
<file path=[Content_Types].xml><?xml version="1.0" encoding="utf-8"?>
<Types xmlns="http://schemas.openxmlformats.org/package/2006/content-types">
  <Default Extension="png" ContentType="image/png"/>
  <Default Extension="jpeg" ContentType="image/jpeg"/>
  <Default Extension="m4a" ContentType="audio/mp4"/>
  <Default Extension="rels" ContentType="application/vnd.openxmlformats-package.relationships+xml"/>
  <Default Extension="xml" ContentType="application/xml"/>
  <Default Extension="gif" ContentType="image/gif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76"/>
  </p:notesMasterIdLst>
  <p:sldIdLst>
    <p:sldId id="511" r:id="rId5"/>
    <p:sldId id="515" r:id="rId6"/>
    <p:sldId id="514" r:id="rId7"/>
    <p:sldId id="381" r:id="rId8"/>
    <p:sldId id="380" r:id="rId9"/>
    <p:sldId id="494" r:id="rId10"/>
    <p:sldId id="495" r:id="rId11"/>
    <p:sldId id="496" r:id="rId12"/>
    <p:sldId id="540" r:id="rId13"/>
    <p:sldId id="498" r:id="rId14"/>
    <p:sldId id="499" r:id="rId15"/>
    <p:sldId id="500" r:id="rId16"/>
    <p:sldId id="501" r:id="rId17"/>
    <p:sldId id="502" r:id="rId18"/>
    <p:sldId id="503" r:id="rId19"/>
    <p:sldId id="505" r:id="rId20"/>
    <p:sldId id="506" r:id="rId21"/>
    <p:sldId id="507" r:id="rId22"/>
    <p:sldId id="508" r:id="rId23"/>
    <p:sldId id="509" r:id="rId24"/>
    <p:sldId id="510" r:id="rId25"/>
    <p:sldId id="400" r:id="rId26"/>
    <p:sldId id="541" r:id="rId27"/>
    <p:sldId id="406" r:id="rId28"/>
    <p:sldId id="407" r:id="rId29"/>
    <p:sldId id="409" r:id="rId30"/>
    <p:sldId id="415" r:id="rId31"/>
    <p:sldId id="530" r:id="rId32"/>
    <p:sldId id="418" r:id="rId33"/>
    <p:sldId id="542" r:id="rId34"/>
    <p:sldId id="423" r:id="rId35"/>
    <p:sldId id="424" r:id="rId36"/>
    <p:sldId id="428" r:id="rId37"/>
    <p:sldId id="429" r:id="rId38"/>
    <p:sldId id="433" r:id="rId39"/>
    <p:sldId id="543" r:id="rId40"/>
    <p:sldId id="438" r:id="rId41"/>
    <p:sldId id="439" r:id="rId42"/>
    <p:sldId id="444" r:id="rId43"/>
    <p:sldId id="445" r:id="rId44"/>
    <p:sldId id="518" r:id="rId45"/>
    <p:sldId id="447" r:id="rId46"/>
    <p:sldId id="451" r:id="rId47"/>
    <p:sldId id="452" r:id="rId48"/>
    <p:sldId id="453" r:id="rId49"/>
    <p:sldId id="454" r:id="rId50"/>
    <p:sldId id="455" r:id="rId51"/>
    <p:sldId id="522" r:id="rId52"/>
    <p:sldId id="526" r:id="rId53"/>
    <p:sldId id="461" r:id="rId54"/>
    <p:sldId id="462" r:id="rId55"/>
    <p:sldId id="467" r:id="rId56"/>
    <p:sldId id="469" r:id="rId57"/>
    <p:sldId id="523" r:id="rId58"/>
    <p:sldId id="471" r:id="rId59"/>
    <p:sldId id="472" r:id="rId60"/>
    <p:sldId id="473" r:id="rId61"/>
    <p:sldId id="474" r:id="rId62"/>
    <p:sldId id="480" r:id="rId63"/>
    <p:sldId id="481" r:id="rId64"/>
    <p:sldId id="482" r:id="rId65"/>
    <p:sldId id="485" r:id="rId66"/>
    <p:sldId id="483" r:id="rId67"/>
    <p:sldId id="486" r:id="rId68"/>
    <p:sldId id="519" r:id="rId69"/>
    <p:sldId id="544" r:id="rId70"/>
    <p:sldId id="488" r:id="rId71"/>
    <p:sldId id="532" r:id="rId72"/>
    <p:sldId id="535" r:id="rId73"/>
    <p:sldId id="538" r:id="rId74"/>
    <p:sldId id="531" r:id="rId7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NwQqZRM67hXwy7liBmQxhg==" hashData="remriHNOR/AJ/TcQDs6cZ3qp+W3dE1cYfHvpvGKo6VbqsnCXdqk5aNJXgGNPGpFdUzgzbHpVbPB3PbKW1GOeDQ=="/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6A6A6"/>
    <a:srgbClr val="002C5F"/>
    <a:srgbClr val="FFF700"/>
    <a:srgbClr val="FFFD00"/>
    <a:srgbClr val="EFEFEF"/>
    <a:srgbClr val="DC452D"/>
    <a:srgbClr val="F6BC1C"/>
    <a:srgbClr val="2D958F"/>
    <a:srgbClr val="8CB422"/>
    <a:srgbClr val="C4C4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131" autoAdjust="0"/>
    <p:restoredTop sz="87792" autoAdjust="0"/>
  </p:normalViewPr>
  <p:slideViewPr>
    <p:cSldViewPr snapToGrid="0">
      <p:cViewPr varScale="1">
        <p:scale>
          <a:sx n="41" d="100"/>
          <a:sy n="41" d="100"/>
        </p:scale>
        <p:origin x="1848" y="4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76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66" Type="http://schemas.openxmlformats.org/officeDocument/2006/relationships/slide" Target="slides/slide62.xml"/><Relationship Id="rId74" Type="http://schemas.openxmlformats.org/officeDocument/2006/relationships/slide" Target="slides/slide70.xml"/><Relationship Id="rId79" Type="http://schemas.openxmlformats.org/officeDocument/2006/relationships/theme" Target="theme/theme1.xml"/><Relationship Id="rId5" Type="http://schemas.openxmlformats.org/officeDocument/2006/relationships/slide" Target="slides/slide1.xml"/><Relationship Id="rId61" Type="http://schemas.openxmlformats.org/officeDocument/2006/relationships/slide" Target="slides/slide57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tableStyles" Target="tableStyle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8A9EB0-17E5-4355-B12F-9EF831CBD1D4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83852B-1303-49C1-8092-42A51215F9A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45253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53745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82966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05266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095258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439087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598351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639777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521429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06365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31334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73756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63522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481616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199654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110305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79186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406571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712118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127570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903039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854170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57804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709727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324709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470703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07469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4277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4277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664584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691618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3552227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411461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53149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102783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723002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858028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943987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598876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433196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144508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656902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586896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432622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2530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64475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328847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35887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7042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983852B-1303-49C1-8092-42A51215F9A5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9632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2536864"/>
      </p:ext>
    </p:extLst>
  </p:cSld>
  <p:clrMapOvr>
    <a:masterClrMapping/>
  </p:clrMapOvr>
  <p:transition spd="slow" advClick="0">
    <p:wipe dir="r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0538919"/>
      </p:ext>
    </p:extLst>
  </p:cSld>
  <p:clrMapOvr>
    <a:masterClrMapping/>
  </p:clrMapOvr>
  <p:transition spd="slow" advClick="0">
    <p:wipe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9978215"/>
      </p:ext>
    </p:extLst>
  </p:cSld>
  <p:clrMapOvr>
    <a:masterClrMapping/>
  </p:clrMapOvr>
  <p:transition spd="slow" advClick="0">
    <p:wipe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3114"/>
      </p:ext>
    </p:extLst>
  </p:cSld>
  <p:clrMapOvr>
    <a:masterClrMapping/>
  </p:clrMapOvr>
  <p:transition spd="slow" advClick="0">
    <p:wipe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6469999"/>
      </p:ext>
    </p:extLst>
  </p:cSld>
  <p:clrMapOvr>
    <a:masterClrMapping/>
  </p:clrMapOvr>
  <p:transition spd="slow" advClick="0">
    <p:wipe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029511"/>
      </p:ext>
    </p:extLst>
  </p:cSld>
  <p:clrMapOvr>
    <a:masterClrMapping/>
  </p:clrMapOvr>
  <p:transition spd="slow" advClick="0">
    <p:wipe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0865135"/>
      </p:ext>
    </p:extLst>
  </p:cSld>
  <p:clrMapOvr>
    <a:masterClrMapping/>
  </p:clrMapOvr>
  <p:transition spd="slow" advClick="0">
    <p:wipe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6979881"/>
      </p:ext>
    </p:extLst>
  </p:cSld>
  <p:clrMapOvr>
    <a:masterClrMapping/>
  </p:clrMapOvr>
  <p:transition spd="slow" advClick="0">
    <p:wipe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45156"/>
      </p:ext>
    </p:extLst>
  </p:cSld>
  <p:clrMapOvr>
    <a:masterClrMapping/>
  </p:clrMapOvr>
  <p:transition spd="slow" advClick="0">
    <p:wipe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2215160"/>
      </p:ext>
    </p:extLst>
  </p:cSld>
  <p:clrMapOvr>
    <a:masterClrMapping/>
  </p:clrMapOvr>
  <p:transition spd="slow" advClick="0">
    <p:wipe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7364401"/>
      </p:ext>
    </p:extLst>
  </p:cSld>
  <p:clrMapOvr>
    <a:masterClrMapping/>
  </p:clrMapOvr>
  <p:transition spd="slow" advClick="0">
    <p:wipe dir="r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D2E592-3D0E-420C-B3F1-D2DF533D2046}" type="datetimeFigureOut">
              <a:rPr lang="en-US" smtClean="0"/>
              <a:t>2/3/2015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F34469-DDEF-4DEF-9CB0-3EAC98277DFB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01819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 advClick="0">
    <p:wipe dir="r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7" Type="http://schemas.openxmlformats.org/officeDocument/2006/relationships/image" Target="../media/image1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0.jpeg"/><Relationship Id="rId4" Type="http://schemas.openxmlformats.org/officeDocument/2006/relationships/image" Target="../media/image7.jpe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jpeg"/><Relationship Id="rId5" Type="http://schemas.openxmlformats.org/officeDocument/2006/relationships/image" Target="../media/image10.jpeg"/><Relationship Id="rId4" Type="http://schemas.openxmlformats.org/officeDocument/2006/relationships/image" Target="../media/image7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3.jpeg"/><Relationship Id="rId7" Type="http://schemas.openxmlformats.org/officeDocument/2006/relationships/image" Target="../media/image16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0.jpeg"/><Relationship Id="rId4" Type="http://schemas.openxmlformats.org/officeDocument/2006/relationships/image" Target="../media/image7.jpeg"/><Relationship Id="rId9" Type="http://schemas.openxmlformats.org/officeDocument/2006/relationships/image" Target="../media/image11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jpeg"/><Relationship Id="rId7" Type="http://schemas.openxmlformats.org/officeDocument/2006/relationships/image" Target="../media/image17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5" Type="http://schemas.openxmlformats.org/officeDocument/2006/relationships/image" Target="../media/image10.jpeg"/><Relationship Id="rId10" Type="http://schemas.openxmlformats.org/officeDocument/2006/relationships/image" Target="../media/image11.jpeg"/><Relationship Id="rId4" Type="http://schemas.openxmlformats.org/officeDocument/2006/relationships/image" Target="../media/image7.jpeg"/><Relationship Id="rId9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3.jpe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11" Type="http://schemas.openxmlformats.org/officeDocument/2006/relationships/image" Target="../media/image11.jpeg"/><Relationship Id="rId5" Type="http://schemas.openxmlformats.org/officeDocument/2006/relationships/image" Target="../media/image10.jpeg"/><Relationship Id="rId10" Type="http://schemas.openxmlformats.org/officeDocument/2006/relationships/image" Target="../media/image9.png"/><Relationship Id="rId4" Type="http://schemas.openxmlformats.org/officeDocument/2006/relationships/image" Target="../media/image7.jpeg"/><Relationship Id="rId9" Type="http://schemas.openxmlformats.org/officeDocument/2006/relationships/image" Target="../media/image20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openxmlformats.org/officeDocument/2006/relationships/image" Target="../media/image13.jpeg"/><Relationship Id="rId7" Type="http://schemas.openxmlformats.org/officeDocument/2006/relationships/image" Target="../media/image18.png"/><Relationship Id="rId12" Type="http://schemas.openxmlformats.org/officeDocument/2006/relationships/image" Target="../media/image1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11" Type="http://schemas.openxmlformats.org/officeDocument/2006/relationships/image" Target="../media/image9.png"/><Relationship Id="rId5" Type="http://schemas.openxmlformats.org/officeDocument/2006/relationships/image" Target="../media/image10.jpeg"/><Relationship Id="rId10" Type="http://schemas.openxmlformats.org/officeDocument/2006/relationships/image" Target="../media/image22.png"/><Relationship Id="rId4" Type="http://schemas.openxmlformats.org/officeDocument/2006/relationships/image" Target="../media/image7.jpeg"/><Relationship Id="rId9" Type="http://schemas.openxmlformats.org/officeDocument/2006/relationships/image" Target="../media/image21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13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8.pn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11" Type="http://schemas.openxmlformats.org/officeDocument/2006/relationships/image" Target="../media/image24.jpeg"/><Relationship Id="rId5" Type="http://schemas.openxmlformats.org/officeDocument/2006/relationships/image" Target="../media/image10.jpeg"/><Relationship Id="rId10" Type="http://schemas.openxmlformats.org/officeDocument/2006/relationships/image" Target="../media/image22.png"/><Relationship Id="rId4" Type="http://schemas.openxmlformats.org/officeDocument/2006/relationships/image" Target="../media/image7.jpeg"/><Relationship Id="rId9" Type="http://schemas.openxmlformats.org/officeDocument/2006/relationships/image" Target="../media/image23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13" Type="http://schemas.openxmlformats.org/officeDocument/2006/relationships/image" Target="../media/image9.png"/><Relationship Id="rId3" Type="http://schemas.openxmlformats.org/officeDocument/2006/relationships/image" Target="../media/image13.jpeg"/><Relationship Id="rId7" Type="http://schemas.openxmlformats.org/officeDocument/2006/relationships/image" Target="../media/image18.png"/><Relationship Id="rId12" Type="http://schemas.openxmlformats.org/officeDocument/2006/relationships/image" Target="../media/image26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11" Type="http://schemas.openxmlformats.org/officeDocument/2006/relationships/image" Target="../media/image25.jpeg"/><Relationship Id="rId5" Type="http://schemas.openxmlformats.org/officeDocument/2006/relationships/image" Target="../media/image10.jpeg"/><Relationship Id="rId10" Type="http://schemas.openxmlformats.org/officeDocument/2006/relationships/image" Target="../media/image22.png"/><Relationship Id="rId4" Type="http://schemas.openxmlformats.org/officeDocument/2006/relationships/image" Target="../media/image7.jpeg"/><Relationship Id="rId9" Type="http://schemas.openxmlformats.org/officeDocument/2006/relationships/image" Target="../media/image23.jpeg"/><Relationship Id="rId14" Type="http://schemas.openxmlformats.org/officeDocument/2006/relationships/image" Target="../media/image11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13" Type="http://schemas.openxmlformats.org/officeDocument/2006/relationships/image" Target="../media/image11.jpeg"/><Relationship Id="rId3" Type="http://schemas.openxmlformats.org/officeDocument/2006/relationships/image" Target="../media/image13.jpeg"/><Relationship Id="rId7" Type="http://schemas.openxmlformats.org/officeDocument/2006/relationships/image" Target="../media/image18.pn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11" Type="http://schemas.openxmlformats.org/officeDocument/2006/relationships/image" Target="../media/image27.jpeg"/><Relationship Id="rId5" Type="http://schemas.openxmlformats.org/officeDocument/2006/relationships/image" Target="../media/image10.jpeg"/><Relationship Id="rId15" Type="http://schemas.openxmlformats.org/officeDocument/2006/relationships/image" Target="../media/image28.jpeg"/><Relationship Id="rId10" Type="http://schemas.openxmlformats.org/officeDocument/2006/relationships/image" Target="../media/image22.png"/><Relationship Id="rId4" Type="http://schemas.openxmlformats.org/officeDocument/2006/relationships/image" Target="../media/image7.jpeg"/><Relationship Id="rId9" Type="http://schemas.openxmlformats.org/officeDocument/2006/relationships/image" Target="../media/image23.jpeg"/><Relationship Id="rId14" Type="http://schemas.openxmlformats.org/officeDocument/2006/relationships/image" Target="../media/image26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13" Type="http://schemas.openxmlformats.org/officeDocument/2006/relationships/image" Target="../media/image9.png"/><Relationship Id="rId3" Type="http://schemas.openxmlformats.org/officeDocument/2006/relationships/image" Target="../media/image13.jpeg"/><Relationship Id="rId7" Type="http://schemas.openxmlformats.org/officeDocument/2006/relationships/image" Target="../media/image18.png"/><Relationship Id="rId12" Type="http://schemas.openxmlformats.org/officeDocument/2006/relationships/image" Target="../media/image30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2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11" Type="http://schemas.openxmlformats.org/officeDocument/2006/relationships/image" Target="../media/image29.jpeg"/><Relationship Id="rId5" Type="http://schemas.openxmlformats.org/officeDocument/2006/relationships/image" Target="../media/image10.jpeg"/><Relationship Id="rId15" Type="http://schemas.openxmlformats.org/officeDocument/2006/relationships/image" Target="../media/image26.jpeg"/><Relationship Id="rId10" Type="http://schemas.openxmlformats.org/officeDocument/2006/relationships/image" Target="../media/image22.png"/><Relationship Id="rId4" Type="http://schemas.openxmlformats.org/officeDocument/2006/relationships/image" Target="../media/image7.jpeg"/><Relationship Id="rId9" Type="http://schemas.openxmlformats.org/officeDocument/2006/relationships/image" Target="../media/image23.jpeg"/><Relationship Id="rId14" Type="http://schemas.openxmlformats.org/officeDocument/2006/relationships/image" Target="../media/image1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13" Type="http://schemas.openxmlformats.org/officeDocument/2006/relationships/image" Target="../media/image28.jpeg"/><Relationship Id="rId3" Type="http://schemas.openxmlformats.org/officeDocument/2006/relationships/image" Target="../media/image13.jpeg"/><Relationship Id="rId7" Type="http://schemas.openxmlformats.org/officeDocument/2006/relationships/image" Target="../media/image18.png"/><Relationship Id="rId12" Type="http://schemas.openxmlformats.org/officeDocument/2006/relationships/image" Target="../media/image29.jpeg"/><Relationship Id="rId17" Type="http://schemas.openxmlformats.org/officeDocument/2006/relationships/image" Target="../media/image11.jpe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jpeg"/><Relationship Id="rId11" Type="http://schemas.openxmlformats.org/officeDocument/2006/relationships/image" Target="../media/image26.jpeg"/><Relationship Id="rId5" Type="http://schemas.openxmlformats.org/officeDocument/2006/relationships/image" Target="../media/image10.jpeg"/><Relationship Id="rId15" Type="http://schemas.openxmlformats.org/officeDocument/2006/relationships/image" Target="../media/image32.jpeg"/><Relationship Id="rId10" Type="http://schemas.openxmlformats.org/officeDocument/2006/relationships/image" Target="../media/image22.png"/><Relationship Id="rId4" Type="http://schemas.openxmlformats.org/officeDocument/2006/relationships/image" Target="../media/image7.jpeg"/><Relationship Id="rId9" Type="http://schemas.openxmlformats.org/officeDocument/2006/relationships/image" Target="../media/image23.jpeg"/><Relationship Id="rId14" Type="http://schemas.openxmlformats.org/officeDocument/2006/relationships/image" Target="../media/image3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13" Type="http://schemas.openxmlformats.org/officeDocument/2006/relationships/image" Target="../media/image31.png"/><Relationship Id="rId3" Type="http://schemas.openxmlformats.org/officeDocument/2006/relationships/image" Target="../media/image7.jpeg"/><Relationship Id="rId7" Type="http://schemas.openxmlformats.org/officeDocument/2006/relationships/image" Target="../media/image20.jpeg"/><Relationship Id="rId12" Type="http://schemas.openxmlformats.org/officeDocument/2006/relationships/image" Target="../media/image28.jpeg"/><Relationship Id="rId2" Type="http://schemas.openxmlformats.org/officeDocument/2006/relationships/image" Target="../media/image13.jpeg"/><Relationship Id="rId16" Type="http://schemas.openxmlformats.org/officeDocument/2006/relationships/image" Target="../media/image1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9.jpeg"/><Relationship Id="rId5" Type="http://schemas.openxmlformats.org/officeDocument/2006/relationships/image" Target="../media/image16.jpeg"/><Relationship Id="rId15" Type="http://schemas.openxmlformats.org/officeDocument/2006/relationships/image" Target="../media/image9.png"/><Relationship Id="rId10" Type="http://schemas.openxmlformats.org/officeDocument/2006/relationships/image" Target="../media/image26.jpeg"/><Relationship Id="rId4" Type="http://schemas.openxmlformats.org/officeDocument/2006/relationships/image" Target="../media/image10.jpeg"/><Relationship Id="rId9" Type="http://schemas.openxmlformats.org/officeDocument/2006/relationships/image" Target="../media/image22.png"/><Relationship Id="rId14" Type="http://schemas.openxmlformats.org/officeDocument/2006/relationships/image" Target="../media/image33.jpe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jp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image" Target="../media/image40.jpeg"/><Relationship Id="rId7" Type="http://schemas.openxmlformats.org/officeDocument/2006/relationships/image" Target="../media/image44.png"/><Relationship Id="rId12" Type="http://schemas.openxmlformats.org/officeDocument/2006/relationships/image" Target="../media/image49.jpeg"/><Relationship Id="rId2" Type="http://schemas.openxmlformats.org/officeDocument/2006/relationships/image" Target="../media/image39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gif"/><Relationship Id="rId11" Type="http://schemas.openxmlformats.org/officeDocument/2006/relationships/image" Target="../media/image48.gif"/><Relationship Id="rId5" Type="http://schemas.openxmlformats.org/officeDocument/2006/relationships/image" Target="../media/image42.jpeg"/><Relationship Id="rId10" Type="http://schemas.openxmlformats.org/officeDocument/2006/relationships/image" Target="../media/image47.jpeg"/><Relationship Id="rId4" Type="http://schemas.openxmlformats.org/officeDocument/2006/relationships/image" Target="../media/image41.png"/><Relationship Id="rId9" Type="http://schemas.openxmlformats.org/officeDocument/2006/relationships/image" Target="../media/image46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gif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gi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64.gif"/><Relationship Id="rId3" Type="http://schemas.openxmlformats.org/officeDocument/2006/relationships/image" Target="../media/image54.png"/><Relationship Id="rId7" Type="http://schemas.openxmlformats.org/officeDocument/2006/relationships/image" Target="../media/image58.png"/><Relationship Id="rId12" Type="http://schemas.openxmlformats.org/officeDocument/2006/relationships/image" Target="../media/image6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7.jpeg"/><Relationship Id="rId11" Type="http://schemas.openxmlformats.org/officeDocument/2006/relationships/image" Target="../media/image62.png"/><Relationship Id="rId5" Type="http://schemas.openxmlformats.org/officeDocument/2006/relationships/image" Target="../media/image56.png"/><Relationship Id="rId10" Type="http://schemas.openxmlformats.org/officeDocument/2006/relationships/image" Target="../media/image61.jpeg"/><Relationship Id="rId4" Type="http://schemas.openxmlformats.org/officeDocument/2006/relationships/image" Target="../media/image55.jpeg"/><Relationship Id="rId9" Type="http://schemas.openxmlformats.org/officeDocument/2006/relationships/image" Target="../media/image60.jpeg"/><Relationship Id="rId14" Type="http://schemas.openxmlformats.org/officeDocument/2006/relationships/image" Target="../media/image65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tif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gi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gi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6.gi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gi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.png"/><Relationship Id="rId5" Type="http://schemas.openxmlformats.org/officeDocument/2006/relationships/image" Target="../media/image90.png"/><Relationship Id="rId4" Type="http://schemas.openxmlformats.org/officeDocument/2006/relationships/image" Target="../media/image89.jpe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ustice.gov/opa/pr/vascular-solutions-inc-pay-520000-resolve-false-claims-allegations-relating-medical-device" TargetMode="External"/><Relationship Id="rId13" Type="http://schemas.openxmlformats.org/officeDocument/2006/relationships/hyperlink" Target="http://www.ag.ny.gov/press-release/ag-schneiderman-announces-settlement-pfizer-end-deceptive-advertising-practices-and" TargetMode="External"/><Relationship Id="rId18" Type="http://schemas.openxmlformats.org/officeDocument/2006/relationships/hyperlink" Target="http://www.firstwordpharma.com/node/1245292#axzz3LKinv9V1" TargetMode="External"/><Relationship Id="rId26" Type="http://schemas.openxmlformats.org/officeDocument/2006/relationships/hyperlink" Target="http://www.justice.gov/opa/pr/bio-rad-laboratories-resolves-foreign-corrupt-practices-act-investigation-and-agrees-pay-1435" TargetMode="External"/><Relationship Id="rId3" Type="http://schemas.openxmlformats.org/officeDocument/2006/relationships/hyperlink" Target="http://www.justice.gov/usao/nys/pressreleases/January14/NovartsBioScrip.php" TargetMode="External"/><Relationship Id="rId21" Type="http://schemas.openxmlformats.org/officeDocument/2006/relationships/hyperlink" Target="http://www.jpma.or.jp/english/policies_guidelines/pdf/transparency_gl.pdf" TargetMode="External"/><Relationship Id="rId7" Type="http://schemas.openxmlformats.org/officeDocument/2006/relationships/hyperlink" Target="http://www.justice.gov/opa/pr/minnesota-based-medtronic-inc-pay-99-million-resolve-claims-company-paid-kickbacks-physicians" TargetMode="External"/><Relationship Id="rId12" Type="http://schemas.openxmlformats.org/officeDocument/2006/relationships/hyperlink" Target="http://www.reuters.com/article/2014/10/16/us-ranbaxy-lab-prices-idUSKCN0I509Y20141016" TargetMode="External"/><Relationship Id="rId17" Type="http://schemas.openxmlformats.org/officeDocument/2006/relationships/hyperlink" Target="http://www.courthousenews.com/2014/03/20/66346.htm" TargetMode="External"/><Relationship Id="rId25" Type="http://schemas.openxmlformats.org/officeDocument/2006/relationships/hyperlink" Target="http://www.justice.gov/opa/pr/biomet-companies-pay-over-6-million-resolve-false-claims-act-allegations-concerning-bone" TargetMode="External"/><Relationship Id="rId2" Type="http://schemas.openxmlformats.org/officeDocument/2006/relationships/hyperlink" Target="http://www.justice.gov/opa/pr/carefusion-pay-government-401-million-resolve-allegations-include-more-11-million-kickbacks" TargetMode="External"/><Relationship Id="rId16" Type="http://schemas.openxmlformats.org/officeDocument/2006/relationships/hyperlink" Target="http://www.bloomberg.com/news/2014-10-27/takeda-lilly-get-9-billion-actos-award-cut-99-percent.html" TargetMode="External"/><Relationship Id="rId20" Type="http://schemas.openxmlformats.org/officeDocument/2006/relationships/hyperlink" Target="http://www.biopharmadive.com/news/japanese-transparency-data-raises-eyebrows-about-pharma-spending/331659/" TargetMode="External"/><Relationship Id="rId29" Type="http://schemas.openxmlformats.org/officeDocument/2006/relationships/hyperlink" Target="http://www.longisland.com/news/03-01-14/ag-schneiderman-announces-42m-settlement-with-omnicare.html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justice.gov/opa/pr/astellas-pharma-us-inc-pay-73-million-resolve-false-claims-act-allegations-relating-marketing" TargetMode="External"/><Relationship Id="rId11" Type="http://schemas.openxmlformats.org/officeDocument/2006/relationships/hyperlink" Target="http://www.bloomberg.com/news/2014-06-04/glaxo-to-pay-105-million-to-settle-promotion-claims.html" TargetMode="External"/><Relationship Id="rId24" Type="http://schemas.openxmlformats.org/officeDocument/2006/relationships/hyperlink" Target="http://www.justice.gov/opa/pr/davita-pay-350-million-resolve-allegations-illegal-kickbacks" TargetMode="External"/><Relationship Id="rId5" Type="http://schemas.openxmlformats.org/officeDocument/2006/relationships/hyperlink" Target="http://www.justice.gov/opa/pr/pharmaceutical-company-pay-276-million-settle-allegations-involving-false-billings-federal" TargetMode="External"/><Relationship Id="rId15" Type="http://schemas.openxmlformats.org/officeDocument/2006/relationships/hyperlink" Target="http://www.ag.ny.gov/press-release/ag-schneiderman-announces-31-million-national-medicaid-settlement-pharmaceutical" TargetMode="External"/><Relationship Id="rId23" Type="http://schemas.openxmlformats.org/officeDocument/2006/relationships/hyperlink" Target="http://www.efpia.eu/mediaroom/168/43/Pharmaceutical-industry-launches-online-and-social-media-campaign-to-raise-awareness-of-new-financial-disclosure-code" TargetMode="External"/><Relationship Id="rId28" Type="http://schemas.openxmlformats.org/officeDocument/2006/relationships/hyperlink" Target="http://www.justice.gov/opa/pr/otismed-corporation-and-former-ceo-plead-guilty-distributing-fda-rejected-cutting-guides-knee" TargetMode="External"/><Relationship Id="rId10" Type="http://schemas.openxmlformats.org/officeDocument/2006/relationships/hyperlink" Target="http://www.justice.gov/opa/pr/shire-pharmaceuticals-llc-pay-565-million-resolve-false-claims-act-allegations-relating-drug" TargetMode="External"/><Relationship Id="rId19" Type="http://schemas.openxmlformats.org/officeDocument/2006/relationships/hyperlink" Target="http://www.policymed.com/2014/11/japan-pharmaceutical-companies-release-their-own-sunshine-data.html" TargetMode="External"/><Relationship Id="rId4" Type="http://schemas.openxmlformats.org/officeDocument/2006/relationships/hyperlink" Target="http://www.justice.gov/opa/pr/2014/February/14-civ-187.html" TargetMode="External"/><Relationship Id="rId9" Type="http://schemas.openxmlformats.org/officeDocument/2006/relationships/hyperlink" Target="http://www.justice.gov/opa/pr/manufacturer-spinal-devices-and-surgeon-pay-united-states-26-million-settle-alleged-kickback" TargetMode="External"/><Relationship Id="rId14" Type="http://schemas.openxmlformats.org/officeDocument/2006/relationships/hyperlink" Target="http://legalnewsline.com/news/247784-montana-reaches-5-9-million-settlement-with-janssen-over-risperdal" TargetMode="External"/><Relationship Id="rId22" Type="http://schemas.openxmlformats.org/officeDocument/2006/relationships/hyperlink" Target="http://www.policymed.com/2014/05/french-sunshine-act-public-database-published.html?utm_source=feedblitz&amp;utm_medium=FeedBlitzRss&amp;utm_campaign=FeedBlitzRss&amp;utm_content=French+Sunshine+Act:+Public+Database+Published" TargetMode="External"/><Relationship Id="rId27" Type="http://schemas.openxmlformats.org/officeDocument/2006/relationships/hyperlink" Target="http://www.justice.gov/opa/pr/biotronik-inc-pay-49-million-resolve-claims-company-paid-kickbacks-physicians" TargetMode="Externa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bioethicsinstitute.org/media/experts-say-open-payments-database-casts-shadows-not-light" TargetMode="External"/><Relationship Id="rId13" Type="http://schemas.openxmlformats.org/officeDocument/2006/relationships/hyperlink" Target="http://www.propublica.org/article/dollars-for-dudes-almost-no-women-among-medical-industrys-top-paid-speakers" TargetMode="External"/><Relationship Id="rId18" Type="http://schemas.openxmlformats.org/officeDocument/2006/relationships/hyperlink" Target="http://doh.dc.gov/sites/default/files/dc/sites/doh/publication/attachments/Pharmaceutical%20Marketing%20Expenditures%20in%20the%20District%20of%20Columbia,%202012.pdf" TargetMode="External"/><Relationship Id="rId26" Type="http://schemas.openxmlformats.org/officeDocument/2006/relationships/hyperlink" Target="http://www.fda.gov/downloads/Drugs/GuidanceComplianceRegulatoryInformation/Guidances/UCM401087.pdf" TargetMode="External"/><Relationship Id="rId3" Type="http://schemas.openxmlformats.org/officeDocument/2006/relationships/hyperlink" Target="http://www.chicagotribune.com/business/ct-sunshine-act-1001-biz-20141001-story.html#page=1" TargetMode="External"/><Relationship Id="rId21" Type="http://schemas.openxmlformats.org/officeDocument/2006/relationships/hyperlink" Target="http://www.efpia.eu/uploads/Modules/Mediaroom/updatecommitmentspr.pdf" TargetMode="External"/><Relationship Id="rId7" Type="http://schemas.openxmlformats.org/officeDocument/2006/relationships/hyperlink" Target="http://www.chron.com/news/houston-texas/houston/article/Data-shows-drug-companies-paid-billions-to-doctors-5791775.php" TargetMode="External"/><Relationship Id="rId12" Type="http://schemas.openxmlformats.org/officeDocument/2006/relationships/hyperlink" Target="http://www.wsj.com/articles/u-s-agency-reveals-drug-makers-payments-to-doctors-1412100323" TargetMode="External"/><Relationship Id="rId17" Type="http://schemas.openxmlformats.org/officeDocument/2006/relationships/hyperlink" Target="http://www.leg.state.vt.us/docs/2014/bills/Intro/H-836.pdf" TargetMode="External"/><Relationship Id="rId25" Type="http://schemas.openxmlformats.org/officeDocument/2006/relationships/hyperlink" Target="http://www.fda.gov/downloads/Drugs/GuidanceComplianceRegulatoryInformation/Guidances/UCM401079.pdf" TargetMode="External"/><Relationship Id="rId2" Type="http://schemas.openxmlformats.org/officeDocument/2006/relationships/hyperlink" Target="http://www.wsj.com/articles/doctors-companies-say-physician-payment-database-contains-errors-1412366785" TargetMode="External"/><Relationship Id="rId16" Type="http://schemas.openxmlformats.org/officeDocument/2006/relationships/hyperlink" Target="http://blogs.wsj.com/pharmalot/2014/10/17/better-late-than-never-cms-improves-the-doctor-payment-website/" TargetMode="External"/><Relationship Id="rId20" Type="http://schemas.openxmlformats.org/officeDocument/2006/relationships/hyperlink" Target="http://www.policymed.com/2014/05/connecticut-transparency-law-aprn-payment-reporting-date-pushed-back-to-july-1-2015.html" TargetMode="External"/><Relationship Id="rId29" Type="http://schemas.openxmlformats.org/officeDocument/2006/relationships/hyperlink" Target="http://time.com/2976537/the-fda-is-cracking-down-on-big-pharma-social-media/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propublica.org/article/our-first-dive-into-the-new-open-payments-system" TargetMode="External"/><Relationship Id="rId11" Type="http://schemas.openxmlformats.org/officeDocument/2006/relationships/hyperlink" Target="http://thehill.com/policy/healthcare/218503-drug-device-ceos-voice-concerns-about-o-care-project" TargetMode="External"/><Relationship Id="rId24" Type="http://schemas.openxmlformats.org/officeDocument/2006/relationships/hyperlink" Target="http://www.reuters.com/article/2014/10/02/us-europe-medicine-secrecy-idUSKCN0HR28620141002" TargetMode="External"/><Relationship Id="rId32" Type="http://schemas.openxmlformats.org/officeDocument/2006/relationships/hyperlink" Target="http://www.policymed.com/2014/11/state-disclosure-laws-minnesota-releases-transparency-template.html?utm_source=feedblitz&amp;utm_medium=FeedBlitzRss&amp;utm_campaign=FeedBlitzRss&amp;utm_content=Physician+Payments+Sunshine:+Minnesota+Releases+Transparency+Template" TargetMode="External"/><Relationship Id="rId5" Type="http://schemas.openxmlformats.org/officeDocument/2006/relationships/hyperlink" Target="http://www.forbes.com/sites/insider/2014/10/01/amid-the-sunshine-controversy-lingers-the-release-of-cmss-open-payments-system/" TargetMode="External"/><Relationship Id="rId15" Type="http://schemas.openxmlformats.org/officeDocument/2006/relationships/hyperlink" Target="http://www.propublica.org/article/analysis-governments-new-doctor-payments-website-worthy-of-a-recall" TargetMode="External"/><Relationship Id="rId23" Type="http://schemas.openxmlformats.org/officeDocument/2006/relationships/hyperlink" Target="http://www.nih.gov/news/health/nov2014/od-19_summary.htm" TargetMode="External"/><Relationship Id="rId28" Type="http://schemas.openxmlformats.org/officeDocument/2006/relationships/hyperlink" Target="http://www.fda.gov/downloads/Drugs/GuidanceComplianceRegulatoryInformation/EnforcementActivitiesbyFDA/WarningLettersandNoticeofViolationLetterstoPharmaceuticalCompanies/UCM388800.pdf" TargetMode="External"/><Relationship Id="rId10" Type="http://schemas.openxmlformats.org/officeDocument/2006/relationships/hyperlink" Target="http://www.nytimes.com/2014/10/01/business/Database-of-payments-to-doctors-by-drug-and-medical-device-makers.html?_r=0" TargetMode="External"/><Relationship Id="rId19" Type="http://schemas.openxmlformats.org/officeDocument/2006/relationships/hyperlink" Target="http://www.ct.gov/dcp/cwp/view.asp?a=4332&amp;Q=558592&amp;PM=1" TargetMode="External"/><Relationship Id="rId31" Type="http://schemas.openxmlformats.org/officeDocument/2006/relationships/hyperlink" Target="https://www.revisor.mn.gov/statutes/?id=151.252" TargetMode="External"/><Relationship Id="rId4" Type="http://schemas.openxmlformats.org/officeDocument/2006/relationships/hyperlink" Target="http://www.timesunion.com/local/article/Casting-light-on-dubious-alliance-5800298.php" TargetMode="External"/><Relationship Id="rId9" Type="http://schemas.openxmlformats.org/officeDocument/2006/relationships/hyperlink" Target="http://www.policymed.com/2014/10/researchpaymentmanufacturerlist.html?utm_source=feedblitz&amp;utm_medium=FeedBlitzRss&amp;utm_campaign=FeedBlitzRss&amp;utm_content=Physician+Payments+Sunshine+Act:+Breakdown+of+Research+Payments,+Including+List+of+Top+Manufacturers" TargetMode="External"/><Relationship Id="rId14" Type="http://schemas.openxmlformats.org/officeDocument/2006/relationships/hyperlink" Target="http://www.forbes.com/sites/johnlechleiter/2014/10/30/pharma-physicians-and-open-payments-moving-from-data-to-understanding/" TargetMode="External"/><Relationship Id="rId22" Type="http://schemas.openxmlformats.org/officeDocument/2006/relationships/hyperlink" Target="http://www.policymed.com/2014/06/clinical-trial-transparency-update-eli-lilly-bayer-boehringer-and-bms-join-pharmaceutical-companies-sharing-patient-level.html" TargetMode="External"/><Relationship Id="rId27" Type="http://schemas.openxmlformats.org/officeDocument/2006/relationships/hyperlink" Target="http://www.fda.gov/downloads/Drugs/GuidanceComplianceRegulatoryInformation/Guidances/UCM381352.pdf" TargetMode="External"/><Relationship Id="rId30" Type="http://schemas.openxmlformats.org/officeDocument/2006/relationships/hyperlink" Target="http://www.fda.gov/downloads/Drugs/GuidanceComplianceRegulatoryInformation/EnforcementActivitiesbyFDA/WarningLettersandNoticeofViolationLetterstoPharmaceuticalCompanies/UCM404063.pdf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jpe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ustice.gov/opa/pr/vascular-solutions-inc-and-its-ceo-charged-selling-unapproved-medical-devices-and-conspiring" TargetMode="External"/><Relationship Id="rId13" Type="http://schemas.openxmlformats.org/officeDocument/2006/relationships/hyperlink" Target="http://pdfserver.amlaw.com/nlj/capl%20lowt%201110.pdf" TargetMode="External"/><Relationship Id="rId18" Type="http://schemas.openxmlformats.org/officeDocument/2006/relationships/hyperlink" Target="http://www.nj.com/business/index.ssf/2014/06/china_fines_johnson_johnson_bausch_lomb_3m_for_contact_lens_price_fixing.html" TargetMode="External"/><Relationship Id="rId26" Type="http://schemas.openxmlformats.org/officeDocument/2006/relationships/hyperlink" Target="http://www.reuters.com/article/2014/03/03/sanofi-bribery-idUSL6N0M01V620140303" TargetMode="External"/><Relationship Id="rId3" Type="http://schemas.openxmlformats.org/officeDocument/2006/relationships/hyperlink" Target="http://www.fda.gov/downloads/Drugs/GuidanceComplianceRegulatoryInformation/Guidances/UCM387652.pdf" TargetMode="External"/><Relationship Id="rId21" Type="http://schemas.openxmlformats.org/officeDocument/2006/relationships/hyperlink" Target="http://www.bloomberg.com/news/2014-03-11/french-competition-regulator-probes-roche-novartis-on-avastin.html" TargetMode="External"/><Relationship Id="rId7" Type="http://schemas.openxmlformats.org/officeDocument/2006/relationships/hyperlink" Target="http://www.justice.gov/opa/pr/justice-department-files-suit-against-new-jersey-company-adulterated-and-misbranded-medical" TargetMode="External"/><Relationship Id="rId12" Type="http://schemas.openxmlformats.org/officeDocument/2006/relationships/hyperlink" Target="http://www.nj.com/morris/index.ssf/2014/07/ex-executive_sues_novartis_claiming_she_was_fired_for_calling_attention_to_kickbacks.html#incart_river" TargetMode="External"/><Relationship Id="rId17" Type="http://schemas.openxmlformats.org/officeDocument/2006/relationships/hyperlink" Target="http://www.reuters.com/article/2014/09/19/us-gsk-china-reilly-idUSKBN0HE0W720140919" TargetMode="External"/><Relationship Id="rId25" Type="http://schemas.openxmlformats.org/officeDocument/2006/relationships/hyperlink" Target="http://www.fiercepharma.com/story/glaxosmithkline-steps-bribery-probes-eyeing-potential-violations-9-middle-e/2014-04-17?utm_medium=nl&amp;utm_source=internal" TargetMode="External"/><Relationship Id="rId33" Type="http://schemas.openxmlformats.org/officeDocument/2006/relationships/hyperlink" Target="http://www.bloomberg.com/news/2015-01-20/astellas-pharma-settles-suits-alleging-prograf-generics-delay.html" TargetMode="External"/><Relationship Id="rId2" Type="http://schemas.openxmlformats.org/officeDocument/2006/relationships/hyperlink" Target="http://oig.hhs.gov/fraud/docs/alertsandbulletins/2014/independent-charity-bulletin.pdf" TargetMode="External"/><Relationship Id="rId16" Type="http://schemas.openxmlformats.org/officeDocument/2006/relationships/hyperlink" Target="http://www.reuters.com/article/2014/09/26/us-abbott-abbvie-lawsuit-idUSKCN0HK2TF20140926" TargetMode="External"/><Relationship Id="rId20" Type="http://schemas.openxmlformats.org/officeDocument/2006/relationships/hyperlink" Target="http://www.bloomberg.com/news/2014-07-09/servier-to-teva-fined-582-2-million-on-generic-delays.html" TargetMode="External"/><Relationship Id="rId29" Type="http://schemas.openxmlformats.org/officeDocument/2006/relationships/hyperlink" Target="http://www.mondaq.com/unitedstates/x/314836/Corporate+Crime/Eleventh+Circuit+Is+First+US+Appeals+Court+to+Define+Instrumentality+of+a+Foreign+Government+Under+the+Foreign+Corrupt+Practices+Act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fda.gov/RegulatoryInformation/Guidances/ucm404975.htm#Introduction" TargetMode="External"/><Relationship Id="rId11" Type="http://schemas.openxmlformats.org/officeDocument/2006/relationships/hyperlink" Target="http://www.cnbc.com/id/102235774" TargetMode="External"/><Relationship Id="rId24" Type="http://schemas.openxmlformats.org/officeDocument/2006/relationships/hyperlink" Target="http://uk.reuters.com/article/2014/10/06/uk-sanofi-corruption-idUKKCN0HV27220141006" TargetMode="External"/><Relationship Id="rId32" Type="http://schemas.openxmlformats.org/officeDocument/2006/relationships/hyperlink" Target="http://blogs.wsj.com/pharmalot/2015/01/14/institute-of-medicine-urges-broader-sharing-of-clinical-trial-data/" TargetMode="External"/><Relationship Id="rId5" Type="http://schemas.openxmlformats.org/officeDocument/2006/relationships/hyperlink" Target="https://www.federalregister.gov/articles/2014/06/10/2014-13480/postmarketing-safety-reports-for-human-drug-and-biological-products-electronic-submission" TargetMode="External"/><Relationship Id="rId15" Type="http://schemas.openxmlformats.org/officeDocument/2006/relationships/hyperlink" Target="http://www.wexlerwallace.com/wp-content/uploads/2012/06/First-Amended-Class-Action-Complaint-00275831xAA6C93.pdf" TargetMode="External"/><Relationship Id="rId23" Type="http://schemas.openxmlformats.org/officeDocument/2006/relationships/hyperlink" Target="http://www.theguardian.com/business/2014/apr/14/gsk-accused-bribing-doctors-poland" TargetMode="External"/><Relationship Id="rId28" Type="http://schemas.openxmlformats.org/officeDocument/2006/relationships/hyperlink" Target="https://www.pharmamedtechbi.com/~/media/Supporting%20Documents/The%20Pink%20Sheet%20DAILY/2014/September/New%20England%20Carpenters%20Health%20and%20Welfare%20Fund%20v%20Abbott%20order%20to%20dismiss%20092514.pdf" TargetMode="External"/><Relationship Id="rId10" Type="http://schemas.openxmlformats.org/officeDocument/2006/relationships/hyperlink" Target="http://www.reuters.com/article/2014/05/22/roche-hldg-china-idUSL3N0O821420140522" TargetMode="External"/><Relationship Id="rId19" Type="http://schemas.openxmlformats.org/officeDocument/2006/relationships/hyperlink" Target="http://blogs.wsj.com/pharmalot/2014/08/11/merck-kgaa-is-fined-by-brazil-for-conspiring-to-thwart-generic-drugs/" TargetMode="External"/><Relationship Id="rId31" Type="http://schemas.openxmlformats.org/officeDocument/2006/relationships/hyperlink" Target="http://www.reuters.com/article/2015/01/12/us-usa-fda-qualitycontrol-idUSKBN0KL2EI20150112" TargetMode="External"/><Relationship Id="rId4" Type="http://schemas.openxmlformats.org/officeDocument/2006/relationships/hyperlink" Target="http://www.fda.gov/downloads/drugs/guidancecomplianceregulatoryinformation/guidances/ucm404473.pdf" TargetMode="External"/><Relationship Id="rId9" Type="http://schemas.openxmlformats.org/officeDocument/2006/relationships/hyperlink" Target="http://uk.reuters.com/article/2014/10/09/uk-pharmaceuticals-poland-corruption-nov-idUKKCN0HY1V920141009" TargetMode="External"/><Relationship Id="rId14" Type="http://schemas.openxmlformats.org/officeDocument/2006/relationships/hyperlink" Target="http://assets.fiercemarkets.net/public/freespeechfiling.pdf" TargetMode="External"/><Relationship Id="rId22" Type="http://schemas.openxmlformats.org/officeDocument/2006/relationships/hyperlink" Target="http://www.bloomberg.com/news/2014-06-20/novartis-offices-searched-in-italy-flu-vaccine-probe.html" TargetMode="External"/><Relationship Id="rId27" Type="http://schemas.openxmlformats.org/officeDocument/2006/relationships/hyperlink" Target="http://www.bbc.com/news/business-29274822" TargetMode="External"/><Relationship Id="rId30" Type="http://schemas.openxmlformats.org/officeDocument/2006/relationships/hyperlink" Target="http://www.justice.gov/opa/pr/daiichi-sankyo-inc-agrees-pay-39-million-settle-kickback-allegations-under-false-claims-act" TargetMode="Externa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jpeg"/><Relationship Id="rId4" Type="http://schemas.openxmlformats.org/officeDocument/2006/relationships/image" Target="../media/image7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6"/>
          <p:cNvSpPr txBox="1">
            <a:spLocks/>
          </p:cNvSpPr>
          <p:nvPr/>
        </p:nvSpPr>
        <p:spPr>
          <a:xfrm>
            <a:off x="2968625" y="2726264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862084" y="1551177"/>
            <a:ext cx="10286835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002C5F"/>
                </a:solidFill>
                <a:latin typeface="Arial"/>
                <a:cs typeface="Arial"/>
              </a:rPr>
              <a:t>YEAR-IN-REVIEW </a:t>
            </a:r>
            <a:r>
              <a:rPr lang="en-US" sz="8000" dirty="0" smtClean="0">
                <a:solidFill>
                  <a:srgbClr val="F6BC1C"/>
                </a:solidFill>
                <a:latin typeface="Arial"/>
                <a:cs typeface="Arial"/>
              </a:rPr>
              <a:t>2014</a:t>
            </a:r>
            <a:endParaRPr lang="en-US" sz="8000" dirty="0">
              <a:solidFill>
                <a:srgbClr val="F6BC1C"/>
              </a:solidFill>
              <a:latin typeface="Arial"/>
              <a:cs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542" y="615223"/>
            <a:ext cx="2479174" cy="919311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820248" y="4631180"/>
            <a:ext cx="37847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2C5F"/>
                </a:solidFill>
                <a:latin typeface="Arial"/>
                <a:cs typeface="Arial"/>
              </a:rPr>
              <a:t>BY </a:t>
            </a:r>
            <a:r>
              <a:rPr lang="en-US" b="1" dirty="0" smtClean="0">
                <a:solidFill>
                  <a:srgbClr val="002C5F"/>
                </a:solidFill>
                <a:latin typeface="Arial"/>
                <a:cs typeface="Arial"/>
              </a:rPr>
              <a:t>POTOMAC RIVER PARTNERS</a:t>
            </a:r>
          </a:p>
        </p:txBody>
      </p:sp>
      <p:sp>
        <p:nvSpPr>
          <p:cNvPr id="2" name="Rectangle 1">
            <a:hlinkClick r:id="" action="ppaction://hlinkshowjump?jump=nextslide"/>
          </p:cNvPr>
          <p:cNvSpPr/>
          <p:nvPr/>
        </p:nvSpPr>
        <p:spPr>
          <a:xfrm>
            <a:off x="901919" y="5475579"/>
            <a:ext cx="1426457" cy="494991"/>
          </a:xfrm>
          <a:prstGeom prst="rect">
            <a:avLst/>
          </a:prstGeom>
          <a:solidFill>
            <a:srgbClr val="002C5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START &gt;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78287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50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2173532" y="988694"/>
            <a:ext cx="3878255" cy="3110975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005109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793516" y="2250131"/>
                </a:lnTo>
                <a:lnTo>
                  <a:pt x="432619" y="3005109"/>
                </a:lnTo>
                <a:lnTo>
                  <a:pt x="717406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2D958F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2365559" y="2636624"/>
            <a:ext cx="3660658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$27.6 million to resolve kickback allegations</a:t>
            </a:r>
            <a:endParaRPr lang="en-US" sz="26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472546" y="2046901"/>
            <a:ext cx="1537571" cy="477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sp>
        <p:nvSpPr>
          <p:cNvPr id="85" name="TextBox 84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1017871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1006663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Rectangle 91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42" name="Group 141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147" name="Straight Connector 146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60" name="Rectangle 159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TextBox 160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62" name="Rectangle 161"/>
          <p:cNvSpPr/>
          <p:nvPr/>
        </p:nvSpPr>
        <p:spPr>
          <a:xfrm>
            <a:off x="2039549" y="-42615"/>
            <a:ext cx="1005840" cy="954602"/>
          </a:xfrm>
          <a:prstGeom prst="rect">
            <a:avLst/>
          </a:prstGeom>
          <a:solidFill>
            <a:srgbClr val="2D958F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3" name="TextBox 162"/>
          <p:cNvSpPr txBox="1"/>
          <p:nvPr/>
        </p:nvSpPr>
        <p:spPr>
          <a:xfrm>
            <a:off x="2028626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2028625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68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893216194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50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2906564" y="1031309"/>
            <a:ext cx="3980536" cy="3843976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  <a:gd name="connsiteX0" fmla="*/ 0 w 4304438"/>
              <a:gd name="connsiteY0" fmla="*/ 0 h 3614365"/>
              <a:gd name="connsiteX1" fmla="*/ 717406 w 4304438"/>
              <a:gd name="connsiteY1" fmla="*/ 0 h 3614365"/>
              <a:gd name="connsiteX2" fmla="*/ 717406 w 4304438"/>
              <a:gd name="connsiteY2" fmla="*/ 0 h 3614365"/>
              <a:gd name="connsiteX3" fmla="*/ 1793516 w 4304438"/>
              <a:gd name="connsiteY3" fmla="*/ 0 h 3614365"/>
              <a:gd name="connsiteX4" fmla="*/ 4304438 w 4304438"/>
              <a:gd name="connsiteY4" fmla="*/ 0 h 3614365"/>
              <a:gd name="connsiteX5" fmla="*/ 4304438 w 4304438"/>
              <a:gd name="connsiteY5" fmla="*/ 1312576 h 3614365"/>
              <a:gd name="connsiteX6" fmla="*/ 4304438 w 4304438"/>
              <a:gd name="connsiteY6" fmla="*/ 1312576 h 3614365"/>
              <a:gd name="connsiteX7" fmla="*/ 4304438 w 4304438"/>
              <a:gd name="connsiteY7" fmla="*/ 1875109 h 3614365"/>
              <a:gd name="connsiteX8" fmla="*/ 4304438 w 4304438"/>
              <a:gd name="connsiteY8" fmla="*/ 2250131 h 3614365"/>
              <a:gd name="connsiteX9" fmla="*/ 1793516 w 4304438"/>
              <a:gd name="connsiteY9" fmla="*/ 2250131 h 3614365"/>
              <a:gd name="connsiteX10" fmla="*/ 782873 w 4304438"/>
              <a:gd name="connsiteY10" fmla="*/ 3614365 h 3614365"/>
              <a:gd name="connsiteX11" fmla="*/ 717406 w 4304438"/>
              <a:gd name="connsiteY11" fmla="*/ 2250131 h 3614365"/>
              <a:gd name="connsiteX12" fmla="*/ 0 w 4304438"/>
              <a:gd name="connsiteY12" fmla="*/ 2250131 h 3614365"/>
              <a:gd name="connsiteX13" fmla="*/ 0 w 4304438"/>
              <a:gd name="connsiteY13" fmla="*/ 1875109 h 3614365"/>
              <a:gd name="connsiteX14" fmla="*/ 0 w 4304438"/>
              <a:gd name="connsiteY14" fmla="*/ 1312576 h 3614365"/>
              <a:gd name="connsiteX15" fmla="*/ 0 w 4304438"/>
              <a:gd name="connsiteY15" fmla="*/ 1312576 h 3614365"/>
              <a:gd name="connsiteX16" fmla="*/ 0 w 4304438"/>
              <a:gd name="connsiteY16" fmla="*/ 0 h 3614365"/>
              <a:gd name="connsiteX0" fmla="*/ 0 w 4304438"/>
              <a:gd name="connsiteY0" fmla="*/ 0 h 3410206"/>
              <a:gd name="connsiteX1" fmla="*/ 717406 w 4304438"/>
              <a:gd name="connsiteY1" fmla="*/ 0 h 3410206"/>
              <a:gd name="connsiteX2" fmla="*/ 717406 w 4304438"/>
              <a:gd name="connsiteY2" fmla="*/ 0 h 3410206"/>
              <a:gd name="connsiteX3" fmla="*/ 1793516 w 4304438"/>
              <a:gd name="connsiteY3" fmla="*/ 0 h 3410206"/>
              <a:gd name="connsiteX4" fmla="*/ 4304438 w 4304438"/>
              <a:gd name="connsiteY4" fmla="*/ 0 h 3410206"/>
              <a:gd name="connsiteX5" fmla="*/ 4304438 w 4304438"/>
              <a:gd name="connsiteY5" fmla="*/ 1312576 h 3410206"/>
              <a:gd name="connsiteX6" fmla="*/ 4304438 w 4304438"/>
              <a:gd name="connsiteY6" fmla="*/ 1312576 h 3410206"/>
              <a:gd name="connsiteX7" fmla="*/ 4304438 w 4304438"/>
              <a:gd name="connsiteY7" fmla="*/ 1875109 h 3410206"/>
              <a:gd name="connsiteX8" fmla="*/ 4304438 w 4304438"/>
              <a:gd name="connsiteY8" fmla="*/ 2250131 h 3410206"/>
              <a:gd name="connsiteX9" fmla="*/ 1793516 w 4304438"/>
              <a:gd name="connsiteY9" fmla="*/ 2250131 h 3410206"/>
              <a:gd name="connsiteX10" fmla="*/ 782873 w 4304438"/>
              <a:gd name="connsiteY10" fmla="*/ 3410206 h 3410206"/>
              <a:gd name="connsiteX11" fmla="*/ 717406 w 4304438"/>
              <a:gd name="connsiteY11" fmla="*/ 2250131 h 3410206"/>
              <a:gd name="connsiteX12" fmla="*/ 0 w 4304438"/>
              <a:gd name="connsiteY12" fmla="*/ 2250131 h 3410206"/>
              <a:gd name="connsiteX13" fmla="*/ 0 w 4304438"/>
              <a:gd name="connsiteY13" fmla="*/ 1875109 h 3410206"/>
              <a:gd name="connsiteX14" fmla="*/ 0 w 4304438"/>
              <a:gd name="connsiteY14" fmla="*/ 1312576 h 3410206"/>
              <a:gd name="connsiteX15" fmla="*/ 0 w 4304438"/>
              <a:gd name="connsiteY15" fmla="*/ 1312576 h 3410206"/>
              <a:gd name="connsiteX16" fmla="*/ 0 w 4304438"/>
              <a:gd name="connsiteY16" fmla="*/ 0 h 341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410206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793516" y="2250131"/>
                </a:lnTo>
                <a:lnTo>
                  <a:pt x="782873" y="3410206"/>
                </a:lnTo>
                <a:lnTo>
                  <a:pt x="717406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93BD3A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3098591" y="3412236"/>
            <a:ext cx="3660658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$7.3 million to resolve False Claims Act </a:t>
            </a: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allegations</a:t>
            </a:r>
            <a:endParaRPr lang="en-US" sz="26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3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270" y="2615035"/>
            <a:ext cx="1736059" cy="638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4" name="TextBox 83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1" name="Rectangle 90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109" name="Straight Connector 108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4" name="TextBox 153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6" name="Rectangle 155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7" name="TextBox 156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3056923" y="-42615"/>
            <a:ext cx="1005840" cy="954602"/>
          </a:xfrm>
          <a:prstGeom prst="rect">
            <a:avLst/>
          </a:prstGeom>
          <a:solidFill>
            <a:srgbClr val="93BD3A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9" name="TextBox 158"/>
          <p:cNvSpPr txBox="1"/>
          <p:nvPr/>
        </p:nvSpPr>
        <p:spPr>
          <a:xfrm>
            <a:off x="3056923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3056923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69" name="Picture 6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70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3836884718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50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4210681" y="988692"/>
            <a:ext cx="3963489" cy="3110975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005109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793516" y="2250131"/>
                </a:lnTo>
                <a:lnTo>
                  <a:pt x="432619" y="3005109"/>
                </a:lnTo>
                <a:lnTo>
                  <a:pt x="717406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F6BC1C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4402708" y="2636624"/>
            <a:ext cx="3660658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</a:t>
            </a: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9.9 </a:t>
            </a: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million to resolve False Claims Act allegations</a:t>
            </a: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2" descr="http://aedcompany.nl/media/Medtronic_logo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019" y="2093272"/>
            <a:ext cx="1798280" cy="506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034" y="6197531"/>
            <a:ext cx="894979" cy="329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" name="TextBox 70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8" name="Rectangle 77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95" name="Group 94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96" name="Straight Connector 95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8" name="TextBox 107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2" name="TextBox 141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6" name="Rectangle 145"/>
          <p:cNvSpPr/>
          <p:nvPr/>
        </p:nvSpPr>
        <p:spPr>
          <a:xfrm>
            <a:off x="4062712" y="-42615"/>
            <a:ext cx="1005840" cy="954602"/>
          </a:xfrm>
          <a:prstGeom prst="rect">
            <a:avLst/>
          </a:prstGeom>
          <a:solidFill>
            <a:srgbClr val="F6BC1C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7" name="TextBox 146"/>
          <p:cNvSpPr txBox="1"/>
          <p:nvPr/>
        </p:nvSpPr>
        <p:spPr>
          <a:xfrm>
            <a:off x="4062712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4062712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002C5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002C5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82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2859812317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TextBox 152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5821650" y="1031306"/>
            <a:ext cx="4560143" cy="3017224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793516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97864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453924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423415" y="2250131"/>
                </a:lnTo>
                <a:lnTo>
                  <a:pt x="756610" y="3453924"/>
                </a:lnTo>
                <a:lnTo>
                  <a:pt x="797864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DC452D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6013676" y="2960506"/>
            <a:ext cx="4299927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$520,000 to resolve False Claims Act allegations</a:t>
            </a: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034" y="6197531"/>
            <a:ext cx="894979" cy="329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 descr="http://www.wkrb13.com/logos/vascular-solutions-inc-logo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8547" y="2304255"/>
            <a:ext cx="1704668" cy="498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http://aedcompany.nl/media/Medtronic_logo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551" y="6307190"/>
            <a:ext cx="877894" cy="2471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" name="TextBox 72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0" name="Rectangle 79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97" name="Group 96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98" name="Straight Connector 97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3" name="TextBox 132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6" name="Rectangle 145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7" name="TextBox 146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8" name="Rectangle 147"/>
          <p:cNvSpPr/>
          <p:nvPr/>
        </p:nvSpPr>
        <p:spPr>
          <a:xfrm>
            <a:off x="6091339" y="-42615"/>
            <a:ext cx="1005840" cy="954602"/>
          </a:xfrm>
          <a:prstGeom prst="rect">
            <a:avLst/>
          </a:prstGeom>
          <a:solidFill>
            <a:srgbClr val="DC452D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9" name="TextBox 148"/>
          <p:cNvSpPr txBox="1"/>
          <p:nvPr/>
        </p:nvSpPr>
        <p:spPr>
          <a:xfrm>
            <a:off x="6091339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6091339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69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3894804930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Rectangle 99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5821650" y="1014258"/>
            <a:ext cx="4560143" cy="3588284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793516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97864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542693"/>
              <a:gd name="connsiteX1" fmla="*/ 717406 w 4304438"/>
              <a:gd name="connsiteY1" fmla="*/ 0 h 3542693"/>
              <a:gd name="connsiteX2" fmla="*/ 717406 w 4304438"/>
              <a:gd name="connsiteY2" fmla="*/ 0 h 3542693"/>
              <a:gd name="connsiteX3" fmla="*/ 1793516 w 4304438"/>
              <a:gd name="connsiteY3" fmla="*/ 0 h 3542693"/>
              <a:gd name="connsiteX4" fmla="*/ 4304438 w 4304438"/>
              <a:gd name="connsiteY4" fmla="*/ 0 h 3542693"/>
              <a:gd name="connsiteX5" fmla="*/ 4304438 w 4304438"/>
              <a:gd name="connsiteY5" fmla="*/ 1312576 h 3542693"/>
              <a:gd name="connsiteX6" fmla="*/ 4304438 w 4304438"/>
              <a:gd name="connsiteY6" fmla="*/ 1312576 h 3542693"/>
              <a:gd name="connsiteX7" fmla="*/ 4304438 w 4304438"/>
              <a:gd name="connsiteY7" fmla="*/ 1875109 h 3542693"/>
              <a:gd name="connsiteX8" fmla="*/ 4304438 w 4304438"/>
              <a:gd name="connsiteY8" fmla="*/ 2250131 h 3542693"/>
              <a:gd name="connsiteX9" fmla="*/ 1423415 w 4304438"/>
              <a:gd name="connsiteY9" fmla="*/ 2250131 h 3542693"/>
              <a:gd name="connsiteX10" fmla="*/ 1657727 w 4304438"/>
              <a:gd name="connsiteY10" fmla="*/ 3542693 h 3542693"/>
              <a:gd name="connsiteX11" fmla="*/ 797864 w 4304438"/>
              <a:gd name="connsiteY11" fmla="*/ 2250131 h 3542693"/>
              <a:gd name="connsiteX12" fmla="*/ 0 w 4304438"/>
              <a:gd name="connsiteY12" fmla="*/ 2250131 h 3542693"/>
              <a:gd name="connsiteX13" fmla="*/ 0 w 4304438"/>
              <a:gd name="connsiteY13" fmla="*/ 1875109 h 3542693"/>
              <a:gd name="connsiteX14" fmla="*/ 0 w 4304438"/>
              <a:gd name="connsiteY14" fmla="*/ 1312576 h 3542693"/>
              <a:gd name="connsiteX15" fmla="*/ 0 w 4304438"/>
              <a:gd name="connsiteY15" fmla="*/ 1312576 h 3542693"/>
              <a:gd name="connsiteX16" fmla="*/ 0 w 4304438"/>
              <a:gd name="connsiteY16" fmla="*/ 0 h 3542693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142341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2924459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423415" y="2250131"/>
                </a:lnTo>
                <a:lnTo>
                  <a:pt x="1625544" y="2924459"/>
                </a:lnTo>
                <a:lnTo>
                  <a:pt x="797864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002C5F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6013676" y="2883796"/>
            <a:ext cx="4299927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$2.6 million to resolve kickback allegations*</a:t>
            </a: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034" y="6197531"/>
            <a:ext cx="894979" cy="329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http://aedcompany.nl/media/Medtronic_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551" y="6307190"/>
            <a:ext cx="877894" cy="2471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8">
            <a:clrChange>
              <a:clrFrom>
                <a:srgbClr val="F9F9F9"/>
              </a:clrFrom>
              <a:clrTo>
                <a:srgbClr val="F9F9F9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6750" y="2155070"/>
            <a:ext cx="1302604" cy="628669"/>
          </a:xfrm>
          <a:prstGeom prst="rect">
            <a:avLst/>
          </a:prstGeom>
          <a:ln>
            <a:noFill/>
          </a:ln>
        </p:spPr>
      </p:pic>
      <p:sp>
        <p:nvSpPr>
          <p:cNvPr id="73" name="Title 6"/>
          <p:cNvSpPr txBox="1">
            <a:spLocks/>
          </p:cNvSpPr>
          <p:nvPr/>
        </p:nvSpPr>
        <p:spPr>
          <a:xfrm>
            <a:off x="6027592" y="4039391"/>
            <a:ext cx="3901017" cy="41825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1200" dirty="0" smtClean="0">
                <a:solidFill>
                  <a:srgbClr val="002C5F"/>
                </a:solidFill>
                <a:latin typeface="Arial"/>
                <a:cs typeface="Arial"/>
              </a:rPr>
              <a:t>*Omni Surgical doing business as Spine 360</a:t>
            </a:r>
            <a:endParaRPr lang="en-US" sz="12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74" name="Picture 2" descr="http://www.wkrb13.com/logos/vascular-solutions-inc-logo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5261" y="6261829"/>
            <a:ext cx="849695" cy="2484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9" name="TextBox 88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7" name="Rectangle 96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8" name="Rectangle 97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9" name="Rectangle 98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04" name="Rectangle 103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147" name="Straight Connector 146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8" name="TextBox 157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60" name="Rectangle 159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1" name="TextBox 160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62" name="Rectangle 161"/>
          <p:cNvSpPr/>
          <p:nvPr/>
        </p:nvSpPr>
        <p:spPr>
          <a:xfrm>
            <a:off x="7114175" y="-42615"/>
            <a:ext cx="1005840" cy="954602"/>
          </a:xfrm>
          <a:prstGeom prst="rect">
            <a:avLst/>
          </a:prstGeom>
          <a:solidFill>
            <a:srgbClr val="002C5F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3" name="TextBox 162"/>
          <p:cNvSpPr txBox="1"/>
          <p:nvPr/>
        </p:nvSpPr>
        <p:spPr>
          <a:xfrm>
            <a:off x="7114175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7114175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71" name="Picture 7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75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442485922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ectangle 87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7032006" y="1031304"/>
            <a:ext cx="4159531" cy="3307017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793516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97864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542693"/>
              <a:gd name="connsiteX1" fmla="*/ 717406 w 4304438"/>
              <a:gd name="connsiteY1" fmla="*/ 0 h 3542693"/>
              <a:gd name="connsiteX2" fmla="*/ 717406 w 4304438"/>
              <a:gd name="connsiteY2" fmla="*/ 0 h 3542693"/>
              <a:gd name="connsiteX3" fmla="*/ 1793516 w 4304438"/>
              <a:gd name="connsiteY3" fmla="*/ 0 h 3542693"/>
              <a:gd name="connsiteX4" fmla="*/ 4304438 w 4304438"/>
              <a:gd name="connsiteY4" fmla="*/ 0 h 3542693"/>
              <a:gd name="connsiteX5" fmla="*/ 4304438 w 4304438"/>
              <a:gd name="connsiteY5" fmla="*/ 1312576 h 3542693"/>
              <a:gd name="connsiteX6" fmla="*/ 4304438 w 4304438"/>
              <a:gd name="connsiteY6" fmla="*/ 1312576 h 3542693"/>
              <a:gd name="connsiteX7" fmla="*/ 4304438 w 4304438"/>
              <a:gd name="connsiteY7" fmla="*/ 1875109 h 3542693"/>
              <a:gd name="connsiteX8" fmla="*/ 4304438 w 4304438"/>
              <a:gd name="connsiteY8" fmla="*/ 2250131 h 3542693"/>
              <a:gd name="connsiteX9" fmla="*/ 1423415 w 4304438"/>
              <a:gd name="connsiteY9" fmla="*/ 2250131 h 3542693"/>
              <a:gd name="connsiteX10" fmla="*/ 1657727 w 4304438"/>
              <a:gd name="connsiteY10" fmla="*/ 3542693 h 3542693"/>
              <a:gd name="connsiteX11" fmla="*/ 797864 w 4304438"/>
              <a:gd name="connsiteY11" fmla="*/ 2250131 h 3542693"/>
              <a:gd name="connsiteX12" fmla="*/ 0 w 4304438"/>
              <a:gd name="connsiteY12" fmla="*/ 2250131 h 3542693"/>
              <a:gd name="connsiteX13" fmla="*/ 0 w 4304438"/>
              <a:gd name="connsiteY13" fmla="*/ 1875109 h 3542693"/>
              <a:gd name="connsiteX14" fmla="*/ 0 w 4304438"/>
              <a:gd name="connsiteY14" fmla="*/ 1312576 h 3542693"/>
              <a:gd name="connsiteX15" fmla="*/ 0 w 4304438"/>
              <a:gd name="connsiteY15" fmla="*/ 1312576 h 3542693"/>
              <a:gd name="connsiteX16" fmla="*/ 0 w 4304438"/>
              <a:gd name="connsiteY16" fmla="*/ 0 h 3542693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142341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2924459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423415" y="2250131"/>
                </a:lnTo>
                <a:lnTo>
                  <a:pt x="1625544" y="2924459"/>
                </a:lnTo>
                <a:lnTo>
                  <a:pt x="797864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659CA1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7224032" y="2772994"/>
            <a:ext cx="4299927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$56.5 million to resolve False Claims Act allegations</a:t>
            </a: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034" y="6197531"/>
            <a:ext cx="894979" cy="329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http://aedcompany.nl/media/Medtronic_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551" y="6307190"/>
            <a:ext cx="877894" cy="2471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2" descr="http://www.wkrb13.com/logos/vascular-solutions-inc-logo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5261" y="6261829"/>
            <a:ext cx="849695" cy="2484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 descr="http://www.shire.com/shireplc/dlibrary/documents/SL_rgb_hi_blue_pms3005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7130" y="2166185"/>
            <a:ext cx="1382251" cy="408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9F9F9"/>
              </a:clrFrom>
              <a:clrTo>
                <a:srgbClr val="F9F9F9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4257" y="6221955"/>
            <a:ext cx="795845" cy="384095"/>
          </a:xfrm>
          <a:prstGeom prst="rect">
            <a:avLst/>
          </a:prstGeom>
          <a:ln>
            <a:noFill/>
          </a:ln>
        </p:spPr>
      </p:pic>
      <p:sp>
        <p:nvSpPr>
          <p:cNvPr id="76" name="TextBox 75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5" name="Rectangle 84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99" name="Group 98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100" name="Straight Connector 99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TextBox 145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8" name="Rectangle 147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9" name="TextBox 148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128490" y="-42615"/>
            <a:ext cx="1005840" cy="954602"/>
          </a:xfrm>
          <a:prstGeom prst="rect">
            <a:avLst/>
          </a:prstGeom>
          <a:solidFill>
            <a:srgbClr val="659CA1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TextBox 150"/>
          <p:cNvSpPr txBox="1"/>
          <p:nvPr/>
        </p:nvSpPr>
        <p:spPr>
          <a:xfrm>
            <a:off x="8119966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8119966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82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512440767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50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5634129" y="1022776"/>
            <a:ext cx="4159531" cy="3042799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793516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97864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542693"/>
              <a:gd name="connsiteX1" fmla="*/ 717406 w 4304438"/>
              <a:gd name="connsiteY1" fmla="*/ 0 h 3542693"/>
              <a:gd name="connsiteX2" fmla="*/ 717406 w 4304438"/>
              <a:gd name="connsiteY2" fmla="*/ 0 h 3542693"/>
              <a:gd name="connsiteX3" fmla="*/ 1793516 w 4304438"/>
              <a:gd name="connsiteY3" fmla="*/ 0 h 3542693"/>
              <a:gd name="connsiteX4" fmla="*/ 4304438 w 4304438"/>
              <a:gd name="connsiteY4" fmla="*/ 0 h 3542693"/>
              <a:gd name="connsiteX5" fmla="*/ 4304438 w 4304438"/>
              <a:gd name="connsiteY5" fmla="*/ 1312576 h 3542693"/>
              <a:gd name="connsiteX6" fmla="*/ 4304438 w 4304438"/>
              <a:gd name="connsiteY6" fmla="*/ 1312576 h 3542693"/>
              <a:gd name="connsiteX7" fmla="*/ 4304438 w 4304438"/>
              <a:gd name="connsiteY7" fmla="*/ 1875109 h 3542693"/>
              <a:gd name="connsiteX8" fmla="*/ 4304438 w 4304438"/>
              <a:gd name="connsiteY8" fmla="*/ 2250131 h 3542693"/>
              <a:gd name="connsiteX9" fmla="*/ 1423415 w 4304438"/>
              <a:gd name="connsiteY9" fmla="*/ 2250131 h 3542693"/>
              <a:gd name="connsiteX10" fmla="*/ 1657727 w 4304438"/>
              <a:gd name="connsiteY10" fmla="*/ 3542693 h 3542693"/>
              <a:gd name="connsiteX11" fmla="*/ 797864 w 4304438"/>
              <a:gd name="connsiteY11" fmla="*/ 2250131 h 3542693"/>
              <a:gd name="connsiteX12" fmla="*/ 0 w 4304438"/>
              <a:gd name="connsiteY12" fmla="*/ 2250131 h 3542693"/>
              <a:gd name="connsiteX13" fmla="*/ 0 w 4304438"/>
              <a:gd name="connsiteY13" fmla="*/ 1875109 h 3542693"/>
              <a:gd name="connsiteX14" fmla="*/ 0 w 4304438"/>
              <a:gd name="connsiteY14" fmla="*/ 1312576 h 3542693"/>
              <a:gd name="connsiteX15" fmla="*/ 0 w 4304438"/>
              <a:gd name="connsiteY15" fmla="*/ 1312576 h 3542693"/>
              <a:gd name="connsiteX16" fmla="*/ 0 w 4304438"/>
              <a:gd name="connsiteY16" fmla="*/ 0 h 3542693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142341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3126497 w 4304438"/>
              <a:gd name="connsiteY11" fmla="*/ 2243469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3126497 w 4304438"/>
              <a:gd name="connsiteY11" fmla="*/ 2243469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2932444 w 4304438"/>
              <a:gd name="connsiteY11" fmla="*/ 2250131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3839098"/>
              <a:gd name="connsiteX1" fmla="*/ 717406 w 4304438"/>
              <a:gd name="connsiteY1" fmla="*/ 0 h 3839098"/>
              <a:gd name="connsiteX2" fmla="*/ 717406 w 4304438"/>
              <a:gd name="connsiteY2" fmla="*/ 0 h 3839098"/>
              <a:gd name="connsiteX3" fmla="*/ 1793516 w 4304438"/>
              <a:gd name="connsiteY3" fmla="*/ 0 h 3839098"/>
              <a:gd name="connsiteX4" fmla="*/ 4304438 w 4304438"/>
              <a:gd name="connsiteY4" fmla="*/ 0 h 3839098"/>
              <a:gd name="connsiteX5" fmla="*/ 4304438 w 4304438"/>
              <a:gd name="connsiteY5" fmla="*/ 1312576 h 3839098"/>
              <a:gd name="connsiteX6" fmla="*/ 4304438 w 4304438"/>
              <a:gd name="connsiteY6" fmla="*/ 1312576 h 3839098"/>
              <a:gd name="connsiteX7" fmla="*/ 4304438 w 4304438"/>
              <a:gd name="connsiteY7" fmla="*/ 1875109 h 3839098"/>
              <a:gd name="connsiteX8" fmla="*/ 4304438 w 4304438"/>
              <a:gd name="connsiteY8" fmla="*/ 2250131 h 3839098"/>
              <a:gd name="connsiteX9" fmla="*/ 3557995 w 4304438"/>
              <a:gd name="connsiteY9" fmla="*/ 2250131 h 3839098"/>
              <a:gd name="connsiteX10" fmla="*/ 4148231 w 4304438"/>
              <a:gd name="connsiteY10" fmla="*/ 3839098 h 3839098"/>
              <a:gd name="connsiteX11" fmla="*/ 2932444 w 4304438"/>
              <a:gd name="connsiteY11" fmla="*/ 2250131 h 3839098"/>
              <a:gd name="connsiteX12" fmla="*/ 0 w 4304438"/>
              <a:gd name="connsiteY12" fmla="*/ 2250131 h 3839098"/>
              <a:gd name="connsiteX13" fmla="*/ 0 w 4304438"/>
              <a:gd name="connsiteY13" fmla="*/ 1875109 h 3839098"/>
              <a:gd name="connsiteX14" fmla="*/ 0 w 4304438"/>
              <a:gd name="connsiteY14" fmla="*/ 1312576 h 3839098"/>
              <a:gd name="connsiteX15" fmla="*/ 0 w 4304438"/>
              <a:gd name="connsiteY15" fmla="*/ 1312576 h 3839098"/>
              <a:gd name="connsiteX16" fmla="*/ 0 w 4304438"/>
              <a:gd name="connsiteY16" fmla="*/ 0 h 3839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839098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3557995" y="2250131"/>
                </a:lnTo>
                <a:lnTo>
                  <a:pt x="4148231" y="3839098"/>
                </a:lnTo>
                <a:lnTo>
                  <a:pt x="2932444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93BD3A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5860249" y="3037210"/>
            <a:ext cx="3933411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$350 million to resolve kickback allegations</a:t>
            </a: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034" y="6197531"/>
            <a:ext cx="894979" cy="329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http://aedcompany.nl/media/Medtronic_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551" y="6307190"/>
            <a:ext cx="877894" cy="2471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2" descr="http://www.wkrb13.com/logos/vascular-solutions-inc-logo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5261" y="6261829"/>
            <a:ext cx="849695" cy="2484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 descr="http://www.shire.com/shireplc/dlibrary/documents/SL_rgb_hi_blue_pms3005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3253" y="6316995"/>
            <a:ext cx="764757" cy="225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9F9F9"/>
              </a:clrFrom>
              <a:clrTo>
                <a:srgbClr val="F9F9F9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4257" y="6221955"/>
            <a:ext cx="795845" cy="384095"/>
          </a:xfrm>
          <a:prstGeom prst="rect">
            <a:avLst/>
          </a:prstGeom>
          <a:ln>
            <a:noFill/>
          </a:ln>
        </p:spPr>
      </p:pic>
      <p:pic>
        <p:nvPicPr>
          <p:cNvPr id="73" name="Picture 2" descr="http://www.wkrb13.com/logos/davitalogonew_300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663" y="2486505"/>
            <a:ext cx="1342571" cy="491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" name="Rectangle 76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6" name="Rectangle 85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99" name="Group 98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100" name="Straight Connector 99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2" name="TextBox 141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7" name="Rectangle 146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8" name="TextBox 147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9138542" y="-42615"/>
            <a:ext cx="1005840" cy="954602"/>
          </a:xfrm>
          <a:prstGeom prst="rect">
            <a:avLst/>
          </a:prstGeom>
          <a:solidFill>
            <a:srgbClr val="93BD3A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0" name="TextBox 149"/>
          <p:cNvSpPr txBox="1"/>
          <p:nvPr/>
        </p:nvSpPr>
        <p:spPr>
          <a:xfrm>
            <a:off x="9138542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9138542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76" name="Picture 75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110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2999405468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6574788" y="988682"/>
            <a:ext cx="3895302" cy="3136557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793516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97864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542693"/>
              <a:gd name="connsiteX1" fmla="*/ 717406 w 4304438"/>
              <a:gd name="connsiteY1" fmla="*/ 0 h 3542693"/>
              <a:gd name="connsiteX2" fmla="*/ 717406 w 4304438"/>
              <a:gd name="connsiteY2" fmla="*/ 0 h 3542693"/>
              <a:gd name="connsiteX3" fmla="*/ 1793516 w 4304438"/>
              <a:gd name="connsiteY3" fmla="*/ 0 h 3542693"/>
              <a:gd name="connsiteX4" fmla="*/ 4304438 w 4304438"/>
              <a:gd name="connsiteY4" fmla="*/ 0 h 3542693"/>
              <a:gd name="connsiteX5" fmla="*/ 4304438 w 4304438"/>
              <a:gd name="connsiteY5" fmla="*/ 1312576 h 3542693"/>
              <a:gd name="connsiteX6" fmla="*/ 4304438 w 4304438"/>
              <a:gd name="connsiteY6" fmla="*/ 1312576 h 3542693"/>
              <a:gd name="connsiteX7" fmla="*/ 4304438 w 4304438"/>
              <a:gd name="connsiteY7" fmla="*/ 1875109 h 3542693"/>
              <a:gd name="connsiteX8" fmla="*/ 4304438 w 4304438"/>
              <a:gd name="connsiteY8" fmla="*/ 2250131 h 3542693"/>
              <a:gd name="connsiteX9" fmla="*/ 1423415 w 4304438"/>
              <a:gd name="connsiteY9" fmla="*/ 2250131 h 3542693"/>
              <a:gd name="connsiteX10" fmla="*/ 1657727 w 4304438"/>
              <a:gd name="connsiteY10" fmla="*/ 3542693 h 3542693"/>
              <a:gd name="connsiteX11" fmla="*/ 797864 w 4304438"/>
              <a:gd name="connsiteY11" fmla="*/ 2250131 h 3542693"/>
              <a:gd name="connsiteX12" fmla="*/ 0 w 4304438"/>
              <a:gd name="connsiteY12" fmla="*/ 2250131 h 3542693"/>
              <a:gd name="connsiteX13" fmla="*/ 0 w 4304438"/>
              <a:gd name="connsiteY13" fmla="*/ 1875109 h 3542693"/>
              <a:gd name="connsiteX14" fmla="*/ 0 w 4304438"/>
              <a:gd name="connsiteY14" fmla="*/ 1312576 h 3542693"/>
              <a:gd name="connsiteX15" fmla="*/ 0 w 4304438"/>
              <a:gd name="connsiteY15" fmla="*/ 1312576 h 3542693"/>
              <a:gd name="connsiteX16" fmla="*/ 0 w 4304438"/>
              <a:gd name="connsiteY16" fmla="*/ 0 h 3542693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142341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3126497 w 4304438"/>
              <a:gd name="connsiteY11" fmla="*/ 2243469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3126497 w 4304438"/>
              <a:gd name="connsiteY11" fmla="*/ 2243469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2932444 w 4304438"/>
              <a:gd name="connsiteY11" fmla="*/ 2250131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2744595"/>
              <a:gd name="connsiteX1" fmla="*/ 717406 w 4304438"/>
              <a:gd name="connsiteY1" fmla="*/ 0 h 2744595"/>
              <a:gd name="connsiteX2" fmla="*/ 717406 w 4304438"/>
              <a:gd name="connsiteY2" fmla="*/ 0 h 2744595"/>
              <a:gd name="connsiteX3" fmla="*/ 1793516 w 4304438"/>
              <a:gd name="connsiteY3" fmla="*/ 0 h 2744595"/>
              <a:gd name="connsiteX4" fmla="*/ 4304438 w 4304438"/>
              <a:gd name="connsiteY4" fmla="*/ 0 h 2744595"/>
              <a:gd name="connsiteX5" fmla="*/ 4304438 w 4304438"/>
              <a:gd name="connsiteY5" fmla="*/ 1312576 h 2744595"/>
              <a:gd name="connsiteX6" fmla="*/ 4304438 w 4304438"/>
              <a:gd name="connsiteY6" fmla="*/ 1312576 h 2744595"/>
              <a:gd name="connsiteX7" fmla="*/ 4304438 w 4304438"/>
              <a:gd name="connsiteY7" fmla="*/ 1875109 h 2744595"/>
              <a:gd name="connsiteX8" fmla="*/ 4304438 w 4304438"/>
              <a:gd name="connsiteY8" fmla="*/ 2250131 h 2744595"/>
              <a:gd name="connsiteX9" fmla="*/ 3557995 w 4304438"/>
              <a:gd name="connsiteY9" fmla="*/ 2250131 h 2744595"/>
              <a:gd name="connsiteX10" fmla="*/ 3399233 w 4304438"/>
              <a:gd name="connsiteY10" fmla="*/ 2744595 h 2744595"/>
              <a:gd name="connsiteX11" fmla="*/ 2932444 w 4304438"/>
              <a:gd name="connsiteY11" fmla="*/ 2250131 h 2744595"/>
              <a:gd name="connsiteX12" fmla="*/ 0 w 4304438"/>
              <a:gd name="connsiteY12" fmla="*/ 2250131 h 2744595"/>
              <a:gd name="connsiteX13" fmla="*/ 0 w 4304438"/>
              <a:gd name="connsiteY13" fmla="*/ 1875109 h 2744595"/>
              <a:gd name="connsiteX14" fmla="*/ 0 w 4304438"/>
              <a:gd name="connsiteY14" fmla="*/ 1312576 h 2744595"/>
              <a:gd name="connsiteX15" fmla="*/ 0 w 4304438"/>
              <a:gd name="connsiteY15" fmla="*/ 1312576 h 2744595"/>
              <a:gd name="connsiteX16" fmla="*/ 0 w 4304438"/>
              <a:gd name="connsiteY16" fmla="*/ 0 h 2744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2744595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3557995" y="2250131"/>
                </a:lnTo>
                <a:lnTo>
                  <a:pt x="3399233" y="2744595"/>
                </a:lnTo>
                <a:lnTo>
                  <a:pt x="2932444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93BD3A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6796401" y="2534341"/>
            <a:ext cx="4040205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$6 million to resolve False Claims Act allegations</a:t>
            </a: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034" y="6197531"/>
            <a:ext cx="894979" cy="329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http://aedcompany.nl/media/Medtronic_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551" y="6307190"/>
            <a:ext cx="877894" cy="2471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2" descr="http://www.wkrb13.com/logos/vascular-solutions-inc-logo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5261" y="6261829"/>
            <a:ext cx="849695" cy="2484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 descr="http://www.shire.com/shireplc/dlibrary/documents/SL_rgb_hi_blue_pms3005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3253" y="6316995"/>
            <a:ext cx="764757" cy="225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9F9F9"/>
              </a:clrFrom>
              <a:clrTo>
                <a:srgbClr val="F9F9F9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4257" y="6221955"/>
            <a:ext cx="795845" cy="384095"/>
          </a:xfrm>
          <a:prstGeom prst="rect">
            <a:avLst/>
          </a:prstGeom>
          <a:ln>
            <a:noFill/>
          </a:ln>
        </p:spPr>
      </p:pic>
      <p:pic>
        <p:nvPicPr>
          <p:cNvPr id="68" name="Picture 2" descr="http://i.forbesimg.com/media/lists/companies/biomet_416x416.jpg"/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031" b="34238"/>
          <a:stretch/>
        </p:blipFill>
        <p:spPr bwMode="auto">
          <a:xfrm>
            <a:off x="6868071" y="1860983"/>
            <a:ext cx="1897927" cy="6022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Picture 2" descr="http://www.wkrb13.com/logos/davitalogonew_300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8897" y="6321957"/>
            <a:ext cx="635237" cy="232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Rectangle 77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2" name="Rectangle 81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7" name="Rectangle 86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00" name="Group 99"/>
          <p:cNvGrpSpPr/>
          <p:nvPr/>
        </p:nvGrpSpPr>
        <p:grpSpPr>
          <a:xfrm>
            <a:off x="1021678" y="-34092"/>
            <a:ext cx="10144961" cy="937293"/>
            <a:chOff x="1021678" y="-34092"/>
            <a:chExt cx="10144961" cy="1116542"/>
          </a:xfrm>
        </p:grpSpPr>
        <p:cxnSp>
          <p:nvCxnSpPr>
            <p:cNvPr id="101" name="Straight Connector 100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TextBox 145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8" name="Rectangle 147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9" name="TextBox 148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9138542" y="-42615"/>
            <a:ext cx="1005840" cy="954602"/>
          </a:xfrm>
          <a:prstGeom prst="rect">
            <a:avLst/>
          </a:prstGeom>
          <a:solidFill>
            <a:srgbClr val="93BD3A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TextBox 150"/>
          <p:cNvSpPr txBox="1"/>
          <p:nvPr/>
        </p:nvSpPr>
        <p:spPr>
          <a:xfrm>
            <a:off x="9138542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9138542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110" name="Picture 10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111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3892539537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Rectangle 109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3895303" y="1031294"/>
            <a:ext cx="6853006" cy="3213266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793516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97864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542693"/>
              <a:gd name="connsiteX1" fmla="*/ 717406 w 4304438"/>
              <a:gd name="connsiteY1" fmla="*/ 0 h 3542693"/>
              <a:gd name="connsiteX2" fmla="*/ 717406 w 4304438"/>
              <a:gd name="connsiteY2" fmla="*/ 0 h 3542693"/>
              <a:gd name="connsiteX3" fmla="*/ 1793516 w 4304438"/>
              <a:gd name="connsiteY3" fmla="*/ 0 h 3542693"/>
              <a:gd name="connsiteX4" fmla="*/ 4304438 w 4304438"/>
              <a:gd name="connsiteY4" fmla="*/ 0 h 3542693"/>
              <a:gd name="connsiteX5" fmla="*/ 4304438 w 4304438"/>
              <a:gd name="connsiteY5" fmla="*/ 1312576 h 3542693"/>
              <a:gd name="connsiteX6" fmla="*/ 4304438 w 4304438"/>
              <a:gd name="connsiteY6" fmla="*/ 1312576 h 3542693"/>
              <a:gd name="connsiteX7" fmla="*/ 4304438 w 4304438"/>
              <a:gd name="connsiteY7" fmla="*/ 1875109 h 3542693"/>
              <a:gd name="connsiteX8" fmla="*/ 4304438 w 4304438"/>
              <a:gd name="connsiteY8" fmla="*/ 2250131 h 3542693"/>
              <a:gd name="connsiteX9" fmla="*/ 1423415 w 4304438"/>
              <a:gd name="connsiteY9" fmla="*/ 2250131 h 3542693"/>
              <a:gd name="connsiteX10" fmla="*/ 1657727 w 4304438"/>
              <a:gd name="connsiteY10" fmla="*/ 3542693 h 3542693"/>
              <a:gd name="connsiteX11" fmla="*/ 797864 w 4304438"/>
              <a:gd name="connsiteY11" fmla="*/ 2250131 h 3542693"/>
              <a:gd name="connsiteX12" fmla="*/ 0 w 4304438"/>
              <a:gd name="connsiteY12" fmla="*/ 2250131 h 3542693"/>
              <a:gd name="connsiteX13" fmla="*/ 0 w 4304438"/>
              <a:gd name="connsiteY13" fmla="*/ 1875109 h 3542693"/>
              <a:gd name="connsiteX14" fmla="*/ 0 w 4304438"/>
              <a:gd name="connsiteY14" fmla="*/ 1312576 h 3542693"/>
              <a:gd name="connsiteX15" fmla="*/ 0 w 4304438"/>
              <a:gd name="connsiteY15" fmla="*/ 1312576 h 3542693"/>
              <a:gd name="connsiteX16" fmla="*/ 0 w 4304438"/>
              <a:gd name="connsiteY16" fmla="*/ 0 h 3542693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142341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3126497 w 4304438"/>
              <a:gd name="connsiteY11" fmla="*/ 2243469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3126497 w 4304438"/>
              <a:gd name="connsiteY11" fmla="*/ 2243469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2932444 w 4304438"/>
              <a:gd name="connsiteY11" fmla="*/ 2250131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2744595"/>
              <a:gd name="connsiteX1" fmla="*/ 717406 w 4304438"/>
              <a:gd name="connsiteY1" fmla="*/ 0 h 2744595"/>
              <a:gd name="connsiteX2" fmla="*/ 717406 w 4304438"/>
              <a:gd name="connsiteY2" fmla="*/ 0 h 2744595"/>
              <a:gd name="connsiteX3" fmla="*/ 1793516 w 4304438"/>
              <a:gd name="connsiteY3" fmla="*/ 0 h 2744595"/>
              <a:gd name="connsiteX4" fmla="*/ 4304438 w 4304438"/>
              <a:gd name="connsiteY4" fmla="*/ 0 h 2744595"/>
              <a:gd name="connsiteX5" fmla="*/ 4304438 w 4304438"/>
              <a:gd name="connsiteY5" fmla="*/ 1312576 h 2744595"/>
              <a:gd name="connsiteX6" fmla="*/ 4304438 w 4304438"/>
              <a:gd name="connsiteY6" fmla="*/ 1312576 h 2744595"/>
              <a:gd name="connsiteX7" fmla="*/ 4304438 w 4304438"/>
              <a:gd name="connsiteY7" fmla="*/ 1875109 h 2744595"/>
              <a:gd name="connsiteX8" fmla="*/ 4304438 w 4304438"/>
              <a:gd name="connsiteY8" fmla="*/ 2250131 h 2744595"/>
              <a:gd name="connsiteX9" fmla="*/ 3557995 w 4304438"/>
              <a:gd name="connsiteY9" fmla="*/ 2250131 h 2744595"/>
              <a:gd name="connsiteX10" fmla="*/ 3399233 w 4304438"/>
              <a:gd name="connsiteY10" fmla="*/ 2744595 h 2744595"/>
              <a:gd name="connsiteX11" fmla="*/ 2932444 w 4304438"/>
              <a:gd name="connsiteY11" fmla="*/ 2250131 h 2744595"/>
              <a:gd name="connsiteX12" fmla="*/ 0 w 4304438"/>
              <a:gd name="connsiteY12" fmla="*/ 2250131 h 2744595"/>
              <a:gd name="connsiteX13" fmla="*/ 0 w 4304438"/>
              <a:gd name="connsiteY13" fmla="*/ 1875109 h 2744595"/>
              <a:gd name="connsiteX14" fmla="*/ 0 w 4304438"/>
              <a:gd name="connsiteY14" fmla="*/ 1312576 h 2744595"/>
              <a:gd name="connsiteX15" fmla="*/ 0 w 4304438"/>
              <a:gd name="connsiteY15" fmla="*/ 1312576 h 2744595"/>
              <a:gd name="connsiteX16" fmla="*/ 0 w 4304438"/>
              <a:gd name="connsiteY16" fmla="*/ 0 h 2744595"/>
              <a:gd name="connsiteX0" fmla="*/ 0 w 4304438"/>
              <a:gd name="connsiteY0" fmla="*/ 0 h 2811718"/>
              <a:gd name="connsiteX1" fmla="*/ 717406 w 4304438"/>
              <a:gd name="connsiteY1" fmla="*/ 0 h 2811718"/>
              <a:gd name="connsiteX2" fmla="*/ 717406 w 4304438"/>
              <a:gd name="connsiteY2" fmla="*/ 0 h 2811718"/>
              <a:gd name="connsiteX3" fmla="*/ 1793516 w 4304438"/>
              <a:gd name="connsiteY3" fmla="*/ 0 h 2811718"/>
              <a:gd name="connsiteX4" fmla="*/ 4304438 w 4304438"/>
              <a:gd name="connsiteY4" fmla="*/ 0 h 2811718"/>
              <a:gd name="connsiteX5" fmla="*/ 4304438 w 4304438"/>
              <a:gd name="connsiteY5" fmla="*/ 1312576 h 2811718"/>
              <a:gd name="connsiteX6" fmla="*/ 4304438 w 4304438"/>
              <a:gd name="connsiteY6" fmla="*/ 1312576 h 2811718"/>
              <a:gd name="connsiteX7" fmla="*/ 4304438 w 4304438"/>
              <a:gd name="connsiteY7" fmla="*/ 1875109 h 2811718"/>
              <a:gd name="connsiteX8" fmla="*/ 4304438 w 4304438"/>
              <a:gd name="connsiteY8" fmla="*/ 2250131 h 2811718"/>
              <a:gd name="connsiteX9" fmla="*/ 3557995 w 4304438"/>
              <a:gd name="connsiteY9" fmla="*/ 2250131 h 2811718"/>
              <a:gd name="connsiteX10" fmla="*/ 4261191 w 4304438"/>
              <a:gd name="connsiteY10" fmla="*/ 2811718 h 2811718"/>
              <a:gd name="connsiteX11" fmla="*/ 2932444 w 4304438"/>
              <a:gd name="connsiteY11" fmla="*/ 2250131 h 2811718"/>
              <a:gd name="connsiteX12" fmla="*/ 0 w 4304438"/>
              <a:gd name="connsiteY12" fmla="*/ 2250131 h 2811718"/>
              <a:gd name="connsiteX13" fmla="*/ 0 w 4304438"/>
              <a:gd name="connsiteY13" fmla="*/ 1875109 h 2811718"/>
              <a:gd name="connsiteX14" fmla="*/ 0 w 4304438"/>
              <a:gd name="connsiteY14" fmla="*/ 1312576 h 2811718"/>
              <a:gd name="connsiteX15" fmla="*/ 0 w 4304438"/>
              <a:gd name="connsiteY15" fmla="*/ 1312576 h 2811718"/>
              <a:gd name="connsiteX16" fmla="*/ 0 w 4304438"/>
              <a:gd name="connsiteY16" fmla="*/ 0 h 2811718"/>
              <a:gd name="connsiteX0" fmla="*/ 0 w 4304438"/>
              <a:gd name="connsiteY0" fmla="*/ 0 h 2811718"/>
              <a:gd name="connsiteX1" fmla="*/ 717406 w 4304438"/>
              <a:gd name="connsiteY1" fmla="*/ 0 h 2811718"/>
              <a:gd name="connsiteX2" fmla="*/ 717406 w 4304438"/>
              <a:gd name="connsiteY2" fmla="*/ 0 h 2811718"/>
              <a:gd name="connsiteX3" fmla="*/ 1793516 w 4304438"/>
              <a:gd name="connsiteY3" fmla="*/ 0 h 2811718"/>
              <a:gd name="connsiteX4" fmla="*/ 4304438 w 4304438"/>
              <a:gd name="connsiteY4" fmla="*/ 0 h 2811718"/>
              <a:gd name="connsiteX5" fmla="*/ 4304438 w 4304438"/>
              <a:gd name="connsiteY5" fmla="*/ 1312576 h 2811718"/>
              <a:gd name="connsiteX6" fmla="*/ 4304438 w 4304438"/>
              <a:gd name="connsiteY6" fmla="*/ 1312576 h 2811718"/>
              <a:gd name="connsiteX7" fmla="*/ 4304438 w 4304438"/>
              <a:gd name="connsiteY7" fmla="*/ 1875109 h 2811718"/>
              <a:gd name="connsiteX8" fmla="*/ 4304438 w 4304438"/>
              <a:gd name="connsiteY8" fmla="*/ 2250131 h 2811718"/>
              <a:gd name="connsiteX9" fmla="*/ 3922052 w 4304438"/>
              <a:gd name="connsiteY9" fmla="*/ 2250131 h 2811718"/>
              <a:gd name="connsiteX10" fmla="*/ 4261191 w 4304438"/>
              <a:gd name="connsiteY10" fmla="*/ 2811718 h 2811718"/>
              <a:gd name="connsiteX11" fmla="*/ 2932444 w 4304438"/>
              <a:gd name="connsiteY11" fmla="*/ 2250131 h 2811718"/>
              <a:gd name="connsiteX12" fmla="*/ 0 w 4304438"/>
              <a:gd name="connsiteY12" fmla="*/ 2250131 h 2811718"/>
              <a:gd name="connsiteX13" fmla="*/ 0 w 4304438"/>
              <a:gd name="connsiteY13" fmla="*/ 1875109 h 2811718"/>
              <a:gd name="connsiteX14" fmla="*/ 0 w 4304438"/>
              <a:gd name="connsiteY14" fmla="*/ 1312576 h 2811718"/>
              <a:gd name="connsiteX15" fmla="*/ 0 w 4304438"/>
              <a:gd name="connsiteY15" fmla="*/ 1312576 h 2811718"/>
              <a:gd name="connsiteX16" fmla="*/ 0 w 4304438"/>
              <a:gd name="connsiteY16" fmla="*/ 0 h 2811718"/>
              <a:gd name="connsiteX0" fmla="*/ 0 w 4304438"/>
              <a:gd name="connsiteY0" fmla="*/ 0 h 2811718"/>
              <a:gd name="connsiteX1" fmla="*/ 717406 w 4304438"/>
              <a:gd name="connsiteY1" fmla="*/ 0 h 2811718"/>
              <a:gd name="connsiteX2" fmla="*/ 717406 w 4304438"/>
              <a:gd name="connsiteY2" fmla="*/ 0 h 2811718"/>
              <a:gd name="connsiteX3" fmla="*/ 1793516 w 4304438"/>
              <a:gd name="connsiteY3" fmla="*/ 0 h 2811718"/>
              <a:gd name="connsiteX4" fmla="*/ 4304438 w 4304438"/>
              <a:gd name="connsiteY4" fmla="*/ 0 h 2811718"/>
              <a:gd name="connsiteX5" fmla="*/ 4304438 w 4304438"/>
              <a:gd name="connsiteY5" fmla="*/ 1312576 h 2811718"/>
              <a:gd name="connsiteX6" fmla="*/ 4304438 w 4304438"/>
              <a:gd name="connsiteY6" fmla="*/ 1312576 h 2811718"/>
              <a:gd name="connsiteX7" fmla="*/ 4304438 w 4304438"/>
              <a:gd name="connsiteY7" fmla="*/ 1875109 h 2811718"/>
              <a:gd name="connsiteX8" fmla="*/ 4304438 w 4304438"/>
              <a:gd name="connsiteY8" fmla="*/ 2250131 h 2811718"/>
              <a:gd name="connsiteX9" fmla="*/ 3922052 w 4304438"/>
              <a:gd name="connsiteY9" fmla="*/ 2250131 h 2811718"/>
              <a:gd name="connsiteX10" fmla="*/ 4261191 w 4304438"/>
              <a:gd name="connsiteY10" fmla="*/ 2811718 h 2811718"/>
              <a:gd name="connsiteX11" fmla="*/ 3612374 w 4304438"/>
              <a:gd name="connsiteY11" fmla="*/ 2257589 h 2811718"/>
              <a:gd name="connsiteX12" fmla="*/ 0 w 4304438"/>
              <a:gd name="connsiteY12" fmla="*/ 2250131 h 2811718"/>
              <a:gd name="connsiteX13" fmla="*/ 0 w 4304438"/>
              <a:gd name="connsiteY13" fmla="*/ 1875109 h 2811718"/>
              <a:gd name="connsiteX14" fmla="*/ 0 w 4304438"/>
              <a:gd name="connsiteY14" fmla="*/ 1312576 h 2811718"/>
              <a:gd name="connsiteX15" fmla="*/ 0 w 4304438"/>
              <a:gd name="connsiteY15" fmla="*/ 1312576 h 2811718"/>
              <a:gd name="connsiteX16" fmla="*/ 0 w 4304438"/>
              <a:gd name="connsiteY16" fmla="*/ 0 h 281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2811718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3922052" y="2250131"/>
                </a:lnTo>
                <a:lnTo>
                  <a:pt x="4261191" y="2811718"/>
                </a:lnTo>
                <a:lnTo>
                  <a:pt x="3612374" y="2257589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F6BC1C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4142489" y="2713327"/>
            <a:ext cx="5933232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$55 million to resolve DOJ and SEC </a:t>
            </a: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Foreign </a:t>
            </a: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Corrupt Practices </a:t>
            </a: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Act allegations</a:t>
            </a:r>
            <a:endParaRPr lang="en-US" sz="26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034" y="6197531"/>
            <a:ext cx="894979" cy="329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http://aedcompany.nl/media/Medtronic_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551" y="6307190"/>
            <a:ext cx="877894" cy="2471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2" descr="http://www.wkrb13.com/logos/vascular-solutions-inc-logo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5261" y="6261829"/>
            <a:ext cx="849695" cy="2484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 descr="http://www.shire.com/shireplc/dlibrary/documents/SL_rgb_hi_blue_pms3005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3253" y="6316995"/>
            <a:ext cx="764757" cy="225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9F9F9"/>
              </a:clrFrom>
              <a:clrTo>
                <a:srgbClr val="F9F9F9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4257" y="6221955"/>
            <a:ext cx="795845" cy="384095"/>
          </a:xfrm>
          <a:prstGeom prst="rect">
            <a:avLst/>
          </a:prstGeom>
          <a:ln>
            <a:noFill/>
          </a:ln>
        </p:spPr>
      </p:pic>
      <p:pic>
        <p:nvPicPr>
          <p:cNvPr id="73" name="Picture 2" descr="http://logosandbrands.directory/wp-content/themes/directorypress/thumbs/Bio-Rad-Laboratories-Inc.-logo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754" y="2047592"/>
            <a:ext cx="1608180" cy="4311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9" name="Rectangle 78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8" name="Rectangle 87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01" name="Group 100"/>
          <p:cNvGrpSpPr/>
          <p:nvPr/>
        </p:nvGrpSpPr>
        <p:grpSpPr>
          <a:xfrm>
            <a:off x="1021678" y="-34092"/>
            <a:ext cx="10144961" cy="975689"/>
            <a:chOff x="1021678" y="-34092"/>
            <a:chExt cx="10144961" cy="1116542"/>
          </a:xfrm>
        </p:grpSpPr>
        <p:cxnSp>
          <p:nvCxnSpPr>
            <p:cNvPr id="102" name="Straight Connector 101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TextBox 146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9" name="Rectangle 148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0" name="TextBox 149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1" name="Rectangle 150"/>
          <p:cNvSpPr/>
          <p:nvPr/>
        </p:nvSpPr>
        <p:spPr>
          <a:xfrm>
            <a:off x="10152855" y="-42615"/>
            <a:ext cx="1005840" cy="954602"/>
          </a:xfrm>
          <a:prstGeom prst="rect">
            <a:avLst/>
          </a:prstGeom>
          <a:solidFill>
            <a:srgbClr val="F6BC1C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TextBox 151"/>
          <p:cNvSpPr txBox="1"/>
          <p:nvPr/>
        </p:nvSpPr>
        <p:spPr>
          <a:xfrm>
            <a:off x="10152855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10152855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002C5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002C5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111" name="Picture 11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112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  <p:pic>
        <p:nvPicPr>
          <p:cNvPr id="113" name="Picture 2" descr="http://www.wkrb13.com/logos/davitalogonew_300.jp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8897" y="6163692"/>
            <a:ext cx="635237" cy="232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http://i.forbesimg.com/media/lists/companies/biomet_416x416.jpg"/>
          <p:cNvPicPr>
            <a:picLocks noChangeAspect="1" noChangeArrowheads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031" b="34238"/>
          <a:stretch/>
        </p:blipFill>
        <p:spPr bwMode="auto">
          <a:xfrm>
            <a:off x="9319824" y="6452563"/>
            <a:ext cx="686932" cy="21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31460163"/>
      </p:ext>
    </p:extLst>
  </p:cSld>
  <p:clrMapOvr>
    <a:masterClrMapping/>
  </p:clrMapOvr>
  <p:transition spd="slow" advClick="0" advTm="3500">
    <p:wipe dir="r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Rectangle 78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7262140" y="980154"/>
            <a:ext cx="4176583" cy="2838374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793516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97864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542693"/>
              <a:gd name="connsiteX1" fmla="*/ 717406 w 4304438"/>
              <a:gd name="connsiteY1" fmla="*/ 0 h 3542693"/>
              <a:gd name="connsiteX2" fmla="*/ 717406 w 4304438"/>
              <a:gd name="connsiteY2" fmla="*/ 0 h 3542693"/>
              <a:gd name="connsiteX3" fmla="*/ 1793516 w 4304438"/>
              <a:gd name="connsiteY3" fmla="*/ 0 h 3542693"/>
              <a:gd name="connsiteX4" fmla="*/ 4304438 w 4304438"/>
              <a:gd name="connsiteY4" fmla="*/ 0 h 3542693"/>
              <a:gd name="connsiteX5" fmla="*/ 4304438 w 4304438"/>
              <a:gd name="connsiteY5" fmla="*/ 1312576 h 3542693"/>
              <a:gd name="connsiteX6" fmla="*/ 4304438 w 4304438"/>
              <a:gd name="connsiteY6" fmla="*/ 1312576 h 3542693"/>
              <a:gd name="connsiteX7" fmla="*/ 4304438 w 4304438"/>
              <a:gd name="connsiteY7" fmla="*/ 1875109 h 3542693"/>
              <a:gd name="connsiteX8" fmla="*/ 4304438 w 4304438"/>
              <a:gd name="connsiteY8" fmla="*/ 2250131 h 3542693"/>
              <a:gd name="connsiteX9" fmla="*/ 1423415 w 4304438"/>
              <a:gd name="connsiteY9" fmla="*/ 2250131 h 3542693"/>
              <a:gd name="connsiteX10" fmla="*/ 1657727 w 4304438"/>
              <a:gd name="connsiteY10" fmla="*/ 3542693 h 3542693"/>
              <a:gd name="connsiteX11" fmla="*/ 797864 w 4304438"/>
              <a:gd name="connsiteY11" fmla="*/ 2250131 h 3542693"/>
              <a:gd name="connsiteX12" fmla="*/ 0 w 4304438"/>
              <a:gd name="connsiteY12" fmla="*/ 2250131 h 3542693"/>
              <a:gd name="connsiteX13" fmla="*/ 0 w 4304438"/>
              <a:gd name="connsiteY13" fmla="*/ 1875109 h 3542693"/>
              <a:gd name="connsiteX14" fmla="*/ 0 w 4304438"/>
              <a:gd name="connsiteY14" fmla="*/ 1312576 h 3542693"/>
              <a:gd name="connsiteX15" fmla="*/ 0 w 4304438"/>
              <a:gd name="connsiteY15" fmla="*/ 1312576 h 3542693"/>
              <a:gd name="connsiteX16" fmla="*/ 0 w 4304438"/>
              <a:gd name="connsiteY16" fmla="*/ 0 h 3542693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142341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3126497 w 4304438"/>
              <a:gd name="connsiteY11" fmla="*/ 2243469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3126497 w 4304438"/>
              <a:gd name="connsiteY11" fmla="*/ 2243469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2932444 w 4304438"/>
              <a:gd name="connsiteY11" fmla="*/ 2250131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2744595"/>
              <a:gd name="connsiteX1" fmla="*/ 717406 w 4304438"/>
              <a:gd name="connsiteY1" fmla="*/ 0 h 2744595"/>
              <a:gd name="connsiteX2" fmla="*/ 717406 w 4304438"/>
              <a:gd name="connsiteY2" fmla="*/ 0 h 2744595"/>
              <a:gd name="connsiteX3" fmla="*/ 1793516 w 4304438"/>
              <a:gd name="connsiteY3" fmla="*/ 0 h 2744595"/>
              <a:gd name="connsiteX4" fmla="*/ 4304438 w 4304438"/>
              <a:gd name="connsiteY4" fmla="*/ 0 h 2744595"/>
              <a:gd name="connsiteX5" fmla="*/ 4304438 w 4304438"/>
              <a:gd name="connsiteY5" fmla="*/ 1312576 h 2744595"/>
              <a:gd name="connsiteX6" fmla="*/ 4304438 w 4304438"/>
              <a:gd name="connsiteY6" fmla="*/ 1312576 h 2744595"/>
              <a:gd name="connsiteX7" fmla="*/ 4304438 w 4304438"/>
              <a:gd name="connsiteY7" fmla="*/ 1875109 h 2744595"/>
              <a:gd name="connsiteX8" fmla="*/ 4304438 w 4304438"/>
              <a:gd name="connsiteY8" fmla="*/ 2250131 h 2744595"/>
              <a:gd name="connsiteX9" fmla="*/ 3557995 w 4304438"/>
              <a:gd name="connsiteY9" fmla="*/ 2250131 h 2744595"/>
              <a:gd name="connsiteX10" fmla="*/ 3399233 w 4304438"/>
              <a:gd name="connsiteY10" fmla="*/ 2744595 h 2744595"/>
              <a:gd name="connsiteX11" fmla="*/ 2932444 w 4304438"/>
              <a:gd name="connsiteY11" fmla="*/ 2250131 h 2744595"/>
              <a:gd name="connsiteX12" fmla="*/ 0 w 4304438"/>
              <a:gd name="connsiteY12" fmla="*/ 2250131 h 2744595"/>
              <a:gd name="connsiteX13" fmla="*/ 0 w 4304438"/>
              <a:gd name="connsiteY13" fmla="*/ 1875109 h 2744595"/>
              <a:gd name="connsiteX14" fmla="*/ 0 w 4304438"/>
              <a:gd name="connsiteY14" fmla="*/ 1312576 h 2744595"/>
              <a:gd name="connsiteX15" fmla="*/ 0 w 4304438"/>
              <a:gd name="connsiteY15" fmla="*/ 1312576 h 2744595"/>
              <a:gd name="connsiteX16" fmla="*/ 0 w 4304438"/>
              <a:gd name="connsiteY16" fmla="*/ 0 h 2744595"/>
              <a:gd name="connsiteX0" fmla="*/ 0 w 4304438"/>
              <a:gd name="connsiteY0" fmla="*/ 0 h 2811718"/>
              <a:gd name="connsiteX1" fmla="*/ 717406 w 4304438"/>
              <a:gd name="connsiteY1" fmla="*/ 0 h 2811718"/>
              <a:gd name="connsiteX2" fmla="*/ 717406 w 4304438"/>
              <a:gd name="connsiteY2" fmla="*/ 0 h 2811718"/>
              <a:gd name="connsiteX3" fmla="*/ 1793516 w 4304438"/>
              <a:gd name="connsiteY3" fmla="*/ 0 h 2811718"/>
              <a:gd name="connsiteX4" fmla="*/ 4304438 w 4304438"/>
              <a:gd name="connsiteY4" fmla="*/ 0 h 2811718"/>
              <a:gd name="connsiteX5" fmla="*/ 4304438 w 4304438"/>
              <a:gd name="connsiteY5" fmla="*/ 1312576 h 2811718"/>
              <a:gd name="connsiteX6" fmla="*/ 4304438 w 4304438"/>
              <a:gd name="connsiteY6" fmla="*/ 1312576 h 2811718"/>
              <a:gd name="connsiteX7" fmla="*/ 4304438 w 4304438"/>
              <a:gd name="connsiteY7" fmla="*/ 1875109 h 2811718"/>
              <a:gd name="connsiteX8" fmla="*/ 4304438 w 4304438"/>
              <a:gd name="connsiteY8" fmla="*/ 2250131 h 2811718"/>
              <a:gd name="connsiteX9" fmla="*/ 3557995 w 4304438"/>
              <a:gd name="connsiteY9" fmla="*/ 2250131 h 2811718"/>
              <a:gd name="connsiteX10" fmla="*/ 4261191 w 4304438"/>
              <a:gd name="connsiteY10" fmla="*/ 2811718 h 2811718"/>
              <a:gd name="connsiteX11" fmla="*/ 2932444 w 4304438"/>
              <a:gd name="connsiteY11" fmla="*/ 2250131 h 2811718"/>
              <a:gd name="connsiteX12" fmla="*/ 0 w 4304438"/>
              <a:gd name="connsiteY12" fmla="*/ 2250131 h 2811718"/>
              <a:gd name="connsiteX13" fmla="*/ 0 w 4304438"/>
              <a:gd name="connsiteY13" fmla="*/ 1875109 h 2811718"/>
              <a:gd name="connsiteX14" fmla="*/ 0 w 4304438"/>
              <a:gd name="connsiteY14" fmla="*/ 1312576 h 2811718"/>
              <a:gd name="connsiteX15" fmla="*/ 0 w 4304438"/>
              <a:gd name="connsiteY15" fmla="*/ 1312576 h 2811718"/>
              <a:gd name="connsiteX16" fmla="*/ 0 w 4304438"/>
              <a:gd name="connsiteY16" fmla="*/ 0 h 2811718"/>
              <a:gd name="connsiteX0" fmla="*/ 0 w 4304438"/>
              <a:gd name="connsiteY0" fmla="*/ 0 h 2811718"/>
              <a:gd name="connsiteX1" fmla="*/ 717406 w 4304438"/>
              <a:gd name="connsiteY1" fmla="*/ 0 h 2811718"/>
              <a:gd name="connsiteX2" fmla="*/ 717406 w 4304438"/>
              <a:gd name="connsiteY2" fmla="*/ 0 h 2811718"/>
              <a:gd name="connsiteX3" fmla="*/ 1793516 w 4304438"/>
              <a:gd name="connsiteY3" fmla="*/ 0 h 2811718"/>
              <a:gd name="connsiteX4" fmla="*/ 4304438 w 4304438"/>
              <a:gd name="connsiteY4" fmla="*/ 0 h 2811718"/>
              <a:gd name="connsiteX5" fmla="*/ 4304438 w 4304438"/>
              <a:gd name="connsiteY5" fmla="*/ 1312576 h 2811718"/>
              <a:gd name="connsiteX6" fmla="*/ 4304438 w 4304438"/>
              <a:gd name="connsiteY6" fmla="*/ 1312576 h 2811718"/>
              <a:gd name="connsiteX7" fmla="*/ 4304438 w 4304438"/>
              <a:gd name="connsiteY7" fmla="*/ 1875109 h 2811718"/>
              <a:gd name="connsiteX8" fmla="*/ 4304438 w 4304438"/>
              <a:gd name="connsiteY8" fmla="*/ 2250131 h 2811718"/>
              <a:gd name="connsiteX9" fmla="*/ 3922052 w 4304438"/>
              <a:gd name="connsiteY9" fmla="*/ 2250131 h 2811718"/>
              <a:gd name="connsiteX10" fmla="*/ 4261191 w 4304438"/>
              <a:gd name="connsiteY10" fmla="*/ 2811718 h 2811718"/>
              <a:gd name="connsiteX11" fmla="*/ 2932444 w 4304438"/>
              <a:gd name="connsiteY11" fmla="*/ 2250131 h 2811718"/>
              <a:gd name="connsiteX12" fmla="*/ 0 w 4304438"/>
              <a:gd name="connsiteY12" fmla="*/ 2250131 h 2811718"/>
              <a:gd name="connsiteX13" fmla="*/ 0 w 4304438"/>
              <a:gd name="connsiteY13" fmla="*/ 1875109 h 2811718"/>
              <a:gd name="connsiteX14" fmla="*/ 0 w 4304438"/>
              <a:gd name="connsiteY14" fmla="*/ 1312576 h 2811718"/>
              <a:gd name="connsiteX15" fmla="*/ 0 w 4304438"/>
              <a:gd name="connsiteY15" fmla="*/ 1312576 h 2811718"/>
              <a:gd name="connsiteX16" fmla="*/ 0 w 4304438"/>
              <a:gd name="connsiteY16" fmla="*/ 0 h 2811718"/>
              <a:gd name="connsiteX0" fmla="*/ 0 w 4304438"/>
              <a:gd name="connsiteY0" fmla="*/ 0 h 2811718"/>
              <a:gd name="connsiteX1" fmla="*/ 717406 w 4304438"/>
              <a:gd name="connsiteY1" fmla="*/ 0 h 2811718"/>
              <a:gd name="connsiteX2" fmla="*/ 717406 w 4304438"/>
              <a:gd name="connsiteY2" fmla="*/ 0 h 2811718"/>
              <a:gd name="connsiteX3" fmla="*/ 1793516 w 4304438"/>
              <a:gd name="connsiteY3" fmla="*/ 0 h 2811718"/>
              <a:gd name="connsiteX4" fmla="*/ 4304438 w 4304438"/>
              <a:gd name="connsiteY4" fmla="*/ 0 h 2811718"/>
              <a:gd name="connsiteX5" fmla="*/ 4304438 w 4304438"/>
              <a:gd name="connsiteY5" fmla="*/ 1312576 h 2811718"/>
              <a:gd name="connsiteX6" fmla="*/ 4304438 w 4304438"/>
              <a:gd name="connsiteY6" fmla="*/ 1312576 h 2811718"/>
              <a:gd name="connsiteX7" fmla="*/ 4304438 w 4304438"/>
              <a:gd name="connsiteY7" fmla="*/ 1875109 h 2811718"/>
              <a:gd name="connsiteX8" fmla="*/ 4304438 w 4304438"/>
              <a:gd name="connsiteY8" fmla="*/ 2250131 h 2811718"/>
              <a:gd name="connsiteX9" fmla="*/ 3922052 w 4304438"/>
              <a:gd name="connsiteY9" fmla="*/ 2250131 h 2811718"/>
              <a:gd name="connsiteX10" fmla="*/ 4261191 w 4304438"/>
              <a:gd name="connsiteY10" fmla="*/ 2811718 h 2811718"/>
              <a:gd name="connsiteX11" fmla="*/ 3612374 w 4304438"/>
              <a:gd name="connsiteY11" fmla="*/ 2257589 h 2811718"/>
              <a:gd name="connsiteX12" fmla="*/ 0 w 4304438"/>
              <a:gd name="connsiteY12" fmla="*/ 2250131 h 2811718"/>
              <a:gd name="connsiteX13" fmla="*/ 0 w 4304438"/>
              <a:gd name="connsiteY13" fmla="*/ 1875109 h 2811718"/>
              <a:gd name="connsiteX14" fmla="*/ 0 w 4304438"/>
              <a:gd name="connsiteY14" fmla="*/ 1312576 h 2811718"/>
              <a:gd name="connsiteX15" fmla="*/ 0 w 4304438"/>
              <a:gd name="connsiteY15" fmla="*/ 1312576 h 2811718"/>
              <a:gd name="connsiteX16" fmla="*/ 0 w 4304438"/>
              <a:gd name="connsiteY16" fmla="*/ 0 h 2811718"/>
              <a:gd name="connsiteX0" fmla="*/ 0 w 4304438"/>
              <a:gd name="connsiteY0" fmla="*/ 0 h 2886299"/>
              <a:gd name="connsiteX1" fmla="*/ 717406 w 4304438"/>
              <a:gd name="connsiteY1" fmla="*/ 0 h 2886299"/>
              <a:gd name="connsiteX2" fmla="*/ 717406 w 4304438"/>
              <a:gd name="connsiteY2" fmla="*/ 0 h 2886299"/>
              <a:gd name="connsiteX3" fmla="*/ 1793516 w 4304438"/>
              <a:gd name="connsiteY3" fmla="*/ 0 h 2886299"/>
              <a:gd name="connsiteX4" fmla="*/ 4304438 w 4304438"/>
              <a:gd name="connsiteY4" fmla="*/ 0 h 2886299"/>
              <a:gd name="connsiteX5" fmla="*/ 4304438 w 4304438"/>
              <a:gd name="connsiteY5" fmla="*/ 1312576 h 2886299"/>
              <a:gd name="connsiteX6" fmla="*/ 4304438 w 4304438"/>
              <a:gd name="connsiteY6" fmla="*/ 1312576 h 2886299"/>
              <a:gd name="connsiteX7" fmla="*/ 4304438 w 4304438"/>
              <a:gd name="connsiteY7" fmla="*/ 1875109 h 2886299"/>
              <a:gd name="connsiteX8" fmla="*/ 4304438 w 4304438"/>
              <a:gd name="connsiteY8" fmla="*/ 2250131 h 2886299"/>
              <a:gd name="connsiteX9" fmla="*/ 3922052 w 4304438"/>
              <a:gd name="connsiteY9" fmla="*/ 2250131 h 2886299"/>
              <a:gd name="connsiteX10" fmla="*/ 3602349 w 4304438"/>
              <a:gd name="connsiteY10" fmla="*/ 2886299 h 2886299"/>
              <a:gd name="connsiteX11" fmla="*/ 3612374 w 4304438"/>
              <a:gd name="connsiteY11" fmla="*/ 2257589 h 2886299"/>
              <a:gd name="connsiteX12" fmla="*/ 0 w 4304438"/>
              <a:gd name="connsiteY12" fmla="*/ 2250131 h 2886299"/>
              <a:gd name="connsiteX13" fmla="*/ 0 w 4304438"/>
              <a:gd name="connsiteY13" fmla="*/ 1875109 h 2886299"/>
              <a:gd name="connsiteX14" fmla="*/ 0 w 4304438"/>
              <a:gd name="connsiteY14" fmla="*/ 1312576 h 2886299"/>
              <a:gd name="connsiteX15" fmla="*/ 0 w 4304438"/>
              <a:gd name="connsiteY15" fmla="*/ 1312576 h 2886299"/>
              <a:gd name="connsiteX16" fmla="*/ 0 w 4304438"/>
              <a:gd name="connsiteY16" fmla="*/ 0 h 2886299"/>
              <a:gd name="connsiteX0" fmla="*/ 0 w 4304438"/>
              <a:gd name="connsiteY0" fmla="*/ 0 h 2886299"/>
              <a:gd name="connsiteX1" fmla="*/ 717406 w 4304438"/>
              <a:gd name="connsiteY1" fmla="*/ 0 h 2886299"/>
              <a:gd name="connsiteX2" fmla="*/ 717406 w 4304438"/>
              <a:gd name="connsiteY2" fmla="*/ 0 h 2886299"/>
              <a:gd name="connsiteX3" fmla="*/ 1793516 w 4304438"/>
              <a:gd name="connsiteY3" fmla="*/ 0 h 2886299"/>
              <a:gd name="connsiteX4" fmla="*/ 4304438 w 4304438"/>
              <a:gd name="connsiteY4" fmla="*/ 0 h 2886299"/>
              <a:gd name="connsiteX5" fmla="*/ 4304438 w 4304438"/>
              <a:gd name="connsiteY5" fmla="*/ 1312576 h 2886299"/>
              <a:gd name="connsiteX6" fmla="*/ 4304438 w 4304438"/>
              <a:gd name="connsiteY6" fmla="*/ 1312576 h 2886299"/>
              <a:gd name="connsiteX7" fmla="*/ 4304438 w 4304438"/>
              <a:gd name="connsiteY7" fmla="*/ 1875109 h 2886299"/>
              <a:gd name="connsiteX8" fmla="*/ 4304438 w 4304438"/>
              <a:gd name="connsiteY8" fmla="*/ 2250131 h 2886299"/>
              <a:gd name="connsiteX9" fmla="*/ 3922052 w 4304438"/>
              <a:gd name="connsiteY9" fmla="*/ 2250131 h 2886299"/>
              <a:gd name="connsiteX10" fmla="*/ 3602349 w 4304438"/>
              <a:gd name="connsiteY10" fmla="*/ 2886299 h 2886299"/>
              <a:gd name="connsiteX11" fmla="*/ 3050161 w 4304438"/>
              <a:gd name="connsiteY11" fmla="*/ 2250131 h 2886299"/>
              <a:gd name="connsiteX12" fmla="*/ 0 w 4304438"/>
              <a:gd name="connsiteY12" fmla="*/ 2250131 h 2886299"/>
              <a:gd name="connsiteX13" fmla="*/ 0 w 4304438"/>
              <a:gd name="connsiteY13" fmla="*/ 1875109 h 2886299"/>
              <a:gd name="connsiteX14" fmla="*/ 0 w 4304438"/>
              <a:gd name="connsiteY14" fmla="*/ 1312576 h 2886299"/>
              <a:gd name="connsiteX15" fmla="*/ 0 w 4304438"/>
              <a:gd name="connsiteY15" fmla="*/ 1312576 h 2886299"/>
              <a:gd name="connsiteX16" fmla="*/ 0 w 4304438"/>
              <a:gd name="connsiteY16" fmla="*/ 0 h 2886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2886299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3922052" y="2250131"/>
                </a:lnTo>
                <a:lnTo>
                  <a:pt x="3602349" y="2886299"/>
                </a:lnTo>
                <a:lnTo>
                  <a:pt x="3050161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F6BC1C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7523680" y="2569892"/>
            <a:ext cx="3932085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$4.9 million to resolve </a:t>
            </a: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kickback </a:t>
            </a: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allegations</a:t>
            </a: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034" y="6197531"/>
            <a:ext cx="894979" cy="329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http://aedcompany.nl/media/Medtronic_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551" y="6307190"/>
            <a:ext cx="877894" cy="2471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2" descr="http://www.wkrb13.com/logos/vascular-solutions-inc-logo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5261" y="6261829"/>
            <a:ext cx="849695" cy="2484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 descr="http://www.shire.com/shireplc/dlibrary/documents/SL_rgb_hi_blue_pms3005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3253" y="6316995"/>
            <a:ext cx="764757" cy="225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9F9F9"/>
              </a:clrFrom>
              <a:clrTo>
                <a:srgbClr val="F9F9F9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4257" y="6221955"/>
            <a:ext cx="795845" cy="384095"/>
          </a:xfrm>
          <a:prstGeom prst="rect">
            <a:avLst/>
          </a:prstGeom>
          <a:ln>
            <a:noFill/>
          </a:ln>
        </p:spPr>
      </p:pic>
      <p:pic>
        <p:nvPicPr>
          <p:cNvPr id="73" name="Picture 2" descr="http://logosandbrands.directory/wp-content/themes/directorypress/thumbs/Bio-Rad-Laboratories-Inc.-logo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8323" y="6079079"/>
            <a:ext cx="660126" cy="1769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6" descr="File:Biotronik logo.sv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7902" y="2003437"/>
            <a:ext cx="2372828" cy="3173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" name="Rectangle 79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9" name="Rectangle 88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103" name="Straight Connector 102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" name="TextBox 147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1" name="TextBox 150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10152855" y="-42615"/>
            <a:ext cx="1005840" cy="954602"/>
          </a:xfrm>
          <a:prstGeom prst="rect">
            <a:avLst/>
          </a:prstGeom>
          <a:solidFill>
            <a:srgbClr val="F6BC1C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3" name="TextBox 152"/>
          <p:cNvSpPr txBox="1"/>
          <p:nvPr/>
        </p:nvSpPr>
        <p:spPr>
          <a:xfrm>
            <a:off x="10152855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10152855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002C5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002C5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110" name="Picture 109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111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  <p:pic>
        <p:nvPicPr>
          <p:cNvPr id="112" name="Picture 2" descr="http://www.wkrb13.com/logos/davitalogonew_300.jp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8897" y="6163692"/>
            <a:ext cx="635237" cy="232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3" name="Picture 2" descr="http://i.forbesimg.com/media/lists/companies/biomet_416x416.jpg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031" b="34238"/>
          <a:stretch/>
        </p:blipFill>
        <p:spPr bwMode="auto">
          <a:xfrm>
            <a:off x="9319824" y="6452563"/>
            <a:ext cx="686932" cy="21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54614978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2968625" y="2726264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862085" y="1459433"/>
            <a:ext cx="852271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chemeClr val="bg1"/>
                </a:solidFill>
                <a:latin typeface="Arial"/>
                <a:cs typeface="Arial"/>
              </a:rPr>
              <a:t>TRANSPARENCY gains momentum around the world…</a:t>
            </a:r>
            <a:endParaRPr lang="en-US" sz="8000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pic>
        <p:nvPicPr>
          <p:cNvPr id="14" name="YIR_2015_Audio7Min_1-27-15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718776" y="697583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8538937"/>
      </p:ext>
    </p:extLst>
  </p:cSld>
  <p:clrMapOvr>
    <a:masterClrMapping/>
  </p:clrMapOvr>
  <p:transition spd="slow" advClick="0" advTm="35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67">
                <p:cTn id="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7" grpId="0" bldLvl="5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50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53" name="Group 52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55" name="Straight Connector 54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4" name="Straight Connector 53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Rectangular Callout 9"/>
          <p:cNvSpPr/>
          <p:nvPr/>
        </p:nvSpPr>
        <p:spPr>
          <a:xfrm flipV="1">
            <a:off x="7713901" y="997200"/>
            <a:ext cx="4176583" cy="3852507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793516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17406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453924"/>
              <a:gd name="connsiteX1" fmla="*/ 717406 w 4304438"/>
              <a:gd name="connsiteY1" fmla="*/ 0 h 3453924"/>
              <a:gd name="connsiteX2" fmla="*/ 717406 w 4304438"/>
              <a:gd name="connsiteY2" fmla="*/ 0 h 3453924"/>
              <a:gd name="connsiteX3" fmla="*/ 1793516 w 4304438"/>
              <a:gd name="connsiteY3" fmla="*/ 0 h 3453924"/>
              <a:gd name="connsiteX4" fmla="*/ 4304438 w 4304438"/>
              <a:gd name="connsiteY4" fmla="*/ 0 h 3453924"/>
              <a:gd name="connsiteX5" fmla="*/ 4304438 w 4304438"/>
              <a:gd name="connsiteY5" fmla="*/ 1312576 h 3453924"/>
              <a:gd name="connsiteX6" fmla="*/ 4304438 w 4304438"/>
              <a:gd name="connsiteY6" fmla="*/ 1312576 h 3453924"/>
              <a:gd name="connsiteX7" fmla="*/ 4304438 w 4304438"/>
              <a:gd name="connsiteY7" fmla="*/ 1875109 h 3453924"/>
              <a:gd name="connsiteX8" fmla="*/ 4304438 w 4304438"/>
              <a:gd name="connsiteY8" fmla="*/ 2250131 h 3453924"/>
              <a:gd name="connsiteX9" fmla="*/ 1423415 w 4304438"/>
              <a:gd name="connsiteY9" fmla="*/ 2250131 h 3453924"/>
              <a:gd name="connsiteX10" fmla="*/ 756610 w 4304438"/>
              <a:gd name="connsiteY10" fmla="*/ 3453924 h 3453924"/>
              <a:gd name="connsiteX11" fmla="*/ 797864 w 4304438"/>
              <a:gd name="connsiteY11" fmla="*/ 2250131 h 3453924"/>
              <a:gd name="connsiteX12" fmla="*/ 0 w 4304438"/>
              <a:gd name="connsiteY12" fmla="*/ 2250131 h 3453924"/>
              <a:gd name="connsiteX13" fmla="*/ 0 w 4304438"/>
              <a:gd name="connsiteY13" fmla="*/ 1875109 h 3453924"/>
              <a:gd name="connsiteX14" fmla="*/ 0 w 4304438"/>
              <a:gd name="connsiteY14" fmla="*/ 1312576 h 3453924"/>
              <a:gd name="connsiteX15" fmla="*/ 0 w 4304438"/>
              <a:gd name="connsiteY15" fmla="*/ 1312576 h 3453924"/>
              <a:gd name="connsiteX16" fmla="*/ 0 w 4304438"/>
              <a:gd name="connsiteY16" fmla="*/ 0 h 3453924"/>
              <a:gd name="connsiteX0" fmla="*/ 0 w 4304438"/>
              <a:gd name="connsiteY0" fmla="*/ 0 h 3542693"/>
              <a:gd name="connsiteX1" fmla="*/ 717406 w 4304438"/>
              <a:gd name="connsiteY1" fmla="*/ 0 h 3542693"/>
              <a:gd name="connsiteX2" fmla="*/ 717406 w 4304438"/>
              <a:gd name="connsiteY2" fmla="*/ 0 h 3542693"/>
              <a:gd name="connsiteX3" fmla="*/ 1793516 w 4304438"/>
              <a:gd name="connsiteY3" fmla="*/ 0 h 3542693"/>
              <a:gd name="connsiteX4" fmla="*/ 4304438 w 4304438"/>
              <a:gd name="connsiteY4" fmla="*/ 0 h 3542693"/>
              <a:gd name="connsiteX5" fmla="*/ 4304438 w 4304438"/>
              <a:gd name="connsiteY5" fmla="*/ 1312576 h 3542693"/>
              <a:gd name="connsiteX6" fmla="*/ 4304438 w 4304438"/>
              <a:gd name="connsiteY6" fmla="*/ 1312576 h 3542693"/>
              <a:gd name="connsiteX7" fmla="*/ 4304438 w 4304438"/>
              <a:gd name="connsiteY7" fmla="*/ 1875109 h 3542693"/>
              <a:gd name="connsiteX8" fmla="*/ 4304438 w 4304438"/>
              <a:gd name="connsiteY8" fmla="*/ 2250131 h 3542693"/>
              <a:gd name="connsiteX9" fmla="*/ 1423415 w 4304438"/>
              <a:gd name="connsiteY9" fmla="*/ 2250131 h 3542693"/>
              <a:gd name="connsiteX10" fmla="*/ 1657727 w 4304438"/>
              <a:gd name="connsiteY10" fmla="*/ 3542693 h 3542693"/>
              <a:gd name="connsiteX11" fmla="*/ 797864 w 4304438"/>
              <a:gd name="connsiteY11" fmla="*/ 2250131 h 3542693"/>
              <a:gd name="connsiteX12" fmla="*/ 0 w 4304438"/>
              <a:gd name="connsiteY12" fmla="*/ 2250131 h 3542693"/>
              <a:gd name="connsiteX13" fmla="*/ 0 w 4304438"/>
              <a:gd name="connsiteY13" fmla="*/ 1875109 h 3542693"/>
              <a:gd name="connsiteX14" fmla="*/ 0 w 4304438"/>
              <a:gd name="connsiteY14" fmla="*/ 1312576 h 3542693"/>
              <a:gd name="connsiteX15" fmla="*/ 0 w 4304438"/>
              <a:gd name="connsiteY15" fmla="*/ 1312576 h 3542693"/>
              <a:gd name="connsiteX16" fmla="*/ 0 w 4304438"/>
              <a:gd name="connsiteY16" fmla="*/ 0 h 3542693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142341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797864 w 4304438"/>
              <a:gd name="connsiteY11" fmla="*/ 2250131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2924459"/>
              <a:gd name="connsiteX1" fmla="*/ 717406 w 4304438"/>
              <a:gd name="connsiteY1" fmla="*/ 0 h 2924459"/>
              <a:gd name="connsiteX2" fmla="*/ 717406 w 4304438"/>
              <a:gd name="connsiteY2" fmla="*/ 0 h 2924459"/>
              <a:gd name="connsiteX3" fmla="*/ 1793516 w 4304438"/>
              <a:gd name="connsiteY3" fmla="*/ 0 h 2924459"/>
              <a:gd name="connsiteX4" fmla="*/ 4304438 w 4304438"/>
              <a:gd name="connsiteY4" fmla="*/ 0 h 2924459"/>
              <a:gd name="connsiteX5" fmla="*/ 4304438 w 4304438"/>
              <a:gd name="connsiteY5" fmla="*/ 1312576 h 2924459"/>
              <a:gd name="connsiteX6" fmla="*/ 4304438 w 4304438"/>
              <a:gd name="connsiteY6" fmla="*/ 1312576 h 2924459"/>
              <a:gd name="connsiteX7" fmla="*/ 4304438 w 4304438"/>
              <a:gd name="connsiteY7" fmla="*/ 1875109 h 2924459"/>
              <a:gd name="connsiteX8" fmla="*/ 4304438 w 4304438"/>
              <a:gd name="connsiteY8" fmla="*/ 2250131 h 2924459"/>
              <a:gd name="connsiteX9" fmla="*/ 3557995 w 4304438"/>
              <a:gd name="connsiteY9" fmla="*/ 2250131 h 2924459"/>
              <a:gd name="connsiteX10" fmla="*/ 1625544 w 4304438"/>
              <a:gd name="connsiteY10" fmla="*/ 2924459 h 2924459"/>
              <a:gd name="connsiteX11" fmla="*/ 3126497 w 4304438"/>
              <a:gd name="connsiteY11" fmla="*/ 2243469 h 2924459"/>
              <a:gd name="connsiteX12" fmla="*/ 0 w 4304438"/>
              <a:gd name="connsiteY12" fmla="*/ 2250131 h 2924459"/>
              <a:gd name="connsiteX13" fmla="*/ 0 w 4304438"/>
              <a:gd name="connsiteY13" fmla="*/ 1875109 h 2924459"/>
              <a:gd name="connsiteX14" fmla="*/ 0 w 4304438"/>
              <a:gd name="connsiteY14" fmla="*/ 1312576 h 2924459"/>
              <a:gd name="connsiteX15" fmla="*/ 0 w 4304438"/>
              <a:gd name="connsiteY15" fmla="*/ 1312576 h 2924459"/>
              <a:gd name="connsiteX16" fmla="*/ 0 w 4304438"/>
              <a:gd name="connsiteY16" fmla="*/ 0 h 2924459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3126497 w 4304438"/>
              <a:gd name="connsiteY11" fmla="*/ 2243469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3011060"/>
              <a:gd name="connsiteX1" fmla="*/ 717406 w 4304438"/>
              <a:gd name="connsiteY1" fmla="*/ 0 h 3011060"/>
              <a:gd name="connsiteX2" fmla="*/ 717406 w 4304438"/>
              <a:gd name="connsiteY2" fmla="*/ 0 h 3011060"/>
              <a:gd name="connsiteX3" fmla="*/ 1793516 w 4304438"/>
              <a:gd name="connsiteY3" fmla="*/ 0 h 3011060"/>
              <a:gd name="connsiteX4" fmla="*/ 4304438 w 4304438"/>
              <a:gd name="connsiteY4" fmla="*/ 0 h 3011060"/>
              <a:gd name="connsiteX5" fmla="*/ 4304438 w 4304438"/>
              <a:gd name="connsiteY5" fmla="*/ 1312576 h 3011060"/>
              <a:gd name="connsiteX6" fmla="*/ 4304438 w 4304438"/>
              <a:gd name="connsiteY6" fmla="*/ 1312576 h 3011060"/>
              <a:gd name="connsiteX7" fmla="*/ 4304438 w 4304438"/>
              <a:gd name="connsiteY7" fmla="*/ 1875109 h 3011060"/>
              <a:gd name="connsiteX8" fmla="*/ 4304438 w 4304438"/>
              <a:gd name="connsiteY8" fmla="*/ 2250131 h 3011060"/>
              <a:gd name="connsiteX9" fmla="*/ 3557995 w 4304438"/>
              <a:gd name="connsiteY9" fmla="*/ 2250131 h 3011060"/>
              <a:gd name="connsiteX10" fmla="*/ 3248531 w 4304438"/>
              <a:gd name="connsiteY10" fmla="*/ 3011060 h 3011060"/>
              <a:gd name="connsiteX11" fmla="*/ 2932444 w 4304438"/>
              <a:gd name="connsiteY11" fmla="*/ 2250131 h 3011060"/>
              <a:gd name="connsiteX12" fmla="*/ 0 w 4304438"/>
              <a:gd name="connsiteY12" fmla="*/ 2250131 h 3011060"/>
              <a:gd name="connsiteX13" fmla="*/ 0 w 4304438"/>
              <a:gd name="connsiteY13" fmla="*/ 1875109 h 3011060"/>
              <a:gd name="connsiteX14" fmla="*/ 0 w 4304438"/>
              <a:gd name="connsiteY14" fmla="*/ 1312576 h 3011060"/>
              <a:gd name="connsiteX15" fmla="*/ 0 w 4304438"/>
              <a:gd name="connsiteY15" fmla="*/ 1312576 h 3011060"/>
              <a:gd name="connsiteX16" fmla="*/ 0 w 4304438"/>
              <a:gd name="connsiteY16" fmla="*/ 0 h 3011060"/>
              <a:gd name="connsiteX0" fmla="*/ 0 w 4304438"/>
              <a:gd name="connsiteY0" fmla="*/ 0 h 2744595"/>
              <a:gd name="connsiteX1" fmla="*/ 717406 w 4304438"/>
              <a:gd name="connsiteY1" fmla="*/ 0 h 2744595"/>
              <a:gd name="connsiteX2" fmla="*/ 717406 w 4304438"/>
              <a:gd name="connsiteY2" fmla="*/ 0 h 2744595"/>
              <a:gd name="connsiteX3" fmla="*/ 1793516 w 4304438"/>
              <a:gd name="connsiteY3" fmla="*/ 0 h 2744595"/>
              <a:gd name="connsiteX4" fmla="*/ 4304438 w 4304438"/>
              <a:gd name="connsiteY4" fmla="*/ 0 h 2744595"/>
              <a:gd name="connsiteX5" fmla="*/ 4304438 w 4304438"/>
              <a:gd name="connsiteY5" fmla="*/ 1312576 h 2744595"/>
              <a:gd name="connsiteX6" fmla="*/ 4304438 w 4304438"/>
              <a:gd name="connsiteY6" fmla="*/ 1312576 h 2744595"/>
              <a:gd name="connsiteX7" fmla="*/ 4304438 w 4304438"/>
              <a:gd name="connsiteY7" fmla="*/ 1875109 h 2744595"/>
              <a:gd name="connsiteX8" fmla="*/ 4304438 w 4304438"/>
              <a:gd name="connsiteY8" fmla="*/ 2250131 h 2744595"/>
              <a:gd name="connsiteX9" fmla="*/ 3557995 w 4304438"/>
              <a:gd name="connsiteY9" fmla="*/ 2250131 h 2744595"/>
              <a:gd name="connsiteX10" fmla="*/ 3399233 w 4304438"/>
              <a:gd name="connsiteY10" fmla="*/ 2744595 h 2744595"/>
              <a:gd name="connsiteX11" fmla="*/ 2932444 w 4304438"/>
              <a:gd name="connsiteY11" fmla="*/ 2250131 h 2744595"/>
              <a:gd name="connsiteX12" fmla="*/ 0 w 4304438"/>
              <a:gd name="connsiteY12" fmla="*/ 2250131 h 2744595"/>
              <a:gd name="connsiteX13" fmla="*/ 0 w 4304438"/>
              <a:gd name="connsiteY13" fmla="*/ 1875109 h 2744595"/>
              <a:gd name="connsiteX14" fmla="*/ 0 w 4304438"/>
              <a:gd name="connsiteY14" fmla="*/ 1312576 h 2744595"/>
              <a:gd name="connsiteX15" fmla="*/ 0 w 4304438"/>
              <a:gd name="connsiteY15" fmla="*/ 1312576 h 2744595"/>
              <a:gd name="connsiteX16" fmla="*/ 0 w 4304438"/>
              <a:gd name="connsiteY16" fmla="*/ 0 h 2744595"/>
              <a:gd name="connsiteX0" fmla="*/ 0 w 4304438"/>
              <a:gd name="connsiteY0" fmla="*/ 0 h 2811718"/>
              <a:gd name="connsiteX1" fmla="*/ 717406 w 4304438"/>
              <a:gd name="connsiteY1" fmla="*/ 0 h 2811718"/>
              <a:gd name="connsiteX2" fmla="*/ 717406 w 4304438"/>
              <a:gd name="connsiteY2" fmla="*/ 0 h 2811718"/>
              <a:gd name="connsiteX3" fmla="*/ 1793516 w 4304438"/>
              <a:gd name="connsiteY3" fmla="*/ 0 h 2811718"/>
              <a:gd name="connsiteX4" fmla="*/ 4304438 w 4304438"/>
              <a:gd name="connsiteY4" fmla="*/ 0 h 2811718"/>
              <a:gd name="connsiteX5" fmla="*/ 4304438 w 4304438"/>
              <a:gd name="connsiteY5" fmla="*/ 1312576 h 2811718"/>
              <a:gd name="connsiteX6" fmla="*/ 4304438 w 4304438"/>
              <a:gd name="connsiteY6" fmla="*/ 1312576 h 2811718"/>
              <a:gd name="connsiteX7" fmla="*/ 4304438 w 4304438"/>
              <a:gd name="connsiteY7" fmla="*/ 1875109 h 2811718"/>
              <a:gd name="connsiteX8" fmla="*/ 4304438 w 4304438"/>
              <a:gd name="connsiteY8" fmla="*/ 2250131 h 2811718"/>
              <a:gd name="connsiteX9" fmla="*/ 3557995 w 4304438"/>
              <a:gd name="connsiteY9" fmla="*/ 2250131 h 2811718"/>
              <a:gd name="connsiteX10" fmla="*/ 4261191 w 4304438"/>
              <a:gd name="connsiteY10" fmla="*/ 2811718 h 2811718"/>
              <a:gd name="connsiteX11" fmla="*/ 2932444 w 4304438"/>
              <a:gd name="connsiteY11" fmla="*/ 2250131 h 2811718"/>
              <a:gd name="connsiteX12" fmla="*/ 0 w 4304438"/>
              <a:gd name="connsiteY12" fmla="*/ 2250131 h 2811718"/>
              <a:gd name="connsiteX13" fmla="*/ 0 w 4304438"/>
              <a:gd name="connsiteY13" fmla="*/ 1875109 h 2811718"/>
              <a:gd name="connsiteX14" fmla="*/ 0 w 4304438"/>
              <a:gd name="connsiteY14" fmla="*/ 1312576 h 2811718"/>
              <a:gd name="connsiteX15" fmla="*/ 0 w 4304438"/>
              <a:gd name="connsiteY15" fmla="*/ 1312576 h 2811718"/>
              <a:gd name="connsiteX16" fmla="*/ 0 w 4304438"/>
              <a:gd name="connsiteY16" fmla="*/ 0 h 2811718"/>
              <a:gd name="connsiteX0" fmla="*/ 0 w 4304438"/>
              <a:gd name="connsiteY0" fmla="*/ 0 h 2811718"/>
              <a:gd name="connsiteX1" fmla="*/ 717406 w 4304438"/>
              <a:gd name="connsiteY1" fmla="*/ 0 h 2811718"/>
              <a:gd name="connsiteX2" fmla="*/ 717406 w 4304438"/>
              <a:gd name="connsiteY2" fmla="*/ 0 h 2811718"/>
              <a:gd name="connsiteX3" fmla="*/ 1793516 w 4304438"/>
              <a:gd name="connsiteY3" fmla="*/ 0 h 2811718"/>
              <a:gd name="connsiteX4" fmla="*/ 4304438 w 4304438"/>
              <a:gd name="connsiteY4" fmla="*/ 0 h 2811718"/>
              <a:gd name="connsiteX5" fmla="*/ 4304438 w 4304438"/>
              <a:gd name="connsiteY5" fmla="*/ 1312576 h 2811718"/>
              <a:gd name="connsiteX6" fmla="*/ 4304438 w 4304438"/>
              <a:gd name="connsiteY6" fmla="*/ 1312576 h 2811718"/>
              <a:gd name="connsiteX7" fmla="*/ 4304438 w 4304438"/>
              <a:gd name="connsiteY7" fmla="*/ 1875109 h 2811718"/>
              <a:gd name="connsiteX8" fmla="*/ 4304438 w 4304438"/>
              <a:gd name="connsiteY8" fmla="*/ 2250131 h 2811718"/>
              <a:gd name="connsiteX9" fmla="*/ 3922052 w 4304438"/>
              <a:gd name="connsiteY9" fmla="*/ 2250131 h 2811718"/>
              <a:gd name="connsiteX10" fmla="*/ 4261191 w 4304438"/>
              <a:gd name="connsiteY10" fmla="*/ 2811718 h 2811718"/>
              <a:gd name="connsiteX11" fmla="*/ 2932444 w 4304438"/>
              <a:gd name="connsiteY11" fmla="*/ 2250131 h 2811718"/>
              <a:gd name="connsiteX12" fmla="*/ 0 w 4304438"/>
              <a:gd name="connsiteY12" fmla="*/ 2250131 h 2811718"/>
              <a:gd name="connsiteX13" fmla="*/ 0 w 4304438"/>
              <a:gd name="connsiteY13" fmla="*/ 1875109 h 2811718"/>
              <a:gd name="connsiteX14" fmla="*/ 0 w 4304438"/>
              <a:gd name="connsiteY14" fmla="*/ 1312576 h 2811718"/>
              <a:gd name="connsiteX15" fmla="*/ 0 w 4304438"/>
              <a:gd name="connsiteY15" fmla="*/ 1312576 h 2811718"/>
              <a:gd name="connsiteX16" fmla="*/ 0 w 4304438"/>
              <a:gd name="connsiteY16" fmla="*/ 0 h 2811718"/>
              <a:gd name="connsiteX0" fmla="*/ 0 w 4304438"/>
              <a:gd name="connsiteY0" fmla="*/ 0 h 2811718"/>
              <a:gd name="connsiteX1" fmla="*/ 717406 w 4304438"/>
              <a:gd name="connsiteY1" fmla="*/ 0 h 2811718"/>
              <a:gd name="connsiteX2" fmla="*/ 717406 w 4304438"/>
              <a:gd name="connsiteY2" fmla="*/ 0 h 2811718"/>
              <a:gd name="connsiteX3" fmla="*/ 1793516 w 4304438"/>
              <a:gd name="connsiteY3" fmla="*/ 0 h 2811718"/>
              <a:gd name="connsiteX4" fmla="*/ 4304438 w 4304438"/>
              <a:gd name="connsiteY4" fmla="*/ 0 h 2811718"/>
              <a:gd name="connsiteX5" fmla="*/ 4304438 w 4304438"/>
              <a:gd name="connsiteY5" fmla="*/ 1312576 h 2811718"/>
              <a:gd name="connsiteX6" fmla="*/ 4304438 w 4304438"/>
              <a:gd name="connsiteY6" fmla="*/ 1312576 h 2811718"/>
              <a:gd name="connsiteX7" fmla="*/ 4304438 w 4304438"/>
              <a:gd name="connsiteY7" fmla="*/ 1875109 h 2811718"/>
              <a:gd name="connsiteX8" fmla="*/ 4304438 w 4304438"/>
              <a:gd name="connsiteY8" fmla="*/ 2250131 h 2811718"/>
              <a:gd name="connsiteX9" fmla="*/ 3922052 w 4304438"/>
              <a:gd name="connsiteY9" fmla="*/ 2250131 h 2811718"/>
              <a:gd name="connsiteX10" fmla="*/ 4261191 w 4304438"/>
              <a:gd name="connsiteY10" fmla="*/ 2811718 h 2811718"/>
              <a:gd name="connsiteX11" fmla="*/ 3612374 w 4304438"/>
              <a:gd name="connsiteY11" fmla="*/ 2257589 h 2811718"/>
              <a:gd name="connsiteX12" fmla="*/ 0 w 4304438"/>
              <a:gd name="connsiteY12" fmla="*/ 2250131 h 2811718"/>
              <a:gd name="connsiteX13" fmla="*/ 0 w 4304438"/>
              <a:gd name="connsiteY13" fmla="*/ 1875109 h 2811718"/>
              <a:gd name="connsiteX14" fmla="*/ 0 w 4304438"/>
              <a:gd name="connsiteY14" fmla="*/ 1312576 h 2811718"/>
              <a:gd name="connsiteX15" fmla="*/ 0 w 4304438"/>
              <a:gd name="connsiteY15" fmla="*/ 1312576 h 2811718"/>
              <a:gd name="connsiteX16" fmla="*/ 0 w 4304438"/>
              <a:gd name="connsiteY16" fmla="*/ 0 h 2811718"/>
              <a:gd name="connsiteX0" fmla="*/ 0 w 4304438"/>
              <a:gd name="connsiteY0" fmla="*/ 0 h 2886299"/>
              <a:gd name="connsiteX1" fmla="*/ 717406 w 4304438"/>
              <a:gd name="connsiteY1" fmla="*/ 0 h 2886299"/>
              <a:gd name="connsiteX2" fmla="*/ 717406 w 4304438"/>
              <a:gd name="connsiteY2" fmla="*/ 0 h 2886299"/>
              <a:gd name="connsiteX3" fmla="*/ 1793516 w 4304438"/>
              <a:gd name="connsiteY3" fmla="*/ 0 h 2886299"/>
              <a:gd name="connsiteX4" fmla="*/ 4304438 w 4304438"/>
              <a:gd name="connsiteY4" fmla="*/ 0 h 2886299"/>
              <a:gd name="connsiteX5" fmla="*/ 4304438 w 4304438"/>
              <a:gd name="connsiteY5" fmla="*/ 1312576 h 2886299"/>
              <a:gd name="connsiteX6" fmla="*/ 4304438 w 4304438"/>
              <a:gd name="connsiteY6" fmla="*/ 1312576 h 2886299"/>
              <a:gd name="connsiteX7" fmla="*/ 4304438 w 4304438"/>
              <a:gd name="connsiteY7" fmla="*/ 1875109 h 2886299"/>
              <a:gd name="connsiteX8" fmla="*/ 4304438 w 4304438"/>
              <a:gd name="connsiteY8" fmla="*/ 2250131 h 2886299"/>
              <a:gd name="connsiteX9" fmla="*/ 3922052 w 4304438"/>
              <a:gd name="connsiteY9" fmla="*/ 2250131 h 2886299"/>
              <a:gd name="connsiteX10" fmla="*/ 3602349 w 4304438"/>
              <a:gd name="connsiteY10" fmla="*/ 2886299 h 2886299"/>
              <a:gd name="connsiteX11" fmla="*/ 3612374 w 4304438"/>
              <a:gd name="connsiteY11" fmla="*/ 2257589 h 2886299"/>
              <a:gd name="connsiteX12" fmla="*/ 0 w 4304438"/>
              <a:gd name="connsiteY12" fmla="*/ 2250131 h 2886299"/>
              <a:gd name="connsiteX13" fmla="*/ 0 w 4304438"/>
              <a:gd name="connsiteY13" fmla="*/ 1875109 h 2886299"/>
              <a:gd name="connsiteX14" fmla="*/ 0 w 4304438"/>
              <a:gd name="connsiteY14" fmla="*/ 1312576 h 2886299"/>
              <a:gd name="connsiteX15" fmla="*/ 0 w 4304438"/>
              <a:gd name="connsiteY15" fmla="*/ 1312576 h 2886299"/>
              <a:gd name="connsiteX16" fmla="*/ 0 w 4304438"/>
              <a:gd name="connsiteY16" fmla="*/ 0 h 2886299"/>
              <a:gd name="connsiteX0" fmla="*/ 0 w 4304438"/>
              <a:gd name="connsiteY0" fmla="*/ 0 h 2886299"/>
              <a:gd name="connsiteX1" fmla="*/ 717406 w 4304438"/>
              <a:gd name="connsiteY1" fmla="*/ 0 h 2886299"/>
              <a:gd name="connsiteX2" fmla="*/ 717406 w 4304438"/>
              <a:gd name="connsiteY2" fmla="*/ 0 h 2886299"/>
              <a:gd name="connsiteX3" fmla="*/ 1793516 w 4304438"/>
              <a:gd name="connsiteY3" fmla="*/ 0 h 2886299"/>
              <a:gd name="connsiteX4" fmla="*/ 4304438 w 4304438"/>
              <a:gd name="connsiteY4" fmla="*/ 0 h 2886299"/>
              <a:gd name="connsiteX5" fmla="*/ 4304438 w 4304438"/>
              <a:gd name="connsiteY5" fmla="*/ 1312576 h 2886299"/>
              <a:gd name="connsiteX6" fmla="*/ 4304438 w 4304438"/>
              <a:gd name="connsiteY6" fmla="*/ 1312576 h 2886299"/>
              <a:gd name="connsiteX7" fmla="*/ 4304438 w 4304438"/>
              <a:gd name="connsiteY7" fmla="*/ 1875109 h 2886299"/>
              <a:gd name="connsiteX8" fmla="*/ 4304438 w 4304438"/>
              <a:gd name="connsiteY8" fmla="*/ 2250131 h 2886299"/>
              <a:gd name="connsiteX9" fmla="*/ 3922052 w 4304438"/>
              <a:gd name="connsiteY9" fmla="*/ 2250131 h 2886299"/>
              <a:gd name="connsiteX10" fmla="*/ 3602349 w 4304438"/>
              <a:gd name="connsiteY10" fmla="*/ 2886299 h 2886299"/>
              <a:gd name="connsiteX11" fmla="*/ 3050161 w 4304438"/>
              <a:gd name="connsiteY11" fmla="*/ 2250131 h 2886299"/>
              <a:gd name="connsiteX12" fmla="*/ 0 w 4304438"/>
              <a:gd name="connsiteY12" fmla="*/ 2250131 h 2886299"/>
              <a:gd name="connsiteX13" fmla="*/ 0 w 4304438"/>
              <a:gd name="connsiteY13" fmla="*/ 1875109 h 2886299"/>
              <a:gd name="connsiteX14" fmla="*/ 0 w 4304438"/>
              <a:gd name="connsiteY14" fmla="*/ 1312576 h 2886299"/>
              <a:gd name="connsiteX15" fmla="*/ 0 w 4304438"/>
              <a:gd name="connsiteY15" fmla="*/ 1312576 h 2886299"/>
              <a:gd name="connsiteX16" fmla="*/ 0 w 4304438"/>
              <a:gd name="connsiteY16" fmla="*/ 0 h 2886299"/>
              <a:gd name="connsiteX0" fmla="*/ 0 w 5060587"/>
              <a:gd name="connsiteY0" fmla="*/ 0 h 2878840"/>
              <a:gd name="connsiteX1" fmla="*/ 717406 w 5060587"/>
              <a:gd name="connsiteY1" fmla="*/ 0 h 2878840"/>
              <a:gd name="connsiteX2" fmla="*/ 717406 w 5060587"/>
              <a:gd name="connsiteY2" fmla="*/ 0 h 2878840"/>
              <a:gd name="connsiteX3" fmla="*/ 1793516 w 5060587"/>
              <a:gd name="connsiteY3" fmla="*/ 0 h 2878840"/>
              <a:gd name="connsiteX4" fmla="*/ 4304438 w 5060587"/>
              <a:gd name="connsiteY4" fmla="*/ 0 h 2878840"/>
              <a:gd name="connsiteX5" fmla="*/ 4304438 w 5060587"/>
              <a:gd name="connsiteY5" fmla="*/ 1312576 h 2878840"/>
              <a:gd name="connsiteX6" fmla="*/ 4304438 w 5060587"/>
              <a:gd name="connsiteY6" fmla="*/ 1312576 h 2878840"/>
              <a:gd name="connsiteX7" fmla="*/ 4304438 w 5060587"/>
              <a:gd name="connsiteY7" fmla="*/ 1875109 h 2878840"/>
              <a:gd name="connsiteX8" fmla="*/ 4304438 w 5060587"/>
              <a:gd name="connsiteY8" fmla="*/ 2250131 h 2878840"/>
              <a:gd name="connsiteX9" fmla="*/ 3922052 w 5060587"/>
              <a:gd name="connsiteY9" fmla="*/ 2250131 h 2878840"/>
              <a:gd name="connsiteX10" fmla="*/ 5060587 w 5060587"/>
              <a:gd name="connsiteY10" fmla="*/ 2878840 h 2878840"/>
              <a:gd name="connsiteX11" fmla="*/ 3050161 w 5060587"/>
              <a:gd name="connsiteY11" fmla="*/ 2250131 h 2878840"/>
              <a:gd name="connsiteX12" fmla="*/ 0 w 5060587"/>
              <a:gd name="connsiteY12" fmla="*/ 2250131 h 2878840"/>
              <a:gd name="connsiteX13" fmla="*/ 0 w 5060587"/>
              <a:gd name="connsiteY13" fmla="*/ 1875109 h 2878840"/>
              <a:gd name="connsiteX14" fmla="*/ 0 w 5060587"/>
              <a:gd name="connsiteY14" fmla="*/ 1312576 h 2878840"/>
              <a:gd name="connsiteX15" fmla="*/ 0 w 5060587"/>
              <a:gd name="connsiteY15" fmla="*/ 1312576 h 2878840"/>
              <a:gd name="connsiteX16" fmla="*/ 0 w 5060587"/>
              <a:gd name="connsiteY16" fmla="*/ 0 h 2878840"/>
              <a:gd name="connsiteX0" fmla="*/ 0 w 4304438"/>
              <a:gd name="connsiteY0" fmla="*/ 0 h 3371076"/>
              <a:gd name="connsiteX1" fmla="*/ 717406 w 4304438"/>
              <a:gd name="connsiteY1" fmla="*/ 0 h 3371076"/>
              <a:gd name="connsiteX2" fmla="*/ 717406 w 4304438"/>
              <a:gd name="connsiteY2" fmla="*/ 0 h 3371076"/>
              <a:gd name="connsiteX3" fmla="*/ 1793516 w 4304438"/>
              <a:gd name="connsiteY3" fmla="*/ 0 h 3371076"/>
              <a:gd name="connsiteX4" fmla="*/ 4304438 w 4304438"/>
              <a:gd name="connsiteY4" fmla="*/ 0 h 3371076"/>
              <a:gd name="connsiteX5" fmla="*/ 4304438 w 4304438"/>
              <a:gd name="connsiteY5" fmla="*/ 1312576 h 3371076"/>
              <a:gd name="connsiteX6" fmla="*/ 4304438 w 4304438"/>
              <a:gd name="connsiteY6" fmla="*/ 1312576 h 3371076"/>
              <a:gd name="connsiteX7" fmla="*/ 4304438 w 4304438"/>
              <a:gd name="connsiteY7" fmla="*/ 1875109 h 3371076"/>
              <a:gd name="connsiteX8" fmla="*/ 4304438 w 4304438"/>
              <a:gd name="connsiteY8" fmla="*/ 2250131 h 3371076"/>
              <a:gd name="connsiteX9" fmla="*/ 3922052 w 4304438"/>
              <a:gd name="connsiteY9" fmla="*/ 2250131 h 3371076"/>
              <a:gd name="connsiteX10" fmla="*/ 3988870 w 4304438"/>
              <a:gd name="connsiteY10" fmla="*/ 3371076 h 3371076"/>
              <a:gd name="connsiteX11" fmla="*/ 3050161 w 4304438"/>
              <a:gd name="connsiteY11" fmla="*/ 2250131 h 3371076"/>
              <a:gd name="connsiteX12" fmla="*/ 0 w 4304438"/>
              <a:gd name="connsiteY12" fmla="*/ 2250131 h 3371076"/>
              <a:gd name="connsiteX13" fmla="*/ 0 w 4304438"/>
              <a:gd name="connsiteY13" fmla="*/ 1875109 h 3371076"/>
              <a:gd name="connsiteX14" fmla="*/ 0 w 4304438"/>
              <a:gd name="connsiteY14" fmla="*/ 1312576 h 3371076"/>
              <a:gd name="connsiteX15" fmla="*/ 0 w 4304438"/>
              <a:gd name="connsiteY15" fmla="*/ 1312576 h 3371076"/>
              <a:gd name="connsiteX16" fmla="*/ 0 w 4304438"/>
              <a:gd name="connsiteY16" fmla="*/ 0 h 3371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371076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3922052" y="2250131"/>
                </a:lnTo>
                <a:lnTo>
                  <a:pt x="3988870" y="3371076"/>
                </a:lnTo>
                <a:lnTo>
                  <a:pt x="3050161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DC452D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itle 6"/>
          <p:cNvSpPr txBox="1">
            <a:spLocks/>
          </p:cNvSpPr>
          <p:nvPr/>
        </p:nvSpPr>
        <p:spPr>
          <a:xfrm>
            <a:off x="7941346" y="3326998"/>
            <a:ext cx="4017327" cy="834814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$</a:t>
            </a: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80 million for </a:t>
            </a: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selling uncleared medical devices</a:t>
            </a:r>
            <a:endParaRPr lang="en-US" sz="26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50" name="Picture 2" descr="http://www.tevapharm.com/Media/PublishingImages/Kit/Teva%20english%20logo%20white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40" t="38192" r="12790" b="38725"/>
          <a:stretch/>
        </p:blipFill>
        <p:spPr bwMode="auto">
          <a:xfrm>
            <a:off x="2165695" y="6299990"/>
            <a:ext cx="706771" cy="2196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http://color-studio.com/wp-content/uploads/2013/06/astellas-logo.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034" y="6197531"/>
            <a:ext cx="894979" cy="3294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http://aedcompany.nl/media/Medtronic_logo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0551" y="6307190"/>
            <a:ext cx="877894" cy="2471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2" descr="http://www.wkrb13.com/logos/vascular-solutions-inc-logo.jp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5261" y="6261829"/>
            <a:ext cx="849695" cy="2484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" descr="http://www.shire.com/shireplc/dlibrary/documents/SL_rgb_hi_blue_pms3005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3253" y="6316995"/>
            <a:ext cx="764757" cy="225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9F9F9"/>
              </a:clrFrom>
              <a:clrTo>
                <a:srgbClr val="F9F9F9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4257" y="6221955"/>
            <a:ext cx="795845" cy="384095"/>
          </a:xfrm>
          <a:prstGeom prst="rect">
            <a:avLst/>
          </a:prstGeom>
          <a:ln>
            <a:noFill/>
          </a:ln>
        </p:spPr>
      </p:pic>
      <p:pic>
        <p:nvPicPr>
          <p:cNvPr id="76" name="Picture 2" descr="http://www.wkrb13.com/logos/davitalogonew_300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8897" y="6163692"/>
            <a:ext cx="635237" cy="232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2" descr="http://logosandbrands.directory/wp-content/themes/directorypress/thumbs/Bio-Rad-Laboratories-Inc.-logo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8323" y="6172832"/>
            <a:ext cx="660126" cy="1769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Picture 2" descr="http://i.forbesimg.com/media/lists/companies/biomet_416x416.jpg"/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031" b="34238"/>
          <a:stretch/>
        </p:blipFill>
        <p:spPr bwMode="auto">
          <a:xfrm>
            <a:off x="9319824" y="6452563"/>
            <a:ext cx="686932" cy="21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6" descr="File:Biotronik logo.sv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9842" y="6485194"/>
            <a:ext cx="880100" cy="1177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" name="Picture 2" descr="http://www.trademarkia.com/services/logo.ashx?sid=77359898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7079" y="2547235"/>
            <a:ext cx="1694157" cy="705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" name="Rectangle 80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0" name="Rectangle 89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5" name="Rectangle 94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6" name="Rectangle 95"/>
          <p:cNvSpPr/>
          <p:nvPr/>
        </p:nvSpPr>
        <p:spPr>
          <a:xfrm>
            <a:off x="11168491" y="-42615"/>
            <a:ext cx="1114071" cy="954602"/>
          </a:xfrm>
          <a:prstGeom prst="rect">
            <a:avLst/>
          </a:prstGeom>
          <a:solidFill>
            <a:srgbClr val="DC452D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03" name="Group 102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104" name="Straight Connector 103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9" name="TextBox 148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1" name="Rectangle 150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2" name="TextBox 151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11186160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11186160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79" name="Picture 78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  <p:pic>
        <p:nvPicPr>
          <p:cNvPr id="80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6427722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3374809962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0" y="884987"/>
            <a:ext cx="12127186" cy="952833"/>
            <a:chOff x="0" y="1362288"/>
            <a:chExt cx="12127186" cy="952833"/>
          </a:xfrm>
        </p:grpSpPr>
        <p:grpSp>
          <p:nvGrpSpPr>
            <p:cNvPr id="52" name="Group 51"/>
            <p:cNvGrpSpPr/>
            <p:nvPr/>
          </p:nvGrpSpPr>
          <p:grpSpPr>
            <a:xfrm>
              <a:off x="1016092" y="1362288"/>
              <a:ext cx="10150547" cy="952833"/>
              <a:chOff x="1016092" y="5905167"/>
              <a:chExt cx="10150547" cy="952833"/>
            </a:xfrm>
          </p:grpSpPr>
          <p:grpSp>
            <p:nvGrpSpPr>
              <p:cNvPr id="53" name="Group 52"/>
              <p:cNvGrpSpPr/>
              <p:nvPr/>
            </p:nvGrpSpPr>
            <p:grpSpPr>
              <a:xfrm>
                <a:off x="2024770" y="5905167"/>
                <a:ext cx="9141869" cy="952833"/>
                <a:chOff x="2024770" y="5928967"/>
                <a:chExt cx="9141869" cy="943689"/>
              </a:xfrm>
            </p:grpSpPr>
            <p:cxnSp>
              <p:nvCxnSpPr>
                <p:cNvPr id="55" name="Straight Connector 54"/>
                <p:cNvCxnSpPr/>
                <p:nvPr/>
              </p:nvCxnSpPr>
              <p:spPr>
                <a:xfrm>
                  <a:off x="3030559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Straight Connector 55"/>
                <p:cNvCxnSpPr/>
                <p:nvPr/>
              </p:nvCxnSpPr>
              <p:spPr>
                <a:xfrm>
                  <a:off x="4047569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/>
                <p:cNvCxnSpPr/>
                <p:nvPr/>
              </p:nvCxnSpPr>
              <p:spPr>
                <a:xfrm>
                  <a:off x="5064579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Straight Connector 57"/>
                <p:cNvCxnSpPr/>
                <p:nvPr/>
              </p:nvCxnSpPr>
              <p:spPr>
                <a:xfrm>
                  <a:off x="6081589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Straight Connector 58"/>
                <p:cNvCxnSpPr/>
                <p:nvPr/>
              </p:nvCxnSpPr>
              <p:spPr>
                <a:xfrm>
                  <a:off x="7098599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Straight Connector 59"/>
                <p:cNvCxnSpPr/>
                <p:nvPr/>
              </p:nvCxnSpPr>
              <p:spPr>
                <a:xfrm>
                  <a:off x="8115609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>
                  <a:off x="9132619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Straight Connector 61"/>
                <p:cNvCxnSpPr/>
                <p:nvPr/>
              </p:nvCxnSpPr>
              <p:spPr>
                <a:xfrm>
                  <a:off x="10149629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Straight Connector 62"/>
                <p:cNvCxnSpPr/>
                <p:nvPr/>
              </p:nvCxnSpPr>
              <p:spPr>
                <a:xfrm>
                  <a:off x="11166639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Straight Connector 63"/>
                <p:cNvCxnSpPr/>
                <p:nvPr/>
              </p:nvCxnSpPr>
              <p:spPr>
                <a:xfrm>
                  <a:off x="2024770" y="5928967"/>
                  <a:ext cx="0" cy="943689"/>
                </a:xfrm>
                <a:prstGeom prst="line">
                  <a:avLst/>
                </a:prstGeom>
                <a:ln>
                  <a:solidFill>
                    <a:schemeClr val="bg1">
                      <a:lumMod val="65000"/>
                    </a:schemeClr>
                  </a:solidFill>
                  <a:prstDash val="sysDash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4" name="Straight Connector 53"/>
              <p:cNvCxnSpPr/>
              <p:nvPr/>
            </p:nvCxnSpPr>
            <p:spPr>
              <a:xfrm>
                <a:off x="1016092" y="5905167"/>
                <a:ext cx="0" cy="952833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50" name="Picture 2" descr="http://www.tevapharm.com/Media/PublishingImages/Kit/Teva%20english%20logo%20white.jp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940" t="38192" r="12790" b="38725"/>
            <a:stretch/>
          </p:blipFill>
          <p:spPr bwMode="auto">
            <a:xfrm>
              <a:off x="2165695" y="1757111"/>
              <a:ext cx="706771" cy="21966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6" name="Picture 2" descr="http://webapps2.carefusion.com/media_library/carefusion_logo/jpg/Color-jpg_CMYK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579061"/>
              <a:ext cx="961381" cy="31830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7" name="Picture 2" descr="http://www.bioscrip.com/sites/all/themes/inamega/css/images/logo-trim.jpg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116" y="1915149"/>
              <a:ext cx="773437" cy="1912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0" name="Picture 2" descr="http://color-studio.com/wp-content/uploads/2013/06/astellas-logo.jpg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7034" y="1654652"/>
              <a:ext cx="894979" cy="3294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2" name="Picture 2" descr="http://aedcompany.nl/media/Medtronic_logo.pn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0551" y="1764311"/>
              <a:ext cx="877894" cy="2471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4" name="Picture 2" descr="http://www.wkrb13.com/logos/vascular-solutions-inc-logo.jp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65261" y="1718950"/>
              <a:ext cx="849695" cy="24842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1" name="Picture 2" descr="http://www.shire.com/shireplc/dlibrary/documents/SL_rgb_hi_blue_pms3005.jpg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3253" y="1774116"/>
              <a:ext cx="764757" cy="22578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5" name="Picture 74"/>
            <p:cNvPicPr>
              <a:picLocks noChangeAspect="1"/>
            </p:cNvPicPr>
            <p:nvPr/>
          </p:nvPicPr>
          <p:blipFill>
            <a:blip r:embed="rId9" cstate="print">
              <a:clrChange>
                <a:clrFrom>
                  <a:srgbClr val="F9F9F9"/>
                </a:clrFrom>
                <a:clrTo>
                  <a:srgbClr val="F9F9F9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14257" y="1679076"/>
              <a:ext cx="795845" cy="384095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6" name="Picture 2" descr="http://www.wkrb13.com/logos/davitalogonew_300.jp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28897" y="1620817"/>
              <a:ext cx="635237" cy="2324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3" name="Picture 2" descr="http://logosandbrands.directory/wp-content/themes/directorypress/thumbs/Bio-Rad-Laboratories-Inc.-logo.jpg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8323" y="1629953"/>
              <a:ext cx="660126" cy="1769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8" name="Picture 2" descr="http://i.forbesimg.com/media/lists/companies/biomet_416x416.jpg"/>
            <p:cNvPicPr>
              <a:picLocks noChangeAspect="1" noChangeArrowheads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4031" b="34238"/>
            <a:stretch/>
          </p:blipFill>
          <p:spPr bwMode="auto">
            <a:xfrm>
              <a:off x="9319824" y="1909688"/>
              <a:ext cx="686932" cy="2179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9" name="Picture 6" descr="File:Biotronik logo.svg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19842" y="1942315"/>
              <a:ext cx="880100" cy="1177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8" name="Picture 2" descr="http://www.trademarkia.com/services/logo.ashx?sid=77359898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59727" y="1686390"/>
              <a:ext cx="867459" cy="36144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" name="Group 1"/>
          <p:cNvGrpSpPr/>
          <p:nvPr/>
        </p:nvGrpSpPr>
        <p:grpSpPr>
          <a:xfrm>
            <a:off x="0" y="6350429"/>
            <a:ext cx="12192000" cy="516842"/>
            <a:chOff x="0" y="6350429"/>
            <a:chExt cx="12192000" cy="516842"/>
          </a:xfrm>
        </p:grpSpPr>
        <p:sp>
          <p:nvSpPr>
            <p:cNvPr id="81" name="Rectangle 80"/>
            <p:cNvSpPr/>
            <p:nvPr/>
          </p:nvSpPr>
          <p:spPr>
            <a:xfrm flipV="1">
              <a:off x="0" y="6763788"/>
              <a:ext cx="12192000" cy="103483"/>
            </a:xfrm>
            <a:prstGeom prst="rect">
              <a:avLst/>
            </a:prstGeom>
            <a:solidFill>
              <a:srgbClr val="F6BC1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9334609" y="6350429"/>
              <a:ext cx="2857390" cy="420312"/>
            </a:xfrm>
            <a:prstGeom prst="rect">
              <a:avLst/>
            </a:prstGeom>
            <a:solidFill>
              <a:srgbClr val="F6BC1C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9475463" y="6454362"/>
              <a:ext cx="2575683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100" kern="1100" spc="120" dirty="0">
                  <a:solidFill>
                    <a:srgbClr val="002C5F"/>
                  </a:solidFill>
                  <a:latin typeface="Arial"/>
                  <a:cs typeface="Arial"/>
                </a:rPr>
                <a:t>www.</a:t>
              </a:r>
              <a:r>
                <a:rPr lang="en-US" sz="1100" kern="1100" spc="120" dirty="0">
                  <a:solidFill>
                    <a:srgbClr val="FFFFFF"/>
                  </a:solidFill>
                  <a:latin typeface="Arial"/>
                  <a:cs typeface="Arial"/>
                </a:rPr>
                <a:t>potomac</a:t>
              </a:r>
              <a:r>
                <a:rPr lang="en-US" sz="1100" kern="1100" spc="120" dirty="0">
                  <a:solidFill>
                    <a:srgbClr val="002C5F"/>
                  </a:solidFill>
                  <a:latin typeface="Arial"/>
                  <a:cs typeface="Arial"/>
                </a:rPr>
                <a:t>river</a:t>
              </a:r>
              <a:r>
                <a:rPr lang="en-US" sz="1100" kern="1100" spc="120" dirty="0">
                  <a:solidFill>
                    <a:srgbClr val="FFFFFF"/>
                  </a:solidFill>
                  <a:latin typeface="Arial"/>
                  <a:cs typeface="Arial"/>
                </a:rPr>
                <a:t>partners</a:t>
              </a:r>
              <a:r>
                <a:rPr lang="en-US" sz="1100" kern="1100" spc="120" dirty="0">
                  <a:solidFill>
                    <a:srgbClr val="002C5F"/>
                  </a:solidFill>
                  <a:latin typeface="Arial"/>
                  <a:cs typeface="Arial"/>
                </a:rPr>
                <a:t>.com</a:t>
              </a:r>
              <a:endParaRPr lang="en-US" sz="1100" kern="1100" spc="120" dirty="0">
                <a:solidFill>
                  <a:srgbClr val="002C5F"/>
                </a:solidFill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649214" y="2643924"/>
            <a:ext cx="7370690" cy="1315254"/>
            <a:chOff x="802640" y="2770090"/>
            <a:chExt cx="4419600" cy="992194"/>
          </a:xfrm>
        </p:grpSpPr>
        <p:sp>
          <p:nvSpPr>
            <p:cNvPr id="87" name="Rectangle 86"/>
            <p:cNvSpPr/>
            <p:nvPr/>
          </p:nvSpPr>
          <p:spPr>
            <a:xfrm>
              <a:off x="802640" y="2770090"/>
              <a:ext cx="4016340" cy="670560"/>
            </a:xfrm>
            <a:prstGeom prst="rect">
              <a:avLst/>
            </a:prstGeom>
            <a:solidFill>
              <a:srgbClr val="F6BC1C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00" dirty="0"/>
            </a:p>
          </p:txBody>
        </p:sp>
        <p:sp>
          <p:nvSpPr>
            <p:cNvPr id="88" name="Title 6"/>
            <p:cNvSpPr txBox="1">
              <a:spLocks/>
            </p:cNvSpPr>
            <p:nvPr/>
          </p:nvSpPr>
          <p:spPr>
            <a:xfrm>
              <a:off x="902725" y="2840879"/>
              <a:ext cx="4319515" cy="921405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4900"/>
                </a:lnSpc>
              </a:pPr>
              <a:r>
                <a:rPr lang="en-US" sz="50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latin typeface="Arial"/>
                  <a:cs typeface="Arial"/>
                </a:rPr>
                <a:t>Federal Settlements</a:t>
              </a:r>
              <a:endParaRPr lang="en-US" sz="50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endParaRPr>
            </a:p>
          </p:txBody>
        </p:sp>
      </p:grpSp>
      <p:sp>
        <p:nvSpPr>
          <p:cNvPr id="93" name="TextBox 92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chemeClr val="bg1">
                  <a:lumMod val="50000"/>
                </a:schemeClr>
              </a:solidFill>
              <a:latin typeface="Arial"/>
              <a:cs typeface="Arial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972013" y="3524572"/>
            <a:ext cx="7547511" cy="1333666"/>
            <a:chOff x="3972013" y="3524572"/>
            <a:chExt cx="7547511" cy="1333666"/>
          </a:xfrm>
        </p:grpSpPr>
        <p:grpSp>
          <p:nvGrpSpPr>
            <p:cNvPr id="89" name="Group 88"/>
            <p:cNvGrpSpPr/>
            <p:nvPr/>
          </p:nvGrpSpPr>
          <p:grpSpPr>
            <a:xfrm>
              <a:off x="3972013" y="3524572"/>
              <a:ext cx="7547511" cy="1333666"/>
              <a:chOff x="4785359" y="3596640"/>
              <a:chExt cx="5195822" cy="1006083"/>
            </a:xfrm>
          </p:grpSpPr>
          <p:sp>
            <p:nvSpPr>
              <p:cNvPr id="90" name="Rectangle 89"/>
              <p:cNvSpPr/>
              <p:nvPr/>
            </p:nvSpPr>
            <p:spPr>
              <a:xfrm>
                <a:off x="4785359" y="3596640"/>
                <a:ext cx="5134868" cy="670560"/>
              </a:xfrm>
              <a:prstGeom prst="rect">
                <a:avLst/>
              </a:prstGeom>
              <a:solidFill>
                <a:srgbClr val="DC452D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00" dirty="0"/>
              </a:p>
            </p:txBody>
          </p:sp>
          <p:sp>
            <p:nvSpPr>
              <p:cNvPr id="91" name="Title 6"/>
              <p:cNvSpPr txBox="1">
                <a:spLocks/>
              </p:cNvSpPr>
              <p:nvPr/>
            </p:nvSpPr>
            <p:spPr>
              <a:xfrm>
                <a:off x="4872576" y="3681318"/>
                <a:ext cx="5108605" cy="921405"/>
              </a:xfrm>
              <a:prstGeom prst="rect">
                <a:avLst/>
              </a:prstGeom>
            </p:spPr>
            <p:txBody>
              <a:bodyPr vert="horz" lIns="91440" tIns="45720" rIns="91440" bIns="45720" rtlCol="0" anchor="t">
                <a:noAutofit/>
              </a:bodyPr>
              <a:lstStyle>
                <a:lvl1pPr algn="l" defTabSz="914400" rtl="0" eaLnBrk="1" latinLnBrk="0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4400" kern="1200">
                    <a:solidFill>
                      <a:schemeClr val="tx1"/>
                    </a:solidFill>
                    <a:latin typeface="+mj-lt"/>
                    <a:ea typeface="+mj-ea"/>
                    <a:cs typeface="+mj-cs"/>
                  </a:defRPr>
                </a:lvl1pPr>
              </a:lstStyle>
              <a:p>
                <a:pPr>
                  <a:lnSpc>
                    <a:spcPts val="4900"/>
                  </a:lnSpc>
                </a:pPr>
                <a:r>
                  <a:rPr lang="en-US" sz="5000" b="1" dirty="0" smtClean="0">
                    <a:solidFill>
                      <a:schemeClr val="bg1"/>
                    </a:solidFill>
                    <a:effectLst>
                      <a:outerShdw blurRad="50800" dist="38100" dir="2700000" algn="tl" rotWithShape="0">
                        <a:prstClr val="black">
                          <a:alpha val="40000"/>
                        </a:prstClr>
                      </a:outerShdw>
                    </a:effectLst>
                    <a:latin typeface="Arial"/>
                    <a:cs typeface="Arial"/>
                  </a:rPr>
                  <a:t>15 Companies    $852M</a:t>
                </a:r>
                <a:endParaRPr lang="en-US" sz="5000" b="1" dirty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latin typeface="Arial"/>
                  <a:cs typeface="Arial"/>
                </a:endParaRPr>
              </a:p>
            </p:txBody>
          </p:sp>
        </p:grpSp>
        <p:sp>
          <p:nvSpPr>
            <p:cNvPr id="3" name="Striped Right Arrow 2"/>
            <p:cNvSpPr/>
            <p:nvPr/>
          </p:nvSpPr>
          <p:spPr>
            <a:xfrm>
              <a:off x="8634495" y="3842873"/>
              <a:ext cx="420594" cy="329860"/>
            </a:xfrm>
            <a:prstGeom prst="stripedRightArrow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79" name="Picture 78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34350" y="1107776"/>
            <a:ext cx="777122" cy="259659"/>
          </a:xfrm>
          <a:prstGeom prst="rect">
            <a:avLst/>
          </a:prstGeom>
        </p:spPr>
      </p:pic>
      <p:pic>
        <p:nvPicPr>
          <p:cNvPr id="80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056427" y="1416108"/>
            <a:ext cx="925783" cy="301752"/>
          </a:xfrm>
          <a:prstGeom prst="rect">
            <a:avLst/>
          </a:prstGeom>
          <a:solidFill>
            <a:srgbClr val="FFFFFF"/>
          </a:solidFill>
          <a:extLst/>
        </p:spPr>
      </p:pic>
    </p:spTree>
    <p:extLst>
      <p:ext uri="{BB962C8B-B14F-4D97-AF65-F5344CB8AC3E}">
        <p14:creationId xmlns:p14="http://schemas.microsoft.com/office/powerpoint/2010/main" val="2469280245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5" y="1296873"/>
            <a:ext cx="852271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D63D25"/>
                </a:solidFill>
                <a:latin typeface="Arial"/>
                <a:cs typeface="Arial"/>
              </a:rPr>
              <a:t>ST</a:t>
            </a:r>
            <a:r>
              <a:rPr lang="en-US" sz="8000" dirty="0" smtClean="0">
                <a:solidFill>
                  <a:srgbClr val="CD4129"/>
                </a:solidFill>
                <a:latin typeface="Arial"/>
                <a:cs typeface="Arial"/>
              </a:rPr>
              <a:t>ATE</a:t>
            </a:r>
            <a:r>
              <a:rPr lang="en-US" sz="8000" dirty="0" smtClean="0">
                <a:solidFill>
                  <a:srgbClr val="D63D25"/>
                </a:solidFill>
                <a:latin typeface="Arial"/>
                <a:cs typeface="Arial"/>
              </a:rPr>
              <a:t> SETTLEMENTS </a:t>
            </a:r>
            <a:endParaRPr lang="en-US" sz="8000" dirty="0">
              <a:solidFill>
                <a:srgbClr val="D63D25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6238378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roup 137"/>
          <p:cNvGrpSpPr/>
          <p:nvPr/>
        </p:nvGrpSpPr>
        <p:grpSpPr>
          <a:xfrm>
            <a:off x="5292070" y="1534881"/>
            <a:ext cx="6734803" cy="4083506"/>
            <a:chOff x="2797320" y="2590800"/>
            <a:chExt cx="5889480" cy="3745524"/>
          </a:xfrm>
          <a:solidFill>
            <a:schemeClr val="bg1">
              <a:lumMod val="65000"/>
            </a:schemeClr>
          </a:solidFill>
        </p:grpSpPr>
        <p:sp>
          <p:nvSpPr>
            <p:cNvPr id="558" name="Freeform 5"/>
            <p:cNvSpPr>
              <a:spLocks/>
            </p:cNvSpPr>
            <p:nvPr/>
          </p:nvSpPr>
          <p:spPr bwMode="auto">
            <a:xfrm>
              <a:off x="5404628" y="4207409"/>
              <a:ext cx="820827" cy="445137"/>
            </a:xfrm>
            <a:custGeom>
              <a:avLst/>
              <a:gdLst>
                <a:gd name="T0" fmla="*/ 2147483647 w 662"/>
                <a:gd name="T1" fmla="*/ 2147483647 h 338"/>
                <a:gd name="T2" fmla="*/ 2147483647 w 662"/>
                <a:gd name="T3" fmla="*/ 2147483647 h 338"/>
                <a:gd name="T4" fmla="*/ 0 w 662"/>
                <a:gd name="T5" fmla="*/ 2147483647 h 338"/>
                <a:gd name="T6" fmla="*/ 2147483647 w 662"/>
                <a:gd name="T7" fmla="*/ 2147483647 h 338"/>
                <a:gd name="T8" fmla="*/ 2147483647 w 662"/>
                <a:gd name="T9" fmla="*/ 2147483647 h 338"/>
                <a:gd name="T10" fmla="*/ 2147483647 w 662"/>
                <a:gd name="T11" fmla="*/ 2147483647 h 338"/>
                <a:gd name="T12" fmla="*/ 2147483647 w 662"/>
                <a:gd name="T13" fmla="*/ 2147483647 h 338"/>
                <a:gd name="T14" fmla="*/ 2147483647 w 662"/>
                <a:gd name="T15" fmla="*/ 2147483647 h 338"/>
                <a:gd name="T16" fmla="*/ 2147483647 w 662"/>
                <a:gd name="T17" fmla="*/ 0 h 338"/>
                <a:gd name="T18" fmla="*/ 2147483647 w 662"/>
                <a:gd name="T19" fmla="*/ 2147483647 h 338"/>
                <a:gd name="T20" fmla="*/ 2147483647 w 662"/>
                <a:gd name="T21" fmla="*/ 2147483647 h 3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2"/>
                <a:gd name="T34" fmla="*/ 0 h 338"/>
                <a:gd name="T35" fmla="*/ 662 w 662"/>
                <a:gd name="T36" fmla="*/ 338 h 3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2" h="338">
                  <a:moveTo>
                    <a:pt x="7" y="4"/>
                  </a:moveTo>
                  <a:lnTo>
                    <a:pt x="5" y="197"/>
                  </a:lnTo>
                  <a:lnTo>
                    <a:pt x="0" y="335"/>
                  </a:lnTo>
                  <a:lnTo>
                    <a:pt x="662" y="338"/>
                  </a:lnTo>
                  <a:lnTo>
                    <a:pt x="649" y="162"/>
                  </a:lnTo>
                  <a:lnTo>
                    <a:pt x="649" y="96"/>
                  </a:lnTo>
                  <a:lnTo>
                    <a:pt x="596" y="55"/>
                  </a:lnTo>
                  <a:lnTo>
                    <a:pt x="612" y="20"/>
                  </a:lnTo>
                  <a:lnTo>
                    <a:pt x="589" y="0"/>
                  </a:lnTo>
                  <a:lnTo>
                    <a:pt x="289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59" name="Freeform 6"/>
            <p:cNvSpPr>
              <a:spLocks/>
            </p:cNvSpPr>
            <p:nvPr/>
          </p:nvSpPr>
          <p:spPr bwMode="auto">
            <a:xfrm>
              <a:off x="4903707" y="4715161"/>
              <a:ext cx="1474302" cy="1511871"/>
            </a:xfrm>
            <a:custGeom>
              <a:avLst/>
              <a:gdLst>
                <a:gd name="T0" fmla="*/ 2147483647 w 1248"/>
                <a:gd name="T1" fmla="*/ 0 h 1156"/>
                <a:gd name="T2" fmla="*/ 2147483647 w 1248"/>
                <a:gd name="T3" fmla="*/ 2147483647 h 1156"/>
                <a:gd name="T4" fmla="*/ 2147483647 w 1248"/>
                <a:gd name="T5" fmla="*/ 2147483647 h 1156"/>
                <a:gd name="T6" fmla="*/ 2147483647 w 1248"/>
                <a:gd name="T7" fmla="*/ 2147483647 h 1156"/>
                <a:gd name="T8" fmla="*/ 2147483647 w 1248"/>
                <a:gd name="T9" fmla="*/ 2147483647 h 1156"/>
                <a:gd name="T10" fmla="*/ 2147483647 w 1248"/>
                <a:gd name="T11" fmla="*/ 2147483647 h 1156"/>
                <a:gd name="T12" fmla="*/ 2147483647 w 1248"/>
                <a:gd name="T13" fmla="*/ 2147483647 h 1156"/>
                <a:gd name="T14" fmla="*/ 2147483647 w 1248"/>
                <a:gd name="T15" fmla="*/ 2147483647 h 1156"/>
                <a:gd name="T16" fmla="*/ 2147483647 w 1248"/>
                <a:gd name="T17" fmla="*/ 2147483647 h 1156"/>
                <a:gd name="T18" fmla="*/ 2147483647 w 1248"/>
                <a:gd name="T19" fmla="*/ 2147483647 h 1156"/>
                <a:gd name="T20" fmla="*/ 2147483647 w 1248"/>
                <a:gd name="T21" fmla="*/ 2147483647 h 1156"/>
                <a:gd name="T22" fmla="*/ 2147483647 w 1248"/>
                <a:gd name="T23" fmla="*/ 2147483647 h 1156"/>
                <a:gd name="T24" fmla="*/ 2147483647 w 1248"/>
                <a:gd name="T25" fmla="*/ 2147483647 h 1156"/>
                <a:gd name="T26" fmla="*/ 2147483647 w 1248"/>
                <a:gd name="T27" fmla="*/ 2147483647 h 1156"/>
                <a:gd name="T28" fmla="*/ 2147483647 w 1248"/>
                <a:gd name="T29" fmla="*/ 2147483647 h 1156"/>
                <a:gd name="T30" fmla="*/ 2147483647 w 1248"/>
                <a:gd name="T31" fmla="*/ 2147483647 h 1156"/>
                <a:gd name="T32" fmla="*/ 2147483647 w 1248"/>
                <a:gd name="T33" fmla="*/ 2147483647 h 1156"/>
                <a:gd name="T34" fmla="*/ 2147483647 w 1248"/>
                <a:gd name="T35" fmla="*/ 2147483647 h 1156"/>
                <a:gd name="T36" fmla="*/ 2147483647 w 1248"/>
                <a:gd name="T37" fmla="*/ 2147483647 h 1156"/>
                <a:gd name="T38" fmla="*/ 2147483647 w 1248"/>
                <a:gd name="T39" fmla="*/ 2147483647 h 1156"/>
                <a:gd name="T40" fmla="*/ 2147483647 w 1248"/>
                <a:gd name="T41" fmla="*/ 2147483647 h 1156"/>
                <a:gd name="T42" fmla="*/ 2147483647 w 1248"/>
                <a:gd name="T43" fmla="*/ 2147483647 h 1156"/>
                <a:gd name="T44" fmla="*/ 2147483647 w 1248"/>
                <a:gd name="T45" fmla="*/ 2147483647 h 1156"/>
                <a:gd name="T46" fmla="*/ 2147483647 w 1248"/>
                <a:gd name="T47" fmla="*/ 2147483647 h 1156"/>
                <a:gd name="T48" fmla="*/ 2147483647 w 1248"/>
                <a:gd name="T49" fmla="*/ 2147483647 h 1156"/>
                <a:gd name="T50" fmla="*/ 2147483647 w 1248"/>
                <a:gd name="T51" fmla="*/ 2147483647 h 1156"/>
                <a:gd name="T52" fmla="*/ 2147483647 w 1248"/>
                <a:gd name="T53" fmla="*/ 2147483647 h 1156"/>
                <a:gd name="T54" fmla="*/ 2147483647 w 1248"/>
                <a:gd name="T55" fmla="*/ 2147483647 h 1156"/>
                <a:gd name="T56" fmla="*/ 2147483647 w 1248"/>
                <a:gd name="T57" fmla="*/ 2147483647 h 1156"/>
                <a:gd name="T58" fmla="*/ 2147483647 w 1248"/>
                <a:gd name="T59" fmla="*/ 2147483647 h 1156"/>
                <a:gd name="T60" fmla="*/ 2147483647 w 1248"/>
                <a:gd name="T61" fmla="*/ 2147483647 h 1156"/>
                <a:gd name="T62" fmla="*/ 2147483647 w 1248"/>
                <a:gd name="T63" fmla="*/ 2147483647 h 1156"/>
                <a:gd name="T64" fmla="*/ 2147483647 w 1248"/>
                <a:gd name="T65" fmla="*/ 2147483647 h 1156"/>
                <a:gd name="T66" fmla="*/ 2147483647 w 1248"/>
                <a:gd name="T67" fmla="*/ 2147483647 h 1156"/>
                <a:gd name="T68" fmla="*/ 2147483647 w 1248"/>
                <a:gd name="T69" fmla="*/ 2147483647 h 1156"/>
                <a:gd name="T70" fmla="*/ 2147483647 w 1248"/>
                <a:gd name="T71" fmla="*/ 2147483647 h 1156"/>
                <a:gd name="T72" fmla="*/ 2147483647 w 1248"/>
                <a:gd name="T73" fmla="*/ 2147483647 h 1156"/>
                <a:gd name="T74" fmla="*/ 2147483647 w 1248"/>
                <a:gd name="T75" fmla="*/ 2147483647 h 1156"/>
                <a:gd name="T76" fmla="*/ 2147483647 w 1248"/>
                <a:gd name="T77" fmla="*/ 2147483647 h 1156"/>
                <a:gd name="T78" fmla="*/ 2147483647 w 1248"/>
                <a:gd name="T79" fmla="*/ 2147483647 h 1156"/>
                <a:gd name="T80" fmla="*/ 2147483647 w 1248"/>
                <a:gd name="T81" fmla="*/ 2147483647 h 1156"/>
                <a:gd name="T82" fmla="*/ 2147483647 w 1248"/>
                <a:gd name="T83" fmla="*/ 2147483647 h 1156"/>
                <a:gd name="T84" fmla="*/ 2147483647 w 1248"/>
                <a:gd name="T85" fmla="*/ 2147483647 h 1156"/>
                <a:gd name="T86" fmla="*/ 2147483647 w 1248"/>
                <a:gd name="T87" fmla="*/ 2147483647 h 1156"/>
                <a:gd name="T88" fmla="*/ 2147483647 w 1248"/>
                <a:gd name="T89" fmla="*/ 2147483647 h 1156"/>
                <a:gd name="T90" fmla="*/ 2147483647 w 1248"/>
                <a:gd name="T91" fmla="*/ 2147483647 h 1156"/>
                <a:gd name="T92" fmla="*/ 0 w 1248"/>
                <a:gd name="T93" fmla="*/ 2147483647 h 1156"/>
                <a:gd name="T94" fmla="*/ 0 w 1248"/>
                <a:gd name="T95" fmla="*/ 2147483647 h 1156"/>
                <a:gd name="T96" fmla="*/ 2147483647 w 1248"/>
                <a:gd name="T97" fmla="*/ 2147483647 h 1156"/>
                <a:gd name="T98" fmla="*/ 2147483647 w 1248"/>
                <a:gd name="T99" fmla="*/ 2147483647 h 1156"/>
                <a:gd name="T100" fmla="*/ 2147483647 w 1248"/>
                <a:gd name="T101" fmla="*/ 0 h 11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48"/>
                <a:gd name="T154" fmla="*/ 0 h 1156"/>
                <a:gd name="T155" fmla="*/ 1248 w 1248"/>
                <a:gd name="T156" fmla="*/ 1156 h 11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48" h="1156">
                  <a:moveTo>
                    <a:pt x="361" y="0"/>
                  </a:moveTo>
                  <a:lnTo>
                    <a:pt x="637" y="10"/>
                  </a:lnTo>
                  <a:lnTo>
                    <a:pt x="637" y="219"/>
                  </a:lnTo>
                  <a:lnTo>
                    <a:pt x="778" y="278"/>
                  </a:lnTo>
                  <a:lnTo>
                    <a:pt x="817" y="258"/>
                  </a:lnTo>
                  <a:lnTo>
                    <a:pt x="909" y="303"/>
                  </a:lnTo>
                  <a:lnTo>
                    <a:pt x="964" y="300"/>
                  </a:lnTo>
                  <a:lnTo>
                    <a:pt x="1070" y="255"/>
                  </a:lnTo>
                  <a:lnTo>
                    <a:pt x="1131" y="299"/>
                  </a:lnTo>
                  <a:lnTo>
                    <a:pt x="1185" y="310"/>
                  </a:lnTo>
                  <a:lnTo>
                    <a:pt x="1185" y="481"/>
                  </a:lnTo>
                  <a:lnTo>
                    <a:pt x="1248" y="588"/>
                  </a:lnTo>
                  <a:lnTo>
                    <a:pt x="1233" y="733"/>
                  </a:lnTo>
                  <a:lnTo>
                    <a:pt x="1165" y="791"/>
                  </a:lnTo>
                  <a:lnTo>
                    <a:pt x="1151" y="738"/>
                  </a:lnTo>
                  <a:lnTo>
                    <a:pt x="1131" y="762"/>
                  </a:lnTo>
                  <a:lnTo>
                    <a:pt x="1146" y="796"/>
                  </a:lnTo>
                  <a:lnTo>
                    <a:pt x="1025" y="883"/>
                  </a:lnTo>
                  <a:lnTo>
                    <a:pt x="996" y="888"/>
                  </a:lnTo>
                  <a:lnTo>
                    <a:pt x="933" y="931"/>
                  </a:lnTo>
                  <a:lnTo>
                    <a:pt x="933" y="956"/>
                  </a:lnTo>
                  <a:lnTo>
                    <a:pt x="913" y="960"/>
                  </a:lnTo>
                  <a:lnTo>
                    <a:pt x="928" y="989"/>
                  </a:lnTo>
                  <a:lnTo>
                    <a:pt x="894" y="1033"/>
                  </a:lnTo>
                  <a:lnTo>
                    <a:pt x="913" y="1096"/>
                  </a:lnTo>
                  <a:lnTo>
                    <a:pt x="933" y="1117"/>
                  </a:lnTo>
                  <a:lnTo>
                    <a:pt x="928" y="1156"/>
                  </a:lnTo>
                  <a:lnTo>
                    <a:pt x="880" y="1156"/>
                  </a:lnTo>
                  <a:lnTo>
                    <a:pt x="836" y="1136"/>
                  </a:lnTo>
                  <a:lnTo>
                    <a:pt x="807" y="1141"/>
                  </a:lnTo>
                  <a:lnTo>
                    <a:pt x="710" y="1107"/>
                  </a:lnTo>
                  <a:lnTo>
                    <a:pt x="666" y="975"/>
                  </a:lnTo>
                  <a:lnTo>
                    <a:pt x="599" y="912"/>
                  </a:lnTo>
                  <a:lnTo>
                    <a:pt x="539" y="796"/>
                  </a:lnTo>
                  <a:lnTo>
                    <a:pt x="512" y="784"/>
                  </a:lnTo>
                  <a:lnTo>
                    <a:pt x="479" y="755"/>
                  </a:lnTo>
                  <a:lnTo>
                    <a:pt x="449" y="755"/>
                  </a:lnTo>
                  <a:lnTo>
                    <a:pt x="402" y="746"/>
                  </a:lnTo>
                  <a:lnTo>
                    <a:pt x="366" y="755"/>
                  </a:lnTo>
                  <a:lnTo>
                    <a:pt x="342" y="814"/>
                  </a:lnTo>
                  <a:lnTo>
                    <a:pt x="305" y="823"/>
                  </a:lnTo>
                  <a:lnTo>
                    <a:pt x="226" y="778"/>
                  </a:lnTo>
                  <a:lnTo>
                    <a:pt x="179" y="723"/>
                  </a:lnTo>
                  <a:lnTo>
                    <a:pt x="171" y="657"/>
                  </a:lnTo>
                  <a:lnTo>
                    <a:pt x="137" y="612"/>
                  </a:lnTo>
                  <a:lnTo>
                    <a:pt x="58" y="549"/>
                  </a:lnTo>
                  <a:lnTo>
                    <a:pt x="0" y="483"/>
                  </a:lnTo>
                  <a:lnTo>
                    <a:pt x="0" y="455"/>
                  </a:lnTo>
                  <a:lnTo>
                    <a:pt x="189" y="457"/>
                  </a:lnTo>
                  <a:lnTo>
                    <a:pt x="342" y="470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0" name="Freeform 7"/>
            <p:cNvSpPr>
              <a:spLocks/>
            </p:cNvSpPr>
            <p:nvPr/>
          </p:nvSpPr>
          <p:spPr bwMode="auto">
            <a:xfrm>
              <a:off x="8284925" y="2590800"/>
              <a:ext cx="401875" cy="677382"/>
            </a:xfrm>
            <a:custGeom>
              <a:avLst/>
              <a:gdLst>
                <a:gd name="T0" fmla="*/ 2147483647 w 339"/>
                <a:gd name="T1" fmla="*/ 2147483647 h 518"/>
                <a:gd name="T2" fmla="*/ 2147483647 w 339"/>
                <a:gd name="T3" fmla="*/ 2147483647 h 518"/>
                <a:gd name="T4" fmla="*/ 2147483647 w 339"/>
                <a:gd name="T5" fmla="*/ 2147483647 h 518"/>
                <a:gd name="T6" fmla="*/ 2147483647 w 339"/>
                <a:gd name="T7" fmla="*/ 2147483647 h 518"/>
                <a:gd name="T8" fmla="*/ 2147483647 w 339"/>
                <a:gd name="T9" fmla="*/ 2147483647 h 518"/>
                <a:gd name="T10" fmla="*/ 2147483647 w 339"/>
                <a:gd name="T11" fmla="*/ 2147483647 h 518"/>
                <a:gd name="T12" fmla="*/ 2147483647 w 339"/>
                <a:gd name="T13" fmla="*/ 2147483647 h 518"/>
                <a:gd name="T14" fmla="*/ 0 w 339"/>
                <a:gd name="T15" fmla="*/ 2147483647 h 518"/>
                <a:gd name="T16" fmla="*/ 2147483647 w 339"/>
                <a:gd name="T17" fmla="*/ 2147483647 h 518"/>
                <a:gd name="T18" fmla="*/ 2147483647 w 339"/>
                <a:gd name="T19" fmla="*/ 2147483647 h 518"/>
                <a:gd name="T20" fmla="*/ 2147483647 w 339"/>
                <a:gd name="T21" fmla="*/ 2147483647 h 518"/>
                <a:gd name="T22" fmla="*/ 2147483647 w 339"/>
                <a:gd name="T23" fmla="*/ 2147483647 h 518"/>
                <a:gd name="T24" fmla="*/ 2147483647 w 339"/>
                <a:gd name="T25" fmla="*/ 2147483647 h 518"/>
                <a:gd name="T26" fmla="*/ 2147483647 w 339"/>
                <a:gd name="T27" fmla="*/ 2147483647 h 518"/>
                <a:gd name="T28" fmla="*/ 2147483647 w 339"/>
                <a:gd name="T29" fmla="*/ 2147483647 h 518"/>
                <a:gd name="T30" fmla="*/ 2147483647 w 339"/>
                <a:gd name="T31" fmla="*/ 2147483647 h 518"/>
                <a:gd name="T32" fmla="*/ 2147483647 w 339"/>
                <a:gd name="T33" fmla="*/ 2147483647 h 518"/>
                <a:gd name="T34" fmla="*/ 2147483647 w 339"/>
                <a:gd name="T35" fmla="*/ 2147483647 h 518"/>
                <a:gd name="T36" fmla="*/ 2147483647 w 339"/>
                <a:gd name="T37" fmla="*/ 2147483647 h 518"/>
                <a:gd name="T38" fmla="*/ 2147483647 w 339"/>
                <a:gd name="T39" fmla="*/ 2147483647 h 518"/>
                <a:gd name="T40" fmla="*/ 2147483647 w 339"/>
                <a:gd name="T41" fmla="*/ 2147483647 h 518"/>
                <a:gd name="T42" fmla="*/ 2147483647 w 339"/>
                <a:gd name="T43" fmla="*/ 2147483647 h 518"/>
                <a:gd name="T44" fmla="*/ 2147483647 w 339"/>
                <a:gd name="T45" fmla="*/ 2147483647 h 518"/>
                <a:gd name="T46" fmla="*/ 2147483647 w 339"/>
                <a:gd name="T47" fmla="*/ 2147483647 h 518"/>
                <a:gd name="T48" fmla="*/ 2147483647 w 339"/>
                <a:gd name="T49" fmla="*/ 0 h 518"/>
                <a:gd name="T50" fmla="*/ 2147483647 w 339"/>
                <a:gd name="T51" fmla="*/ 2147483647 h 518"/>
                <a:gd name="T52" fmla="*/ 2147483647 w 339"/>
                <a:gd name="T53" fmla="*/ 2147483647 h 518"/>
                <a:gd name="T54" fmla="*/ 2147483647 w 339"/>
                <a:gd name="T55" fmla="*/ 2147483647 h 5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39"/>
                <a:gd name="T85" fmla="*/ 0 h 518"/>
                <a:gd name="T86" fmla="*/ 339 w 339"/>
                <a:gd name="T87" fmla="*/ 518 h 5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39" h="518">
                  <a:moveTo>
                    <a:pt x="79" y="16"/>
                  </a:moveTo>
                  <a:lnTo>
                    <a:pt x="29" y="111"/>
                  </a:lnTo>
                  <a:lnTo>
                    <a:pt x="53" y="147"/>
                  </a:lnTo>
                  <a:lnTo>
                    <a:pt x="29" y="190"/>
                  </a:lnTo>
                  <a:lnTo>
                    <a:pt x="43" y="205"/>
                  </a:lnTo>
                  <a:lnTo>
                    <a:pt x="34" y="234"/>
                  </a:lnTo>
                  <a:lnTo>
                    <a:pt x="34" y="282"/>
                  </a:lnTo>
                  <a:lnTo>
                    <a:pt x="0" y="300"/>
                  </a:lnTo>
                  <a:lnTo>
                    <a:pt x="13" y="314"/>
                  </a:lnTo>
                  <a:lnTo>
                    <a:pt x="84" y="495"/>
                  </a:lnTo>
                  <a:lnTo>
                    <a:pt x="140" y="518"/>
                  </a:lnTo>
                  <a:lnTo>
                    <a:pt x="137" y="481"/>
                  </a:lnTo>
                  <a:lnTo>
                    <a:pt x="164" y="452"/>
                  </a:lnTo>
                  <a:lnTo>
                    <a:pt x="155" y="421"/>
                  </a:lnTo>
                  <a:lnTo>
                    <a:pt x="224" y="384"/>
                  </a:lnTo>
                  <a:lnTo>
                    <a:pt x="227" y="334"/>
                  </a:lnTo>
                  <a:lnTo>
                    <a:pt x="268" y="331"/>
                  </a:lnTo>
                  <a:lnTo>
                    <a:pt x="300" y="292"/>
                  </a:lnTo>
                  <a:lnTo>
                    <a:pt x="339" y="266"/>
                  </a:lnTo>
                  <a:lnTo>
                    <a:pt x="339" y="234"/>
                  </a:lnTo>
                  <a:lnTo>
                    <a:pt x="285" y="224"/>
                  </a:lnTo>
                  <a:lnTo>
                    <a:pt x="276" y="189"/>
                  </a:lnTo>
                  <a:lnTo>
                    <a:pt x="222" y="184"/>
                  </a:lnTo>
                  <a:lnTo>
                    <a:pt x="179" y="30"/>
                  </a:lnTo>
                  <a:lnTo>
                    <a:pt x="159" y="0"/>
                  </a:lnTo>
                  <a:lnTo>
                    <a:pt x="106" y="13"/>
                  </a:lnTo>
                  <a:lnTo>
                    <a:pt x="96" y="27"/>
                  </a:lnTo>
                  <a:lnTo>
                    <a:pt x="79" y="1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1" name="Freeform 8"/>
            <p:cNvSpPr>
              <a:spLocks/>
            </p:cNvSpPr>
            <p:nvPr/>
          </p:nvSpPr>
          <p:spPr bwMode="auto">
            <a:xfrm>
              <a:off x="7690650" y="3927349"/>
              <a:ext cx="515721" cy="234522"/>
            </a:xfrm>
            <a:custGeom>
              <a:avLst/>
              <a:gdLst>
                <a:gd name="T0" fmla="*/ 0 w 505"/>
                <a:gd name="T1" fmla="*/ 2147483647 h 208"/>
                <a:gd name="T2" fmla="*/ 2147483647 w 505"/>
                <a:gd name="T3" fmla="*/ 0 h 208"/>
                <a:gd name="T4" fmla="*/ 2147483647 w 505"/>
                <a:gd name="T5" fmla="*/ 2147483647 h 208"/>
                <a:gd name="T6" fmla="*/ 2147483647 w 505"/>
                <a:gd name="T7" fmla="*/ 2147483647 h 208"/>
                <a:gd name="T8" fmla="*/ 2147483647 w 505"/>
                <a:gd name="T9" fmla="*/ 2147483647 h 208"/>
                <a:gd name="T10" fmla="*/ 2147483647 w 505"/>
                <a:gd name="T11" fmla="*/ 2147483647 h 208"/>
                <a:gd name="T12" fmla="*/ 2147483647 w 505"/>
                <a:gd name="T13" fmla="*/ 2147483647 h 208"/>
                <a:gd name="T14" fmla="*/ 2147483647 w 505"/>
                <a:gd name="T15" fmla="*/ 2147483647 h 208"/>
                <a:gd name="T16" fmla="*/ 2147483647 w 505"/>
                <a:gd name="T17" fmla="*/ 2147483647 h 208"/>
                <a:gd name="T18" fmla="*/ 2147483647 w 505"/>
                <a:gd name="T19" fmla="*/ 2147483647 h 208"/>
                <a:gd name="T20" fmla="*/ 2147483647 w 505"/>
                <a:gd name="T21" fmla="*/ 2147483647 h 208"/>
                <a:gd name="T22" fmla="*/ 2147483647 w 505"/>
                <a:gd name="T23" fmla="*/ 2147483647 h 208"/>
                <a:gd name="T24" fmla="*/ 2147483647 w 505"/>
                <a:gd name="T25" fmla="*/ 2147483647 h 208"/>
                <a:gd name="T26" fmla="*/ 2147483647 w 505"/>
                <a:gd name="T27" fmla="*/ 2147483647 h 208"/>
                <a:gd name="T28" fmla="*/ 2147483647 w 505"/>
                <a:gd name="T29" fmla="*/ 2147483647 h 208"/>
                <a:gd name="T30" fmla="*/ 2147483647 w 505"/>
                <a:gd name="T31" fmla="*/ 2147483647 h 208"/>
                <a:gd name="T32" fmla="*/ 0 w 505"/>
                <a:gd name="T33" fmla="*/ 2147483647 h 2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5"/>
                <a:gd name="T52" fmla="*/ 0 h 208"/>
                <a:gd name="T53" fmla="*/ 505 w 505"/>
                <a:gd name="T54" fmla="*/ 208 h 2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5" h="208">
                  <a:moveTo>
                    <a:pt x="0" y="72"/>
                  </a:moveTo>
                  <a:lnTo>
                    <a:pt x="381" y="0"/>
                  </a:lnTo>
                  <a:lnTo>
                    <a:pt x="440" y="144"/>
                  </a:lnTo>
                  <a:lnTo>
                    <a:pt x="504" y="128"/>
                  </a:lnTo>
                  <a:lnTo>
                    <a:pt x="505" y="199"/>
                  </a:lnTo>
                  <a:lnTo>
                    <a:pt x="453" y="208"/>
                  </a:lnTo>
                  <a:lnTo>
                    <a:pt x="407" y="162"/>
                  </a:lnTo>
                  <a:lnTo>
                    <a:pt x="376" y="106"/>
                  </a:lnTo>
                  <a:lnTo>
                    <a:pt x="371" y="28"/>
                  </a:lnTo>
                  <a:lnTo>
                    <a:pt x="349" y="67"/>
                  </a:lnTo>
                  <a:lnTo>
                    <a:pt x="374" y="184"/>
                  </a:lnTo>
                  <a:lnTo>
                    <a:pt x="264" y="201"/>
                  </a:lnTo>
                  <a:lnTo>
                    <a:pt x="261" y="115"/>
                  </a:lnTo>
                  <a:lnTo>
                    <a:pt x="193" y="77"/>
                  </a:lnTo>
                  <a:lnTo>
                    <a:pt x="136" y="68"/>
                  </a:lnTo>
                  <a:lnTo>
                    <a:pt x="15" y="128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2" name="Freeform 9"/>
            <p:cNvSpPr>
              <a:spLocks/>
            </p:cNvSpPr>
            <p:nvPr/>
          </p:nvSpPr>
          <p:spPr bwMode="auto">
            <a:xfrm>
              <a:off x="3479496" y="2640892"/>
              <a:ext cx="678521" cy="552152"/>
            </a:xfrm>
            <a:custGeom>
              <a:avLst/>
              <a:gdLst>
                <a:gd name="T0" fmla="*/ 2147483647 w 574"/>
                <a:gd name="T1" fmla="*/ 0 h 422"/>
                <a:gd name="T2" fmla="*/ 2147483647 w 574"/>
                <a:gd name="T3" fmla="*/ 2147483647 h 422"/>
                <a:gd name="T4" fmla="*/ 2147483647 w 574"/>
                <a:gd name="T5" fmla="*/ 2147483647 h 422"/>
                <a:gd name="T6" fmla="*/ 2147483647 w 574"/>
                <a:gd name="T7" fmla="*/ 2147483647 h 422"/>
                <a:gd name="T8" fmla="*/ 2147483647 w 574"/>
                <a:gd name="T9" fmla="*/ 2147483647 h 422"/>
                <a:gd name="T10" fmla="*/ 2147483647 w 574"/>
                <a:gd name="T11" fmla="*/ 2147483647 h 422"/>
                <a:gd name="T12" fmla="*/ 2147483647 w 574"/>
                <a:gd name="T13" fmla="*/ 2147483647 h 422"/>
                <a:gd name="T14" fmla="*/ 2147483647 w 574"/>
                <a:gd name="T15" fmla="*/ 2147483647 h 422"/>
                <a:gd name="T16" fmla="*/ 2147483647 w 574"/>
                <a:gd name="T17" fmla="*/ 2147483647 h 422"/>
                <a:gd name="T18" fmla="*/ 2147483647 w 574"/>
                <a:gd name="T19" fmla="*/ 2147483647 h 422"/>
                <a:gd name="T20" fmla="*/ 2147483647 w 574"/>
                <a:gd name="T21" fmla="*/ 2147483647 h 422"/>
                <a:gd name="T22" fmla="*/ 2147483647 w 574"/>
                <a:gd name="T23" fmla="*/ 2147483647 h 422"/>
                <a:gd name="T24" fmla="*/ 2147483647 w 574"/>
                <a:gd name="T25" fmla="*/ 2147483647 h 422"/>
                <a:gd name="T26" fmla="*/ 2147483647 w 574"/>
                <a:gd name="T27" fmla="*/ 2147483647 h 422"/>
                <a:gd name="T28" fmla="*/ 2147483647 w 574"/>
                <a:gd name="T29" fmla="*/ 2147483647 h 422"/>
                <a:gd name="T30" fmla="*/ 2147483647 w 574"/>
                <a:gd name="T31" fmla="*/ 2147483647 h 422"/>
                <a:gd name="T32" fmla="*/ 2147483647 w 574"/>
                <a:gd name="T33" fmla="*/ 2147483647 h 422"/>
                <a:gd name="T34" fmla="*/ 2147483647 w 574"/>
                <a:gd name="T35" fmla="*/ 2147483647 h 422"/>
                <a:gd name="T36" fmla="*/ 2147483647 w 574"/>
                <a:gd name="T37" fmla="*/ 2147483647 h 422"/>
                <a:gd name="T38" fmla="*/ 2147483647 w 574"/>
                <a:gd name="T39" fmla="*/ 2147483647 h 422"/>
                <a:gd name="T40" fmla="*/ 0 w 574"/>
                <a:gd name="T41" fmla="*/ 2147483647 h 422"/>
                <a:gd name="T42" fmla="*/ 2147483647 w 574"/>
                <a:gd name="T43" fmla="*/ 2147483647 h 422"/>
                <a:gd name="T44" fmla="*/ 2147483647 w 574"/>
                <a:gd name="T45" fmla="*/ 2147483647 h 422"/>
                <a:gd name="T46" fmla="*/ 2147483647 w 574"/>
                <a:gd name="T47" fmla="*/ 2147483647 h 422"/>
                <a:gd name="T48" fmla="*/ 2147483647 w 574"/>
                <a:gd name="T49" fmla="*/ 2147483647 h 422"/>
                <a:gd name="T50" fmla="*/ 2147483647 w 574"/>
                <a:gd name="T51" fmla="*/ 2147483647 h 422"/>
                <a:gd name="T52" fmla="*/ 2147483647 w 574"/>
                <a:gd name="T53" fmla="*/ 2147483647 h 422"/>
                <a:gd name="T54" fmla="*/ 2147483647 w 574"/>
                <a:gd name="T55" fmla="*/ 2147483647 h 422"/>
                <a:gd name="T56" fmla="*/ 2147483647 w 574"/>
                <a:gd name="T57" fmla="*/ 2147483647 h 422"/>
                <a:gd name="T58" fmla="*/ 2147483647 w 574"/>
                <a:gd name="T59" fmla="*/ 2147483647 h 422"/>
                <a:gd name="T60" fmla="*/ 2147483647 w 574"/>
                <a:gd name="T61" fmla="*/ 2147483647 h 422"/>
                <a:gd name="T62" fmla="*/ 2147483647 w 574"/>
                <a:gd name="T63" fmla="*/ 2147483647 h 422"/>
                <a:gd name="T64" fmla="*/ 2147483647 w 574"/>
                <a:gd name="T65" fmla="*/ 2147483647 h 422"/>
                <a:gd name="T66" fmla="*/ 2147483647 w 574"/>
                <a:gd name="T67" fmla="*/ 2147483647 h 422"/>
                <a:gd name="T68" fmla="*/ 2147483647 w 574"/>
                <a:gd name="T69" fmla="*/ 2147483647 h 422"/>
                <a:gd name="T70" fmla="*/ 2147483647 w 574"/>
                <a:gd name="T71" fmla="*/ 2147483647 h 422"/>
                <a:gd name="T72" fmla="*/ 2147483647 w 574"/>
                <a:gd name="T73" fmla="*/ 2147483647 h 422"/>
                <a:gd name="T74" fmla="*/ 2147483647 w 574"/>
                <a:gd name="T75" fmla="*/ 0 h 4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4"/>
                <a:gd name="T115" fmla="*/ 0 h 422"/>
                <a:gd name="T116" fmla="*/ 574 w 574"/>
                <a:gd name="T117" fmla="*/ 422 h 4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4" h="422">
                  <a:moveTo>
                    <a:pt x="145" y="0"/>
                  </a:moveTo>
                  <a:lnTo>
                    <a:pt x="263" y="33"/>
                  </a:lnTo>
                  <a:lnTo>
                    <a:pt x="353" y="54"/>
                  </a:lnTo>
                  <a:lnTo>
                    <a:pt x="397" y="63"/>
                  </a:lnTo>
                  <a:lnTo>
                    <a:pt x="442" y="70"/>
                  </a:lnTo>
                  <a:lnTo>
                    <a:pt x="502" y="81"/>
                  </a:lnTo>
                  <a:lnTo>
                    <a:pt x="574" y="94"/>
                  </a:lnTo>
                  <a:lnTo>
                    <a:pt x="527" y="422"/>
                  </a:lnTo>
                  <a:lnTo>
                    <a:pt x="305" y="375"/>
                  </a:lnTo>
                  <a:lnTo>
                    <a:pt x="274" y="396"/>
                  </a:lnTo>
                  <a:lnTo>
                    <a:pt x="234" y="364"/>
                  </a:lnTo>
                  <a:lnTo>
                    <a:pt x="198" y="396"/>
                  </a:lnTo>
                  <a:lnTo>
                    <a:pt x="166" y="368"/>
                  </a:lnTo>
                  <a:lnTo>
                    <a:pt x="74" y="364"/>
                  </a:lnTo>
                  <a:lnTo>
                    <a:pt x="87" y="310"/>
                  </a:lnTo>
                  <a:lnTo>
                    <a:pt x="21" y="306"/>
                  </a:lnTo>
                  <a:lnTo>
                    <a:pt x="14" y="275"/>
                  </a:lnTo>
                  <a:lnTo>
                    <a:pt x="27" y="243"/>
                  </a:lnTo>
                  <a:lnTo>
                    <a:pt x="11" y="214"/>
                  </a:lnTo>
                  <a:lnTo>
                    <a:pt x="12" y="131"/>
                  </a:lnTo>
                  <a:lnTo>
                    <a:pt x="0" y="68"/>
                  </a:lnTo>
                  <a:lnTo>
                    <a:pt x="8" y="44"/>
                  </a:lnTo>
                  <a:lnTo>
                    <a:pt x="37" y="54"/>
                  </a:lnTo>
                  <a:lnTo>
                    <a:pt x="67" y="91"/>
                  </a:lnTo>
                  <a:lnTo>
                    <a:pt x="124" y="99"/>
                  </a:lnTo>
                  <a:lnTo>
                    <a:pt x="138" y="130"/>
                  </a:lnTo>
                  <a:lnTo>
                    <a:pt x="111" y="130"/>
                  </a:lnTo>
                  <a:lnTo>
                    <a:pt x="108" y="155"/>
                  </a:lnTo>
                  <a:lnTo>
                    <a:pt x="124" y="159"/>
                  </a:lnTo>
                  <a:lnTo>
                    <a:pt x="130" y="184"/>
                  </a:lnTo>
                  <a:lnTo>
                    <a:pt x="96" y="204"/>
                  </a:lnTo>
                  <a:lnTo>
                    <a:pt x="96" y="222"/>
                  </a:lnTo>
                  <a:lnTo>
                    <a:pt x="135" y="222"/>
                  </a:lnTo>
                  <a:lnTo>
                    <a:pt x="145" y="176"/>
                  </a:lnTo>
                  <a:lnTo>
                    <a:pt x="174" y="149"/>
                  </a:lnTo>
                  <a:lnTo>
                    <a:pt x="138" y="78"/>
                  </a:lnTo>
                  <a:lnTo>
                    <a:pt x="161" y="55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3" name="Freeform 10"/>
            <p:cNvSpPr>
              <a:spLocks/>
            </p:cNvSpPr>
            <p:nvPr/>
          </p:nvSpPr>
          <p:spPr bwMode="auto">
            <a:xfrm>
              <a:off x="3318974" y="3040491"/>
              <a:ext cx="848150" cy="713812"/>
            </a:xfrm>
            <a:custGeom>
              <a:avLst/>
              <a:gdLst>
                <a:gd name="T0" fmla="*/ 2147483647 w 717"/>
                <a:gd name="T1" fmla="*/ 0 h 547"/>
                <a:gd name="T2" fmla="*/ 2147483647 w 717"/>
                <a:gd name="T3" fmla="*/ 2147483647 h 547"/>
                <a:gd name="T4" fmla="*/ 2147483647 w 717"/>
                <a:gd name="T5" fmla="*/ 2147483647 h 547"/>
                <a:gd name="T6" fmla="*/ 2147483647 w 717"/>
                <a:gd name="T7" fmla="*/ 2147483647 h 547"/>
                <a:gd name="T8" fmla="*/ 2147483647 w 717"/>
                <a:gd name="T9" fmla="*/ 2147483647 h 547"/>
                <a:gd name="T10" fmla="*/ 2147483647 w 717"/>
                <a:gd name="T11" fmla="*/ 2147483647 h 547"/>
                <a:gd name="T12" fmla="*/ 2147483647 w 717"/>
                <a:gd name="T13" fmla="*/ 2147483647 h 547"/>
                <a:gd name="T14" fmla="*/ 2147483647 w 717"/>
                <a:gd name="T15" fmla="*/ 2147483647 h 547"/>
                <a:gd name="T16" fmla="*/ 2147483647 w 717"/>
                <a:gd name="T17" fmla="*/ 2147483647 h 547"/>
                <a:gd name="T18" fmla="*/ 0 w 717"/>
                <a:gd name="T19" fmla="*/ 2147483647 h 547"/>
                <a:gd name="T20" fmla="*/ 0 w 717"/>
                <a:gd name="T21" fmla="*/ 2147483647 h 547"/>
                <a:gd name="T22" fmla="*/ 2147483647 w 717"/>
                <a:gd name="T23" fmla="*/ 2147483647 h 547"/>
                <a:gd name="T24" fmla="*/ 2147483647 w 717"/>
                <a:gd name="T25" fmla="*/ 2147483647 h 547"/>
                <a:gd name="T26" fmla="*/ 2147483647 w 717"/>
                <a:gd name="T27" fmla="*/ 2147483647 h 547"/>
                <a:gd name="T28" fmla="*/ 2147483647 w 717"/>
                <a:gd name="T29" fmla="*/ 2147483647 h 547"/>
                <a:gd name="T30" fmla="*/ 2147483647 w 717"/>
                <a:gd name="T31" fmla="*/ 2147483647 h 547"/>
                <a:gd name="T32" fmla="*/ 2147483647 w 717"/>
                <a:gd name="T33" fmla="*/ 2147483647 h 547"/>
                <a:gd name="T34" fmla="*/ 2147483647 w 717"/>
                <a:gd name="T35" fmla="*/ 2147483647 h 547"/>
                <a:gd name="T36" fmla="*/ 2147483647 w 717"/>
                <a:gd name="T37" fmla="*/ 2147483647 h 547"/>
                <a:gd name="T38" fmla="*/ 2147483647 w 717"/>
                <a:gd name="T39" fmla="*/ 2147483647 h 547"/>
                <a:gd name="T40" fmla="*/ 2147483647 w 717"/>
                <a:gd name="T41" fmla="*/ 2147483647 h 547"/>
                <a:gd name="T42" fmla="*/ 2147483647 w 717"/>
                <a:gd name="T43" fmla="*/ 2147483647 h 547"/>
                <a:gd name="T44" fmla="*/ 2147483647 w 717"/>
                <a:gd name="T45" fmla="*/ 2147483647 h 547"/>
                <a:gd name="T46" fmla="*/ 2147483647 w 717"/>
                <a:gd name="T47" fmla="*/ 2147483647 h 547"/>
                <a:gd name="T48" fmla="*/ 2147483647 w 717"/>
                <a:gd name="T49" fmla="*/ 2147483647 h 547"/>
                <a:gd name="T50" fmla="*/ 2147483647 w 717"/>
                <a:gd name="T51" fmla="*/ 2147483647 h 547"/>
                <a:gd name="T52" fmla="*/ 2147483647 w 717"/>
                <a:gd name="T53" fmla="*/ 0 h 5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17"/>
                <a:gd name="T82" fmla="*/ 0 h 547"/>
                <a:gd name="T83" fmla="*/ 717 w 717"/>
                <a:gd name="T84" fmla="*/ 547 h 5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17" h="547">
                  <a:moveTo>
                    <a:pt x="157" y="0"/>
                  </a:moveTo>
                  <a:lnTo>
                    <a:pt x="136" y="11"/>
                  </a:lnTo>
                  <a:lnTo>
                    <a:pt x="123" y="59"/>
                  </a:lnTo>
                  <a:lnTo>
                    <a:pt x="110" y="100"/>
                  </a:lnTo>
                  <a:lnTo>
                    <a:pt x="100" y="132"/>
                  </a:lnTo>
                  <a:lnTo>
                    <a:pt x="87" y="167"/>
                  </a:lnTo>
                  <a:lnTo>
                    <a:pt x="73" y="203"/>
                  </a:lnTo>
                  <a:lnTo>
                    <a:pt x="53" y="242"/>
                  </a:lnTo>
                  <a:lnTo>
                    <a:pt x="27" y="287"/>
                  </a:lnTo>
                  <a:lnTo>
                    <a:pt x="0" y="330"/>
                  </a:lnTo>
                  <a:lnTo>
                    <a:pt x="0" y="426"/>
                  </a:lnTo>
                  <a:lnTo>
                    <a:pt x="402" y="508"/>
                  </a:lnTo>
                  <a:lnTo>
                    <a:pt x="588" y="547"/>
                  </a:lnTo>
                  <a:lnTo>
                    <a:pt x="626" y="356"/>
                  </a:lnTo>
                  <a:lnTo>
                    <a:pt x="651" y="340"/>
                  </a:lnTo>
                  <a:lnTo>
                    <a:pt x="628" y="298"/>
                  </a:lnTo>
                  <a:lnTo>
                    <a:pt x="639" y="255"/>
                  </a:lnTo>
                  <a:lnTo>
                    <a:pt x="717" y="182"/>
                  </a:lnTo>
                  <a:lnTo>
                    <a:pt x="663" y="116"/>
                  </a:lnTo>
                  <a:lnTo>
                    <a:pt x="441" y="69"/>
                  </a:lnTo>
                  <a:lnTo>
                    <a:pt x="410" y="88"/>
                  </a:lnTo>
                  <a:lnTo>
                    <a:pt x="370" y="56"/>
                  </a:lnTo>
                  <a:lnTo>
                    <a:pt x="334" y="90"/>
                  </a:lnTo>
                  <a:lnTo>
                    <a:pt x="300" y="56"/>
                  </a:lnTo>
                  <a:lnTo>
                    <a:pt x="211" y="58"/>
                  </a:lnTo>
                  <a:lnTo>
                    <a:pt x="223" y="4"/>
                  </a:lnTo>
                  <a:lnTo>
                    <a:pt x="157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4" name="Freeform 11"/>
            <p:cNvSpPr>
              <a:spLocks/>
            </p:cNvSpPr>
            <p:nvPr/>
          </p:nvSpPr>
          <p:spPr bwMode="auto">
            <a:xfrm>
              <a:off x="3250667" y="3591504"/>
              <a:ext cx="892550" cy="1527809"/>
            </a:xfrm>
            <a:custGeom>
              <a:avLst/>
              <a:gdLst>
                <a:gd name="T0" fmla="*/ 2147483647 w 755"/>
                <a:gd name="T1" fmla="*/ 0 h 1168"/>
                <a:gd name="T2" fmla="*/ 2147483647 w 755"/>
                <a:gd name="T3" fmla="*/ 2147483647 h 1168"/>
                <a:gd name="T4" fmla="*/ 2147483647 w 755"/>
                <a:gd name="T5" fmla="*/ 2147483647 h 1168"/>
                <a:gd name="T6" fmla="*/ 2147483647 w 755"/>
                <a:gd name="T7" fmla="*/ 2147483647 h 1168"/>
                <a:gd name="T8" fmla="*/ 2147483647 w 755"/>
                <a:gd name="T9" fmla="*/ 2147483647 h 1168"/>
                <a:gd name="T10" fmla="*/ 2147483647 w 755"/>
                <a:gd name="T11" fmla="*/ 2147483647 h 1168"/>
                <a:gd name="T12" fmla="*/ 2147483647 w 755"/>
                <a:gd name="T13" fmla="*/ 2147483647 h 1168"/>
                <a:gd name="T14" fmla="*/ 2147483647 w 755"/>
                <a:gd name="T15" fmla="*/ 2147483647 h 1168"/>
                <a:gd name="T16" fmla="*/ 2147483647 w 755"/>
                <a:gd name="T17" fmla="*/ 2147483647 h 1168"/>
                <a:gd name="T18" fmla="*/ 2147483647 w 755"/>
                <a:gd name="T19" fmla="*/ 2147483647 h 1168"/>
                <a:gd name="T20" fmla="*/ 2147483647 w 755"/>
                <a:gd name="T21" fmla="*/ 2147483647 h 1168"/>
                <a:gd name="T22" fmla="*/ 2147483647 w 755"/>
                <a:gd name="T23" fmla="*/ 2147483647 h 1168"/>
                <a:gd name="T24" fmla="*/ 2147483647 w 755"/>
                <a:gd name="T25" fmla="*/ 2147483647 h 1168"/>
                <a:gd name="T26" fmla="*/ 2147483647 w 755"/>
                <a:gd name="T27" fmla="*/ 2147483647 h 1168"/>
                <a:gd name="T28" fmla="*/ 2147483647 w 755"/>
                <a:gd name="T29" fmla="*/ 2147483647 h 1168"/>
                <a:gd name="T30" fmla="*/ 2147483647 w 755"/>
                <a:gd name="T31" fmla="*/ 2147483647 h 1168"/>
                <a:gd name="T32" fmla="*/ 2147483647 w 755"/>
                <a:gd name="T33" fmla="*/ 2147483647 h 1168"/>
                <a:gd name="T34" fmla="*/ 2147483647 w 755"/>
                <a:gd name="T35" fmla="*/ 2147483647 h 1168"/>
                <a:gd name="T36" fmla="*/ 2147483647 w 755"/>
                <a:gd name="T37" fmla="*/ 2147483647 h 1168"/>
                <a:gd name="T38" fmla="*/ 2147483647 w 755"/>
                <a:gd name="T39" fmla="*/ 2147483647 h 1168"/>
                <a:gd name="T40" fmla="*/ 2147483647 w 755"/>
                <a:gd name="T41" fmla="*/ 2147483647 h 1168"/>
                <a:gd name="T42" fmla="*/ 2147483647 w 755"/>
                <a:gd name="T43" fmla="*/ 2147483647 h 1168"/>
                <a:gd name="T44" fmla="*/ 2147483647 w 755"/>
                <a:gd name="T45" fmla="*/ 2147483647 h 1168"/>
                <a:gd name="T46" fmla="*/ 2147483647 w 755"/>
                <a:gd name="T47" fmla="*/ 2147483647 h 1168"/>
                <a:gd name="T48" fmla="*/ 2147483647 w 755"/>
                <a:gd name="T49" fmla="*/ 2147483647 h 1168"/>
                <a:gd name="T50" fmla="*/ 2147483647 w 755"/>
                <a:gd name="T51" fmla="*/ 2147483647 h 1168"/>
                <a:gd name="T52" fmla="*/ 2147483647 w 755"/>
                <a:gd name="T53" fmla="*/ 2147483647 h 1168"/>
                <a:gd name="T54" fmla="*/ 2147483647 w 755"/>
                <a:gd name="T55" fmla="*/ 2147483647 h 1168"/>
                <a:gd name="T56" fmla="*/ 2147483647 w 755"/>
                <a:gd name="T57" fmla="*/ 2147483647 h 1168"/>
                <a:gd name="T58" fmla="*/ 2147483647 w 755"/>
                <a:gd name="T59" fmla="*/ 2147483647 h 1168"/>
                <a:gd name="T60" fmla="*/ 2147483647 w 755"/>
                <a:gd name="T61" fmla="*/ 2147483647 h 1168"/>
                <a:gd name="T62" fmla="*/ 2147483647 w 755"/>
                <a:gd name="T63" fmla="*/ 2147483647 h 1168"/>
                <a:gd name="T64" fmla="*/ 2147483647 w 755"/>
                <a:gd name="T65" fmla="*/ 2147483647 h 1168"/>
                <a:gd name="T66" fmla="*/ 2147483647 w 755"/>
                <a:gd name="T67" fmla="*/ 2147483647 h 1168"/>
                <a:gd name="T68" fmla="*/ 2147483647 w 755"/>
                <a:gd name="T69" fmla="*/ 2147483647 h 1168"/>
                <a:gd name="T70" fmla="*/ 2147483647 w 755"/>
                <a:gd name="T71" fmla="*/ 2147483647 h 1168"/>
                <a:gd name="T72" fmla="*/ 2147483647 w 755"/>
                <a:gd name="T73" fmla="*/ 2147483647 h 1168"/>
                <a:gd name="T74" fmla="*/ 2147483647 w 755"/>
                <a:gd name="T75" fmla="*/ 2147483647 h 1168"/>
                <a:gd name="T76" fmla="*/ 2147483647 w 755"/>
                <a:gd name="T77" fmla="*/ 2147483647 h 1168"/>
                <a:gd name="T78" fmla="*/ 2147483647 w 755"/>
                <a:gd name="T79" fmla="*/ 2147483647 h 1168"/>
                <a:gd name="T80" fmla="*/ 2147483647 w 755"/>
                <a:gd name="T81" fmla="*/ 2147483647 h 1168"/>
                <a:gd name="T82" fmla="*/ 2147483647 w 755"/>
                <a:gd name="T83" fmla="*/ 2147483647 h 1168"/>
                <a:gd name="T84" fmla="*/ 2147483647 w 755"/>
                <a:gd name="T85" fmla="*/ 2147483647 h 1168"/>
                <a:gd name="T86" fmla="*/ 0 w 755"/>
                <a:gd name="T87" fmla="*/ 2147483647 h 1168"/>
                <a:gd name="T88" fmla="*/ 2147483647 w 755"/>
                <a:gd name="T89" fmla="*/ 2147483647 h 1168"/>
                <a:gd name="T90" fmla="*/ 2147483647 w 755"/>
                <a:gd name="T91" fmla="*/ 2147483647 h 1168"/>
                <a:gd name="T92" fmla="*/ 2147483647 w 755"/>
                <a:gd name="T93" fmla="*/ 2147483647 h 1168"/>
                <a:gd name="T94" fmla="*/ 2147483647 w 755"/>
                <a:gd name="T95" fmla="*/ 0 h 11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5"/>
                <a:gd name="T145" fmla="*/ 0 h 1168"/>
                <a:gd name="T146" fmla="*/ 755 w 755"/>
                <a:gd name="T147" fmla="*/ 1168 h 116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5" h="1168">
                  <a:moveTo>
                    <a:pt x="58" y="0"/>
                  </a:moveTo>
                  <a:lnTo>
                    <a:pt x="405" y="70"/>
                  </a:lnTo>
                  <a:lnTo>
                    <a:pt x="329" y="414"/>
                  </a:lnTo>
                  <a:lnTo>
                    <a:pt x="720" y="937"/>
                  </a:lnTo>
                  <a:lnTo>
                    <a:pt x="755" y="1003"/>
                  </a:lnTo>
                  <a:lnTo>
                    <a:pt x="718" y="1035"/>
                  </a:lnTo>
                  <a:lnTo>
                    <a:pt x="694" y="1093"/>
                  </a:lnTo>
                  <a:lnTo>
                    <a:pt x="671" y="1127"/>
                  </a:lnTo>
                  <a:lnTo>
                    <a:pt x="696" y="1158"/>
                  </a:lnTo>
                  <a:lnTo>
                    <a:pt x="655" y="1168"/>
                  </a:lnTo>
                  <a:lnTo>
                    <a:pt x="426" y="1160"/>
                  </a:lnTo>
                  <a:lnTo>
                    <a:pt x="412" y="1092"/>
                  </a:lnTo>
                  <a:lnTo>
                    <a:pt x="371" y="1042"/>
                  </a:lnTo>
                  <a:lnTo>
                    <a:pt x="342" y="1024"/>
                  </a:lnTo>
                  <a:lnTo>
                    <a:pt x="334" y="988"/>
                  </a:lnTo>
                  <a:lnTo>
                    <a:pt x="310" y="969"/>
                  </a:lnTo>
                  <a:lnTo>
                    <a:pt x="286" y="945"/>
                  </a:lnTo>
                  <a:lnTo>
                    <a:pt x="278" y="917"/>
                  </a:lnTo>
                  <a:lnTo>
                    <a:pt x="255" y="900"/>
                  </a:lnTo>
                  <a:lnTo>
                    <a:pt x="219" y="909"/>
                  </a:lnTo>
                  <a:lnTo>
                    <a:pt x="179" y="895"/>
                  </a:lnTo>
                  <a:lnTo>
                    <a:pt x="179" y="880"/>
                  </a:lnTo>
                  <a:lnTo>
                    <a:pt x="177" y="848"/>
                  </a:lnTo>
                  <a:lnTo>
                    <a:pt x="161" y="812"/>
                  </a:lnTo>
                  <a:lnTo>
                    <a:pt x="160" y="783"/>
                  </a:lnTo>
                  <a:lnTo>
                    <a:pt x="142" y="758"/>
                  </a:lnTo>
                  <a:lnTo>
                    <a:pt x="147" y="733"/>
                  </a:lnTo>
                  <a:lnTo>
                    <a:pt x="97" y="674"/>
                  </a:lnTo>
                  <a:lnTo>
                    <a:pt x="97" y="640"/>
                  </a:lnTo>
                  <a:lnTo>
                    <a:pt x="123" y="627"/>
                  </a:lnTo>
                  <a:lnTo>
                    <a:pt x="123" y="606"/>
                  </a:lnTo>
                  <a:lnTo>
                    <a:pt x="97" y="599"/>
                  </a:lnTo>
                  <a:lnTo>
                    <a:pt x="85" y="567"/>
                  </a:lnTo>
                  <a:lnTo>
                    <a:pt x="72" y="511"/>
                  </a:lnTo>
                  <a:lnTo>
                    <a:pt x="110" y="541"/>
                  </a:lnTo>
                  <a:lnTo>
                    <a:pt x="95" y="501"/>
                  </a:lnTo>
                  <a:lnTo>
                    <a:pt x="123" y="501"/>
                  </a:lnTo>
                  <a:lnTo>
                    <a:pt x="123" y="472"/>
                  </a:lnTo>
                  <a:lnTo>
                    <a:pt x="95" y="452"/>
                  </a:lnTo>
                  <a:lnTo>
                    <a:pt x="82" y="480"/>
                  </a:lnTo>
                  <a:lnTo>
                    <a:pt x="58" y="470"/>
                  </a:lnTo>
                  <a:lnTo>
                    <a:pt x="10" y="339"/>
                  </a:lnTo>
                  <a:lnTo>
                    <a:pt x="22" y="246"/>
                  </a:lnTo>
                  <a:lnTo>
                    <a:pt x="0" y="193"/>
                  </a:lnTo>
                  <a:lnTo>
                    <a:pt x="11" y="152"/>
                  </a:lnTo>
                  <a:lnTo>
                    <a:pt x="35" y="144"/>
                  </a:lnTo>
                  <a:lnTo>
                    <a:pt x="58" y="8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5" name="Freeform 12"/>
            <p:cNvSpPr>
              <a:spLocks/>
            </p:cNvSpPr>
            <p:nvPr/>
          </p:nvSpPr>
          <p:spPr bwMode="auto">
            <a:xfrm>
              <a:off x="3640019" y="3687135"/>
              <a:ext cx="676244" cy="1128211"/>
            </a:xfrm>
            <a:custGeom>
              <a:avLst/>
              <a:gdLst>
                <a:gd name="T0" fmla="*/ 2147483647 w 572"/>
                <a:gd name="T1" fmla="*/ 0 h 864"/>
                <a:gd name="T2" fmla="*/ 0 w 572"/>
                <a:gd name="T3" fmla="*/ 2147483647 h 864"/>
                <a:gd name="T4" fmla="*/ 2147483647 w 572"/>
                <a:gd name="T5" fmla="*/ 2147483647 h 864"/>
                <a:gd name="T6" fmla="*/ 2147483647 w 572"/>
                <a:gd name="T7" fmla="*/ 2147483647 h 864"/>
                <a:gd name="T8" fmla="*/ 2147483647 w 572"/>
                <a:gd name="T9" fmla="*/ 2147483647 h 864"/>
                <a:gd name="T10" fmla="*/ 2147483647 w 572"/>
                <a:gd name="T11" fmla="*/ 2147483647 h 864"/>
                <a:gd name="T12" fmla="*/ 2147483647 w 572"/>
                <a:gd name="T13" fmla="*/ 2147483647 h 864"/>
                <a:gd name="T14" fmla="*/ 2147483647 w 572"/>
                <a:gd name="T15" fmla="*/ 2147483647 h 864"/>
                <a:gd name="T16" fmla="*/ 2147483647 w 572"/>
                <a:gd name="T17" fmla="*/ 2147483647 h 864"/>
                <a:gd name="T18" fmla="*/ 2147483647 w 572"/>
                <a:gd name="T19" fmla="*/ 2147483647 h 864"/>
                <a:gd name="T20" fmla="*/ 2147483647 w 572"/>
                <a:gd name="T21" fmla="*/ 2147483647 h 864"/>
                <a:gd name="T22" fmla="*/ 2147483647 w 572"/>
                <a:gd name="T23" fmla="*/ 0 h 8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72"/>
                <a:gd name="T37" fmla="*/ 0 h 864"/>
                <a:gd name="T38" fmla="*/ 572 w 572"/>
                <a:gd name="T39" fmla="*/ 864 h 8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72" h="864">
                  <a:moveTo>
                    <a:pt x="73" y="0"/>
                  </a:moveTo>
                  <a:lnTo>
                    <a:pt x="0" y="342"/>
                  </a:lnTo>
                  <a:lnTo>
                    <a:pt x="389" y="864"/>
                  </a:lnTo>
                  <a:lnTo>
                    <a:pt x="413" y="841"/>
                  </a:lnTo>
                  <a:lnTo>
                    <a:pt x="412" y="738"/>
                  </a:lnTo>
                  <a:lnTo>
                    <a:pt x="460" y="746"/>
                  </a:lnTo>
                  <a:lnTo>
                    <a:pt x="510" y="429"/>
                  </a:lnTo>
                  <a:lnTo>
                    <a:pt x="544" y="215"/>
                  </a:lnTo>
                  <a:lnTo>
                    <a:pt x="554" y="150"/>
                  </a:lnTo>
                  <a:lnTo>
                    <a:pt x="572" y="92"/>
                  </a:lnTo>
                  <a:lnTo>
                    <a:pt x="315" y="5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6" name="Freeform 13"/>
            <p:cNvSpPr>
              <a:spLocks/>
            </p:cNvSpPr>
            <p:nvPr/>
          </p:nvSpPr>
          <p:spPr bwMode="auto">
            <a:xfrm>
              <a:off x="4012294" y="2761569"/>
              <a:ext cx="607936" cy="1090642"/>
            </a:xfrm>
            <a:custGeom>
              <a:avLst/>
              <a:gdLst>
                <a:gd name="T0" fmla="*/ 2147483647 w 515"/>
                <a:gd name="T1" fmla="*/ 0 h 835"/>
                <a:gd name="T2" fmla="*/ 2147483647 w 515"/>
                <a:gd name="T3" fmla="*/ 2147483647 h 835"/>
                <a:gd name="T4" fmla="*/ 2147483647 w 515"/>
                <a:gd name="T5" fmla="*/ 2147483647 h 835"/>
                <a:gd name="T6" fmla="*/ 2147483647 w 515"/>
                <a:gd name="T7" fmla="*/ 2147483647 h 835"/>
                <a:gd name="T8" fmla="*/ 2147483647 w 515"/>
                <a:gd name="T9" fmla="*/ 2147483647 h 835"/>
                <a:gd name="T10" fmla="*/ 2147483647 w 515"/>
                <a:gd name="T11" fmla="*/ 2147483647 h 835"/>
                <a:gd name="T12" fmla="*/ 2147483647 w 515"/>
                <a:gd name="T13" fmla="*/ 2147483647 h 835"/>
                <a:gd name="T14" fmla="*/ 0 w 515"/>
                <a:gd name="T15" fmla="*/ 2147483647 h 835"/>
                <a:gd name="T16" fmla="*/ 2147483647 w 515"/>
                <a:gd name="T17" fmla="*/ 2147483647 h 835"/>
                <a:gd name="T18" fmla="*/ 2147483647 w 515"/>
                <a:gd name="T19" fmla="*/ 2147483647 h 835"/>
                <a:gd name="T20" fmla="*/ 2147483647 w 515"/>
                <a:gd name="T21" fmla="*/ 2147483647 h 835"/>
                <a:gd name="T22" fmla="*/ 2147483647 w 515"/>
                <a:gd name="T23" fmla="*/ 2147483647 h 835"/>
                <a:gd name="T24" fmla="*/ 2147483647 w 515"/>
                <a:gd name="T25" fmla="*/ 2147483647 h 835"/>
                <a:gd name="T26" fmla="*/ 2147483647 w 515"/>
                <a:gd name="T27" fmla="*/ 2147483647 h 835"/>
                <a:gd name="T28" fmla="*/ 2147483647 w 515"/>
                <a:gd name="T29" fmla="*/ 2147483647 h 835"/>
                <a:gd name="T30" fmla="*/ 2147483647 w 515"/>
                <a:gd name="T31" fmla="*/ 2147483647 h 835"/>
                <a:gd name="T32" fmla="*/ 2147483647 w 515"/>
                <a:gd name="T33" fmla="*/ 2147483647 h 835"/>
                <a:gd name="T34" fmla="*/ 2147483647 w 515"/>
                <a:gd name="T35" fmla="*/ 2147483647 h 835"/>
                <a:gd name="T36" fmla="*/ 2147483647 w 515"/>
                <a:gd name="T37" fmla="*/ 2147483647 h 835"/>
                <a:gd name="T38" fmla="*/ 2147483647 w 515"/>
                <a:gd name="T39" fmla="*/ 2147483647 h 835"/>
                <a:gd name="T40" fmla="*/ 2147483647 w 515"/>
                <a:gd name="T41" fmla="*/ 2147483647 h 835"/>
                <a:gd name="T42" fmla="*/ 2147483647 w 515"/>
                <a:gd name="T43" fmla="*/ 0 h 8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5"/>
                <a:gd name="T67" fmla="*/ 0 h 835"/>
                <a:gd name="T68" fmla="*/ 515 w 515"/>
                <a:gd name="T69" fmla="*/ 835 h 8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5" h="835">
                  <a:moveTo>
                    <a:pt x="124" y="0"/>
                  </a:moveTo>
                  <a:lnTo>
                    <a:pt x="77" y="327"/>
                  </a:lnTo>
                  <a:lnTo>
                    <a:pt x="126" y="396"/>
                  </a:lnTo>
                  <a:lnTo>
                    <a:pt x="50" y="469"/>
                  </a:lnTo>
                  <a:lnTo>
                    <a:pt x="40" y="519"/>
                  </a:lnTo>
                  <a:lnTo>
                    <a:pt x="61" y="554"/>
                  </a:lnTo>
                  <a:lnTo>
                    <a:pt x="40" y="572"/>
                  </a:lnTo>
                  <a:lnTo>
                    <a:pt x="0" y="761"/>
                  </a:lnTo>
                  <a:lnTo>
                    <a:pt x="245" y="804"/>
                  </a:lnTo>
                  <a:lnTo>
                    <a:pt x="478" y="835"/>
                  </a:lnTo>
                  <a:lnTo>
                    <a:pt x="502" y="662"/>
                  </a:lnTo>
                  <a:lnTo>
                    <a:pt x="515" y="567"/>
                  </a:lnTo>
                  <a:lnTo>
                    <a:pt x="492" y="533"/>
                  </a:lnTo>
                  <a:lnTo>
                    <a:pt x="439" y="543"/>
                  </a:lnTo>
                  <a:lnTo>
                    <a:pt x="370" y="551"/>
                  </a:lnTo>
                  <a:lnTo>
                    <a:pt x="357" y="473"/>
                  </a:lnTo>
                  <a:lnTo>
                    <a:pt x="273" y="410"/>
                  </a:lnTo>
                  <a:lnTo>
                    <a:pt x="284" y="370"/>
                  </a:lnTo>
                  <a:lnTo>
                    <a:pt x="292" y="299"/>
                  </a:lnTo>
                  <a:lnTo>
                    <a:pt x="184" y="146"/>
                  </a:lnTo>
                  <a:lnTo>
                    <a:pt x="199" y="1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7" name="Freeform 14"/>
            <p:cNvSpPr>
              <a:spLocks/>
            </p:cNvSpPr>
            <p:nvPr/>
          </p:nvSpPr>
          <p:spPr bwMode="auto">
            <a:xfrm>
              <a:off x="4199001" y="3808949"/>
              <a:ext cx="564675" cy="806028"/>
            </a:xfrm>
            <a:custGeom>
              <a:avLst/>
              <a:gdLst>
                <a:gd name="T0" fmla="*/ 2147483647 w 478"/>
                <a:gd name="T1" fmla="*/ 0 h 616"/>
                <a:gd name="T2" fmla="*/ 2147483647 w 478"/>
                <a:gd name="T3" fmla="*/ 2147483647 h 616"/>
                <a:gd name="T4" fmla="*/ 2147483647 w 478"/>
                <a:gd name="T5" fmla="*/ 2147483647 h 616"/>
                <a:gd name="T6" fmla="*/ 2147483647 w 478"/>
                <a:gd name="T7" fmla="*/ 2147483647 h 616"/>
                <a:gd name="T8" fmla="*/ 2147483647 w 478"/>
                <a:gd name="T9" fmla="*/ 2147483647 h 616"/>
                <a:gd name="T10" fmla="*/ 0 w 478"/>
                <a:gd name="T11" fmla="*/ 2147483647 h 616"/>
                <a:gd name="T12" fmla="*/ 2147483647 w 478"/>
                <a:gd name="T13" fmla="*/ 2147483647 h 616"/>
                <a:gd name="T14" fmla="*/ 2147483647 w 478"/>
                <a:gd name="T15" fmla="*/ 0 h 6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8"/>
                <a:gd name="T25" fmla="*/ 0 h 616"/>
                <a:gd name="T26" fmla="*/ 478 w 478"/>
                <a:gd name="T27" fmla="*/ 616 h 6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8" h="616">
                  <a:moveTo>
                    <a:pt x="89" y="0"/>
                  </a:moveTo>
                  <a:lnTo>
                    <a:pt x="323" y="32"/>
                  </a:lnTo>
                  <a:lnTo>
                    <a:pt x="307" y="150"/>
                  </a:lnTo>
                  <a:lnTo>
                    <a:pt x="478" y="166"/>
                  </a:lnTo>
                  <a:lnTo>
                    <a:pt x="431" y="616"/>
                  </a:lnTo>
                  <a:lnTo>
                    <a:pt x="0" y="570"/>
                  </a:lnTo>
                  <a:lnTo>
                    <a:pt x="44" y="282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8" name="Freeform 15"/>
            <p:cNvSpPr>
              <a:spLocks/>
            </p:cNvSpPr>
            <p:nvPr/>
          </p:nvSpPr>
          <p:spPr bwMode="auto">
            <a:xfrm>
              <a:off x="4224048" y="2771815"/>
              <a:ext cx="1061042" cy="729751"/>
            </a:xfrm>
            <a:custGeom>
              <a:avLst/>
              <a:gdLst>
                <a:gd name="T0" fmla="*/ 2147483647 w 896"/>
                <a:gd name="T1" fmla="*/ 0 h 558"/>
                <a:gd name="T2" fmla="*/ 2147483647 w 896"/>
                <a:gd name="T3" fmla="*/ 2147483647 h 558"/>
                <a:gd name="T4" fmla="*/ 2147483647 w 896"/>
                <a:gd name="T5" fmla="*/ 2147483647 h 558"/>
                <a:gd name="T6" fmla="*/ 2147483647 w 896"/>
                <a:gd name="T7" fmla="*/ 2147483647 h 558"/>
                <a:gd name="T8" fmla="*/ 2147483647 w 896"/>
                <a:gd name="T9" fmla="*/ 2147483647 h 558"/>
                <a:gd name="T10" fmla="*/ 2147483647 w 896"/>
                <a:gd name="T11" fmla="*/ 2147483647 h 558"/>
                <a:gd name="T12" fmla="*/ 2147483647 w 896"/>
                <a:gd name="T13" fmla="*/ 2147483647 h 558"/>
                <a:gd name="T14" fmla="*/ 2147483647 w 896"/>
                <a:gd name="T15" fmla="*/ 2147483647 h 558"/>
                <a:gd name="T16" fmla="*/ 2147483647 w 896"/>
                <a:gd name="T17" fmla="*/ 2147483647 h 558"/>
                <a:gd name="T18" fmla="*/ 2147483647 w 896"/>
                <a:gd name="T19" fmla="*/ 2147483647 h 558"/>
                <a:gd name="T20" fmla="*/ 2147483647 w 896"/>
                <a:gd name="T21" fmla="*/ 2147483647 h 558"/>
                <a:gd name="T22" fmla="*/ 2147483647 w 896"/>
                <a:gd name="T23" fmla="*/ 2147483647 h 558"/>
                <a:gd name="T24" fmla="*/ 2147483647 w 896"/>
                <a:gd name="T25" fmla="*/ 2147483647 h 558"/>
                <a:gd name="T26" fmla="*/ 2147483647 w 896"/>
                <a:gd name="T27" fmla="*/ 2147483647 h 558"/>
                <a:gd name="T28" fmla="*/ 2147483647 w 896"/>
                <a:gd name="T29" fmla="*/ 2147483647 h 558"/>
                <a:gd name="T30" fmla="*/ 2147483647 w 896"/>
                <a:gd name="T31" fmla="*/ 2147483647 h 558"/>
                <a:gd name="T32" fmla="*/ 2147483647 w 896"/>
                <a:gd name="T33" fmla="*/ 2147483647 h 558"/>
                <a:gd name="T34" fmla="*/ 0 w 896"/>
                <a:gd name="T35" fmla="*/ 2147483647 h 558"/>
                <a:gd name="T36" fmla="*/ 2147483647 w 896"/>
                <a:gd name="T37" fmla="*/ 0 h 5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96"/>
                <a:gd name="T58" fmla="*/ 0 h 558"/>
                <a:gd name="T59" fmla="*/ 896 w 896"/>
                <a:gd name="T60" fmla="*/ 558 h 5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96" h="558">
                  <a:moveTo>
                    <a:pt x="14" y="0"/>
                  </a:moveTo>
                  <a:lnTo>
                    <a:pt x="190" y="22"/>
                  </a:lnTo>
                  <a:lnTo>
                    <a:pt x="297" y="37"/>
                  </a:lnTo>
                  <a:lnTo>
                    <a:pt x="437" y="51"/>
                  </a:lnTo>
                  <a:lnTo>
                    <a:pt x="566" y="64"/>
                  </a:lnTo>
                  <a:lnTo>
                    <a:pt x="791" y="80"/>
                  </a:lnTo>
                  <a:lnTo>
                    <a:pt x="896" y="88"/>
                  </a:lnTo>
                  <a:lnTo>
                    <a:pt x="893" y="544"/>
                  </a:lnTo>
                  <a:lnTo>
                    <a:pt x="344" y="497"/>
                  </a:lnTo>
                  <a:lnTo>
                    <a:pt x="332" y="558"/>
                  </a:lnTo>
                  <a:lnTo>
                    <a:pt x="311" y="529"/>
                  </a:lnTo>
                  <a:lnTo>
                    <a:pt x="261" y="534"/>
                  </a:lnTo>
                  <a:lnTo>
                    <a:pt x="189" y="545"/>
                  </a:lnTo>
                  <a:lnTo>
                    <a:pt x="176" y="466"/>
                  </a:lnTo>
                  <a:lnTo>
                    <a:pt x="90" y="403"/>
                  </a:lnTo>
                  <a:lnTo>
                    <a:pt x="103" y="343"/>
                  </a:lnTo>
                  <a:lnTo>
                    <a:pt x="111" y="295"/>
                  </a:lnTo>
                  <a:lnTo>
                    <a:pt x="0" y="138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9" name="Freeform 16"/>
            <p:cNvSpPr>
              <a:spLocks/>
            </p:cNvSpPr>
            <p:nvPr/>
          </p:nvSpPr>
          <p:spPr bwMode="auto">
            <a:xfrm>
              <a:off x="4557616" y="3415043"/>
              <a:ext cx="724059" cy="656890"/>
            </a:xfrm>
            <a:custGeom>
              <a:avLst/>
              <a:gdLst>
                <a:gd name="T0" fmla="*/ 2147483647 w 614"/>
                <a:gd name="T1" fmla="*/ 0 h 502"/>
                <a:gd name="T2" fmla="*/ 2147483647 w 614"/>
                <a:gd name="T3" fmla="*/ 2147483647 h 502"/>
                <a:gd name="T4" fmla="*/ 0 w 614"/>
                <a:gd name="T5" fmla="*/ 2147483647 h 502"/>
                <a:gd name="T6" fmla="*/ 2147483647 w 614"/>
                <a:gd name="T7" fmla="*/ 2147483647 h 502"/>
                <a:gd name="T8" fmla="*/ 2147483647 w 614"/>
                <a:gd name="T9" fmla="*/ 2147483647 h 502"/>
                <a:gd name="T10" fmla="*/ 2147483647 w 614"/>
                <a:gd name="T11" fmla="*/ 2147483647 h 502"/>
                <a:gd name="T12" fmla="*/ 2147483647 w 614"/>
                <a:gd name="T13" fmla="*/ 0 h 5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4"/>
                <a:gd name="T22" fmla="*/ 0 h 502"/>
                <a:gd name="T23" fmla="*/ 614 w 614"/>
                <a:gd name="T24" fmla="*/ 502 h 5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4" h="502">
                  <a:moveTo>
                    <a:pt x="60" y="0"/>
                  </a:moveTo>
                  <a:lnTo>
                    <a:pt x="37" y="187"/>
                  </a:lnTo>
                  <a:lnTo>
                    <a:pt x="0" y="455"/>
                  </a:lnTo>
                  <a:lnTo>
                    <a:pt x="178" y="470"/>
                  </a:lnTo>
                  <a:lnTo>
                    <a:pt x="593" y="502"/>
                  </a:lnTo>
                  <a:lnTo>
                    <a:pt x="614" y="5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0" name="Freeform 17"/>
            <p:cNvSpPr>
              <a:spLocks/>
            </p:cNvSpPr>
            <p:nvPr/>
          </p:nvSpPr>
          <p:spPr bwMode="auto">
            <a:xfrm>
              <a:off x="4702200" y="4027533"/>
              <a:ext cx="755936" cy="622736"/>
            </a:xfrm>
            <a:custGeom>
              <a:avLst/>
              <a:gdLst>
                <a:gd name="T0" fmla="*/ 2147483647 w 640"/>
                <a:gd name="T1" fmla="*/ 0 h 476"/>
                <a:gd name="T2" fmla="*/ 2147483647 w 640"/>
                <a:gd name="T3" fmla="*/ 2147483647 h 476"/>
                <a:gd name="T4" fmla="*/ 0 w 640"/>
                <a:gd name="T5" fmla="*/ 2147483647 h 476"/>
                <a:gd name="T6" fmla="*/ 2147483647 w 640"/>
                <a:gd name="T7" fmla="*/ 2147483647 h 476"/>
                <a:gd name="T8" fmla="*/ 2147483647 w 640"/>
                <a:gd name="T9" fmla="*/ 2147483647 h 476"/>
                <a:gd name="T10" fmla="*/ 2147483647 w 640"/>
                <a:gd name="T11" fmla="*/ 2147483647 h 476"/>
                <a:gd name="T12" fmla="*/ 2147483647 w 640"/>
                <a:gd name="T13" fmla="*/ 2147483647 h 476"/>
                <a:gd name="T14" fmla="*/ 2147483647 w 640"/>
                <a:gd name="T15" fmla="*/ 2147483647 h 476"/>
                <a:gd name="T16" fmla="*/ 2147483647 w 640"/>
                <a:gd name="T17" fmla="*/ 0 h 4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0"/>
                <a:gd name="T28" fmla="*/ 0 h 476"/>
                <a:gd name="T29" fmla="*/ 640 w 640"/>
                <a:gd name="T30" fmla="*/ 476 h 4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0" h="476">
                  <a:moveTo>
                    <a:pt x="54" y="0"/>
                  </a:moveTo>
                  <a:lnTo>
                    <a:pt x="21" y="286"/>
                  </a:lnTo>
                  <a:lnTo>
                    <a:pt x="0" y="450"/>
                  </a:lnTo>
                  <a:lnTo>
                    <a:pt x="320" y="467"/>
                  </a:lnTo>
                  <a:lnTo>
                    <a:pt x="625" y="476"/>
                  </a:lnTo>
                  <a:lnTo>
                    <a:pt x="635" y="253"/>
                  </a:lnTo>
                  <a:lnTo>
                    <a:pt x="640" y="36"/>
                  </a:lnTo>
                  <a:lnTo>
                    <a:pt x="465" y="3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1" name="Freeform 18"/>
            <p:cNvSpPr>
              <a:spLocks/>
            </p:cNvSpPr>
            <p:nvPr/>
          </p:nvSpPr>
          <p:spPr bwMode="auto">
            <a:xfrm>
              <a:off x="4023679" y="4548946"/>
              <a:ext cx="684213" cy="842458"/>
            </a:xfrm>
            <a:custGeom>
              <a:avLst/>
              <a:gdLst>
                <a:gd name="T0" fmla="*/ 2147483647 w 579"/>
                <a:gd name="T1" fmla="*/ 0 h 644"/>
                <a:gd name="T2" fmla="*/ 2147483647 w 579"/>
                <a:gd name="T3" fmla="*/ 2147483647 h 644"/>
                <a:gd name="T4" fmla="*/ 2147483647 w 579"/>
                <a:gd name="T5" fmla="*/ 2147483647 h 644"/>
                <a:gd name="T6" fmla="*/ 2147483647 w 579"/>
                <a:gd name="T7" fmla="*/ 2147483647 h 644"/>
                <a:gd name="T8" fmla="*/ 2147483647 w 579"/>
                <a:gd name="T9" fmla="*/ 2147483647 h 644"/>
                <a:gd name="T10" fmla="*/ 2147483647 w 579"/>
                <a:gd name="T11" fmla="*/ 2147483647 h 644"/>
                <a:gd name="T12" fmla="*/ 2147483647 w 579"/>
                <a:gd name="T13" fmla="*/ 2147483647 h 644"/>
                <a:gd name="T14" fmla="*/ 2147483647 w 579"/>
                <a:gd name="T15" fmla="*/ 2147483647 h 644"/>
                <a:gd name="T16" fmla="*/ 2147483647 w 579"/>
                <a:gd name="T17" fmla="*/ 2147483647 h 644"/>
                <a:gd name="T18" fmla="*/ 2147483647 w 579"/>
                <a:gd name="T19" fmla="*/ 2147483647 h 644"/>
                <a:gd name="T20" fmla="*/ 2147483647 w 579"/>
                <a:gd name="T21" fmla="*/ 2147483647 h 644"/>
                <a:gd name="T22" fmla="*/ 0 w 579"/>
                <a:gd name="T23" fmla="*/ 2147483647 h 644"/>
                <a:gd name="T24" fmla="*/ 2147483647 w 579"/>
                <a:gd name="T25" fmla="*/ 2147483647 h 644"/>
                <a:gd name="T26" fmla="*/ 2147483647 w 579"/>
                <a:gd name="T27" fmla="*/ 2147483647 h 644"/>
                <a:gd name="T28" fmla="*/ 2147483647 w 579"/>
                <a:gd name="T29" fmla="*/ 2147483647 h 644"/>
                <a:gd name="T30" fmla="*/ 2147483647 w 579"/>
                <a:gd name="T31" fmla="*/ 0 h 64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79"/>
                <a:gd name="T49" fmla="*/ 0 h 644"/>
                <a:gd name="T50" fmla="*/ 579 w 579"/>
                <a:gd name="T51" fmla="*/ 644 h 64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79" h="644">
                  <a:moveTo>
                    <a:pt x="147" y="0"/>
                  </a:moveTo>
                  <a:lnTo>
                    <a:pt x="135" y="84"/>
                  </a:lnTo>
                  <a:lnTo>
                    <a:pt x="85" y="75"/>
                  </a:lnTo>
                  <a:lnTo>
                    <a:pt x="88" y="183"/>
                  </a:lnTo>
                  <a:lnTo>
                    <a:pt x="64" y="204"/>
                  </a:lnTo>
                  <a:lnTo>
                    <a:pt x="100" y="270"/>
                  </a:lnTo>
                  <a:lnTo>
                    <a:pt x="64" y="299"/>
                  </a:lnTo>
                  <a:lnTo>
                    <a:pt x="45" y="347"/>
                  </a:lnTo>
                  <a:lnTo>
                    <a:pt x="17" y="394"/>
                  </a:lnTo>
                  <a:lnTo>
                    <a:pt x="37" y="422"/>
                  </a:lnTo>
                  <a:lnTo>
                    <a:pt x="3" y="433"/>
                  </a:lnTo>
                  <a:lnTo>
                    <a:pt x="0" y="477"/>
                  </a:lnTo>
                  <a:lnTo>
                    <a:pt x="326" y="641"/>
                  </a:lnTo>
                  <a:lnTo>
                    <a:pt x="510" y="644"/>
                  </a:lnTo>
                  <a:lnTo>
                    <a:pt x="579" y="5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2" name="Freeform 19"/>
            <p:cNvSpPr>
              <a:spLocks/>
            </p:cNvSpPr>
            <p:nvPr/>
          </p:nvSpPr>
          <p:spPr bwMode="auto">
            <a:xfrm>
              <a:off x="4620231" y="4609285"/>
              <a:ext cx="727475" cy="796920"/>
            </a:xfrm>
            <a:custGeom>
              <a:avLst/>
              <a:gdLst>
                <a:gd name="T0" fmla="*/ 2147483647 w 615"/>
                <a:gd name="T1" fmla="*/ 0 h 610"/>
                <a:gd name="T2" fmla="*/ 2147483647 w 615"/>
                <a:gd name="T3" fmla="*/ 2147483647 h 610"/>
                <a:gd name="T4" fmla="*/ 2147483647 w 615"/>
                <a:gd name="T5" fmla="*/ 2147483647 h 610"/>
                <a:gd name="T6" fmla="*/ 2147483647 w 615"/>
                <a:gd name="T7" fmla="*/ 2147483647 h 610"/>
                <a:gd name="T8" fmla="*/ 2147483647 w 615"/>
                <a:gd name="T9" fmla="*/ 2147483647 h 610"/>
                <a:gd name="T10" fmla="*/ 2147483647 w 615"/>
                <a:gd name="T11" fmla="*/ 2147483647 h 610"/>
                <a:gd name="T12" fmla="*/ 2147483647 w 615"/>
                <a:gd name="T13" fmla="*/ 2147483647 h 610"/>
                <a:gd name="T14" fmla="*/ 2147483647 w 615"/>
                <a:gd name="T15" fmla="*/ 2147483647 h 610"/>
                <a:gd name="T16" fmla="*/ 0 w 615"/>
                <a:gd name="T17" fmla="*/ 2147483647 h 610"/>
                <a:gd name="T18" fmla="*/ 2147483647 w 615"/>
                <a:gd name="T19" fmla="*/ 2147483647 h 610"/>
                <a:gd name="T20" fmla="*/ 2147483647 w 615"/>
                <a:gd name="T21" fmla="*/ 0 h 6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5"/>
                <a:gd name="T34" fmla="*/ 0 h 610"/>
                <a:gd name="T35" fmla="*/ 615 w 615"/>
                <a:gd name="T36" fmla="*/ 610 h 6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5" h="610">
                  <a:moveTo>
                    <a:pt x="74" y="0"/>
                  </a:moveTo>
                  <a:lnTo>
                    <a:pt x="615" y="24"/>
                  </a:lnTo>
                  <a:lnTo>
                    <a:pt x="589" y="563"/>
                  </a:lnTo>
                  <a:lnTo>
                    <a:pt x="413" y="553"/>
                  </a:lnTo>
                  <a:lnTo>
                    <a:pt x="249" y="548"/>
                  </a:lnTo>
                  <a:lnTo>
                    <a:pt x="249" y="569"/>
                  </a:lnTo>
                  <a:lnTo>
                    <a:pt x="111" y="569"/>
                  </a:lnTo>
                  <a:lnTo>
                    <a:pt x="103" y="610"/>
                  </a:lnTo>
                  <a:lnTo>
                    <a:pt x="0" y="597"/>
                  </a:lnTo>
                  <a:lnTo>
                    <a:pt x="58" y="140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3" name="Freeform 20"/>
            <p:cNvSpPr>
              <a:spLocks/>
            </p:cNvSpPr>
            <p:nvPr/>
          </p:nvSpPr>
          <p:spPr bwMode="auto">
            <a:xfrm>
              <a:off x="5282813" y="2889076"/>
              <a:ext cx="710397" cy="456522"/>
            </a:xfrm>
            <a:custGeom>
              <a:avLst/>
              <a:gdLst>
                <a:gd name="T0" fmla="*/ 2147483647 w 601"/>
                <a:gd name="T1" fmla="*/ 0 h 352"/>
                <a:gd name="T2" fmla="*/ 2147483647 w 601"/>
                <a:gd name="T3" fmla="*/ 2147483647 h 352"/>
                <a:gd name="T4" fmla="*/ 2147483647 w 601"/>
                <a:gd name="T5" fmla="*/ 2147483647 h 352"/>
                <a:gd name="T6" fmla="*/ 2147483647 w 601"/>
                <a:gd name="T7" fmla="*/ 2147483647 h 352"/>
                <a:gd name="T8" fmla="*/ 2147483647 w 601"/>
                <a:gd name="T9" fmla="*/ 2147483647 h 352"/>
                <a:gd name="T10" fmla="*/ 2147483647 w 601"/>
                <a:gd name="T11" fmla="*/ 2147483647 h 352"/>
                <a:gd name="T12" fmla="*/ 2147483647 w 601"/>
                <a:gd name="T13" fmla="*/ 2147483647 h 352"/>
                <a:gd name="T14" fmla="*/ 0 w 601"/>
                <a:gd name="T15" fmla="*/ 2147483647 h 352"/>
                <a:gd name="T16" fmla="*/ 2147483647 w 601"/>
                <a:gd name="T17" fmla="*/ 0 h 3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1"/>
                <a:gd name="T28" fmla="*/ 0 h 352"/>
                <a:gd name="T29" fmla="*/ 601 w 601"/>
                <a:gd name="T30" fmla="*/ 352 h 3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1" h="352">
                  <a:moveTo>
                    <a:pt x="2" y="0"/>
                  </a:moveTo>
                  <a:lnTo>
                    <a:pt x="504" y="12"/>
                  </a:lnTo>
                  <a:lnTo>
                    <a:pt x="541" y="115"/>
                  </a:lnTo>
                  <a:lnTo>
                    <a:pt x="577" y="194"/>
                  </a:lnTo>
                  <a:lnTo>
                    <a:pt x="601" y="323"/>
                  </a:lnTo>
                  <a:lnTo>
                    <a:pt x="586" y="352"/>
                  </a:lnTo>
                  <a:lnTo>
                    <a:pt x="401" y="347"/>
                  </a:lnTo>
                  <a:lnTo>
                    <a:pt x="0" y="34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4" name="Freeform 21"/>
            <p:cNvSpPr>
              <a:spLocks/>
            </p:cNvSpPr>
            <p:nvPr/>
          </p:nvSpPr>
          <p:spPr bwMode="auto">
            <a:xfrm>
              <a:off x="5262321" y="3330797"/>
              <a:ext cx="746828" cy="537352"/>
            </a:xfrm>
            <a:custGeom>
              <a:avLst/>
              <a:gdLst>
                <a:gd name="T0" fmla="*/ 2147483647 w 631"/>
                <a:gd name="T1" fmla="*/ 0 h 412"/>
                <a:gd name="T2" fmla="*/ 2147483647 w 631"/>
                <a:gd name="T3" fmla="*/ 2147483647 h 412"/>
                <a:gd name="T4" fmla="*/ 0 w 631"/>
                <a:gd name="T5" fmla="*/ 2147483647 h 412"/>
                <a:gd name="T6" fmla="*/ 2147483647 w 631"/>
                <a:gd name="T7" fmla="*/ 2147483647 h 412"/>
                <a:gd name="T8" fmla="*/ 2147483647 w 631"/>
                <a:gd name="T9" fmla="*/ 2147483647 h 412"/>
                <a:gd name="T10" fmla="*/ 2147483647 w 631"/>
                <a:gd name="T11" fmla="*/ 2147483647 h 412"/>
                <a:gd name="T12" fmla="*/ 2147483647 w 631"/>
                <a:gd name="T13" fmla="*/ 2147483647 h 412"/>
                <a:gd name="T14" fmla="*/ 2147483647 w 631"/>
                <a:gd name="T15" fmla="*/ 2147483647 h 412"/>
                <a:gd name="T16" fmla="*/ 2147483647 w 631"/>
                <a:gd name="T17" fmla="*/ 2147483647 h 412"/>
                <a:gd name="T18" fmla="*/ 2147483647 w 631"/>
                <a:gd name="T19" fmla="*/ 2147483647 h 412"/>
                <a:gd name="T20" fmla="*/ 2147483647 w 631"/>
                <a:gd name="T21" fmla="*/ 2147483647 h 412"/>
                <a:gd name="T22" fmla="*/ 2147483647 w 631"/>
                <a:gd name="T23" fmla="*/ 2147483647 h 412"/>
                <a:gd name="T24" fmla="*/ 2147483647 w 631"/>
                <a:gd name="T25" fmla="*/ 2147483647 h 412"/>
                <a:gd name="T26" fmla="*/ 2147483647 w 631"/>
                <a:gd name="T27" fmla="*/ 0 h 4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1"/>
                <a:gd name="T43" fmla="*/ 0 h 412"/>
                <a:gd name="T44" fmla="*/ 631 w 631"/>
                <a:gd name="T45" fmla="*/ 412 h 4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1" h="412">
                  <a:moveTo>
                    <a:pt x="11" y="0"/>
                  </a:moveTo>
                  <a:lnTo>
                    <a:pt x="10" y="160"/>
                  </a:lnTo>
                  <a:lnTo>
                    <a:pt x="0" y="347"/>
                  </a:lnTo>
                  <a:lnTo>
                    <a:pt x="459" y="354"/>
                  </a:lnTo>
                  <a:lnTo>
                    <a:pt x="507" y="380"/>
                  </a:lnTo>
                  <a:lnTo>
                    <a:pt x="541" y="344"/>
                  </a:lnTo>
                  <a:lnTo>
                    <a:pt x="631" y="412"/>
                  </a:lnTo>
                  <a:lnTo>
                    <a:pt x="618" y="341"/>
                  </a:lnTo>
                  <a:lnTo>
                    <a:pt x="626" y="286"/>
                  </a:lnTo>
                  <a:lnTo>
                    <a:pt x="631" y="99"/>
                  </a:lnTo>
                  <a:lnTo>
                    <a:pt x="591" y="58"/>
                  </a:lnTo>
                  <a:lnTo>
                    <a:pt x="607" y="7"/>
                  </a:lnTo>
                  <a:lnTo>
                    <a:pt x="307" y="5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5" name="Freeform 22"/>
            <p:cNvSpPr>
              <a:spLocks/>
            </p:cNvSpPr>
            <p:nvPr/>
          </p:nvSpPr>
          <p:spPr bwMode="auto">
            <a:xfrm>
              <a:off x="5252075" y="3778211"/>
              <a:ext cx="890274" cy="442859"/>
            </a:xfrm>
            <a:custGeom>
              <a:avLst/>
              <a:gdLst>
                <a:gd name="T0" fmla="*/ 2147483647 w 753"/>
                <a:gd name="T1" fmla="*/ 0 h 339"/>
                <a:gd name="T2" fmla="*/ 0 w 753"/>
                <a:gd name="T3" fmla="*/ 2147483647 h 339"/>
                <a:gd name="T4" fmla="*/ 2147483647 w 753"/>
                <a:gd name="T5" fmla="*/ 2147483647 h 339"/>
                <a:gd name="T6" fmla="*/ 2147483647 w 753"/>
                <a:gd name="T7" fmla="*/ 2147483647 h 339"/>
                <a:gd name="T8" fmla="*/ 2147483647 w 753"/>
                <a:gd name="T9" fmla="*/ 2147483647 h 339"/>
                <a:gd name="T10" fmla="*/ 2147483647 w 753"/>
                <a:gd name="T11" fmla="*/ 2147483647 h 339"/>
                <a:gd name="T12" fmla="*/ 2147483647 w 753"/>
                <a:gd name="T13" fmla="*/ 2147483647 h 339"/>
                <a:gd name="T14" fmla="*/ 2147483647 w 753"/>
                <a:gd name="T15" fmla="*/ 2147483647 h 339"/>
                <a:gd name="T16" fmla="*/ 2147483647 w 753"/>
                <a:gd name="T17" fmla="*/ 2147483647 h 339"/>
                <a:gd name="T18" fmla="*/ 2147483647 w 753"/>
                <a:gd name="T19" fmla="*/ 2147483647 h 339"/>
                <a:gd name="T20" fmla="*/ 2147483647 w 753"/>
                <a:gd name="T21" fmla="*/ 2147483647 h 339"/>
                <a:gd name="T22" fmla="*/ 2147483647 w 753"/>
                <a:gd name="T23" fmla="*/ 2147483647 h 339"/>
                <a:gd name="T24" fmla="*/ 2147483647 w 753"/>
                <a:gd name="T25" fmla="*/ 2147483647 h 339"/>
                <a:gd name="T26" fmla="*/ 2147483647 w 753"/>
                <a:gd name="T27" fmla="*/ 2147483647 h 339"/>
                <a:gd name="T28" fmla="*/ 2147483647 w 753"/>
                <a:gd name="T29" fmla="*/ 0 h 3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53"/>
                <a:gd name="T46" fmla="*/ 0 h 339"/>
                <a:gd name="T47" fmla="*/ 753 w 753"/>
                <a:gd name="T48" fmla="*/ 339 h 33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53" h="339">
                  <a:moveTo>
                    <a:pt x="8" y="0"/>
                  </a:moveTo>
                  <a:lnTo>
                    <a:pt x="0" y="224"/>
                  </a:lnTo>
                  <a:lnTo>
                    <a:pt x="170" y="229"/>
                  </a:lnTo>
                  <a:lnTo>
                    <a:pt x="168" y="339"/>
                  </a:lnTo>
                  <a:lnTo>
                    <a:pt x="397" y="335"/>
                  </a:lnTo>
                  <a:lnTo>
                    <a:pt x="603" y="332"/>
                  </a:lnTo>
                  <a:lnTo>
                    <a:pt x="753" y="335"/>
                  </a:lnTo>
                  <a:lnTo>
                    <a:pt x="706" y="240"/>
                  </a:lnTo>
                  <a:lnTo>
                    <a:pt x="674" y="151"/>
                  </a:lnTo>
                  <a:lnTo>
                    <a:pt x="638" y="59"/>
                  </a:lnTo>
                  <a:lnTo>
                    <a:pt x="552" y="1"/>
                  </a:lnTo>
                  <a:lnTo>
                    <a:pt x="514" y="35"/>
                  </a:lnTo>
                  <a:lnTo>
                    <a:pt x="467" y="11"/>
                  </a:lnTo>
                  <a:lnTo>
                    <a:pt x="262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6" name="Freeform 23"/>
            <p:cNvSpPr>
              <a:spLocks/>
            </p:cNvSpPr>
            <p:nvPr/>
          </p:nvSpPr>
          <p:spPr bwMode="auto">
            <a:xfrm>
              <a:off x="5439920" y="4208548"/>
              <a:ext cx="785536" cy="442859"/>
            </a:xfrm>
            <a:custGeom>
              <a:avLst/>
              <a:gdLst>
                <a:gd name="T0" fmla="*/ 2147483647 w 662"/>
                <a:gd name="T1" fmla="*/ 2147483647 h 338"/>
                <a:gd name="T2" fmla="*/ 2147483647 w 662"/>
                <a:gd name="T3" fmla="*/ 2147483647 h 338"/>
                <a:gd name="T4" fmla="*/ 0 w 662"/>
                <a:gd name="T5" fmla="*/ 2147483647 h 338"/>
                <a:gd name="T6" fmla="*/ 2147483647 w 662"/>
                <a:gd name="T7" fmla="*/ 2147483647 h 338"/>
                <a:gd name="T8" fmla="*/ 2147483647 w 662"/>
                <a:gd name="T9" fmla="*/ 2147483647 h 338"/>
                <a:gd name="T10" fmla="*/ 2147483647 w 662"/>
                <a:gd name="T11" fmla="*/ 2147483647 h 338"/>
                <a:gd name="T12" fmla="*/ 2147483647 w 662"/>
                <a:gd name="T13" fmla="*/ 2147483647 h 338"/>
                <a:gd name="T14" fmla="*/ 2147483647 w 662"/>
                <a:gd name="T15" fmla="*/ 2147483647 h 338"/>
                <a:gd name="T16" fmla="*/ 2147483647 w 662"/>
                <a:gd name="T17" fmla="*/ 0 h 338"/>
                <a:gd name="T18" fmla="*/ 2147483647 w 662"/>
                <a:gd name="T19" fmla="*/ 2147483647 h 338"/>
                <a:gd name="T20" fmla="*/ 2147483647 w 662"/>
                <a:gd name="T21" fmla="*/ 2147483647 h 3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2"/>
                <a:gd name="T34" fmla="*/ 0 h 338"/>
                <a:gd name="T35" fmla="*/ 662 w 662"/>
                <a:gd name="T36" fmla="*/ 338 h 3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2" h="338">
                  <a:moveTo>
                    <a:pt x="7" y="4"/>
                  </a:moveTo>
                  <a:lnTo>
                    <a:pt x="5" y="197"/>
                  </a:lnTo>
                  <a:lnTo>
                    <a:pt x="0" y="335"/>
                  </a:lnTo>
                  <a:lnTo>
                    <a:pt x="662" y="338"/>
                  </a:lnTo>
                  <a:lnTo>
                    <a:pt x="649" y="162"/>
                  </a:lnTo>
                  <a:lnTo>
                    <a:pt x="649" y="96"/>
                  </a:lnTo>
                  <a:lnTo>
                    <a:pt x="596" y="55"/>
                  </a:lnTo>
                  <a:lnTo>
                    <a:pt x="612" y="20"/>
                  </a:lnTo>
                  <a:lnTo>
                    <a:pt x="589" y="0"/>
                  </a:lnTo>
                  <a:lnTo>
                    <a:pt x="289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7" name="Freeform 24"/>
            <p:cNvSpPr>
              <a:spLocks/>
            </p:cNvSpPr>
            <p:nvPr/>
          </p:nvSpPr>
          <p:spPr bwMode="auto">
            <a:xfrm>
              <a:off x="5335182" y="4640023"/>
              <a:ext cx="913043" cy="484983"/>
            </a:xfrm>
            <a:custGeom>
              <a:avLst/>
              <a:gdLst>
                <a:gd name="T0" fmla="*/ 2147483647 w 772"/>
                <a:gd name="T1" fmla="*/ 0 h 371"/>
                <a:gd name="T2" fmla="*/ 0 w 772"/>
                <a:gd name="T3" fmla="*/ 2147483647 h 371"/>
                <a:gd name="T4" fmla="*/ 2147483647 w 772"/>
                <a:gd name="T5" fmla="*/ 2147483647 h 371"/>
                <a:gd name="T6" fmla="*/ 2147483647 w 772"/>
                <a:gd name="T7" fmla="*/ 2147483647 h 371"/>
                <a:gd name="T8" fmla="*/ 2147483647 w 772"/>
                <a:gd name="T9" fmla="*/ 2147483647 h 371"/>
                <a:gd name="T10" fmla="*/ 2147483647 w 772"/>
                <a:gd name="T11" fmla="*/ 2147483647 h 371"/>
                <a:gd name="T12" fmla="*/ 2147483647 w 772"/>
                <a:gd name="T13" fmla="*/ 2147483647 h 371"/>
                <a:gd name="T14" fmla="*/ 2147483647 w 772"/>
                <a:gd name="T15" fmla="*/ 2147483647 h 371"/>
                <a:gd name="T16" fmla="*/ 2147483647 w 772"/>
                <a:gd name="T17" fmla="*/ 2147483647 h 371"/>
                <a:gd name="T18" fmla="*/ 2147483647 w 772"/>
                <a:gd name="T19" fmla="*/ 2147483647 h 371"/>
                <a:gd name="T20" fmla="*/ 2147483647 w 772"/>
                <a:gd name="T21" fmla="*/ 2147483647 h 371"/>
                <a:gd name="T22" fmla="*/ 2147483647 w 772"/>
                <a:gd name="T23" fmla="*/ 2147483647 h 371"/>
                <a:gd name="T24" fmla="*/ 2147483647 w 772"/>
                <a:gd name="T25" fmla="*/ 0 h 3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2"/>
                <a:gd name="T40" fmla="*/ 0 h 371"/>
                <a:gd name="T41" fmla="*/ 772 w 772"/>
                <a:gd name="T42" fmla="*/ 371 h 37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2" h="371">
                  <a:moveTo>
                    <a:pt x="5" y="0"/>
                  </a:moveTo>
                  <a:lnTo>
                    <a:pt x="0" y="66"/>
                  </a:lnTo>
                  <a:lnTo>
                    <a:pt x="275" y="76"/>
                  </a:lnTo>
                  <a:lnTo>
                    <a:pt x="276" y="287"/>
                  </a:lnTo>
                  <a:lnTo>
                    <a:pt x="417" y="345"/>
                  </a:lnTo>
                  <a:lnTo>
                    <a:pt x="456" y="324"/>
                  </a:lnTo>
                  <a:lnTo>
                    <a:pt x="544" y="371"/>
                  </a:lnTo>
                  <a:lnTo>
                    <a:pt x="603" y="369"/>
                  </a:lnTo>
                  <a:lnTo>
                    <a:pt x="709" y="324"/>
                  </a:lnTo>
                  <a:lnTo>
                    <a:pt x="772" y="368"/>
                  </a:lnTo>
                  <a:lnTo>
                    <a:pt x="772" y="139"/>
                  </a:lnTo>
                  <a:lnTo>
                    <a:pt x="753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8" name="Freeform 25"/>
            <p:cNvSpPr>
              <a:spLocks/>
            </p:cNvSpPr>
            <p:nvPr/>
          </p:nvSpPr>
          <p:spPr bwMode="auto">
            <a:xfrm>
              <a:off x="6232286" y="4665069"/>
              <a:ext cx="511168" cy="528244"/>
            </a:xfrm>
            <a:custGeom>
              <a:avLst/>
              <a:gdLst>
                <a:gd name="T0" fmla="*/ 0 w 434"/>
                <a:gd name="T1" fmla="*/ 2147483647 h 405"/>
                <a:gd name="T2" fmla="*/ 2147483647 w 434"/>
                <a:gd name="T3" fmla="*/ 2147483647 h 405"/>
                <a:gd name="T4" fmla="*/ 2147483647 w 434"/>
                <a:gd name="T5" fmla="*/ 0 h 405"/>
                <a:gd name="T6" fmla="*/ 2147483647 w 434"/>
                <a:gd name="T7" fmla="*/ 2147483647 h 405"/>
                <a:gd name="T8" fmla="*/ 2147483647 w 434"/>
                <a:gd name="T9" fmla="*/ 2147483647 h 405"/>
                <a:gd name="T10" fmla="*/ 2147483647 w 434"/>
                <a:gd name="T11" fmla="*/ 2147483647 h 405"/>
                <a:gd name="T12" fmla="*/ 2147483647 w 434"/>
                <a:gd name="T13" fmla="*/ 2147483647 h 405"/>
                <a:gd name="T14" fmla="*/ 2147483647 w 434"/>
                <a:gd name="T15" fmla="*/ 2147483647 h 405"/>
                <a:gd name="T16" fmla="*/ 2147483647 w 434"/>
                <a:gd name="T17" fmla="*/ 2147483647 h 405"/>
                <a:gd name="T18" fmla="*/ 2147483647 w 434"/>
                <a:gd name="T19" fmla="*/ 2147483647 h 405"/>
                <a:gd name="T20" fmla="*/ 2147483647 w 434"/>
                <a:gd name="T21" fmla="*/ 2147483647 h 405"/>
                <a:gd name="T22" fmla="*/ 2147483647 w 434"/>
                <a:gd name="T23" fmla="*/ 2147483647 h 405"/>
                <a:gd name="T24" fmla="*/ 2147483647 w 434"/>
                <a:gd name="T25" fmla="*/ 2147483647 h 405"/>
                <a:gd name="T26" fmla="*/ 2147483647 w 434"/>
                <a:gd name="T27" fmla="*/ 2147483647 h 405"/>
                <a:gd name="T28" fmla="*/ 2147483647 w 434"/>
                <a:gd name="T29" fmla="*/ 2147483647 h 405"/>
                <a:gd name="T30" fmla="*/ 0 w 434"/>
                <a:gd name="T31" fmla="*/ 2147483647 h 40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4"/>
                <a:gd name="T49" fmla="*/ 0 h 405"/>
                <a:gd name="T50" fmla="*/ 434 w 434"/>
                <a:gd name="T51" fmla="*/ 405 h 40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4" h="405">
                  <a:moveTo>
                    <a:pt x="0" y="37"/>
                  </a:moveTo>
                  <a:lnTo>
                    <a:pt x="171" y="16"/>
                  </a:lnTo>
                  <a:lnTo>
                    <a:pt x="382" y="0"/>
                  </a:lnTo>
                  <a:lnTo>
                    <a:pt x="371" y="53"/>
                  </a:lnTo>
                  <a:lnTo>
                    <a:pt x="418" y="41"/>
                  </a:lnTo>
                  <a:lnTo>
                    <a:pt x="434" y="77"/>
                  </a:lnTo>
                  <a:lnTo>
                    <a:pt x="385" y="109"/>
                  </a:lnTo>
                  <a:lnTo>
                    <a:pt x="397" y="166"/>
                  </a:lnTo>
                  <a:lnTo>
                    <a:pt x="347" y="259"/>
                  </a:lnTo>
                  <a:lnTo>
                    <a:pt x="309" y="318"/>
                  </a:lnTo>
                  <a:lnTo>
                    <a:pt x="330" y="392"/>
                  </a:lnTo>
                  <a:lnTo>
                    <a:pt x="62" y="405"/>
                  </a:lnTo>
                  <a:lnTo>
                    <a:pt x="61" y="359"/>
                  </a:lnTo>
                  <a:lnTo>
                    <a:pt x="8" y="350"/>
                  </a:lnTo>
                  <a:lnTo>
                    <a:pt x="8" y="109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9" name="Freeform 26"/>
            <p:cNvSpPr>
              <a:spLocks/>
            </p:cNvSpPr>
            <p:nvPr/>
          </p:nvSpPr>
          <p:spPr bwMode="auto">
            <a:xfrm>
              <a:off x="6304009" y="5172821"/>
              <a:ext cx="627290" cy="556706"/>
            </a:xfrm>
            <a:custGeom>
              <a:avLst/>
              <a:gdLst>
                <a:gd name="T0" fmla="*/ 0 w 530"/>
                <a:gd name="T1" fmla="*/ 2147483647 h 425"/>
                <a:gd name="T2" fmla="*/ 2147483647 w 530"/>
                <a:gd name="T3" fmla="*/ 0 h 425"/>
                <a:gd name="T4" fmla="*/ 2147483647 w 530"/>
                <a:gd name="T5" fmla="*/ 2147483647 h 425"/>
                <a:gd name="T6" fmla="*/ 2147483647 w 530"/>
                <a:gd name="T7" fmla="*/ 2147483647 h 425"/>
                <a:gd name="T8" fmla="*/ 2147483647 w 530"/>
                <a:gd name="T9" fmla="*/ 2147483647 h 425"/>
                <a:gd name="T10" fmla="*/ 2147483647 w 530"/>
                <a:gd name="T11" fmla="*/ 2147483647 h 425"/>
                <a:gd name="T12" fmla="*/ 2147483647 w 530"/>
                <a:gd name="T13" fmla="*/ 2147483647 h 425"/>
                <a:gd name="T14" fmla="*/ 2147483647 w 530"/>
                <a:gd name="T15" fmla="*/ 2147483647 h 425"/>
                <a:gd name="T16" fmla="*/ 2147483647 w 530"/>
                <a:gd name="T17" fmla="*/ 2147483647 h 425"/>
                <a:gd name="T18" fmla="*/ 2147483647 w 530"/>
                <a:gd name="T19" fmla="*/ 2147483647 h 425"/>
                <a:gd name="T20" fmla="*/ 2147483647 w 530"/>
                <a:gd name="T21" fmla="*/ 2147483647 h 425"/>
                <a:gd name="T22" fmla="*/ 2147483647 w 530"/>
                <a:gd name="T23" fmla="*/ 2147483647 h 425"/>
                <a:gd name="T24" fmla="*/ 2147483647 w 530"/>
                <a:gd name="T25" fmla="*/ 2147483647 h 425"/>
                <a:gd name="T26" fmla="*/ 2147483647 w 530"/>
                <a:gd name="T27" fmla="*/ 2147483647 h 425"/>
                <a:gd name="T28" fmla="*/ 2147483647 w 530"/>
                <a:gd name="T29" fmla="*/ 2147483647 h 425"/>
                <a:gd name="T30" fmla="*/ 2147483647 w 530"/>
                <a:gd name="T31" fmla="*/ 2147483647 h 425"/>
                <a:gd name="T32" fmla="*/ 2147483647 w 530"/>
                <a:gd name="T33" fmla="*/ 2147483647 h 425"/>
                <a:gd name="T34" fmla="*/ 2147483647 w 530"/>
                <a:gd name="T35" fmla="*/ 2147483647 h 425"/>
                <a:gd name="T36" fmla="*/ 2147483647 w 530"/>
                <a:gd name="T37" fmla="*/ 2147483647 h 425"/>
                <a:gd name="T38" fmla="*/ 2147483647 w 530"/>
                <a:gd name="T39" fmla="*/ 2147483647 h 425"/>
                <a:gd name="T40" fmla="*/ 2147483647 w 530"/>
                <a:gd name="T41" fmla="*/ 2147483647 h 425"/>
                <a:gd name="T42" fmla="*/ 2147483647 w 530"/>
                <a:gd name="T43" fmla="*/ 2147483647 h 425"/>
                <a:gd name="T44" fmla="*/ 2147483647 w 530"/>
                <a:gd name="T45" fmla="*/ 2147483647 h 425"/>
                <a:gd name="T46" fmla="*/ 2147483647 w 530"/>
                <a:gd name="T47" fmla="*/ 2147483647 h 425"/>
                <a:gd name="T48" fmla="*/ 2147483647 w 530"/>
                <a:gd name="T49" fmla="*/ 2147483647 h 425"/>
                <a:gd name="T50" fmla="*/ 2147483647 w 530"/>
                <a:gd name="T51" fmla="*/ 2147483647 h 425"/>
                <a:gd name="T52" fmla="*/ 2147483647 w 530"/>
                <a:gd name="T53" fmla="*/ 2147483647 h 425"/>
                <a:gd name="T54" fmla="*/ 2147483647 w 530"/>
                <a:gd name="T55" fmla="*/ 2147483647 h 425"/>
                <a:gd name="T56" fmla="*/ 2147483647 w 530"/>
                <a:gd name="T57" fmla="*/ 2147483647 h 425"/>
                <a:gd name="T58" fmla="*/ 2147483647 w 530"/>
                <a:gd name="T59" fmla="*/ 2147483647 h 425"/>
                <a:gd name="T60" fmla="*/ 2147483647 w 530"/>
                <a:gd name="T61" fmla="*/ 2147483647 h 425"/>
                <a:gd name="T62" fmla="*/ 2147483647 w 530"/>
                <a:gd name="T63" fmla="*/ 2147483647 h 425"/>
                <a:gd name="T64" fmla="*/ 2147483647 w 530"/>
                <a:gd name="T65" fmla="*/ 2147483647 h 425"/>
                <a:gd name="T66" fmla="*/ 2147483647 w 530"/>
                <a:gd name="T67" fmla="*/ 2147483647 h 425"/>
                <a:gd name="T68" fmla="*/ 0 w 530"/>
                <a:gd name="T69" fmla="*/ 2147483647 h 4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30"/>
                <a:gd name="T106" fmla="*/ 0 h 425"/>
                <a:gd name="T107" fmla="*/ 530 w 530"/>
                <a:gd name="T108" fmla="*/ 425 h 42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30" h="425">
                  <a:moveTo>
                    <a:pt x="0" y="10"/>
                  </a:moveTo>
                  <a:lnTo>
                    <a:pt x="265" y="0"/>
                  </a:lnTo>
                  <a:lnTo>
                    <a:pt x="312" y="87"/>
                  </a:lnTo>
                  <a:lnTo>
                    <a:pt x="272" y="191"/>
                  </a:lnTo>
                  <a:lnTo>
                    <a:pt x="259" y="237"/>
                  </a:lnTo>
                  <a:lnTo>
                    <a:pt x="436" y="218"/>
                  </a:lnTo>
                  <a:lnTo>
                    <a:pt x="448" y="286"/>
                  </a:lnTo>
                  <a:lnTo>
                    <a:pt x="394" y="279"/>
                  </a:lnTo>
                  <a:lnTo>
                    <a:pt x="370" y="308"/>
                  </a:lnTo>
                  <a:lnTo>
                    <a:pt x="398" y="328"/>
                  </a:lnTo>
                  <a:lnTo>
                    <a:pt x="446" y="305"/>
                  </a:lnTo>
                  <a:lnTo>
                    <a:pt x="448" y="338"/>
                  </a:lnTo>
                  <a:lnTo>
                    <a:pt x="477" y="310"/>
                  </a:lnTo>
                  <a:lnTo>
                    <a:pt x="496" y="310"/>
                  </a:lnTo>
                  <a:lnTo>
                    <a:pt x="474" y="367"/>
                  </a:lnTo>
                  <a:lnTo>
                    <a:pt x="517" y="376"/>
                  </a:lnTo>
                  <a:lnTo>
                    <a:pt x="530" y="407"/>
                  </a:lnTo>
                  <a:lnTo>
                    <a:pt x="511" y="417"/>
                  </a:lnTo>
                  <a:lnTo>
                    <a:pt x="483" y="397"/>
                  </a:lnTo>
                  <a:lnTo>
                    <a:pt x="432" y="383"/>
                  </a:lnTo>
                  <a:lnTo>
                    <a:pt x="443" y="420"/>
                  </a:lnTo>
                  <a:lnTo>
                    <a:pt x="417" y="425"/>
                  </a:lnTo>
                  <a:lnTo>
                    <a:pt x="396" y="391"/>
                  </a:lnTo>
                  <a:lnTo>
                    <a:pt x="383" y="412"/>
                  </a:lnTo>
                  <a:lnTo>
                    <a:pt x="306" y="412"/>
                  </a:lnTo>
                  <a:lnTo>
                    <a:pt x="306" y="391"/>
                  </a:lnTo>
                  <a:lnTo>
                    <a:pt x="277" y="367"/>
                  </a:lnTo>
                  <a:lnTo>
                    <a:pt x="218" y="363"/>
                  </a:lnTo>
                  <a:lnTo>
                    <a:pt x="267" y="391"/>
                  </a:lnTo>
                  <a:lnTo>
                    <a:pt x="199" y="405"/>
                  </a:lnTo>
                  <a:lnTo>
                    <a:pt x="93" y="386"/>
                  </a:lnTo>
                  <a:lnTo>
                    <a:pt x="52" y="391"/>
                  </a:lnTo>
                  <a:lnTo>
                    <a:pt x="67" y="249"/>
                  </a:lnTo>
                  <a:lnTo>
                    <a:pt x="2" y="136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0" name="Freeform 27"/>
            <p:cNvSpPr>
              <a:spLocks/>
            </p:cNvSpPr>
            <p:nvPr/>
          </p:nvSpPr>
          <p:spPr bwMode="auto">
            <a:xfrm>
              <a:off x="5875949" y="2833292"/>
              <a:ext cx="697874" cy="867504"/>
            </a:xfrm>
            <a:custGeom>
              <a:avLst/>
              <a:gdLst>
                <a:gd name="T0" fmla="*/ 0 w 591"/>
                <a:gd name="T1" fmla="*/ 2147483647 h 665"/>
                <a:gd name="T2" fmla="*/ 2147483647 w 591"/>
                <a:gd name="T3" fmla="*/ 2147483647 h 665"/>
                <a:gd name="T4" fmla="*/ 2147483647 w 591"/>
                <a:gd name="T5" fmla="*/ 0 h 665"/>
                <a:gd name="T6" fmla="*/ 2147483647 w 591"/>
                <a:gd name="T7" fmla="*/ 2147483647 h 665"/>
                <a:gd name="T8" fmla="*/ 2147483647 w 591"/>
                <a:gd name="T9" fmla="*/ 2147483647 h 665"/>
                <a:gd name="T10" fmla="*/ 2147483647 w 591"/>
                <a:gd name="T11" fmla="*/ 2147483647 h 665"/>
                <a:gd name="T12" fmla="*/ 2147483647 w 591"/>
                <a:gd name="T13" fmla="*/ 2147483647 h 665"/>
                <a:gd name="T14" fmla="*/ 2147483647 w 591"/>
                <a:gd name="T15" fmla="*/ 2147483647 h 665"/>
                <a:gd name="T16" fmla="*/ 2147483647 w 591"/>
                <a:gd name="T17" fmla="*/ 2147483647 h 665"/>
                <a:gd name="T18" fmla="*/ 2147483647 w 591"/>
                <a:gd name="T19" fmla="*/ 2147483647 h 665"/>
                <a:gd name="T20" fmla="*/ 2147483647 w 591"/>
                <a:gd name="T21" fmla="*/ 2147483647 h 665"/>
                <a:gd name="T22" fmla="*/ 2147483647 w 591"/>
                <a:gd name="T23" fmla="*/ 2147483647 h 665"/>
                <a:gd name="T24" fmla="*/ 2147483647 w 591"/>
                <a:gd name="T25" fmla="*/ 2147483647 h 665"/>
                <a:gd name="T26" fmla="*/ 2147483647 w 591"/>
                <a:gd name="T27" fmla="*/ 2147483647 h 665"/>
                <a:gd name="T28" fmla="*/ 2147483647 w 591"/>
                <a:gd name="T29" fmla="*/ 2147483647 h 665"/>
                <a:gd name="T30" fmla="*/ 2147483647 w 591"/>
                <a:gd name="T31" fmla="*/ 2147483647 h 665"/>
                <a:gd name="T32" fmla="*/ 2147483647 w 591"/>
                <a:gd name="T33" fmla="*/ 2147483647 h 665"/>
                <a:gd name="T34" fmla="*/ 2147483647 w 591"/>
                <a:gd name="T35" fmla="*/ 2147483647 h 665"/>
                <a:gd name="T36" fmla="*/ 2147483647 w 591"/>
                <a:gd name="T37" fmla="*/ 2147483647 h 665"/>
                <a:gd name="T38" fmla="*/ 2147483647 w 591"/>
                <a:gd name="T39" fmla="*/ 2147483647 h 665"/>
                <a:gd name="T40" fmla="*/ 2147483647 w 591"/>
                <a:gd name="T41" fmla="*/ 2147483647 h 665"/>
                <a:gd name="T42" fmla="*/ 2147483647 w 591"/>
                <a:gd name="T43" fmla="*/ 2147483647 h 665"/>
                <a:gd name="T44" fmla="*/ 2147483647 w 591"/>
                <a:gd name="T45" fmla="*/ 2147483647 h 665"/>
                <a:gd name="T46" fmla="*/ 2147483647 w 591"/>
                <a:gd name="T47" fmla="*/ 2147483647 h 665"/>
                <a:gd name="T48" fmla="*/ 2147483647 w 591"/>
                <a:gd name="T49" fmla="*/ 2147483647 h 665"/>
                <a:gd name="T50" fmla="*/ 2147483647 w 591"/>
                <a:gd name="T51" fmla="*/ 2147483647 h 665"/>
                <a:gd name="T52" fmla="*/ 2147483647 w 591"/>
                <a:gd name="T53" fmla="*/ 2147483647 h 665"/>
                <a:gd name="T54" fmla="*/ 2147483647 w 591"/>
                <a:gd name="T55" fmla="*/ 2147483647 h 665"/>
                <a:gd name="T56" fmla="*/ 2147483647 w 591"/>
                <a:gd name="T57" fmla="*/ 2147483647 h 665"/>
                <a:gd name="T58" fmla="*/ 2147483647 w 591"/>
                <a:gd name="T59" fmla="*/ 2147483647 h 665"/>
                <a:gd name="T60" fmla="*/ 0 w 591"/>
                <a:gd name="T61" fmla="*/ 2147483647 h 6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91"/>
                <a:gd name="T94" fmla="*/ 0 h 665"/>
                <a:gd name="T95" fmla="*/ 591 w 591"/>
                <a:gd name="T96" fmla="*/ 665 h 6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91" h="665">
                  <a:moveTo>
                    <a:pt x="0" y="52"/>
                  </a:moveTo>
                  <a:lnTo>
                    <a:pt x="155" y="52"/>
                  </a:lnTo>
                  <a:lnTo>
                    <a:pt x="154" y="0"/>
                  </a:lnTo>
                  <a:lnTo>
                    <a:pt x="188" y="15"/>
                  </a:lnTo>
                  <a:lnTo>
                    <a:pt x="194" y="55"/>
                  </a:lnTo>
                  <a:lnTo>
                    <a:pt x="268" y="99"/>
                  </a:lnTo>
                  <a:lnTo>
                    <a:pt x="291" y="79"/>
                  </a:lnTo>
                  <a:lnTo>
                    <a:pt x="334" y="79"/>
                  </a:lnTo>
                  <a:lnTo>
                    <a:pt x="368" y="118"/>
                  </a:lnTo>
                  <a:lnTo>
                    <a:pt x="391" y="104"/>
                  </a:lnTo>
                  <a:lnTo>
                    <a:pt x="456" y="120"/>
                  </a:lnTo>
                  <a:lnTo>
                    <a:pt x="478" y="91"/>
                  </a:lnTo>
                  <a:lnTo>
                    <a:pt x="518" y="113"/>
                  </a:lnTo>
                  <a:lnTo>
                    <a:pt x="591" y="110"/>
                  </a:lnTo>
                  <a:lnTo>
                    <a:pt x="473" y="192"/>
                  </a:lnTo>
                  <a:lnTo>
                    <a:pt x="415" y="265"/>
                  </a:lnTo>
                  <a:lnTo>
                    <a:pt x="426" y="370"/>
                  </a:lnTo>
                  <a:lnTo>
                    <a:pt x="386" y="414"/>
                  </a:lnTo>
                  <a:lnTo>
                    <a:pt x="402" y="444"/>
                  </a:lnTo>
                  <a:lnTo>
                    <a:pt x="402" y="522"/>
                  </a:lnTo>
                  <a:lnTo>
                    <a:pt x="443" y="522"/>
                  </a:lnTo>
                  <a:lnTo>
                    <a:pt x="502" y="578"/>
                  </a:lnTo>
                  <a:lnTo>
                    <a:pt x="527" y="646"/>
                  </a:lnTo>
                  <a:lnTo>
                    <a:pt x="108" y="665"/>
                  </a:lnTo>
                  <a:lnTo>
                    <a:pt x="110" y="481"/>
                  </a:lnTo>
                  <a:lnTo>
                    <a:pt x="73" y="441"/>
                  </a:lnTo>
                  <a:lnTo>
                    <a:pt x="86" y="393"/>
                  </a:lnTo>
                  <a:lnTo>
                    <a:pt x="99" y="365"/>
                  </a:lnTo>
                  <a:lnTo>
                    <a:pt x="73" y="238"/>
                  </a:lnTo>
                  <a:lnTo>
                    <a:pt x="37" y="154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1" name="Freeform 28"/>
            <p:cNvSpPr>
              <a:spLocks/>
            </p:cNvSpPr>
            <p:nvPr/>
          </p:nvSpPr>
          <p:spPr bwMode="auto">
            <a:xfrm>
              <a:off x="6329055" y="3133844"/>
              <a:ext cx="529382" cy="684212"/>
            </a:xfrm>
            <a:custGeom>
              <a:avLst/>
              <a:gdLst>
                <a:gd name="T0" fmla="*/ 2147483647 w 449"/>
                <a:gd name="T1" fmla="*/ 2147483647 h 524"/>
                <a:gd name="T2" fmla="*/ 2147483647 w 449"/>
                <a:gd name="T3" fmla="*/ 2147483647 h 524"/>
                <a:gd name="T4" fmla="*/ 2147483647 w 449"/>
                <a:gd name="T5" fmla="*/ 2147483647 h 524"/>
                <a:gd name="T6" fmla="*/ 2147483647 w 449"/>
                <a:gd name="T7" fmla="*/ 0 h 524"/>
                <a:gd name="T8" fmla="*/ 2147483647 w 449"/>
                <a:gd name="T9" fmla="*/ 2147483647 h 524"/>
                <a:gd name="T10" fmla="*/ 2147483647 w 449"/>
                <a:gd name="T11" fmla="*/ 2147483647 h 524"/>
                <a:gd name="T12" fmla="*/ 2147483647 w 449"/>
                <a:gd name="T13" fmla="*/ 2147483647 h 524"/>
                <a:gd name="T14" fmla="*/ 2147483647 w 449"/>
                <a:gd name="T15" fmla="*/ 2147483647 h 524"/>
                <a:gd name="T16" fmla="*/ 2147483647 w 449"/>
                <a:gd name="T17" fmla="*/ 2147483647 h 524"/>
                <a:gd name="T18" fmla="*/ 2147483647 w 449"/>
                <a:gd name="T19" fmla="*/ 2147483647 h 524"/>
                <a:gd name="T20" fmla="*/ 2147483647 w 449"/>
                <a:gd name="T21" fmla="*/ 2147483647 h 524"/>
                <a:gd name="T22" fmla="*/ 2147483647 w 449"/>
                <a:gd name="T23" fmla="*/ 2147483647 h 524"/>
                <a:gd name="T24" fmla="*/ 2147483647 w 449"/>
                <a:gd name="T25" fmla="*/ 2147483647 h 524"/>
                <a:gd name="T26" fmla="*/ 2147483647 w 449"/>
                <a:gd name="T27" fmla="*/ 2147483647 h 524"/>
                <a:gd name="T28" fmla="*/ 2147483647 w 449"/>
                <a:gd name="T29" fmla="*/ 2147483647 h 524"/>
                <a:gd name="T30" fmla="*/ 2147483647 w 449"/>
                <a:gd name="T31" fmla="*/ 2147483647 h 524"/>
                <a:gd name="T32" fmla="*/ 2147483647 w 449"/>
                <a:gd name="T33" fmla="*/ 2147483647 h 524"/>
                <a:gd name="T34" fmla="*/ 2147483647 w 449"/>
                <a:gd name="T35" fmla="*/ 2147483647 h 524"/>
                <a:gd name="T36" fmla="*/ 2147483647 w 449"/>
                <a:gd name="T37" fmla="*/ 2147483647 h 524"/>
                <a:gd name="T38" fmla="*/ 2147483647 w 449"/>
                <a:gd name="T39" fmla="*/ 2147483647 h 524"/>
                <a:gd name="T40" fmla="*/ 2147483647 w 449"/>
                <a:gd name="T41" fmla="*/ 2147483647 h 524"/>
                <a:gd name="T42" fmla="*/ 2147483647 w 449"/>
                <a:gd name="T43" fmla="*/ 2147483647 h 524"/>
                <a:gd name="T44" fmla="*/ 2147483647 w 449"/>
                <a:gd name="T45" fmla="*/ 2147483647 h 524"/>
                <a:gd name="T46" fmla="*/ 2147483647 w 449"/>
                <a:gd name="T47" fmla="*/ 2147483647 h 524"/>
                <a:gd name="T48" fmla="*/ 2147483647 w 449"/>
                <a:gd name="T49" fmla="*/ 2147483647 h 524"/>
                <a:gd name="T50" fmla="*/ 2147483647 w 449"/>
                <a:gd name="T51" fmla="*/ 2147483647 h 524"/>
                <a:gd name="T52" fmla="*/ 2147483647 w 449"/>
                <a:gd name="T53" fmla="*/ 2147483647 h 524"/>
                <a:gd name="T54" fmla="*/ 2147483647 w 449"/>
                <a:gd name="T55" fmla="*/ 2147483647 h 524"/>
                <a:gd name="T56" fmla="*/ 2147483647 w 449"/>
                <a:gd name="T57" fmla="*/ 2147483647 h 524"/>
                <a:gd name="T58" fmla="*/ 2147483647 w 449"/>
                <a:gd name="T59" fmla="*/ 2147483647 h 524"/>
                <a:gd name="T60" fmla="*/ 2147483647 w 449"/>
                <a:gd name="T61" fmla="*/ 2147483647 h 524"/>
                <a:gd name="T62" fmla="*/ 2147483647 w 449"/>
                <a:gd name="T63" fmla="*/ 2147483647 h 524"/>
                <a:gd name="T64" fmla="*/ 2147483647 w 449"/>
                <a:gd name="T65" fmla="*/ 2147483647 h 524"/>
                <a:gd name="T66" fmla="*/ 0 w 449"/>
                <a:gd name="T67" fmla="*/ 2147483647 h 524"/>
                <a:gd name="T68" fmla="*/ 2147483647 w 449"/>
                <a:gd name="T69" fmla="*/ 2147483647 h 524"/>
                <a:gd name="T70" fmla="*/ 2147483647 w 449"/>
                <a:gd name="T71" fmla="*/ 2147483647 h 5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9"/>
                <a:gd name="T109" fmla="*/ 0 h 524"/>
                <a:gd name="T110" fmla="*/ 449 w 449"/>
                <a:gd name="T111" fmla="*/ 524 h 5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9" h="524">
                  <a:moveTo>
                    <a:pt x="32" y="35"/>
                  </a:moveTo>
                  <a:lnTo>
                    <a:pt x="66" y="30"/>
                  </a:lnTo>
                  <a:lnTo>
                    <a:pt x="97" y="30"/>
                  </a:lnTo>
                  <a:lnTo>
                    <a:pt x="116" y="0"/>
                  </a:lnTo>
                  <a:lnTo>
                    <a:pt x="131" y="38"/>
                  </a:lnTo>
                  <a:lnTo>
                    <a:pt x="179" y="38"/>
                  </a:lnTo>
                  <a:lnTo>
                    <a:pt x="205" y="74"/>
                  </a:lnTo>
                  <a:lnTo>
                    <a:pt x="255" y="64"/>
                  </a:lnTo>
                  <a:lnTo>
                    <a:pt x="289" y="87"/>
                  </a:lnTo>
                  <a:lnTo>
                    <a:pt x="352" y="103"/>
                  </a:lnTo>
                  <a:lnTo>
                    <a:pt x="363" y="130"/>
                  </a:lnTo>
                  <a:lnTo>
                    <a:pt x="395" y="132"/>
                  </a:lnTo>
                  <a:lnTo>
                    <a:pt x="386" y="159"/>
                  </a:lnTo>
                  <a:lnTo>
                    <a:pt x="397" y="190"/>
                  </a:lnTo>
                  <a:lnTo>
                    <a:pt x="376" y="229"/>
                  </a:lnTo>
                  <a:lnTo>
                    <a:pt x="391" y="237"/>
                  </a:lnTo>
                  <a:lnTo>
                    <a:pt x="426" y="195"/>
                  </a:lnTo>
                  <a:lnTo>
                    <a:pt x="424" y="180"/>
                  </a:lnTo>
                  <a:lnTo>
                    <a:pt x="439" y="174"/>
                  </a:lnTo>
                  <a:lnTo>
                    <a:pt x="449" y="195"/>
                  </a:lnTo>
                  <a:lnTo>
                    <a:pt x="421" y="224"/>
                  </a:lnTo>
                  <a:lnTo>
                    <a:pt x="410" y="290"/>
                  </a:lnTo>
                  <a:lnTo>
                    <a:pt x="410" y="402"/>
                  </a:lnTo>
                  <a:lnTo>
                    <a:pt x="426" y="421"/>
                  </a:lnTo>
                  <a:lnTo>
                    <a:pt x="420" y="490"/>
                  </a:lnTo>
                  <a:lnTo>
                    <a:pt x="206" y="524"/>
                  </a:lnTo>
                  <a:lnTo>
                    <a:pt x="153" y="492"/>
                  </a:lnTo>
                  <a:lnTo>
                    <a:pt x="165" y="450"/>
                  </a:lnTo>
                  <a:lnTo>
                    <a:pt x="139" y="405"/>
                  </a:lnTo>
                  <a:lnTo>
                    <a:pt x="116" y="348"/>
                  </a:lnTo>
                  <a:lnTo>
                    <a:pt x="56" y="292"/>
                  </a:lnTo>
                  <a:lnTo>
                    <a:pt x="19" y="292"/>
                  </a:lnTo>
                  <a:lnTo>
                    <a:pt x="19" y="214"/>
                  </a:lnTo>
                  <a:lnTo>
                    <a:pt x="0" y="185"/>
                  </a:lnTo>
                  <a:lnTo>
                    <a:pt x="42" y="140"/>
                  </a:lnTo>
                  <a:lnTo>
                    <a:pt x="32" y="3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2" name="Freeform 29"/>
            <p:cNvSpPr>
              <a:spLocks/>
            </p:cNvSpPr>
            <p:nvPr/>
          </p:nvSpPr>
          <p:spPr bwMode="auto">
            <a:xfrm>
              <a:off x="5993210" y="3673473"/>
              <a:ext cx="615906" cy="445136"/>
            </a:xfrm>
            <a:custGeom>
              <a:avLst/>
              <a:gdLst>
                <a:gd name="T0" fmla="*/ 2147483647 w 521"/>
                <a:gd name="T1" fmla="*/ 2147483647 h 339"/>
                <a:gd name="T2" fmla="*/ 0 w 521"/>
                <a:gd name="T3" fmla="*/ 2147483647 h 339"/>
                <a:gd name="T4" fmla="*/ 2147483647 w 521"/>
                <a:gd name="T5" fmla="*/ 2147483647 h 339"/>
                <a:gd name="T6" fmla="*/ 2147483647 w 521"/>
                <a:gd name="T7" fmla="*/ 2147483647 h 339"/>
                <a:gd name="T8" fmla="*/ 2147483647 w 521"/>
                <a:gd name="T9" fmla="*/ 2147483647 h 339"/>
                <a:gd name="T10" fmla="*/ 2147483647 w 521"/>
                <a:gd name="T11" fmla="*/ 2147483647 h 339"/>
                <a:gd name="T12" fmla="*/ 2147483647 w 521"/>
                <a:gd name="T13" fmla="*/ 2147483647 h 339"/>
                <a:gd name="T14" fmla="*/ 2147483647 w 521"/>
                <a:gd name="T15" fmla="*/ 2147483647 h 339"/>
                <a:gd name="T16" fmla="*/ 2147483647 w 521"/>
                <a:gd name="T17" fmla="*/ 2147483647 h 339"/>
                <a:gd name="T18" fmla="*/ 2147483647 w 521"/>
                <a:gd name="T19" fmla="*/ 2147483647 h 339"/>
                <a:gd name="T20" fmla="*/ 2147483647 w 521"/>
                <a:gd name="T21" fmla="*/ 2147483647 h 339"/>
                <a:gd name="T22" fmla="*/ 2147483647 w 521"/>
                <a:gd name="T23" fmla="*/ 2147483647 h 339"/>
                <a:gd name="T24" fmla="*/ 2147483647 w 521"/>
                <a:gd name="T25" fmla="*/ 2147483647 h 339"/>
                <a:gd name="T26" fmla="*/ 2147483647 w 521"/>
                <a:gd name="T27" fmla="*/ 2147483647 h 339"/>
                <a:gd name="T28" fmla="*/ 2147483647 w 521"/>
                <a:gd name="T29" fmla="*/ 0 h 339"/>
                <a:gd name="T30" fmla="*/ 2147483647 w 521"/>
                <a:gd name="T31" fmla="*/ 2147483647 h 339"/>
                <a:gd name="T32" fmla="*/ 2147483647 w 521"/>
                <a:gd name="T33" fmla="*/ 2147483647 h 339"/>
                <a:gd name="T34" fmla="*/ 2147483647 w 521"/>
                <a:gd name="T35" fmla="*/ 2147483647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1"/>
                <a:gd name="T55" fmla="*/ 0 h 339"/>
                <a:gd name="T56" fmla="*/ 521 w 521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1" h="339">
                  <a:moveTo>
                    <a:pt x="8" y="18"/>
                  </a:moveTo>
                  <a:lnTo>
                    <a:pt x="0" y="78"/>
                  </a:lnTo>
                  <a:lnTo>
                    <a:pt x="11" y="141"/>
                  </a:lnTo>
                  <a:lnTo>
                    <a:pt x="59" y="270"/>
                  </a:lnTo>
                  <a:lnTo>
                    <a:pt x="87" y="339"/>
                  </a:lnTo>
                  <a:lnTo>
                    <a:pt x="394" y="323"/>
                  </a:lnTo>
                  <a:lnTo>
                    <a:pt x="444" y="339"/>
                  </a:lnTo>
                  <a:lnTo>
                    <a:pt x="474" y="273"/>
                  </a:lnTo>
                  <a:lnTo>
                    <a:pt x="463" y="226"/>
                  </a:lnTo>
                  <a:lnTo>
                    <a:pt x="515" y="217"/>
                  </a:lnTo>
                  <a:lnTo>
                    <a:pt x="521" y="142"/>
                  </a:lnTo>
                  <a:lnTo>
                    <a:pt x="490" y="110"/>
                  </a:lnTo>
                  <a:lnTo>
                    <a:pt x="437" y="78"/>
                  </a:lnTo>
                  <a:lnTo>
                    <a:pt x="449" y="33"/>
                  </a:lnTo>
                  <a:lnTo>
                    <a:pt x="426" y="0"/>
                  </a:lnTo>
                  <a:lnTo>
                    <a:pt x="311" y="5"/>
                  </a:lnTo>
                  <a:lnTo>
                    <a:pt x="195" y="10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3" name="Freeform 30"/>
            <p:cNvSpPr>
              <a:spLocks/>
            </p:cNvSpPr>
            <p:nvPr/>
          </p:nvSpPr>
          <p:spPr bwMode="auto">
            <a:xfrm>
              <a:off x="6537393" y="3034798"/>
              <a:ext cx="569229" cy="273230"/>
            </a:xfrm>
            <a:custGeom>
              <a:avLst/>
              <a:gdLst>
                <a:gd name="T0" fmla="*/ 0 w 483"/>
                <a:gd name="T1" fmla="*/ 2147483647 h 209"/>
                <a:gd name="T2" fmla="*/ 2147483647 w 483"/>
                <a:gd name="T3" fmla="*/ 0 h 209"/>
                <a:gd name="T4" fmla="*/ 2147483647 w 483"/>
                <a:gd name="T5" fmla="*/ 2147483647 h 209"/>
                <a:gd name="T6" fmla="*/ 2147483647 w 483"/>
                <a:gd name="T7" fmla="*/ 2147483647 h 209"/>
                <a:gd name="T8" fmla="*/ 2147483647 w 483"/>
                <a:gd name="T9" fmla="*/ 2147483647 h 209"/>
                <a:gd name="T10" fmla="*/ 2147483647 w 483"/>
                <a:gd name="T11" fmla="*/ 2147483647 h 209"/>
                <a:gd name="T12" fmla="*/ 2147483647 w 483"/>
                <a:gd name="T13" fmla="*/ 2147483647 h 209"/>
                <a:gd name="T14" fmla="*/ 2147483647 w 483"/>
                <a:gd name="T15" fmla="*/ 2147483647 h 209"/>
                <a:gd name="T16" fmla="*/ 2147483647 w 483"/>
                <a:gd name="T17" fmla="*/ 2147483647 h 209"/>
                <a:gd name="T18" fmla="*/ 2147483647 w 483"/>
                <a:gd name="T19" fmla="*/ 2147483647 h 209"/>
                <a:gd name="T20" fmla="*/ 2147483647 w 483"/>
                <a:gd name="T21" fmla="*/ 2147483647 h 209"/>
                <a:gd name="T22" fmla="*/ 2147483647 w 483"/>
                <a:gd name="T23" fmla="*/ 2147483647 h 209"/>
                <a:gd name="T24" fmla="*/ 2147483647 w 483"/>
                <a:gd name="T25" fmla="*/ 2147483647 h 209"/>
                <a:gd name="T26" fmla="*/ 2147483647 w 483"/>
                <a:gd name="T27" fmla="*/ 2147483647 h 209"/>
                <a:gd name="T28" fmla="*/ 2147483647 w 483"/>
                <a:gd name="T29" fmla="*/ 2147483647 h 209"/>
                <a:gd name="T30" fmla="*/ 2147483647 w 483"/>
                <a:gd name="T31" fmla="*/ 2147483647 h 209"/>
                <a:gd name="T32" fmla="*/ 2147483647 w 483"/>
                <a:gd name="T33" fmla="*/ 2147483647 h 209"/>
                <a:gd name="T34" fmla="*/ 2147483647 w 483"/>
                <a:gd name="T35" fmla="*/ 2147483647 h 209"/>
                <a:gd name="T36" fmla="*/ 2147483647 w 483"/>
                <a:gd name="T37" fmla="*/ 2147483647 h 209"/>
                <a:gd name="T38" fmla="*/ 2147483647 w 483"/>
                <a:gd name="T39" fmla="*/ 2147483647 h 209"/>
                <a:gd name="T40" fmla="*/ 2147483647 w 483"/>
                <a:gd name="T41" fmla="*/ 2147483647 h 209"/>
                <a:gd name="T42" fmla="*/ 2147483647 w 483"/>
                <a:gd name="T43" fmla="*/ 2147483647 h 209"/>
                <a:gd name="T44" fmla="*/ 2147483647 w 483"/>
                <a:gd name="T45" fmla="*/ 2147483647 h 209"/>
                <a:gd name="T46" fmla="*/ 2147483647 w 483"/>
                <a:gd name="T47" fmla="*/ 2147483647 h 209"/>
                <a:gd name="T48" fmla="*/ 0 w 483"/>
                <a:gd name="T49" fmla="*/ 2147483647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83"/>
                <a:gd name="T76" fmla="*/ 0 h 209"/>
                <a:gd name="T77" fmla="*/ 483 w 483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83" h="209">
                  <a:moveTo>
                    <a:pt x="0" y="115"/>
                  </a:moveTo>
                  <a:lnTo>
                    <a:pt x="108" y="0"/>
                  </a:lnTo>
                  <a:lnTo>
                    <a:pt x="89" y="47"/>
                  </a:lnTo>
                  <a:lnTo>
                    <a:pt x="103" y="62"/>
                  </a:lnTo>
                  <a:lnTo>
                    <a:pt x="137" y="42"/>
                  </a:lnTo>
                  <a:lnTo>
                    <a:pt x="211" y="71"/>
                  </a:lnTo>
                  <a:lnTo>
                    <a:pt x="244" y="47"/>
                  </a:lnTo>
                  <a:lnTo>
                    <a:pt x="344" y="34"/>
                  </a:lnTo>
                  <a:lnTo>
                    <a:pt x="363" y="63"/>
                  </a:lnTo>
                  <a:lnTo>
                    <a:pt x="402" y="57"/>
                  </a:lnTo>
                  <a:lnTo>
                    <a:pt x="478" y="87"/>
                  </a:lnTo>
                  <a:lnTo>
                    <a:pt x="483" y="110"/>
                  </a:lnTo>
                  <a:lnTo>
                    <a:pt x="400" y="129"/>
                  </a:lnTo>
                  <a:lnTo>
                    <a:pt x="376" y="115"/>
                  </a:lnTo>
                  <a:lnTo>
                    <a:pt x="334" y="120"/>
                  </a:lnTo>
                  <a:lnTo>
                    <a:pt x="286" y="149"/>
                  </a:lnTo>
                  <a:lnTo>
                    <a:pt x="263" y="150"/>
                  </a:lnTo>
                  <a:lnTo>
                    <a:pt x="245" y="129"/>
                  </a:lnTo>
                  <a:lnTo>
                    <a:pt x="218" y="207"/>
                  </a:lnTo>
                  <a:lnTo>
                    <a:pt x="187" y="209"/>
                  </a:lnTo>
                  <a:lnTo>
                    <a:pt x="174" y="178"/>
                  </a:lnTo>
                  <a:lnTo>
                    <a:pt x="110" y="163"/>
                  </a:lnTo>
                  <a:lnTo>
                    <a:pt x="79" y="141"/>
                  </a:lnTo>
                  <a:lnTo>
                    <a:pt x="26" y="149"/>
                  </a:lnTo>
                  <a:lnTo>
                    <a:pt x="0" y="11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4" name="Freeform 31"/>
            <p:cNvSpPr>
              <a:spLocks/>
            </p:cNvSpPr>
            <p:nvPr/>
          </p:nvSpPr>
          <p:spPr bwMode="auto">
            <a:xfrm>
              <a:off x="6931299" y="3227198"/>
              <a:ext cx="408707" cy="611351"/>
            </a:xfrm>
            <a:custGeom>
              <a:avLst/>
              <a:gdLst>
                <a:gd name="T0" fmla="*/ 2147483647 w 345"/>
                <a:gd name="T1" fmla="*/ 2147483647 h 468"/>
                <a:gd name="T2" fmla="*/ 2147483647 w 345"/>
                <a:gd name="T3" fmla="*/ 2147483647 h 468"/>
                <a:gd name="T4" fmla="*/ 2147483647 w 345"/>
                <a:gd name="T5" fmla="*/ 2147483647 h 468"/>
                <a:gd name="T6" fmla="*/ 2147483647 w 345"/>
                <a:gd name="T7" fmla="*/ 2147483647 h 468"/>
                <a:gd name="T8" fmla="*/ 2147483647 w 345"/>
                <a:gd name="T9" fmla="*/ 2147483647 h 468"/>
                <a:gd name="T10" fmla="*/ 2147483647 w 345"/>
                <a:gd name="T11" fmla="*/ 2147483647 h 468"/>
                <a:gd name="T12" fmla="*/ 0 w 345"/>
                <a:gd name="T13" fmla="*/ 2147483647 h 468"/>
                <a:gd name="T14" fmla="*/ 2147483647 w 345"/>
                <a:gd name="T15" fmla="*/ 2147483647 h 468"/>
                <a:gd name="T16" fmla="*/ 2147483647 w 345"/>
                <a:gd name="T17" fmla="*/ 2147483647 h 468"/>
                <a:gd name="T18" fmla="*/ 2147483647 w 345"/>
                <a:gd name="T19" fmla="*/ 2147483647 h 468"/>
                <a:gd name="T20" fmla="*/ 2147483647 w 345"/>
                <a:gd name="T21" fmla="*/ 2147483647 h 468"/>
                <a:gd name="T22" fmla="*/ 2147483647 w 345"/>
                <a:gd name="T23" fmla="*/ 2147483647 h 468"/>
                <a:gd name="T24" fmla="*/ 2147483647 w 345"/>
                <a:gd name="T25" fmla="*/ 2147483647 h 468"/>
                <a:gd name="T26" fmla="*/ 2147483647 w 345"/>
                <a:gd name="T27" fmla="*/ 2147483647 h 468"/>
                <a:gd name="T28" fmla="*/ 2147483647 w 345"/>
                <a:gd name="T29" fmla="*/ 2147483647 h 468"/>
                <a:gd name="T30" fmla="*/ 2147483647 w 345"/>
                <a:gd name="T31" fmla="*/ 2147483647 h 468"/>
                <a:gd name="T32" fmla="*/ 2147483647 w 345"/>
                <a:gd name="T33" fmla="*/ 2147483647 h 468"/>
                <a:gd name="T34" fmla="*/ 2147483647 w 345"/>
                <a:gd name="T35" fmla="*/ 2147483647 h 468"/>
                <a:gd name="T36" fmla="*/ 2147483647 w 345"/>
                <a:gd name="T37" fmla="*/ 2147483647 h 468"/>
                <a:gd name="T38" fmla="*/ 2147483647 w 345"/>
                <a:gd name="T39" fmla="*/ 2147483647 h 468"/>
                <a:gd name="T40" fmla="*/ 2147483647 w 345"/>
                <a:gd name="T41" fmla="*/ 2147483647 h 468"/>
                <a:gd name="T42" fmla="*/ 2147483647 w 345"/>
                <a:gd name="T43" fmla="*/ 2147483647 h 468"/>
                <a:gd name="T44" fmla="*/ 2147483647 w 345"/>
                <a:gd name="T45" fmla="*/ 2147483647 h 468"/>
                <a:gd name="T46" fmla="*/ 2147483647 w 345"/>
                <a:gd name="T47" fmla="*/ 2147483647 h 468"/>
                <a:gd name="T48" fmla="*/ 2147483647 w 345"/>
                <a:gd name="T49" fmla="*/ 2147483647 h 468"/>
                <a:gd name="T50" fmla="*/ 2147483647 w 345"/>
                <a:gd name="T51" fmla="*/ 2147483647 h 468"/>
                <a:gd name="T52" fmla="*/ 2147483647 w 345"/>
                <a:gd name="T53" fmla="*/ 2147483647 h 468"/>
                <a:gd name="T54" fmla="*/ 2147483647 w 345"/>
                <a:gd name="T55" fmla="*/ 2147483647 h 468"/>
                <a:gd name="T56" fmla="*/ 2147483647 w 345"/>
                <a:gd name="T57" fmla="*/ 2147483647 h 468"/>
                <a:gd name="T58" fmla="*/ 2147483647 w 345"/>
                <a:gd name="T59" fmla="*/ 2147483647 h 468"/>
                <a:gd name="T60" fmla="*/ 2147483647 w 345"/>
                <a:gd name="T61" fmla="*/ 2147483647 h 468"/>
                <a:gd name="T62" fmla="*/ 2147483647 w 345"/>
                <a:gd name="T63" fmla="*/ 2147483647 h 468"/>
                <a:gd name="T64" fmla="*/ 2147483647 w 345"/>
                <a:gd name="T65" fmla="*/ 2147483647 h 468"/>
                <a:gd name="T66" fmla="*/ 2147483647 w 345"/>
                <a:gd name="T67" fmla="*/ 2147483647 h 468"/>
                <a:gd name="T68" fmla="*/ 2147483647 w 345"/>
                <a:gd name="T69" fmla="*/ 2147483647 h 468"/>
                <a:gd name="T70" fmla="*/ 2147483647 w 345"/>
                <a:gd name="T71" fmla="*/ 2147483647 h 468"/>
                <a:gd name="T72" fmla="*/ 2147483647 w 345"/>
                <a:gd name="T73" fmla="*/ 2147483647 h 468"/>
                <a:gd name="T74" fmla="*/ 2147483647 w 345"/>
                <a:gd name="T75" fmla="*/ 2147483647 h 468"/>
                <a:gd name="T76" fmla="*/ 2147483647 w 345"/>
                <a:gd name="T77" fmla="*/ 2147483647 h 468"/>
                <a:gd name="T78" fmla="*/ 2147483647 w 345"/>
                <a:gd name="T79" fmla="*/ 2147483647 h 468"/>
                <a:gd name="T80" fmla="*/ 2147483647 w 345"/>
                <a:gd name="T81" fmla="*/ 2147483647 h 468"/>
                <a:gd name="T82" fmla="*/ 2147483647 w 345"/>
                <a:gd name="T83" fmla="*/ 0 h 468"/>
                <a:gd name="T84" fmla="*/ 2147483647 w 345"/>
                <a:gd name="T85" fmla="*/ 2147483647 h 4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5"/>
                <a:gd name="T130" fmla="*/ 0 h 468"/>
                <a:gd name="T131" fmla="*/ 345 w 345"/>
                <a:gd name="T132" fmla="*/ 468 h 4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5" h="468">
                  <a:moveTo>
                    <a:pt x="87" y="20"/>
                  </a:moveTo>
                  <a:lnTo>
                    <a:pt x="100" y="49"/>
                  </a:lnTo>
                  <a:lnTo>
                    <a:pt x="76" y="66"/>
                  </a:lnTo>
                  <a:lnTo>
                    <a:pt x="74" y="141"/>
                  </a:lnTo>
                  <a:lnTo>
                    <a:pt x="61" y="92"/>
                  </a:lnTo>
                  <a:lnTo>
                    <a:pt x="11" y="139"/>
                  </a:lnTo>
                  <a:lnTo>
                    <a:pt x="0" y="273"/>
                  </a:lnTo>
                  <a:lnTo>
                    <a:pt x="32" y="339"/>
                  </a:lnTo>
                  <a:lnTo>
                    <a:pt x="36" y="373"/>
                  </a:lnTo>
                  <a:lnTo>
                    <a:pt x="37" y="401"/>
                  </a:lnTo>
                  <a:lnTo>
                    <a:pt x="36" y="425"/>
                  </a:lnTo>
                  <a:lnTo>
                    <a:pt x="29" y="468"/>
                  </a:lnTo>
                  <a:lnTo>
                    <a:pt x="165" y="460"/>
                  </a:lnTo>
                  <a:lnTo>
                    <a:pt x="344" y="444"/>
                  </a:lnTo>
                  <a:lnTo>
                    <a:pt x="312" y="434"/>
                  </a:lnTo>
                  <a:lnTo>
                    <a:pt x="294" y="410"/>
                  </a:lnTo>
                  <a:lnTo>
                    <a:pt x="321" y="389"/>
                  </a:lnTo>
                  <a:lnTo>
                    <a:pt x="321" y="363"/>
                  </a:lnTo>
                  <a:lnTo>
                    <a:pt x="308" y="341"/>
                  </a:lnTo>
                  <a:lnTo>
                    <a:pt x="321" y="325"/>
                  </a:lnTo>
                  <a:lnTo>
                    <a:pt x="345" y="326"/>
                  </a:lnTo>
                  <a:lnTo>
                    <a:pt x="341" y="262"/>
                  </a:lnTo>
                  <a:lnTo>
                    <a:pt x="334" y="223"/>
                  </a:lnTo>
                  <a:lnTo>
                    <a:pt x="320" y="199"/>
                  </a:lnTo>
                  <a:lnTo>
                    <a:pt x="305" y="184"/>
                  </a:lnTo>
                  <a:lnTo>
                    <a:pt x="283" y="179"/>
                  </a:lnTo>
                  <a:lnTo>
                    <a:pt x="262" y="179"/>
                  </a:lnTo>
                  <a:lnTo>
                    <a:pt x="239" y="210"/>
                  </a:lnTo>
                  <a:lnTo>
                    <a:pt x="224" y="220"/>
                  </a:lnTo>
                  <a:lnTo>
                    <a:pt x="215" y="223"/>
                  </a:lnTo>
                  <a:lnTo>
                    <a:pt x="203" y="218"/>
                  </a:lnTo>
                  <a:lnTo>
                    <a:pt x="200" y="204"/>
                  </a:lnTo>
                  <a:lnTo>
                    <a:pt x="203" y="194"/>
                  </a:lnTo>
                  <a:lnTo>
                    <a:pt x="213" y="184"/>
                  </a:lnTo>
                  <a:lnTo>
                    <a:pt x="223" y="179"/>
                  </a:lnTo>
                  <a:lnTo>
                    <a:pt x="232" y="178"/>
                  </a:lnTo>
                  <a:lnTo>
                    <a:pt x="232" y="160"/>
                  </a:lnTo>
                  <a:lnTo>
                    <a:pt x="258" y="141"/>
                  </a:lnTo>
                  <a:lnTo>
                    <a:pt x="232" y="79"/>
                  </a:lnTo>
                  <a:lnTo>
                    <a:pt x="232" y="50"/>
                  </a:lnTo>
                  <a:lnTo>
                    <a:pt x="189" y="39"/>
                  </a:lnTo>
                  <a:lnTo>
                    <a:pt x="126" y="0"/>
                  </a:lnTo>
                  <a:lnTo>
                    <a:pt x="87" y="2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5" name="Freeform 32"/>
            <p:cNvSpPr>
              <a:spLocks/>
            </p:cNvSpPr>
            <p:nvPr/>
          </p:nvSpPr>
          <p:spPr bwMode="auto">
            <a:xfrm>
              <a:off x="6486162" y="3769104"/>
              <a:ext cx="441721" cy="808305"/>
            </a:xfrm>
            <a:custGeom>
              <a:avLst/>
              <a:gdLst>
                <a:gd name="T0" fmla="*/ 2147483647 w 374"/>
                <a:gd name="T1" fmla="*/ 2147483647 h 618"/>
                <a:gd name="T2" fmla="*/ 2147483647 w 374"/>
                <a:gd name="T3" fmla="*/ 0 h 618"/>
                <a:gd name="T4" fmla="*/ 2147483647 w 374"/>
                <a:gd name="T5" fmla="*/ 2147483647 h 618"/>
                <a:gd name="T6" fmla="*/ 2147483647 w 374"/>
                <a:gd name="T7" fmla="*/ 2147483647 h 618"/>
                <a:gd name="T8" fmla="*/ 2147483647 w 374"/>
                <a:gd name="T9" fmla="*/ 2147483647 h 618"/>
                <a:gd name="T10" fmla="*/ 2147483647 w 374"/>
                <a:gd name="T11" fmla="*/ 2147483647 h 618"/>
                <a:gd name="T12" fmla="*/ 2147483647 w 374"/>
                <a:gd name="T13" fmla="*/ 2147483647 h 618"/>
                <a:gd name="T14" fmla="*/ 2147483647 w 374"/>
                <a:gd name="T15" fmla="*/ 2147483647 h 618"/>
                <a:gd name="T16" fmla="*/ 2147483647 w 374"/>
                <a:gd name="T17" fmla="*/ 2147483647 h 618"/>
                <a:gd name="T18" fmla="*/ 2147483647 w 374"/>
                <a:gd name="T19" fmla="*/ 2147483647 h 618"/>
                <a:gd name="T20" fmla="*/ 2147483647 w 374"/>
                <a:gd name="T21" fmla="*/ 2147483647 h 618"/>
                <a:gd name="T22" fmla="*/ 2147483647 w 374"/>
                <a:gd name="T23" fmla="*/ 2147483647 h 618"/>
                <a:gd name="T24" fmla="*/ 2147483647 w 374"/>
                <a:gd name="T25" fmla="*/ 2147483647 h 618"/>
                <a:gd name="T26" fmla="*/ 2147483647 w 374"/>
                <a:gd name="T27" fmla="*/ 2147483647 h 618"/>
                <a:gd name="T28" fmla="*/ 2147483647 w 374"/>
                <a:gd name="T29" fmla="*/ 2147483647 h 618"/>
                <a:gd name="T30" fmla="*/ 2147483647 w 374"/>
                <a:gd name="T31" fmla="*/ 2147483647 h 618"/>
                <a:gd name="T32" fmla="*/ 2147483647 w 374"/>
                <a:gd name="T33" fmla="*/ 2147483647 h 618"/>
                <a:gd name="T34" fmla="*/ 0 w 374"/>
                <a:gd name="T35" fmla="*/ 2147483647 h 618"/>
                <a:gd name="T36" fmla="*/ 2147483647 w 374"/>
                <a:gd name="T37" fmla="*/ 2147483647 h 618"/>
                <a:gd name="T38" fmla="*/ 2147483647 w 374"/>
                <a:gd name="T39" fmla="*/ 2147483647 h 618"/>
                <a:gd name="T40" fmla="*/ 2147483647 w 374"/>
                <a:gd name="T41" fmla="*/ 2147483647 h 618"/>
                <a:gd name="T42" fmla="*/ 2147483647 w 374"/>
                <a:gd name="T43" fmla="*/ 2147483647 h 618"/>
                <a:gd name="T44" fmla="*/ 2147483647 w 374"/>
                <a:gd name="T45" fmla="*/ 2147483647 h 6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4"/>
                <a:gd name="T70" fmla="*/ 0 h 618"/>
                <a:gd name="T71" fmla="*/ 374 w 374"/>
                <a:gd name="T72" fmla="*/ 618 h 6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4" h="618">
                  <a:moveTo>
                    <a:pt x="69" y="36"/>
                  </a:moveTo>
                  <a:lnTo>
                    <a:pt x="284" y="0"/>
                  </a:lnTo>
                  <a:lnTo>
                    <a:pt x="318" y="76"/>
                  </a:lnTo>
                  <a:lnTo>
                    <a:pt x="361" y="392"/>
                  </a:lnTo>
                  <a:lnTo>
                    <a:pt x="374" y="434"/>
                  </a:lnTo>
                  <a:lnTo>
                    <a:pt x="340" y="518"/>
                  </a:lnTo>
                  <a:lnTo>
                    <a:pt x="340" y="576"/>
                  </a:lnTo>
                  <a:lnTo>
                    <a:pt x="302" y="570"/>
                  </a:lnTo>
                  <a:lnTo>
                    <a:pt x="303" y="618"/>
                  </a:lnTo>
                  <a:lnTo>
                    <a:pt x="263" y="599"/>
                  </a:lnTo>
                  <a:lnTo>
                    <a:pt x="242" y="605"/>
                  </a:lnTo>
                  <a:lnTo>
                    <a:pt x="211" y="601"/>
                  </a:lnTo>
                  <a:lnTo>
                    <a:pt x="189" y="526"/>
                  </a:lnTo>
                  <a:lnTo>
                    <a:pt x="145" y="504"/>
                  </a:lnTo>
                  <a:lnTo>
                    <a:pt x="145" y="425"/>
                  </a:lnTo>
                  <a:lnTo>
                    <a:pt x="102" y="434"/>
                  </a:lnTo>
                  <a:lnTo>
                    <a:pt x="77" y="376"/>
                  </a:lnTo>
                  <a:lnTo>
                    <a:pt x="0" y="308"/>
                  </a:lnTo>
                  <a:lnTo>
                    <a:pt x="56" y="202"/>
                  </a:lnTo>
                  <a:lnTo>
                    <a:pt x="40" y="152"/>
                  </a:lnTo>
                  <a:lnTo>
                    <a:pt x="97" y="142"/>
                  </a:lnTo>
                  <a:lnTo>
                    <a:pt x="102" y="73"/>
                  </a:lnTo>
                  <a:lnTo>
                    <a:pt x="69" y="3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6" name="Freeform 33"/>
            <p:cNvSpPr>
              <a:spLocks/>
            </p:cNvSpPr>
            <p:nvPr/>
          </p:nvSpPr>
          <p:spPr bwMode="auto">
            <a:xfrm>
              <a:off x="6097948" y="4096979"/>
              <a:ext cx="701290" cy="638674"/>
            </a:xfrm>
            <a:custGeom>
              <a:avLst/>
              <a:gdLst>
                <a:gd name="T0" fmla="*/ 0 w 594"/>
                <a:gd name="T1" fmla="*/ 2147483647 h 489"/>
                <a:gd name="T2" fmla="*/ 2147483647 w 594"/>
                <a:gd name="T3" fmla="*/ 0 h 489"/>
                <a:gd name="T4" fmla="*/ 2147483647 w 594"/>
                <a:gd name="T5" fmla="*/ 0 h 489"/>
                <a:gd name="T6" fmla="*/ 2147483647 w 594"/>
                <a:gd name="T7" fmla="*/ 2147483647 h 489"/>
                <a:gd name="T8" fmla="*/ 2147483647 w 594"/>
                <a:gd name="T9" fmla="*/ 2147483647 h 489"/>
                <a:gd name="T10" fmla="*/ 2147483647 w 594"/>
                <a:gd name="T11" fmla="*/ 2147483647 h 489"/>
                <a:gd name="T12" fmla="*/ 2147483647 w 594"/>
                <a:gd name="T13" fmla="*/ 2147483647 h 489"/>
                <a:gd name="T14" fmla="*/ 2147483647 w 594"/>
                <a:gd name="T15" fmla="*/ 2147483647 h 489"/>
                <a:gd name="T16" fmla="*/ 2147483647 w 594"/>
                <a:gd name="T17" fmla="*/ 2147483647 h 489"/>
                <a:gd name="T18" fmla="*/ 2147483647 w 594"/>
                <a:gd name="T19" fmla="*/ 2147483647 h 489"/>
                <a:gd name="T20" fmla="*/ 2147483647 w 594"/>
                <a:gd name="T21" fmla="*/ 2147483647 h 489"/>
                <a:gd name="T22" fmla="*/ 2147483647 w 594"/>
                <a:gd name="T23" fmla="*/ 2147483647 h 489"/>
                <a:gd name="T24" fmla="*/ 2147483647 w 594"/>
                <a:gd name="T25" fmla="*/ 2147483647 h 489"/>
                <a:gd name="T26" fmla="*/ 2147483647 w 594"/>
                <a:gd name="T27" fmla="*/ 2147483647 h 489"/>
                <a:gd name="T28" fmla="*/ 2147483647 w 594"/>
                <a:gd name="T29" fmla="*/ 2147483647 h 489"/>
                <a:gd name="T30" fmla="*/ 2147483647 w 594"/>
                <a:gd name="T31" fmla="*/ 2147483647 h 489"/>
                <a:gd name="T32" fmla="*/ 2147483647 w 594"/>
                <a:gd name="T33" fmla="*/ 2147483647 h 489"/>
                <a:gd name="T34" fmla="*/ 2147483647 w 594"/>
                <a:gd name="T35" fmla="*/ 2147483647 h 489"/>
                <a:gd name="T36" fmla="*/ 2147483647 w 594"/>
                <a:gd name="T37" fmla="*/ 2147483647 h 489"/>
                <a:gd name="T38" fmla="*/ 2147483647 w 594"/>
                <a:gd name="T39" fmla="*/ 2147483647 h 489"/>
                <a:gd name="T40" fmla="*/ 2147483647 w 594"/>
                <a:gd name="T41" fmla="*/ 2147483647 h 489"/>
                <a:gd name="T42" fmla="*/ 2147483647 w 594"/>
                <a:gd name="T43" fmla="*/ 2147483647 h 489"/>
                <a:gd name="T44" fmla="*/ 2147483647 w 594"/>
                <a:gd name="T45" fmla="*/ 2147483647 h 489"/>
                <a:gd name="T46" fmla="*/ 2147483647 w 594"/>
                <a:gd name="T47" fmla="*/ 2147483647 h 489"/>
                <a:gd name="T48" fmla="*/ 2147483647 w 594"/>
                <a:gd name="T49" fmla="*/ 2147483647 h 489"/>
                <a:gd name="T50" fmla="*/ 0 w 594"/>
                <a:gd name="T51" fmla="*/ 2147483647 h 4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94"/>
                <a:gd name="T79" fmla="*/ 0 h 489"/>
                <a:gd name="T80" fmla="*/ 594 w 594"/>
                <a:gd name="T81" fmla="*/ 489 h 48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94" h="489">
                  <a:moveTo>
                    <a:pt x="0" y="16"/>
                  </a:moveTo>
                  <a:lnTo>
                    <a:pt x="260" y="0"/>
                  </a:lnTo>
                  <a:lnTo>
                    <a:pt x="315" y="0"/>
                  </a:lnTo>
                  <a:lnTo>
                    <a:pt x="357" y="15"/>
                  </a:lnTo>
                  <a:lnTo>
                    <a:pt x="334" y="57"/>
                  </a:lnTo>
                  <a:lnTo>
                    <a:pt x="410" y="126"/>
                  </a:lnTo>
                  <a:lnTo>
                    <a:pt x="435" y="184"/>
                  </a:lnTo>
                  <a:lnTo>
                    <a:pt x="480" y="170"/>
                  </a:lnTo>
                  <a:lnTo>
                    <a:pt x="478" y="252"/>
                  </a:lnTo>
                  <a:lnTo>
                    <a:pt x="523" y="276"/>
                  </a:lnTo>
                  <a:lnTo>
                    <a:pt x="544" y="349"/>
                  </a:lnTo>
                  <a:lnTo>
                    <a:pt x="577" y="355"/>
                  </a:lnTo>
                  <a:lnTo>
                    <a:pt x="594" y="386"/>
                  </a:lnTo>
                  <a:lnTo>
                    <a:pt x="554" y="428"/>
                  </a:lnTo>
                  <a:lnTo>
                    <a:pt x="541" y="476"/>
                  </a:lnTo>
                  <a:lnTo>
                    <a:pt x="485" y="489"/>
                  </a:lnTo>
                  <a:lnTo>
                    <a:pt x="499" y="436"/>
                  </a:lnTo>
                  <a:lnTo>
                    <a:pt x="276" y="455"/>
                  </a:lnTo>
                  <a:lnTo>
                    <a:pt x="117" y="475"/>
                  </a:lnTo>
                  <a:lnTo>
                    <a:pt x="107" y="423"/>
                  </a:lnTo>
                  <a:lnTo>
                    <a:pt x="96" y="267"/>
                  </a:lnTo>
                  <a:lnTo>
                    <a:pt x="94" y="181"/>
                  </a:lnTo>
                  <a:lnTo>
                    <a:pt x="41" y="142"/>
                  </a:lnTo>
                  <a:lnTo>
                    <a:pt x="60" y="107"/>
                  </a:lnTo>
                  <a:lnTo>
                    <a:pt x="34" y="87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7" name="Freeform 34"/>
            <p:cNvSpPr>
              <a:spLocks/>
            </p:cNvSpPr>
            <p:nvPr/>
          </p:nvSpPr>
          <p:spPr bwMode="auto">
            <a:xfrm>
              <a:off x="6862991" y="3824888"/>
              <a:ext cx="342676" cy="625013"/>
            </a:xfrm>
            <a:custGeom>
              <a:avLst/>
              <a:gdLst>
                <a:gd name="T0" fmla="*/ 0 w 290"/>
                <a:gd name="T1" fmla="*/ 2147483647 h 477"/>
                <a:gd name="T2" fmla="*/ 2147483647 w 290"/>
                <a:gd name="T3" fmla="*/ 2147483647 h 477"/>
                <a:gd name="T4" fmla="*/ 2147483647 w 290"/>
                <a:gd name="T5" fmla="*/ 2147483647 h 477"/>
                <a:gd name="T6" fmla="*/ 2147483647 w 290"/>
                <a:gd name="T7" fmla="*/ 2147483647 h 477"/>
                <a:gd name="T8" fmla="*/ 2147483647 w 290"/>
                <a:gd name="T9" fmla="*/ 2147483647 h 477"/>
                <a:gd name="T10" fmla="*/ 2147483647 w 290"/>
                <a:gd name="T11" fmla="*/ 0 h 477"/>
                <a:gd name="T12" fmla="*/ 2147483647 w 290"/>
                <a:gd name="T13" fmla="*/ 2147483647 h 477"/>
                <a:gd name="T14" fmla="*/ 2147483647 w 290"/>
                <a:gd name="T15" fmla="*/ 2147483647 h 477"/>
                <a:gd name="T16" fmla="*/ 2147483647 w 290"/>
                <a:gd name="T17" fmla="*/ 2147483647 h 477"/>
                <a:gd name="T18" fmla="*/ 2147483647 w 290"/>
                <a:gd name="T19" fmla="*/ 2147483647 h 477"/>
                <a:gd name="T20" fmla="*/ 2147483647 w 290"/>
                <a:gd name="T21" fmla="*/ 2147483647 h 477"/>
                <a:gd name="T22" fmla="*/ 2147483647 w 290"/>
                <a:gd name="T23" fmla="*/ 2147483647 h 477"/>
                <a:gd name="T24" fmla="*/ 2147483647 w 290"/>
                <a:gd name="T25" fmla="*/ 2147483647 h 477"/>
                <a:gd name="T26" fmla="*/ 2147483647 w 290"/>
                <a:gd name="T27" fmla="*/ 2147483647 h 477"/>
                <a:gd name="T28" fmla="*/ 2147483647 w 290"/>
                <a:gd name="T29" fmla="*/ 2147483647 h 477"/>
                <a:gd name="T30" fmla="*/ 0 w 290"/>
                <a:gd name="T31" fmla="*/ 2147483647 h 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90"/>
                <a:gd name="T49" fmla="*/ 0 h 477"/>
                <a:gd name="T50" fmla="*/ 290 w 290"/>
                <a:gd name="T51" fmla="*/ 477 h 47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90" h="477">
                  <a:moveTo>
                    <a:pt x="0" y="34"/>
                  </a:moveTo>
                  <a:lnTo>
                    <a:pt x="34" y="51"/>
                  </a:lnTo>
                  <a:lnTo>
                    <a:pt x="66" y="48"/>
                  </a:lnTo>
                  <a:lnTo>
                    <a:pt x="77" y="38"/>
                  </a:lnTo>
                  <a:lnTo>
                    <a:pt x="85" y="9"/>
                  </a:lnTo>
                  <a:lnTo>
                    <a:pt x="226" y="0"/>
                  </a:lnTo>
                  <a:lnTo>
                    <a:pt x="290" y="337"/>
                  </a:lnTo>
                  <a:lnTo>
                    <a:pt x="286" y="334"/>
                  </a:lnTo>
                  <a:lnTo>
                    <a:pt x="237" y="353"/>
                  </a:lnTo>
                  <a:lnTo>
                    <a:pt x="203" y="444"/>
                  </a:lnTo>
                  <a:lnTo>
                    <a:pt x="153" y="431"/>
                  </a:lnTo>
                  <a:lnTo>
                    <a:pt x="95" y="465"/>
                  </a:lnTo>
                  <a:lnTo>
                    <a:pt x="19" y="477"/>
                  </a:lnTo>
                  <a:lnTo>
                    <a:pt x="53" y="389"/>
                  </a:lnTo>
                  <a:lnTo>
                    <a:pt x="39" y="339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8" name="Freeform 35"/>
            <p:cNvSpPr>
              <a:spLocks/>
            </p:cNvSpPr>
            <p:nvPr/>
          </p:nvSpPr>
          <p:spPr bwMode="auto">
            <a:xfrm>
              <a:off x="7130529" y="3699657"/>
              <a:ext cx="440583" cy="562398"/>
            </a:xfrm>
            <a:custGeom>
              <a:avLst/>
              <a:gdLst>
                <a:gd name="T0" fmla="*/ 0 w 432"/>
                <a:gd name="T1" fmla="*/ 2147483647 h 499"/>
                <a:gd name="T2" fmla="*/ 2147483647 w 432"/>
                <a:gd name="T3" fmla="*/ 2147483647 h 499"/>
                <a:gd name="T4" fmla="*/ 2147483647 w 432"/>
                <a:gd name="T5" fmla="*/ 2147483647 h 499"/>
                <a:gd name="T6" fmla="*/ 2147483647 w 432"/>
                <a:gd name="T7" fmla="*/ 2147483647 h 499"/>
                <a:gd name="T8" fmla="*/ 2147483647 w 432"/>
                <a:gd name="T9" fmla="*/ 2147483647 h 499"/>
                <a:gd name="T10" fmla="*/ 2147483647 w 432"/>
                <a:gd name="T11" fmla="*/ 0 h 499"/>
                <a:gd name="T12" fmla="*/ 2147483647 w 432"/>
                <a:gd name="T13" fmla="*/ 2147483647 h 499"/>
                <a:gd name="T14" fmla="*/ 2147483647 w 432"/>
                <a:gd name="T15" fmla="*/ 2147483647 h 499"/>
                <a:gd name="T16" fmla="*/ 2147483647 w 432"/>
                <a:gd name="T17" fmla="*/ 2147483647 h 499"/>
                <a:gd name="T18" fmla="*/ 2147483647 w 432"/>
                <a:gd name="T19" fmla="*/ 2147483647 h 499"/>
                <a:gd name="T20" fmla="*/ 2147483647 w 432"/>
                <a:gd name="T21" fmla="*/ 2147483647 h 499"/>
                <a:gd name="T22" fmla="*/ 2147483647 w 432"/>
                <a:gd name="T23" fmla="*/ 2147483647 h 499"/>
                <a:gd name="T24" fmla="*/ 2147483647 w 432"/>
                <a:gd name="T25" fmla="*/ 2147483647 h 499"/>
                <a:gd name="T26" fmla="*/ 2147483647 w 432"/>
                <a:gd name="T27" fmla="*/ 2147483647 h 499"/>
                <a:gd name="T28" fmla="*/ 2147483647 w 432"/>
                <a:gd name="T29" fmla="*/ 2147483647 h 499"/>
                <a:gd name="T30" fmla="*/ 2147483647 w 432"/>
                <a:gd name="T31" fmla="*/ 2147483647 h 499"/>
                <a:gd name="T32" fmla="*/ 2147483647 w 432"/>
                <a:gd name="T33" fmla="*/ 2147483647 h 499"/>
                <a:gd name="T34" fmla="*/ 2147483647 w 432"/>
                <a:gd name="T35" fmla="*/ 2147483647 h 499"/>
                <a:gd name="T36" fmla="*/ 0 w 432"/>
                <a:gd name="T37" fmla="*/ 2147483647 h 4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2"/>
                <a:gd name="T58" fmla="*/ 0 h 499"/>
                <a:gd name="T59" fmla="*/ 432 w 432"/>
                <a:gd name="T60" fmla="*/ 499 h 49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2" h="499">
                  <a:moveTo>
                    <a:pt x="0" y="112"/>
                  </a:moveTo>
                  <a:lnTo>
                    <a:pt x="195" y="94"/>
                  </a:lnTo>
                  <a:lnTo>
                    <a:pt x="235" y="101"/>
                  </a:lnTo>
                  <a:lnTo>
                    <a:pt x="327" y="58"/>
                  </a:lnTo>
                  <a:lnTo>
                    <a:pt x="347" y="19"/>
                  </a:lnTo>
                  <a:lnTo>
                    <a:pt x="402" y="0"/>
                  </a:lnTo>
                  <a:lnTo>
                    <a:pt x="432" y="189"/>
                  </a:lnTo>
                  <a:lnTo>
                    <a:pt x="409" y="210"/>
                  </a:lnTo>
                  <a:lnTo>
                    <a:pt x="415" y="340"/>
                  </a:lnTo>
                  <a:lnTo>
                    <a:pt x="372" y="351"/>
                  </a:lnTo>
                  <a:lnTo>
                    <a:pt x="347" y="424"/>
                  </a:lnTo>
                  <a:lnTo>
                    <a:pt x="314" y="414"/>
                  </a:lnTo>
                  <a:lnTo>
                    <a:pt x="302" y="499"/>
                  </a:lnTo>
                  <a:lnTo>
                    <a:pt x="254" y="463"/>
                  </a:lnTo>
                  <a:lnTo>
                    <a:pt x="159" y="485"/>
                  </a:lnTo>
                  <a:lnTo>
                    <a:pt x="115" y="452"/>
                  </a:lnTo>
                  <a:lnTo>
                    <a:pt x="64" y="452"/>
                  </a:lnTo>
                  <a:lnTo>
                    <a:pt x="36" y="311"/>
                  </a:lnTo>
                  <a:lnTo>
                    <a:pt x="0" y="11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9" name="Freeform 36"/>
            <p:cNvSpPr>
              <a:spLocks/>
            </p:cNvSpPr>
            <p:nvPr/>
          </p:nvSpPr>
          <p:spPr bwMode="auto">
            <a:xfrm>
              <a:off x="6735484" y="4208548"/>
              <a:ext cx="778705" cy="477013"/>
            </a:xfrm>
            <a:custGeom>
              <a:avLst/>
              <a:gdLst>
                <a:gd name="T0" fmla="*/ 0 w 761"/>
                <a:gd name="T1" fmla="*/ 2147483647 h 422"/>
                <a:gd name="T2" fmla="*/ 2147483647 w 761"/>
                <a:gd name="T3" fmla="*/ 2147483647 h 422"/>
                <a:gd name="T4" fmla="*/ 2147483647 w 761"/>
                <a:gd name="T5" fmla="*/ 2147483647 h 422"/>
                <a:gd name="T6" fmla="*/ 2147483647 w 761"/>
                <a:gd name="T7" fmla="*/ 2147483647 h 422"/>
                <a:gd name="T8" fmla="*/ 2147483647 w 761"/>
                <a:gd name="T9" fmla="*/ 2147483647 h 422"/>
                <a:gd name="T10" fmla="*/ 2147483647 w 761"/>
                <a:gd name="T11" fmla="*/ 2147483647 h 422"/>
                <a:gd name="T12" fmla="*/ 2147483647 w 761"/>
                <a:gd name="T13" fmla="*/ 2147483647 h 422"/>
                <a:gd name="T14" fmla="*/ 2147483647 w 761"/>
                <a:gd name="T15" fmla="*/ 2147483647 h 422"/>
                <a:gd name="T16" fmla="*/ 2147483647 w 761"/>
                <a:gd name="T17" fmla="*/ 2147483647 h 422"/>
                <a:gd name="T18" fmla="*/ 2147483647 w 761"/>
                <a:gd name="T19" fmla="*/ 2147483647 h 422"/>
                <a:gd name="T20" fmla="*/ 2147483647 w 761"/>
                <a:gd name="T21" fmla="*/ 2147483647 h 422"/>
                <a:gd name="T22" fmla="*/ 2147483647 w 761"/>
                <a:gd name="T23" fmla="*/ 2147483647 h 422"/>
                <a:gd name="T24" fmla="*/ 2147483647 w 761"/>
                <a:gd name="T25" fmla="*/ 2147483647 h 422"/>
                <a:gd name="T26" fmla="*/ 2147483647 w 761"/>
                <a:gd name="T27" fmla="*/ 2147483647 h 422"/>
                <a:gd name="T28" fmla="*/ 2147483647 w 761"/>
                <a:gd name="T29" fmla="*/ 0 h 422"/>
                <a:gd name="T30" fmla="*/ 2147483647 w 761"/>
                <a:gd name="T31" fmla="*/ 2147483647 h 422"/>
                <a:gd name="T32" fmla="*/ 2147483647 w 761"/>
                <a:gd name="T33" fmla="*/ 2147483647 h 422"/>
                <a:gd name="T34" fmla="*/ 2147483647 w 761"/>
                <a:gd name="T35" fmla="*/ 2147483647 h 422"/>
                <a:gd name="T36" fmla="*/ 2147483647 w 761"/>
                <a:gd name="T37" fmla="*/ 2147483647 h 422"/>
                <a:gd name="T38" fmla="*/ 2147483647 w 761"/>
                <a:gd name="T39" fmla="*/ 2147483647 h 422"/>
                <a:gd name="T40" fmla="*/ 2147483647 w 761"/>
                <a:gd name="T41" fmla="*/ 2147483647 h 422"/>
                <a:gd name="T42" fmla="*/ 2147483647 w 761"/>
                <a:gd name="T43" fmla="*/ 2147483647 h 422"/>
                <a:gd name="T44" fmla="*/ 2147483647 w 761"/>
                <a:gd name="T45" fmla="*/ 2147483647 h 422"/>
                <a:gd name="T46" fmla="*/ 2147483647 w 761"/>
                <a:gd name="T47" fmla="*/ 2147483647 h 422"/>
                <a:gd name="T48" fmla="*/ 2147483647 w 761"/>
                <a:gd name="T49" fmla="*/ 2147483647 h 422"/>
                <a:gd name="T50" fmla="*/ 2147483647 w 761"/>
                <a:gd name="T51" fmla="*/ 2147483647 h 422"/>
                <a:gd name="T52" fmla="*/ 2147483647 w 761"/>
                <a:gd name="T53" fmla="*/ 2147483647 h 422"/>
                <a:gd name="T54" fmla="*/ 2147483647 w 761"/>
                <a:gd name="T55" fmla="*/ 2147483647 h 422"/>
                <a:gd name="T56" fmla="*/ 0 w 761"/>
                <a:gd name="T57" fmla="*/ 2147483647 h 4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1"/>
                <a:gd name="T88" fmla="*/ 0 h 422"/>
                <a:gd name="T89" fmla="*/ 761 w 761"/>
                <a:gd name="T90" fmla="*/ 422 h 4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1" h="422">
                  <a:moveTo>
                    <a:pt x="0" y="422"/>
                  </a:moveTo>
                  <a:lnTo>
                    <a:pt x="185" y="395"/>
                  </a:lnTo>
                  <a:lnTo>
                    <a:pt x="185" y="377"/>
                  </a:lnTo>
                  <a:lnTo>
                    <a:pt x="632" y="316"/>
                  </a:lnTo>
                  <a:lnTo>
                    <a:pt x="639" y="283"/>
                  </a:lnTo>
                  <a:lnTo>
                    <a:pt x="705" y="259"/>
                  </a:lnTo>
                  <a:lnTo>
                    <a:pt x="712" y="225"/>
                  </a:lnTo>
                  <a:lnTo>
                    <a:pt x="741" y="214"/>
                  </a:lnTo>
                  <a:lnTo>
                    <a:pt x="761" y="164"/>
                  </a:lnTo>
                  <a:lnTo>
                    <a:pt x="700" y="113"/>
                  </a:lnTo>
                  <a:lnTo>
                    <a:pt x="688" y="46"/>
                  </a:lnTo>
                  <a:lnTo>
                    <a:pt x="639" y="13"/>
                  </a:lnTo>
                  <a:lnTo>
                    <a:pt x="541" y="31"/>
                  </a:lnTo>
                  <a:lnTo>
                    <a:pt x="501" y="3"/>
                  </a:lnTo>
                  <a:lnTo>
                    <a:pt x="449" y="0"/>
                  </a:lnTo>
                  <a:lnTo>
                    <a:pt x="459" y="46"/>
                  </a:lnTo>
                  <a:lnTo>
                    <a:pt x="397" y="71"/>
                  </a:lnTo>
                  <a:lnTo>
                    <a:pt x="356" y="176"/>
                  </a:lnTo>
                  <a:lnTo>
                    <a:pt x="300" y="158"/>
                  </a:lnTo>
                  <a:lnTo>
                    <a:pt x="233" y="198"/>
                  </a:lnTo>
                  <a:lnTo>
                    <a:pt x="146" y="213"/>
                  </a:lnTo>
                  <a:lnTo>
                    <a:pt x="146" y="273"/>
                  </a:lnTo>
                  <a:lnTo>
                    <a:pt x="103" y="271"/>
                  </a:lnTo>
                  <a:lnTo>
                    <a:pt x="105" y="323"/>
                  </a:lnTo>
                  <a:lnTo>
                    <a:pt x="60" y="302"/>
                  </a:lnTo>
                  <a:lnTo>
                    <a:pt x="34" y="311"/>
                  </a:lnTo>
                  <a:lnTo>
                    <a:pt x="57" y="347"/>
                  </a:lnTo>
                  <a:lnTo>
                    <a:pt x="9" y="393"/>
                  </a:lnTo>
                  <a:lnTo>
                    <a:pt x="0" y="42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0" name="Freeform 37"/>
            <p:cNvSpPr>
              <a:spLocks/>
            </p:cNvSpPr>
            <p:nvPr/>
          </p:nvSpPr>
          <p:spPr bwMode="auto">
            <a:xfrm>
              <a:off x="6685392" y="4517069"/>
              <a:ext cx="895966" cy="360891"/>
            </a:xfrm>
            <a:custGeom>
              <a:avLst/>
              <a:gdLst>
                <a:gd name="T0" fmla="*/ 2147483647 w 757"/>
                <a:gd name="T1" fmla="*/ 2147483647 h 276"/>
                <a:gd name="T2" fmla="*/ 2147483647 w 757"/>
                <a:gd name="T3" fmla="*/ 2147483647 h 276"/>
                <a:gd name="T4" fmla="*/ 2147483647 w 757"/>
                <a:gd name="T5" fmla="*/ 2147483647 h 276"/>
                <a:gd name="T6" fmla="*/ 2147483647 w 757"/>
                <a:gd name="T7" fmla="*/ 2147483647 h 276"/>
                <a:gd name="T8" fmla="*/ 0 w 757"/>
                <a:gd name="T9" fmla="*/ 2147483647 h 276"/>
                <a:gd name="T10" fmla="*/ 2147483647 w 757"/>
                <a:gd name="T11" fmla="*/ 2147483647 h 276"/>
                <a:gd name="T12" fmla="*/ 2147483647 w 757"/>
                <a:gd name="T13" fmla="*/ 2147483647 h 276"/>
                <a:gd name="T14" fmla="*/ 2147483647 w 757"/>
                <a:gd name="T15" fmla="*/ 2147483647 h 276"/>
                <a:gd name="T16" fmla="*/ 2147483647 w 757"/>
                <a:gd name="T17" fmla="*/ 2147483647 h 276"/>
                <a:gd name="T18" fmla="*/ 2147483647 w 757"/>
                <a:gd name="T19" fmla="*/ 2147483647 h 276"/>
                <a:gd name="T20" fmla="*/ 2147483647 w 757"/>
                <a:gd name="T21" fmla="*/ 2147483647 h 276"/>
                <a:gd name="T22" fmla="*/ 2147483647 w 757"/>
                <a:gd name="T23" fmla="*/ 0 h 276"/>
                <a:gd name="T24" fmla="*/ 2147483647 w 757"/>
                <a:gd name="T25" fmla="*/ 2147483647 h 276"/>
                <a:gd name="T26" fmla="*/ 2147483647 w 757"/>
                <a:gd name="T27" fmla="*/ 2147483647 h 276"/>
                <a:gd name="T28" fmla="*/ 2147483647 w 757"/>
                <a:gd name="T29" fmla="*/ 2147483647 h 276"/>
                <a:gd name="T30" fmla="*/ 2147483647 w 757"/>
                <a:gd name="T31" fmla="*/ 2147483647 h 2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7"/>
                <a:gd name="T49" fmla="*/ 0 h 276"/>
                <a:gd name="T50" fmla="*/ 757 w 757"/>
                <a:gd name="T51" fmla="*/ 276 h 2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7" h="276">
                  <a:moveTo>
                    <a:pt x="45" y="125"/>
                  </a:moveTo>
                  <a:lnTo>
                    <a:pt x="45" y="130"/>
                  </a:lnTo>
                  <a:lnTo>
                    <a:pt x="32" y="156"/>
                  </a:lnTo>
                  <a:lnTo>
                    <a:pt x="47" y="192"/>
                  </a:lnTo>
                  <a:lnTo>
                    <a:pt x="0" y="222"/>
                  </a:lnTo>
                  <a:lnTo>
                    <a:pt x="9" y="276"/>
                  </a:lnTo>
                  <a:lnTo>
                    <a:pt x="208" y="259"/>
                  </a:lnTo>
                  <a:lnTo>
                    <a:pt x="444" y="232"/>
                  </a:lnTo>
                  <a:lnTo>
                    <a:pt x="562" y="211"/>
                  </a:lnTo>
                  <a:lnTo>
                    <a:pt x="586" y="140"/>
                  </a:lnTo>
                  <a:lnTo>
                    <a:pt x="628" y="137"/>
                  </a:lnTo>
                  <a:lnTo>
                    <a:pt x="757" y="0"/>
                  </a:lnTo>
                  <a:lnTo>
                    <a:pt x="589" y="33"/>
                  </a:lnTo>
                  <a:lnTo>
                    <a:pt x="198" y="90"/>
                  </a:lnTo>
                  <a:lnTo>
                    <a:pt x="202" y="106"/>
                  </a:lnTo>
                  <a:lnTo>
                    <a:pt x="45" y="12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1" name="Freeform 38"/>
            <p:cNvSpPr>
              <a:spLocks/>
            </p:cNvSpPr>
            <p:nvPr/>
          </p:nvSpPr>
          <p:spPr bwMode="auto">
            <a:xfrm>
              <a:off x="6598869" y="4848361"/>
              <a:ext cx="365445" cy="706982"/>
            </a:xfrm>
            <a:custGeom>
              <a:avLst/>
              <a:gdLst>
                <a:gd name="T0" fmla="*/ 2147483647 w 310"/>
                <a:gd name="T1" fmla="*/ 2147483647 h 540"/>
                <a:gd name="T2" fmla="*/ 2147483647 w 310"/>
                <a:gd name="T3" fmla="*/ 2147483647 h 540"/>
                <a:gd name="T4" fmla="*/ 0 w 310"/>
                <a:gd name="T5" fmla="*/ 2147483647 h 540"/>
                <a:gd name="T6" fmla="*/ 2147483647 w 310"/>
                <a:gd name="T7" fmla="*/ 2147483647 h 540"/>
                <a:gd name="T8" fmla="*/ 2147483647 w 310"/>
                <a:gd name="T9" fmla="*/ 2147483647 h 540"/>
                <a:gd name="T10" fmla="*/ 2147483647 w 310"/>
                <a:gd name="T11" fmla="*/ 2147483647 h 540"/>
                <a:gd name="T12" fmla="*/ 2147483647 w 310"/>
                <a:gd name="T13" fmla="*/ 2147483647 h 540"/>
                <a:gd name="T14" fmla="*/ 2147483647 w 310"/>
                <a:gd name="T15" fmla="*/ 2147483647 h 540"/>
                <a:gd name="T16" fmla="*/ 2147483647 w 310"/>
                <a:gd name="T17" fmla="*/ 2147483647 h 540"/>
                <a:gd name="T18" fmla="*/ 2147483647 w 310"/>
                <a:gd name="T19" fmla="*/ 2147483647 h 540"/>
                <a:gd name="T20" fmla="*/ 2147483647 w 310"/>
                <a:gd name="T21" fmla="*/ 2147483647 h 540"/>
                <a:gd name="T22" fmla="*/ 2147483647 w 310"/>
                <a:gd name="T23" fmla="*/ 2147483647 h 540"/>
                <a:gd name="T24" fmla="*/ 2147483647 w 310"/>
                <a:gd name="T25" fmla="*/ 2147483647 h 540"/>
                <a:gd name="T26" fmla="*/ 2147483647 w 310"/>
                <a:gd name="T27" fmla="*/ 0 h 540"/>
                <a:gd name="T28" fmla="*/ 2147483647 w 310"/>
                <a:gd name="T29" fmla="*/ 2147483647 h 5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0"/>
                <a:gd name="T46" fmla="*/ 0 h 540"/>
                <a:gd name="T47" fmla="*/ 310 w 310"/>
                <a:gd name="T48" fmla="*/ 540 h 5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0" h="540">
                  <a:moveTo>
                    <a:pt x="88" y="17"/>
                  </a:moveTo>
                  <a:lnTo>
                    <a:pt x="41" y="109"/>
                  </a:lnTo>
                  <a:lnTo>
                    <a:pt x="0" y="169"/>
                  </a:lnTo>
                  <a:lnTo>
                    <a:pt x="13" y="240"/>
                  </a:lnTo>
                  <a:lnTo>
                    <a:pt x="62" y="337"/>
                  </a:lnTo>
                  <a:lnTo>
                    <a:pt x="25" y="435"/>
                  </a:lnTo>
                  <a:lnTo>
                    <a:pt x="9" y="487"/>
                  </a:lnTo>
                  <a:lnTo>
                    <a:pt x="189" y="466"/>
                  </a:lnTo>
                  <a:lnTo>
                    <a:pt x="197" y="532"/>
                  </a:lnTo>
                  <a:lnTo>
                    <a:pt x="235" y="540"/>
                  </a:lnTo>
                  <a:lnTo>
                    <a:pt x="244" y="506"/>
                  </a:lnTo>
                  <a:lnTo>
                    <a:pt x="310" y="497"/>
                  </a:lnTo>
                  <a:lnTo>
                    <a:pt x="296" y="387"/>
                  </a:lnTo>
                  <a:lnTo>
                    <a:pt x="293" y="0"/>
                  </a:lnTo>
                  <a:lnTo>
                    <a:pt x="88" y="1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2" name="Freeform 39"/>
            <p:cNvSpPr>
              <a:spLocks/>
            </p:cNvSpPr>
            <p:nvPr/>
          </p:nvSpPr>
          <p:spPr bwMode="auto">
            <a:xfrm>
              <a:off x="6941545" y="4815345"/>
              <a:ext cx="412122" cy="712674"/>
            </a:xfrm>
            <a:custGeom>
              <a:avLst/>
              <a:gdLst>
                <a:gd name="T0" fmla="*/ 0 w 350"/>
                <a:gd name="T1" fmla="*/ 2147483647 h 545"/>
                <a:gd name="T2" fmla="*/ 2147483647 w 350"/>
                <a:gd name="T3" fmla="*/ 0 h 545"/>
                <a:gd name="T4" fmla="*/ 2147483647 w 350"/>
                <a:gd name="T5" fmla="*/ 2147483647 h 545"/>
                <a:gd name="T6" fmla="*/ 2147483647 w 350"/>
                <a:gd name="T7" fmla="*/ 2147483647 h 545"/>
                <a:gd name="T8" fmla="*/ 2147483647 w 350"/>
                <a:gd name="T9" fmla="*/ 2147483647 h 545"/>
                <a:gd name="T10" fmla="*/ 2147483647 w 350"/>
                <a:gd name="T11" fmla="*/ 2147483647 h 545"/>
                <a:gd name="T12" fmla="*/ 2147483647 w 350"/>
                <a:gd name="T13" fmla="*/ 2147483647 h 545"/>
                <a:gd name="T14" fmla="*/ 2147483647 w 350"/>
                <a:gd name="T15" fmla="*/ 2147483647 h 545"/>
                <a:gd name="T16" fmla="*/ 2147483647 w 350"/>
                <a:gd name="T17" fmla="*/ 2147483647 h 545"/>
                <a:gd name="T18" fmla="*/ 2147483647 w 350"/>
                <a:gd name="T19" fmla="*/ 2147483647 h 545"/>
                <a:gd name="T20" fmla="*/ 2147483647 w 350"/>
                <a:gd name="T21" fmla="*/ 2147483647 h 545"/>
                <a:gd name="T22" fmla="*/ 2147483647 w 350"/>
                <a:gd name="T23" fmla="*/ 2147483647 h 545"/>
                <a:gd name="T24" fmla="*/ 2147483647 w 350"/>
                <a:gd name="T25" fmla="*/ 2147483647 h 545"/>
                <a:gd name="T26" fmla="*/ 2147483647 w 350"/>
                <a:gd name="T27" fmla="*/ 2147483647 h 545"/>
                <a:gd name="T28" fmla="*/ 0 w 350"/>
                <a:gd name="T29" fmla="*/ 2147483647 h 5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0"/>
                <a:gd name="T46" fmla="*/ 0 h 545"/>
                <a:gd name="T47" fmla="*/ 350 w 350"/>
                <a:gd name="T48" fmla="*/ 545 h 54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0" h="545">
                  <a:moveTo>
                    <a:pt x="0" y="27"/>
                  </a:moveTo>
                  <a:lnTo>
                    <a:pt x="228" y="0"/>
                  </a:lnTo>
                  <a:lnTo>
                    <a:pt x="300" y="252"/>
                  </a:lnTo>
                  <a:lnTo>
                    <a:pt x="350" y="292"/>
                  </a:lnTo>
                  <a:lnTo>
                    <a:pt x="310" y="366"/>
                  </a:lnTo>
                  <a:lnTo>
                    <a:pt x="349" y="437"/>
                  </a:lnTo>
                  <a:lnTo>
                    <a:pt x="116" y="463"/>
                  </a:lnTo>
                  <a:lnTo>
                    <a:pt x="126" y="524"/>
                  </a:lnTo>
                  <a:lnTo>
                    <a:pt x="92" y="545"/>
                  </a:lnTo>
                  <a:lnTo>
                    <a:pt x="65" y="468"/>
                  </a:lnTo>
                  <a:lnTo>
                    <a:pt x="49" y="531"/>
                  </a:lnTo>
                  <a:lnTo>
                    <a:pt x="19" y="524"/>
                  </a:lnTo>
                  <a:lnTo>
                    <a:pt x="10" y="461"/>
                  </a:lnTo>
                  <a:lnTo>
                    <a:pt x="2" y="407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3" name="Freeform 40"/>
            <p:cNvSpPr>
              <a:spLocks/>
            </p:cNvSpPr>
            <p:nvPr/>
          </p:nvSpPr>
          <p:spPr bwMode="auto">
            <a:xfrm>
              <a:off x="7212498" y="4778915"/>
              <a:ext cx="569229" cy="656890"/>
            </a:xfrm>
            <a:custGeom>
              <a:avLst/>
              <a:gdLst>
                <a:gd name="T0" fmla="*/ 0 w 484"/>
                <a:gd name="T1" fmla="*/ 2147483647 h 502"/>
                <a:gd name="T2" fmla="*/ 2147483647 w 484"/>
                <a:gd name="T3" fmla="*/ 2147483647 h 502"/>
                <a:gd name="T4" fmla="*/ 2147483647 w 484"/>
                <a:gd name="T5" fmla="*/ 2147483647 h 502"/>
                <a:gd name="T6" fmla="*/ 2147483647 w 484"/>
                <a:gd name="T7" fmla="*/ 0 h 502"/>
                <a:gd name="T8" fmla="*/ 2147483647 w 484"/>
                <a:gd name="T9" fmla="*/ 2147483647 h 502"/>
                <a:gd name="T10" fmla="*/ 2147483647 w 484"/>
                <a:gd name="T11" fmla="*/ 2147483647 h 502"/>
                <a:gd name="T12" fmla="*/ 2147483647 w 484"/>
                <a:gd name="T13" fmla="*/ 2147483647 h 502"/>
                <a:gd name="T14" fmla="*/ 2147483647 w 484"/>
                <a:gd name="T15" fmla="*/ 2147483647 h 502"/>
                <a:gd name="T16" fmla="*/ 2147483647 w 484"/>
                <a:gd name="T17" fmla="*/ 2147483647 h 502"/>
                <a:gd name="T18" fmla="*/ 2147483647 w 484"/>
                <a:gd name="T19" fmla="*/ 2147483647 h 502"/>
                <a:gd name="T20" fmla="*/ 2147483647 w 484"/>
                <a:gd name="T21" fmla="*/ 2147483647 h 502"/>
                <a:gd name="T22" fmla="*/ 2147483647 w 484"/>
                <a:gd name="T23" fmla="*/ 2147483647 h 502"/>
                <a:gd name="T24" fmla="*/ 2147483647 w 484"/>
                <a:gd name="T25" fmla="*/ 2147483647 h 502"/>
                <a:gd name="T26" fmla="*/ 2147483647 w 484"/>
                <a:gd name="T27" fmla="*/ 2147483647 h 502"/>
                <a:gd name="T28" fmla="*/ 2147483647 w 484"/>
                <a:gd name="T29" fmla="*/ 2147483647 h 502"/>
                <a:gd name="T30" fmla="*/ 2147483647 w 484"/>
                <a:gd name="T31" fmla="*/ 2147483647 h 502"/>
                <a:gd name="T32" fmla="*/ 2147483647 w 484"/>
                <a:gd name="T33" fmla="*/ 2147483647 h 502"/>
                <a:gd name="T34" fmla="*/ 2147483647 w 484"/>
                <a:gd name="T35" fmla="*/ 2147483647 h 502"/>
                <a:gd name="T36" fmla="*/ 0 w 484"/>
                <a:gd name="T37" fmla="*/ 2147483647 h 5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84"/>
                <a:gd name="T58" fmla="*/ 0 h 502"/>
                <a:gd name="T59" fmla="*/ 484 w 484"/>
                <a:gd name="T60" fmla="*/ 502 h 5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84" h="502">
                  <a:moveTo>
                    <a:pt x="0" y="31"/>
                  </a:moveTo>
                  <a:lnTo>
                    <a:pt x="5" y="31"/>
                  </a:lnTo>
                  <a:lnTo>
                    <a:pt x="118" y="10"/>
                  </a:lnTo>
                  <a:lnTo>
                    <a:pt x="218" y="0"/>
                  </a:lnTo>
                  <a:lnTo>
                    <a:pt x="203" y="26"/>
                  </a:lnTo>
                  <a:lnTo>
                    <a:pt x="234" y="26"/>
                  </a:lnTo>
                  <a:lnTo>
                    <a:pt x="407" y="181"/>
                  </a:lnTo>
                  <a:lnTo>
                    <a:pt x="474" y="281"/>
                  </a:lnTo>
                  <a:lnTo>
                    <a:pt x="484" y="349"/>
                  </a:lnTo>
                  <a:lnTo>
                    <a:pt x="461" y="365"/>
                  </a:lnTo>
                  <a:lnTo>
                    <a:pt x="474" y="433"/>
                  </a:lnTo>
                  <a:lnTo>
                    <a:pt x="426" y="436"/>
                  </a:lnTo>
                  <a:lnTo>
                    <a:pt x="426" y="494"/>
                  </a:lnTo>
                  <a:lnTo>
                    <a:pt x="387" y="465"/>
                  </a:lnTo>
                  <a:lnTo>
                    <a:pt x="139" y="502"/>
                  </a:lnTo>
                  <a:lnTo>
                    <a:pt x="82" y="394"/>
                  </a:lnTo>
                  <a:lnTo>
                    <a:pt x="122" y="320"/>
                  </a:lnTo>
                  <a:lnTo>
                    <a:pt x="69" y="283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4" name="Freeform 41"/>
            <p:cNvSpPr>
              <a:spLocks/>
            </p:cNvSpPr>
            <p:nvPr/>
          </p:nvSpPr>
          <p:spPr bwMode="auto">
            <a:xfrm>
              <a:off x="7451574" y="4691254"/>
              <a:ext cx="522552" cy="457660"/>
            </a:xfrm>
            <a:custGeom>
              <a:avLst/>
              <a:gdLst>
                <a:gd name="T0" fmla="*/ 2147483647 w 442"/>
                <a:gd name="T1" fmla="*/ 2147483647 h 351"/>
                <a:gd name="T2" fmla="*/ 2147483647 w 442"/>
                <a:gd name="T3" fmla="*/ 2147483647 h 351"/>
                <a:gd name="T4" fmla="*/ 2147483647 w 442"/>
                <a:gd name="T5" fmla="*/ 0 h 351"/>
                <a:gd name="T6" fmla="*/ 2147483647 w 442"/>
                <a:gd name="T7" fmla="*/ 2147483647 h 351"/>
                <a:gd name="T8" fmla="*/ 2147483647 w 442"/>
                <a:gd name="T9" fmla="*/ 2147483647 h 351"/>
                <a:gd name="T10" fmla="*/ 2147483647 w 442"/>
                <a:gd name="T11" fmla="*/ 2147483647 h 351"/>
                <a:gd name="T12" fmla="*/ 2147483647 w 442"/>
                <a:gd name="T13" fmla="*/ 2147483647 h 351"/>
                <a:gd name="T14" fmla="*/ 2147483647 w 442"/>
                <a:gd name="T15" fmla="*/ 2147483647 h 351"/>
                <a:gd name="T16" fmla="*/ 2147483647 w 442"/>
                <a:gd name="T17" fmla="*/ 2147483647 h 351"/>
                <a:gd name="T18" fmla="*/ 2147483647 w 442"/>
                <a:gd name="T19" fmla="*/ 2147483647 h 351"/>
                <a:gd name="T20" fmla="*/ 2147483647 w 442"/>
                <a:gd name="T21" fmla="*/ 2147483647 h 351"/>
                <a:gd name="T22" fmla="*/ 2147483647 w 442"/>
                <a:gd name="T23" fmla="*/ 2147483647 h 351"/>
                <a:gd name="T24" fmla="*/ 2147483647 w 442"/>
                <a:gd name="T25" fmla="*/ 2147483647 h 351"/>
                <a:gd name="T26" fmla="*/ 2147483647 w 442"/>
                <a:gd name="T27" fmla="*/ 2147483647 h 351"/>
                <a:gd name="T28" fmla="*/ 0 w 442"/>
                <a:gd name="T29" fmla="*/ 2147483647 h 351"/>
                <a:gd name="T30" fmla="*/ 2147483647 w 442"/>
                <a:gd name="T31" fmla="*/ 2147483647 h 3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42"/>
                <a:gd name="T49" fmla="*/ 0 h 351"/>
                <a:gd name="T50" fmla="*/ 442 w 442"/>
                <a:gd name="T51" fmla="*/ 351 h 3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42" h="351">
                  <a:moveTo>
                    <a:pt x="16" y="63"/>
                  </a:moveTo>
                  <a:lnTo>
                    <a:pt x="52" y="30"/>
                  </a:lnTo>
                  <a:lnTo>
                    <a:pt x="184" y="0"/>
                  </a:lnTo>
                  <a:lnTo>
                    <a:pt x="225" y="20"/>
                  </a:lnTo>
                  <a:lnTo>
                    <a:pt x="310" y="5"/>
                  </a:lnTo>
                  <a:lnTo>
                    <a:pt x="379" y="55"/>
                  </a:lnTo>
                  <a:lnTo>
                    <a:pt x="442" y="94"/>
                  </a:lnTo>
                  <a:lnTo>
                    <a:pt x="407" y="199"/>
                  </a:lnTo>
                  <a:lnTo>
                    <a:pt x="354" y="252"/>
                  </a:lnTo>
                  <a:lnTo>
                    <a:pt x="296" y="268"/>
                  </a:lnTo>
                  <a:lnTo>
                    <a:pt x="307" y="310"/>
                  </a:lnTo>
                  <a:lnTo>
                    <a:pt x="271" y="351"/>
                  </a:lnTo>
                  <a:lnTo>
                    <a:pt x="204" y="252"/>
                  </a:lnTo>
                  <a:lnTo>
                    <a:pt x="29" y="94"/>
                  </a:lnTo>
                  <a:lnTo>
                    <a:pt x="0" y="94"/>
                  </a:lnTo>
                  <a:lnTo>
                    <a:pt x="16" y="63"/>
                  </a:lnTo>
                  <a:close/>
                </a:path>
              </a:pathLst>
            </a:custGeom>
            <a:grpFill/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5" name="Freeform 42"/>
            <p:cNvSpPr>
              <a:spLocks/>
            </p:cNvSpPr>
            <p:nvPr/>
          </p:nvSpPr>
          <p:spPr bwMode="auto">
            <a:xfrm>
              <a:off x="7079298" y="5344728"/>
              <a:ext cx="977935" cy="733166"/>
            </a:xfrm>
            <a:custGeom>
              <a:avLst/>
              <a:gdLst>
                <a:gd name="T0" fmla="*/ 0 w 828"/>
                <a:gd name="T1" fmla="*/ 2147483647 h 562"/>
                <a:gd name="T2" fmla="*/ 2147483647 w 828"/>
                <a:gd name="T3" fmla="*/ 2147483647 h 562"/>
                <a:gd name="T4" fmla="*/ 2147483647 w 828"/>
                <a:gd name="T5" fmla="*/ 2147483647 h 562"/>
                <a:gd name="T6" fmla="*/ 2147483647 w 828"/>
                <a:gd name="T7" fmla="*/ 2147483647 h 562"/>
                <a:gd name="T8" fmla="*/ 2147483647 w 828"/>
                <a:gd name="T9" fmla="*/ 2147483647 h 562"/>
                <a:gd name="T10" fmla="*/ 2147483647 w 828"/>
                <a:gd name="T11" fmla="*/ 2147483647 h 562"/>
                <a:gd name="T12" fmla="*/ 2147483647 w 828"/>
                <a:gd name="T13" fmla="*/ 0 h 562"/>
                <a:gd name="T14" fmla="*/ 2147483647 w 828"/>
                <a:gd name="T15" fmla="*/ 2147483647 h 562"/>
                <a:gd name="T16" fmla="*/ 2147483647 w 828"/>
                <a:gd name="T17" fmla="*/ 2147483647 h 562"/>
                <a:gd name="T18" fmla="*/ 2147483647 w 828"/>
                <a:gd name="T19" fmla="*/ 2147483647 h 562"/>
                <a:gd name="T20" fmla="*/ 2147483647 w 828"/>
                <a:gd name="T21" fmla="*/ 2147483647 h 562"/>
                <a:gd name="T22" fmla="*/ 2147483647 w 828"/>
                <a:gd name="T23" fmla="*/ 2147483647 h 562"/>
                <a:gd name="T24" fmla="*/ 2147483647 w 828"/>
                <a:gd name="T25" fmla="*/ 2147483647 h 562"/>
                <a:gd name="T26" fmla="*/ 2147483647 w 828"/>
                <a:gd name="T27" fmla="*/ 2147483647 h 562"/>
                <a:gd name="T28" fmla="*/ 2147483647 w 828"/>
                <a:gd name="T29" fmla="*/ 2147483647 h 562"/>
                <a:gd name="T30" fmla="*/ 2147483647 w 828"/>
                <a:gd name="T31" fmla="*/ 2147483647 h 562"/>
                <a:gd name="T32" fmla="*/ 2147483647 w 828"/>
                <a:gd name="T33" fmla="*/ 2147483647 h 562"/>
                <a:gd name="T34" fmla="*/ 2147483647 w 828"/>
                <a:gd name="T35" fmla="*/ 2147483647 h 562"/>
                <a:gd name="T36" fmla="*/ 2147483647 w 828"/>
                <a:gd name="T37" fmla="*/ 2147483647 h 562"/>
                <a:gd name="T38" fmla="*/ 2147483647 w 828"/>
                <a:gd name="T39" fmla="*/ 2147483647 h 562"/>
                <a:gd name="T40" fmla="*/ 2147483647 w 828"/>
                <a:gd name="T41" fmla="*/ 2147483647 h 562"/>
                <a:gd name="T42" fmla="*/ 2147483647 w 828"/>
                <a:gd name="T43" fmla="*/ 2147483647 h 562"/>
                <a:gd name="T44" fmla="*/ 2147483647 w 828"/>
                <a:gd name="T45" fmla="*/ 2147483647 h 562"/>
                <a:gd name="T46" fmla="*/ 2147483647 w 828"/>
                <a:gd name="T47" fmla="*/ 2147483647 h 562"/>
                <a:gd name="T48" fmla="*/ 2147483647 w 828"/>
                <a:gd name="T49" fmla="*/ 2147483647 h 562"/>
                <a:gd name="T50" fmla="*/ 2147483647 w 828"/>
                <a:gd name="T51" fmla="*/ 2147483647 h 562"/>
                <a:gd name="T52" fmla="*/ 2147483647 w 828"/>
                <a:gd name="T53" fmla="*/ 2147483647 h 562"/>
                <a:gd name="T54" fmla="*/ 2147483647 w 828"/>
                <a:gd name="T55" fmla="*/ 2147483647 h 562"/>
                <a:gd name="T56" fmla="*/ 2147483647 w 828"/>
                <a:gd name="T57" fmla="*/ 2147483647 h 562"/>
                <a:gd name="T58" fmla="*/ 2147483647 w 828"/>
                <a:gd name="T59" fmla="*/ 2147483647 h 562"/>
                <a:gd name="T60" fmla="*/ 2147483647 w 828"/>
                <a:gd name="T61" fmla="*/ 2147483647 h 562"/>
                <a:gd name="T62" fmla="*/ 2147483647 w 828"/>
                <a:gd name="T63" fmla="*/ 2147483647 h 562"/>
                <a:gd name="T64" fmla="*/ 2147483647 w 828"/>
                <a:gd name="T65" fmla="*/ 2147483647 h 562"/>
                <a:gd name="T66" fmla="*/ 2147483647 w 828"/>
                <a:gd name="T67" fmla="*/ 2147483647 h 562"/>
                <a:gd name="T68" fmla="*/ 2147483647 w 828"/>
                <a:gd name="T69" fmla="*/ 2147483647 h 562"/>
                <a:gd name="T70" fmla="*/ 2147483647 w 828"/>
                <a:gd name="T71" fmla="*/ 2147483647 h 562"/>
                <a:gd name="T72" fmla="*/ 2147483647 w 828"/>
                <a:gd name="T73" fmla="*/ 2147483647 h 562"/>
                <a:gd name="T74" fmla="*/ 2147483647 w 828"/>
                <a:gd name="T75" fmla="*/ 2147483647 h 562"/>
                <a:gd name="T76" fmla="*/ 2147483647 w 828"/>
                <a:gd name="T77" fmla="*/ 2147483647 h 562"/>
                <a:gd name="T78" fmla="*/ 0 w 828"/>
                <a:gd name="T79" fmla="*/ 2147483647 h 5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8"/>
                <a:gd name="T121" fmla="*/ 0 h 562"/>
                <a:gd name="T122" fmla="*/ 828 w 828"/>
                <a:gd name="T123" fmla="*/ 562 h 5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8" h="562">
                  <a:moveTo>
                    <a:pt x="0" y="55"/>
                  </a:moveTo>
                  <a:lnTo>
                    <a:pt x="228" y="32"/>
                  </a:lnTo>
                  <a:lnTo>
                    <a:pt x="252" y="69"/>
                  </a:lnTo>
                  <a:lnTo>
                    <a:pt x="496" y="32"/>
                  </a:lnTo>
                  <a:lnTo>
                    <a:pt x="538" y="63"/>
                  </a:lnTo>
                  <a:lnTo>
                    <a:pt x="538" y="5"/>
                  </a:lnTo>
                  <a:lnTo>
                    <a:pt x="535" y="0"/>
                  </a:lnTo>
                  <a:lnTo>
                    <a:pt x="583" y="3"/>
                  </a:lnTo>
                  <a:lnTo>
                    <a:pt x="635" y="90"/>
                  </a:lnTo>
                  <a:lnTo>
                    <a:pt x="717" y="208"/>
                  </a:lnTo>
                  <a:lnTo>
                    <a:pt x="757" y="310"/>
                  </a:lnTo>
                  <a:lnTo>
                    <a:pt x="819" y="381"/>
                  </a:lnTo>
                  <a:lnTo>
                    <a:pt x="828" y="484"/>
                  </a:lnTo>
                  <a:lnTo>
                    <a:pt x="809" y="546"/>
                  </a:lnTo>
                  <a:lnTo>
                    <a:pt x="722" y="562"/>
                  </a:lnTo>
                  <a:lnTo>
                    <a:pt x="707" y="536"/>
                  </a:lnTo>
                  <a:lnTo>
                    <a:pt x="646" y="499"/>
                  </a:lnTo>
                  <a:lnTo>
                    <a:pt x="627" y="460"/>
                  </a:lnTo>
                  <a:lnTo>
                    <a:pt x="611" y="445"/>
                  </a:lnTo>
                  <a:lnTo>
                    <a:pt x="601" y="410"/>
                  </a:lnTo>
                  <a:lnTo>
                    <a:pt x="586" y="420"/>
                  </a:lnTo>
                  <a:lnTo>
                    <a:pt x="538" y="373"/>
                  </a:lnTo>
                  <a:lnTo>
                    <a:pt x="549" y="329"/>
                  </a:lnTo>
                  <a:lnTo>
                    <a:pt x="538" y="305"/>
                  </a:lnTo>
                  <a:lnTo>
                    <a:pt x="523" y="313"/>
                  </a:lnTo>
                  <a:lnTo>
                    <a:pt x="525" y="339"/>
                  </a:lnTo>
                  <a:lnTo>
                    <a:pt x="509" y="305"/>
                  </a:lnTo>
                  <a:lnTo>
                    <a:pt x="510" y="226"/>
                  </a:lnTo>
                  <a:lnTo>
                    <a:pt x="480" y="179"/>
                  </a:lnTo>
                  <a:lnTo>
                    <a:pt x="402" y="140"/>
                  </a:lnTo>
                  <a:lnTo>
                    <a:pt x="364" y="97"/>
                  </a:lnTo>
                  <a:lnTo>
                    <a:pt x="320" y="92"/>
                  </a:lnTo>
                  <a:lnTo>
                    <a:pt x="302" y="119"/>
                  </a:lnTo>
                  <a:lnTo>
                    <a:pt x="238" y="139"/>
                  </a:lnTo>
                  <a:lnTo>
                    <a:pt x="200" y="119"/>
                  </a:lnTo>
                  <a:lnTo>
                    <a:pt x="181" y="90"/>
                  </a:lnTo>
                  <a:lnTo>
                    <a:pt x="60" y="116"/>
                  </a:lnTo>
                  <a:lnTo>
                    <a:pt x="34" y="95"/>
                  </a:lnTo>
                  <a:lnTo>
                    <a:pt x="7" y="118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6" name="Freeform 43"/>
            <p:cNvSpPr>
              <a:spLocks/>
            </p:cNvSpPr>
            <p:nvPr/>
          </p:nvSpPr>
          <p:spPr bwMode="auto">
            <a:xfrm>
              <a:off x="7347974" y="4377040"/>
              <a:ext cx="901658" cy="436029"/>
            </a:xfrm>
            <a:custGeom>
              <a:avLst/>
              <a:gdLst>
                <a:gd name="T0" fmla="*/ 2147483647 w 762"/>
                <a:gd name="T1" fmla="*/ 2147483647 h 334"/>
                <a:gd name="T2" fmla="*/ 0 w 762"/>
                <a:gd name="T3" fmla="*/ 2147483647 h 334"/>
                <a:gd name="T4" fmla="*/ 2147483647 w 762"/>
                <a:gd name="T5" fmla="*/ 2147483647 h 334"/>
                <a:gd name="T6" fmla="*/ 2147483647 w 762"/>
                <a:gd name="T7" fmla="*/ 2147483647 h 334"/>
                <a:gd name="T8" fmla="*/ 2147483647 w 762"/>
                <a:gd name="T9" fmla="*/ 2147483647 h 334"/>
                <a:gd name="T10" fmla="*/ 2147483647 w 762"/>
                <a:gd name="T11" fmla="*/ 2147483647 h 334"/>
                <a:gd name="T12" fmla="*/ 2147483647 w 762"/>
                <a:gd name="T13" fmla="*/ 2147483647 h 334"/>
                <a:gd name="T14" fmla="*/ 2147483647 w 762"/>
                <a:gd name="T15" fmla="*/ 2147483647 h 334"/>
                <a:gd name="T16" fmla="*/ 2147483647 w 762"/>
                <a:gd name="T17" fmla="*/ 2147483647 h 334"/>
                <a:gd name="T18" fmla="*/ 2147483647 w 762"/>
                <a:gd name="T19" fmla="*/ 2147483647 h 334"/>
                <a:gd name="T20" fmla="*/ 2147483647 w 762"/>
                <a:gd name="T21" fmla="*/ 2147483647 h 334"/>
                <a:gd name="T22" fmla="*/ 2147483647 w 762"/>
                <a:gd name="T23" fmla="*/ 2147483647 h 334"/>
                <a:gd name="T24" fmla="*/ 2147483647 w 762"/>
                <a:gd name="T25" fmla="*/ 2147483647 h 334"/>
                <a:gd name="T26" fmla="*/ 2147483647 w 762"/>
                <a:gd name="T27" fmla="*/ 2147483647 h 334"/>
                <a:gd name="T28" fmla="*/ 2147483647 w 762"/>
                <a:gd name="T29" fmla="*/ 2147483647 h 334"/>
                <a:gd name="T30" fmla="*/ 2147483647 w 762"/>
                <a:gd name="T31" fmla="*/ 2147483647 h 334"/>
                <a:gd name="T32" fmla="*/ 2147483647 w 762"/>
                <a:gd name="T33" fmla="*/ 2147483647 h 334"/>
                <a:gd name="T34" fmla="*/ 2147483647 w 762"/>
                <a:gd name="T35" fmla="*/ 2147483647 h 334"/>
                <a:gd name="T36" fmla="*/ 2147483647 w 762"/>
                <a:gd name="T37" fmla="*/ 2147483647 h 334"/>
                <a:gd name="T38" fmla="*/ 2147483647 w 762"/>
                <a:gd name="T39" fmla="*/ 2147483647 h 334"/>
                <a:gd name="T40" fmla="*/ 2147483647 w 762"/>
                <a:gd name="T41" fmla="*/ 2147483647 h 334"/>
                <a:gd name="T42" fmla="*/ 2147483647 w 762"/>
                <a:gd name="T43" fmla="*/ 2147483647 h 334"/>
                <a:gd name="T44" fmla="*/ 2147483647 w 762"/>
                <a:gd name="T45" fmla="*/ 2147483647 h 334"/>
                <a:gd name="T46" fmla="*/ 2147483647 w 762"/>
                <a:gd name="T47" fmla="*/ 2147483647 h 334"/>
                <a:gd name="T48" fmla="*/ 2147483647 w 762"/>
                <a:gd name="T49" fmla="*/ 2147483647 h 334"/>
                <a:gd name="T50" fmla="*/ 2147483647 w 762"/>
                <a:gd name="T51" fmla="*/ 2147483647 h 334"/>
                <a:gd name="T52" fmla="*/ 2147483647 w 762"/>
                <a:gd name="T53" fmla="*/ 2147483647 h 334"/>
                <a:gd name="T54" fmla="*/ 2147483647 w 762"/>
                <a:gd name="T55" fmla="*/ 2147483647 h 334"/>
                <a:gd name="T56" fmla="*/ 2147483647 w 762"/>
                <a:gd name="T57" fmla="*/ 2147483647 h 334"/>
                <a:gd name="T58" fmla="*/ 2147483647 w 762"/>
                <a:gd name="T59" fmla="*/ 0 h 334"/>
                <a:gd name="T60" fmla="*/ 2147483647 w 762"/>
                <a:gd name="T61" fmla="*/ 2147483647 h 334"/>
                <a:gd name="T62" fmla="*/ 2147483647 w 762"/>
                <a:gd name="T63" fmla="*/ 2147483647 h 334"/>
                <a:gd name="T64" fmla="*/ 2147483647 w 762"/>
                <a:gd name="T65" fmla="*/ 2147483647 h 334"/>
                <a:gd name="T66" fmla="*/ 2147483647 w 762"/>
                <a:gd name="T67" fmla="*/ 2147483647 h 3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62"/>
                <a:gd name="T103" fmla="*/ 0 h 334"/>
                <a:gd name="T104" fmla="*/ 762 w 762"/>
                <a:gd name="T105" fmla="*/ 334 h 3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62" h="334">
                  <a:moveTo>
                    <a:pt x="26" y="247"/>
                  </a:moveTo>
                  <a:lnTo>
                    <a:pt x="0" y="318"/>
                  </a:lnTo>
                  <a:lnTo>
                    <a:pt x="98" y="308"/>
                  </a:lnTo>
                  <a:lnTo>
                    <a:pt x="137" y="276"/>
                  </a:lnTo>
                  <a:lnTo>
                    <a:pt x="271" y="240"/>
                  </a:lnTo>
                  <a:lnTo>
                    <a:pt x="308" y="260"/>
                  </a:lnTo>
                  <a:lnTo>
                    <a:pt x="397" y="247"/>
                  </a:lnTo>
                  <a:lnTo>
                    <a:pt x="397" y="252"/>
                  </a:lnTo>
                  <a:lnTo>
                    <a:pt x="529" y="334"/>
                  </a:lnTo>
                  <a:lnTo>
                    <a:pt x="607" y="310"/>
                  </a:lnTo>
                  <a:lnTo>
                    <a:pt x="651" y="218"/>
                  </a:lnTo>
                  <a:lnTo>
                    <a:pt x="726" y="192"/>
                  </a:lnTo>
                  <a:lnTo>
                    <a:pt x="762" y="124"/>
                  </a:lnTo>
                  <a:lnTo>
                    <a:pt x="760" y="42"/>
                  </a:lnTo>
                  <a:lnTo>
                    <a:pt x="751" y="110"/>
                  </a:lnTo>
                  <a:lnTo>
                    <a:pt x="709" y="168"/>
                  </a:lnTo>
                  <a:lnTo>
                    <a:pt x="693" y="163"/>
                  </a:lnTo>
                  <a:lnTo>
                    <a:pt x="636" y="179"/>
                  </a:lnTo>
                  <a:lnTo>
                    <a:pt x="636" y="160"/>
                  </a:lnTo>
                  <a:lnTo>
                    <a:pt x="693" y="140"/>
                  </a:lnTo>
                  <a:lnTo>
                    <a:pt x="641" y="134"/>
                  </a:lnTo>
                  <a:lnTo>
                    <a:pt x="699" y="116"/>
                  </a:lnTo>
                  <a:lnTo>
                    <a:pt x="722" y="126"/>
                  </a:lnTo>
                  <a:lnTo>
                    <a:pt x="733" y="61"/>
                  </a:lnTo>
                  <a:lnTo>
                    <a:pt x="718" y="47"/>
                  </a:lnTo>
                  <a:lnTo>
                    <a:pt x="649" y="73"/>
                  </a:lnTo>
                  <a:lnTo>
                    <a:pt x="651" y="34"/>
                  </a:lnTo>
                  <a:lnTo>
                    <a:pt x="680" y="44"/>
                  </a:lnTo>
                  <a:lnTo>
                    <a:pt x="718" y="14"/>
                  </a:lnTo>
                  <a:lnTo>
                    <a:pt x="697" y="0"/>
                  </a:lnTo>
                  <a:lnTo>
                    <a:pt x="470" y="52"/>
                  </a:lnTo>
                  <a:lnTo>
                    <a:pt x="190" y="108"/>
                  </a:lnTo>
                  <a:lnTo>
                    <a:pt x="63" y="245"/>
                  </a:lnTo>
                  <a:lnTo>
                    <a:pt x="26" y="24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7" name="Freeform 44"/>
            <p:cNvSpPr>
              <a:spLocks/>
            </p:cNvSpPr>
            <p:nvPr/>
          </p:nvSpPr>
          <p:spPr bwMode="auto">
            <a:xfrm>
              <a:off x="7384405" y="4016148"/>
              <a:ext cx="786674" cy="541906"/>
            </a:xfrm>
            <a:custGeom>
              <a:avLst/>
              <a:gdLst>
                <a:gd name="T0" fmla="*/ 2147483647 w 666"/>
                <a:gd name="T1" fmla="*/ 2147483647 h 415"/>
                <a:gd name="T2" fmla="*/ 2147483647 w 666"/>
                <a:gd name="T3" fmla="*/ 2147483647 h 415"/>
                <a:gd name="T4" fmla="*/ 2147483647 w 666"/>
                <a:gd name="T5" fmla="*/ 2147483647 h 415"/>
                <a:gd name="T6" fmla="*/ 2147483647 w 666"/>
                <a:gd name="T7" fmla="*/ 2147483647 h 415"/>
                <a:gd name="T8" fmla="*/ 2147483647 w 666"/>
                <a:gd name="T9" fmla="*/ 2147483647 h 415"/>
                <a:gd name="T10" fmla="*/ 0 w 666"/>
                <a:gd name="T11" fmla="*/ 2147483647 h 415"/>
                <a:gd name="T12" fmla="*/ 2147483647 w 666"/>
                <a:gd name="T13" fmla="*/ 2147483647 h 415"/>
                <a:gd name="T14" fmla="*/ 2147483647 w 666"/>
                <a:gd name="T15" fmla="*/ 2147483647 h 415"/>
                <a:gd name="T16" fmla="*/ 2147483647 w 666"/>
                <a:gd name="T17" fmla="*/ 2147483647 h 415"/>
                <a:gd name="T18" fmla="*/ 2147483647 w 666"/>
                <a:gd name="T19" fmla="*/ 2147483647 h 415"/>
                <a:gd name="T20" fmla="*/ 2147483647 w 666"/>
                <a:gd name="T21" fmla="*/ 2147483647 h 415"/>
                <a:gd name="T22" fmla="*/ 2147483647 w 666"/>
                <a:gd name="T23" fmla="*/ 2147483647 h 415"/>
                <a:gd name="T24" fmla="*/ 2147483647 w 666"/>
                <a:gd name="T25" fmla="*/ 2147483647 h 415"/>
                <a:gd name="T26" fmla="*/ 2147483647 w 666"/>
                <a:gd name="T27" fmla="*/ 2147483647 h 415"/>
                <a:gd name="T28" fmla="*/ 2147483647 w 666"/>
                <a:gd name="T29" fmla="*/ 2147483647 h 415"/>
                <a:gd name="T30" fmla="*/ 2147483647 w 666"/>
                <a:gd name="T31" fmla="*/ 2147483647 h 415"/>
                <a:gd name="T32" fmla="*/ 2147483647 w 666"/>
                <a:gd name="T33" fmla="*/ 2147483647 h 415"/>
                <a:gd name="T34" fmla="*/ 2147483647 w 666"/>
                <a:gd name="T35" fmla="*/ 0 h 415"/>
                <a:gd name="T36" fmla="*/ 2147483647 w 666"/>
                <a:gd name="T37" fmla="*/ 2147483647 h 415"/>
                <a:gd name="T38" fmla="*/ 2147483647 w 666"/>
                <a:gd name="T39" fmla="*/ 2147483647 h 415"/>
                <a:gd name="T40" fmla="*/ 2147483647 w 666"/>
                <a:gd name="T41" fmla="*/ 2147483647 h 415"/>
                <a:gd name="T42" fmla="*/ 2147483647 w 666"/>
                <a:gd name="T43" fmla="*/ 2147483647 h 415"/>
                <a:gd name="T44" fmla="*/ 2147483647 w 666"/>
                <a:gd name="T45" fmla="*/ 2147483647 h 415"/>
                <a:gd name="T46" fmla="*/ 2147483647 w 666"/>
                <a:gd name="T47" fmla="*/ 2147483647 h 415"/>
                <a:gd name="T48" fmla="*/ 2147483647 w 666"/>
                <a:gd name="T49" fmla="*/ 2147483647 h 4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6"/>
                <a:gd name="T76" fmla="*/ 0 h 415"/>
                <a:gd name="T77" fmla="*/ 666 w 666"/>
                <a:gd name="T78" fmla="*/ 415 h 4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6" h="415">
                  <a:moveTo>
                    <a:pt x="109" y="290"/>
                  </a:moveTo>
                  <a:lnTo>
                    <a:pt x="90" y="332"/>
                  </a:lnTo>
                  <a:lnTo>
                    <a:pt x="63" y="344"/>
                  </a:lnTo>
                  <a:lnTo>
                    <a:pt x="61" y="371"/>
                  </a:lnTo>
                  <a:lnTo>
                    <a:pt x="3" y="392"/>
                  </a:lnTo>
                  <a:lnTo>
                    <a:pt x="0" y="415"/>
                  </a:lnTo>
                  <a:lnTo>
                    <a:pt x="158" y="387"/>
                  </a:lnTo>
                  <a:lnTo>
                    <a:pt x="445" y="328"/>
                  </a:lnTo>
                  <a:lnTo>
                    <a:pt x="666" y="274"/>
                  </a:lnTo>
                  <a:lnTo>
                    <a:pt x="666" y="232"/>
                  </a:lnTo>
                  <a:lnTo>
                    <a:pt x="642" y="219"/>
                  </a:lnTo>
                  <a:lnTo>
                    <a:pt x="623" y="240"/>
                  </a:lnTo>
                  <a:lnTo>
                    <a:pt x="611" y="184"/>
                  </a:lnTo>
                  <a:lnTo>
                    <a:pt x="623" y="134"/>
                  </a:lnTo>
                  <a:lnTo>
                    <a:pt x="540" y="97"/>
                  </a:lnTo>
                  <a:lnTo>
                    <a:pt x="484" y="106"/>
                  </a:lnTo>
                  <a:lnTo>
                    <a:pt x="482" y="29"/>
                  </a:lnTo>
                  <a:lnTo>
                    <a:pt x="424" y="0"/>
                  </a:lnTo>
                  <a:lnTo>
                    <a:pt x="381" y="18"/>
                  </a:lnTo>
                  <a:lnTo>
                    <a:pt x="352" y="90"/>
                  </a:lnTo>
                  <a:lnTo>
                    <a:pt x="300" y="119"/>
                  </a:lnTo>
                  <a:lnTo>
                    <a:pt x="279" y="234"/>
                  </a:lnTo>
                  <a:lnTo>
                    <a:pt x="195" y="290"/>
                  </a:lnTo>
                  <a:lnTo>
                    <a:pt x="127" y="313"/>
                  </a:lnTo>
                  <a:lnTo>
                    <a:pt x="109" y="29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8" name="Freeform 45"/>
            <p:cNvSpPr>
              <a:spLocks/>
            </p:cNvSpPr>
            <p:nvPr/>
          </p:nvSpPr>
          <p:spPr bwMode="auto">
            <a:xfrm>
              <a:off x="7440190" y="3907995"/>
              <a:ext cx="447413" cy="516860"/>
            </a:xfrm>
            <a:custGeom>
              <a:avLst/>
              <a:gdLst>
                <a:gd name="T0" fmla="*/ 2147483647 w 440"/>
                <a:gd name="T1" fmla="*/ 2147483647 h 458"/>
                <a:gd name="T2" fmla="*/ 2147483647 w 440"/>
                <a:gd name="T3" fmla="*/ 2147483647 h 458"/>
                <a:gd name="T4" fmla="*/ 0 w 440"/>
                <a:gd name="T5" fmla="*/ 2147483647 h 458"/>
                <a:gd name="T6" fmla="*/ 2147483647 w 440"/>
                <a:gd name="T7" fmla="*/ 2147483647 h 458"/>
                <a:gd name="T8" fmla="*/ 2147483647 w 440"/>
                <a:gd name="T9" fmla="*/ 2147483647 h 458"/>
                <a:gd name="T10" fmla="*/ 2147483647 w 440"/>
                <a:gd name="T11" fmla="*/ 2147483647 h 458"/>
                <a:gd name="T12" fmla="*/ 2147483647 w 440"/>
                <a:gd name="T13" fmla="*/ 2147483647 h 458"/>
                <a:gd name="T14" fmla="*/ 2147483647 w 440"/>
                <a:gd name="T15" fmla="*/ 2147483647 h 458"/>
                <a:gd name="T16" fmla="*/ 2147483647 w 440"/>
                <a:gd name="T17" fmla="*/ 2147483647 h 458"/>
                <a:gd name="T18" fmla="*/ 2147483647 w 440"/>
                <a:gd name="T19" fmla="*/ 2147483647 h 458"/>
                <a:gd name="T20" fmla="*/ 2147483647 w 440"/>
                <a:gd name="T21" fmla="*/ 2147483647 h 458"/>
                <a:gd name="T22" fmla="*/ 2147483647 w 440"/>
                <a:gd name="T23" fmla="*/ 2147483647 h 458"/>
                <a:gd name="T24" fmla="*/ 2147483647 w 440"/>
                <a:gd name="T25" fmla="*/ 2147483647 h 458"/>
                <a:gd name="T26" fmla="*/ 2147483647 w 440"/>
                <a:gd name="T27" fmla="*/ 2147483647 h 458"/>
                <a:gd name="T28" fmla="*/ 2147483647 w 440"/>
                <a:gd name="T29" fmla="*/ 2147483647 h 458"/>
                <a:gd name="T30" fmla="*/ 2147483647 w 440"/>
                <a:gd name="T31" fmla="*/ 2147483647 h 458"/>
                <a:gd name="T32" fmla="*/ 2147483647 w 440"/>
                <a:gd name="T33" fmla="*/ 0 h 458"/>
                <a:gd name="T34" fmla="*/ 2147483647 w 440"/>
                <a:gd name="T35" fmla="*/ 2147483647 h 458"/>
                <a:gd name="T36" fmla="*/ 2147483647 w 440"/>
                <a:gd name="T37" fmla="*/ 2147483647 h 458"/>
                <a:gd name="T38" fmla="*/ 2147483647 w 440"/>
                <a:gd name="T39" fmla="*/ 2147483647 h 458"/>
                <a:gd name="T40" fmla="*/ 2147483647 w 440"/>
                <a:gd name="T41" fmla="*/ 2147483647 h 4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0"/>
                <a:gd name="T64" fmla="*/ 0 h 458"/>
                <a:gd name="T65" fmla="*/ 440 w 440"/>
                <a:gd name="T66" fmla="*/ 458 h 4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0" h="458">
                  <a:moveTo>
                    <a:pt x="45" y="239"/>
                  </a:moveTo>
                  <a:lnTo>
                    <a:pt x="12" y="230"/>
                  </a:lnTo>
                  <a:lnTo>
                    <a:pt x="0" y="303"/>
                  </a:lnTo>
                  <a:lnTo>
                    <a:pt x="12" y="379"/>
                  </a:lnTo>
                  <a:lnTo>
                    <a:pt x="75" y="431"/>
                  </a:lnTo>
                  <a:lnTo>
                    <a:pt x="90" y="458"/>
                  </a:lnTo>
                  <a:lnTo>
                    <a:pt x="170" y="431"/>
                  </a:lnTo>
                  <a:lnTo>
                    <a:pt x="267" y="370"/>
                  </a:lnTo>
                  <a:lnTo>
                    <a:pt x="294" y="235"/>
                  </a:lnTo>
                  <a:lnTo>
                    <a:pt x="356" y="199"/>
                  </a:lnTo>
                  <a:lnTo>
                    <a:pt x="389" y="117"/>
                  </a:lnTo>
                  <a:lnTo>
                    <a:pt x="440" y="93"/>
                  </a:lnTo>
                  <a:lnTo>
                    <a:pt x="374" y="83"/>
                  </a:lnTo>
                  <a:lnTo>
                    <a:pt x="260" y="141"/>
                  </a:lnTo>
                  <a:lnTo>
                    <a:pt x="248" y="86"/>
                  </a:lnTo>
                  <a:lnTo>
                    <a:pt x="152" y="92"/>
                  </a:lnTo>
                  <a:lnTo>
                    <a:pt x="130" y="0"/>
                  </a:lnTo>
                  <a:lnTo>
                    <a:pt x="105" y="24"/>
                  </a:lnTo>
                  <a:lnTo>
                    <a:pt x="112" y="155"/>
                  </a:lnTo>
                  <a:lnTo>
                    <a:pt x="70" y="166"/>
                  </a:lnTo>
                  <a:lnTo>
                    <a:pt x="45" y="23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99" name="Freeform 46"/>
            <p:cNvSpPr>
              <a:spLocks/>
            </p:cNvSpPr>
            <p:nvPr/>
          </p:nvSpPr>
          <p:spPr bwMode="auto">
            <a:xfrm>
              <a:off x="8074310" y="3915964"/>
              <a:ext cx="128646" cy="173045"/>
            </a:xfrm>
            <a:custGeom>
              <a:avLst/>
              <a:gdLst>
                <a:gd name="T0" fmla="*/ 0 w 107"/>
                <a:gd name="T1" fmla="*/ 2147483647 h 132"/>
                <a:gd name="T2" fmla="*/ 2147483647 w 107"/>
                <a:gd name="T3" fmla="*/ 0 h 132"/>
                <a:gd name="T4" fmla="*/ 2147483647 w 107"/>
                <a:gd name="T5" fmla="*/ 2147483647 h 132"/>
                <a:gd name="T6" fmla="*/ 2147483647 w 107"/>
                <a:gd name="T7" fmla="*/ 2147483647 h 132"/>
                <a:gd name="T8" fmla="*/ 2147483647 w 107"/>
                <a:gd name="T9" fmla="*/ 2147483647 h 132"/>
                <a:gd name="T10" fmla="*/ 2147483647 w 107"/>
                <a:gd name="T11" fmla="*/ 2147483647 h 132"/>
                <a:gd name="T12" fmla="*/ 2147483647 w 107"/>
                <a:gd name="T13" fmla="*/ 2147483647 h 132"/>
                <a:gd name="T14" fmla="*/ 0 w 107"/>
                <a:gd name="T15" fmla="*/ 2147483647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32"/>
                <a:gd name="T26" fmla="*/ 107 w 107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32">
                  <a:moveTo>
                    <a:pt x="0" y="8"/>
                  </a:moveTo>
                  <a:lnTo>
                    <a:pt x="23" y="0"/>
                  </a:lnTo>
                  <a:lnTo>
                    <a:pt x="71" y="29"/>
                  </a:lnTo>
                  <a:lnTo>
                    <a:pt x="71" y="58"/>
                  </a:lnTo>
                  <a:lnTo>
                    <a:pt x="105" y="79"/>
                  </a:lnTo>
                  <a:lnTo>
                    <a:pt x="107" y="118"/>
                  </a:lnTo>
                  <a:lnTo>
                    <a:pt x="52" y="132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0" name="Freeform 47"/>
            <p:cNvSpPr>
              <a:spLocks/>
            </p:cNvSpPr>
            <p:nvPr/>
          </p:nvSpPr>
          <p:spPr bwMode="auto">
            <a:xfrm>
              <a:off x="7538097" y="3576704"/>
              <a:ext cx="604520" cy="439444"/>
            </a:xfrm>
            <a:custGeom>
              <a:avLst/>
              <a:gdLst>
                <a:gd name="T0" fmla="*/ 2147483647 w 512"/>
                <a:gd name="T1" fmla="*/ 2147483647 h 336"/>
                <a:gd name="T2" fmla="*/ 0 w 512"/>
                <a:gd name="T3" fmla="*/ 2147483647 h 336"/>
                <a:gd name="T4" fmla="*/ 2147483647 w 512"/>
                <a:gd name="T5" fmla="*/ 2147483647 h 336"/>
                <a:gd name="T6" fmla="*/ 2147483647 w 512"/>
                <a:gd name="T7" fmla="*/ 2147483647 h 336"/>
                <a:gd name="T8" fmla="*/ 2147483647 w 512"/>
                <a:gd name="T9" fmla="*/ 2147483647 h 336"/>
                <a:gd name="T10" fmla="*/ 2147483647 w 512"/>
                <a:gd name="T11" fmla="*/ 2147483647 h 336"/>
                <a:gd name="T12" fmla="*/ 2147483647 w 512"/>
                <a:gd name="T13" fmla="*/ 2147483647 h 336"/>
                <a:gd name="T14" fmla="*/ 2147483647 w 512"/>
                <a:gd name="T15" fmla="*/ 2147483647 h 336"/>
                <a:gd name="T16" fmla="*/ 2147483647 w 512"/>
                <a:gd name="T17" fmla="*/ 2147483647 h 336"/>
                <a:gd name="T18" fmla="*/ 2147483647 w 512"/>
                <a:gd name="T19" fmla="*/ 2147483647 h 336"/>
                <a:gd name="T20" fmla="*/ 2147483647 w 512"/>
                <a:gd name="T21" fmla="*/ 2147483647 h 336"/>
                <a:gd name="T22" fmla="*/ 2147483647 w 512"/>
                <a:gd name="T23" fmla="*/ 2147483647 h 336"/>
                <a:gd name="T24" fmla="*/ 2147483647 w 512"/>
                <a:gd name="T25" fmla="*/ 0 h 336"/>
                <a:gd name="T26" fmla="*/ 2147483647 w 512"/>
                <a:gd name="T27" fmla="*/ 2147483647 h 336"/>
                <a:gd name="T28" fmla="*/ 2147483647 w 512"/>
                <a:gd name="T29" fmla="*/ 2147483647 h 3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12"/>
                <a:gd name="T46" fmla="*/ 0 h 336"/>
                <a:gd name="T47" fmla="*/ 512 w 512"/>
                <a:gd name="T48" fmla="*/ 336 h 3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12" h="336">
                  <a:moveTo>
                    <a:pt x="47" y="49"/>
                  </a:moveTo>
                  <a:lnTo>
                    <a:pt x="0" y="94"/>
                  </a:lnTo>
                  <a:lnTo>
                    <a:pt x="26" y="257"/>
                  </a:lnTo>
                  <a:lnTo>
                    <a:pt x="47" y="336"/>
                  </a:lnTo>
                  <a:lnTo>
                    <a:pt x="134" y="329"/>
                  </a:lnTo>
                  <a:lnTo>
                    <a:pt x="457" y="268"/>
                  </a:lnTo>
                  <a:lnTo>
                    <a:pt x="480" y="258"/>
                  </a:lnTo>
                  <a:lnTo>
                    <a:pt x="512" y="183"/>
                  </a:lnTo>
                  <a:lnTo>
                    <a:pt x="464" y="141"/>
                  </a:lnTo>
                  <a:lnTo>
                    <a:pt x="490" y="44"/>
                  </a:lnTo>
                  <a:lnTo>
                    <a:pt x="452" y="34"/>
                  </a:lnTo>
                  <a:lnTo>
                    <a:pt x="452" y="10"/>
                  </a:lnTo>
                  <a:lnTo>
                    <a:pt x="436" y="0"/>
                  </a:lnTo>
                  <a:lnTo>
                    <a:pt x="62" y="70"/>
                  </a:lnTo>
                  <a:lnTo>
                    <a:pt x="47" y="4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1" name="Freeform 48"/>
            <p:cNvSpPr>
              <a:spLocks/>
            </p:cNvSpPr>
            <p:nvPr/>
          </p:nvSpPr>
          <p:spPr bwMode="auto">
            <a:xfrm>
              <a:off x="8086833" y="3626796"/>
              <a:ext cx="160522" cy="352922"/>
            </a:xfrm>
            <a:custGeom>
              <a:avLst/>
              <a:gdLst>
                <a:gd name="T0" fmla="*/ 2147483647 w 135"/>
                <a:gd name="T1" fmla="*/ 2147483647 h 268"/>
                <a:gd name="T2" fmla="*/ 2147483647 w 135"/>
                <a:gd name="T3" fmla="*/ 0 h 268"/>
                <a:gd name="T4" fmla="*/ 2147483647 w 135"/>
                <a:gd name="T5" fmla="*/ 2147483647 h 268"/>
                <a:gd name="T6" fmla="*/ 2147483647 w 135"/>
                <a:gd name="T7" fmla="*/ 2147483647 h 268"/>
                <a:gd name="T8" fmla="*/ 2147483647 w 135"/>
                <a:gd name="T9" fmla="*/ 2147483647 h 268"/>
                <a:gd name="T10" fmla="*/ 2147483647 w 135"/>
                <a:gd name="T11" fmla="*/ 2147483647 h 268"/>
                <a:gd name="T12" fmla="*/ 2147483647 w 135"/>
                <a:gd name="T13" fmla="*/ 2147483647 h 268"/>
                <a:gd name="T14" fmla="*/ 2147483647 w 135"/>
                <a:gd name="T15" fmla="*/ 2147483647 h 268"/>
                <a:gd name="T16" fmla="*/ 2147483647 w 135"/>
                <a:gd name="T17" fmla="*/ 2147483647 h 268"/>
                <a:gd name="T18" fmla="*/ 2147483647 w 135"/>
                <a:gd name="T19" fmla="*/ 2147483647 h 268"/>
                <a:gd name="T20" fmla="*/ 2147483647 w 135"/>
                <a:gd name="T21" fmla="*/ 2147483647 h 268"/>
                <a:gd name="T22" fmla="*/ 0 w 135"/>
                <a:gd name="T23" fmla="*/ 2147483647 h 268"/>
                <a:gd name="T24" fmla="*/ 2147483647 w 135"/>
                <a:gd name="T25" fmla="*/ 2147483647 h 2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5"/>
                <a:gd name="T40" fmla="*/ 0 h 268"/>
                <a:gd name="T41" fmla="*/ 135 w 135"/>
                <a:gd name="T42" fmla="*/ 268 h 26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5" h="268">
                  <a:moveTo>
                    <a:pt x="24" y="2"/>
                  </a:moveTo>
                  <a:lnTo>
                    <a:pt x="56" y="0"/>
                  </a:lnTo>
                  <a:lnTo>
                    <a:pt x="121" y="40"/>
                  </a:lnTo>
                  <a:lnTo>
                    <a:pt x="111" y="73"/>
                  </a:lnTo>
                  <a:lnTo>
                    <a:pt x="134" y="94"/>
                  </a:lnTo>
                  <a:lnTo>
                    <a:pt x="135" y="219"/>
                  </a:lnTo>
                  <a:lnTo>
                    <a:pt x="113" y="268"/>
                  </a:lnTo>
                  <a:lnTo>
                    <a:pt x="87" y="250"/>
                  </a:lnTo>
                  <a:lnTo>
                    <a:pt x="59" y="249"/>
                  </a:lnTo>
                  <a:lnTo>
                    <a:pt x="13" y="223"/>
                  </a:lnTo>
                  <a:lnTo>
                    <a:pt x="48" y="144"/>
                  </a:lnTo>
                  <a:lnTo>
                    <a:pt x="0" y="10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2" name="Freeform 50"/>
            <p:cNvSpPr>
              <a:spLocks/>
            </p:cNvSpPr>
            <p:nvPr/>
          </p:nvSpPr>
          <p:spPr bwMode="auto">
            <a:xfrm>
              <a:off x="8111879" y="3048460"/>
              <a:ext cx="176461" cy="363168"/>
            </a:xfrm>
            <a:custGeom>
              <a:avLst/>
              <a:gdLst>
                <a:gd name="T0" fmla="*/ 0 w 150"/>
                <a:gd name="T1" fmla="*/ 2147483647 h 278"/>
                <a:gd name="T2" fmla="*/ 2147483647 w 150"/>
                <a:gd name="T3" fmla="*/ 0 h 278"/>
                <a:gd name="T4" fmla="*/ 2147483647 w 150"/>
                <a:gd name="T5" fmla="*/ 2147483647 h 278"/>
                <a:gd name="T6" fmla="*/ 2147483647 w 150"/>
                <a:gd name="T7" fmla="*/ 2147483647 h 278"/>
                <a:gd name="T8" fmla="*/ 2147483647 w 150"/>
                <a:gd name="T9" fmla="*/ 2147483647 h 278"/>
                <a:gd name="T10" fmla="*/ 2147483647 w 150"/>
                <a:gd name="T11" fmla="*/ 2147483647 h 278"/>
                <a:gd name="T12" fmla="*/ 2147483647 w 150"/>
                <a:gd name="T13" fmla="*/ 2147483647 h 278"/>
                <a:gd name="T14" fmla="*/ 2147483647 w 150"/>
                <a:gd name="T15" fmla="*/ 2147483647 h 278"/>
                <a:gd name="T16" fmla="*/ 2147483647 w 150"/>
                <a:gd name="T17" fmla="*/ 2147483647 h 278"/>
                <a:gd name="T18" fmla="*/ 0 w 150"/>
                <a:gd name="T19" fmla="*/ 2147483647 h 2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0"/>
                <a:gd name="T31" fmla="*/ 0 h 278"/>
                <a:gd name="T32" fmla="*/ 150 w 150"/>
                <a:gd name="T33" fmla="*/ 278 h 2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0" h="278">
                  <a:moveTo>
                    <a:pt x="0" y="29"/>
                  </a:moveTo>
                  <a:lnTo>
                    <a:pt x="109" y="0"/>
                  </a:lnTo>
                  <a:lnTo>
                    <a:pt x="150" y="76"/>
                  </a:lnTo>
                  <a:lnTo>
                    <a:pt x="129" y="95"/>
                  </a:lnTo>
                  <a:lnTo>
                    <a:pt x="137" y="263"/>
                  </a:lnTo>
                  <a:lnTo>
                    <a:pt x="74" y="278"/>
                  </a:lnTo>
                  <a:lnTo>
                    <a:pt x="43" y="208"/>
                  </a:lnTo>
                  <a:lnTo>
                    <a:pt x="42" y="126"/>
                  </a:lnTo>
                  <a:lnTo>
                    <a:pt x="14" y="102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3" name="Freeform 51"/>
            <p:cNvSpPr>
              <a:spLocks/>
            </p:cNvSpPr>
            <p:nvPr/>
          </p:nvSpPr>
          <p:spPr bwMode="auto">
            <a:xfrm>
              <a:off x="8196125" y="3330797"/>
              <a:ext cx="379106" cy="188984"/>
            </a:xfrm>
            <a:custGeom>
              <a:avLst/>
              <a:gdLst>
                <a:gd name="T0" fmla="*/ 0 w 320"/>
                <a:gd name="T1" fmla="*/ 2147483647 h 146"/>
                <a:gd name="T2" fmla="*/ 2147483647 w 320"/>
                <a:gd name="T3" fmla="*/ 2147483647 h 146"/>
                <a:gd name="T4" fmla="*/ 2147483647 w 320"/>
                <a:gd name="T5" fmla="*/ 2147483647 h 146"/>
                <a:gd name="T6" fmla="*/ 2147483647 w 320"/>
                <a:gd name="T7" fmla="*/ 0 h 146"/>
                <a:gd name="T8" fmla="*/ 2147483647 w 320"/>
                <a:gd name="T9" fmla="*/ 2147483647 h 146"/>
                <a:gd name="T10" fmla="*/ 2147483647 w 320"/>
                <a:gd name="T11" fmla="*/ 2147483647 h 146"/>
                <a:gd name="T12" fmla="*/ 2147483647 w 320"/>
                <a:gd name="T13" fmla="*/ 2147483647 h 146"/>
                <a:gd name="T14" fmla="*/ 2147483647 w 320"/>
                <a:gd name="T15" fmla="*/ 2147483647 h 146"/>
                <a:gd name="T16" fmla="*/ 2147483647 w 320"/>
                <a:gd name="T17" fmla="*/ 2147483647 h 146"/>
                <a:gd name="T18" fmla="*/ 2147483647 w 320"/>
                <a:gd name="T19" fmla="*/ 2147483647 h 146"/>
                <a:gd name="T20" fmla="*/ 2147483647 w 320"/>
                <a:gd name="T21" fmla="*/ 2147483647 h 146"/>
                <a:gd name="T22" fmla="*/ 2147483647 w 320"/>
                <a:gd name="T23" fmla="*/ 2147483647 h 146"/>
                <a:gd name="T24" fmla="*/ 2147483647 w 320"/>
                <a:gd name="T25" fmla="*/ 2147483647 h 146"/>
                <a:gd name="T26" fmla="*/ 2147483647 w 320"/>
                <a:gd name="T27" fmla="*/ 2147483647 h 146"/>
                <a:gd name="T28" fmla="*/ 2147483647 w 320"/>
                <a:gd name="T29" fmla="*/ 2147483647 h 146"/>
                <a:gd name="T30" fmla="*/ 2147483647 w 320"/>
                <a:gd name="T31" fmla="*/ 2147483647 h 146"/>
                <a:gd name="T32" fmla="*/ 2147483647 w 320"/>
                <a:gd name="T33" fmla="*/ 2147483647 h 146"/>
                <a:gd name="T34" fmla="*/ 2147483647 w 320"/>
                <a:gd name="T35" fmla="*/ 2147483647 h 146"/>
                <a:gd name="T36" fmla="*/ 2147483647 w 320"/>
                <a:gd name="T37" fmla="*/ 2147483647 h 146"/>
                <a:gd name="T38" fmla="*/ 0 w 320"/>
                <a:gd name="T39" fmla="*/ 2147483647 h 14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20"/>
                <a:gd name="T61" fmla="*/ 0 h 146"/>
                <a:gd name="T62" fmla="*/ 320 w 320"/>
                <a:gd name="T63" fmla="*/ 146 h 14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20" h="146">
                  <a:moveTo>
                    <a:pt x="0" y="58"/>
                  </a:moveTo>
                  <a:lnTo>
                    <a:pt x="163" y="18"/>
                  </a:lnTo>
                  <a:lnTo>
                    <a:pt x="183" y="20"/>
                  </a:lnTo>
                  <a:lnTo>
                    <a:pt x="202" y="0"/>
                  </a:lnTo>
                  <a:lnTo>
                    <a:pt x="218" y="10"/>
                  </a:lnTo>
                  <a:lnTo>
                    <a:pt x="199" y="52"/>
                  </a:lnTo>
                  <a:lnTo>
                    <a:pt x="233" y="49"/>
                  </a:lnTo>
                  <a:lnTo>
                    <a:pt x="252" y="81"/>
                  </a:lnTo>
                  <a:lnTo>
                    <a:pt x="275" y="84"/>
                  </a:lnTo>
                  <a:lnTo>
                    <a:pt x="291" y="79"/>
                  </a:lnTo>
                  <a:lnTo>
                    <a:pt x="291" y="62"/>
                  </a:lnTo>
                  <a:lnTo>
                    <a:pt x="263" y="39"/>
                  </a:lnTo>
                  <a:lnTo>
                    <a:pt x="284" y="37"/>
                  </a:lnTo>
                  <a:lnTo>
                    <a:pt x="320" y="86"/>
                  </a:lnTo>
                  <a:lnTo>
                    <a:pt x="286" y="115"/>
                  </a:lnTo>
                  <a:lnTo>
                    <a:pt x="247" y="100"/>
                  </a:lnTo>
                  <a:lnTo>
                    <a:pt x="223" y="136"/>
                  </a:lnTo>
                  <a:lnTo>
                    <a:pt x="175" y="100"/>
                  </a:lnTo>
                  <a:lnTo>
                    <a:pt x="13" y="146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4" name="Freeform 52"/>
            <p:cNvSpPr>
              <a:spLocks/>
            </p:cNvSpPr>
            <p:nvPr/>
          </p:nvSpPr>
          <p:spPr bwMode="auto">
            <a:xfrm>
              <a:off x="8209787" y="3473105"/>
              <a:ext cx="199230" cy="169630"/>
            </a:xfrm>
            <a:custGeom>
              <a:avLst/>
              <a:gdLst>
                <a:gd name="T0" fmla="*/ 0 w 166"/>
                <a:gd name="T1" fmla="*/ 2147483647 h 128"/>
                <a:gd name="T2" fmla="*/ 2147483647 w 166"/>
                <a:gd name="T3" fmla="*/ 0 h 128"/>
                <a:gd name="T4" fmla="*/ 2147483647 w 166"/>
                <a:gd name="T5" fmla="*/ 2147483647 h 128"/>
                <a:gd name="T6" fmla="*/ 2147483647 w 166"/>
                <a:gd name="T7" fmla="*/ 2147483647 h 128"/>
                <a:gd name="T8" fmla="*/ 2147483647 w 166"/>
                <a:gd name="T9" fmla="*/ 2147483647 h 128"/>
                <a:gd name="T10" fmla="*/ 2147483647 w 166"/>
                <a:gd name="T11" fmla="*/ 2147483647 h 128"/>
                <a:gd name="T12" fmla="*/ 2147483647 w 166"/>
                <a:gd name="T13" fmla="*/ 2147483647 h 128"/>
                <a:gd name="T14" fmla="*/ 0 w 166"/>
                <a:gd name="T15" fmla="*/ 2147483647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6"/>
                <a:gd name="T25" fmla="*/ 0 h 128"/>
                <a:gd name="T26" fmla="*/ 166 w 166"/>
                <a:gd name="T27" fmla="*/ 128 h 1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6" h="128">
                  <a:moveTo>
                    <a:pt x="0" y="32"/>
                  </a:moveTo>
                  <a:lnTo>
                    <a:pt x="127" y="0"/>
                  </a:lnTo>
                  <a:lnTo>
                    <a:pt x="166" y="58"/>
                  </a:lnTo>
                  <a:lnTo>
                    <a:pt x="143" y="84"/>
                  </a:lnTo>
                  <a:lnTo>
                    <a:pt x="103" y="74"/>
                  </a:lnTo>
                  <a:lnTo>
                    <a:pt x="40" y="128"/>
                  </a:lnTo>
                  <a:lnTo>
                    <a:pt x="6" y="10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5" name="Freeform 54"/>
            <p:cNvSpPr>
              <a:spLocks/>
            </p:cNvSpPr>
            <p:nvPr/>
          </p:nvSpPr>
          <p:spPr bwMode="auto">
            <a:xfrm>
              <a:off x="8240525" y="2979014"/>
              <a:ext cx="207199" cy="406429"/>
            </a:xfrm>
            <a:custGeom>
              <a:avLst/>
              <a:gdLst>
                <a:gd name="T0" fmla="*/ 2147483647 w 176"/>
                <a:gd name="T1" fmla="*/ 0 h 313"/>
                <a:gd name="T2" fmla="*/ 0 w 176"/>
                <a:gd name="T3" fmla="*/ 2147483647 h 313"/>
                <a:gd name="T4" fmla="*/ 2147483647 w 176"/>
                <a:gd name="T5" fmla="*/ 2147483647 h 313"/>
                <a:gd name="T6" fmla="*/ 2147483647 w 176"/>
                <a:gd name="T7" fmla="*/ 2147483647 h 313"/>
                <a:gd name="T8" fmla="*/ 2147483647 w 176"/>
                <a:gd name="T9" fmla="*/ 2147483647 h 313"/>
                <a:gd name="T10" fmla="*/ 2147483647 w 176"/>
                <a:gd name="T11" fmla="*/ 2147483647 h 313"/>
                <a:gd name="T12" fmla="*/ 2147483647 w 176"/>
                <a:gd name="T13" fmla="*/ 2147483647 h 313"/>
                <a:gd name="T14" fmla="*/ 2147483647 w 176"/>
                <a:gd name="T15" fmla="*/ 2147483647 h 313"/>
                <a:gd name="T16" fmla="*/ 2147483647 w 176"/>
                <a:gd name="T17" fmla="*/ 2147483647 h 313"/>
                <a:gd name="T18" fmla="*/ 2147483647 w 176"/>
                <a:gd name="T19" fmla="*/ 2147483647 h 313"/>
                <a:gd name="T20" fmla="*/ 2147483647 w 176"/>
                <a:gd name="T21" fmla="*/ 2147483647 h 313"/>
                <a:gd name="T22" fmla="*/ 2147483647 w 176"/>
                <a:gd name="T23" fmla="*/ 2147483647 h 313"/>
                <a:gd name="T24" fmla="*/ 2147483647 w 176"/>
                <a:gd name="T25" fmla="*/ 0 h 3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6"/>
                <a:gd name="T40" fmla="*/ 0 h 313"/>
                <a:gd name="T41" fmla="*/ 176 w 176"/>
                <a:gd name="T42" fmla="*/ 313 h 3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6" h="313">
                  <a:moveTo>
                    <a:pt x="38" y="0"/>
                  </a:moveTo>
                  <a:lnTo>
                    <a:pt x="0" y="55"/>
                  </a:lnTo>
                  <a:lnTo>
                    <a:pt x="41" y="127"/>
                  </a:lnTo>
                  <a:lnTo>
                    <a:pt x="17" y="147"/>
                  </a:lnTo>
                  <a:lnTo>
                    <a:pt x="26" y="313"/>
                  </a:lnTo>
                  <a:lnTo>
                    <a:pt x="125" y="289"/>
                  </a:lnTo>
                  <a:lnTo>
                    <a:pt x="151" y="289"/>
                  </a:lnTo>
                  <a:lnTo>
                    <a:pt x="165" y="271"/>
                  </a:lnTo>
                  <a:lnTo>
                    <a:pt x="165" y="240"/>
                  </a:lnTo>
                  <a:lnTo>
                    <a:pt x="176" y="221"/>
                  </a:lnTo>
                  <a:lnTo>
                    <a:pt x="122" y="197"/>
                  </a:lnTo>
                  <a:lnTo>
                    <a:pt x="51" y="14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6" name="Freeform 55"/>
            <p:cNvSpPr>
              <a:spLocks/>
            </p:cNvSpPr>
            <p:nvPr/>
          </p:nvSpPr>
          <p:spPr bwMode="auto">
            <a:xfrm>
              <a:off x="8361201" y="3458304"/>
              <a:ext cx="99046" cy="91077"/>
            </a:xfrm>
            <a:custGeom>
              <a:avLst/>
              <a:gdLst>
                <a:gd name="T0" fmla="*/ 0 w 84"/>
                <a:gd name="T1" fmla="*/ 2147483647 h 69"/>
                <a:gd name="T2" fmla="*/ 2147483647 w 84"/>
                <a:gd name="T3" fmla="*/ 0 h 69"/>
                <a:gd name="T4" fmla="*/ 2147483647 w 84"/>
                <a:gd name="T5" fmla="*/ 2147483647 h 69"/>
                <a:gd name="T6" fmla="*/ 2147483647 w 84"/>
                <a:gd name="T7" fmla="*/ 2147483647 h 69"/>
                <a:gd name="T8" fmla="*/ 2147483647 w 84"/>
                <a:gd name="T9" fmla="*/ 2147483647 h 69"/>
                <a:gd name="T10" fmla="*/ 2147483647 w 84"/>
                <a:gd name="T11" fmla="*/ 2147483647 h 69"/>
                <a:gd name="T12" fmla="*/ 0 w 84"/>
                <a:gd name="T13" fmla="*/ 214748364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69"/>
                <a:gd name="T23" fmla="*/ 84 w 84"/>
                <a:gd name="T24" fmla="*/ 69 h 6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69">
                  <a:moveTo>
                    <a:pt x="0" y="11"/>
                  </a:moveTo>
                  <a:lnTo>
                    <a:pt x="36" y="0"/>
                  </a:lnTo>
                  <a:lnTo>
                    <a:pt x="84" y="35"/>
                  </a:lnTo>
                  <a:lnTo>
                    <a:pt x="74" y="45"/>
                  </a:lnTo>
                  <a:lnTo>
                    <a:pt x="50" y="45"/>
                  </a:lnTo>
                  <a:lnTo>
                    <a:pt x="39" y="69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grpSp>
          <p:nvGrpSpPr>
            <p:cNvPr id="607" name="Group 69"/>
            <p:cNvGrpSpPr/>
            <p:nvPr/>
          </p:nvGrpSpPr>
          <p:grpSpPr>
            <a:xfrm>
              <a:off x="3915522" y="5844480"/>
              <a:ext cx="494086" cy="459932"/>
              <a:chOff x="466725" y="3965575"/>
              <a:chExt cx="688975" cy="641350"/>
            </a:xfrm>
            <a:grpFill/>
          </p:grpSpPr>
          <p:sp>
            <p:nvSpPr>
              <p:cNvPr id="611" name="Freeform 105"/>
              <p:cNvSpPr>
                <a:spLocks/>
              </p:cNvSpPr>
              <p:nvPr/>
            </p:nvSpPr>
            <p:spPr bwMode="auto">
              <a:xfrm>
                <a:off x="466725" y="4048125"/>
                <a:ext cx="52388" cy="90488"/>
              </a:xfrm>
              <a:custGeom>
                <a:avLst/>
                <a:gdLst>
                  <a:gd name="T0" fmla="*/ 0 w 71"/>
                  <a:gd name="T1" fmla="*/ 2147483647 h 103"/>
                  <a:gd name="T2" fmla="*/ 0 w 71"/>
                  <a:gd name="T3" fmla="*/ 2147483647 h 103"/>
                  <a:gd name="T4" fmla="*/ 2147483647 w 71"/>
                  <a:gd name="T5" fmla="*/ 0 h 103"/>
                  <a:gd name="T6" fmla="*/ 2147483647 w 71"/>
                  <a:gd name="T7" fmla="*/ 2147483647 h 103"/>
                  <a:gd name="T8" fmla="*/ 2147483647 w 71"/>
                  <a:gd name="T9" fmla="*/ 2147483647 h 103"/>
                  <a:gd name="T10" fmla="*/ 0 w 71"/>
                  <a:gd name="T11" fmla="*/ 2147483647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103"/>
                  <a:gd name="T20" fmla="*/ 71 w 71"/>
                  <a:gd name="T21" fmla="*/ 103 h 10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103">
                    <a:moveTo>
                      <a:pt x="0" y="103"/>
                    </a:moveTo>
                    <a:lnTo>
                      <a:pt x="0" y="73"/>
                    </a:lnTo>
                    <a:lnTo>
                      <a:pt x="41" y="0"/>
                    </a:lnTo>
                    <a:lnTo>
                      <a:pt x="71" y="21"/>
                    </a:lnTo>
                    <a:lnTo>
                      <a:pt x="37" y="103"/>
                    </a:lnTo>
                    <a:lnTo>
                      <a:pt x="0" y="103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2" name="Freeform 106"/>
              <p:cNvSpPr>
                <a:spLocks/>
              </p:cNvSpPr>
              <p:nvPr/>
            </p:nvSpPr>
            <p:spPr bwMode="auto">
              <a:xfrm>
                <a:off x="541338" y="3965575"/>
                <a:ext cx="100012" cy="117475"/>
              </a:xfrm>
              <a:custGeom>
                <a:avLst/>
                <a:gdLst>
                  <a:gd name="T0" fmla="*/ 2147483647 w 134"/>
                  <a:gd name="T1" fmla="*/ 2147483647 h 130"/>
                  <a:gd name="T2" fmla="*/ 0 w 134"/>
                  <a:gd name="T3" fmla="*/ 2147483647 h 130"/>
                  <a:gd name="T4" fmla="*/ 2147483647 w 134"/>
                  <a:gd name="T5" fmla="*/ 2147483647 h 130"/>
                  <a:gd name="T6" fmla="*/ 2147483647 w 134"/>
                  <a:gd name="T7" fmla="*/ 2147483647 h 130"/>
                  <a:gd name="T8" fmla="*/ 2147483647 w 134"/>
                  <a:gd name="T9" fmla="*/ 2147483647 h 130"/>
                  <a:gd name="T10" fmla="*/ 2147483647 w 134"/>
                  <a:gd name="T11" fmla="*/ 0 h 130"/>
                  <a:gd name="T12" fmla="*/ 2147483647 w 134"/>
                  <a:gd name="T13" fmla="*/ 2147483647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4"/>
                  <a:gd name="T22" fmla="*/ 0 h 130"/>
                  <a:gd name="T23" fmla="*/ 134 w 134"/>
                  <a:gd name="T24" fmla="*/ 130 h 1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4" h="130">
                    <a:moveTo>
                      <a:pt x="29" y="14"/>
                    </a:moveTo>
                    <a:lnTo>
                      <a:pt x="0" y="77"/>
                    </a:lnTo>
                    <a:lnTo>
                      <a:pt x="52" y="119"/>
                    </a:lnTo>
                    <a:lnTo>
                      <a:pt x="111" y="130"/>
                    </a:lnTo>
                    <a:lnTo>
                      <a:pt x="134" y="79"/>
                    </a:lnTo>
                    <a:lnTo>
                      <a:pt x="119" y="0"/>
                    </a:lnTo>
                    <a:lnTo>
                      <a:pt x="29" y="1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3" name="Freeform 107"/>
              <p:cNvSpPr>
                <a:spLocks/>
              </p:cNvSpPr>
              <p:nvPr/>
            </p:nvSpPr>
            <p:spPr bwMode="auto">
              <a:xfrm>
                <a:off x="635000" y="4048125"/>
                <a:ext cx="146050" cy="130175"/>
              </a:xfrm>
              <a:custGeom>
                <a:avLst/>
                <a:gdLst>
                  <a:gd name="T0" fmla="*/ 0 w 198"/>
                  <a:gd name="T1" fmla="*/ 2147483647 h 147"/>
                  <a:gd name="T2" fmla="*/ 2147483647 w 198"/>
                  <a:gd name="T3" fmla="*/ 0 h 147"/>
                  <a:gd name="T4" fmla="*/ 2147483647 w 198"/>
                  <a:gd name="T5" fmla="*/ 2147483647 h 147"/>
                  <a:gd name="T6" fmla="*/ 2147483647 w 198"/>
                  <a:gd name="T7" fmla="*/ 2147483647 h 147"/>
                  <a:gd name="T8" fmla="*/ 2147483647 w 198"/>
                  <a:gd name="T9" fmla="*/ 2147483647 h 147"/>
                  <a:gd name="T10" fmla="*/ 2147483647 w 198"/>
                  <a:gd name="T11" fmla="*/ 2147483647 h 147"/>
                  <a:gd name="T12" fmla="*/ 2147483647 w 198"/>
                  <a:gd name="T13" fmla="*/ 2147483647 h 147"/>
                  <a:gd name="T14" fmla="*/ 0 w 198"/>
                  <a:gd name="T15" fmla="*/ 2147483647 h 1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8"/>
                  <a:gd name="T25" fmla="*/ 0 h 147"/>
                  <a:gd name="T26" fmla="*/ 198 w 198"/>
                  <a:gd name="T27" fmla="*/ 147 h 14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8" h="147">
                    <a:moveTo>
                      <a:pt x="0" y="52"/>
                    </a:moveTo>
                    <a:lnTo>
                      <a:pt x="135" y="0"/>
                    </a:lnTo>
                    <a:lnTo>
                      <a:pt x="161" y="63"/>
                    </a:lnTo>
                    <a:lnTo>
                      <a:pt x="187" y="77"/>
                    </a:lnTo>
                    <a:lnTo>
                      <a:pt x="198" y="129"/>
                    </a:lnTo>
                    <a:lnTo>
                      <a:pt x="131" y="137"/>
                    </a:lnTo>
                    <a:lnTo>
                      <a:pt x="82" y="147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4" name="Freeform 108"/>
              <p:cNvSpPr>
                <a:spLocks/>
              </p:cNvSpPr>
              <p:nvPr/>
            </p:nvSpPr>
            <p:spPr bwMode="auto">
              <a:xfrm>
                <a:off x="785813" y="4148138"/>
                <a:ext cx="117475" cy="68262"/>
              </a:xfrm>
              <a:custGeom>
                <a:avLst/>
                <a:gdLst>
                  <a:gd name="T0" fmla="*/ 2147483647 w 158"/>
                  <a:gd name="T1" fmla="*/ 2147483647 h 78"/>
                  <a:gd name="T2" fmla="*/ 0 w 158"/>
                  <a:gd name="T3" fmla="*/ 2147483647 h 78"/>
                  <a:gd name="T4" fmla="*/ 2147483647 w 158"/>
                  <a:gd name="T5" fmla="*/ 2147483647 h 78"/>
                  <a:gd name="T6" fmla="*/ 2147483647 w 158"/>
                  <a:gd name="T7" fmla="*/ 2147483647 h 78"/>
                  <a:gd name="T8" fmla="*/ 2147483647 w 158"/>
                  <a:gd name="T9" fmla="*/ 2147483647 h 78"/>
                  <a:gd name="T10" fmla="*/ 2147483647 w 158"/>
                  <a:gd name="T11" fmla="*/ 2147483647 h 78"/>
                  <a:gd name="T12" fmla="*/ 2147483647 w 158"/>
                  <a:gd name="T13" fmla="*/ 2147483647 h 78"/>
                  <a:gd name="T14" fmla="*/ 2147483647 w 158"/>
                  <a:gd name="T15" fmla="*/ 0 h 78"/>
                  <a:gd name="T16" fmla="*/ 2147483647 w 158"/>
                  <a:gd name="T17" fmla="*/ 2147483647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"/>
                  <a:gd name="T28" fmla="*/ 0 h 78"/>
                  <a:gd name="T29" fmla="*/ 158 w 15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" h="78">
                    <a:moveTo>
                      <a:pt x="24" y="4"/>
                    </a:moveTo>
                    <a:lnTo>
                      <a:pt x="0" y="73"/>
                    </a:lnTo>
                    <a:lnTo>
                      <a:pt x="42" y="78"/>
                    </a:lnTo>
                    <a:lnTo>
                      <a:pt x="68" y="62"/>
                    </a:lnTo>
                    <a:lnTo>
                      <a:pt x="116" y="63"/>
                    </a:lnTo>
                    <a:lnTo>
                      <a:pt x="158" y="33"/>
                    </a:lnTo>
                    <a:lnTo>
                      <a:pt x="131" y="21"/>
                    </a:lnTo>
                    <a:lnTo>
                      <a:pt x="110" y="0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5" name="Freeform 109"/>
              <p:cNvSpPr>
                <a:spLocks/>
              </p:cNvSpPr>
              <p:nvPr/>
            </p:nvSpPr>
            <p:spPr bwMode="auto">
              <a:xfrm>
                <a:off x="820738" y="4244975"/>
                <a:ext cx="47625" cy="50800"/>
              </a:xfrm>
              <a:custGeom>
                <a:avLst/>
                <a:gdLst>
                  <a:gd name="T0" fmla="*/ 2147483647 w 64"/>
                  <a:gd name="T1" fmla="*/ 0 h 57"/>
                  <a:gd name="T2" fmla="*/ 0 w 64"/>
                  <a:gd name="T3" fmla="*/ 2147483647 h 57"/>
                  <a:gd name="T4" fmla="*/ 2147483647 w 64"/>
                  <a:gd name="T5" fmla="*/ 2147483647 h 57"/>
                  <a:gd name="T6" fmla="*/ 2147483647 w 64"/>
                  <a:gd name="T7" fmla="*/ 2147483647 h 57"/>
                  <a:gd name="T8" fmla="*/ 2147483647 w 64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7"/>
                  <a:gd name="T17" fmla="*/ 64 w 64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7">
                    <a:moveTo>
                      <a:pt x="56" y="0"/>
                    </a:moveTo>
                    <a:lnTo>
                      <a:pt x="0" y="5"/>
                    </a:lnTo>
                    <a:lnTo>
                      <a:pt x="9" y="57"/>
                    </a:lnTo>
                    <a:lnTo>
                      <a:pt x="64" y="44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6" name="Freeform 110"/>
              <p:cNvSpPr>
                <a:spLocks/>
              </p:cNvSpPr>
              <p:nvPr/>
            </p:nvSpPr>
            <p:spPr bwMode="auto">
              <a:xfrm>
                <a:off x="873125" y="4297363"/>
                <a:ext cx="33338" cy="52387"/>
              </a:xfrm>
              <a:custGeom>
                <a:avLst/>
                <a:gdLst>
                  <a:gd name="T0" fmla="*/ 0 w 43"/>
                  <a:gd name="T1" fmla="*/ 2147483647 h 55"/>
                  <a:gd name="T2" fmla="*/ 2147483647 w 43"/>
                  <a:gd name="T3" fmla="*/ 0 h 55"/>
                  <a:gd name="T4" fmla="*/ 2147483647 w 43"/>
                  <a:gd name="T5" fmla="*/ 2147483647 h 55"/>
                  <a:gd name="T6" fmla="*/ 2147483647 w 43"/>
                  <a:gd name="T7" fmla="*/ 2147483647 h 55"/>
                  <a:gd name="T8" fmla="*/ 0 w 43"/>
                  <a:gd name="T9" fmla="*/ 2147483647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55"/>
                  <a:gd name="T17" fmla="*/ 43 w 43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55">
                    <a:moveTo>
                      <a:pt x="0" y="21"/>
                    </a:moveTo>
                    <a:lnTo>
                      <a:pt x="43" y="0"/>
                    </a:lnTo>
                    <a:lnTo>
                      <a:pt x="43" y="49"/>
                    </a:lnTo>
                    <a:lnTo>
                      <a:pt x="14" y="55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7" name="Freeform 111"/>
              <p:cNvSpPr>
                <a:spLocks/>
              </p:cNvSpPr>
              <p:nvPr/>
            </p:nvSpPr>
            <p:spPr bwMode="auto">
              <a:xfrm>
                <a:off x="955675" y="4322763"/>
                <a:ext cx="200025" cy="284162"/>
              </a:xfrm>
              <a:custGeom>
                <a:avLst/>
                <a:gdLst>
                  <a:gd name="T0" fmla="*/ 2147483647 w 270"/>
                  <a:gd name="T1" fmla="*/ 0 h 318"/>
                  <a:gd name="T2" fmla="*/ 0 w 270"/>
                  <a:gd name="T3" fmla="*/ 2147483647 h 318"/>
                  <a:gd name="T4" fmla="*/ 2147483647 w 270"/>
                  <a:gd name="T5" fmla="*/ 2147483647 h 318"/>
                  <a:gd name="T6" fmla="*/ 2147483647 w 270"/>
                  <a:gd name="T7" fmla="*/ 2147483647 h 318"/>
                  <a:gd name="T8" fmla="*/ 2147483647 w 270"/>
                  <a:gd name="T9" fmla="*/ 2147483647 h 318"/>
                  <a:gd name="T10" fmla="*/ 2147483647 w 270"/>
                  <a:gd name="T11" fmla="*/ 2147483647 h 318"/>
                  <a:gd name="T12" fmla="*/ 2147483647 w 270"/>
                  <a:gd name="T13" fmla="*/ 2147483647 h 318"/>
                  <a:gd name="T14" fmla="*/ 2147483647 w 270"/>
                  <a:gd name="T15" fmla="*/ 2147483647 h 318"/>
                  <a:gd name="T16" fmla="*/ 2147483647 w 270"/>
                  <a:gd name="T17" fmla="*/ 2147483647 h 318"/>
                  <a:gd name="T18" fmla="*/ 2147483647 w 270"/>
                  <a:gd name="T19" fmla="*/ 0 h 3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0"/>
                  <a:gd name="T31" fmla="*/ 0 h 318"/>
                  <a:gd name="T32" fmla="*/ 270 w 270"/>
                  <a:gd name="T33" fmla="*/ 318 h 3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0" h="318">
                    <a:moveTo>
                      <a:pt x="45" y="0"/>
                    </a:moveTo>
                    <a:lnTo>
                      <a:pt x="0" y="121"/>
                    </a:lnTo>
                    <a:lnTo>
                      <a:pt x="32" y="181"/>
                    </a:lnTo>
                    <a:lnTo>
                      <a:pt x="32" y="289"/>
                    </a:lnTo>
                    <a:lnTo>
                      <a:pt x="97" y="318"/>
                    </a:lnTo>
                    <a:lnTo>
                      <a:pt x="126" y="255"/>
                    </a:lnTo>
                    <a:lnTo>
                      <a:pt x="208" y="241"/>
                    </a:lnTo>
                    <a:lnTo>
                      <a:pt x="270" y="171"/>
                    </a:lnTo>
                    <a:lnTo>
                      <a:pt x="205" y="6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8" name="Freeform 112"/>
              <p:cNvSpPr>
                <a:spLocks/>
              </p:cNvSpPr>
              <p:nvPr/>
            </p:nvSpPr>
            <p:spPr bwMode="auto">
              <a:xfrm>
                <a:off x="885825" y="4191000"/>
                <a:ext cx="109538" cy="111125"/>
              </a:xfrm>
              <a:custGeom>
                <a:avLst/>
                <a:gdLst>
                  <a:gd name="T0" fmla="*/ 2147483647 w 148"/>
                  <a:gd name="T1" fmla="*/ 0 h 124"/>
                  <a:gd name="T2" fmla="*/ 0 w 148"/>
                  <a:gd name="T3" fmla="*/ 2147483647 h 124"/>
                  <a:gd name="T4" fmla="*/ 2147483647 w 148"/>
                  <a:gd name="T5" fmla="*/ 2147483647 h 124"/>
                  <a:gd name="T6" fmla="*/ 2147483647 w 148"/>
                  <a:gd name="T7" fmla="*/ 2147483647 h 124"/>
                  <a:gd name="T8" fmla="*/ 2147483647 w 148"/>
                  <a:gd name="T9" fmla="*/ 2147483647 h 124"/>
                  <a:gd name="T10" fmla="*/ 2147483647 w 148"/>
                  <a:gd name="T11" fmla="*/ 2147483647 h 124"/>
                  <a:gd name="T12" fmla="*/ 2147483647 w 148"/>
                  <a:gd name="T13" fmla="*/ 2147483647 h 124"/>
                  <a:gd name="T14" fmla="*/ 2147483647 w 148"/>
                  <a:gd name="T15" fmla="*/ 2147483647 h 124"/>
                  <a:gd name="T16" fmla="*/ 2147483647 w 148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24"/>
                  <a:gd name="T29" fmla="*/ 148 w 148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24">
                    <a:moveTo>
                      <a:pt x="30" y="0"/>
                    </a:moveTo>
                    <a:lnTo>
                      <a:pt x="0" y="37"/>
                    </a:lnTo>
                    <a:lnTo>
                      <a:pt x="13" y="66"/>
                    </a:lnTo>
                    <a:lnTo>
                      <a:pt x="40" y="76"/>
                    </a:lnTo>
                    <a:lnTo>
                      <a:pt x="69" y="124"/>
                    </a:lnTo>
                    <a:lnTo>
                      <a:pt x="147" y="105"/>
                    </a:lnTo>
                    <a:lnTo>
                      <a:pt x="148" y="53"/>
                    </a:lnTo>
                    <a:lnTo>
                      <a:pt x="92" y="9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sp>
          <p:nvSpPr>
            <p:cNvPr id="608" name="Freeform 113"/>
            <p:cNvSpPr>
              <a:spLocks/>
            </p:cNvSpPr>
            <p:nvPr/>
          </p:nvSpPr>
          <p:spPr bwMode="auto">
            <a:xfrm>
              <a:off x="2797320" y="5268451"/>
              <a:ext cx="1037376" cy="1067873"/>
            </a:xfrm>
            <a:custGeom>
              <a:avLst/>
              <a:gdLst>
                <a:gd name="T0" fmla="*/ 2147483647 w 1702"/>
                <a:gd name="T1" fmla="*/ 2147483647 h 1661"/>
                <a:gd name="T2" fmla="*/ 2147483647 w 1702"/>
                <a:gd name="T3" fmla="*/ 0 h 1661"/>
                <a:gd name="T4" fmla="*/ 2147483647 w 1702"/>
                <a:gd name="T5" fmla="*/ 2147483647 h 1661"/>
                <a:gd name="T6" fmla="*/ 2147483647 w 1702"/>
                <a:gd name="T7" fmla="*/ 2147483647 h 1661"/>
                <a:gd name="T8" fmla="*/ 2147483647 w 1702"/>
                <a:gd name="T9" fmla="*/ 2147483647 h 1661"/>
                <a:gd name="T10" fmla="*/ 2147483647 w 1702"/>
                <a:gd name="T11" fmla="*/ 2147483647 h 1661"/>
                <a:gd name="T12" fmla="*/ 2147483647 w 1702"/>
                <a:gd name="T13" fmla="*/ 2147483647 h 1661"/>
                <a:gd name="T14" fmla="*/ 2147483647 w 1702"/>
                <a:gd name="T15" fmla="*/ 2147483647 h 1661"/>
                <a:gd name="T16" fmla="*/ 2147483647 w 1702"/>
                <a:gd name="T17" fmla="*/ 2147483647 h 1661"/>
                <a:gd name="T18" fmla="*/ 2147483647 w 1702"/>
                <a:gd name="T19" fmla="*/ 2147483647 h 1661"/>
                <a:gd name="T20" fmla="*/ 2147483647 w 1702"/>
                <a:gd name="T21" fmla="*/ 2147483647 h 1661"/>
                <a:gd name="T22" fmla="*/ 2147483647 w 1702"/>
                <a:gd name="T23" fmla="*/ 2147483647 h 1661"/>
                <a:gd name="T24" fmla="*/ 2147483647 w 1702"/>
                <a:gd name="T25" fmla="*/ 2147483647 h 1661"/>
                <a:gd name="T26" fmla="*/ 2147483647 w 1702"/>
                <a:gd name="T27" fmla="*/ 2147483647 h 1661"/>
                <a:gd name="T28" fmla="*/ 2147483647 w 1702"/>
                <a:gd name="T29" fmla="*/ 2147483647 h 1661"/>
                <a:gd name="T30" fmla="*/ 2147483647 w 1702"/>
                <a:gd name="T31" fmla="*/ 2147483647 h 1661"/>
                <a:gd name="T32" fmla="*/ 2147483647 w 1702"/>
                <a:gd name="T33" fmla="*/ 2147483647 h 1661"/>
                <a:gd name="T34" fmla="*/ 2147483647 w 1702"/>
                <a:gd name="T35" fmla="*/ 2147483647 h 1661"/>
                <a:gd name="T36" fmla="*/ 2147483647 w 1702"/>
                <a:gd name="T37" fmla="*/ 2147483647 h 1661"/>
                <a:gd name="T38" fmla="*/ 2147483647 w 1702"/>
                <a:gd name="T39" fmla="*/ 2147483647 h 1661"/>
                <a:gd name="T40" fmla="*/ 2147483647 w 1702"/>
                <a:gd name="T41" fmla="*/ 2147483647 h 1661"/>
                <a:gd name="T42" fmla="*/ 2147483647 w 1702"/>
                <a:gd name="T43" fmla="*/ 2147483647 h 1661"/>
                <a:gd name="T44" fmla="*/ 0 w 1702"/>
                <a:gd name="T45" fmla="*/ 2147483647 h 1661"/>
                <a:gd name="T46" fmla="*/ 2147483647 w 1702"/>
                <a:gd name="T47" fmla="*/ 2147483647 h 1661"/>
                <a:gd name="T48" fmla="*/ 2147483647 w 1702"/>
                <a:gd name="T49" fmla="*/ 2147483647 h 1661"/>
                <a:gd name="T50" fmla="*/ 2147483647 w 1702"/>
                <a:gd name="T51" fmla="*/ 2147483647 h 1661"/>
                <a:gd name="T52" fmla="*/ 2147483647 w 1702"/>
                <a:gd name="T53" fmla="*/ 2147483647 h 1661"/>
                <a:gd name="T54" fmla="*/ 2147483647 w 1702"/>
                <a:gd name="T55" fmla="*/ 2147483647 h 1661"/>
                <a:gd name="T56" fmla="*/ 2147483647 w 1702"/>
                <a:gd name="T57" fmla="*/ 2147483647 h 1661"/>
                <a:gd name="T58" fmla="*/ 2147483647 w 1702"/>
                <a:gd name="T59" fmla="*/ 2147483647 h 1661"/>
                <a:gd name="T60" fmla="*/ 2147483647 w 1702"/>
                <a:gd name="T61" fmla="*/ 2147483647 h 1661"/>
                <a:gd name="T62" fmla="*/ 2147483647 w 1702"/>
                <a:gd name="T63" fmla="*/ 2147483647 h 1661"/>
                <a:gd name="T64" fmla="*/ 2147483647 w 1702"/>
                <a:gd name="T65" fmla="*/ 2147483647 h 1661"/>
                <a:gd name="T66" fmla="*/ 2147483647 w 1702"/>
                <a:gd name="T67" fmla="*/ 2147483647 h 1661"/>
                <a:gd name="T68" fmla="*/ 2147483647 w 1702"/>
                <a:gd name="T69" fmla="*/ 2147483647 h 1661"/>
                <a:gd name="T70" fmla="*/ 2147483647 w 1702"/>
                <a:gd name="T71" fmla="*/ 2147483647 h 1661"/>
                <a:gd name="T72" fmla="*/ 2147483647 w 1702"/>
                <a:gd name="T73" fmla="*/ 2147483647 h 1661"/>
                <a:gd name="T74" fmla="*/ 2147483647 w 1702"/>
                <a:gd name="T75" fmla="*/ 2147483647 h 1661"/>
                <a:gd name="T76" fmla="*/ 2147483647 w 1702"/>
                <a:gd name="T77" fmla="*/ 2147483647 h 1661"/>
                <a:gd name="T78" fmla="*/ 2147483647 w 1702"/>
                <a:gd name="T79" fmla="*/ 2147483647 h 1661"/>
                <a:gd name="T80" fmla="*/ 2147483647 w 1702"/>
                <a:gd name="T81" fmla="*/ 2147483647 h 1661"/>
                <a:gd name="T82" fmla="*/ 2147483647 w 1702"/>
                <a:gd name="T83" fmla="*/ 2147483647 h 16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02"/>
                <a:gd name="T127" fmla="*/ 0 h 1661"/>
                <a:gd name="T128" fmla="*/ 1702 w 1702"/>
                <a:gd name="T129" fmla="*/ 1661 h 16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02" h="1661">
                  <a:moveTo>
                    <a:pt x="272" y="247"/>
                  </a:moveTo>
                  <a:lnTo>
                    <a:pt x="614" y="0"/>
                  </a:lnTo>
                  <a:lnTo>
                    <a:pt x="777" y="43"/>
                  </a:lnTo>
                  <a:lnTo>
                    <a:pt x="856" y="122"/>
                  </a:lnTo>
                  <a:lnTo>
                    <a:pt x="1177" y="153"/>
                  </a:lnTo>
                  <a:lnTo>
                    <a:pt x="1187" y="975"/>
                  </a:lnTo>
                  <a:lnTo>
                    <a:pt x="1292" y="999"/>
                  </a:lnTo>
                  <a:lnTo>
                    <a:pt x="1340" y="1097"/>
                  </a:lnTo>
                  <a:lnTo>
                    <a:pt x="1415" y="1064"/>
                  </a:lnTo>
                  <a:lnTo>
                    <a:pt x="1569" y="1286"/>
                  </a:lnTo>
                  <a:lnTo>
                    <a:pt x="1702" y="1390"/>
                  </a:lnTo>
                  <a:lnTo>
                    <a:pt x="1697" y="1478"/>
                  </a:lnTo>
                  <a:lnTo>
                    <a:pt x="1529" y="1490"/>
                  </a:lnTo>
                  <a:lnTo>
                    <a:pt x="1455" y="1217"/>
                  </a:lnTo>
                  <a:lnTo>
                    <a:pt x="925" y="949"/>
                  </a:lnTo>
                  <a:lnTo>
                    <a:pt x="940" y="1033"/>
                  </a:lnTo>
                  <a:lnTo>
                    <a:pt x="820" y="1143"/>
                  </a:lnTo>
                  <a:lnTo>
                    <a:pt x="801" y="1102"/>
                  </a:lnTo>
                  <a:lnTo>
                    <a:pt x="767" y="1102"/>
                  </a:lnTo>
                  <a:lnTo>
                    <a:pt x="672" y="1330"/>
                  </a:lnTo>
                  <a:lnTo>
                    <a:pt x="376" y="1554"/>
                  </a:lnTo>
                  <a:lnTo>
                    <a:pt x="84" y="1661"/>
                  </a:lnTo>
                  <a:lnTo>
                    <a:pt x="0" y="1646"/>
                  </a:lnTo>
                  <a:lnTo>
                    <a:pt x="336" y="1454"/>
                  </a:lnTo>
                  <a:lnTo>
                    <a:pt x="376" y="1454"/>
                  </a:lnTo>
                  <a:lnTo>
                    <a:pt x="499" y="1306"/>
                  </a:lnTo>
                  <a:lnTo>
                    <a:pt x="554" y="1301"/>
                  </a:lnTo>
                  <a:lnTo>
                    <a:pt x="638" y="1188"/>
                  </a:lnTo>
                  <a:lnTo>
                    <a:pt x="609" y="1138"/>
                  </a:lnTo>
                  <a:lnTo>
                    <a:pt x="430" y="1162"/>
                  </a:lnTo>
                  <a:lnTo>
                    <a:pt x="307" y="880"/>
                  </a:lnTo>
                  <a:lnTo>
                    <a:pt x="376" y="752"/>
                  </a:lnTo>
                  <a:lnTo>
                    <a:pt x="489" y="707"/>
                  </a:lnTo>
                  <a:lnTo>
                    <a:pt x="449" y="594"/>
                  </a:lnTo>
                  <a:lnTo>
                    <a:pt x="331" y="647"/>
                  </a:lnTo>
                  <a:lnTo>
                    <a:pt x="242" y="484"/>
                  </a:lnTo>
                  <a:lnTo>
                    <a:pt x="341" y="445"/>
                  </a:lnTo>
                  <a:lnTo>
                    <a:pt x="430" y="489"/>
                  </a:lnTo>
                  <a:lnTo>
                    <a:pt x="470" y="465"/>
                  </a:lnTo>
                  <a:lnTo>
                    <a:pt x="396" y="326"/>
                  </a:lnTo>
                  <a:lnTo>
                    <a:pt x="267" y="316"/>
                  </a:lnTo>
                  <a:lnTo>
                    <a:pt x="272" y="24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9" name="Freeform 49"/>
            <p:cNvSpPr>
              <a:spLocks/>
            </p:cNvSpPr>
            <p:nvPr/>
          </p:nvSpPr>
          <p:spPr bwMode="auto">
            <a:xfrm>
              <a:off x="7589327" y="3081475"/>
              <a:ext cx="670552" cy="602243"/>
            </a:xfrm>
            <a:custGeom>
              <a:avLst/>
              <a:gdLst>
                <a:gd name="T0" fmla="*/ 2147483647 w 567"/>
                <a:gd name="T1" fmla="*/ 2147483647 h 461"/>
                <a:gd name="T2" fmla="*/ 2147483647 w 567"/>
                <a:gd name="T3" fmla="*/ 2147483647 h 461"/>
                <a:gd name="T4" fmla="*/ 2147483647 w 567"/>
                <a:gd name="T5" fmla="*/ 2147483647 h 461"/>
                <a:gd name="T6" fmla="*/ 2147483647 w 567"/>
                <a:gd name="T7" fmla="*/ 2147483647 h 461"/>
                <a:gd name="T8" fmla="*/ 2147483647 w 567"/>
                <a:gd name="T9" fmla="*/ 2147483647 h 461"/>
                <a:gd name="T10" fmla="*/ 2147483647 w 567"/>
                <a:gd name="T11" fmla="*/ 2147483647 h 461"/>
                <a:gd name="T12" fmla="*/ 2147483647 w 567"/>
                <a:gd name="T13" fmla="*/ 2147483647 h 461"/>
                <a:gd name="T14" fmla="*/ 2147483647 w 567"/>
                <a:gd name="T15" fmla="*/ 2147483647 h 461"/>
                <a:gd name="T16" fmla="*/ 2147483647 w 567"/>
                <a:gd name="T17" fmla="*/ 2147483647 h 461"/>
                <a:gd name="T18" fmla="*/ 2147483647 w 567"/>
                <a:gd name="T19" fmla="*/ 2147483647 h 461"/>
                <a:gd name="T20" fmla="*/ 2147483647 w 567"/>
                <a:gd name="T21" fmla="*/ 2147483647 h 461"/>
                <a:gd name="T22" fmla="*/ 2147483647 w 567"/>
                <a:gd name="T23" fmla="*/ 2147483647 h 461"/>
                <a:gd name="T24" fmla="*/ 2147483647 w 567"/>
                <a:gd name="T25" fmla="*/ 0 h 461"/>
                <a:gd name="T26" fmla="*/ 2147483647 w 567"/>
                <a:gd name="T27" fmla="*/ 2147483647 h 461"/>
                <a:gd name="T28" fmla="*/ 2147483647 w 567"/>
                <a:gd name="T29" fmla="*/ 2147483647 h 461"/>
                <a:gd name="T30" fmla="*/ 2147483647 w 567"/>
                <a:gd name="T31" fmla="*/ 2147483647 h 461"/>
                <a:gd name="T32" fmla="*/ 2147483647 w 567"/>
                <a:gd name="T33" fmla="*/ 2147483647 h 461"/>
                <a:gd name="T34" fmla="*/ 2147483647 w 567"/>
                <a:gd name="T35" fmla="*/ 2147483647 h 461"/>
                <a:gd name="T36" fmla="*/ 2147483647 w 567"/>
                <a:gd name="T37" fmla="*/ 2147483647 h 461"/>
                <a:gd name="T38" fmla="*/ 2147483647 w 567"/>
                <a:gd name="T39" fmla="*/ 2147483647 h 461"/>
                <a:gd name="T40" fmla="*/ 2147483647 w 567"/>
                <a:gd name="T41" fmla="*/ 2147483647 h 461"/>
                <a:gd name="T42" fmla="*/ 2147483647 w 567"/>
                <a:gd name="T43" fmla="*/ 2147483647 h 461"/>
                <a:gd name="T44" fmla="*/ 2147483647 w 567"/>
                <a:gd name="T45" fmla="*/ 2147483647 h 461"/>
                <a:gd name="T46" fmla="*/ 2147483647 w 567"/>
                <a:gd name="T47" fmla="*/ 2147483647 h 461"/>
                <a:gd name="T48" fmla="*/ 2147483647 w 567"/>
                <a:gd name="T49" fmla="*/ 2147483647 h 461"/>
                <a:gd name="T50" fmla="*/ 2147483647 w 567"/>
                <a:gd name="T51" fmla="*/ 2147483647 h 461"/>
                <a:gd name="T52" fmla="*/ 2147483647 w 567"/>
                <a:gd name="T53" fmla="*/ 2147483647 h 461"/>
                <a:gd name="T54" fmla="*/ 2147483647 w 567"/>
                <a:gd name="T55" fmla="*/ 2147483647 h 461"/>
                <a:gd name="T56" fmla="*/ 0 w 567"/>
                <a:gd name="T57" fmla="*/ 2147483647 h 461"/>
                <a:gd name="T58" fmla="*/ 2147483647 w 567"/>
                <a:gd name="T59" fmla="*/ 2147483647 h 461"/>
                <a:gd name="T60" fmla="*/ 2147483647 w 567"/>
                <a:gd name="T61" fmla="*/ 2147483647 h 46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7"/>
                <a:gd name="T94" fmla="*/ 0 h 461"/>
                <a:gd name="T95" fmla="*/ 567 w 567"/>
                <a:gd name="T96" fmla="*/ 461 h 46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7" h="461">
                  <a:moveTo>
                    <a:pt x="44" y="310"/>
                  </a:moveTo>
                  <a:lnTo>
                    <a:pt x="97" y="282"/>
                  </a:lnTo>
                  <a:lnTo>
                    <a:pt x="169" y="276"/>
                  </a:lnTo>
                  <a:lnTo>
                    <a:pt x="187" y="252"/>
                  </a:lnTo>
                  <a:lnTo>
                    <a:pt x="213" y="248"/>
                  </a:lnTo>
                  <a:lnTo>
                    <a:pt x="228" y="223"/>
                  </a:lnTo>
                  <a:lnTo>
                    <a:pt x="252" y="213"/>
                  </a:lnTo>
                  <a:lnTo>
                    <a:pt x="241" y="164"/>
                  </a:lnTo>
                  <a:lnTo>
                    <a:pt x="226" y="152"/>
                  </a:lnTo>
                  <a:lnTo>
                    <a:pt x="257" y="113"/>
                  </a:lnTo>
                  <a:lnTo>
                    <a:pt x="276" y="113"/>
                  </a:lnTo>
                  <a:lnTo>
                    <a:pt x="342" y="30"/>
                  </a:lnTo>
                  <a:lnTo>
                    <a:pt x="444" y="0"/>
                  </a:lnTo>
                  <a:lnTo>
                    <a:pt x="455" y="77"/>
                  </a:lnTo>
                  <a:lnTo>
                    <a:pt x="460" y="74"/>
                  </a:lnTo>
                  <a:lnTo>
                    <a:pt x="484" y="102"/>
                  </a:lnTo>
                  <a:lnTo>
                    <a:pt x="486" y="181"/>
                  </a:lnTo>
                  <a:lnTo>
                    <a:pt x="517" y="245"/>
                  </a:lnTo>
                  <a:lnTo>
                    <a:pt x="528" y="329"/>
                  </a:lnTo>
                  <a:lnTo>
                    <a:pt x="531" y="402"/>
                  </a:lnTo>
                  <a:lnTo>
                    <a:pt x="567" y="426"/>
                  </a:lnTo>
                  <a:lnTo>
                    <a:pt x="541" y="461"/>
                  </a:lnTo>
                  <a:lnTo>
                    <a:pt x="475" y="420"/>
                  </a:lnTo>
                  <a:lnTo>
                    <a:pt x="441" y="423"/>
                  </a:lnTo>
                  <a:lnTo>
                    <a:pt x="407" y="413"/>
                  </a:lnTo>
                  <a:lnTo>
                    <a:pt x="408" y="389"/>
                  </a:lnTo>
                  <a:lnTo>
                    <a:pt x="387" y="381"/>
                  </a:lnTo>
                  <a:lnTo>
                    <a:pt x="16" y="452"/>
                  </a:lnTo>
                  <a:lnTo>
                    <a:pt x="0" y="431"/>
                  </a:lnTo>
                  <a:lnTo>
                    <a:pt x="56" y="348"/>
                  </a:lnTo>
                  <a:lnTo>
                    <a:pt x="44" y="31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10" name="Freeform 53"/>
            <p:cNvSpPr>
              <a:spLocks/>
            </p:cNvSpPr>
            <p:nvPr/>
          </p:nvSpPr>
          <p:spPr bwMode="auto">
            <a:xfrm>
              <a:off x="8241664" y="3588088"/>
              <a:ext cx="195815" cy="128646"/>
            </a:xfrm>
            <a:custGeom>
              <a:avLst/>
              <a:gdLst>
                <a:gd name="T0" fmla="*/ 0 w 165"/>
                <a:gd name="T1" fmla="*/ 2147483647 h 99"/>
                <a:gd name="T2" fmla="*/ 2147483647 w 165"/>
                <a:gd name="T3" fmla="*/ 2147483647 h 99"/>
                <a:gd name="T4" fmla="*/ 2147483647 w 165"/>
                <a:gd name="T5" fmla="*/ 0 h 99"/>
                <a:gd name="T6" fmla="*/ 2147483647 w 165"/>
                <a:gd name="T7" fmla="*/ 2147483647 h 99"/>
                <a:gd name="T8" fmla="*/ 2147483647 w 165"/>
                <a:gd name="T9" fmla="*/ 2147483647 h 99"/>
                <a:gd name="T10" fmla="*/ 2147483647 w 165"/>
                <a:gd name="T11" fmla="*/ 2147483647 h 99"/>
                <a:gd name="T12" fmla="*/ 2147483647 w 165"/>
                <a:gd name="T13" fmla="*/ 2147483647 h 99"/>
                <a:gd name="T14" fmla="*/ 0 w 165"/>
                <a:gd name="T15" fmla="*/ 214748364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5"/>
                <a:gd name="T25" fmla="*/ 0 h 99"/>
                <a:gd name="T26" fmla="*/ 165 w 165"/>
                <a:gd name="T27" fmla="*/ 99 h 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5" h="99">
                  <a:moveTo>
                    <a:pt x="0" y="73"/>
                  </a:moveTo>
                  <a:lnTo>
                    <a:pt x="68" y="41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65" y="3"/>
                  </a:lnTo>
                  <a:lnTo>
                    <a:pt x="100" y="55"/>
                  </a:lnTo>
                  <a:lnTo>
                    <a:pt x="19" y="99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72830" y="4097235"/>
            <a:ext cx="5047044" cy="1397449"/>
            <a:chOff x="538382" y="4252921"/>
            <a:chExt cx="5047044" cy="1397449"/>
          </a:xfrm>
        </p:grpSpPr>
        <p:sp>
          <p:nvSpPr>
            <p:cNvPr id="356" name="TextBox 355"/>
            <p:cNvSpPr txBox="1"/>
            <p:nvPr/>
          </p:nvSpPr>
          <p:spPr>
            <a:xfrm>
              <a:off x="538382" y="4252921"/>
              <a:ext cx="5047044" cy="1397449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>
                <a:spcBef>
                  <a:spcPts val="1200"/>
                </a:spcBef>
              </a:pPr>
              <a:r>
                <a:rPr lang="en-US" sz="2000" dirty="0" smtClean="0">
                  <a:solidFill>
                    <a:srgbClr val="DC452D"/>
                  </a:solidFill>
                  <a:latin typeface="Arial"/>
                  <a:cs typeface="Arial"/>
                </a:rPr>
                <a:t>49 STATES + DC</a:t>
              </a:r>
              <a:endParaRPr lang="en-US" sz="2000" b="1" dirty="0">
                <a:solidFill>
                  <a:srgbClr val="DC452D"/>
                </a:solidFill>
                <a:latin typeface="Arial"/>
                <a:cs typeface="Arial"/>
              </a:endParaRPr>
            </a:p>
            <a:p>
              <a:pPr>
                <a:spcBef>
                  <a:spcPts val="800"/>
                </a:spcBef>
              </a:pPr>
              <a:r>
                <a:rPr lang="en-US" sz="20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$31 million to resolve kickback allegations</a:t>
              </a:r>
              <a:endParaRPr lang="en-US" sz="2000" dirty="0"/>
            </a:p>
          </p:txBody>
        </p:sp>
        <p:cxnSp>
          <p:nvCxnSpPr>
            <p:cNvPr id="357" name="Straight Connector 356"/>
            <p:cNvCxnSpPr/>
            <p:nvPr/>
          </p:nvCxnSpPr>
          <p:spPr>
            <a:xfrm>
              <a:off x="592641" y="4632332"/>
              <a:ext cx="2005552" cy="0"/>
            </a:xfrm>
            <a:prstGeom prst="line">
              <a:avLst/>
            </a:prstGeom>
            <a:ln w="9525" cap="rnd" cmpd="sng">
              <a:solidFill>
                <a:srgbClr val="CD4129"/>
              </a:solidFill>
              <a:prstDash val="solid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/>
          <p:cNvGrpSpPr/>
          <p:nvPr/>
        </p:nvGrpSpPr>
        <p:grpSpPr>
          <a:xfrm>
            <a:off x="445808" y="371612"/>
            <a:ext cx="5613349" cy="1397449"/>
            <a:chOff x="511360" y="289672"/>
            <a:chExt cx="5613349" cy="1397449"/>
          </a:xfrm>
        </p:grpSpPr>
        <p:sp>
          <p:nvSpPr>
            <p:cNvPr id="4" name="TextBox 3"/>
            <p:cNvSpPr txBox="1"/>
            <p:nvPr/>
          </p:nvSpPr>
          <p:spPr>
            <a:xfrm>
              <a:off x="511360" y="289672"/>
              <a:ext cx="5613349" cy="1397449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>
                <a:spcBef>
                  <a:spcPts val="1200"/>
                </a:spcBef>
              </a:pPr>
              <a:r>
                <a:rPr lang="en-US" sz="2000" dirty="0" smtClean="0">
                  <a:solidFill>
                    <a:srgbClr val="DC452D"/>
                  </a:solidFill>
                  <a:latin typeface="Arial"/>
                  <a:cs typeface="Arial"/>
                </a:rPr>
                <a:t>43 STATES + DC</a:t>
              </a:r>
              <a:endParaRPr lang="en-US" sz="2000" b="1" dirty="0" smtClean="0">
                <a:solidFill>
                  <a:srgbClr val="DC452D"/>
                </a:solidFill>
                <a:latin typeface="Arial"/>
                <a:cs typeface="Arial"/>
              </a:endParaRPr>
            </a:p>
            <a:p>
              <a:pPr>
                <a:spcBef>
                  <a:spcPts val="800"/>
                </a:spcBef>
              </a:pPr>
              <a:r>
                <a:rPr lang="en-US" sz="22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$105 million to resolve off-label promotion</a:t>
              </a:r>
              <a:endParaRPr lang="en-US" sz="2200" dirty="0"/>
            </a:p>
          </p:txBody>
        </p:sp>
        <p:cxnSp>
          <p:nvCxnSpPr>
            <p:cNvPr id="76" name="Straight Connector 75"/>
            <p:cNvCxnSpPr/>
            <p:nvPr/>
          </p:nvCxnSpPr>
          <p:spPr>
            <a:xfrm>
              <a:off x="592641" y="669790"/>
              <a:ext cx="2022154" cy="0"/>
            </a:xfrm>
            <a:prstGeom prst="line">
              <a:avLst/>
            </a:prstGeom>
            <a:ln w="9525" cap="rnd" cmpd="sng">
              <a:solidFill>
                <a:srgbClr val="CD4129"/>
              </a:solidFill>
              <a:prstDash val="solid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/>
          <p:cNvGrpSpPr/>
          <p:nvPr/>
        </p:nvGrpSpPr>
        <p:grpSpPr>
          <a:xfrm>
            <a:off x="445809" y="1694820"/>
            <a:ext cx="5047044" cy="1397449"/>
            <a:chOff x="511361" y="1694820"/>
            <a:chExt cx="5047044" cy="1397449"/>
          </a:xfrm>
        </p:grpSpPr>
        <p:sp>
          <p:nvSpPr>
            <p:cNvPr id="351" name="TextBox 350"/>
            <p:cNvSpPr txBox="1"/>
            <p:nvPr/>
          </p:nvSpPr>
          <p:spPr>
            <a:xfrm>
              <a:off x="511361" y="1694820"/>
              <a:ext cx="5047044" cy="1397449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>
                <a:spcBef>
                  <a:spcPts val="1200"/>
                </a:spcBef>
              </a:pPr>
              <a:r>
                <a:rPr lang="en-US" sz="2000" dirty="0" smtClean="0">
                  <a:solidFill>
                    <a:srgbClr val="DC452D"/>
                  </a:solidFill>
                  <a:latin typeface="Arial"/>
                  <a:cs typeface="Arial"/>
                </a:rPr>
                <a:t>TEXAS</a:t>
              </a:r>
              <a:endParaRPr lang="en-US" sz="2000" b="1" dirty="0">
                <a:solidFill>
                  <a:srgbClr val="DC452D"/>
                </a:solidFill>
                <a:latin typeface="Arial"/>
                <a:cs typeface="Arial"/>
              </a:endParaRPr>
            </a:p>
            <a:p>
              <a:pPr>
                <a:spcBef>
                  <a:spcPts val="800"/>
                </a:spcBef>
              </a:pPr>
              <a:r>
                <a:rPr lang="en-US" sz="20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$</a:t>
              </a:r>
              <a:r>
                <a:rPr lang="en-US" sz="2000" b="1" dirty="0">
                  <a:solidFill>
                    <a:srgbClr val="002C5F"/>
                  </a:solidFill>
                  <a:latin typeface="Arial"/>
                  <a:cs typeface="Arial"/>
                </a:rPr>
                <a:t>39.75 million to settle drug-pricing suit</a:t>
              </a:r>
              <a:endParaRPr lang="en-US" sz="2000" dirty="0"/>
            </a:p>
          </p:txBody>
        </p:sp>
        <p:cxnSp>
          <p:nvCxnSpPr>
            <p:cNvPr id="352" name="Straight Connector 351"/>
            <p:cNvCxnSpPr/>
            <p:nvPr/>
          </p:nvCxnSpPr>
          <p:spPr>
            <a:xfrm>
              <a:off x="592641" y="2074938"/>
              <a:ext cx="884926" cy="0"/>
            </a:xfrm>
            <a:prstGeom prst="line">
              <a:avLst/>
            </a:prstGeom>
            <a:ln w="9525" cap="rnd" cmpd="sng">
              <a:solidFill>
                <a:srgbClr val="CD4129"/>
              </a:solidFill>
              <a:prstDash val="solid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/>
          <p:nvPr/>
        </p:nvGrpSpPr>
        <p:grpSpPr>
          <a:xfrm>
            <a:off x="472830" y="2740436"/>
            <a:ext cx="4838753" cy="1397449"/>
            <a:chOff x="538382" y="2773212"/>
            <a:chExt cx="4838753" cy="1397449"/>
          </a:xfrm>
        </p:grpSpPr>
        <p:sp>
          <p:nvSpPr>
            <p:cNvPr id="354" name="TextBox 353"/>
            <p:cNvSpPr txBox="1"/>
            <p:nvPr/>
          </p:nvSpPr>
          <p:spPr>
            <a:xfrm>
              <a:off x="538382" y="2773212"/>
              <a:ext cx="4838753" cy="1397449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>
                <a:spcBef>
                  <a:spcPts val="1200"/>
                </a:spcBef>
              </a:pPr>
              <a:r>
                <a:rPr lang="en-US" sz="2000" dirty="0" smtClean="0">
                  <a:solidFill>
                    <a:srgbClr val="DC452D"/>
                  </a:solidFill>
                  <a:latin typeface="Arial"/>
                  <a:cs typeface="Arial"/>
                </a:rPr>
                <a:t>41 STATES + DC</a:t>
              </a:r>
              <a:endParaRPr lang="en-US" sz="2000" b="1" dirty="0">
                <a:solidFill>
                  <a:srgbClr val="DC452D"/>
                </a:solidFill>
                <a:latin typeface="Arial"/>
                <a:cs typeface="Arial"/>
              </a:endParaRPr>
            </a:p>
            <a:p>
              <a:pPr>
                <a:spcBef>
                  <a:spcPts val="800"/>
                </a:spcBef>
              </a:pPr>
              <a:r>
                <a:rPr lang="en-US" sz="2000" b="1" dirty="0">
                  <a:solidFill>
                    <a:srgbClr val="002C5F"/>
                  </a:solidFill>
                  <a:latin typeface="Arial"/>
                  <a:cs typeface="Arial"/>
                </a:rPr>
                <a:t>$35 million to resolve allegations of off-label promotion</a:t>
              </a:r>
              <a:endParaRPr lang="en-US" sz="2000" dirty="0"/>
            </a:p>
          </p:txBody>
        </p:sp>
        <p:cxnSp>
          <p:nvCxnSpPr>
            <p:cNvPr id="355" name="Straight Connector 354"/>
            <p:cNvCxnSpPr/>
            <p:nvPr/>
          </p:nvCxnSpPr>
          <p:spPr>
            <a:xfrm>
              <a:off x="592641" y="3160817"/>
              <a:ext cx="1980649" cy="0"/>
            </a:xfrm>
            <a:prstGeom prst="line">
              <a:avLst/>
            </a:prstGeom>
            <a:ln w="9525" cap="rnd" cmpd="sng">
              <a:solidFill>
                <a:srgbClr val="CD4129"/>
              </a:solidFill>
              <a:prstDash val="solid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Group 9"/>
          <p:cNvGrpSpPr/>
          <p:nvPr/>
        </p:nvGrpSpPr>
        <p:grpSpPr>
          <a:xfrm>
            <a:off x="472830" y="5349211"/>
            <a:ext cx="5074199" cy="1397449"/>
            <a:chOff x="538382" y="5595031"/>
            <a:chExt cx="5074199" cy="1397449"/>
          </a:xfrm>
        </p:grpSpPr>
        <p:sp>
          <p:nvSpPr>
            <p:cNvPr id="358" name="TextBox 357"/>
            <p:cNvSpPr txBox="1"/>
            <p:nvPr/>
          </p:nvSpPr>
          <p:spPr>
            <a:xfrm>
              <a:off x="538382" y="5595031"/>
              <a:ext cx="5074199" cy="1397449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>
                <a:spcBef>
                  <a:spcPts val="1200"/>
                </a:spcBef>
              </a:pPr>
              <a:r>
                <a:rPr lang="en-US" sz="2000" dirty="0" smtClean="0">
                  <a:solidFill>
                    <a:srgbClr val="DC452D"/>
                  </a:solidFill>
                  <a:latin typeface="Arial"/>
                  <a:cs typeface="Arial"/>
                </a:rPr>
                <a:t>MONTANA</a:t>
              </a:r>
              <a:endParaRPr lang="en-US" sz="2000" b="1" dirty="0">
                <a:solidFill>
                  <a:srgbClr val="DC452D"/>
                </a:solidFill>
                <a:latin typeface="Arial"/>
                <a:cs typeface="Arial"/>
              </a:endParaRPr>
            </a:p>
            <a:p>
              <a:pPr>
                <a:spcBef>
                  <a:spcPts val="800"/>
                </a:spcBef>
              </a:pPr>
              <a:r>
                <a:rPr lang="en-US" sz="20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$5.9 million to resolve deceptive marketing allegations</a:t>
              </a:r>
              <a:endParaRPr lang="en-US" sz="2000" dirty="0"/>
            </a:p>
          </p:txBody>
        </p:sp>
        <p:cxnSp>
          <p:nvCxnSpPr>
            <p:cNvPr id="359" name="Straight Connector 358"/>
            <p:cNvCxnSpPr/>
            <p:nvPr/>
          </p:nvCxnSpPr>
          <p:spPr>
            <a:xfrm>
              <a:off x="592641" y="5975149"/>
              <a:ext cx="1324875" cy="0"/>
            </a:xfrm>
            <a:prstGeom prst="line">
              <a:avLst/>
            </a:prstGeom>
            <a:ln w="6350" cap="rnd" cmpd="sng">
              <a:solidFill>
                <a:srgbClr val="CD4129"/>
              </a:solidFill>
              <a:prstDash val="solid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5297206" y="414262"/>
            <a:ext cx="6734803" cy="5214729"/>
            <a:chOff x="5160969" y="411851"/>
            <a:chExt cx="6734803" cy="5214729"/>
          </a:xfrm>
        </p:grpSpPr>
        <p:grpSp>
          <p:nvGrpSpPr>
            <p:cNvPr id="289" name="Group 137"/>
            <p:cNvGrpSpPr/>
            <p:nvPr/>
          </p:nvGrpSpPr>
          <p:grpSpPr>
            <a:xfrm>
              <a:off x="5160969" y="1543074"/>
              <a:ext cx="6734803" cy="4083506"/>
              <a:chOff x="2797320" y="2590800"/>
              <a:chExt cx="5889480" cy="3745524"/>
            </a:xfrm>
            <a:solidFill>
              <a:srgbClr val="D63D25"/>
            </a:solidFill>
          </p:grpSpPr>
          <p:sp>
            <p:nvSpPr>
              <p:cNvPr id="290" name="Freeform 5"/>
              <p:cNvSpPr>
                <a:spLocks/>
              </p:cNvSpPr>
              <p:nvPr/>
            </p:nvSpPr>
            <p:spPr bwMode="auto">
              <a:xfrm>
                <a:off x="5404628" y="4207409"/>
                <a:ext cx="820827" cy="445137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1" name="Freeform 6"/>
              <p:cNvSpPr>
                <a:spLocks/>
              </p:cNvSpPr>
              <p:nvPr/>
            </p:nvSpPr>
            <p:spPr bwMode="auto">
              <a:xfrm>
                <a:off x="4903707" y="4715161"/>
                <a:ext cx="1474302" cy="1511871"/>
              </a:xfrm>
              <a:custGeom>
                <a:avLst/>
                <a:gdLst>
                  <a:gd name="T0" fmla="*/ 2147483647 w 1248"/>
                  <a:gd name="T1" fmla="*/ 0 h 1156"/>
                  <a:gd name="T2" fmla="*/ 2147483647 w 1248"/>
                  <a:gd name="T3" fmla="*/ 2147483647 h 1156"/>
                  <a:gd name="T4" fmla="*/ 2147483647 w 1248"/>
                  <a:gd name="T5" fmla="*/ 2147483647 h 1156"/>
                  <a:gd name="T6" fmla="*/ 2147483647 w 1248"/>
                  <a:gd name="T7" fmla="*/ 2147483647 h 1156"/>
                  <a:gd name="T8" fmla="*/ 2147483647 w 1248"/>
                  <a:gd name="T9" fmla="*/ 2147483647 h 1156"/>
                  <a:gd name="T10" fmla="*/ 2147483647 w 1248"/>
                  <a:gd name="T11" fmla="*/ 2147483647 h 1156"/>
                  <a:gd name="T12" fmla="*/ 2147483647 w 1248"/>
                  <a:gd name="T13" fmla="*/ 2147483647 h 1156"/>
                  <a:gd name="T14" fmla="*/ 2147483647 w 1248"/>
                  <a:gd name="T15" fmla="*/ 2147483647 h 1156"/>
                  <a:gd name="T16" fmla="*/ 2147483647 w 1248"/>
                  <a:gd name="T17" fmla="*/ 2147483647 h 1156"/>
                  <a:gd name="T18" fmla="*/ 2147483647 w 1248"/>
                  <a:gd name="T19" fmla="*/ 2147483647 h 1156"/>
                  <a:gd name="T20" fmla="*/ 2147483647 w 1248"/>
                  <a:gd name="T21" fmla="*/ 2147483647 h 1156"/>
                  <a:gd name="T22" fmla="*/ 2147483647 w 1248"/>
                  <a:gd name="T23" fmla="*/ 2147483647 h 1156"/>
                  <a:gd name="T24" fmla="*/ 2147483647 w 1248"/>
                  <a:gd name="T25" fmla="*/ 2147483647 h 1156"/>
                  <a:gd name="T26" fmla="*/ 2147483647 w 1248"/>
                  <a:gd name="T27" fmla="*/ 2147483647 h 1156"/>
                  <a:gd name="T28" fmla="*/ 2147483647 w 1248"/>
                  <a:gd name="T29" fmla="*/ 2147483647 h 1156"/>
                  <a:gd name="T30" fmla="*/ 2147483647 w 1248"/>
                  <a:gd name="T31" fmla="*/ 2147483647 h 1156"/>
                  <a:gd name="T32" fmla="*/ 2147483647 w 1248"/>
                  <a:gd name="T33" fmla="*/ 2147483647 h 1156"/>
                  <a:gd name="T34" fmla="*/ 2147483647 w 1248"/>
                  <a:gd name="T35" fmla="*/ 2147483647 h 1156"/>
                  <a:gd name="T36" fmla="*/ 2147483647 w 1248"/>
                  <a:gd name="T37" fmla="*/ 2147483647 h 1156"/>
                  <a:gd name="T38" fmla="*/ 2147483647 w 1248"/>
                  <a:gd name="T39" fmla="*/ 2147483647 h 1156"/>
                  <a:gd name="T40" fmla="*/ 2147483647 w 1248"/>
                  <a:gd name="T41" fmla="*/ 2147483647 h 1156"/>
                  <a:gd name="T42" fmla="*/ 2147483647 w 1248"/>
                  <a:gd name="T43" fmla="*/ 2147483647 h 1156"/>
                  <a:gd name="T44" fmla="*/ 2147483647 w 1248"/>
                  <a:gd name="T45" fmla="*/ 2147483647 h 1156"/>
                  <a:gd name="T46" fmla="*/ 2147483647 w 1248"/>
                  <a:gd name="T47" fmla="*/ 2147483647 h 1156"/>
                  <a:gd name="T48" fmla="*/ 2147483647 w 1248"/>
                  <a:gd name="T49" fmla="*/ 2147483647 h 1156"/>
                  <a:gd name="T50" fmla="*/ 2147483647 w 1248"/>
                  <a:gd name="T51" fmla="*/ 2147483647 h 1156"/>
                  <a:gd name="T52" fmla="*/ 2147483647 w 1248"/>
                  <a:gd name="T53" fmla="*/ 2147483647 h 1156"/>
                  <a:gd name="T54" fmla="*/ 2147483647 w 1248"/>
                  <a:gd name="T55" fmla="*/ 2147483647 h 1156"/>
                  <a:gd name="T56" fmla="*/ 2147483647 w 1248"/>
                  <a:gd name="T57" fmla="*/ 2147483647 h 1156"/>
                  <a:gd name="T58" fmla="*/ 2147483647 w 1248"/>
                  <a:gd name="T59" fmla="*/ 2147483647 h 1156"/>
                  <a:gd name="T60" fmla="*/ 2147483647 w 1248"/>
                  <a:gd name="T61" fmla="*/ 2147483647 h 1156"/>
                  <a:gd name="T62" fmla="*/ 2147483647 w 1248"/>
                  <a:gd name="T63" fmla="*/ 2147483647 h 1156"/>
                  <a:gd name="T64" fmla="*/ 2147483647 w 1248"/>
                  <a:gd name="T65" fmla="*/ 2147483647 h 1156"/>
                  <a:gd name="T66" fmla="*/ 2147483647 w 1248"/>
                  <a:gd name="T67" fmla="*/ 2147483647 h 1156"/>
                  <a:gd name="T68" fmla="*/ 2147483647 w 1248"/>
                  <a:gd name="T69" fmla="*/ 2147483647 h 1156"/>
                  <a:gd name="T70" fmla="*/ 2147483647 w 1248"/>
                  <a:gd name="T71" fmla="*/ 2147483647 h 1156"/>
                  <a:gd name="T72" fmla="*/ 2147483647 w 1248"/>
                  <a:gd name="T73" fmla="*/ 2147483647 h 1156"/>
                  <a:gd name="T74" fmla="*/ 2147483647 w 1248"/>
                  <a:gd name="T75" fmla="*/ 2147483647 h 1156"/>
                  <a:gd name="T76" fmla="*/ 2147483647 w 1248"/>
                  <a:gd name="T77" fmla="*/ 2147483647 h 1156"/>
                  <a:gd name="T78" fmla="*/ 2147483647 w 1248"/>
                  <a:gd name="T79" fmla="*/ 2147483647 h 1156"/>
                  <a:gd name="T80" fmla="*/ 2147483647 w 1248"/>
                  <a:gd name="T81" fmla="*/ 2147483647 h 1156"/>
                  <a:gd name="T82" fmla="*/ 2147483647 w 1248"/>
                  <a:gd name="T83" fmla="*/ 2147483647 h 1156"/>
                  <a:gd name="T84" fmla="*/ 2147483647 w 1248"/>
                  <a:gd name="T85" fmla="*/ 2147483647 h 1156"/>
                  <a:gd name="T86" fmla="*/ 2147483647 w 1248"/>
                  <a:gd name="T87" fmla="*/ 2147483647 h 1156"/>
                  <a:gd name="T88" fmla="*/ 2147483647 w 1248"/>
                  <a:gd name="T89" fmla="*/ 2147483647 h 1156"/>
                  <a:gd name="T90" fmla="*/ 2147483647 w 1248"/>
                  <a:gd name="T91" fmla="*/ 2147483647 h 1156"/>
                  <a:gd name="T92" fmla="*/ 0 w 1248"/>
                  <a:gd name="T93" fmla="*/ 2147483647 h 1156"/>
                  <a:gd name="T94" fmla="*/ 0 w 1248"/>
                  <a:gd name="T95" fmla="*/ 2147483647 h 1156"/>
                  <a:gd name="T96" fmla="*/ 2147483647 w 1248"/>
                  <a:gd name="T97" fmla="*/ 2147483647 h 1156"/>
                  <a:gd name="T98" fmla="*/ 2147483647 w 1248"/>
                  <a:gd name="T99" fmla="*/ 2147483647 h 1156"/>
                  <a:gd name="T100" fmla="*/ 2147483647 w 1248"/>
                  <a:gd name="T101" fmla="*/ 0 h 11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48"/>
                  <a:gd name="T154" fmla="*/ 0 h 1156"/>
                  <a:gd name="T155" fmla="*/ 1248 w 1248"/>
                  <a:gd name="T156" fmla="*/ 1156 h 11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48" h="1156">
                    <a:moveTo>
                      <a:pt x="361" y="0"/>
                    </a:moveTo>
                    <a:lnTo>
                      <a:pt x="637" y="10"/>
                    </a:lnTo>
                    <a:lnTo>
                      <a:pt x="637" y="219"/>
                    </a:lnTo>
                    <a:lnTo>
                      <a:pt x="778" y="278"/>
                    </a:lnTo>
                    <a:lnTo>
                      <a:pt x="817" y="258"/>
                    </a:lnTo>
                    <a:lnTo>
                      <a:pt x="909" y="303"/>
                    </a:lnTo>
                    <a:lnTo>
                      <a:pt x="964" y="300"/>
                    </a:lnTo>
                    <a:lnTo>
                      <a:pt x="1070" y="255"/>
                    </a:lnTo>
                    <a:lnTo>
                      <a:pt x="1131" y="299"/>
                    </a:lnTo>
                    <a:lnTo>
                      <a:pt x="1185" y="310"/>
                    </a:lnTo>
                    <a:lnTo>
                      <a:pt x="1185" y="481"/>
                    </a:lnTo>
                    <a:lnTo>
                      <a:pt x="1248" y="588"/>
                    </a:lnTo>
                    <a:lnTo>
                      <a:pt x="1233" y="733"/>
                    </a:lnTo>
                    <a:lnTo>
                      <a:pt x="1165" y="791"/>
                    </a:lnTo>
                    <a:lnTo>
                      <a:pt x="1151" y="738"/>
                    </a:lnTo>
                    <a:lnTo>
                      <a:pt x="1131" y="762"/>
                    </a:lnTo>
                    <a:lnTo>
                      <a:pt x="1146" y="796"/>
                    </a:lnTo>
                    <a:lnTo>
                      <a:pt x="1025" y="883"/>
                    </a:lnTo>
                    <a:lnTo>
                      <a:pt x="996" y="888"/>
                    </a:lnTo>
                    <a:lnTo>
                      <a:pt x="933" y="931"/>
                    </a:lnTo>
                    <a:lnTo>
                      <a:pt x="933" y="956"/>
                    </a:lnTo>
                    <a:lnTo>
                      <a:pt x="913" y="960"/>
                    </a:lnTo>
                    <a:lnTo>
                      <a:pt x="928" y="989"/>
                    </a:lnTo>
                    <a:lnTo>
                      <a:pt x="894" y="1033"/>
                    </a:lnTo>
                    <a:lnTo>
                      <a:pt x="913" y="1096"/>
                    </a:lnTo>
                    <a:lnTo>
                      <a:pt x="933" y="1117"/>
                    </a:lnTo>
                    <a:lnTo>
                      <a:pt x="928" y="1156"/>
                    </a:lnTo>
                    <a:lnTo>
                      <a:pt x="880" y="1156"/>
                    </a:lnTo>
                    <a:lnTo>
                      <a:pt x="836" y="1136"/>
                    </a:lnTo>
                    <a:lnTo>
                      <a:pt x="807" y="1141"/>
                    </a:lnTo>
                    <a:lnTo>
                      <a:pt x="710" y="1107"/>
                    </a:lnTo>
                    <a:lnTo>
                      <a:pt x="666" y="975"/>
                    </a:lnTo>
                    <a:lnTo>
                      <a:pt x="599" y="912"/>
                    </a:lnTo>
                    <a:lnTo>
                      <a:pt x="539" y="796"/>
                    </a:lnTo>
                    <a:lnTo>
                      <a:pt x="512" y="784"/>
                    </a:lnTo>
                    <a:lnTo>
                      <a:pt x="479" y="755"/>
                    </a:lnTo>
                    <a:lnTo>
                      <a:pt x="449" y="755"/>
                    </a:lnTo>
                    <a:lnTo>
                      <a:pt x="402" y="746"/>
                    </a:lnTo>
                    <a:lnTo>
                      <a:pt x="366" y="755"/>
                    </a:lnTo>
                    <a:lnTo>
                      <a:pt x="342" y="814"/>
                    </a:lnTo>
                    <a:lnTo>
                      <a:pt x="305" y="823"/>
                    </a:lnTo>
                    <a:lnTo>
                      <a:pt x="226" y="778"/>
                    </a:lnTo>
                    <a:lnTo>
                      <a:pt x="179" y="723"/>
                    </a:lnTo>
                    <a:lnTo>
                      <a:pt x="171" y="657"/>
                    </a:lnTo>
                    <a:lnTo>
                      <a:pt x="137" y="612"/>
                    </a:lnTo>
                    <a:lnTo>
                      <a:pt x="58" y="549"/>
                    </a:lnTo>
                    <a:lnTo>
                      <a:pt x="0" y="483"/>
                    </a:lnTo>
                    <a:lnTo>
                      <a:pt x="0" y="455"/>
                    </a:lnTo>
                    <a:lnTo>
                      <a:pt x="189" y="457"/>
                    </a:lnTo>
                    <a:lnTo>
                      <a:pt x="342" y="470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2" name="Freeform 7"/>
              <p:cNvSpPr>
                <a:spLocks/>
              </p:cNvSpPr>
              <p:nvPr/>
            </p:nvSpPr>
            <p:spPr bwMode="auto">
              <a:xfrm>
                <a:off x="8284925" y="2590800"/>
                <a:ext cx="401875" cy="677382"/>
              </a:xfrm>
              <a:custGeom>
                <a:avLst/>
                <a:gdLst>
                  <a:gd name="T0" fmla="*/ 2147483647 w 339"/>
                  <a:gd name="T1" fmla="*/ 2147483647 h 518"/>
                  <a:gd name="T2" fmla="*/ 2147483647 w 339"/>
                  <a:gd name="T3" fmla="*/ 2147483647 h 518"/>
                  <a:gd name="T4" fmla="*/ 2147483647 w 339"/>
                  <a:gd name="T5" fmla="*/ 2147483647 h 518"/>
                  <a:gd name="T6" fmla="*/ 2147483647 w 339"/>
                  <a:gd name="T7" fmla="*/ 2147483647 h 518"/>
                  <a:gd name="T8" fmla="*/ 2147483647 w 339"/>
                  <a:gd name="T9" fmla="*/ 2147483647 h 518"/>
                  <a:gd name="T10" fmla="*/ 2147483647 w 339"/>
                  <a:gd name="T11" fmla="*/ 2147483647 h 518"/>
                  <a:gd name="T12" fmla="*/ 2147483647 w 339"/>
                  <a:gd name="T13" fmla="*/ 2147483647 h 518"/>
                  <a:gd name="T14" fmla="*/ 0 w 339"/>
                  <a:gd name="T15" fmla="*/ 2147483647 h 518"/>
                  <a:gd name="T16" fmla="*/ 2147483647 w 339"/>
                  <a:gd name="T17" fmla="*/ 2147483647 h 518"/>
                  <a:gd name="T18" fmla="*/ 2147483647 w 339"/>
                  <a:gd name="T19" fmla="*/ 2147483647 h 518"/>
                  <a:gd name="T20" fmla="*/ 2147483647 w 339"/>
                  <a:gd name="T21" fmla="*/ 2147483647 h 518"/>
                  <a:gd name="T22" fmla="*/ 2147483647 w 339"/>
                  <a:gd name="T23" fmla="*/ 2147483647 h 518"/>
                  <a:gd name="T24" fmla="*/ 2147483647 w 339"/>
                  <a:gd name="T25" fmla="*/ 2147483647 h 518"/>
                  <a:gd name="T26" fmla="*/ 2147483647 w 339"/>
                  <a:gd name="T27" fmla="*/ 2147483647 h 518"/>
                  <a:gd name="T28" fmla="*/ 2147483647 w 339"/>
                  <a:gd name="T29" fmla="*/ 2147483647 h 518"/>
                  <a:gd name="T30" fmla="*/ 2147483647 w 339"/>
                  <a:gd name="T31" fmla="*/ 2147483647 h 518"/>
                  <a:gd name="T32" fmla="*/ 2147483647 w 339"/>
                  <a:gd name="T33" fmla="*/ 2147483647 h 518"/>
                  <a:gd name="T34" fmla="*/ 2147483647 w 339"/>
                  <a:gd name="T35" fmla="*/ 2147483647 h 518"/>
                  <a:gd name="T36" fmla="*/ 2147483647 w 339"/>
                  <a:gd name="T37" fmla="*/ 2147483647 h 518"/>
                  <a:gd name="T38" fmla="*/ 2147483647 w 339"/>
                  <a:gd name="T39" fmla="*/ 2147483647 h 518"/>
                  <a:gd name="T40" fmla="*/ 2147483647 w 339"/>
                  <a:gd name="T41" fmla="*/ 2147483647 h 518"/>
                  <a:gd name="T42" fmla="*/ 2147483647 w 339"/>
                  <a:gd name="T43" fmla="*/ 2147483647 h 518"/>
                  <a:gd name="T44" fmla="*/ 2147483647 w 339"/>
                  <a:gd name="T45" fmla="*/ 2147483647 h 518"/>
                  <a:gd name="T46" fmla="*/ 2147483647 w 339"/>
                  <a:gd name="T47" fmla="*/ 2147483647 h 518"/>
                  <a:gd name="T48" fmla="*/ 2147483647 w 339"/>
                  <a:gd name="T49" fmla="*/ 0 h 518"/>
                  <a:gd name="T50" fmla="*/ 2147483647 w 339"/>
                  <a:gd name="T51" fmla="*/ 2147483647 h 518"/>
                  <a:gd name="T52" fmla="*/ 2147483647 w 339"/>
                  <a:gd name="T53" fmla="*/ 2147483647 h 518"/>
                  <a:gd name="T54" fmla="*/ 2147483647 w 339"/>
                  <a:gd name="T55" fmla="*/ 2147483647 h 5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39"/>
                  <a:gd name="T85" fmla="*/ 0 h 518"/>
                  <a:gd name="T86" fmla="*/ 339 w 339"/>
                  <a:gd name="T87" fmla="*/ 518 h 5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39" h="518">
                    <a:moveTo>
                      <a:pt x="79" y="16"/>
                    </a:moveTo>
                    <a:lnTo>
                      <a:pt x="29" y="111"/>
                    </a:lnTo>
                    <a:lnTo>
                      <a:pt x="53" y="147"/>
                    </a:lnTo>
                    <a:lnTo>
                      <a:pt x="29" y="190"/>
                    </a:lnTo>
                    <a:lnTo>
                      <a:pt x="43" y="205"/>
                    </a:lnTo>
                    <a:lnTo>
                      <a:pt x="34" y="234"/>
                    </a:lnTo>
                    <a:lnTo>
                      <a:pt x="34" y="282"/>
                    </a:lnTo>
                    <a:lnTo>
                      <a:pt x="0" y="300"/>
                    </a:lnTo>
                    <a:lnTo>
                      <a:pt x="13" y="314"/>
                    </a:lnTo>
                    <a:lnTo>
                      <a:pt x="84" y="495"/>
                    </a:lnTo>
                    <a:lnTo>
                      <a:pt x="140" y="518"/>
                    </a:lnTo>
                    <a:lnTo>
                      <a:pt x="137" y="481"/>
                    </a:lnTo>
                    <a:lnTo>
                      <a:pt x="164" y="452"/>
                    </a:lnTo>
                    <a:lnTo>
                      <a:pt x="155" y="421"/>
                    </a:lnTo>
                    <a:lnTo>
                      <a:pt x="224" y="384"/>
                    </a:lnTo>
                    <a:lnTo>
                      <a:pt x="227" y="334"/>
                    </a:lnTo>
                    <a:lnTo>
                      <a:pt x="268" y="331"/>
                    </a:lnTo>
                    <a:lnTo>
                      <a:pt x="300" y="292"/>
                    </a:lnTo>
                    <a:lnTo>
                      <a:pt x="339" y="266"/>
                    </a:lnTo>
                    <a:lnTo>
                      <a:pt x="339" y="234"/>
                    </a:lnTo>
                    <a:lnTo>
                      <a:pt x="285" y="224"/>
                    </a:lnTo>
                    <a:lnTo>
                      <a:pt x="276" y="189"/>
                    </a:lnTo>
                    <a:lnTo>
                      <a:pt x="222" y="184"/>
                    </a:lnTo>
                    <a:lnTo>
                      <a:pt x="179" y="30"/>
                    </a:lnTo>
                    <a:lnTo>
                      <a:pt x="159" y="0"/>
                    </a:lnTo>
                    <a:lnTo>
                      <a:pt x="106" y="13"/>
                    </a:lnTo>
                    <a:lnTo>
                      <a:pt x="96" y="27"/>
                    </a:lnTo>
                    <a:lnTo>
                      <a:pt x="79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3" name="Freeform 8"/>
              <p:cNvSpPr>
                <a:spLocks/>
              </p:cNvSpPr>
              <p:nvPr/>
            </p:nvSpPr>
            <p:spPr bwMode="auto">
              <a:xfrm>
                <a:off x="7690650" y="3927349"/>
                <a:ext cx="515721" cy="234522"/>
              </a:xfrm>
              <a:custGeom>
                <a:avLst/>
                <a:gdLst>
                  <a:gd name="T0" fmla="*/ 0 w 505"/>
                  <a:gd name="T1" fmla="*/ 2147483647 h 208"/>
                  <a:gd name="T2" fmla="*/ 2147483647 w 505"/>
                  <a:gd name="T3" fmla="*/ 0 h 208"/>
                  <a:gd name="T4" fmla="*/ 2147483647 w 505"/>
                  <a:gd name="T5" fmla="*/ 2147483647 h 208"/>
                  <a:gd name="T6" fmla="*/ 2147483647 w 505"/>
                  <a:gd name="T7" fmla="*/ 2147483647 h 208"/>
                  <a:gd name="T8" fmla="*/ 2147483647 w 505"/>
                  <a:gd name="T9" fmla="*/ 2147483647 h 208"/>
                  <a:gd name="T10" fmla="*/ 2147483647 w 505"/>
                  <a:gd name="T11" fmla="*/ 2147483647 h 208"/>
                  <a:gd name="T12" fmla="*/ 2147483647 w 505"/>
                  <a:gd name="T13" fmla="*/ 2147483647 h 208"/>
                  <a:gd name="T14" fmla="*/ 2147483647 w 505"/>
                  <a:gd name="T15" fmla="*/ 2147483647 h 208"/>
                  <a:gd name="T16" fmla="*/ 2147483647 w 505"/>
                  <a:gd name="T17" fmla="*/ 2147483647 h 208"/>
                  <a:gd name="T18" fmla="*/ 2147483647 w 505"/>
                  <a:gd name="T19" fmla="*/ 2147483647 h 208"/>
                  <a:gd name="T20" fmla="*/ 2147483647 w 505"/>
                  <a:gd name="T21" fmla="*/ 2147483647 h 208"/>
                  <a:gd name="T22" fmla="*/ 2147483647 w 505"/>
                  <a:gd name="T23" fmla="*/ 2147483647 h 208"/>
                  <a:gd name="T24" fmla="*/ 2147483647 w 505"/>
                  <a:gd name="T25" fmla="*/ 2147483647 h 208"/>
                  <a:gd name="T26" fmla="*/ 2147483647 w 505"/>
                  <a:gd name="T27" fmla="*/ 2147483647 h 208"/>
                  <a:gd name="T28" fmla="*/ 2147483647 w 505"/>
                  <a:gd name="T29" fmla="*/ 2147483647 h 208"/>
                  <a:gd name="T30" fmla="*/ 2147483647 w 505"/>
                  <a:gd name="T31" fmla="*/ 2147483647 h 208"/>
                  <a:gd name="T32" fmla="*/ 0 w 505"/>
                  <a:gd name="T33" fmla="*/ 2147483647 h 2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5"/>
                  <a:gd name="T52" fmla="*/ 0 h 208"/>
                  <a:gd name="T53" fmla="*/ 505 w 505"/>
                  <a:gd name="T54" fmla="*/ 208 h 2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5" h="208">
                    <a:moveTo>
                      <a:pt x="0" y="72"/>
                    </a:moveTo>
                    <a:lnTo>
                      <a:pt x="381" y="0"/>
                    </a:lnTo>
                    <a:lnTo>
                      <a:pt x="440" y="144"/>
                    </a:lnTo>
                    <a:lnTo>
                      <a:pt x="504" y="128"/>
                    </a:lnTo>
                    <a:lnTo>
                      <a:pt x="505" y="199"/>
                    </a:lnTo>
                    <a:lnTo>
                      <a:pt x="453" y="208"/>
                    </a:lnTo>
                    <a:lnTo>
                      <a:pt x="407" y="162"/>
                    </a:lnTo>
                    <a:lnTo>
                      <a:pt x="376" y="106"/>
                    </a:lnTo>
                    <a:lnTo>
                      <a:pt x="371" y="28"/>
                    </a:lnTo>
                    <a:lnTo>
                      <a:pt x="349" y="67"/>
                    </a:lnTo>
                    <a:lnTo>
                      <a:pt x="374" y="184"/>
                    </a:lnTo>
                    <a:lnTo>
                      <a:pt x="264" y="201"/>
                    </a:lnTo>
                    <a:lnTo>
                      <a:pt x="261" y="115"/>
                    </a:lnTo>
                    <a:lnTo>
                      <a:pt x="193" y="77"/>
                    </a:lnTo>
                    <a:lnTo>
                      <a:pt x="136" y="68"/>
                    </a:lnTo>
                    <a:lnTo>
                      <a:pt x="15" y="128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4" name="Freeform 9"/>
              <p:cNvSpPr>
                <a:spLocks/>
              </p:cNvSpPr>
              <p:nvPr/>
            </p:nvSpPr>
            <p:spPr bwMode="auto">
              <a:xfrm>
                <a:off x="3479496" y="2640892"/>
                <a:ext cx="678521" cy="552152"/>
              </a:xfrm>
              <a:custGeom>
                <a:avLst/>
                <a:gdLst>
                  <a:gd name="T0" fmla="*/ 2147483647 w 574"/>
                  <a:gd name="T1" fmla="*/ 0 h 422"/>
                  <a:gd name="T2" fmla="*/ 2147483647 w 574"/>
                  <a:gd name="T3" fmla="*/ 2147483647 h 422"/>
                  <a:gd name="T4" fmla="*/ 2147483647 w 574"/>
                  <a:gd name="T5" fmla="*/ 2147483647 h 422"/>
                  <a:gd name="T6" fmla="*/ 2147483647 w 574"/>
                  <a:gd name="T7" fmla="*/ 2147483647 h 422"/>
                  <a:gd name="T8" fmla="*/ 2147483647 w 574"/>
                  <a:gd name="T9" fmla="*/ 2147483647 h 422"/>
                  <a:gd name="T10" fmla="*/ 2147483647 w 574"/>
                  <a:gd name="T11" fmla="*/ 2147483647 h 422"/>
                  <a:gd name="T12" fmla="*/ 2147483647 w 574"/>
                  <a:gd name="T13" fmla="*/ 2147483647 h 422"/>
                  <a:gd name="T14" fmla="*/ 2147483647 w 574"/>
                  <a:gd name="T15" fmla="*/ 2147483647 h 422"/>
                  <a:gd name="T16" fmla="*/ 2147483647 w 574"/>
                  <a:gd name="T17" fmla="*/ 2147483647 h 422"/>
                  <a:gd name="T18" fmla="*/ 2147483647 w 574"/>
                  <a:gd name="T19" fmla="*/ 2147483647 h 422"/>
                  <a:gd name="T20" fmla="*/ 2147483647 w 574"/>
                  <a:gd name="T21" fmla="*/ 2147483647 h 422"/>
                  <a:gd name="T22" fmla="*/ 2147483647 w 574"/>
                  <a:gd name="T23" fmla="*/ 2147483647 h 422"/>
                  <a:gd name="T24" fmla="*/ 2147483647 w 574"/>
                  <a:gd name="T25" fmla="*/ 2147483647 h 422"/>
                  <a:gd name="T26" fmla="*/ 2147483647 w 574"/>
                  <a:gd name="T27" fmla="*/ 2147483647 h 422"/>
                  <a:gd name="T28" fmla="*/ 2147483647 w 574"/>
                  <a:gd name="T29" fmla="*/ 2147483647 h 422"/>
                  <a:gd name="T30" fmla="*/ 2147483647 w 574"/>
                  <a:gd name="T31" fmla="*/ 2147483647 h 422"/>
                  <a:gd name="T32" fmla="*/ 2147483647 w 574"/>
                  <a:gd name="T33" fmla="*/ 2147483647 h 422"/>
                  <a:gd name="T34" fmla="*/ 2147483647 w 574"/>
                  <a:gd name="T35" fmla="*/ 2147483647 h 422"/>
                  <a:gd name="T36" fmla="*/ 2147483647 w 574"/>
                  <a:gd name="T37" fmla="*/ 2147483647 h 422"/>
                  <a:gd name="T38" fmla="*/ 2147483647 w 574"/>
                  <a:gd name="T39" fmla="*/ 2147483647 h 422"/>
                  <a:gd name="T40" fmla="*/ 0 w 574"/>
                  <a:gd name="T41" fmla="*/ 2147483647 h 422"/>
                  <a:gd name="T42" fmla="*/ 2147483647 w 574"/>
                  <a:gd name="T43" fmla="*/ 2147483647 h 422"/>
                  <a:gd name="T44" fmla="*/ 2147483647 w 574"/>
                  <a:gd name="T45" fmla="*/ 2147483647 h 422"/>
                  <a:gd name="T46" fmla="*/ 2147483647 w 574"/>
                  <a:gd name="T47" fmla="*/ 2147483647 h 422"/>
                  <a:gd name="T48" fmla="*/ 2147483647 w 574"/>
                  <a:gd name="T49" fmla="*/ 2147483647 h 422"/>
                  <a:gd name="T50" fmla="*/ 2147483647 w 574"/>
                  <a:gd name="T51" fmla="*/ 2147483647 h 422"/>
                  <a:gd name="T52" fmla="*/ 2147483647 w 574"/>
                  <a:gd name="T53" fmla="*/ 2147483647 h 422"/>
                  <a:gd name="T54" fmla="*/ 2147483647 w 574"/>
                  <a:gd name="T55" fmla="*/ 2147483647 h 422"/>
                  <a:gd name="T56" fmla="*/ 2147483647 w 574"/>
                  <a:gd name="T57" fmla="*/ 2147483647 h 422"/>
                  <a:gd name="T58" fmla="*/ 2147483647 w 574"/>
                  <a:gd name="T59" fmla="*/ 2147483647 h 422"/>
                  <a:gd name="T60" fmla="*/ 2147483647 w 574"/>
                  <a:gd name="T61" fmla="*/ 2147483647 h 422"/>
                  <a:gd name="T62" fmla="*/ 2147483647 w 574"/>
                  <a:gd name="T63" fmla="*/ 2147483647 h 422"/>
                  <a:gd name="T64" fmla="*/ 2147483647 w 574"/>
                  <a:gd name="T65" fmla="*/ 2147483647 h 422"/>
                  <a:gd name="T66" fmla="*/ 2147483647 w 574"/>
                  <a:gd name="T67" fmla="*/ 2147483647 h 422"/>
                  <a:gd name="T68" fmla="*/ 2147483647 w 574"/>
                  <a:gd name="T69" fmla="*/ 2147483647 h 422"/>
                  <a:gd name="T70" fmla="*/ 2147483647 w 574"/>
                  <a:gd name="T71" fmla="*/ 2147483647 h 422"/>
                  <a:gd name="T72" fmla="*/ 2147483647 w 574"/>
                  <a:gd name="T73" fmla="*/ 2147483647 h 422"/>
                  <a:gd name="T74" fmla="*/ 2147483647 w 574"/>
                  <a:gd name="T75" fmla="*/ 0 h 4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4"/>
                  <a:gd name="T115" fmla="*/ 0 h 422"/>
                  <a:gd name="T116" fmla="*/ 574 w 574"/>
                  <a:gd name="T117" fmla="*/ 422 h 4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4" h="422">
                    <a:moveTo>
                      <a:pt x="145" y="0"/>
                    </a:moveTo>
                    <a:lnTo>
                      <a:pt x="263" y="33"/>
                    </a:lnTo>
                    <a:lnTo>
                      <a:pt x="353" y="54"/>
                    </a:lnTo>
                    <a:lnTo>
                      <a:pt x="397" y="63"/>
                    </a:lnTo>
                    <a:lnTo>
                      <a:pt x="442" y="70"/>
                    </a:lnTo>
                    <a:lnTo>
                      <a:pt x="502" y="81"/>
                    </a:lnTo>
                    <a:lnTo>
                      <a:pt x="574" y="94"/>
                    </a:lnTo>
                    <a:lnTo>
                      <a:pt x="527" y="422"/>
                    </a:lnTo>
                    <a:lnTo>
                      <a:pt x="305" y="375"/>
                    </a:lnTo>
                    <a:lnTo>
                      <a:pt x="274" y="396"/>
                    </a:lnTo>
                    <a:lnTo>
                      <a:pt x="234" y="364"/>
                    </a:lnTo>
                    <a:lnTo>
                      <a:pt x="198" y="396"/>
                    </a:lnTo>
                    <a:lnTo>
                      <a:pt x="166" y="368"/>
                    </a:lnTo>
                    <a:lnTo>
                      <a:pt x="74" y="364"/>
                    </a:lnTo>
                    <a:lnTo>
                      <a:pt x="87" y="310"/>
                    </a:lnTo>
                    <a:lnTo>
                      <a:pt x="21" y="306"/>
                    </a:lnTo>
                    <a:lnTo>
                      <a:pt x="14" y="275"/>
                    </a:lnTo>
                    <a:lnTo>
                      <a:pt x="27" y="243"/>
                    </a:lnTo>
                    <a:lnTo>
                      <a:pt x="11" y="214"/>
                    </a:lnTo>
                    <a:lnTo>
                      <a:pt x="12" y="131"/>
                    </a:lnTo>
                    <a:lnTo>
                      <a:pt x="0" y="68"/>
                    </a:lnTo>
                    <a:lnTo>
                      <a:pt x="8" y="44"/>
                    </a:lnTo>
                    <a:lnTo>
                      <a:pt x="37" y="54"/>
                    </a:lnTo>
                    <a:lnTo>
                      <a:pt x="67" y="91"/>
                    </a:lnTo>
                    <a:lnTo>
                      <a:pt x="124" y="99"/>
                    </a:lnTo>
                    <a:lnTo>
                      <a:pt x="138" y="130"/>
                    </a:lnTo>
                    <a:lnTo>
                      <a:pt x="111" y="130"/>
                    </a:lnTo>
                    <a:lnTo>
                      <a:pt x="108" y="155"/>
                    </a:lnTo>
                    <a:lnTo>
                      <a:pt x="124" y="159"/>
                    </a:lnTo>
                    <a:lnTo>
                      <a:pt x="130" y="184"/>
                    </a:lnTo>
                    <a:lnTo>
                      <a:pt x="96" y="204"/>
                    </a:lnTo>
                    <a:lnTo>
                      <a:pt x="96" y="222"/>
                    </a:lnTo>
                    <a:lnTo>
                      <a:pt x="135" y="222"/>
                    </a:lnTo>
                    <a:lnTo>
                      <a:pt x="145" y="176"/>
                    </a:lnTo>
                    <a:lnTo>
                      <a:pt x="174" y="149"/>
                    </a:lnTo>
                    <a:lnTo>
                      <a:pt x="138" y="78"/>
                    </a:lnTo>
                    <a:lnTo>
                      <a:pt x="161" y="55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5" name="Freeform 10"/>
              <p:cNvSpPr>
                <a:spLocks/>
              </p:cNvSpPr>
              <p:nvPr/>
            </p:nvSpPr>
            <p:spPr bwMode="auto">
              <a:xfrm>
                <a:off x="3318974" y="3040491"/>
                <a:ext cx="848150" cy="713812"/>
              </a:xfrm>
              <a:custGeom>
                <a:avLst/>
                <a:gdLst>
                  <a:gd name="T0" fmla="*/ 2147483647 w 717"/>
                  <a:gd name="T1" fmla="*/ 0 h 547"/>
                  <a:gd name="T2" fmla="*/ 2147483647 w 717"/>
                  <a:gd name="T3" fmla="*/ 2147483647 h 547"/>
                  <a:gd name="T4" fmla="*/ 2147483647 w 717"/>
                  <a:gd name="T5" fmla="*/ 2147483647 h 547"/>
                  <a:gd name="T6" fmla="*/ 2147483647 w 717"/>
                  <a:gd name="T7" fmla="*/ 2147483647 h 547"/>
                  <a:gd name="T8" fmla="*/ 2147483647 w 717"/>
                  <a:gd name="T9" fmla="*/ 2147483647 h 547"/>
                  <a:gd name="T10" fmla="*/ 2147483647 w 717"/>
                  <a:gd name="T11" fmla="*/ 2147483647 h 547"/>
                  <a:gd name="T12" fmla="*/ 2147483647 w 717"/>
                  <a:gd name="T13" fmla="*/ 2147483647 h 547"/>
                  <a:gd name="T14" fmla="*/ 2147483647 w 717"/>
                  <a:gd name="T15" fmla="*/ 2147483647 h 547"/>
                  <a:gd name="T16" fmla="*/ 2147483647 w 717"/>
                  <a:gd name="T17" fmla="*/ 2147483647 h 547"/>
                  <a:gd name="T18" fmla="*/ 0 w 717"/>
                  <a:gd name="T19" fmla="*/ 2147483647 h 547"/>
                  <a:gd name="T20" fmla="*/ 0 w 717"/>
                  <a:gd name="T21" fmla="*/ 2147483647 h 547"/>
                  <a:gd name="T22" fmla="*/ 2147483647 w 717"/>
                  <a:gd name="T23" fmla="*/ 2147483647 h 547"/>
                  <a:gd name="T24" fmla="*/ 2147483647 w 717"/>
                  <a:gd name="T25" fmla="*/ 2147483647 h 547"/>
                  <a:gd name="T26" fmla="*/ 2147483647 w 717"/>
                  <a:gd name="T27" fmla="*/ 2147483647 h 547"/>
                  <a:gd name="T28" fmla="*/ 2147483647 w 717"/>
                  <a:gd name="T29" fmla="*/ 2147483647 h 547"/>
                  <a:gd name="T30" fmla="*/ 2147483647 w 717"/>
                  <a:gd name="T31" fmla="*/ 2147483647 h 547"/>
                  <a:gd name="T32" fmla="*/ 2147483647 w 717"/>
                  <a:gd name="T33" fmla="*/ 2147483647 h 547"/>
                  <a:gd name="T34" fmla="*/ 2147483647 w 717"/>
                  <a:gd name="T35" fmla="*/ 2147483647 h 547"/>
                  <a:gd name="T36" fmla="*/ 2147483647 w 717"/>
                  <a:gd name="T37" fmla="*/ 2147483647 h 547"/>
                  <a:gd name="T38" fmla="*/ 2147483647 w 717"/>
                  <a:gd name="T39" fmla="*/ 2147483647 h 547"/>
                  <a:gd name="T40" fmla="*/ 2147483647 w 717"/>
                  <a:gd name="T41" fmla="*/ 2147483647 h 547"/>
                  <a:gd name="T42" fmla="*/ 2147483647 w 717"/>
                  <a:gd name="T43" fmla="*/ 2147483647 h 547"/>
                  <a:gd name="T44" fmla="*/ 2147483647 w 717"/>
                  <a:gd name="T45" fmla="*/ 2147483647 h 547"/>
                  <a:gd name="T46" fmla="*/ 2147483647 w 717"/>
                  <a:gd name="T47" fmla="*/ 2147483647 h 547"/>
                  <a:gd name="T48" fmla="*/ 2147483647 w 717"/>
                  <a:gd name="T49" fmla="*/ 2147483647 h 547"/>
                  <a:gd name="T50" fmla="*/ 2147483647 w 717"/>
                  <a:gd name="T51" fmla="*/ 2147483647 h 547"/>
                  <a:gd name="T52" fmla="*/ 2147483647 w 717"/>
                  <a:gd name="T53" fmla="*/ 0 h 54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17"/>
                  <a:gd name="T82" fmla="*/ 0 h 547"/>
                  <a:gd name="T83" fmla="*/ 717 w 717"/>
                  <a:gd name="T84" fmla="*/ 547 h 54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17" h="547">
                    <a:moveTo>
                      <a:pt x="157" y="0"/>
                    </a:moveTo>
                    <a:lnTo>
                      <a:pt x="136" y="11"/>
                    </a:lnTo>
                    <a:lnTo>
                      <a:pt x="123" y="59"/>
                    </a:lnTo>
                    <a:lnTo>
                      <a:pt x="110" y="100"/>
                    </a:lnTo>
                    <a:lnTo>
                      <a:pt x="100" y="132"/>
                    </a:lnTo>
                    <a:lnTo>
                      <a:pt x="87" y="167"/>
                    </a:lnTo>
                    <a:lnTo>
                      <a:pt x="73" y="203"/>
                    </a:lnTo>
                    <a:lnTo>
                      <a:pt x="53" y="242"/>
                    </a:lnTo>
                    <a:lnTo>
                      <a:pt x="27" y="287"/>
                    </a:lnTo>
                    <a:lnTo>
                      <a:pt x="0" y="330"/>
                    </a:lnTo>
                    <a:lnTo>
                      <a:pt x="0" y="426"/>
                    </a:lnTo>
                    <a:lnTo>
                      <a:pt x="402" y="508"/>
                    </a:lnTo>
                    <a:lnTo>
                      <a:pt x="588" y="547"/>
                    </a:lnTo>
                    <a:lnTo>
                      <a:pt x="626" y="356"/>
                    </a:lnTo>
                    <a:lnTo>
                      <a:pt x="651" y="340"/>
                    </a:lnTo>
                    <a:lnTo>
                      <a:pt x="628" y="298"/>
                    </a:lnTo>
                    <a:lnTo>
                      <a:pt x="639" y="255"/>
                    </a:lnTo>
                    <a:lnTo>
                      <a:pt x="717" y="182"/>
                    </a:lnTo>
                    <a:lnTo>
                      <a:pt x="663" y="116"/>
                    </a:lnTo>
                    <a:lnTo>
                      <a:pt x="441" y="69"/>
                    </a:lnTo>
                    <a:lnTo>
                      <a:pt x="410" y="88"/>
                    </a:lnTo>
                    <a:lnTo>
                      <a:pt x="370" y="56"/>
                    </a:lnTo>
                    <a:lnTo>
                      <a:pt x="334" y="90"/>
                    </a:lnTo>
                    <a:lnTo>
                      <a:pt x="300" y="56"/>
                    </a:lnTo>
                    <a:lnTo>
                      <a:pt x="211" y="58"/>
                    </a:lnTo>
                    <a:lnTo>
                      <a:pt x="223" y="4"/>
                    </a:lnTo>
                    <a:lnTo>
                      <a:pt x="157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6" name="Freeform 11"/>
              <p:cNvSpPr>
                <a:spLocks/>
              </p:cNvSpPr>
              <p:nvPr/>
            </p:nvSpPr>
            <p:spPr bwMode="auto">
              <a:xfrm>
                <a:off x="3250667" y="3591504"/>
                <a:ext cx="892550" cy="1527809"/>
              </a:xfrm>
              <a:custGeom>
                <a:avLst/>
                <a:gdLst>
                  <a:gd name="T0" fmla="*/ 2147483647 w 755"/>
                  <a:gd name="T1" fmla="*/ 0 h 1168"/>
                  <a:gd name="T2" fmla="*/ 2147483647 w 755"/>
                  <a:gd name="T3" fmla="*/ 2147483647 h 1168"/>
                  <a:gd name="T4" fmla="*/ 2147483647 w 755"/>
                  <a:gd name="T5" fmla="*/ 2147483647 h 1168"/>
                  <a:gd name="T6" fmla="*/ 2147483647 w 755"/>
                  <a:gd name="T7" fmla="*/ 2147483647 h 1168"/>
                  <a:gd name="T8" fmla="*/ 2147483647 w 755"/>
                  <a:gd name="T9" fmla="*/ 2147483647 h 1168"/>
                  <a:gd name="T10" fmla="*/ 2147483647 w 755"/>
                  <a:gd name="T11" fmla="*/ 2147483647 h 1168"/>
                  <a:gd name="T12" fmla="*/ 2147483647 w 755"/>
                  <a:gd name="T13" fmla="*/ 2147483647 h 1168"/>
                  <a:gd name="T14" fmla="*/ 2147483647 w 755"/>
                  <a:gd name="T15" fmla="*/ 2147483647 h 1168"/>
                  <a:gd name="T16" fmla="*/ 2147483647 w 755"/>
                  <a:gd name="T17" fmla="*/ 2147483647 h 1168"/>
                  <a:gd name="T18" fmla="*/ 2147483647 w 755"/>
                  <a:gd name="T19" fmla="*/ 2147483647 h 1168"/>
                  <a:gd name="T20" fmla="*/ 2147483647 w 755"/>
                  <a:gd name="T21" fmla="*/ 2147483647 h 1168"/>
                  <a:gd name="T22" fmla="*/ 2147483647 w 755"/>
                  <a:gd name="T23" fmla="*/ 2147483647 h 1168"/>
                  <a:gd name="T24" fmla="*/ 2147483647 w 755"/>
                  <a:gd name="T25" fmla="*/ 2147483647 h 1168"/>
                  <a:gd name="T26" fmla="*/ 2147483647 w 755"/>
                  <a:gd name="T27" fmla="*/ 2147483647 h 1168"/>
                  <a:gd name="T28" fmla="*/ 2147483647 w 755"/>
                  <a:gd name="T29" fmla="*/ 2147483647 h 1168"/>
                  <a:gd name="T30" fmla="*/ 2147483647 w 755"/>
                  <a:gd name="T31" fmla="*/ 2147483647 h 1168"/>
                  <a:gd name="T32" fmla="*/ 2147483647 w 755"/>
                  <a:gd name="T33" fmla="*/ 2147483647 h 1168"/>
                  <a:gd name="T34" fmla="*/ 2147483647 w 755"/>
                  <a:gd name="T35" fmla="*/ 2147483647 h 1168"/>
                  <a:gd name="T36" fmla="*/ 2147483647 w 755"/>
                  <a:gd name="T37" fmla="*/ 2147483647 h 1168"/>
                  <a:gd name="T38" fmla="*/ 2147483647 w 755"/>
                  <a:gd name="T39" fmla="*/ 2147483647 h 1168"/>
                  <a:gd name="T40" fmla="*/ 2147483647 w 755"/>
                  <a:gd name="T41" fmla="*/ 2147483647 h 1168"/>
                  <a:gd name="T42" fmla="*/ 2147483647 w 755"/>
                  <a:gd name="T43" fmla="*/ 2147483647 h 1168"/>
                  <a:gd name="T44" fmla="*/ 2147483647 w 755"/>
                  <a:gd name="T45" fmla="*/ 2147483647 h 1168"/>
                  <a:gd name="T46" fmla="*/ 2147483647 w 755"/>
                  <a:gd name="T47" fmla="*/ 2147483647 h 1168"/>
                  <a:gd name="T48" fmla="*/ 2147483647 w 755"/>
                  <a:gd name="T49" fmla="*/ 2147483647 h 1168"/>
                  <a:gd name="T50" fmla="*/ 2147483647 w 755"/>
                  <a:gd name="T51" fmla="*/ 2147483647 h 1168"/>
                  <a:gd name="T52" fmla="*/ 2147483647 w 755"/>
                  <a:gd name="T53" fmla="*/ 2147483647 h 1168"/>
                  <a:gd name="T54" fmla="*/ 2147483647 w 755"/>
                  <a:gd name="T55" fmla="*/ 2147483647 h 1168"/>
                  <a:gd name="T56" fmla="*/ 2147483647 w 755"/>
                  <a:gd name="T57" fmla="*/ 2147483647 h 1168"/>
                  <a:gd name="T58" fmla="*/ 2147483647 w 755"/>
                  <a:gd name="T59" fmla="*/ 2147483647 h 1168"/>
                  <a:gd name="T60" fmla="*/ 2147483647 w 755"/>
                  <a:gd name="T61" fmla="*/ 2147483647 h 1168"/>
                  <a:gd name="T62" fmla="*/ 2147483647 w 755"/>
                  <a:gd name="T63" fmla="*/ 2147483647 h 1168"/>
                  <a:gd name="T64" fmla="*/ 2147483647 w 755"/>
                  <a:gd name="T65" fmla="*/ 2147483647 h 1168"/>
                  <a:gd name="T66" fmla="*/ 2147483647 w 755"/>
                  <a:gd name="T67" fmla="*/ 2147483647 h 1168"/>
                  <a:gd name="T68" fmla="*/ 2147483647 w 755"/>
                  <a:gd name="T69" fmla="*/ 2147483647 h 1168"/>
                  <a:gd name="T70" fmla="*/ 2147483647 w 755"/>
                  <a:gd name="T71" fmla="*/ 2147483647 h 1168"/>
                  <a:gd name="T72" fmla="*/ 2147483647 w 755"/>
                  <a:gd name="T73" fmla="*/ 2147483647 h 1168"/>
                  <a:gd name="T74" fmla="*/ 2147483647 w 755"/>
                  <a:gd name="T75" fmla="*/ 2147483647 h 1168"/>
                  <a:gd name="T76" fmla="*/ 2147483647 w 755"/>
                  <a:gd name="T77" fmla="*/ 2147483647 h 1168"/>
                  <a:gd name="T78" fmla="*/ 2147483647 w 755"/>
                  <a:gd name="T79" fmla="*/ 2147483647 h 1168"/>
                  <a:gd name="T80" fmla="*/ 2147483647 w 755"/>
                  <a:gd name="T81" fmla="*/ 2147483647 h 1168"/>
                  <a:gd name="T82" fmla="*/ 2147483647 w 755"/>
                  <a:gd name="T83" fmla="*/ 2147483647 h 1168"/>
                  <a:gd name="T84" fmla="*/ 2147483647 w 755"/>
                  <a:gd name="T85" fmla="*/ 2147483647 h 1168"/>
                  <a:gd name="T86" fmla="*/ 0 w 755"/>
                  <a:gd name="T87" fmla="*/ 2147483647 h 1168"/>
                  <a:gd name="T88" fmla="*/ 2147483647 w 755"/>
                  <a:gd name="T89" fmla="*/ 2147483647 h 1168"/>
                  <a:gd name="T90" fmla="*/ 2147483647 w 755"/>
                  <a:gd name="T91" fmla="*/ 2147483647 h 1168"/>
                  <a:gd name="T92" fmla="*/ 2147483647 w 755"/>
                  <a:gd name="T93" fmla="*/ 2147483647 h 1168"/>
                  <a:gd name="T94" fmla="*/ 2147483647 w 755"/>
                  <a:gd name="T95" fmla="*/ 0 h 11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5"/>
                  <a:gd name="T145" fmla="*/ 0 h 1168"/>
                  <a:gd name="T146" fmla="*/ 755 w 755"/>
                  <a:gd name="T147" fmla="*/ 1168 h 11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5" h="1168">
                    <a:moveTo>
                      <a:pt x="58" y="0"/>
                    </a:moveTo>
                    <a:lnTo>
                      <a:pt x="405" y="70"/>
                    </a:lnTo>
                    <a:lnTo>
                      <a:pt x="329" y="414"/>
                    </a:lnTo>
                    <a:lnTo>
                      <a:pt x="720" y="937"/>
                    </a:lnTo>
                    <a:lnTo>
                      <a:pt x="755" y="1003"/>
                    </a:lnTo>
                    <a:lnTo>
                      <a:pt x="718" y="1035"/>
                    </a:lnTo>
                    <a:lnTo>
                      <a:pt x="694" y="1093"/>
                    </a:lnTo>
                    <a:lnTo>
                      <a:pt x="671" y="1127"/>
                    </a:lnTo>
                    <a:lnTo>
                      <a:pt x="696" y="1158"/>
                    </a:lnTo>
                    <a:lnTo>
                      <a:pt x="655" y="1168"/>
                    </a:lnTo>
                    <a:lnTo>
                      <a:pt x="426" y="1160"/>
                    </a:lnTo>
                    <a:lnTo>
                      <a:pt x="412" y="1092"/>
                    </a:lnTo>
                    <a:lnTo>
                      <a:pt x="371" y="1042"/>
                    </a:lnTo>
                    <a:lnTo>
                      <a:pt x="342" y="1024"/>
                    </a:lnTo>
                    <a:lnTo>
                      <a:pt x="334" y="988"/>
                    </a:lnTo>
                    <a:lnTo>
                      <a:pt x="310" y="969"/>
                    </a:lnTo>
                    <a:lnTo>
                      <a:pt x="286" y="945"/>
                    </a:lnTo>
                    <a:lnTo>
                      <a:pt x="278" y="917"/>
                    </a:lnTo>
                    <a:lnTo>
                      <a:pt x="255" y="900"/>
                    </a:lnTo>
                    <a:lnTo>
                      <a:pt x="219" y="909"/>
                    </a:lnTo>
                    <a:lnTo>
                      <a:pt x="179" y="895"/>
                    </a:lnTo>
                    <a:lnTo>
                      <a:pt x="179" y="880"/>
                    </a:lnTo>
                    <a:lnTo>
                      <a:pt x="177" y="848"/>
                    </a:lnTo>
                    <a:lnTo>
                      <a:pt x="161" y="812"/>
                    </a:lnTo>
                    <a:lnTo>
                      <a:pt x="160" y="783"/>
                    </a:lnTo>
                    <a:lnTo>
                      <a:pt x="142" y="758"/>
                    </a:lnTo>
                    <a:lnTo>
                      <a:pt x="147" y="733"/>
                    </a:lnTo>
                    <a:lnTo>
                      <a:pt x="97" y="674"/>
                    </a:lnTo>
                    <a:lnTo>
                      <a:pt x="97" y="640"/>
                    </a:lnTo>
                    <a:lnTo>
                      <a:pt x="123" y="627"/>
                    </a:lnTo>
                    <a:lnTo>
                      <a:pt x="123" y="606"/>
                    </a:lnTo>
                    <a:lnTo>
                      <a:pt x="97" y="599"/>
                    </a:lnTo>
                    <a:lnTo>
                      <a:pt x="85" y="567"/>
                    </a:lnTo>
                    <a:lnTo>
                      <a:pt x="72" y="511"/>
                    </a:lnTo>
                    <a:lnTo>
                      <a:pt x="110" y="541"/>
                    </a:lnTo>
                    <a:lnTo>
                      <a:pt x="95" y="501"/>
                    </a:lnTo>
                    <a:lnTo>
                      <a:pt x="123" y="501"/>
                    </a:lnTo>
                    <a:lnTo>
                      <a:pt x="123" y="472"/>
                    </a:lnTo>
                    <a:lnTo>
                      <a:pt x="95" y="452"/>
                    </a:lnTo>
                    <a:lnTo>
                      <a:pt x="82" y="480"/>
                    </a:lnTo>
                    <a:lnTo>
                      <a:pt x="58" y="470"/>
                    </a:lnTo>
                    <a:lnTo>
                      <a:pt x="10" y="339"/>
                    </a:lnTo>
                    <a:lnTo>
                      <a:pt x="22" y="246"/>
                    </a:lnTo>
                    <a:lnTo>
                      <a:pt x="0" y="193"/>
                    </a:lnTo>
                    <a:lnTo>
                      <a:pt x="11" y="152"/>
                    </a:lnTo>
                    <a:lnTo>
                      <a:pt x="35" y="144"/>
                    </a:lnTo>
                    <a:lnTo>
                      <a:pt x="58" y="8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7" name="Freeform 12"/>
              <p:cNvSpPr>
                <a:spLocks/>
              </p:cNvSpPr>
              <p:nvPr/>
            </p:nvSpPr>
            <p:spPr bwMode="auto">
              <a:xfrm>
                <a:off x="3640019" y="3687135"/>
                <a:ext cx="676244" cy="1128211"/>
              </a:xfrm>
              <a:custGeom>
                <a:avLst/>
                <a:gdLst>
                  <a:gd name="T0" fmla="*/ 2147483647 w 572"/>
                  <a:gd name="T1" fmla="*/ 0 h 864"/>
                  <a:gd name="T2" fmla="*/ 0 w 572"/>
                  <a:gd name="T3" fmla="*/ 2147483647 h 864"/>
                  <a:gd name="T4" fmla="*/ 2147483647 w 572"/>
                  <a:gd name="T5" fmla="*/ 2147483647 h 864"/>
                  <a:gd name="T6" fmla="*/ 2147483647 w 572"/>
                  <a:gd name="T7" fmla="*/ 2147483647 h 864"/>
                  <a:gd name="T8" fmla="*/ 2147483647 w 572"/>
                  <a:gd name="T9" fmla="*/ 2147483647 h 864"/>
                  <a:gd name="T10" fmla="*/ 2147483647 w 572"/>
                  <a:gd name="T11" fmla="*/ 2147483647 h 864"/>
                  <a:gd name="T12" fmla="*/ 2147483647 w 572"/>
                  <a:gd name="T13" fmla="*/ 2147483647 h 864"/>
                  <a:gd name="T14" fmla="*/ 2147483647 w 572"/>
                  <a:gd name="T15" fmla="*/ 2147483647 h 864"/>
                  <a:gd name="T16" fmla="*/ 2147483647 w 572"/>
                  <a:gd name="T17" fmla="*/ 2147483647 h 864"/>
                  <a:gd name="T18" fmla="*/ 2147483647 w 572"/>
                  <a:gd name="T19" fmla="*/ 2147483647 h 864"/>
                  <a:gd name="T20" fmla="*/ 2147483647 w 572"/>
                  <a:gd name="T21" fmla="*/ 2147483647 h 864"/>
                  <a:gd name="T22" fmla="*/ 2147483647 w 572"/>
                  <a:gd name="T23" fmla="*/ 0 h 8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72"/>
                  <a:gd name="T37" fmla="*/ 0 h 864"/>
                  <a:gd name="T38" fmla="*/ 572 w 572"/>
                  <a:gd name="T39" fmla="*/ 864 h 86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72" h="864">
                    <a:moveTo>
                      <a:pt x="73" y="0"/>
                    </a:moveTo>
                    <a:lnTo>
                      <a:pt x="0" y="342"/>
                    </a:lnTo>
                    <a:lnTo>
                      <a:pt x="389" y="864"/>
                    </a:lnTo>
                    <a:lnTo>
                      <a:pt x="413" y="841"/>
                    </a:lnTo>
                    <a:lnTo>
                      <a:pt x="412" y="738"/>
                    </a:lnTo>
                    <a:lnTo>
                      <a:pt x="460" y="746"/>
                    </a:lnTo>
                    <a:lnTo>
                      <a:pt x="510" y="429"/>
                    </a:lnTo>
                    <a:lnTo>
                      <a:pt x="544" y="215"/>
                    </a:lnTo>
                    <a:lnTo>
                      <a:pt x="554" y="150"/>
                    </a:lnTo>
                    <a:lnTo>
                      <a:pt x="572" y="92"/>
                    </a:lnTo>
                    <a:lnTo>
                      <a:pt x="315" y="52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8" name="Freeform 13"/>
              <p:cNvSpPr>
                <a:spLocks/>
              </p:cNvSpPr>
              <p:nvPr/>
            </p:nvSpPr>
            <p:spPr bwMode="auto">
              <a:xfrm>
                <a:off x="4012294" y="2761569"/>
                <a:ext cx="607936" cy="1090642"/>
              </a:xfrm>
              <a:custGeom>
                <a:avLst/>
                <a:gdLst>
                  <a:gd name="T0" fmla="*/ 2147483647 w 515"/>
                  <a:gd name="T1" fmla="*/ 0 h 835"/>
                  <a:gd name="T2" fmla="*/ 2147483647 w 515"/>
                  <a:gd name="T3" fmla="*/ 2147483647 h 835"/>
                  <a:gd name="T4" fmla="*/ 2147483647 w 515"/>
                  <a:gd name="T5" fmla="*/ 2147483647 h 835"/>
                  <a:gd name="T6" fmla="*/ 2147483647 w 515"/>
                  <a:gd name="T7" fmla="*/ 2147483647 h 835"/>
                  <a:gd name="T8" fmla="*/ 2147483647 w 515"/>
                  <a:gd name="T9" fmla="*/ 2147483647 h 835"/>
                  <a:gd name="T10" fmla="*/ 2147483647 w 515"/>
                  <a:gd name="T11" fmla="*/ 2147483647 h 835"/>
                  <a:gd name="T12" fmla="*/ 2147483647 w 515"/>
                  <a:gd name="T13" fmla="*/ 2147483647 h 835"/>
                  <a:gd name="T14" fmla="*/ 0 w 515"/>
                  <a:gd name="T15" fmla="*/ 2147483647 h 835"/>
                  <a:gd name="T16" fmla="*/ 2147483647 w 515"/>
                  <a:gd name="T17" fmla="*/ 2147483647 h 835"/>
                  <a:gd name="T18" fmla="*/ 2147483647 w 515"/>
                  <a:gd name="T19" fmla="*/ 2147483647 h 835"/>
                  <a:gd name="T20" fmla="*/ 2147483647 w 515"/>
                  <a:gd name="T21" fmla="*/ 2147483647 h 835"/>
                  <a:gd name="T22" fmla="*/ 2147483647 w 515"/>
                  <a:gd name="T23" fmla="*/ 2147483647 h 835"/>
                  <a:gd name="T24" fmla="*/ 2147483647 w 515"/>
                  <a:gd name="T25" fmla="*/ 2147483647 h 835"/>
                  <a:gd name="T26" fmla="*/ 2147483647 w 515"/>
                  <a:gd name="T27" fmla="*/ 2147483647 h 835"/>
                  <a:gd name="T28" fmla="*/ 2147483647 w 515"/>
                  <a:gd name="T29" fmla="*/ 2147483647 h 835"/>
                  <a:gd name="T30" fmla="*/ 2147483647 w 515"/>
                  <a:gd name="T31" fmla="*/ 2147483647 h 835"/>
                  <a:gd name="T32" fmla="*/ 2147483647 w 515"/>
                  <a:gd name="T33" fmla="*/ 2147483647 h 835"/>
                  <a:gd name="T34" fmla="*/ 2147483647 w 515"/>
                  <a:gd name="T35" fmla="*/ 2147483647 h 835"/>
                  <a:gd name="T36" fmla="*/ 2147483647 w 515"/>
                  <a:gd name="T37" fmla="*/ 2147483647 h 835"/>
                  <a:gd name="T38" fmla="*/ 2147483647 w 515"/>
                  <a:gd name="T39" fmla="*/ 2147483647 h 835"/>
                  <a:gd name="T40" fmla="*/ 2147483647 w 515"/>
                  <a:gd name="T41" fmla="*/ 2147483647 h 835"/>
                  <a:gd name="T42" fmla="*/ 2147483647 w 515"/>
                  <a:gd name="T43" fmla="*/ 0 h 8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5"/>
                  <a:gd name="T67" fmla="*/ 0 h 835"/>
                  <a:gd name="T68" fmla="*/ 515 w 515"/>
                  <a:gd name="T69" fmla="*/ 835 h 8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5" h="835">
                    <a:moveTo>
                      <a:pt x="124" y="0"/>
                    </a:moveTo>
                    <a:lnTo>
                      <a:pt x="77" y="327"/>
                    </a:lnTo>
                    <a:lnTo>
                      <a:pt x="126" y="396"/>
                    </a:lnTo>
                    <a:lnTo>
                      <a:pt x="50" y="469"/>
                    </a:lnTo>
                    <a:lnTo>
                      <a:pt x="40" y="519"/>
                    </a:lnTo>
                    <a:lnTo>
                      <a:pt x="61" y="554"/>
                    </a:lnTo>
                    <a:lnTo>
                      <a:pt x="40" y="572"/>
                    </a:lnTo>
                    <a:lnTo>
                      <a:pt x="0" y="761"/>
                    </a:lnTo>
                    <a:lnTo>
                      <a:pt x="245" y="804"/>
                    </a:lnTo>
                    <a:lnTo>
                      <a:pt x="478" y="835"/>
                    </a:lnTo>
                    <a:lnTo>
                      <a:pt x="502" y="662"/>
                    </a:lnTo>
                    <a:lnTo>
                      <a:pt x="515" y="567"/>
                    </a:lnTo>
                    <a:lnTo>
                      <a:pt x="492" y="533"/>
                    </a:lnTo>
                    <a:lnTo>
                      <a:pt x="439" y="543"/>
                    </a:lnTo>
                    <a:lnTo>
                      <a:pt x="370" y="551"/>
                    </a:lnTo>
                    <a:lnTo>
                      <a:pt x="357" y="473"/>
                    </a:lnTo>
                    <a:lnTo>
                      <a:pt x="273" y="410"/>
                    </a:lnTo>
                    <a:lnTo>
                      <a:pt x="284" y="370"/>
                    </a:lnTo>
                    <a:lnTo>
                      <a:pt x="292" y="299"/>
                    </a:lnTo>
                    <a:lnTo>
                      <a:pt x="184" y="146"/>
                    </a:lnTo>
                    <a:lnTo>
                      <a:pt x="199" y="10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9" name="Freeform 14"/>
              <p:cNvSpPr>
                <a:spLocks/>
              </p:cNvSpPr>
              <p:nvPr/>
            </p:nvSpPr>
            <p:spPr bwMode="auto">
              <a:xfrm>
                <a:off x="4199001" y="3808949"/>
                <a:ext cx="564675" cy="806028"/>
              </a:xfrm>
              <a:custGeom>
                <a:avLst/>
                <a:gdLst>
                  <a:gd name="T0" fmla="*/ 2147483647 w 478"/>
                  <a:gd name="T1" fmla="*/ 0 h 616"/>
                  <a:gd name="T2" fmla="*/ 2147483647 w 478"/>
                  <a:gd name="T3" fmla="*/ 2147483647 h 616"/>
                  <a:gd name="T4" fmla="*/ 2147483647 w 478"/>
                  <a:gd name="T5" fmla="*/ 2147483647 h 616"/>
                  <a:gd name="T6" fmla="*/ 2147483647 w 478"/>
                  <a:gd name="T7" fmla="*/ 2147483647 h 616"/>
                  <a:gd name="T8" fmla="*/ 2147483647 w 478"/>
                  <a:gd name="T9" fmla="*/ 2147483647 h 616"/>
                  <a:gd name="T10" fmla="*/ 0 w 478"/>
                  <a:gd name="T11" fmla="*/ 2147483647 h 616"/>
                  <a:gd name="T12" fmla="*/ 2147483647 w 478"/>
                  <a:gd name="T13" fmla="*/ 2147483647 h 616"/>
                  <a:gd name="T14" fmla="*/ 2147483647 w 478"/>
                  <a:gd name="T15" fmla="*/ 0 h 6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8"/>
                  <a:gd name="T25" fmla="*/ 0 h 616"/>
                  <a:gd name="T26" fmla="*/ 478 w 478"/>
                  <a:gd name="T27" fmla="*/ 616 h 6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8" h="616">
                    <a:moveTo>
                      <a:pt x="89" y="0"/>
                    </a:moveTo>
                    <a:lnTo>
                      <a:pt x="323" y="32"/>
                    </a:lnTo>
                    <a:lnTo>
                      <a:pt x="307" y="150"/>
                    </a:lnTo>
                    <a:lnTo>
                      <a:pt x="478" y="166"/>
                    </a:lnTo>
                    <a:lnTo>
                      <a:pt x="431" y="616"/>
                    </a:lnTo>
                    <a:lnTo>
                      <a:pt x="0" y="570"/>
                    </a:lnTo>
                    <a:lnTo>
                      <a:pt x="44" y="282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0" name="Freeform 15"/>
              <p:cNvSpPr>
                <a:spLocks/>
              </p:cNvSpPr>
              <p:nvPr/>
            </p:nvSpPr>
            <p:spPr bwMode="auto">
              <a:xfrm>
                <a:off x="4224048" y="2771815"/>
                <a:ext cx="1061042" cy="729751"/>
              </a:xfrm>
              <a:custGeom>
                <a:avLst/>
                <a:gdLst>
                  <a:gd name="T0" fmla="*/ 2147483647 w 896"/>
                  <a:gd name="T1" fmla="*/ 0 h 558"/>
                  <a:gd name="T2" fmla="*/ 2147483647 w 896"/>
                  <a:gd name="T3" fmla="*/ 2147483647 h 558"/>
                  <a:gd name="T4" fmla="*/ 2147483647 w 896"/>
                  <a:gd name="T5" fmla="*/ 2147483647 h 558"/>
                  <a:gd name="T6" fmla="*/ 2147483647 w 896"/>
                  <a:gd name="T7" fmla="*/ 2147483647 h 558"/>
                  <a:gd name="T8" fmla="*/ 2147483647 w 896"/>
                  <a:gd name="T9" fmla="*/ 2147483647 h 558"/>
                  <a:gd name="T10" fmla="*/ 2147483647 w 896"/>
                  <a:gd name="T11" fmla="*/ 2147483647 h 558"/>
                  <a:gd name="T12" fmla="*/ 2147483647 w 896"/>
                  <a:gd name="T13" fmla="*/ 2147483647 h 558"/>
                  <a:gd name="T14" fmla="*/ 2147483647 w 896"/>
                  <a:gd name="T15" fmla="*/ 2147483647 h 558"/>
                  <a:gd name="T16" fmla="*/ 2147483647 w 896"/>
                  <a:gd name="T17" fmla="*/ 2147483647 h 558"/>
                  <a:gd name="T18" fmla="*/ 2147483647 w 896"/>
                  <a:gd name="T19" fmla="*/ 2147483647 h 558"/>
                  <a:gd name="T20" fmla="*/ 2147483647 w 896"/>
                  <a:gd name="T21" fmla="*/ 2147483647 h 558"/>
                  <a:gd name="T22" fmla="*/ 2147483647 w 896"/>
                  <a:gd name="T23" fmla="*/ 2147483647 h 558"/>
                  <a:gd name="T24" fmla="*/ 2147483647 w 896"/>
                  <a:gd name="T25" fmla="*/ 2147483647 h 558"/>
                  <a:gd name="T26" fmla="*/ 2147483647 w 896"/>
                  <a:gd name="T27" fmla="*/ 2147483647 h 558"/>
                  <a:gd name="T28" fmla="*/ 2147483647 w 896"/>
                  <a:gd name="T29" fmla="*/ 2147483647 h 558"/>
                  <a:gd name="T30" fmla="*/ 2147483647 w 896"/>
                  <a:gd name="T31" fmla="*/ 2147483647 h 558"/>
                  <a:gd name="T32" fmla="*/ 2147483647 w 896"/>
                  <a:gd name="T33" fmla="*/ 2147483647 h 558"/>
                  <a:gd name="T34" fmla="*/ 0 w 896"/>
                  <a:gd name="T35" fmla="*/ 2147483647 h 558"/>
                  <a:gd name="T36" fmla="*/ 2147483647 w 896"/>
                  <a:gd name="T37" fmla="*/ 0 h 5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96"/>
                  <a:gd name="T58" fmla="*/ 0 h 558"/>
                  <a:gd name="T59" fmla="*/ 896 w 896"/>
                  <a:gd name="T60" fmla="*/ 558 h 5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96" h="558">
                    <a:moveTo>
                      <a:pt x="14" y="0"/>
                    </a:moveTo>
                    <a:lnTo>
                      <a:pt x="190" y="22"/>
                    </a:lnTo>
                    <a:lnTo>
                      <a:pt x="297" y="37"/>
                    </a:lnTo>
                    <a:lnTo>
                      <a:pt x="437" y="51"/>
                    </a:lnTo>
                    <a:lnTo>
                      <a:pt x="566" y="64"/>
                    </a:lnTo>
                    <a:lnTo>
                      <a:pt x="791" y="80"/>
                    </a:lnTo>
                    <a:lnTo>
                      <a:pt x="896" y="88"/>
                    </a:lnTo>
                    <a:lnTo>
                      <a:pt x="893" y="544"/>
                    </a:lnTo>
                    <a:lnTo>
                      <a:pt x="344" y="497"/>
                    </a:lnTo>
                    <a:lnTo>
                      <a:pt x="332" y="558"/>
                    </a:lnTo>
                    <a:lnTo>
                      <a:pt x="311" y="529"/>
                    </a:lnTo>
                    <a:lnTo>
                      <a:pt x="261" y="534"/>
                    </a:lnTo>
                    <a:lnTo>
                      <a:pt x="189" y="545"/>
                    </a:lnTo>
                    <a:lnTo>
                      <a:pt x="176" y="466"/>
                    </a:lnTo>
                    <a:lnTo>
                      <a:pt x="90" y="403"/>
                    </a:lnTo>
                    <a:lnTo>
                      <a:pt x="103" y="343"/>
                    </a:lnTo>
                    <a:lnTo>
                      <a:pt x="111" y="295"/>
                    </a:lnTo>
                    <a:lnTo>
                      <a:pt x="0" y="13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1" name="Freeform 16"/>
              <p:cNvSpPr>
                <a:spLocks/>
              </p:cNvSpPr>
              <p:nvPr/>
            </p:nvSpPr>
            <p:spPr bwMode="auto">
              <a:xfrm>
                <a:off x="4557616" y="3415043"/>
                <a:ext cx="724059" cy="656890"/>
              </a:xfrm>
              <a:custGeom>
                <a:avLst/>
                <a:gdLst>
                  <a:gd name="T0" fmla="*/ 2147483647 w 614"/>
                  <a:gd name="T1" fmla="*/ 0 h 502"/>
                  <a:gd name="T2" fmla="*/ 2147483647 w 614"/>
                  <a:gd name="T3" fmla="*/ 2147483647 h 502"/>
                  <a:gd name="T4" fmla="*/ 0 w 614"/>
                  <a:gd name="T5" fmla="*/ 2147483647 h 502"/>
                  <a:gd name="T6" fmla="*/ 2147483647 w 614"/>
                  <a:gd name="T7" fmla="*/ 2147483647 h 502"/>
                  <a:gd name="T8" fmla="*/ 2147483647 w 614"/>
                  <a:gd name="T9" fmla="*/ 2147483647 h 502"/>
                  <a:gd name="T10" fmla="*/ 2147483647 w 614"/>
                  <a:gd name="T11" fmla="*/ 2147483647 h 502"/>
                  <a:gd name="T12" fmla="*/ 2147483647 w 614"/>
                  <a:gd name="T13" fmla="*/ 0 h 5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4"/>
                  <a:gd name="T22" fmla="*/ 0 h 502"/>
                  <a:gd name="T23" fmla="*/ 614 w 614"/>
                  <a:gd name="T24" fmla="*/ 502 h 5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4" h="502">
                    <a:moveTo>
                      <a:pt x="60" y="0"/>
                    </a:moveTo>
                    <a:lnTo>
                      <a:pt x="37" y="187"/>
                    </a:lnTo>
                    <a:lnTo>
                      <a:pt x="0" y="455"/>
                    </a:lnTo>
                    <a:lnTo>
                      <a:pt x="178" y="470"/>
                    </a:lnTo>
                    <a:lnTo>
                      <a:pt x="593" y="502"/>
                    </a:lnTo>
                    <a:lnTo>
                      <a:pt x="614" y="52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2" name="Freeform 17"/>
              <p:cNvSpPr>
                <a:spLocks/>
              </p:cNvSpPr>
              <p:nvPr/>
            </p:nvSpPr>
            <p:spPr bwMode="auto">
              <a:xfrm>
                <a:off x="4702200" y="4027533"/>
                <a:ext cx="755936" cy="622736"/>
              </a:xfrm>
              <a:custGeom>
                <a:avLst/>
                <a:gdLst>
                  <a:gd name="T0" fmla="*/ 2147483647 w 640"/>
                  <a:gd name="T1" fmla="*/ 0 h 476"/>
                  <a:gd name="T2" fmla="*/ 2147483647 w 640"/>
                  <a:gd name="T3" fmla="*/ 2147483647 h 476"/>
                  <a:gd name="T4" fmla="*/ 0 w 640"/>
                  <a:gd name="T5" fmla="*/ 2147483647 h 476"/>
                  <a:gd name="T6" fmla="*/ 2147483647 w 640"/>
                  <a:gd name="T7" fmla="*/ 2147483647 h 476"/>
                  <a:gd name="T8" fmla="*/ 2147483647 w 640"/>
                  <a:gd name="T9" fmla="*/ 2147483647 h 476"/>
                  <a:gd name="T10" fmla="*/ 2147483647 w 640"/>
                  <a:gd name="T11" fmla="*/ 2147483647 h 476"/>
                  <a:gd name="T12" fmla="*/ 2147483647 w 640"/>
                  <a:gd name="T13" fmla="*/ 2147483647 h 476"/>
                  <a:gd name="T14" fmla="*/ 2147483647 w 640"/>
                  <a:gd name="T15" fmla="*/ 2147483647 h 476"/>
                  <a:gd name="T16" fmla="*/ 2147483647 w 640"/>
                  <a:gd name="T17" fmla="*/ 0 h 4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0"/>
                  <a:gd name="T28" fmla="*/ 0 h 476"/>
                  <a:gd name="T29" fmla="*/ 640 w 640"/>
                  <a:gd name="T30" fmla="*/ 476 h 4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0" h="476">
                    <a:moveTo>
                      <a:pt x="54" y="0"/>
                    </a:moveTo>
                    <a:lnTo>
                      <a:pt x="21" y="286"/>
                    </a:lnTo>
                    <a:lnTo>
                      <a:pt x="0" y="450"/>
                    </a:lnTo>
                    <a:lnTo>
                      <a:pt x="320" y="467"/>
                    </a:lnTo>
                    <a:lnTo>
                      <a:pt x="625" y="476"/>
                    </a:lnTo>
                    <a:lnTo>
                      <a:pt x="635" y="253"/>
                    </a:lnTo>
                    <a:lnTo>
                      <a:pt x="640" y="36"/>
                    </a:lnTo>
                    <a:lnTo>
                      <a:pt x="465" y="3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3" name="Freeform 18"/>
              <p:cNvSpPr>
                <a:spLocks/>
              </p:cNvSpPr>
              <p:nvPr/>
            </p:nvSpPr>
            <p:spPr bwMode="auto">
              <a:xfrm>
                <a:off x="4023679" y="4548946"/>
                <a:ext cx="684213" cy="842458"/>
              </a:xfrm>
              <a:custGeom>
                <a:avLst/>
                <a:gdLst>
                  <a:gd name="T0" fmla="*/ 2147483647 w 579"/>
                  <a:gd name="T1" fmla="*/ 0 h 644"/>
                  <a:gd name="T2" fmla="*/ 2147483647 w 579"/>
                  <a:gd name="T3" fmla="*/ 2147483647 h 644"/>
                  <a:gd name="T4" fmla="*/ 2147483647 w 579"/>
                  <a:gd name="T5" fmla="*/ 2147483647 h 644"/>
                  <a:gd name="T6" fmla="*/ 2147483647 w 579"/>
                  <a:gd name="T7" fmla="*/ 2147483647 h 644"/>
                  <a:gd name="T8" fmla="*/ 2147483647 w 579"/>
                  <a:gd name="T9" fmla="*/ 2147483647 h 644"/>
                  <a:gd name="T10" fmla="*/ 2147483647 w 579"/>
                  <a:gd name="T11" fmla="*/ 2147483647 h 644"/>
                  <a:gd name="T12" fmla="*/ 2147483647 w 579"/>
                  <a:gd name="T13" fmla="*/ 2147483647 h 644"/>
                  <a:gd name="T14" fmla="*/ 2147483647 w 579"/>
                  <a:gd name="T15" fmla="*/ 2147483647 h 644"/>
                  <a:gd name="T16" fmla="*/ 2147483647 w 579"/>
                  <a:gd name="T17" fmla="*/ 2147483647 h 644"/>
                  <a:gd name="T18" fmla="*/ 2147483647 w 579"/>
                  <a:gd name="T19" fmla="*/ 2147483647 h 644"/>
                  <a:gd name="T20" fmla="*/ 2147483647 w 579"/>
                  <a:gd name="T21" fmla="*/ 2147483647 h 644"/>
                  <a:gd name="T22" fmla="*/ 0 w 579"/>
                  <a:gd name="T23" fmla="*/ 2147483647 h 644"/>
                  <a:gd name="T24" fmla="*/ 2147483647 w 579"/>
                  <a:gd name="T25" fmla="*/ 2147483647 h 644"/>
                  <a:gd name="T26" fmla="*/ 2147483647 w 579"/>
                  <a:gd name="T27" fmla="*/ 2147483647 h 644"/>
                  <a:gd name="T28" fmla="*/ 2147483647 w 579"/>
                  <a:gd name="T29" fmla="*/ 2147483647 h 644"/>
                  <a:gd name="T30" fmla="*/ 2147483647 w 579"/>
                  <a:gd name="T31" fmla="*/ 0 h 6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79"/>
                  <a:gd name="T49" fmla="*/ 0 h 644"/>
                  <a:gd name="T50" fmla="*/ 579 w 579"/>
                  <a:gd name="T51" fmla="*/ 644 h 64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79" h="644">
                    <a:moveTo>
                      <a:pt x="147" y="0"/>
                    </a:moveTo>
                    <a:lnTo>
                      <a:pt x="135" y="84"/>
                    </a:lnTo>
                    <a:lnTo>
                      <a:pt x="85" y="75"/>
                    </a:lnTo>
                    <a:lnTo>
                      <a:pt x="88" y="183"/>
                    </a:lnTo>
                    <a:lnTo>
                      <a:pt x="64" y="204"/>
                    </a:lnTo>
                    <a:lnTo>
                      <a:pt x="100" y="270"/>
                    </a:lnTo>
                    <a:lnTo>
                      <a:pt x="64" y="299"/>
                    </a:lnTo>
                    <a:lnTo>
                      <a:pt x="45" y="347"/>
                    </a:lnTo>
                    <a:lnTo>
                      <a:pt x="17" y="394"/>
                    </a:lnTo>
                    <a:lnTo>
                      <a:pt x="37" y="422"/>
                    </a:lnTo>
                    <a:lnTo>
                      <a:pt x="3" y="433"/>
                    </a:lnTo>
                    <a:lnTo>
                      <a:pt x="0" y="477"/>
                    </a:lnTo>
                    <a:lnTo>
                      <a:pt x="326" y="641"/>
                    </a:lnTo>
                    <a:lnTo>
                      <a:pt x="510" y="644"/>
                    </a:lnTo>
                    <a:lnTo>
                      <a:pt x="579" y="50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19"/>
              <p:cNvSpPr>
                <a:spLocks/>
              </p:cNvSpPr>
              <p:nvPr/>
            </p:nvSpPr>
            <p:spPr bwMode="auto">
              <a:xfrm>
                <a:off x="4620231" y="4609285"/>
                <a:ext cx="727475" cy="796920"/>
              </a:xfrm>
              <a:custGeom>
                <a:avLst/>
                <a:gdLst>
                  <a:gd name="T0" fmla="*/ 2147483647 w 615"/>
                  <a:gd name="T1" fmla="*/ 0 h 610"/>
                  <a:gd name="T2" fmla="*/ 2147483647 w 615"/>
                  <a:gd name="T3" fmla="*/ 2147483647 h 610"/>
                  <a:gd name="T4" fmla="*/ 2147483647 w 615"/>
                  <a:gd name="T5" fmla="*/ 2147483647 h 610"/>
                  <a:gd name="T6" fmla="*/ 2147483647 w 615"/>
                  <a:gd name="T7" fmla="*/ 2147483647 h 610"/>
                  <a:gd name="T8" fmla="*/ 2147483647 w 615"/>
                  <a:gd name="T9" fmla="*/ 2147483647 h 610"/>
                  <a:gd name="T10" fmla="*/ 2147483647 w 615"/>
                  <a:gd name="T11" fmla="*/ 2147483647 h 610"/>
                  <a:gd name="T12" fmla="*/ 2147483647 w 615"/>
                  <a:gd name="T13" fmla="*/ 2147483647 h 610"/>
                  <a:gd name="T14" fmla="*/ 2147483647 w 615"/>
                  <a:gd name="T15" fmla="*/ 2147483647 h 610"/>
                  <a:gd name="T16" fmla="*/ 0 w 615"/>
                  <a:gd name="T17" fmla="*/ 2147483647 h 610"/>
                  <a:gd name="T18" fmla="*/ 2147483647 w 615"/>
                  <a:gd name="T19" fmla="*/ 2147483647 h 610"/>
                  <a:gd name="T20" fmla="*/ 2147483647 w 615"/>
                  <a:gd name="T21" fmla="*/ 0 h 6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15"/>
                  <a:gd name="T34" fmla="*/ 0 h 610"/>
                  <a:gd name="T35" fmla="*/ 615 w 615"/>
                  <a:gd name="T36" fmla="*/ 610 h 6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15" h="610">
                    <a:moveTo>
                      <a:pt x="74" y="0"/>
                    </a:moveTo>
                    <a:lnTo>
                      <a:pt x="615" y="24"/>
                    </a:lnTo>
                    <a:lnTo>
                      <a:pt x="589" y="563"/>
                    </a:lnTo>
                    <a:lnTo>
                      <a:pt x="413" y="553"/>
                    </a:lnTo>
                    <a:lnTo>
                      <a:pt x="249" y="548"/>
                    </a:lnTo>
                    <a:lnTo>
                      <a:pt x="249" y="569"/>
                    </a:lnTo>
                    <a:lnTo>
                      <a:pt x="111" y="569"/>
                    </a:lnTo>
                    <a:lnTo>
                      <a:pt x="103" y="610"/>
                    </a:lnTo>
                    <a:lnTo>
                      <a:pt x="0" y="597"/>
                    </a:lnTo>
                    <a:lnTo>
                      <a:pt x="58" y="14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5" name="Freeform 20"/>
              <p:cNvSpPr>
                <a:spLocks/>
              </p:cNvSpPr>
              <p:nvPr/>
            </p:nvSpPr>
            <p:spPr bwMode="auto">
              <a:xfrm>
                <a:off x="5282813" y="2889076"/>
                <a:ext cx="710397" cy="456522"/>
              </a:xfrm>
              <a:custGeom>
                <a:avLst/>
                <a:gdLst>
                  <a:gd name="T0" fmla="*/ 2147483647 w 601"/>
                  <a:gd name="T1" fmla="*/ 0 h 352"/>
                  <a:gd name="T2" fmla="*/ 2147483647 w 601"/>
                  <a:gd name="T3" fmla="*/ 2147483647 h 352"/>
                  <a:gd name="T4" fmla="*/ 2147483647 w 601"/>
                  <a:gd name="T5" fmla="*/ 2147483647 h 352"/>
                  <a:gd name="T6" fmla="*/ 2147483647 w 601"/>
                  <a:gd name="T7" fmla="*/ 2147483647 h 352"/>
                  <a:gd name="T8" fmla="*/ 2147483647 w 601"/>
                  <a:gd name="T9" fmla="*/ 2147483647 h 352"/>
                  <a:gd name="T10" fmla="*/ 2147483647 w 601"/>
                  <a:gd name="T11" fmla="*/ 2147483647 h 352"/>
                  <a:gd name="T12" fmla="*/ 2147483647 w 601"/>
                  <a:gd name="T13" fmla="*/ 2147483647 h 352"/>
                  <a:gd name="T14" fmla="*/ 0 w 601"/>
                  <a:gd name="T15" fmla="*/ 2147483647 h 352"/>
                  <a:gd name="T16" fmla="*/ 2147483647 w 601"/>
                  <a:gd name="T17" fmla="*/ 0 h 3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1"/>
                  <a:gd name="T28" fmla="*/ 0 h 352"/>
                  <a:gd name="T29" fmla="*/ 601 w 601"/>
                  <a:gd name="T30" fmla="*/ 352 h 3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1" h="352">
                    <a:moveTo>
                      <a:pt x="2" y="0"/>
                    </a:moveTo>
                    <a:lnTo>
                      <a:pt x="504" y="12"/>
                    </a:lnTo>
                    <a:lnTo>
                      <a:pt x="541" y="115"/>
                    </a:lnTo>
                    <a:lnTo>
                      <a:pt x="577" y="194"/>
                    </a:lnTo>
                    <a:lnTo>
                      <a:pt x="601" y="323"/>
                    </a:lnTo>
                    <a:lnTo>
                      <a:pt x="586" y="352"/>
                    </a:lnTo>
                    <a:lnTo>
                      <a:pt x="401" y="347"/>
                    </a:lnTo>
                    <a:lnTo>
                      <a:pt x="0" y="34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6" name="Freeform 21"/>
              <p:cNvSpPr>
                <a:spLocks/>
              </p:cNvSpPr>
              <p:nvPr/>
            </p:nvSpPr>
            <p:spPr bwMode="auto">
              <a:xfrm>
                <a:off x="5262321" y="3330797"/>
                <a:ext cx="746828" cy="537352"/>
              </a:xfrm>
              <a:custGeom>
                <a:avLst/>
                <a:gdLst>
                  <a:gd name="T0" fmla="*/ 2147483647 w 631"/>
                  <a:gd name="T1" fmla="*/ 0 h 412"/>
                  <a:gd name="T2" fmla="*/ 2147483647 w 631"/>
                  <a:gd name="T3" fmla="*/ 2147483647 h 412"/>
                  <a:gd name="T4" fmla="*/ 0 w 631"/>
                  <a:gd name="T5" fmla="*/ 2147483647 h 412"/>
                  <a:gd name="T6" fmla="*/ 2147483647 w 631"/>
                  <a:gd name="T7" fmla="*/ 2147483647 h 412"/>
                  <a:gd name="T8" fmla="*/ 2147483647 w 631"/>
                  <a:gd name="T9" fmla="*/ 2147483647 h 412"/>
                  <a:gd name="T10" fmla="*/ 2147483647 w 631"/>
                  <a:gd name="T11" fmla="*/ 2147483647 h 412"/>
                  <a:gd name="T12" fmla="*/ 2147483647 w 631"/>
                  <a:gd name="T13" fmla="*/ 2147483647 h 412"/>
                  <a:gd name="T14" fmla="*/ 2147483647 w 631"/>
                  <a:gd name="T15" fmla="*/ 2147483647 h 412"/>
                  <a:gd name="T16" fmla="*/ 2147483647 w 631"/>
                  <a:gd name="T17" fmla="*/ 2147483647 h 412"/>
                  <a:gd name="T18" fmla="*/ 2147483647 w 631"/>
                  <a:gd name="T19" fmla="*/ 2147483647 h 412"/>
                  <a:gd name="T20" fmla="*/ 2147483647 w 631"/>
                  <a:gd name="T21" fmla="*/ 2147483647 h 412"/>
                  <a:gd name="T22" fmla="*/ 2147483647 w 631"/>
                  <a:gd name="T23" fmla="*/ 2147483647 h 412"/>
                  <a:gd name="T24" fmla="*/ 2147483647 w 631"/>
                  <a:gd name="T25" fmla="*/ 2147483647 h 412"/>
                  <a:gd name="T26" fmla="*/ 2147483647 w 631"/>
                  <a:gd name="T27" fmla="*/ 0 h 4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31"/>
                  <a:gd name="T43" fmla="*/ 0 h 412"/>
                  <a:gd name="T44" fmla="*/ 631 w 631"/>
                  <a:gd name="T45" fmla="*/ 412 h 4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31" h="412">
                    <a:moveTo>
                      <a:pt x="11" y="0"/>
                    </a:moveTo>
                    <a:lnTo>
                      <a:pt x="10" y="160"/>
                    </a:lnTo>
                    <a:lnTo>
                      <a:pt x="0" y="347"/>
                    </a:lnTo>
                    <a:lnTo>
                      <a:pt x="459" y="354"/>
                    </a:lnTo>
                    <a:lnTo>
                      <a:pt x="507" y="380"/>
                    </a:lnTo>
                    <a:lnTo>
                      <a:pt x="541" y="344"/>
                    </a:lnTo>
                    <a:lnTo>
                      <a:pt x="631" y="412"/>
                    </a:lnTo>
                    <a:lnTo>
                      <a:pt x="618" y="341"/>
                    </a:lnTo>
                    <a:lnTo>
                      <a:pt x="626" y="286"/>
                    </a:lnTo>
                    <a:lnTo>
                      <a:pt x="631" y="99"/>
                    </a:lnTo>
                    <a:lnTo>
                      <a:pt x="591" y="58"/>
                    </a:lnTo>
                    <a:lnTo>
                      <a:pt x="607" y="7"/>
                    </a:lnTo>
                    <a:lnTo>
                      <a:pt x="307" y="5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7" name="Freeform 22"/>
              <p:cNvSpPr>
                <a:spLocks/>
              </p:cNvSpPr>
              <p:nvPr/>
            </p:nvSpPr>
            <p:spPr bwMode="auto">
              <a:xfrm>
                <a:off x="5252075" y="3778211"/>
                <a:ext cx="890274" cy="442859"/>
              </a:xfrm>
              <a:custGeom>
                <a:avLst/>
                <a:gdLst>
                  <a:gd name="T0" fmla="*/ 2147483647 w 753"/>
                  <a:gd name="T1" fmla="*/ 0 h 339"/>
                  <a:gd name="T2" fmla="*/ 0 w 753"/>
                  <a:gd name="T3" fmla="*/ 2147483647 h 339"/>
                  <a:gd name="T4" fmla="*/ 2147483647 w 753"/>
                  <a:gd name="T5" fmla="*/ 2147483647 h 339"/>
                  <a:gd name="T6" fmla="*/ 2147483647 w 753"/>
                  <a:gd name="T7" fmla="*/ 2147483647 h 339"/>
                  <a:gd name="T8" fmla="*/ 2147483647 w 753"/>
                  <a:gd name="T9" fmla="*/ 2147483647 h 339"/>
                  <a:gd name="T10" fmla="*/ 2147483647 w 753"/>
                  <a:gd name="T11" fmla="*/ 2147483647 h 339"/>
                  <a:gd name="T12" fmla="*/ 2147483647 w 753"/>
                  <a:gd name="T13" fmla="*/ 2147483647 h 339"/>
                  <a:gd name="T14" fmla="*/ 2147483647 w 753"/>
                  <a:gd name="T15" fmla="*/ 2147483647 h 339"/>
                  <a:gd name="T16" fmla="*/ 2147483647 w 753"/>
                  <a:gd name="T17" fmla="*/ 2147483647 h 339"/>
                  <a:gd name="T18" fmla="*/ 2147483647 w 753"/>
                  <a:gd name="T19" fmla="*/ 2147483647 h 339"/>
                  <a:gd name="T20" fmla="*/ 2147483647 w 753"/>
                  <a:gd name="T21" fmla="*/ 2147483647 h 339"/>
                  <a:gd name="T22" fmla="*/ 2147483647 w 753"/>
                  <a:gd name="T23" fmla="*/ 2147483647 h 339"/>
                  <a:gd name="T24" fmla="*/ 2147483647 w 753"/>
                  <a:gd name="T25" fmla="*/ 2147483647 h 339"/>
                  <a:gd name="T26" fmla="*/ 2147483647 w 753"/>
                  <a:gd name="T27" fmla="*/ 2147483647 h 339"/>
                  <a:gd name="T28" fmla="*/ 2147483647 w 753"/>
                  <a:gd name="T29" fmla="*/ 0 h 3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3"/>
                  <a:gd name="T46" fmla="*/ 0 h 339"/>
                  <a:gd name="T47" fmla="*/ 753 w 753"/>
                  <a:gd name="T48" fmla="*/ 339 h 33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3" h="339">
                    <a:moveTo>
                      <a:pt x="8" y="0"/>
                    </a:moveTo>
                    <a:lnTo>
                      <a:pt x="0" y="224"/>
                    </a:lnTo>
                    <a:lnTo>
                      <a:pt x="170" y="229"/>
                    </a:lnTo>
                    <a:lnTo>
                      <a:pt x="168" y="339"/>
                    </a:lnTo>
                    <a:lnTo>
                      <a:pt x="397" y="335"/>
                    </a:lnTo>
                    <a:lnTo>
                      <a:pt x="603" y="332"/>
                    </a:lnTo>
                    <a:lnTo>
                      <a:pt x="753" y="335"/>
                    </a:lnTo>
                    <a:lnTo>
                      <a:pt x="706" y="240"/>
                    </a:lnTo>
                    <a:lnTo>
                      <a:pt x="674" y="151"/>
                    </a:lnTo>
                    <a:lnTo>
                      <a:pt x="638" y="59"/>
                    </a:lnTo>
                    <a:lnTo>
                      <a:pt x="552" y="1"/>
                    </a:lnTo>
                    <a:lnTo>
                      <a:pt x="514" y="35"/>
                    </a:lnTo>
                    <a:lnTo>
                      <a:pt x="467" y="11"/>
                    </a:lnTo>
                    <a:lnTo>
                      <a:pt x="262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8" name="Freeform 23"/>
              <p:cNvSpPr>
                <a:spLocks/>
              </p:cNvSpPr>
              <p:nvPr/>
            </p:nvSpPr>
            <p:spPr bwMode="auto">
              <a:xfrm>
                <a:off x="5439920" y="4208548"/>
                <a:ext cx="785536" cy="442859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9" name="Freeform 24"/>
              <p:cNvSpPr>
                <a:spLocks/>
              </p:cNvSpPr>
              <p:nvPr/>
            </p:nvSpPr>
            <p:spPr bwMode="auto">
              <a:xfrm>
                <a:off x="5335182" y="4640023"/>
                <a:ext cx="913043" cy="484983"/>
              </a:xfrm>
              <a:custGeom>
                <a:avLst/>
                <a:gdLst>
                  <a:gd name="T0" fmla="*/ 2147483647 w 772"/>
                  <a:gd name="T1" fmla="*/ 0 h 371"/>
                  <a:gd name="T2" fmla="*/ 0 w 772"/>
                  <a:gd name="T3" fmla="*/ 2147483647 h 371"/>
                  <a:gd name="T4" fmla="*/ 2147483647 w 772"/>
                  <a:gd name="T5" fmla="*/ 2147483647 h 371"/>
                  <a:gd name="T6" fmla="*/ 2147483647 w 772"/>
                  <a:gd name="T7" fmla="*/ 2147483647 h 371"/>
                  <a:gd name="T8" fmla="*/ 2147483647 w 772"/>
                  <a:gd name="T9" fmla="*/ 2147483647 h 371"/>
                  <a:gd name="T10" fmla="*/ 2147483647 w 772"/>
                  <a:gd name="T11" fmla="*/ 2147483647 h 371"/>
                  <a:gd name="T12" fmla="*/ 2147483647 w 772"/>
                  <a:gd name="T13" fmla="*/ 2147483647 h 371"/>
                  <a:gd name="T14" fmla="*/ 2147483647 w 772"/>
                  <a:gd name="T15" fmla="*/ 2147483647 h 371"/>
                  <a:gd name="T16" fmla="*/ 2147483647 w 772"/>
                  <a:gd name="T17" fmla="*/ 2147483647 h 371"/>
                  <a:gd name="T18" fmla="*/ 2147483647 w 772"/>
                  <a:gd name="T19" fmla="*/ 2147483647 h 371"/>
                  <a:gd name="T20" fmla="*/ 2147483647 w 772"/>
                  <a:gd name="T21" fmla="*/ 2147483647 h 371"/>
                  <a:gd name="T22" fmla="*/ 2147483647 w 772"/>
                  <a:gd name="T23" fmla="*/ 2147483647 h 371"/>
                  <a:gd name="T24" fmla="*/ 2147483647 w 772"/>
                  <a:gd name="T25" fmla="*/ 0 h 3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72"/>
                  <a:gd name="T40" fmla="*/ 0 h 371"/>
                  <a:gd name="T41" fmla="*/ 772 w 772"/>
                  <a:gd name="T42" fmla="*/ 371 h 3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72" h="371">
                    <a:moveTo>
                      <a:pt x="5" y="0"/>
                    </a:moveTo>
                    <a:lnTo>
                      <a:pt x="0" y="66"/>
                    </a:lnTo>
                    <a:lnTo>
                      <a:pt x="275" y="76"/>
                    </a:lnTo>
                    <a:lnTo>
                      <a:pt x="276" y="287"/>
                    </a:lnTo>
                    <a:lnTo>
                      <a:pt x="417" y="345"/>
                    </a:lnTo>
                    <a:lnTo>
                      <a:pt x="456" y="324"/>
                    </a:lnTo>
                    <a:lnTo>
                      <a:pt x="544" y="371"/>
                    </a:lnTo>
                    <a:lnTo>
                      <a:pt x="603" y="369"/>
                    </a:lnTo>
                    <a:lnTo>
                      <a:pt x="709" y="324"/>
                    </a:lnTo>
                    <a:lnTo>
                      <a:pt x="772" y="368"/>
                    </a:lnTo>
                    <a:lnTo>
                      <a:pt x="772" y="139"/>
                    </a:lnTo>
                    <a:lnTo>
                      <a:pt x="753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0" name="Freeform 25"/>
              <p:cNvSpPr>
                <a:spLocks/>
              </p:cNvSpPr>
              <p:nvPr/>
            </p:nvSpPr>
            <p:spPr bwMode="auto">
              <a:xfrm>
                <a:off x="6232286" y="4665069"/>
                <a:ext cx="511168" cy="528244"/>
              </a:xfrm>
              <a:custGeom>
                <a:avLst/>
                <a:gdLst>
                  <a:gd name="T0" fmla="*/ 0 w 434"/>
                  <a:gd name="T1" fmla="*/ 2147483647 h 405"/>
                  <a:gd name="T2" fmla="*/ 2147483647 w 434"/>
                  <a:gd name="T3" fmla="*/ 2147483647 h 405"/>
                  <a:gd name="T4" fmla="*/ 2147483647 w 434"/>
                  <a:gd name="T5" fmla="*/ 0 h 405"/>
                  <a:gd name="T6" fmla="*/ 2147483647 w 434"/>
                  <a:gd name="T7" fmla="*/ 2147483647 h 405"/>
                  <a:gd name="T8" fmla="*/ 2147483647 w 434"/>
                  <a:gd name="T9" fmla="*/ 2147483647 h 405"/>
                  <a:gd name="T10" fmla="*/ 2147483647 w 434"/>
                  <a:gd name="T11" fmla="*/ 2147483647 h 405"/>
                  <a:gd name="T12" fmla="*/ 2147483647 w 434"/>
                  <a:gd name="T13" fmla="*/ 2147483647 h 405"/>
                  <a:gd name="T14" fmla="*/ 2147483647 w 434"/>
                  <a:gd name="T15" fmla="*/ 2147483647 h 405"/>
                  <a:gd name="T16" fmla="*/ 2147483647 w 434"/>
                  <a:gd name="T17" fmla="*/ 2147483647 h 405"/>
                  <a:gd name="T18" fmla="*/ 2147483647 w 434"/>
                  <a:gd name="T19" fmla="*/ 2147483647 h 405"/>
                  <a:gd name="T20" fmla="*/ 2147483647 w 434"/>
                  <a:gd name="T21" fmla="*/ 2147483647 h 405"/>
                  <a:gd name="T22" fmla="*/ 2147483647 w 434"/>
                  <a:gd name="T23" fmla="*/ 2147483647 h 405"/>
                  <a:gd name="T24" fmla="*/ 2147483647 w 434"/>
                  <a:gd name="T25" fmla="*/ 2147483647 h 405"/>
                  <a:gd name="T26" fmla="*/ 2147483647 w 434"/>
                  <a:gd name="T27" fmla="*/ 2147483647 h 405"/>
                  <a:gd name="T28" fmla="*/ 2147483647 w 434"/>
                  <a:gd name="T29" fmla="*/ 2147483647 h 405"/>
                  <a:gd name="T30" fmla="*/ 0 w 434"/>
                  <a:gd name="T31" fmla="*/ 2147483647 h 40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4"/>
                  <a:gd name="T49" fmla="*/ 0 h 405"/>
                  <a:gd name="T50" fmla="*/ 434 w 434"/>
                  <a:gd name="T51" fmla="*/ 405 h 40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4" h="405">
                    <a:moveTo>
                      <a:pt x="0" y="37"/>
                    </a:moveTo>
                    <a:lnTo>
                      <a:pt x="171" y="16"/>
                    </a:lnTo>
                    <a:lnTo>
                      <a:pt x="382" y="0"/>
                    </a:lnTo>
                    <a:lnTo>
                      <a:pt x="371" y="53"/>
                    </a:lnTo>
                    <a:lnTo>
                      <a:pt x="418" y="41"/>
                    </a:lnTo>
                    <a:lnTo>
                      <a:pt x="434" y="77"/>
                    </a:lnTo>
                    <a:lnTo>
                      <a:pt x="385" y="109"/>
                    </a:lnTo>
                    <a:lnTo>
                      <a:pt x="397" y="166"/>
                    </a:lnTo>
                    <a:lnTo>
                      <a:pt x="347" y="259"/>
                    </a:lnTo>
                    <a:lnTo>
                      <a:pt x="309" y="318"/>
                    </a:lnTo>
                    <a:lnTo>
                      <a:pt x="330" y="392"/>
                    </a:lnTo>
                    <a:lnTo>
                      <a:pt x="62" y="405"/>
                    </a:lnTo>
                    <a:lnTo>
                      <a:pt x="61" y="359"/>
                    </a:lnTo>
                    <a:lnTo>
                      <a:pt x="8" y="350"/>
                    </a:lnTo>
                    <a:lnTo>
                      <a:pt x="8" y="109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1" name="Freeform 26"/>
              <p:cNvSpPr>
                <a:spLocks/>
              </p:cNvSpPr>
              <p:nvPr/>
            </p:nvSpPr>
            <p:spPr bwMode="auto">
              <a:xfrm>
                <a:off x="6304009" y="5172821"/>
                <a:ext cx="627290" cy="556706"/>
              </a:xfrm>
              <a:custGeom>
                <a:avLst/>
                <a:gdLst>
                  <a:gd name="T0" fmla="*/ 0 w 530"/>
                  <a:gd name="T1" fmla="*/ 2147483647 h 425"/>
                  <a:gd name="T2" fmla="*/ 2147483647 w 530"/>
                  <a:gd name="T3" fmla="*/ 0 h 425"/>
                  <a:gd name="T4" fmla="*/ 2147483647 w 530"/>
                  <a:gd name="T5" fmla="*/ 2147483647 h 425"/>
                  <a:gd name="T6" fmla="*/ 2147483647 w 530"/>
                  <a:gd name="T7" fmla="*/ 2147483647 h 425"/>
                  <a:gd name="T8" fmla="*/ 2147483647 w 530"/>
                  <a:gd name="T9" fmla="*/ 2147483647 h 425"/>
                  <a:gd name="T10" fmla="*/ 2147483647 w 530"/>
                  <a:gd name="T11" fmla="*/ 2147483647 h 425"/>
                  <a:gd name="T12" fmla="*/ 2147483647 w 530"/>
                  <a:gd name="T13" fmla="*/ 2147483647 h 425"/>
                  <a:gd name="T14" fmla="*/ 2147483647 w 530"/>
                  <a:gd name="T15" fmla="*/ 2147483647 h 425"/>
                  <a:gd name="T16" fmla="*/ 2147483647 w 530"/>
                  <a:gd name="T17" fmla="*/ 2147483647 h 425"/>
                  <a:gd name="T18" fmla="*/ 2147483647 w 530"/>
                  <a:gd name="T19" fmla="*/ 2147483647 h 425"/>
                  <a:gd name="T20" fmla="*/ 2147483647 w 530"/>
                  <a:gd name="T21" fmla="*/ 2147483647 h 425"/>
                  <a:gd name="T22" fmla="*/ 2147483647 w 530"/>
                  <a:gd name="T23" fmla="*/ 2147483647 h 425"/>
                  <a:gd name="T24" fmla="*/ 2147483647 w 530"/>
                  <a:gd name="T25" fmla="*/ 2147483647 h 425"/>
                  <a:gd name="T26" fmla="*/ 2147483647 w 530"/>
                  <a:gd name="T27" fmla="*/ 2147483647 h 425"/>
                  <a:gd name="T28" fmla="*/ 2147483647 w 530"/>
                  <a:gd name="T29" fmla="*/ 2147483647 h 425"/>
                  <a:gd name="T30" fmla="*/ 2147483647 w 530"/>
                  <a:gd name="T31" fmla="*/ 2147483647 h 425"/>
                  <a:gd name="T32" fmla="*/ 2147483647 w 530"/>
                  <a:gd name="T33" fmla="*/ 2147483647 h 425"/>
                  <a:gd name="T34" fmla="*/ 2147483647 w 530"/>
                  <a:gd name="T35" fmla="*/ 2147483647 h 425"/>
                  <a:gd name="T36" fmla="*/ 2147483647 w 530"/>
                  <a:gd name="T37" fmla="*/ 2147483647 h 425"/>
                  <a:gd name="T38" fmla="*/ 2147483647 w 530"/>
                  <a:gd name="T39" fmla="*/ 2147483647 h 425"/>
                  <a:gd name="T40" fmla="*/ 2147483647 w 530"/>
                  <a:gd name="T41" fmla="*/ 2147483647 h 425"/>
                  <a:gd name="T42" fmla="*/ 2147483647 w 530"/>
                  <a:gd name="T43" fmla="*/ 2147483647 h 425"/>
                  <a:gd name="T44" fmla="*/ 2147483647 w 530"/>
                  <a:gd name="T45" fmla="*/ 2147483647 h 425"/>
                  <a:gd name="T46" fmla="*/ 2147483647 w 530"/>
                  <a:gd name="T47" fmla="*/ 2147483647 h 425"/>
                  <a:gd name="T48" fmla="*/ 2147483647 w 530"/>
                  <a:gd name="T49" fmla="*/ 2147483647 h 425"/>
                  <a:gd name="T50" fmla="*/ 2147483647 w 530"/>
                  <a:gd name="T51" fmla="*/ 2147483647 h 425"/>
                  <a:gd name="T52" fmla="*/ 2147483647 w 530"/>
                  <a:gd name="T53" fmla="*/ 2147483647 h 425"/>
                  <a:gd name="T54" fmla="*/ 2147483647 w 530"/>
                  <a:gd name="T55" fmla="*/ 2147483647 h 425"/>
                  <a:gd name="T56" fmla="*/ 2147483647 w 530"/>
                  <a:gd name="T57" fmla="*/ 2147483647 h 425"/>
                  <a:gd name="T58" fmla="*/ 2147483647 w 530"/>
                  <a:gd name="T59" fmla="*/ 2147483647 h 425"/>
                  <a:gd name="T60" fmla="*/ 2147483647 w 530"/>
                  <a:gd name="T61" fmla="*/ 2147483647 h 425"/>
                  <a:gd name="T62" fmla="*/ 2147483647 w 530"/>
                  <a:gd name="T63" fmla="*/ 2147483647 h 425"/>
                  <a:gd name="T64" fmla="*/ 2147483647 w 530"/>
                  <a:gd name="T65" fmla="*/ 2147483647 h 425"/>
                  <a:gd name="T66" fmla="*/ 2147483647 w 530"/>
                  <a:gd name="T67" fmla="*/ 2147483647 h 425"/>
                  <a:gd name="T68" fmla="*/ 0 w 530"/>
                  <a:gd name="T69" fmla="*/ 2147483647 h 4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30"/>
                  <a:gd name="T106" fmla="*/ 0 h 425"/>
                  <a:gd name="T107" fmla="*/ 530 w 530"/>
                  <a:gd name="T108" fmla="*/ 425 h 4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30" h="425">
                    <a:moveTo>
                      <a:pt x="0" y="10"/>
                    </a:moveTo>
                    <a:lnTo>
                      <a:pt x="265" y="0"/>
                    </a:lnTo>
                    <a:lnTo>
                      <a:pt x="312" y="87"/>
                    </a:lnTo>
                    <a:lnTo>
                      <a:pt x="272" y="191"/>
                    </a:lnTo>
                    <a:lnTo>
                      <a:pt x="259" y="237"/>
                    </a:lnTo>
                    <a:lnTo>
                      <a:pt x="436" y="218"/>
                    </a:lnTo>
                    <a:lnTo>
                      <a:pt x="448" y="286"/>
                    </a:lnTo>
                    <a:lnTo>
                      <a:pt x="394" y="279"/>
                    </a:lnTo>
                    <a:lnTo>
                      <a:pt x="370" y="308"/>
                    </a:lnTo>
                    <a:lnTo>
                      <a:pt x="398" y="328"/>
                    </a:lnTo>
                    <a:lnTo>
                      <a:pt x="446" y="305"/>
                    </a:lnTo>
                    <a:lnTo>
                      <a:pt x="448" y="338"/>
                    </a:lnTo>
                    <a:lnTo>
                      <a:pt x="477" y="310"/>
                    </a:lnTo>
                    <a:lnTo>
                      <a:pt x="496" y="310"/>
                    </a:lnTo>
                    <a:lnTo>
                      <a:pt x="474" y="367"/>
                    </a:lnTo>
                    <a:lnTo>
                      <a:pt x="517" y="376"/>
                    </a:lnTo>
                    <a:lnTo>
                      <a:pt x="530" y="407"/>
                    </a:lnTo>
                    <a:lnTo>
                      <a:pt x="511" y="417"/>
                    </a:lnTo>
                    <a:lnTo>
                      <a:pt x="483" y="397"/>
                    </a:lnTo>
                    <a:lnTo>
                      <a:pt x="432" y="383"/>
                    </a:lnTo>
                    <a:lnTo>
                      <a:pt x="443" y="420"/>
                    </a:lnTo>
                    <a:lnTo>
                      <a:pt x="417" y="425"/>
                    </a:lnTo>
                    <a:lnTo>
                      <a:pt x="396" y="391"/>
                    </a:lnTo>
                    <a:lnTo>
                      <a:pt x="383" y="412"/>
                    </a:lnTo>
                    <a:lnTo>
                      <a:pt x="306" y="412"/>
                    </a:lnTo>
                    <a:lnTo>
                      <a:pt x="306" y="391"/>
                    </a:lnTo>
                    <a:lnTo>
                      <a:pt x="277" y="367"/>
                    </a:lnTo>
                    <a:lnTo>
                      <a:pt x="218" y="363"/>
                    </a:lnTo>
                    <a:lnTo>
                      <a:pt x="267" y="391"/>
                    </a:lnTo>
                    <a:lnTo>
                      <a:pt x="199" y="405"/>
                    </a:lnTo>
                    <a:lnTo>
                      <a:pt x="93" y="386"/>
                    </a:lnTo>
                    <a:lnTo>
                      <a:pt x="52" y="391"/>
                    </a:lnTo>
                    <a:lnTo>
                      <a:pt x="67" y="249"/>
                    </a:lnTo>
                    <a:lnTo>
                      <a:pt x="2" y="136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27"/>
              <p:cNvSpPr>
                <a:spLocks/>
              </p:cNvSpPr>
              <p:nvPr/>
            </p:nvSpPr>
            <p:spPr bwMode="auto">
              <a:xfrm>
                <a:off x="5875949" y="2833292"/>
                <a:ext cx="697874" cy="867504"/>
              </a:xfrm>
              <a:custGeom>
                <a:avLst/>
                <a:gdLst>
                  <a:gd name="T0" fmla="*/ 0 w 591"/>
                  <a:gd name="T1" fmla="*/ 2147483647 h 665"/>
                  <a:gd name="T2" fmla="*/ 2147483647 w 591"/>
                  <a:gd name="T3" fmla="*/ 2147483647 h 665"/>
                  <a:gd name="T4" fmla="*/ 2147483647 w 591"/>
                  <a:gd name="T5" fmla="*/ 0 h 665"/>
                  <a:gd name="T6" fmla="*/ 2147483647 w 591"/>
                  <a:gd name="T7" fmla="*/ 2147483647 h 665"/>
                  <a:gd name="T8" fmla="*/ 2147483647 w 591"/>
                  <a:gd name="T9" fmla="*/ 2147483647 h 665"/>
                  <a:gd name="T10" fmla="*/ 2147483647 w 591"/>
                  <a:gd name="T11" fmla="*/ 2147483647 h 665"/>
                  <a:gd name="T12" fmla="*/ 2147483647 w 591"/>
                  <a:gd name="T13" fmla="*/ 2147483647 h 665"/>
                  <a:gd name="T14" fmla="*/ 2147483647 w 591"/>
                  <a:gd name="T15" fmla="*/ 2147483647 h 665"/>
                  <a:gd name="T16" fmla="*/ 2147483647 w 591"/>
                  <a:gd name="T17" fmla="*/ 2147483647 h 665"/>
                  <a:gd name="T18" fmla="*/ 2147483647 w 591"/>
                  <a:gd name="T19" fmla="*/ 2147483647 h 665"/>
                  <a:gd name="T20" fmla="*/ 2147483647 w 591"/>
                  <a:gd name="T21" fmla="*/ 2147483647 h 665"/>
                  <a:gd name="T22" fmla="*/ 2147483647 w 591"/>
                  <a:gd name="T23" fmla="*/ 2147483647 h 665"/>
                  <a:gd name="T24" fmla="*/ 2147483647 w 591"/>
                  <a:gd name="T25" fmla="*/ 2147483647 h 665"/>
                  <a:gd name="T26" fmla="*/ 2147483647 w 591"/>
                  <a:gd name="T27" fmla="*/ 2147483647 h 665"/>
                  <a:gd name="T28" fmla="*/ 2147483647 w 591"/>
                  <a:gd name="T29" fmla="*/ 2147483647 h 665"/>
                  <a:gd name="T30" fmla="*/ 2147483647 w 591"/>
                  <a:gd name="T31" fmla="*/ 2147483647 h 665"/>
                  <a:gd name="T32" fmla="*/ 2147483647 w 591"/>
                  <a:gd name="T33" fmla="*/ 2147483647 h 665"/>
                  <a:gd name="T34" fmla="*/ 2147483647 w 591"/>
                  <a:gd name="T35" fmla="*/ 2147483647 h 665"/>
                  <a:gd name="T36" fmla="*/ 2147483647 w 591"/>
                  <a:gd name="T37" fmla="*/ 2147483647 h 665"/>
                  <a:gd name="T38" fmla="*/ 2147483647 w 591"/>
                  <a:gd name="T39" fmla="*/ 2147483647 h 665"/>
                  <a:gd name="T40" fmla="*/ 2147483647 w 591"/>
                  <a:gd name="T41" fmla="*/ 2147483647 h 665"/>
                  <a:gd name="T42" fmla="*/ 2147483647 w 591"/>
                  <a:gd name="T43" fmla="*/ 2147483647 h 665"/>
                  <a:gd name="T44" fmla="*/ 2147483647 w 591"/>
                  <a:gd name="T45" fmla="*/ 2147483647 h 665"/>
                  <a:gd name="T46" fmla="*/ 2147483647 w 591"/>
                  <a:gd name="T47" fmla="*/ 2147483647 h 665"/>
                  <a:gd name="T48" fmla="*/ 2147483647 w 591"/>
                  <a:gd name="T49" fmla="*/ 2147483647 h 665"/>
                  <a:gd name="T50" fmla="*/ 2147483647 w 591"/>
                  <a:gd name="T51" fmla="*/ 2147483647 h 665"/>
                  <a:gd name="T52" fmla="*/ 2147483647 w 591"/>
                  <a:gd name="T53" fmla="*/ 2147483647 h 665"/>
                  <a:gd name="T54" fmla="*/ 2147483647 w 591"/>
                  <a:gd name="T55" fmla="*/ 2147483647 h 665"/>
                  <a:gd name="T56" fmla="*/ 2147483647 w 591"/>
                  <a:gd name="T57" fmla="*/ 2147483647 h 665"/>
                  <a:gd name="T58" fmla="*/ 2147483647 w 591"/>
                  <a:gd name="T59" fmla="*/ 2147483647 h 665"/>
                  <a:gd name="T60" fmla="*/ 0 w 591"/>
                  <a:gd name="T61" fmla="*/ 2147483647 h 6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91"/>
                  <a:gd name="T94" fmla="*/ 0 h 665"/>
                  <a:gd name="T95" fmla="*/ 591 w 591"/>
                  <a:gd name="T96" fmla="*/ 665 h 6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91" h="665">
                    <a:moveTo>
                      <a:pt x="0" y="52"/>
                    </a:moveTo>
                    <a:lnTo>
                      <a:pt x="155" y="52"/>
                    </a:lnTo>
                    <a:lnTo>
                      <a:pt x="154" y="0"/>
                    </a:lnTo>
                    <a:lnTo>
                      <a:pt x="188" y="15"/>
                    </a:lnTo>
                    <a:lnTo>
                      <a:pt x="194" y="55"/>
                    </a:lnTo>
                    <a:lnTo>
                      <a:pt x="268" y="99"/>
                    </a:lnTo>
                    <a:lnTo>
                      <a:pt x="291" y="79"/>
                    </a:lnTo>
                    <a:lnTo>
                      <a:pt x="334" y="79"/>
                    </a:lnTo>
                    <a:lnTo>
                      <a:pt x="368" y="118"/>
                    </a:lnTo>
                    <a:lnTo>
                      <a:pt x="391" y="104"/>
                    </a:lnTo>
                    <a:lnTo>
                      <a:pt x="456" y="120"/>
                    </a:lnTo>
                    <a:lnTo>
                      <a:pt x="478" y="91"/>
                    </a:lnTo>
                    <a:lnTo>
                      <a:pt x="518" y="113"/>
                    </a:lnTo>
                    <a:lnTo>
                      <a:pt x="591" y="110"/>
                    </a:lnTo>
                    <a:lnTo>
                      <a:pt x="473" y="192"/>
                    </a:lnTo>
                    <a:lnTo>
                      <a:pt x="415" y="265"/>
                    </a:lnTo>
                    <a:lnTo>
                      <a:pt x="426" y="370"/>
                    </a:lnTo>
                    <a:lnTo>
                      <a:pt x="386" y="414"/>
                    </a:lnTo>
                    <a:lnTo>
                      <a:pt x="402" y="444"/>
                    </a:lnTo>
                    <a:lnTo>
                      <a:pt x="402" y="522"/>
                    </a:lnTo>
                    <a:lnTo>
                      <a:pt x="443" y="522"/>
                    </a:lnTo>
                    <a:lnTo>
                      <a:pt x="502" y="578"/>
                    </a:lnTo>
                    <a:lnTo>
                      <a:pt x="527" y="646"/>
                    </a:lnTo>
                    <a:lnTo>
                      <a:pt x="108" y="665"/>
                    </a:lnTo>
                    <a:lnTo>
                      <a:pt x="110" y="481"/>
                    </a:lnTo>
                    <a:lnTo>
                      <a:pt x="73" y="441"/>
                    </a:lnTo>
                    <a:lnTo>
                      <a:pt x="86" y="393"/>
                    </a:lnTo>
                    <a:lnTo>
                      <a:pt x="99" y="365"/>
                    </a:lnTo>
                    <a:lnTo>
                      <a:pt x="73" y="238"/>
                    </a:lnTo>
                    <a:lnTo>
                      <a:pt x="37" y="154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3" name="Freeform 28"/>
              <p:cNvSpPr>
                <a:spLocks/>
              </p:cNvSpPr>
              <p:nvPr/>
            </p:nvSpPr>
            <p:spPr bwMode="auto">
              <a:xfrm>
                <a:off x="6329055" y="3133844"/>
                <a:ext cx="529382" cy="684212"/>
              </a:xfrm>
              <a:custGeom>
                <a:avLst/>
                <a:gdLst>
                  <a:gd name="T0" fmla="*/ 2147483647 w 449"/>
                  <a:gd name="T1" fmla="*/ 2147483647 h 524"/>
                  <a:gd name="T2" fmla="*/ 2147483647 w 449"/>
                  <a:gd name="T3" fmla="*/ 2147483647 h 524"/>
                  <a:gd name="T4" fmla="*/ 2147483647 w 449"/>
                  <a:gd name="T5" fmla="*/ 2147483647 h 524"/>
                  <a:gd name="T6" fmla="*/ 2147483647 w 449"/>
                  <a:gd name="T7" fmla="*/ 0 h 524"/>
                  <a:gd name="T8" fmla="*/ 2147483647 w 449"/>
                  <a:gd name="T9" fmla="*/ 2147483647 h 524"/>
                  <a:gd name="T10" fmla="*/ 2147483647 w 449"/>
                  <a:gd name="T11" fmla="*/ 2147483647 h 524"/>
                  <a:gd name="T12" fmla="*/ 2147483647 w 449"/>
                  <a:gd name="T13" fmla="*/ 2147483647 h 524"/>
                  <a:gd name="T14" fmla="*/ 2147483647 w 449"/>
                  <a:gd name="T15" fmla="*/ 2147483647 h 524"/>
                  <a:gd name="T16" fmla="*/ 2147483647 w 449"/>
                  <a:gd name="T17" fmla="*/ 2147483647 h 524"/>
                  <a:gd name="T18" fmla="*/ 2147483647 w 449"/>
                  <a:gd name="T19" fmla="*/ 2147483647 h 524"/>
                  <a:gd name="T20" fmla="*/ 2147483647 w 449"/>
                  <a:gd name="T21" fmla="*/ 2147483647 h 524"/>
                  <a:gd name="T22" fmla="*/ 2147483647 w 449"/>
                  <a:gd name="T23" fmla="*/ 2147483647 h 524"/>
                  <a:gd name="T24" fmla="*/ 2147483647 w 449"/>
                  <a:gd name="T25" fmla="*/ 2147483647 h 524"/>
                  <a:gd name="T26" fmla="*/ 2147483647 w 449"/>
                  <a:gd name="T27" fmla="*/ 2147483647 h 524"/>
                  <a:gd name="T28" fmla="*/ 2147483647 w 449"/>
                  <a:gd name="T29" fmla="*/ 2147483647 h 524"/>
                  <a:gd name="T30" fmla="*/ 2147483647 w 449"/>
                  <a:gd name="T31" fmla="*/ 2147483647 h 524"/>
                  <a:gd name="T32" fmla="*/ 2147483647 w 449"/>
                  <a:gd name="T33" fmla="*/ 2147483647 h 524"/>
                  <a:gd name="T34" fmla="*/ 2147483647 w 449"/>
                  <a:gd name="T35" fmla="*/ 2147483647 h 524"/>
                  <a:gd name="T36" fmla="*/ 2147483647 w 449"/>
                  <a:gd name="T37" fmla="*/ 2147483647 h 524"/>
                  <a:gd name="T38" fmla="*/ 2147483647 w 449"/>
                  <a:gd name="T39" fmla="*/ 2147483647 h 524"/>
                  <a:gd name="T40" fmla="*/ 2147483647 w 449"/>
                  <a:gd name="T41" fmla="*/ 2147483647 h 524"/>
                  <a:gd name="T42" fmla="*/ 2147483647 w 449"/>
                  <a:gd name="T43" fmla="*/ 2147483647 h 524"/>
                  <a:gd name="T44" fmla="*/ 2147483647 w 449"/>
                  <a:gd name="T45" fmla="*/ 2147483647 h 524"/>
                  <a:gd name="T46" fmla="*/ 2147483647 w 449"/>
                  <a:gd name="T47" fmla="*/ 2147483647 h 524"/>
                  <a:gd name="T48" fmla="*/ 2147483647 w 449"/>
                  <a:gd name="T49" fmla="*/ 2147483647 h 524"/>
                  <a:gd name="T50" fmla="*/ 2147483647 w 449"/>
                  <a:gd name="T51" fmla="*/ 2147483647 h 524"/>
                  <a:gd name="T52" fmla="*/ 2147483647 w 449"/>
                  <a:gd name="T53" fmla="*/ 2147483647 h 524"/>
                  <a:gd name="T54" fmla="*/ 2147483647 w 449"/>
                  <a:gd name="T55" fmla="*/ 2147483647 h 524"/>
                  <a:gd name="T56" fmla="*/ 2147483647 w 449"/>
                  <a:gd name="T57" fmla="*/ 2147483647 h 524"/>
                  <a:gd name="T58" fmla="*/ 2147483647 w 449"/>
                  <a:gd name="T59" fmla="*/ 2147483647 h 524"/>
                  <a:gd name="T60" fmla="*/ 2147483647 w 449"/>
                  <a:gd name="T61" fmla="*/ 2147483647 h 524"/>
                  <a:gd name="T62" fmla="*/ 2147483647 w 449"/>
                  <a:gd name="T63" fmla="*/ 2147483647 h 524"/>
                  <a:gd name="T64" fmla="*/ 2147483647 w 449"/>
                  <a:gd name="T65" fmla="*/ 2147483647 h 524"/>
                  <a:gd name="T66" fmla="*/ 0 w 449"/>
                  <a:gd name="T67" fmla="*/ 2147483647 h 524"/>
                  <a:gd name="T68" fmla="*/ 2147483647 w 449"/>
                  <a:gd name="T69" fmla="*/ 2147483647 h 524"/>
                  <a:gd name="T70" fmla="*/ 2147483647 w 449"/>
                  <a:gd name="T71" fmla="*/ 2147483647 h 52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524"/>
                  <a:gd name="T110" fmla="*/ 449 w 449"/>
                  <a:gd name="T111" fmla="*/ 524 h 52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524">
                    <a:moveTo>
                      <a:pt x="32" y="35"/>
                    </a:moveTo>
                    <a:lnTo>
                      <a:pt x="66" y="30"/>
                    </a:lnTo>
                    <a:lnTo>
                      <a:pt x="97" y="30"/>
                    </a:lnTo>
                    <a:lnTo>
                      <a:pt x="116" y="0"/>
                    </a:lnTo>
                    <a:lnTo>
                      <a:pt x="131" y="38"/>
                    </a:lnTo>
                    <a:lnTo>
                      <a:pt x="179" y="38"/>
                    </a:lnTo>
                    <a:lnTo>
                      <a:pt x="205" y="74"/>
                    </a:lnTo>
                    <a:lnTo>
                      <a:pt x="255" y="64"/>
                    </a:lnTo>
                    <a:lnTo>
                      <a:pt x="289" y="87"/>
                    </a:lnTo>
                    <a:lnTo>
                      <a:pt x="352" y="103"/>
                    </a:lnTo>
                    <a:lnTo>
                      <a:pt x="363" y="130"/>
                    </a:lnTo>
                    <a:lnTo>
                      <a:pt x="395" y="132"/>
                    </a:lnTo>
                    <a:lnTo>
                      <a:pt x="386" y="159"/>
                    </a:lnTo>
                    <a:lnTo>
                      <a:pt x="397" y="190"/>
                    </a:lnTo>
                    <a:lnTo>
                      <a:pt x="376" y="229"/>
                    </a:lnTo>
                    <a:lnTo>
                      <a:pt x="391" y="237"/>
                    </a:lnTo>
                    <a:lnTo>
                      <a:pt x="426" y="195"/>
                    </a:lnTo>
                    <a:lnTo>
                      <a:pt x="424" y="180"/>
                    </a:lnTo>
                    <a:lnTo>
                      <a:pt x="439" y="174"/>
                    </a:lnTo>
                    <a:lnTo>
                      <a:pt x="449" y="195"/>
                    </a:lnTo>
                    <a:lnTo>
                      <a:pt x="421" y="224"/>
                    </a:lnTo>
                    <a:lnTo>
                      <a:pt x="410" y="290"/>
                    </a:lnTo>
                    <a:lnTo>
                      <a:pt x="410" y="402"/>
                    </a:lnTo>
                    <a:lnTo>
                      <a:pt x="426" y="421"/>
                    </a:lnTo>
                    <a:lnTo>
                      <a:pt x="420" y="490"/>
                    </a:lnTo>
                    <a:lnTo>
                      <a:pt x="206" y="524"/>
                    </a:lnTo>
                    <a:lnTo>
                      <a:pt x="153" y="492"/>
                    </a:lnTo>
                    <a:lnTo>
                      <a:pt x="165" y="450"/>
                    </a:lnTo>
                    <a:lnTo>
                      <a:pt x="139" y="405"/>
                    </a:lnTo>
                    <a:lnTo>
                      <a:pt x="116" y="348"/>
                    </a:lnTo>
                    <a:lnTo>
                      <a:pt x="56" y="292"/>
                    </a:lnTo>
                    <a:lnTo>
                      <a:pt x="19" y="292"/>
                    </a:lnTo>
                    <a:lnTo>
                      <a:pt x="19" y="214"/>
                    </a:lnTo>
                    <a:lnTo>
                      <a:pt x="0" y="185"/>
                    </a:lnTo>
                    <a:lnTo>
                      <a:pt x="42" y="140"/>
                    </a:lnTo>
                    <a:lnTo>
                      <a:pt x="32" y="3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4" name="Freeform 29"/>
              <p:cNvSpPr>
                <a:spLocks/>
              </p:cNvSpPr>
              <p:nvPr/>
            </p:nvSpPr>
            <p:spPr bwMode="auto">
              <a:xfrm>
                <a:off x="5993210" y="3673473"/>
                <a:ext cx="615906" cy="445136"/>
              </a:xfrm>
              <a:custGeom>
                <a:avLst/>
                <a:gdLst>
                  <a:gd name="T0" fmla="*/ 2147483647 w 521"/>
                  <a:gd name="T1" fmla="*/ 2147483647 h 339"/>
                  <a:gd name="T2" fmla="*/ 0 w 521"/>
                  <a:gd name="T3" fmla="*/ 2147483647 h 339"/>
                  <a:gd name="T4" fmla="*/ 2147483647 w 521"/>
                  <a:gd name="T5" fmla="*/ 2147483647 h 339"/>
                  <a:gd name="T6" fmla="*/ 2147483647 w 521"/>
                  <a:gd name="T7" fmla="*/ 2147483647 h 339"/>
                  <a:gd name="T8" fmla="*/ 2147483647 w 521"/>
                  <a:gd name="T9" fmla="*/ 2147483647 h 339"/>
                  <a:gd name="T10" fmla="*/ 2147483647 w 521"/>
                  <a:gd name="T11" fmla="*/ 2147483647 h 339"/>
                  <a:gd name="T12" fmla="*/ 2147483647 w 521"/>
                  <a:gd name="T13" fmla="*/ 2147483647 h 339"/>
                  <a:gd name="T14" fmla="*/ 2147483647 w 521"/>
                  <a:gd name="T15" fmla="*/ 2147483647 h 339"/>
                  <a:gd name="T16" fmla="*/ 2147483647 w 521"/>
                  <a:gd name="T17" fmla="*/ 2147483647 h 339"/>
                  <a:gd name="T18" fmla="*/ 2147483647 w 521"/>
                  <a:gd name="T19" fmla="*/ 2147483647 h 339"/>
                  <a:gd name="T20" fmla="*/ 2147483647 w 521"/>
                  <a:gd name="T21" fmla="*/ 2147483647 h 339"/>
                  <a:gd name="T22" fmla="*/ 2147483647 w 521"/>
                  <a:gd name="T23" fmla="*/ 2147483647 h 339"/>
                  <a:gd name="T24" fmla="*/ 2147483647 w 521"/>
                  <a:gd name="T25" fmla="*/ 2147483647 h 339"/>
                  <a:gd name="T26" fmla="*/ 2147483647 w 521"/>
                  <a:gd name="T27" fmla="*/ 2147483647 h 339"/>
                  <a:gd name="T28" fmla="*/ 2147483647 w 521"/>
                  <a:gd name="T29" fmla="*/ 0 h 339"/>
                  <a:gd name="T30" fmla="*/ 2147483647 w 521"/>
                  <a:gd name="T31" fmla="*/ 2147483647 h 339"/>
                  <a:gd name="T32" fmla="*/ 2147483647 w 521"/>
                  <a:gd name="T33" fmla="*/ 2147483647 h 339"/>
                  <a:gd name="T34" fmla="*/ 2147483647 w 521"/>
                  <a:gd name="T35" fmla="*/ 2147483647 h 3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21"/>
                  <a:gd name="T55" fmla="*/ 0 h 339"/>
                  <a:gd name="T56" fmla="*/ 521 w 521"/>
                  <a:gd name="T57" fmla="*/ 339 h 33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21" h="339">
                    <a:moveTo>
                      <a:pt x="8" y="18"/>
                    </a:moveTo>
                    <a:lnTo>
                      <a:pt x="0" y="78"/>
                    </a:lnTo>
                    <a:lnTo>
                      <a:pt x="11" y="141"/>
                    </a:lnTo>
                    <a:lnTo>
                      <a:pt x="59" y="270"/>
                    </a:lnTo>
                    <a:lnTo>
                      <a:pt x="87" y="339"/>
                    </a:lnTo>
                    <a:lnTo>
                      <a:pt x="394" y="323"/>
                    </a:lnTo>
                    <a:lnTo>
                      <a:pt x="444" y="339"/>
                    </a:lnTo>
                    <a:lnTo>
                      <a:pt x="474" y="273"/>
                    </a:lnTo>
                    <a:lnTo>
                      <a:pt x="463" y="226"/>
                    </a:lnTo>
                    <a:lnTo>
                      <a:pt x="515" y="217"/>
                    </a:lnTo>
                    <a:lnTo>
                      <a:pt x="521" y="142"/>
                    </a:lnTo>
                    <a:lnTo>
                      <a:pt x="490" y="110"/>
                    </a:lnTo>
                    <a:lnTo>
                      <a:pt x="437" y="78"/>
                    </a:lnTo>
                    <a:lnTo>
                      <a:pt x="449" y="33"/>
                    </a:lnTo>
                    <a:lnTo>
                      <a:pt x="426" y="0"/>
                    </a:lnTo>
                    <a:lnTo>
                      <a:pt x="311" y="5"/>
                    </a:lnTo>
                    <a:lnTo>
                      <a:pt x="195" y="10"/>
                    </a:lnTo>
                    <a:lnTo>
                      <a:pt x="8" y="1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5" name="Freeform 30"/>
              <p:cNvSpPr>
                <a:spLocks/>
              </p:cNvSpPr>
              <p:nvPr/>
            </p:nvSpPr>
            <p:spPr bwMode="auto">
              <a:xfrm>
                <a:off x="6537393" y="3034798"/>
                <a:ext cx="569229" cy="273230"/>
              </a:xfrm>
              <a:custGeom>
                <a:avLst/>
                <a:gdLst>
                  <a:gd name="T0" fmla="*/ 0 w 483"/>
                  <a:gd name="T1" fmla="*/ 2147483647 h 209"/>
                  <a:gd name="T2" fmla="*/ 2147483647 w 483"/>
                  <a:gd name="T3" fmla="*/ 0 h 209"/>
                  <a:gd name="T4" fmla="*/ 2147483647 w 483"/>
                  <a:gd name="T5" fmla="*/ 2147483647 h 209"/>
                  <a:gd name="T6" fmla="*/ 2147483647 w 483"/>
                  <a:gd name="T7" fmla="*/ 2147483647 h 209"/>
                  <a:gd name="T8" fmla="*/ 2147483647 w 483"/>
                  <a:gd name="T9" fmla="*/ 2147483647 h 209"/>
                  <a:gd name="T10" fmla="*/ 2147483647 w 483"/>
                  <a:gd name="T11" fmla="*/ 2147483647 h 209"/>
                  <a:gd name="T12" fmla="*/ 2147483647 w 483"/>
                  <a:gd name="T13" fmla="*/ 2147483647 h 209"/>
                  <a:gd name="T14" fmla="*/ 2147483647 w 483"/>
                  <a:gd name="T15" fmla="*/ 2147483647 h 209"/>
                  <a:gd name="T16" fmla="*/ 2147483647 w 483"/>
                  <a:gd name="T17" fmla="*/ 2147483647 h 209"/>
                  <a:gd name="T18" fmla="*/ 2147483647 w 483"/>
                  <a:gd name="T19" fmla="*/ 2147483647 h 209"/>
                  <a:gd name="T20" fmla="*/ 2147483647 w 483"/>
                  <a:gd name="T21" fmla="*/ 2147483647 h 209"/>
                  <a:gd name="T22" fmla="*/ 2147483647 w 483"/>
                  <a:gd name="T23" fmla="*/ 2147483647 h 209"/>
                  <a:gd name="T24" fmla="*/ 2147483647 w 483"/>
                  <a:gd name="T25" fmla="*/ 2147483647 h 209"/>
                  <a:gd name="T26" fmla="*/ 2147483647 w 483"/>
                  <a:gd name="T27" fmla="*/ 2147483647 h 209"/>
                  <a:gd name="T28" fmla="*/ 2147483647 w 483"/>
                  <a:gd name="T29" fmla="*/ 2147483647 h 209"/>
                  <a:gd name="T30" fmla="*/ 2147483647 w 483"/>
                  <a:gd name="T31" fmla="*/ 2147483647 h 209"/>
                  <a:gd name="T32" fmla="*/ 2147483647 w 483"/>
                  <a:gd name="T33" fmla="*/ 2147483647 h 209"/>
                  <a:gd name="T34" fmla="*/ 2147483647 w 483"/>
                  <a:gd name="T35" fmla="*/ 2147483647 h 209"/>
                  <a:gd name="T36" fmla="*/ 2147483647 w 483"/>
                  <a:gd name="T37" fmla="*/ 2147483647 h 209"/>
                  <a:gd name="T38" fmla="*/ 2147483647 w 483"/>
                  <a:gd name="T39" fmla="*/ 2147483647 h 209"/>
                  <a:gd name="T40" fmla="*/ 2147483647 w 483"/>
                  <a:gd name="T41" fmla="*/ 2147483647 h 209"/>
                  <a:gd name="T42" fmla="*/ 2147483647 w 483"/>
                  <a:gd name="T43" fmla="*/ 2147483647 h 209"/>
                  <a:gd name="T44" fmla="*/ 2147483647 w 483"/>
                  <a:gd name="T45" fmla="*/ 2147483647 h 209"/>
                  <a:gd name="T46" fmla="*/ 2147483647 w 483"/>
                  <a:gd name="T47" fmla="*/ 2147483647 h 209"/>
                  <a:gd name="T48" fmla="*/ 0 w 483"/>
                  <a:gd name="T49" fmla="*/ 2147483647 h 20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83"/>
                  <a:gd name="T76" fmla="*/ 0 h 209"/>
                  <a:gd name="T77" fmla="*/ 483 w 483"/>
                  <a:gd name="T78" fmla="*/ 209 h 20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83" h="209">
                    <a:moveTo>
                      <a:pt x="0" y="115"/>
                    </a:moveTo>
                    <a:lnTo>
                      <a:pt x="108" y="0"/>
                    </a:lnTo>
                    <a:lnTo>
                      <a:pt x="89" y="47"/>
                    </a:lnTo>
                    <a:lnTo>
                      <a:pt x="103" y="62"/>
                    </a:lnTo>
                    <a:lnTo>
                      <a:pt x="137" y="42"/>
                    </a:lnTo>
                    <a:lnTo>
                      <a:pt x="211" y="71"/>
                    </a:lnTo>
                    <a:lnTo>
                      <a:pt x="244" y="47"/>
                    </a:lnTo>
                    <a:lnTo>
                      <a:pt x="344" y="34"/>
                    </a:lnTo>
                    <a:lnTo>
                      <a:pt x="363" y="63"/>
                    </a:lnTo>
                    <a:lnTo>
                      <a:pt x="402" y="57"/>
                    </a:lnTo>
                    <a:lnTo>
                      <a:pt x="478" y="87"/>
                    </a:lnTo>
                    <a:lnTo>
                      <a:pt x="483" y="110"/>
                    </a:lnTo>
                    <a:lnTo>
                      <a:pt x="400" y="129"/>
                    </a:lnTo>
                    <a:lnTo>
                      <a:pt x="376" y="115"/>
                    </a:lnTo>
                    <a:lnTo>
                      <a:pt x="334" y="120"/>
                    </a:lnTo>
                    <a:lnTo>
                      <a:pt x="286" y="149"/>
                    </a:lnTo>
                    <a:lnTo>
                      <a:pt x="263" y="150"/>
                    </a:lnTo>
                    <a:lnTo>
                      <a:pt x="245" y="129"/>
                    </a:lnTo>
                    <a:lnTo>
                      <a:pt x="218" y="207"/>
                    </a:lnTo>
                    <a:lnTo>
                      <a:pt x="187" y="209"/>
                    </a:lnTo>
                    <a:lnTo>
                      <a:pt x="174" y="178"/>
                    </a:lnTo>
                    <a:lnTo>
                      <a:pt x="110" y="163"/>
                    </a:lnTo>
                    <a:lnTo>
                      <a:pt x="79" y="141"/>
                    </a:lnTo>
                    <a:lnTo>
                      <a:pt x="26" y="149"/>
                    </a:lnTo>
                    <a:lnTo>
                      <a:pt x="0" y="11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6" name="Freeform 31"/>
              <p:cNvSpPr>
                <a:spLocks/>
              </p:cNvSpPr>
              <p:nvPr/>
            </p:nvSpPr>
            <p:spPr bwMode="auto">
              <a:xfrm>
                <a:off x="6931299" y="3227198"/>
                <a:ext cx="408707" cy="611351"/>
              </a:xfrm>
              <a:custGeom>
                <a:avLst/>
                <a:gdLst>
                  <a:gd name="T0" fmla="*/ 2147483647 w 345"/>
                  <a:gd name="T1" fmla="*/ 2147483647 h 468"/>
                  <a:gd name="T2" fmla="*/ 2147483647 w 345"/>
                  <a:gd name="T3" fmla="*/ 2147483647 h 468"/>
                  <a:gd name="T4" fmla="*/ 2147483647 w 345"/>
                  <a:gd name="T5" fmla="*/ 2147483647 h 468"/>
                  <a:gd name="T6" fmla="*/ 2147483647 w 345"/>
                  <a:gd name="T7" fmla="*/ 2147483647 h 468"/>
                  <a:gd name="T8" fmla="*/ 2147483647 w 345"/>
                  <a:gd name="T9" fmla="*/ 2147483647 h 468"/>
                  <a:gd name="T10" fmla="*/ 2147483647 w 345"/>
                  <a:gd name="T11" fmla="*/ 2147483647 h 468"/>
                  <a:gd name="T12" fmla="*/ 0 w 345"/>
                  <a:gd name="T13" fmla="*/ 2147483647 h 468"/>
                  <a:gd name="T14" fmla="*/ 2147483647 w 345"/>
                  <a:gd name="T15" fmla="*/ 2147483647 h 468"/>
                  <a:gd name="T16" fmla="*/ 2147483647 w 345"/>
                  <a:gd name="T17" fmla="*/ 2147483647 h 468"/>
                  <a:gd name="T18" fmla="*/ 2147483647 w 345"/>
                  <a:gd name="T19" fmla="*/ 2147483647 h 468"/>
                  <a:gd name="T20" fmla="*/ 2147483647 w 345"/>
                  <a:gd name="T21" fmla="*/ 2147483647 h 468"/>
                  <a:gd name="T22" fmla="*/ 2147483647 w 345"/>
                  <a:gd name="T23" fmla="*/ 2147483647 h 468"/>
                  <a:gd name="T24" fmla="*/ 2147483647 w 345"/>
                  <a:gd name="T25" fmla="*/ 2147483647 h 468"/>
                  <a:gd name="T26" fmla="*/ 2147483647 w 345"/>
                  <a:gd name="T27" fmla="*/ 2147483647 h 468"/>
                  <a:gd name="T28" fmla="*/ 2147483647 w 345"/>
                  <a:gd name="T29" fmla="*/ 2147483647 h 468"/>
                  <a:gd name="T30" fmla="*/ 2147483647 w 345"/>
                  <a:gd name="T31" fmla="*/ 2147483647 h 468"/>
                  <a:gd name="T32" fmla="*/ 2147483647 w 345"/>
                  <a:gd name="T33" fmla="*/ 2147483647 h 468"/>
                  <a:gd name="T34" fmla="*/ 2147483647 w 345"/>
                  <a:gd name="T35" fmla="*/ 2147483647 h 468"/>
                  <a:gd name="T36" fmla="*/ 2147483647 w 345"/>
                  <a:gd name="T37" fmla="*/ 2147483647 h 468"/>
                  <a:gd name="T38" fmla="*/ 2147483647 w 345"/>
                  <a:gd name="T39" fmla="*/ 2147483647 h 468"/>
                  <a:gd name="T40" fmla="*/ 2147483647 w 345"/>
                  <a:gd name="T41" fmla="*/ 2147483647 h 468"/>
                  <a:gd name="T42" fmla="*/ 2147483647 w 345"/>
                  <a:gd name="T43" fmla="*/ 2147483647 h 468"/>
                  <a:gd name="T44" fmla="*/ 2147483647 w 345"/>
                  <a:gd name="T45" fmla="*/ 2147483647 h 468"/>
                  <a:gd name="T46" fmla="*/ 2147483647 w 345"/>
                  <a:gd name="T47" fmla="*/ 2147483647 h 468"/>
                  <a:gd name="T48" fmla="*/ 2147483647 w 345"/>
                  <a:gd name="T49" fmla="*/ 2147483647 h 468"/>
                  <a:gd name="T50" fmla="*/ 2147483647 w 345"/>
                  <a:gd name="T51" fmla="*/ 2147483647 h 468"/>
                  <a:gd name="T52" fmla="*/ 2147483647 w 345"/>
                  <a:gd name="T53" fmla="*/ 2147483647 h 468"/>
                  <a:gd name="T54" fmla="*/ 2147483647 w 345"/>
                  <a:gd name="T55" fmla="*/ 2147483647 h 468"/>
                  <a:gd name="T56" fmla="*/ 2147483647 w 345"/>
                  <a:gd name="T57" fmla="*/ 2147483647 h 468"/>
                  <a:gd name="T58" fmla="*/ 2147483647 w 345"/>
                  <a:gd name="T59" fmla="*/ 2147483647 h 468"/>
                  <a:gd name="T60" fmla="*/ 2147483647 w 345"/>
                  <a:gd name="T61" fmla="*/ 2147483647 h 468"/>
                  <a:gd name="T62" fmla="*/ 2147483647 w 345"/>
                  <a:gd name="T63" fmla="*/ 2147483647 h 468"/>
                  <a:gd name="T64" fmla="*/ 2147483647 w 345"/>
                  <a:gd name="T65" fmla="*/ 2147483647 h 468"/>
                  <a:gd name="T66" fmla="*/ 2147483647 w 345"/>
                  <a:gd name="T67" fmla="*/ 2147483647 h 468"/>
                  <a:gd name="T68" fmla="*/ 2147483647 w 345"/>
                  <a:gd name="T69" fmla="*/ 2147483647 h 468"/>
                  <a:gd name="T70" fmla="*/ 2147483647 w 345"/>
                  <a:gd name="T71" fmla="*/ 2147483647 h 468"/>
                  <a:gd name="T72" fmla="*/ 2147483647 w 345"/>
                  <a:gd name="T73" fmla="*/ 2147483647 h 468"/>
                  <a:gd name="T74" fmla="*/ 2147483647 w 345"/>
                  <a:gd name="T75" fmla="*/ 2147483647 h 468"/>
                  <a:gd name="T76" fmla="*/ 2147483647 w 345"/>
                  <a:gd name="T77" fmla="*/ 2147483647 h 468"/>
                  <a:gd name="T78" fmla="*/ 2147483647 w 345"/>
                  <a:gd name="T79" fmla="*/ 2147483647 h 468"/>
                  <a:gd name="T80" fmla="*/ 2147483647 w 345"/>
                  <a:gd name="T81" fmla="*/ 2147483647 h 468"/>
                  <a:gd name="T82" fmla="*/ 2147483647 w 345"/>
                  <a:gd name="T83" fmla="*/ 0 h 468"/>
                  <a:gd name="T84" fmla="*/ 2147483647 w 345"/>
                  <a:gd name="T85" fmla="*/ 2147483647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5"/>
                  <a:gd name="T130" fmla="*/ 0 h 468"/>
                  <a:gd name="T131" fmla="*/ 345 w 345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5" h="468">
                    <a:moveTo>
                      <a:pt x="87" y="20"/>
                    </a:moveTo>
                    <a:lnTo>
                      <a:pt x="100" y="49"/>
                    </a:lnTo>
                    <a:lnTo>
                      <a:pt x="76" y="66"/>
                    </a:lnTo>
                    <a:lnTo>
                      <a:pt x="74" y="141"/>
                    </a:lnTo>
                    <a:lnTo>
                      <a:pt x="61" y="92"/>
                    </a:lnTo>
                    <a:lnTo>
                      <a:pt x="11" y="139"/>
                    </a:lnTo>
                    <a:lnTo>
                      <a:pt x="0" y="273"/>
                    </a:lnTo>
                    <a:lnTo>
                      <a:pt x="32" y="339"/>
                    </a:lnTo>
                    <a:lnTo>
                      <a:pt x="36" y="373"/>
                    </a:lnTo>
                    <a:lnTo>
                      <a:pt x="37" y="401"/>
                    </a:lnTo>
                    <a:lnTo>
                      <a:pt x="36" y="425"/>
                    </a:lnTo>
                    <a:lnTo>
                      <a:pt x="29" y="468"/>
                    </a:lnTo>
                    <a:lnTo>
                      <a:pt x="165" y="460"/>
                    </a:lnTo>
                    <a:lnTo>
                      <a:pt x="344" y="444"/>
                    </a:lnTo>
                    <a:lnTo>
                      <a:pt x="312" y="434"/>
                    </a:lnTo>
                    <a:lnTo>
                      <a:pt x="294" y="410"/>
                    </a:lnTo>
                    <a:lnTo>
                      <a:pt x="321" y="389"/>
                    </a:lnTo>
                    <a:lnTo>
                      <a:pt x="321" y="363"/>
                    </a:lnTo>
                    <a:lnTo>
                      <a:pt x="308" y="341"/>
                    </a:lnTo>
                    <a:lnTo>
                      <a:pt x="321" y="325"/>
                    </a:lnTo>
                    <a:lnTo>
                      <a:pt x="345" y="326"/>
                    </a:lnTo>
                    <a:lnTo>
                      <a:pt x="341" y="262"/>
                    </a:lnTo>
                    <a:lnTo>
                      <a:pt x="334" y="223"/>
                    </a:lnTo>
                    <a:lnTo>
                      <a:pt x="320" y="199"/>
                    </a:lnTo>
                    <a:lnTo>
                      <a:pt x="305" y="184"/>
                    </a:lnTo>
                    <a:lnTo>
                      <a:pt x="283" y="179"/>
                    </a:lnTo>
                    <a:lnTo>
                      <a:pt x="262" y="179"/>
                    </a:lnTo>
                    <a:lnTo>
                      <a:pt x="239" y="210"/>
                    </a:lnTo>
                    <a:lnTo>
                      <a:pt x="224" y="220"/>
                    </a:lnTo>
                    <a:lnTo>
                      <a:pt x="215" y="223"/>
                    </a:lnTo>
                    <a:lnTo>
                      <a:pt x="203" y="218"/>
                    </a:lnTo>
                    <a:lnTo>
                      <a:pt x="200" y="204"/>
                    </a:lnTo>
                    <a:lnTo>
                      <a:pt x="203" y="194"/>
                    </a:lnTo>
                    <a:lnTo>
                      <a:pt x="213" y="184"/>
                    </a:lnTo>
                    <a:lnTo>
                      <a:pt x="223" y="179"/>
                    </a:lnTo>
                    <a:lnTo>
                      <a:pt x="232" y="178"/>
                    </a:lnTo>
                    <a:lnTo>
                      <a:pt x="232" y="160"/>
                    </a:lnTo>
                    <a:lnTo>
                      <a:pt x="258" y="141"/>
                    </a:lnTo>
                    <a:lnTo>
                      <a:pt x="232" y="79"/>
                    </a:lnTo>
                    <a:lnTo>
                      <a:pt x="232" y="50"/>
                    </a:lnTo>
                    <a:lnTo>
                      <a:pt x="189" y="39"/>
                    </a:lnTo>
                    <a:lnTo>
                      <a:pt x="126" y="0"/>
                    </a:lnTo>
                    <a:lnTo>
                      <a:pt x="87" y="2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7" name="Freeform 32"/>
              <p:cNvSpPr>
                <a:spLocks/>
              </p:cNvSpPr>
              <p:nvPr/>
            </p:nvSpPr>
            <p:spPr bwMode="auto">
              <a:xfrm>
                <a:off x="6486162" y="3769104"/>
                <a:ext cx="441721" cy="808305"/>
              </a:xfrm>
              <a:custGeom>
                <a:avLst/>
                <a:gdLst>
                  <a:gd name="T0" fmla="*/ 2147483647 w 374"/>
                  <a:gd name="T1" fmla="*/ 2147483647 h 618"/>
                  <a:gd name="T2" fmla="*/ 2147483647 w 374"/>
                  <a:gd name="T3" fmla="*/ 0 h 618"/>
                  <a:gd name="T4" fmla="*/ 2147483647 w 374"/>
                  <a:gd name="T5" fmla="*/ 2147483647 h 618"/>
                  <a:gd name="T6" fmla="*/ 2147483647 w 374"/>
                  <a:gd name="T7" fmla="*/ 2147483647 h 618"/>
                  <a:gd name="T8" fmla="*/ 2147483647 w 374"/>
                  <a:gd name="T9" fmla="*/ 2147483647 h 618"/>
                  <a:gd name="T10" fmla="*/ 2147483647 w 374"/>
                  <a:gd name="T11" fmla="*/ 2147483647 h 618"/>
                  <a:gd name="T12" fmla="*/ 2147483647 w 374"/>
                  <a:gd name="T13" fmla="*/ 2147483647 h 618"/>
                  <a:gd name="T14" fmla="*/ 2147483647 w 374"/>
                  <a:gd name="T15" fmla="*/ 2147483647 h 618"/>
                  <a:gd name="T16" fmla="*/ 2147483647 w 374"/>
                  <a:gd name="T17" fmla="*/ 2147483647 h 618"/>
                  <a:gd name="T18" fmla="*/ 2147483647 w 374"/>
                  <a:gd name="T19" fmla="*/ 2147483647 h 618"/>
                  <a:gd name="T20" fmla="*/ 2147483647 w 374"/>
                  <a:gd name="T21" fmla="*/ 2147483647 h 618"/>
                  <a:gd name="T22" fmla="*/ 2147483647 w 374"/>
                  <a:gd name="T23" fmla="*/ 2147483647 h 618"/>
                  <a:gd name="T24" fmla="*/ 2147483647 w 374"/>
                  <a:gd name="T25" fmla="*/ 2147483647 h 618"/>
                  <a:gd name="T26" fmla="*/ 2147483647 w 374"/>
                  <a:gd name="T27" fmla="*/ 2147483647 h 618"/>
                  <a:gd name="T28" fmla="*/ 2147483647 w 374"/>
                  <a:gd name="T29" fmla="*/ 2147483647 h 618"/>
                  <a:gd name="T30" fmla="*/ 2147483647 w 374"/>
                  <a:gd name="T31" fmla="*/ 2147483647 h 618"/>
                  <a:gd name="T32" fmla="*/ 2147483647 w 374"/>
                  <a:gd name="T33" fmla="*/ 2147483647 h 618"/>
                  <a:gd name="T34" fmla="*/ 0 w 374"/>
                  <a:gd name="T35" fmla="*/ 2147483647 h 618"/>
                  <a:gd name="T36" fmla="*/ 2147483647 w 374"/>
                  <a:gd name="T37" fmla="*/ 2147483647 h 618"/>
                  <a:gd name="T38" fmla="*/ 2147483647 w 374"/>
                  <a:gd name="T39" fmla="*/ 2147483647 h 618"/>
                  <a:gd name="T40" fmla="*/ 2147483647 w 374"/>
                  <a:gd name="T41" fmla="*/ 2147483647 h 618"/>
                  <a:gd name="T42" fmla="*/ 2147483647 w 374"/>
                  <a:gd name="T43" fmla="*/ 2147483647 h 618"/>
                  <a:gd name="T44" fmla="*/ 2147483647 w 374"/>
                  <a:gd name="T45" fmla="*/ 2147483647 h 6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618"/>
                  <a:gd name="T71" fmla="*/ 374 w 374"/>
                  <a:gd name="T72" fmla="*/ 618 h 6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618">
                    <a:moveTo>
                      <a:pt x="69" y="36"/>
                    </a:moveTo>
                    <a:lnTo>
                      <a:pt x="284" y="0"/>
                    </a:lnTo>
                    <a:lnTo>
                      <a:pt x="318" y="76"/>
                    </a:lnTo>
                    <a:lnTo>
                      <a:pt x="361" y="392"/>
                    </a:lnTo>
                    <a:lnTo>
                      <a:pt x="374" y="434"/>
                    </a:lnTo>
                    <a:lnTo>
                      <a:pt x="340" y="518"/>
                    </a:lnTo>
                    <a:lnTo>
                      <a:pt x="340" y="576"/>
                    </a:lnTo>
                    <a:lnTo>
                      <a:pt x="302" y="570"/>
                    </a:lnTo>
                    <a:lnTo>
                      <a:pt x="303" y="618"/>
                    </a:lnTo>
                    <a:lnTo>
                      <a:pt x="263" y="599"/>
                    </a:lnTo>
                    <a:lnTo>
                      <a:pt x="242" y="605"/>
                    </a:lnTo>
                    <a:lnTo>
                      <a:pt x="211" y="601"/>
                    </a:lnTo>
                    <a:lnTo>
                      <a:pt x="189" y="526"/>
                    </a:lnTo>
                    <a:lnTo>
                      <a:pt x="145" y="504"/>
                    </a:lnTo>
                    <a:lnTo>
                      <a:pt x="145" y="425"/>
                    </a:lnTo>
                    <a:lnTo>
                      <a:pt x="102" y="434"/>
                    </a:lnTo>
                    <a:lnTo>
                      <a:pt x="77" y="376"/>
                    </a:lnTo>
                    <a:lnTo>
                      <a:pt x="0" y="308"/>
                    </a:lnTo>
                    <a:lnTo>
                      <a:pt x="56" y="202"/>
                    </a:lnTo>
                    <a:lnTo>
                      <a:pt x="40" y="152"/>
                    </a:lnTo>
                    <a:lnTo>
                      <a:pt x="97" y="142"/>
                    </a:lnTo>
                    <a:lnTo>
                      <a:pt x="102" y="73"/>
                    </a:lnTo>
                    <a:lnTo>
                      <a:pt x="69" y="3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8" name="Freeform 33"/>
              <p:cNvSpPr>
                <a:spLocks/>
              </p:cNvSpPr>
              <p:nvPr/>
            </p:nvSpPr>
            <p:spPr bwMode="auto">
              <a:xfrm>
                <a:off x="6097948" y="4096979"/>
                <a:ext cx="701290" cy="638674"/>
              </a:xfrm>
              <a:custGeom>
                <a:avLst/>
                <a:gdLst>
                  <a:gd name="T0" fmla="*/ 0 w 594"/>
                  <a:gd name="T1" fmla="*/ 2147483647 h 489"/>
                  <a:gd name="T2" fmla="*/ 2147483647 w 594"/>
                  <a:gd name="T3" fmla="*/ 0 h 489"/>
                  <a:gd name="T4" fmla="*/ 2147483647 w 594"/>
                  <a:gd name="T5" fmla="*/ 0 h 489"/>
                  <a:gd name="T6" fmla="*/ 2147483647 w 594"/>
                  <a:gd name="T7" fmla="*/ 2147483647 h 489"/>
                  <a:gd name="T8" fmla="*/ 2147483647 w 594"/>
                  <a:gd name="T9" fmla="*/ 2147483647 h 489"/>
                  <a:gd name="T10" fmla="*/ 2147483647 w 594"/>
                  <a:gd name="T11" fmla="*/ 2147483647 h 489"/>
                  <a:gd name="T12" fmla="*/ 2147483647 w 594"/>
                  <a:gd name="T13" fmla="*/ 2147483647 h 489"/>
                  <a:gd name="T14" fmla="*/ 2147483647 w 594"/>
                  <a:gd name="T15" fmla="*/ 2147483647 h 489"/>
                  <a:gd name="T16" fmla="*/ 2147483647 w 594"/>
                  <a:gd name="T17" fmla="*/ 2147483647 h 489"/>
                  <a:gd name="T18" fmla="*/ 2147483647 w 594"/>
                  <a:gd name="T19" fmla="*/ 2147483647 h 489"/>
                  <a:gd name="T20" fmla="*/ 2147483647 w 594"/>
                  <a:gd name="T21" fmla="*/ 2147483647 h 489"/>
                  <a:gd name="T22" fmla="*/ 2147483647 w 594"/>
                  <a:gd name="T23" fmla="*/ 2147483647 h 489"/>
                  <a:gd name="T24" fmla="*/ 2147483647 w 594"/>
                  <a:gd name="T25" fmla="*/ 2147483647 h 489"/>
                  <a:gd name="T26" fmla="*/ 2147483647 w 594"/>
                  <a:gd name="T27" fmla="*/ 2147483647 h 489"/>
                  <a:gd name="T28" fmla="*/ 2147483647 w 594"/>
                  <a:gd name="T29" fmla="*/ 2147483647 h 489"/>
                  <a:gd name="T30" fmla="*/ 2147483647 w 594"/>
                  <a:gd name="T31" fmla="*/ 2147483647 h 489"/>
                  <a:gd name="T32" fmla="*/ 2147483647 w 594"/>
                  <a:gd name="T33" fmla="*/ 2147483647 h 489"/>
                  <a:gd name="T34" fmla="*/ 2147483647 w 594"/>
                  <a:gd name="T35" fmla="*/ 2147483647 h 489"/>
                  <a:gd name="T36" fmla="*/ 2147483647 w 594"/>
                  <a:gd name="T37" fmla="*/ 2147483647 h 489"/>
                  <a:gd name="T38" fmla="*/ 2147483647 w 594"/>
                  <a:gd name="T39" fmla="*/ 2147483647 h 489"/>
                  <a:gd name="T40" fmla="*/ 2147483647 w 594"/>
                  <a:gd name="T41" fmla="*/ 2147483647 h 489"/>
                  <a:gd name="T42" fmla="*/ 2147483647 w 594"/>
                  <a:gd name="T43" fmla="*/ 2147483647 h 489"/>
                  <a:gd name="T44" fmla="*/ 2147483647 w 594"/>
                  <a:gd name="T45" fmla="*/ 2147483647 h 489"/>
                  <a:gd name="T46" fmla="*/ 2147483647 w 594"/>
                  <a:gd name="T47" fmla="*/ 2147483647 h 489"/>
                  <a:gd name="T48" fmla="*/ 2147483647 w 594"/>
                  <a:gd name="T49" fmla="*/ 2147483647 h 489"/>
                  <a:gd name="T50" fmla="*/ 0 w 594"/>
                  <a:gd name="T51" fmla="*/ 2147483647 h 4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94"/>
                  <a:gd name="T79" fmla="*/ 0 h 489"/>
                  <a:gd name="T80" fmla="*/ 594 w 594"/>
                  <a:gd name="T81" fmla="*/ 489 h 48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94" h="489">
                    <a:moveTo>
                      <a:pt x="0" y="16"/>
                    </a:moveTo>
                    <a:lnTo>
                      <a:pt x="260" y="0"/>
                    </a:lnTo>
                    <a:lnTo>
                      <a:pt x="315" y="0"/>
                    </a:lnTo>
                    <a:lnTo>
                      <a:pt x="357" y="15"/>
                    </a:lnTo>
                    <a:lnTo>
                      <a:pt x="334" y="57"/>
                    </a:lnTo>
                    <a:lnTo>
                      <a:pt x="410" y="126"/>
                    </a:lnTo>
                    <a:lnTo>
                      <a:pt x="435" y="184"/>
                    </a:lnTo>
                    <a:lnTo>
                      <a:pt x="480" y="170"/>
                    </a:lnTo>
                    <a:lnTo>
                      <a:pt x="478" y="252"/>
                    </a:lnTo>
                    <a:lnTo>
                      <a:pt x="523" y="276"/>
                    </a:lnTo>
                    <a:lnTo>
                      <a:pt x="544" y="349"/>
                    </a:lnTo>
                    <a:lnTo>
                      <a:pt x="577" y="355"/>
                    </a:lnTo>
                    <a:lnTo>
                      <a:pt x="594" y="386"/>
                    </a:lnTo>
                    <a:lnTo>
                      <a:pt x="554" y="428"/>
                    </a:lnTo>
                    <a:lnTo>
                      <a:pt x="541" y="476"/>
                    </a:lnTo>
                    <a:lnTo>
                      <a:pt x="485" y="489"/>
                    </a:lnTo>
                    <a:lnTo>
                      <a:pt x="499" y="436"/>
                    </a:lnTo>
                    <a:lnTo>
                      <a:pt x="276" y="455"/>
                    </a:lnTo>
                    <a:lnTo>
                      <a:pt x="117" y="475"/>
                    </a:lnTo>
                    <a:lnTo>
                      <a:pt x="107" y="423"/>
                    </a:lnTo>
                    <a:lnTo>
                      <a:pt x="96" y="267"/>
                    </a:lnTo>
                    <a:lnTo>
                      <a:pt x="94" y="181"/>
                    </a:lnTo>
                    <a:lnTo>
                      <a:pt x="41" y="142"/>
                    </a:lnTo>
                    <a:lnTo>
                      <a:pt x="60" y="107"/>
                    </a:lnTo>
                    <a:lnTo>
                      <a:pt x="34" y="87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9" name="Freeform 34"/>
              <p:cNvSpPr>
                <a:spLocks/>
              </p:cNvSpPr>
              <p:nvPr/>
            </p:nvSpPr>
            <p:spPr bwMode="auto">
              <a:xfrm>
                <a:off x="6862991" y="3824888"/>
                <a:ext cx="342676" cy="625013"/>
              </a:xfrm>
              <a:custGeom>
                <a:avLst/>
                <a:gdLst>
                  <a:gd name="T0" fmla="*/ 0 w 290"/>
                  <a:gd name="T1" fmla="*/ 2147483647 h 477"/>
                  <a:gd name="T2" fmla="*/ 2147483647 w 290"/>
                  <a:gd name="T3" fmla="*/ 2147483647 h 477"/>
                  <a:gd name="T4" fmla="*/ 2147483647 w 290"/>
                  <a:gd name="T5" fmla="*/ 2147483647 h 477"/>
                  <a:gd name="T6" fmla="*/ 2147483647 w 290"/>
                  <a:gd name="T7" fmla="*/ 2147483647 h 477"/>
                  <a:gd name="T8" fmla="*/ 2147483647 w 290"/>
                  <a:gd name="T9" fmla="*/ 2147483647 h 477"/>
                  <a:gd name="T10" fmla="*/ 2147483647 w 290"/>
                  <a:gd name="T11" fmla="*/ 0 h 477"/>
                  <a:gd name="T12" fmla="*/ 2147483647 w 290"/>
                  <a:gd name="T13" fmla="*/ 2147483647 h 477"/>
                  <a:gd name="T14" fmla="*/ 2147483647 w 290"/>
                  <a:gd name="T15" fmla="*/ 2147483647 h 477"/>
                  <a:gd name="T16" fmla="*/ 2147483647 w 290"/>
                  <a:gd name="T17" fmla="*/ 2147483647 h 477"/>
                  <a:gd name="T18" fmla="*/ 2147483647 w 290"/>
                  <a:gd name="T19" fmla="*/ 2147483647 h 477"/>
                  <a:gd name="T20" fmla="*/ 2147483647 w 290"/>
                  <a:gd name="T21" fmla="*/ 2147483647 h 477"/>
                  <a:gd name="T22" fmla="*/ 2147483647 w 290"/>
                  <a:gd name="T23" fmla="*/ 2147483647 h 477"/>
                  <a:gd name="T24" fmla="*/ 2147483647 w 290"/>
                  <a:gd name="T25" fmla="*/ 2147483647 h 477"/>
                  <a:gd name="T26" fmla="*/ 2147483647 w 290"/>
                  <a:gd name="T27" fmla="*/ 2147483647 h 477"/>
                  <a:gd name="T28" fmla="*/ 2147483647 w 290"/>
                  <a:gd name="T29" fmla="*/ 2147483647 h 477"/>
                  <a:gd name="T30" fmla="*/ 0 w 290"/>
                  <a:gd name="T31" fmla="*/ 2147483647 h 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0"/>
                  <a:gd name="T49" fmla="*/ 0 h 477"/>
                  <a:gd name="T50" fmla="*/ 290 w 290"/>
                  <a:gd name="T51" fmla="*/ 477 h 47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0" h="477">
                    <a:moveTo>
                      <a:pt x="0" y="34"/>
                    </a:moveTo>
                    <a:lnTo>
                      <a:pt x="34" y="51"/>
                    </a:lnTo>
                    <a:lnTo>
                      <a:pt x="66" y="48"/>
                    </a:lnTo>
                    <a:lnTo>
                      <a:pt x="77" y="38"/>
                    </a:lnTo>
                    <a:lnTo>
                      <a:pt x="85" y="9"/>
                    </a:lnTo>
                    <a:lnTo>
                      <a:pt x="226" y="0"/>
                    </a:lnTo>
                    <a:lnTo>
                      <a:pt x="290" y="337"/>
                    </a:lnTo>
                    <a:lnTo>
                      <a:pt x="286" y="334"/>
                    </a:lnTo>
                    <a:lnTo>
                      <a:pt x="237" y="353"/>
                    </a:lnTo>
                    <a:lnTo>
                      <a:pt x="203" y="444"/>
                    </a:lnTo>
                    <a:lnTo>
                      <a:pt x="153" y="431"/>
                    </a:lnTo>
                    <a:lnTo>
                      <a:pt x="95" y="465"/>
                    </a:lnTo>
                    <a:lnTo>
                      <a:pt x="19" y="477"/>
                    </a:lnTo>
                    <a:lnTo>
                      <a:pt x="53" y="389"/>
                    </a:lnTo>
                    <a:lnTo>
                      <a:pt x="39" y="339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0" name="Freeform 35"/>
              <p:cNvSpPr>
                <a:spLocks/>
              </p:cNvSpPr>
              <p:nvPr/>
            </p:nvSpPr>
            <p:spPr bwMode="auto">
              <a:xfrm>
                <a:off x="7130529" y="3699657"/>
                <a:ext cx="440583" cy="562398"/>
              </a:xfrm>
              <a:custGeom>
                <a:avLst/>
                <a:gdLst>
                  <a:gd name="T0" fmla="*/ 0 w 432"/>
                  <a:gd name="T1" fmla="*/ 2147483647 h 499"/>
                  <a:gd name="T2" fmla="*/ 2147483647 w 432"/>
                  <a:gd name="T3" fmla="*/ 2147483647 h 499"/>
                  <a:gd name="T4" fmla="*/ 2147483647 w 432"/>
                  <a:gd name="T5" fmla="*/ 2147483647 h 499"/>
                  <a:gd name="T6" fmla="*/ 2147483647 w 432"/>
                  <a:gd name="T7" fmla="*/ 2147483647 h 499"/>
                  <a:gd name="T8" fmla="*/ 2147483647 w 432"/>
                  <a:gd name="T9" fmla="*/ 2147483647 h 499"/>
                  <a:gd name="T10" fmla="*/ 2147483647 w 432"/>
                  <a:gd name="T11" fmla="*/ 0 h 499"/>
                  <a:gd name="T12" fmla="*/ 2147483647 w 432"/>
                  <a:gd name="T13" fmla="*/ 2147483647 h 499"/>
                  <a:gd name="T14" fmla="*/ 2147483647 w 432"/>
                  <a:gd name="T15" fmla="*/ 2147483647 h 499"/>
                  <a:gd name="T16" fmla="*/ 2147483647 w 432"/>
                  <a:gd name="T17" fmla="*/ 2147483647 h 499"/>
                  <a:gd name="T18" fmla="*/ 2147483647 w 432"/>
                  <a:gd name="T19" fmla="*/ 2147483647 h 499"/>
                  <a:gd name="T20" fmla="*/ 2147483647 w 432"/>
                  <a:gd name="T21" fmla="*/ 2147483647 h 499"/>
                  <a:gd name="T22" fmla="*/ 2147483647 w 432"/>
                  <a:gd name="T23" fmla="*/ 2147483647 h 499"/>
                  <a:gd name="T24" fmla="*/ 2147483647 w 432"/>
                  <a:gd name="T25" fmla="*/ 2147483647 h 499"/>
                  <a:gd name="T26" fmla="*/ 2147483647 w 432"/>
                  <a:gd name="T27" fmla="*/ 2147483647 h 499"/>
                  <a:gd name="T28" fmla="*/ 2147483647 w 432"/>
                  <a:gd name="T29" fmla="*/ 2147483647 h 499"/>
                  <a:gd name="T30" fmla="*/ 2147483647 w 432"/>
                  <a:gd name="T31" fmla="*/ 2147483647 h 499"/>
                  <a:gd name="T32" fmla="*/ 2147483647 w 432"/>
                  <a:gd name="T33" fmla="*/ 2147483647 h 499"/>
                  <a:gd name="T34" fmla="*/ 2147483647 w 432"/>
                  <a:gd name="T35" fmla="*/ 2147483647 h 499"/>
                  <a:gd name="T36" fmla="*/ 0 w 432"/>
                  <a:gd name="T37" fmla="*/ 2147483647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2"/>
                  <a:gd name="T58" fmla="*/ 0 h 499"/>
                  <a:gd name="T59" fmla="*/ 432 w 432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2" h="499">
                    <a:moveTo>
                      <a:pt x="0" y="112"/>
                    </a:moveTo>
                    <a:lnTo>
                      <a:pt x="195" y="94"/>
                    </a:lnTo>
                    <a:lnTo>
                      <a:pt x="235" y="101"/>
                    </a:lnTo>
                    <a:lnTo>
                      <a:pt x="327" y="58"/>
                    </a:lnTo>
                    <a:lnTo>
                      <a:pt x="347" y="19"/>
                    </a:lnTo>
                    <a:lnTo>
                      <a:pt x="402" y="0"/>
                    </a:lnTo>
                    <a:lnTo>
                      <a:pt x="432" y="189"/>
                    </a:lnTo>
                    <a:lnTo>
                      <a:pt x="409" y="210"/>
                    </a:lnTo>
                    <a:lnTo>
                      <a:pt x="415" y="340"/>
                    </a:lnTo>
                    <a:lnTo>
                      <a:pt x="372" y="351"/>
                    </a:lnTo>
                    <a:lnTo>
                      <a:pt x="347" y="424"/>
                    </a:lnTo>
                    <a:lnTo>
                      <a:pt x="314" y="414"/>
                    </a:lnTo>
                    <a:lnTo>
                      <a:pt x="302" y="499"/>
                    </a:lnTo>
                    <a:lnTo>
                      <a:pt x="254" y="463"/>
                    </a:lnTo>
                    <a:lnTo>
                      <a:pt x="159" y="485"/>
                    </a:lnTo>
                    <a:lnTo>
                      <a:pt x="115" y="452"/>
                    </a:lnTo>
                    <a:lnTo>
                      <a:pt x="64" y="452"/>
                    </a:lnTo>
                    <a:lnTo>
                      <a:pt x="36" y="311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1" name="Freeform 36"/>
              <p:cNvSpPr>
                <a:spLocks/>
              </p:cNvSpPr>
              <p:nvPr/>
            </p:nvSpPr>
            <p:spPr bwMode="auto">
              <a:xfrm>
                <a:off x="6735484" y="4208548"/>
                <a:ext cx="778705" cy="477013"/>
              </a:xfrm>
              <a:custGeom>
                <a:avLst/>
                <a:gdLst>
                  <a:gd name="T0" fmla="*/ 0 w 761"/>
                  <a:gd name="T1" fmla="*/ 2147483647 h 422"/>
                  <a:gd name="T2" fmla="*/ 2147483647 w 761"/>
                  <a:gd name="T3" fmla="*/ 2147483647 h 422"/>
                  <a:gd name="T4" fmla="*/ 2147483647 w 761"/>
                  <a:gd name="T5" fmla="*/ 2147483647 h 422"/>
                  <a:gd name="T6" fmla="*/ 2147483647 w 761"/>
                  <a:gd name="T7" fmla="*/ 2147483647 h 422"/>
                  <a:gd name="T8" fmla="*/ 2147483647 w 761"/>
                  <a:gd name="T9" fmla="*/ 2147483647 h 422"/>
                  <a:gd name="T10" fmla="*/ 2147483647 w 761"/>
                  <a:gd name="T11" fmla="*/ 2147483647 h 422"/>
                  <a:gd name="T12" fmla="*/ 2147483647 w 761"/>
                  <a:gd name="T13" fmla="*/ 2147483647 h 422"/>
                  <a:gd name="T14" fmla="*/ 2147483647 w 761"/>
                  <a:gd name="T15" fmla="*/ 2147483647 h 422"/>
                  <a:gd name="T16" fmla="*/ 2147483647 w 761"/>
                  <a:gd name="T17" fmla="*/ 2147483647 h 422"/>
                  <a:gd name="T18" fmla="*/ 2147483647 w 761"/>
                  <a:gd name="T19" fmla="*/ 2147483647 h 422"/>
                  <a:gd name="T20" fmla="*/ 2147483647 w 761"/>
                  <a:gd name="T21" fmla="*/ 2147483647 h 422"/>
                  <a:gd name="T22" fmla="*/ 2147483647 w 761"/>
                  <a:gd name="T23" fmla="*/ 2147483647 h 422"/>
                  <a:gd name="T24" fmla="*/ 2147483647 w 761"/>
                  <a:gd name="T25" fmla="*/ 2147483647 h 422"/>
                  <a:gd name="T26" fmla="*/ 2147483647 w 761"/>
                  <a:gd name="T27" fmla="*/ 2147483647 h 422"/>
                  <a:gd name="T28" fmla="*/ 2147483647 w 761"/>
                  <a:gd name="T29" fmla="*/ 0 h 422"/>
                  <a:gd name="T30" fmla="*/ 2147483647 w 761"/>
                  <a:gd name="T31" fmla="*/ 2147483647 h 422"/>
                  <a:gd name="T32" fmla="*/ 2147483647 w 761"/>
                  <a:gd name="T33" fmla="*/ 2147483647 h 422"/>
                  <a:gd name="T34" fmla="*/ 2147483647 w 761"/>
                  <a:gd name="T35" fmla="*/ 2147483647 h 422"/>
                  <a:gd name="T36" fmla="*/ 2147483647 w 761"/>
                  <a:gd name="T37" fmla="*/ 2147483647 h 422"/>
                  <a:gd name="T38" fmla="*/ 2147483647 w 761"/>
                  <a:gd name="T39" fmla="*/ 2147483647 h 422"/>
                  <a:gd name="T40" fmla="*/ 2147483647 w 761"/>
                  <a:gd name="T41" fmla="*/ 2147483647 h 422"/>
                  <a:gd name="T42" fmla="*/ 2147483647 w 761"/>
                  <a:gd name="T43" fmla="*/ 2147483647 h 422"/>
                  <a:gd name="T44" fmla="*/ 2147483647 w 761"/>
                  <a:gd name="T45" fmla="*/ 2147483647 h 422"/>
                  <a:gd name="T46" fmla="*/ 2147483647 w 761"/>
                  <a:gd name="T47" fmla="*/ 2147483647 h 422"/>
                  <a:gd name="T48" fmla="*/ 2147483647 w 761"/>
                  <a:gd name="T49" fmla="*/ 2147483647 h 422"/>
                  <a:gd name="T50" fmla="*/ 2147483647 w 761"/>
                  <a:gd name="T51" fmla="*/ 2147483647 h 422"/>
                  <a:gd name="T52" fmla="*/ 2147483647 w 761"/>
                  <a:gd name="T53" fmla="*/ 2147483647 h 422"/>
                  <a:gd name="T54" fmla="*/ 2147483647 w 761"/>
                  <a:gd name="T55" fmla="*/ 2147483647 h 422"/>
                  <a:gd name="T56" fmla="*/ 0 w 761"/>
                  <a:gd name="T57" fmla="*/ 2147483647 h 4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61"/>
                  <a:gd name="T88" fmla="*/ 0 h 422"/>
                  <a:gd name="T89" fmla="*/ 761 w 761"/>
                  <a:gd name="T90" fmla="*/ 422 h 4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61" h="422">
                    <a:moveTo>
                      <a:pt x="0" y="422"/>
                    </a:moveTo>
                    <a:lnTo>
                      <a:pt x="185" y="395"/>
                    </a:lnTo>
                    <a:lnTo>
                      <a:pt x="185" y="377"/>
                    </a:lnTo>
                    <a:lnTo>
                      <a:pt x="632" y="316"/>
                    </a:lnTo>
                    <a:lnTo>
                      <a:pt x="639" y="283"/>
                    </a:lnTo>
                    <a:lnTo>
                      <a:pt x="705" y="259"/>
                    </a:lnTo>
                    <a:lnTo>
                      <a:pt x="712" y="225"/>
                    </a:lnTo>
                    <a:lnTo>
                      <a:pt x="741" y="214"/>
                    </a:lnTo>
                    <a:lnTo>
                      <a:pt x="761" y="164"/>
                    </a:lnTo>
                    <a:lnTo>
                      <a:pt x="700" y="113"/>
                    </a:lnTo>
                    <a:lnTo>
                      <a:pt x="688" y="46"/>
                    </a:lnTo>
                    <a:lnTo>
                      <a:pt x="639" y="13"/>
                    </a:lnTo>
                    <a:lnTo>
                      <a:pt x="541" y="31"/>
                    </a:lnTo>
                    <a:lnTo>
                      <a:pt x="501" y="3"/>
                    </a:lnTo>
                    <a:lnTo>
                      <a:pt x="449" y="0"/>
                    </a:lnTo>
                    <a:lnTo>
                      <a:pt x="459" y="46"/>
                    </a:lnTo>
                    <a:lnTo>
                      <a:pt x="397" y="71"/>
                    </a:lnTo>
                    <a:lnTo>
                      <a:pt x="356" y="176"/>
                    </a:lnTo>
                    <a:lnTo>
                      <a:pt x="300" y="158"/>
                    </a:lnTo>
                    <a:lnTo>
                      <a:pt x="233" y="198"/>
                    </a:lnTo>
                    <a:lnTo>
                      <a:pt x="146" y="213"/>
                    </a:lnTo>
                    <a:lnTo>
                      <a:pt x="146" y="273"/>
                    </a:lnTo>
                    <a:lnTo>
                      <a:pt x="103" y="271"/>
                    </a:lnTo>
                    <a:lnTo>
                      <a:pt x="105" y="323"/>
                    </a:lnTo>
                    <a:lnTo>
                      <a:pt x="60" y="302"/>
                    </a:lnTo>
                    <a:lnTo>
                      <a:pt x="34" y="311"/>
                    </a:lnTo>
                    <a:lnTo>
                      <a:pt x="57" y="347"/>
                    </a:lnTo>
                    <a:lnTo>
                      <a:pt x="9" y="393"/>
                    </a:lnTo>
                    <a:lnTo>
                      <a:pt x="0" y="42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2" name="Freeform 37"/>
              <p:cNvSpPr>
                <a:spLocks/>
              </p:cNvSpPr>
              <p:nvPr/>
            </p:nvSpPr>
            <p:spPr bwMode="auto">
              <a:xfrm>
                <a:off x="6685392" y="4517069"/>
                <a:ext cx="895966" cy="360891"/>
              </a:xfrm>
              <a:custGeom>
                <a:avLst/>
                <a:gdLst>
                  <a:gd name="T0" fmla="*/ 2147483647 w 757"/>
                  <a:gd name="T1" fmla="*/ 2147483647 h 276"/>
                  <a:gd name="T2" fmla="*/ 2147483647 w 757"/>
                  <a:gd name="T3" fmla="*/ 2147483647 h 276"/>
                  <a:gd name="T4" fmla="*/ 2147483647 w 757"/>
                  <a:gd name="T5" fmla="*/ 2147483647 h 276"/>
                  <a:gd name="T6" fmla="*/ 2147483647 w 757"/>
                  <a:gd name="T7" fmla="*/ 2147483647 h 276"/>
                  <a:gd name="T8" fmla="*/ 0 w 757"/>
                  <a:gd name="T9" fmla="*/ 2147483647 h 276"/>
                  <a:gd name="T10" fmla="*/ 2147483647 w 757"/>
                  <a:gd name="T11" fmla="*/ 2147483647 h 276"/>
                  <a:gd name="T12" fmla="*/ 2147483647 w 757"/>
                  <a:gd name="T13" fmla="*/ 2147483647 h 276"/>
                  <a:gd name="T14" fmla="*/ 2147483647 w 757"/>
                  <a:gd name="T15" fmla="*/ 2147483647 h 276"/>
                  <a:gd name="T16" fmla="*/ 2147483647 w 757"/>
                  <a:gd name="T17" fmla="*/ 2147483647 h 276"/>
                  <a:gd name="T18" fmla="*/ 2147483647 w 757"/>
                  <a:gd name="T19" fmla="*/ 2147483647 h 276"/>
                  <a:gd name="T20" fmla="*/ 2147483647 w 757"/>
                  <a:gd name="T21" fmla="*/ 2147483647 h 276"/>
                  <a:gd name="T22" fmla="*/ 2147483647 w 757"/>
                  <a:gd name="T23" fmla="*/ 0 h 276"/>
                  <a:gd name="T24" fmla="*/ 2147483647 w 757"/>
                  <a:gd name="T25" fmla="*/ 2147483647 h 276"/>
                  <a:gd name="T26" fmla="*/ 2147483647 w 757"/>
                  <a:gd name="T27" fmla="*/ 2147483647 h 276"/>
                  <a:gd name="T28" fmla="*/ 2147483647 w 757"/>
                  <a:gd name="T29" fmla="*/ 2147483647 h 276"/>
                  <a:gd name="T30" fmla="*/ 2147483647 w 757"/>
                  <a:gd name="T31" fmla="*/ 2147483647 h 2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57"/>
                  <a:gd name="T49" fmla="*/ 0 h 276"/>
                  <a:gd name="T50" fmla="*/ 757 w 757"/>
                  <a:gd name="T51" fmla="*/ 276 h 2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57" h="276">
                    <a:moveTo>
                      <a:pt x="45" y="125"/>
                    </a:moveTo>
                    <a:lnTo>
                      <a:pt x="45" y="130"/>
                    </a:lnTo>
                    <a:lnTo>
                      <a:pt x="32" y="156"/>
                    </a:lnTo>
                    <a:lnTo>
                      <a:pt x="47" y="192"/>
                    </a:lnTo>
                    <a:lnTo>
                      <a:pt x="0" y="222"/>
                    </a:lnTo>
                    <a:lnTo>
                      <a:pt x="9" y="276"/>
                    </a:lnTo>
                    <a:lnTo>
                      <a:pt x="208" y="259"/>
                    </a:lnTo>
                    <a:lnTo>
                      <a:pt x="444" y="232"/>
                    </a:lnTo>
                    <a:lnTo>
                      <a:pt x="562" y="211"/>
                    </a:lnTo>
                    <a:lnTo>
                      <a:pt x="586" y="140"/>
                    </a:lnTo>
                    <a:lnTo>
                      <a:pt x="628" y="137"/>
                    </a:lnTo>
                    <a:lnTo>
                      <a:pt x="757" y="0"/>
                    </a:lnTo>
                    <a:lnTo>
                      <a:pt x="589" y="33"/>
                    </a:lnTo>
                    <a:lnTo>
                      <a:pt x="198" y="90"/>
                    </a:lnTo>
                    <a:lnTo>
                      <a:pt x="202" y="106"/>
                    </a:lnTo>
                    <a:lnTo>
                      <a:pt x="45" y="12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3" name="Freeform 38"/>
              <p:cNvSpPr>
                <a:spLocks/>
              </p:cNvSpPr>
              <p:nvPr/>
            </p:nvSpPr>
            <p:spPr bwMode="auto">
              <a:xfrm>
                <a:off x="6598869" y="4848361"/>
                <a:ext cx="365445" cy="706982"/>
              </a:xfrm>
              <a:custGeom>
                <a:avLst/>
                <a:gdLst>
                  <a:gd name="T0" fmla="*/ 2147483647 w 310"/>
                  <a:gd name="T1" fmla="*/ 2147483647 h 540"/>
                  <a:gd name="T2" fmla="*/ 2147483647 w 310"/>
                  <a:gd name="T3" fmla="*/ 2147483647 h 540"/>
                  <a:gd name="T4" fmla="*/ 0 w 310"/>
                  <a:gd name="T5" fmla="*/ 2147483647 h 540"/>
                  <a:gd name="T6" fmla="*/ 2147483647 w 310"/>
                  <a:gd name="T7" fmla="*/ 2147483647 h 540"/>
                  <a:gd name="T8" fmla="*/ 2147483647 w 310"/>
                  <a:gd name="T9" fmla="*/ 2147483647 h 540"/>
                  <a:gd name="T10" fmla="*/ 2147483647 w 310"/>
                  <a:gd name="T11" fmla="*/ 2147483647 h 540"/>
                  <a:gd name="T12" fmla="*/ 2147483647 w 310"/>
                  <a:gd name="T13" fmla="*/ 2147483647 h 540"/>
                  <a:gd name="T14" fmla="*/ 2147483647 w 310"/>
                  <a:gd name="T15" fmla="*/ 2147483647 h 540"/>
                  <a:gd name="T16" fmla="*/ 2147483647 w 310"/>
                  <a:gd name="T17" fmla="*/ 2147483647 h 540"/>
                  <a:gd name="T18" fmla="*/ 2147483647 w 310"/>
                  <a:gd name="T19" fmla="*/ 2147483647 h 540"/>
                  <a:gd name="T20" fmla="*/ 2147483647 w 310"/>
                  <a:gd name="T21" fmla="*/ 2147483647 h 540"/>
                  <a:gd name="T22" fmla="*/ 2147483647 w 310"/>
                  <a:gd name="T23" fmla="*/ 2147483647 h 540"/>
                  <a:gd name="T24" fmla="*/ 2147483647 w 310"/>
                  <a:gd name="T25" fmla="*/ 2147483647 h 540"/>
                  <a:gd name="T26" fmla="*/ 2147483647 w 310"/>
                  <a:gd name="T27" fmla="*/ 0 h 540"/>
                  <a:gd name="T28" fmla="*/ 2147483647 w 310"/>
                  <a:gd name="T29" fmla="*/ 2147483647 h 5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0"/>
                  <a:gd name="T46" fmla="*/ 0 h 540"/>
                  <a:gd name="T47" fmla="*/ 310 w 310"/>
                  <a:gd name="T48" fmla="*/ 540 h 5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0" h="540">
                    <a:moveTo>
                      <a:pt x="88" y="17"/>
                    </a:moveTo>
                    <a:lnTo>
                      <a:pt x="41" y="109"/>
                    </a:lnTo>
                    <a:lnTo>
                      <a:pt x="0" y="169"/>
                    </a:lnTo>
                    <a:lnTo>
                      <a:pt x="13" y="240"/>
                    </a:lnTo>
                    <a:lnTo>
                      <a:pt x="62" y="337"/>
                    </a:lnTo>
                    <a:lnTo>
                      <a:pt x="25" y="435"/>
                    </a:lnTo>
                    <a:lnTo>
                      <a:pt x="9" y="487"/>
                    </a:lnTo>
                    <a:lnTo>
                      <a:pt x="189" y="466"/>
                    </a:lnTo>
                    <a:lnTo>
                      <a:pt x="197" y="532"/>
                    </a:lnTo>
                    <a:lnTo>
                      <a:pt x="235" y="540"/>
                    </a:lnTo>
                    <a:lnTo>
                      <a:pt x="244" y="506"/>
                    </a:lnTo>
                    <a:lnTo>
                      <a:pt x="310" y="497"/>
                    </a:lnTo>
                    <a:lnTo>
                      <a:pt x="296" y="387"/>
                    </a:lnTo>
                    <a:lnTo>
                      <a:pt x="293" y="0"/>
                    </a:lnTo>
                    <a:lnTo>
                      <a:pt x="88" y="17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" name="Freeform 39"/>
              <p:cNvSpPr>
                <a:spLocks/>
              </p:cNvSpPr>
              <p:nvPr/>
            </p:nvSpPr>
            <p:spPr bwMode="auto">
              <a:xfrm>
                <a:off x="6941545" y="4815345"/>
                <a:ext cx="412122" cy="712674"/>
              </a:xfrm>
              <a:custGeom>
                <a:avLst/>
                <a:gdLst>
                  <a:gd name="T0" fmla="*/ 0 w 350"/>
                  <a:gd name="T1" fmla="*/ 2147483647 h 545"/>
                  <a:gd name="T2" fmla="*/ 2147483647 w 350"/>
                  <a:gd name="T3" fmla="*/ 0 h 545"/>
                  <a:gd name="T4" fmla="*/ 2147483647 w 350"/>
                  <a:gd name="T5" fmla="*/ 2147483647 h 545"/>
                  <a:gd name="T6" fmla="*/ 2147483647 w 350"/>
                  <a:gd name="T7" fmla="*/ 2147483647 h 545"/>
                  <a:gd name="T8" fmla="*/ 2147483647 w 350"/>
                  <a:gd name="T9" fmla="*/ 2147483647 h 545"/>
                  <a:gd name="T10" fmla="*/ 2147483647 w 350"/>
                  <a:gd name="T11" fmla="*/ 2147483647 h 545"/>
                  <a:gd name="T12" fmla="*/ 2147483647 w 350"/>
                  <a:gd name="T13" fmla="*/ 2147483647 h 545"/>
                  <a:gd name="T14" fmla="*/ 2147483647 w 350"/>
                  <a:gd name="T15" fmla="*/ 2147483647 h 545"/>
                  <a:gd name="T16" fmla="*/ 2147483647 w 350"/>
                  <a:gd name="T17" fmla="*/ 2147483647 h 545"/>
                  <a:gd name="T18" fmla="*/ 2147483647 w 350"/>
                  <a:gd name="T19" fmla="*/ 2147483647 h 545"/>
                  <a:gd name="T20" fmla="*/ 2147483647 w 350"/>
                  <a:gd name="T21" fmla="*/ 2147483647 h 545"/>
                  <a:gd name="T22" fmla="*/ 2147483647 w 350"/>
                  <a:gd name="T23" fmla="*/ 2147483647 h 545"/>
                  <a:gd name="T24" fmla="*/ 2147483647 w 350"/>
                  <a:gd name="T25" fmla="*/ 2147483647 h 545"/>
                  <a:gd name="T26" fmla="*/ 2147483647 w 350"/>
                  <a:gd name="T27" fmla="*/ 2147483647 h 545"/>
                  <a:gd name="T28" fmla="*/ 0 w 350"/>
                  <a:gd name="T29" fmla="*/ 2147483647 h 5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0"/>
                  <a:gd name="T46" fmla="*/ 0 h 545"/>
                  <a:gd name="T47" fmla="*/ 350 w 350"/>
                  <a:gd name="T48" fmla="*/ 545 h 5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0" h="545">
                    <a:moveTo>
                      <a:pt x="0" y="27"/>
                    </a:moveTo>
                    <a:lnTo>
                      <a:pt x="228" y="0"/>
                    </a:lnTo>
                    <a:lnTo>
                      <a:pt x="300" y="252"/>
                    </a:lnTo>
                    <a:lnTo>
                      <a:pt x="350" y="292"/>
                    </a:lnTo>
                    <a:lnTo>
                      <a:pt x="310" y="366"/>
                    </a:lnTo>
                    <a:lnTo>
                      <a:pt x="349" y="437"/>
                    </a:lnTo>
                    <a:lnTo>
                      <a:pt x="116" y="463"/>
                    </a:lnTo>
                    <a:lnTo>
                      <a:pt x="126" y="524"/>
                    </a:lnTo>
                    <a:lnTo>
                      <a:pt x="92" y="545"/>
                    </a:lnTo>
                    <a:lnTo>
                      <a:pt x="65" y="468"/>
                    </a:lnTo>
                    <a:lnTo>
                      <a:pt x="49" y="531"/>
                    </a:lnTo>
                    <a:lnTo>
                      <a:pt x="19" y="524"/>
                    </a:lnTo>
                    <a:lnTo>
                      <a:pt x="10" y="461"/>
                    </a:lnTo>
                    <a:lnTo>
                      <a:pt x="2" y="40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5" name="Freeform 40"/>
              <p:cNvSpPr>
                <a:spLocks/>
              </p:cNvSpPr>
              <p:nvPr/>
            </p:nvSpPr>
            <p:spPr bwMode="auto">
              <a:xfrm>
                <a:off x="7212498" y="4778915"/>
                <a:ext cx="569229" cy="656890"/>
              </a:xfrm>
              <a:custGeom>
                <a:avLst/>
                <a:gdLst>
                  <a:gd name="T0" fmla="*/ 0 w 484"/>
                  <a:gd name="T1" fmla="*/ 2147483647 h 502"/>
                  <a:gd name="T2" fmla="*/ 2147483647 w 484"/>
                  <a:gd name="T3" fmla="*/ 2147483647 h 502"/>
                  <a:gd name="T4" fmla="*/ 2147483647 w 484"/>
                  <a:gd name="T5" fmla="*/ 2147483647 h 502"/>
                  <a:gd name="T6" fmla="*/ 2147483647 w 484"/>
                  <a:gd name="T7" fmla="*/ 0 h 502"/>
                  <a:gd name="T8" fmla="*/ 2147483647 w 484"/>
                  <a:gd name="T9" fmla="*/ 2147483647 h 502"/>
                  <a:gd name="T10" fmla="*/ 2147483647 w 484"/>
                  <a:gd name="T11" fmla="*/ 2147483647 h 502"/>
                  <a:gd name="T12" fmla="*/ 2147483647 w 484"/>
                  <a:gd name="T13" fmla="*/ 2147483647 h 502"/>
                  <a:gd name="T14" fmla="*/ 2147483647 w 484"/>
                  <a:gd name="T15" fmla="*/ 2147483647 h 502"/>
                  <a:gd name="T16" fmla="*/ 2147483647 w 484"/>
                  <a:gd name="T17" fmla="*/ 2147483647 h 502"/>
                  <a:gd name="T18" fmla="*/ 2147483647 w 484"/>
                  <a:gd name="T19" fmla="*/ 2147483647 h 502"/>
                  <a:gd name="T20" fmla="*/ 2147483647 w 484"/>
                  <a:gd name="T21" fmla="*/ 2147483647 h 502"/>
                  <a:gd name="T22" fmla="*/ 2147483647 w 484"/>
                  <a:gd name="T23" fmla="*/ 2147483647 h 502"/>
                  <a:gd name="T24" fmla="*/ 2147483647 w 484"/>
                  <a:gd name="T25" fmla="*/ 2147483647 h 502"/>
                  <a:gd name="T26" fmla="*/ 2147483647 w 484"/>
                  <a:gd name="T27" fmla="*/ 2147483647 h 502"/>
                  <a:gd name="T28" fmla="*/ 2147483647 w 484"/>
                  <a:gd name="T29" fmla="*/ 2147483647 h 502"/>
                  <a:gd name="T30" fmla="*/ 2147483647 w 484"/>
                  <a:gd name="T31" fmla="*/ 2147483647 h 502"/>
                  <a:gd name="T32" fmla="*/ 2147483647 w 484"/>
                  <a:gd name="T33" fmla="*/ 2147483647 h 502"/>
                  <a:gd name="T34" fmla="*/ 2147483647 w 484"/>
                  <a:gd name="T35" fmla="*/ 2147483647 h 502"/>
                  <a:gd name="T36" fmla="*/ 0 w 484"/>
                  <a:gd name="T37" fmla="*/ 2147483647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4"/>
                  <a:gd name="T58" fmla="*/ 0 h 502"/>
                  <a:gd name="T59" fmla="*/ 484 w 484"/>
                  <a:gd name="T60" fmla="*/ 502 h 5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4" h="502">
                    <a:moveTo>
                      <a:pt x="0" y="31"/>
                    </a:moveTo>
                    <a:lnTo>
                      <a:pt x="5" y="31"/>
                    </a:lnTo>
                    <a:lnTo>
                      <a:pt x="118" y="10"/>
                    </a:lnTo>
                    <a:lnTo>
                      <a:pt x="218" y="0"/>
                    </a:lnTo>
                    <a:lnTo>
                      <a:pt x="203" y="26"/>
                    </a:lnTo>
                    <a:lnTo>
                      <a:pt x="234" y="26"/>
                    </a:lnTo>
                    <a:lnTo>
                      <a:pt x="407" y="181"/>
                    </a:lnTo>
                    <a:lnTo>
                      <a:pt x="474" y="281"/>
                    </a:lnTo>
                    <a:lnTo>
                      <a:pt x="484" y="349"/>
                    </a:lnTo>
                    <a:lnTo>
                      <a:pt x="461" y="365"/>
                    </a:lnTo>
                    <a:lnTo>
                      <a:pt x="474" y="433"/>
                    </a:lnTo>
                    <a:lnTo>
                      <a:pt x="426" y="436"/>
                    </a:lnTo>
                    <a:lnTo>
                      <a:pt x="426" y="494"/>
                    </a:lnTo>
                    <a:lnTo>
                      <a:pt x="387" y="465"/>
                    </a:lnTo>
                    <a:lnTo>
                      <a:pt x="139" y="502"/>
                    </a:lnTo>
                    <a:lnTo>
                      <a:pt x="82" y="394"/>
                    </a:lnTo>
                    <a:lnTo>
                      <a:pt x="122" y="320"/>
                    </a:lnTo>
                    <a:lnTo>
                      <a:pt x="69" y="283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6" name="Freeform 41"/>
              <p:cNvSpPr>
                <a:spLocks/>
              </p:cNvSpPr>
              <p:nvPr/>
            </p:nvSpPr>
            <p:spPr bwMode="auto">
              <a:xfrm>
                <a:off x="7451574" y="4691254"/>
                <a:ext cx="522552" cy="457660"/>
              </a:xfrm>
              <a:custGeom>
                <a:avLst/>
                <a:gdLst>
                  <a:gd name="T0" fmla="*/ 2147483647 w 442"/>
                  <a:gd name="T1" fmla="*/ 2147483647 h 351"/>
                  <a:gd name="T2" fmla="*/ 2147483647 w 442"/>
                  <a:gd name="T3" fmla="*/ 2147483647 h 351"/>
                  <a:gd name="T4" fmla="*/ 2147483647 w 442"/>
                  <a:gd name="T5" fmla="*/ 0 h 351"/>
                  <a:gd name="T6" fmla="*/ 2147483647 w 442"/>
                  <a:gd name="T7" fmla="*/ 2147483647 h 351"/>
                  <a:gd name="T8" fmla="*/ 2147483647 w 442"/>
                  <a:gd name="T9" fmla="*/ 2147483647 h 351"/>
                  <a:gd name="T10" fmla="*/ 2147483647 w 442"/>
                  <a:gd name="T11" fmla="*/ 2147483647 h 351"/>
                  <a:gd name="T12" fmla="*/ 2147483647 w 442"/>
                  <a:gd name="T13" fmla="*/ 2147483647 h 351"/>
                  <a:gd name="T14" fmla="*/ 2147483647 w 442"/>
                  <a:gd name="T15" fmla="*/ 2147483647 h 351"/>
                  <a:gd name="T16" fmla="*/ 2147483647 w 442"/>
                  <a:gd name="T17" fmla="*/ 2147483647 h 351"/>
                  <a:gd name="T18" fmla="*/ 2147483647 w 442"/>
                  <a:gd name="T19" fmla="*/ 2147483647 h 351"/>
                  <a:gd name="T20" fmla="*/ 2147483647 w 442"/>
                  <a:gd name="T21" fmla="*/ 2147483647 h 351"/>
                  <a:gd name="T22" fmla="*/ 2147483647 w 442"/>
                  <a:gd name="T23" fmla="*/ 2147483647 h 351"/>
                  <a:gd name="T24" fmla="*/ 2147483647 w 442"/>
                  <a:gd name="T25" fmla="*/ 2147483647 h 351"/>
                  <a:gd name="T26" fmla="*/ 2147483647 w 442"/>
                  <a:gd name="T27" fmla="*/ 2147483647 h 351"/>
                  <a:gd name="T28" fmla="*/ 0 w 442"/>
                  <a:gd name="T29" fmla="*/ 2147483647 h 351"/>
                  <a:gd name="T30" fmla="*/ 2147483647 w 442"/>
                  <a:gd name="T31" fmla="*/ 2147483647 h 35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2"/>
                  <a:gd name="T49" fmla="*/ 0 h 351"/>
                  <a:gd name="T50" fmla="*/ 442 w 442"/>
                  <a:gd name="T51" fmla="*/ 351 h 35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2" h="351">
                    <a:moveTo>
                      <a:pt x="16" y="63"/>
                    </a:moveTo>
                    <a:lnTo>
                      <a:pt x="52" y="30"/>
                    </a:lnTo>
                    <a:lnTo>
                      <a:pt x="184" y="0"/>
                    </a:lnTo>
                    <a:lnTo>
                      <a:pt x="225" y="20"/>
                    </a:lnTo>
                    <a:lnTo>
                      <a:pt x="310" y="5"/>
                    </a:lnTo>
                    <a:lnTo>
                      <a:pt x="379" y="55"/>
                    </a:lnTo>
                    <a:lnTo>
                      <a:pt x="442" y="94"/>
                    </a:lnTo>
                    <a:lnTo>
                      <a:pt x="407" y="199"/>
                    </a:lnTo>
                    <a:lnTo>
                      <a:pt x="354" y="252"/>
                    </a:lnTo>
                    <a:lnTo>
                      <a:pt x="296" y="268"/>
                    </a:lnTo>
                    <a:lnTo>
                      <a:pt x="307" y="310"/>
                    </a:lnTo>
                    <a:lnTo>
                      <a:pt x="271" y="351"/>
                    </a:lnTo>
                    <a:lnTo>
                      <a:pt x="204" y="252"/>
                    </a:lnTo>
                    <a:lnTo>
                      <a:pt x="29" y="94"/>
                    </a:lnTo>
                    <a:lnTo>
                      <a:pt x="0" y="94"/>
                    </a:lnTo>
                    <a:lnTo>
                      <a:pt x="16" y="63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42"/>
              <p:cNvSpPr>
                <a:spLocks/>
              </p:cNvSpPr>
              <p:nvPr/>
            </p:nvSpPr>
            <p:spPr bwMode="auto">
              <a:xfrm>
                <a:off x="7079298" y="5344728"/>
                <a:ext cx="977935" cy="733166"/>
              </a:xfrm>
              <a:custGeom>
                <a:avLst/>
                <a:gdLst>
                  <a:gd name="T0" fmla="*/ 0 w 828"/>
                  <a:gd name="T1" fmla="*/ 2147483647 h 562"/>
                  <a:gd name="T2" fmla="*/ 2147483647 w 828"/>
                  <a:gd name="T3" fmla="*/ 2147483647 h 562"/>
                  <a:gd name="T4" fmla="*/ 2147483647 w 828"/>
                  <a:gd name="T5" fmla="*/ 2147483647 h 562"/>
                  <a:gd name="T6" fmla="*/ 2147483647 w 828"/>
                  <a:gd name="T7" fmla="*/ 2147483647 h 562"/>
                  <a:gd name="T8" fmla="*/ 2147483647 w 828"/>
                  <a:gd name="T9" fmla="*/ 2147483647 h 562"/>
                  <a:gd name="T10" fmla="*/ 2147483647 w 828"/>
                  <a:gd name="T11" fmla="*/ 2147483647 h 562"/>
                  <a:gd name="T12" fmla="*/ 2147483647 w 828"/>
                  <a:gd name="T13" fmla="*/ 0 h 562"/>
                  <a:gd name="T14" fmla="*/ 2147483647 w 828"/>
                  <a:gd name="T15" fmla="*/ 2147483647 h 562"/>
                  <a:gd name="T16" fmla="*/ 2147483647 w 828"/>
                  <a:gd name="T17" fmla="*/ 2147483647 h 562"/>
                  <a:gd name="T18" fmla="*/ 2147483647 w 828"/>
                  <a:gd name="T19" fmla="*/ 2147483647 h 562"/>
                  <a:gd name="T20" fmla="*/ 2147483647 w 828"/>
                  <a:gd name="T21" fmla="*/ 2147483647 h 562"/>
                  <a:gd name="T22" fmla="*/ 2147483647 w 828"/>
                  <a:gd name="T23" fmla="*/ 2147483647 h 562"/>
                  <a:gd name="T24" fmla="*/ 2147483647 w 828"/>
                  <a:gd name="T25" fmla="*/ 2147483647 h 562"/>
                  <a:gd name="T26" fmla="*/ 2147483647 w 828"/>
                  <a:gd name="T27" fmla="*/ 2147483647 h 562"/>
                  <a:gd name="T28" fmla="*/ 2147483647 w 828"/>
                  <a:gd name="T29" fmla="*/ 2147483647 h 562"/>
                  <a:gd name="T30" fmla="*/ 2147483647 w 828"/>
                  <a:gd name="T31" fmla="*/ 2147483647 h 562"/>
                  <a:gd name="T32" fmla="*/ 2147483647 w 828"/>
                  <a:gd name="T33" fmla="*/ 2147483647 h 562"/>
                  <a:gd name="T34" fmla="*/ 2147483647 w 828"/>
                  <a:gd name="T35" fmla="*/ 2147483647 h 562"/>
                  <a:gd name="T36" fmla="*/ 2147483647 w 828"/>
                  <a:gd name="T37" fmla="*/ 2147483647 h 562"/>
                  <a:gd name="T38" fmla="*/ 2147483647 w 828"/>
                  <a:gd name="T39" fmla="*/ 2147483647 h 562"/>
                  <a:gd name="T40" fmla="*/ 2147483647 w 828"/>
                  <a:gd name="T41" fmla="*/ 2147483647 h 562"/>
                  <a:gd name="T42" fmla="*/ 2147483647 w 828"/>
                  <a:gd name="T43" fmla="*/ 2147483647 h 562"/>
                  <a:gd name="T44" fmla="*/ 2147483647 w 828"/>
                  <a:gd name="T45" fmla="*/ 2147483647 h 562"/>
                  <a:gd name="T46" fmla="*/ 2147483647 w 828"/>
                  <a:gd name="T47" fmla="*/ 2147483647 h 562"/>
                  <a:gd name="T48" fmla="*/ 2147483647 w 828"/>
                  <a:gd name="T49" fmla="*/ 2147483647 h 562"/>
                  <a:gd name="T50" fmla="*/ 2147483647 w 828"/>
                  <a:gd name="T51" fmla="*/ 2147483647 h 562"/>
                  <a:gd name="T52" fmla="*/ 2147483647 w 828"/>
                  <a:gd name="T53" fmla="*/ 2147483647 h 562"/>
                  <a:gd name="T54" fmla="*/ 2147483647 w 828"/>
                  <a:gd name="T55" fmla="*/ 2147483647 h 562"/>
                  <a:gd name="T56" fmla="*/ 2147483647 w 828"/>
                  <a:gd name="T57" fmla="*/ 2147483647 h 562"/>
                  <a:gd name="T58" fmla="*/ 2147483647 w 828"/>
                  <a:gd name="T59" fmla="*/ 2147483647 h 562"/>
                  <a:gd name="T60" fmla="*/ 2147483647 w 828"/>
                  <a:gd name="T61" fmla="*/ 2147483647 h 562"/>
                  <a:gd name="T62" fmla="*/ 2147483647 w 828"/>
                  <a:gd name="T63" fmla="*/ 2147483647 h 562"/>
                  <a:gd name="T64" fmla="*/ 2147483647 w 828"/>
                  <a:gd name="T65" fmla="*/ 2147483647 h 562"/>
                  <a:gd name="T66" fmla="*/ 2147483647 w 828"/>
                  <a:gd name="T67" fmla="*/ 2147483647 h 562"/>
                  <a:gd name="T68" fmla="*/ 2147483647 w 828"/>
                  <a:gd name="T69" fmla="*/ 2147483647 h 562"/>
                  <a:gd name="T70" fmla="*/ 2147483647 w 828"/>
                  <a:gd name="T71" fmla="*/ 2147483647 h 562"/>
                  <a:gd name="T72" fmla="*/ 2147483647 w 828"/>
                  <a:gd name="T73" fmla="*/ 2147483647 h 562"/>
                  <a:gd name="T74" fmla="*/ 2147483647 w 828"/>
                  <a:gd name="T75" fmla="*/ 2147483647 h 562"/>
                  <a:gd name="T76" fmla="*/ 2147483647 w 828"/>
                  <a:gd name="T77" fmla="*/ 2147483647 h 562"/>
                  <a:gd name="T78" fmla="*/ 0 w 828"/>
                  <a:gd name="T79" fmla="*/ 2147483647 h 5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28"/>
                  <a:gd name="T121" fmla="*/ 0 h 562"/>
                  <a:gd name="T122" fmla="*/ 828 w 828"/>
                  <a:gd name="T123" fmla="*/ 562 h 56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28" h="562">
                    <a:moveTo>
                      <a:pt x="0" y="55"/>
                    </a:moveTo>
                    <a:lnTo>
                      <a:pt x="228" y="32"/>
                    </a:lnTo>
                    <a:lnTo>
                      <a:pt x="252" y="69"/>
                    </a:lnTo>
                    <a:lnTo>
                      <a:pt x="496" y="32"/>
                    </a:lnTo>
                    <a:lnTo>
                      <a:pt x="538" y="63"/>
                    </a:lnTo>
                    <a:lnTo>
                      <a:pt x="538" y="5"/>
                    </a:lnTo>
                    <a:lnTo>
                      <a:pt x="535" y="0"/>
                    </a:lnTo>
                    <a:lnTo>
                      <a:pt x="583" y="3"/>
                    </a:lnTo>
                    <a:lnTo>
                      <a:pt x="635" y="90"/>
                    </a:lnTo>
                    <a:lnTo>
                      <a:pt x="717" y="208"/>
                    </a:lnTo>
                    <a:lnTo>
                      <a:pt x="757" y="310"/>
                    </a:lnTo>
                    <a:lnTo>
                      <a:pt x="819" y="381"/>
                    </a:lnTo>
                    <a:lnTo>
                      <a:pt x="828" y="484"/>
                    </a:lnTo>
                    <a:lnTo>
                      <a:pt x="809" y="546"/>
                    </a:lnTo>
                    <a:lnTo>
                      <a:pt x="722" y="562"/>
                    </a:lnTo>
                    <a:lnTo>
                      <a:pt x="707" y="536"/>
                    </a:lnTo>
                    <a:lnTo>
                      <a:pt x="646" y="499"/>
                    </a:lnTo>
                    <a:lnTo>
                      <a:pt x="627" y="460"/>
                    </a:lnTo>
                    <a:lnTo>
                      <a:pt x="611" y="445"/>
                    </a:lnTo>
                    <a:lnTo>
                      <a:pt x="601" y="410"/>
                    </a:lnTo>
                    <a:lnTo>
                      <a:pt x="586" y="420"/>
                    </a:lnTo>
                    <a:lnTo>
                      <a:pt x="538" y="373"/>
                    </a:lnTo>
                    <a:lnTo>
                      <a:pt x="549" y="329"/>
                    </a:lnTo>
                    <a:lnTo>
                      <a:pt x="538" y="305"/>
                    </a:lnTo>
                    <a:lnTo>
                      <a:pt x="523" y="313"/>
                    </a:lnTo>
                    <a:lnTo>
                      <a:pt x="525" y="339"/>
                    </a:lnTo>
                    <a:lnTo>
                      <a:pt x="509" y="305"/>
                    </a:lnTo>
                    <a:lnTo>
                      <a:pt x="510" y="226"/>
                    </a:lnTo>
                    <a:lnTo>
                      <a:pt x="480" y="179"/>
                    </a:lnTo>
                    <a:lnTo>
                      <a:pt x="402" y="140"/>
                    </a:lnTo>
                    <a:lnTo>
                      <a:pt x="364" y="97"/>
                    </a:lnTo>
                    <a:lnTo>
                      <a:pt x="320" y="92"/>
                    </a:lnTo>
                    <a:lnTo>
                      <a:pt x="302" y="119"/>
                    </a:lnTo>
                    <a:lnTo>
                      <a:pt x="238" y="139"/>
                    </a:lnTo>
                    <a:lnTo>
                      <a:pt x="200" y="119"/>
                    </a:lnTo>
                    <a:lnTo>
                      <a:pt x="181" y="90"/>
                    </a:lnTo>
                    <a:lnTo>
                      <a:pt x="60" y="116"/>
                    </a:lnTo>
                    <a:lnTo>
                      <a:pt x="34" y="95"/>
                    </a:lnTo>
                    <a:lnTo>
                      <a:pt x="7" y="118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8" name="Freeform 43"/>
              <p:cNvSpPr>
                <a:spLocks/>
              </p:cNvSpPr>
              <p:nvPr/>
            </p:nvSpPr>
            <p:spPr bwMode="auto">
              <a:xfrm>
                <a:off x="7347974" y="4377040"/>
                <a:ext cx="901658" cy="436029"/>
              </a:xfrm>
              <a:custGeom>
                <a:avLst/>
                <a:gdLst>
                  <a:gd name="T0" fmla="*/ 2147483647 w 762"/>
                  <a:gd name="T1" fmla="*/ 2147483647 h 334"/>
                  <a:gd name="T2" fmla="*/ 0 w 762"/>
                  <a:gd name="T3" fmla="*/ 2147483647 h 334"/>
                  <a:gd name="T4" fmla="*/ 2147483647 w 762"/>
                  <a:gd name="T5" fmla="*/ 2147483647 h 334"/>
                  <a:gd name="T6" fmla="*/ 2147483647 w 762"/>
                  <a:gd name="T7" fmla="*/ 2147483647 h 334"/>
                  <a:gd name="T8" fmla="*/ 2147483647 w 762"/>
                  <a:gd name="T9" fmla="*/ 2147483647 h 334"/>
                  <a:gd name="T10" fmla="*/ 2147483647 w 762"/>
                  <a:gd name="T11" fmla="*/ 2147483647 h 334"/>
                  <a:gd name="T12" fmla="*/ 2147483647 w 762"/>
                  <a:gd name="T13" fmla="*/ 2147483647 h 334"/>
                  <a:gd name="T14" fmla="*/ 2147483647 w 762"/>
                  <a:gd name="T15" fmla="*/ 2147483647 h 334"/>
                  <a:gd name="T16" fmla="*/ 2147483647 w 762"/>
                  <a:gd name="T17" fmla="*/ 2147483647 h 334"/>
                  <a:gd name="T18" fmla="*/ 2147483647 w 762"/>
                  <a:gd name="T19" fmla="*/ 2147483647 h 334"/>
                  <a:gd name="T20" fmla="*/ 2147483647 w 762"/>
                  <a:gd name="T21" fmla="*/ 2147483647 h 334"/>
                  <a:gd name="T22" fmla="*/ 2147483647 w 762"/>
                  <a:gd name="T23" fmla="*/ 2147483647 h 334"/>
                  <a:gd name="T24" fmla="*/ 2147483647 w 762"/>
                  <a:gd name="T25" fmla="*/ 2147483647 h 334"/>
                  <a:gd name="T26" fmla="*/ 2147483647 w 762"/>
                  <a:gd name="T27" fmla="*/ 2147483647 h 334"/>
                  <a:gd name="T28" fmla="*/ 2147483647 w 762"/>
                  <a:gd name="T29" fmla="*/ 2147483647 h 334"/>
                  <a:gd name="T30" fmla="*/ 2147483647 w 762"/>
                  <a:gd name="T31" fmla="*/ 2147483647 h 334"/>
                  <a:gd name="T32" fmla="*/ 2147483647 w 762"/>
                  <a:gd name="T33" fmla="*/ 2147483647 h 334"/>
                  <a:gd name="T34" fmla="*/ 2147483647 w 762"/>
                  <a:gd name="T35" fmla="*/ 2147483647 h 334"/>
                  <a:gd name="T36" fmla="*/ 2147483647 w 762"/>
                  <a:gd name="T37" fmla="*/ 2147483647 h 334"/>
                  <a:gd name="T38" fmla="*/ 2147483647 w 762"/>
                  <a:gd name="T39" fmla="*/ 2147483647 h 334"/>
                  <a:gd name="T40" fmla="*/ 2147483647 w 762"/>
                  <a:gd name="T41" fmla="*/ 2147483647 h 334"/>
                  <a:gd name="T42" fmla="*/ 2147483647 w 762"/>
                  <a:gd name="T43" fmla="*/ 2147483647 h 334"/>
                  <a:gd name="T44" fmla="*/ 2147483647 w 762"/>
                  <a:gd name="T45" fmla="*/ 2147483647 h 334"/>
                  <a:gd name="T46" fmla="*/ 2147483647 w 762"/>
                  <a:gd name="T47" fmla="*/ 2147483647 h 334"/>
                  <a:gd name="T48" fmla="*/ 2147483647 w 762"/>
                  <a:gd name="T49" fmla="*/ 2147483647 h 334"/>
                  <a:gd name="T50" fmla="*/ 2147483647 w 762"/>
                  <a:gd name="T51" fmla="*/ 2147483647 h 334"/>
                  <a:gd name="T52" fmla="*/ 2147483647 w 762"/>
                  <a:gd name="T53" fmla="*/ 2147483647 h 334"/>
                  <a:gd name="T54" fmla="*/ 2147483647 w 762"/>
                  <a:gd name="T55" fmla="*/ 2147483647 h 334"/>
                  <a:gd name="T56" fmla="*/ 2147483647 w 762"/>
                  <a:gd name="T57" fmla="*/ 2147483647 h 334"/>
                  <a:gd name="T58" fmla="*/ 2147483647 w 762"/>
                  <a:gd name="T59" fmla="*/ 0 h 334"/>
                  <a:gd name="T60" fmla="*/ 2147483647 w 762"/>
                  <a:gd name="T61" fmla="*/ 2147483647 h 334"/>
                  <a:gd name="T62" fmla="*/ 2147483647 w 762"/>
                  <a:gd name="T63" fmla="*/ 2147483647 h 334"/>
                  <a:gd name="T64" fmla="*/ 2147483647 w 762"/>
                  <a:gd name="T65" fmla="*/ 2147483647 h 334"/>
                  <a:gd name="T66" fmla="*/ 2147483647 w 762"/>
                  <a:gd name="T67" fmla="*/ 2147483647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2"/>
                  <a:gd name="T103" fmla="*/ 0 h 334"/>
                  <a:gd name="T104" fmla="*/ 762 w 762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2" h="334">
                    <a:moveTo>
                      <a:pt x="26" y="247"/>
                    </a:moveTo>
                    <a:lnTo>
                      <a:pt x="0" y="318"/>
                    </a:lnTo>
                    <a:lnTo>
                      <a:pt x="98" y="308"/>
                    </a:lnTo>
                    <a:lnTo>
                      <a:pt x="137" y="276"/>
                    </a:lnTo>
                    <a:lnTo>
                      <a:pt x="271" y="240"/>
                    </a:lnTo>
                    <a:lnTo>
                      <a:pt x="308" y="260"/>
                    </a:lnTo>
                    <a:lnTo>
                      <a:pt x="397" y="247"/>
                    </a:lnTo>
                    <a:lnTo>
                      <a:pt x="397" y="252"/>
                    </a:lnTo>
                    <a:lnTo>
                      <a:pt x="529" y="334"/>
                    </a:lnTo>
                    <a:lnTo>
                      <a:pt x="607" y="310"/>
                    </a:lnTo>
                    <a:lnTo>
                      <a:pt x="651" y="218"/>
                    </a:lnTo>
                    <a:lnTo>
                      <a:pt x="726" y="192"/>
                    </a:lnTo>
                    <a:lnTo>
                      <a:pt x="762" y="124"/>
                    </a:lnTo>
                    <a:lnTo>
                      <a:pt x="760" y="42"/>
                    </a:lnTo>
                    <a:lnTo>
                      <a:pt x="751" y="110"/>
                    </a:lnTo>
                    <a:lnTo>
                      <a:pt x="709" y="168"/>
                    </a:lnTo>
                    <a:lnTo>
                      <a:pt x="693" y="163"/>
                    </a:lnTo>
                    <a:lnTo>
                      <a:pt x="636" y="179"/>
                    </a:lnTo>
                    <a:lnTo>
                      <a:pt x="636" y="160"/>
                    </a:lnTo>
                    <a:lnTo>
                      <a:pt x="693" y="140"/>
                    </a:lnTo>
                    <a:lnTo>
                      <a:pt x="641" y="134"/>
                    </a:lnTo>
                    <a:lnTo>
                      <a:pt x="699" y="116"/>
                    </a:lnTo>
                    <a:lnTo>
                      <a:pt x="722" y="126"/>
                    </a:lnTo>
                    <a:lnTo>
                      <a:pt x="733" y="61"/>
                    </a:lnTo>
                    <a:lnTo>
                      <a:pt x="718" y="47"/>
                    </a:lnTo>
                    <a:lnTo>
                      <a:pt x="649" y="73"/>
                    </a:lnTo>
                    <a:lnTo>
                      <a:pt x="651" y="34"/>
                    </a:lnTo>
                    <a:lnTo>
                      <a:pt x="680" y="44"/>
                    </a:lnTo>
                    <a:lnTo>
                      <a:pt x="718" y="14"/>
                    </a:lnTo>
                    <a:lnTo>
                      <a:pt x="697" y="0"/>
                    </a:lnTo>
                    <a:lnTo>
                      <a:pt x="470" y="52"/>
                    </a:lnTo>
                    <a:lnTo>
                      <a:pt x="190" y="108"/>
                    </a:lnTo>
                    <a:lnTo>
                      <a:pt x="63" y="245"/>
                    </a:lnTo>
                    <a:lnTo>
                      <a:pt x="26" y="24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9" name="Freeform 44"/>
              <p:cNvSpPr>
                <a:spLocks/>
              </p:cNvSpPr>
              <p:nvPr/>
            </p:nvSpPr>
            <p:spPr bwMode="auto">
              <a:xfrm>
                <a:off x="7384405" y="4016148"/>
                <a:ext cx="786674" cy="541906"/>
              </a:xfrm>
              <a:custGeom>
                <a:avLst/>
                <a:gdLst>
                  <a:gd name="T0" fmla="*/ 2147483647 w 666"/>
                  <a:gd name="T1" fmla="*/ 2147483647 h 415"/>
                  <a:gd name="T2" fmla="*/ 2147483647 w 666"/>
                  <a:gd name="T3" fmla="*/ 2147483647 h 415"/>
                  <a:gd name="T4" fmla="*/ 2147483647 w 666"/>
                  <a:gd name="T5" fmla="*/ 2147483647 h 415"/>
                  <a:gd name="T6" fmla="*/ 2147483647 w 666"/>
                  <a:gd name="T7" fmla="*/ 2147483647 h 415"/>
                  <a:gd name="T8" fmla="*/ 2147483647 w 666"/>
                  <a:gd name="T9" fmla="*/ 2147483647 h 415"/>
                  <a:gd name="T10" fmla="*/ 0 w 666"/>
                  <a:gd name="T11" fmla="*/ 2147483647 h 415"/>
                  <a:gd name="T12" fmla="*/ 2147483647 w 666"/>
                  <a:gd name="T13" fmla="*/ 2147483647 h 415"/>
                  <a:gd name="T14" fmla="*/ 2147483647 w 666"/>
                  <a:gd name="T15" fmla="*/ 2147483647 h 415"/>
                  <a:gd name="T16" fmla="*/ 2147483647 w 666"/>
                  <a:gd name="T17" fmla="*/ 2147483647 h 415"/>
                  <a:gd name="T18" fmla="*/ 2147483647 w 666"/>
                  <a:gd name="T19" fmla="*/ 2147483647 h 415"/>
                  <a:gd name="T20" fmla="*/ 2147483647 w 666"/>
                  <a:gd name="T21" fmla="*/ 2147483647 h 415"/>
                  <a:gd name="T22" fmla="*/ 2147483647 w 666"/>
                  <a:gd name="T23" fmla="*/ 2147483647 h 415"/>
                  <a:gd name="T24" fmla="*/ 2147483647 w 666"/>
                  <a:gd name="T25" fmla="*/ 2147483647 h 415"/>
                  <a:gd name="T26" fmla="*/ 2147483647 w 666"/>
                  <a:gd name="T27" fmla="*/ 2147483647 h 415"/>
                  <a:gd name="T28" fmla="*/ 2147483647 w 666"/>
                  <a:gd name="T29" fmla="*/ 2147483647 h 415"/>
                  <a:gd name="T30" fmla="*/ 2147483647 w 666"/>
                  <a:gd name="T31" fmla="*/ 2147483647 h 415"/>
                  <a:gd name="T32" fmla="*/ 2147483647 w 666"/>
                  <a:gd name="T33" fmla="*/ 2147483647 h 415"/>
                  <a:gd name="T34" fmla="*/ 2147483647 w 666"/>
                  <a:gd name="T35" fmla="*/ 0 h 415"/>
                  <a:gd name="T36" fmla="*/ 2147483647 w 666"/>
                  <a:gd name="T37" fmla="*/ 2147483647 h 415"/>
                  <a:gd name="T38" fmla="*/ 2147483647 w 666"/>
                  <a:gd name="T39" fmla="*/ 2147483647 h 415"/>
                  <a:gd name="T40" fmla="*/ 2147483647 w 666"/>
                  <a:gd name="T41" fmla="*/ 2147483647 h 415"/>
                  <a:gd name="T42" fmla="*/ 2147483647 w 666"/>
                  <a:gd name="T43" fmla="*/ 2147483647 h 415"/>
                  <a:gd name="T44" fmla="*/ 2147483647 w 666"/>
                  <a:gd name="T45" fmla="*/ 2147483647 h 415"/>
                  <a:gd name="T46" fmla="*/ 2147483647 w 666"/>
                  <a:gd name="T47" fmla="*/ 2147483647 h 415"/>
                  <a:gd name="T48" fmla="*/ 2147483647 w 666"/>
                  <a:gd name="T49" fmla="*/ 2147483647 h 4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6"/>
                  <a:gd name="T76" fmla="*/ 0 h 415"/>
                  <a:gd name="T77" fmla="*/ 666 w 666"/>
                  <a:gd name="T78" fmla="*/ 415 h 41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6" h="415">
                    <a:moveTo>
                      <a:pt x="109" y="290"/>
                    </a:moveTo>
                    <a:lnTo>
                      <a:pt x="90" y="332"/>
                    </a:lnTo>
                    <a:lnTo>
                      <a:pt x="63" y="344"/>
                    </a:lnTo>
                    <a:lnTo>
                      <a:pt x="61" y="371"/>
                    </a:lnTo>
                    <a:lnTo>
                      <a:pt x="3" y="392"/>
                    </a:lnTo>
                    <a:lnTo>
                      <a:pt x="0" y="415"/>
                    </a:lnTo>
                    <a:lnTo>
                      <a:pt x="158" y="387"/>
                    </a:lnTo>
                    <a:lnTo>
                      <a:pt x="445" y="328"/>
                    </a:lnTo>
                    <a:lnTo>
                      <a:pt x="666" y="274"/>
                    </a:lnTo>
                    <a:lnTo>
                      <a:pt x="666" y="232"/>
                    </a:lnTo>
                    <a:lnTo>
                      <a:pt x="642" y="219"/>
                    </a:lnTo>
                    <a:lnTo>
                      <a:pt x="623" y="240"/>
                    </a:lnTo>
                    <a:lnTo>
                      <a:pt x="611" y="184"/>
                    </a:lnTo>
                    <a:lnTo>
                      <a:pt x="623" y="134"/>
                    </a:lnTo>
                    <a:lnTo>
                      <a:pt x="540" y="97"/>
                    </a:lnTo>
                    <a:lnTo>
                      <a:pt x="484" y="106"/>
                    </a:lnTo>
                    <a:lnTo>
                      <a:pt x="482" y="29"/>
                    </a:lnTo>
                    <a:lnTo>
                      <a:pt x="424" y="0"/>
                    </a:lnTo>
                    <a:lnTo>
                      <a:pt x="381" y="18"/>
                    </a:lnTo>
                    <a:lnTo>
                      <a:pt x="352" y="90"/>
                    </a:lnTo>
                    <a:lnTo>
                      <a:pt x="300" y="119"/>
                    </a:lnTo>
                    <a:lnTo>
                      <a:pt x="279" y="234"/>
                    </a:lnTo>
                    <a:lnTo>
                      <a:pt x="195" y="290"/>
                    </a:lnTo>
                    <a:lnTo>
                      <a:pt x="127" y="313"/>
                    </a:lnTo>
                    <a:lnTo>
                      <a:pt x="109" y="29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0" name="Freeform 45"/>
              <p:cNvSpPr>
                <a:spLocks/>
              </p:cNvSpPr>
              <p:nvPr/>
            </p:nvSpPr>
            <p:spPr bwMode="auto">
              <a:xfrm>
                <a:off x="7440190" y="3907995"/>
                <a:ext cx="447413" cy="516860"/>
              </a:xfrm>
              <a:custGeom>
                <a:avLst/>
                <a:gdLst>
                  <a:gd name="T0" fmla="*/ 2147483647 w 440"/>
                  <a:gd name="T1" fmla="*/ 2147483647 h 458"/>
                  <a:gd name="T2" fmla="*/ 2147483647 w 440"/>
                  <a:gd name="T3" fmla="*/ 2147483647 h 458"/>
                  <a:gd name="T4" fmla="*/ 0 w 440"/>
                  <a:gd name="T5" fmla="*/ 2147483647 h 458"/>
                  <a:gd name="T6" fmla="*/ 2147483647 w 440"/>
                  <a:gd name="T7" fmla="*/ 2147483647 h 458"/>
                  <a:gd name="T8" fmla="*/ 2147483647 w 440"/>
                  <a:gd name="T9" fmla="*/ 2147483647 h 458"/>
                  <a:gd name="T10" fmla="*/ 2147483647 w 440"/>
                  <a:gd name="T11" fmla="*/ 2147483647 h 458"/>
                  <a:gd name="T12" fmla="*/ 2147483647 w 440"/>
                  <a:gd name="T13" fmla="*/ 2147483647 h 458"/>
                  <a:gd name="T14" fmla="*/ 2147483647 w 440"/>
                  <a:gd name="T15" fmla="*/ 2147483647 h 458"/>
                  <a:gd name="T16" fmla="*/ 2147483647 w 440"/>
                  <a:gd name="T17" fmla="*/ 2147483647 h 458"/>
                  <a:gd name="T18" fmla="*/ 2147483647 w 440"/>
                  <a:gd name="T19" fmla="*/ 2147483647 h 458"/>
                  <a:gd name="T20" fmla="*/ 2147483647 w 440"/>
                  <a:gd name="T21" fmla="*/ 2147483647 h 458"/>
                  <a:gd name="T22" fmla="*/ 2147483647 w 440"/>
                  <a:gd name="T23" fmla="*/ 2147483647 h 458"/>
                  <a:gd name="T24" fmla="*/ 2147483647 w 440"/>
                  <a:gd name="T25" fmla="*/ 2147483647 h 458"/>
                  <a:gd name="T26" fmla="*/ 2147483647 w 440"/>
                  <a:gd name="T27" fmla="*/ 2147483647 h 458"/>
                  <a:gd name="T28" fmla="*/ 2147483647 w 440"/>
                  <a:gd name="T29" fmla="*/ 2147483647 h 458"/>
                  <a:gd name="T30" fmla="*/ 2147483647 w 440"/>
                  <a:gd name="T31" fmla="*/ 2147483647 h 458"/>
                  <a:gd name="T32" fmla="*/ 2147483647 w 440"/>
                  <a:gd name="T33" fmla="*/ 0 h 458"/>
                  <a:gd name="T34" fmla="*/ 2147483647 w 440"/>
                  <a:gd name="T35" fmla="*/ 2147483647 h 458"/>
                  <a:gd name="T36" fmla="*/ 2147483647 w 440"/>
                  <a:gd name="T37" fmla="*/ 2147483647 h 458"/>
                  <a:gd name="T38" fmla="*/ 2147483647 w 440"/>
                  <a:gd name="T39" fmla="*/ 2147483647 h 458"/>
                  <a:gd name="T40" fmla="*/ 2147483647 w 440"/>
                  <a:gd name="T41" fmla="*/ 2147483647 h 4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0"/>
                  <a:gd name="T64" fmla="*/ 0 h 458"/>
                  <a:gd name="T65" fmla="*/ 440 w 440"/>
                  <a:gd name="T66" fmla="*/ 458 h 45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0" h="458">
                    <a:moveTo>
                      <a:pt x="45" y="239"/>
                    </a:moveTo>
                    <a:lnTo>
                      <a:pt x="12" y="230"/>
                    </a:lnTo>
                    <a:lnTo>
                      <a:pt x="0" y="303"/>
                    </a:lnTo>
                    <a:lnTo>
                      <a:pt x="12" y="379"/>
                    </a:lnTo>
                    <a:lnTo>
                      <a:pt x="75" y="431"/>
                    </a:lnTo>
                    <a:lnTo>
                      <a:pt x="90" y="458"/>
                    </a:lnTo>
                    <a:lnTo>
                      <a:pt x="170" y="431"/>
                    </a:lnTo>
                    <a:lnTo>
                      <a:pt x="267" y="370"/>
                    </a:lnTo>
                    <a:lnTo>
                      <a:pt x="294" y="235"/>
                    </a:lnTo>
                    <a:lnTo>
                      <a:pt x="356" y="199"/>
                    </a:lnTo>
                    <a:lnTo>
                      <a:pt x="389" y="117"/>
                    </a:lnTo>
                    <a:lnTo>
                      <a:pt x="440" y="93"/>
                    </a:lnTo>
                    <a:lnTo>
                      <a:pt x="374" y="83"/>
                    </a:lnTo>
                    <a:lnTo>
                      <a:pt x="260" y="141"/>
                    </a:lnTo>
                    <a:lnTo>
                      <a:pt x="248" y="86"/>
                    </a:lnTo>
                    <a:lnTo>
                      <a:pt x="152" y="92"/>
                    </a:lnTo>
                    <a:lnTo>
                      <a:pt x="130" y="0"/>
                    </a:lnTo>
                    <a:lnTo>
                      <a:pt x="105" y="24"/>
                    </a:lnTo>
                    <a:lnTo>
                      <a:pt x="112" y="155"/>
                    </a:lnTo>
                    <a:lnTo>
                      <a:pt x="70" y="166"/>
                    </a:lnTo>
                    <a:lnTo>
                      <a:pt x="45" y="239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1" name="Freeform 46"/>
              <p:cNvSpPr>
                <a:spLocks/>
              </p:cNvSpPr>
              <p:nvPr/>
            </p:nvSpPr>
            <p:spPr bwMode="auto">
              <a:xfrm>
                <a:off x="8074310" y="3915964"/>
                <a:ext cx="128646" cy="173045"/>
              </a:xfrm>
              <a:custGeom>
                <a:avLst/>
                <a:gdLst>
                  <a:gd name="T0" fmla="*/ 0 w 107"/>
                  <a:gd name="T1" fmla="*/ 2147483647 h 132"/>
                  <a:gd name="T2" fmla="*/ 2147483647 w 107"/>
                  <a:gd name="T3" fmla="*/ 0 h 132"/>
                  <a:gd name="T4" fmla="*/ 2147483647 w 107"/>
                  <a:gd name="T5" fmla="*/ 2147483647 h 132"/>
                  <a:gd name="T6" fmla="*/ 2147483647 w 107"/>
                  <a:gd name="T7" fmla="*/ 2147483647 h 132"/>
                  <a:gd name="T8" fmla="*/ 2147483647 w 107"/>
                  <a:gd name="T9" fmla="*/ 2147483647 h 132"/>
                  <a:gd name="T10" fmla="*/ 2147483647 w 107"/>
                  <a:gd name="T11" fmla="*/ 2147483647 h 132"/>
                  <a:gd name="T12" fmla="*/ 2147483647 w 107"/>
                  <a:gd name="T13" fmla="*/ 2147483647 h 132"/>
                  <a:gd name="T14" fmla="*/ 0 w 107"/>
                  <a:gd name="T15" fmla="*/ 2147483647 h 1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132"/>
                  <a:gd name="T26" fmla="*/ 107 w 107"/>
                  <a:gd name="T27" fmla="*/ 132 h 1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132">
                    <a:moveTo>
                      <a:pt x="0" y="8"/>
                    </a:moveTo>
                    <a:lnTo>
                      <a:pt x="23" y="0"/>
                    </a:lnTo>
                    <a:lnTo>
                      <a:pt x="71" y="29"/>
                    </a:lnTo>
                    <a:lnTo>
                      <a:pt x="71" y="58"/>
                    </a:lnTo>
                    <a:lnTo>
                      <a:pt x="105" y="79"/>
                    </a:lnTo>
                    <a:lnTo>
                      <a:pt x="107" y="118"/>
                    </a:lnTo>
                    <a:lnTo>
                      <a:pt x="52" y="13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2" name="Freeform 47"/>
              <p:cNvSpPr>
                <a:spLocks/>
              </p:cNvSpPr>
              <p:nvPr/>
            </p:nvSpPr>
            <p:spPr bwMode="auto">
              <a:xfrm>
                <a:off x="7538097" y="3576704"/>
                <a:ext cx="604520" cy="439444"/>
              </a:xfrm>
              <a:custGeom>
                <a:avLst/>
                <a:gdLst>
                  <a:gd name="T0" fmla="*/ 2147483647 w 512"/>
                  <a:gd name="T1" fmla="*/ 2147483647 h 336"/>
                  <a:gd name="T2" fmla="*/ 0 w 512"/>
                  <a:gd name="T3" fmla="*/ 2147483647 h 336"/>
                  <a:gd name="T4" fmla="*/ 2147483647 w 512"/>
                  <a:gd name="T5" fmla="*/ 2147483647 h 336"/>
                  <a:gd name="T6" fmla="*/ 2147483647 w 512"/>
                  <a:gd name="T7" fmla="*/ 2147483647 h 336"/>
                  <a:gd name="T8" fmla="*/ 2147483647 w 512"/>
                  <a:gd name="T9" fmla="*/ 2147483647 h 336"/>
                  <a:gd name="T10" fmla="*/ 2147483647 w 512"/>
                  <a:gd name="T11" fmla="*/ 2147483647 h 336"/>
                  <a:gd name="T12" fmla="*/ 2147483647 w 512"/>
                  <a:gd name="T13" fmla="*/ 2147483647 h 336"/>
                  <a:gd name="T14" fmla="*/ 2147483647 w 512"/>
                  <a:gd name="T15" fmla="*/ 2147483647 h 336"/>
                  <a:gd name="T16" fmla="*/ 2147483647 w 512"/>
                  <a:gd name="T17" fmla="*/ 2147483647 h 336"/>
                  <a:gd name="T18" fmla="*/ 2147483647 w 512"/>
                  <a:gd name="T19" fmla="*/ 2147483647 h 336"/>
                  <a:gd name="T20" fmla="*/ 2147483647 w 512"/>
                  <a:gd name="T21" fmla="*/ 2147483647 h 336"/>
                  <a:gd name="T22" fmla="*/ 2147483647 w 512"/>
                  <a:gd name="T23" fmla="*/ 2147483647 h 336"/>
                  <a:gd name="T24" fmla="*/ 2147483647 w 512"/>
                  <a:gd name="T25" fmla="*/ 0 h 336"/>
                  <a:gd name="T26" fmla="*/ 2147483647 w 512"/>
                  <a:gd name="T27" fmla="*/ 2147483647 h 336"/>
                  <a:gd name="T28" fmla="*/ 2147483647 w 512"/>
                  <a:gd name="T29" fmla="*/ 2147483647 h 3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12"/>
                  <a:gd name="T46" fmla="*/ 0 h 336"/>
                  <a:gd name="T47" fmla="*/ 512 w 512"/>
                  <a:gd name="T48" fmla="*/ 336 h 3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12" h="336">
                    <a:moveTo>
                      <a:pt x="47" y="49"/>
                    </a:moveTo>
                    <a:lnTo>
                      <a:pt x="0" y="94"/>
                    </a:lnTo>
                    <a:lnTo>
                      <a:pt x="26" y="257"/>
                    </a:lnTo>
                    <a:lnTo>
                      <a:pt x="47" y="336"/>
                    </a:lnTo>
                    <a:lnTo>
                      <a:pt x="134" y="329"/>
                    </a:lnTo>
                    <a:lnTo>
                      <a:pt x="457" y="268"/>
                    </a:lnTo>
                    <a:lnTo>
                      <a:pt x="480" y="258"/>
                    </a:lnTo>
                    <a:lnTo>
                      <a:pt x="512" y="183"/>
                    </a:lnTo>
                    <a:lnTo>
                      <a:pt x="464" y="141"/>
                    </a:lnTo>
                    <a:lnTo>
                      <a:pt x="490" y="44"/>
                    </a:lnTo>
                    <a:lnTo>
                      <a:pt x="452" y="34"/>
                    </a:lnTo>
                    <a:lnTo>
                      <a:pt x="452" y="10"/>
                    </a:lnTo>
                    <a:lnTo>
                      <a:pt x="436" y="0"/>
                    </a:lnTo>
                    <a:lnTo>
                      <a:pt x="62" y="70"/>
                    </a:lnTo>
                    <a:lnTo>
                      <a:pt x="47" y="4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3" name="Freeform 48"/>
              <p:cNvSpPr>
                <a:spLocks/>
              </p:cNvSpPr>
              <p:nvPr/>
            </p:nvSpPr>
            <p:spPr bwMode="auto">
              <a:xfrm>
                <a:off x="8086833" y="3626796"/>
                <a:ext cx="160522" cy="352922"/>
              </a:xfrm>
              <a:custGeom>
                <a:avLst/>
                <a:gdLst>
                  <a:gd name="T0" fmla="*/ 2147483647 w 135"/>
                  <a:gd name="T1" fmla="*/ 2147483647 h 268"/>
                  <a:gd name="T2" fmla="*/ 2147483647 w 135"/>
                  <a:gd name="T3" fmla="*/ 0 h 268"/>
                  <a:gd name="T4" fmla="*/ 2147483647 w 135"/>
                  <a:gd name="T5" fmla="*/ 2147483647 h 268"/>
                  <a:gd name="T6" fmla="*/ 2147483647 w 135"/>
                  <a:gd name="T7" fmla="*/ 2147483647 h 268"/>
                  <a:gd name="T8" fmla="*/ 2147483647 w 135"/>
                  <a:gd name="T9" fmla="*/ 2147483647 h 268"/>
                  <a:gd name="T10" fmla="*/ 2147483647 w 135"/>
                  <a:gd name="T11" fmla="*/ 2147483647 h 268"/>
                  <a:gd name="T12" fmla="*/ 2147483647 w 135"/>
                  <a:gd name="T13" fmla="*/ 2147483647 h 268"/>
                  <a:gd name="T14" fmla="*/ 2147483647 w 135"/>
                  <a:gd name="T15" fmla="*/ 2147483647 h 268"/>
                  <a:gd name="T16" fmla="*/ 2147483647 w 135"/>
                  <a:gd name="T17" fmla="*/ 2147483647 h 268"/>
                  <a:gd name="T18" fmla="*/ 2147483647 w 135"/>
                  <a:gd name="T19" fmla="*/ 2147483647 h 268"/>
                  <a:gd name="T20" fmla="*/ 2147483647 w 135"/>
                  <a:gd name="T21" fmla="*/ 2147483647 h 268"/>
                  <a:gd name="T22" fmla="*/ 0 w 135"/>
                  <a:gd name="T23" fmla="*/ 2147483647 h 268"/>
                  <a:gd name="T24" fmla="*/ 2147483647 w 135"/>
                  <a:gd name="T25" fmla="*/ 2147483647 h 2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268"/>
                  <a:gd name="T41" fmla="*/ 135 w 135"/>
                  <a:gd name="T42" fmla="*/ 268 h 2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268">
                    <a:moveTo>
                      <a:pt x="24" y="2"/>
                    </a:moveTo>
                    <a:lnTo>
                      <a:pt x="56" y="0"/>
                    </a:lnTo>
                    <a:lnTo>
                      <a:pt x="121" y="40"/>
                    </a:lnTo>
                    <a:lnTo>
                      <a:pt x="111" y="73"/>
                    </a:lnTo>
                    <a:lnTo>
                      <a:pt x="134" y="94"/>
                    </a:lnTo>
                    <a:lnTo>
                      <a:pt x="135" y="219"/>
                    </a:lnTo>
                    <a:lnTo>
                      <a:pt x="113" y="268"/>
                    </a:lnTo>
                    <a:lnTo>
                      <a:pt x="87" y="250"/>
                    </a:lnTo>
                    <a:lnTo>
                      <a:pt x="59" y="249"/>
                    </a:lnTo>
                    <a:lnTo>
                      <a:pt x="13" y="223"/>
                    </a:lnTo>
                    <a:lnTo>
                      <a:pt x="48" y="144"/>
                    </a:lnTo>
                    <a:lnTo>
                      <a:pt x="0" y="10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4" name="Freeform 49"/>
              <p:cNvSpPr>
                <a:spLocks/>
              </p:cNvSpPr>
              <p:nvPr/>
            </p:nvSpPr>
            <p:spPr bwMode="auto">
              <a:xfrm>
                <a:off x="7589327" y="3081475"/>
                <a:ext cx="670552" cy="602243"/>
              </a:xfrm>
              <a:custGeom>
                <a:avLst/>
                <a:gdLst>
                  <a:gd name="T0" fmla="*/ 2147483647 w 567"/>
                  <a:gd name="T1" fmla="*/ 2147483647 h 461"/>
                  <a:gd name="T2" fmla="*/ 2147483647 w 567"/>
                  <a:gd name="T3" fmla="*/ 2147483647 h 461"/>
                  <a:gd name="T4" fmla="*/ 2147483647 w 567"/>
                  <a:gd name="T5" fmla="*/ 2147483647 h 461"/>
                  <a:gd name="T6" fmla="*/ 2147483647 w 567"/>
                  <a:gd name="T7" fmla="*/ 2147483647 h 461"/>
                  <a:gd name="T8" fmla="*/ 2147483647 w 567"/>
                  <a:gd name="T9" fmla="*/ 2147483647 h 461"/>
                  <a:gd name="T10" fmla="*/ 2147483647 w 567"/>
                  <a:gd name="T11" fmla="*/ 2147483647 h 461"/>
                  <a:gd name="T12" fmla="*/ 2147483647 w 567"/>
                  <a:gd name="T13" fmla="*/ 2147483647 h 461"/>
                  <a:gd name="T14" fmla="*/ 2147483647 w 567"/>
                  <a:gd name="T15" fmla="*/ 2147483647 h 461"/>
                  <a:gd name="T16" fmla="*/ 2147483647 w 567"/>
                  <a:gd name="T17" fmla="*/ 2147483647 h 461"/>
                  <a:gd name="T18" fmla="*/ 2147483647 w 567"/>
                  <a:gd name="T19" fmla="*/ 2147483647 h 461"/>
                  <a:gd name="T20" fmla="*/ 2147483647 w 567"/>
                  <a:gd name="T21" fmla="*/ 2147483647 h 461"/>
                  <a:gd name="T22" fmla="*/ 2147483647 w 567"/>
                  <a:gd name="T23" fmla="*/ 2147483647 h 461"/>
                  <a:gd name="T24" fmla="*/ 2147483647 w 567"/>
                  <a:gd name="T25" fmla="*/ 0 h 461"/>
                  <a:gd name="T26" fmla="*/ 2147483647 w 567"/>
                  <a:gd name="T27" fmla="*/ 2147483647 h 461"/>
                  <a:gd name="T28" fmla="*/ 2147483647 w 567"/>
                  <a:gd name="T29" fmla="*/ 2147483647 h 461"/>
                  <a:gd name="T30" fmla="*/ 2147483647 w 567"/>
                  <a:gd name="T31" fmla="*/ 2147483647 h 461"/>
                  <a:gd name="T32" fmla="*/ 2147483647 w 567"/>
                  <a:gd name="T33" fmla="*/ 2147483647 h 461"/>
                  <a:gd name="T34" fmla="*/ 2147483647 w 567"/>
                  <a:gd name="T35" fmla="*/ 2147483647 h 461"/>
                  <a:gd name="T36" fmla="*/ 2147483647 w 567"/>
                  <a:gd name="T37" fmla="*/ 2147483647 h 461"/>
                  <a:gd name="T38" fmla="*/ 2147483647 w 567"/>
                  <a:gd name="T39" fmla="*/ 2147483647 h 461"/>
                  <a:gd name="T40" fmla="*/ 2147483647 w 567"/>
                  <a:gd name="T41" fmla="*/ 2147483647 h 461"/>
                  <a:gd name="T42" fmla="*/ 2147483647 w 567"/>
                  <a:gd name="T43" fmla="*/ 2147483647 h 461"/>
                  <a:gd name="T44" fmla="*/ 2147483647 w 567"/>
                  <a:gd name="T45" fmla="*/ 2147483647 h 461"/>
                  <a:gd name="T46" fmla="*/ 2147483647 w 567"/>
                  <a:gd name="T47" fmla="*/ 2147483647 h 461"/>
                  <a:gd name="T48" fmla="*/ 2147483647 w 567"/>
                  <a:gd name="T49" fmla="*/ 2147483647 h 461"/>
                  <a:gd name="T50" fmla="*/ 2147483647 w 567"/>
                  <a:gd name="T51" fmla="*/ 2147483647 h 461"/>
                  <a:gd name="T52" fmla="*/ 2147483647 w 567"/>
                  <a:gd name="T53" fmla="*/ 2147483647 h 461"/>
                  <a:gd name="T54" fmla="*/ 2147483647 w 567"/>
                  <a:gd name="T55" fmla="*/ 2147483647 h 461"/>
                  <a:gd name="T56" fmla="*/ 0 w 567"/>
                  <a:gd name="T57" fmla="*/ 2147483647 h 461"/>
                  <a:gd name="T58" fmla="*/ 2147483647 w 567"/>
                  <a:gd name="T59" fmla="*/ 2147483647 h 461"/>
                  <a:gd name="T60" fmla="*/ 2147483647 w 567"/>
                  <a:gd name="T61" fmla="*/ 2147483647 h 46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67"/>
                  <a:gd name="T94" fmla="*/ 0 h 461"/>
                  <a:gd name="T95" fmla="*/ 567 w 567"/>
                  <a:gd name="T96" fmla="*/ 461 h 46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67" h="461">
                    <a:moveTo>
                      <a:pt x="44" y="310"/>
                    </a:moveTo>
                    <a:lnTo>
                      <a:pt x="97" y="282"/>
                    </a:lnTo>
                    <a:lnTo>
                      <a:pt x="169" y="276"/>
                    </a:lnTo>
                    <a:lnTo>
                      <a:pt x="187" y="252"/>
                    </a:lnTo>
                    <a:lnTo>
                      <a:pt x="213" y="248"/>
                    </a:lnTo>
                    <a:lnTo>
                      <a:pt x="228" y="223"/>
                    </a:lnTo>
                    <a:lnTo>
                      <a:pt x="252" y="213"/>
                    </a:lnTo>
                    <a:lnTo>
                      <a:pt x="241" y="164"/>
                    </a:lnTo>
                    <a:lnTo>
                      <a:pt x="226" y="152"/>
                    </a:lnTo>
                    <a:lnTo>
                      <a:pt x="257" y="113"/>
                    </a:lnTo>
                    <a:lnTo>
                      <a:pt x="276" y="113"/>
                    </a:lnTo>
                    <a:lnTo>
                      <a:pt x="342" y="30"/>
                    </a:lnTo>
                    <a:lnTo>
                      <a:pt x="444" y="0"/>
                    </a:lnTo>
                    <a:lnTo>
                      <a:pt x="455" y="77"/>
                    </a:lnTo>
                    <a:lnTo>
                      <a:pt x="460" y="74"/>
                    </a:lnTo>
                    <a:lnTo>
                      <a:pt x="484" y="102"/>
                    </a:lnTo>
                    <a:lnTo>
                      <a:pt x="486" y="181"/>
                    </a:lnTo>
                    <a:lnTo>
                      <a:pt x="517" y="245"/>
                    </a:lnTo>
                    <a:lnTo>
                      <a:pt x="528" y="329"/>
                    </a:lnTo>
                    <a:lnTo>
                      <a:pt x="531" y="402"/>
                    </a:lnTo>
                    <a:lnTo>
                      <a:pt x="567" y="426"/>
                    </a:lnTo>
                    <a:lnTo>
                      <a:pt x="541" y="461"/>
                    </a:lnTo>
                    <a:lnTo>
                      <a:pt x="475" y="420"/>
                    </a:lnTo>
                    <a:lnTo>
                      <a:pt x="441" y="423"/>
                    </a:lnTo>
                    <a:lnTo>
                      <a:pt x="407" y="413"/>
                    </a:lnTo>
                    <a:lnTo>
                      <a:pt x="408" y="389"/>
                    </a:lnTo>
                    <a:lnTo>
                      <a:pt x="387" y="381"/>
                    </a:lnTo>
                    <a:lnTo>
                      <a:pt x="16" y="452"/>
                    </a:lnTo>
                    <a:lnTo>
                      <a:pt x="0" y="431"/>
                    </a:lnTo>
                    <a:lnTo>
                      <a:pt x="56" y="348"/>
                    </a:lnTo>
                    <a:lnTo>
                      <a:pt x="44" y="31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5" name="Freeform 50"/>
              <p:cNvSpPr>
                <a:spLocks/>
              </p:cNvSpPr>
              <p:nvPr/>
            </p:nvSpPr>
            <p:spPr bwMode="auto">
              <a:xfrm>
                <a:off x="8111879" y="3048460"/>
                <a:ext cx="176461" cy="363168"/>
              </a:xfrm>
              <a:custGeom>
                <a:avLst/>
                <a:gdLst>
                  <a:gd name="T0" fmla="*/ 0 w 150"/>
                  <a:gd name="T1" fmla="*/ 2147483647 h 278"/>
                  <a:gd name="T2" fmla="*/ 2147483647 w 150"/>
                  <a:gd name="T3" fmla="*/ 0 h 278"/>
                  <a:gd name="T4" fmla="*/ 2147483647 w 150"/>
                  <a:gd name="T5" fmla="*/ 2147483647 h 278"/>
                  <a:gd name="T6" fmla="*/ 2147483647 w 150"/>
                  <a:gd name="T7" fmla="*/ 2147483647 h 278"/>
                  <a:gd name="T8" fmla="*/ 2147483647 w 150"/>
                  <a:gd name="T9" fmla="*/ 2147483647 h 278"/>
                  <a:gd name="T10" fmla="*/ 2147483647 w 150"/>
                  <a:gd name="T11" fmla="*/ 2147483647 h 278"/>
                  <a:gd name="T12" fmla="*/ 2147483647 w 150"/>
                  <a:gd name="T13" fmla="*/ 2147483647 h 278"/>
                  <a:gd name="T14" fmla="*/ 2147483647 w 150"/>
                  <a:gd name="T15" fmla="*/ 2147483647 h 278"/>
                  <a:gd name="T16" fmla="*/ 2147483647 w 150"/>
                  <a:gd name="T17" fmla="*/ 2147483647 h 278"/>
                  <a:gd name="T18" fmla="*/ 0 w 150"/>
                  <a:gd name="T19" fmla="*/ 2147483647 h 2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0"/>
                  <a:gd name="T31" fmla="*/ 0 h 278"/>
                  <a:gd name="T32" fmla="*/ 150 w 150"/>
                  <a:gd name="T33" fmla="*/ 278 h 2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0" h="278">
                    <a:moveTo>
                      <a:pt x="0" y="29"/>
                    </a:moveTo>
                    <a:lnTo>
                      <a:pt x="109" y="0"/>
                    </a:lnTo>
                    <a:lnTo>
                      <a:pt x="150" y="76"/>
                    </a:lnTo>
                    <a:lnTo>
                      <a:pt x="129" y="95"/>
                    </a:lnTo>
                    <a:lnTo>
                      <a:pt x="137" y="263"/>
                    </a:lnTo>
                    <a:lnTo>
                      <a:pt x="74" y="278"/>
                    </a:lnTo>
                    <a:lnTo>
                      <a:pt x="43" y="208"/>
                    </a:lnTo>
                    <a:lnTo>
                      <a:pt x="42" y="126"/>
                    </a:lnTo>
                    <a:lnTo>
                      <a:pt x="14" y="102"/>
                    </a:lnTo>
                    <a:lnTo>
                      <a:pt x="0" y="2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6" name="Freeform 51"/>
              <p:cNvSpPr>
                <a:spLocks/>
              </p:cNvSpPr>
              <p:nvPr/>
            </p:nvSpPr>
            <p:spPr bwMode="auto">
              <a:xfrm>
                <a:off x="8196125" y="3330797"/>
                <a:ext cx="379106" cy="188984"/>
              </a:xfrm>
              <a:custGeom>
                <a:avLst/>
                <a:gdLst>
                  <a:gd name="T0" fmla="*/ 0 w 320"/>
                  <a:gd name="T1" fmla="*/ 2147483647 h 146"/>
                  <a:gd name="T2" fmla="*/ 2147483647 w 320"/>
                  <a:gd name="T3" fmla="*/ 2147483647 h 146"/>
                  <a:gd name="T4" fmla="*/ 2147483647 w 320"/>
                  <a:gd name="T5" fmla="*/ 2147483647 h 146"/>
                  <a:gd name="T6" fmla="*/ 2147483647 w 320"/>
                  <a:gd name="T7" fmla="*/ 0 h 146"/>
                  <a:gd name="T8" fmla="*/ 2147483647 w 320"/>
                  <a:gd name="T9" fmla="*/ 2147483647 h 146"/>
                  <a:gd name="T10" fmla="*/ 2147483647 w 320"/>
                  <a:gd name="T11" fmla="*/ 2147483647 h 146"/>
                  <a:gd name="T12" fmla="*/ 2147483647 w 320"/>
                  <a:gd name="T13" fmla="*/ 2147483647 h 146"/>
                  <a:gd name="T14" fmla="*/ 2147483647 w 320"/>
                  <a:gd name="T15" fmla="*/ 2147483647 h 146"/>
                  <a:gd name="T16" fmla="*/ 2147483647 w 320"/>
                  <a:gd name="T17" fmla="*/ 2147483647 h 146"/>
                  <a:gd name="T18" fmla="*/ 2147483647 w 320"/>
                  <a:gd name="T19" fmla="*/ 2147483647 h 146"/>
                  <a:gd name="T20" fmla="*/ 2147483647 w 320"/>
                  <a:gd name="T21" fmla="*/ 2147483647 h 146"/>
                  <a:gd name="T22" fmla="*/ 2147483647 w 320"/>
                  <a:gd name="T23" fmla="*/ 2147483647 h 146"/>
                  <a:gd name="T24" fmla="*/ 2147483647 w 320"/>
                  <a:gd name="T25" fmla="*/ 2147483647 h 146"/>
                  <a:gd name="T26" fmla="*/ 2147483647 w 320"/>
                  <a:gd name="T27" fmla="*/ 2147483647 h 146"/>
                  <a:gd name="T28" fmla="*/ 2147483647 w 320"/>
                  <a:gd name="T29" fmla="*/ 2147483647 h 146"/>
                  <a:gd name="T30" fmla="*/ 2147483647 w 320"/>
                  <a:gd name="T31" fmla="*/ 2147483647 h 146"/>
                  <a:gd name="T32" fmla="*/ 2147483647 w 320"/>
                  <a:gd name="T33" fmla="*/ 2147483647 h 146"/>
                  <a:gd name="T34" fmla="*/ 2147483647 w 320"/>
                  <a:gd name="T35" fmla="*/ 2147483647 h 146"/>
                  <a:gd name="T36" fmla="*/ 2147483647 w 320"/>
                  <a:gd name="T37" fmla="*/ 2147483647 h 146"/>
                  <a:gd name="T38" fmla="*/ 0 w 320"/>
                  <a:gd name="T39" fmla="*/ 2147483647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0"/>
                  <a:gd name="T61" fmla="*/ 0 h 146"/>
                  <a:gd name="T62" fmla="*/ 320 w 320"/>
                  <a:gd name="T63" fmla="*/ 146 h 1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0" h="146">
                    <a:moveTo>
                      <a:pt x="0" y="58"/>
                    </a:moveTo>
                    <a:lnTo>
                      <a:pt x="163" y="18"/>
                    </a:lnTo>
                    <a:lnTo>
                      <a:pt x="183" y="20"/>
                    </a:lnTo>
                    <a:lnTo>
                      <a:pt x="202" y="0"/>
                    </a:lnTo>
                    <a:lnTo>
                      <a:pt x="218" y="10"/>
                    </a:lnTo>
                    <a:lnTo>
                      <a:pt x="199" y="52"/>
                    </a:lnTo>
                    <a:lnTo>
                      <a:pt x="233" y="49"/>
                    </a:lnTo>
                    <a:lnTo>
                      <a:pt x="252" y="81"/>
                    </a:lnTo>
                    <a:lnTo>
                      <a:pt x="275" y="84"/>
                    </a:lnTo>
                    <a:lnTo>
                      <a:pt x="291" y="79"/>
                    </a:lnTo>
                    <a:lnTo>
                      <a:pt x="291" y="62"/>
                    </a:lnTo>
                    <a:lnTo>
                      <a:pt x="263" y="39"/>
                    </a:lnTo>
                    <a:lnTo>
                      <a:pt x="284" y="37"/>
                    </a:lnTo>
                    <a:lnTo>
                      <a:pt x="320" y="86"/>
                    </a:lnTo>
                    <a:lnTo>
                      <a:pt x="286" y="115"/>
                    </a:lnTo>
                    <a:lnTo>
                      <a:pt x="247" y="100"/>
                    </a:lnTo>
                    <a:lnTo>
                      <a:pt x="223" y="136"/>
                    </a:lnTo>
                    <a:lnTo>
                      <a:pt x="175" y="100"/>
                    </a:lnTo>
                    <a:lnTo>
                      <a:pt x="13" y="146"/>
                    </a:lnTo>
                    <a:lnTo>
                      <a:pt x="0" y="5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7" name="Freeform 52"/>
              <p:cNvSpPr>
                <a:spLocks/>
              </p:cNvSpPr>
              <p:nvPr/>
            </p:nvSpPr>
            <p:spPr bwMode="auto">
              <a:xfrm>
                <a:off x="8209787" y="3473105"/>
                <a:ext cx="199230" cy="169630"/>
              </a:xfrm>
              <a:custGeom>
                <a:avLst/>
                <a:gdLst>
                  <a:gd name="T0" fmla="*/ 0 w 166"/>
                  <a:gd name="T1" fmla="*/ 2147483647 h 128"/>
                  <a:gd name="T2" fmla="*/ 2147483647 w 166"/>
                  <a:gd name="T3" fmla="*/ 0 h 128"/>
                  <a:gd name="T4" fmla="*/ 2147483647 w 166"/>
                  <a:gd name="T5" fmla="*/ 2147483647 h 128"/>
                  <a:gd name="T6" fmla="*/ 2147483647 w 166"/>
                  <a:gd name="T7" fmla="*/ 2147483647 h 128"/>
                  <a:gd name="T8" fmla="*/ 2147483647 w 166"/>
                  <a:gd name="T9" fmla="*/ 2147483647 h 128"/>
                  <a:gd name="T10" fmla="*/ 2147483647 w 166"/>
                  <a:gd name="T11" fmla="*/ 2147483647 h 128"/>
                  <a:gd name="T12" fmla="*/ 2147483647 w 166"/>
                  <a:gd name="T13" fmla="*/ 2147483647 h 128"/>
                  <a:gd name="T14" fmla="*/ 0 w 166"/>
                  <a:gd name="T15" fmla="*/ 2147483647 h 1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6"/>
                  <a:gd name="T25" fmla="*/ 0 h 128"/>
                  <a:gd name="T26" fmla="*/ 166 w 166"/>
                  <a:gd name="T27" fmla="*/ 128 h 1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6" h="128">
                    <a:moveTo>
                      <a:pt x="0" y="32"/>
                    </a:moveTo>
                    <a:lnTo>
                      <a:pt x="127" y="0"/>
                    </a:lnTo>
                    <a:lnTo>
                      <a:pt x="166" y="58"/>
                    </a:lnTo>
                    <a:lnTo>
                      <a:pt x="143" y="84"/>
                    </a:lnTo>
                    <a:lnTo>
                      <a:pt x="103" y="74"/>
                    </a:lnTo>
                    <a:lnTo>
                      <a:pt x="40" y="128"/>
                    </a:lnTo>
                    <a:lnTo>
                      <a:pt x="6" y="10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8" name="Freeform 53"/>
              <p:cNvSpPr>
                <a:spLocks/>
              </p:cNvSpPr>
              <p:nvPr/>
            </p:nvSpPr>
            <p:spPr bwMode="auto">
              <a:xfrm>
                <a:off x="8241664" y="3588088"/>
                <a:ext cx="195815" cy="128646"/>
              </a:xfrm>
              <a:custGeom>
                <a:avLst/>
                <a:gdLst>
                  <a:gd name="T0" fmla="*/ 0 w 165"/>
                  <a:gd name="T1" fmla="*/ 2147483647 h 99"/>
                  <a:gd name="T2" fmla="*/ 2147483647 w 165"/>
                  <a:gd name="T3" fmla="*/ 2147483647 h 99"/>
                  <a:gd name="T4" fmla="*/ 2147483647 w 165"/>
                  <a:gd name="T5" fmla="*/ 0 h 99"/>
                  <a:gd name="T6" fmla="*/ 2147483647 w 165"/>
                  <a:gd name="T7" fmla="*/ 2147483647 h 99"/>
                  <a:gd name="T8" fmla="*/ 2147483647 w 165"/>
                  <a:gd name="T9" fmla="*/ 2147483647 h 99"/>
                  <a:gd name="T10" fmla="*/ 2147483647 w 165"/>
                  <a:gd name="T11" fmla="*/ 2147483647 h 99"/>
                  <a:gd name="T12" fmla="*/ 2147483647 w 165"/>
                  <a:gd name="T13" fmla="*/ 2147483647 h 99"/>
                  <a:gd name="T14" fmla="*/ 0 w 165"/>
                  <a:gd name="T15" fmla="*/ 2147483647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5"/>
                  <a:gd name="T25" fmla="*/ 0 h 99"/>
                  <a:gd name="T26" fmla="*/ 165 w 165"/>
                  <a:gd name="T27" fmla="*/ 99 h 9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5" h="99">
                    <a:moveTo>
                      <a:pt x="0" y="73"/>
                    </a:moveTo>
                    <a:lnTo>
                      <a:pt x="68" y="41"/>
                    </a:lnTo>
                    <a:lnTo>
                      <a:pt x="134" y="0"/>
                    </a:lnTo>
                    <a:lnTo>
                      <a:pt x="145" y="2"/>
                    </a:lnTo>
                    <a:lnTo>
                      <a:pt x="165" y="3"/>
                    </a:lnTo>
                    <a:lnTo>
                      <a:pt x="100" y="55"/>
                    </a:lnTo>
                    <a:lnTo>
                      <a:pt x="19" y="99"/>
                    </a:lnTo>
                    <a:lnTo>
                      <a:pt x="0" y="73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9" name="Freeform 54"/>
              <p:cNvSpPr>
                <a:spLocks/>
              </p:cNvSpPr>
              <p:nvPr/>
            </p:nvSpPr>
            <p:spPr bwMode="auto">
              <a:xfrm>
                <a:off x="8240525" y="2979014"/>
                <a:ext cx="207199" cy="406429"/>
              </a:xfrm>
              <a:custGeom>
                <a:avLst/>
                <a:gdLst>
                  <a:gd name="T0" fmla="*/ 2147483647 w 176"/>
                  <a:gd name="T1" fmla="*/ 0 h 313"/>
                  <a:gd name="T2" fmla="*/ 0 w 176"/>
                  <a:gd name="T3" fmla="*/ 2147483647 h 313"/>
                  <a:gd name="T4" fmla="*/ 2147483647 w 176"/>
                  <a:gd name="T5" fmla="*/ 2147483647 h 313"/>
                  <a:gd name="T6" fmla="*/ 2147483647 w 176"/>
                  <a:gd name="T7" fmla="*/ 2147483647 h 313"/>
                  <a:gd name="T8" fmla="*/ 2147483647 w 176"/>
                  <a:gd name="T9" fmla="*/ 2147483647 h 313"/>
                  <a:gd name="T10" fmla="*/ 2147483647 w 176"/>
                  <a:gd name="T11" fmla="*/ 2147483647 h 313"/>
                  <a:gd name="T12" fmla="*/ 2147483647 w 176"/>
                  <a:gd name="T13" fmla="*/ 2147483647 h 313"/>
                  <a:gd name="T14" fmla="*/ 2147483647 w 176"/>
                  <a:gd name="T15" fmla="*/ 2147483647 h 313"/>
                  <a:gd name="T16" fmla="*/ 2147483647 w 176"/>
                  <a:gd name="T17" fmla="*/ 2147483647 h 313"/>
                  <a:gd name="T18" fmla="*/ 2147483647 w 176"/>
                  <a:gd name="T19" fmla="*/ 2147483647 h 313"/>
                  <a:gd name="T20" fmla="*/ 2147483647 w 176"/>
                  <a:gd name="T21" fmla="*/ 2147483647 h 313"/>
                  <a:gd name="T22" fmla="*/ 2147483647 w 176"/>
                  <a:gd name="T23" fmla="*/ 2147483647 h 313"/>
                  <a:gd name="T24" fmla="*/ 2147483647 w 176"/>
                  <a:gd name="T25" fmla="*/ 0 h 3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6"/>
                  <a:gd name="T40" fmla="*/ 0 h 313"/>
                  <a:gd name="T41" fmla="*/ 176 w 176"/>
                  <a:gd name="T42" fmla="*/ 313 h 3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6" h="313">
                    <a:moveTo>
                      <a:pt x="38" y="0"/>
                    </a:moveTo>
                    <a:lnTo>
                      <a:pt x="0" y="55"/>
                    </a:lnTo>
                    <a:lnTo>
                      <a:pt x="41" y="127"/>
                    </a:lnTo>
                    <a:lnTo>
                      <a:pt x="17" y="147"/>
                    </a:lnTo>
                    <a:lnTo>
                      <a:pt x="26" y="313"/>
                    </a:lnTo>
                    <a:lnTo>
                      <a:pt x="125" y="289"/>
                    </a:lnTo>
                    <a:lnTo>
                      <a:pt x="151" y="289"/>
                    </a:lnTo>
                    <a:lnTo>
                      <a:pt x="165" y="271"/>
                    </a:lnTo>
                    <a:lnTo>
                      <a:pt x="165" y="240"/>
                    </a:lnTo>
                    <a:lnTo>
                      <a:pt x="176" y="221"/>
                    </a:lnTo>
                    <a:lnTo>
                      <a:pt x="122" y="197"/>
                    </a:lnTo>
                    <a:lnTo>
                      <a:pt x="51" y="14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" name="Freeform 55"/>
              <p:cNvSpPr>
                <a:spLocks/>
              </p:cNvSpPr>
              <p:nvPr/>
            </p:nvSpPr>
            <p:spPr bwMode="auto">
              <a:xfrm>
                <a:off x="8361201" y="3458304"/>
                <a:ext cx="99046" cy="91077"/>
              </a:xfrm>
              <a:custGeom>
                <a:avLst/>
                <a:gdLst>
                  <a:gd name="T0" fmla="*/ 0 w 84"/>
                  <a:gd name="T1" fmla="*/ 2147483647 h 69"/>
                  <a:gd name="T2" fmla="*/ 2147483647 w 84"/>
                  <a:gd name="T3" fmla="*/ 0 h 69"/>
                  <a:gd name="T4" fmla="*/ 2147483647 w 84"/>
                  <a:gd name="T5" fmla="*/ 2147483647 h 69"/>
                  <a:gd name="T6" fmla="*/ 2147483647 w 84"/>
                  <a:gd name="T7" fmla="*/ 2147483647 h 69"/>
                  <a:gd name="T8" fmla="*/ 2147483647 w 84"/>
                  <a:gd name="T9" fmla="*/ 2147483647 h 69"/>
                  <a:gd name="T10" fmla="*/ 2147483647 w 84"/>
                  <a:gd name="T11" fmla="*/ 2147483647 h 69"/>
                  <a:gd name="T12" fmla="*/ 0 w 84"/>
                  <a:gd name="T13" fmla="*/ 2147483647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69"/>
                  <a:gd name="T23" fmla="*/ 84 w 8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69">
                    <a:moveTo>
                      <a:pt x="0" y="11"/>
                    </a:moveTo>
                    <a:lnTo>
                      <a:pt x="36" y="0"/>
                    </a:lnTo>
                    <a:lnTo>
                      <a:pt x="84" y="35"/>
                    </a:lnTo>
                    <a:lnTo>
                      <a:pt x="74" y="45"/>
                    </a:lnTo>
                    <a:lnTo>
                      <a:pt x="50" y="45"/>
                    </a:lnTo>
                    <a:lnTo>
                      <a:pt x="39" y="6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341" name="Group 69"/>
              <p:cNvGrpSpPr/>
              <p:nvPr/>
            </p:nvGrpSpPr>
            <p:grpSpPr>
              <a:xfrm>
                <a:off x="3915522" y="5844480"/>
                <a:ext cx="494086" cy="459932"/>
                <a:chOff x="466725" y="3965575"/>
                <a:chExt cx="688975" cy="641350"/>
              </a:xfrm>
              <a:grpFill/>
            </p:grpSpPr>
            <p:sp>
              <p:nvSpPr>
                <p:cNvPr id="343" name="Freeform 105"/>
                <p:cNvSpPr>
                  <a:spLocks/>
                </p:cNvSpPr>
                <p:nvPr/>
              </p:nvSpPr>
              <p:spPr bwMode="auto">
                <a:xfrm>
                  <a:off x="466725" y="4048125"/>
                  <a:ext cx="52388" cy="90488"/>
                </a:xfrm>
                <a:custGeom>
                  <a:avLst/>
                  <a:gdLst>
                    <a:gd name="T0" fmla="*/ 0 w 71"/>
                    <a:gd name="T1" fmla="*/ 2147483647 h 103"/>
                    <a:gd name="T2" fmla="*/ 0 w 71"/>
                    <a:gd name="T3" fmla="*/ 2147483647 h 103"/>
                    <a:gd name="T4" fmla="*/ 2147483647 w 71"/>
                    <a:gd name="T5" fmla="*/ 0 h 103"/>
                    <a:gd name="T6" fmla="*/ 2147483647 w 71"/>
                    <a:gd name="T7" fmla="*/ 2147483647 h 103"/>
                    <a:gd name="T8" fmla="*/ 2147483647 w 71"/>
                    <a:gd name="T9" fmla="*/ 2147483647 h 103"/>
                    <a:gd name="T10" fmla="*/ 0 w 71"/>
                    <a:gd name="T11" fmla="*/ 2147483647 h 10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103"/>
                    <a:gd name="T20" fmla="*/ 71 w 71"/>
                    <a:gd name="T21" fmla="*/ 103 h 10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103">
                      <a:moveTo>
                        <a:pt x="0" y="103"/>
                      </a:moveTo>
                      <a:lnTo>
                        <a:pt x="0" y="73"/>
                      </a:lnTo>
                      <a:lnTo>
                        <a:pt x="41" y="0"/>
                      </a:lnTo>
                      <a:lnTo>
                        <a:pt x="71" y="21"/>
                      </a:lnTo>
                      <a:lnTo>
                        <a:pt x="37" y="103"/>
                      </a:lnTo>
                      <a:lnTo>
                        <a:pt x="0" y="103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344" name="Freeform 106"/>
                <p:cNvSpPr>
                  <a:spLocks/>
                </p:cNvSpPr>
                <p:nvPr/>
              </p:nvSpPr>
              <p:spPr bwMode="auto">
                <a:xfrm>
                  <a:off x="541338" y="3965575"/>
                  <a:ext cx="100012" cy="117475"/>
                </a:xfrm>
                <a:custGeom>
                  <a:avLst/>
                  <a:gdLst>
                    <a:gd name="T0" fmla="*/ 2147483647 w 134"/>
                    <a:gd name="T1" fmla="*/ 2147483647 h 130"/>
                    <a:gd name="T2" fmla="*/ 0 w 134"/>
                    <a:gd name="T3" fmla="*/ 2147483647 h 130"/>
                    <a:gd name="T4" fmla="*/ 2147483647 w 134"/>
                    <a:gd name="T5" fmla="*/ 2147483647 h 130"/>
                    <a:gd name="T6" fmla="*/ 2147483647 w 134"/>
                    <a:gd name="T7" fmla="*/ 2147483647 h 130"/>
                    <a:gd name="T8" fmla="*/ 2147483647 w 134"/>
                    <a:gd name="T9" fmla="*/ 2147483647 h 130"/>
                    <a:gd name="T10" fmla="*/ 2147483647 w 134"/>
                    <a:gd name="T11" fmla="*/ 0 h 130"/>
                    <a:gd name="T12" fmla="*/ 2147483647 w 134"/>
                    <a:gd name="T13" fmla="*/ 2147483647 h 1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4"/>
                    <a:gd name="T22" fmla="*/ 0 h 130"/>
                    <a:gd name="T23" fmla="*/ 134 w 134"/>
                    <a:gd name="T24" fmla="*/ 130 h 1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4" h="130">
                      <a:moveTo>
                        <a:pt x="29" y="14"/>
                      </a:moveTo>
                      <a:lnTo>
                        <a:pt x="0" y="77"/>
                      </a:lnTo>
                      <a:lnTo>
                        <a:pt x="52" y="119"/>
                      </a:lnTo>
                      <a:lnTo>
                        <a:pt x="111" y="130"/>
                      </a:lnTo>
                      <a:lnTo>
                        <a:pt x="134" y="79"/>
                      </a:lnTo>
                      <a:lnTo>
                        <a:pt x="119" y="0"/>
                      </a:lnTo>
                      <a:lnTo>
                        <a:pt x="29" y="1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345" name="Freeform 107"/>
                <p:cNvSpPr>
                  <a:spLocks/>
                </p:cNvSpPr>
                <p:nvPr/>
              </p:nvSpPr>
              <p:spPr bwMode="auto">
                <a:xfrm>
                  <a:off x="635000" y="4048125"/>
                  <a:ext cx="146050" cy="130175"/>
                </a:xfrm>
                <a:custGeom>
                  <a:avLst/>
                  <a:gdLst>
                    <a:gd name="T0" fmla="*/ 0 w 198"/>
                    <a:gd name="T1" fmla="*/ 2147483647 h 147"/>
                    <a:gd name="T2" fmla="*/ 2147483647 w 198"/>
                    <a:gd name="T3" fmla="*/ 0 h 147"/>
                    <a:gd name="T4" fmla="*/ 2147483647 w 198"/>
                    <a:gd name="T5" fmla="*/ 2147483647 h 147"/>
                    <a:gd name="T6" fmla="*/ 2147483647 w 198"/>
                    <a:gd name="T7" fmla="*/ 2147483647 h 147"/>
                    <a:gd name="T8" fmla="*/ 2147483647 w 198"/>
                    <a:gd name="T9" fmla="*/ 2147483647 h 147"/>
                    <a:gd name="T10" fmla="*/ 2147483647 w 198"/>
                    <a:gd name="T11" fmla="*/ 2147483647 h 147"/>
                    <a:gd name="T12" fmla="*/ 2147483647 w 198"/>
                    <a:gd name="T13" fmla="*/ 2147483647 h 147"/>
                    <a:gd name="T14" fmla="*/ 0 w 198"/>
                    <a:gd name="T15" fmla="*/ 2147483647 h 1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8"/>
                    <a:gd name="T25" fmla="*/ 0 h 147"/>
                    <a:gd name="T26" fmla="*/ 198 w 198"/>
                    <a:gd name="T27" fmla="*/ 147 h 14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8" h="147">
                      <a:moveTo>
                        <a:pt x="0" y="52"/>
                      </a:moveTo>
                      <a:lnTo>
                        <a:pt x="135" y="0"/>
                      </a:lnTo>
                      <a:lnTo>
                        <a:pt x="161" y="63"/>
                      </a:lnTo>
                      <a:lnTo>
                        <a:pt x="187" y="77"/>
                      </a:lnTo>
                      <a:lnTo>
                        <a:pt x="198" y="129"/>
                      </a:lnTo>
                      <a:lnTo>
                        <a:pt x="131" y="137"/>
                      </a:lnTo>
                      <a:lnTo>
                        <a:pt x="82" y="147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346" name="Freeform 108"/>
                <p:cNvSpPr>
                  <a:spLocks/>
                </p:cNvSpPr>
                <p:nvPr/>
              </p:nvSpPr>
              <p:spPr bwMode="auto">
                <a:xfrm>
                  <a:off x="785813" y="4148138"/>
                  <a:ext cx="117475" cy="68262"/>
                </a:xfrm>
                <a:custGeom>
                  <a:avLst/>
                  <a:gdLst>
                    <a:gd name="T0" fmla="*/ 2147483647 w 158"/>
                    <a:gd name="T1" fmla="*/ 2147483647 h 78"/>
                    <a:gd name="T2" fmla="*/ 0 w 158"/>
                    <a:gd name="T3" fmla="*/ 2147483647 h 78"/>
                    <a:gd name="T4" fmla="*/ 2147483647 w 158"/>
                    <a:gd name="T5" fmla="*/ 2147483647 h 78"/>
                    <a:gd name="T6" fmla="*/ 2147483647 w 158"/>
                    <a:gd name="T7" fmla="*/ 2147483647 h 78"/>
                    <a:gd name="T8" fmla="*/ 2147483647 w 158"/>
                    <a:gd name="T9" fmla="*/ 2147483647 h 78"/>
                    <a:gd name="T10" fmla="*/ 2147483647 w 158"/>
                    <a:gd name="T11" fmla="*/ 2147483647 h 78"/>
                    <a:gd name="T12" fmla="*/ 2147483647 w 158"/>
                    <a:gd name="T13" fmla="*/ 2147483647 h 78"/>
                    <a:gd name="T14" fmla="*/ 2147483647 w 158"/>
                    <a:gd name="T15" fmla="*/ 0 h 78"/>
                    <a:gd name="T16" fmla="*/ 2147483647 w 158"/>
                    <a:gd name="T17" fmla="*/ 2147483647 h 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78"/>
                    <a:gd name="T29" fmla="*/ 158 w 158"/>
                    <a:gd name="T30" fmla="*/ 78 h 7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78">
                      <a:moveTo>
                        <a:pt x="24" y="4"/>
                      </a:moveTo>
                      <a:lnTo>
                        <a:pt x="0" y="73"/>
                      </a:lnTo>
                      <a:lnTo>
                        <a:pt x="42" y="78"/>
                      </a:lnTo>
                      <a:lnTo>
                        <a:pt x="68" y="62"/>
                      </a:lnTo>
                      <a:lnTo>
                        <a:pt x="116" y="63"/>
                      </a:lnTo>
                      <a:lnTo>
                        <a:pt x="158" y="33"/>
                      </a:lnTo>
                      <a:lnTo>
                        <a:pt x="131" y="21"/>
                      </a:lnTo>
                      <a:lnTo>
                        <a:pt x="110" y="0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347" name="Freeform 109"/>
                <p:cNvSpPr>
                  <a:spLocks/>
                </p:cNvSpPr>
                <p:nvPr/>
              </p:nvSpPr>
              <p:spPr bwMode="auto">
                <a:xfrm>
                  <a:off x="820738" y="4244975"/>
                  <a:ext cx="47625" cy="50800"/>
                </a:xfrm>
                <a:custGeom>
                  <a:avLst/>
                  <a:gdLst>
                    <a:gd name="T0" fmla="*/ 2147483647 w 64"/>
                    <a:gd name="T1" fmla="*/ 0 h 57"/>
                    <a:gd name="T2" fmla="*/ 0 w 64"/>
                    <a:gd name="T3" fmla="*/ 2147483647 h 57"/>
                    <a:gd name="T4" fmla="*/ 2147483647 w 64"/>
                    <a:gd name="T5" fmla="*/ 2147483647 h 57"/>
                    <a:gd name="T6" fmla="*/ 2147483647 w 64"/>
                    <a:gd name="T7" fmla="*/ 2147483647 h 57"/>
                    <a:gd name="T8" fmla="*/ 2147483647 w 64"/>
                    <a:gd name="T9" fmla="*/ 0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57"/>
                    <a:gd name="T17" fmla="*/ 64 w 64"/>
                    <a:gd name="T18" fmla="*/ 57 h 5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57">
                      <a:moveTo>
                        <a:pt x="56" y="0"/>
                      </a:moveTo>
                      <a:lnTo>
                        <a:pt x="0" y="5"/>
                      </a:lnTo>
                      <a:lnTo>
                        <a:pt x="9" y="57"/>
                      </a:lnTo>
                      <a:lnTo>
                        <a:pt x="64" y="44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348" name="Freeform 110"/>
                <p:cNvSpPr>
                  <a:spLocks/>
                </p:cNvSpPr>
                <p:nvPr/>
              </p:nvSpPr>
              <p:spPr bwMode="auto">
                <a:xfrm>
                  <a:off x="873125" y="4297363"/>
                  <a:ext cx="33338" cy="52387"/>
                </a:xfrm>
                <a:custGeom>
                  <a:avLst/>
                  <a:gdLst>
                    <a:gd name="T0" fmla="*/ 0 w 43"/>
                    <a:gd name="T1" fmla="*/ 2147483647 h 55"/>
                    <a:gd name="T2" fmla="*/ 2147483647 w 43"/>
                    <a:gd name="T3" fmla="*/ 0 h 55"/>
                    <a:gd name="T4" fmla="*/ 2147483647 w 43"/>
                    <a:gd name="T5" fmla="*/ 2147483647 h 55"/>
                    <a:gd name="T6" fmla="*/ 2147483647 w 43"/>
                    <a:gd name="T7" fmla="*/ 2147483647 h 55"/>
                    <a:gd name="T8" fmla="*/ 0 w 43"/>
                    <a:gd name="T9" fmla="*/ 2147483647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55"/>
                    <a:gd name="T17" fmla="*/ 43 w 43"/>
                    <a:gd name="T18" fmla="*/ 55 h 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55">
                      <a:moveTo>
                        <a:pt x="0" y="21"/>
                      </a:moveTo>
                      <a:lnTo>
                        <a:pt x="43" y="0"/>
                      </a:lnTo>
                      <a:lnTo>
                        <a:pt x="43" y="49"/>
                      </a:lnTo>
                      <a:lnTo>
                        <a:pt x="14" y="55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349" name="Freeform 111"/>
                <p:cNvSpPr>
                  <a:spLocks/>
                </p:cNvSpPr>
                <p:nvPr/>
              </p:nvSpPr>
              <p:spPr bwMode="auto">
                <a:xfrm>
                  <a:off x="955675" y="4322763"/>
                  <a:ext cx="200025" cy="284162"/>
                </a:xfrm>
                <a:custGeom>
                  <a:avLst/>
                  <a:gdLst>
                    <a:gd name="T0" fmla="*/ 2147483647 w 270"/>
                    <a:gd name="T1" fmla="*/ 0 h 318"/>
                    <a:gd name="T2" fmla="*/ 0 w 270"/>
                    <a:gd name="T3" fmla="*/ 2147483647 h 318"/>
                    <a:gd name="T4" fmla="*/ 2147483647 w 270"/>
                    <a:gd name="T5" fmla="*/ 2147483647 h 318"/>
                    <a:gd name="T6" fmla="*/ 2147483647 w 270"/>
                    <a:gd name="T7" fmla="*/ 2147483647 h 318"/>
                    <a:gd name="T8" fmla="*/ 2147483647 w 270"/>
                    <a:gd name="T9" fmla="*/ 2147483647 h 318"/>
                    <a:gd name="T10" fmla="*/ 2147483647 w 270"/>
                    <a:gd name="T11" fmla="*/ 2147483647 h 318"/>
                    <a:gd name="T12" fmla="*/ 2147483647 w 270"/>
                    <a:gd name="T13" fmla="*/ 2147483647 h 318"/>
                    <a:gd name="T14" fmla="*/ 2147483647 w 270"/>
                    <a:gd name="T15" fmla="*/ 2147483647 h 318"/>
                    <a:gd name="T16" fmla="*/ 2147483647 w 270"/>
                    <a:gd name="T17" fmla="*/ 2147483647 h 318"/>
                    <a:gd name="T18" fmla="*/ 2147483647 w 270"/>
                    <a:gd name="T19" fmla="*/ 0 h 3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0"/>
                    <a:gd name="T31" fmla="*/ 0 h 318"/>
                    <a:gd name="T32" fmla="*/ 270 w 270"/>
                    <a:gd name="T33" fmla="*/ 318 h 3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0" h="318">
                      <a:moveTo>
                        <a:pt x="45" y="0"/>
                      </a:moveTo>
                      <a:lnTo>
                        <a:pt x="0" y="121"/>
                      </a:lnTo>
                      <a:lnTo>
                        <a:pt x="32" y="181"/>
                      </a:lnTo>
                      <a:lnTo>
                        <a:pt x="32" y="289"/>
                      </a:lnTo>
                      <a:lnTo>
                        <a:pt x="97" y="318"/>
                      </a:lnTo>
                      <a:lnTo>
                        <a:pt x="126" y="255"/>
                      </a:lnTo>
                      <a:lnTo>
                        <a:pt x="208" y="241"/>
                      </a:lnTo>
                      <a:lnTo>
                        <a:pt x="270" y="171"/>
                      </a:lnTo>
                      <a:lnTo>
                        <a:pt x="205" y="63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350" name="Freeform 112"/>
                <p:cNvSpPr>
                  <a:spLocks/>
                </p:cNvSpPr>
                <p:nvPr/>
              </p:nvSpPr>
              <p:spPr bwMode="auto">
                <a:xfrm>
                  <a:off x="885825" y="4191000"/>
                  <a:ext cx="109538" cy="111125"/>
                </a:xfrm>
                <a:custGeom>
                  <a:avLst/>
                  <a:gdLst>
                    <a:gd name="T0" fmla="*/ 2147483647 w 148"/>
                    <a:gd name="T1" fmla="*/ 0 h 124"/>
                    <a:gd name="T2" fmla="*/ 0 w 148"/>
                    <a:gd name="T3" fmla="*/ 2147483647 h 124"/>
                    <a:gd name="T4" fmla="*/ 2147483647 w 148"/>
                    <a:gd name="T5" fmla="*/ 2147483647 h 124"/>
                    <a:gd name="T6" fmla="*/ 2147483647 w 148"/>
                    <a:gd name="T7" fmla="*/ 2147483647 h 124"/>
                    <a:gd name="T8" fmla="*/ 2147483647 w 148"/>
                    <a:gd name="T9" fmla="*/ 2147483647 h 124"/>
                    <a:gd name="T10" fmla="*/ 2147483647 w 148"/>
                    <a:gd name="T11" fmla="*/ 2147483647 h 124"/>
                    <a:gd name="T12" fmla="*/ 2147483647 w 148"/>
                    <a:gd name="T13" fmla="*/ 2147483647 h 124"/>
                    <a:gd name="T14" fmla="*/ 2147483647 w 148"/>
                    <a:gd name="T15" fmla="*/ 2147483647 h 124"/>
                    <a:gd name="T16" fmla="*/ 2147483647 w 148"/>
                    <a:gd name="T17" fmla="*/ 0 h 1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8"/>
                    <a:gd name="T28" fmla="*/ 0 h 124"/>
                    <a:gd name="T29" fmla="*/ 148 w 148"/>
                    <a:gd name="T30" fmla="*/ 124 h 1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8" h="124">
                      <a:moveTo>
                        <a:pt x="30" y="0"/>
                      </a:moveTo>
                      <a:lnTo>
                        <a:pt x="0" y="37"/>
                      </a:lnTo>
                      <a:lnTo>
                        <a:pt x="13" y="66"/>
                      </a:lnTo>
                      <a:lnTo>
                        <a:pt x="40" y="76"/>
                      </a:lnTo>
                      <a:lnTo>
                        <a:pt x="69" y="124"/>
                      </a:lnTo>
                      <a:lnTo>
                        <a:pt x="147" y="105"/>
                      </a:lnTo>
                      <a:lnTo>
                        <a:pt x="148" y="53"/>
                      </a:lnTo>
                      <a:lnTo>
                        <a:pt x="92" y="9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</p:grpSp>
          <p:sp>
            <p:nvSpPr>
              <p:cNvPr id="342" name="Freeform 113"/>
              <p:cNvSpPr>
                <a:spLocks/>
              </p:cNvSpPr>
              <p:nvPr/>
            </p:nvSpPr>
            <p:spPr bwMode="auto">
              <a:xfrm>
                <a:off x="2797320" y="5268451"/>
                <a:ext cx="1037376" cy="1067873"/>
              </a:xfrm>
              <a:custGeom>
                <a:avLst/>
                <a:gdLst>
                  <a:gd name="T0" fmla="*/ 2147483647 w 1702"/>
                  <a:gd name="T1" fmla="*/ 2147483647 h 1661"/>
                  <a:gd name="T2" fmla="*/ 2147483647 w 1702"/>
                  <a:gd name="T3" fmla="*/ 0 h 1661"/>
                  <a:gd name="T4" fmla="*/ 2147483647 w 1702"/>
                  <a:gd name="T5" fmla="*/ 2147483647 h 1661"/>
                  <a:gd name="T6" fmla="*/ 2147483647 w 1702"/>
                  <a:gd name="T7" fmla="*/ 2147483647 h 1661"/>
                  <a:gd name="T8" fmla="*/ 2147483647 w 1702"/>
                  <a:gd name="T9" fmla="*/ 2147483647 h 1661"/>
                  <a:gd name="T10" fmla="*/ 2147483647 w 1702"/>
                  <a:gd name="T11" fmla="*/ 2147483647 h 1661"/>
                  <a:gd name="T12" fmla="*/ 2147483647 w 1702"/>
                  <a:gd name="T13" fmla="*/ 2147483647 h 1661"/>
                  <a:gd name="T14" fmla="*/ 2147483647 w 1702"/>
                  <a:gd name="T15" fmla="*/ 2147483647 h 1661"/>
                  <a:gd name="T16" fmla="*/ 2147483647 w 1702"/>
                  <a:gd name="T17" fmla="*/ 2147483647 h 1661"/>
                  <a:gd name="T18" fmla="*/ 2147483647 w 1702"/>
                  <a:gd name="T19" fmla="*/ 2147483647 h 1661"/>
                  <a:gd name="T20" fmla="*/ 2147483647 w 1702"/>
                  <a:gd name="T21" fmla="*/ 2147483647 h 1661"/>
                  <a:gd name="T22" fmla="*/ 2147483647 w 1702"/>
                  <a:gd name="T23" fmla="*/ 2147483647 h 1661"/>
                  <a:gd name="T24" fmla="*/ 2147483647 w 1702"/>
                  <a:gd name="T25" fmla="*/ 2147483647 h 1661"/>
                  <a:gd name="T26" fmla="*/ 2147483647 w 1702"/>
                  <a:gd name="T27" fmla="*/ 2147483647 h 1661"/>
                  <a:gd name="T28" fmla="*/ 2147483647 w 1702"/>
                  <a:gd name="T29" fmla="*/ 2147483647 h 1661"/>
                  <a:gd name="T30" fmla="*/ 2147483647 w 1702"/>
                  <a:gd name="T31" fmla="*/ 2147483647 h 1661"/>
                  <a:gd name="T32" fmla="*/ 2147483647 w 1702"/>
                  <a:gd name="T33" fmla="*/ 2147483647 h 1661"/>
                  <a:gd name="T34" fmla="*/ 2147483647 w 1702"/>
                  <a:gd name="T35" fmla="*/ 2147483647 h 1661"/>
                  <a:gd name="T36" fmla="*/ 2147483647 w 1702"/>
                  <a:gd name="T37" fmla="*/ 2147483647 h 1661"/>
                  <a:gd name="T38" fmla="*/ 2147483647 w 1702"/>
                  <a:gd name="T39" fmla="*/ 2147483647 h 1661"/>
                  <a:gd name="T40" fmla="*/ 2147483647 w 1702"/>
                  <a:gd name="T41" fmla="*/ 2147483647 h 1661"/>
                  <a:gd name="T42" fmla="*/ 2147483647 w 1702"/>
                  <a:gd name="T43" fmla="*/ 2147483647 h 1661"/>
                  <a:gd name="T44" fmla="*/ 0 w 1702"/>
                  <a:gd name="T45" fmla="*/ 2147483647 h 1661"/>
                  <a:gd name="T46" fmla="*/ 2147483647 w 1702"/>
                  <a:gd name="T47" fmla="*/ 2147483647 h 1661"/>
                  <a:gd name="T48" fmla="*/ 2147483647 w 1702"/>
                  <a:gd name="T49" fmla="*/ 2147483647 h 1661"/>
                  <a:gd name="T50" fmla="*/ 2147483647 w 1702"/>
                  <a:gd name="T51" fmla="*/ 2147483647 h 1661"/>
                  <a:gd name="T52" fmla="*/ 2147483647 w 1702"/>
                  <a:gd name="T53" fmla="*/ 2147483647 h 1661"/>
                  <a:gd name="T54" fmla="*/ 2147483647 w 1702"/>
                  <a:gd name="T55" fmla="*/ 2147483647 h 1661"/>
                  <a:gd name="T56" fmla="*/ 2147483647 w 1702"/>
                  <a:gd name="T57" fmla="*/ 2147483647 h 1661"/>
                  <a:gd name="T58" fmla="*/ 2147483647 w 1702"/>
                  <a:gd name="T59" fmla="*/ 2147483647 h 1661"/>
                  <a:gd name="T60" fmla="*/ 2147483647 w 1702"/>
                  <a:gd name="T61" fmla="*/ 2147483647 h 1661"/>
                  <a:gd name="T62" fmla="*/ 2147483647 w 1702"/>
                  <a:gd name="T63" fmla="*/ 2147483647 h 1661"/>
                  <a:gd name="T64" fmla="*/ 2147483647 w 1702"/>
                  <a:gd name="T65" fmla="*/ 2147483647 h 1661"/>
                  <a:gd name="T66" fmla="*/ 2147483647 w 1702"/>
                  <a:gd name="T67" fmla="*/ 2147483647 h 1661"/>
                  <a:gd name="T68" fmla="*/ 2147483647 w 1702"/>
                  <a:gd name="T69" fmla="*/ 2147483647 h 1661"/>
                  <a:gd name="T70" fmla="*/ 2147483647 w 1702"/>
                  <a:gd name="T71" fmla="*/ 2147483647 h 1661"/>
                  <a:gd name="T72" fmla="*/ 2147483647 w 1702"/>
                  <a:gd name="T73" fmla="*/ 2147483647 h 1661"/>
                  <a:gd name="T74" fmla="*/ 2147483647 w 1702"/>
                  <a:gd name="T75" fmla="*/ 2147483647 h 1661"/>
                  <a:gd name="T76" fmla="*/ 2147483647 w 1702"/>
                  <a:gd name="T77" fmla="*/ 2147483647 h 1661"/>
                  <a:gd name="T78" fmla="*/ 2147483647 w 1702"/>
                  <a:gd name="T79" fmla="*/ 2147483647 h 1661"/>
                  <a:gd name="T80" fmla="*/ 2147483647 w 1702"/>
                  <a:gd name="T81" fmla="*/ 2147483647 h 1661"/>
                  <a:gd name="T82" fmla="*/ 2147483647 w 1702"/>
                  <a:gd name="T83" fmla="*/ 2147483647 h 166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02"/>
                  <a:gd name="T127" fmla="*/ 0 h 1661"/>
                  <a:gd name="T128" fmla="*/ 1702 w 1702"/>
                  <a:gd name="T129" fmla="*/ 1661 h 166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02" h="1661">
                    <a:moveTo>
                      <a:pt x="272" y="247"/>
                    </a:moveTo>
                    <a:lnTo>
                      <a:pt x="614" y="0"/>
                    </a:lnTo>
                    <a:lnTo>
                      <a:pt x="777" y="43"/>
                    </a:lnTo>
                    <a:lnTo>
                      <a:pt x="856" y="122"/>
                    </a:lnTo>
                    <a:lnTo>
                      <a:pt x="1177" y="153"/>
                    </a:lnTo>
                    <a:lnTo>
                      <a:pt x="1187" y="975"/>
                    </a:lnTo>
                    <a:lnTo>
                      <a:pt x="1292" y="999"/>
                    </a:lnTo>
                    <a:lnTo>
                      <a:pt x="1340" y="1097"/>
                    </a:lnTo>
                    <a:lnTo>
                      <a:pt x="1415" y="1064"/>
                    </a:lnTo>
                    <a:lnTo>
                      <a:pt x="1569" y="1286"/>
                    </a:lnTo>
                    <a:lnTo>
                      <a:pt x="1702" y="1390"/>
                    </a:lnTo>
                    <a:lnTo>
                      <a:pt x="1697" y="1478"/>
                    </a:lnTo>
                    <a:lnTo>
                      <a:pt x="1529" y="1490"/>
                    </a:lnTo>
                    <a:lnTo>
                      <a:pt x="1455" y="1217"/>
                    </a:lnTo>
                    <a:lnTo>
                      <a:pt x="925" y="949"/>
                    </a:lnTo>
                    <a:lnTo>
                      <a:pt x="940" y="1033"/>
                    </a:lnTo>
                    <a:lnTo>
                      <a:pt x="820" y="1143"/>
                    </a:lnTo>
                    <a:lnTo>
                      <a:pt x="801" y="1102"/>
                    </a:lnTo>
                    <a:lnTo>
                      <a:pt x="767" y="1102"/>
                    </a:lnTo>
                    <a:lnTo>
                      <a:pt x="672" y="1330"/>
                    </a:lnTo>
                    <a:lnTo>
                      <a:pt x="376" y="1554"/>
                    </a:lnTo>
                    <a:lnTo>
                      <a:pt x="84" y="1661"/>
                    </a:lnTo>
                    <a:lnTo>
                      <a:pt x="0" y="1646"/>
                    </a:lnTo>
                    <a:lnTo>
                      <a:pt x="336" y="1454"/>
                    </a:lnTo>
                    <a:lnTo>
                      <a:pt x="376" y="1454"/>
                    </a:lnTo>
                    <a:lnTo>
                      <a:pt x="499" y="1306"/>
                    </a:lnTo>
                    <a:lnTo>
                      <a:pt x="554" y="1301"/>
                    </a:lnTo>
                    <a:lnTo>
                      <a:pt x="638" y="1188"/>
                    </a:lnTo>
                    <a:lnTo>
                      <a:pt x="609" y="1138"/>
                    </a:lnTo>
                    <a:lnTo>
                      <a:pt x="430" y="1162"/>
                    </a:lnTo>
                    <a:lnTo>
                      <a:pt x="307" y="880"/>
                    </a:lnTo>
                    <a:lnTo>
                      <a:pt x="376" y="752"/>
                    </a:lnTo>
                    <a:lnTo>
                      <a:pt x="489" y="707"/>
                    </a:lnTo>
                    <a:lnTo>
                      <a:pt x="449" y="594"/>
                    </a:lnTo>
                    <a:lnTo>
                      <a:pt x="331" y="647"/>
                    </a:lnTo>
                    <a:lnTo>
                      <a:pt x="242" y="484"/>
                    </a:lnTo>
                    <a:lnTo>
                      <a:pt x="341" y="445"/>
                    </a:lnTo>
                    <a:lnTo>
                      <a:pt x="430" y="489"/>
                    </a:lnTo>
                    <a:lnTo>
                      <a:pt x="470" y="465"/>
                    </a:lnTo>
                    <a:lnTo>
                      <a:pt x="396" y="326"/>
                    </a:lnTo>
                    <a:lnTo>
                      <a:pt x="267" y="316"/>
                    </a:lnTo>
                    <a:lnTo>
                      <a:pt x="272" y="247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pic>
          <p:nvPicPr>
            <p:cNvPr id="353" name="Picture 10" descr="http://www.iadr.com/images/685_GSK_L_RGB_preview(1)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0994" y="411851"/>
              <a:ext cx="1300876" cy="1119404"/>
            </a:xfrm>
            <a:prstGeom prst="rect">
              <a:avLst/>
            </a:pr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  <a:extLst/>
          </p:spPr>
        </p:pic>
      </p:grpSp>
      <p:grpSp>
        <p:nvGrpSpPr>
          <p:cNvPr id="13" name="Group 12"/>
          <p:cNvGrpSpPr/>
          <p:nvPr/>
        </p:nvGrpSpPr>
        <p:grpSpPr>
          <a:xfrm>
            <a:off x="5292073" y="675554"/>
            <a:ext cx="6734803" cy="4951026"/>
            <a:chOff x="5160969" y="675554"/>
            <a:chExt cx="6734803" cy="4951026"/>
          </a:xfrm>
        </p:grpSpPr>
        <p:pic>
          <p:nvPicPr>
            <p:cNvPr id="360" name="Picture 359"/>
            <p:cNvPicPr>
              <a:picLocks noChangeAspect="1"/>
            </p:cNvPicPr>
            <p:nvPr/>
          </p:nvPicPr>
          <p:blipFill rotWithShape="1">
            <a:blip r:embed="rId4"/>
            <a:srcRect l="-3847" t="-20000" r="-3429" b="-29999"/>
            <a:stretch/>
          </p:blipFill>
          <p:spPr>
            <a:xfrm>
              <a:off x="7572320" y="675554"/>
              <a:ext cx="2828175" cy="540443"/>
            </a:xfrm>
            <a:prstGeom prst="rect">
              <a:avLst/>
            </a:prstGeom>
            <a:solidFill>
              <a:schemeClr val="bg1"/>
            </a:solidFill>
          </p:spPr>
        </p:pic>
        <p:grpSp>
          <p:nvGrpSpPr>
            <p:cNvPr id="428" name="Group 137"/>
            <p:cNvGrpSpPr/>
            <p:nvPr/>
          </p:nvGrpSpPr>
          <p:grpSpPr>
            <a:xfrm>
              <a:off x="5160969" y="1543074"/>
              <a:ext cx="6734803" cy="4083506"/>
              <a:chOff x="2797320" y="2590800"/>
              <a:chExt cx="5889480" cy="3745524"/>
            </a:xfrm>
            <a:solidFill>
              <a:schemeClr val="bg1">
                <a:lumMod val="65000"/>
              </a:schemeClr>
            </a:solidFill>
          </p:grpSpPr>
          <p:sp>
            <p:nvSpPr>
              <p:cNvPr id="429" name="Freeform 5"/>
              <p:cNvSpPr>
                <a:spLocks/>
              </p:cNvSpPr>
              <p:nvPr/>
            </p:nvSpPr>
            <p:spPr bwMode="auto">
              <a:xfrm>
                <a:off x="5404628" y="4207409"/>
                <a:ext cx="820827" cy="445137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1" name="Freeform 7"/>
              <p:cNvSpPr>
                <a:spLocks/>
              </p:cNvSpPr>
              <p:nvPr/>
            </p:nvSpPr>
            <p:spPr bwMode="auto">
              <a:xfrm>
                <a:off x="8284925" y="2590800"/>
                <a:ext cx="401875" cy="677382"/>
              </a:xfrm>
              <a:custGeom>
                <a:avLst/>
                <a:gdLst>
                  <a:gd name="T0" fmla="*/ 2147483647 w 339"/>
                  <a:gd name="T1" fmla="*/ 2147483647 h 518"/>
                  <a:gd name="T2" fmla="*/ 2147483647 w 339"/>
                  <a:gd name="T3" fmla="*/ 2147483647 h 518"/>
                  <a:gd name="T4" fmla="*/ 2147483647 w 339"/>
                  <a:gd name="T5" fmla="*/ 2147483647 h 518"/>
                  <a:gd name="T6" fmla="*/ 2147483647 w 339"/>
                  <a:gd name="T7" fmla="*/ 2147483647 h 518"/>
                  <a:gd name="T8" fmla="*/ 2147483647 w 339"/>
                  <a:gd name="T9" fmla="*/ 2147483647 h 518"/>
                  <a:gd name="T10" fmla="*/ 2147483647 w 339"/>
                  <a:gd name="T11" fmla="*/ 2147483647 h 518"/>
                  <a:gd name="T12" fmla="*/ 2147483647 w 339"/>
                  <a:gd name="T13" fmla="*/ 2147483647 h 518"/>
                  <a:gd name="T14" fmla="*/ 0 w 339"/>
                  <a:gd name="T15" fmla="*/ 2147483647 h 518"/>
                  <a:gd name="T16" fmla="*/ 2147483647 w 339"/>
                  <a:gd name="T17" fmla="*/ 2147483647 h 518"/>
                  <a:gd name="T18" fmla="*/ 2147483647 w 339"/>
                  <a:gd name="T19" fmla="*/ 2147483647 h 518"/>
                  <a:gd name="T20" fmla="*/ 2147483647 w 339"/>
                  <a:gd name="T21" fmla="*/ 2147483647 h 518"/>
                  <a:gd name="T22" fmla="*/ 2147483647 w 339"/>
                  <a:gd name="T23" fmla="*/ 2147483647 h 518"/>
                  <a:gd name="T24" fmla="*/ 2147483647 w 339"/>
                  <a:gd name="T25" fmla="*/ 2147483647 h 518"/>
                  <a:gd name="T26" fmla="*/ 2147483647 w 339"/>
                  <a:gd name="T27" fmla="*/ 2147483647 h 518"/>
                  <a:gd name="T28" fmla="*/ 2147483647 w 339"/>
                  <a:gd name="T29" fmla="*/ 2147483647 h 518"/>
                  <a:gd name="T30" fmla="*/ 2147483647 w 339"/>
                  <a:gd name="T31" fmla="*/ 2147483647 h 518"/>
                  <a:gd name="T32" fmla="*/ 2147483647 w 339"/>
                  <a:gd name="T33" fmla="*/ 2147483647 h 518"/>
                  <a:gd name="T34" fmla="*/ 2147483647 w 339"/>
                  <a:gd name="T35" fmla="*/ 2147483647 h 518"/>
                  <a:gd name="T36" fmla="*/ 2147483647 w 339"/>
                  <a:gd name="T37" fmla="*/ 2147483647 h 518"/>
                  <a:gd name="T38" fmla="*/ 2147483647 w 339"/>
                  <a:gd name="T39" fmla="*/ 2147483647 h 518"/>
                  <a:gd name="T40" fmla="*/ 2147483647 w 339"/>
                  <a:gd name="T41" fmla="*/ 2147483647 h 518"/>
                  <a:gd name="T42" fmla="*/ 2147483647 w 339"/>
                  <a:gd name="T43" fmla="*/ 2147483647 h 518"/>
                  <a:gd name="T44" fmla="*/ 2147483647 w 339"/>
                  <a:gd name="T45" fmla="*/ 2147483647 h 518"/>
                  <a:gd name="T46" fmla="*/ 2147483647 w 339"/>
                  <a:gd name="T47" fmla="*/ 2147483647 h 518"/>
                  <a:gd name="T48" fmla="*/ 2147483647 w 339"/>
                  <a:gd name="T49" fmla="*/ 0 h 518"/>
                  <a:gd name="T50" fmla="*/ 2147483647 w 339"/>
                  <a:gd name="T51" fmla="*/ 2147483647 h 518"/>
                  <a:gd name="T52" fmla="*/ 2147483647 w 339"/>
                  <a:gd name="T53" fmla="*/ 2147483647 h 518"/>
                  <a:gd name="T54" fmla="*/ 2147483647 w 339"/>
                  <a:gd name="T55" fmla="*/ 2147483647 h 5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39"/>
                  <a:gd name="T85" fmla="*/ 0 h 518"/>
                  <a:gd name="T86" fmla="*/ 339 w 339"/>
                  <a:gd name="T87" fmla="*/ 518 h 5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39" h="518">
                    <a:moveTo>
                      <a:pt x="79" y="16"/>
                    </a:moveTo>
                    <a:lnTo>
                      <a:pt x="29" y="111"/>
                    </a:lnTo>
                    <a:lnTo>
                      <a:pt x="53" y="147"/>
                    </a:lnTo>
                    <a:lnTo>
                      <a:pt x="29" y="190"/>
                    </a:lnTo>
                    <a:lnTo>
                      <a:pt x="43" y="205"/>
                    </a:lnTo>
                    <a:lnTo>
                      <a:pt x="34" y="234"/>
                    </a:lnTo>
                    <a:lnTo>
                      <a:pt x="34" y="282"/>
                    </a:lnTo>
                    <a:lnTo>
                      <a:pt x="0" y="300"/>
                    </a:lnTo>
                    <a:lnTo>
                      <a:pt x="13" y="314"/>
                    </a:lnTo>
                    <a:lnTo>
                      <a:pt x="84" y="495"/>
                    </a:lnTo>
                    <a:lnTo>
                      <a:pt x="140" y="518"/>
                    </a:lnTo>
                    <a:lnTo>
                      <a:pt x="137" y="481"/>
                    </a:lnTo>
                    <a:lnTo>
                      <a:pt x="164" y="452"/>
                    </a:lnTo>
                    <a:lnTo>
                      <a:pt x="155" y="421"/>
                    </a:lnTo>
                    <a:lnTo>
                      <a:pt x="224" y="384"/>
                    </a:lnTo>
                    <a:lnTo>
                      <a:pt x="227" y="334"/>
                    </a:lnTo>
                    <a:lnTo>
                      <a:pt x="268" y="331"/>
                    </a:lnTo>
                    <a:lnTo>
                      <a:pt x="300" y="292"/>
                    </a:lnTo>
                    <a:lnTo>
                      <a:pt x="339" y="266"/>
                    </a:lnTo>
                    <a:lnTo>
                      <a:pt x="339" y="234"/>
                    </a:lnTo>
                    <a:lnTo>
                      <a:pt x="285" y="224"/>
                    </a:lnTo>
                    <a:lnTo>
                      <a:pt x="276" y="189"/>
                    </a:lnTo>
                    <a:lnTo>
                      <a:pt x="222" y="184"/>
                    </a:lnTo>
                    <a:lnTo>
                      <a:pt x="179" y="30"/>
                    </a:lnTo>
                    <a:lnTo>
                      <a:pt x="159" y="0"/>
                    </a:lnTo>
                    <a:lnTo>
                      <a:pt x="106" y="13"/>
                    </a:lnTo>
                    <a:lnTo>
                      <a:pt x="96" y="27"/>
                    </a:lnTo>
                    <a:lnTo>
                      <a:pt x="79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2" name="Freeform 8"/>
              <p:cNvSpPr>
                <a:spLocks/>
              </p:cNvSpPr>
              <p:nvPr/>
            </p:nvSpPr>
            <p:spPr bwMode="auto">
              <a:xfrm>
                <a:off x="7690650" y="3927349"/>
                <a:ext cx="515721" cy="234522"/>
              </a:xfrm>
              <a:custGeom>
                <a:avLst/>
                <a:gdLst>
                  <a:gd name="T0" fmla="*/ 0 w 505"/>
                  <a:gd name="T1" fmla="*/ 2147483647 h 208"/>
                  <a:gd name="T2" fmla="*/ 2147483647 w 505"/>
                  <a:gd name="T3" fmla="*/ 0 h 208"/>
                  <a:gd name="T4" fmla="*/ 2147483647 w 505"/>
                  <a:gd name="T5" fmla="*/ 2147483647 h 208"/>
                  <a:gd name="T6" fmla="*/ 2147483647 w 505"/>
                  <a:gd name="T7" fmla="*/ 2147483647 h 208"/>
                  <a:gd name="T8" fmla="*/ 2147483647 w 505"/>
                  <a:gd name="T9" fmla="*/ 2147483647 h 208"/>
                  <a:gd name="T10" fmla="*/ 2147483647 w 505"/>
                  <a:gd name="T11" fmla="*/ 2147483647 h 208"/>
                  <a:gd name="T12" fmla="*/ 2147483647 w 505"/>
                  <a:gd name="T13" fmla="*/ 2147483647 h 208"/>
                  <a:gd name="T14" fmla="*/ 2147483647 w 505"/>
                  <a:gd name="T15" fmla="*/ 2147483647 h 208"/>
                  <a:gd name="T16" fmla="*/ 2147483647 w 505"/>
                  <a:gd name="T17" fmla="*/ 2147483647 h 208"/>
                  <a:gd name="T18" fmla="*/ 2147483647 w 505"/>
                  <a:gd name="T19" fmla="*/ 2147483647 h 208"/>
                  <a:gd name="T20" fmla="*/ 2147483647 w 505"/>
                  <a:gd name="T21" fmla="*/ 2147483647 h 208"/>
                  <a:gd name="T22" fmla="*/ 2147483647 w 505"/>
                  <a:gd name="T23" fmla="*/ 2147483647 h 208"/>
                  <a:gd name="T24" fmla="*/ 2147483647 w 505"/>
                  <a:gd name="T25" fmla="*/ 2147483647 h 208"/>
                  <a:gd name="T26" fmla="*/ 2147483647 w 505"/>
                  <a:gd name="T27" fmla="*/ 2147483647 h 208"/>
                  <a:gd name="T28" fmla="*/ 2147483647 w 505"/>
                  <a:gd name="T29" fmla="*/ 2147483647 h 208"/>
                  <a:gd name="T30" fmla="*/ 2147483647 w 505"/>
                  <a:gd name="T31" fmla="*/ 2147483647 h 208"/>
                  <a:gd name="T32" fmla="*/ 0 w 505"/>
                  <a:gd name="T33" fmla="*/ 2147483647 h 2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5"/>
                  <a:gd name="T52" fmla="*/ 0 h 208"/>
                  <a:gd name="T53" fmla="*/ 505 w 505"/>
                  <a:gd name="T54" fmla="*/ 208 h 2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5" h="208">
                    <a:moveTo>
                      <a:pt x="0" y="72"/>
                    </a:moveTo>
                    <a:lnTo>
                      <a:pt x="381" y="0"/>
                    </a:lnTo>
                    <a:lnTo>
                      <a:pt x="440" y="144"/>
                    </a:lnTo>
                    <a:lnTo>
                      <a:pt x="504" y="128"/>
                    </a:lnTo>
                    <a:lnTo>
                      <a:pt x="505" y="199"/>
                    </a:lnTo>
                    <a:lnTo>
                      <a:pt x="453" y="208"/>
                    </a:lnTo>
                    <a:lnTo>
                      <a:pt x="407" y="162"/>
                    </a:lnTo>
                    <a:lnTo>
                      <a:pt x="376" y="106"/>
                    </a:lnTo>
                    <a:lnTo>
                      <a:pt x="371" y="28"/>
                    </a:lnTo>
                    <a:lnTo>
                      <a:pt x="349" y="67"/>
                    </a:lnTo>
                    <a:lnTo>
                      <a:pt x="374" y="184"/>
                    </a:lnTo>
                    <a:lnTo>
                      <a:pt x="264" y="201"/>
                    </a:lnTo>
                    <a:lnTo>
                      <a:pt x="261" y="115"/>
                    </a:lnTo>
                    <a:lnTo>
                      <a:pt x="193" y="77"/>
                    </a:lnTo>
                    <a:lnTo>
                      <a:pt x="136" y="68"/>
                    </a:lnTo>
                    <a:lnTo>
                      <a:pt x="15" y="128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3" name="Freeform 9"/>
              <p:cNvSpPr>
                <a:spLocks/>
              </p:cNvSpPr>
              <p:nvPr/>
            </p:nvSpPr>
            <p:spPr bwMode="auto">
              <a:xfrm>
                <a:off x="3479496" y="2640892"/>
                <a:ext cx="678521" cy="552152"/>
              </a:xfrm>
              <a:custGeom>
                <a:avLst/>
                <a:gdLst>
                  <a:gd name="T0" fmla="*/ 2147483647 w 574"/>
                  <a:gd name="T1" fmla="*/ 0 h 422"/>
                  <a:gd name="T2" fmla="*/ 2147483647 w 574"/>
                  <a:gd name="T3" fmla="*/ 2147483647 h 422"/>
                  <a:gd name="T4" fmla="*/ 2147483647 w 574"/>
                  <a:gd name="T5" fmla="*/ 2147483647 h 422"/>
                  <a:gd name="T6" fmla="*/ 2147483647 w 574"/>
                  <a:gd name="T7" fmla="*/ 2147483647 h 422"/>
                  <a:gd name="T8" fmla="*/ 2147483647 w 574"/>
                  <a:gd name="T9" fmla="*/ 2147483647 h 422"/>
                  <a:gd name="T10" fmla="*/ 2147483647 w 574"/>
                  <a:gd name="T11" fmla="*/ 2147483647 h 422"/>
                  <a:gd name="T12" fmla="*/ 2147483647 w 574"/>
                  <a:gd name="T13" fmla="*/ 2147483647 h 422"/>
                  <a:gd name="T14" fmla="*/ 2147483647 w 574"/>
                  <a:gd name="T15" fmla="*/ 2147483647 h 422"/>
                  <a:gd name="T16" fmla="*/ 2147483647 w 574"/>
                  <a:gd name="T17" fmla="*/ 2147483647 h 422"/>
                  <a:gd name="T18" fmla="*/ 2147483647 w 574"/>
                  <a:gd name="T19" fmla="*/ 2147483647 h 422"/>
                  <a:gd name="T20" fmla="*/ 2147483647 w 574"/>
                  <a:gd name="T21" fmla="*/ 2147483647 h 422"/>
                  <a:gd name="T22" fmla="*/ 2147483647 w 574"/>
                  <a:gd name="T23" fmla="*/ 2147483647 h 422"/>
                  <a:gd name="T24" fmla="*/ 2147483647 w 574"/>
                  <a:gd name="T25" fmla="*/ 2147483647 h 422"/>
                  <a:gd name="T26" fmla="*/ 2147483647 w 574"/>
                  <a:gd name="T27" fmla="*/ 2147483647 h 422"/>
                  <a:gd name="T28" fmla="*/ 2147483647 w 574"/>
                  <a:gd name="T29" fmla="*/ 2147483647 h 422"/>
                  <a:gd name="T30" fmla="*/ 2147483647 w 574"/>
                  <a:gd name="T31" fmla="*/ 2147483647 h 422"/>
                  <a:gd name="T32" fmla="*/ 2147483647 w 574"/>
                  <a:gd name="T33" fmla="*/ 2147483647 h 422"/>
                  <a:gd name="T34" fmla="*/ 2147483647 w 574"/>
                  <a:gd name="T35" fmla="*/ 2147483647 h 422"/>
                  <a:gd name="T36" fmla="*/ 2147483647 w 574"/>
                  <a:gd name="T37" fmla="*/ 2147483647 h 422"/>
                  <a:gd name="T38" fmla="*/ 2147483647 w 574"/>
                  <a:gd name="T39" fmla="*/ 2147483647 h 422"/>
                  <a:gd name="T40" fmla="*/ 0 w 574"/>
                  <a:gd name="T41" fmla="*/ 2147483647 h 422"/>
                  <a:gd name="T42" fmla="*/ 2147483647 w 574"/>
                  <a:gd name="T43" fmla="*/ 2147483647 h 422"/>
                  <a:gd name="T44" fmla="*/ 2147483647 w 574"/>
                  <a:gd name="T45" fmla="*/ 2147483647 h 422"/>
                  <a:gd name="T46" fmla="*/ 2147483647 w 574"/>
                  <a:gd name="T47" fmla="*/ 2147483647 h 422"/>
                  <a:gd name="T48" fmla="*/ 2147483647 w 574"/>
                  <a:gd name="T49" fmla="*/ 2147483647 h 422"/>
                  <a:gd name="T50" fmla="*/ 2147483647 w 574"/>
                  <a:gd name="T51" fmla="*/ 2147483647 h 422"/>
                  <a:gd name="T52" fmla="*/ 2147483647 w 574"/>
                  <a:gd name="T53" fmla="*/ 2147483647 h 422"/>
                  <a:gd name="T54" fmla="*/ 2147483647 w 574"/>
                  <a:gd name="T55" fmla="*/ 2147483647 h 422"/>
                  <a:gd name="T56" fmla="*/ 2147483647 w 574"/>
                  <a:gd name="T57" fmla="*/ 2147483647 h 422"/>
                  <a:gd name="T58" fmla="*/ 2147483647 w 574"/>
                  <a:gd name="T59" fmla="*/ 2147483647 h 422"/>
                  <a:gd name="T60" fmla="*/ 2147483647 w 574"/>
                  <a:gd name="T61" fmla="*/ 2147483647 h 422"/>
                  <a:gd name="T62" fmla="*/ 2147483647 w 574"/>
                  <a:gd name="T63" fmla="*/ 2147483647 h 422"/>
                  <a:gd name="T64" fmla="*/ 2147483647 w 574"/>
                  <a:gd name="T65" fmla="*/ 2147483647 h 422"/>
                  <a:gd name="T66" fmla="*/ 2147483647 w 574"/>
                  <a:gd name="T67" fmla="*/ 2147483647 h 422"/>
                  <a:gd name="T68" fmla="*/ 2147483647 w 574"/>
                  <a:gd name="T69" fmla="*/ 2147483647 h 422"/>
                  <a:gd name="T70" fmla="*/ 2147483647 w 574"/>
                  <a:gd name="T71" fmla="*/ 2147483647 h 422"/>
                  <a:gd name="T72" fmla="*/ 2147483647 w 574"/>
                  <a:gd name="T73" fmla="*/ 2147483647 h 422"/>
                  <a:gd name="T74" fmla="*/ 2147483647 w 574"/>
                  <a:gd name="T75" fmla="*/ 0 h 4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4"/>
                  <a:gd name="T115" fmla="*/ 0 h 422"/>
                  <a:gd name="T116" fmla="*/ 574 w 574"/>
                  <a:gd name="T117" fmla="*/ 422 h 4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4" h="422">
                    <a:moveTo>
                      <a:pt x="145" y="0"/>
                    </a:moveTo>
                    <a:lnTo>
                      <a:pt x="263" y="33"/>
                    </a:lnTo>
                    <a:lnTo>
                      <a:pt x="353" y="54"/>
                    </a:lnTo>
                    <a:lnTo>
                      <a:pt x="397" y="63"/>
                    </a:lnTo>
                    <a:lnTo>
                      <a:pt x="442" y="70"/>
                    </a:lnTo>
                    <a:lnTo>
                      <a:pt x="502" y="81"/>
                    </a:lnTo>
                    <a:lnTo>
                      <a:pt x="574" y="94"/>
                    </a:lnTo>
                    <a:lnTo>
                      <a:pt x="527" y="422"/>
                    </a:lnTo>
                    <a:lnTo>
                      <a:pt x="305" y="375"/>
                    </a:lnTo>
                    <a:lnTo>
                      <a:pt x="274" y="396"/>
                    </a:lnTo>
                    <a:lnTo>
                      <a:pt x="234" y="364"/>
                    </a:lnTo>
                    <a:lnTo>
                      <a:pt x="198" y="396"/>
                    </a:lnTo>
                    <a:lnTo>
                      <a:pt x="166" y="368"/>
                    </a:lnTo>
                    <a:lnTo>
                      <a:pt x="74" y="364"/>
                    </a:lnTo>
                    <a:lnTo>
                      <a:pt x="87" y="310"/>
                    </a:lnTo>
                    <a:lnTo>
                      <a:pt x="21" y="306"/>
                    </a:lnTo>
                    <a:lnTo>
                      <a:pt x="14" y="275"/>
                    </a:lnTo>
                    <a:lnTo>
                      <a:pt x="27" y="243"/>
                    </a:lnTo>
                    <a:lnTo>
                      <a:pt x="11" y="214"/>
                    </a:lnTo>
                    <a:lnTo>
                      <a:pt x="12" y="131"/>
                    </a:lnTo>
                    <a:lnTo>
                      <a:pt x="0" y="68"/>
                    </a:lnTo>
                    <a:lnTo>
                      <a:pt x="8" y="44"/>
                    </a:lnTo>
                    <a:lnTo>
                      <a:pt x="37" y="54"/>
                    </a:lnTo>
                    <a:lnTo>
                      <a:pt x="67" y="91"/>
                    </a:lnTo>
                    <a:lnTo>
                      <a:pt x="124" y="99"/>
                    </a:lnTo>
                    <a:lnTo>
                      <a:pt x="138" y="130"/>
                    </a:lnTo>
                    <a:lnTo>
                      <a:pt x="111" y="130"/>
                    </a:lnTo>
                    <a:lnTo>
                      <a:pt x="108" y="155"/>
                    </a:lnTo>
                    <a:lnTo>
                      <a:pt x="124" y="159"/>
                    </a:lnTo>
                    <a:lnTo>
                      <a:pt x="130" y="184"/>
                    </a:lnTo>
                    <a:lnTo>
                      <a:pt x="96" y="204"/>
                    </a:lnTo>
                    <a:lnTo>
                      <a:pt x="96" y="222"/>
                    </a:lnTo>
                    <a:lnTo>
                      <a:pt x="135" y="222"/>
                    </a:lnTo>
                    <a:lnTo>
                      <a:pt x="145" y="176"/>
                    </a:lnTo>
                    <a:lnTo>
                      <a:pt x="174" y="149"/>
                    </a:lnTo>
                    <a:lnTo>
                      <a:pt x="138" y="78"/>
                    </a:lnTo>
                    <a:lnTo>
                      <a:pt x="161" y="55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4" name="Freeform 10"/>
              <p:cNvSpPr>
                <a:spLocks/>
              </p:cNvSpPr>
              <p:nvPr/>
            </p:nvSpPr>
            <p:spPr bwMode="auto">
              <a:xfrm>
                <a:off x="3318974" y="3040491"/>
                <a:ext cx="848150" cy="713812"/>
              </a:xfrm>
              <a:custGeom>
                <a:avLst/>
                <a:gdLst>
                  <a:gd name="T0" fmla="*/ 2147483647 w 717"/>
                  <a:gd name="T1" fmla="*/ 0 h 547"/>
                  <a:gd name="T2" fmla="*/ 2147483647 w 717"/>
                  <a:gd name="T3" fmla="*/ 2147483647 h 547"/>
                  <a:gd name="T4" fmla="*/ 2147483647 w 717"/>
                  <a:gd name="T5" fmla="*/ 2147483647 h 547"/>
                  <a:gd name="T6" fmla="*/ 2147483647 w 717"/>
                  <a:gd name="T7" fmla="*/ 2147483647 h 547"/>
                  <a:gd name="T8" fmla="*/ 2147483647 w 717"/>
                  <a:gd name="T9" fmla="*/ 2147483647 h 547"/>
                  <a:gd name="T10" fmla="*/ 2147483647 w 717"/>
                  <a:gd name="T11" fmla="*/ 2147483647 h 547"/>
                  <a:gd name="T12" fmla="*/ 2147483647 w 717"/>
                  <a:gd name="T13" fmla="*/ 2147483647 h 547"/>
                  <a:gd name="T14" fmla="*/ 2147483647 w 717"/>
                  <a:gd name="T15" fmla="*/ 2147483647 h 547"/>
                  <a:gd name="T16" fmla="*/ 2147483647 w 717"/>
                  <a:gd name="T17" fmla="*/ 2147483647 h 547"/>
                  <a:gd name="T18" fmla="*/ 0 w 717"/>
                  <a:gd name="T19" fmla="*/ 2147483647 h 547"/>
                  <a:gd name="T20" fmla="*/ 0 w 717"/>
                  <a:gd name="T21" fmla="*/ 2147483647 h 547"/>
                  <a:gd name="T22" fmla="*/ 2147483647 w 717"/>
                  <a:gd name="T23" fmla="*/ 2147483647 h 547"/>
                  <a:gd name="T24" fmla="*/ 2147483647 w 717"/>
                  <a:gd name="T25" fmla="*/ 2147483647 h 547"/>
                  <a:gd name="T26" fmla="*/ 2147483647 w 717"/>
                  <a:gd name="T27" fmla="*/ 2147483647 h 547"/>
                  <a:gd name="T28" fmla="*/ 2147483647 w 717"/>
                  <a:gd name="T29" fmla="*/ 2147483647 h 547"/>
                  <a:gd name="T30" fmla="*/ 2147483647 w 717"/>
                  <a:gd name="T31" fmla="*/ 2147483647 h 547"/>
                  <a:gd name="T32" fmla="*/ 2147483647 w 717"/>
                  <a:gd name="T33" fmla="*/ 2147483647 h 547"/>
                  <a:gd name="T34" fmla="*/ 2147483647 w 717"/>
                  <a:gd name="T35" fmla="*/ 2147483647 h 547"/>
                  <a:gd name="T36" fmla="*/ 2147483647 w 717"/>
                  <a:gd name="T37" fmla="*/ 2147483647 h 547"/>
                  <a:gd name="T38" fmla="*/ 2147483647 w 717"/>
                  <a:gd name="T39" fmla="*/ 2147483647 h 547"/>
                  <a:gd name="T40" fmla="*/ 2147483647 w 717"/>
                  <a:gd name="T41" fmla="*/ 2147483647 h 547"/>
                  <a:gd name="T42" fmla="*/ 2147483647 w 717"/>
                  <a:gd name="T43" fmla="*/ 2147483647 h 547"/>
                  <a:gd name="T44" fmla="*/ 2147483647 w 717"/>
                  <a:gd name="T45" fmla="*/ 2147483647 h 547"/>
                  <a:gd name="T46" fmla="*/ 2147483647 w 717"/>
                  <a:gd name="T47" fmla="*/ 2147483647 h 547"/>
                  <a:gd name="T48" fmla="*/ 2147483647 w 717"/>
                  <a:gd name="T49" fmla="*/ 2147483647 h 547"/>
                  <a:gd name="T50" fmla="*/ 2147483647 w 717"/>
                  <a:gd name="T51" fmla="*/ 2147483647 h 547"/>
                  <a:gd name="T52" fmla="*/ 2147483647 w 717"/>
                  <a:gd name="T53" fmla="*/ 0 h 54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17"/>
                  <a:gd name="T82" fmla="*/ 0 h 547"/>
                  <a:gd name="T83" fmla="*/ 717 w 717"/>
                  <a:gd name="T84" fmla="*/ 547 h 54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17" h="547">
                    <a:moveTo>
                      <a:pt x="157" y="0"/>
                    </a:moveTo>
                    <a:lnTo>
                      <a:pt x="136" y="11"/>
                    </a:lnTo>
                    <a:lnTo>
                      <a:pt x="123" y="59"/>
                    </a:lnTo>
                    <a:lnTo>
                      <a:pt x="110" y="100"/>
                    </a:lnTo>
                    <a:lnTo>
                      <a:pt x="100" y="132"/>
                    </a:lnTo>
                    <a:lnTo>
                      <a:pt x="87" y="167"/>
                    </a:lnTo>
                    <a:lnTo>
                      <a:pt x="73" y="203"/>
                    </a:lnTo>
                    <a:lnTo>
                      <a:pt x="53" y="242"/>
                    </a:lnTo>
                    <a:lnTo>
                      <a:pt x="27" y="287"/>
                    </a:lnTo>
                    <a:lnTo>
                      <a:pt x="0" y="330"/>
                    </a:lnTo>
                    <a:lnTo>
                      <a:pt x="0" y="426"/>
                    </a:lnTo>
                    <a:lnTo>
                      <a:pt x="402" y="508"/>
                    </a:lnTo>
                    <a:lnTo>
                      <a:pt x="588" y="547"/>
                    </a:lnTo>
                    <a:lnTo>
                      <a:pt x="626" y="356"/>
                    </a:lnTo>
                    <a:lnTo>
                      <a:pt x="651" y="340"/>
                    </a:lnTo>
                    <a:lnTo>
                      <a:pt x="628" y="298"/>
                    </a:lnTo>
                    <a:lnTo>
                      <a:pt x="639" y="255"/>
                    </a:lnTo>
                    <a:lnTo>
                      <a:pt x="717" y="182"/>
                    </a:lnTo>
                    <a:lnTo>
                      <a:pt x="663" y="116"/>
                    </a:lnTo>
                    <a:lnTo>
                      <a:pt x="441" y="69"/>
                    </a:lnTo>
                    <a:lnTo>
                      <a:pt x="410" y="88"/>
                    </a:lnTo>
                    <a:lnTo>
                      <a:pt x="370" y="56"/>
                    </a:lnTo>
                    <a:lnTo>
                      <a:pt x="334" y="90"/>
                    </a:lnTo>
                    <a:lnTo>
                      <a:pt x="300" y="56"/>
                    </a:lnTo>
                    <a:lnTo>
                      <a:pt x="211" y="58"/>
                    </a:lnTo>
                    <a:lnTo>
                      <a:pt x="223" y="4"/>
                    </a:lnTo>
                    <a:lnTo>
                      <a:pt x="157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5" name="Freeform 11"/>
              <p:cNvSpPr>
                <a:spLocks/>
              </p:cNvSpPr>
              <p:nvPr/>
            </p:nvSpPr>
            <p:spPr bwMode="auto">
              <a:xfrm>
                <a:off x="3250667" y="3591504"/>
                <a:ext cx="892550" cy="1527809"/>
              </a:xfrm>
              <a:custGeom>
                <a:avLst/>
                <a:gdLst>
                  <a:gd name="T0" fmla="*/ 2147483647 w 755"/>
                  <a:gd name="T1" fmla="*/ 0 h 1168"/>
                  <a:gd name="T2" fmla="*/ 2147483647 w 755"/>
                  <a:gd name="T3" fmla="*/ 2147483647 h 1168"/>
                  <a:gd name="T4" fmla="*/ 2147483647 w 755"/>
                  <a:gd name="T5" fmla="*/ 2147483647 h 1168"/>
                  <a:gd name="T6" fmla="*/ 2147483647 w 755"/>
                  <a:gd name="T7" fmla="*/ 2147483647 h 1168"/>
                  <a:gd name="T8" fmla="*/ 2147483647 w 755"/>
                  <a:gd name="T9" fmla="*/ 2147483647 h 1168"/>
                  <a:gd name="T10" fmla="*/ 2147483647 w 755"/>
                  <a:gd name="T11" fmla="*/ 2147483647 h 1168"/>
                  <a:gd name="T12" fmla="*/ 2147483647 w 755"/>
                  <a:gd name="T13" fmla="*/ 2147483647 h 1168"/>
                  <a:gd name="T14" fmla="*/ 2147483647 w 755"/>
                  <a:gd name="T15" fmla="*/ 2147483647 h 1168"/>
                  <a:gd name="T16" fmla="*/ 2147483647 w 755"/>
                  <a:gd name="T17" fmla="*/ 2147483647 h 1168"/>
                  <a:gd name="T18" fmla="*/ 2147483647 w 755"/>
                  <a:gd name="T19" fmla="*/ 2147483647 h 1168"/>
                  <a:gd name="T20" fmla="*/ 2147483647 w 755"/>
                  <a:gd name="T21" fmla="*/ 2147483647 h 1168"/>
                  <a:gd name="T22" fmla="*/ 2147483647 w 755"/>
                  <a:gd name="T23" fmla="*/ 2147483647 h 1168"/>
                  <a:gd name="T24" fmla="*/ 2147483647 w 755"/>
                  <a:gd name="T25" fmla="*/ 2147483647 h 1168"/>
                  <a:gd name="T26" fmla="*/ 2147483647 w 755"/>
                  <a:gd name="T27" fmla="*/ 2147483647 h 1168"/>
                  <a:gd name="T28" fmla="*/ 2147483647 w 755"/>
                  <a:gd name="T29" fmla="*/ 2147483647 h 1168"/>
                  <a:gd name="T30" fmla="*/ 2147483647 w 755"/>
                  <a:gd name="T31" fmla="*/ 2147483647 h 1168"/>
                  <a:gd name="T32" fmla="*/ 2147483647 w 755"/>
                  <a:gd name="T33" fmla="*/ 2147483647 h 1168"/>
                  <a:gd name="T34" fmla="*/ 2147483647 w 755"/>
                  <a:gd name="T35" fmla="*/ 2147483647 h 1168"/>
                  <a:gd name="T36" fmla="*/ 2147483647 w 755"/>
                  <a:gd name="T37" fmla="*/ 2147483647 h 1168"/>
                  <a:gd name="T38" fmla="*/ 2147483647 w 755"/>
                  <a:gd name="T39" fmla="*/ 2147483647 h 1168"/>
                  <a:gd name="T40" fmla="*/ 2147483647 w 755"/>
                  <a:gd name="T41" fmla="*/ 2147483647 h 1168"/>
                  <a:gd name="T42" fmla="*/ 2147483647 w 755"/>
                  <a:gd name="T43" fmla="*/ 2147483647 h 1168"/>
                  <a:gd name="T44" fmla="*/ 2147483647 w 755"/>
                  <a:gd name="T45" fmla="*/ 2147483647 h 1168"/>
                  <a:gd name="T46" fmla="*/ 2147483647 w 755"/>
                  <a:gd name="T47" fmla="*/ 2147483647 h 1168"/>
                  <a:gd name="T48" fmla="*/ 2147483647 w 755"/>
                  <a:gd name="T49" fmla="*/ 2147483647 h 1168"/>
                  <a:gd name="T50" fmla="*/ 2147483647 w 755"/>
                  <a:gd name="T51" fmla="*/ 2147483647 h 1168"/>
                  <a:gd name="T52" fmla="*/ 2147483647 w 755"/>
                  <a:gd name="T53" fmla="*/ 2147483647 h 1168"/>
                  <a:gd name="T54" fmla="*/ 2147483647 w 755"/>
                  <a:gd name="T55" fmla="*/ 2147483647 h 1168"/>
                  <a:gd name="T56" fmla="*/ 2147483647 w 755"/>
                  <a:gd name="T57" fmla="*/ 2147483647 h 1168"/>
                  <a:gd name="T58" fmla="*/ 2147483647 w 755"/>
                  <a:gd name="T59" fmla="*/ 2147483647 h 1168"/>
                  <a:gd name="T60" fmla="*/ 2147483647 w 755"/>
                  <a:gd name="T61" fmla="*/ 2147483647 h 1168"/>
                  <a:gd name="T62" fmla="*/ 2147483647 w 755"/>
                  <a:gd name="T63" fmla="*/ 2147483647 h 1168"/>
                  <a:gd name="T64" fmla="*/ 2147483647 w 755"/>
                  <a:gd name="T65" fmla="*/ 2147483647 h 1168"/>
                  <a:gd name="T66" fmla="*/ 2147483647 w 755"/>
                  <a:gd name="T67" fmla="*/ 2147483647 h 1168"/>
                  <a:gd name="T68" fmla="*/ 2147483647 w 755"/>
                  <a:gd name="T69" fmla="*/ 2147483647 h 1168"/>
                  <a:gd name="T70" fmla="*/ 2147483647 w 755"/>
                  <a:gd name="T71" fmla="*/ 2147483647 h 1168"/>
                  <a:gd name="T72" fmla="*/ 2147483647 w 755"/>
                  <a:gd name="T73" fmla="*/ 2147483647 h 1168"/>
                  <a:gd name="T74" fmla="*/ 2147483647 w 755"/>
                  <a:gd name="T75" fmla="*/ 2147483647 h 1168"/>
                  <a:gd name="T76" fmla="*/ 2147483647 w 755"/>
                  <a:gd name="T77" fmla="*/ 2147483647 h 1168"/>
                  <a:gd name="T78" fmla="*/ 2147483647 w 755"/>
                  <a:gd name="T79" fmla="*/ 2147483647 h 1168"/>
                  <a:gd name="T80" fmla="*/ 2147483647 w 755"/>
                  <a:gd name="T81" fmla="*/ 2147483647 h 1168"/>
                  <a:gd name="T82" fmla="*/ 2147483647 w 755"/>
                  <a:gd name="T83" fmla="*/ 2147483647 h 1168"/>
                  <a:gd name="T84" fmla="*/ 2147483647 w 755"/>
                  <a:gd name="T85" fmla="*/ 2147483647 h 1168"/>
                  <a:gd name="T86" fmla="*/ 0 w 755"/>
                  <a:gd name="T87" fmla="*/ 2147483647 h 1168"/>
                  <a:gd name="T88" fmla="*/ 2147483647 w 755"/>
                  <a:gd name="T89" fmla="*/ 2147483647 h 1168"/>
                  <a:gd name="T90" fmla="*/ 2147483647 w 755"/>
                  <a:gd name="T91" fmla="*/ 2147483647 h 1168"/>
                  <a:gd name="T92" fmla="*/ 2147483647 w 755"/>
                  <a:gd name="T93" fmla="*/ 2147483647 h 1168"/>
                  <a:gd name="T94" fmla="*/ 2147483647 w 755"/>
                  <a:gd name="T95" fmla="*/ 0 h 11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5"/>
                  <a:gd name="T145" fmla="*/ 0 h 1168"/>
                  <a:gd name="T146" fmla="*/ 755 w 755"/>
                  <a:gd name="T147" fmla="*/ 1168 h 11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5" h="1168">
                    <a:moveTo>
                      <a:pt x="58" y="0"/>
                    </a:moveTo>
                    <a:lnTo>
                      <a:pt x="405" y="70"/>
                    </a:lnTo>
                    <a:lnTo>
                      <a:pt x="329" y="414"/>
                    </a:lnTo>
                    <a:lnTo>
                      <a:pt x="720" y="937"/>
                    </a:lnTo>
                    <a:lnTo>
                      <a:pt x="755" y="1003"/>
                    </a:lnTo>
                    <a:lnTo>
                      <a:pt x="718" y="1035"/>
                    </a:lnTo>
                    <a:lnTo>
                      <a:pt x="694" y="1093"/>
                    </a:lnTo>
                    <a:lnTo>
                      <a:pt x="671" y="1127"/>
                    </a:lnTo>
                    <a:lnTo>
                      <a:pt x="696" y="1158"/>
                    </a:lnTo>
                    <a:lnTo>
                      <a:pt x="655" y="1168"/>
                    </a:lnTo>
                    <a:lnTo>
                      <a:pt x="426" y="1160"/>
                    </a:lnTo>
                    <a:lnTo>
                      <a:pt x="412" y="1092"/>
                    </a:lnTo>
                    <a:lnTo>
                      <a:pt x="371" y="1042"/>
                    </a:lnTo>
                    <a:lnTo>
                      <a:pt x="342" y="1024"/>
                    </a:lnTo>
                    <a:lnTo>
                      <a:pt x="334" y="988"/>
                    </a:lnTo>
                    <a:lnTo>
                      <a:pt x="310" y="969"/>
                    </a:lnTo>
                    <a:lnTo>
                      <a:pt x="286" y="945"/>
                    </a:lnTo>
                    <a:lnTo>
                      <a:pt x="278" y="917"/>
                    </a:lnTo>
                    <a:lnTo>
                      <a:pt x="255" y="900"/>
                    </a:lnTo>
                    <a:lnTo>
                      <a:pt x="219" y="909"/>
                    </a:lnTo>
                    <a:lnTo>
                      <a:pt x="179" y="895"/>
                    </a:lnTo>
                    <a:lnTo>
                      <a:pt x="179" y="880"/>
                    </a:lnTo>
                    <a:lnTo>
                      <a:pt x="177" y="848"/>
                    </a:lnTo>
                    <a:lnTo>
                      <a:pt x="161" y="812"/>
                    </a:lnTo>
                    <a:lnTo>
                      <a:pt x="160" y="783"/>
                    </a:lnTo>
                    <a:lnTo>
                      <a:pt x="142" y="758"/>
                    </a:lnTo>
                    <a:lnTo>
                      <a:pt x="147" y="733"/>
                    </a:lnTo>
                    <a:lnTo>
                      <a:pt x="97" y="674"/>
                    </a:lnTo>
                    <a:lnTo>
                      <a:pt x="97" y="640"/>
                    </a:lnTo>
                    <a:lnTo>
                      <a:pt x="123" y="627"/>
                    </a:lnTo>
                    <a:lnTo>
                      <a:pt x="123" y="606"/>
                    </a:lnTo>
                    <a:lnTo>
                      <a:pt x="97" y="599"/>
                    </a:lnTo>
                    <a:lnTo>
                      <a:pt x="85" y="567"/>
                    </a:lnTo>
                    <a:lnTo>
                      <a:pt x="72" y="511"/>
                    </a:lnTo>
                    <a:lnTo>
                      <a:pt x="110" y="541"/>
                    </a:lnTo>
                    <a:lnTo>
                      <a:pt x="95" y="501"/>
                    </a:lnTo>
                    <a:lnTo>
                      <a:pt x="123" y="501"/>
                    </a:lnTo>
                    <a:lnTo>
                      <a:pt x="123" y="472"/>
                    </a:lnTo>
                    <a:lnTo>
                      <a:pt x="95" y="452"/>
                    </a:lnTo>
                    <a:lnTo>
                      <a:pt x="82" y="480"/>
                    </a:lnTo>
                    <a:lnTo>
                      <a:pt x="58" y="470"/>
                    </a:lnTo>
                    <a:lnTo>
                      <a:pt x="10" y="339"/>
                    </a:lnTo>
                    <a:lnTo>
                      <a:pt x="22" y="246"/>
                    </a:lnTo>
                    <a:lnTo>
                      <a:pt x="0" y="193"/>
                    </a:lnTo>
                    <a:lnTo>
                      <a:pt x="11" y="152"/>
                    </a:lnTo>
                    <a:lnTo>
                      <a:pt x="35" y="144"/>
                    </a:lnTo>
                    <a:lnTo>
                      <a:pt x="58" y="8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6" name="Freeform 12"/>
              <p:cNvSpPr>
                <a:spLocks/>
              </p:cNvSpPr>
              <p:nvPr/>
            </p:nvSpPr>
            <p:spPr bwMode="auto">
              <a:xfrm>
                <a:off x="3640019" y="3687135"/>
                <a:ext cx="676244" cy="1128211"/>
              </a:xfrm>
              <a:custGeom>
                <a:avLst/>
                <a:gdLst>
                  <a:gd name="T0" fmla="*/ 2147483647 w 572"/>
                  <a:gd name="T1" fmla="*/ 0 h 864"/>
                  <a:gd name="T2" fmla="*/ 0 w 572"/>
                  <a:gd name="T3" fmla="*/ 2147483647 h 864"/>
                  <a:gd name="T4" fmla="*/ 2147483647 w 572"/>
                  <a:gd name="T5" fmla="*/ 2147483647 h 864"/>
                  <a:gd name="T6" fmla="*/ 2147483647 w 572"/>
                  <a:gd name="T7" fmla="*/ 2147483647 h 864"/>
                  <a:gd name="T8" fmla="*/ 2147483647 w 572"/>
                  <a:gd name="T9" fmla="*/ 2147483647 h 864"/>
                  <a:gd name="T10" fmla="*/ 2147483647 w 572"/>
                  <a:gd name="T11" fmla="*/ 2147483647 h 864"/>
                  <a:gd name="T12" fmla="*/ 2147483647 w 572"/>
                  <a:gd name="T13" fmla="*/ 2147483647 h 864"/>
                  <a:gd name="T14" fmla="*/ 2147483647 w 572"/>
                  <a:gd name="T15" fmla="*/ 2147483647 h 864"/>
                  <a:gd name="T16" fmla="*/ 2147483647 w 572"/>
                  <a:gd name="T17" fmla="*/ 2147483647 h 864"/>
                  <a:gd name="T18" fmla="*/ 2147483647 w 572"/>
                  <a:gd name="T19" fmla="*/ 2147483647 h 864"/>
                  <a:gd name="T20" fmla="*/ 2147483647 w 572"/>
                  <a:gd name="T21" fmla="*/ 2147483647 h 864"/>
                  <a:gd name="T22" fmla="*/ 2147483647 w 572"/>
                  <a:gd name="T23" fmla="*/ 0 h 8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72"/>
                  <a:gd name="T37" fmla="*/ 0 h 864"/>
                  <a:gd name="T38" fmla="*/ 572 w 572"/>
                  <a:gd name="T39" fmla="*/ 864 h 86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72" h="864">
                    <a:moveTo>
                      <a:pt x="73" y="0"/>
                    </a:moveTo>
                    <a:lnTo>
                      <a:pt x="0" y="342"/>
                    </a:lnTo>
                    <a:lnTo>
                      <a:pt x="389" y="864"/>
                    </a:lnTo>
                    <a:lnTo>
                      <a:pt x="413" y="841"/>
                    </a:lnTo>
                    <a:lnTo>
                      <a:pt x="412" y="738"/>
                    </a:lnTo>
                    <a:lnTo>
                      <a:pt x="460" y="746"/>
                    </a:lnTo>
                    <a:lnTo>
                      <a:pt x="510" y="429"/>
                    </a:lnTo>
                    <a:lnTo>
                      <a:pt x="544" y="215"/>
                    </a:lnTo>
                    <a:lnTo>
                      <a:pt x="554" y="150"/>
                    </a:lnTo>
                    <a:lnTo>
                      <a:pt x="572" y="92"/>
                    </a:lnTo>
                    <a:lnTo>
                      <a:pt x="315" y="52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7" name="Freeform 13"/>
              <p:cNvSpPr>
                <a:spLocks/>
              </p:cNvSpPr>
              <p:nvPr/>
            </p:nvSpPr>
            <p:spPr bwMode="auto">
              <a:xfrm>
                <a:off x="4012294" y="2761569"/>
                <a:ext cx="607936" cy="1090642"/>
              </a:xfrm>
              <a:custGeom>
                <a:avLst/>
                <a:gdLst>
                  <a:gd name="T0" fmla="*/ 2147483647 w 515"/>
                  <a:gd name="T1" fmla="*/ 0 h 835"/>
                  <a:gd name="T2" fmla="*/ 2147483647 w 515"/>
                  <a:gd name="T3" fmla="*/ 2147483647 h 835"/>
                  <a:gd name="T4" fmla="*/ 2147483647 w 515"/>
                  <a:gd name="T5" fmla="*/ 2147483647 h 835"/>
                  <a:gd name="T6" fmla="*/ 2147483647 w 515"/>
                  <a:gd name="T7" fmla="*/ 2147483647 h 835"/>
                  <a:gd name="T8" fmla="*/ 2147483647 w 515"/>
                  <a:gd name="T9" fmla="*/ 2147483647 h 835"/>
                  <a:gd name="T10" fmla="*/ 2147483647 w 515"/>
                  <a:gd name="T11" fmla="*/ 2147483647 h 835"/>
                  <a:gd name="T12" fmla="*/ 2147483647 w 515"/>
                  <a:gd name="T13" fmla="*/ 2147483647 h 835"/>
                  <a:gd name="T14" fmla="*/ 0 w 515"/>
                  <a:gd name="T15" fmla="*/ 2147483647 h 835"/>
                  <a:gd name="T16" fmla="*/ 2147483647 w 515"/>
                  <a:gd name="T17" fmla="*/ 2147483647 h 835"/>
                  <a:gd name="T18" fmla="*/ 2147483647 w 515"/>
                  <a:gd name="T19" fmla="*/ 2147483647 h 835"/>
                  <a:gd name="T20" fmla="*/ 2147483647 w 515"/>
                  <a:gd name="T21" fmla="*/ 2147483647 h 835"/>
                  <a:gd name="T22" fmla="*/ 2147483647 w 515"/>
                  <a:gd name="T23" fmla="*/ 2147483647 h 835"/>
                  <a:gd name="T24" fmla="*/ 2147483647 w 515"/>
                  <a:gd name="T25" fmla="*/ 2147483647 h 835"/>
                  <a:gd name="T26" fmla="*/ 2147483647 w 515"/>
                  <a:gd name="T27" fmla="*/ 2147483647 h 835"/>
                  <a:gd name="T28" fmla="*/ 2147483647 w 515"/>
                  <a:gd name="T29" fmla="*/ 2147483647 h 835"/>
                  <a:gd name="T30" fmla="*/ 2147483647 w 515"/>
                  <a:gd name="T31" fmla="*/ 2147483647 h 835"/>
                  <a:gd name="T32" fmla="*/ 2147483647 w 515"/>
                  <a:gd name="T33" fmla="*/ 2147483647 h 835"/>
                  <a:gd name="T34" fmla="*/ 2147483647 w 515"/>
                  <a:gd name="T35" fmla="*/ 2147483647 h 835"/>
                  <a:gd name="T36" fmla="*/ 2147483647 w 515"/>
                  <a:gd name="T37" fmla="*/ 2147483647 h 835"/>
                  <a:gd name="T38" fmla="*/ 2147483647 w 515"/>
                  <a:gd name="T39" fmla="*/ 2147483647 h 835"/>
                  <a:gd name="T40" fmla="*/ 2147483647 w 515"/>
                  <a:gd name="T41" fmla="*/ 2147483647 h 835"/>
                  <a:gd name="T42" fmla="*/ 2147483647 w 515"/>
                  <a:gd name="T43" fmla="*/ 0 h 8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5"/>
                  <a:gd name="T67" fmla="*/ 0 h 835"/>
                  <a:gd name="T68" fmla="*/ 515 w 515"/>
                  <a:gd name="T69" fmla="*/ 835 h 8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5" h="835">
                    <a:moveTo>
                      <a:pt x="124" y="0"/>
                    </a:moveTo>
                    <a:lnTo>
                      <a:pt x="77" y="327"/>
                    </a:lnTo>
                    <a:lnTo>
                      <a:pt x="126" y="396"/>
                    </a:lnTo>
                    <a:lnTo>
                      <a:pt x="50" y="469"/>
                    </a:lnTo>
                    <a:lnTo>
                      <a:pt x="40" y="519"/>
                    </a:lnTo>
                    <a:lnTo>
                      <a:pt x="61" y="554"/>
                    </a:lnTo>
                    <a:lnTo>
                      <a:pt x="40" y="572"/>
                    </a:lnTo>
                    <a:lnTo>
                      <a:pt x="0" y="761"/>
                    </a:lnTo>
                    <a:lnTo>
                      <a:pt x="245" y="804"/>
                    </a:lnTo>
                    <a:lnTo>
                      <a:pt x="478" y="835"/>
                    </a:lnTo>
                    <a:lnTo>
                      <a:pt x="502" y="662"/>
                    </a:lnTo>
                    <a:lnTo>
                      <a:pt x="515" y="567"/>
                    </a:lnTo>
                    <a:lnTo>
                      <a:pt x="492" y="533"/>
                    </a:lnTo>
                    <a:lnTo>
                      <a:pt x="439" y="543"/>
                    </a:lnTo>
                    <a:lnTo>
                      <a:pt x="370" y="551"/>
                    </a:lnTo>
                    <a:lnTo>
                      <a:pt x="357" y="473"/>
                    </a:lnTo>
                    <a:lnTo>
                      <a:pt x="273" y="410"/>
                    </a:lnTo>
                    <a:lnTo>
                      <a:pt x="284" y="370"/>
                    </a:lnTo>
                    <a:lnTo>
                      <a:pt x="292" y="299"/>
                    </a:lnTo>
                    <a:lnTo>
                      <a:pt x="184" y="146"/>
                    </a:lnTo>
                    <a:lnTo>
                      <a:pt x="199" y="10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8" name="Freeform 14"/>
              <p:cNvSpPr>
                <a:spLocks/>
              </p:cNvSpPr>
              <p:nvPr/>
            </p:nvSpPr>
            <p:spPr bwMode="auto">
              <a:xfrm>
                <a:off x="4199001" y="3808949"/>
                <a:ext cx="564675" cy="806028"/>
              </a:xfrm>
              <a:custGeom>
                <a:avLst/>
                <a:gdLst>
                  <a:gd name="T0" fmla="*/ 2147483647 w 478"/>
                  <a:gd name="T1" fmla="*/ 0 h 616"/>
                  <a:gd name="T2" fmla="*/ 2147483647 w 478"/>
                  <a:gd name="T3" fmla="*/ 2147483647 h 616"/>
                  <a:gd name="T4" fmla="*/ 2147483647 w 478"/>
                  <a:gd name="T5" fmla="*/ 2147483647 h 616"/>
                  <a:gd name="T6" fmla="*/ 2147483647 w 478"/>
                  <a:gd name="T7" fmla="*/ 2147483647 h 616"/>
                  <a:gd name="T8" fmla="*/ 2147483647 w 478"/>
                  <a:gd name="T9" fmla="*/ 2147483647 h 616"/>
                  <a:gd name="T10" fmla="*/ 0 w 478"/>
                  <a:gd name="T11" fmla="*/ 2147483647 h 616"/>
                  <a:gd name="T12" fmla="*/ 2147483647 w 478"/>
                  <a:gd name="T13" fmla="*/ 2147483647 h 616"/>
                  <a:gd name="T14" fmla="*/ 2147483647 w 478"/>
                  <a:gd name="T15" fmla="*/ 0 h 6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8"/>
                  <a:gd name="T25" fmla="*/ 0 h 616"/>
                  <a:gd name="T26" fmla="*/ 478 w 478"/>
                  <a:gd name="T27" fmla="*/ 616 h 6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8" h="616">
                    <a:moveTo>
                      <a:pt x="89" y="0"/>
                    </a:moveTo>
                    <a:lnTo>
                      <a:pt x="323" y="32"/>
                    </a:lnTo>
                    <a:lnTo>
                      <a:pt x="307" y="150"/>
                    </a:lnTo>
                    <a:lnTo>
                      <a:pt x="478" y="166"/>
                    </a:lnTo>
                    <a:lnTo>
                      <a:pt x="431" y="616"/>
                    </a:lnTo>
                    <a:lnTo>
                      <a:pt x="0" y="570"/>
                    </a:lnTo>
                    <a:lnTo>
                      <a:pt x="44" y="282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9" name="Freeform 15"/>
              <p:cNvSpPr>
                <a:spLocks/>
              </p:cNvSpPr>
              <p:nvPr/>
            </p:nvSpPr>
            <p:spPr bwMode="auto">
              <a:xfrm>
                <a:off x="4224048" y="2771815"/>
                <a:ext cx="1061042" cy="729751"/>
              </a:xfrm>
              <a:custGeom>
                <a:avLst/>
                <a:gdLst>
                  <a:gd name="T0" fmla="*/ 2147483647 w 896"/>
                  <a:gd name="T1" fmla="*/ 0 h 558"/>
                  <a:gd name="T2" fmla="*/ 2147483647 w 896"/>
                  <a:gd name="T3" fmla="*/ 2147483647 h 558"/>
                  <a:gd name="T4" fmla="*/ 2147483647 w 896"/>
                  <a:gd name="T5" fmla="*/ 2147483647 h 558"/>
                  <a:gd name="T6" fmla="*/ 2147483647 w 896"/>
                  <a:gd name="T7" fmla="*/ 2147483647 h 558"/>
                  <a:gd name="T8" fmla="*/ 2147483647 w 896"/>
                  <a:gd name="T9" fmla="*/ 2147483647 h 558"/>
                  <a:gd name="T10" fmla="*/ 2147483647 w 896"/>
                  <a:gd name="T11" fmla="*/ 2147483647 h 558"/>
                  <a:gd name="T12" fmla="*/ 2147483647 w 896"/>
                  <a:gd name="T13" fmla="*/ 2147483647 h 558"/>
                  <a:gd name="T14" fmla="*/ 2147483647 w 896"/>
                  <a:gd name="T15" fmla="*/ 2147483647 h 558"/>
                  <a:gd name="T16" fmla="*/ 2147483647 w 896"/>
                  <a:gd name="T17" fmla="*/ 2147483647 h 558"/>
                  <a:gd name="T18" fmla="*/ 2147483647 w 896"/>
                  <a:gd name="T19" fmla="*/ 2147483647 h 558"/>
                  <a:gd name="T20" fmla="*/ 2147483647 w 896"/>
                  <a:gd name="T21" fmla="*/ 2147483647 h 558"/>
                  <a:gd name="T22" fmla="*/ 2147483647 w 896"/>
                  <a:gd name="T23" fmla="*/ 2147483647 h 558"/>
                  <a:gd name="T24" fmla="*/ 2147483647 w 896"/>
                  <a:gd name="T25" fmla="*/ 2147483647 h 558"/>
                  <a:gd name="T26" fmla="*/ 2147483647 w 896"/>
                  <a:gd name="T27" fmla="*/ 2147483647 h 558"/>
                  <a:gd name="T28" fmla="*/ 2147483647 w 896"/>
                  <a:gd name="T29" fmla="*/ 2147483647 h 558"/>
                  <a:gd name="T30" fmla="*/ 2147483647 w 896"/>
                  <a:gd name="T31" fmla="*/ 2147483647 h 558"/>
                  <a:gd name="T32" fmla="*/ 2147483647 w 896"/>
                  <a:gd name="T33" fmla="*/ 2147483647 h 558"/>
                  <a:gd name="T34" fmla="*/ 0 w 896"/>
                  <a:gd name="T35" fmla="*/ 2147483647 h 558"/>
                  <a:gd name="T36" fmla="*/ 2147483647 w 896"/>
                  <a:gd name="T37" fmla="*/ 0 h 5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96"/>
                  <a:gd name="T58" fmla="*/ 0 h 558"/>
                  <a:gd name="T59" fmla="*/ 896 w 896"/>
                  <a:gd name="T60" fmla="*/ 558 h 5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96" h="558">
                    <a:moveTo>
                      <a:pt x="14" y="0"/>
                    </a:moveTo>
                    <a:lnTo>
                      <a:pt x="190" y="22"/>
                    </a:lnTo>
                    <a:lnTo>
                      <a:pt x="297" y="37"/>
                    </a:lnTo>
                    <a:lnTo>
                      <a:pt x="437" y="51"/>
                    </a:lnTo>
                    <a:lnTo>
                      <a:pt x="566" y="64"/>
                    </a:lnTo>
                    <a:lnTo>
                      <a:pt x="791" y="80"/>
                    </a:lnTo>
                    <a:lnTo>
                      <a:pt x="896" y="88"/>
                    </a:lnTo>
                    <a:lnTo>
                      <a:pt x="893" y="544"/>
                    </a:lnTo>
                    <a:lnTo>
                      <a:pt x="344" y="497"/>
                    </a:lnTo>
                    <a:lnTo>
                      <a:pt x="332" y="558"/>
                    </a:lnTo>
                    <a:lnTo>
                      <a:pt x="311" y="529"/>
                    </a:lnTo>
                    <a:lnTo>
                      <a:pt x="261" y="534"/>
                    </a:lnTo>
                    <a:lnTo>
                      <a:pt x="189" y="545"/>
                    </a:lnTo>
                    <a:lnTo>
                      <a:pt x="176" y="466"/>
                    </a:lnTo>
                    <a:lnTo>
                      <a:pt x="90" y="403"/>
                    </a:lnTo>
                    <a:lnTo>
                      <a:pt x="103" y="343"/>
                    </a:lnTo>
                    <a:lnTo>
                      <a:pt x="111" y="295"/>
                    </a:lnTo>
                    <a:lnTo>
                      <a:pt x="0" y="13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0" name="Freeform 16"/>
              <p:cNvSpPr>
                <a:spLocks/>
              </p:cNvSpPr>
              <p:nvPr/>
            </p:nvSpPr>
            <p:spPr bwMode="auto">
              <a:xfrm>
                <a:off x="4557616" y="3415043"/>
                <a:ext cx="724059" cy="656890"/>
              </a:xfrm>
              <a:custGeom>
                <a:avLst/>
                <a:gdLst>
                  <a:gd name="T0" fmla="*/ 2147483647 w 614"/>
                  <a:gd name="T1" fmla="*/ 0 h 502"/>
                  <a:gd name="T2" fmla="*/ 2147483647 w 614"/>
                  <a:gd name="T3" fmla="*/ 2147483647 h 502"/>
                  <a:gd name="T4" fmla="*/ 0 w 614"/>
                  <a:gd name="T5" fmla="*/ 2147483647 h 502"/>
                  <a:gd name="T6" fmla="*/ 2147483647 w 614"/>
                  <a:gd name="T7" fmla="*/ 2147483647 h 502"/>
                  <a:gd name="T8" fmla="*/ 2147483647 w 614"/>
                  <a:gd name="T9" fmla="*/ 2147483647 h 502"/>
                  <a:gd name="T10" fmla="*/ 2147483647 w 614"/>
                  <a:gd name="T11" fmla="*/ 2147483647 h 502"/>
                  <a:gd name="T12" fmla="*/ 2147483647 w 614"/>
                  <a:gd name="T13" fmla="*/ 0 h 5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4"/>
                  <a:gd name="T22" fmla="*/ 0 h 502"/>
                  <a:gd name="T23" fmla="*/ 614 w 614"/>
                  <a:gd name="T24" fmla="*/ 502 h 5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4" h="502">
                    <a:moveTo>
                      <a:pt x="60" y="0"/>
                    </a:moveTo>
                    <a:lnTo>
                      <a:pt x="37" y="187"/>
                    </a:lnTo>
                    <a:lnTo>
                      <a:pt x="0" y="455"/>
                    </a:lnTo>
                    <a:lnTo>
                      <a:pt x="178" y="470"/>
                    </a:lnTo>
                    <a:lnTo>
                      <a:pt x="593" y="502"/>
                    </a:lnTo>
                    <a:lnTo>
                      <a:pt x="614" y="52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1" name="Freeform 17"/>
              <p:cNvSpPr>
                <a:spLocks/>
              </p:cNvSpPr>
              <p:nvPr/>
            </p:nvSpPr>
            <p:spPr bwMode="auto">
              <a:xfrm>
                <a:off x="4702200" y="4027533"/>
                <a:ext cx="755936" cy="622736"/>
              </a:xfrm>
              <a:custGeom>
                <a:avLst/>
                <a:gdLst>
                  <a:gd name="T0" fmla="*/ 2147483647 w 640"/>
                  <a:gd name="T1" fmla="*/ 0 h 476"/>
                  <a:gd name="T2" fmla="*/ 2147483647 w 640"/>
                  <a:gd name="T3" fmla="*/ 2147483647 h 476"/>
                  <a:gd name="T4" fmla="*/ 0 w 640"/>
                  <a:gd name="T5" fmla="*/ 2147483647 h 476"/>
                  <a:gd name="T6" fmla="*/ 2147483647 w 640"/>
                  <a:gd name="T7" fmla="*/ 2147483647 h 476"/>
                  <a:gd name="T8" fmla="*/ 2147483647 w 640"/>
                  <a:gd name="T9" fmla="*/ 2147483647 h 476"/>
                  <a:gd name="T10" fmla="*/ 2147483647 w 640"/>
                  <a:gd name="T11" fmla="*/ 2147483647 h 476"/>
                  <a:gd name="T12" fmla="*/ 2147483647 w 640"/>
                  <a:gd name="T13" fmla="*/ 2147483647 h 476"/>
                  <a:gd name="T14" fmla="*/ 2147483647 w 640"/>
                  <a:gd name="T15" fmla="*/ 2147483647 h 476"/>
                  <a:gd name="T16" fmla="*/ 2147483647 w 640"/>
                  <a:gd name="T17" fmla="*/ 0 h 4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0"/>
                  <a:gd name="T28" fmla="*/ 0 h 476"/>
                  <a:gd name="T29" fmla="*/ 640 w 640"/>
                  <a:gd name="T30" fmla="*/ 476 h 4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0" h="476">
                    <a:moveTo>
                      <a:pt x="54" y="0"/>
                    </a:moveTo>
                    <a:lnTo>
                      <a:pt x="21" y="286"/>
                    </a:lnTo>
                    <a:lnTo>
                      <a:pt x="0" y="450"/>
                    </a:lnTo>
                    <a:lnTo>
                      <a:pt x="320" y="467"/>
                    </a:lnTo>
                    <a:lnTo>
                      <a:pt x="625" y="476"/>
                    </a:lnTo>
                    <a:lnTo>
                      <a:pt x="635" y="253"/>
                    </a:lnTo>
                    <a:lnTo>
                      <a:pt x="640" y="36"/>
                    </a:lnTo>
                    <a:lnTo>
                      <a:pt x="465" y="3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2" name="Freeform 18"/>
              <p:cNvSpPr>
                <a:spLocks/>
              </p:cNvSpPr>
              <p:nvPr/>
            </p:nvSpPr>
            <p:spPr bwMode="auto">
              <a:xfrm>
                <a:off x="4023679" y="4548946"/>
                <a:ext cx="684213" cy="842458"/>
              </a:xfrm>
              <a:custGeom>
                <a:avLst/>
                <a:gdLst>
                  <a:gd name="T0" fmla="*/ 2147483647 w 579"/>
                  <a:gd name="T1" fmla="*/ 0 h 644"/>
                  <a:gd name="T2" fmla="*/ 2147483647 w 579"/>
                  <a:gd name="T3" fmla="*/ 2147483647 h 644"/>
                  <a:gd name="T4" fmla="*/ 2147483647 w 579"/>
                  <a:gd name="T5" fmla="*/ 2147483647 h 644"/>
                  <a:gd name="T6" fmla="*/ 2147483647 w 579"/>
                  <a:gd name="T7" fmla="*/ 2147483647 h 644"/>
                  <a:gd name="T8" fmla="*/ 2147483647 w 579"/>
                  <a:gd name="T9" fmla="*/ 2147483647 h 644"/>
                  <a:gd name="T10" fmla="*/ 2147483647 w 579"/>
                  <a:gd name="T11" fmla="*/ 2147483647 h 644"/>
                  <a:gd name="T12" fmla="*/ 2147483647 w 579"/>
                  <a:gd name="T13" fmla="*/ 2147483647 h 644"/>
                  <a:gd name="T14" fmla="*/ 2147483647 w 579"/>
                  <a:gd name="T15" fmla="*/ 2147483647 h 644"/>
                  <a:gd name="T16" fmla="*/ 2147483647 w 579"/>
                  <a:gd name="T17" fmla="*/ 2147483647 h 644"/>
                  <a:gd name="T18" fmla="*/ 2147483647 w 579"/>
                  <a:gd name="T19" fmla="*/ 2147483647 h 644"/>
                  <a:gd name="T20" fmla="*/ 2147483647 w 579"/>
                  <a:gd name="T21" fmla="*/ 2147483647 h 644"/>
                  <a:gd name="T22" fmla="*/ 0 w 579"/>
                  <a:gd name="T23" fmla="*/ 2147483647 h 644"/>
                  <a:gd name="T24" fmla="*/ 2147483647 w 579"/>
                  <a:gd name="T25" fmla="*/ 2147483647 h 644"/>
                  <a:gd name="T26" fmla="*/ 2147483647 w 579"/>
                  <a:gd name="T27" fmla="*/ 2147483647 h 644"/>
                  <a:gd name="T28" fmla="*/ 2147483647 w 579"/>
                  <a:gd name="T29" fmla="*/ 2147483647 h 644"/>
                  <a:gd name="T30" fmla="*/ 2147483647 w 579"/>
                  <a:gd name="T31" fmla="*/ 0 h 6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79"/>
                  <a:gd name="T49" fmla="*/ 0 h 644"/>
                  <a:gd name="T50" fmla="*/ 579 w 579"/>
                  <a:gd name="T51" fmla="*/ 644 h 64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79" h="644">
                    <a:moveTo>
                      <a:pt x="147" y="0"/>
                    </a:moveTo>
                    <a:lnTo>
                      <a:pt x="135" y="84"/>
                    </a:lnTo>
                    <a:lnTo>
                      <a:pt x="85" y="75"/>
                    </a:lnTo>
                    <a:lnTo>
                      <a:pt x="88" y="183"/>
                    </a:lnTo>
                    <a:lnTo>
                      <a:pt x="64" y="204"/>
                    </a:lnTo>
                    <a:lnTo>
                      <a:pt x="100" y="270"/>
                    </a:lnTo>
                    <a:lnTo>
                      <a:pt x="64" y="299"/>
                    </a:lnTo>
                    <a:lnTo>
                      <a:pt x="45" y="347"/>
                    </a:lnTo>
                    <a:lnTo>
                      <a:pt x="17" y="394"/>
                    </a:lnTo>
                    <a:lnTo>
                      <a:pt x="37" y="422"/>
                    </a:lnTo>
                    <a:lnTo>
                      <a:pt x="3" y="433"/>
                    </a:lnTo>
                    <a:lnTo>
                      <a:pt x="0" y="477"/>
                    </a:lnTo>
                    <a:lnTo>
                      <a:pt x="326" y="641"/>
                    </a:lnTo>
                    <a:lnTo>
                      <a:pt x="510" y="644"/>
                    </a:lnTo>
                    <a:lnTo>
                      <a:pt x="579" y="50"/>
                    </a:lnTo>
                    <a:lnTo>
                      <a:pt x="147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3" name="Freeform 19"/>
              <p:cNvSpPr>
                <a:spLocks/>
              </p:cNvSpPr>
              <p:nvPr/>
            </p:nvSpPr>
            <p:spPr bwMode="auto">
              <a:xfrm>
                <a:off x="4620231" y="4609285"/>
                <a:ext cx="727475" cy="796920"/>
              </a:xfrm>
              <a:custGeom>
                <a:avLst/>
                <a:gdLst>
                  <a:gd name="T0" fmla="*/ 2147483647 w 615"/>
                  <a:gd name="T1" fmla="*/ 0 h 610"/>
                  <a:gd name="T2" fmla="*/ 2147483647 w 615"/>
                  <a:gd name="T3" fmla="*/ 2147483647 h 610"/>
                  <a:gd name="T4" fmla="*/ 2147483647 w 615"/>
                  <a:gd name="T5" fmla="*/ 2147483647 h 610"/>
                  <a:gd name="T6" fmla="*/ 2147483647 w 615"/>
                  <a:gd name="T7" fmla="*/ 2147483647 h 610"/>
                  <a:gd name="T8" fmla="*/ 2147483647 w 615"/>
                  <a:gd name="T9" fmla="*/ 2147483647 h 610"/>
                  <a:gd name="T10" fmla="*/ 2147483647 w 615"/>
                  <a:gd name="T11" fmla="*/ 2147483647 h 610"/>
                  <a:gd name="T12" fmla="*/ 2147483647 w 615"/>
                  <a:gd name="T13" fmla="*/ 2147483647 h 610"/>
                  <a:gd name="T14" fmla="*/ 2147483647 w 615"/>
                  <a:gd name="T15" fmla="*/ 2147483647 h 610"/>
                  <a:gd name="T16" fmla="*/ 0 w 615"/>
                  <a:gd name="T17" fmla="*/ 2147483647 h 610"/>
                  <a:gd name="T18" fmla="*/ 2147483647 w 615"/>
                  <a:gd name="T19" fmla="*/ 2147483647 h 610"/>
                  <a:gd name="T20" fmla="*/ 2147483647 w 615"/>
                  <a:gd name="T21" fmla="*/ 0 h 6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15"/>
                  <a:gd name="T34" fmla="*/ 0 h 610"/>
                  <a:gd name="T35" fmla="*/ 615 w 615"/>
                  <a:gd name="T36" fmla="*/ 610 h 6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15" h="610">
                    <a:moveTo>
                      <a:pt x="74" y="0"/>
                    </a:moveTo>
                    <a:lnTo>
                      <a:pt x="615" y="24"/>
                    </a:lnTo>
                    <a:lnTo>
                      <a:pt x="589" y="563"/>
                    </a:lnTo>
                    <a:lnTo>
                      <a:pt x="413" y="553"/>
                    </a:lnTo>
                    <a:lnTo>
                      <a:pt x="249" y="548"/>
                    </a:lnTo>
                    <a:lnTo>
                      <a:pt x="249" y="569"/>
                    </a:lnTo>
                    <a:lnTo>
                      <a:pt x="111" y="569"/>
                    </a:lnTo>
                    <a:lnTo>
                      <a:pt x="103" y="610"/>
                    </a:lnTo>
                    <a:lnTo>
                      <a:pt x="0" y="597"/>
                    </a:lnTo>
                    <a:lnTo>
                      <a:pt x="58" y="14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4" name="Freeform 20"/>
              <p:cNvSpPr>
                <a:spLocks/>
              </p:cNvSpPr>
              <p:nvPr/>
            </p:nvSpPr>
            <p:spPr bwMode="auto">
              <a:xfrm>
                <a:off x="5282813" y="2889076"/>
                <a:ext cx="710397" cy="456522"/>
              </a:xfrm>
              <a:custGeom>
                <a:avLst/>
                <a:gdLst>
                  <a:gd name="T0" fmla="*/ 2147483647 w 601"/>
                  <a:gd name="T1" fmla="*/ 0 h 352"/>
                  <a:gd name="T2" fmla="*/ 2147483647 w 601"/>
                  <a:gd name="T3" fmla="*/ 2147483647 h 352"/>
                  <a:gd name="T4" fmla="*/ 2147483647 w 601"/>
                  <a:gd name="T5" fmla="*/ 2147483647 h 352"/>
                  <a:gd name="T6" fmla="*/ 2147483647 w 601"/>
                  <a:gd name="T7" fmla="*/ 2147483647 h 352"/>
                  <a:gd name="T8" fmla="*/ 2147483647 w 601"/>
                  <a:gd name="T9" fmla="*/ 2147483647 h 352"/>
                  <a:gd name="T10" fmla="*/ 2147483647 w 601"/>
                  <a:gd name="T11" fmla="*/ 2147483647 h 352"/>
                  <a:gd name="T12" fmla="*/ 2147483647 w 601"/>
                  <a:gd name="T13" fmla="*/ 2147483647 h 352"/>
                  <a:gd name="T14" fmla="*/ 0 w 601"/>
                  <a:gd name="T15" fmla="*/ 2147483647 h 352"/>
                  <a:gd name="T16" fmla="*/ 2147483647 w 601"/>
                  <a:gd name="T17" fmla="*/ 0 h 3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1"/>
                  <a:gd name="T28" fmla="*/ 0 h 352"/>
                  <a:gd name="T29" fmla="*/ 601 w 601"/>
                  <a:gd name="T30" fmla="*/ 352 h 3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1" h="352">
                    <a:moveTo>
                      <a:pt x="2" y="0"/>
                    </a:moveTo>
                    <a:lnTo>
                      <a:pt x="504" y="12"/>
                    </a:lnTo>
                    <a:lnTo>
                      <a:pt x="541" y="115"/>
                    </a:lnTo>
                    <a:lnTo>
                      <a:pt x="577" y="194"/>
                    </a:lnTo>
                    <a:lnTo>
                      <a:pt x="601" y="323"/>
                    </a:lnTo>
                    <a:lnTo>
                      <a:pt x="586" y="352"/>
                    </a:lnTo>
                    <a:lnTo>
                      <a:pt x="401" y="347"/>
                    </a:lnTo>
                    <a:lnTo>
                      <a:pt x="0" y="34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5" name="Freeform 21"/>
              <p:cNvSpPr>
                <a:spLocks/>
              </p:cNvSpPr>
              <p:nvPr/>
            </p:nvSpPr>
            <p:spPr bwMode="auto">
              <a:xfrm>
                <a:off x="5262321" y="3330797"/>
                <a:ext cx="746828" cy="537352"/>
              </a:xfrm>
              <a:custGeom>
                <a:avLst/>
                <a:gdLst>
                  <a:gd name="T0" fmla="*/ 2147483647 w 631"/>
                  <a:gd name="T1" fmla="*/ 0 h 412"/>
                  <a:gd name="T2" fmla="*/ 2147483647 w 631"/>
                  <a:gd name="T3" fmla="*/ 2147483647 h 412"/>
                  <a:gd name="T4" fmla="*/ 0 w 631"/>
                  <a:gd name="T5" fmla="*/ 2147483647 h 412"/>
                  <a:gd name="T6" fmla="*/ 2147483647 w 631"/>
                  <a:gd name="T7" fmla="*/ 2147483647 h 412"/>
                  <a:gd name="T8" fmla="*/ 2147483647 w 631"/>
                  <a:gd name="T9" fmla="*/ 2147483647 h 412"/>
                  <a:gd name="T10" fmla="*/ 2147483647 w 631"/>
                  <a:gd name="T11" fmla="*/ 2147483647 h 412"/>
                  <a:gd name="T12" fmla="*/ 2147483647 w 631"/>
                  <a:gd name="T13" fmla="*/ 2147483647 h 412"/>
                  <a:gd name="T14" fmla="*/ 2147483647 w 631"/>
                  <a:gd name="T15" fmla="*/ 2147483647 h 412"/>
                  <a:gd name="T16" fmla="*/ 2147483647 w 631"/>
                  <a:gd name="T17" fmla="*/ 2147483647 h 412"/>
                  <a:gd name="T18" fmla="*/ 2147483647 w 631"/>
                  <a:gd name="T19" fmla="*/ 2147483647 h 412"/>
                  <a:gd name="T20" fmla="*/ 2147483647 w 631"/>
                  <a:gd name="T21" fmla="*/ 2147483647 h 412"/>
                  <a:gd name="T22" fmla="*/ 2147483647 w 631"/>
                  <a:gd name="T23" fmla="*/ 2147483647 h 412"/>
                  <a:gd name="T24" fmla="*/ 2147483647 w 631"/>
                  <a:gd name="T25" fmla="*/ 2147483647 h 412"/>
                  <a:gd name="T26" fmla="*/ 2147483647 w 631"/>
                  <a:gd name="T27" fmla="*/ 0 h 4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31"/>
                  <a:gd name="T43" fmla="*/ 0 h 412"/>
                  <a:gd name="T44" fmla="*/ 631 w 631"/>
                  <a:gd name="T45" fmla="*/ 412 h 4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31" h="412">
                    <a:moveTo>
                      <a:pt x="11" y="0"/>
                    </a:moveTo>
                    <a:lnTo>
                      <a:pt x="10" y="160"/>
                    </a:lnTo>
                    <a:lnTo>
                      <a:pt x="0" y="347"/>
                    </a:lnTo>
                    <a:lnTo>
                      <a:pt x="459" y="354"/>
                    </a:lnTo>
                    <a:lnTo>
                      <a:pt x="507" y="380"/>
                    </a:lnTo>
                    <a:lnTo>
                      <a:pt x="541" y="344"/>
                    </a:lnTo>
                    <a:lnTo>
                      <a:pt x="631" y="412"/>
                    </a:lnTo>
                    <a:lnTo>
                      <a:pt x="618" y="341"/>
                    </a:lnTo>
                    <a:lnTo>
                      <a:pt x="626" y="286"/>
                    </a:lnTo>
                    <a:lnTo>
                      <a:pt x="631" y="99"/>
                    </a:lnTo>
                    <a:lnTo>
                      <a:pt x="591" y="58"/>
                    </a:lnTo>
                    <a:lnTo>
                      <a:pt x="607" y="7"/>
                    </a:lnTo>
                    <a:lnTo>
                      <a:pt x="307" y="5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6" name="Freeform 22"/>
              <p:cNvSpPr>
                <a:spLocks/>
              </p:cNvSpPr>
              <p:nvPr/>
            </p:nvSpPr>
            <p:spPr bwMode="auto">
              <a:xfrm>
                <a:off x="5252075" y="3778211"/>
                <a:ext cx="890274" cy="442859"/>
              </a:xfrm>
              <a:custGeom>
                <a:avLst/>
                <a:gdLst>
                  <a:gd name="T0" fmla="*/ 2147483647 w 753"/>
                  <a:gd name="T1" fmla="*/ 0 h 339"/>
                  <a:gd name="T2" fmla="*/ 0 w 753"/>
                  <a:gd name="T3" fmla="*/ 2147483647 h 339"/>
                  <a:gd name="T4" fmla="*/ 2147483647 w 753"/>
                  <a:gd name="T5" fmla="*/ 2147483647 h 339"/>
                  <a:gd name="T6" fmla="*/ 2147483647 w 753"/>
                  <a:gd name="T7" fmla="*/ 2147483647 h 339"/>
                  <a:gd name="T8" fmla="*/ 2147483647 w 753"/>
                  <a:gd name="T9" fmla="*/ 2147483647 h 339"/>
                  <a:gd name="T10" fmla="*/ 2147483647 w 753"/>
                  <a:gd name="T11" fmla="*/ 2147483647 h 339"/>
                  <a:gd name="T12" fmla="*/ 2147483647 w 753"/>
                  <a:gd name="T13" fmla="*/ 2147483647 h 339"/>
                  <a:gd name="T14" fmla="*/ 2147483647 w 753"/>
                  <a:gd name="T15" fmla="*/ 2147483647 h 339"/>
                  <a:gd name="T16" fmla="*/ 2147483647 w 753"/>
                  <a:gd name="T17" fmla="*/ 2147483647 h 339"/>
                  <a:gd name="T18" fmla="*/ 2147483647 w 753"/>
                  <a:gd name="T19" fmla="*/ 2147483647 h 339"/>
                  <a:gd name="T20" fmla="*/ 2147483647 w 753"/>
                  <a:gd name="T21" fmla="*/ 2147483647 h 339"/>
                  <a:gd name="T22" fmla="*/ 2147483647 w 753"/>
                  <a:gd name="T23" fmla="*/ 2147483647 h 339"/>
                  <a:gd name="T24" fmla="*/ 2147483647 w 753"/>
                  <a:gd name="T25" fmla="*/ 2147483647 h 339"/>
                  <a:gd name="T26" fmla="*/ 2147483647 w 753"/>
                  <a:gd name="T27" fmla="*/ 2147483647 h 339"/>
                  <a:gd name="T28" fmla="*/ 2147483647 w 753"/>
                  <a:gd name="T29" fmla="*/ 0 h 3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3"/>
                  <a:gd name="T46" fmla="*/ 0 h 339"/>
                  <a:gd name="T47" fmla="*/ 753 w 753"/>
                  <a:gd name="T48" fmla="*/ 339 h 33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3" h="339">
                    <a:moveTo>
                      <a:pt x="8" y="0"/>
                    </a:moveTo>
                    <a:lnTo>
                      <a:pt x="0" y="224"/>
                    </a:lnTo>
                    <a:lnTo>
                      <a:pt x="170" y="229"/>
                    </a:lnTo>
                    <a:lnTo>
                      <a:pt x="168" y="339"/>
                    </a:lnTo>
                    <a:lnTo>
                      <a:pt x="397" y="335"/>
                    </a:lnTo>
                    <a:lnTo>
                      <a:pt x="603" y="332"/>
                    </a:lnTo>
                    <a:lnTo>
                      <a:pt x="753" y="335"/>
                    </a:lnTo>
                    <a:lnTo>
                      <a:pt x="706" y="240"/>
                    </a:lnTo>
                    <a:lnTo>
                      <a:pt x="674" y="151"/>
                    </a:lnTo>
                    <a:lnTo>
                      <a:pt x="638" y="59"/>
                    </a:lnTo>
                    <a:lnTo>
                      <a:pt x="552" y="1"/>
                    </a:lnTo>
                    <a:lnTo>
                      <a:pt x="514" y="35"/>
                    </a:lnTo>
                    <a:lnTo>
                      <a:pt x="467" y="11"/>
                    </a:lnTo>
                    <a:lnTo>
                      <a:pt x="262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7" name="Freeform 23"/>
              <p:cNvSpPr>
                <a:spLocks/>
              </p:cNvSpPr>
              <p:nvPr/>
            </p:nvSpPr>
            <p:spPr bwMode="auto">
              <a:xfrm>
                <a:off x="5439920" y="4208548"/>
                <a:ext cx="785536" cy="442859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8" name="Freeform 24"/>
              <p:cNvSpPr>
                <a:spLocks/>
              </p:cNvSpPr>
              <p:nvPr/>
            </p:nvSpPr>
            <p:spPr bwMode="auto">
              <a:xfrm>
                <a:off x="5335182" y="4640023"/>
                <a:ext cx="913043" cy="484983"/>
              </a:xfrm>
              <a:custGeom>
                <a:avLst/>
                <a:gdLst>
                  <a:gd name="T0" fmla="*/ 2147483647 w 772"/>
                  <a:gd name="T1" fmla="*/ 0 h 371"/>
                  <a:gd name="T2" fmla="*/ 0 w 772"/>
                  <a:gd name="T3" fmla="*/ 2147483647 h 371"/>
                  <a:gd name="T4" fmla="*/ 2147483647 w 772"/>
                  <a:gd name="T5" fmla="*/ 2147483647 h 371"/>
                  <a:gd name="T6" fmla="*/ 2147483647 w 772"/>
                  <a:gd name="T7" fmla="*/ 2147483647 h 371"/>
                  <a:gd name="T8" fmla="*/ 2147483647 w 772"/>
                  <a:gd name="T9" fmla="*/ 2147483647 h 371"/>
                  <a:gd name="T10" fmla="*/ 2147483647 w 772"/>
                  <a:gd name="T11" fmla="*/ 2147483647 h 371"/>
                  <a:gd name="T12" fmla="*/ 2147483647 w 772"/>
                  <a:gd name="T13" fmla="*/ 2147483647 h 371"/>
                  <a:gd name="T14" fmla="*/ 2147483647 w 772"/>
                  <a:gd name="T15" fmla="*/ 2147483647 h 371"/>
                  <a:gd name="T16" fmla="*/ 2147483647 w 772"/>
                  <a:gd name="T17" fmla="*/ 2147483647 h 371"/>
                  <a:gd name="T18" fmla="*/ 2147483647 w 772"/>
                  <a:gd name="T19" fmla="*/ 2147483647 h 371"/>
                  <a:gd name="T20" fmla="*/ 2147483647 w 772"/>
                  <a:gd name="T21" fmla="*/ 2147483647 h 371"/>
                  <a:gd name="T22" fmla="*/ 2147483647 w 772"/>
                  <a:gd name="T23" fmla="*/ 2147483647 h 371"/>
                  <a:gd name="T24" fmla="*/ 2147483647 w 772"/>
                  <a:gd name="T25" fmla="*/ 0 h 3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72"/>
                  <a:gd name="T40" fmla="*/ 0 h 371"/>
                  <a:gd name="T41" fmla="*/ 772 w 772"/>
                  <a:gd name="T42" fmla="*/ 371 h 3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72" h="371">
                    <a:moveTo>
                      <a:pt x="5" y="0"/>
                    </a:moveTo>
                    <a:lnTo>
                      <a:pt x="0" y="66"/>
                    </a:lnTo>
                    <a:lnTo>
                      <a:pt x="275" y="76"/>
                    </a:lnTo>
                    <a:lnTo>
                      <a:pt x="276" y="287"/>
                    </a:lnTo>
                    <a:lnTo>
                      <a:pt x="417" y="345"/>
                    </a:lnTo>
                    <a:lnTo>
                      <a:pt x="456" y="324"/>
                    </a:lnTo>
                    <a:lnTo>
                      <a:pt x="544" y="371"/>
                    </a:lnTo>
                    <a:lnTo>
                      <a:pt x="603" y="369"/>
                    </a:lnTo>
                    <a:lnTo>
                      <a:pt x="709" y="324"/>
                    </a:lnTo>
                    <a:lnTo>
                      <a:pt x="772" y="368"/>
                    </a:lnTo>
                    <a:lnTo>
                      <a:pt x="772" y="139"/>
                    </a:lnTo>
                    <a:lnTo>
                      <a:pt x="753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9" name="Freeform 25"/>
              <p:cNvSpPr>
                <a:spLocks/>
              </p:cNvSpPr>
              <p:nvPr/>
            </p:nvSpPr>
            <p:spPr bwMode="auto">
              <a:xfrm>
                <a:off x="6232286" y="4665069"/>
                <a:ext cx="511168" cy="528244"/>
              </a:xfrm>
              <a:custGeom>
                <a:avLst/>
                <a:gdLst>
                  <a:gd name="T0" fmla="*/ 0 w 434"/>
                  <a:gd name="T1" fmla="*/ 2147483647 h 405"/>
                  <a:gd name="T2" fmla="*/ 2147483647 w 434"/>
                  <a:gd name="T3" fmla="*/ 2147483647 h 405"/>
                  <a:gd name="T4" fmla="*/ 2147483647 w 434"/>
                  <a:gd name="T5" fmla="*/ 0 h 405"/>
                  <a:gd name="T6" fmla="*/ 2147483647 w 434"/>
                  <a:gd name="T7" fmla="*/ 2147483647 h 405"/>
                  <a:gd name="T8" fmla="*/ 2147483647 w 434"/>
                  <a:gd name="T9" fmla="*/ 2147483647 h 405"/>
                  <a:gd name="T10" fmla="*/ 2147483647 w 434"/>
                  <a:gd name="T11" fmla="*/ 2147483647 h 405"/>
                  <a:gd name="T12" fmla="*/ 2147483647 w 434"/>
                  <a:gd name="T13" fmla="*/ 2147483647 h 405"/>
                  <a:gd name="T14" fmla="*/ 2147483647 w 434"/>
                  <a:gd name="T15" fmla="*/ 2147483647 h 405"/>
                  <a:gd name="T16" fmla="*/ 2147483647 w 434"/>
                  <a:gd name="T17" fmla="*/ 2147483647 h 405"/>
                  <a:gd name="T18" fmla="*/ 2147483647 w 434"/>
                  <a:gd name="T19" fmla="*/ 2147483647 h 405"/>
                  <a:gd name="T20" fmla="*/ 2147483647 w 434"/>
                  <a:gd name="T21" fmla="*/ 2147483647 h 405"/>
                  <a:gd name="T22" fmla="*/ 2147483647 w 434"/>
                  <a:gd name="T23" fmla="*/ 2147483647 h 405"/>
                  <a:gd name="T24" fmla="*/ 2147483647 w 434"/>
                  <a:gd name="T25" fmla="*/ 2147483647 h 405"/>
                  <a:gd name="T26" fmla="*/ 2147483647 w 434"/>
                  <a:gd name="T27" fmla="*/ 2147483647 h 405"/>
                  <a:gd name="T28" fmla="*/ 2147483647 w 434"/>
                  <a:gd name="T29" fmla="*/ 2147483647 h 405"/>
                  <a:gd name="T30" fmla="*/ 0 w 434"/>
                  <a:gd name="T31" fmla="*/ 2147483647 h 40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4"/>
                  <a:gd name="T49" fmla="*/ 0 h 405"/>
                  <a:gd name="T50" fmla="*/ 434 w 434"/>
                  <a:gd name="T51" fmla="*/ 405 h 40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4" h="405">
                    <a:moveTo>
                      <a:pt x="0" y="37"/>
                    </a:moveTo>
                    <a:lnTo>
                      <a:pt x="171" y="16"/>
                    </a:lnTo>
                    <a:lnTo>
                      <a:pt x="382" y="0"/>
                    </a:lnTo>
                    <a:lnTo>
                      <a:pt x="371" y="53"/>
                    </a:lnTo>
                    <a:lnTo>
                      <a:pt x="418" y="41"/>
                    </a:lnTo>
                    <a:lnTo>
                      <a:pt x="434" y="77"/>
                    </a:lnTo>
                    <a:lnTo>
                      <a:pt x="385" y="109"/>
                    </a:lnTo>
                    <a:lnTo>
                      <a:pt x="397" y="166"/>
                    </a:lnTo>
                    <a:lnTo>
                      <a:pt x="347" y="259"/>
                    </a:lnTo>
                    <a:lnTo>
                      <a:pt x="309" y="318"/>
                    </a:lnTo>
                    <a:lnTo>
                      <a:pt x="330" y="392"/>
                    </a:lnTo>
                    <a:lnTo>
                      <a:pt x="62" y="405"/>
                    </a:lnTo>
                    <a:lnTo>
                      <a:pt x="61" y="359"/>
                    </a:lnTo>
                    <a:lnTo>
                      <a:pt x="8" y="350"/>
                    </a:lnTo>
                    <a:lnTo>
                      <a:pt x="8" y="109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0" name="Freeform 26"/>
              <p:cNvSpPr>
                <a:spLocks/>
              </p:cNvSpPr>
              <p:nvPr/>
            </p:nvSpPr>
            <p:spPr bwMode="auto">
              <a:xfrm>
                <a:off x="6304009" y="5172821"/>
                <a:ext cx="627290" cy="556706"/>
              </a:xfrm>
              <a:custGeom>
                <a:avLst/>
                <a:gdLst>
                  <a:gd name="T0" fmla="*/ 0 w 530"/>
                  <a:gd name="T1" fmla="*/ 2147483647 h 425"/>
                  <a:gd name="T2" fmla="*/ 2147483647 w 530"/>
                  <a:gd name="T3" fmla="*/ 0 h 425"/>
                  <a:gd name="T4" fmla="*/ 2147483647 w 530"/>
                  <a:gd name="T5" fmla="*/ 2147483647 h 425"/>
                  <a:gd name="T6" fmla="*/ 2147483647 w 530"/>
                  <a:gd name="T7" fmla="*/ 2147483647 h 425"/>
                  <a:gd name="T8" fmla="*/ 2147483647 w 530"/>
                  <a:gd name="T9" fmla="*/ 2147483647 h 425"/>
                  <a:gd name="T10" fmla="*/ 2147483647 w 530"/>
                  <a:gd name="T11" fmla="*/ 2147483647 h 425"/>
                  <a:gd name="T12" fmla="*/ 2147483647 w 530"/>
                  <a:gd name="T13" fmla="*/ 2147483647 h 425"/>
                  <a:gd name="T14" fmla="*/ 2147483647 w 530"/>
                  <a:gd name="T15" fmla="*/ 2147483647 h 425"/>
                  <a:gd name="T16" fmla="*/ 2147483647 w 530"/>
                  <a:gd name="T17" fmla="*/ 2147483647 h 425"/>
                  <a:gd name="T18" fmla="*/ 2147483647 w 530"/>
                  <a:gd name="T19" fmla="*/ 2147483647 h 425"/>
                  <a:gd name="T20" fmla="*/ 2147483647 w 530"/>
                  <a:gd name="T21" fmla="*/ 2147483647 h 425"/>
                  <a:gd name="T22" fmla="*/ 2147483647 w 530"/>
                  <a:gd name="T23" fmla="*/ 2147483647 h 425"/>
                  <a:gd name="T24" fmla="*/ 2147483647 w 530"/>
                  <a:gd name="T25" fmla="*/ 2147483647 h 425"/>
                  <a:gd name="T26" fmla="*/ 2147483647 w 530"/>
                  <a:gd name="T27" fmla="*/ 2147483647 h 425"/>
                  <a:gd name="T28" fmla="*/ 2147483647 w 530"/>
                  <a:gd name="T29" fmla="*/ 2147483647 h 425"/>
                  <a:gd name="T30" fmla="*/ 2147483647 w 530"/>
                  <a:gd name="T31" fmla="*/ 2147483647 h 425"/>
                  <a:gd name="T32" fmla="*/ 2147483647 w 530"/>
                  <a:gd name="T33" fmla="*/ 2147483647 h 425"/>
                  <a:gd name="T34" fmla="*/ 2147483647 w 530"/>
                  <a:gd name="T35" fmla="*/ 2147483647 h 425"/>
                  <a:gd name="T36" fmla="*/ 2147483647 w 530"/>
                  <a:gd name="T37" fmla="*/ 2147483647 h 425"/>
                  <a:gd name="T38" fmla="*/ 2147483647 w 530"/>
                  <a:gd name="T39" fmla="*/ 2147483647 h 425"/>
                  <a:gd name="T40" fmla="*/ 2147483647 w 530"/>
                  <a:gd name="T41" fmla="*/ 2147483647 h 425"/>
                  <a:gd name="T42" fmla="*/ 2147483647 w 530"/>
                  <a:gd name="T43" fmla="*/ 2147483647 h 425"/>
                  <a:gd name="T44" fmla="*/ 2147483647 w 530"/>
                  <a:gd name="T45" fmla="*/ 2147483647 h 425"/>
                  <a:gd name="T46" fmla="*/ 2147483647 w 530"/>
                  <a:gd name="T47" fmla="*/ 2147483647 h 425"/>
                  <a:gd name="T48" fmla="*/ 2147483647 w 530"/>
                  <a:gd name="T49" fmla="*/ 2147483647 h 425"/>
                  <a:gd name="T50" fmla="*/ 2147483647 w 530"/>
                  <a:gd name="T51" fmla="*/ 2147483647 h 425"/>
                  <a:gd name="T52" fmla="*/ 2147483647 w 530"/>
                  <a:gd name="T53" fmla="*/ 2147483647 h 425"/>
                  <a:gd name="T54" fmla="*/ 2147483647 w 530"/>
                  <a:gd name="T55" fmla="*/ 2147483647 h 425"/>
                  <a:gd name="T56" fmla="*/ 2147483647 w 530"/>
                  <a:gd name="T57" fmla="*/ 2147483647 h 425"/>
                  <a:gd name="T58" fmla="*/ 2147483647 w 530"/>
                  <a:gd name="T59" fmla="*/ 2147483647 h 425"/>
                  <a:gd name="T60" fmla="*/ 2147483647 w 530"/>
                  <a:gd name="T61" fmla="*/ 2147483647 h 425"/>
                  <a:gd name="T62" fmla="*/ 2147483647 w 530"/>
                  <a:gd name="T63" fmla="*/ 2147483647 h 425"/>
                  <a:gd name="T64" fmla="*/ 2147483647 w 530"/>
                  <a:gd name="T65" fmla="*/ 2147483647 h 425"/>
                  <a:gd name="T66" fmla="*/ 2147483647 w 530"/>
                  <a:gd name="T67" fmla="*/ 2147483647 h 425"/>
                  <a:gd name="T68" fmla="*/ 0 w 530"/>
                  <a:gd name="T69" fmla="*/ 2147483647 h 4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30"/>
                  <a:gd name="T106" fmla="*/ 0 h 425"/>
                  <a:gd name="T107" fmla="*/ 530 w 530"/>
                  <a:gd name="T108" fmla="*/ 425 h 4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30" h="425">
                    <a:moveTo>
                      <a:pt x="0" y="10"/>
                    </a:moveTo>
                    <a:lnTo>
                      <a:pt x="265" y="0"/>
                    </a:lnTo>
                    <a:lnTo>
                      <a:pt x="312" y="87"/>
                    </a:lnTo>
                    <a:lnTo>
                      <a:pt x="272" y="191"/>
                    </a:lnTo>
                    <a:lnTo>
                      <a:pt x="259" y="237"/>
                    </a:lnTo>
                    <a:lnTo>
                      <a:pt x="436" y="218"/>
                    </a:lnTo>
                    <a:lnTo>
                      <a:pt x="448" y="286"/>
                    </a:lnTo>
                    <a:lnTo>
                      <a:pt x="394" y="279"/>
                    </a:lnTo>
                    <a:lnTo>
                      <a:pt x="370" y="308"/>
                    </a:lnTo>
                    <a:lnTo>
                      <a:pt x="398" y="328"/>
                    </a:lnTo>
                    <a:lnTo>
                      <a:pt x="446" y="305"/>
                    </a:lnTo>
                    <a:lnTo>
                      <a:pt x="448" y="338"/>
                    </a:lnTo>
                    <a:lnTo>
                      <a:pt x="477" y="310"/>
                    </a:lnTo>
                    <a:lnTo>
                      <a:pt x="496" y="310"/>
                    </a:lnTo>
                    <a:lnTo>
                      <a:pt x="474" y="367"/>
                    </a:lnTo>
                    <a:lnTo>
                      <a:pt x="517" y="376"/>
                    </a:lnTo>
                    <a:lnTo>
                      <a:pt x="530" y="407"/>
                    </a:lnTo>
                    <a:lnTo>
                      <a:pt x="511" y="417"/>
                    </a:lnTo>
                    <a:lnTo>
                      <a:pt x="483" y="397"/>
                    </a:lnTo>
                    <a:lnTo>
                      <a:pt x="432" y="383"/>
                    </a:lnTo>
                    <a:lnTo>
                      <a:pt x="443" y="420"/>
                    </a:lnTo>
                    <a:lnTo>
                      <a:pt x="417" y="425"/>
                    </a:lnTo>
                    <a:lnTo>
                      <a:pt x="396" y="391"/>
                    </a:lnTo>
                    <a:lnTo>
                      <a:pt x="383" y="412"/>
                    </a:lnTo>
                    <a:lnTo>
                      <a:pt x="306" y="412"/>
                    </a:lnTo>
                    <a:lnTo>
                      <a:pt x="306" y="391"/>
                    </a:lnTo>
                    <a:lnTo>
                      <a:pt x="277" y="367"/>
                    </a:lnTo>
                    <a:lnTo>
                      <a:pt x="218" y="363"/>
                    </a:lnTo>
                    <a:lnTo>
                      <a:pt x="267" y="391"/>
                    </a:lnTo>
                    <a:lnTo>
                      <a:pt x="199" y="405"/>
                    </a:lnTo>
                    <a:lnTo>
                      <a:pt x="93" y="386"/>
                    </a:lnTo>
                    <a:lnTo>
                      <a:pt x="52" y="391"/>
                    </a:lnTo>
                    <a:lnTo>
                      <a:pt x="67" y="249"/>
                    </a:lnTo>
                    <a:lnTo>
                      <a:pt x="2" y="136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1" name="Freeform 27"/>
              <p:cNvSpPr>
                <a:spLocks/>
              </p:cNvSpPr>
              <p:nvPr/>
            </p:nvSpPr>
            <p:spPr bwMode="auto">
              <a:xfrm>
                <a:off x="5875949" y="2833292"/>
                <a:ext cx="697874" cy="867504"/>
              </a:xfrm>
              <a:custGeom>
                <a:avLst/>
                <a:gdLst>
                  <a:gd name="T0" fmla="*/ 0 w 591"/>
                  <a:gd name="T1" fmla="*/ 2147483647 h 665"/>
                  <a:gd name="T2" fmla="*/ 2147483647 w 591"/>
                  <a:gd name="T3" fmla="*/ 2147483647 h 665"/>
                  <a:gd name="T4" fmla="*/ 2147483647 w 591"/>
                  <a:gd name="T5" fmla="*/ 0 h 665"/>
                  <a:gd name="T6" fmla="*/ 2147483647 w 591"/>
                  <a:gd name="T7" fmla="*/ 2147483647 h 665"/>
                  <a:gd name="T8" fmla="*/ 2147483647 w 591"/>
                  <a:gd name="T9" fmla="*/ 2147483647 h 665"/>
                  <a:gd name="T10" fmla="*/ 2147483647 w 591"/>
                  <a:gd name="T11" fmla="*/ 2147483647 h 665"/>
                  <a:gd name="T12" fmla="*/ 2147483647 w 591"/>
                  <a:gd name="T13" fmla="*/ 2147483647 h 665"/>
                  <a:gd name="T14" fmla="*/ 2147483647 w 591"/>
                  <a:gd name="T15" fmla="*/ 2147483647 h 665"/>
                  <a:gd name="T16" fmla="*/ 2147483647 w 591"/>
                  <a:gd name="T17" fmla="*/ 2147483647 h 665"/>
                  <a:gd name="T18" fmla="*/ 2147483647 w 591"/>
                  <a:gd name="T19" fmla="*/ 2147483647 h 665"/>
                  <a:gd name="T20" fmla="*/ 2147483647 w 591"/>
                  <a:gd name="T21" fmla="*/ 2147483647 h 665"/>
                  <a:gd name="T22" fmla="*/ 2147483647 w 591"/>
                  <a:gd name="T23" fmla="*/ 2147483647 h 665"/>
                  <a:gd name="T24" fmla="*/ 2147483647 w 591"/>
                  <a:gd name="T25" fmla="*/ 2147483647 h 665"/>
                  <a:gd name="T26" fmla="*/ 2147483647 w 591"/>
                  <a:gd name="T27" fmla="*/ 2147483647 h 665"/>
                  <a:gd name="T28" fmla="*/ 2147483647 w 591"/>
                  <a:gd name="T29" fmla="*/ 2147483647 h 665"/>
                  <a:gd name="T30" fmla="*/ 2147483647 w 591"/>
                  <a:gd name="T31" fmla="*/ 2147483647 h 665"/>
                  <a:gd name="T32" fmla="*/ 2147483647 w 591"/>
                  <a:gd name="T33" fmla="*/ 2147483647 h 665"/>
                  <a:gd name="T34" fmla="*/ 2147483647 w 591"/>
                  <a:gd name="T35" fmla="*/ 2147483647 h 665"/>
                  <a:gd name="T36" fmla="*/ 2147483647 w 591"/>
                  <a:gd name="T37" fmla="*/ 2147483647 h 665"/>
                  <a:gd name="T38" fmla="*/ 2147483647 w 591"/>
                  <a:gd name="T39" fmla="*/ 2147483647 h 665"/>
                  <a:gd name="T40" fmla="*/ 2147483647 w 591"/>
                  <a:gd name="T41" fmla="*/ 2147483647 h 665"/>
                  <a:gd name="T42" fmla="*/ 2147483647 w 591"/>
                  <a:gd name="T43" fmla="*/ 2147483647 h 665"/>
                  <a:gd name="T44" fmla="*/ 2147483647 w 591"/>
                  <a:gd name="T45" fmla="*/ 2147483647 h 665"/>
                  <a:gd name="T46" fmla="*/ 2147483647 w 591"/>
                  <a:gd name="T47" fmla="*/ 2147483647 h 665"/>
                  <a:gd name="T48" fmla="*/ 2147483647 w 591"/>
                  <a:gd name="T49" fmla="*/ 2147483647 h 665"/>
                  <a:gd name="T50" fmla="*/ 2147483647 w 591"/>
                  <a:gd name="T51" fmla="*/ 2147483647 h 665"/>
                  <a:gd name="T52" fmla="*/ 2147483647 w 591"/>
                  <a:gd name="T53" fmla="*/ 2147483647 h 665"/>
                  <a:gd name="T54" fmla="*/ 2147483647 w 591"/>
                  <a:gd name="T55" fmla="*/ 2147483647 h 665"/>
                  <a:gd name="T56" fmla="*/ 2147483647 w 591"/>
                  <a:gd name="T57" fmla="*/ 2147483647 h 665"/>
                  <a:gd name="T58" fmla="*/ 2147483647 w 591"/>
                  <a:gd name="T59" fmla="*/ 2147483647 h 665"/>
                  <a:gd name="T60" fmla="*/ 0 w 591"/>
                  <a:gd name="T61" fmla="*/ 2147483647 h 6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91"/>
                  <a:gd name="T94" fmla="*/ 0 h 665"/>
                  <a:gd name="T95" fmla="*/ 591 w 591"/>
                  <a:gd name="T96" fmla="*/ 665 h 6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91" h="665">
                    <a:moveTo>
                      <a:pt x="0" y="52"/>
                    </a:moveTo>
                    <a:lnTo>
                      <a:pt x="155" y="52"/>
                    </a:lnTo>
                    <a:lnTo>
                      <a:pt x="154" y="0"/>
                    </a:lnTo>
                    <a:lnTo>
                      <a:pt x="188" y="15"/>
                    </a:lnTo>
                    <a:lnTo>
                      <a:pt x="194" y="55"/>
                    </a:lnTo>
                    <a:lnTo>
                      <a:pt x="268" y="99"/>
                    </a:lnTo>
                    <a:lnTo>
                      <a:pt x="291" y="79"/>
                    </a:lnTo>
                    <a:lnTo>
                      <a:pt x="334" y="79"/>
                    </a:lnTo>
                    <a:lnTo>
                      <a:pt x="368" y="118"/>
                    </a:lnTo>
                    <a:lnTo>
                      <a:pt x="391" y="104"/>
                    </a:lnTo>
                    <a:lnTo>
                      <a:pt x="456" y="120"/>
                    </a:lnTo>
                    <a:lnTo>
                      <a:pt x="478" y="91"/>
                    </a:lnTo>
                    <a:lnTo>
                      <a:pt x="518" y="113"/>
                    </a:lnTo>
                    <a:lnTo>
                      <a:pt x="591" y="110"/>
                    </a:lnTo>
                    <a:lnTo>
                      <a:pt x="473" y="192"/>
                    </a:lnTo>
                    <a:lnTo>
                      <a:pt x="415" y="265"/>
                    </a:lnTo>
                    <a:lnTo>
                      <a:pt x="426" y="370"/>
                    </a:lnTo>
                    <a:lnTo>
                      <a:pt x="386" y="414"/>
                    </a:lnTo>
                    <a:lnTo>
                      <a:pt x="402" y="444"/>
                    </a:lnTo>
                    <a:lnTo>
                      <a:pt x="402" y="522"/>
                    </a:lnTo>
                    <a:lnTo>
                      <a:pt x="443" y="522"/>
                    </a:lnTo>
                    <a:lnTo>
                      <a:pt x="502" y="578"/>
                    </a:lnTo>
                    <a:lnTo>
                      <a:pt x="527" y="646"/>
                    </a:lnTo>
                    <a:lnTo>
                      <a:pt x="108" y="665"/>
                    </a:lnTo>
                    <a:lnTo>
                      <a:pt x="110" y="481"/>
                    </a:lnTo>
                    <a:lnTo>
                      <a:pt x="73" y="441"/>
                    </a:lnTo>
                    <a:lnTo>
                      <a:pt x="86" y="393"/>
                    </a:lnTo>
                    <a:lnTo>
                      <a:pt x="99" y="365"/>
                    </a:lnTo>
                    <a:lnTo>
                      <a:pt x="73" y="238"/>
                    </a:lnTo>
                    <a:lnTo>
                      <a:pt x="37" y="154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2" name="Freeform 28"/>
              <p:cNvSpPr>
                <a:spLocks/>
              </p:cNvSpPr>
              <p:nvPr/>
            </p:nvSpPr>
            <p:spPr bwMode="auto">
              <a:xfrm>
                <a:off x="6329055" y="3133844"/>
                <a:ext cx="529382" cy="684212"/>
              </a:xfrm>
              <a:custGeom>
                <a:avLst/>
                <a:gdLst>
                  <a:gd name="T0" fmla="*/ 2147483647 w 449"/>
                  <a:gd name="T1" fmla="*/ 2147483647 h 524"/>
                  <a:gd name="T2" fmla="*/ 2147483647 w 449"/>
                  <a:gd name="T3" fmla="*/ 2147483647 h 524"/>
                  <a:gd name="T4" fmla="*/ 2147483647 w 449"/>
                  <a:gd name="T5" fmla="*/ 2147483647 h 524"/>
                  <a:gd name="T6" fmla="*/ 2147483647 w 449"/>
                  <a:gd name="T7" fmla="*/ 0 h 524"/>
                  <a:gd name="T8" fmla="*/ 2147483647 w 449"/>
                  <a:gd name="T9" fmla="*/ 2147483647 h 524"/>
                  <a:gd name="T10" fmla="*/ 2147483647 w 449"/>
                  <a:gd name="T11" fmla="*/ 2147483647 h 524"/>
                  <a:gd name="T12" fmla="*/ 2147483647 w 449"/>
                  <a:gd name="T13" fmla="*/ 2147483647 h 524"/>
                  <a:gd name="T14" fmla="*/ 2147483647 w 449"/>
                  <a:gd name="T15" fmla="*/ 2147483647 h 524"/>
                  <a:gd name="T16" fmla="*/ 2147483647 w 449"/>
                  <a:gd name="T17" fmla="*/ 2147483647 h 524"/>
                  <a:gd name="T18" fmla="*/ 2147483647 w 449"/>
                  <a:gd name="T19" fmla="*/ 2147483647 h 524"/>
                  <a:gd name="T20" fmla="*/ 2147483647 w 449"/>
                  <a:gd name="T21" fmla="*/ 2147483647 h 524"/>
                  <a:gd name="T22" fmla="*/ 2147483647 w 449"/>
                  <a:gd name="T23" fmla="*/ 2147483647 h 524"/>
                  <a:gd name="T24" fmla="*/ 2147483647 w 449"/>
                  <a:gd name="T25" fmla="*/ 2147483647 h 524"/>
                  <a:gd name="T26" fmla="*/ 2147483647 w 449"/>
                  <a:gd name="T27" fmla="*/ 2147483647 h 524"/>
                  <a:gd name="T28" fmla="*/ 2147483647 w 449"/>
                  <a:gd name="T29" fmla="*/ 2147483647 h 524"/>
                  <a:gd name="T30" fmla="*/ 2147483647 w 449"/>
                  <a:gd name="T31" fmla="*/ 2147483647 h 524"/>
                  <a:gd name="T32" fmla="*/ 2147483647 w 449"/>
                  <a:gd name="T33" fmla="*/ 2147483647 h 524"/>
                  <a:gd name="T34" fmla="*/ 2147483647 w 449"/>
                  <a:gd name="T35" fmla="*/ 2147483647 h 524"/>
                  <a:gd name="T36" fmla="*/ 2147483647 w 449"/>
                  <a:gd name="T37" fmla="*/ 2147483647 h 524"/>
                  <a:gd name="T38" fmla="*/ 2147483647 w 449"/>
                  <a:gd name="T39" fmla="*/ 2147483647 h 524"/>
                  <a:gd name="T40" fmla="*/ 2147483647 w 449"/>
                  <a:gd name="T41" fmla="*/ 2147483647 h 524"/>
                  <a:gd name="T42" fmla="*/ 2147483647 w 449"/>
                  <a:gd name="T43" fmla="*/ 2147483647 h 524"/>
                  <a:gd name="T44" fmla="*/ 2147483647 w 449"/>
                  <a:gd name="T45" fmla="*/ 2147483647 h 524"/>
                  <a:gd name="T46" fmla="*/ 2147483647 w 449"/>
                  <a:gd name="T47" fmla="*/ 2147483647 h 524"/>
                  <a:gd name="T48" fmla="*/ 2147483647 w 449"/>
                  <a:gd name="T49" fmla="*/ 2147483647 h 524"/>
                  <a:gd name="T50" fmla="*/ 2147483647 w 449"/>
                  <a:gd name="T51" fmla="*/ 2147483647 h 524"/>
                  <a:gd name="T52" fmla="*/ 2147483647 w 449"/>
                  <a:gd name="T53" fmla="*/ 2147483647 h 524"/>
                  <a:gd name="T54" fmla="*/ 2147483647 w 449"/>
                  <a:gd name="T55" fmla="*/ 2147483647 h 524"/>
                  <a:gd name="T56" fmla="*/ 2147483647 w 449"/>
                  <a:gd name="T57" fmla="*/ 2147483647 h 524"/>
                  <a:gd name="T58" fmla="*/ 2147483647 w 449"/>
                  <a:gd name="T59" fmla="*/ 2147483647 h 524"/>
                  <a:gd name="T60" fmla="*/ 2147483647 w 449"/>
                  <a:gd name="T61" fmla="*/ 2147483647 h 524"/>
                  <a:gd name="T62" fmla="*/ 2147483647 w 449"/>
                  <a:gd name="T63" fmla="*/ 2147483647 h 524"/>
                  <a:gd name="T64" fmla="*/ 2147483647 w 449"/>
                  <a:gd name="T65" fmla="*/ 2147483647 h 524"/>
                  <a:gd name="T66" fmla="*/ 0 w 449"/>
                  <a:gd name="T67" fmla="*/ 2147483647 h 524"/>
                  <a:gd name="T68" fmla="*/ 2147483647 w 449"/>
                  <a:gd name="T69" fmla="*/ 2147483647 h 524"/>
                  <a:gd name="T70" fmla="*/ 2147483647 w 449"/>
                  <a:gd name="T71" fmla="*/ 2147483647 h 52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524"/>
                  <a:gd name="T110" fmla="*/ 449 w 449"/>
                  <a:gd name="T111" fmla="*/ 524 h 52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524">
                    <a:moveTo>
                      <a:pt x="32" y="35"/>
                    </a:moveTo>
                    <a:lnTo>
                      <a:pt x="66" y="30"/>
                    </a:lnTo>
                    <a:lnTo>
                      <a:pt x="97" y="30"/>
                    </a:lnTo>
                    <a:lnTo>
                      <a:pt x="116" y="0"/>
                    </a:lnTo>
                    <a:lnTo>
                      <a:pt x="131" y="38"/>
                    </a:lnTo>
                    <a:lnTo>
                      <a:pt x="179" y="38"/>
                    </a:lnTo>
                    <a:lnTo>
                      <a:pt x="205" y="74"/>
                    </a:lnTo>
                    <a:lnTo>
                      <a:pt x="255" y="64"/>
                    </a:lnTo>
                    <a:lnTo>
                      <a:pt x="289" y="87"/>
                    </a:lnTo>
                    <a:lnTo>
                      <a:pt x="352" y="103"/>
                    </a:lnTo>
                    <a:lnTo>
                      <a:pt x="363" y="130"/>
                    </a:lnTo>
                    <a:lnTo>
                      <a:pt x="395" y="132"/>
                    </a:lnTo>
                    <a:lnTo>
                      <a:pt x="386" y="159"/>
                    </a:lnTo>
                    <a:lnTo>
                      <a:pt x="397" y="190"/>
                    </a:lnTo>
                    <a:lnTo>
                      <a:pt x="376" y="229"/>
                    </a:lnTo>
                    <a:lnTo>
                      <a:pt x="391" y="237"/>
                    </a:lnTo>
                    <a:lnTo>
                      <a:pt x="426" y="195"/>
                    </a:lnTo>
                    <a:lnTo>
                      <a:pt x="424" y="180"/>
                    </a:lnTo>
                    <a:lnTo>
                      <a:pt x="439" y="174"/>
                    </a:lnTo>
                    <a:lnTo>
                      <a:pt x="449" y="195"/>
                    </a:lnTo>
                    <a:lnTo>
                      <a:pt x="421" y="224"/>
                    </a:lnTo>
                    <a:lnTo>
                      <a:pt x="410" y="290"/>
                    </a:lnTo>
                    <a:lnTo>
                      <a:pt x="410" y="402"/>
                    </a:lnTo>
                    <a:lnTo>
                      <a:pt x="426" y="421"/>
                    </a:lnTo>
                    <a:lnTo>
                      <a:pt x="420" y="490"/>
                    </a:lnTo>
                    <a:lnTo>
                      <a:pt x="206" y="524"/>
                    </a:lnTo>
                    <a:lnTo>
                      <a:pt x="153" y="492"/>
                    </a:lnTo>
                    <a:lnTo>
                      <a:pt x="165" y="450"/>
                    </a:lnTo>
                    <a:lnTo>
                      <a:pt x="139" y="405"/>
                    </a:lnTo>
                    <a:lnTo>
                      <a:pt x="116" y="348"/>
                    </a:lnTo>
                    <a:lnTo>
                      <a:pt x="56" y="292"/>
                    </a:lnTo>
                    <a:lnTo>
                      <a:pt x="19" y="292"/>
                    </a:lnTo>
                    <a:lnTo>
                      <a:pt x="19" y="214"/>
                    </a:lnTo>
                    <a:lnTo>
                      <a:pt x="0" y="185"/>
                    </a:lnTo>
                    <a:lnTo>
                      <a:pt x="42" y="140"/>
                    </a:lnTo>
                    <a:lnTo>
                      <a:pt x="32" y="3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3" name="Freeform 29"/>
              <p:cNvSpPr>
                <a:spLocks/>
              </p:cNvSpPr>
              <p:nvPr/>
            </p:nvSpPr>
            <p:spPr bwMode="auto">
              <a:xfrm>
                <a:off x="5993210" y="3673473"/>
                <a:ext cx="615906" cy="445136"/>
              </a:xfrm>
              <a:custGeom>
                <a:avLst/>
                <a:gdLst>
                  <a:gd name="T0" fmla="*/ 2147483647 w 521"/>
                  <a:gd name="T1" fmla="*/ 2147483647 h 339"/>
                  <a:gd name="T2" fmla="*/ 0 w 521"/>
                  <a:gd name="T3" fmla="*/ 2147483647 h 339"/>
                  <a:gd name="T4" fmla="*/ 2147483647 w 521"/>
                  <a:gd name="T5" fmla="*/ 2147483647 h 339"/>
                  <a:gd name="T6" fmla="*/ 2147483647 w 521"/>
                  <a:gd name="T7" fmla="*/ 2147483647 h 339"/>
                  <a:gd name="T8" fmla="*/ 2147483647 w 521"/>
                  <a:gd name="T9" fmla="*/ 2147483647 h 339"/>
                  <a:gd name="T10" fmla="*/ 2147483647 w 521"/>
                  <a:gd name="T11" fmla="*/ 2147483647 h 339"/>
                  <a:gd name="T12" fmla="*/ 2147483647 w 521"/>
                  <a:gd name="T13" fmla="*/ 2147483647 h 339"/>
                  <a:gd name="T14" fmla="*/ 2147483647 w 521"/>
                  <a:gd name="T15" fmla="*/ 2147483647 h 339"/>
                  <a:gd name="T16" fmla="*/ 2147483647 w 521"/>
                  <a:gd name="T17" fmla="*/ 2147483647 h 339"/>
                  <a:gd name="T18" fmla="*/ 2147483647 w 521"/>
                  <a:gd name="T19" fmla="*/ 2147483647 h 339"/>
                  <a:gd name="T20" fmla="*/ 2147483647 w 521"/>
                  <a:gd name="T21" fmla="*/ 2147483647 h 339"/>
                  <a:gd name="T22" fmla="*/ 2147483647 w 521"/>
                  <a:gd name="T23" fmla="*/ 2147483647 h 339"/>
                  <a:gd name="T24" fmla="*/ 2147483647 w 521"/>
                  <a:gd name="T25" fmla="*/ 2147483647 h 339"/>
                  <a:gd name="T26" fmla="*/ 2147483647 w 521"/>
                  <a:gd name="T27" fmla="*/ 2147483647 h 339"/>
                  <a:gd name="T28" fmla="*/ 2147483647 w 521"/>
                  <a:gd name="T29" fmla="*/ 0 h 339"/>
                  <a:gd name="T30" fmla="*/ 2147483647 w 521"/>
                  <a:gd name="T31" fmla="*/ 2147483647 h 339"/>
                  <a:gd name="T32" fmla="*/ 2147483647 w 521"/>
                  <a:gd name="T33" fmla="*/ 2147483647 h 339"/>
                  <a:gd name="T34" fmla="*/ 2147483647 w 521"/>
                  <a:gd name="T35" fmla="*/ 2147483647 h 3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21"/>
                  <a:gd name="T55" fmla="*/ 0 h 339"/>
                  <a:gd name="T56" fmla="*/ 521 w 521"/>
                  <a:gd name="T57" fmla="*/ 339 h 33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21" h="339">
                    <a:moveTo>
                      <a:pt x="8" y="18"/>
                    </a:moveTo>
                    <a:lnTo>
                      <a:pt x="0" y="78"/>
                    </a:lnTo>
                    <a:lnTo>
                      <a:pt x="11" y="141"/>
                    </a:lnTo>
                    <a:lnTo>
                      <a:pt x="59" y="270"/>
                    </a:lnTo>
                    <a:lnTo>
                      <a:pt x="87" y="339"/>
                    </a:lnTo>
                    <a:lnTo>
                      <a:pt x="394" y="323"/>
                    </a:lnTo>
                    <a:lnTo>
                      <a:pt x="444" y="339"/>
                    </a:lnTo>
                    <a:lnTo>
                      <a:pt x="474" y="273"/>
                    </a:lnTo>
                    <a:lnTo>
                      <a:pt x="463" y="226"/>
                    </a:lnTo>
                    <a:lnTo>
                      <a:pt x="515" y="217"/>
                    </a:lnTo>
                    <a:lnTo>
                      <a:pt x="521" y="142"/>
                    </a:lnTo>
                    <a:lnTo>
                      <a:pt x="490" y="110"/>
                    </a:lnTo>
                    <a:lnTo>
                      <a:pt x="437" y="78"/>
                    </a:lnTo>
                    <a:lnTo>
                      <a:pt x="449" y="33"/>
                    </a:lnTo>
                    <a:lnTo>
                      <a:pt x="426" y="0"/>
                    </a:lnTo>
                    <a:lnTo>
                      <a:pt x="311" y="5"/>
                    </a:lnTo>
                    <a:lnTo>
                      <a:pt x="195" y="10"/>
                    </a:lnTo>
                    <a:lnTo>
                      <a:pt x="8" y="1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4" name="Freeform 30"/>
              <p:cNvSpPr>
                <a:spLocks/>
              </p:cNvSpPr>
              <p:nvPr/>
            </p:nvSpPr>
            <p:spPr bwMode="auto">
              <a:xfrm>
                <a:off x="6537393" y="3034798"/>
                <a:ext cx="569229" cy="273230"/>
              </a:xfrm>
              <a:custGeom>
                <a:avLst/>
                <a:gdLst>
                  <a:gd name="T0" fmla="*/ 0 w 483"/>
                  <a:gd name="T1" fmla="*/ 2147483647 h 209"/>
                  <a:gd name="T2" fmla="*/ 2147483647 w 483"/>
                  <a:gd name="T3" fmla="*/ 0 h 209"/>
                  <a:gd name="T4" fmla="*/ 2147483647 w 483"/>
                  <a:gd name="T5" fmla="*/ 2147483647 h 209"/>
                  <a:gd name="T6" fmla="*/ 2147483647 w 483"/>
                  <a:gd name="T7" fmla="*/ 2147483647 h 209"/>
                  <a:gd name="T8" fmla="*/ 2147483647 w 483"/>
                  <a:gd name="T9" fmla="*/ 2147483647 h 209"/>
                  <a:gd name="T10" fmla="*/ 2147483647 w 483"/>
                  <a:gd name="T11" fmla="*/ 2147483647 h 209"/>
                  <a:gd name="T12" fmla="*/ 2147483647 w 483"/>
                  <a:gd name="T13" fmla="*/ 2147483647 h 209"/>
                  <a:gd name="T14" fmla="*/ 2147483647 w 483"/>
                  <a:gd name="T15" fmla="*/ 2147483647 h 209"/>
                  <a:gd name="T16" fmla="*/ 2147483647 w 483"/>
                  <a:gd name="T17" fmla="*/ 2147483647 h 209"/>
                  <a:gd name="T18" fmla="*/ 2147483647 w 483"/>
                  <a:gd name="T19" fmla="*/ 2147483647 h 209"/>
                  <a:gd name="T20" fmla="*/ 2147483647 w 483"/>
                  <a:gd name="T21" fmla="*/ 2147483647 h 209"/>
                  <a:gd name="T22" fmla="*/ 2147483647 w 483"/>
                  <a:gd name="T23" fmla="*/ 2147483647 h 209"/>
                  <a:gd name="T24" fmla="*/ 2147483647 w 483"/>
                  <a:gd name="T25" fmla="*/ 2147483647 h 209"/>
                  <a:gd name="T26" fmla="*/ 2147483647 w 483"/>
                  <a:gd name="T27" fmla="*/ 2147483647 h 209"/>
                  <a:gd name="T28" fmla="*/ 2147483647 w 483"/>
                  <a:gd name="T29" fmla="*/ 2147483647 h 209"/>
                  <a:gd name="T30" fmla="*/ 2147483647 w 483"/>
                  <a:gd name="T31" fmla="*/ 2147483647 h 209"/>
                  <a:gd name="T32" fmla="*/ 2147483647 w 483"/>
                  <a:gd name="T33" fmla="*/ 2147483647 h 209"/>
                  <a:gd name="T34" fmla="*/ 2147483647 w 483"/>
                  <a:gd name="T35" fmla="*/ 2147483647 h 209"/>
                  <a:gd name="T36" fmla="*/ 2147483647 w 483"/>
                  <a:gd name="T37" fmla="*/ 2147483647 h 209"/>
                  <a:gd name="T38" fmla="*/ 2147483647 w 483"/>
                  <a:gd name="T39" fmla="*/ 2147483647 h 209"/>
                  <a:gd name="T40" fmla="*/ 2147483647 w 483"/>
                  <a:gd name="T41" fmla="*/ 2147483647 h 209"/>
                  <a:gd name="T42" fmla="*/ 2147483647 w 483"/>
                  <a:gd name="T43" fmla="*/ 2147483647 h 209"/>
                  <a:gd name="T44" fmla="*/ 2147483647 w 483"/>
                  <a:gd name="T45" fmla="*/ 2147483647 h 209"/>
                  <a:gd name="T46" fmla="*/ 2147483647 w 483"/>
                  <a:gd name="T47" fmla="*/ 2147483647 h 209"/>
                  <a:gd name="T48" fmla="*/ 0 w 483"/>
                  <a:gd name="T49" fmla="*/ 2147483647 h 20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83"/>
                  <a:gd name="T76" fmla="*/ 0 h 209"/>
                  <a:gd name="T77" fmla="*/ 483 w 483"/>
                  <a:gd name="T78" fmla="*/ 209 h 20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83" h="209">
                    <a:moveTo>
                      <a:pt x="0" y="115"/>
                    </a:moveTo>
                    <a:lnTo>
                      <a:pt x="108" y="0"/>
                    </a:lnTo>
                    <a:lnTo>
                      <a:pt x="89" y="47"/>
                    </a:lnTo>
                    <a:lnTo>
                      <a:pt x="103" y="62"/>
                    </a:lnTo>
                    <a:lnTo>
                      <a:pt x="137" y="42"/>
                    </a:lnTo>
                    <a:lnTo>
                      <a:pt x="211" y="71"/>
                    </a:lnTo>
                    <a:lnTo>
                      <a:pt x="244" y="47"/>
                    </a:lnTo>
                    <a:lnTo>
                      <a:pt x="344" y="34"/>
                    </a:lnTo>
                    <a:lnTo>
                      <a:pt x="363" y="63"/>
                    </a:lnTo>
                    <a:lnTo>
                      <a:pt x="402" y="57"/>
                    </a:lnTo>
                    <a:lnTo>
                      <a:pt x="478" y="87"/>
                    </a:lnTo>
                    <a:lnTo>
                      <a:pt x="483" y="110"/>
                    </a:lnTo>
                    <a:lnTo>
                      <a:pt x="400" y="129"/>
                    </a:lnTo>
                    <a:lnTo>
                      <a:pt x="376" y="115"/>
                    </a:lnTo>
                    <a:lnTo>
                      <a:pt x="334" y="120"/>
                    </a:lnTo>
                    <a:lnTo>
                      <a:pt x="286" y="149"/>
                    </a:lnTo>
                    <a:lnTo>
                      <a:pt x="263" y="150"/>
                    </a:lnTo>
                    <a:lnTo>
                      <a:pt x="245" y="129"/>
                    </a:lnTo>
                    <a:lnTo>
                      <a:pt x="218" y="207"/>
                    </a:lnTo>
                    <a:lnTo>
                      <a:pt x="187" y="209"/>
                    </a:lnTo>
                    <a:lnTo>
                      <a:pt x="174" y="178"/>
                    </a:lnTo>
                    <a:lnTo>
                      <a:pt x="110" y="163"/>
                    </a:lnTo>
                    <a:lnTo>
                      <a:pt x="79" y="141"/>
                    </a:lnTo>
                    <a:lnTo>
                      <a:pt x="26" y="149"/>
                    </a:lnTo>
                    <a:lnTo>
                      <a:pt x="0" y="11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5" name="Freeform 31"/>
              <p:cNvSpPr>
                <a:spLocks/>
              </p:cNvSpPr>
              <p:nvPr/>
            </p:nvSpPr>
            <p:spPr bwMode="auto">
              <a:xfrm>
                <a:off x="6931299" y="3227198"/>
                <a:ext cx="408707" cy="611351"/>
              </a:xfrm>
              <a:custGeom>
                <a:avLst/>
                <a:gdLst>
                  <a:gd name="T0" fmla="*/ 2147483647 w 345"/>
                  <a:gd name="T1" fmla="*/ 2147483647 h 468"/>
                  <a:gd name="T2" fmla="*/ 2147483647 w 345"/>
                  <a:gd name="T3" fmla="*/ 2147483647 h 468"/>
                  <a:gd name="T4" fmla="*/ 2147483647 w 345"/>
                  <a:gd name="T5" fmla="*/ 2147483647 h 468"/>
                  <a:gd name="T6" fmla="*/ 2147483647 w 345"/>
                  <a:gd name="T7" fmla="*/ 2147483647 h 468"/>
                  <a:gd name="T8" fmla="*/ 2147483647 w 345"/>
                  <a:gd name="T9" fmla="*/ 2147483647 h 468"/>
                  <a:gd name="T10" fmla="*/ 2147483647 w 345"/>
                  <a:gd name="T11" fmla="*/ 2147483647 h 468"/>
                  <a:gd name="T12" fmla="*/ 0 w 345"/>
                  <a:gd name="T13" fmla="*/ 2147483647 h 468"/>
                  <a:gd name="T14" fmla="*/ 2147483647 w 345"/>
                  <a:gd name="T15" fmla="*/ 2147483647 h 468"/>
                  <a:gd name="T16" fmla="*/ 2147483647 w 345"/>
                  <a:gd name="T17" fmla="*/ 2147483647 h 468"/>
                  <a:gd name="T18" fmla="*/ 2147483647 w 345"/>
                  <a:gd name="T19" fmla="*/ 2147483647 h 468"/>
                  <a:gd name="T20" fmla="*/ 2147483647 w 345"/>
                  <a:gd name="T21" fmla="*/ 2147483647 h 468"/>
                  <a:gd name="T22" fmla="*/ 2147483647 w 345"/>
                  <a:gd name="T23" fmla="*/ 2147483647 h 468"/>
                  <a:gd name="T24" fmla="*/ 2147483647 w 345"/>
                  <a:gd name="T25" fmla="*/ 2147483647 h 468"/>
                  <a:gd name="T26" fmla="*/ 2147483647 w 345"/>
                  <a:gd name="T27" fmla="*/ 2147483647 h 468"/>
                  <a:gd name="T28" fmla="*/ 2147483647 w 345"/>
                  <a:gd name="T29" fmla="*/ 2147483647 h 468"/>
                  <a:gd name="T30" fmla="*/ 2147483647 w 345"/>
                  <a:gd name="T31" fmla="*/ 2147483647 h 468"/>
                  <a:gd name="T32" fmla="*/ 2147483647 w 345"/>
                  <a:gd name="T33" fmla="*/ 2147483647 h 468"/>
                  <a:gd name="T34" fmla="*/ 2147483647 w 345"/>
                  <a:gd name="T35" fmla="*/ 2147483647 h 468"/>
                  <a:gd name="T36" fmla="*/ 2147483647 w 345"/>
                  <a:gd name="T37" fmla="*/ 2147483647 h 468"/>
                  <a:gd name="T38" fmla="*/ 2147483647 w 345"/>
                  <a:gd name="T39" fmla="*/ 2147483647 h 468"/>
                  <a:gd name="T40" fmla="*/ 2147483647 w 345"/>
                  <a:gd name="T41" fmla="*/ 2147483647 h 468"/>
                  <a:gd name="T42" fmla="*/ 2147483647 w 345"/>
                  <a:gd name="T43" fmla="*/ 2147483647 h 468"/>
                  <a:gd name="T44" fmla="*/ 2147483647 w 345"/>
                  <a:gd name="T45" fmla="*/ 2147483647 h 468"/>
                  <a:gd name="T46" fmla="*/ 2147483647 w 345"/>
                  <a:gd name="T47" fmla="*/ 2147483647 h 468"/>
                  <a:gd name="T48" fmla="*/ 2147483647 w 345"/>
                  <a:gd name="T49" fmla="*/ 2147483647 h 468"/>
                  <a:gd name="T50" fmla="*/ 2147483647 w 345"/>
                  <a:gd name="T51" fmla="*/ 2147483647 h 468"/>
                  <a:gd name="T52" fmla="*/ 2147483647 w 345"/>
                  <a:gd name="T53" fmla="*/ 2147483647 h 468"/>
                  <a:gd name="T54" fmla="*/ 2147483647 w 345"/>
                  <a:gd name="T55" fmla="*/ 2147483647 h 468"/>
                  <a:gd name="T56" fmla="*/ 2147483647 w 345"/>
                  <a:gd name="T57" fmla="*/ 2147483647 h 468"/>
                  <a:gd name="T58" fmla="*/ 2147483647 w 345"/>
                  <a:gd name="T59" fmla="*/ 2147483647 h 468"/>
                  <a:gd name="T60" fmla="*/ 2147483647 w 345"/>
                  <a:gd name="T61" fmla="*/ 2147483647 h 468"/>
                  <a:gd name="T62" fmla="*/ 2147483647 w 345"/>
                  <a:gd name="T63" fmla="*/ 2147483647 h 468"/>
                  <a:gd name="T64" fmla="*/ 2147483647 w 345"/>
                  <a:gd name="T65" fmla="*/ 2147483647 h 468"/>
                  <a:gd name="T66" fmla="*/ 2147483647 w 345"/>
                  <a:gd name="T67" fmla="*/ 2147483647 h 468"/>
                  <a:gd name="T68" fmla="*/ 2147483647 w 345"/>
                  <a:gd name="T69" fmla="*/ 2147483647 h 468"/>
                  <a:gd name="T70" fmla="*/ 2147483647 w 345"/>
                  <a:gd name="T71" fmla="*/ 2147483647 h 468"/>
                  <a:gd name="T72" fmla="*/ 2147483647 w 345"/>
                  <a:gd name="T73" fmla="*/ 2147483647 h 468"/>
                  <a:gd name="T74" fmla="*/ 2147483647 w 345"/>
                  <a:gd name="T75" fmla="*/ 2147483647 h 468"/>
                  <a:gd name="T76" fmla="*/ 2147483647 w 345"/>
                  <a:gd name="T77" fmla="*/ 2147483647 h 468"/>
                  <a:gd name="T78" fmla="*/ 2147483647 w 345"/>
                  <a:gd name="T79" fmla="*/ 2147483647 h 468"/>
                  <a:gd name="T80" fmla="*/ 2147483647 w 345"/>
                  <a:gd name="T81" fmla="*/ 2147483647 h 468"/>
                  <a:gd name="T82" fmla="*/ 2147483647 w 345"/>
                  <a:gd name="T83" fmla="*/ 0 h 468"/>
                  <a:gd name="T84" fmla="*/ 2147483647 w 345"/>
                  <a:gd name="T85" fmla="*/ 2147483647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5"/>
                  <a:gd name="T130" fmla="*/ 0 h 468"/>
                  <a:gd name="T131" fmla="*/ 345 w 345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5" h="468">
                    <a:moveTo>
                      <a:pt x="87" y="20"/>
                    </a:moveTo>
                    <a:lnTo>
                      <a:pt x="100" y="49"/>
                    </a:lnTo>
                    <a:lnTo>
                      <a:pt x="76" y="66"/>
                    </a:lnTo>
                    <a:lnTo>
                      <a:pt x="74" y="141"/>
                    </a:lnTo>
                    <a:lnTo>
                      <a:pt x="61" y="92"/>
                    </a:lnTo>
                    <a:lnTo>
                      <a:pt x="11" y="139"/>
                    </a:lnTo>
                    <a:lnTo>
                      <a:pt x="0" y="273"/>
                    </a:lnTo>
                    <a:lnTo>
                      <a:pt x="32" y="339"/>
                    </a:lnTo>
                    <a:lnTo>
                      <a:pt x="36" y="373"/>
                    </a:lnTo>
                    <a:lnTo>
                      <a:pt x="37" y="401"/>
                    </a:lnTo>
                    <a:lnTo>
                      <a:pt x="36" y="425"/>
                    </a:lnTo>
                    <a:lnTo>
                      <a:pt x="29" y="468"/>
                    </a:lnTo>
                    <a:lnTo>
                      <a:pt x="165" y="460"/>
                    </a:lnTo>
                    <a:lnTo>
                      <a:pt x="344" y="444"/>
                    </a:lnTo>
                    <a:lnTo>
                      <a:pt x="312" y="434"/>
                    </a:lnTo>
                    <a:lnTo>
                      <a:pt x="294" y="410"/>
                    </a:lnTo>
                    <a:lnTo>
                      <a:pt x="321" y="389"/>
                    </a:lnTo>
                    <a:lnTo>
                      <a:pt x="321" y="363"/>
                    </a:lnTo>
                    <a:lnTo>
                      <a:pt x="308" y="341"/>
                    </a:lnTo>
                    <a:lnTo>
                      <a:pt x="321" y="325"/>
                    </a:lnTo>
                    <a:lnTo>
                      <a:pt x="345" y="326"/>
                    </a:lnTo>
                    <a:lnTo>
                      <a:pt x="341" y="262"/>
                    </a:lnTo>
                    <a:lnTo>
                      <a:pt x="334" y="223"/>
                    </a:lnTo>
                    <a:lnTo>
                      <a:pt x="320" y="199"/>
                    </a:lnTo>
                    <a:lnTo>
                      <a:pt x="305" y="184"/>
                    </a:lnTo>
                    <a:lnTo>
                      <a:pt x="283" y="179"/>
                    </a:lnTo>
                    <a:lnTo>
                      <a:pt x="262" y="179"/>
                    </a:lnTo>
                    <a:lnTo>
                      <a:pt x="239" y="210"/>
                    </a:lnTo>
                    <a:lnTo>
                      <a:pt x="224" y="220"/>
                    </a:lnTo>
                    <a:lnTo>
                      <a:pt x="215" y="223"/>
                    </a:lnTo>
                    <a:lnTo>
                      <a:pt x="203" y="218"/>
                    </a:lnTo>
                    <a:lnTo>
                      <a:pt x="200" y="204"/>
                    </a:lnTo>
                    <a:lnTo>
                      <a:pt x="203" y="194"/>
                    </a:lnTo>
                    <a:lnTo>
                      <a:pt x="213" y="184"/>
                    </a:lnTo>
                    <a:lnTo>
                      <a:pt x="223" y="179"/>
                    </a:lnTo>
                    <a:lnTo>
                      <a:pt x="232" y="178"/>
                    </a:lnTo>
                    <a:lnTo>
                      <a:pt x="232" y="160"/>
                    </a:lnTo>
                    <a:lnTo>
                      <a:pt x="258" y="141"/>
                    </a:lnTo>
                    <a:lnTo>
                      <a:pt x="232" y="79"/>
                    </a:lnTo>
                    <a:lnTo>
                      <a:pt x="232" y="50"/>
                    </a:lnTo>
                    <a:lnTo>
                      <a:pt x="189" y="39"/>
                    </a:lnTo>
                    <a:lnTo>
                      <a:pt x="126" y="0"/>
                    </a:lnTo>
                    <a:lnTo>
                      <a:pt x="87" y="2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6" name="Freeform 32"/>
              <p:cNvSpPr>
                <a:spLocks/>
              </p:cNvSpPr>
              <p:nvPr/>
            </p:nvSpPr>
            <p:spPr bwMode="auto">
              <a:xfrm>
                <a:off x="6486162" y="3769104"/>
                <a:ext cx="441721" cy="808305"/>
              </a:xfrm>
              <a:custGeom>
                <a:avLst/>
                <a:gdLst>
                  <a:gd name="T0" fmla="*/ 2147483647 w 374"/>
                  <a:gd name="T1" fmla="*/ 2147483647 h 618"/>
                  <a:gd name="T2" fmla="*/ 2147483647 w 374"/>
                  <a:gd name="T3" fmla="*/ 0 h 618"/>
                  <a:gd name="T4" fmla="*/ 2147483647 w 374"/>
                  <a:gd name="T5" fmla="*/ 2147483647 h 618"/>
                  <a:gd name="T6" fmla="*/ 2147483647 w 374"/>
                  <a:gd name="T7" fmla="*/ 2147483647 h 618"/>
                  <a:gd name="T8" fmla="*/ 2147483647 w 374"/>
                  <a:gd name="T9" fmla="*/ 2147483647 h 618"/>
                  <a:gd name="T10" fmla="*/ 2147483647 w 374"/>
                  <a:gd name="T11" fmla="*/ 2147483647 h 618"/>
                  <a:gd name="T12" fmla="*/ 2147483647 w 374"/>
                  <a:gd name="T13" fmla="*/ 2147483647 h 618"/>
                  <a:gd name="T14" fmla="*/ 2147483647 w 374"/>
                  <a:gd name="T15" fmla="*/ 2147483647 h 618"/>
                  <a:gd name="T16" fmla="*/ 2147483647 w 374"/>
                  <a:gd name="T17" fmla="*/ 2147483647 h 618"/>
                  <a:gd name="T18" fmla="*/ 2147483647 w 374"/>
                  <a:gd name="T19" fmla="*/ 2147483647 h 618"/>
                  <a:gd name="T20" fmla="*/ 2147483647 w 374"/>
                  <a:gd name="T21" fmla="*/ 2147483647 h 618"/>
                  <a:gd name="T22" fmla="*/ 2147483647 w 374"/>
                  <a:gd name="T23" fmla="*/ 2147483647 h 618"/>
                  <a:gd name="T24" fmla="*/ 2147483647 w 374"/>
                  <a:gd name="T25" fmla="*/ 2147483647 h 618"/>
                  <a:gd name="T26" fmla="*/ 2147483647 w 374"/>
                  <a:gd name="T27" fmla="*/ 2147483647 h 618"/>
                  <a:gd name="T28" fmla="*/ 2147483647 w 374"/>
                  <a:gd name="T29" fmla="*/ 2147483647 h 618"/>
                  <a:gd name="T30" fmla="*/ 2147483647 w 374"/>
                  <a:gd name="T31" fmla="*/ 2147483647 h 618"/>
                  <a:gd name="T32" fmla="*/ 2147483647 w 374"/>
                  <a:gd name="T33" fmla="*/ 2147483647 h 618"/>
                  <a:gd name="T34" fmla="*/ 0 w 374"/>
                  <a:gd name="T35" fmla="*/ 2147483647 h 618"/>
                  <a:gd name="T36" fmla="*/ 2147483647 w 374"/>
                  <a:gd name="T37" fmla="*/ 2147483647 h 618"/>
                  <a:gd name="T38" fmla="*/ 2147483647 w 374"/>
                  <a:gd name="T39" fmla="*/ 2147483647 h 618"/>
                  <a:gd name="T40" fmla="*/ 2147483647 w 374"/>
                  <a:gd name="T41" fmla="*/ 2147483647 h 618"/>
                  <a:gd name="T42" fmla="*/ 2147483647 w 374"/>
                  <a:gd name="T43" fmla="*/ 2147483647 h 618"/>
                  <a:gd name="T44" fmla="*/ 2147483647 w 374"/>
                  <a:gd name="T45" fmla="*/ 2147483647 h 6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618"/>
                  <a:gd name="T71" fmla="*/ 374 w 374"/>
                  <a:gd name="T72" fmla="*/ 618 h 6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618">
                    <a:moveTo>
                      <a:pt x="69" y="36"/>
                    </a:moveTo>
                    <a:lnTo>
                      <a:pt x="284" y="0"/>
                    </a:lnTo>
                    <a:lnTo>
                      <a:pt x="318" y="76"/>
                    </a:lnTo>
                    <a:lnTo>
                      <a:pt x="361" y="392"/>
                    </a:lnTo>
                    <a:lnTo>
                      <a:pt x="374" y="434"/>
                    </a:lnTo>
                    <a:lnTo>
                      <a:pt x="340" y="518"/>
                    </a:lnTo>
                    <a:lnTo>
                      <a:pt x="340" y="576"/>
                    </a:lnTo>
                    <a:lnTo>
                      <a:pt x="302" y="570"/>
                    </a:lnTo>
                    <a:lnTo>
                      <a:pt x="303" y="618"/>
                    </a:lnTo>
                    <a:lnTo>
                      <a:pt x="263" y="599"/>
                    </a:lnTo>
                    <a:lnTo>
                      <a:pt x="242" y="605"/>
                    </a:lnTo>
                    <a:lnTo>
                      <a:pt x="211" y="601"/>
                    </a:lnTo>
                    <a:lnTo>
                      <a:pt x="189" y="526"/>
                    </a:lnTo>
                    <a:lnTo>
                      <a:pt x="145" y="504"/>
                    </a:lnTo>
                    <a:lnTo>
                      <a:pt x="145" y="425"/>
                    </a:lnTo>
                    <a:lnTo>
                      <a:pt x="102" y="434"/>
                    </a:lnTo>
                    <a:lnTo>
                      <a:pt x="77" y="376"/>
                    </a:lnTo>
                    <a:lnTo>
                      <a:pt x="0" y="308"/>
                    </a:lnTo>
                    <a:lnTo>
                      <a:pt x="56" y="202"/>
                    </a:lnTo>
                    <a:lnTo>
                      <a:pt x="40" y="152"/>
                    </a:lnTo>
                    <a:lnTo>
                      <a:pt x="97" y="142"/>
                    </a:lnTo>
                    <a:lnTo>
                      <a:pt x="102" y="73"/>
                    </a:lnTo>
                    <a:lnTo>
                      <a:pt x="69" y="3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7" name="Freeform 33"/>
              <p:cNvSpPr>
                <a:spLocks/>
              </p:cNvSpPr>
              <p:nvPr/>
            </p:nvSpPr>
            <p:spPr bwMode="auto">
              <a:xfrm>
                <a:off x="6097948" y="4096979"/>
                <a:ext cx="701290" cy="638674"/>
              </a:xfrm>
              <a:custGeom>
                <a:avLst/>
                <a:gdLst>
                  <a:gd name="T0" fmla="*/ 0 w 594"/>
                  <a:gd name="T1" fmla="*/ 2147483647 h 489"/>
                  <a:gd name="T2" fmla="*/ 2147483647 w 594"/>
                  <a:gd name="T3" fmla="*/ 0 h 489"/>
                  <a:gd name="T4" fmla="*/ 2147483647 w 594"/>
                  <a:gd name="T5" fmla="*/ 0 h 489"/>
                  <a:gd name="T6" fmla="*/ 2147483647 w 594"/>
                  <a:gd name="T7" fmla="*/ 2147483647 h 489"/>
                  <a:gd name="T8" fmla="*/ 2147483647 w 594"/>
                  <a:gd name="T9" fmla="*/ 2147483647 h 489"/>
                  <a:gd name="T10" fmla="*/ 2147483647 w 594"/>
                  <a:gd name="T11" fmla="*/ 2147483647 h 489"/>
                  <a:gd name="T12" fmla="*/ 2147483647 w 594"/>
                  <a:gd name="T13" fmla="*/ 2147483647 h 489"/>
                  <a:gd name="T14" fmla="*/ 2147483647 w 594"/>
                  <a:gd name="T15" fmla="*/ 2147483647 h 489"/>
                  <a:gd name="T16" fmla="*/ 2147483647 w 594"/>
                  <a:gd name="T17" fmla="*/ 2147483647 h 489"/>
                  <a:gd name="T18" fmla="*/ 2147483647 w 594"/>
                  <a:gd name="T19" fmla="*/ 2147483647 h 489"/>
                  <a:gd name="T20" fmla="*/ 2147483647 w 594"/>
                  <a:gd name="T21" fmla="*/ 2147483647 h 489"/>
                  <a:gd name="T22" fmla="*/ 2147483647 w 594"/>
                  <a:gd name="T23" fmla="*/ 2147483647 h 489"/>
                  <a:gd name="T24" fmla="*/ 2147483647 w 594"/>
                  <a:gd name="T25" fmla="*/ 2147483647 h 489"/>
                  <a:gd name="T26" fmla="*/ 2147483647 w 594"/>
                  <a:gd name="T27" fmla="*/ 2147483647 h 489"/>
                  <a:gd name="T28" fmla="*/ 2147483647 w 594"/>
                  <a:gd name="T29" fmla="*/ 2147483647 h 489"/>
                  <a:gd name="T30" fmla="*/ 2147483647 w 594"/>
                  <a:gd name="T31" fmla="*/ 2147483647 h 489"/>
                  <a:gd name="T32" fmla="*/ 2147483647 w 594"/>
                  <a:gd name="T33" fmla="*/ 2147483647 h 489"/>
                  <a:gd name="T34" fmla="*/ 2147483647 w 594"/>
                  <a:gd name="T35" fmla="*/ 2147483647 h 489"/>
                  <a:gd name="T36" fmla="*/ 2147483647 w 594"/>
                  <a:gd name="T37" fmla="*/ 2147483647 h 489"/>
                  <a:gd name="T38" fmla="*/ 2147483647 w 594"/>
                  <a:gd name="T39" fmla="*/ 2147483647 h 489"/>
                  <a:gd name="T40" fmla="*/ 2147483647 w 594"/>
                  <a:gd name="T41" fmla="*/ 2147483647 h 489"/>
                  <a:gd name="T42" fmla="*/ 2147483647 w 594"/>
                  <a:gd name="T43" fmla="*/ 2147483647 h 489"/>
                  <a:gd name="T44" fmla="*/ 2147483647 w 594"/>
                  <a:gd name="T45" fmla="*/ 2147483647 h 489"/>
                  <a:gd name="T46" fmla="*/ 2147483647 w 594"/>
                  <a:gd name="T47" fmla="*/ 2147483647 h 489"/>
                  <a:gd name="T48" fmla="*/ 2147483647 w 594"/>
                  <a:gd name="T49" fmla="*/ 2147483647 h 489"/>
                  <a:gd name="T50" fmla="*/ 0 w 594"/>
                  <a:gd name="T51" fmla="*/ 2147483647 h 4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94"/>
                  <a:gd name="T79" fmla="*/ 0 h 489"/>
                  <a:gd name="T80" fmla="*/ 594 w 594"/>
                  <a:gd name="T81" fmla="*/ 489 h 48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94" h="489">
                    <a:moveTo>
                      <a:pt x="0" y="16"/>
                    </a:moveTo>
                    <a:lnTo>
                      <a:pt x="260" y="0"/>
                    </a:lnTo>
                    <a:lnTo>
                      <a:pt x="315" y="0"/>
                    </a:lnTo>
                    <a:lnTo>
                      <a:pt x="357" y="15"/>
                    </a:lnTo>
                    <a:lnTo>
                      <a:pt x="334" y="57"/>
                    </a:lnTo>
                    <a:lnTo>
                      <a:pt x="410" y="126"/>
                    </a:lnTo>
                    <a:lnTo>
                      <a:pt x="435" y="184"/>
                    </a:lnTo>
                    <a:lnTo>
                      <a:pt x="480" y="170"/>
                    </a:lnTo>
                    <a:lnTo>
                      <a:pt x="478" y="252"/>
                    </a:lnTo>
                    <a:lnTo>
                      <a:pt x="523" y="276"/>
                    </a:lnTo>
                    <a:lnTo>
                      <a:pt x="544" y="349"/>
                    </a:lnTo>
                    <a:lnTo>
                      <a:pt x="577" y="355"/>
                    </a:lnTo>
                    <a:lnTo>
                      <a:pt x="594" y="386"/>
                    </a:lnTo>
                    <a:lnTo>
                      <a:pt x="554" y="428"/>
                    </a:lnTo>
                    <a:lnTo>
                      <a:pt x="541" y="476"/>
                    </a:lnTo>
                    <a:lnTo>
                      <a:pt x="485" y="489"/>
                    </a:lnTo>
                    <a:lnTo>
                      <a:pt x="499" y="436"/>
                    </a:lnTo>
                    <a:lnTo>
                      <a:pt x="276" y="455"/>
                    </a:lnTo>
                    <a:lnTo>
                      <a:pt x="117" y="475"/>
                    </a:lnTo>
                    <a:lnTo>
                      <a:pt x="107" y="423"/>
                    </a:lnTo>
                    <a:lnTo>
                      <a:pt x="96" y="267"/>
                    </a:lnTo>
                    <a:lnTo>
                      <a:pt x="94" y="181"/>
                    </a:lnTo>
                    <a:lnTo>
                      <a:pt x="41" y="142"/>
                    </a:lnTo>
                    <a:lnTo>
                      <a:pt x="60" y="107"/>
                    </a:lnTo>
                    <a:lnTo>
                      <a:pt x="34" y="87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8" name="Freeform 34"/>
              <p:cNvSpPr>
                <a:spLocks/>
              </p:cNvSpPr>
              <p:nvPr/>
            </p:nvSpPr>
            <p:spPr bwMode="auto">
              <a:xfrm>
                <a:off x="6862991" y="3824888"/>
                <a:ext cx="342676" cy="625013"/>
              </a:xfrm>
              <a:custGeom>
                <a:avLst/>
                <a:gdLst>
                  <a:gd name="T0" fmla="*/ 0 w 290"/>
                  <a:gd name="T1" fmla="*/ 2147483647 h 477"/>
                  <a:gd name="T2" fmla="*/ 2147483647 w 290"/>
                  <a:gd name="T3" fmla="*/ 2147483647 h 477"/>
                  <a:gd name="T4" fmla="*/ 2147483647 w 290"/>
                  <a:gd name="T5" fmla="*/ 2147483647 h 477"/>
                  <a:gd name="T6" fmla="*/ 2147483647 w 290"/>
                  <a:gd name="T7" fmla="*/ 2147483647 h 477"/>
                  <a:gd name="T8" fmla="*/ 2147483647 w 290"/>
                  <a:gd name="T9" fmla="*/ 2147483647 h 477"/>
                  <a:gd name="T10" fmla="*/ 2147483647 w 290"/>
                  <a:gd name="T11" fmla="*/ 0 h 477"/>
                  <a:gd name="T12" fmla="*/ 2147483647 w 290"/>
                  <a:gd name="T13" fmla="*/ 2147483647 h 477"/>
                  <a:gd name="T14" fmla="*/ 2147483647 w 290"/>
                  <a:gd name="T15" fmla="*/ 2147483647 h 477"/>
                  <a:gd name="T16" fmla="*/ 2147483647 w 290"/>
                  <a:gd name="T17" fmla="*/ 2147483647 h 477"/>
                  <a:gd name="T18" fmla="*/ 2147483647 w 290"/>
                  <a:gd name="T19" fmla="*/ 2147483647 h 477"/>
                  <a:gd name="T20" fmla="*/ 2147483647 w 290"/>
                  <a:gd name="T21" fmla="*/ 2147483647 h 477"/>
                  <a:gd name="T22" fmla="*/ 2147483647 w 290"/>
                  <a:gd name="T23" fmla="*/ 2147483647 h 477"/>
                  <a:gd name="T24" fmla="*/ 2147483647 w 290"/>
                  <a:gd name="T25" fmla="*/ 2147483647 h 477"/>
                  <a:gd name="T26" fmla="*/ 2147483647 w 290"/>
                  <a:gd name="T27" fmla="*/ 2147483647 h 477"/>
                  <a:gd name="T28" fmla="*/ 2147483647 w 290"/>
                  <a:gd name="T29" fmla="*/ 2147483647 h 477"/>
                  <a:gd name="T30" fmla="*/ 0 w 290"/>
                  <a:gd name="T31" fmla="*/ 2147483647 h 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0"/>
                  <a:gd name="T49" fmla="*/ 0 h 477"/>
                  <a:gd name="T50" fmla="*/ 290 w 290"/>
                  <a:gd name="T51" fmla="*/ 477 h 47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0" h="477">
                    <a:moveTo>
                      <a:pt x="0" y="34"/>
                    </a:moveTo>
                    <a:lnTo>
                      <a:pt x="34" y="51"/>
                    </a:lnTo>
                    <a:lnTo>
                      <a:pt x="66" y="48"/>
                    </a:lnTo>
                    <a:lnTo>
                      <a:pt x="77" y="38"/>
                    </a:lnTo>
                    <a:lnTo>
                      <a:pt x="85" y="9"/>
                    </a:lnTo>
                    <a:lnTo>
                      <a:pt x="226" y="0"/>
                    </a:lnTo>
                    <a:lnTo>
                      <a:pt x="290" y="337"/>
                    </a:lnTo>
                    <a:lnTo>
                      <a:pt x="286" y="334"/>
                    </a:lnTo>
                    <a:lnTo>
                      <a:pt x="237" y="353"/>
                    </a:lnTo>
                    <a:lnTo>
                      <a:pt x="203" y="444"/>
                    </a:lnTo>
                    <a:lnTo>
                      <a:pt x="153" y="431"/>
                    </a:lnTo>
                    <a:lnTo>
                      <a:pt x="95" y="465"/>
                    </a:lnTo>
                    <a:lnTo>
                      <a:pt x="19" y="477"/>
                    </a:lnTo>
                    <a:lnTo>
                      <a:pt x="53" y="389"/>
                    </a:lnTo>
                    <a:lnTo>
                      <a:pt x="39" y="339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9" name="Freeform 35"/>
              <p:cNvSpPr>
                <a:spLocks/>
              </p:cNvSpPr>
              <p:nvPr/>
            </p:nvSpPr>
            <p:spPr bwMode="auto">
              <a:xfrm>
                <a:off x="7130529" y="3699657"/>
                <a:ext cx="440583" cy="562398"/>
              </a:xfrm>
              <a:custGeom>
                <a:avLst/>
                <a:gdLst>
                  <a:gd name="T0" fmla="*/ 0 w 432"/>
                  <a:gd name="T1" fmla="*/ 2147483647 h 499"/>
                  <a:gd name="T2" fmla="*/ 2147483647 w 432"/>
                  <a:gd name="T3" fmla="*/ 2147483647 h 499"/>
                  <a:gd name="T4" fmla="*/ 2147483647 w 432"/>
                  <a:gd name="T5" fmla="*/ 2147483647 h 499"/>
                  <a:gd name="T6" fmla="*/ 2147483647 w 432"/>
                  <a:gd name="T7" fmla="*/ 2147483647 h 499"/>
                  <a:gd name="T8" fmla="*/ 2147483647 w 432"/>
                  <a:gd name="T9" fmla="*/ 2147483647 h 499"/>
                  <a:gd name="T10" fmla="*/ 2147483647 w 432"/>
                  <a:gd name="T11" fmla="*/ 0 h 499"/>
                  <a:gd name="T12" fmla="*/ 2147483647 w 432"/>
                  <a:gd name="T13" fmla="*/ 2147483647 h 499"/>
                  <a:gd name="T14" fmla="*/ 2147483647 w 432"/>
                  <a:gd name="T15" fmla="*/ 2147483647 h 499"/>
                  <a:gd name="T16" fmla="*/ 2147483647 w 432"/>
                  <a:gd name="T17" fmla="*/ 2147483647 h 499"/>
                  <a:gd name="T18" fmla="*/ 2147483647 w 432"/>
                  <a:gd name="T19" fmla="*/ 2147483647 h 499"/>
                  <a:gd name="T20" fmla="*/ 2147483647 w 432"/>
                  <a:gd name="T21" fmla="*/ 2147483647 h 499"/>
                  <a:gd name="T22" fmla="*/ 2147483647 w 432"/>
                  <a:gd name="T23" fmla="*/ 2147483647 h 499"/>
                  <a:gd name="T24" fmla="*/ 2147483647 w 432"/>
                  <a:gd name="T25" fmla="*/ 2147483647 h 499"/>
                  <a:gd name="T26" fmla="*/ 2147483647 w 432"/>
                  <a:gd name="T27" fmla="*/ 2147483647 h 499"/>
                  <a:gd name="T28" fmla="*/ 2147483647 w 432"/>
                  <a:gd name="T29" fmla="*/ 2147483647 h 499"/>
                  <a:gd name="T30" fmla="*/ 2147483647 w 432"/>
                  <a:gd name="T31" fmla="*/ 2147483647 h 499"/>
                  <a:gd name="T32" fmla="*/ 2147483647 w 432"/>
                  <a:gd name="T33" fmla="*/ 2147483647 h 499"/>
                  <a:gd name="T34" fmla="*/ 2147483647 w 432"/>
                  <a:gd name="T35" fmla="*/ 2147483647 h 499"/>
                  <a:gd name="T36" fmla="*/ 0 w 432"/>
                  <a:gd name="T37" fmla="*/ 2147483647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2"/>
                  <a:gd name="T58" fmla="*/ 0 h 499"/>
                  <a:gd name="T59" fmla="*/ 432 w 432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2" h="499">
                    <a:moveTo>
                      <a:pt x="0" y="112"/>
                    </a:moveTo>
                    <a:lnTo>
                      <a:pt x="195" y="94"/>
                    </a:lnTo>
                    <a:lnTo>
                      <a:pt x="235" y="101"/>
                    </a:lnTo>
                    <a:lnTo>
                      <a:pt x="327" y="58"/>
                    </a:lnTo>
                    <a:lnTo>
                      <a:pt x="347" y="19"/>
                    </a:lnTo>
                    <a:lnTo>
                      <a:pt x="402" y="0"/>
                    </a:lnTo>
                    <a:lnTo>
                      <a:pt x="432" y="189"/>
                    </a:lnTo>
                    <a:lnTo>
                      <a:pt x="409" y="210"/>
                    </a:lnTo>
                    <a:lnTo>
                      <a:pt x="415" y="340"/>
                    </a:lnTo>
                    <a:lnTo>
                      <a:pt x="372" y="351"/>
                    </a:lnTo>
                    <a:lnTo>
                      <a:pt x="347" y="424"/>
                    </a:lnTo>
                    <a:lnTo>
                      <a:pt x="314" y="414"/>
                    </a:lnTo>
                    <a:lnTo>
                      <a:pt x="302" y="499"/>
                    </a:lnTo>
                    <a:lnTo>
                      <a:pt x="254" y="463"/>
                    </a:lnTo>
                    <a:lnTo>
                      <a:pt x="159" y="485"/>
                    </a:lnTo>
                    <a:lnTo>
                      <a:pt x="115" y="452"/>
                    </a:lnTo>
                    <a:lnTo>
                      <a:pt x="64" y="452"/>
                    </a:lnTo>
                    <a:lnTo>
                      <a:pt x="36" y="311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0" name="Freeform 36"/>
              <p:cNvSpPr>
                <a:spLocks/>
              </p:cNvSpPr>
              <p:nvPr/>
            </p:nvSpPr>
            <p:spPr bwMode="auto">
              <a:xfrm>
                <a:off x="6735484" y="4208548"/>
                <a:ext cx="778705" cy="477013"/>
              </a:xfrm>
              <a:custGeom>
                <a:avLst/>
                <a:gdLst>
                  <a:gd name="T0" fmla="*/ 0 w 761"/>
                  <a:gd name="T1" fmla="*/ 2147483647 h 422"/>
                  <a:gd name="T2" fmla="*/ 2147483647 w 761"/>
                  <a:gd name="T3" fmla="*/ 2147483647 h 422"/>
                  <a:gd name="T4" fmla="*/ 2147483647 w 761"/>
                  <a:gd name="T5" fmla="*/ 2147483647 h 422"/>
                  <a:gd name="T6" fmla="*/ 2147483647 w 761"/>
                  <a:gd name="T7" fmla="*/ 2147483647 h 422"/>
                  <a:gd name="T8" fmla="*/ 2147483647 w 761"/>
                  <a:gd name="T9" fmla="*/ 2147483647 h 422"/>
                  <a:gd name="T10" fmla="*/ 2147483647 w 761"/>
                  <a:gd name="T11" fmla="*/ 2147483647 h 422"/>
                  <a:gd name="T12" fmla="*/ 2147483647 w 761"/>
                  <a:gd name="T13" fmla="*/ 2147483647 h 422"/>
                  <a:gd name="T14" fmla="*/ 2147483647 w 761"/>
                  <a:gd name="T15" fmla="*/ 2147483647 h 422"/>
                  <a:gd name="T16" fmla="*/ 2147483647 w 761"/>
                  <a:gd name="T17" fmla="*/ 2147483647 h 422"/>
                  <a:gd name="T18" fmla="*/ 2147483647 w 761"/>
                  <a:gd name="T19" fmla="*/ 2147483647 h 422"/>
                  <a:gd name="T20" fmla="*/ 2147483647 w 761"/>
                  <a:gd name="T21" fmla="*/ 2147483647 h 422"/>
                  <a:gd name="T22" fmla="*/ 2147483647 w 761"/>
                  <a:gd name="T23" fmla="*/ 2147483647 h 422"/>
                  <a:gd name="T24" fmla="*/ 2147483647 w 761"/>
                  <a:gd name="T25" fmla="*/ 2147483647 h 422"/>
                  <a:gd name="T26" fmla="*/ 2147483647 w 761"/>
                  <a:gd name="T27" fmla="*/ 2147483647 h 422"/>
                  <a:gd name="T28" fmla="*/ 2147483647 w 761"/>
                  <a:gd name="T29" fmla="*/ 0 h 422"/>
                  <a:gd name="T30" fmla="*/ 2147483647 w 761"/>
                  <a:gd name="T31" fmla="*/ 2147483647 h 422"/>
                  <a:gd name="T32" fmla="*/ 2147483647 w 761"/>
                  <a:gd name="T33" fmla="*/ 2147483647 h 422"/>
                  <a:gd name="T34" fmla="*/ 2147483647 w 761"/>
                  <a:gd name="T35" fmla="*/ 2147483647 h 422"/>
                  <a:gd name="T36" fmla="*/ 2147483647 w 761"/>
                  <a:gd name="T37" fmla="*/ 2147483647 h 422"/>
                  <a:gd name="T38" fmla="*/ 2147483647 w 761"/>
                  <a:gd name="T39" fmla="*/ 2147483647 h 422"/>
                  <a:gd name="T40" fmla="*/ 2147483647 w 761"/>
                  <a:gd name="T41" fmla="*/ 2147483647 h 422"/>
                  <a:gd name="T42" fmla="*/ 2147483647 w 761"/>
                  <a:gd name="T43" fmla="*/ 2147483647 h 422"/>
                  <a:gd name="T44" fmla="*/ 2147483647 w 761"/>
                  <a:gd name="T45" fmla="*/ 2147483647 h 422"/>
                  <a:gd name="T46" fmla="*/ 2147483647 w 761"/>
                  <a:gd name="T47" fmla="*/ 2147483647 h 422"/>
                  <a:gd name="T48" fmla="*/ 2147483647 w 761"/>
                  <a:gd name="T49" fmla="*/ 2147483647 h 422"/>
                  <a:gd name="T50" fmla="*/ 2147483647 w 761"/>
                  <a:gd name="T51" fmla="*/ 2147483647 h 422"/>
                  <a:gd name="T52" fmla="*/ 2147483647 w 761"/>
                  <a:gd name="T53" fmla="*/ 2147483647 h 422"/>
                  <a:gd name="T54" fmla="*/ 2147483647 w 761"/>
                  <a:gd name="T55" fmla="*/ 2147483647 h 422"/>
                  <a:gd name="T56" fmla="*/ 0 w 761"/>
                  <a:gd name="T57" fmla="*/ 2147483647 h 4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61"/>
                  <a:gd name="T88" fmla="*/ 0 h 422"/>
                  <a:gd name="T89" fmla="*/ 761 w 761"/>
                  <a:gd name="T90" fmla="*/ 422 h 4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61" h="422">
                    <a:moveTo>
                      <a:pt x="0" y="422"/>
                    </a:moveTo>
                    <a:lnTo>
                      <a:pt x="185" y="395"/>
                    </a:lnTo>
                    <a:lnTo>
                      <a:pt x="185" y="377"/>
                    </a:lnTo>
                    <a:lnTo>
                      <a:pt x="632" y="316"/>
                    </a:lnTo>
                    <a:lnTo>
                      <a:pt x="639" y="283"/>
                    </a:lnTo>
                    <a:lnTo>
                      <a:pt x="705" y="259"/>
                    </a:lnTo>
                    <a:lnTo>
                      <a:pt x="712" y="225"/>
                    </a:lnTo>
                    <a:lnTo>
                      <a:pt x="741" y="214"/>
                    </a:lnTo>
                    <a:lnTo>
                      <a:pt x="761" y="164"/>
                    </a:lnTo>
                    <a:lnTo>
                      <a:pt x="700" y="113"/>
                    </a:lnTo>
                    <a:lnTo>
                      <a:pt x="688" y="46"/>
                    </a:lnTo>
                    <a:lnTo>
                      <a:pt x="639" y="13"/>
                    </a:lnTo>
                    <a:lnTo>
                      <a:pt x="541" y="31"/>
                    </a:lnTo>
                    <a:lnTo>
                      <a:pt x="501" y="3"/>
                    </a:lnTo>
                    <a:lnTo>
                      <a:pt x="449" y="0"/>
                    </a:lnTo>
                    <a:lnTo>
                      <a:pt x="459" y="46"/>
                    </a:lnTo>
                    <a:lnTo>
                      <a:pt x="397" y="71"/>
                    </a:lnTo>
                    <a:lnTo>
                      <a:pt x="356" y="176"/>
                    </a:lnTo>
                    <a:lnTo>
                      <a:pt x="300" y="158"/>
                    </a:lnTo>
                    <a:lnTo>
                      <a:pt x="233" y="198"/>
                    </a:lnTo>
                    <a:lnTo>
                      <a:pt x="146" y="213"/>
                    </a:lnTo>
                    <a:lnTo>
                      <a:pt x="146" y="273"/>
                    </a:lnTo>
                    <a:lnTo>
                      <a:pt x="103" y="271"/>
                    </a:lnTo>
                    <a:lnTo>
                      <a:pt x="105" y="323"/>
                    </a:lnTo>
                    <a:lnTo>
                      <a:pt x="60" y="302"/>
                    </a:lnTo>
                    <a:lnTo>
                      <a:pt x="34" y="311"/>
                    </a:lnTo>
                    <a:lnTo>
                      <a:pt x="57" y="347"/>
                    </a:lnTo>
                    <a:lnTo>
                      <a:pt x="9" y="393"/>
                    </a:lnTo>
                    <a:lnTo>
                      <a:pt x="0" y="42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1" name="Freeform 37"/>
              <p:cNvSpPr>
                <a:spLocks/>
              </p:cNvSpPr>
              <p:nvPr/>
            </p:nvSpPr>
            <p:spPr bwMode="auto">
              <a:xfrm>
                <a:off x="6685392" y="4517069"/>
                <a:ext cx="895966" cy="360891"/>
              </a:xfrm>
              <a:custGeom>
                <a:avLst/>
                <a:gdLst>
                  <a:gd name="T0" fmla="*/ 2147483647 w 757"/>
                  <a:gd name="T1" fmla="*/ 2147483647 h 276"/>
                  <a:gd name="T2" fmla="*/ 2147483647 w 757"/>
                  <a:gd name="T3" fmla="*/ 2147483647 h 276"/>
                  <a:gd name="T4" fmla="*/ 2147483647 w 757"/>
                  <a:gd name="T5" fmla="*/ 2147483647 h 276"/>
                  <a:gd name="T6" fmla="*/ 2147483647 w 757"/>
                  <a:gd name="T7" fmla="*/ 2147483647 h 276"/>
                  <a:gd name="T8" fmla="*/ 0 w 757"/>
                  <a:gd name="T9" fmla="*/ 2147483647 h 276"/>
                  <a:gd name="T10" fmla="*/ 2147483647 w 757"/>
                  <a:gd name="T11" fmla="*/ 2147483647 h 276"/>
                  <a:gd name="T12" fmla="*/ 2147483647 w 757"/>
                  <a:gd name="T13" fmla="*/ 2147483647 h 276"/>
                  <a:gd name="T14" fmla="*/ 2147483647 w 757"/>
                  <a:gd name="T15" fmla="*/ 2147483647 h 276"/>
                  <a:gd name="T16" fmla="*/ 2147483647 w 757"/>
                  <a:gd name="T17" fmla="*/ 2147483647 h 276"/>
                  <a:gd name="T18" fmla="*/ 2147483647 w 757"/>
                  <a:gd name="T19" fmla="*/ 2147483647 h 276"/>
                  <a:gd name="T20" fmla="*/ 2147483647 w 757"/>
                  <a:gd name="T21" fmla="*/ 2147483647 h 276"/>
                  <a:gd name="T22" fmla="*/ 2147483647 w 757"/>
                  <a:gd name="T23" fmla="*/ 0 h 276"/>
                  <a:gd name="T24" fmla="*/ 2147483647 w 757"/>
                  <a:gd name="T25" fmla="*/ 2147483647 h 276"/>
                  <a:gd name="T26" fmla="*/ 2147483647 w 757"/>
                  <a:gd name="T27" fmla="*/ 2147483647 h 276"/>
                  <a:gd name="T28" fmla="*/ 2147483647 w 757"/>
                  <a:gd name="T29" fmla="*/ 2147483647 h 276"/>
                  <a:gd name="T30" fmla="*/ 2147483647 w 757"/>
                  <a:gd name="T31" fmla="*/ 2147483647 h 2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57"/>
                  <a:gd name="T49" fmla="*/ 0 h 276"/>
                  <a:gd name="T50" fmla="*/ 757 w 757"/>
                  <a:gd name="T51" fmla="*/ 276 h 2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57" h="276">
                    <a:moveTo>
                      <a:pt x="45" y="125"/>
                    </a:moveTo>
                    <a:lnTo>
                      <a:pt x="45" y="130"/>
                    </a:lnTo>
                    <a:lnTo>
                      <a:pt x="32" y="156"/>
                    </a:lnTo>
                    <a:lnTo>
                      <a:pt x="47" y="192"/>
                    </a:lnTo>
                    <a:lnTo>
                      <a:pt x="0" y="222"/>
                    </a:lnTo>
                    <a:lnTo>
                      <a:pt x="9" y="276"/>
                    </a:lnTo>
                    <a:lnTo>
                      <a:pt x="208" y="259"/>
                    </a:lnTo>
                    <a:lnTo>
                      <a:pt x="444" y="232"/>
                    </a:lnTo>
                    <a:lnTo>
                      <a:pt x="562" y="211"/>
                    </a:lnTo>
                    <a:lnTo>
                      <a:pt x="586" y="140"/>
                    </a:lnTo>
                    <a:lnTo>
                      <a:pt x="628" y="137"/>
                    </a:lnTo>
                    <a:lnTo>
                      <a:pt x="757" y="0"/>
                    </a:lnTo>
                    <a:lnTo>
                      <a:pt x="589" y="33"/>
                    </a:lnTo>
                    <a:lnTo>
                      <a:pt x="198" y="90"/>
                    </a:lnTo>
                    <a:lnTo>
                      <a:pt x="202" y="106"/>
                    </a:lnTo>
                    <a:lnTo>
                      <a:pt x="45" y="12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2" name="Freeform 38"/>
              <p:cNvSpPr>
                <a:spLocks/>
              </p:cNvSpPr>
              <p:nvPr/>
            </p:nvSpPr>
            <p:spPr bwMode="auto">
              <a:xfrm>
                <a:off x="6598869" y="4848361"/>
                <a:ext cx="365445" cy="706982"/>
              </a:xfrm>
              <a:custGeom>
                <a:avLst/>
                <a:gdLst>
                  <a:gd name="T0" fmla="*/ 2147483647 w 310"/>
                  <a:gd name="T1" fmla="*/ 2147483647 h 540"/>
                  <a:gd name="T2" fmla="*/ 2147483647 w 310"/>
                  <a:gd name="T3" fmla="*/ 2147483647 h 540"/>
                  <a:gd name="T4" fmla="*/ 0 w 310"/>
                  <a:gd name="T5" fmla="*/ 2147483647 h 540"/>
                  <a:gd name="T6" fmla="*/ 2147483647 w 310"/>
                  <a:gd name="T7" fmla="*/ 2147483647 h 540"/>
                  <a:gd name="T8" fmla="*/ 2147483647 w 310"/>
                  <a:gd name="T9" fmla="*/ 2147483647 h 540"/>
                  <a:gd name="T10" fmla="*/ 2147483647 w 310"/>
                  <a:gd name="T11" fmla="*/ 2147483647 h 540"/>
                  <a:gd name="T12" fmla="*/ 2147483647 w 310"/>
                  <a:gd name="T13" fmla="*/ 2147483647 h 540"/>
                  <a:gd name="T14" fmla="*/ 2147483647 w 310"/>
                  <a:gd name="T15" fmla="*/ 2147483647 h 540"/>
                  <a:gd name="T16" fmla="*/ 2147483647 w 310"/>
                  <a:gd name="T17" fmla="*/ 2147483647 h 540"/>
                  <a:gd name="T18" fmla="*/ 2147483647 w 310"/>
                  <a:gd name="T19" fmla="*/ 2147483647 h 540"/>
                  <a:gd name="T20" fmla="*/ 2147483647 w 310"/>
                  <a:gd name="T21" fmla="*/ 2147483647 h 540"/>
                  <a:gd name="T22" fmla="*/ 2147483647 w 310"/>
                  <a:gd name="T23" fmla="*/ 2147483647 h 540"/>
                  <a:gd name="T24" fmla="*/ 2147483647 w 310"/>
                  <a:gd name="T25" fmla="*/ 2147483647 h 540"/>
                  <a:gd name="T26" fmla="*/ 2147483647 w 310"/>
                  <a:gd name="T27" fmla="*/ 0 h 540"/>
                  <a:gd name="T28" fmla="*/ 2147483647 w 310"/>
                  <a:gd name="T29" fmla="*/ 2147483647 h 5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0"/>
                  <a:gd name="T46" fmla="*/ 0 h 540"/>
                  <a:gd name="T47" fmla="*/ 310 w 310"/>
                  <a:gd name="T48" fmla="*/ 540 h 5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0" h="540">
                    <a:moveTo>
                      <a:pt x="88" y="17"/>
                    </a:moveTo>
                    <a:lnTo>
                      <a:pt x="41" y="109"/>
                    </a:lnTo>
                    <a:lnTo>
                      <a:pt x="0" y="169"/>
                    </a:lnTo>
                    <a:lnTo>
                      <a:pt x="13" y="240"/>
                    </a:lnTo>
                    <a:lnTo>
                      <a:pt x="62" y="337"/>
                    </a:lnTo>
                    <a:lnTo>
                      <a:pt x="25" y="435"/>
                    </a:lnTo>
                    <a:lnTo>
                      <a:pt x="9" y="487"/>
                    </a:lnTo>
                    <a:lnTo>
                      <a:pt x="189" y="466"/>
                    </a:lnTo>
                    <a:lnTo>
                      <a:pt x="197" y="532"/>
                    </a:lnTo>
                    <a:lnTo>
                      <a:pt x="235" y="540"/>
                    </a:lnTo>
                    <a:lnTo>
                      <a:pt x="244" y="506"/>
                    </a:lnTo>
                    <a:lnTo>
                      <a:pt x="310" y="497"/>
                    </a:lnTo>
                    <a:lnTo>
                      <a:pt x="296" y="387"/>
                    </a:lnTo>
                    <a:lnTo>
                      <a:pt x="293" y="0"/>
                    </a:lnTo>
                    <a:lnTo>
                      <a:pt x="88" y="1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3" name="Freeform 39"/>
              <p:cNvSpPr>
                <a:spLocks/>
              </p:cNvSpPr>
              <p:nvPr/>
            </p:nvSpPr>
            <p:spPr bwMode="auto">
              <a:xfrm>
                <a:off x="6941545" y="4815345"/>
                <a:ext cx="412122" cy="712674"/>
              </a:xfrm>
              <a:custGeom>
                <a:avLst/>
                <a:gdLst>
                  <a:gd name="T0" fmla="*/ 0 w 350"/>
                  <a:gd name="T1" fmla="*/ 2147483647 h 545"/>
                  <a:gd name="T2" fmla="*/ 2147483647 w 350"/>
                  <a:gd name="T3" fmla="*/ 0 h 545"/>
                  <a:gd name="T4" fmla="*/ 2147483647 w 350"/>
                  <a:gd name="T5" fmla="*/ 2147483647 h 545"/>
                  <a:gd name="T6" fmla="*/ 2147483647 w 350"/>
                  <a:gd name="T7" fmla="*/ 2147483647 h 545"/>
                  <a:gd name="T8" fmla="*/ 2147483647 w 350"/>
                  <a:gd name="T9" fmla="*/ 2147483647 h 545"/>
                  <a:gd name="T10" fmla="*/ 2147483647 w 350"/>
                  <a:gd name="T11" fmla="*/ 2147483647 h 545"/>
                  <a:gd name="T12" fmla="*/ 2147483647 w 350"/>
                  <a:gd name="T13" fmla="*/ 2147483647 h 545"/>
                  <a:gd name="T14" fmla="*/ 2147483647 w 350"/>
                  <a:gd name="T15" fmla="*/ 2147483647 h 545"/>
                  <a:gd name="T16" fmla="*/ 2147483647 w 350"/>
                  <a:gd name="T17" fmla="*/ 2147483647 h 545"/>
                  <a:gd name="T18" fmla="*/ 2147483647 w 350"/>
                  <a:gd name="T19" fmla="*/ 2147483647 h 545"/>
                  <a:gd name="T20" fmla="*/ 2147483647 w 350"/>
                  <a:gd name="T21" fmla="*/ 2147483647 h 545"/>
                  <a:gd name="T22" fmla="*/ 2147483647 w 350"/>
                  <a:gd name="T23" fmla="*/ 2147483647 h 545"/>
                  <a:gd name="T24" fmla="*/ 2147483647 w 350"/>
                  <a:gd name="T25" fmla="*/ 2147483647 h 545"/>
                  <a:gd name="T26" fmla="*/ 2147483647 w 350"/>
                  <a:gd name="T27" fmla="*/ 2147483647 h 545"/>
                  <a:gd name="T28" fmla="*/ 0 w 350"/>
                  <a:gd name="T29" fmla="*/ 2147483647 h 5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0"/>
                  <a:gd name="T46" fmla="*/ 0 h 545"/>
                  <a:gd name="T47" fmla="*/ 350 w 350"/>
                  <a:gd name="T48" fmla="*/ 545 h 5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0" h="545">
                    <a:moveTo>
                      <a:pt x="0" y="27"/>
                    </a:moveTo>
                    <a:lnTo>
                      <a:pt x="228" y="0"/>
                    </a:lnTo>
                    <a:lnTo>
                      <a:pt x="300" y="252"/>
                    </a:lnTo>
                    <a:lnTo>
                      <a:pt x="350" y="292"/>
                    </a:lnTo>
                    <a:lnTo>
                      <a:pt x="310" y="366"/>
                    </a:lnTo>
                    <a:lnTo>
                      <a:pt x="349" y="437"/>
                    </a:lnTo>
                    <a:lnTo>
                      <a:pt x="116" y="463"/>
                    </a:lnTo>
                    <a:lnTo>
                      <a:pt x="126" y="524"/>
                    </a:lnTo>
                    <a:lnTo>
                      <a:pt x="92" y="545"/>
                    </a:lnTo>
                    <a:lnTo>
                      <a:pt x="65" y="468"/>
                    </a:lnTo>
                    <a:lnTo>
                      <a:pt x="49" y="531"/>
                    </a:lnTo>
                    <a:lnTo>
                      <a:pt x="19" y="524"/>
                    </a:lnTo>
                    <a:lnTo>
                      <a:pt x="10" y="461"/>
                    </a:lnTo>
                    <a:lnTo>
                      <a:pt x="2" y="40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4" name="Freeform 40"/>
              <p:cNvSpPr>
                <a:spLocks/>
              </p:cNvSpPr>
              <p:nvPr/>
            </p:nvSpPr>
            <p:spPr bwMode="auto">
              <a:xfrm>
                <a:off x="7212498" y="4778915"/>
                <a:ext cx="569229" cy="656890"/>
              </a:xfrm>
              <a:custGeom>
                <a:avLst/>
                <a:gdLst>
                  <a:gd name="T0" fmla="*/ 0 w 484"/>
                  <a:gd name="T1" fmla="*/ 2147483647 h 502"/>
                  <a:gd name="T2" fmla="*/ 2147483647 w 484"/>
                  <a:gd name="T3" fmla="*/ 2147483647 h 502"/>
                  <a:gd name="T4" fmla="*/ 2147483647 w 484"/>
                  <a:gd name="T5" fmla="*/ 2147483647 h 502"/>
                  <a:gd name="T6" fmla="*/ 2147483647 w 484"/>
                  <a:gd name="T7" fmla="*/ 0 h 502"/>
                  <a:gd name="T8" fmla="*/ 2147483647 w 484"/>
                  <a:gd name="T9" fmla="*/ 2147483647 h 502"/>
                  <a:gd name="T10" fmla="*/ 2147483647 w 484"/>
                  <a:gd name="T11" fmla="*/ 2147483647 h 502"/>
                  <a:gd name="T12" fmla="*/ 2147483647 w 484"/>
                  <a:gd name="T13" fmla="*/ 2147483647 h 502"/>
                  <a:gd name="T14" fmla="*/ 2147483647 w 484"/>
                  <a:gd name="T15" fmla="*/ 2147483647 h 502"/>
                  <a:gd name="T16" fmla="*/ 2147483647 w 484"/>
                  <a:gd name="T17" fmla="*/ 2147483647 h 502"/>
                  <a:gd name="T18" fmla="*/ 2147483647 w 484"/>
                  <a:gd name="T19" fmla="*/ 2147483647 h 502"/>
                  <a:gd name="T20" fmla="*/ 2147483647 w 484"/>
                  <a:gd name="T21" fmla="*/ 2147483647 h 502"/>
                  <a:gd name="T22" fmla="*/ 2147483647 w 484"/>
                  <a:gd name="T23" fmla="*/ 2147483647 h 502"/>
                  <a:gd name="T24" fmla="*/ 2147483647 w 484"/>
                  <a:gd name="T25" fmla="*/ 2147483647 h 502"/>
                  <a:gd name="T26" fmla="*/ 2147483647 w 484"/>
                  <a:gd name="T27" fmla="*/ 2147483647 h 502"/>
                  <a:gd name="T28" fmla="*/ 2147483647 w 484"/>
                  <a:gd name="T29" fmla="*/ 2147483647 h 502"/>
                  <a:gd name="T30" fmla="*/ 2147483647 w 484"/>
                  <a:gd name="T31" fmla="*/ 2147483647 h 502"/>
                  <a:gd name="T32" fmla="*/ 2147483647 w 484"/>
                  <a:gd name="T33" fmla="*/ 2147483647 h 502"/>
                  <a:gd name="T34" fmla="*/ 2147483647 w 484"/>
                  <a:gd name="T35" fmla="*/ 2147483647 h 502"/>
                  <a:gd name="T36" fmla="*/ 0 w 484"/>
                  <a:gd name="T37" fmla="*/ 2147483647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4"/>
                  <a:gd name="T58" fmla="*/ 0 h 502"/>
                  <a:gd name="T59" fmla="*/ 484 w 484"/>
                  <a:gd name="T60" fmla="*/ 502 h 5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4" h="502">
                    <a:moveTo>
                      <a:pt x="0" y="31"/>
                    </a:moveTo>
                    <a:lnTo>
                      <a:pt x="5" y="31"/>
                    </a:lnTo>
                    <a:lnTo>
                      <a:pt x="118" y="10"/>
                    </a:lnTo>
                    <a:lnTo>
                      <a:pt x="218" y="0"/>
                    </a:lnTo>
                    <a:lnTo>
                      <a:pt x="203" y="26"/>
                    </a:lnTo>
                    <a:lnTo>
                      <a:pt x="234" y="26"/>
                    </a:lnTo>
                    <a:lnTo>
                      <a:pt x="407" y="181"/>
                    </a:lnTo>
                    <a:lnTo>
                      <a:pt x="474" y="281"/>
                    </a:lnTo>
                    <a:lnTo>
                      <a:pt x="484" y="349"/>
                    </a:lnTo>
                    <a:lnTo>
                      <a:pt x="461" y="365"/>
                    </a:lnTo>
                    <a:lnTo>
                      <a:pt x="474" y="433"/>
                    </a:lnTo>
                    <a:lnTo>
                      <a:pt x="426" y="436"/>
                    </a:lnTo>
                    <a:lnTo>
                      <a:pt x="426" y="494"/>
                    </a:lnTo>
                    <a:lnTo>
                      <a:pt x="387" y="465"/>
                    </a:lnTo>
                    <a:lnTo>
                      <a:pt x="139" y="502"/>
                    </a:lnTo>
                    <a:lnTo>
                      <a:pt x="82" y="394"/>
                    </a:lnTo>
                    <a:lnTo>
                      <a:pt x="122" y="320"/>
                    </a:lnTo>
                    <a:lnTo>
                      <a:pt x="69" y="283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5" name="Freeform 41"/>
              <p:cNvSpPr>
                <a:spLocks/>
              </p:cNvSpPr>
              <p:nvPr/>
            </p:nvSpPr>
            <p:spPr bwMode="auto">
              <a:xfrm>
                <a:off x="7451574" y="4691254"/>
                <a:ext cx="522552" cy="457660"/>
              </a:xfrm>
              <a:custGeom>
                <a:avLst/>
                <a:gdLst>
                  <a:gd name="T0" fmla="*/ 2147483647 w 442"/>
                  <a:gd name="T1" fmla="*/ 2147483647 h 351"/>
                  <a:gd name="T2" fmla="*/ 2147483647 w 442"/>
                  <a:gd name="T3" fmla="*/ 2147483647 h 351"/>
                  <a:gd name="T4" fmla="*/ 2147483647 w 442"/>
                  <a:gd name="T5" fmla="*/ 0 h 351"/>
                  <a:gd name="T6" fmla="*/ 2147483647 w 442"/>
                  <a:gd name="T7" fmla="*/ 2147483647 h 351"/>
                  <a:gd name="T8" fmla="*/ 2147483647 w 442"/>
                  <a:gd name="T9" fmla="*/ 2147483647 h 351"/>
                  <a:gd name="T10" fmla="*/ 2147483647 w 442"/>
                  <a:gd name="T11" fmla="*/ 2147483647 h 351"/>
                  <a:gd name="T12" fmla="*/ 2147483647 w 442"/>
                  <a:gd name="T13" fmla="*/ 2147483647 h 351"/>
                  <a:gd name="T14" fmla="*/ 2147483647 w 442"/>
                  <a:gd name="T15" fmla="*/ 2147483647 h 351"/>
                  <a:gd name="T16" fmla="*/ 2147483647 w 442"/>
                  <a:gd name="T17" fmla="*/ 2147483647 h 351"/>
                  <a:gd name="T18" fmla="*/ 2147483647 w 442"/>
                  <a:gd name="T19" fmla="*/ 2147483647 h 351"/>
                  <a:gd name="T20" fmla="*/ 2147483647 w 442"/>
                  <a:gd name="T21" fmla="*/ 2147483647 h 351"/>
                  <a:gd name="T22" fmla="*/ 2147483647 w 442"/>
                  <a:gd name="T23" fmla="*/ 2147483647 h 351"/>
                  <a:gd name="T24" fmla="*/ 2147483647 w 442"/>
                  <a:gd name="T25" fmla="*/ 2147483647 h 351"/>
                  <a:gd name="T26" fmla="*/ 2147483647 w 442"/>
                  <a:gd name="T27" fmla="*/ 2147483647 h 351"/>
                  <a:gd name="T28" fmla="*/ 0 w 442"/>
                  <a:gd name="T29" fmla="*/ 2147483647 h 351"/>
                  <a:gd name="T30" fmla="*/ 2147483647 w 442"/>
                  <a:gd name="T31" fmla="*/ 2147483647 h 35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2"/>
                  <a:gd name="T49" fmla="*/ 0 h 351"/>
                  <a:gd name="T50" fmla="*/ 442 w 442"/>
                  <a:gd name="T51" fmla="*/ 351 h 35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2" h="351">
                    <a:moveTo>
                      <a:pt x="16" y="63"/>
                    </a:moveTo>
                    <a:lnTo>
                      <a:pt x="52" y="30"/>
                    </a:lnTo>
                    <a:lnTo>
                      <a:pt x="184" y="0"/>
                    </a:lnTo>
                    <a:lnTo>
                      <a:pt x="225" y="20"/>
                    </a:lnTo>
                    <a:lnTo>
                      <a:pt x="310" y="5"/>
                    </a:lnTo>
                    <a:lnTo>
                      <a:pt x="379" y="55"/>
                    </a:lnTo>
                    <a:lnTo>
                      <a:pt x="442" y="94"/>
                    </a:lnTo>
                    <a:lnTo>
                      <a:pt x="407" y="199"/>
                    </a:lnTo>
                    <a:lnTo>
                      <a:pt x="354" y="252"/>
                    </a:lnTo>
                    <a:lnTo>
                      <a:pt x="296" y="268"/>
                    </a:lnTo>
                    <a:lnTo>
                      <a:pt x="307" y="310"/>
                    </a:lnTo>
                    <a:lnTo>
                      <a:pt x="271" y="351"/>
                    </a:lnTo>
                    <a:lnTo>
                      <a:pt x="204" y="252"/>
                    </a:lnTo>
                    <a:lnTo>
                      <a:pt x="29" y="94"/>
                    </a:lnTo>
                    <a:lnTo>
                      <a:pt x="0" y="94"/>
                    </a:lnTo>
                    <a:lnTo>
                      <a:pt x="16" y="63"/>
                    </a:lnTo>
                    <a:close/>
                  </a:path>
                </a:pathLst>
              </a:custGeom>
              <a:grpFill/>
              <a:ln w="158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6" name="Freeform 42"/>
              <p:cNvSpPr>
                <a:spLocks/>
              </p:cNvSpPr>
              <p:nvPr/>
            </p:nvSpPr>
            <p:spPr bwMode="auto">
              <a:xfrm>
                <a:off x="7079298" y="5344728"/>
                <a:ext cx="977935" cy="733166"/>
              </a:xfrm>
              <a:custGeom>
                <a:avLst/>
                <a:gdLst>
                  <a:gd name="T0" fmla="*/ 0 w 828"/>
                  <a:gd name="T1" fmla="*/ 2147483647 h 562"/>
                  <a:gd name="T2" fmla="*/ 2147483647 w 828"/>
                  <a:gd name="T3" fmla="*/ 2147483647 h 562"/>
                  <a:gd name="T4" fmla="*/ 2147483647 w 828"/>
                  <a:gd name="T5" fmla="*/ 2147483647 h 562"/>
                  <a:gd name="T6" fmla="*/ 2147483647 w 828"/>
                  <a:gd name="T7" fmla="*/ 2147483647 h 562"/>
                  <a:gd name="T8" fmla="*/ 2147483647 w 828"/>
                  <a:gd name="T9" fmla="*/ 2147483647 h 562"/>
                  <a:gd name="T10" fmla="*/ 2147483647 w 828"/>
                  <a:gd name="T11" fmla="*/ 2147483647 h 562"/>
                  <a:gd name="T12" fmla="*/ 2147483647 w 828"/>
                  <a:gd name="T13" fmla="*/ 0 h 562"/>
                  <a:gd name="T14" fmla="*/ 2147483647 w 828"/>
                  <a:gd name="T15" fmla="*/ 2147483647 h 562"/>
                  <a:gd name="T16" fmla="*/ 2147483647 w 828"/>
                  <a:gd name="T17" fmla="*/ 2147483647 h 562"/>
                  <a:gd name="T18" fmla="*/ 2147483647 w 828"/>
                  <a:gd name="T19" fmla="*/ 2147483647 h 562"/>
                  <a:gd name="T20" fmla="*/ 2147483647 w 828"/>
                  <a:gd name="T21" fmla="*/ 2147483647 h 562"/>
                  <a:gd name="T22" fmla="*/ 2147483647 w 828"/>
                  <a:gd name="T23" fmla="*/ 2147483647 h 562"/>
                  <a:gd name="T24" fmla="*/ 2147483647 w 828"/>
                  <a:gd name="T25" fmla="*/ 2147483647 h 562"/>
                  <a:gd name="T26" fmla="*/ 2147483647 w 828"/>
                  <a:gd name="T27" fmla="*/ 2147483647 h 562"/>
                  <a:gd name="T28" fmla="*/ 2147483647 w 828"/>
                  <a:gd name="T29" fmla="*/ 2147483647 h 562"/>
                  <a:gd name="T30" fmla="*/ 2147483647 w 828"/>
                  <a:gd name="T31" fmla="*/ 2147483647 h 562"/>
                  <a:gd name="T32" fmla="*/ 2147483647 w 828"/>
                  <a:gd name="T33" fmla="*/ 2147483647 h 562"/>
                  <a:gd name="T34" fmla="*/ 2147483647 w 828"/>
                  <a:gd name="T35" fmla="*/ 2147483647 h 562"/>
                  <a:gd name="T36" fmla="*/ 2147483647 w 828"/>
                  <a:gd name="T37" fmla="*/ 2147483647 h 562"/>
                  <a:gd name="T38" fmla="*/ 2147483647 w 828"/>
                  <a:gd name="T39" fmla="*/ 2147483647 h 562"/>
                  <a:gd name="T40" fmla="*/ 2147483647 w 828"/>
                  <a:gd name="T41" fmla="*/ 2147483647 h 562"/>
                  <a:gd name="T42" fmla="*/ 2147483647 w 828"/>
                  <a:gd name="T43" fmla="*/ 2147483647 h 562"/>
                  <a:gd name="T44" fmla="*/ 2147483647 w 828"/>
                  <a:gd name="T45" fmla="*/ 2147483647 h 562"/>
                  <a:gd name="T46" fmla="*/ 2147483647 w 828"/>
                  <a:gd name="T47" fmla="*/ 2147483647 h 562"/>
                  <a:gd name="T48" fmla="*/ 2147483647 w 828"/>
                  <a:gd name="T49" fmla="*/ 2147483647 h 562"/>
                  <a:gd name="T50" fmla="*/ 2147483647 w 828"/>
                  <a:gd name="T51" fmla="*/ 2147483647 h 562"/>
                  <a:gd name="T52" fmla="*/ 2147483647 w 828"/>
                  <a:gd name="T53" fmla="*/ 2147483647 h 562"/>
                  <a:gd name="T54" fmla="*/ 2147483647 w 828"/>
                  <a:gd name="T55" fmla="*/ 2147483647 h 562"/>
                  <a:gd name="T56" fmla="*/ 2147483647 w 828"/>
                  <a:gd name="T57" fmla="*/ 2147483647 h 562"/>
                  <a:gd name="T58" fmla="*/ 2147483647 w 828"/>
                  <a:gd name="T59" fmla="*/ 2147483647 h 562"/>
                  <a:gd name="T60" fmla="*/ 2147483647 w 828"/>
                  <a:gd name="T61" fmla="*/ 2147483647 h 562"/>
                  <a:gd name="T62" fmla="*/ 2147483647 w 828"/>
                  <a:gd name="T63" fmla="*/ 2147483647 h 562"/>
                  <a:gd name="T64" fmla="*/ 2147483647 w 828"/>
                  <a:gd name="T65" fmla="*/ 2147483647 h 562"/>
                  <a:gd name="T66" fmla="*/ 2147483647 w 828"/>
                  <a:gd name="T67" fmla="*/ 2147483647 h 562"/>
                  <a:gd name="T68" fmla="*/ 2147483647 w 828"/>
                  <a:gd name="T69" fmla="*/ 2147483647 h 562"/>
                  <a:gd name="T70" fmla="*/ 2147483647 w 828"/>
                  <a:gd name="T71" fmla="*/ 2147483647 h 562"/>
                  <a:gd name="T72" fmla="*/ 2147483647 w 828"/>
                  <a:gd name="T73" fmla="*/ 2147483647 h 562"/>
                  <a:gd name="T74" fmla="*/ 2147483647 w 828"/>
                  <a:gd name="T75" fmla="*/ 2147483647 h 562"/>
                  <a:gd name="T76" fmla="*/ 2147483647 w 828"/>
                  <a:gd name="T77" fmla="*/ 2147483647 h 562"/>
                  <a:gd name="T78" fmla="*/ 0 w 828"/>
                  <a:gd name="T79" fmla="*/ 2147483647 h 5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28"/>
                  <a:gd name="T121" fmla="*/ 0 h 562"/>
                  <a:gd name="T122" fmla="*/ 828 w 828"/>
                  <a:gd name="T123" fmla="*/ 562 h 56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28" h="562">
                    <a:moveTo>
                      <a:pt x="0" y="55"/>
                    </a:moveTo>
                    <a:lnTo>
                      <a:pt x="228" y="32"/>
                    </a:lnTo>
                    <a:lnTo>
                      <a:pt x="252" y="69"/>
                    </a:lnTo>
                    <a:lnTo>
                      <a:pt x="496" y="32"/>
                    </a:lnTo>
                    <a:lnTo>
                      <a:pt x="538" y="63"/>
                    </a:lnTo>
                    <a:lnTo>
                      <a:pt x="538" y="5"/>
                    </a:lnTo>
                    <a:lnTo>
                      <a:pt x="535" y="0"/>
                    </a:lnTo>
                    <a:lnTo>
                      <a:pt x="583" y="3"/>
                    </a:lnTo>
                    <a:lnTo>
                      <a:pt x="635" y="90"/>
                    </a:lnTo>
                    <a:lnTo>
                      <a:pt x="717" y="208"/>
                    </a:lnTo>
                    <a:lnTo>
                      <a:pt x="757" y="310"/>
                    </a:lnTo>
                    <a:lnTo>
                      <a:pt x="819" y="381"/>
                    </a:lnTo>
                    <a:lnTo>
                      <a:pt x="828" y="484"/>
                    </a:lnTo>
                    <a:lnTo>
                      <a:pt x="809" y="546"/>
                    </a:lnTo>
                    <a:lnTo>
                      <a:pt x="722" y="562"/>
                    </a:lnTo>
                    <a:lnTo>
                      <a:pt x="707" y="536"/>
                    </a:lnTo>
                    <a:lnTo>
                      <a:pt x="646" y="499"/>
                    </a:lnTo>
                    <a:lnTo>
                      <a:pt x="627" y="460"/>
                    </a:lnTo>
                    <a:lnTo>
                      <a:pt x="611" y="445"/>
                    </a:lnTo>
                    <a:lnTo>
                      <a:pt x="601" y="410"/>
                    </a:lnTo>
                    <a:lnTo>
                      <a:pt x="586" y="420"/>
                    </a:lnTo>
                    <a:lnTo>
                      <a:pt x="538" y="373"/>
                    </a:lnTo>
                    <a:lnTo>
                      <a:pt x="549" y="329"/>
                    </a:lnTo>
                    <a:lnTo>
                      <a:pt x="538" y="305"/>
                    </a:lnTo>
                    <a:lnTo>
                      <a:pt x="523" y="313"/>
                    </a:lnTo>
                    <a:lnTo>
                      <a:pt x="525" y="339"/>
                    </a:lnTo>
                    <a:lnTo>
                      <a:pt x="509" y="305"/>
                    </a:lnTo>
                    <a:lnTo>
                      <a:pt x="510" y="226"/>
                    </a:lnTo>
                    <a:lnTo>
                      <a:pt x="480" y="179"/>
                    </a:lnTo>
                    <a:lnTo>
                      <a:pt x="402" y="140"/>
                    </a:lnTo>
                    <a:lnTo>
                      <a:pt x="364" y="97"/>
                    </a:lnTo>
                    <a:lnTo>
                      <a:pt x="320" y="92"/>
                    </a:lnTo>
                    <a:lnTo>
                      <a:pt x="302" y="119"/>
                    </a:lnTo>
                    <a:lnTo>
                      <a:pt x="238" y="139"/>
                    </a:lnTo>
                    <a:lnTo>
                      <a:pt x="200" y="119"/>
                    </a:lnTo>
                    <a:lnTo>
                      <a:pt x="181" y="90"/>
                    </a:lnTo>
                    <a:lnTo>
                      <a:pt x="60" y="116"/>
                    </a:lnTo>
                    <a:lnTo>
                      <a:pt x="34" y="95"/>
                    </a:lnTo>
                    <a:lnTo>
                      <a:pt x="7" y="118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7" name="Freeform 43"/>
              <p:cNvSpPr>
                <a:spLocks/>
              </p:cNvSpPr>
              <p:nvPr/>
            </p:nvSpPr>
            <p:spPr bwMode="auto">
              <a:xfrm>
                <a:off x="7347974" y="4377040"/>
                <a:ext cx="901658" cy="436029"/>
              </a:xfrm>
              <a:custGeom>
                <a:avLst/>
                <a:gdLst>
                  <a:gd name="T0" fmla="*/ 2147483647 w 762"/>
                  <a:gd name="T1" fmla="*/ 2147483647 h 334"/>
                  <a:gd name="T2" fmla="*/ 0 w 762"/>
                  <a:gd name="T3" fmla="*/ 2147483647 h 334"/>
                  <a:gd name="T4" fmla="*/ 2147483647 w 762"/>
                  <a:gd name="T5" fmla="*/ 2147483647 h 334"/>
                  <a:gd name="T6" fmla="*/ 2147483647 w 762"/>
                  <a:gd name="T7" fmla="*/ 2147483647 h 334"/>
                  <a:gd name="T8" fmla="*/ 2147483647 w 762"/>
                  <a:gd name="T9" fmla="*/ 2147483647 h 334"/>
                  <a:gd name="T10" fmla="*/ 2147483647 w 762"/>
                  <a:gd name="T11" fmla="*/ 2147483647 h 334"/>
                  <a:gd name="T12" fmla="*/ 2147483647 w 762"/>
                  <a:gd name="T13" fmla="*/ 2147483647 h 334"/>
                  <a:gd name="T14" fmla="*/ 2147483647 w 762"/>
                  <a:gd name="T15" fmla="*/ 2147483647 h 334"/>
                  <a:gd name="T16" fmla="*/ 2147483647 w 762"/>
                  <a:gd name="T17" fmla="*/ 2147483647 h 334"/>
                  <a:gd name="T18" fmla="*/ 2147483647 w 762"/>
                  <a:gd name="T19" fmla="*/ 2147483647 h 334"/>
                  <a:gd name="T20" fmla="*/ 2147483647 w 762"/>
                  <a:gd name="T21" fmla="*/ 2147483647 h 334"/>
                  <a:gd name="T22" fmla="*/ 2147483647 w 762"/>
                  <a:gd name="T23" fmla="*/ 2147483647 h 334"/>
                  <a:gd name="T24" fmla="*/ 2147483647 w 762"/>
                  <a:gd name="T25" fmla="*/ 2147483647 h 334"/>
                  <a:gd name="T26" fmla="*/ 2147483647 w 762"/>
                  <a:gd name="T27" fmla="*/ 2147483647 h 334"/>
                  <a:gd name="T28" fmla="*/ 2147483647 w 762"/>
                  <a:gd name="T29" fmla="*/ 2147483647 h 334"/>
                  <a:gd name="T30" fmla="*/ 2147483647 w 762"/>
                  <a:gd name="T31" fmla="*/ 2147483647 h 334"/>
                  <a:gd name="T32" fmla="*/ 2147483647 w 762"/>
                  <a:gd name="T33" fmla="*/ 2147483647 h 334"/>
                  <a:gd name="T34" fmla="*/ 2147483647 w 762"/>
                  <a:gd name="T35" fmla="*/ 2147483647 h 334"/>
                  <a:gd name="T36" fmla="*/ 2147483647 w 762"/>
                  <a:gd name="T37" fmla="*/ 2147483647 h 334"/>
                  <a:gd name="T38" fmla="*/ 2147483647 w 762"/>
                  <a:gd name="T39" fmla="*/ 2147483647 h 334"/>
                  <a:gd name="T40" fmla="*/ 2147483647 w 762"/>
                  <a:gd name="T41" fmla="*/ 2147483647 h 334"/>
                  <a:gd name="T42" fmla="*/ 2147483647 w 762"/>
                  <a:gd name="T43" fmla="*/ 2147483647 h 334"/>
                  <a:gd name="T44" fmla="*/ 2147483647 w 762"/>
                  <a:gd name="T45" fmla="*/ 2147483647 h 334"/>
                  <a:gd name="T46" fmla="*/ 2147483647 w 762"/>
                  <a:gd name="T47" fmla="*/ 2147483647 h 334"/>
                  <a:gd name="T48" fmla="*/ 2147483647 w 762"/>
                  <a:gd name="T49" fmla="*/ 2147483647 h 334"/>
                  <a:gd name="T50" fmla="*/ 2147483647 w 762"/>
                  <a:gd name="T51" fmla="*/ 2147483647 h 334"/>
                  <a:gd name="T52" fmla="*/ 2147483647 w 762"/>
                  <a:gd name="T53" fmla="*/ 2147483647 h 334"/>
                  <a:gd name="T54" fmla="*/ 2147483647 w 762"/>
                  <a:gd name="T55" fmla="*/ 2147483647 h 334"/>
                  <a:gd name="T56" fmla="*/ 2147483647 w 762"/>
                  <a:gd name="T57" fmla="*/ 2147483647 h 334"/>
                  <a:gd name="T58" fmla="*/ 2147483647 w 762"/>
                  <a:gd name="T59" fmla="*/ 0 h 334"/>
                  <a:gd name="T60" fmla="*/ 2147483647 w 762"/>
                  <a:gd name="T61" fmla="*/ 2147483647 h 334"/>
                  <a:gd name="T62" fmla="*/ 2147483647 w 762"/>
                  <a:gd name="T63" fmla="*/ 2147483647 h 334"/>
                  <a:gd name="T64" fmla="*/ 2147483647 w 762"/>
                  <a:gd name="T65" fmla="*/ 2147483647 h 334"/>
                  <a:gd name="T66" fmla="*/ 2147483647 w 762"/>
                  <a:gd name="T67" fmla="*/ 2147483647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2"/>
                  <a:gd name="T103" fmla="*/ 0 h 334"/>
                  <a:gd name="T104" fmla="*/ 762 w 762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2" h="334">
                    <a:moveTo>
                      <a:pt x="26" y="247"/>
                    </a:moveTo>
                    <a:lnTo>
                      <a:pt x="0" y="318"/>
                    </a:lnTo>
                    <a:lnTo>
                      <a:pt x="98" y="308"/>
                    </a:lnTo>
                    <a:lnTo>
                      <a:pt x="137" y="276"/>
                    </a:lnTo>
                    <a:lnTo>
                      <a:pt x="271" y="240"/>
                    </a:lnTo>
                    <a:lnTo>
                      <a:pt x="308" y="260"/>
                    </a:lnTo>
                    <a:lnTo>
                      <a:pt x="397" y="247"/>
                    </a:lnTo>
                    <a:lnTo>
                      <a:pt x="397" y="252"/>
                    </a:lnTo>
                    <a:lnTo>
                      <a:pt x="529" y="334"/>
                    </a:lnTo>
                    <a:lnTo>
                      <a:pt x="607" y="310"/>
                    </a:lnTo>
                    <a:lnTo>
                      <a:pt x="651" y="218"/>
                    </a:lnTo>
                    <a:lnTo>
                      <a:pt x="726" y="192"/>
                    </a:lnTo>
                    <a:lnTo>
                      <a:pt x="762" y="124"/>
                    </a:lnTo>
                    <a:lnTo>
                      <a:pt x="760" y="42"/>
                    </a:lnTo>
                    <a:lnTo>
                      <a:pt x="751" y="110"/>
                    </a:lnTo>
                    <a:lnTo>
                      <a:pt x="709" y="168"/>
                    </a:lnTo>
                    <a:lnTo>
                      <a:pt x="693" y="163"/>
                    </a:lnTo>
                    <a:lnTo>
                      <a:pt x="636" y="179"/>
                    </a:lnTo>
                    <a:lnTo>
                      <a:pt x="636" y="160"/>
                    </a:lnTo>
                    <a:lnTo>
                      <a:pt x="693" y="140"/>
                    </a:lnTo>
                    <a:lnTo>
                      <a:pt x="641" y="134"/>
                    </a:lnTo>
                    <a:lnTo>
                      <a:pt x="699" y="116"/>
                    </a:lnTo>
                    <a:lnTo>
                      <a:pt x="722" y="126"/>
                    </a:lnTo>
                    <a:lnTo>
                      <a:pt x="733" y="61"/>
                    </a:lnTo>
                    <a:lnTo>
                      <a:pt x="718" y="47"/>
                    </a:lnTo>
                    <a:lnTo>
                      <a:pt x="649" y="73"/>
                    </a:lnTo>
                    <a:lnTo>
                      <a:pt x="651" y="34"/>
                    </a:lnTo>
                    <a:lnTo>
                      <a:pt x="680" y="44"/>
                    </a:lnTo>
                    <a:lnTo>
                      <a:pt x="718" y="14"/>
                    </a:lnTo>
                    <a:lnTo>
                      <a:pt x="697" y="0"/>
                    </a:lnTo>
                    <a:lnTo>
                      <a:pt x="470" y="52"/>
                    </a:lnTo>
                    <a:lnTo>
                      <a:pt x="190" y="108"/>
                    </a:lnTo>
                    <a:lnTo>
                      <a:pt x="63" y="245"/>
                    </a:lnTo>
                    <a:lnTo>
                      <a:pt x="26" y="24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8" name="Freeform 44"/>
              <p:cNvSpPr>
                <a:spLocks/>
              </p:cNvSpPr>
              <p:nvPr/>
            </p:nvSpPr>
            <p:spPr bwMode="auto">
              <a:xfrm>
                <a:off x="7384405" y="4016148"/>
                <a:ext cx="786674" cy="541906"/>
              </a:xfrm>
              <a:custGeom>
                <a:avLst/>
                <a:gdLst>
                  <a:gd name="T0" fmla="*/ 2147483647 w 666"/>
                  <a:gd name="T1" fmla="*/ 2147483647 h 415"/>
                  <a:gd name="T2" fmla="*/ 2147483647 w 666"/>
                  <a:gd name="T3" fmla="*/ 2147483647 h 415"/>
                  <a:gd name="T4" fmla="*/ 2147483647 w 666"/>
                  <a:gd name="T5" fmla="*/ 2147483647 h 415"/>
                  <a:gd name="T6" fmla="*/ 2147483647 w 666"/>
                  <a:gd name="T7" fmla="*/ 2147483647 h 415"/>
                  <a:gd name="T8" fmla="*/ 2147483647 w 666"/>
                  <a:gd name="T9" fmla="*/ 2147483647 h 415"/>
                  <a:gd name="T10" fmla="*/ 0 w 666"/>
                  <a:gd name="T11" fmla="*/ 2147483647 h 415"/>
                  <a:gd name="T12" fmla="*/ 2147483647 w 666"/>
                  <a:gd name="T13" fmla="*/ 2147483647 h 415"/>
                  <a:gd name="T14" fmla="*/ 2147483647 w 666"/>
                  <a:gd name="T15" fmla="*/ 2147483647 h 415"/>
                  <a:gd name="T16" fmla="*/ 2147483647 w 666"/>
                  <a:gd name="T17" fmla="*/ 2147483647 h 415"/>
                  <a:gd name="T18" fmla="*/ 2147483647 w 666"/>
                  <a:gd name="T19" fmla="*/ 2147483647 h 415"/>
                  <a:gd name="T20" fmla="*/ 2147483647 w 666"/>
                  <a:gd name="T21" fmla="*/ 2147483647 h 415"/>
                  <a:gd name="T22" fmla="*/ 2147483647 w 666"/>
                  <a:gd name="T23" fmla="*/ 2147483647 h 415"/>
                  <a:gd name="T24" fmla="*/ 2147483647 w 666"/>
                  <a:gd name="T25" fmla="*/ 2147483647 h 415"/>
                  <a:gd name="T26" fmla="*/ 2147483647 w 666"/>
                  <a:gd name="T27" fmla="*/ 2147483647 h 415"/>
                  <a:gd name="T28" fmla="*/ 2147483647 w 666"/>
                  <a:gd name="T29" fmla="*/ 2147483647 h 415"/>
                  <a:gd name="T30" fmla="*/ 2147483647 w 666"/>
                  <a:gd name="T31" fmla="*/ 2147483647 h 415"/>
                  <a:gd name="T32" fmla="*/ 2147483647 w 666"/>
                  <a:gd name="T33" fmla="*/ 2147483647 h 415"/>
                  <a:gd name="T34" fmla="*/ 2147483647 w 666"/>
                  <a:gd name="T35" fmla="*/ 0 h 415"/>
                  <a:gd name="T36" fmla="*/ 2147483647 w 666"/>
                  <a:gd name="T37" fmla="*/ 2147483647 h 415"/>
                  <a:gd name="T38" fmla="*/ 2147483647 w 666"/>
                  <a:gd name="T39" fmla="*/ 2147483647 h 415"/>
                  <a:gd name="T40" fmla="*/ 2147483647 w 666"/>
                  <a:gd name="T41" fmla="*/ 2147483647 h 415"/>
                  <a:gd name="T42" fmla="*/ 2147483647 w 666"/>
                  <a:gd name="T43" fmla="*/ 2147483647 h 415"/>
                  <a:gd name="T44" fmla="*/ 2147483647 w 666"/>
                  <a:gd name="T45" fmla="*/ 2147483647 h 415"/>
                  <a:gd name="T46" fmla="*/ 2147483647 w 666"/>
                  <a:gd name="T47" fmla="*/ 2147483647 h 415"/>
                  <a:gd name="T48" fmla="*/ 2147483647 w 666"/>
                  <a:gd name="T49" fmla="*/ 2147483647 h 4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6"/>
                  <a:gd name="T76" fmla="*/ 0 h 415"/>
                  <a:gd name="T77" fmla="*/ 666 w 666"/>
                  <a:gd name="T78" fmla="*/ 415 h 41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6" h="415">
                    <a:moveTo>
                      <a:pt x="109" y="290"/>
                    </a:moveTo>
                    <a:lnTo>
                      <a:pt x="90" y="332"/>
                    </a:lnTo>
                    <a:lnTo>
                      <a:pt x="63" y="344"/>
                    </a:lnTo>
                    <a:lnTo>
                      <a:pt x="61" y="371"/>
                    </a:lnTo>
                    <a:lnTo>
                      <a:pt x="3" y="392"/>
                    </a:lnTo>
                    <a:lnTo>
                      <a:pt x="0" y="415"/>
                    </a:lnTo>
                    <a:lnTo>
                      <a:pt x="158" y="387"/>
                    </a:lnTo>
                    <a:lnTo>
                      <a:pt x="445" y="328"/>
                    </a:lnTo>
                    <a:lnTo>
                      <a:pt x="666" y="274"/>
                    </a:lnTo>
                    <a:lnTo>
                      <a:pt x="666" y="232"/>
                    </a:lnTo>
                    <a:lnTo>
                      <a:pt x="642" y="219"/>
                    </a:lnTo>
                    <a:lnTo>
                      <a:pt x="623" y="240"/>
                    </a:lnTo>
                    <a:lnTo>
                      <a:pt x="611" y="184"/>
                    </a:lnTo>
                    <a:lnTo>
                      <a:pt x="623" y="134"/>
                    </a:lnTo>
                    <a:lnTo>
                      <a:pt x="540" y="97"/>
                    </a:lnTo>
                    <a:lnTo>
                      <a:pt x="484" y="106"/>
                    </a:lnTo>
                    <a:lnTo>
                      <a:pt x="482" y="29"/>
                    </a:lnTo>
                    <a:lnTo>
                      <a:pt x="424" y="0"/>
                    </a:lnTo>
                    <a:lnTo>
                      <a:pt x="381" y="18"/>
                    </a:lnTo>
                    <a:lnTo>
                      <a:pt x="352" y="90"/>
                    </a:lnTo>
                    <a:lnTo>
                      <a:pt x="300" y="119"/>
                    </a:lnTo>
                    <a:lnTo>
                      <a:pt x="279" y="234"/>
                    </a:lnTo>
                    <a:lnTo>
                      <a:pt x="195" y="290"/>
                    </a:lnTo>
                    <a:lnTo>
                      <a:pt x="127" y="313"/>
                    </a:lnTo>
                    <a:lnTo>
                      <a:pt x="109" y="29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9" name="Freeform 45"/>
              <p:cNvSpPr>
                <a:spLocks/>
              </p:cNvSpPr>
              <p:nvPr/>
            </p:nvSpPr>
            <p:spPr bwMode="auto">
              <a:xfrm>
                <a:off x="7440190" y="3907995"/>
                <a:ext cx="447413" cy="516860"/>
              </a:xfrm>
              <a:custGeom>
                <a:avLst/>
                <a:gdLst>
                  <a:gd name="T0" fmla="*/ 2147483647 w 440"/>
                  <a:gd name="T1" fmla="*/ 2147483647 h 458"/>
                  <a:gd name="T2" fmla="*/ 2147483647 w 440"/>
                  <a:gd name="T3" fmla="*/ 2147483647 h 458"/>
                  <a:gd name="T4" fmla="*/ 0 w 440"/>
                  <a:gd name="T5" fmla="*/ 2147483647 h 458"/>
                  <a:gd name="T6" fmla="*/ 2147483647 w 440"/>
                  <a:gd name="T7" fmla="*/ 2147483647 h 458"/>
                  <a:gd name="T8" fmla="*/ 2147483647 w 440"/>
                  <a:gd name="T9" fmla="*/ 2147483647 h 458"/>
                  <a:gd name="T10" fmla="*/ 2147483647 w 440"/>
                  <a:gd name="T11" fmla="*/ 2147483647 h 458"/>
                  <a:gd name="T12" fmla="*/ 2147483647 w 440"/>
                  <a:gd name="T13" fmla="*/ 2147483647 h 458"/>
                  <a:gd name="T14" fmla="*/ 2147483647 w 440"/>
                  <a:gd name="T15" fmla="*/ 2147483647 h 458"/>
                  <a:gd name="T16" fmla="*/ 2147483647 w 440"/>
                  <a:gd name="T17" fmla="*/ 2147483647 h 458"/>
                  <a:gd name="T18" fmla="*/ 2147483647 w 440"/>
                  <a:gd name="T19" fmla="*/ 2147483647 h 458"/>
                  <a:gd name="T20" fmla="*/ 2147483647 w 440"/>
                  <a:gd name="T21" fmla="*/ 2147483647 h 458"/>
                  <a:gd name="T22" fmla="*/ 2147483647 w 440"/>
                  <a:gd name="T23" fmla="*/ 2147483647 h 458"/>
                  <a:gd name="T24" fmla="*/ 2147483647 w 440"/>
                  <a:gd name="T25" fmla="*/ 2147483647 h 458"/>
                  <a:gd name="T26" fmla="*/ 2147483647 w 440"/>
                  <a:gd name="T27" fmla="*/ 2147483647 h 458"/>
                  <a:gd name="T28" fmla="*/ 2147483647 w 440"/>
                  <a:gd name="T29" fmla="*/ 2147483647 h 458"/>
                  <a:gd name="T30" fmla="*/ 2147483647 w 440"/>
                  <a:gd name="T31" fmla="*/ 2147483647 h 458"/>
                  <a:gd name="T32" fmla="*/ 2147483647 w 440"/>
                  <a:gd name="T33" fmla="*/ 0 h 458"/>
                  <a:gd name="T34" fmla="*/ 2147483647 w 440"/>
                  <a:gd name="T35" fmla="*/ 2147483647 h 458"/>
                  <a:gd name="T36" fmla="*/ 2147483647 w 440"/>
                  <a:gd name="T37" fmla="*/ 2147483647 h 458"/>
                  <a:gd name="T38" fmla="*/ 2147483647 w 440"/>
                  <a:gd name="T39" fmla="*/ 2147483647 h 458"/>
                  <a:gd name="T40" fmla="*/ 2147483647 w 440"/>
                  <a:gd name="T41" fmla="*/ 2147483647 h 4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0"/>
                  <a:gd name="T64" fmla="*/ 0 h 458"/>
                  <a:gd name="T65" fmla="*/ 440 w 440"/>
                  <a:gd name="T66" fmla="*/ 458 h 45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0" h="458">
                    <a:moveTo>
                      <a:pt x="45" y="239"/>
                    </a:moveTo>
                    <a:lnTo>
                      <a:pt x="12" y="230"/>
                    </a:lnTo>
                    <a:lnTo>
                      <a:pt x="0" y="303"/>
                    </a:lnTo>
                    <a:lnTo>
                      <a:pt x="12" y="379"/>
                    </a:lnTo>
                    <a:lnTo>
                      <a:pt x="75" y="431"/>
                    </a:lnTo>
                    <a:lnTo>
                      <a:pt x="90" y="458"/>
                    </a:lnTo>
                    <a:lnTo>
                      <a:pt x="170" y="431"/>
                    </a:lnTo>
                    <a:lnTo>
                      <a:pt x="267" y="370"/>
                    </a:lnTo>
                    <a:lnTo>
                      <a:pt x="294" y="235"/>
                    </a:lnTo>
                    <a:lnTo>
                      <a:pt x="356" y="199"/>
                    </a:lnTo>
                    <a:lnTo>
                      <a:pt x="389" y="117"/>
                    </a:lnTo>
                    <a:lnTo>
                      <a:pt x="440" y="93"/>
                    </a:lnTo>
                    <a:lnTo>
                      <a:pt x="374" y="83"/>
                    </a:lnTo>
                    <a:lnTo>
                      <a:pt x="260" y="141"/>
                    </a:lnTo>
                    <a:lnTo>
                      <a:pt x="248" y="86"/>
                    </a:lnTo>
                    <a:lnTo>
                      <a:pt x="152" y="92"/>
                    </a:lnTo>
                    <a:lnTo>
                      <a:pt x="130" y="0"/>
                    </a:lnTo>
                    <a:lnTo>
                      <a:pt x="105" y="24"/>
                    </a:lnTo>
                    <a:lnTo>
                      <a:pt x="112" y="155"/>
                    </a:lnTo>
                    <a:lnTo>
                      <a:pt x="70" y="166"/>
                    </a:lnTo>
                    <a:lnTo>
                      <a:pt x="45" y="23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0" name="Freeform 46"/>
              <p:cNvSpPr>
                <a:spLocks/>
              </p:cNvSpPr>
              <p:nvPr/>
            </p:nvSpPr>
            <p:spPr bwMode="auto">
              <a:xfrm>
                <a:off x="8074310" y="3915964"/>
                <a:ext cx="128646" cy="173045"/>
              </a:xfrm>
              <a:custGeom>
                <a:avLst/>
                <a:gdLst>
                  <a:gd name="T0" fmla="*/ 0 w 107"/>
                  <a:gd name="T1" fmla="*/ 2147483647 h 132"/>
                  <a:gd name="T2" fmla="*/ 2147483647 w 107"/>
                  <a:gd name="T3" fmla="*/ 0 h 132"/>
                  <a:gd name="T4" fmla="*/ 2147483647 w 107"/>
                  <a:gd name="T5" fmla="*/ 2147483647 h 132"/>
                  <a:gd name="T6" fmla="*/ 2147483647 w 107"/>
                  <a:gd name="T7" fmla="*/ 2147483647 h 132"/>
                  <a:gd name="T8" fmla="*/ 2147483647 w 107"/>
                  <a:gd name="T9" fmla="*/ 2147483647 h 132"/>
                  <a:gd name="T10" fmla="*/ 2147483647 w 107"/>
                  <a:gd name="T11" fmla="*/ 2147483647 h 132"/>
                  <a:gd name="T12" fmla="*/ 2147483647 w 107"/>
                  <a:gd name="T13" fmla="*/ 2147483647 h 132"/>
                  <a:gd name="T14" fmla="*/ 0 w 107"/>
                  <a:gd name="T15" fmla="*/ 2147483647 h 1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132"/>
                  <a:gd name="T26" fmla="*/ 107 w 107"/>
                  <a:gd name="T27" fmla="*/ 132 h 1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132">
                    <a:moveTo>
                      <a:pt x="0" y="8"/>
                    </a:moveTo>
                    <a:lnTo>
                      <a:pt x="23" y="0"/>
                    </a:lnTo>
                    <a:lnTo>
                      <a:pt x="71" y="29"/>
                    </a:lnTo>
                    <a:lnTo>
                      <a:pt x="71" y="58"/>
                    </a:lnTo>
                    <a:lnTo>
                      <a:pt x="105" y="79"/>
                    </a:lnTo>
                    <a:lnTo>
                      <a:pt x="107" y="118"/>
                    </a:lnTo>
                    <a:lnTo>
                      <a:pt x="52" y="13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1" name="Freeform 47"/>
              <p:cNvSpPr>
                <a:spLocks/>
              </p:cNvSpPr>
              <p:nvPr/>
            </p:nvSpPr>
            <p:spPr bwMode="auto">
              <a:xfrm>
                <a:off x="7538097" y="3576704"/>
                <a:ext cx="604520" cy="439444"/>
              </a:xfrm>
              <a:custGeom>
                <a:avLst/>
                <a:gdLst>
                  <a:gd name="T0" fmla="*/ 2147483647 w 512"/>
                  <a:gd name="T1" fmla="*/ 2147483647 h 336"/>
                  <a:gd name="T2" fmla="*/ 0 w 512"/>
                  <a:gd name="T3" fmla="*/ 2147483647 h 336"/>
                  <a:gd name="T4" fmla="*/ 2147483647 w 512"/>
                  <a:gd name="T5" fmla="*/ 2147483647 h 336"/>
                  <a:gd name="T6" fmla="*/ 2147483647 w 512"/>
                  <a:gd name="T7" fmla="*/ 2147483647 h 336"/>
                  <a:gd name="T8" fmla="*/ 2147483647 w 512"/>
                  <a:gd name="T9" fmla="*/ 2147483647 h 336"/>
                  <a:gd name="T10" fmla="*/ 2147483647 w 512"/>
                  <a:gd name="T11" fmla="*/ 2147483647 h 336"/>
                  <a:gd name="T12" fmla="*/ 2147483647 w 512"/>
                  <a:gd name="T13" fmla="*/ 2147483647 h 336"/>
                  <a:gd name="T14" fmla="*/ 2147483647 w 512"/>
                  <a:gd name="T15" fmla="*/ 2147483647 h 336"/>
                  <a:gd name="T16" fmla="*/ 2147483647 w 512"/>
                  <a:gd name="T17" fmla="*/ 2147483647 h 336"/>
                  <a:gd name="T18" fmla="*/ 2147483647 w 512"/>
                  <a:gd name="T19" fmla="*/ 2147483647 h 336"/>
                  <a:gd name="T20" fmla="*/ 2147483647 w 512"/>
                  <a:gd name="T21" fmla="*/ 2147483647 h 336"/>
                  <a:gd name="T22" fmla="*/ 2147483647 w 512"/>
                  <a:gd name="T23" fmla="*/ 2147483647 h 336"/>
                  <a:gd name="T24" fmla="*/ 2147483647 w 512"/>
                  <a:gd name="T25" fmla="*/ 0 h 336"/>
                  <a:gd name="T26" fmla="*/ 2147483647 w 512"/>
                  <a:gd name="T27" fmla="*/ 2147483647 h 336"/>
                  <a:gd name="T28" fmla="*/ 2147483647 w 512"/>
                  <a:gd name="T29" fmla="*/ 2147483647 h 3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12"/>
                  <a:gd name="T46" fmla="*/ 0 h 336"/>
                  <a:gd name="T47" fmla="*/ 512 w 512"/>
                  <a:gd name="T48" fmla="*/ 336 h 3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12" h="336">
                    <a:moveTo>
                      <a:pt x="47" y="49"/>
                    </a:moveTo>
                    <a:lnTo>
                      <a:pt x="0" y="94"/>
                    </a:lnTo>
                    <a:lnTo>
                      <a:pt x="26" y="257"/>
                    </a:lnTo>
                    <a:lnTo>
                      <a:pt x="47" y="336"/>
                    </a:lnTo>
                    <a:lnTo>
                      <a:pt x="134" y="329"/>
                    </a:lnTo>
                    <a:lnTo>
                      <a:pt x="457" y="268"/>
                    </a:lnTo>
                    <a:lnTo>
                      <a:pt x="480" y="258"/>
                    </a:lnTo>
                    <a:lnTo>
                      <a:pt x="512" y="183"/>
                    </a:lnTo>
                    <a:lnTo>
                      <a:pt x="464" y="141"/>
                    </a:lnTo>
                    <a:lnTo>
                      <a:pt x="490" y="44"/>
                    </a:lnTo>
                    <a:lnTo>
                      <a:pt x="452" y="34"/>
                    </a:lnTo>
                    <a:lnTo>
                      <a:pt x="452" y="10"/>
                    </a:lnTo>
                    <a:lnTo>
                      <a:pt x="436" y="0"/>
                    </a:lnTo>
                    <a:lnTo>
                      <a:pt x="62" y="70"/>
                    </a:lnTo>
                    <a:lnTo>
                      <a:pt x="47" y="4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2" name="Freeform 48"/>
              <p:cNvSpPr>
                <a:spLocks/>
              </p:cNvSpPr>
              <p:nvPr/>
            </p:nvSpPr>
            <p:spPr bwMode="auto">
              <a:xfrm>
                <a:off x="8086833" y="3626796"/>
                <a:ext cx="160522" cy="352922"/>
              </a:xfrm>
              <a:custGeom>
                <a:avLst/>
                <a:gdLst>
                  <a:gd name="T0" fmla="*/ 2147483647 w 135"/>
                  <a:gd name="T1" fmla="*/ 2147483647 h 268"/>
                  <a:gd name="T2" fmla="*/ 2147483647 w 135"/>
                  <a:gd name="T3" fmla="*/ 0 h 268"/>
                  <a:gd name="T4" fmla="*/ 2147483647 w 135"/>
                  <a:gd name="T5" fmla="*/ 2147483647 h 268"/>
                  <a:gd name="T6" fmla="*/ 2147483647 w 135"/>
                  <a:gd name="T7" fmla="*/ 2147483647 h 268"/>
                  <a:gd name="T8" fmla="*/ 2147483647 w 135"/>
                  <a:gd name="T9" fmla="*/ 2147483647 h 268"/>
                  <a:gd name="T10" fmla="*/ 2147483647 w 135"/>
                  <a:gd name="T11" fmla="*/ 2147483647 h 268"/>
                  <a:gd name="T12" fmla="*/ 2147483647 w 135"/>
                  <a:gd name="T13" fmla="*/ 2147483647 h 268"/>
                  <a:gd name="T14" fmla="*/ 2147483647 w 135"/>
                  <a:gd name="T15" fmla="*/ 2147483647 h 268"/>
                  <a:gd name="T16" fmla="*/ 2147483647 w 135"/>
                  <a:gd name="T17" fmla="*/ 2147483647 h 268"/>
                  <a:gd name="T18" fmla="*/ 2147483647 w 135"/>
                  <a:gd name="T19" fmla="*/ 2147483647 h 268"/>
                  <a:gd name="T20" fmla="*/ 2147483647 w 135"/>
                  <a:gd name="T21" fmla="*/ 2147483647 h 268"/>
                  <a:gd name="T22" fmla="*/ 0 w 135"/>
                  <a:gd name="T23" fmla="*/ 2147483647 h 268"/>
                  <a:gd name="T24" fmla="*/ 2147483647 w 135"/>
                  <a:gd name="T25" fmla="*/ 2147483647 h 2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268"/>
                  <a:gd name="T41" fmla="*/ 135 w 135"/>
                  <a:gd name="T42" fmla="*/ 268 h 2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268">
                    <a:moveTo>
                      <a:pt x="24" y="2"/>
                    </a:moveTo>
                    <a:lnTo>
                      <a:pt x="56" y="0"/>
                    </a:lnTo>
                    <a:lnTo>
                      <a:pt x="121" y="40"/>
                    </a:lnTo>
                    <a:lnTo>
                      <a:pt x="111" y="73"/>
                    </a:lnTo>
                    <a:lnTo>
                      <a:pt x="134" y="94"/>
                    </a:lnTo>
                    <a:lnTo>
                      <a:pt x="135" y="219"/>
                    </a:lnTo>
                    <a:lnTo>
                      <a:pt x="113" y="268"/>
                    </a:lnTo>
                    <a:lnTo>
                      <a:pt x="87" y="250"/>
                    </a:lnTo>
                    <a:lnTo>
                      <a:pt x="59" y="249"/>
                    </a:lnTo>
                    <a:lnTo>
                      <a:pt x="13" y="223"/>
                    </a:lnTo>
                    <a:lnTo>
                      <a:pt x="48" y="144"/>
                    </a:lnTo>
                    <a:lnTo>
                      <a:pt x="0" y="10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3" name="Freeform 49"/>
              <p:cNvSpPr>
                <a:spLocks/>
              </p:cNvSpPr>
              <p:nvPr/>
            </p:nvSpPr>
            <p:spPr bwMode="auto">
              <a:xfrm>
                <a:off x="7589327" y="3081475"/>
                <a:ext cx="670552" cy="602243"/>
              </a:xfrm>
              <a:custGeom>
                <a:avLst/>
                <a:gdLst>
                  <a:gd name="T0" fmla="*/ 2147483647 w 567"/>
                  <a:gd name="T1" fmla="*/ 2147483647 h 461"/>
                  <a:gd name="T2" fmla="*/ 2147483647 w 567"/>
                  <a:gd name="T3" fmla="*/ 2147483647 h 461"/>
                  <a:gd name="T4" fmla="*/ 2147483647 w 567"/>
                  <a:gd name="T5" fmla="*/ 2147483647 h 461"/>
                  <a:gd name="T6" fmla="*/ 2147483647 w 567"/>
                  <a:gd name="T7" fmla="*/ 2147483647 h 461"/>
                  <a:gd name="T8" fmla="*/ 2147483647 w 567"/>
                  <a:gd name="T9" fmla="*/ 2147483647 h 461"/>
                  <a:gd name="T10" fmla="*/ 2147483647 w 567"/>
                  <a:gd name="T11" fmla="*/ 2147483647 h 461"/>
                  <a:gd name="T12" fmla="*/ 2147483647 w 567"/>
                  <a:gd name="T13" fmla="*/ 2147483647 h 461"/>
                  <a:gd name="T14" fmla="*/ 2147483647 w 567"/>
                  <a:gd name="T15" fmla="*/ 2147483647 h 461"/>
                  <a:gd name="T16" fmla="*/ 2147483647 w 567"/>
                  <a:gd name="T17" fmla="*/ 2147483647 h 461"/>
                  <a:gd name="T18" fmla="*/ 2147483647 w 567"/>
                  <a:gd name="T19" fmla="*/ 2147483647 h 461"/>
                  <a:gd name="T20" fmla="*/ 2147483647 w 567"/>
                  <a:gd name="T21" fmla="*/ 2147483647 h 461"/>
                  <a:gd name="T22" fmla="*/ 2147483647 w 567"/>
                  <a:gd name="T23" fmla="*/ 2147483647 h 461"/>
                  <a:gd name="T24" fmla="*/ 2147483647 w 567"/>
                  <a:gd name="T25" fmla="*/ 0 h 461"/>
                  <a:gd name="T26" fmla="*/ 2147483647 w 567"/>
                  <a:gd name="T27" fmla="*/ 2147483647 h 461"/>
                  <a:gd name="T28" fmla="*/ 2147483647 w 567"/>
                  <a:gd name="T29" fmla="*/ 2147483647 h 461"/>
                  <a:gd name="T30" fmla="*/ 2147483647 w 567"/>
                  <a:gd name="T31" fmla="*/ 2147483647 h 461"/>
                  <a:gd name="T32" fmla="*/ 2147483647 w 567"/>
                  <a:gd name="T33" fmla="*/ 2147483647 h 461"/>
                  <a:gd name="T34" fmla="*/ 2147483647 w 567"/>
                  <a:gd name="T35" fmla="*/ 2147483647 h 461"/>
                  <a:gd name="T36" fmla="*/ 2147483647 w 567"/>
                  <a:gd name="T37" fmla="*/ 2147483647 h 461"/>
                  <a:gd name="T38" fmla="*/ 2147483647 w 567"/>
                  <a:gd name="T39" fmla="*/ 2147483647 h 461"/>
                  <a:gd name="T40" fmla="*/ 2147483647 w 567"/>
                  <a:gd name="T41" fmla="*/ 2147483647 h 461"/>
                  <a:gd name="T42" fmla="*/ 2147483647 w 567"/>
                  <a:gd name="T43" fmla="*/ 2147483647 h 461"/>
                  <a:gd name="T44" fmla="*/ 2147483647 w 567"/>
                  <a:gd name="T45" fmla="*/ 2147483647 h 461"/>
                  <a:gd name="T46" fmla="*/ 2147483647 w 567"/>
                  <a:gd name="T47" fmla="*/ 2147483647 h 461"/>
                  <a:gd name="T48" fmla="*/ 2147483647 w 567"/>
                  <a:gd name="T49" fmla="*/ 2147483647 h 461"/>
                  <a:gd name="T50" fmla="*/ 2147483647 w 567"/>
                  <a:gd name="T51" fmla="*/ 2147483647 h 461"/>
                  <a:gd name="T52" fmla="*/ 2147483647 w 567"/>
                  <a:gd name="T53" fmla="*/ 2147483647 h 461"/>
                  <a:gd name="T54" fmla="*/ 2147483647 w 567"/>
                  <a:gd name="T55" fmla="*/ 2147483647 h 461"/>
                  <a:gd name="T56" fmla="*/ 0 w 567"/>
                  <a:gd name="T57" fmla="*/ 2147483647 h 461"/>
                  <a:gd name="T58" fmla="*/ 2147483647 w 567"/>
                  <a:gd name="T59" fmla="*/ 2147483647 h 461"/>
                  <a:gd name="T60" fmla="*/ 2147483647 w 567"/>
                  <a:gd name="T61" fmla="*/ 2147483647 h 46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67"/>
                  <a:gd name="T94" fmla="*/ 0 h 461"/>
                  <a:gd name="T95" fmla="*/ 567 w 567"/>
                  <a:gd name="T96" fmla="*/ 461 h 46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67" h="461">
                    <a:moveTo>
                      <a:pt x="44" y="310"/>
                    </a:moveTo>
                    <a:lnTo>
                      <a:pt x="97" y="282"/>
                    </a:lnTo>
                    <a:lnTo>
                      <a:pt x="169" y="276"/>
                    </a:lnTo>
                    <a:lnTo>
                      <a:pt x="187" y="252"/>
                    </a:lnTo>
                    <a:lnTo>
                      <a:pt x="213" y="248"/>
                    </a:lnTo>
                    <a:lnTo>
                      <a:pt x="228" y="223"/>
                    </a:lnTo>
                    <a:lnTo>
                      <a:pt x="252" y="213"/>
                    </a:lnTo>
                    <a:lnTo>
                      <a:pt x="241" y="164"/>
                    </a:lnTo>
                    <a:lnTo>
                      <a:pt x="226" y="152"/>
                    </a:lnTo>
                    <a:lnTo>
                      <a:pt x="257" y="113"/>
                    </a:lnTo>
                    <a:lnTo>
                      <a:pt x="276" y="113"/>
                    </a:lnTo>
                    <a:lnTo>
                      <a:pt x="342" y="30"/>
                    </a:lnTo>
                    <a:lnTo>
                      <a:pt x="444" y="0"/>
                    </a:lnTo>
                    <a:lnTo>
                      <a:pt x="455" y="77"/>
                    </a:lnTo>
                    <a:lnTo>
                      <a:pt x="460" y="74"/>
                    </a:lnTo>
                    <a:lnTo>
                      <a:pt x="484" y="102"/>
                    </a:lnTo>
                    <a:lnTo>
                      <a:pt x="486" y="181"/>
                    </a:lnTo>
                    <a:lnTo>
                      <a:pt x="517" y="245"/>
                    </a:lnTo>
                    <a:lnTo>
                      <a:pt x="528" y="329"/>
                    </a:lnTo>
                    <a:lnTo>
                      <a:pt x="531" y="402"/>
                    </a:lnTo>
                    <a:lnTo>
                      <a:pt x="567" y="426"/>
                    </a:lnTo>
                    <a:lnTo>
                      <a:pt x="541" y="461"/>
                    </a:lnTo>
                    <a:lnTo>
                      <a:pt x="475" y="420"/>
                    </a:lnTo>
                    <a:lnTo>
                      <a:pt x="441" y="423"/>
                    </a:lnTo>
                    <a:lnTo>
                      <a:pt x="407" y="413"/>
                    </a:lnTo>
                    <a:lnTo>
                      <a:pt x="408" y="389"/>
                    </a:lnTo>
                    <a:lnTo>
                      <a:pt x="387" y="381"/>
                    </a:lnTo>
                    <a:lnTo>
                      <a:pt x="16" y="452"/>
                    </a:lnTo>
                    <a:lnTo>
                      <a:pt x="0" y="431"/>
                    </a:lnTo>
                    <a:lnTo>
                      <a:pt x="56" y="348"/>
                    </a:lnTo>
                    <a:lnTo>
                      <a:pt x="44" y="31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4" name="Freeform 50"/>
              <p:cNvSpPr>
                <a:spLocks/>
              </p:cNvSpPr>
              <p:nvPr/>
            </p:nvSpPr>
            <p:spPr bwMode="auto">
              <a:xfrm>
                <a:off x="8111879" y="3048460"/>
                <a:ext cx="176461" cy="363168"/>
              </a:xfrm>
              <a:custGeom>
                <a:avLst/>
                <a:gdLst>
                  <a:gd name="T0" fmla="*/ 0 w 150"/>
                  <a:gd name="T1" fmla="*/ 2147483647 h 278"/>
                  <a:gd name="T2" fmla="*/ 2147483647 w 150"/>
                  <a:gd name="T3" fmla="*/ 0 h 278"/>
                  <a:gd name="T4" fmla="*/ 2147483647 w 150"/>
                  <a:gd name="T5" fmla="*/ 2147483647 h 278"/>
                  <a:gd name="T6" fmla="*/ 2147483647 w 150"/>
                  <a:gd name="T7" fmla="*/ 2147483647 h 278"/>
                  <a:gd name="T8" fmla="*/ 2147483647 w 150"/>
                  <a:gd name="T9" fmla="*/ 2147483647 h 278"/>
                  <a:gd name="T10" fmla="*/ 2147483647 w 150"/>
                  <a:gd name="T11" fmla="*/ 2147483647 h 278"/>
                  <a:gd name="T12" fmla="*/ 2147483647 w 150"/>
                  <a:gd name="T13" fmla="*/ 2147483647 h 278"/>
                  <a:gd name="T14" fmla="*/ 2147483647 w 150"/>
                  <a:gd name="T15" fmla="*/ 2147483647 h 278"/>
                  <a:gd name="T16" fmla="*/ 2147483647 w 150"/>
                  <a:gd name="T17" fmla="*/ 2147483647 h 278"/>
                  <a:gd name="T18" fmla="*/ 0 w 150"/>
                  <a:gd name="T19" fmla="*/ 2147483647 h 2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0"/>
                  <a:gd name="T31" fmla="*/ 0 h 278"/>
                  <a:gd name="T32" fmla="*/ 150 w 150"/>
                  <a:gd name="T33" fmla="*/ 278 h 2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0" h="278">
                    <a:moveTo>
                      <a:pt x="0" y="29"/>
                    </a:moveTo>
                    <a:lnTo>
                      <a:pt x="109" y="0"/>
                    </a:lnTo>
                    <a:lnTo>
                      <a:pt x="150" y="76"/>
                    </a:lnTo>
                    <a:lnTo>
                      <a:pt x="129" y="95"/>
                    </a:lnTo>
                    <a:lnTo>
                      <a:pt x="137" y="263"/>
                    </a:lnTo>
                    <a:lnTo>
                      <a:pt x="74" y="278"/>
                    </a:lnTo>
                    <a:lnTo>
                      <a:pt x="43" y="208"/>
                    </a:lnTo>
                    <a:lnTo>
                      <a:pt x="42" y="126"/>
                    </a:lnTo>
                    <a:lnTo>
                      <a:pt x="14" y="102"/>
                    </a:lnTo>
                    <a:lnTo>
                      <a:pt x="0" y="2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5" name="Freeform 51"/>
              <p:cNvSpPr>
                <a:spLocks/>
              </p:cNvSpPr>
              <p:nvPr/>
            </p:nvSpPr>
            <p:spPr bwMode="auto">
              <a:xfrm>
                <a:off x="8196125" y="3330797"/>
                <a:ext cx="379106" cy="188984"/>
              </a:xfrm>
              <a:custGeom>
                <a:avLst/>
                <a:gdLst>
                  <a:gd name="T0" fmla="*/ 0 w 320"/>
                  <a:gd name="T1" fmla="*/ 2147483647 h 146"/>
                  <a:gd name="T2" fmla="*/ 2147483647 w 320"/>
                  <a:gd name="T3" fmla="*/ 2147483647 h 146"/>
                  <a:gd name="T4" fmla="*/ 2147483647 w 320"/>
                  <a:gd name="T5" fmla="*/ 2147483647 h 146"/>
                  <a:gd name="T6" fmla="*/ 2147483647 w 320"/>
                  <a:gd name="T7" fmla="*/ 0 h 146"/>
                  <a:gd name="T8" fmla="*/ 2147483647 w 320"/>
                  <a:gd name="T9" fmla="*/ 2147483647 h 146"/>
                  <a:gd name="T10" fmla="*/ 2147483647 w 320"/>
                  <a:gd name="T11" fmla="*/ 2147483647 h 146"/>
                  <a:gd name="T12" fmla="*/ 2147483647 w 320"/>
                  <a:gd name="T13" fmla="*/ 2147483647 h 146"/>
                  <a:gd name="T14" fmla="*/ 2147483647 w 320"/>
                  <a:gd name="T15" fmla="*/ 2147483647 h 146"/>
                  <a:gd name="T16" fmla="*/ 2147483647 w 320"/>
                  <a:gd name="T17" fmla="*/ 2147483647 h 146"/>
                  <a:gd name="T18" fmla="*/ 2147483647 w 320"/>
                  <a:gd name="T19" fmla="*/ 2147483647 h 146"/>
                  <a:gd name="T20" fmla="*/ 2147483647 w 320"/>
                  <a:gd name="T21" fmla="*/ 2147483647 h 146"/>
                  <a:gd name="T22" fmla="*/ 2147483647 w 320"/>
                  <a:gd name="T23" fmla="*/ 2147483647 h 146"/>
                  <a:gd name="T24" fmla="*/ 2147483647 w 320"/>
                  <a:gd name="T25" fmla="*/ 2147483647 h 146"/>
                  <a:gd name="T26" fmla="*/ 2147483647 w 320"/>
                  <a:gd name="T27" fmla="*/ 2147483647 h 146"/>
                  <a:gd name="T28" fmla="*/ 2147483647 w 320"/>
                  <a:gd name="T29" fmla="*/ 2147483647 h 146"/>
                  <a:gd name="T30" fmla="*/ 2147483647 w 320"/>
                  <a:gd name="T31" fmla="*/ 2147483647 h 146"/>
                  <a:gd name="T32" fmla="*/ 2147483647 w 320"/>
                  <a:gd name="T33" fmla="*/ 2147483647 h 146"/>
                  <a:gd name="T34" fmla="*/ 2147483647 w 320"/>
                  <a:gd name="T35" fmla="*/ 2147483647 h 146"/>
                  <a:gd name="T36" fmla="*/ 2147483647 w 320"/>
                  <a:gd name="T37" fmla="*/ 2147483647 h 146"/>
                  <a:gd name="T38" fmla="*/ 0 w 320"/>
                  <a:gd name="T39" fmla="*/ 2147483647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0"/>
                  <a:gd name="T61" fmla="*/ 0 h 146"/>
                  <a:gd name="T62" fmla="*/ 320 w 320"/>
                  <a:gd name="T63" fmla="*/ 146 h 1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0" h="146">
                    <a:moveTo>
                      <a:pt x="0" y="58"/>
                    </a:moveTo>
                    <a:lnTo>
                      <a:pt x="163" y="18"/>
                    </a:lnTo>
                    <a:lnTo>
                      <a:pt x="183" y="20"/>
                    </a:lnTo>
                    <a:lnTo>
                      <a:pt x="202" y="0"/>
                    </a:lnTo>
                    <a:lnTo>
                      <a:pt x="218" y="10"/>
                    </a:lnTo>
                    <a:lnTo>
                      <a:pt x="199" y="52"/>
                    </a:lnTo>
                    <a:lnTo>
                      <a:pt x="233" y="49"/>
                    </a:lnTo>
                    <a:lnTo>
                      <a:pt x="252" y="81"/>
                    </a:lnTo>
                    <a:lnTo>
                      <a:pt x="275" y="84"/>
                    </a:lnTo>
                    <a:lnTo>
                      <a:pt x="291" y="79"/>
                    </a:lnTo>
                    <a:lnTo>
                      <a:pt x="291" y="62"/>
                    </a:lnTo>
                    <a:lnTo>
                      <a:pt x="263" y="39"/>
                    </a:lnTo>
                    <a:lnTo>
                      <a:pt x="284" y="37"/>
                    </a:lnTo>
                    <a:lnTo>
                      <a:pt x="320" y="86"/>
                    </a:lnTo>
                    <a:lnTo>
                      <a:pt x="286" y="115"/>
                    </a:lnTo>
                    <a:lnTo>
                      <a:pt x="247" y="100"/>
                    </a:lnTo>
                    <a:lnTo>
                      <a:pt x="223" y="136"/>
                    </a:lnTo>
                    <a:lnTo>
                      <a:pt x="175" y="100"/>
                    </a:lnTo>
                    <a:lnTo>
                      <a:pt x="13" y="146"/>
                    </a:lnTo>
                    <a:lnTo>
                      <a:pt x="0" y="5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6" name="Freeform 52"/>
              <p:cNvSpPr>
                <a:spLocks/>
              </p:cNvSpPr>
              <p:nvPr/>
            </p:nvSpPr>
            <p:spPr bwMode="auto">
              <a:xfrm>
                <a:off x="8209787" y="3473105"/>
                <a:ext cx="199230" cy="169630"/>
              </a:xfrm>
              <a:custGeom>
                <a:avLst/>
                <a:gdLst>
                  <a:gd name="T0" fmla="*/ 0 w 166"/>
                  <a:gd name="T1" fmla="*/ 2147483647 h 128"/>
                  <a:gd name="T2" fmla="*/ 2147483647 w 166"/>
                  <a:gd name="T3" fmla="*/ 0 h 128"/>
                  <a:gd name="T4" fmla="*/ 2147483647 w 166"/>
                  <a:gd name="T5" fmla="*/ 2147483647 h 128"/>
                  <a:gd name="T6" fmla="*/ 2147483647 w 166"/>
                  <a:gd name="T7" fmla="*/ 2147483647 h 128"/>
                  <a:gd name="T8" fmla="*/ 2147483647 w 166"/>
                  <a:gd name="T9" fmla="*/ 2147483647 h 128"/>
                  <a:gd name="T10" fmla="*/ 2147483647 w 166"/>
                  <a:gd name="T11" fmla="*/ 2147483647 h 128"/>
                  <a:gd name="T12" fmla="*/ 2147483647 w 166"/>
                  <a:gd name="T13" fmla="*/ 2147483647 h 128"/>
                  <a:gd name="T14" fmla="*/ 0 w 166"/>
                  <a:gd name="T15" fmla="*/ 2147483647 h 1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6"/>
                  <a:gd name="T25" fmla="*/ 0 h 128"/>
                  <a:gd name="T26" fmla="*/ 166 w 166"/>
                  <a:gd name="T27" fmla="*/ 128 h 1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6" h="128">
                    <a:moveTo>
                      <a:pt x="0" y="32"/>
                    </a:moveTo>
                    <a:lnTo>
                      <a:pt x="127" y="0"/>
                    </a:lnTo>
                    <a:lnTo>
                      <a:pt x="166" y="58"/>
                    </a:lnTo>
                    <a:lnTo>
                      <a:pt x="143" y="84"/>
                    </a:lnTo>
                    <a:lnTo>
                      <a:pt x="103" y="74"/>
                    </a:lnTo>
                    <a:lnTo>
                      <a:pt x="40" y="128"/>
                    </a:lnTo>
                    <a:lnTo>
                      <a:pt x="6" y="10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7" name="Freeform 53"/>
              <p:cNvSpPr>
                <a:spLocks/>
              </p:cNvSpPr>
              <p:nvPr/>
            </p:nvSpPr>
            <p:spPr bwMode="auto">
              <a:xfrm>
                <a:off x="8241664" y="3588088"/>
                <a:ext cx="195815" cy="128646"/>
              </a:xfrm>
              <a:custGeom>
                <a:avLst/>
                <a:gdLst>
                  <a:gd name="T0" fmla="*/ 0 w 165"/>
                  <a:gd name="T1" fmla="*/ 2147483647 h 99"/>
                  <a:gd name="T2" fmla="*/ 2147483647 w 165"/>
                  <a:gd name="T3" fmla="*/ 2147483647 h 99"/>
                  <a:gd name="T4" fmla="*/ 2147483647 w 165"/>
                  <a:gd name="T5" fmla="*/ 0 h 99"/>
                  <a:gd name="T6" fmla="*/ 2147483647 w 165"/>
                  <a:gd name="T7" fmla="*/ 2147483647 h 99"/>
                  <a:gd name="T8" fmla="*/ 2147483647 w 165"/>
                  <a:gd name="T9" fmla="*/ 2147483647 h 99"/>
                  <a:gd name="T10" fmla="*/ 2147483647 w 165"/>
                  <a:gd name="T11" fmla="*/ 2147483647 h 99"/>
                  <a:gd name="T12" fmla="*/ 2147483647 w 165"/>
                  <a:gd name="T13" fmla="*/ 2147483647 h 99"/>
                  <a:gd name="T14" fmla="*/ 0 w 165"/>
                  <a:gd name="T15" fmla="*/ 2147483647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5"/>
                  <a:gd name="T25" fmla="*/ 0 h 99"/>
                  <a:gd name="T26" fmla="*/ 165 w 165"/>
                  <a:gd name="T27" fmla="*/ 99 h 9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5" h="99">
                    <a:moveTo>
                      <a:pt x="0" y="73"/>
                    </a:moveTo>
                    <a:lnTo>
                      <a:pt x="68" y="41"/>
                    </a:lnTo>
                    <a:lnTo>
                      <a:pt x="134" y="0"/>
                    </a:lnTo>
                    <a:lnTo>
                      <a:pt x="145" y="2"/>
                    </a:lnTo>
                    <a:lnTo>
                      <a:pt x="165" y="3"/>
                    </a:lnTo>
                    <a:lnTo>
                      <a:pt x="100" y="55"/>
                    </a:lnTo>
                    <a:lnTo>
                      <a:pt x="19" y="99"/>
                    </a:lnTo>
                    <a:lnTo>
                      <a:pt x="0" y="73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8" name="Freeform 54"/>
              <p:cNvSpPr>
                <a:spLocks/>
              </p:cNvSpPr>
              <p:nvPr/>
            </p:nvSpPr>
            <p:spPr bwMode="auto">
              <a:xfrm>
                <a:off x="8240525" y="2979014"/>
                <a:ext cx="207199" cy="406429"/>
              </a:xfrm>
              <a:custGeom>
                <a:avLst/>
                <a:gdLst>
                  <a:gd name="T0" fmla="*/ 2147483647 w 176"/>
                  <a:gd name="T1" fmla="*/ 0 h 313"/>
                  <a:gd name="T2" fmla="*/ 0 w 176"/>
                  <a:gd name="T3" fmla="*/ 2147483647 h 313"/>
                  <a:gd name="T4" fmla="*/ 2147483647 w 176"/>
                  <a:gd name="T5" fmla="*/ 2147483647 h 313"/>
                  <a:gd name="T6" fmla="*/ 2147483647 w 176"/>
                  <a:gd name="T7" fmla="*/ 2147483647 h 313"/>
                  <a:gd name="T8" fmla="*/ 2147483647 w 176"/>
                  <a:gd name="T9" fmla="*/ 2147483647 h 313"/>
                  <a:gd name="T10" fmla="*/ 2147483647 w 176"/>
                  <a:gd name="T11" fmla="*/ 2147483647 h 313"/>
                  <a:gd name="T12" fmla="*/ 2147483647 w 176"/>
                  <a:gd name="T13" fmla="*/ 2147483647 h 313"/>
                  <a:gd name="T14" fmla="*/ 2147483647 w 176"/>
                  <a:gd name="T15" fmla="*/ 2147483647 h 313"/>
                  <a:gd name="T16" fmla="*/ 2147483647 w 176"/>
                  <a:gd name="T17" fmla="*/ 2147483647 h 313"/>
                  <a:gd name="T18" fmla="*/ 2147483647 w 176"/>
                  <a:gd name="T19" fmla="*/ 2147483647 h 313"/>
                  <a:gd name="T20" fmla="*/ 2147483647 w 176"/>
                  <a:gd name="T21" fmla="*/ 2147483647 h 313"/>
                  <a:gd name="T22" fmla="*/ 2147483647 w 176"/>
                  <a:gd name="T23" fmla="*/ 2147483647 h 313"/>
                  <a:gd name="T24" fmla="*/ 2147483647 w 176"/>
                  <a:gd name="T25" fmla="*/ 0 h 3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6"/>
                  <a:gd name="T40" fmla="*/ 0 h 313"/>
                  <a:gd name="T41" fmla="*/ 176 w 176"/>
                  <a:gd name="T42" fmla="*/ 313 h 3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6" h="313">
                    <a:moveTo>
                      <a:pt x="38" y="0"/>
                    </a:moveTo>
                    <a:lnTo>
                      <a:pt x="0" y="55"/>
                    </a:lnTo>
                    <a:lnTo>
                      <a:pt x="41" y="127"/>
                    </a:lnTo>
                    <a:lnTo>
                      <a:pt x="17" y="147"/>
                    </a:lnTo>
                    <a:lnTo>
                      <a:pt x="26" y="313"/>
                    </a:lnTo>
                    <a:lnTo>
                      <a:pt x="125" y="289"/>
                    </a:lnTo>
                    <a:lnTo>
                      <a:pt x="151" y="289"/>
                    </a:lnTo>
                    <a:lnTo>
                      <a:pt x="165" y="271"/>
                    </a:lnTo>
                    <a:lnTo>
                      <a:pt x="165" y="240"/>
                    </a:lnTo>
                    <a:lnTo>
                      <a:pt x="176" y="221"/>
                    </a:lnTo>
                    <a:lnTo>
                      <a:pt x="122" y="197"/>
                    </a:lnTo>
                    <a:lnTo>
                      <a:pt x="51" y="14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9" name="Freeform 55"/>
              <p:cNvSpPr>
                <a:spLocks/>
              </p:cNvSpPr>
              <p:nvPr/>
            </p:nvSpPr>
            <p:spPr bwMode="auto">
              <a:xfrm>
                <a:off x="8361201" y="3458304"/>
                <a:ext cx="99046" cy="91077"/>
              </a:xfrm>
              <a:custGeom>
                <a:avLst/>
                <a:gdLst>
                  <a:gd name="T0" fmla="*/ 0 w 84"/>
                  <a:gd name="T1" fmla="*/ 2147483647 h 69"/>
                  <a:gd name="T2" fmla="*/ 2147483647 w 84"/>
                  <a:gd name="T3" fmla="*/ 0 h 69"/>
                  <a:gd name="T4" fmla="*/ 2147483647 w 84"/>
                  <a:gd name="T5" fmla="*/ 2147483647 h 69"/>
                  <a:gd name="T6" fmla="*/ 2147483647 w 84"/>
                  <a:gd name="T7" fmla="*/ 2147483647 h 69"/>
                  <a:gd name="T8" fmla="*/ 2147483647 w 84"/>
                  <a:gd name="T9" fmla="*/ 2147483647 h 69"/>
                  <a:gd name="T10" fmla="*/ 2147483647 w 84"/>
                  <a:gd name="T11" fmla="*/ 2147483647 h 69"/>
                  <a:gd name="T12" fmla="*/ 0 w 84"/>
                  <a:gd name="T13" fmla="*/ 2147483647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69"/>
                  <a:gd name="T23" fmla="*/ 84 w 8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69">
                    <a:moveTo>
                      <a:pt x="0" y="11"/>
                    </a:moveTo>
                    <a:lnTo>
                      <a:pt x="36" y="0"/>
                    </a:lnTo>
                    <a:lnTo>
                      <a:pt x="84" y="35"/>
                    </a:lnTo>
                    <a:lnTo>
                      <a:pt x="74" y="45"/>
                    </a:lnTo>
                    <a:lnTo>
                      <a:pt x="50" y="45"/>
                    </a:lnTo>
                    <a:lnTo>
                      <a:pt x="39" y="6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480" name="Group 69"/>
              <p:cNvGrpSpPr/>
              <p:nvPr/>
            </p:nvGrpSpPr>
            <p:grpSpPr>
              <a:xfrm>
                <a:off x="3915522" y="5844480"/>
                <a:ext cx="494086" cy="459932"/>
                <a:chOff x="466725" y="3965575"/>
                <a:chExt cx="688975" cy="641350"/>
              </a:xfrm>
              <a:grpFill/>
            </p:grpSpPr>
            <p:sp>
              <p:nvSpPr>
                <p:cNvPr id="482" name="Freeform 105"/>
                <p:cNvSpPr>
                  <a:spLocks/>
                </p:cNvSpPr>
                <p:nvPr/>
              </p:nvSpPr>
              <p:spPr bwMode="auto">
                <a:xfrm>
                  <a:off x="466725" y="4048125"/>
                  <a:ext cx="52388" cy="90488"/>
                </a:xfrm>
                <a:custGeom>
                  <a:avLst/>
                  <a:gdLst>
                    <a:gd name="T0" fmla="*/ 0 w 71"/>
                    <a:gd name="T1" fmla="*/ 2147483647 h 103"/>
                    <a:gd name="T2" fmla="*/ 0 w 71"/>
                    <a:gd name="T3" fmla="*/ 2147483647 h 103"/>
                    <a:gd name="T4" fmla="*/ 2147483647 w 71"/>
                    <a:gd name="T5" fmla="*/ 0 h 103"/>
                    <a:gd name="T6" fmla="*/ 2147483647 w 71"/>
                    <a:gd name="T7" fmla="*/ 2147483647 h 103"/>
                    <a:gd name="T8" fmla="*/ 2147483647 w 71"/>
                    <a:gd name="T9" fmla="*/ 2147483647 h 103"/>
                    <a:gd name="T10" fmla="*/ 0 w 71"/>
                    <a:gd name="T11" fmla="*/ 2147483647 h 10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103"/>
                    <a:gd name="T20" fmla="*/ 71 w 71"/>
                    <a:gd name="T21" fmla="*/ 103 h 10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103">
                      <a:moveTo>
                        <a:pt x="0" y="103"/>
                      </a:moveTo>
                      <a:lnTo>
                        <a:pt x="0" y="73"/>
                      </a:lnTo>
                      <a:lnTo>
                        <a:pt x="41" y="0"/>
                      </a:lnTo>
                      <a:lnTo>
                        <a:pt x="71" y="21"/>
                      </a:lnTo>
                      <a:lnTo>
                        <a:pt x="37" y="103"/>
                      </a:lnTo>
                      <a:lnTo>
                        <a:pt x="0" y="103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483" name="Freeform 106"/>
                <p:cNvSpPr>
                  <a:spLocks/>
                </p:cNvSpPr>
                <p:nvPr/>
              </p:nvSpPr>
              <p:spPr bwMode="auto">
                <a:xfrm>
                  <a:off x="541338" y="3965575"/>
                  <a:ext cx="100012" cy="117475"/>
                </a:xfrm>
                <a:custGeom>
                  <a:avLst/>
                  <a:gdLst>
                    <a:gd name="T0" fmla="*/ 2147483647 w 134"/>
                    <a:gd name="T1" fmla="*/ 2147483647 h 130"/>
                    <a:gd name="T2" fmla="*/ 0 w 134"/>
                    <a:gd name="T3" fmla="*/ 2147483647 h 130"/>
                    <a:gd name="T4" fmla="*/ 2147483647 w 134"/>
                    <a:gd name="T5" fmla="*/ 2147483647 h 130"/>
                    <a:gd name="T6" fmla="*/ 2147483647 w 134"/>
                    <a:gd name="T7" fmla="*/ 2147483647 h 130"/>
                    <a:gd name="T8" fmla="*/ 2147483647 w 134"/>
                    <a:gd name="T9" fmla="*/ 2147483647 h 130"/>
                    <a:gd name="T10" fmla="*/ 2147483647 w 134"/>
                    <a:gd name="T11" fmla="*/ 0 h 130"/>
                    <a:gd name="T12" fmla="*/ 2147483647 w 134"/>
                    <a:gd name="T13" fmla="*/ 2147483647 h 1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4"/>
                    <a:gd name="T22" fmla="*/ 0 h 130"/>
                    <a:gd name="T23" fmla="*/ 134 w 134"/>
                    <a:gd name="T24" fmla="*/ 130 h 1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4" h="130">
                      <a:moveTo>
                        <a:pt x="29" y="14"/>
                      </a:moveTo>
                      <a:lnTo>
                        <a:pt x="0" y="77"/>
                      </a:lnTo>
                      <a:lnTo>
                        <a:pt x="52" y="119"/>
                      </a:lnTo>
                      <a:lnTo>
                        <a:pt x="111" y="130"/>
                      </a:lnTo>
                      <a:lnTo>
                        <a:pt x="134" y="79"/>
                      </a:lnTo>
                      <a:lnTo>
                        <a:pt x="119" y="0"/>
                      </a:lnTo>
                      <a:lnTo>
                        <a:pt x="29" y="1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484" name="Freeform 107"/>
                <p:cNvSpPr>
                  <a:spLocks/>
                </p:cNvSpPr>
                <p:nvPr/>
              </p:nvSpPr>
              <p:spPr bwMode="auto">
                <a:xfrm>
                  <a:off x="635000" y="4048125"/>
                  <a:ext cx="146050" cy="130175"/>
                </a:xfrm>
                <a:custGeom>
                  <a:avLst/>
                  <a:gdLst>
                    <a:gd name="T0" fmla="*/ 0 w 198"/>
                    <a:gd name="T1" fmla="*/ 2147483647 h 147"/>
                    <a:gd name="T2" fmla="*/ 2147483647 w 198"/>
                    <a:gd name="T3" fmla="*/ 0 h 147"/>
                    <a:gd name="T4" fmla="*/ 2147483647 w 198"/>
                    <a:gd name="T5" fmla="*/ 2147483647 h 147"/>
                    <a:gd name="T6" fmla="*/ 2147483647 w 198"/>
                    <a:gd name="T7" fmla="*/ 2147483647 h 147"/>
                    <a:gd name="T8" fmla="*/ 2147483647 w 198"/>
                    <a:gd name="T9" fmla="*/ 2147483647 h 147"/>
                    <a:gd name="T10" fmla="*/ 2147483647 w 198"/>
                    <a:gd name="T11" fmla="*/ 2147483647 h 147"/>
                    <a:gd name="T12" fmla="*/ 2147483647 w 198"/>
                    <a:gd name="T13" fmla="*/ 2147483647 h 147"/>
                    <a:gd name="T14" fmla="*/ 0 w 198"/>
                    <a:gd name="T15" fmla="*/ 2147483647 h 1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8"/>
                    <a:gd name="T25" fmla="*/ 0 h 147"/>
                    <a:gd name="T26" fmla="*/ 198 w 198"/>
                    <a:gd name="T27" fmla="*/ 147 h 14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8" h="147">
                      <a:moveTo>
                        <a:pt x="0" y="52"/>
                      </a:moveTo>
                      <a:lnTo>
                        <a:pt x="135" y="0"/>
                      </a:lnTo>
                      <a:lnTo>
                        <a:pt x="161" y="63"/>
                      </a:lnTo>
                      <a:lnTo>
                        <a:pt x="187" y="77"/>
                      </a:lnTo>
                      <a:lnTo>
                        <a:pt x="198" y="129"/>
                      </a:lnTo>
                      <a:lnTo>
                        <a:pt x="131" y="137"/>
                      </a:lnTo>
                      <a:lnTo>
                        <a:pt x="82" y="147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485" name="Freeform 108"/>
                <p:cNvSpPr>
                  <a:spLocks/>
                </p:cNvSpPr>
                <p:nvPr/>
              </p:nvSpPr>
              <p:spPr bwMode="auto">
                <a:xfrm>
                  <a:off x="785813" y="4148138"/>
                  <a:ext cx="117475" cy="68262"/>
                </a:xfrm>
                <a:custGeom>
                  <a:avLst/>
                  <a:gdLst>
                    <a:gd name="T0" fmla="*/ 2147483647 w 158"/>
                    <a:gd name="T1" fmla="*/ 2147483647 h 78"/>
                    <a:gd name="T2" fmla="*/ 0 w 158"/>
                    <a:gd name="T3" fmla="*/ 2147483647 h 78"/>
                    <a:gd name="T4" fmla="*/ 2147483647 w 158"/>
                    <a:gd name="T5" fmla="*/ 2147483647 h 78"/>
                    <a:gd name="T6" fmla="*/ 2147483647 w 158"/>
                    <a:gd name="T7" fmla="*/ 2147483647 h 78"/>
                    <a:gd name="T8" fmla="*/ 2147483647 w 158"/>
                    <a:gd name="T9" fmla="*/ 2147483647 h 78"/>
                    <a:gd name="T10" fmla="*/ 2147483647 w 158"/>
                    <a:gd name="T11" fmla="*/ 2147483647 h 78"/>
                    <a:gd name="T12" fmla="*/ 2147483647 w 158"/>
                    <a:gd name="T13" fmla="*/ 2147483647 h 78"/>
                    <a:gd name="T14" fmla="*/ 2147483647 w 158"/>
                    <a:gd name="T15" fmla="*/ 0 h 78"/>
                    <a:gd name="T16" fmla="*/ 2147483647 w 158"/>
                    <a:gd name="T17" fmla="*/ 2147483647 h 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78"/>
                    <a:gd name="T29" fmla="*/ 158 w 158"/>
                    <a:gd name="T30" fmla="*/ 78 h 7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78">
                      <a:moveTo>
                        <a:pt x="24" y="4"/>
                      </a:moveTo>
                      <a:lnTo>
                        <a:pt x="0" y="73"/>
                      </a:lnTo>
                      <a:lnTo>
                        <a:pt x="42" y="78"/>
                      </a:lnTo>
                      <a:lnTo>
                        <a:pt x="68" y="62"/>
                      </a:lnTo>
                      <a:lnTo>
                        <a:pt x="116" y="63"/>
                      </a:lnTo>
                      <a:lnTo>
                        <a:pt x="158" y="33"/>
                      </a:lnTo>
                      <a:lnTo>
                        <a:pt x="131" y="21"/>
                      </a:lnTo>
                      <a:lnTo>
                        <a:pt x="110" y="0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486" name="Freeform 109"/>
                <p:cNvSpPr>
                  <a:spLocks/>
                </p:cNvSpPr>
                <p:nvPr/>
              </p:nvSpPr>
              <p:spPr bwMode="auto">
                <a:xfrm>
                  <a:off x="820738" y="4244975"/>
                  <a:ext cx="47625" cy="50800"/>
                </a:xfrm>
                <a:custGeom>
                  <a:avLst/>
                  <a:gdLst>
                    <a:gd name="T0" fmla="*/ 2147483647 w 64"/>
                    <a:gd name="T1" fmla="*/ 0 h 57"/>
                    <a:gd name="T2" fmla="*/ 0 w 64"/>
                    <a:gd name="T3" fmla="*/ 2147483647 h 57"/>
                    <a:gd name="T4" fmla="*/ 2147483647 w 64"/>
                    <a:gd name="T5" fmla="*/ 2147483647 h 57"/>
                    <a:gd name="T6" fmla="*/ 2147483647 w 64"/>
                    <a:gd name="T7" fmla="*/ 2147483647 h 57"/>
                    <a:gd name="T8" fmla="*/ 2147483647 w 64"/>
                    <a:gd name="T9" fmla="*/ 0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57"/>
                    <a:gd name="T17" fmla="*/ 64 w 64"/>
                    <a:gd name="T18" fmla="*/ 57 h 5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57">
                      <a:moveTo>
                        <a:pt x="56" y="0"/>
                      </a:moveTo>
                      <a:lnTo>
                        <a:pt x="0" y="5"/>
                      </a:lnTo>
                      <a:lnTo>
                        <a:pt x="9" y="57"/>
                      </a:lnTo>
                      <a:lnTo>
                        <a:pt x="64" y="44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487" name="Freeform 110"/>
                <p:cNvSpPr>
                  <a:spLocks/>
                </p:cNvSpPr>
                <p:nvPr/>
              </p:nvSpPr>
              <p:spPr bwMode="auto">
                <a:xfrm>
                  <a:off x="873125" y="4297363"/>
                  <a:ext cx="33338" cy="52387"/>
                </a:xfrm>
                <a:custGeom>
                  <a:avLst/>
                  <a:gdLst>
                    <a:gd name="T0" fmla="*/ 0 w 43"/>
                    <a:gd name="T1" fmla="*/ 2147483647 h 55"/>
                    <a:gd name="T2" fmla="*/ 2147483647 w 43"/>
                    <a:gd name="T3" fmla="*/ 0 h 55"/>
                    <a:gd name="T4" fmla="*/ 2147483647 w 43"/>
                    <a:gd name="T5" fmla="*/ 2147483647 h 55"/>
                    <a:gd name="T6" fmla="*/ 2147483647 w 43"/>
                    <a:gd name="T7" fmla="*/ 2147483647 h 55"/>
                    <a:gd name="T8" fmla="*/ 0 w 43"/>
                    <a:gd name="T9" fmla="*/ 2147483647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55"/>
                    <a:gd name="T17" fmla="*/ 43 w 43"/>
                    <a:gd name="T18" fmla="*/ 55 h 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55">
                      <a:moveTo>
                        <a:pt x="0" y="21"/>
                      </a:moveTo>
                      <a:lnTo>
                        <a:pt x="43" y="0"/>
                      </a:lnTo>
                      <a:lnTo>
                        <a:pt x="43" y="49"/>
                      </a:lnTo>
                      <a:lnTo>
                        <a:pt x="14" y="55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488" name="Freeform 111"/>
                <p:cNvSpPr>
                  <a:spLocks/>
                </p:cNvSpPr>
                <p:nvPr/>
              </p:nvSpPr>
              <p:spPr bwMode="auto">
                <a:xfrm>
                  <a:off x="955675" y="4322763"/>
                  <a:ext cx="200025" cy="284162"/>
                </a:xfrm>
                <a:custGeom>
                  <a:avLst/>
                  <a:gdLst>
                    <a:gd name="T0" fmla="*/ 2147483647 w 270"/>
                    <a:gd name="T1" fmla="*/ 0 h 318"/>
                    <a:gd name="T2" fmla="*/ 0 w 270"/>
                    <a:gd name="T3" fmla="*/ 2147483647 h 318"/>
                    <a:gd name="T4" fmla="*/ 2147483647 w 270"/>
                    <a:gd name="T5" fmla="*/ 2147483647 h 318"/>
                    <a:gd name="T6" fmla="*/ 2147483647 w 270"/>
                    <a:gd name="T7" fmla="*/ 2147483647 h 318"/>
                    <a:gd name="T8" fmla="*/ 2147483647 w 270"/>
                    <a:gd name="T9" fmla="*/ 2147483647 h 318"/>
                    <a:gd name="T10" fmla="*/ 2147483647 w 270"/>
                    <a:gd name="T11" fmla="*/ 2147483647 h 318"/>
                    <a:gd name="T12" fmla="*/ 2147483647 w 270"/>
                    <a:gd name="T13" fmla="*/ 2147483647 h 318"/>
                    <a:gd name="T14" fmla="*/ 2147483647 w 270"/>
                    <a:gd name="T15" fmla="*/ 2147483647 h 318"/>
                    <a:gd name="T16" fmla="*/ 2147483647 w 270"/>
                    <a:gd name="T17" fmla="*/ 2147483647 h 318"/>
                    <a:gd name="T18" fmla="*/ 2147483647 w 270"/>
                    <a:gd name="T19" fmla="*/ 0 h 3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0"/>
                    <a:gd name="T31" fmla="*/ 0 h 318"/>
                    <a:gd name="T32" fmla="*/ 270 w 270"/>
                    <a:gd name="T33" fmla="*/ 318 h 3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0" h="318">
                      <a:moveTo>
                        <a:pt x="45" y="0"/>
                      </a:moveTo>
                      <a:lnTo>
                        <a:pt x="0" y="121"/>
                      </a:lnTo>
                      <a:lnTo>
                        <a:pt x="32" y="181"/>
                      </a:lnTo>
                      <a:lnTo>
                        <a:pt x="32" y="289"/>
                      </a:lnTo>
                      <a:lnTo>
                        <a:pt x="97" y="318"/>
                      </a:lnTo>
                      <a:lnTo>
                        <a:pt x="126" y="255"/>
                      </a:lnTo>
                      <a:lnTo>
                        <a:pt x="208" y="241"/>
                      </a:lnTo>
                      <a:lnTo>
                        <a:pt x="270" y="171"/>
                      </a:lnTo>
                      <a:lnTo>
                        <a:pt x="205" y="63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489" name="Freeform 112"/>
                <p:cNvSpPr>
                  <a:spLocks/>
                </p:cNvSpPr>
                <p:nvPr/>
              </p:nvSpPr>
              <p:spPr bwMode="auto">
                <a:xfrm>
                  <a:off x="885825" y="4191000"/>
                  <a:ext cx="109538" cy="111125"/>
                </a:xfrm>
                <a:custGeom>
                  <a:avLst/>
                  <a:gdLst>
                    <a:gd name="T0" fmla="*/ 2147483647 w 148"/>
                    <a:gd name="T1" fmla="*/ 0 h 124"/>
                    <a:gd name="T2" fmla="*/ 0 w 148"/>
                    <a:gd name="T3" fmla="*/ 2147483647 h 124"/>
                    <a:gd name="T4" fmla="*/ 2147483647 w 148"/>
                    <a:gd name="T5" fmla="*/ 2147483647 h 124"/>
                    <a:gd name="T6" fmla="*/ 2147483647 w 148"/>
                    <a:gd name="T7" fmla="*/ 2147483647 h 124"/>
                    <a:gd name="T8" fmla="*/ 2147483647 w 148"/>
                    <a:gd name="T9" fmla="*/ 2147483647 h 124"/>
                    <a:gd name="T10" fmla="*/ 2147483647 w 148"/>
                    <a:gd name="T11" fmla="*/ 2147483647 h 124"/>
                    <a:gd name="T12" fmla="*/ 2147483647 w 148"/>
                    <a:gd name="T13" fmla="*/ 2147483647 h 124"/>
                    <a:gd name="T14" fmla="*/ 2147483647 w 148"/>
                    <a:gd name="T15" fmla="*/ 2147483647 h 124"/>
                    <a:gd name="T16" fmla="*/ 2147483647 w 148"/>
                    <a:gd name="T17" fmla="*/ 0 h 1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8"/>
                    <a:gd name="T28" fmla="*/ 0 h 124"/>
                    <a:gd name="T29" fmla="*/ 148 w 148"/>
                    <a:gd name="T30" fmla="*/ 124 h 1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8" h="124">
                      <a:moveTo>
                        <a:pt x="30" y="0"/>
                      </a:moveTo>
                      <a:lnTo>
                        <a:pt x="0" y="37"/>
                      </a:lnTo>
                      <a:lnTo>
                        <a:pt x="13" y="66"/>
                      </a:lnTo>
                      <a:lnTo>
                        <a:pt x="40" y="76"/>
                      </a:lnTo>
                      <a:lnTo>
                        <a:pt x="69" y="124"/>
                      </a:lnTo>
                      <a:lnTo>
                        <a:pt x="147" y="105"/>
                      </a:lnTo>
                      <a:lnTo>
                        <a:pt x="148" y="53"/>
                      </a:lnTo>
                      <a:lnTo>
                        <a:pt x="92" y="9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</p:grpSp>
          <p:sp>
            <p:nvSpPr>
              <p:cNvPr id="481" name="Freeform 113"/>
              <p:cNvSpPr>
                <a:spLocks/>
              </p:cNvSpPr>
              <p:nvPr/>
            </p:nvSpPr>
            <p:spPr bwMode="auto">
              <a:xfrm>
                <a:off x="2797320" y="5268451"/>
                <a:ext cx="1037376" cy="1067873"/>
              </a:xfrm>
              <a:custGeom>
                <a:avLst/>
                <a:gdLst>
                  <a:gd name="T0" fmla="*/ 2147483647 w 1702"/>
                  <a:gd name="T1" fmla="*/ 2147483647 h 1661"/>
                  <a:gd name="T2" fmla="*/ 2147483647 w 1702"/>
                  <a:gd name="T3" fmla="*/ 0 h 1661"/>
                  <a:gd name="T4" fmla="*/ 2147483647 w 1702"/>
                  <a:gd name="T5" fmla="*/ 2147483647 h 1661"/>
                  <a:gd name="T6" fmla="*/ 2147483647 w 1702"/>
                  <a:gd name="T7" fmla="*/ 2147483647 h 1661"/>
                  <a:gd name="T8" fmla="*/ 2147483647 w 1702"/>
                  <a:gd name="T9" fmla="*/ 2147483647 h 1661"/>
                  <a:gd name="T10" fmla="*/ 2147483647 w 1702"/>
                  <a:gd name="T11" fmla="*/ 2147483647 h 1661"/>
                  <a:gd name="T12" fmla="*/ 2147483647 w 1702"/>
                  <a:gd name="T13" fmla="*/ 2147483647 h 1661"/>
                  <a:gd name="T14" fmla="*/ 2147483647 w 1702"/>
                  <a:gd name="T15" fmla="*/ 2147483647 h 1661"/>
                  <a:gd name="T16" fmla="*/ 2147483647 w 1702"/>
                  <a:gd name="T17" fmla="*/ 2147483647 h 1661"/>
                  <a:gd name="T18" fmla="*/ 2147483647 w 1702"/>
                  <a:gd name="T19" fmla="*/ 2147483647 h 1661"/>
                  <a:gd name="T20" fmla="*/ 2147483647 w 1702"/>
                  <a:gd name="T21" fmla="*/ 2147483647 h 1661"/>
                  <a:gd name="T22" fmla="*/ 2147483647 w 1702"/>
                  <a:gd name="T23" fmla="*/ 2147483647 h 1661"/>
                  <a:gd name="T24" fmla="*/ 2147483647 w 1702"/>
                  <a:gd name="T25" fmla="*/ 2147483647 h 1661"/>
                  <a:gd name="T26" fmla="*/ 2147483647 w 1702"/>
                  <a:gd name="T27" fmla="*/ 2147483647 h 1661"/>
                  <a:gd name="T28" fmla="*/ 2147483647 w 1702"/>
                  <a:gd name="T29" fmla="*/ 2147483647 h 1661"/>
                  <a:gd name="T30" fmla="*/ 2147483647 w 1702"/>
                  <a:gd name="T31" fmla="*/ 2147483647 h 1661"/>
                  <a:gd name="T32" fmla="*/ 2147483647 w 1702"/>
                  <a:gd name="T33" fmla="*/ 2147483647 h 1661"/>
                  <a:gd name="T34" fmla="*/ 2147483647 w 1702"/>
                  <a:gd name="T35" fmla="*/ 2147483647 h 1661"/>
                  <a:gd name="T36" fmla="*/ 2147483647 w 1702"/>
                  <a:gd name="T37" fmla="*/ 2147483647 h 1661"/>
                  <a:gd name="T38" fmla="*/ 2147483647 w 1702"/>
                  <a:gd name="T39" fmla="*/ 2147483647 h 1661"/>
                  <a:gd name="T40" fmla="*/ 2147483647 w 1702"/>
                  <a:gd name="T41" fmla="*/ 2147483647 h 1661"/>
                  <a:gd name="T42" fmla="*/ 2147483647 w 1702"/>
                  <a:gd name="T43" fmla="*/ 2147483647 h 1661"/>
                  <a:gd name="T44" fmla="*/ 0 w 1702"/>
                  <a:gd name="T45" fmla="*/ 2147483647 h 1661"/>
                  <a:gd name="T46" fmla="*/ 2147483647 w 1702"/>
                  <a:gd name="T47" fmla="*/ 2147483647 h 1661"/>
                  <a:gd name="T48" fmla="*/ 2147483647 w 1702"/>
                  <a:gd name="T49" fmla="*/ 2147483647 h 1661"/>
                  <a:gd name="T50" fmla="*/ 2147483647 w 1702"/>
                  <a:gd name="T51" fmla="*/ 2147483647 h 1661"/>
                  <a:gd name="T52" fmla="*/ 2147483647 w 1702"/>
                  <a:gd name="T53" fmla="*/ 2147483647 h 1661"/>
                  <a:gd name="T54" fmla="*/ 2147483647 w 1702"/>
                  <a:gd name="T55" fmla="*/ 2147483647 h 1661"/>
                  <a:gd name="T56" fmla="*/ 2147483647 w 1702"/>
                  <a:gd name="T57" fmla="*/ 2147483647 h 1661"/>
                  <a:gd name="T58" fmla="*/ 2147483647 w 1702"/>
                  <a:gd name="T59" fmla="*/ 2147483647 h 1661"/>
                  <a:gd name="T60" fmla="*/ 2147483647 w 1702"/>
                  <a:gd name="T61" fmla="*/ 2147483647 h 1661"/>
                  <a:gd name="T62" fmla="*/ 2147483647 w 1702"/>
                  <a:gd name="T63" fmla="*/ 2147483647 h 1661"/>
                  <a:gd name="T64" fmla="*/ 2147483647 w 1702"/>
                  <a:gd name="T65" fmla="*/ 2147483647 h 1661"/>
                  <a:gd name="T66" fmla="*/ 2147483647 w 1702"/>
                  <a:gd name="T67" fmla="*/ 2147483647 h 1661"/>
                  <a:gd name="T68" fmla="*/ 2147483647 w 1702"/>
                  <a:gd name="T69" fmla="*/ 2147483647 h 1661"/>
                  <a:gd name="T70" fmla="*/ 2147483647 w 1702"/>
                  <a:gd name="T71" fmla="*/ 2147483647 h 1661"/>
                  <a:gd name="T72" fmla="*/ 2147483647 w 1702"/>
                  <a:gd name="T73" fmla="*/ 2147483647 h 1661"/>
                  <a:gd name="T74" fmla="*/ 2147483647 w 1702"/>
                  <a:gd name="T75" fmla="*/ 2147483647 h 1661"/>
                  <a:gd name="T76" fmla="*/ 2147483647 w 1702"/>
                  <a:gd name="T77" fmla="*/ 2147483647 h 1661"/>
                  <a:gd name="T78" fmla="*/ 2147483647 w 1702"/>
                  <a:gd name="T79" fmla="*/ 2147483647 h 1661"/>
                  <a:gd name="T80" fmla="*/ 2147483647 w 1702"/>
                  <a:gd name="T81" fmla="*/ 2147483647 h 1661"/>
                  <a:gd name="T82" fmla="*/ 2147483647 w 1702"/>
                  <a:gd name="T83" fmla="*/ 2147483647 h 166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02"/>
                  <a:gd name="T127" fmla="*/ 0 h 1661"/>
                  <a:gd name="T128" fmla="*/ 1702 w 1702"/>
                  <a:gd name="T129" fmla="*/ 1661 h 166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02" h="1661">
                    <a:moveTo>
                      <a:pt x="272" y="247"/>
                    </a:moveTo>
                    <a:lnTo>
                      <a:pt x="614" y="0"/>
                    </a:lnTo>
                    <a:lnTo>
                      <a:pt x="777" y="43"/>
                    </a:lnTo>
                    <a:lnTo>
                      <a:pt x="856" y="122"/>
                    </a:lnTo>
                    <a:lnTo>
                      <a:pt x="1177" y="153"/>
                    </a:lnTo>
                    <a:lnTo>
                      <a:pt x="1187" y="975"/>
                    </a:lnTo>
                    <a:lnTo>
                      <a:pt x="1292" y="999"/>
                    </a:lnTo>
                    <a:lnTo>
                      <a:pt x="1340" y="1097"/>
                    </a:lnTo>
                    <a:lnTo>
                      <a:pt x="1415" y="1064"/>
                    </a:lnTo>
                    <a:lnTo>
                      <a:pt x="1569" y="1286"/>
                    </a:lnTo>
                    <a:lnTo>
                      <a:pt x="1702" y="1390"/>
                    </a:lnTo>
                    <a:lnTo>
                      <a:pt x="1697" y="1478"/>
                    </a:lnTo>
                    <a:lnTo>
                      <a:pt x="1529" y="1490"/>
                    </a:lnTo>
                    <a:lnTo>
                      <a:pt x="1455" y="1217"/>
                    </a:lnTo>
                    <a:lnTo>
                      <a:pt x="925" y="949"/>
                    </a:lnTo>
                    <a:lnTo>
                      <a:pt x="940" y="1033"/>
                    </a:lnTo>
                    <a:lnTo>
                      <a:pt x="820" y="1143"/>
                    </a:lnTo>
                    <a:lnTo>
                      <a:pt x="801" y="1102"/>
                    </a:lnTo>
                    <a:lnTo>
                      <a:pt x="767" y="1102"/>
                    </a:lnTo>
                    <a:lnTo>
                      <a:pt x="672" y="1330"/>
                    </a:lnTo>
                    <a:lnTo>
                      <a:pt x="376" y="1554"/>
                    </a:lnTo>
                    <a:lnTo>
                      <a:pt x="84" y="1661"/>
                    </a:lnTo>
                    <a:lnTo>
                      <a:pt x="0" y="1646"/>
                    </a:lnTo>
                    <a:lnTo>
                      <a:pt x="336" y="1454"/>
                    </a:lnTo>
                    <a:lnTo>
                      <a:pt x="376" y="1454"/>
                    </a:lnTo>
                    <a:lnTo>
                      <a:pt x="499" y="1306"/>
                    </a:lnTo>
                    <a:lnTo>
                      <a:pt x="554" y="1301"/>
                    </a:lnTo>
                    <a:lnTo>
                      <a:pt x="638" y="1188"/>
                    </a:lnTo>
                    <a:lnTo>
                      <a:pt x="609" y="1138"/>
                    </a:lnTo>
                    <a:lnTo>
                      <a:pt x="430" y="1162"/>
                    </a:lnTo>
                    <a:lnTo>
                      <a:pt x="307" y="880"/>
                    </a:lnTo>
                    <a:lnTo>
                      <a:pt x="376" y="752"/>
                    </a:lnTo>
                    <a:lnTo>
                      <a:pt x="489" y="707"/>
                    </a:lnTo>
                    <a:lnTo>
                      <a:pt x="449" y="594"/>
                    </a:lnTo>
                    <a:lnTo>
                      <a:pt x="331" y="647"/>
                    </a:lnTo>
                    <a:lnTo>
                      <a:pt x="242" y="484"/>
                    </a:lnTo>
                    <a:lnTo>
                      <a:pt x="341" y="445"/>
                    </a:lnTo>
                    <a:lnTo>
                      <a:pt x="430" y="489"/>
                    </a:lnTo>
                    <a:lnTo>
                      <a:pt x="470" y="465"/>
                    </a:lnTo>
                    <a:lnTo>
                      <a:pt x="396" y="326"/>
                    </a:lnTo>
                    <a:lnTo>
                      <a:pt x="267" y="316"/>
                    </a:lnTo>
                    <a:lnTo>
                      <a:pt x="272" y="24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0" name="Freeform 6"/>
              <p:cNvSpPr>
                <a:spLocks/>
              </p:cNvSpPr>
              <p:nvPr/>
            </p:nvSpPr>
            <p:spPr bwMode="auto">
              <a:xfrm>
                <a:off x="4903707" y="4715161"/>
                <a:ext cx="1474302" cy="1511871"/>
              </a:xfrm>
              <a:custGeom>
                <a:avLst/>
                <a:gdLst>
                  <a:gd name="T0" fmla="*/ 2147483647 w 1248"/>
                  <a:gd name="T1" fmla="*/ 0 h 1156"/>
                  <a:gd name="T2" fmla="*/ 2147483647 w 1248"/>
                  <a:gd name="T3" fmla="*/ 2147483647 h 1156"/>
                  <a:gd name="T4" fmla="*/ 2147483647 w 1248"/>
                  <a:gd name="T5" fmla="*/ 2147483647 h 1156"/>
                  <a:gd name="T6" fmla="*/ 2147483647 w 1248"/>
                  <a:gd name="T7" fmla="*/ 2147483647 h 1156"/>
                  <a:gd name="T8" fmla="*/ 2147483647 w 1248"/>
                  <a:gd name="T9" fmla="*/ 2147483647 h 1156"/>
                  <a:gd name="T10" fmla="*/ 2147483647 w 1248"/>
                  <a:gd name="T11" fmla="*/ 2147483647 h 1156"/>
                  <a:gd name="T12" fmla="*/ 2147483647 w 1248"/>
                  <a:gd name="T13" fmla="*/ 2147483647 h 1156"/>
                  <a:gd name="T14" fmla="*/ 2147483647 w 1248"/>
                  <a:gd name="T15" fmla="*/ 2147483647 h 1156"/>
                  <a:gd name="T16" fmla="*/ 2147483647 w 1248"/>
                  <a:gd name="T17" fmla="*/ 2147483647 h 1156"/>
                  <a:gd name="T18" fmla="*/ 2147483647 w 1248"/>
                  <a:gd name="T19" fmla="*/ 2147483647 h 1156"/>
                  <a:gd name="T20" fmla="*/ 2147483647 w 1248"/>
                  <a:gd name="T21" fmla="*/ 2147483647 h 1156"/>
                  <a:gd name="T22" fmla="*/ 2147483647 w 1248"/>
                  <a:gd name="T23" fmla="*/ 2147483647 h 1156"/>
                  <a:gd name="T24" fmla="*/ 2147483647 w 1248"/>
                  <a:gd name="T25" fmla="*/ 2147483647 h 1156"/>
                  <a:gd name="T26" fmla="*/ 2147483647 w 1248"/>
                  <a:gd name="T27" fmla="*/ 2147483647 h 1156"/>
                  <a:gd name="T28" fmla="*/ 2147483647 w 1248"/>
                  <a:gd name="T29" fmla="*/ 2147483647 h 1156"/>
                  <a:gd name="T30" fmla="*/ 2147483647 w 1248"/>
                  <a:gd name="T31" fmla="*/ 2147483647 h 1156"/>
                  <a:gd name="T32" fmla="*/ 2147483647 w 1248"/>
                  <a:gd name="T33" fmla="*/ 2147483647 h 1156"/>
                  <a:gd name="T34" fmla="*/ 2147483647 w 1248"/>
                  <a:gd name="T35" fmla="*/ 2147483647 h 1156"/>
                  <a:gd name="T36" fmla="*/ 2147483647 w 1248"/>
                  <a:gd name="T37" fmla="*/ 2147483647 h 1156"/>
                  <a:gd name="T38" fmla="*/ 2147483647 w 1248"/>
                  <a:gd name="T39" fmla="*/ 2147483647 h 1156"/>
                  <a:gd name="T40" fmla="*/ 2147483647 w 1248"/>
                  <a:gd name="T41" fmla="*/ 2147483647 h 1156"/>
                  <a:gd name="T42" fmla="*/ 2147483647 w 1248"/>
                  <a:gd name="T43" fmla="*/ 2147483647 h 1156"/>
                  <a:gd name="T44" fmla="*/ 2147483647 w 1248"/>
                  <a:gd name="T45" fmla="*/ 2147483647 h 1156"/>
                  <a:gd name="T46" fmla="*/ 2147483647 w 1248"/>
                  <a:gd name="T47" fmla="*/ 2147483647 h 1156"/>
                  <a:gd name="T48" fmla="*/ 2147483647 w 1248"/>
                  <a:gd name="T49" fmla="*/ 2147483647 h 1156"/>
                  <a:gd name="T50" fmla="*/ 2147483647 w 1248"/>
                  <a:gd name="T51" fmla="*/ 2147483647 h 1156"/>
                  <a:gd name="T52" fmla="*/ 2147483647 w 1248"/>
                  <a:gd name="T53" fmla="*/ 2147483647 h 1156"/>
                  <a:gd name="T54" fmla="*/ 2147483647 w 1248"/>
                  <a:gd name="T55" fmla="*/ 2147483647 h 1156"/>
                  <a:gd name="T56" fmla="*/ 2147483647 w 1248"/>
                  <a:gd name="T57" fmla="*/ 2147483647 h 1156"/>
                  <a:gd name="T58" fmla="*/ 2147483647 w 1248"/>
                  <a:gd name="T59" fmla="*/ 2147483647 h 1156"/>
                  <a:gd name="T60" fmla="*/ 2147483647 w 1248"/>
                  <a:gd name="T61" fmla="*/ 2147483647 h 1156"/>
                  <a:gd name="T62" fmla="*/ 2147483647 w 1248"/>
                  <a:gd name="T63" fmla="*/ 2147483647 h 1156"/>
                  <a:gd name="T64" fmla="*/ 2147483647 w 1248"/>
                  <a:gd name="T65" fmla="*/ 2147483647 h 1156"/>
                  <a:gd name="T66" fmla="*/ 2147483647 w 1248"/>
                  <a:gd name="T67" fmla="*/ 2147483647 h 1156"/>
                  <a:gd name="T68" fmla="*/ 2147483647 w 1248"/>
                  <a:gd name="T69" fmla="*/ 2147483647 h 1156"/>
                  <a:gd name="T70" fmla="*/ 2147483647 w 1248"/>
                  <a:gd name="T71" fmla="*/ 2147483647 h 1156"/>
                  <a:gd name="T72" fmla="*/ 2147483647 w 1248"/>
                  <a:gd name="T73" fmla="*/ 2147483647 h 1156"/>
                  <a:gd name="T74" fmla="*/ 2147483647 w 1248"/>
                  <a:gd name="T75" fmla="*/ 2147483647 h 1156"/>
                  <a:gd name="T76" fmla="*/ 2147483647 w 1248"/>
                  <a:gd name="T77" fmla="*/ 2147483647 h 1156"/>
                  <a:gd name="T78" fmla="*/ 2147483647 w 1248"/>
                  <a:gd name="T79" fmla="*/ 2147483647 h 1156"/>
                  <a:gd name="T80" fmla="*/ 2147483647 w 1248"/>
                  <a:gd name="T81" fmla="*/ 2147483647 h 1156"/>
                  <a:gd name="T82" fmla="*/ 2147483647 w 1248"/>
                  <a:gd name="T83" fmla="*/ 2147483647 h 1156"/>
                  <a:gd name="T84" fmla="*/ 2147483647 w 1248"/>
                  <a:gd name="T85" fmla="*/ 2147483647 h 1156"/>
                  <a:gd name="T86" fmla="*/ 2147483647 w 1248"/>
                  <a:gd name="T87" fmla="*/ 2147483647 h 1156"/>
                  <a:gd name="T88" fmla="*/ 2147483647 w 1248"/>
                  <a:gd name="T89" fmla="*/ 2147483647 h 1156"/>
                  <a:gd name="T90" fmla="*/ 2147483647 w 1248"/>
                  <a:gd name="T91" fmla="*/ 2147483647 h 1156"/>
                  <a:gd name="T92" fmla="*/ 0 w 1248"/>
                  <a:gd name="T93" fmla="*/ 2147483647 h 1156"/>
                  <a:gd name="T94" fmla="*/ 0 w 1248"/>
                  <a:gd name="T95" fmla="*/ 2147483647 h 1156"/>
                  <a:gd name="T96" fmla="*/ 2147483647 w 1248"/>
                  <a:gd name="T97" fmla="*/ 2147483647 h 1156"/>
                  <a:gd name="T98" fmla="*/ 2147483647 w 1248"/>
                  <a:gd name="T99" fmla="*/ 2147483647 h 1156"/>
                  <a:gd name="T100" fmla="*/ 2147483647 w 1248"/>
                  <a:gd name="T101" fmla="*/ 0 h 11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48"/>
                  <a:gd name="T154" fmla="*/ 0 h 1156"/>
                  <a:gd name="T155" fmla="*/ 1248 w 1248"/>
                  <a:gd name="T156" fmla="*/ 1156 h 11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48" h="1156">
                    <a:moveTo>
                      <a:pt x="361" y="0"/>
                    </a:moveTo>
                    <a:lnTo>
                      <a:pt x="637" y="10"/>
                    </a:lnTo>
                    <a:lnTo>
                      <a:pt x="637" y="219"/>
                    </a:lnTo>
                    <a:lnTo>
                      <a:pt x="778" y="278"/>
                    </a:lnTo>
                    <a:lnTo>
                      <a:pt x="817" y="258"/>
                    </a:lnTo>
                    <a:lnTo>
                      <a:pt x="909" y="303"/>
                    </a:lnTo>
                    <a:lnTo>
                      <a:pt x="964" y="300"/>
                    </a:lnTo>
                    <a:lnTo>
                      <a:pt x="1070" y="255"/>
                    </a:lnTo>
                    <a:lnTo>
                      <a:pt x="1131" y="299"/>
                    </a:lnTo>
                    <a:lnTo>
                      <a:pt x="1185" y="310"/>
                    </a:lnTo>
                    <a:lnTo>
                      <a:pt x="1185" y="481"/>
                    </a:lnTo>
                    <a:lnTo>
                      <a:pt x="1248" y="588"/>
                    </a:lnTo>
                    <a:lnTo>
                      <a:pt x="1233" y="733"/>
                    </a:lnTo>
                    <a:lnTo>
                      <a:pt x="1165" y="791"/>
                    </a:lnTo>
                    <a:lnTo>
                      <a:pt x="1151" y="738"/>
                    </a:lnTo>
                    <a:lnTo>
                      <a:pt x="1131" y="762"/>
                    </a:lnTo>
                    <a:lnTo>
                      <a:pt x="1146" y="796"/>
                    </a:lnTo>
                    <a:lnTo>
                      <a:pt x="1025" y="883"/>
                    </a:lnTo>
                    <a:lnTo>
                      <a:pt x="996" y="888"/>
                    </a:lnTo>
                    <a:lnTo>
                      <a:pt x="933" y="931"/>
                    </a:lnTo>
                    <a:lnTo>
                      <a:pt x="933" y="956"/>
                    </a:lnTo>
                    <a:lnTo>
                      <a:pt x="913" y="960"/>
                    </a:lnTo>
                    <a:lnTo>
                      <a:pt x="928" y="989"/>
                    </a:lnTo>
                    <a:lnTo>
                      <a:pt x="894" y="1033"/>
                    </a:lnTo>
                    <a:lnTo>
                      <a:pt x="913" y="1096"/>
                    </a:lnTo>
                    <a:lnTo>
                      <a:pt x="933" y="1117"/>
                    </a:lnTo>
                    <a:lnTo>
                      <a:pt x="928" y="1156"/>
                    </a:lnTo>
                    <a:lnTo>
                      <a:pt x="880" y="1156"/>
                    </a:lnTo>
                    <a:lnTo>
                      <a:pt x="836" y="1136"/>
                    </a:lnTo>
                    <a:lnTo>
                      <a:pt x="807" y="1141"/>
                    </a:lnTo>
                    <a:lnTo>
                      <a:pt x="710" y="1107"/>
                    </a:lnTo>
                    <a:lnTo>
                      <a:pt x="666" y="975"/>
                    </a:lnTo>
                    <a:lnTo>
                      <a:pt x="599" y="912"/>
                    </a:lnTo>
                    <a:lnTo>
                      <a:pt x="539" y="796"/>
                    </a:lnTo>
                    <a:lnTo>
                      <a:pt x="512" y="784"/>
                    </a:lnTo>
                    <a:lnTo>
                      <a:pt x="479" y="755"/>
                    </a:lnTo>
                    <a:lnTo>
                      <a:pt x="449" y="755"/>
                    </a:lnTo>
                    <a:lnTo>
                      <a:pt x="402" y="746"/>
                    </a:lnTo>
                    <a:lnTo>
                      <a:pt x="366" y="755"/>
                    </a:lnTo>
                    <a:lnTo>
                      <a:pt x="342" y="814"/>
                    </a:lnTo>
                    <a:lnTo>
                      <a:pt x="305" y="823"/>
                    </a:lnTo>
                    <a:lnTo>
                      <a:pt x="226" y="778"/>
                    </a:lnTo>
                    <a:lnTo>
                      <a:pt x="179" y="723"/>
                    </a:lnTo>
                    <a:lnTo>
                      <a:pt x="171" y="657"/>
                    </a:lnTo>
                    <a:lnTo>
                      <a:pt x="137" y="612"/>
                    </a:lnTo>
                    <a:lnTo>
                      <a:pt x="58" y="549"/>
                    </a:lnTo>
                    <a:lnTo>
                      <a:pt x="0" y="483"/>
                    </a:lnTo>
                    <a:lnTo>
                      <a:pt x="0" y="455"/>
                    </a:lnTo>
                    <a:lnTo>
                      <a:pt x="189" y="457"/>
                    </a:lnTo>
                    <a:lnTo>
                      <a:pt x="342" y="470"/>
                    </a:lnTo>
                    <a:lnTo>
                      <a:pt x="361" y="0"/>
                    </a:lnTo>
                    <a:close/>
                  </a:path>
                </a:pathLst>
              </a:custGeom>
              <a:solidFill>
                <a:srgbClr val="DC452D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</p:grpSp>
      <p:sp>
        <p:nvSpPr>
          <p:cNvPr id="202" name="Rectangle 201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3" name="Rectangle 202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4" name="Rectangle 203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grpSp>
        <p:nvGrpSpPr>
          <p:cNvPr id="935" name="Group 934"/>
          <p:cNvGrpSpPr/>
          <p:nvPr/>
        </p:nvGrpSpPr>
        <p:grpSpPr>
          <a:xfrm>
            <a:off x="5296712" y="498565"/>
            <a:ext cx="6739128" cy="5126774"/>
            <a:chOff x="5156644" y="499806"/>
            <a:chExt cx="6739128" cy="5126774"/>
          </a:xfrm>
        </p:grpSpPr>
        <p:pic>
          <p:nvPicPr>
            <p:cNvPr id="936" name="Picture 2" descr="http://upload.wikimedia.org/wikipedia/en/thumb/a/a5/Pfizer_logo_(modern).svg/1280px-Pfizer_logo_(modern).svg.png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8386" t="-13497" r="-8456" b="-8657"/>
            <a:stretch/>
          </p:blipFill>
          <p:spPr bwMode="auto">
            <a:xfrm>
              <a:off x="8227389" y="499806"/>
              <a:ext cx="1771452" cy="1076488"/>
            </a:xfrm>
            <a:prstGeom prst="rect">
              <a:avLst/>
            </a:prstGeom>
            <a:solidFill>
              <a:srgbClr val="FFFFFF"/>
            </a:solidFill>
            <a:effectLst/>
            <a:extLst/>
          </p:spPr>
        </p:pic>
        <p:grpSp>
          <p:nvGrpSpPr>
            <p:cNvPr id="937" name="Group 137"/>
            <p:cNvGrpSpPr>
              <a:grpSpLocks noChangeAspect="1"/>
            </p:cNvGrpSpPr>
            <p:nvPr/>
          </p:nvGrpSpPr>
          <p:grpSpPr>
            <a:xfrm>
              <a:off x="5156644" y="1540452"/>
              <a:ext cx="6739128" cy="4086128"/>
              <a:chOff x="2797320" y="2590800"/>
              <a:chExt cx="5889480" cy="3745524"/>
            </a:xfrm>
            <a:solidFill>
              <a:srgbClr val="D63D25"/>
            </a:solidFill>
          </p:grpSpPr>
          <p:sp>
            <p:nvSpPr>
              <p:cNvPr id="938" name="Freeform 5"/>
              <p:cNvSpPr>
                <a:spLocks/>
              </p:cNvSpPr>
              <p:nvPr/>
            </p:nvSpPr>
            <p:spPr bwMode="auto">
              <a:xfrm>
                <a:off x="5404628" y="4207409"/>
                <a:ext cx="820827" cy="445137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9" name="Freeform 6"/>
              <p:cNvSpPr>
                <a:spLocks/>
              </p:cNvSpPr>
              <p:nvPr/>
            </p:nvSpPr>
            <p:spPr bwMode="auto">
              <a:xfrm>
                <a:off x="4903707" y="4715161"/>
                <a:ext cx="1474302" cy="1511871"/>
              </a:xfrm>
              <a:custGeom>
                <a:avLst/>
                <a:gdLst>
                  <a:gd name="T0" fmla="*/ 2147483647 w 1248"/>
                  <a:gd name="T1" fmla="*/ 0 h 1156"/>
                  <a:gd name="T2" fmla="*/ 2147483647 w 1248"/>
                  <a:gd name="T3" fmla="*/ 2147483647 h 1156"/>
                  <a:gd name="T4" fmla="*/ 2147483647 w 1248"/>
                  <a:gd name="T5" fmla="*/ 2147483647 h 1156"/>
                  <a:gd name="T6" fmla="*/ 2147483647 w 1248"/>
                  <a:gd name="T7" fmla="*/ 2147483647 h 1156"/>
                  <a:gd name="T8" fmla="*/ 2147483647 w 1248"/>
                  <a:gd name="T9" fmla="*/ 2147483647 h 1156"/>
                  <a:gd name="T10" fmla="*/ 2147483647 w 1248"/>
                  <a:gd name="T11" fmla="*/ 2147483647 h 1156"/>
                  <a:gd name="T12" fmla="*/ 2147483647 w 1248"/>
                  <a:gd name="T13" fmla="*/ 2147483647 h 1156"/>
                  <a:gd name="T14" fmla="*/ 2147483647 w 1248"/>
                  <a:gd name="T15" fmla="*/ 2147483647 h 1156"/>
                  <a:gd name="T16" fmla="*/ 2147483647 w 1248"/>
                  <a:gd name="T17" fmla="*/ 2147483647 h 1156"/>
                  <a:gd name="T18" fmla="*/ 2147483647 w 1248"/>
                  <a:gd name="T19" fmla="*/ 2147483647 h 1156"/>
                  <a:gd name="T20" fmla="*/ 2147483647 w 1248"/>
                  <a:gd name="T21" fmla="*/ 2147483647 h 1156"/>
                  <a:gd name="T22" fmla="*/ 2147483647 w 1248"/>
                  <a:gd name="T23" fmla="*/ 2147483647 h 1156"/>
                  <a:gd name="T24" fmla="*/ 2147483647 w 1248"/>
                  <a:gd name="T25" fmla="*/ 2147483647 h 1156"/>
                  <a:gd name="T26" fmla="*/ 2147483647 w 1248"/>
                  <a:gd name="T27" fmla="*/ 2147483647 h 1156"/>
                  <a:gd name="T28" fmla="*/ 2147483647 w 1248"/>
                  <a:gd name="T29" fmla="*/ 2147483647 h 1156"/>
                  <a:gd name="T30" fmla="*/ 2147483647 w 1248"/>
                  <a:gd name="T31" fmla="*/ 2147483647 h 1156"/>
                  <a:gd name="T32" fmla="*/ 2147483647 w 1248"/>
                  <a:gd name="T33" fmla="*/ 2147483647 h 1156"/>
                  <a:gd name="T34" fmla="*/ 2147483647 w 1248"/>
                  <a:gd name="T35" fmla="*/ 2147483647 h 1156"/>
                  <a:gd name="T36" fmla="*/ 2147483647 w 1248"/>
                  <a:gd name="T37" fmla="*/ 2147483647 h 1156"/>
                  <a:gd name="T38" fmla="*/ 2147483647 w 1248"/>
                  <a:gd name="T39" fmla="*/ 2147483647 h 1156"/>
                  <a:gd name="T40" fmla="*/ 2147483647 w 1248"/>
                  <a:gd name="T41" fmla="*/ 2147483647 h 1156"/>
                  <a:gd name="T42" fmla="*/ 2147483647 w 1248"/>
                  <a:gd name="T43" fmla="*/ 2147483647 h 1156"/>
                  <a:gd name="T44" fmla="*/ 2147483647 w 1248"/>
                  <a:gd name="T45" fmla="*/ 2147483647 h 1156"/>
                  <a:gd name="T46" fmla="*/ 2147483647 w 1248"/>
                  <a:gd name="T47" fmla="*/ 2147483647 h 1156"/>
                  <a:gd name="T48" fmla="*/ 2147483647 w 1248"/>
                  <a:gd name="T49" fmla="*/ 2147483647 h 1156"/>
                  <a:gd name="T50" fmla="*/ 2147483647 w 1248"/>
                  <a:gd name="T51" fmla="*/ 2147483647 h 1156"/>
                  <a:gd name="T52" fmla="*/ 2147483647 w 1248"/>
                  <a:gd name="T53" fmla="*/ 2147483647 h 1156"/>
                  <a:gd name="T54" fmla="*/ 2147483647 w 1248"/>
                  <a:gd name="T55" fmla="*/ 2147483647 h 1156"/>
                  <a:gd name="T56" fmla="*/ 2147483647 w 1248"/>
                  <a:gd name="T57" fmla="*/ 2147483647 h 1156"/>
                  <a:gd name="T58" fmla="*/ 2147483647 w 1248"/>
                  <a:gd name="T59" fmla="*/ 2147483647 h 1156"/>
                  <a:gd name="T60" fmla="*/ 2147483647 w 1248"/>
                  <a:gd name="T61" fmla="*/ 2147483647 h 1156"/>
                  <a:gd name="T62" fmla="*/ 2147483647 w 1248"/>
                  <a:gd name="T63" fmla="*/ 2147483647 h 1156"/>
                  <a:gd name="T64" fmla="*/ 2147483647 w 1248"/>
                  <a:gd name="T65" fmla="*/ 2147483647 h 1156"/>
                  <a:gd name="T66" fmla="*/ 2147483647 w 1248"/>
                  <a:gd name="T67" fmla="*/ 2147483647 h 1156"/>
                  <a:gd name="T68" fmla="*/ 2147483647 w 1248"/>
                  <a:gd name="T69" fmla="*/ 2147483647 h 1156"/>
                  <a:gd name="T70" fmla="*/ 2147483647 w 1248"/>
                  <a:gd name="T71" fmla="*/ 2147483647 h 1156"/>
                  <a:gd name="T72" fmla="*/ 2147483647 w 1248"/>
                  <a:gd name="T73" fmla="*/ 2147483647 h 1156"/>
                  <a:gd name="T74" fmla="*/ 2147483647 w 1248"/>
                  <a:gd name="T75" fmla="*/ 2147483647 h 1156"/>
                  <a:gd name="T76" fmla="*/ 2147483647 w 1248"/>
                  <a:gd name="T77" fmla="*/ 2147483647 h 1156"/>
                  <a:gd name="T78" fmla="*/ 2147483647 w 1248"/>
                  <a:gd name="T79" fmla="*/ 2147483647 h 1156"/>
                  <a:gd name="T80" fmla="*/ 2147483647 w 1248"/>
                  <a:gd name="T81" fmla="*/ 2147483647 h 1156"/>
                  <a:gd name="T82" fmla="*/ 2147483647 w 1248"/>
                  <a:gd name="T83" fmla="*/ 2147483647 h 1156"/>
                  <a:gd name="T84" fmla="*/ 2147483647 w 1248"/>
                  <a:gd name="T85" fmla="*/ 2147483647 h 1156"/>
                  <a:gd name="T86" fmla="*/ 2147483647 w 1248"/>
                  <a:gd name="T87" fmla="*/ 2147483647 h 1156"/>
                  <a:gd name="T88" fmla="*/ 2147483647 w 1248"/>
                  <a:gd name="T89" fmla="*/ 2147483647 h 1156"/>
                  <a:gd name="T90" fmla="*/ 2147483647 w 1248"/>
                  <a:gd name="T91" fmla="*/ 2147483647 h 1156"/>
                  <a:gd name="T92" fmla="*/ 0 w 1248"/>
                  <a:gd name="T93" fmla="*/ 2147483647 h 1156"/>
                  <a:gd name="T94" fmla="*/ 0 w 1248"/>
                  <a:gd name="T95" fmla="*/ 2147483647 h 1156"/>
                  <a:gd name="T96" fmla="*/ 2147483647 w 1248"/>
                  <a:gd name="T97" fmla="*/ 2147483647 h 1156"/>
                  <a:gd name="T98" fmla="*/ 2147483647 w 1248"/>
                  <a:gd name="T99" fmla="*/ 2147483647 h 1156"/>
                  <a:gd name="T100" fmla="*/ 2147483647 w 1248"/>
                  <a:gd name="T101" fmla="*/ 0 h 11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48"/>
                  <a:gd name="T154" fmla="*/ 0 h 1156"/>
                  <a:gd name="T155" fmla="*/ 1248 w 1248"/>
                  <a:gd name="T156" fmla="*/ 1156 h 11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48" h="1156">
                    <a:moveTo>
                      <a:pt x="361" y="0"/>
                    </a:moveTo>
                    <a:lnTo>
                      <a:pt x="637" y="10"/>
                    </a:lnTo>
                    <a:lnTo>
                      <a:pt x="637" y="219"/>
                    </a:lnTo>
                    <a:lnTo>
                      <a:pt x="778" y="278"/>
                    </a:lnTo>
                    <a:lnTo>
                      <a:pt x="817" y="258"/>
                    </a:lnTo>
                    <a:lnTo>
                      <a:pt x="909" y="303"/>
                    </a:lnTo>
                    <a:lnTo>
                      <a:pt x="964" y="300"/>
                    </a:lnTo>
                    <a:lnTo>
                      <a:pt x="1070" y="255"/>
                    </a:lnTo>
                    <a:lnTo>
                      <a:pt x="1131" y="299"/>
                    </a:lnTo>
                    <a:lnTo>
                      <a:pt x="1185" y="310"/>
                    </a:lnTo>
                    <a:lnTo>
                      <a:pt x="1185" y="481"/>
                    </a:lnTo>
                    <a:lnTo>
                      <a:pt x="1248" y="588"/>
                    </a:lnTo>
                    <a:lnTo>
                      <a:pt x="1233" y="733"/>
                    </a:lnTo>
                    <a:lnTo>
                      <a:pt x="1165" y="791"/>
                    </a:lnTo>
                    <a:lnTo>
                      <a:pt x="1151" y="738"/>
                    </a:lnTo>
                    <a:lnTo>
                      <a:pt x="1131" y="762"/>
                    </a:lnTo>
                    <a:lnTo>
                      <a:pt x="1146" y="796"/>
                    </a:lnTo>
                    <a:lnTo>
                      <a:pt x="1025" y="883"/>
                    </a:lnTo>
                    <a:lnTo>
                      <a:pt x="996" y="888"/>
                    </a:lnTo>
                    <a:lnTo>
                      <a:pt x="933" y="931"/>
                    </a:lnTo>
                    <a:lnTo>
                      <a:pt x="933" y="956"/>
                    </a:lnTo>
                    <a:lnTo>
                      <a:pt x="913" y="960"/>
                    </a:lnTo>
                    <a:lnTo>
                      <a:pt x="928" y="989"/>
                    </a:lnTo>
                    <a:lnTo>
                      <a:pt x="894" y="1033"/>
                    </a:lnTo>
                    <a:lnTo>
                      <a:pt x="913" y="1096"/>
                    </a:lnTo>
                    <a:lnTo>
                      <a:pt x="933" y="1117"/>
                    </a:lnTo>
                    <a:lnTo>
                      <a:pt x="928" y="1156"/>
                    </a:lnTo>
                    <a:lnTo>
                      <a:pt x="880" y="1156"/>
                    </a:lnTo>
                    <a:lnTo>
                      <a:pt x="836" y="1136"/>
                    </a:lnTo>
                    <a:lnTo>
                      <a:pt x="807" y="1141"/>
                    </a:lnTo>
                    <a:lnTo>
                      <a:pt x="710" y="1107"/>
                    </a:lnTo>
                    <a:lnTo>
                      <a:pt x="666" y="975"/>
                    </a:lnTo>
                    <a:lnTo>
                      <a:pt x="599" y="912"/>
                    </a:lnTo>
                    <a:lnTo>
                      <a:pt x="539" y="796"/>
                    </a:lnTo>
                    <a:lnTo>
                      <a:pt x="512" y="784"/>
                    </a:lnTo>
                    <a:lnTo>
                      <a:pt x="479" y="755"/>
                    </a:lnTo>
                    <a:lnTo>
                      <a:pt x="449" y="755"/>
                    </a:lnTo>
                    <a:lnTo>
                      <a:pt x="402" y="746"/>
                    </a:lnTo>
                    <a:lnTo>
                      <a:pt x="366" y="755"/>
                    </a:lnTo>
                    <a:lnTo>
                      <a:pt x="342" y="814"/>
                    </a:lnTo>
                    <a:lnTo>
                      <a:pt x="305" y="823"/>
                    </a:lnTo>
                    <a:lnTo>
                      <a:pt x="226" y="778"/>
                    </a:lnTo>
                    <a:lnTo>
                      <a:pt x="179" y="723"/>
                    </a:lnTo>
                    <a:lnTo>
                      <a:pt x="171" y="657"/>
                    </a:lnTo>
                    <a:lnTo>
                      <a:pt x="137" y="612"/>
                    </a:lnTo>
                    <a:lnTo>
                      <a:pt x="58" y="549"/>
                    </a:lnTo>
                    <a:lnTo>
                      <a:pt x="0" y="483"/>
                    </a:lnTo>
                    <a:lnTo>
                      <a:pt x="0" y="455"/>
                    </a:lnTo>
                    <a:lnTo>
                      <a:pt x="189" y="457"/>
                    </a:lnTo>
                    <a:lnTo>
                      <a:pt x="342" y="470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0" name="Freeform 7"/>
              <p:cNvSpPr>
                <a:spLocks/>
              </p:cNvSpPr>
              <p:nvPr/>
            </p:nvSpPr>
            <p:spPr bwMode="auto">
              <a:xfrm>
                <a:off x="8284925" y="2590800"/>
                <a:ext cx="401875" cy="677382"/>
              </a:xfrm>
              <a:custGeom>
                <a:avLst/>
                <a:gdLst>
                  <a:gd name="T0" fmla="*/ 2147483647 w 339"/>
                  <a:gd name="T1" fmla="*/ 2147483647 h 518"/>
                  <a:gd name="T2" fmla="*/ 2147483647 w 339"/>
                  <a:gd name="T3" fmla="*/ 2147483647 h 518"/>
                  <a:gd name="T4" fmla="*/ 2147483647 w 339"/>
                  <a:gd name="T5" fmla="*/ 2147483647 h 518"/>
                  <a:gd name="T6" fmla="*/ 2147483647 w 339"/>
                  <a:gd name="T7" fmla="*/ 2147483647 h 518"/>
                  <a:gd name="T8" fmla="*/ 2147483647 w 339"/>
                  <a:gd name="T9" fmla="*/ 2147483647 h 518"/>
                  <a:gd name="T10" fmla="*/ 2147483647 w 339"/>
                  <a:gd name="T11" fmla="*/ 2147483647 h 518"/>
                  <a:gd name="T12" fmla="*/ 2147483647 w 339"/>
                  <a:gd name="T13" fmla="*/ 2147483647 h 518"/>
                  <a:gd name="T14" fmla="*/ 0 w 339"/>
                  <a:gd name="T15" fmla="*/ 2147483647 h 518"/>
                  <a:gd name="T16" fmla="*/ 2147483647 w 339"/>
                  <a:gd name="T17" fmla="*/ 2147483647 h 518"/>
                  <a:gd name="T18" fmla="*/ 2147483647 w 339"/>
                  <a:gd name="T19" fmla="*/ 2147483647 h 518"/>
                  <a:gd name="T20" fmla="*/ 2147483647 w 339"/>
                  <a:gd name="T21" fmla="*/ 2147483647 h 518"/>
                  <a:gd name="T22" fmla="*/ 2147483647 w 339"/>
                  <a:gd name="T23" fmla="*/ 2147483647 h 518"/>
                  <a:gd name="T24" fmla="*/ 2147483647 w 339"/>
                  <a:gd name="T25" fmla="*/ 2147483647 h 518"/>
                  <a:gd name="T26" fmla="*/ 2147483647 w 339"/>
                  <a:gd name="T27" fmla="*/ 2147483647 h 518"/>
                  <a:gd name="T28" fmla="*/ 2147483647 w 339"/>
                  <a:gd name="T29" fmla="*/ 2147483647 h 518"/>
                  <a:gd name="T30" fmla="*/ 2147483647 w 339"/>
                  <a:gd name="T31" fmla="*/ 2147483647 h 518"/>
                  <a:gd name="T32" fmla="*/ 2147483647 w 339"/>
                  <a:gd name="T33" fmla="*/ 2147483647 h 518"/>
                  <a:gd name="T34" fmla="*/ 2147483647 w 339"/>
                  <a:gd name="T35" fmla="*/ 2147483647 h 518"/>
                  <a:gd name="T36" fmla="*/ 2147483647 w 339"/>
                  <a:gd name="T37" fmla="*/ 2147483647 h 518"/>
                  <a:gd name="T38" fmla="*/ 2147483647 w 339"/>
                  <a:gd name="T39" fmla="*/ 2147483647 h 518"/>
                  <a:gd name="T40" fmla="*/ 2147483647 w 339"/>
                  <a:gd name="T41" fmla="*/ 2147483647 h 518"/>
                  <a:gd name="T42" fmla="*/ 2147483647 w 339"/>
                  <a:gd name="T43" fmla="*/ 2147483647 h 518"/>
                  <a:gd name="T44" fmla="*/ 2147483647 w 339"/>
                  <a:gd name="T45" fmla="*/ 2147483647 h 518"/>
                  <a:gd name="T46" fmla="*/ 2147483647 w 339"/>
                  <a:gd name="T47" fmla="*/ 2147483647 h 518"/>
                  <a:gd name="T48" fmla="*/ 2147483647 w 339"/>
                  <a:gd name="T49" fmla="*/ 0 h 518"/>
                  <a:gd name="T50" fmla="*/ 2147483647 w 339"/>
                  <a:gd name="T51" fmla="*/ 2147483647 h 518"/>
                  <a:gd name="T52" fmla="*/ 2147483647 w 339"/>
                  <a:gd name="T53" fmla="*/ 2147483647 h 518"/>
                  <a:gd name="T54" fmla="*/ 2147483647 w 339"/>
                  <a:gd name="T55" fmla="*/ 2147483647 h 5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39"/>
                  <a:gd name="T85" fmla="*/ 0 h 518"/>
                  <a:gd name="T86" fmla="*/ 339 w 339"/>
                  <a:gd name="T87" fmla="*/ 518 h 5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39" h="518">
                    <a:moveTo>
                      <a:pt x="79" y="16"/>
                    </a:moveTo>
                    <a:lnTo>
                      <a:pt x="29" y="111"/>
                    </a:lnTo>
                    <a:lnTo>
                      <a:pt x="53" y="147"/>
                    </a:lnTo>
                    <a:lnTo>
                      <a:pt x="29" y="190"/>
                    </a:lnTo>
                    <a:lnTo>
                      <a:pt x="43" y="205"/>
                    </a:lnTo>
                    <a:lnTo>
                      <a:pt x="34" y="234"/>
                    </a:lnTo>
                    <a:lnTo>
                      <a:pt x="34" y="282"/>
                    </a:lnTo>
                    <a:lnTo>
                      <a:pt x="0" y="300"/>
                    </a:lnTo>
                    <a:lnTo>
                      <a:pt x="13" y="314"/>
                    </a:lnTo>
                    <a:lnTo>
                      <a:pt x="84" y="495"/>
                    </a:lnTo>
                    <a:lnTo>
                      <a:pt x="140" y="518"/>
                    </a:lnTo>
                    <a:lnTo>
                      <a:pt x="137" y="481"/>
                    </a:lnTo>
                    <a:lnTo>
                      <a:pt x="164" y="452"/>
                    </a:lnTo>
                    <a:lnTo>
                      <a:pt x="155" y="421"/>
                    </a:lnTo>
                    <a:lnTo>
                      <a:pt x="224" y="384"/>
                    </a:lnTo>
                    <a:lnTo>
                      <a:pt x="227" y="334"/>
                    </a:lnTo>
                    <a:lnTo>
                      <a:pt x="268" y="331"/>
                    </a:lnTo>
                    <a:lnTo>
                      <a:pt x="300" y="292"/>
                    </a:lnTo>
                    <a:lnTo>
                      <a:pt x="339" y="266"/>
                    </a:lnTo>
                    <a:lnTo>
                      <a:pt x="339" y="234"/>
                    </a:lnTo>
                    <a:lnTo>
                      <a:pt x="285" y="224"/>
                    </a:lnTo>
                    <a:lnTo>
                      <a:pt x="276" y="189"/>
                    </a:lnTo>
                    <a:lnTo>
                      <a:pt x="222" y="184"/>
                    </a:lnTo>
                    <a:lnTo>
                      <a:pt x="179" y="30"/>
                    </a:lnTo>
                    <a:lnTo>
                      <a:pt x="159" y="0"/>
                    </a:lnTo>
                    <a:lnTo>
                      <a:pt x="106" y="13"/>
                    </a:lnTo>
                    <a:lnTo>
                      <a:pt x="96" y="27"/>
                    </a:lnTo>
                    <a:lnTo>
                      <a:pt x="79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1" name="Freeform 8"/>
              <p:cNvSpPr>
                <a:spLocks/>
              </p:cNvSpPr>
              <p:nvPr/>
            </p:nvSpPr>
            <p:spPr bwMode="auto">
              <a:xfrm>
                <a:off x="7690650" y="3927349"/>
                <a:ext cx="515721" cy="234522"/>
              </a:xfrm>
              <a:custGeom>
                <a:avLst/>
                <a:gdLst>
                  <a:gd name="T0" fmla="*/ 0 w 505"/>
                  <a:gd name="T1" fmla="*/ 2147483647 h 208"/>
                  <a:gd name="T2" fmla="*/ 2147483647 w 505"/>
                  <a:gd name="T3" fmla="*/ 0 h 208"/>
                  <a:gd name="T4" fmla="*/ 2147483647 w 505"/>
                  <a:gd name="T5" fmla="*/ 2147483647 h 208"/>
                  <a:gd name="T6" fmla="*/ 2147483647 w 505"/>
                  <a:gd name="T7" fmla="*/ 2147483647 h 208"/>
                  <a:gd name="T8" fmla="*/ 2147483647 w 505"/>
                  <a:gd name="T9" fmla="*/ 2147483647 h 208"/>
                  <a:gd name="T10" fmla="*/ 2147483647 w 505"/>
                  <a:gd name="T11" fmla="*/ 2147483647 h 208"/>
                  <a:gd name="T12" fmla="*/ 2147483647 w 505"/>
                  <a:gd name="T13" fmla="*/ 2147483647 h 208"/>
                  <a:gd name="T14" fmla="*/ 2147483647 w 505"/>
                  <a:gd name="T15" fmla="*/ 2147483647 h 208"/>
                  <a:gd name="T16" fmla="*/ 2147483647 w 505"/>
                  <a:gd name="T17" fmla="*/ 2147483647 h 208"/>
                  <a:gd name="T18" fmla="*/ 2147483647 w 505"/>
                  <a:gd name="T19" fmla="*/ 2147483647 h 208"/>
                  <a:gd name="T20" fmla="*/ 2147483647 w 505"/>
                  <a:gd name="T21" fmla="*/ 2147483647 h 208"/>
                  <a:gd name="T22" fmla="*/ 2147483647 w 505"/>
                  <a:gd name="T23" fmla="*/ 2147483647 h 208"/>
                  <a:gd name="T24" fmla="*/ 2147483647 w 505"/>
                  <a:gd name="T25" fmla="*/ 2147483647 h 208"/>
                  <a:gd name="T26" fmla="*/ 2147483647 w 505"/>
                  <a:gd name="T27" fmla="*/ 2147483647 h 208"/>
                  <a:gd name="T28" fmla="*/ 2147483647 w 505"/>
                  <a:gd name="T29" fmla="*/ 2147483647 h 208"/>
                  <a:gd name="T30" fmla="*/ 2147483647 w 505"/>
                  <a:gd name="T31" fmla="*/ 2147483647 h 208"/>
                  <a:gd name="T32" fmla="*/ 0 w 505"/>
                  <a:gd name="T33" fmla="*/ 2147483647 h 2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5"/>
                  <a:gd name="T52" fmla="*/ 0 h 208"/>
                  <a:gd name="T53" fmla="*/ 505 w 505"/>
                  <a:gd name="T54" fmla="*/ 208 h 2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5" h="208">
                    <a:moveTo>
                      <a:pt x="0" y="72"/>
                    </a:moveTo>
                    <a:lnTo>
                      <a:pt x="381" y="0"/>
                    </a:lnTo>
                    <a:lnTo>
                      <a:pt x="440" y="144"/>
                    </a:lnTo>
                    <a:lnTo>
                      <a:pt x="504" y="128"/>
                    </a:lnTo>
                    <a:lnTo>
                      <a:pt x="505" y="199"/>
                    </a:lnTo>
                    <a:lnTo>
                      <a:pt x="453" y="208"/>
                    </a:lnTo>
                    <a:lnTo>
                      <a:pt x="407" y="162"/>
                    </a:lnTo>
                    <a:lnTo>
                      <a:pt x="376" y="106"/>
                    </a:lnTo>
                    <a:lnTo>
                      <a:pt x="371" y="28"/>
                    </a:lnTo>
                    <a:lnTo>
                      <a:pt x="349" y="67"/>
                    </a:lnTo>
                    <a:lnTo>
                      <a:pt x="374" y="184"/>
                    </a:lnTo>
                    <a:lnTo>
                      <a:pt x="264" y="201"/>
                    </a:lnTo>
                    <a:lnTo>
                      <a:pt x="261" y="115"/>
                    </a:lnTo>
                    <a:lnTo>
                      <a:pt x="193" y="77"/>
                    </a:lnTo>
                    <a:lnTo>
                      <a:pt x="136" y="68"/>
                    </a:lnTo>
                    <a:lnTo>
                      <a:pt x="15" y="128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2" name="Freeform 9"/>
              <p:cNvSpPr>
                <a:spLocks/>
              </p:cNvSpPr>
              <p:nvPr/>
            </p:nvSpPr>
            <p:spPr bwMode="auto">
              <a:xfrm>
                <a:off x="3479496" y="2640892"/>
                <a:ext cx="678521" cy="552152"/>
              </a:xfrm>
              <a:custGeom>
                <a:avLst/>
                <a:gdLst>
                  <a:gd name="T0" fmla="*/ 2147483647 w 574"/>
                  <a:gd name="T1" fmla="*/ 0 h 422"/>
                  <a:gd name="T2" fmla="*/ 2147483647 w 574"/>
                  <a:gd name="T3" fmla="*/ 2147483647 h 422"/>
                  <a:gd name="T4" fmla="*/ 2147483647 w 574"/>
                  <a:gd name="T5" fmla="*/ 2147483647 h 422"/>
                  <a:gd name="T6" fmla="*/ 2147483647 w 574"/>
                  <a:gd name="T7" fmla="*/ 2147483647 h 422"/>
                  <a:gd name="T8" fmla="*/ 2147483647 w 574"/>
                  <a:gd name="T9" fmla="*/ 2147483647 h 422"/>
                  <a:gd name="T10" fmla="*/ 2147483647 w 574"/>
                  <a:gd name="T11" fmla="*/ 2147483647 h 422"/>
                  <a:gd name="T12" fmla="*/ 2147483647 w 574"/>
                  <a:gd name="T13" fmla="*/ 2147483647 h 422"/>
                  <a:gd name="T14" fmla="*/ 2147483647 w 574"/>
                  <a:gd name="T15" fmla="*/ 2147483647 h 422"/>
                  <a:gd name="T16" fmla="*/ 2147483647 w 574"/>
                  <a:gd name="T17" fmla="*/ 2147483647 h 422"/>
                  <a:gd name="T18" fmla="*/ 2147483647 w 574"/>
                  <a:gd name="T19" fmla="*/ 2147483647 h 422"/>
                  <a:gd name="T20" fmla="*/ 2147483647 w 574"/>
                  <a:gd name="T21" fmla="*/ 2147483647 h 422"/>
                  <a:gd name="T22" fmla="*/ 2147483647 w 574"/>
                  <a:gd name="T23" fmla="*/ 2147483647 h 422"/>
                  <a:gd name="T24" fmla="*/ 2147483647 w 574"/>
                  <a:gd name="T25" fmla="*/ 2147483647 h 422"/>
                  <a:gd name="T26" fmla="*/ 2147483647 w 574"/>
                  <a:gd name="T27" fmla="*/ 2147483647 h 422"/>
                  <a:gd name="T28" fmla="*/ 2147483647 w 574"/>
                  <a:gd name="T29" fmla="*/ 2147483647 h 422"/>
                  <a:gd name="T30" fmla="*/ 2147483647 w 574"/>
                  <a:gd name="T31" fmla="*/ 2147483647 h 422"/>
                  <a:gd name="T32" fmla="*/ 2147483647 w 574"/>
                  <a:gd name="T33" fmla="*/ 2147483647 h 422"/>
                  <a:gd name="T34" fmla="*/ 2147483647 w 574"/>
                  <a:gd name="T35" fmla="*/ 2147483647 h 422"/>
                  <a:gd name="T36" fmla="*/ 2147483647 w 574"/>
                  <a:gd name="T37" fmla="*/ 2147483647 h 422"/>
                  <a:gd name="T38" fmla="*/ 2147483647 w 574"/>
                  <a:gd name="T39" fmla="*/ 2147483647 h 422"/>
                  <a:gd name="T40" fmla="*/ 0 w 574"/>
                  <a:gd name="T41" fmla="*/ 2147483647 h 422"/>
                  <a:gd name="T42" fmla="*/ 2147483647 w 574"/>
                  <a:gd name="T43" fmla="*/ 2147483647 h 422"/>
                  <a:gd name="T44" fmla="*/ 2147483647 w 574"/>
                  <a:gd name="T45" fmla="*/ 2147483647 h 422"/>
                  <a:gd name="T46" fmla="*/ 2147483647 w 574"/>
                  <a:gd name="T47" fmla="*/ 2147483647 h 422"/>
                  <a:gd name="T48" fmla="*/ 2147483647 w 574"/>
                  <a:gd name="T49" fmla="*/ 2147483647 h 422"/>
                  <a:gd name="T50" fmla="*/ 2147483647 w 574"/>
                  <a:gd name="T51" fmla="*/ 2147483647 h 422"/>
                  <a:gd name="T52" fmla="*/ 2147483647 w 574"/>
                  <a:gd name="T53" fmla="*/ 2147483647 h 422"/>
                  <a:gd name="T54" fmla="*/ 2147483647 w 574"/>
                  <a:gd name="T55" fmla="*/ 2147483647 h 422"/>
                  <a:gd name="T56" fmla="*/ 2147483647 w 574"/>
                  <a:gd name="T57" fmla="*/ 2147483647 h 422"/>
                  <a:gd name="T58" fmla="*/ 2147483647 w 574"/>
                  <a:gd name="T59" fmla="*/ 2147483647 h 422"/>
                  <a:gd name="T60" fmla="*/ 2147483647 w 574"/>
                  <a:gd name="T61" fmla="*/ 2147483647 h 422"/>
                  <a:gd name="T62" fmla="*/ 2147483647 w 574"/>
                  <a:gd name="T63" fmla="*/ 2147483647 h 422"/>
                  <a:gd name="T64" fmla="*/ 2147483647 w 574"/>
                  <a:gd name="T65" fmla="*/ 2147483647 h 422"/>
                  <a:gd name="T66" fmla="*/ 2147483647 w 574"/>
                  <a:gd name="T67" fmla="*/ 2147483647 h 422"/>
                  <a:gd name="T68" fmla="*/ 2147483647 w 574"/>
                  <a:gd name="T69" fmla="*/ 2147483647 h 422"/>
                  <a:gd name="T70" fmla="*/ 2147483647 w 574"/>
                  <a:gd name="T71" fmla="*/ 2147483647 h 422"/>
                  <a:gd name="T72" fmla="*/ 2147483647 w 574"/>
                  <a:gd name="T73" fmla="*/ 2147483647 h 422"/>
                  <a:gd name="T74" fmla="*/ 2147483647 w 574"/>
                  <a:gd name="T75" fmla="*/ 0 h 4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4"/>
                  <a:gd name="T115" fmla="*/ 0 h 422"/>
                  <a:gd name="T116" fmla="*/ 574 w 574"/>
                  <a:gd name="T117" fmla="*/ 422 h 4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4" h="422">
                    <a:moveTo>
                      <a:pt x="145" y="0"/>
                    </a:moveTo>
                    <a:lnTo>
                      <a:pt x="263" y="33"/>
                    </a:lnTo>
                    <a:lnTo>
                      <a:pt x="353" y="54"/>
                    </a:lnTo>
                    <a:lnTo>
                      <a:pt x="397" y="63"/>
                    </a:lnTo>
                    <a:lnTo>
                      <a:pt x="442" y="70"/>
                    </a:lnTo>
                    <a:lnTo>
                      <a:pt x="502" y="81"/>
                    </a:lnTo>
                    <a:lnTo>
                      <a:pt x="574" y="94"/>
                    </a:lnTo>
                    <a:lnTo>
                      <a:pt x="527" y="422"/>
                    </a:lnTo>
                    <a:lnTo>
                      <a:pt x="305" y="375"/>
                    </a:lnTo>
                    <a:lnTo>
                      <a:pt x="274" y="396"/>
                    </a:lnTo>
                    <a:lnTo>
                      <a:pt x="234" y="364"/>
                    </a:lnTo>
                    <a:lnTo>
                      <a:pt x="198" y="396"/>
                    </a:lnTo>
                    <a:lnTo>
                      <a:pt x="166" y="368"/>
                    </a:lnTo>
                    <a:lnTo>
                      <a:pt x="74" y="364"/>
                    </a:lnTo>
                    <a:lnTo>
                      <a:pt x="87" y="310"/>
                    </a:lnTo>
                    <a:lnTo>
                      <a:pt x="21" y="306"/>
                    </a:lnTo>
                    <a:lnTo>
                      <a:pt x="14" y="275"/>
                    </a:lnTo>
                    <a:lnTo>
                      <a:pt x="27" y="243"/>
                    </a:lnTo>
                    <a:lnTo>
                      <a:pt x="11" y="214"/>
                    </a:lnTo>
                    <a:lnTo>
                      <a:pt x="12" y="131"/>
                    </a:lnTo>
                    <a:lnTo>
                      <a:pt x="0" y="68"/>
                    </a:lnTo>
                    <a:lnTo>
                      <a:pt x="8" y="44"/>
                    </a:lnTo>
                    <a:lnTo>
                      <a:pt x="37" y="54"/>
                    </a:lnTo>
                    <a:lnTo>
                      <a:pt x="67" y="91"/>
                    </a:lnTo>
                    <a:lnTo>
                      <a:pt x="124" y="99"/>
                    </a:lnTo>
                    <a:lnTo>
                      <a:pt x="138" y="130"/>
                    </a:lnTo>
                    <a:lnTo>
                      <a:pt x="111" y="130"/>
                    </a:lnTo>
                    <a:lnTo>
                      <a:pt x="108" y="155"/>
                    </a:lnTo>
                    <a:lnTo>
                      <a:pt x="124" y="159"/>
                    </a:lnTo>
                    <a:lnTo>
                      <a:pt x="130" y="184"/>
                    </a:lnTo>
                    <a:lnTo>
                      <a:pt x="96" y="204"/>
                    </a:lnTo>
                    <a:lnTo>
                      <a:pt x="96" y="222"/>
                    </a:lnTo>
                    <a:lnTo>
                      <a:pt x="135" y="222"/>
                    </a:lnTo>
                    <a:lnTo>
                      <a:pt x="145" y="176"/>
                    </a:lnTo>
                    <a:lnTo>
                      <a:pt x="174" y="149"/>
                    </a:lnTo>
                    <a:lnTo>
                      <a:pt x="138" y="78"/>
                    </a:lnTo>
                    <a:lnTo>
                      <a:pt x="161" y="55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3" name="Freeform 10"/>
              <p:cNvSpPr>
                <a:spLocks/>
              </p:cNvSpPr>
              <p:nvPr/>
            </p:nvSpPr>
            <p:spPr bwMode="auto">
              <a:xfrm>
                <a:off x="3318974" y="3040491"/>
                <a:ext cx="848150" cy="713812"/>
              </a:xfrm>
              <a:custGeom>
                <a:avLst/>
                <a:gdLst>
                  <a:gd name="T0" fmla="*/ 2147483647 w 717"/>
                  <a:gd name="T1" fmla="*/ 0 h 547"/>
                  <a:gd name="T2" fmla="*/ 2147483647 w 717"/>
                  <a:gd name="T3" fmla="*/ 2147483647 h 547"/>
                  <a:gd name="T4" fmla="*/ 2147483647 w 717"/>
                  <a:gd name="T5" fmla="*/ 2147483647 h 547"/>
                  <a:gd name="T6" fmla="*/ 2147483647 w 717"/>
                  <a:gd name="T7" fmla="*/ 2147483647 h 547"/>
                  <a:gd name="T8" fmla="*/ 2147483647 w 717"/>
                  <a:gd name="T9" fmla="*/ 2147483647 h 547"/>
                  <a:gd name="T10" fmla="*/ 2147483647 w 717"/>
                  <a:gd name="T11" fmla="*/ 2147483647 h 547"/>
                  <a:gd name="T12" fmla="*/ 2147483647 w 717"/>
                  <a:gd name="T13" fmla="*/ 2147483647 h 547"/>
                  <a:gd name="T14" fmla="*/ 2147483647 w 717"/>
                  <a:gd name="T15" fmla="*/ 2147483647 h 547"/>
                  <a:gd name="T16" fmla="*/ 2147483647 w 717"/>
                  <a:gd name="T17" fmla="*/ 2147483647 h 547"/>
                  <a:gd name="T18" fmla="*/ 0 w 717"/>
                  <a:gd name="T19" fmla="*/ 2147483647 h 547"/>
                  <a:gd name="T20" fmla="*/ 0 w 717"/>
                  <a:gd name="T21" fmla="*/ 2147483647 h 547"/>
                  <a:gd name="T22" fmla="*/ 2147483647 w 717"/>
                  <a:gd name="T23" fmla="*/ 2147483647 h 547"/>
                  <a:gd name="T24" fmla="*/ 2147483647 w 717"/>
                  <a:gd name="T25" fmla="*/ 2147483647 h 547"/>
                  <a:gd name="T26" fmla="*/ 2147483647 w 717"/>
                  <a:gd name="T27" fmla="*/ 2147483647 h 547"/>
                  <a:gd name="T28" fmla="*/ 2147483647 w 717"/>
                  <a:gd name="T29" fmla="*/ 2147483647 h 547"/>
                  <a:gd name="T30" fmla="*/ 2147483647 w 717"/>
                  <a:gd name="T31" fmla="*/ 2147483647 h 547"/>
                  <a:gd name="T32" fmla="*/ 2147483647 w 717"/>
                  <a:gd name="T33" fmla="*/ 2147483647 h 547"/>
                  <a:gd name="T34" fmla="*/ 2147483647 w 717"/>
                  <a:gd name="T35" fmla="*/ 2147483647 h 547"/>
                  <a:gd name="T36" fmla="*/ 2147483647 w 717"/>
                  <a:gd name="T37" fmla="*/ 2147483647 h 547"/>
                  <a:gd name="T38" fmla="*/ 2147483647 w 717"/>
                  <a:gd name="T39" fmla="*/ 2147483647 h 547"/>
                  <a:gd name="T40" fmla="*/ 2147483647 w 717"/>
                  <a:gd name="T41" fmla="*/ 2147483647 h 547"/>
                  <a:gd name="T42" fmla="*/ 2147483647 w 717"/>
                  <a:gd name="T43" fmla="*/ 2147483647 h 547"/>
                  <a:gd name="T44" fmla="*/ 2147483647 w 717"/>
                  <a:gd name="T45" fmla="*/ 2147483647 h 547"/>
                  <a:gd name="T46" fmla="*/ 2147483647 w 717"/>
                  <a:gd name="T47" fmla="*/ 2147483647 h 547"/>
                  <a:gd name="T48" fmla="*/ 2147483647 w 717"/>
                  <a:gd name="T49" fmla="*/ 2147483647 h 547"/>
                  <a:gd name="T50" fmla="*/ 2147483647 w 717"/>
                  <a:gd name="T51" fmla="*/ 2147483647 h 547"/>
                  <a:gd name="T52" fmla="*/ 2147483647 w 717"/>
                  <a:gd name="T53" fmla="*/ 0 h 54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17"/>
                  <a:gd name="T82" fmla="*/ 0 h 547"/>
                  <a:gd name="T83" fmla="*/ 717 w 717"/>
                  <a:gd name="T84" fmla="*/ 547 h 54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17" h="547">
                    <a:moveTo>
                      <a:pt x="157" y="0"/>
                    </a:moveTo>
                    <a:lnTo>
                      <a:pt x="136" y="11"/>
                    </a:lnTo>
                    <a:lnTo>
                      <a:pt x="123" y="59"/>
                    </a:lnTo>
                    <a:lnTo>
                      <a:pt x="110" y="100"/>
                    </a:lnTo>
                    <a:lnTo>
                      <a:pt x="100" y="132"/>
                    </a:lnTo>
                    <a:lnTo>
                      <a:pt x="87" y="167"/>
                    </a:lnTo>
                    <a:lnTo>
                      <a:pt x="73" y="203"/>
                    </a:lnTo>
                    <a:lnTo>
                      <a:pt x="53" y="242"/>
                    </a:lnTo>
                    <a:lnTo>
                      <a:pt x="27" y="287"/>
                    </a:lnTo>
                    <a:lnTo>
                      <a:pt x="0" y="330"/>
                    </a:lnTo>
                    <a:lnTo>
                      <a:pt x="0" y="426"/>
                    </a:lnTo>
                    <a:lnTo>
                      <a:pt x="402" y="508"/>
                    </a:lnTo>
                    <a:lnTo>
                      <a:pt x="588" y="547"/>
                    </a:lnTo>
                    <a:lnTo>
                      <a:pt x="626" y="356"/>
                    </a:lnTo>
                    <a:lnTo>
                      <a:pt x="651" y="340"/>
                    </a:lnTo>
                    <a:lnTo>
                      <a:pt x="628" y="298"/>
                    </a:lnTo>
                    <a:lnTo>
                      <a:pt x="639" y="255"/>
                    </a:lnTo>
                    <a:lnTo>
                      <a:pt x="717" y="182"/>
                    </a:lnTo>
                    <a:lnTo>
                      <a:pt x="663" y="116"/>
                    </a:lnTo>
                    <a:lnTo>
                      <a:pt x="441" y="69"/>
                    </a:lnTo>
                    <a:lnTo>
                      <a:pt x="410" y="88"/>
                    </a:lnTo>
                    <a:lnTo>
                      <a:pt x="370" y="56"/>
                    </a:lnTo>
                    <a:lnTo>
                      <a:pt x="334" y="90"/>
                    </a:lnTo>
                    <a:lnTo>
                      <a:pt x="300" y="56"/>
                    </a:lnTo>
                    <a:lnTo>
                      <a:pt x="211" y="58"/>
                    </a:lnTo>
                    <a:lnTo>
                      <a:pt x="223" y="4"/>
                    </a:lnTo>
                    <a:lnTo>
                      <a:pt x="157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4" name="Freeform 11"/>
              <p:cNvSpPr>
                <a:spLocks/>
              </p:cNvSpPr>
              <p:nvPr/>
            </p:nvSpPr>
            <p:spPr bwMode="auto">
              <a:xfrm>
                <a:off x="3250667" y="3591504"/>
                <a:ext cx="892550" cy="1527809"/>
              </a:xfrm>
              <a:custGeom>
                <a:avLst/>
                <a:gdLst>
                  <a:gd name="T0" fmla="*/ 2147483647 w 755"/>
                  <a:gd name="T1" fmla="*/ 0 h 1168"/>
                  <a:gd name="T2" fmla="*/ 2147483647 w 755"/>
                  <a:gd name="T3" fmla="*/ 2147483647 h 1168"/>
                  <a:gd name="T4" fmla="*/ 2147483647 w 755"/>
                  <a:gd name="T5" fmla="*/ 2147483647 h 1168"/>
                  <a:gd name="T6" fmla="*/ 2147483647 w 755"/>
                  <a:gd name="T7" fmla="*/ 2147483647 h 1168"/>
                  <a:gd name="T8" fmla="*/ 2147483647 w 755"/>
                  <a:gd name="T9" fmla="*/ 2147483647 h 1168"/>
                  <a:gd name="T10" fmla="*/ 2147483647 w 755"/>
                  <a:gd name="T11" fmla="*/ 2147483647 h 1168"/>
                  <a:gd name="T12" fmla="*/ 2147483647 w 755"/>
                  <a:gd name="T13" fmla="*/ 2147483647 h 1168"/>
                  <a:gd name="T14" fmla="*/ 2147483647 w 755"/>
                  <a:gd name="T15" fmla="*/ 2147483647 h 1168"/>
                  <a:gd name="T16" fmla="*/ 2147483647 w 755"/>
                  <a:gd name="T17" fmla="*/ 2147483647 h 1168"/>
                  <a:gd name="T18" fmla="*/ 2147483647 w 755"/>
                  <a:gd name="T19" fmla="*/ 2147483647 h 1168"/>
                  <a:gd name="T20" fmla="*/ 2147483647 w 755"/>
                  <a:gd name="T21" fmla="*/ 2147483647 h 1168"/>
                  <a:gd name="T22" fmla="*/ 2147483647 w 755"/>
                  <a:gd name="T23" fmla="*/ 2147483647 h 1168"/>
                  <a:gd name="T24" fmla="*/ 2147483647 w 755"/>
                  <a:gd name="T25" fmla="*/ 2147483647 h 1168"/>
                  <a:gd name="T26" fmla="*/ 2147483647 w 755"/>
                  <a:gd name="T27" fmla="*/ 2147483647 h 1168"/>
                  <a:gd name="T28" fmla="*/ 2147483647 w 755"/>
                  <a:gd name="T29" fmla="*/ 2147483647 h 1168"/>
                  <a:gd name="T30" fmla="*/ 2147483647 w 755"/>
                  <a:gd name="T31" fmla="*/ 2147483647 h 1168"/>
                  <a:gd name="T32" fmla="*/ 2147483647 w 755"/>
                  <a:gd name="T33" fmla="*/ 2147483647 h 1168"/>
                  <a:gd name="T34" fmla="*/ 2147483647 w 755"/>
                  <a:gd name="T35" fmla="*/ 2147483647 h 1168"/>
                  <a:gd name="T36" fmla="*/ 2147483647 w 755"/>
                  <a:gd name="T37" fmla="*/ 2147483647 h 1168"/>
                  <a:gd name="T38" fmla="*/ 2147483647 w 755"/>
                  <a:gd name="T39" fmla="*/ 2147483647 h 1168"/>
                  <a:gd name="T40" fmla="*/ 2147483647 w 755"/>
                  <a:gd name="T41" fmla="*/ 2147483647 h 1168"/>
                  <a:gd name="T42" fmla="*/ 2147483647 w 755"/>
                  <a:gd name="T43" fmla="*/ 2147483647 h 1168"/>
                  <a:gd name="T44" fmla="*/ 2147483647 w 755"/>
                  <a:gd name="T45" fmla="*/ 2147483647 h 1168"/>
                  <a:gd name="T46" fmla="*/ 2147483647 w 755"/>
                  <a:gd name="T47" fmla="*/ 2147483647 h 1168"/>
                  <a:gd name="T48" fmla="*/ 2147483647 w 755"/>
                  <a:gd name="T49" fmla="*/ 2147483647 h 1168"/>
                  <a:gd name="T50" fmla="*/ 2147483647 w 755"/>
                  <a:gd name="T51" fmla="*/ 2147483647 h 1168"/>
                  <a:gd name="T52" fmla="*/ 2147483647 w 755"/>
                  <a:gd name="T53" fmla="*/ 2147483647 h 1168"/>
                  <a:gd name="T54" fmla="*/ 2147483647 w 755"/>
                  <a:gd name="T55" fmla="*/ 2147483647 h 1168"/>
                  <a:gd name="T56" fmla="*/ 2147483647 w 755"/>
                  <a:gd name="T57" fmla="*/ 2147483647 h 1168"/>
                  <a:gd name="T58" fmla="*/ 2147483647 w 755"/>
                  <a:gd name="T59" fmla="*/ 2147483647 h 1168"/>
                  <a:gd name="T60" fmla="*/ 2147483647 w 755"/>
                  <a:gd name="T61" fmla="*/ 2147483647 h 1168"/>
                  <a:gd name="T62" fmla="*/ 2147483647 w 755"/>
                  <a:gd name="T63" fmla="*/ 2147483647 h 1168"/>
                  <a:gd name="T64" fmla="*/ 2147483647 w 755"/>
                  <a:gd name="T65" fmla="*/ 2147483647 h 1168"/>
                  <a:gd name="T66" fmla="*/ 2147483647 w 755"/>
                  <a:gd name="T67" fmla="*/ 2147483647 h 1168"/>
                  <a:gd name="T68" fmla="*/ 2147483647 w 755"/>
                  <a:gd name="T69" fmla="*/ 2147483647 h 1168"/>
                  <a:gd name="T70" fmla="*/ 2147483647 w 755"/>
                  <a:gd name="T71" fmla="*/ 2147483647 h 1168"/>
                  <a:gd name="T72" fmla="*/ 2147483647 w 755"/>
                  <a:gd name="T73" fmla="*/ 2147483647 h 1168"/>
                  <a:gd name="T74" fmla="*/ 2147483647 w 755"/>
                  <a:gd name="T75" fmla="*/ 2147483647 h 1168"/>
                  <a:gd name="T76" fmla="*/ 2147483647 w 755"/>
                  <a:gd name="T77" fmla="*/ 2147483647 h 1168"/>
                  <a:gd name="T78" fmla="*/ 2147483647 w 755"/>
                  <a:gd name="T79" fmla="*/ 2147483647 h 1168"/>
                  <a:gd name="T80" fmla="*/ 2147483647 w 755"/>
                  <a:gd name="T81" fmla="*/ 2147483647 h 1168"/>
                  <a:gd name="T82" fmla="*/ 2147483647 w 755"/>
                  <a:gd name="T83" fmla="*/ 2147483647 h 1168"/>
                  <a:gd name="T84" fmla="*/ 2147483647 w 755"/>
                  <a:gd name="T85" fmla="*/ 2147483647 h 1168"/>
                  <a:gd name="T86" fmla="*/ 0 w 755"/>
                  <a:gd name="T87" fmla="*/ 2147483647 h 1168"/>
                  <a:gd name="T88" fmla="*/ 2147483647 w 755"/>
                  <a:gd name="T89" fmla="*/ 2147483647 h 1168"/>
                  <a:gd name="T90" fmla="*/ 2147483647 w 755"/>
                  <a:gd name="T91" fmla="*/ 2147483647 h 1168"/>
                  <a:gd name="T92" fmla="*/ 2147483647 w 755"/>
                  <a:gd name="T93" fmla="*/ 2147483647 h 1168"/>
                  <a:gd name="T94" fmla="*/ 2147483647 w 755"/>
                  <a:gd name="T95" fmla="*/ 0 h 11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5"/>
                  <a:gd name="T145" fmla="*/ 0 h 1168"/>
                  <a:gd name="T146" fmla="*/ 755 w 755"/>
                  <a:gd name="T147" fmla="*/ 1168 h 11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5" h="1168">
                    <a:moveTo>
                      <a:pt x="58" y="0"/>
                    </a:moveTo>
                    <a:lnTo>
                      <a:pt x="405" y="70"/>
                    </a:lnTo>
                    <a:lnTo>
                      <a:pt x="329" y="414"/>
                    </a:lnTo>
                    <a:lnTo>
                      <a:pt x="720" y="937"/>
                    </a:lnTo>
                    <a:lnTo>
                      <a:pt x="755" y="1003"/>
                    </a:lnTo>
                    <a:lnTo>
                      <a:pt x="718" y="1035"/>
                    </a:lnTo>
                    <a:lnTo>
                      <a:pt x="694" y="1093"/>
                    </a:lnTo>
                    <a:lnTo>
                      <a:pt x="671" y="1127"/>
                    </a:lnTo>
                    <a:lnTo>
                      <a:pt x="696" y="1158"/>
                    </a:lnTo>
                    <a:lnTo>
                      <a:pt x="655" y="1168"/>
                    </a:lnTo>
                    <a:lnTo>
                      <a:pt x="426" y="1160"/>
                    </a:lnTo>
                    <a:lnTo>
                      <a:pt x="412" y="1092"/>
                    </a:lnTo>
                    <a:lnTo>
                      <a:pt x="371" y="1042"/>
                    </a:lnTo>
                    <a:lnTo>
                      <a:pt x="342" y="1024"/>
                    </a:lnTo>
                    <a:lnTo>
                      <a:pt x="334" y="988"/>
                    </a:lnTo>
                    <a:lnTo>
                      <a:pt x="310" y="969"/>
                    </a:lnTo>
                    <a:lnTo>
                      <a:pt x="286" y="945"/>
                    </a:lnTo>
                    <a:lnTo>
                      <a:pt x="278" y="917"/>
                    </a:lnTo>
                    <a:lnTo>
                      <a:pt x="255" y="900"/>
                    </a:lnTo>
                    <a:lnTo>
                      <a:pt x="219" y="909"/>
                    </a:lnTo>
                    <a:lnTo>
                      <a:pt x="179" y="895"/>
                    </a:lnTo>
                    <a:lnTo>
                      <a:pt x="179" y="880"/>
                    </a:lnTo>
                    <a:lnTo>
                      <a:pt x="177" y="848"/>
                    </a:lnTo>
                    <a:lnTo>
                      <a:pt x="161" y="812"/>
                    </a:lnTo>
                    <a:lnTo>
                      <a:pt x="160" y="783"/>
                    </a:lnTo>
                    <a:lnTo>
                      <a:pt x="142" y="758"/>
                    </a:lnTo>
                    <a:lnTo>
                      <a:pt x="147" y="733"/>
                    </a:lnTo>
                    <a:lnTo>
                      <a:pt x="97" y="674"/>
                    </a:lnTo>
                    <a:lnTo>
                      <a:pt x="97" y="640"/>
                    </a:lnTo>
                    <a:lnTo>
                      <a:pt x="123" y="627"/>
                    </a:lnTo>
                    <a:lnTo>
                      <a:pt x="123" y="606"/>
                    </a:lnTo>
                    <a:lnTo>
                      <a:pt x="97" y="599"/>
                    </a:lnTo>
                    <a:lnTo>
                      <a:pt x="85" y="567"/>
                    </a:lnTo>
                    <a:lnTo>
                      <a:pt x="72" y="511"/>
                    </a:lnTo>
                    <a:lnTo>
                      <a:pt x="110" y="541"/>
                    </a:lnTo>
                    <a:lnTo>
                      <a:pt x="95" y="501"/>
                    </a:lnTo>
                    <a:lnTo>
                      <a:pt x="123" y="501"/>
                    </a:lnTo>
                    <a:lnTo>
                      <a:pt x="123" y="472"/>
                    </a:lnTo>
                    <a:lnTo>
                      <a:pt x="95" y="452"/>
                    </a:lnTo>
                    <a:lnTo>
                      <a:pt x="82" y="480"/>
                    </a:lnTo>
                    <a:lnTo>
                      <a:pt x="58" y="470"/>
                    </a:lnTo>
                    <a:lnTo>
                      <a:pt x="10" y="339"/>
                    </a:lnTo>
                    <a:lnTo>
                      <a:pt x="22" y="246"/>
                    </a:lnTo>
                    <a:lnTo>
                      <a:pt x="0" y="193"/>
                    </a:lnTo>
                    <a:lnTo>
                      <a:pt x="11" y="152"/>
                    </a:lnTo>
                    <a:lnTo>
                      <a:pt x="35" y="144"/>
                    </a:lnTo>
                    <a:lnTo>
                      <a:pt x="58" y="8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5" name="Freeform 12"/>
              <p:cNvSpPr>
                <a:spLocks/>
              </p:cNvSpPr>
              <p:nvPr/>
            </p:nvSpPr>
            <p:spPr bwMode="auto">
              <a:xfrm>
                <a:off x="3640019" y="3687135"/>
                <a:ext cx="676244" cy="1128211"/>
              </a:xfrm>
              <a:custGeom>
                <a:avLst/>
                <a:gdLst>
                  <a:gd name="T0" fmla="*/ 2147483647 w 572"/>
                  <a:gd name="T1" fmla="*/ 0 h 864"/>
                  <a:gd name="T2" fmla="*/ 0 w 572"/>
                  <a:gd name="T3" fmla="*/ 2147483647 h 864"/>
                  <a:gd name="T4" fmla="*/ 2147483647 w 572"/>
                  <a:gd name="T5" fmla="*/ 2147483647 h 864"/>
                  <a:gd name="T6" fmla="*/ 2147483647 w 572"/>
                  <a:gd name="T7" fmla="*/ 2147483647 h 864"/>
                  <a:gd name="T8" fmla="*/ 2147483647 w 572"/>
                  <a:gd name="T9" fmla="*/ 2147483647 h 864"/>
                  <a:gd name="T10" fmla="*/ 2147483647 w 572"/>
                  <a:gd name="T11" fmla="*/ 2147483647 h 864"/>
                  <a:gd name="T12" fmla="*/ 2147483647 w 572"/>
                  <a:gd name="T13" fmla="*/ 2147483647 h 864"/>
                  <a:gd name="T14" fmla="*/ 2147483647 w 572"/>
                  <a:gd name="T15" fmla="*/ 2147483647 h 864"/>
                  <a:gd name="T16" fmla="*/ 2147483647 w 572"/>
                  <a:gd name="T17" fmla="*/ 2147483647 h 864"/>
                  <a:gd name="T18" fmla="*/ 2147483647 w 572"/>
                  <a:gd name="T19" fmla="*/ 2147483647 h 864"/>
                  <a:gd name="T20" fmla="*/ 2147483647 w 572"/>
                  <a:gd name="T21" fmla="*/ 2147483647 h 864"/>
                  <a:gd name="T22" fmla="*/ 2147483647 w 572"/>
                  <a:gd name="T23" fmla="*/ 0 h 8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72"/>
                  <a:gd name="T37" fmla="*/ 0 h 864"/>
                  <a:gd name="T38" fmla="*/ 572 w 572"/>
                  <a:gd name="T39" fmla="*/ 864 h 86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72" h="864">
                    <a:moveTo>
                      <a:pt x="73" y="0"/>
                    </a:moveTo>
                    <a:lnTo>
                      <a:pt x="0" y="342"/>
                    </a:lnTo>
                    <a:lnTo>
                      <a:pt x="389" y="864"/>
                    </a:lnTo>
                    <a:lnTo>
                      <a:pt x="413" y="841"/>
                    </a:lnTo>
                    <a:lnTo>
                      <a:pt x="412" y="738"/>
                    </a:lnTo>
                    <a:lnTo>
                      <a:pt x="460" y="746"/>
                    </a:lnTo>
                    <a:lnTo>
                      <a:pt x="510" y="429"/>
                    </a:lnTo>
                    <a:lnTo>
                      <a:pt x="544" y="215"/>
                    </a:lnTo>
                    <a:lnTo>
                      <a:pt x="554" y="150"/>
                    </a:lnTo>
                    <a:lnTo>
                      <a:pt x="572" y="92"/>
                    </a:lnTo>
                    <a:lnTo>
                      <a:pt x="315" y="52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6" name="Freeform 13"/>
              <p:cNvSpPr>
                <a:spLocks/>
              </p:cNvSpPr>
              <p:nvPr/>
            </p:nvSpPr>
            <p:spPr bwMode="auto">
              <a:xfrm>
                <a:off x="4012294" y="2761569"/>
                <a:ext cx="607936" cy="1090642"/>
              </a:xfrm>
              <a:custGeom>
                <a:avLst/>
                <a:gdLst>
                  <a:gd name="T0" fmla="*/ 2147483647 w 515"/>
                  <a:gd name="T1" fmla="*/ 0 h 835"/>
                  <a:gd name="T2" fmla="*/ 2147483647 w 515"/>
                  <a:gd name="T3" fmla="*/ 2147483647 h 835"/>
                  <a:gd name="T4" fmla="*/ 2147483647 w 515"/>
                  <a:gd name="T5" fmla="*/ 2147483647 h 835"/>
                  <a:gd name="T6" fmla="*/ 2147483647 w 515"/>
                  <a:gd name="T7" fmla="*/ 2147483647 h 835"/>
                  <a:gd name="T8" fmla="*/ 2147483647 w 515"/>
                  <a:gd name="T9" fmla="*/ 2147483647 h 835"/>
                  <a:gd name="T10" fmla="*/ 2147483647 w 515"/>
                  <a:gd name="T11" fmla="*/ 2147483647 h 835"/>
                  <a:gd name="T12" fmla="*/ 2147483647 w 515"/>
                  <a:gd name="T13" fmla="*/ 2147483647 h 835"/>
                  <a:gd name="T14" fmla="*/ 0 w 515"/>
                  <a:gd name="T15" fmla="*/ 2147483647 h 835"/>
                  <a:gd name="T16" fmla="*/ 2147483647 w 515"/>
                  <a:gd name="T17" fmla="*/ 2147483647 h 835"/>
                  <a:gd name="T18" fmla="*/ 2147483647 w 515"/>
                  <a:gd name="T19" fmla="*/ 2147483647 h 835"/>
                  <a:gd name="T20" fmla="*/ 2147483647 w 515"/>
                  <a:gd name="T21" fmla="*/ 2147483647 h 835"/>
                  <a:gd name="T22" fmla="*/ 2147483647 w 515"/>
                  <a:gd name="T23" fmla="*/ 2147483647 h 835"/>
                  <a:gd name="T24" fmla="*/ 2147483647 w 515"/>
                  <a:gd name="T25" fmla="*/ 2147483647 h 835"/>
                  <a:gd name="T26" fmla="*/ 2147483647 w 515"/>
                  <a:gd name="T27" fmla="*/ 2147483647 h 835"/>
                  <a:gd name="T28" fmla="*/ 2147483647 w 515"/>
                  <a:gd name="T29" fmla="*/ 2147483647 h 835"/>
                  <a:gd name="T30" fmla="*/ 2147483647 w 515"/>
                  <a:gd name="T31" fmla="*/ 2147483647 h 835"/>
                  <a:gd name="T32" fmla="*/ 2147483647 w 515"/>
                  <a:gd name="T33" fmla="*/ 2147483647 h 835"/>
                  <a:gd name="T34" fmla="*/ 2147483647 w 515"/>
                  <a:gd name="T35" fmla="*/ 2147483647 h 835"/>
                  <a:gd name="T36" fmla="*/ 2147483647 w 515"/>
                  <a:gd name="T37" fmla="*/ 2147483647 h 835"/>
                  <a:gd name="T38" fmla="*/ 2147483647 w 515"/>
                  <a:gd name="T39" fmla="*/ 2147483647 h 835"/>
                  <a:gd name="T40" fmla="*/ 2147483647 w 515"/>
                  <a:gd name="T41" fmla="*/ 2147483647 h 835"/>
                  <a:gd name="T42" fmla="*/ 2147483647 w 515"/>
                  <a:gd name="T43" fmla="*/ 0 h 8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5"/>
                  <a:gd name="T67" fmla="*/ 0 h 835"/>
                  <a:gd name="T68" fmla="*/ 515 w 515"/>
                  <a:gd name="T69" fmla="*/ 835 h 8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5" h="835">
                    <a:moveTo>
                      <a:pt x="124" y="0"/>
                    </a:moveTo>
                    <a:lnTo>
                      <a:pt x="77" y="327"/>
                    </a:lnTo>
                    <a:lnTo>
                      <a:pt x="126" y="396"/>
                    </a:lnTo>
                    <a:lnTo>
                      <a:pt x="50" y="469"/>
                    </a:lnTo>
                    <a:lnTo>
                      <a:pt x="40" y="519"/>
                    </a:lnTo>
                    <a:lnTo>
                      <a:pt x="61" y="554"/>
                    </a:lnTo>
                    <a:lnTo>
                      <a:pt x="40" y="572"/>
                    </a:lnTo>
                    <a:lnTo>
                      <a:pt x="0" y="761"/>
                    </a:lnTo>
                    <a:lnTo>
                      <a:pt x="245" y="804"/>
                    </a:lnTo>
                    <a:lnTo>
                      <a:pt x="478" y="835"/>
                    </a:lnTo>
                    <a:lnTo>
                      <a:pt x="502" y="662"/>
                    </a:lnTo>
                    <a:lnTo>
                      <a:pt x="515" y="567"/>
                    </a:lnTo>
                    <a:lnTo>
                      <a:pt x="492" y="533"/>
                    </a:lnTo>
                    <a:lnTo>
                      <a:pt x="439" y="543"/>
                    </a:lnTo>
                    <a:lnTo>
                      <a:pt x="370" y="551"/>
                    </a:lnTo>
                    <a:lnTo>
                      <a:pt x="357" y="473"/>
                    </a:lnTo>
                    <a:lnTo>
                      <a:pt x="273" y="410"/>
                    </a:lnTo>
                    <a:lnTo>
                      <a:pt x="284" y="370"/>
                    </a:lnTo>
                    <a:lnTo>
                      <a:pt x="292" y="299"/>
                    </a:lnTo>
                    <a:lnTo>
                      <a:pt x="184" y="146"/>
                    </a:lnTo>
                    <a:lnTo>
                      <a:pt x="199" y="1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7" name="Freeform 14"/>
              <p:cNvSpPr>
                <a:spLocks/>
              </p:cNvSpPr>
              <p:nvPr/>
            </p:nvSpPr>
            <p:spPr bwMode="auto">
              <a:xfrm>
                <a:off x="4199001" y="3808949"/>
                <a:ext cx="564675" cy="806028"/>
              </a:xfrm>
              <a:custGeom>
                <a:avLst/>
                <a:gdLst>
                  <a:gd name="T0" fmla="*/ 2147483647 w 478"/>
                  <a:gd name="T1" fmla="*/ 0 h 616"/>
                  <a:gd name="T2" fmla="*/ 2147483647 w 478"/>
                  <a:gd name="T3" fmla="*/ 2147483647 h 616"/>
                  <a:gd name="T4" fmla="*/ 2147483647 w 478"/>
                  <a:gd name="T5" fmla="*/ 2147483647 h 616"/>
                  <a:gd name="T6" fmla="*/ 2147483647 w 478"/>
                  <a:gd name="T7" fmla="*/ 2147483647 h 616"/>
                  <a:gd name="T8" fmla="*/ 2147483647 w 478"/>
                  <a:gd name="T9" fmla="*/ 2147483647 h 616"/>
                  <a:gd name="T10" fmla="*/ 0 w 478"/>
                  <a:gd name="T11" fmla="*/ 2147483647 h 616"/>
                  <a:gd name="T12" fmla="*/ 2147483647 w 478"/>
                  <a:gd name="T13" fmla="*/ 2147483647 h 616"/>
                  <a:gd name="T14" fmla="*/ 2147483647 w 478"/>
                  <a:gd name="T15" fmla="*/ 0 h 6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8"/>
                  <a:gd name="T25" fmla="*/ 0 h 616"/>
                  <a:gd name="T26" fmla="*/ 478 w 478"/>
                  <a:gd name="T27" fmla="*/ 616 h 6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8" h="616">
                    <a:moveTo>
                      <a:pt x="89" y="0"/>
                    </a:moveTo>
                    <a:lnTo>
                      <a:pt x="323" y="32"/>
                    </a:lnTo>
                    <a:lnTo>
                      <a:pt x="307" y="150"/>
                    </a:lnTo>
                    <a:lnTo>
                      <a:pt x="478" y="166"/>
                    </a:lnTo>
                    <a:lnTo>
                      <a:pt x="431" y="616"/>
                    </a:lnTo>
                    <a:lnTo>
                      <a:pt x="0" y="570"/>
                    </a:lnTo>
                    <a:lnTo>
                      <a:pt x="44" y="282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8" name="Freeform 15"/>
              <p:cNvSpPr>
                <a:spLocks/>
              </p:cNvSpPr>
              <p:nvPr/>
            </p:nvSpPr>
            <p:spPr bwMode="auto">
              <a:xfrm>
                <a:off x="4224048" y="2771815"/>
                <a:ext cx="1061042" cy="729751"/>
              </a:xfrm>
              <a:custGeom>
                <a:avLst/>
                <a:gdLst>
                  <a:gd name="T0" fmla="*/ 2147483647 w 896"/>
                  <a:gd name="T1" fmla="*/ 0 h 558"/>
                  <a:gd name="T2" fmla="*/ 2147483647 w 896"/>
                  <a:gd name="T3" fmla="*/ 2147483647 h 558"/>
                  <a:gd name="T4" fmla="*/ 2147483647 w 896"/>
                  <a:gd name="T5" fmla="*/ 2147483647 h 558"/>
                  <a:gd name="T6" fmla="*/ 2147483647 w 896"/>
                  <a:gd name="T7" fmla="*/ 2147483647 h 558"/>
                  <a:gd name="T8" fmla="*/ 2147483647 w 896"/>
                  <a:gd name="T9" fmla="*/ 2147483647 h 558"/>
                  <a:gd name="T10" fmla="*/ 2147483647 w 896"/>
                  <a:gd name="T11" fmla="*/ 2147483647 h 558"/>
                  <a:gd name="T12" fmla="*/ 2147483647 w 896"/>
                  <a:gd name="T13" fmla="*/ 2147483647 h 558"/>
                  <a:gd name="T14" fmla="*/ 2147483647 w 896"/>
                  <a:gd name="T15" fmla="*/ 2147483647 h 558"/>
                  <a:gd name="T16" fmla="*/ 2147483647 w 896"/>
                  <a:gd name="T17" fmla="*/ 2147483647 h 558"/>
                  <a:gd name="T18" fmla="*/ 2147483647 w 896"/>
                  <a:gd name="T19" fmla="*/ 2147483647 h 558"/>
                  <a:gd name="T20" fmla="*/ 2147483647 w 896"/>
                  <a:gd name="T21" fmla="*/ 2147483647 h 558"/>
                  <a:gd name="T22" fmla="*/ 2147483647 w 896"/>
                  <a:gd name="T23" fmla="*/ 2147483647 h 558"/>
                  <a:gd name="T24" fmla="*/ 2147483647 w 896"/>
                  <a:gd name="T25" fmla="*/ 2147483647 h 558"/>
                  <a:gd name="T26" fmla="*/ 2147483647 w 896"/>
                  <a:gd name="T27" fmla="*/ 2147483647 h 558"/>
                  <a:gd name="T28" fmla="*/ 2147483647 w 896"/>
                  <a:gd name="T29" fmla="*/ 2147483647 h 558"/>
                  <a:gd name="T30" fmla="*/ 2147483647 w 896"/>
                  <a:gd name="T31" fmla="*/ 2147483647 h 558"/>
                  <a:gd name="T32" fmla="*/ 2147483647 w 896"/>
                  <a:gd name="T33" fmla="*/ 2147483647 h 558"/>
                  <a:gd name="T34" fmla="*/ 0 w 896"/>
                  <a:gd name="T35" fmla="*/ 2147483647 h 558"/>
                  <a:gd name="T36" fmla="*/ 2147483647 w 896"/>
                  <a:gd name="T37" fmla="*/ 0 h 5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96"/>
                  <a:gd name="T58" fmla="*/ 0 h 558"/>
                  <a:gd name="T59" fmla="*/ 896 w 896"/>
                  <a:gd name="T60" fmla="*/ 558 h 5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96" h="558">
                    <a:moveTo>
                      <a:pt x="14" y="0"/>
                    </a:moveTo>
                    <a:lnTo>
                      <a:pt x="190" y="22"/>
                    </a:lnTo>
                    <a:lnTo>
                      <a:pt x="297" y="37"/>
                    </a:lnTo>
                    <a:lnTo>
                      <a:pt x="437" y="51"/>
                    </a:lnTo>
                    <a:lnTo>
                      <a:pt x="566" y="64"/>
                    </a:lnTo>
                    <a:lnTo>
                      <a:pt x="791" y="80"/>
                    </a:lnTo>
                    <a:lnTo>
                      <a:pt x="896" y="88"/>
                    </a:lnTo>
                    <a:lnTo>
                      <a:pt x="893" y="544"/>
                    </a:lnTo>
                    <a:lnTo>
                      <a:pt x="344" y="497"/>
                    </a:lnTo>
                    <a:lnTo>
                      <a:pt x="332" y="558"/>
                    </a:lnTo>
                    <a:lnTo>
                      <a:pt x="311" y="529"/>
                    </a:lnTo>
                    <a:lnTo>
                      <a:pt x="261" y="534"/>
                    </a:lnTo>
                    <a:lnTo>
                      <a:pt x="189" y="545"/>
                    </a:lnTo>
                    <a:lnTo>
                      <a:pt x="176" y="466"/>
                    </a:lnTo>
                    <a:lnTo>
                      <a:pt x="90" y="403"/>
                    </a:lnTo>
                    <a:lnTo>
                      <a:pt x="103" y="343"/>
                    </a:lnTo>
                    <a:lnTo>
                      <a:pt x="111" y="295"/>
                    </a:lnTo>
                    <a:lnTo>
                      <a:pt x="0" y="138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9" name="Freeform 16"/>
              <p:cNvSpPr>
                <a:spLocks/>
              </p:cNvSpPr>
              <p:nvPr/>
            </p:nvSpPr>
            <p:spPr bwMode="auto">
              <a:xfrm>
                <a:off x="4557616" y="3415043"/>
                <a:ext cx="724059" cy="656890"/>
              </a:xfrm>
              <a:custGeom>
                <a:avLst/>
                <a:gdLst>
                  <a:gd name="T0" fmla="*/ 2147483647 w 614"/>
                  <a:gd name="T1" fmla="*/ 0 h 502"/>
                  <a:gd name="T2" fmla="*/ 2147483647 w 614"/>
                  <a:gd name="T3" fmla="*/ 2147483647 h 502"/>
                  <a:gd name="T4" fmla="*/ 0 w 614"/>
                  <a:gd name="T5" fmla="*/ 2147483647 h 502"/>
                  <a:gd name="T6" fmla="*/ 2147483647 w 614"/>
                  <a:gd name="T7" fmla="*/ 2147483647 h 502"/>
                  <a:gd name="T8" fmla="*/ 2147483647 w 614"/>
                  <a:gd name="T9" fmla="*/ 2147483647 h 502"/>
                  <a:gd name="T10" fmla="*/ 2147483647 w 614"/>
                  <a:gd name="T11" fmla="*/ 2147483647 h 502"/>
                  <a:gd name="T12" fmla="*/ 2147483647 w 614"/>
                  <a:gd name="T13" fmla="*/ 0 h 5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4"/>
                  <a:gd name="T22" fmla="*/ 0 h 502"/>
                  <a:gd name="T23" fmla="*/ 614 w 614"/>
                  <a:gd name="T24" fmla="*/ 502 h 5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4" h="502">
                    <a:moveTo>
                      <a:pt x="60" y="0"/>
                    </a:moveTo>
                    <a:lnTo>
                      <a:pt x="37" y="187"/>
                    </a:lnTo>
                    <a:lnTo>
                      <a:pt x="0" y="455"/>
                    </a:lnTo>
                    <a:lnTo>
                      <a:pt x="178" y="470"/>
                    </a:lnTo>
                    <a:lnTo>
                      <a:pt x="593" y="502"/>
                    </a:lnTo>
                    <a:lnTo>
                      <a:pt x="614" y="5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0" name="Freeform 17"/>
              <p:cNvSpPr>
                <a:spLocks/>
              </p:cNvSpPr>
              <p:nvPr/>
            </p:nvSpPr>
            <p:spPr bwMode="auto">
              <a:xfrm>
                <a:off x="4702200" y="4027533"/>
                <a:ext cx="755936" cy="622736"/>
              </a:xfrm>
              <a:custGeom>
                <a:avLst/>
                <a:gdLst>
                  <a:gd name="T0" fmla="*/ 2147483647 w 640"/>
                  <a:gd name="T1" fmla="*/ 0 h 476"/>
                  <a:gd name="T2" fmla="*/ 2147483647 w 640"/>
                  <a:gd name="T3" fmla="*/ 2147483647 h 476"/>
                  <a:gd name="T4" fmla="*/ 0 w 640"/>
                  <a:gd name="T5" fmla="*/ 2147483647 h 476"/>
                  <a:gd name="T6" fmla="*/ 2147483647 w 640"/>
                  <a:gd name="T7" fmla="*/ 2147483647 h 476"/>
                  <a:gd name="T8" fmla="*/ 2147483647 w 640"/>
                  <a:gd name="T9" fmla="*/ 2147483647 h 476"/>
                  <a:gd name="T10" fmla="*/ 2147483647 w 640"/>
                  <a:gd name="T11" fmla="*/ 2147483647 h 476"/>
                  <a:gd name="T12" fmla="*/ 2147483647 w 640"/>
                  <a:gd name="T13" fmla="*/ 2147483647 h 476"/>
                  <a:gd name="T14" fmla="*/ 2147483647 w 640"/>
                  <a:gd name="T15" fmla="*/ 2147483647 h 476"/>
                  <a:gd name="T16" fmla="*/ 2147483647 w 640"/>
                  <a:gd name="T17" fmla="*/ 0 h 4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0"/>
                  <a:gd name="T28" fmla="*/ 0 h 476"/>
                  <a:gd name="T29" fmla="*/ 640 w 640"/>
                  <a:gd name="T30" fmla="*/ 476 h 4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0" h="476">
                    <a:moveTo>
                      <a:pt x="54" y="0"/>
                    </a:moveTo>
                    <a:lnTo>
                      <a:pt x="21" y="286"/>
                    </a:lnTo>
                    <a:lnTo>
                      <a:pt x="0" y="450"/>
                    </a:lnTo>
                    <a:lnTo>
                      <a:pt x="320" y="467"/>
                    </a:lnTo>
                    <a:lnTo>
                      <a:pt x="625" y="476"/>
                    </a:lnTo>
                    <a:lnTo>
                      <a:pt x="635" y="253"/>
                    </a:lnTo>
                    <a:lnTo>
                      <a:pt x="640" y="36"/>
                    </a:lnTo>
                    <a:lnTo>
                      <a:pt x="465" y="3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1" name="Freeform 18"/>
              <p:cNvSpPr>
                <a:spLocks/>
              </p:cNvSpPr>
              <p:nvPr/>
            </p:nvSpPr>
            <p:spPr bwMode="auto">
              <a:xfrm>
                <a:off x="4023679" y="4548946"/>
                <a:ext cx="684213" cy="842458"/>
              </a:xfrm>
              <a:custGeom>
                <a:avLst/>
                <a:gdLst>
                  <a:gd name="T0" fmla="*/ 2147483647 w 579"/>
                  <a:gd name="T1" fmla="*/ 0 h 644"/>
                  <a:gd name="T2" fmla="*/ 2147483647 w 579"/>
                  <a:gd name="T3" fmla="*/ 2147483647 h 644"/>
                  <a:gd name="T4" fmla="*/ 2147483647 w 579"/>
                  <a:gd name="T5" fmla="*/ 2147483647 h 644"/>
                  <a:gd name="T6" fmla="*/ 2147483647 w 579"/>
                  <a:gd name="T7" fmla="*/ 2147483647 h 644"/>
                  <a:gd name="T8" fmla="*/ 2147483647 w 579"/>
                  <a:gd name="T9" fmla="*/ 2147483647 h 644"/>
                  <a:gd name="T10" fmla="*/ 2147483647 w 579"/>
                  <a:gd name="T11" fmla="*/ 2147483647 h 644"/>
                  <a:gd name="T12" fmla="*/ 2147483647 w 579"/>
                  <a:gd name="T13" fmla="*/ 2147483647 h 644"/>
                  <a:gd name="T14" fmla="*/ 2147483647 w 579"/>
                  <a:gd name="T15" fmla="*/ 2147483647 h 644"/>
                  <a:gd name="T16" fmla="*/ 2147483647 w 579"/>
                  <a:gd name="T17" fmla="*/ 2147483647 h 644"/>
                  <a:gd name="T18" fmla="*/ 2147483647 w 579"/>
                  <a:gd name="T19" fmla="*/ 2147483647 h 644"/>
                  <a:gd name="T20" fmla="*/ 2147483647 w 579"/>
                  <a:gd name="T21" fmla="*/ 2147483647 h 644"/>
                  <a:gd name="T22" fmla="*/ 0 w 579"/>
                  <a:gd name="T23" fmla="*/ 2147483647 h 644"/>
                  <a:gd name="T24" fmla="*/ 2147483647 w 579"/>
                  <a:gd name="T25" fmla="*/ 2147483647 h 644"/>
                  <a:gd name="T26" fmla="*/ 2147483647 w 579"/>
                  <a:gd name="T27" fmla="*/ 2147483647 h 644"/>
                  <a:gd name="T28" fmla="*/ 2147483647 w 579"/>
                  <a:gd name="T29" fmla="*/ 2147483647 h 644"/>
                  <a:gd name="T30" fmla="*/ 2147483647 w 579"/>
                  <a:gd name="T31" fmla="*/ 0 h 6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79"/>
                  <a:gd name="T49" fmla="*/ 0 h 644"/>
                  <a:gd name="T50" fmla="*/ 579 w 579"/>
                  <a:gd name="T51" fmla="*/ 644 h 64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79" h="644">
                    <a:moveTo>
                      <a:pt x="147" y="0"/>
                    </a:moveTo>
                    <a:lnTo>
                      <a:pt x="135" y="84"/>
                    </a:lnTo>
                    <a:lnTo>
                      <a:pt x="85" y="75"/>
                    </a:lnTo>
                    <a:lnTo>
                      <a:pt x="88" y="183"/>
                    </a:lnTo>
                    <a:lnTo>
                      <a:pt x="64" y="204"/>
                    </a:lnTo>
                    <a:lnTo>
                      <a:pt x="100" y="270"/>
                    </a:lnTo>
                    <a:lnTo>
                      <a:pt x="64" y="299"/>
                    </a:lnTo>
                    <a:lnTo>
                      <a:pt x="45" y="347"/>
                    </a:lnTo>
                    <a:lnTo>
                      <a:pt x="17" y="394"/>
                    </a:lnTo>
                    <a:lnTo>
                      <a:pt x="37" y="422"/>
                    </a:lnTo>
                    <a:lnTo>
                      <a:pt x="3" y="433"/>
                    </a:lnTo>
                    <a:lnTo>
                      <a:pt x="0" y="477"/>
                    </a:lnTo>
                    <a:lnTo>
                      <a:pt x="326" y="641"/>
                    </a:lnTo>
                    <a:lnTo>
                      <a:pt x="510" y="644"/>
                    </a:lnTo>
                    <a:lnTo>
                      <a:pt x="579" y="50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D63D25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2" name="Freeform 19"/>
              <p:cNvSpPr>
                <a:spLocks/>
              </p:cNvSpPr>
              <p:nvPr/>
            </p:nvSpPr>
            <p:spPr bwMode="auto">
              <a:xfrm>
                <a:off x="4620231" y="4609285"/>
                <a:ext cx="727475" cy="796920"/>
              </a:xfrm>
              <a:custGeom>
                <a:avLst/>
                <a:gdLst>
                  <a:gd name="T0" fmla="*/ 2147483647 w 615"/>
                  <a:gd name="T1" fmla="*/ 0 h 610"/>
                  <a:gd name="T2" fmla="*/ 2147483647 w 615"/>
                  <a:gd name="T3" fmla="*/ 2147483647 h 610"/>
                  <a:gd name="T4" fmla="*/ 2147483647 w 615"/>
                  <a:gd name="T5" fmla="*/ 2147483647 h 610"/>
                  <a:gd name="T6" fmla="*/ 2147483647 w 615"/>
                  <a:gd name="T7" fmla="*/ 2147483647 h 610"/>
                  <a:gd name="T8" fmla="*/ 2147483647 w 615"/>
                  <a:gd name="T9" fmla="*/ 2147483647 h 610"/>
                  <a:gd name="T10" fmla="*/ 2147483647 w 615"/>
                  <a:gd name="T11" fmla="*/ 2147483647 h 610"/>
                  <a:gd name="T12" fmla="*/ 2147483647 w 615"/>
                  <a:gd name="T13" fmla="*/ 2147483647 h 610"/>
                  <a:gd name="T14" fmla="*/ 2147483647 w 615"/>
                  <a:gd name="T15" fmla="*/ 2147483647 h 610"/>
                  <a:gd name="T16" fmla="*/ 0 w 615"/>
                  <a:gd name="T17" fmla="*/ 2147483647 h 610"/>
                  <a:gd name="T18" fmla="*/ 2147483647 w 615"/>
                  <a:gd name="T19" fmla="*/ 2147483647 h 610"/>
                  <a:gd name="T20" fmla="*/ 2147483647 w 615"/>
                  <a:gd name="T21" fmla="*/ 0 h 6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15"/>
                  <a:gd name="T34" fmla="*/ 0 h 610"/>
                  <a:gd name="T35" fmla="*/ 615 w 615"/>
                  <a:gd name="T36" fmla="*/ 610 h 6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15" h="610">
                    <a:moveTo>
                      <a:pt x="74" y="0"/>
                    </a:moveTo>
                    <a:lnTo>
                      <a:pt x="615" y="24"/>
                    </a:lnTo>
                    <a:lnTo>
                      <a:pt x="589" y="563"/>
                    </a:lnTo>
                    <a:lnTo>
                      <a:pt x="413" y="553"/>
                    </a:lnTo>
                    <a:lnTo>
                      <a:pt x="249" y="548"/>
                    </a:lnTo>
                    <a:lnTo>
                      <a:pt x="249" y="569"/>
                    </a:lnTo>
                    <a:lnTo>
                      <a:pt x="111" y="569"/>
                    </a:lnTo>
                    <a:lnTo>
                      <a:pt x="103" y="610"/>
                    </a:lnTo>
                    <a:lnTo>
                      <a:pt x="0" y="597"/>
                    </a:lnTo>
                    <a:lnTo>
                      <a:pt x="58" y="14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3" name="Freeform 20"/>
              <p:cNvSpPr>
                <a:spLocks/>
              </p:cNvSpPr>
              <p:nvPr/>
            </p:nvSpPr>
            <p:spPr bwMode="auto">
              <a:xfrm>
                <a:off x="5282813" y="2889076"/>
                <a:ext cx="710397" cy="456522"/>
              </a:xfrm>
              <a:custGeom>
                <a:avLst/>
                <a:gdLst>
                  <a:gd name="T0" fmla="*/ 2147483647 w 601"/>
                  <a:gd name="T1" fmla="*/ 0 h 352"/>
                  <a:gd name="T2" fmla="*/ 2147483647 w 601"/>
                  <a:gd name="T3" fmla="*/ 2147483647 h 352"/>
                  <a:gd name="T4" fmla="*/ 2147483647 w 601"/>
                  <a:gd name="T5" fmla="*/ 2147483647 h 352"/>
                  <a:gd name="T6" fmla="*/ 2147483647 w 601"/>
                  <a:gd name="T7" fmla="*/ 2147483647 h 352"/>
                  <a:gd name="T8" fmla="*/ 2147483647 w 601"/>
                  <a:gd name="T9" fmla="*/ 2147483647 h 352"/>
                  <a:gd name="T10" fmla="*/ 2147483647 w 601"/>
                  <a:gd name="T11" fmla="*/ 2147483647 h 352"/>
                  <a:gd name="T12" fmla="*/ 2147483647 w 601"/>
                  <a:gd name="T13" fmla="*/ 2147483647 h 352"/>
                  <a:gd name="T14" fmla="*/ 0 w 601"/>
                  <a:gd name="T15" fmla="*/ 2147483647 h 352"/>
                  <a:gd name="T16" fmla="*/ 2147483647 w 601"/>
                  <a:gd name="T17" fmla="*/ 0 h 3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1"/>
                  <a:gd name="T28" fmla="*/ 0 h 352"/>
                  <a:gd name="T29" fmla="*/ 601 w 601"/>
                  <a:gd name="T30" fmla="*/ 352 h 3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1" h="352">
                    <a:moveTo>
                      <a:pt x="2" y="0"/>
                    </a:moveTo>
                    <a:lnTo>
                      <a:pt x="504" y="12"/>
                    </a:lnTo>
                    <a:lnTo>
                      <a:pt x="541" y="115"/>
                    </a:lnTo>
                    <a:lnTo>
                      <a:pt x="577" y="194"/>
                    </a:lnTo>
                    <a:lnTo>
                      <a:pt x="601" y="323"/>
                    </a:lnTo>
                    <a:lnTo>
                      <a:pt x="586" y="352"/>
                    </a:lnTo>
                    <a:lnTo>
                      <a:pt x="401" y="347"/>
                    </a:lnTo>
                    <a:lnTo>
                      <a:pt x="0" y="34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4" name="Freeform 21"/>
              <p:cNvSpPr>
                <a:spLocks/>
              </p:cNvSpPr>
              <p:nvPr/>
            </p:nvSpPr>
            <p:spPr bwMode="auto">
              <a:xfrm>
                <a:off x="5262321" y="3330797"/>
                <a:ext cx="746828" cy="537352"/>
              </a:xfrm>
              <a:custGeom>
                <a:avLst/>
                <a:gdLst>
                  <a:gd name="T0" fmla="*/ 2147483647 w 631"/>
                  <a:gd name="T1" fmla="*/ 0 h 412"/>
                  <a:gd name="T2" fmla="*/ 2147483647 w 631"/>
                  <a:gd name="T3" fmla="*/ 2147483647 h 412"/>
                  <a:gd name="T4" fmla="*/ 0 w 631"/>
                  <a:gd name="T5" fmla="*/ 2147483647 h 412"/>
                  <a:gd name="T6" fmla="*/ 2147483647 w 631"/>
                  <a:gd name="T7" fmla="*/ 2147483647 h 412"/>
                  <a:gd name="T8" fmla="*/ 2147483647 w 631"/>
                  <a:gd name="T9" fmla="*/ 2147483647 h 412"/>
                  <a:gd name="T10" fmla="*/ 2147483647 w 631"/>
                  <a:gd name="T11" fmla="*/ 2147483647 h 412"/>
                  <a:gd name="T12" fmla="*/ 2147483647 w 631"/>
                  <a:gd name="T13" fmla="*/ 2147483647 h 412"/>
                  <a:gd name="T14" fmla="*/ 2147483647 w 631"/>
                  <a:gd name="T15" fmla="*/ 2147483647 h 412"/>
                  <a:gd name="T16" fmla="*/ 2147483647 w 631"/>
                  <a:gd name="T17" fmla="*/ 2147483647 h 412"/>
                  <a:gd name="T18" fmla="*/ 2147483647 w 631"/>
                  <a:gd name="T19" fmla="*/ 2147483647 h 412"/>
                  <a:gd name="T20" fmla="*/ 2147483647 w 631"/>
                  <a:gd name="T21" fmla="*/ 2147483647 h 412"/>
                  <a:gd name="T22" fmla="*/ 2147483647 w 631"/>
                  <a:gd name="T23" fmla="*/ 2147483647 h 412"/>
                  <a:gd name="T24" fmla="*/ 2147483647 w 631"/>
                  <a:gd name="T25" fmla="*/ 2147483647 h 412"/>
                  <a:gd name="T26" fmla="*/ 2147483647 w 631"/>
                  <a:gd name="T27" fmla="*/ 0 h 4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31"/>
                  <a:gd name="T43" fmla="*/ 0 h 412"/>
                  <a:gd name="T44" fmla="*/ 631 w 631"/>
                  <a:gd name="T45" fmla="*/ 412 h 4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31" h="412">
                    <a:moveTo>
                      <a:pt x="11" y="0"/>
                    </a:moveTo>
                    <a:lnTo>
                      <a:pt x="10" y="160"/>
                    </a:lnTo>
                    <a:lnTo>
                      <a:pt x="0" y="347"/>
                    </a:lnTo>
                    <a:lnTo>
                      <a:pt x="459" y="354"/>
                    </a:lnTo>
                    <a:lnTo>
                      <a:pt x="507" y="380"/>
                    </a:lnTo>
                    <a:lnTo>
                      <a:pt x="541" y="344"/>
                    </a:lnTo>
                    <a:lnTo>
                      <a:pt x="631" y="412"/>
                    </a:lnTo>
                    <a:lnTo>
                      <a:pt x="618" y="341"/>
                    </a:lnTo>
                    <a:lnTo>
                      <a:pt x="626" y="286"/>
                    </a:lnTo>
                    <a:lnTo>
                      <a:pt x="631" y="99"/>
                    </a:lnTo>
                    <a:lnTo>
                      <a:pt x="591" y="58"/>
                    </a:lnTo>
                    <a:lnTo>
                      <a:pt x="607" y="7"/>
                    </a:lnTo>
                    <a:lnTo>
                      <a:pt x="307" y="5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5" name="Freeform 22"/>
              <p:cNvSpPr>
                <a:spLocks/>
              </p:cNvSpPr>
              <p:nvPr/>
            </p:nvSpPr>
            <p:spPr bwMode="auto">
              <a:xfrm>
                <a:off x="5252075" y="3778211"/>
                <a:ext cx="890274" cy="442859"/>
              </a:xfrm>
              <a:custGeom>
                <a:avLst/>
                <a:gdLst>
                  <a:gd name="T0" fmla="*/ 2147483647 w 753"/>
                  <a:gd name="T1" fmla="*/ 0 h 339"/>
                  <a:gd name="T2" fmla="*/ 0 w 753"/>
                  <a:gd name="T3" fmla="*/ 2147483647 h 339"/>
                  <a:gd name="T4" fmla="*/ 2147483647 w 753"/>
                  <a:gd name="T5" fmla="*/ 2147483647 h 339"/>
                  <a:gd name="T6" fmla="*/ 2147483647 w 753"/>
                  <a:gd name="T7" fmla="*/ 2147483647 h 339"/>
                  <a:gd name="T8" fmla="*/ 2147483647 w 753"/>
                  <a:gd name="T9" fmla="*/ 2147483647 h 339"/>
                  <a:gd name="T10" fmla="*/ 2147483647 w 753"/>
                  <a:gd name="T11" fmla="*/ 2147483647 h 339"/>
                  <a:gd name="T12" fmla="*/ 2147483647 w 753"/>
                  <a:gd name="T13" fmla="*/ 2147483647 h 339"/>
                  <a:gd name="T14" fmla="*/ 2147483647 w 753"/>
                  <a:gd name="T15" fmla="*/ 2147483647 h 339"/>
                  <a:gd name="T16" fmla="*/ 2147483647 w 753"/>
                  <a:gd name="T17" fmla="*/ 2147483647 h 339"/>
                  <a:gd name="T18" fmla="*/ 2147483647 w 753"/>
                  <a:gd name="T19" fmla="*/ 2147483647 h 339"/>
                  <a:gd name="T20" fmla="*/ 2147483647 w 753"/>
                  <a:gd name="T21" fmla="*/ 2147483647 h 339"/>
                  <a:gd name="T22" fmla="*/ 2147483647 w 753"/>
                  <a:gd name="T23" fmla="*/ 2147483647 h 339"/>
                  <a:gd name="T24" fmla="*/ 2147483647 w 753"/>
                  <a:gd name="T25" fmla="*/ 2147483647 h 339"/>
                  <a:gd name="T26" fmla="*/ 2147483647 w 753"/>
                  <a:gd name="T27" fmla="*/ 2147483647 h 339"/>
                  <a:gd name="T28" fmla="*/ 2147483647 w 753"/>
                  <a:gd name="T29" fmla="*/ 0 h 3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3"/>
                  <a:gd name="T46" fmla="*/ 0 h 339"/>
                  <a:gd name="T47" fmla="*/ 753 w 753"/>
                  <a:gd name="T48" fmla="*/ 339 h 33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3" h="339">
                    <a:moveTo>
                      <a:pt x="8" y="0"/>
                    </a:moveTo>
                    <a:lnTo>
                      <a:pt x="0" y="224"/>
                    </a:lnTo>
                    <a:lnTo>
                      <a:pt x="170" y="229"/>
                    </a:lnTo>
                    <a:lnTo>
                      <a:pt x="168" y="339"/>
                    </a:lnTo>
                    <a:lnTo>
                      <a:pt x="397" y="335"/>
                    </a:lnTo>
                    <a:lnTo>
                      <a:pt x="603" y="332"/>
                    </a:lnTo>
                    <a:lnTo>
                      <a:pt x="753" y="335"/>
                    </a:lnTo>
                    <a:lnTo>
                      <a:pt x="706" y="240"/>
                    </a:lnTo>
                    <a:lnTo>
                      <a:pt x="674" y="151"/>
                    </a:lnTo>
                    <a:lnTo>
                      <a:pt x="638" y="59"/>
                    </a:lnTo>
                    <a:lnTo>
                      <a:pt x="552" y="1"/>
                    </a:lnTo>
                    <a:lnTo>
                      <a:pt x="514" y="35"/>
                    </a:lnTo>
                    <a:lnTo>
                      <a:pt x="467" y="11"/>
                    </a:lnTo>
                    <a:lnTo>
                      <a:pt x="262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6" name="Freeform 23"/>
              <p:cNvSpPr>
                <a:spLocks/>
              </p:cNvSpPr>
              <p:nvPr/>
            </p:nvSpPr>
            <p:spPr bwMode="auto">
              <a:xfrm>
                <a:off x="5439920" y="4208548"/>
                <a:ext cx="785536" cy="442859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7" name="Freeform 24"/>
              <p:cNvSpPr>
                <a:spLocks/>
              </p:cNvSpPr>
              <p:nvPr/>
            </p:nvSpPr>
            <p:spPr bwMode="auto">
              <a:xfrm>
                <a:off x="5335182" y="4640023"/>
                <a:ext cx="913043" cy="484983"/>
              </a:xfrm>
              <a:custGeom>
                <a:avLst/>
                <a:gdLst>
                  <a:gd name="T0" fmla="*/ 2147483647 w 772"/>
                  <a:gd name="T1" fmla="*/ 0 h 371"/>
                  <a:gd name="T2" fmla="*/ 0 w 772"/>
                  <a:gd name="T3" fmla="*/ 2147483647 h 371"/>
                  <a:gd name="T4" fmla="*/ 2147483647 w 772"/>
                  <a:gd name="T5" fmla="*/ 2147483647 h 371"/>
                  <a:gd name="T6" fmla="*/ 2147483647 w 772"/>
                  <a:gd name="T7" fmla="*/ 2147483647 h 371"/>
                  <a:gd name="T8" fmla="*/ 2147483647 w 772"/>
                  <a:gd name="T9" fmla="*/ 2147483647 h 371"/>
                  <a:gd name="T10" fmla="*/ 2147483647 w 772"/>
                  <a:gd name="T11" fmla="*/ 2147483647 h 371"/>
                  <a:gd name="T12" fmla="*/ 2147483647 w 772"/>
                  <a:gd name="T13" fmla="*/ 2147483647 h 371"/>
                  <a:gd name="T14" fmla="*/ 2147483647 w 772"/>
                  <a:gd name="T15" fmla="*/ 2147483647 h 371"/>
                  <a:gd name="T16" fmla="*/ 2147483647 w 772"/>
                  <a:gd name="T17" fmla="*/ 2147483647 h 371"/>
                  <a:gd name="T18" fmla="*/ 2147483647 w 772"/>
                  <a:gd name="T19" fmla="*/ 2147483647 h 371"/>
                  <a:gd name="T20" fmla="*/ 2147483647 w 772"/>
                  <a:gd name="T21" fmla="*/ 2147483647 h 371"/>
                  <a:gd name="T22" fmla="*/ 2147483647 w 772"/>
                  <a:gd name="T23" fmla="*/ 2147483647 h 371"/>
                  <a:gd name="T24" fmla="*/ 2147483647 w 772"/>
                  <a:gd name="T25" fmla="*/ 0 h 3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72"/>
                  <a:gd name="T40" fmla="*/ 0 h 371"/>
                  <a:gd name="T41" fmla="*/ 772 w 772"/>
                  <a:gd name="T42" fmla="*/ 371 h 3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72" h="371">
                    <a:moveTo>
                      <a:pt x="5" y="0"/>
                    </a:moveTo>
                    <a:lnTo>
                      <a:pt x="0" y="66"/>
                    </a:lnTo>
                    <a:lnTo>
                      <a:pt x="275" y="76"/>
                    </a:lnTo>
                    <a:lnTo>
                      <a:pt x="276" y="287"/>
                    </a:lnTo>
                    <a:lnTo>
                      <a:pt x="417" y="345"/>
                    </a:lnTo>
                    <a:lnTo>
                      <a:pt x="456" y="324"/>
                    </a:lnTo>
                    <a:lnTo>
                      <a:pt x="544" y="371"/>
                    </a:lnTo>
                    <a:lnTo>
                      <a:pt x="603" y="369"/>
                    </a:lnTo>
                    <a:lnTo>
                      <a:pt x="709" y="324"/>
                    </a:lnTo>
                    <a:lnTo>
                      <a:pt x="772" y="368"/>
                    </a:lnTo>
                    <a:lnTo>
                      <a:pt x="772" y="139"/>
                    </a:lnTo>
                    <a:lnTo>
                      <a:pt x="753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8" name="Freeform 25"/>
              <p:cNvSpPr>
                <a:spLocks/>
              </p:cNvSpPr>
              <p:nvPr/>
            </p:nvSpPr>
            <p:spPr bwMode="auto">
              <a:xfrm>
                <a:off x="6232286" y="4665069"/>
                <a:ext cx="511168" cy="528244"/>
              </a:xfrm>
              <a:custGeom>
                <a:avLst/>
                <a:gdLst>
                  <a:gd name="T0" fmla="*/ 0 w 434"/>
                  <a:gd name="T1" fmla="*/ 2147483647 h 405"/>
                  <a:gd name="T2" fmla="*/ 2147483647 w 434"/>
                  <a:gd name="T3" fmla="*/ 2147483647 h 405"/>
                  <a:gd name="T4" fmla="*/ 2147483647 w 434"/>
                  <a:gd name="T5" fmla="*/ 0 h 405"/>
                  <a:gd name="T6" fmla="*/ 2147483647 w 434"/>
                  <a:gd name="T7" fmla="*/ 2147483647 h 405"/>
                  <a:gd name="T8" fmla="*/ 2147483647 w 434"/>
                  <a:gd name="T9" fmla="*/ 2147483647 h 405"/>
                  <a:gd name="T10" fmla="*/ 2147483647 w 434"/>
                  <a:gd name="T11" fmla="*/ 2147483647 h 405"/>
                  <a:gd name="T12" fmla="*/ 2147483647 w 434"/>
                  <a:gd name="T13" fmla="*/ 2147483647 h 405"/>
                  <a:gd name="T14" fmla="*/ 2147483647 w 434"/>
                  <a:gd name="T15" fmla="*/ 2147483647 h 405"/>
                  <a:gd name="T16" fmla="*/ 2147483647 w 434"/>
                  <a:gd name="T17" fmla="*/ 2147483647 h 405"/>
                  <a:gd name="T18" fmla="*/ 2147483647 w 434"/>
                  <a:gd name="T19" fmla="*/ 2147483647 h 405"/>
                  <a:gd name="T20" fmla="*/ 2147483647 w 434"/>
                  <a:gd name="T21" fmla="*/ 2147483647 h 405"/>
                  <a:gd name="T22" fmla="*/ 2147483647 w 434"/>
                  <a:gd name="T23" fmla="*/ 2147483647 h 405"/>
                  <a:gd name="T24" fmla="*/ 2147483647 w 434"/>
                  <a:gd name="T25" fmla="*/ 2147483647 h 405"/>
                  <a:gd name="T26" fmla="*/ 2147483647 w 434"/>
                  <a:gd name="T27" fmla="*/ 2147483647 h 405"/>
                  <a:gd name="T28" fmla="*/ 2147483647 w 434"/>
                  <a:gd name="T29" fmla="*/ 2147483647 h 405"/>
                  <a:gd name="T30" fmla="*/ 0 w 434"/>
                  <a:gd name="T31" fmla="*/ 2147483647 h 40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4"/>
                  <a:gd name="T49" fmla="*/ 0 h 405"/>
                  <a:gd name="T50" fmla="*/ 434 w 434"/>
                  <a:gd name="T51" fmla="*/ 405 h 40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4" h="405">
                    <a:moveTo>
                      <a:pt x="0" y="37"/>
                    </a:moveTo>
                    <a:lnTo>
                      <a:pt x="171" y="16"/>
                    </a:lnTo>
                    <a:lnTo>
                      <a:pt x="382" y="0"/>
                    </a:lnTo>
                    <a:lnTo>
                      <a:pt x="371" y="53"/>
                    </a:lnTo>
                    <a:lnTo>
                      <a:pt x="418" y="41"/>
                    </a:lnTo>
                    <a:lnTo>
                      <a:pt x="434" y="77"/>
                    </a:lnTo>
                    <a:lnTo>
                      <a:pt x="385" y="109"/>
                    </a:lnTo>
                    <a:lnTo>
                      <a:pt x="397" y="166"/>
                    </a:lnTo>
                    <a:lnTo>
                      <a:pt x="347" y="259"/>
                    </a:lnTo>
                    <a:lnTo>
                      <a:pt x="309" y="318"/>
                    </a:lnTo>
                    <a:lnTo>
                      <a:pt x="330" y="392"/>
                    </a:lnTo>
                    <a:lnTo>
                      <a:pt x="62" y="405"/>
                    </a:lnTo>
                    <a:lnTo>
                      <a:pt x="61" y="359"/>
                    </a:lnTo>
                    <a:lnTo>
                      <a:pt x="8" y="350"/>
                    </a:lnTo>
                    <a:lnTo>
                      <a:pt x="8" y="109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9" name="Freeform 26"/>
              <p:cNvSpPr>
                <a:spLocks/>
              </p:cNvSpPr>
              <p:nvPr/>
            </p:nvSpPr>
            <p:spPr bwMode="auto">
              <a:xfrm>
                <a:off x="6304009" y="5172821"/>
                <a:ext cx="627290" cy="556706"/>
              </a:xfrm>
              <a:custGeom>
                <a:avLst/>
                <a:gdLst>
                  <a:gd name="T0" fmla="*/ 0 w 530"/>
                  <a:gd name="T1" fmla="*/ 2147483647 h 425"/>
                  <a:gd name="T2" fmla="*/ 2147483647 w 530"/>
                  <a:gd name="T3" fmla="*/ 0 h 425"/>
                  <a:gd name="T4" fmla="*/ 2147483647 w 530"/>
                  <a:gd name="T5" fmla="*/ 2147483647 h 425"/>
                  <a:gd name="T6" fmla="*/ 2147483647 w 530"/>
                  <a:gd name="T7" fmla="*/ 2147483647 h 425"/>
                  <a:gd name="T8" fmla="*/ 2147483647 w 530"/>
                  <a:gd name="T9" fmla="*/ 2147483647 h 425"/>
                  <a:gd name="T10" fmla="*/ 2147483647 w 530"/>
                  <a:gd name="T11" fmla="*/ 2147483647 h 425"/>
                  <a:gd name="T12" fmla="*/ 2147483647 w 530"/>
                  <a:gd name="T13" fmla="*/ 2147483647 h 425"/>
                  <a:gd name="T14" fmla="*/ 2147483647 w 530"/>
                  <a:gd name="T15" fmla="*/ 2147483647 h 425"/>
                  <a:gd name="T16" fmla="*/ 2147483647 w 530"/>
                  <a:gd name="T17" fmla="*/ 2147483647 h 425"/>
                  <a:gd name="T18" fmla="*/ 2147483647 w 530"/>
                  <a:gd name="T19" fmla="*/ 2147483647 h 425"/>
                  <a:gd name="T20" fmla="*/ 2147483647 w 530"/>
                  <a:gd name="T21" fmla="*/ 2147483647 h 425"/>
                  <a:gd name="T22" fmla="*/ 2147483647 w 530"/>
                  <a:gd name="T23" fmla="*/ 2147483647 h 425"/>
                  <a:gd name="T24" fmla="*/ 2147483647 w 530"/>
                  <a:gd name="T25" fmla="*/ 2147483647 h 425"/>
                  <a:gd name="T26" fmla="*/ 2147483647 w 530"/>
                  <a:gd name="T27" fmla="*/ 2147483647 h 425"/>
                  <a:gd name="T28" fmla="*/ 2147483647 w 530"/>
                  <a:gd name="T29" fmla="*/ 2147483647 h 425"/>
                  <a:gd name="T30" fmla="*/ 2147483647 w 530"/>
                  <a:gd name="T31" fmla="*/ 2147483647 h 425"/>
                  <a:gd name="T32" fmla="*/ 2147483647 w 530"/>
                  <a:gd name="T33" fmla="*/ 2147483647 h 425"/>
                  <a:gd name="T34" fmla="*/ 2147483647 w 530"/>
                  <a:gd name="T35" fmla="*/ 2147483647 h 425"/>
                  <a:gd name="T36" fmla="*/ 2147483647 w 530"/>
                  <a:gd name="T37" fmla="*/ 2147483647 h 425"/>
                  <a:gd name="T38" fmla="*/ 2147483647 w 530"/>
                  <a:gd name="T39" fmla="*/ 2147483647 h 425"/>
                  <a:gd name="T40" fmla="*/ 2147483647 w 530"/>
                  <a:gd name="T41" fmla="*/ 2147483647 h 425"/>
                  <a:gd name="T42" fmla="*/ 2147483647 w 530"/>
                  <a:gd name="T43" fmla="*/ 2147483647 h 425"/>
                  <a:gd name="T44" fmla="*/ 2147483647 w 530"/>
                  <a:gd name="T45" fmla="*/ 2147483647 h 425"/>
                  <a:gd name="T46" fmla="*/ 2147483647 w 530"/>
                  <a:gd name="T47" fmla="*/ 2147483647 h 425"/>
                  <a:gd name="T48" fmla="*/ 2147483647 w 530"/>
                  <a:gd name="T49" fmla="*/ 2147483647 h 425"/>
                  <a:gd name="T50" fmla="*/ 2147483647 w 530"/>
                  <a:gd name="T51" fmla="*/ 2147483647 h 425"/>
                  <a:gd name="T52" fmla="*/ 2147483647 w 530"/>
                  <a:gd name="T53" fmla="*/ 2147483647 h 425"/>
                  <a:gd name="T54" fmla="*/ 2147483647 w 530"/>
                  <a:gd name="T55" fmla="*/ 2147483647 h 425"/>
                  <a:gd name="T56" fmla="*/ 2147483647 w 530"/>
                  <a:gd name="T57" fmla="*/ 2147483647 h 425"/>
                  <a:gd name="T58" fmla="*/ 2147483647 w 530"/>
                  <a:gd name="T59" fmla="*/ 2147483647 h 425"/>
                  <a:gd name="T60" fmla="*/ 2147483647 w 530"/>
                  <a:gd name="T61" fmla="*/ 2147483647 h 425"/>
                  <a:gd name="T62" fmla="*/ 2147483647 w 530"/>
                  <a:gd name="T63" fmla="*/ 2147483647 h 425"/>
                  <a:gd name="T64" fmla="*/ 2147483647 w 530"/>
                  <a:gd name="T65" fmla="*/ 2147483647 h 425"/>
                  <a:gd name="T66" fmla="*/ 2147483647 w 530"/>
                  <a:gd name="T67" fmla="*/ 2147483647 h 425"/>
                  <a:gd name="T68" fmla="*/ 0 w 530"/>
                  <a:gd name="T69" fmla="*/ 2147483647 h 4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30"/>
                  <a:gd name="T106" fmla="*/ 0 h 425"/>
                  <a:gd name="T107" fmla="*/ 530 w 530"/>
                  <a:gd name="T108" fmla="*/ 425 h 4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30" h="425">
                    <a:moveTo>
                      <a:pt x="0" y="10"/>
                    </a:moveTo>
                    <a:lnTo>
                      <a:pt x="265" y="0"/>
                    </a:lnTo>
                    <a:lnTo>
                      <a:pt x="312" y="87"/>
                    </a:lnTo>
                    <a:lnTo>
                      <a:pt x="272" y="191"/>
                    </a:lnTo>
                    <a:lnTo>
                      <a:pt x="259" y="237"/>
                    </a:lnTo>
                    <a:lnTo>
                      <a:pt x="436" y="218"/>
                    </a:lnTo>
                    <a:lnTo>
                      <a:pt x="448" y="286"/>
                    </a:lnTo>
                    <a:lnTo>
                      <a:pt x="394" y="279"/>
                    </a:lnTo>
                    <a:lnTo>
                      <a:pt x="370" y="308"/>
                    </a:lnTo>
                    <a:lnTo>
                      <a:pt x="398" y="328"/>
                    </a:lnTo>
                    <a:lnTo>
                      <a:pt x="446" y="305"/>
                    </a:lnTo>
                    <a:lnTo>
                      <a:pt x="448" y="338"/>
                    </a:lnTo>
                    <a:lnTo>
                      <a:pt x="477" y="310"/>
                    </a:lnTo>
                    <a:lnTo>
                      <a:pt x="496" y="310"/>
                    </a:lnTo>
                    <a:lnTo>
                      <a:pt x="474" y="367"/>
                    </a:lnTo>
                    <a:lnTo>
                      <a:pt x="517" y="376"/>
                    </a:lnTo>
                    <a:lnTo>
                      <a:pt x="530" y="407"/>
                    </a:lnTo>
                    <a:lnTo>
                      <a:pt x="511" y="417"/>
                    </a:lnTo>
                    <a:lnTo>
                      <a:pt x="483" y="397"/>
                    </a:lnTo>
                    <a:lnTo>
                      <a:pt x="432" y="383"/>
                    </a:lnTo>
                    <a:lnTo>
                      <a:pt x="443" y="420"/>
                    </a:lnTo>
                    <a:lnTo>
                      <a:pt x="417" y="425"/>
                    </a:lnTo>
                    <a:lnTo>
                      <a:pt x="396" y="391"/>
                    </a:lnTo>
                    <a:lnTo>
                      <a:pt x="383" y="412"/>
                    </a:lnTo>
                    <a:lnTo>
                      <a:pt x="306" y="412"/>
                    </a:lnTo>
                    <a:lnTo>
                      <a:pt x="306" y="391"/>
                    </a:lnTo>
                    <a:lnTo>
                      <a:pt x="277" y="367"/>
                    </a:lnTo>
                    <a:lnTo>
                      <a:pt x="218" y="363"/>
                    </a:lnTo>
                    <a:lnTo>
                      <a:pt x="267" y="391"/>
                    </a:lnTo>
                    <a:lnTo>
                      <a:pt x="199" y="405"/>
                    </a:lnTo>
                    <a:lnTo>
                      <a:pt x="93" y="386"/>
                    </a:lnTo>
                    <a:lnTo>
                      <a:pt x="52" y="391"/>
                    </a:lnTo>
                    <a:lnTo>
                      <a:pt x="67" y="249"/>
                    </a:lnTo>
                    <a:lnTo>
                      <a:pt x="2" y="136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0" name="Freeform 27"/>
              <p:cNvSpPr>
                <a:spLocks/>
              </p:cNvSpPr>
              <p:nvPr/>
            </p:nvSpPr>
            <p:spPr bwMode="auto">
              <a:xfrm>
                <a:off x="5875949" y="2833292"/>
                <a:ext cx="697874" cy="867504"/>
              </a:xfrm>
              <a:custGeom>
                <a:avLst/>
                <a:gdLst>
                  <a:gd name="T0" fmla="*/ 0 w 591"/>
                  <a:gd name="T1" fmla="*/ 2147483647 h 665"/>
                  <a:gd name="T2" fmla="*/ 2147483647 w 591"/>
                  <a:gd name="T3" fmla="*/ 2147483647 h 665"/>
                  <a:gd name="T4" fmla="*/ 2147483647 w 591"/>
                  <a:gd name="T5" fmla="*/ 0 h 665"/>
                  <a:gd name="T6" fmla="*/ 2147483647 w 591"/>
                  <a:gd name="T7" fmla="*/ 2147483647 h 665"/>
                  <a:gd name="T8" fmla="*/ 2147483647 w 591"/>
                  <a:gd name="T9" fmla="*/ 2147483647 h 665"/>
                  <a:gd name="T10" fmla="*/ 2147483647 w 591"/>
                  <a:gd name="T11" fmla="*/ 2147483647 h 665"/>
                  <a:gd name="T12" fmla="*/ 2147483647 w 591"/>
                  <a:gd name="T13" fmla="*/ 2147483647 h 665"/>
                  <a:gd name="T14" fmla="*/ 2147483647 w 591"/>
                  <a:gd name="T15" fmla="*/ 2147483647 h 665"/>
                  <a:gd name="T16" fmla="*/ 2147483647 w 591"/>
                  <a:gd name="T17" fmla="*/ 2147483647 h 665"/>
                  <a:gd name="T18" fmla="*/ 2147483647 w 591"/>
                  <a:gd name="T19" fmla="*/ 2147483647 h 665"/>
                  <a:gd name="T20" fmla="*/ 2147483647 w 591"/>
                  <a:gd name="T21" fmla="*/ 2147483647 h 665"/>
                  <a:gd name="T22" fmla="*/ 2147483647 w 591"/>
                  <a:gd name="T23" fmla="*/ 2147483647 h 665"/>
                  <a:gd name="T24" fmla="*/ 2147483647 w 591"/>
                  <a:gd name="T25" fmla="*/ 2147483647 h 665"/>
                  <a:gd name="T26" fmla="*/ 2147483647 w 591"/>
                  <a:gd name="T27" fmla="*/ 2147483647 h 665"/>
                  <a:gd name="T28" fmla="*/ 2147483647 w 591"/>
                  <a:gd name="T29" fmla="*/ 2147483647 h 665"/>
                  <a:gd name="T30" fmla="*/ 2147483647 w 591"/>
                  <a:gd name="T31" fmla="*/ 2147483647 h 665"/>
                  <a:gd name="T32" fmla="*/ 2147483647 w 591"/>
                  <a:gd name="T33" fmla="*/ 2147483647 h 665"/>
                  <a:gd name="T34" fmla="*/ 2147483647 w 591"/>
                  <a:gd name="T35" fmla="*/ 2147483647 h 665"/>
                  <a:gd name="T36" fmla="*/ 2147483647 w 591"/>
                  <a:gd name="T37" fmla="*/ 2147483647 h 665"/>
                  <a:gd name="T38" fmla="*/ 2147483647 w 591"/>
                  <a:gd name="T39" fmla="*/ 2147483647 h 665"/>
                  <a:gd name="T40" fmla="*/ 2147483647 w 591"/>
                  <a:gd name="T41" fmla="*/ 2147483647 h 665"/>
                  <a:gd name="T42" fmla="*/ 2147483647 w 591"/>
                  <a:gd name="T43" fmla="*/ 2147483647 h 665"/>
                  <a:gd name="T44" fmla="*/ 2147483647 w 591"/>
                  <a:gd name="T45" fmla="*/ 2147483647 h 665"/>
                  <a:gd name="T46" fmla="*/ 2147483647 w 591"/>
                  <a:gd name="T47" fmla="*/ 2147483647 h 665"/>
                  <a:gd name="T48" fmla="*/ 2147483647 w 591"/>
                  <a:gd name="T49" fmla="*/ 2147483647 h 665"/>
                  <a:gd name="T50" fmla="*/ 2147483647 w 591"/>
                  <a:gd name="T51" fmla="*/ 2147483647 h 665"/>
                  <a:gd name="T52" fmla="*/ 2147483647 w 591"/>
                  <a:gd name="T53" fmla="*/ 2147483647 h 665"/>
                  <a:gd name="T54" fmla="*/ 2147483647 w 591"/>
                  <a:gd name="T55" fmla="*/ 2147483647 h 665"/>
                  <a:gd name="T56" fmla="*/ 2147483647 w 591"/>
                  <a:gd name="T57" fmla="*/ 2147483647 h 665"/>
                  <a:gd name="T58" fmla="*/ 2147483647 w 591"/>
                  <a:gd name="T59" fmla="*/ 2147483647 h 665"/>
                  <a:gd name="T60" fmla="*/ 0 w 591"/>
                  <a:gd name="T61" fmla="*/ 2147483647 h 6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91"/>
                  <a:gd name="T94" fmla="*/ 0 h 665"/>
                  <a:gd name="T95" fmla="*/ 591 w 591"/>
                  <a:gd name="T96" fmla="*/ 665 h 6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91" h="665">
                    <a:moveTo>
                      <a:pt x="0" y="52"/>
                    </a:moveTo>
                    <a:lnTo>
                      <a:pt x="155" y="52"/>
                    </a:lnTo>
                    <a:lnTo>
                      <a:pt x="154" y="0"/>
                    </a:lnTo>
                    <a:lnTo>
                      <a:pt x="188" y="15"/>
                    </a:lnTo>
                    <a:lnTo>
                      <a:pt x="194" y="55"/>
                    </a:lnTo>
                    <a:lnTo>
                      <a:pt x="268" y="99"/>
                    </a:lnTo>
                    <a:lnTo>
                      <a:pt x="291" y="79"/>
                    </a:lnTo>
                    <a:lnTo>
                      <a:pt x="334" y="79"/>
                    </a:lnTo>
                    <a:lnTo>
                      <a:pt x="368" y="118"/>
                    </a:lnTo>
                    <a:lnTo>
                      <a:pt x="391" y="104"/>
                    </a:lnTo>
                    <a:lnTo>
                      <a:pt x="456" y="120"/>
                    </a:lnTo>
                    <a:lnTo>
                      <a:pt x="478" y="91"/>
                    </a:lnTo>
                    <a:lnTo>
                      <a:pt x="518" y="113"/>
                    </a:lnTo>
                    <a:lnTo>
                      <a:pt x="591" y="110"/>
                    </a:lnTo>
                    <a:lnTo>
                      <a:pt x="473" y="192"/>
                    </a:lnTo>
                    <a:lnTo>
                      <a:pt x="415" y="265"/>
                    </a:lnTo>
                    <a:lnTo>
                      <a:pt x="426" y="370"/>
                    </a:lnTo>
                    <a:lnTo>
                      <a:pt x="386" y="414"/>
                    </a:lnTo>
                    <a:lnTo>
                      <a:pt x="402" y="444"/>
                    </a:lnTo>
                    <a:lnTo>
                      <a:pt x="402" y="522"/>
                    </a:lnTo>
                    <a:lnTo>
                      <a:pt x="443" y="522"/>
                    </a:lnTo>
                    <a:lnTo>
                      <a:pt x="502" y="578"/>
                    </a:lnTo>
                    <a:lnTo>
                      <a:pt x="527" y="646"/>
                    </a:lnTo>
                    <a:lnTo>
                      <a:pt x="108" y="665"/>
                    </a:lnTo>
                    <a:lnTo>
                      <a:pt x="110" y="481"/>
                    </a:lnTo>
                    <a:lnTo>
                      <a:pt x="73" y="441"/>
                    </a:lnTo>
                    <a:lnTo>
                      <a:pt x="86" y="393"/>
                    </a:lnTo>
                    <a:lnTo>
                      <a:pt x="99" y="365"/>
                    </a:lnTo>
                    <a:lnTo>
                      <a:pt x="73" y="238"/>
                    </a:lnTo>
                    <a:lnTo>
                      <a:pt x="37" y="154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1" name="Freeform 28"/>
              <p:cNvSpPr>
                <a:spLocks/>
              </p:cNvSpPr>
              <p:nvPr/>
            </p:nvSpPr>
            <p:spPr bwMode="auto">
              <a:xfrm>
                <a:off x="6329055" y="3133844"/>
                <a:ext cx="529382" cy="684212"/>
              </a:xfrm>
              <a:custGeom>
                <a:avLst/>
                <a:gdLst>
                  <a:gd name="T0" fmla="*/ 2147483647 w 449"/>
                  <a:gd name="T1" fmla="*/ 2147483647 h 524"/>
                  <a:gd name="T2" fmla="*/ 2147483647 w 449"/>
                  <a:gd name="T3" fmla="*/ 2147483647 h 524"/>
                  <a:gd name="T4" fmla="*/ 2147483647 w 449"/>
                  <a:gd name="T5" fmla="*/ 2147483647 h 524"/>
                  <a:gd name="T6" fmla="*/ 2147483647 w 449"/>
                  <a:gd name="T7" fmla="*/ 0 h 524"/>
                  <a:gd name="T8" fmla="*/ 2147483647 w 449"/>
                  <a:gd name="T9" fmla="*/ 2147483647 h 524"/>
                  <a:gd name="T10" fmla="*/ 2147483647 w 449"/>
                  <a:gd name="T11" fmla="*/ 2147483647 h 524"/>
                  <a:gd name="T12" fmla="*/ 2147483647 w 449"/>
                  <a:gd name="T13" fmla="*/ 2147483647 h 524"/>
                  <a:gd name="T14" fmla="*/ 2147483647 w 449"/>
                  <a:gd name="T15" fmla="*/ 2147483647 h 524"/>
                  <a:gd name="T16" fmla="*/ 2147483647 w 449"/>
                  <a:gd name="T17" fmla="*/ 2147483647 h 524"/>
                  <a:gd name="T18" fmla="*/ 2147483647 w 449"/>
                  <a:gd name="T19" fmla="*/ 2147483647 h 524"/>
                  <a:gd name="T20" fmla="*/ 2147483647 w 449"/>
                  <a:gd name="T21" fmla="*/ 2147483647 h 524"/>
                  <a:gd name="T22" fmla="*/ 2147483647 w 449"/>
                  <a:gd name="T23" fmla="*/ 2147483647 h 524"/>
                  <a:gd name="T24" fmla="*/ 2147483647 w 449"/>
                  <a:gd name="T25" fmla="*/ 2147483647 h 524"/>
                  <a:gd name="T26" fmla="*/ 2147483647 w 449"/>
                  <a:gd name="T27" fmla="*/ 2147483647 h 524"/>
                  <a:gd name="T28" fmla="*/ 2147483647 w 449"/>
                  <a:gd name="T29" fmla="*/ 2147483647 h 524"/>
                  <a:gd name="T30" fmla="*/ 2147483647 w 449"/>
                  <a:gd name="T31" fmla="*/ 2147483647 h 524"/>
                  <a:gd name="T32" fmla="*/ 2147483647 w 449"/>
                  <a:gd name="T33" fmla="*/ 2147483647 h 524"/>
                  <a:gd name="T34" fmla="*/ 2147483647 w 449"/>
                  <a:gd name="T35" fmla="*/ 2147483647 h 524"/>
                  <a:gd name="T36" fmla="*/ 2147483647 w 449"/>
                  <a:gd name="T37" fmla="*/ 2147483647 h 524"/>
                  <a:gd name="T38" fmla="*/ 2147483647 w 449"/>
                  <a:gd name="T39" fmla="*/ 2147483647 h 524"/>
                  <a:gd name="T40" fmla="*/ 2147483647 w 449"/>
                  <a:gd name="T41" fmla="*/ 2147483647 h 524"/>
                  <a:gd name="T42" fmla="*/ 2147483647 w 449"/>
                  <a:gd name="T43" fmla="*/ 2147483647 h 524"/>
                  <a:gd name="T44" fmla="*/ 2147483647 w 449"/>
                  <a:gd name="T45" fmla="*/ 2147483647 h 524"/>
                  <a:gd name="T46" fmla="*/ 2147483647 w 449"/>
                  <a:gd name="T47" fmla="*/ 2147483647 h 524"/>
                  <a:gd name="T48" fmla="*/ 2147483647 w 449"/>
                  <a:gd name="T49" fmla="*/ 2147483647 h 524"/>
                  <a:gd name="T50" fmla="*/ 2147483647 w 449"/>
                  <a:gd name="T51" fmla="*/ 2147483647 h 524"/>
                  <a:gd name="T52" fmla="*/ 2147483647 w 449"/>
                  <a:gd name="T53" fmla="*/ 2147483647 h 524"/>
                  <a:gd name="T54" fmla="*/ 2147483647 w 449"/>
                  <a:gd name="T55" fmla="*/ 2147483647 h 524"/>
                  <a:gd name="T56" fmla="*/ 2147483647 w 449"/>
                  <a:gd name="T57" fmla="*/ 2147483647 h 524"/>
                  <a:gd name="T58" fmla="*/ 2147483647 w 449"/>
                  <a:gd name="T59" fmla="*/ 2147483647 h 524"/>
                  <a:gd name="T60" fmla="*/ 2147483647 w 449"/>
                  <a:gd name="T61" fmla="*/ 2147483647 h 524"/>
                  <a:gd name="T62" fmla="*/ 2147483647 w 449"/>
                  <a:gd name="T63" fmla="*/ 2147483647 h 524"/>
                  <a:gd name="T64" fmla="*/ 2147483647 w 449"/>
                  <a:gd name="T65" fmla="*/ 2147483647 h 524"/>
                  <a:gd name="T66" fmla="*/ 0 w 449"/>
                  <a:gd name="T67" fmla="*/ 2147483647 h 524"/>
                  <a:gd name="T68" fmla="*/ 2147483647 w 449"/>
                  <a:gd name="T69" fmla="*/ 2147483647 h 524"/>
                  <a:gd name="T70" fmla="*/ 2147483647 w 449"/>
                  <a:gd name="T71" fmla="*/ 2147483647 h 52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524"/>
                  <a:gd name="T110" fmla="*/ 449 w 449"/>
                  <a:gd name="T111" fmla="*/ 524 h 52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524">
                    <a:moveTo>
                      <a:pt x="32" y="35"/>
                    </a:moveTo>
                    <a:lnTo>
                      <a:pt x="66" y="30"/>
                    </a:lnTo>
                    <a:lnTo>
                      <a:pt x="97" y="30"/>
                    </a:lnTo>
                    <a:lnTo>
                      <a:pt x="116" y="0"/>
                    </a:lnTo>
                    <a:lnTo>
                      <a:pt x="131" y="38"/>
                    </a:lnTo>
                    <a:lnTo>
                      <a:pt x="179" y="38"/>
                    </a:lnTo>
                    <a:lnTo>
                      <a:pt x="205" y="74"/>
                    </a:lnTo>
                    <a:lnTo>
                      <a:pt x="255" y="64"/>
                    </a:lnTo>
                    <a:lnTo>
                      <a:pt x="289" y="87"/>
                    </a:lnTo>
                    <a:lnTo>
                      <a:pt x="352" y="103"/>
                    </a:lnTo>
                    <a:lnTo>
                      <a:pt x="363" y="130"/>
                    </a:lnTo>
                    <a:lnTo>
                      <a:pt x="395" y="132"/>
                    </a:lnTo>
                    <a:lnTo>
                      <a:pt x="386" y="159"/>
                    </a:lnTo>
                    <a:lnTo>
                      <a:pt x="397" y="190"/>
                    </a:lnTo>
                    <a:lnTo>
                      <a:pt x="376" y="229"/>
                    </a:lnTo>
                    <a:lnTo>
                      <a:pt x="391" y="237"/>
                    </a:lnTo>
                    <a:lnTo>
                      <a:pt x="426" y="195"/>
                    </a:lnTo>
                    <a:lnTo>
                      <a:pt x="424" y="180"/>
                    </a:lnTo>
                    <a:lnTo>
                      <a:pt x="439" y="174"/>
                    </a:lnTo>
                    <a:lnTo>
                      <a:pt x="449" y="195"/>
                    </a:lnTo>
                    <a:lnTo>
                      <a:pt x="421" y="224"/>
                    </a:lnTo>
                    <a:lnTo>
                      <a:pt x="410" y="290"/>
                    </a:lnTo>
                    <a:lnTo>
                      <a:pt x="410" y="402"/>
                    </a:lnTo>
                    <a:lnTo>
                      <a:pt x="426" y="421"/>
                    </a:lnTo>
                    <a:lnTo>
                      <a:pt x="420" y="490"/>
                    </a:lnTo>
                    <a:lnTo>
                      <a:pt x="206" y="524"/>
                    </a:lnTo>
                    <a:lnTo>
                      <a:pt x="153" y="492"/>
                    </a:lnTo>
                    <a:lnTo>
                      <a:pt x="165" y="450"/>
                    </a:lnTo>
                    <a:lnTo>
                      <a:pt x="139" y="405"/>
                    </a:lnTo>
                    <a:lnTo>
                      <a:pt x="116" y="348"/>
                    </a:lnTo>
                    <a:lnTo>
                      <a:pt x="56" y="292"/>
                    </a:lnTo>
                    <a:lnTo>
                      <a:pt x="19" y="292"/>
                    </a:lnTo>
                    <a:lnTo>
                      <a:pt x="19" y="214"/>
                    </a:lnTo>
                    <a:lnTo>
                      <a:pt x="0" y="185"/>
                    </a:lnTo>
                    <a:lnTo>
                      <a:pt x="42" y="140"/>
                    </a:lnTo>
                    <a:lnTo>
                      <a:pt x="32" y="3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2" name="Freeform 29"/>
              <p:cNvSpPr>
                <a:spLocks/>
              </p:cNvSpPr>
              <p:nvPr/>
            </p:nvSpPr>
            <p:spPr bwMode="auto">
              <a:xfrm>
                <a:off x="5993210" y="3673473"/>
                <a:ext cx="615906" cy="445136"/>
              </a:xfrm>
              <a:custGeom>
                <a:avLst/>
                <a:gdLst>
                  <a:gd name="T0" fmla="*/ 2147483647 w 521"/>
                  <a:gd name="T1" fmla="*/ 2147483647 h 339"/>
                  <a:gd name="T2" fmla="*/ 0 w 521"/>
                  <a:gd name="T3" fmla="*/ 2147483647 h 339"/>
                  <a:gd name="T4" fmla="*/ 2147483647 w 521"/>
                  <a:gd name="T5" fmla="*/ 2147483647 h 339"/>
                  <a:gd name="T6" fmla="*/ 2147483647 w 521"/>
                  <a:gd name="T7" fmla="*/ 2147483647 h 339"/>
                  <a:gd name="T8" fmla="*/ 2147483647 w 521"/>
                  <a:gd name="T9" fmla="*/ 2147483647 h 339"/>
                  <a:gd name="T10" fmla="*/ 2147483647 w 521"/>
                  <a:gd name="T11" fmla="*/ 2147483647 h 339"/>
                  <a:gd name="T12" fmla="*/ 2147483647 w 521"/>
                  <a:gd name="T13" fmla="*/ 2147483647 h 339"/>
                  <a:gd name="T14" fmla="*/ 2147483647 w 521"/>
                  <a:gd name="T15" fmla="*/ 2147483647 h 339"/>
                  <a:gd name="T16" fmla="*/ 2147483647 w 521"/>
                  <a:gd name="T17" fmla="*/ 2147483647 h 339"/>
                  <a:gd name="T18" fmla="*/ 2147483647 w 521"/>
                  <a:gd name="T19" fmla="*/ 2147483647 h 339"/>
                  <a:gd name="T20" fmla="*/ 2147483647 w 521"/>
                  <a:gd name="T21" fmla="*/ 2147483647 h 339"/>
                  <a:gd name="T22" fmla="*/ 2147483647 w 521"/>
                  <a:gd name="T23" fmla="*/ 2147483647 h 339"/>
                  <a:gd name="T24" fmla="*/ 2147483647 w 521"/>
                  <a:gd name="T25" fmla="*/ 2147483647 h 339"/>
                  <a:gd name="T26" fmla="*/ 2147483647 w 521"/>
                  <a:gd name="T27" fmla="*/ 2147483647 h 339"/>
                  <a:gd name="T28" fmla="*/ 2147483647 w 521"/>
                  <a:gd name="T29" fmla="*/ 0 h 339"/>
                  <a:gd name="T30" fmla="*/ 2147483647 w 521"/>
                  <a:gd name="T31" fmla="*/ 2147483647 h 339"/>
                  <a:gd name="T32" fmla="*/ 2147483647 w 521"/>
                  <a:gd name="T33" fmla="*/ 2147483647 h 339"/>
                  <a:gd name="T34" fmla="*/ 2147483647 w 521"/>
                  <a:gd name="T35" fmla="*/ 2147483647 h 3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21"/>
                  <a:gd name="T55" fmla="*/ 0 h 339"/>
                  <a:gd name="T56" fmla="*/ 521 w 521"/>
                  <a:gd name="T57" fmla="*/ 339 h 33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21" h="339">
                    <a:moveTo>
                      <a:pt x="8" y="18"/>
                    </a:moveTo>
                    <a:lnTo>
                      <a:pt x="0" y="78"/>
                    </a:lnTo>
                    <a:lnTo>
                      <a:pt x="11" y="141"/>
                    </a:lnTo>
                    <a:lnTo>
                      <a:pt x="59" y="270"/>
                    </a:lnTo>
                    <a:lnTo>
                      <a:pt x="87" y="339"/>
                    </a:lnTo>
                    <a:lnTo>
                      <a:pt x="394" y="323"/>
                    </a:lnTo>
                    <a:lnTo>
                      <a:pt x="444" y="339"/>
                    </a:lnTo>
                    <a:lnTo>
                      <a:pt x="474" y="273"/>
                    </a:lnTo>
                    <a:lnTo>
                      <a:pt x="463" y="226"/>
                    </a:lnTo>
                    <a:lnTo>
                      <a:pt x="515" y="217"/>
                    </a:lnTo>
                    <a:lnTo>
                      <a:pt x="521" y="142"/>
                    </a:lnTo>
                    <a:lnTo>
                      <a:pt x="490" y="110"/>
                    </a:lnTo>
                    <a:lnTo>
                      <a:pt x="437" y="78"/>
                    </a:lnTo>
                    <a:lnTo>
                      <a:pt x="449" y="33"/>
                    </a:lnTo>
                    <a:lnTo>
                      <a:pt x="426" y="0"/>
                    </a:lnTo>
                    <a:lnTo>
                      <a:pt x="311" y="5"/>
                    </a:lnTo>
                    <a:lnTo>
                      <a:pt x="195" y="10"/>
                    </a:lnTo>
                    <a:lnTo>
                      <a:pt x="8" y="1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3" name="Freeform 30"/>
              <p:cNvSpPr>
                <a:spLocks/>
              </p:cNvSpPr>
              <p:nvPr/>
            </p:nvSpPr>
            <p:spPr bwMode="auto">
              <a:xfrm>
                <a:off x="6537393" y="3034798"/>
                <a:ext cx="569229" cy="273230"/>
              </a:xfrm>
              <a:custGeom>
                <a:avLst/>
                <a:gdLst>
                  <a:gd name="T0" fmla="*/ 0 w 483"/>
                  <a:gd name="T1" fmla="*/ 2147483647 h 209"/>
                  <a:gd name="T2" fmla="*/ 2147483647 w 483"/>
                  <a:gd name="T3" fmla="*/ 0 h 209"/>
                  <a:gd name="T4" fmla="*/ 2147483647 w 483"/>
                  <a:gd name="T5" fmla="*/ 2147483647 h 209"/>
                  <a:gd name="T6" fmla="*/ 2147483647 w 483"/>
                  <a:gd name="T7" fmla="*/ 2147483647 h 209"/>
                  <a:gd name="T8" fmla="*/ 2147483647 w 483"/>
                  <a:gd name="T9" fmla="*/ 2147483647 h 209"/>
                  <a:gd name="T10" fmla="*/ 2147483647 w 483"/>
                  <a:gd name="T11" fmla="*/ 2147483647 h 209"/>
                  <a:gd name="T12" fmla="*/ 2147483647 w 483"/>
                  <a:gd name="T13" fmla="*/ 2147483647 h 209"/>
                  <a:gd name="T14" fmla="*/ 2147483647 w 483"/>
                  <a:gd name="T15" fmla="*/ 2147483647 h 209"/>
                  <a:gd name="T16" fmla="*/ 2147483647 w 483"/>
                  <a:gd name="T17" fmla="*/ 2147483647 h 209"/>
                  <a:gd name="T18" fmla="*/ 2147483647 w 483"/>
                  <a:gd name="T19" fmla="*/ 2147483647 h 209"/>
                  <a:gd name="T20" fmla="*/ 2147483647 w 483"/>
                  <a:gd name="T21" fmla="*/ 2147483647 h 209"/>
                  <a:gd name="T22" fmla="*/ 2147483647 w 483"/>
                  <a:gd name="T23" fmla="*/ 2147483647 h 209"/>
                  <a:gd name="T24" fmla="*/ 2147483647 w 483"/>
                  <a:gd name="T25" fmla="*/ 2147483647 h 209"/>
                  <a:gd name="T26" fmla="*/ 2147483647 w 483"/>
                  <a:gd name="T27" fmla="*/ 2147483647 h 209"/>
                  <a:gd name="T28" fmla="*/ 2147483647 w 483"/>
                  <a:gd name="T29" fmla="*/ 2147483647 h 209"/>
                  <a:gd name="T30" fmla="*/ 2147483647 w 483"/>
                  <a:gd name="T31" fmla="*/ 2147483647 h 209"/>
                  <a:gd name="T32" fmla="*/ 2147483647 w 483"/>
                  <a:gd name="T33" fmla="*/ 2147483647 h 209"/>
                  <a:gd name="T34" fmla="*/ 2147483647 w 483"/>
                  <a:gd name="T35" fmla="*/ 2147483647 h 209"/>
                  <a:gd name="T36" fmla="*/ 2147483647 w 483"/>
                  <a:gd name="T37" fmla="*/ 2147483647 h 209"/>
                  <a:gd name="T38" fmla="*/ 2147483647 w 483"/>
                  <a:gd name="T39" fmla="*/ 2147483647 h 209"/>
                  <a:gd name="T40" fmla="*/ 2147483647 w 483"/>
                  <a:gd name="T41" fmla="*/ 2147483647 h 209"/>
                  <a:gd name="T42" fmla="*/ 2147483647 w 483"/>
                  <a:gd name="T43" fmla="*/ 2147483647 h 209"/>
                  <a:gd name="T44" fmla="*/ 2147483647 w 483"/>
                  <a:gd name="T45" fmla="*/ 2147483647 h 209"/>
                  <a:gd name="T46" fmla="*/ 2147483647 w 483"/>
                  <a:gd name="T47" fmla="*/ 2147483647 h 209"/>
                  <a:gd name="T48" fmla="*/ 0 w 483"/>
                  <a:gd name="T49" fmla="*/ 2147483647 h 20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83"/>
                  <a:gd name="T76" fmla="*/ 0 h 209"/>
                  <a:gd name="T77" fmla="*/ 483 w 483"/>
                  <a:gd name="T78" fmla="*/ 209 h 20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83" h="209">
                    <a:moveTo>
                      <a:pt x="0" y="115"/>
                    </a:moveTo>
                    <a:lnTo>
                      <a:pt x="108" y="0"/>
                    </a:lnTo>
                    <a:lnTo>
                      <a:pt x="89" y="47"/>
                    </a:lnTo>
                    <a:lnTo>
                      <a:pt x="103" y="62"/>
                    </a:lnTo>
                    <a:lnTo>
                      <a:pt x="137" y="42"/>
                    </a:lnTo>
                    <a:lnTo>
                      <a:pt x="211" y="71"/>
                    </a:lnTo>
                    <a:lnTo>
                      <a:pt x="244" y="47"/>
                    </a:lnTo>
                    <a:lnTo>
                      <a:pt x="344" y="34"/>
                    </a:lnTo>
                    <a:lnTo>
                      <a:pt x="363" y="63"/>
                    </a:lnTo>
                    <a:lnTo>
                      <a:pt x="402" y="57"/>
                    </a:lnTo>
                    <a:lnTo>
                      <a:pt x="478" y="87"/>
                    </a:lnTo>
                    <a:lnTo>
                      <a:pt x="483" y="110"/>
                    </a:lnTo>
                    <a:lnTo>
                      <a:pt x="400" y="129"/>
                    </a:lnTo>
                    <a:lnTo>
                      <a:pt x="376" y="115"/>
                    </a:lnTo>
                    <a:lnTo>
                      <a:pt x="334" y="120"/>
                    </a:lnTo>
                    <a:lnTo>
                      <a:pt x="286" y="149"/>
                    </a:lnTo>
                    <a:lnTo>
                      <a:pt x="263" y="150"/>
                    </a:lnTo>
                    <a:lnTo>
                      <a:pt x="245" y="129"/>
                    </a:lnTo>
                    <a:lnTo>
                      <a:pt x="218" y="207"/>
                    </a:lnTo>
                    <a:lnTo>
                      <a:pt x="187" y="209"/>
                    </a:lnTo>
                    <a:lnTo>
                      <a:pt x="174" y="178"/>
                    </a:lnTo>
                    <a:lnTo>
                      <a:pt x="110" y="163"/>
                    </a:lnTo>
                    <a:lnTo>
                      <a:pt x="79" y="141"/>
                    </a:lnTo>
                    <a:lnTo>
                      <a:pt x="26" y="149"/>
                    </a:lnTo>
                    <a:lnTo>
                      <a:pt x="0" y="11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4" name="Freeform 31"/>
              <p:cNvSpPr>
                <a:spLocks/>
              </p:cNvSpPr>
              <p:nvPr/>
            </p:nvSpPr>
            <p:spPr bwMode="auto">
              <a:xfrm>
                <a:off x="6931299" y="3227198"/>
                <a:ext cx="408707" cy="611351"/>
              </a:xfrm>
              <a:custGeom>
                <a:avLst/>
                <a:gdLst>
                  <a:gd name="T0" fmla="*/ 2147483647 w 345"/>
                  <a:gd name="T1" fmla="*/ 2147483647 h 468"/>
                  <a:gd name="T2" fmla="*/ 2147483647 w 345"/>
                  <a:gd name="T3" fmla="*/ 2147483647 h 468"/>
                  <a:gd name="T4" fmla="*/ 2147483647 w 345"/>
                  <a:gd name="T5" fmla="*/ 2147483647 h 468"/>
                  <a:gd name="T6" fmla="*/ 2147483647 w 345"/>
                  <a:gd name="T7" fmla="*/ 2147483647 h 468"/>
                  <a:gd name="T8" fmla="*/ 2147483647 w 345"/>
                  <a:gd name="T9" fmla="*/ 2147483647 h 468"/>
                  <a:gd name="T10" fmla="*/ 2147483647 w 345"/>
                  <a:gd name="T11" fmla="*/ 2147483647 h 468"/>
                  <a:gd name="T12" fmla="*/ 0 w 345"/>
                  <a:gd name="T13" fmla="*/ 2147483647 h 468"/>
                  <a:gd name="T14" fmla="*/ 2147483647 w 345"/>
                  <a:gd name="T15" fmla="*/ 2147483647 h 468"/>
                  <a:gd name="T16" fmla="*/ 2147483647 w 345"/>
                  <a:gd name="T17" fmla="*/ 2147483647 h 468"/>
                  <a:gd name="T18" fmla="*/ 2147483647 w 345"/>
                  <a:gd name="T19" fmla="*/ 2147483647 h 468"/>
                  <a:gd name="T20" fmla="*/ 2147483647 w 345"/>
                  <a:gd name="T21" fmla="*/ 2147483647 h 468"/>
                  <a:gd name="T22" fmla="*/ 2147483647 w 345"/>
                  <a:gd name="T23" fmla="*/ 2147483647 h 468"/>
                  <a:gd name="T24" fmla="*/ 2147483647 w 345"/>
                  <a:gd name="T25" fmla="*/ 2147483647 h 468"/>
                  <a:gd name="T26" fmla="*/ 2147483647 w 345"/>
                  <a:gd name="T27" fmla="*/ 2147483647 h 468"/>
                  <a:gd name="T28" fmla="*/ 2147483647 w 345"/>
                  <a:gd name="T29" fmla="*/ 2147483647 h 468"/>
                  <a:gd name="T30" fmla="*/ 2147483647 w 345"/>
                  <a:gd name="T31" fmla="*/ 2147483647 h 468"/>
                  <a:gd name="T32" fmla="*/ 2147483647 w 345"/>
                  <a:gd name="T33" fmla="*/ 2147483647 h 468"/>
                  <a:gd name="T34" fmla="*/ 2147483647 w 345"/>
                  <a:gd name="T35" fmla="*/ 2147483647 h 468"/>
                  <a:gd name="T36" fmla="*/ 2147483647 w 345"/>
                  <a:gd name="T37" fmla="*/ 2147483647 h 468"/>
                  <a:gd name="T38" fmla="*/ 2147483647 w 345"/>
                  <a:gd name="T39" fmla="*/ 2147483647 h 468"/>
                  <a:gd name="T40" fmla="*/ 2147483647 w 345"/>
                  <a:gd name="T41" fmla="*/ 2147483647 h 468"/>
                  <a:gd name="T42" fmla="*/ 2147483647 w 345"/>
                  <a:gd name="T43" fmla="*/ 2147483647 h 468"/>
                  <a:gd name="T44" fmla="*/ 2147483647 w 345"/>
                  <a:gd name="T45" fmla="*/ 2147483647 h 468"/>
                  <a:gd name="T46" fmla="*/ 2147483647 w 345"/>
                  <a:gd name="T47" fmla="*/ 2147483647 h 468"/>
                  <a:gd name="T48" fmla="*/ 2147483647 w 345"/>
                  <a:gd name="T49" fmla="*/ 2147483647 h 468"/>
                  <a:gd name="T50" fmla="*/ 2147483647 w 345"/>
                  <a:gd name="T51" fmla="*/ 2147483647 h 468"/>
                  <a:gd name="T52" fmla="*/ 2147483647 w 345"/>
                  <a:gd name="T53" fmla="*/ 2147483647 h 468"/>
                  <a:gd name="T54" fmla="*/ 2147483647 w 345"/>
                  <a:gd name="T55" fmla="*/ 2147483647 h 468"/>
                  <a:gd name="T56" fmla="*/ 2147483647 w 345"/>
                  <a:gd name="T57" fmla="*/ 2147483647 h 468"/>
                  <a:gd name="T58" fmla="*/ 2147483647 w 345"/>
                  <a:gd name="T59" fmla="*/ 2147483647 h 468"/>
                  <a:gd name="T60" fmla="*/ 2147483647 w 345"/>
                  <a:gd name="T61" fmla="*/ 2147483647 h 468"/>
                  <a:gd name="T62" fmla="*/ 2147483647 w 345"/>
                  <a:gd name="T63" fmla="*/ 2147483647 h 468"/>
                  <a:gd name="T64" fmla="*/ 2147483647 w 345"/>
                  <a:gd name="T65" fmla="*/ 2147483647 h 468"/>
                  <a:gd name="T66" fmla="*/ 2147483647 w 345"/>
                  <a:gd name="T67" fmla="*/ 2147483647 h 468"/>
                  <a:gd name="T68" fmla="*/ 2147483647 w 345"/>
                  <a:gd name="T69" fmla="*/ 2147483647 h 468"/>
                  <a:gd name="T70" fmla="*/ 2147483647 w 345"/>
                  <a:gd name="T71" fmla="*/ 2147483647 h 468"/>
                  <a:gd name="T72" fmla="*/ 2147483647 w 345"/>
                  <a:gd name="T73" fmla="*/ 2147483647 h 468"/>
                  <a:gd name="T74" fmla="*/ 2147483647 w 345"/>
                  <a:gd name="T75" fmla="*/ 2147483647 h 468"/>
                  <a:gd name="T76" fmla="*/ 2147483647 w 345"/>
                  <a:gd name="T77" fmla="*/ 2147483647 h 468"/>
                  <a:gd name="T78" fmla="*/ 2147483647 w 345"/>
                  <a:gd name="T79" fmla="*/ 2147483647 h 468"/>
                  <a:gd name="T80" fmla="*/ 2147483647 w 345"/>
                  <a:gd name="T81" fmla="*/ 2147483647 h 468"/>
                  <a:gd name="T82" fmla="*/ 2147483647 w 345"/>
                  <a:gd name="T83" fmla="*/ 0 h 468"/>
                  <a:gd name="T84" fmla="*/ 2147483647 w 345"/>
                  <a:gd name="T85" fmla="*/ 2147483647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5"/>
                  <a:gd name="T130" fmla="*/ 0 h 468"/>
                  <a:gd name="T131" fmla="*/ 345 w 345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5" h="468">
                    <a:moveTo>
                      <a:pt x="87" y="20"/>
                    </a:moveTo>
                    <a:lnTo>
                      <a:pt x="100" y="49"/>
                    </a:lnTo>
                    <a:lnTo>
                      <a:pt x="76" y="66"/>
                    </a:lnTo>
                    <a:lnTo>
                      <a:pt x="74" y="141"/>
                    </a:lnTo>
                    <a:lnTo>
                      <a:pt x="61" y="92"/>
                    </a:lnTo>
                    <a:lnTo>
                      <a:pt x="11" y="139"/>
                    </a:lnTo>
                    <a:lnTo>
                      <a:pt x="0" y="273"/>
                    </a:lnTo>
                    <a:lnTo>
                      <a:pt x="32" y="339"/>
                    </a:lnTo>
                    <a:lnTo>
                      <a:pt x="36" y="373"/>
                    </a:lnTo>
                    <a:lnTo>
                      <a:pt x="37" y="401"/>
                    </a:lnTo>
                    <a:lnTo>
                      <a:pt x="36" y="425"/>
                    </a:lnTo>
                    <a:lnTo>
                      <a:pt x="29" y="468"/>
                    </a:lnTo>
                    <a:lnTo>
                      <a:pt x="165" y="460"/>
                    </a:lnTo>
                    <a:lnTo>
                      <a:pt x="344" y="444"/>
                    </a:lnTo>
                    <a:lnTo>
                      <a:pt x="312" y="434"/>
                    </a:lnTo>
                    <a:lnTo>
                      <a:pt x="294" y="410"/>
                    </a:lnTo>
                    <a:lnTo>
                      <a:pt x="321" y="389"/>
                    </a:lnTo>
                    <a:lnTo>
                      <a:pt x="321" y="363"/>
                    </a:lnTo>
                    <a:lnTo>
                      <a:pt x="308" y="341"/>
                    </a:lnTo>
                    <a:lnTo>
                      <a:pt x="321" y="325"/>
                    </a:lnTo>
                    <a:lnTo>
                      <a:pt x="345" y="326"/>
                    </a:lnTo>
                    <a:lnTo>
                      <a:pt x="341" y="262"/>
                    </a:lnTo>
                    <a:lnTo>
                      <a:pt x="334" y="223"/>
                    </a:lnTo>
                    <a:lnTo>
                      <a:pt x="320" y="199"/>
                    </a:lnTo>
                    <a:lnTo>
                      <a:pt x="305" y="184"/>
                    </a:lnTo>
                    <a:lnTo>
                      <a:pt x="283" y="179"/>
                    </a:lnTo>
                    <a:lnTo>
                      <a:pt x="262" y="179"/>
                    </a:lnTo>
                    <a:lnTo>
                      <a:pt x="239" y="210"/>
                    </a:lnTo>
                    <a:lnTo>
                      <a:pt x="224" y="220"/>
                    </a:lnTo>
                    <a:lnTo>
                      <a:pt x="215" y="223"/>
                    </a:lnTo>
                    <a:lnTo>
                      <a:pt x="203" y="218"/>
                    </a:lnTo>
                    <a:lnTo>
                      <a:pt x="200" y="204"/>
                    </a:lnTo>
                    <a:lnTo>
                      <a:pt x="203" y="194"/>
                    </a:lnTo>
                    <a:lnTo>
                      <a:pt x="213" y="184"/>
                    </a:lnTo>
                    <a:lnTo>
                      <a:pt x="223" y="179"/>
                    </a:lnTo>
                    <a:lnTo>
                      <a:pt x="232" y="178"/>
                    </a:lnTo>
                    <a:lnTo>
                      <a:pt x="232" y="160"/>
                    </a:lnTo>
                    <a:lnTo>
                      <a:pt x="258" y="141"/>
                    </a:lnTo>
                    <a:lnTo>
                      <a:pt x="232" y="79"/>
                    </a:lnTo>
                    <a:lnTo>
                      <a:pt x="232" y="50"/>
                    </a:lnTo>
                    <a:lnTo>
                      <a:pt x="189" y="39"/>
                    </a:lnTo>
                    <a:lnTo>
                      <a:pt x="126" y="0"/>
                    </a:lnTo>
                    <a:lnTo>
                      <a:pt x="87" y="2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5" name="Freeform 32"/>
              <p:cNvSpPr>
                <a:spLocks/>
              </p:cNvSpPr>
              <p:nvPr/>
            </p:nvSpPr>
            <p:spPr bwMode="auto">
              <a:xfrm>
                <a:off x="6486162" y="3769104"/>
                <a:ext cx="441721" cy="808305"/>
              </a:xfrm>
              <a:custGeom>
                <a:avLst/>
                <a:gdLst>
                  <a:gd name="T0" fmla="*/ 2147483647 w 374"/>
                  <a:gd name="T1" fmla="*/ 2147483647 h 618"/>
                  <a:gd name="T2" fmla="*/ 2147483647 w 374"/>
                  <a:gd name="T3" fmla="*/ 0 h 618"/>
                  <a:gd name="T4" fmla="*/ 2147483647 w 374"/>
                  <a:gd name="T5" fmla="*/ 2147483647 h 618"/>
                  <a:gd name="T6" fmla="*/ 2147483647 w 374"/>
                  <a:gd name="T7" fmla="*/ 2147483647 h 618"/>
                  <a:gd name="T8" fmla="*/ 2147483647 w 374"/>
                  <a:gd name="T9" fmla="*/ 2147483647 h 618"/>
                  <a:gd name="T10" fmla="*/ 2147483647 w 374"/>
                  <a:gd name="T11" fmla="*/ 2147483647 h 618"/>
                  <a:gd name="T12" fmla="*/ 2147483647 w 374"/>
                  <a:gd name="T13" fmla="*/ 2147483647 h 618"/>
                  <a:gd name="T14" fmla="*/ 2147483647 w 374"/>
                  <a:gd name="T15" fmla="*/ 2147483647 h 618"/>
                  <a:gd name="T16" fmla="*/ 2147483647 w 374"/>
                  <a:gd name="T17" fmla="*/ 2147483647 h 618"/>
                  <a:gd name="T18" fmla="*/ 2147483647 w 374"/>
                  <a:gd name="T19" fmla="*/ 2147483647 h 618"/>
                  <a:gd name="T20" fmla="*/ 2147483647 w 374"/>
                  <a:gd name="T21" fmla="*/ 2147483647 h 618"/>
                  <a:gd name="T22" fmla="*/ 2147483647 w 374"/>
                  <a:gd name="T23" fmla="*/ 2147483647 h 618"/>
                  <a:gd name="T24" fmla="*/ 2147483647 w 374"/>
                  <a:gd name="T25" fmla="*/ 2147483647 h 618"/>
                  <a:gd name="T26" fmla="*/ 2147483647 w 374"/>
                  <a:gd name="T27" fmla="*/ 2147483647 h 618"/>
                  <a:gd name="T28" fmla="*/ 2147483647 w 374"/>
                  <a:gd name="T29" fmla="*/ 2147483647 h 618"/>
                  <a:gd name="T30" fmla="*/ 2147483647 w 374"/>
                  <a:gd name="T31" fmla="*/ 2147483647 h 618"/>
                  <a:gd name="T32" fmla="*/ 2147483647 w 374"/>
                  <a:gd name="T33" fmla="*/ 2147483647 h 618"/>
                  <a:gd name="T34" fmla="*/ 0 w 374"/>
                  <a:gd name="T35" fmla="*/ 2147483647 h 618"/>
                  <a:gd name="T36" fmla="*/ 2147483647 w 374"/>
                  <a:gd name="T37" fmla="*/ 2147483647 h 618"/>
                  <a:gd name="T38" fmla="*/ 2147483647 w 374"/>
                  <a:gd name="T39" fmla="*/ 2147483647 h 618"/>
                  <a:gd name="T40" fmla="*/ 2147483647 w 374"/>
                  <a:gd name="T41" fmla="*/ 2147483647 h 618"/>
                  <a:gd name="T42" fmla="*/ 2147483647 w 374"/>
                  <a:gd name="T43" fmla="*/ 2147483647 h 618"/>
                  <a:gd name="T44" fmla="*/ 2147483647 w 374"/>
                  <a:gd name="T45" fmla="*/ 2147483647 h 6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618"/>
                  <a:gd name="T71" fmla="*/ 374 w 374"/>
                  <a:gd name="T72" fmla="*/ 618 h 6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618">
                    <a:moveTo>
                      <a:pt x="69" y="36"/>
                    </a:moveTo>
                    <a:lnTo>
                      <a:pt x="284" y="0"/>
                    </a:lnTo>
                    <a:lnTo>
                      <a:pt x="318" y="76"/>
                    </a:lnTo>
                    <a:lnTo>
                      <a:pt x="361" y="392"/>
                    </a:lnTo>
                    <a:lnTo>
                      <a:pt x="374" y="434"/>
                    </a:lnTo>
                    <a:lnTo>
                      <a:pt x="340" y="518"/>
                    </a:lnTo>
                    <a:lnTo>
                      <a:pt x="340" y="576"/>
                    </a:lnTo>
                    <a:lnTo>
                      <a:pt x="302" y="570"/>
                    </a:lnTo>
                    <a:lnTo>
                      <a:pt x="303" y="618"/>
                    </a:lnTo>
                    <a:lnTo>
                      <a:pt x="263" y="599"/>
                    </a:lnTo>
                    <a:lnTo>
                      <a:pt x="242" y="605"/>
                    </a:lnTo>
                    <a:lnTo>
                      <a:pt x="211" y="601"/>
                    </a:lnTo>
                    <a:lnTo>
                      <a:pt x="189" y="526"/>
                    </a:lnTo>
                    <a:lnTo>
                      <a:pt x="145" y="504"/>
                    </a:lnTo>
                    <a:lnTo>
                      <a:pt x="145" y="425"/>
                    </a:lnTo>
                    <a:lnTo>
                      <a:pt x="102" y="434"/>
                    </a:lnTo>
                    <a:lnTo>
                      <a:pt x="77" y="376"/>
                    </a:lnTo>
                    <a:lnTo>
                      <a:pt x="0" y="308"/>
                    </a:lnTo>
                    <a:lnTo>
                      <a:pt x="56" y="202"/>
                    </a:lnTo>
                    <a:lnTo>
                      <a:pt x="40" y="152"/>
                    </a:lnTo>
                    <a:lnTo>
                      <a:pt x="97" y="142"/>
                    </a:lnTo>
                    <a:lnTo>
                      <a:pt x="102" y="73"/>
                    </a:lnTo>
                    <a:lnTo>
                      <a:pt x="69" y="3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6" name="Freeform 33"/>
              <p:cNvSpPr>
                <a:spLocks/>
              </p:cNvSpPr>
              <p:nvPr/>
            </p:nvSpPr>
            <p:spPr bwMode="auto">
              <a:xfrm>
                <a:off x="6097948" y="4096979"/>
                <a:ext cx="701290" cy="638674"/>
              </a:xfrm>
              <a:custGeom>
                <a:avLst/>
                <a:gdLst>
                  <a:gd name="T0" fmla="*/ 0 w 594"/>
                  <a:gd name="T1" fmla="*/ 2147483647 h 489"/>
                  <a:gd name="T2" fmla="*/ 2147483647 w 594"/>
                  <a:gd name="T3" fmla="*/ 0 h 489"/>
                  <a:gd name="T4" fmla="*/ 2147483647 w 594"/>
                  <a:gd name="T5" fmla="*/ 0 h 489"/>
                  <a:gd name="T6" fmla="*/ 2147483647 w 594"/>
                  <a:gd name="T7" fmla="*/ 2147483647 h 489"/>
                  <a:gd name="T8" fmla="*/ 2147483647 w 594"/>
                  <a:gd name="T9" fmla="*/ 2147483647 h 489"/>
                  <a:gd name="T10" fmla="*/ 2147483647 w 594"/>
                  <a:gd name="T11" fmla="*/ 2147483647 h 489"/>
                  <a:gd name="T12" fmla="*/ 2147483647 w 594"/>
                  <a:gd name="T13" fmla="*/ 2147483647 h 489"/>
                  <a:gd name="T14" fmla="*/ 2147483647 w 594"/>
                  <a:gd name="T15" fmla="*/ 2147483647 h 489"/>
                  <a:gd name="T16" fmla="*/ 2147483647 w 594"/>
                  <a:gd name="T17" fmla="*/ 2147483647 h 489"/>
                  <a:gd name="T18" fmla="*/ 2147483647 w 594"/>
                  <a:gd name="T19" fmla="*/ 2147483647 h 489"/>
                  <a:gd name="T20" fmla="*/ 2147483647 w 594"/>
                  <a:gd name="T21" fmla="*/ 2147483647 h 489"/>
                  <a:gd name="T22" fmla="*/ 2147483647 w 594"/>
                  <a:gd name="T23" fmla="*/ 2147483647 h 489"/>
                  <a:gd name="T24" fmla="*/ 2147483647 w 594"/>
                  <a:gd name="T25" fmla="*/ 2147483647 h 489"/>
                  <a:gd name="T26" fmla="*/ 2147483647 w 594"/>
                  <a:gd name="T27" fmla="*/ 2147483647 h 489"/>
                  <a:gd name="T28" fmla="*/ 2147483647 w 594"/>
                  <a:gd name="T29" fmla="*/ 2147483647 h 489"/>
                  <a:gd name="T30" fmla="*/ 2147483647 w 594"/>
                  <a:gd name="T31" fmla="*/ 2147483647 h 489"/>
                  <a:gd name="T32" fmla="*/ 2147483647 w 594"/>
                  <a:gd name="T33" fmla="*/ 2147483647 h 489"/>
                  <a:gd name="T34" fmla="*/ 2147483647 w 594"/>
                  <a:gd name="T35" fmla="*/ 2147483647 h 489"/>
                  <a:gd name="T36" fmla="*/ 2147483647 w 594"/>
                  <a:gd name="T37" fmla="*/ 2147483647 h 489"/>
                  <a:gd name="T38" fmla="*/ 2147483647 w 594"/>
                  <a:gd name="T39" fmla="*/ 2147483647 h 489"/>
                  <a:gd name="T40" fmla="*/ 2147483647 w 594"/>
                  <a:gd name="T41" fmla="*/ 2147483647 h 489"/>
                  <a:gd name="T42" fmla="*/ 2147483647 w 594"/>
                  <a:gd name="T43" fmla="*/ 2147483647 h 489"/>
                  <a:gd name="T44" fmla="*/ 2147483647 w 594"/>
                  <a:gd name="T45" fmla="*/ 2147483647 h 489"/>
                  <a:gd name="T46" fmla="*/ 2147483647 w 594"/>
                  <a:gd name="T47" fmla="*/ 2147483647 h 489"/>
                  <a:gd name="T48" fmla="*/ 2147483647 w 594"/>
                  <a:gd name="T49" fmla="*/ 2147483647 h 489"/>
                  <a:gd name="T50" fmla="*/ 0 w 594"/>
                  <a:gd name="T51" fmla="*/ 2147483647 h 4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94"/>
                  <a:gd name="T79" fmla="*/ 0 h 489"/>
                  <a:gd name="T80" fmla="*/ 594 w 594"/>
                  <a:gd name="T81" fmla="*/ 489 h 48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94" h="489">
                    <a:moveTo>
                      <a:pt x="0" y="16"/>
                    </a:moveTo>
                    <a:lnTo>
                      <a:pt x="260" y="0"/>
                    </a:lnTo>
                    <a:lnTo>
                      <a:pt x="315" y="0"/>
                    </a:lnTo>
                    <a:lnTo>
                      <a:pt x="357" y="15"/>
                    </a:lnTo>
                    <a:lnTo>
                      <a:pt x="334" y="57"/>
                    </a:lnTo>
                    <a:lnTo>
                      <a:pt x="410" y="126"/>
                    </a:lnTo>
                    <a:lnTo>
                      <a:pt x="435" y="184"/>
                    </a:lnTo>
                    <a:lnTo>
                      <a:pt x="480" y="170"/>
                    </a:lnTo>
                    <a:lnTo>
                      <a:pt x="478" y="252"/>
                    </a:lnTo>
                    <a:lnTo>
                      <a:pt x="523" y="276"/>
                    </a:lnTo>
                    <a:lnTo>
                      <a:pt x="544" y="349"/>
                    </a:lnTo>
                    <a:lnTo>
                      <a:pt x="577" y="355"/>
                    </a:lnTo>
                    <a:lnTo>
                      <a:pt x="594" y="386"/>
                    </a:lnTo>
                    <a:lnTo>
                      <a:pt x="554" y="428"/>
                    </a:lnTo>
                    <a:lnTo>
                      <a:pt x="541" y="476"/>
                    </a:lnTo>
                    <a:lnTo>
                      <a:pt x="485" y="489"/>
                    </a:lnTo>
                    <a:lnTo>
                      <a:pt x="499" y="436"/>
                    </a:lnTo>
                    <a:lnTo>
                      <a:pt x="276" y="455"/>
                    </a:lnTo>
                    <a:lnTo>
                      <a:pt x="117" y="475"/>
                    </a:lnTo>
                    <a:lnTo>
                      <a:pt x="107" y="423"/>
                    </a:lnTo>
                    <a:lnTo>
                      <a:pt x="96" y="267"/>
                    </a:lnTo>
                    <a:lnTo>
                      <a:pt x="94" y="181"/>
                    </a:lnTo>
                    <a:lnTo>
                      <a:pt x="41" y="142"/>
                    </a:lnTo>
                    <a:lnTo>
                      <a:pt x="60" y="107"/>
                    </a:lnTo>
                    <a:lnTo>
                      <a:pt x="34" y="87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7" name="Freeform 34"/>
              <p:cNvSpPr>
                <a:spLocks/>
              </p:cNvSpPr>
              <p:nvPr/>
            </p:nvSpPr>
            <p:spPr bwMode="auto">
              <a:xfrm>
                <a:off x="6862991" y="3824888"/>
                <a:ext cx="342676" cy="625013"/>
              </a:xfrm>
              <a:custGeom>
                <a:avLst/>
                <a:gdLst>
                  <a:gd name="T0" fmla="*/ 0 w 290"/>
                  <a:gd name="T1" fmla="*/ 2147483647 h 477"/>
                  <a:gd name="T2" fmla="*/ 2147483647 w 290"/>
                  <a:gd name="T3" fmla="*/ 2147483647 h 477"/>
                  <a:gd name="T4" fmla="*/ 2147483647 w 290"/>
                  <a:gd name="T5" fmla="*/ 2147483647 h 477"/>
                  <a:gd name="T6" fmla="*/ 2147483647 w 290"/>
                  <a:gd name="T7" fmla="*/ 2147483647 h 477"/>
                  <a:gd name="T8" fmla="*/ 2147483647 w 290"/>
                  <a:gd name="T9" fmla="*/ 2147483647 h 477"/>
                  <a:gd name="T10" fmla="*/ 2147483647 w 290"/>
                  <a:gd name="T11" fmla="*/ 0 h 477"/>
                  <a:gd name="T12" fmla="*/ 2147483647 w 290"/>
                  <a:gd name="T13" fmla="*/ 2147483647 h 477"/>
                  <a:gd name="T14" fmla="*/ 2147483647 w 290"/>
                  <a:gd name="T15" fmla="*/ 2147483647 h 477"/>
                  <a:gd name="T16" fmla="*/ 2147483647 w 290"/>
                  <a:gd name="T17" fmla="*/ 2147483647 h 477"/>
                  <a:gd name="T18" fmla="*/ 2147483647 w 290"/>
                  <a:gd name="T19" fmla="*/ 2147483647 h 477"/>
                  <a:gd name="T20" fmla="*/ 2147483647 w 290"/>
                  <a:gd name="T21" fmla="*/ 2147483647 h 477"/>
                  <a:gd name="T22" fmla="*/ 2147483647 w 290"/>
                  <a:gd name="T23" fmla="*/ 2147483647 h 477"/>
                  <a:gd name="T24" fmla="*/ 2147483647 w 290"/>
                  <a:gd name="T25" fmla="*/ 2147483647 h 477"/>
                  <a:gd name="T26" fmla="*/ 2147483647 w 290"/>
                  <a:gd name="T27" fmla="*/ 2147483647 h 477"/>
                  <a:gd name="T28" fmla="*/ 2147483647 w 290"/>
                  <a:gd name="T29" fmla="*/ 2147483647 h 477"/>
                  <a:gd name="T30" fmla="*/ 0 w 290"/>
                  <a:gd name="T31" fmla="*/ 2147483647 h 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0"/>
                  <a:gd name="T49" fmla="*/ 0 h 477"/>
                  <a:gd name="T50" fmla="*/ 290 w 290"/>
                  <a:gd name="T51" fmla="*/ 477 h 47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0" h="477">
                    <a:moveTo>
                      <a:pt x="0" y="34"/>
                    </a:moveTo>
                    <a:lnTo>
                      <a:pt x="34" y="51"/>
                    </a:lnTo>
                    <a:lnTo>
                      <a:pt x="66" y="48"/>
                    </a:lnTo>
                    <a:lnTo>
                      <a:pt x="77" y="38"/>
                    </a:lnTo>
                    <a:lnTo>
                      <a:pt x="85" y="9"/>
                    </a:lnTo>
                    <a:lnTo>
                      <a:pt x="226" y="0"/>
                    </a:lnTo>
                    <a:lnTo>
                      <a:pt x="290" y="337"/>
                    </a:lnTo>
                    <a:lnTo>
                      <a:pt x="286" y="334"/>
                    </a:lnTo>
                    <a:lnTo>
                      <a:pt x="237" y="353"/>
                    </a:lnTo>
                    <a:lnTo>
                      <a:pt x="203" y="444"/>
                    </a:lnTo>
                    <a:lnTo>
                      <a:pt x="153" y="431"/>
                    </a:lnTo>
                    <a:lnTo>
                      <a:pt x="95" y="465"/>
                    </a:lnTo>
                    <a:lnTo>
                      <a:pt x="19" y="477"/>
                    </a:lnTo>
                    <a:lnTo>
                      <a:pt x="53" y="389"/>
                    </a:lnTo>
                    <a:lnTo>
                      <a:pt x="39" y="339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8" name="Freeform 35"/>
              <p:cNvSpPr>
                <a:spLocks/>
              </p:cNvSpPr>
              <p:nvPr/>
            </p:nvSpPr>
            <p:spPr bwMode="auto">
              <a:xfrm>
                <a:off x="7130529" y="3699657"/>
                <a:ext cx="440583" cy="562398"/>
              </a:xfrm>
              <a:custGeom>
                <a:avLst/>
                <a:gdLst>
                  <a:gd name="T0" fmla="*/ 0 w 432"/>
                  <a:gd name="T1" fmla="*/ 2147483647 h 499"/>
                  <a:gd name="T2" fmla="*/ 2147483647 w 432"/>
                  <a:gd name="T3" fmla="*/ 2147483647 h 499"/>
                  <a:gd name="T4" fmla="*/ 2147483647 w 432"/>
                  <a:gd name="T5" fmla="*/ 2147483647 h 499"/>
                  <a:gd name="T6" fmla="*/ 2147483647 w 432"/>
                  <a:gd name="T7" fmla="*/ 2147483647 h 499"/>
                  <a:gd name="T8" fmla="*/ 2147483647 w 432"/>
                  <a:gd name="T9" fmla="*/ 2147483647 h 499"/>
                  <a:gd name="T10" fmla="*/ 2147483647 w 432"/>
                  <a:gd name="T11" fmla="*/ 0 h 499"/>
                  <a:gd name="T12" fmla="*/ 2147483647 w 432"/>
                  <a:gd name="T13" fmla="*/ 2147483647 h 499"/>
                  <a:gd name="T14" fmla="*/ 2147483647 w 432"/>
                  <a:gd name="T15" fmla="*/ 2147483647 h 499"/>
                  <a:gd name="T16" fmla="*/ 2147483647 w 432"/>
                  <a:gd name="T17" fmla="*/ 2147483647 h 499"/>
                  <a:gd name="T18" fmla="*/ 2147483647 w 432"/>
                  <a:gd name="T19" fmla="*/ 2147483647 h 499"/>
                  <a:gd name="T20" fmla="*/ 2147483647 w 432"/>
                  <a:gd name="T21" fmla="*/ 2147483647 h 499"/>
                  <a:gd name="T22" fmla="*/ 2147483647 w 432"/>
                  <a:gd name="T23" fmla="*/ 2147483647 h 499"/>
                  <a:gd name="T24" fmla="*/ 2147483647 w 432"/>
                  <a:gd name="T25" fmla="*/ 2147483647 h 499"/>
                  <a:gd name="T26" fmla="*/ 2147483647 w 432"/>
                  <a:gd name="T27" fmla="*/ 2147483647 h 499"/>
                  <a:gd name="T28" fmla="*/ 2147483647 w 432"/>
                  <a:gd name="T29" fmla="*/ 2147483647 h 499"/>
                  <a:gd name="T30" fmla="*/ 2147483647 w 432"/>
                  <a:gd name="T31" fmla="*/ 2147483647 h 499"/>
                  <a:gd name="T32" fmla="*/ 2147483647 w 432"/>
                  <a:gd name="T33" fmla="*/ 2147483647 h 499"/>
                  <a:gd name="T34" fmla="*/ 2147483647 w 432"/>
                  <a:gd name="T35" fmla="*/ 2147483647 h 499"/>
                  <a:gd name="T36" fmla="*/ 0 w 432"/>
                  <a:gd name="T37" fmla="*/ 2147483647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2"/>
                  <a:gd name="T58" fmla="*/ 0 h 499"/>
                  <a:gd name="T59" fmla="*/ 432 w 432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2" h="499">
                    <a:moveTo>
                      <a:pt x="0" y="112"/>
                    </a:moveTo>
                    <a:lnTo>
                      <a:pt x="195" y="94"/>
                    </a:lnTo>
                    <a:lnTo>
                      <a:pt x="235" y="101"/>
                    </a:lnTo>
                    <a:lnTo>
                      <a:pt x="327" y="58"/>
                    </a:lnTo>
                    <a:lnTo>
                      <a:pt x="347" y="19"/>
                    </a:lnTo>
                    <a:lnTo>
                      <a:pt x="402" y="0"/>
                    </a:lnTo>
                    <a:lnTo>
                      <a:pt x="432" y="189"/>
                    </a:lnTo>
                    <a:lnTo>
                      <a:pt x="409" y="210"/>
                    </a:lnTo>
                    <a:lnTo>
                      <a:pt x="415" y="340"/>
                    </a:lnTo>
                    <a:lnTo>
                      <a:pt x="372" y="351"/>
                    </a:lnTo>
                    <a:lnTo>
                      <a:pt x="347" y="424"/>
                    </a:lnTo>
                    <a:lnTo>
                      <a:pt x="314" y="414"/>
                    </a:lnTo>
                    <a:lnTo>
                      <a:pt x="302" y="499"/>
                    </a:lnTo>
                    <a:lnTo>
                      <a:pt x="254" y="463"/>
                    </a:lnTo>
                    <a:lnTo>
                      <a:pt x="159" y="485"/>
                    </a:lnTo>
                    <a:lnTo>
                      <a:pt x="115" y="452"/>
                    </a:lnTo>
                    <a:lnTo>
                      <a:pt x="64" y="452"/>
                    </a:lnTo>
                    <a:lnTo>
                      <a:pt x="36" y="311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9" name="Freeform 36"/>
              <p:cNvSpPr>
                <a:spLocks/>
              </p:cNvSpPr>
              <p:nvPr/>
            </p:nvSpPr>
            <p:spPr bwMode="auto">
              <a:xfrm>
                <a:off x="6735484" y="4208548"/>
                <a:ext cx="778705" cy="477013"/>
              </a:xfrm>
              <a:custGeom>
                <a:avLst/>
                <a:gdLst>
                  <a:gd name="T0" fmla="*/ 0 w 761"/>
                  <a:gd name="T1" fmla="*/ 2147483647 h 422"/>
                  <a:gd name="T2" fmla="*/ 2147483647 w 761"/>
                  <a:gd name="T3" fmla="*/ 2147483647 h 422"/>
                  <a:gd name="T4" fmla="*/ 2147483647 w 761"/>
                  <a:gd name="T5" fmla="*/ 2147483647 h 422"/>
                  <a:gd name="T6" fmla="*/ 2147483647 w 761"/>
                  <a:gd name="T7" fmla="*/ 2147483647 h 422"/>
                  <a:gd name="T8" fmla="*/ 2147483647 w 761"/>
                  <a:gd name="T9" fmla="*/ 2147483647 h 422"/>
                  <a:gd name="T10" fmla="*/ 2147483647 w 761"/>
                  <a:gd name="T11" fmla="*/ 2147483647 h 422"/>
                  <a:gd name="T12" fmla="*/ 2147483647 w 761"/>
                  <a:gd name="T13" fmla="*/ 2147483647 h 422"/>
                  <a:gd name="T14" fmla="*/ 2147483647 w 761"/>
                  <a:gd name="T15" fmla="*/ 2147483647 h 422"/>
                  <a:gd name="T16" fmla="*/ 2147483647 w 761"/>
                  <a:gd name="T17" fmla="*/ 2147483647 h 422"/>
                  <a:gd name="T18" fmla="*/ 2147483647 w 761"/>
                  <a:gd name="T19" fmla="*/ 2147483647 h 422"/>
                  <a:gd name="T20" fmla="*/ 2147483647 w 761"/>
                  <a:gd name="T21" fmla="*/ 2147483647 h 422"/>
                  <a:gd name="T22" fmla="*/ 2147483647 w 761"/>
                  <a:gd name="T23" fmla="*/ 2147483647 h 422"/>
                  <a:gd name="T24" fmla="*/ 2147483647 w 761"/>
                  <a:gd name="T25" fmla="*/ 2147483647 h 422"/>
                  <a:gd name="T26" fmla="*/ 2147483647 w 761"/>
                  <a:gd name="T27" fmla="*/ 2147483647 h 422"/>
                  <a:gd name="T28" fmla="*/ 2147483647 w 761"/>
                  <a:gd name="T29" fmla="*/ 0 h 422"/>
                  <a:gd name="T30" fmla="*/ 2147483647 w 761"/>
                  <a:gd name="T31" fmla="*/ 2147483647 h 422"/>
                  <a:gd name="T32" fmla="*/ 2147483647 w 761"/>
                  <a:gd name="T33" fmla="*/ 2147483647 h 422"/>
                  <a:gd name="T34" fmla="*/ 2147483647 w 761"/>
                  <a:gd name="T35" fmla="*/ 2147483647 h 422"/>
                  <a:gd name="T36" fmla="*/ 2147483647 w 761"/>
                  <a:gd name="T37" fmla="*/ 2147483647 h 422"/>
                  <a:gd name="T38" fmla="*/ 2147483647 w 761"/>
                  <a:gd name="T39" fmla="*/ 2147483647 h 422"/>
                  <a:gd name="T40" fmla="*/ 2147483647 w 761"/>
                  <a:gd name="T41" fmla="*/ 2147483647 h 422"/>
                  <a:gd name="T42" fmla="*/ 2147483647 w 761"/>
                  <a:gd name="T43" fmla="*/ 2147483647 h 422"/>
                  <a:gd name="T44" fmla="*/ 2147483647 w 761"/>
                  <a:gd name="T45" fmla="*/ 2147483647 h 422"/>
                  <a:gd name="T46" fmla="*/ 2147483647 w 761"/>
                  <a:gd name="T47" fmla="*/ 2147483647 h 422"/>
                  <a:gd name="T48" fmla="*/ 2147483647 w 761"/>
                  <a:gd name="T49" fmla="*/ 2147483647 h 422"/>
                  <a:gd name="T50" fmla="*/ 2147483647 w 761"/>
                  <a:gd name="T51" fmla="*/ 2147483647 h 422"/>
                  <a:gd name="T52" fmla="*/ 2147483647 w 761"/>
                  <a:gd name="T53" fmla="*/ 2147483647 h 422"/>
                  <a:gd name="T54" fmla="*/ 2147483647 w 761"/>
                  <a:gd name="T55" fmla="*/ 2147483647 h 422"/>
                  <a:gd name="T56" fmla="*/ 0 w 761"/>
                  <a:gd name="T57" fmla="*/ 2147483647 h 4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61"/>
                  <a:gd name="T88" fmla="*/ 0 h 422"/>
                  <a:gd name="T89" fmla="*/ 761 w 761"/>
                  <a:gd name="T90" fmla="*/ 422 h 4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61" h="422">
                    <a:moveTo>
                      <a:pt x="0" y="422"/>
                    </a:moveTo>
                    <a:lnTo>
                      <a:pt x="185" y="395"/>
                    </a:lnTo>
                    <a:lnTo>
                      <a:pt x="185" y="377"/>
                    </a:lnTo>
                    <a:lnTo>
                      <a:pt x="632" y="316"/>
                    </a:lnTo>
                    <a:lnTo>
                      <a:pt x="639" y="283"/>
                    </a:lnTo>
                    <a:lnTo>
                      <a:pt x="705" y="259"/>
                    </a:lnTo>
                    <a:lnTo>
                      <a:pt x="712" y="225"/>
                    </a:lnTo>
                    <a:lnTo>
                      <a:pt x="741" y="214"/>
                    </a:lnTo>
                    <a:lnTo>
                      <a:pt x="761" y="164"/>
                    </a:lnTo>
                    <a:lnTo>
                      <a:pt x="700" y="113"/>
                    </a:lnTo>
                    <a:lnTo>
                      <a:pt x="688" y="46"/>
                    </a:lnTo>
                    <a:lnTo>
                      <a:pt x="639" y="13"/>
                    </a:lnTo>
                    <a:lnTo>
                      <a:pt x="541" y="31"/>
                    </a:lnTo>
                    <a:lnTo>
                      <a:pt x="501" y="3"/>
                    </a:lnTo>
                    <a:lnTo>
                      <a:pt x="449" y="0"/>
                    </a:lnTo>
                    <a:lnTo>
                      <a:pt x="459" y="46"/>
                    </a:lnTo>
                    <a:lnTo>
                      <a:pt x="397" y="71"/>
                    </a:lnTo>
                    <a:lnTo>
                      <a:pt x="356" y="176"/>
                    </a:lnTo>
                    <a:lnTo>
                      <a:pt x="300" y="158"/>
                    </a:lnTo>
                    <a:lnTo>
                      <a:pt x="233" y="198"/>
                    </a:lnTo>
                    <a:lnTo>
                      <a:pt x="146" y="213"/>
                    </a:lnTo>
                    <a:lnTo>
                      <a:pt x="146" y="273"/>
                    </a:lnTo>
                    <a:lnTo>
                      <a:pt x="103" y="271"/>
                    </a:lnTo>
                    <a:lnTo>
                      <a:pt x="105" y="323"/>
                    </a:lnTo>
                    <a:lnTo>
                      <a:pt x="60" y="302"/>
                    </a:lnTo>
                    <a:lnTo>
                      <a:pt x="34" y="311"/>
                    </a:lnTo>
                    <a:lnTo>
                      <a:pt x="57" y="347"/>
                    </a:lnTo>
                    <a:lnTo>
                      <a:pt x="9" y="393"/>
                    </a:lnTo>
                    <a:lnTo>
                      <a:pt x="0" y="42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0" name="Freeform 37"/>
              <p:cNvSpPr>
                <a:spLocks/>
              </p:cNvSpPr>
              <p:nvPr/>
            </p:nvSpPr>
            <p:spPr bwMode="auto">
              <a:xfrm>
                <a:off x="6685392" y="4517069"/>
                <a:ext cx="895966" cy="360891"/>
              </a:xfrm>
              <a:custGeom>
                <a:avLst/>
                <a:gdLst>
                  <a:gd name="T0" fmla="*/ 2147483647 w 757"/>
                  <a:gd name="T1" fmla="*/ 2147483647 h 276"/>
                  <a:gd name="T2" fmla="*/ 2147483647 w 757"/>
                  <a:gd name="T3" fmla="*/ 2147483647 h 276"/>
                  <a:gd name="T4" fmla="*/ 2147483647 w 757"/>
                  <a:gd name="T5" fmla="*/ 2147483647 h 276"/>
                  <a:gd name="T6" fmla="*/ 2147483647 w 757"/>
                  <a:gd name="T7" fmla="*/ 2147483647 h 276"/>
                  <a:gd name="T8" fmla="*/ 0 w 757"/>
                  <a:gd name="T9" fmla="*/ 2147483647 h 276"/>
                  <a:gd name="T10" fmla="*/ 2147483647 w 757"/>
                  <a:gd name="T11" fmla="*/ 2147483647 h 276"/>
                  <a:gd name="T12" fmla="*/ 2147483647 w 757"/>
                  <a:gd name="T13" fmla="*/ 2147483647 h 276"/>
                  <a:gd name="T14" fmla="*/ 2147483647 w 757"/>
                  <a:gd name="T15" fmla="*/ 2147483647 h 276"/>
                  <a:gd name="T16" fmla="*/ 2147483647 w 757"/>
                  <a:gd name="T17" fmla="*/ 2147483647 h 276"/>
                  <a:gd name="T18" fmla="*/ 2147483647 w 757"/>
                  <a:gd name="T19" fmla="*/ 2147483647 h 276"/>
                  <a:gd name="T20" fmla="*/ 2147483647 w 757"/>
                  <a:gd name="T21" fmla="*/ 2147483647 h 276"/>
                  <a:gd name="T22" fmla="*/ 2147483647 w 757"/>
                  <a:gd name="T23" fmla="*/ 0 h 276"/>
                  <a:gd name="T24" fmla="*/ 2147483647 w 757"/>
                  <a:gd name="T25" fmla="*/ 2147483647 h 276"/>
                  <a:gd name="T26" fmla="*/ 2147483647 w 757"/>
                  <a:gd name="T27" fmla="*/ 2147483647 h 276"/>
                  <a:gd name="T28" fmla="*/ 2147483647 w 757"/>
                  <a:gd name="T29" fmla="*/ 2147483647 h 276"/>
                  <a:gd name="T30" fmla="*/ 2147483647 w 757"/>
                  <a:gd name="T31" fmla="*/ 2147483647 h 2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57"/>
                  <a:gd name="T49" fmla="*/ 0 h 276"/>
                  <a:gd name="T50" fmla="*/ 757 w 757"/>
                  <a:gd name="T51" fmla="*/ 276 h 2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57" h="276">
                    <a:moveTo>
                      <a:pt x="45" y="125"/>
                    </a:moveTo>
                    <a:lnTo>
                      <a:pt x="45" y="130"/>
                    </a:lnTo>
                    <a:lnTo>
                      <a:pt x="32" y="156"/>
                    </a:lnTo>
                    <a:lnTo>
                      <a:pt x="47" y="192"/>
                    </a:lnTo>
                    <a:lnTo>
                      <a:pt x="0" y="222"/>
                    </a:lnTo>
                    <a:lnTo>
                      <a:pt x="9" y="276"/>
                    </a:lnTo>
                    <a:lnTo>
                      <a:pt x="208" y="259"/>
                    </a:lnTo>
                    <a:lnTo>
                      <a:pt x="444" y="232"/>
                    </a:lnTo>
                    <a:lnTo>
                      <a:pt x="562" y="211"/>
                    </a:lnTo>
                    <a:lnTo>
                      <a:pt x="586" y="140"/>
                    </a:lnTo>
                    <a:lnTo>
                      <a:pt x="628" y="137"/>
                    </a:lnTo>
                    <a:lnTo>
                      <a:pt x="757" y="0"/>
                    </a:lnTo>
                    <a:lnTo>
                      <a:pt x="589" y="33"/>
                    </a:lnTo>
                    <a:lnTo>
                      <a:pt x="198" y="90"/>
                    </a:lnTo>
                    <a:lnTo>
                      <a:pt x="202" y="106"/>
                    </a:lnTo>
                    <a:lnTo>
                      <a:pt x="45" y="12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1" name="Freeform 38"/>
              <p:cNvSpPr>
                <a:spLocks/>
              </p:cNvSpPr>
              <p:nvPr/>
            </p:nvSpPr>
            <p:spPr bwMode="auto">
              <a:xfrm>
                <a:off x="6598869" y="4848361"/>
                <a:ext cx="365445" cy="706982"/>
              </a:xfrm>
              <a:custGeom>
                <a:avLst/>
                <a:gdLst>
                  <a:gd name="T0" fmla="*/ 2147483647 w 310"/>
                  <a:gd name="T1" fmla="*/ 2147483647 h 540"/>
                  <a:gd name="T2" fmla="*/ 2147483647 w 310"/>
                  <a:gd name="T3" fmla="*/ 2147483647 h 540"/>
                  <a:gd name="T4" fmla="*/ 0 w 310"/>
                  <a:gd name="T5" fmla="*/ 2147483647 h 540"/>
                  <a:gd name="T6" fmla="*/ 2147483647 w 310"/>
                  <a:gd name="T7" fmla="*/ 2147483647 h 540"/>
                  <a:gd name="T8" fmla="*/ 2147483647 w 310"/>
                  <a:gd name="T9" fmla="*/ 2147483647 h 540"/>
                  <a:gd name="T10" fmla="*/ 2147483647 w 310"/>
                  <a:gd name="T11" fmla="*/ 2147483647 h 540"/>
                  <a:gd name="T12" fmla="*/ 2147483647 w 310"/>
                  <a:gd name="T13" fmla="*/ 2147483647 h 540"/>
                  <a:gd name="T14" fmla="*/ 2147483647 w 310"/>
                  <a:gd name="T15" fmla="*/ 2147483647 h 540"/>
                  <a:gd name="T16" fmla="*/ 2147483647 w 310"/>
                  <a:gd name="T17" fmla="*/ 2147483647 h 540"/>
                  <a:gd name="T18" fmla="*/ 2147483647 w 310"/>
                  <a:gd name="T19" fmla="*/ 2147483647 h 540"/>
                  <a:gd name="T20" fmla="*/ 2147483647 w 310"/>
                  <a:gd name="T21" fmla="*/ 2147483647 h 540"/>
                  <a:gd name="T22" fmla="*/ 2147483647 w 310"/>
                  <a:gd name="T23" fmla="*/ 2147483647 h 540"/>
                  <a:gd name="T24" fmla="*/ 2147483647 w 310"/>
                  <a:gd name="T25" fmla="*/ 2147483647 h 540"/>
                  <a:gd name="T26" fmla="*/ 2147483647 w 310"/>
                  <a:gd name="T27" fmla="*/ 0 h 540"/>
                  <a:gd name="T28" fmla="*/ 2147483647 w 310"/>
                  <a:gd name="T29" fmla="*/ 2147483647 h 5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0"/>
                  <a:gd name="T46" fmla="*/ 0 h 540"/>
                  <a:gd name="T47" fmla="*/ 310 w 310"/>
                  <a:gd name="T48" fmla="*/ 540 h 5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0" h="540">
                    <a:moveTo>
                      <a:pt x="88" y="17"/>
                    </a:moveTo>
                    <a:lnTo>
                      <a:pt x="41" y="109"/>
                    </a:lnTo>
                    <a:lnTo>
                      <a:pt x="0" y="169"/>
                    </a:lnTo>
                    <a:lnTo>
                      <a:pt x="13" y="240"/>
                    </a:lnTo>
                    <a:lnTo>
                      <a:pt x="62" y="337"/>
                    </a:lnTo>
                    <a:lnTo>
                      <a:pt x="25" y="435"/>
                    </a:lnTo>
                    <a:lnTo>
                      <a:pt x="9" y="487"/>
                    </a:lnTo>
                    <a:lnTo>
                      <a:pt x="189" y="466"/>
                    </a:lnTo>
                    <a:lnTo>
                      <a:pt x="197" y="532"/>
                    </a:lnTo>
                    <a:lnTo>
                      <a:pt x="235" y="540"/>
                    </a:lnTo>
                    <a:lnTo>
                      <a:pt x="244" y="506"/>
                    </a:lnTo>
                    <a:lnTo>
                      <a:pt x="310" y="497"/>
                    </a:lnTo>
                    <a:lnTo>
                      <a:pt x="296" y="387"/>
                    </a:lnTo>
                    <a:lnTo>
                      <a:pt x="293" y="0"/>
                    </a:lnTo>
                    <a:lnTo>
                      <a:pt x="88" y="1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2" name="Freeform 39"/>
              <p:cNvSpPr>
                <a:spLocks/>
              </p:cNvSpPr>
              <p:nvPr/>
            </p:nvSpPr>
            <p:spPr bwMode="auto">
              <a:xfrm>
                <a:off x="6941545" y="4815345"/>
                <a:ext cx="412122" cy="712674"/>
              </a:xfrm>
              <a:custGeom>
                <a:avLst/>
                <a:gdLst>
                  <a:gd name="T0" fmla="*/ 0 w 350"/>
                  <a:gd name="T1" fmla="*/ 2147483647 h 545"/>
                  <a:gd name="T2" fmla="*/ 2147483647 w 350"/>
                  <a:gd name="T3" fmla="*/ 0 h 545"/>
                  <a:gd name="T4" fmla="*/ 2147483647 w 350"/>
                  <a:gd name="T5" fmla="*/ 2147483647 h 545"/>
                  <a:gd name="T6" fmla="*/ 2147483647 w 350"/>
                  <a:gd name="T7" fmla="*/ 2147483647 h 545"/>
                  <a:gd name="T8" fmla="*/ 2147483647 w 350"/>
                  <a:gd name="T9" fmla="*/ 2147483647 h 545"/>
                  <a:gd name="T10" fmla="*/ 2147483647 w 350"/>
                  <a:gd name="T11" fmla="*/ 2147483647 h 545"/>
                  <a:gd name="T12" fmla="*/ 2147483647 w 350"/>
                  <a:gd name="T13" fmla="*/ 2147483647 h 545"/>
                  <a:gd name="T14" fmla="*/ 2147483647 w 350"/>
                  <a:gd name="T15" fmla="*/ 2147483647 h 545"/>
                  <a:gd name="T16" fmla="*/ 2147483647 w 350"/>
                  <a:gd name="T17" fmla="*/ 2147483647 h 545"/>
                  <a:gd name="T18" fmla="*/ 2147483647 w 350"/>
                  <a:gd name="T19" fmla="*/ 2147483647 h 545"/>
                  <a:gd name="T20" fmla="*/ 2147483647 w 350"/>
                  <a:gd name="T21" fmla="*/ 2147483647 h 545"/>
                  <a:gd name="T22" fmla="*/ 2147483647 w 350"/>
                  <a:gd name="T23" fmla="*/ 2147483647 h 545"/>
                  <a:gd name="T24" fmla="*/ 2147483647 w 350"/>
                  <a:gd name="T25" fmla="*/ 2147483647 h 545"/>
                  <a:gd name="T26" fmla="*/ 2147483647 w 350"/>
                  <a:gd name="T27" fmla="*/ 2147483647 h 545"/>
                  <a:gd name="T28" fmla="*/ 0 w 350"/>
                  <a:gd name="T29" fmla="*/ 2147483647 h 5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0"/>
                  <a:gd name="T46" fmla="*/ 0 h 545"/>
                  <a:gd name="T47" fmla="*/ 350 w 350"/>
                  <a:gd name="T48" fmla="*/ 545 h 5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0" h="545">
                    <a:moveTo>
                      <a:pt x="0" y="27"/>
                    </a:moveTo>
                    <a:lnTo>
                      <a:pt x="228" y="0"/>
                    </a:lnTo>
                    <a:lnTo>
                      <a:pt x="300" y="252"/>
                    </a:lnTo>
                    <a:lnTo>
                      <a:pt x="350" y="292"/>
                    </a:lnTo>
                    <a:lnTo>
                      <a:pt x="310" y="366"/>
                    </a:lnTo>
                    <a:lnTo>
                      <a:pt x="349" y="437"/>
                    </a:lnTo>
                    <a:lnTo>
                      <a:pt x="116" y="463"/>
                    </a:lnTo>
                    <a:lnTo>
                      <a:pt x="126" y="524"/>
                    </a:lnTo>
                    <a:lnTo>
                      <a:pt x="92" y="545"/>
                    </a:lnTo>
                    <a:lnTo>
                      <a:pt x="65" y="468"/>
                    </a:lnTo>
                    <a:lnTo>
                      <a:pt x="49" y="531"/>
                    </a:lnTo>
                    <a:lnTo>
                      <a:pt x="19" y="524"/>
                    </a:lnTo>
                    <a:lnTo>
                      <a:pt x="10" y="461"/>
                    </a:lnTo>
                    <a:lnTo>
                      <a:pt x="2" y="40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3" name="Freeform 40"/>
              <p:cNvSpPr>
                <a:spLocks/>
              </p:cNvSpPr>
              <p:nvPr/>
            </p:nvSpPr>
            <p:spPr bwMode="auto">
              <a:xfrm>
                <a:off x="7212498" y="4778915"/>
                <a:ext cx="569229" cy="656890"/>
              </a:xfrm>
              <a:custGeom>
                <a:avLst/>
                <a:gdLst>
                  <a:gd name="T0" fmla="*/ 0 w 484"/>
                  <a:gd name="T1" fmla="*/ 2147483647 h 502"/>
                  <a:gd name="T2" fmla="*/ 2147483647 w 484"/>
                  <a:gd name="T3" fmla="*/ 2147483647 h 502"/>
                  <a:gd name="T4" fmla="*/ 2147483647 w 484"/>
                  <a:gd name="T5" fmla="*/ 2147483647 h 502"/>
                  <a:gd name="T6" fmla="*/ 2147483647 w 484"/>
                  <a:gd name="T7" fmla="*/ 0 h 502"/>
                  <a:gd name="T8" fmla="*/ 2147483647 w 484"/>
                  <a:gd name="T9" fmla="*/ 2147483647 h 502"/>
                  <a:gd name="T10" fmla="*/ 2147483647 w 484"/>
                  <a:gd name="T11" fmla="*/ 2147483647 h 502"/>
                  <a:gd name="T12" fmla="*/ 2147483647 w 484"/>
                  <a:gd name="T13" fmla="*/ 2147483647 h 502"/>
                  <a:gd name="T14" fmla="*/ 2147483647 w 484"/>
                  <a:gd name="T15" fmla="*/ 2147483647 h 502"/>
                  <a:gd name="T16" fmla="*/ 2147483647 w 484"/>
                  <a:gd name="T17" fmla="*/ 2147483647 h 502"/>
                  <a:gd name="T18" fmla="*/ 2147483647 w 484"/>
                  <a:gd name="T19" fmla="*/ 2147483647 h 502"/>
                  <a:gd name="T20" fmla="*/ 2147483647 w 484"/>
                  <a:gd name="T21" fmla="*/ 2147483647 h 502"/>
                  <a:gd name="T22" fmla="*/ 2147483647 w 484"/>
                  <a:gd name="T23" fmla="*/ 2147483647 h 502"/>
                  <a:gd name="T24" fmla="*/ 2147483647 w 484"/>
                  <a:gd name="T25" fmla="*/ 2147483647 h 502"/>
                  <a:gd name="T26" fmla="*/ 2147483647 w 484"/>
                  <a:gd name="T27" fmla="*/ 2147483647 h 502"/>
                  <a:gd name="T28" fmla="*/ 2147483647 w 484"/>
                  <a:gd name="T29" fmla="*/ 2147483647 h 502"/>
                  <a:gd name="T30" fmla="*/ 2147483647 w 484"/>
                  <a:gd name="T31" fmla="*/ 2147483647 h 502"/>
                  <a:gd name="T32" fmla="*/ 2147483647 w 484"/>
                  <a:gd name="T33" fmla="*/ 2147483647 h 502"/>
                  <a:gd name="T34" fmla="*/ 2147483647 w 484"/>
                  <a:gd name="T35" fmla="*/ 2147483647 h 502"/>
                  <a:gd name="T36" fmla="*/ 0 w 484"/>
                  <a:gd name="T37" fmla="*/ 2147483647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4"/>
                  <a:gd name="T58" fmla="*/ 0 h 502"/>
                  <a:gd name="T59" fmla="*/ 484 w 484"/>
                  <a:gd name="T60" fmla="*/ 502 h 5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4" h="502">
                    <a:moveTo>
                      <a:pt x="0" y="31"/>
                    </a:moveTo>
                    <a:lnTo>
                      <a:pt x="5" y="31"/>
                    </a:lnTo>
                    <a:lnTo>
                      <a:pt x="118" y="10"/>
                    </a:lnTo>
                    <a:lnTo>
                      <a:pt x="218" y="0"/>
                    </a:lnTo>
                    <a:lnTo>
                      <a:pt x="203" y="26"/>
                    </a:lnTo>
                    <a:lnTo>
                      <a:pt x="234" y="26"/>
                    </a:lnTo>
                    <a:lnTo>
                      <a:pt x="407" y="181"/>
                    </a:lnTo>
                    <a:lnTo>
                      <a:pt x="474" y="281"/>
                    </a:lnTo>
                    <a:lnTo>
                      <a:pt x="484" y="349"/>
                    </a:lnTo>
                    <a:lnTo>
                      <a:pt x="461" y="365"/>
                    </a:lnTo>
                    <a:lnTo>
                      <a:pt x="474" y="433"/>
                    </a:lnTo>
                    <a:lnTo>
                      <a:pt x="426" y="436"/>
                    </a:lnTo>
                    <a:lnTo>
                      <a:pt x="426" y="494"/>
                    </a:lnTo>
                    <a:lnTo>
                      <a:pt x="387" y="465"/>
                    </a:lnTo>
                    <a:lnTo>
                      <a:pt x="139" y="502"/>
                    </a:lnTo>
                    <a:lnTo>
                      <a:pt x="82" y="394"/>
                    </a:lnTo>
                    <a:lnTo>
                      <a:pt x="122" y="320"/>
                    </a:lnTo>
                    <a:lnTo>
                      <a:pt x="69" y="283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4" name="Freeform 41"/>
              <p:cNvSpPr>
                <a:spLocks/>
              </p:cNvSpPr>
              <p:nvPr/>
            </p:nvSpPr>
            <p:spPr bwMode="auto">
              <a:xfrm>
                <a:off x="7451574" y="4691254"/>
                <a:ext cx="522552" cy="457660"/>
              </a:xfrm>
              <a:custGeom>
                <a:avLst/>
                <a:gdLst>
                  <a:gd name="T0" fmla="*/ 2147483647 w 442"/>
                  <a:gd name="T1" fmla="*/ 2147483647 h 351"/>
                  <a:gd name="T2" fmla="*/ 2147483647 w 442"/>
                  <a:gd name="T3" fmla="*/ 2147483647 h 351"/>
                  <a:gd name="T4" fmla="*/ 2147483647 w 442"/>
                  <a:gd name="T5" fmla="*/ 0 h 351"/>
                  <a:gd name="T6" fmla="*/ 2147483647 w 442"/>
                  <a:gd name="T7" fmla="*/ 2147483647 h 351"/>
                  <a:gd name="T8" fmla="*/ 2147483647 w 442"/>
                  <a:gd name="T9" fmla="*/ 2147483647 h 351"/>
                  <a:gd name="T10" fmla="*/ 2147483647 w 442"/>
                  <a:gd name="T11" fmla="*/ 2147483647 h 351"/>
                  <a:gd name="T12" fmla="*/ 2147483647 w 442"/>
                  <a:gd name="T13" fmla="*/ 2147483647 h 351"/>
                  <a:gd name="T14" fmla="*/ 2147483647 w 442"/>
                  <a:gd name="T15" fmla="*/ 2147483647 h 351"/>
                  <a:gd name="T16" fmla="*/ 2147483647 w 442"/>
                  <a:gd name="T17" fmla="*/ 2147483647 h 351"/>
                  <a:gd name="T18" fmla="*/ 2147483647 w 442"/>
                  <a:gd name="T19" fmla="*/ 2147483647 h 351"/>
                  <a:gd name="T20" fmla="*/ 2147483647 w 442"/>
                  <a:gd name="T21" fmla="*/ 2147483647 h 351"/>
                  <a:gd name="T22" fmla="*/ 2147483647 w 442"/>
                  <a:gd name="T23" fmla="*/ 2147483647 h 351"/>
                  <a:gd name="T24" fmla="*/ 2147483647 w 442"/>
                  <a:gd name="T25" fmla="*/ 2147483647 h 351"/>
                  <a:gd name="T26" fmla="*/ 2147483647 w 442"/>
                  <a:gd name="T27" fmla="*/ 2147483647 h 351"/>
                  <a:gd name="T28" fmla="*/ 0 w 442"/>
                  <a:gd name="T29" fmla="*/ 2147483647 h 351"/>
                  <a:gd name="T30" fmla="*/ 2147483647 w 442"/>
                  <a:gd name="T31" fmla="*/ 2147483647 h 35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2"/>
                  <a:gd name="T49" fmla="*/ 0 h 351"/>
                  <a:gd name="T50" fmla="*/ 442 w 442"/>
                  <a:gd name="T51" fmla="*/ 351 h 35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2" h="351">
                    <a:moveTo>
                      <a:pt x="16" y="63"/>
                    </a:moveTo>
                    <a:lnTo>
                      <a:pt x="52" y="30"/>
                    </a:lnTo>
                    <a:lnTo>
                      <a:pt x="184" y="0"/>
                    </a:lnTo>
                    <a:lnTo>
                      <a:pt x="225" y="20"/>
                    </a:lnTo>
                    <a:lnTo>
                      <a:pt x="310" y="5"/>
                    </a:lnTo>
                    <a:lnTo>
                      <a:pt x="379" y="55"/>
                    </a:lnTo>
                    <a:lnTo>
                      <a:pt x="442" y="94"/>
                    </a:lnTo>
                    <a:lnTo>
                      <a:pt x="407" y="199"/>
                    </a:lnTo>
                    <a:lnTo>
                      <a:pt x="354" y="252"/>
                    </a:lnTo>
                    <a:lnTo>
                      <a:pt x="296" y="268"/>
                    </a:lnTo>
                    <a:lnTo>
                      <a:pt x="307" y="310"/>
                    </a:lnTo>
                    <a:lnTo>
                      <a:pt x="271" y="351"/>
                    </a:lnTo>
                    <a:lnTo>
                      <a:pt x="204" y="252"/>
                    </a:lnTo>
                    <a:lnTo>
                      <a:pt x="29" y="94"/>
                    </a:lnTo>
                    <a:lnTo>
                      <a:pt x="0" y="94"/>
                    </a:lnTo>
                    <a:lnTo>
                      <a:pt x="16" y="63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5" name="Freeform 42"/>
              <p:cNvSpPr>
                <a:spLocks/>
              </p:cNvSpPr>
              <p:nvPr/>
            </p:nvSpPr>
            <p:spPr bwMode="auto">
              <a:xfrm>
                <a:off x="7079298" y="5344728"/>
                <a:ext cx="977935" cy="733166"/>
              </a:xfrm>
              <a:custGeom>
                <a:avLst/>
                <a:gdLst>
                  <a:gd name="T0" fmla="*/ 0 w 828"/>
                  <a:gd name="T1" fmla="*/ 2147483647 h 562"/>
                  <a:gd name="T2" fmla="*/ 2147483647 w 828"/>
                  <a:gd name="T3" fmla="*/ 2147483647 h 562"/>
                  <a:gd name="T4" fmla="*/ 2147483647 w 828"/>
                  <a:gd name="T5" fmla="*/ 2147483647 h 562"/>
                  <a:gd name="T6" fmla="*/ 2147483647 w 828"/>
                  <a:gd name="T7" fmla="*/ 2147483647 h 562"/>
                  <a:gd name="T8" fmla="*/ 2147483647 w 828"/>
                  <a:gd name="T9" fmla="*/ 2147483647 h 562"/>
                  <a:gd name="T10" fmla="*/ 2147483647 w 828"/>
                  <a:gd name="T11" fmla="*/ 2147483647 h 562"/>
                  <a:gd name="T12" fmla="*/ 2147483647 w 828"/>
                  <a:gd name="T13" fmla="*/ 0 h 562"/>
                  <a:gd name="T14" fmla="*/ 2147483647 w 828"/>
                  <a:gd name="T15" fmla="*/ 2147483647 h 562"/>
                  <a:gd name="T16" fmla="*/ 2147483647 w 828"/>
                  <a:gd name="T17" fmla="*/ 2147483647 h 562"/>
                  <a:gd name="T18" fmla="*/ 2147483647 w 828"/>
                  <a:gd name="T19" fmla="*/ 2147483647 h 562"/>
                  <a:gd name="T20" fmla="*/ 2147483647 w 828"/>
                  <a:gd name="T21" fmla="*/ 2147483647 h 562"/>
                  <a:gd name="T22" fmla="*/ 2147483647 w 828"/>
                  <a:gd name="T23" fmla="*/ 2147483647 h 562"/>
                  <a:gd name="T24" fmla="*/ 2147483647 w 828"/>
                  <a:gd name="T25" fmla="*/ 2147483647 h 562"/>
                  <a:gd name="T26" fmla="*/ 2147483647 w 828"/>
                  <a:gd name="T27" fmla="*/ 2147483647 h 562"/>
                  <a:gd name="T28" fmla="*/ 2147483647 w 828"/>
                  <a:gd name="T29" fmla="*/ 2147483647 h 562"/>
                  <a:gd name="T30" fmla="*/ 2147483647 w 828"/>
                  <a:gd name="T31" fmla="*/ 2147483647 h 562"/>
                  <a:gd name="T32" fmla="*/ 2147483647 w 828"/>
                  <a:gd name="T33" fmla="*/ 2147483647 h 562"/>
                  <a:gd name="T34" fmla="*/ 2147483647 w 828"/>
                  <a:gd name="T35" fmla="*/ 2147483647 h 562"/>
                  <a:gd name="T36" fmla="*/ 2147483647 w 828"/>
                  <a:gd name="T37" fmla="*/ 2147483647 h 562"/>
                  <a:gd name="T38" fmla="*/ 2147483647 w 828"/>
                  <a:gd name="T39" fmla="*/ 2147483647 h 562"/>
                  <a:gd name="T40" fmla="*/ 2147483647 w 828"/>
                  <a:gd name="T41" fmla="*/ 2147483647 h 562"/>
                  <a:gd name="T42" fmla="*/ 2147483647 w 828"/>
                  <a:gd name="T43" fmla="*/ 2147483647 h 562"/>
                  <a:gd name="T44" fmla="*/ 2147483647 w 828"/>
                  <a:gd name="T45" fmla="*/ 2147483647 h 562"/>
                  <a:gd name="T46" fmla="*/ 2147483647 w 828"/>
                  <a:gd name="T47" fmla="*/ 2147483647 h 562"/>
                  <a:gd name="T48" fmla="*/ 2147483647 w 828"/>
                  <a:gd name="T49" fmla="*/ 2147483647 h 562"/>
                  <a:gd name="T50" fmla="*/ 2147483647 w 828"/>
                  <a:gd name="T51" fmla="*/ 2147483647 h 562"/>
                  <a:gd name="T52" fmla="*/ 2147483647 w 828"/>
                  <a:gd name="T53" fmla="*/ 2147483647 h 562"/>
                  <a:gd name="T54" fmla="*/ 2147483647 w 828"/>
                  <a:gd name="T55" fmla="*/ 2147483647 h 562"/>
                  <a:gd name="T56" fmla="*/ 2147483647 w 828"/>
                  <a:gd name="T57" fmla="*/ 2147483647 h 562"/>
                  <a:gd name="T58" fmla="*/ 2147483647 w 828"/>
                  <a:gd name="T59" fmla="*/ 2147483647 h 562"/>
                  <a:gd name="T60" fmla="*/ 2147483647 w 828"/>
                  <a:gd name="T61" fmla="*/ 2147483647 h 562"/>
                  <a:gd name="T62" fmla="*/ 2147483647 w 828"/>
                  <a:gd name="T63" fmla="*/ 2147483647 h 562"/>
                  <a:gd name="T64" fmla="*/ 2147483647 w 828"/>
                  <a:gd name="T65" fmla="*/ 2147483647 h 562"/>
                  <a:gd name="T66" fmla="*/ 2147483647 w 828"/>
                  <a:gd name="T67" fmla="*/ 2147483647 h 562"/>
                  <a:gd name="T68" fmla="*/ 2147483647 w 828"/>
                  <a:gd name="T69" fmla="*/ 2147483647 h 562"/>
                  <a:gd name="T70" fmla="*/ 2147483647 w 828"/>
                  <a:gd name="T71" fmla="*/ 2147483647 h 562"/>
                  <a:gd name="T72" fmla="*/ 2147483647 w 828"/>
                  <a:gd name="T73" fmla="*/ 2147483647 h 562"/>
                  <a:gd name="T74" fmla="*/ 2147483647 w 828"/>
                  <a:gd name="T75" fmla="*/ 2147483647 h 562"/>
                  <a:gd name="T76" fmla="*/ 2147483647 w 828"/>
                  <a:gd name="T77" fmla="*/ 2147483647 h 562"/>
                  <a:gd name="T78" fmla="*/ 0 w 828"/>
                  <a:gd name="T79" fmla="*/ 2147483647 h 5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28"/>
                  <a:gd name="T121" fmla="*/ 0 h 562"/>
                  <a:gd name="T122" fmla="*/ 828 w 828"/>
                  <a:gd name="T123" fmla="*/ 562 h 56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28" h="562">
                    <a:moveTo>
                      <a:pt x="0" y="55"/>
                    </a:moveTo>
                    <a:lnTo>
                      <a:pt x="228" y="32"/>
                    </a:lnTo>
                    <a:lnTo>
                      <a:pt x="252" y="69"/>
                    </a:lnTo>
                    <a:lnTo>
                      <a:pt x="496" y="32"/>
                    </a:lnTo>
                    <a:lnTo>
                      <a:pt x="538" y="63"/>
                    </a:lnTo>
                    <a:lnTo>
                      <a:pt x="538" y="5"/>
                    </a:lnTo>
                    <a:lnTo>
                      <a:pt x="535" y="0"/>
                    </a:lnTo>
                    <a:lnTo>
                      <a:pt x="583" y="3"/>
                    </a:lnTo>
                    <a:lnTo>
                      <a:pt x="635" y="90"/>
                    </a:lnTo>
                    <a:lnTo>
                      <a:pt x="717" y="208"/>
                    </a:lnTo>
                    <a:lnTo>
                      <a:pt x="757" y="310"/>
                    </a:lnTo>
                    <a:lnTo>
                      <a:pt x="819" y="381"/>
                    </a:lnTo>
                    <a:lnTo>
                      <a:pt x="828" y="484"/>
                    </a:lnTo>
                    <a:lnTo>
                      <a:pt x="809" y="546"/>
                    </a:lnTo>
                    <a:lnTo>
                      <a:pt x="722" y="562"/>
                    </a:lnTo>
                    <a:lnTo>
                      <a:pt x="707" y="536"/>
                    </a:lnTo>
                    <a:lnTo>
                      <a:pt x="646" y="499"/>
                    </a:lnTo>
                    <a:lnTo>
                      <a:pt x="627" y="460"/>
                    </a:lnTo>
                    <a:lnTo>
                      <a:pt x="611" y="445"/>
                    </a:lnTo>
                    <a:lnTo>
                      <a:pt x="601" y="410"/>
                    </a:lnTo>
                    <a:lnTo>
                      <a:pt x="586" y="420"/>
                    </a:lnTo>
                    <a:lnTo>
                      <a:pt x="538" y="373"/>
                    </a:lnTo>
                    <a:lnTo>
                      <a:pt x="549" y="329"/>
                    </a:lnTo>
                    <a:lnTo>
                      <a:pt x="538" y="305"/>
                    </a:lnTo>
                    <a:lnTo>
                      <a:pt x="523" y="313"/>
                    </a:lnTo>
                    <a:lnTo>
                      <a:pt x="525" y="339"/>
                    </a:lnTo>
                    <a:lnTo>
                      <a:pt x="509" y="305"/>
                    </a:lnTo>
                    <a:lnTo>
                      <a:pt x="510" y="226"/>
                    </a:lnTo>
                    <a:lnTo>
                      <a:pt x="480" y="179"/>
                    </a:lnTo>
                    <a:lnTo>
                      <a:pt x="402" y="140"/>
                    </a:lnTo>
                    <a:lnTo>
                      <a:pt x="364" y="97"/>
                    </a:lnTo>
                    <a:lnTo>
                      <a:pt x="320" y="92"/>
                    </a:lnTo>
                    <a:lnTo>
                      <a:pt x="302" y="119"/>
                    </a:lnTo>
                    <a:lnTo>
                      <a:pt x="238" y="139"/>
                    </a:lnTo>
                    <a:lnTo>
                      <a:pt x="200" y="119"/>
                    </a:lnTo>
                    <a:lnTo>
                      <a:pt x="181" y="90"/>
                    </a:lnTo>
                    <a:lnTo>
                      <a:pt x="60" y="116"/>
                    </a:lnTo>
                    <a:lnTo>
                      <a:pt x="34" y="95"/>
                    </a:lnTo>
                    <a:lnTo>
                      <a:pt x="7" y="118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6" name="Freeform 43"/>
              <p:cNvSpPr>
                <a:spLocks/>
              </p:cNvSpPr>
              <p:nvPr/>
            </p:nvSpPr>
            <p:spPr bwMode="auto">
              <a:xfrm>
                <a:off x="7347974" y="4377040"/>
                <a:ext cx="901658" cy="436029"/>
              </a:xfrm>
              <a:custGeom>
                <a:avLst/>
                <a:gdLst>
                  <a:gd name="T0" fmla="*/ 2147483647 w 762"/>
                  <a:gd name="T1" fmla="*/ 2147483647 h 334"/>
                  <a:gd name="T2" fmla="*/ 0 w 762"/>
                  <a:gd name="T3" fmla="*/ 2147483647 h 334"/>
                  <a:gd name="T4" fmla="*/ 2147483647 w 762"/>
                  <a:gd name="T5" fmla="*/ 2147483647 h 334"/>
                  <a:gd name="T6" fmla="*/ 2147483647 w 762"/>
                  <a:gd name="T7" fmla="*/ 2147483647 h 334"/>
                  <a:gd name="T8" fmla="*/ 2147483647 w 762"/>
                  <a:gd name="T9" fmla="*/ 2147483647 h 334"/>
                  <a:gd name="T10" fmla="*/ 2147483647 w 762"/>
                  <a:gd name="T11" fmla="*/ 2147483647 h 334"/>
                  <a:gd name="T12" fmla="*/ 2147483647 w 762"/>
                  <a:gd name="T13" fmla="*/ 2147483647 h 334"/>
                  <a:gd name="T14" fmla="*/ 2147483647 w 762"/>
                  <a:gd name="T15" fmla="*/ 2147483647 h 334"/>
                  <a:gd name="T16" fmla="*/ 2147483647 w 762"/>
                  <a:gd name="T17" fmla="*/ 2147483647 h 334"/>
                  <a:gd name="T18" fmla="*/ 2147483647 w 762"/>
                  <a:gd name="T19" fmla="*/ 2147483647 h 334"/>
                  <a:gd name="T20" fmla="*/ 2147483647 w 762"/>
                  <a:gd name="T21" fmla="*/ 2147483647 h 334"/>
                  <a:gd name="T22" fmla="*/ 2147483647 w 762"/>
                  <a:gd name="T23" fmla="*/ 2147483647 h 334"/>
                  <a:gd name="T24" fmla="*/ 2147483647 w 762"/>
                  <a:gd name="T25" fmla="*/ 2147483647 h 334"/>
                  <a:gd name="T26" fmla="*/ 2147483647 w 762"/>
                  <a:gd name="T27" fmla="*/ 2147483647 h 334"/>
                  <a:gd name="T28" fmla="*/ 2147483647 w 762"/>
                  <a:gd name="T29" fmla="*/ 2147483647 h 334"/>
                  <a:gd name="T30" fmla="*/ 2147483647 w 762"/>
                  <a:gd name="T31" fmla="*/ 2147483647 h 334"/>
                  <a:gd name="T32" fmla="*/ 2147483647 w 762"/>
                  <a:gd name="T33" fmla="*/ 2147483647 h 334"/>
                  <a:gd name="T34" fmla="*/ 2147483647 w 762"/>
                  <a:gd name="T35" fmla="*/ 2147483647 h 334"/>
                  <a:gd name="T36" fmla="*/ 2147483647 w 762"/>
                  <a:gd name="T37" fmla="*/ 2147483647 h 334"/>
                  <a:gd name="T38" fmla="*/ 2147483647 w 762"/>
                  <a:gd name="T39" fmla="*/ 2147483647 h 334"/>
                  <a:gd name="T40" fmla="*/ 2147483647 w 762"/>
                  <a:gd name="T41" fmla="*/ 2147483647 h 334"/>
                  <a:gd name="T42" fmla="*/ 2147483647 w 762"/>
                  <a:gd name="T43" fmla="*/ 2147483647 h 334"/>
                  <a:gd name="T44" fmla="*/ 2147483647 w 762"/>
                  <a:gd name="T45" fmla="*/ 2147483647 h 334"/>
                  <a:gd name="T46" fmla="*/ 2147483647 w 762"/>
                  <a:gd name="T47" fmla="*/ 2147483647 h 334"/>
                  <a:gd name="T48" fmla="*/ 2147483647 w 762"/>
                  <a:gd name="T49" fmla="*/ 2147483647 h 334"/>
                  <a:gd name="T50" fmla="*/ 2147483647 w 762"/>
                  <a:gd name="T51" fmla="*/ 2147483647 h 334"/>
                  <a:gd name="T52" fmla="*/ 2147483647 w 762"/>
                  <a:gd name="T53" fmla="*/ 2147483647 h 334"/>
                  <a:gd name="T54" fmla="*/ 2147483647 w 762"/>
                  <a:gd name="T55" fmla="*/ 2147483647 h 334"/>
                  <a:gd name="T56" fmla="*/ 2147483647 w 762"/>
                  <a:gd name="T57" fmla="*/ 2147483647 h 334"/>
                  <a:gd name="T58" fmla="*/ 2147483647 w 762"/>
                  <a:gd name="T59" fmla="*/ 0 h 334"/>
                  <a:gd name="T60" fmla="*/ 2147483647 w 762"/>
                  <a:gd name="T61" fmla="*/ 2147483647 h 334"/>
                  <a:gd name="T62" fmla="*/ 2147483647 w 762"/>
                  <a:gd name="T63" fmla="*/ 2147483647 h 334"/>
                  <a:gd name="T64" fmla="*/ 2147483647 w 762"/>
                  <a:gd name="T65" fmla="*/ 2147483647 h 334"/>
                  <a:gd name="T66" fmla="*/ 2147483647 w 762"/>
                  <a:gd name="T67" fmla="*/ 2147483647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2"/>
                  <a:gd name="T103" fmla="*/ 0 h 334"/>
                  <a:gd name="T104" fmla="*/ 762 w 762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2" h="334">
                    <a:moveTo>
                      <a:pt x="26" y="247"/>
                    </a:moveTo>
                    <a:lnTo>
                      <a:pt x="0" y="318"/>
                    </a:lnTo>
                    <a:lnTo>
                      <a:pt x="98" y="308"/>
                    </a:lnTo>
                    <a:lnTo>
                      <a:pt x="137" y="276"/>
                    </a:lnTo>
                    <a:lnTo>
                      <a:pt x="271" y="240"/>
                    </a:lnTo>
                    <a:lnTo>
                      <a:pt x="308" y="260"/>
                    </a:lnTo>
                    <a:lnTo>
                      <a:pt x="397" y="247"/>
                    </a:lnTo>
                    <a:lnTo>
                      <a:pt x="397" y="252"/>
                    </a:lnTo>
                    <a:lnTo>
                      <a:pt x="529" y="334"/>
                    </a:lnTo>
                    <a:lnTo>
                      <a:pt x="607" y="310"/>
                    </a:lnTo>
                    <a:lnTo>
                      <a:pt x="651" y="218"/>
                    </a:lnTo>
                    <a:lnTo>
                      <a:pt x="726" y="192"/>
                    </a:lnTo>
                    <a:lnTo>
                      <a:pt x="762" y="124"/>
                    </a:lnTo>
                    <a:lnTo>
                      <a:pt x="760" y="42"/>
                    </a:lnTo>
                    <a:lnTo>
                      <a:pt x="751" y="110"/>
                    </a:lnTo>
                    <a:lnTo>
                      <a:pt x="709" y="168"/>
                    </a:lnTo>
                    <a:lnTo>
                      <a:pt x="693" y="163"/>
                    </a:lnTo>
                    <a:lnTo>
                      <a:pt x="636" y="179"/>
                    </a:lnTo>
                    <a:lnTo>
                      <a:pt x="636" y="160"/>
                    </a:lnTo>
                    <a:lnTo>
                      <a:pt x="693" y="140"/>
                    </a:lnTo>
                    <a:lnTo>
                      <a:pt x="641" y="134"/>
                    </a:lnTo>
                    <a:lnTo>
                      <a:pt x="699" y="116"/>
                    </a:lnTo>
                    <a:lnTo>
                      <a:pt x="722" y="126"/>
                    </a:lnTo>
                    <a:lnTo>
                      <a:pt x="733" y="61"/>
                    </a:lnTo>
                    <a:lnTo>
                      <a:pt x="718" y="47"/>
                    </a:lnTo>
                    <a:lnTo>
                      <a:pt x="649" y="73"/>
                    </a:lnTo>
                    <a:lnTo>
                      <a:pt x="651" y="34"/>
                    </a:lnTo>
                    <a:lnTo>
                      <a:pt x="680" y="44"/>
                    </a:lnTo>
                    <a:lnTo>
                      <a:pt x="718" y="14"/>
                    </a:lnTo>
                    <a:lnTo>
                      <a:pt x="697" y="0"/>
                    </a:lnTo>
                    <a:lnTo>
                      <a:pt x="470" y="52"/>
                    </a:lnTo>
                    <a:lnTo>
                      <a:pt x="190" y="108"/>
                    </a:lnTo>
                    <a:lnTo>
                      <a:pt x="63" y="245"/>
                    </a:lnTo>
                    <a:lnTo>
                      <a:pt x="26" y="24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7" name="Freeform 44"/>
              <p:cNvSpPr>
                <a:spLocks/>
              </p:cNvSpPr>
              <p:nvPr/>
            </p:nvSpPr>
            <p:spPr bwMode="auto">
              <a:xfrm>
                <a:off x="7384405" y="4016148"/>
                <a:ext cx="786674" cy="541906"/>
              </a:xfrm>
              <a:custGeom>
                <a:avLst/>
                <a:gdLst>
                  <a:gd name="T0" fmla="*/ 2147483647 w 666"/>
                  <a:gd name="T1" fmla="*/ 2147483647 h 415"/>
                  <a:gd name="T2" fmla="*/ 2147483647 w 666"/>
                  <a:gd name="T3" fmla="*/ 2147483647 h 415"/>
                  <a:gd name="T4" fmla="*/ 2147483647 w 666"/>
                  <a:gd name="T5" fmla="*/ 2147483647 h 415"/>
                  <a:gd name="T6" fmla="*/ 2147483647 w 666"/>
                  <a:gd name="T7" fmla="*/ 2147483647 h 415"/>
                  <a:gd name="T8" fmla="*/ 2147483647 w 666"/>
                  <a:gd name="T9" fmla="*/ 2147483647 h 415"/>
                  <a:gd name="T10" fmla="*/ 0 w 666"/>
                  <a:gd name="T11" fmla="*/ 2147483647 h 415"/>
                  <a:gd name="T12" fmla="*/ 2147483647 w 666"/>
                  <a:gd name="T13" fmla="*/ 2147483647 h 415"/>
                  <a:gd name="T14" fmla="*/ 2147483647 w 666"/>
                  <a:gd name="T15" fmla="*/ 2147483647 h 415"/>
                  <a:gd name="T16" fmla="*/ 2147483647 w 666"/>
                  <a:gd name="T17" fmla="*/ 2147483647 h 415"/>
                  <a:gd name="T18" fmla="*/ 2147483647 w 666"/>
                  <a:gd name="T19" fmla="*/ 2147483647 h 415"/>
                  <a:gd name="T20" fmla="*/ 2147483647 w 666"/>
                  <a:gd name="T21" fmla="*/ 2147483647 h 415"/>
                  <a:gd name="T22" fmla="*/ 2147483647 w 666"/>
                  <a:gd name="T23" fmla="*/ 2147483647 h 415"/>
                  <a:gd name="T24" fmla="*/ 2147483647 w 666"/>
                  <a:gd name="T25" fmla="*/ 2147483647 h 415"/>
                  <a:gd name="T26" fmla="*/ 2147483647 w 666"/>
                  <a:gd name="T27" fmla="*/ 2147483647 h 415"/>
                  <a:gd name="T28" fmla="*/ 2147483647 w 666"/>
                  <a:gd name="T29" fmla="*/ 2147483647 h 415"/>
                  <a:gd name="T30" fmla="*/ 2147483647 w 666"/>
                  <a:gd name="T31" fmla="*/ 2147483647 h 415"/>
                  <a:gd name="T32" fmla="*/ 2147483647 w 666"/>
                  <a:gd name="T33" fmla="*/ 2147483647 h 415"/>
                  <a:gd name="T34" fmla="*/ 2147483647 w 666"/>
                  <a:gd name="T35" fmla="*/ 0 h 415"/>
                  <a:gd name="T36" fmla="*/ 2147483647 w 666"/>
                  <a:gd name="T37" fmla="*/ 2147483647 h 415"/>
                  <a:gd name="T38" fmla="*/ 2147483647 w 666"/>
                  <a:gd name="T39" fmla="*/ 2147483647 h 415"/>
                  <a:gd name="T40" fmla="*/ 2147483647 w 666"/>
                  <a:gd name="T41" fmla="*/ 2147483647 h 415"/>
                  <a:gd name="T42" fmla="*/ 2147483647 w 666"/>
                  <a:gd name="T43" fmla="*/ 2147483647 h 415"/>
                  <a:gd name="T44" fmla="*/ 2147483647 w 666"/>
                  <a:gd name="T45" fmla="*/ 2147483647 h 415"/>
                  <a:gd name="T46" fmla="*/ 2147483647 w 666"/>
                  <a:gd name="T47" fmla="*/ 2147483647 h 415"/>
                  <a:gd name="T48" fmla="*/ 2147483647 w 666"/>
                  <a:gd name="T49" fmla="*/ 2147483647 h 4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6"/>
                  <a:gd name="T76" fmla="*/ 0 h 415"/>
                  <a:gd name="T77" fmla="*/ 666 w 666"/>
                  <a:gd name="T78" fmla="*/ 415 h 41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6" h="415">
                    <a:moveTo>
                      <a:pt x="109" y="290"/>
                    </a:moveTo>
                    <a:lnTo>
                      <a:pt x="90" y="332"/>
                    </a:lnTo>
                    <a:lnTo>
                      <a:pt x="63" y="344"/>
                    </a:lnTo>
                    <a:lnTo>
                      <a:pt x="61" y="371"/>
                    </a:lnTo>
                    <a:lnTo>
                      <a:pt x="3" y="392"/>
                    </a:lnTo>
                    <a:lnTo>
                      <a:pt x="0" y="415"/>
                    </a:lnTo>
                    <a:lnTo>
                      <a:pt x="158" y="387"/>
                    </a:lnTo>
                    <a:lnTo>
                      <a:pt x="445" y="328"/>
                    </a:lnTo>
                    <a:lnTo>
                      <a:pt x="666" y="274"/>
                    </a:lnTo>
                    <a:lnTo>
                      <a:pt x="666" y="232"/>
                    </a:lnTo>
                    <a:lnTo>
                      <a:pt x="642" y="219"/>
                    </a:lnTo>
                    <a:lnTo>
                      <a:pt x="623" y="240"/>
                    </a:lnTo>
                    <a:lnTo>
                      <a:pt x="611" y="184"/>
                    </a:lnTo>
                    <a:lnTo>
                      <a:pt x="623" y="134"/>
                    </a:lnTo>
                    <a:lnTo>
                      <a:pt x="540" y="97"/>
                    </a:lnTo>
                    <a:lnTo>
                      <a:pt x="484" y="106"/>
                    </a:lnTo>
                    <a:lnTo>
                      <a:pt x="482" y="29"/>
                    </a:lnTo>
                    <a:lnTo>
                      <a:pt x="424" y="0"/>
                    </a:lnTo>
                    <a:lnTo>
                      <a:pt x="381" y="18"/>
                    </a:lnTo>
                    <a:lnTo>
                      <a:pt x="352" y="90"/>
                    </a:lnTo>
                    <a:lnTo>
                      <a:pt x="300" y="119"/>
                    </a:lnTo>
                    <a:lnTo>
                      <a:pt x="279" y="234"/>
                    </a:lnTo>
                    <a:lnTo>
                      <a:pt x="195" y="290"/>
                    </a:lnTo>
                    <a:lnTo>
                      <a:pt x="127" y="313"/>
                    </a:lnTo>
                    <a:lnTo>
                      <a:pt x="109" y="29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8" name="Freeform 45"/>
              <p:cNvSpPr>
                <a:spLocks/>
              </p:cNvSpPr>
              <p:nvPr/>
            </p:nvSpPr>
            <p:spPr bwMode="auto">
              <a:xfrm>
                <a:off x="7440190" y="3907995"/>
                <a:ext cx="447413" cy="516860"/>
              </a:xfrm>
              <a:custGeom>
                <a:avLst/>
                <a:gdLst>
                  <a:gd name="T0" fmla="*/ 2147483647 w 440"/>
                  <a:gd name="T1" fmla="*/ 2147483647 h 458"/>
                  <a:gd name="T2" fmla="*/ 2147483647 w 440"/>
                  <a:gd name="T3" fmla="*/ 2147483647 h 458"/>
                  <a:gd name="T4" fmla="*/ 0 w 440"/>
                  <a:gd name="T5" fmla="*/ 2147483647 h 458"/>
                  <a:gd name="T6" fmla="*/ 2147483647 w 440"/>
                  <a:gd name="T7" fmla="*/ 2147483647 h 458"/>
                  <a:gd name="T8" fmla="*/ 2147483647 w 440"/>
                  <a:gd name="T9" fmla="*/ 2147483647 h 458"/>
                  <a:gd name="T10" fmla="*/ 2147483647 w 440"/>
                  <a:gd name="T11" fmla="*/ 2147483647 h 458"/>
                  <a:gd name="T12" fmla="*/ 2147483647 w 440"/>
                  <a:gd name="T13" fmla="*/ 2147483647 h 458"/>
                  <a:gd name="T14" fmla="*/ 2147483647 w 440"/>
                  <a:gd name="T15" fmla="*/ 2147483647 h 458"/>
                  <a:gd name="T16" fmla="*/ 2147483647 w 440"/>
                  <a:gd name="T17" fmla="*/ 2147483647 h 458"/>
                  <a:gd name="T18" fmla="*/ 2147483647 w 440"/>
                  <a:gd name="T19" fmla="*/ 2147483647 h 458"/>
                  <a:gd name="T20" fmla="*/ 2147483647 w 440"/>
                  <a:gd name="T21" fmla="*/ 2147483647 h 458"/>
                  <a:gd name="T22" fmla="*/ 2147483647 w 440"/>
                  <a:gd name="T23" fmla="*/ 2147483647 h 458"/>
                  <a:gd name="T24" fmla="*/ 2147483647 w 440"/>
                  <a:gd name="T25" fmla="*/ 2147483647 h 458"/>
                  <a:gd name="T26" fmla="*/ 2147483647 w 440"/>
                  <a:gd name="T27" fmla="*/ 2147483647 h 458"/>
                  <a:gd name="T28" fmla="*/ 2147483647 w 440"/>
                  <a:gd name="T29" fmla="*/ 2147483647 h 458"/>
                  <a:gd name="T30" fmla="*/ 2147483647 w 440"/>
                  <a:gd name="T31" fmla="*/ 2147483647 h 458"/>
                  <a:gd name="T32" fmla="*/ 2147483647 w 440"/>
                  <a:gd name="T33" fmla="*/ 0 h 458"/>
                  <a:gd name="T34" fmla="*/ 2147483647 w 440"/>
                  <a:gd name="T35" fmla="*/ 2147483647 h 458"/>
                  <a:gd name="T36" fmla="*/ 2147483647 w 440"/>
                  <a:gd name="T37" fmla="*/ 2147483647 h 458"/>
                  <a:gd name="T38" fmla="*/ 2147483647 w 440"/>
                  <a:gd name="T39" fmla="*/ 2147483647 h 458"/>
                  <a:gd name="T40" fmla="*/ 2147483647 w 440"/>
                  <a:gd name="T41" fmla="*/ 2147483647 h 4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0"/>
                  <a:gd name="T64" fmla="*/ 0 h 458"/>
                  <a:gd name="T65" fmla="*/ 440 w 440"/>
                  <a:gd name="T66" fmla="*/ 458 h 45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0" h="458">
                    <a:moveTo>
                      <a:pt x="45" y="239"/>
                    </a:moveTo>
                    <a:lnTo>
                      <a:pt x="12" y="230"/>
                    </a:lnTo>
                    <a:lnTo>
                      <a:pt x="0" y="303"/>
                    </a:lnTo>
                    <a:lnTo>
                      <a:pt x="12" y="379"/>
                    </a:lnTo>
                    <a:lnTo>
                      <a:pt x="75" y="431"/>
                    </a:lnTo>
                    <a:lnTo>
                      <a:pt x="90" y="458"/>
                    </a:lnTo>
                    <a:lnTo>
                      <a:pt x="170" y="431"/>
                    </a:lnTo>
                    <a:lnTo>
                      <a:pt x="267" y="370"/>
                    </a:lnTo>
                    <a:lnTo>
                      <a:pt x="294" y="235"/>
                    </a:lnTo>
                    <a:lnTo>
                      <a:pt x="356" y="199"/>
                    </a:lnTo>
                    <a:lnTo>
                      <a:pt x="389" y="117"/>
                    </a:lnTo>
                    <a:lnTo>
                      <a:pt x="440" y="93"/>
                    </a:lnTo>
                    <a:lnTo>
                      <a:pt x="374" y="83"/>
                    </a:lnTo>
                    <a:lnTo>
                      <a:pt x="260" y="141"/>
                    </a:lnTo>
                    <a:lnTo>
                      <a:pt x="248" y="86"/>
                    </a:lnTo>
                    <a:lnTo>
                      <a:pt x="152" y="92"/>
                    </a:lnTo>
                    <a:lnTo>
                      <a:pt x="130" y="0"/>
                    </a:lnTo>
                    <a:lnTo>
                      <a:pt x="105" y="24"/>
                    </a:lnTo>
                    <a:lnTo>
                      <a:pt x="112" y="155"/>
                    </a:lnTo>
                    <a:lnTo>
                      <a:pt x="70" y="166"/>
                    </a:lnTo>
                    <a:lnTo>
                      <a:pt x="45" y="239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9" name="Freeform 46"/>
              <p:cNvSpPr>
                <a:spLocks/>
              </p:cNvSpPr>
              <p:nvPr/>
            </p:nvSpPr>
            <p:spPr bwMode="auto">
              <a:xfrm>
                <a:off x="8074310" y="3915964"/>
                <a:ext cx="128646" cy="173045"/>
              </a:xfrm>
              <a:custGeom>
                <a:avLst/>
                <a:gdLst>
                  <a:gd name="T0" fmla="*/ 0 w 107"/>
                  <a:gd name="T1" fmla="*/ 2147483647 h 132"/>
                  <a:gd name="T2" fmla="*/ 2147483647 w 107"/>
                  <a:gd name="T3" fmla="*/ 0 h 132"/>
                  <a:gd name="T4" fmla="*/ 2147483647 w 107"/>
                  <a:gd name="T5" fmla="*/ 2147483647 h 132"/>
                  <a:gd name="T6" fmla="*/ 2147483647 w 107"/>
                  <a:gd name="T7" fmla="*/ 2147483647 h 132"/>
                  <a:gd name="T8" fmla="*/ 2147483647 w 107"/>
                  <a:gd name="T9" fmla="*/ 2147483647 h 132"/>
                  <a:gd name="T10" fmla="*/ 2147483647 w 107"/>
                  <a:gd name="T11" fmla="*/ 2147483647 h 132"/>
                  <a:gd name="T12" fmla="*/ 2147483647 w 107"/>
                  <a:gd name="T13" fmla="*/ 2147483647 h 132"/>
                  <a:gd name="T14" fmla="*/ 0 w 107"/>
                  <a:gd name="T15" fmla="*/ 2147483647 h 1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132"/>
                  <a:gd name="T26" fmla="*/ 107 w 107"/>
                  <a:gd name="T27" fmla="*/ 132 h 1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132">
                    <a:moveTo>
                      <a:pt x="0" y="8"/>
                    </a:moveTo>
                    <a:lnTo>
                      <a:pt x="23" y="0"/>
                    </a:lnTo>
                    <a:lnTo>
                      <a:pt x="71" y="29"/>
                    </a:lnTo>
                    <a:lnTo>
                      <a:pt x="71" y="58"/>
                    </a:lnTo>
                    <a:lnTo>
                      <a:pt x="105" y="79"/>
                    </a:lnTo>
                    <a:lnTo>
                      <a:pt x="107" y="118"/>
                    </a:lnTo>
                    <a:lnTo>
                      <a:pt x="52" y="13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0" name="Freeform 47"/>
              <p:cNvSpPr>
                <a:spLocks/>
              </p:cNvSpPr>
              <p:nvPr/>
            </p:nvSpPr>
            <p:spPr bwMode="auto">
              <a:xfrm>
                <a:off x="7538097" y="3576704"/>
                <a:ext cx="604520" cy="439444"/>
              </a:xfrm>
              <a:custGeom>
                <a:avLst/>
                <a:gdLst>
                  <a:gd name="T0" fmla="*/ 2147483647 w 512"/>
                  <a:gd name="T1" fmla="*/ 2147483647 h 336"/>
                  <a:gd name="T2" fmla="*/ 0 w 512"/>
                  <a:gd name="T3" fmla="*/ 2147483647 h 336"/>
                  <a:gd name="T4" fmla="*/ 2147483647 w 512"/>
                  <a:gd name="T5" fmla="*/ 2147483647 h 336"/>
                  <a:gd name="T6" fmla="*/ 2147483647 w 512"/>
                  <a:gd name="T7" fmla="*/ 2147483647 h 336"/>
                  <a:gd name="T8" fmla="*/ 2147483647 w 512"/>
                  <a:gd name="T9" fmla="*/ 2147483647 h 336"/>
                  <a:gd name="T10" fmla="*/ 2147483647 w 512"/>
                  <a:gd name="T11" fmla="*/ 2147483647 h 336"/>
                  <a:gd name="T12" fmla="*/ 2147483647 w 512"/>
                  <a:gd name="T13" fmla="*/ 2147483647 h 336"/>
                  <a:gd name="T14" fmla="*/ 2147483647 w 512"/>
                  <a:gd name="T15" fmla="*/ 2147483647 h 336"/>
                  <a:gd name="T16" fmla="*/ 2147483647 w 512"/>
                  <a:gd name="T17" fmla="*/ 2147483647 h 336"/>
                  <a:gd name="T18" fmla="*/ 2147483647 w 512"/>
                  <a:gd name="T19" fmla="*/ 2147483647 h 336"/>
                  <a:gd name="T20" fmla="*/ 2147483647 w 512"/>
                  <a:gd name="T21" fmla="*/ 2147483647 h 336"/>
                  <a:gd name="T22" fmla="*/ 2147483647 w 512"/>
                  <a:gd name="T23" fmla="*/ 2147483647 h 336"/>
                  <a:gd name="T24" fmla="*/ 2147483647 w 512"/>
                  <a:gd name="T25" fmla="*/ 0 h 336"/>
                  <a:gd name="T26" fmla="*/ 2147483647 w 512"/>
                  <a:gd name="T27" fmla="*/ 2147483647 h 336"/>
                  <a:gd name="T28" fmla="*/ 2147483647 w 512"/>
                  <a:gd name="T29" fmla="*/ 2147483647 h 3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12"/>
                  <a:gd name="T46" fmla="*/ 0 h 336"/>
                  <a:gd name="T47" fmla="*/ 512 w 512"/>
                  <a:gd name="T48" fmla="*/ 336 h 3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12" h="336">
                    <a:moveTo>
                      <a:pt x="47" y="49"/>
                    </a:moveTo>
                    <a:lnTo>
                      <a:pt x="0" y="94"/>
                    </a:lnTo>
                    <a:lnTo>
                      <a:pt x="26" y="257"/>
                    </a:lnTo>
                    <a:lnTo>
                      <a:pt x="47" y="336"/>
                    </a:lnTo>
                    <a:lnTo>
                      <a:pt x="134" y="329"/>
                    </a:lnTo>
                    <a:lnTo>
                      <a:pt x="457" y="268"/>
                    </a:lnTo>
                    <a:lnTo>
                      <a:pt x="480" y="258"/>
                    </a:lnTo>
                    <a:lnTo>
                      <a:pt x="512" y="183"/>
                    </a:lnTo>
                    <a:lnTo>
                      <a:pt x="464" y="141"/>
                    </a:lnTo>
                    <a:lnTo>
                      <a:pt x="490" y="44"/>
                    </a:lnTo>
                    <a:lnTo>
                      <a:pt x="452" y="34"/>
                    </a:lnTo>
                    <a:lnTo>
                      <a:pt x="452" y="10"/>
                    </a:lnTo>
                    <a:lnTo>
                      <a:pt x="436" y="0"/>
                    </a:lnTo>
                    <a:lnTo>
                      <a:pt x="62" y="70"/>
                    </a:lnTo>
                    <a:lnTo>
                      <a:pt x="47" y="4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1" name="Freeform 48"/>
              <p:cNvSpPr>
                <a:spLocks/>
              </p:cNvSpPr>
              <p:nvPr/>
            </p:nvSpPr>
            <p:spPr bwMode="auto">
              <a:xfrm>
                <a:off x="8086833" y="3626796"/>
                <a:ext cx="160522" cy="352922"/>
              </a:xfrm>
              <a:custGeom>
                <a:avLst/>
                <a:gdLst>
                  <a:gd name="T0" fmla="*/ 2147483647 w 135"/>
                  <a:gd name="T1" fmla="*/ 2147483647 h 268"/>
                  <a:gd name="T2" fmla="*/ 2147483647 w 135"/>
                  <a:gd name="T3" fmla="*/ 0 h 268"/>
                  <a:gd name="T4" fmla="*/ 2147483647 w 135"/>
                  <a:gd name="T5" fmla="*/ 2147483647 h 268"/>
                  <a:gd name="T6" fmla="*/ 2147483647 w 135"/>
                  <a:gd name="T7" fmla="*/ 2147483647 h 268"/>
                  <a:gd name="T8" fmla="*/ 2147483647 w 135"/>
                  <a:gd name="T9" fmla="*/ 2147483647 h 268"/>
                  <a:gd name="T10" fmla="*/ 2147483647 w 135"/>
                  <a:gd name="T11" fmla="*/ 2147483647 h 268"/>
                  <a:gd name="T12" fmla="*/ 2147483647 w 135"/>
                  <a:gd name="T13" fmla="*/ 2147483647 h 268"/>
                  <a:gd name="T14" fmla="*/ 2147483647 w 135"/>
                  <a:gd name="T15" fmla="*/ 2147483647 h 268"/>
                  <a:gd name="T16" fmla="*/ 2147483647 w 135"/>
                  <a:gd name="T17" fmla="*/ 2147483647 h 268"/>
                  <a:gd name="T18" fmla="*/ 2147483647 w 135"/>
                  <a:gd name="T19" fmla="*/ 2147483647 h 268"/>
                  <a:gd name="T20" fmla="*/ 2147483647 w 135"/>
                  <a:gd name="T21" fmla="*/ 2147483647 h 268"/>
                  <a:gd name="T22" fmla="*/ 0 w 135"/>
                  <a:gd name="T23" fmla="*/ 2147483647 h 268"/>
                  <a:gd name="T24" fmla="*/ 2147483647 w 135"/>
                  <a:gd name="T25" fmla="*/ 2147483647 h 2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268"/>
                  <a:gd name="T41" fmla="*/ 135 w 135"/>
                  <a:gd name="T42" fmla="*/ 268 h 2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268">
                    <a:moveTo>
                      <a:pt x="24" y="2"/>
                    </a:moveTo>
                    <a:lnTo>
                      <a:pt x="56" y="0"/>
                    </a:lnTo>
                    <a:lnTo>
                      <a:pt x="121" y="40"/>
                    </a:lnTo>
                    <a:lnTo>
                      <a:pt x="111" y="73"/>
                    </a:lnTo>
                    <a:lnTo>
                      <a:pt x="134" y="94"/>
                    </a:lnTo>
                    <a:lnTo>
                      <a:pt x="135" y="219"/>
                    </a:lnTo>
                    <a:lnTo>
                      <a:pt x="113" y="268"/>
                    </a:lnTo>
                    <a:lnTo>
                      <a:pt x="87" y="250"/>
                    </a:lnTo>
                    <a:lnTo>
                      <a:pt x="59" y="249"/>
                    </a:lnTo>
                    <a:lnTo>
                      <a:pt x="13" y="223"/>
                    </a:lnTo>
                    <a:lnTo>
                      <a:pt x="48" y="144"/>
                    </a:lnTo>
                    <a:lnTo>
                      <a:pt x="0" y="10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2" name="Freeform 49"/>
              <p:cNvSpPr>
                <a:spLocks/>
              </p:cNvSpPr>
              <p:nvPr/>
            </p:nvSpPr>
            <p:spPr bwMode="auto">
              <a:xfrm>
                <a:off x="7589327" y="3081475"/>
                <a:ext cx="670552" cy="602243"/>
              </a:xfrm>
              <a:custGeom>
                <a:avLst/>
                <a:gdLst>
                  <a:gd name="T0" fmla="*/ 2147483647 w 567"/>
                  <a:gd name="T1" fmla="*/ 2147483647 h 461"/>
                  <a:gd name="T2" fmla="*/ 2147483647 w 567"/>
                  <a:gd name="T3" fmla="*/ 2147483647 h 461"/>
                  <a:gd name="T4" fmla="*/ 2147483647 w 567"/>
                  <a:gd name="T5" fmla="*/ 2147483647 h 461"/>
                  <a:gd name="T6" fmla="*/ 2147483647 w 567"/>
                  <a:gd name="T7" fmla="*/ 2147483647 h 461"/>
                  <a:gd name="T8" fmla="*/ 2147483647 w 567"/>
                  <a:gd name="T9" fmla="*/ 2147483647 h 461"/>
                  <a:gd name="T10" fmla="*/ 2147483647 w 567"/>
                  <a:gd name="T11" fmla="*/ 2147483647 h 461"/>
                  <a:gd name="T12" fmla="*/ 2147483647 w 567"/>
                  <a:gd name="T13" fmla="*/ 2147483647 h 461"/>
                  <a:gd name="T14" fmla="*/ 2147483647 w 567"/>
                  <a:gd name="T15" fmla="*/ 2147483647 h 461"/>
                  <a:gd name="T16" fmla="*/ 2147483647 w 567"/>
                  <a:gd name="T17" fmla="*/ 2147483647 h 461"/>
                  <a:gd name="T18" fmla="*/ 2147483647 w 567"/>
                  <a:gd name="T19" fmla="*/ 2147483647 h 461"/>
                  <a:gd name="T20" fmla="*/ 2147483647 w 567"/>
                  <a:gd name="T21" fmla="*/ 2147483647 h 461"/>
                  <a:gd name="T22" fmla="*/ 2147483647 w 567"/>
                  <a:gd name="T23" fmla="*/ 2147483647 h 461"/>
                  <a:gd name="T24" fmla="*/ 2147483647 w 567"/>
                  <a:gd name="T25" fmla="*/ 0 h 461"/>
                  <a:gd name="T26" fmla="*/ 2147483647 w 567"/>
                  <a:gd name="T27" fmla="*/ 2147483647 h 461"/>
                  <a:gd name="T28" fmla="*/ 2147483647 w 567"/>
                  <a:gd name="T29" fmla="*/ 2147483647 h 461"/>
                  <a:gd name="T30" fmla="*/ 2147483647 w 567"/>
                  <a:gd name="T31" fmla="*/ 2147483647 h 461"/>
                  <a:gd name="T32" fmla="*/ 2147483647 w 567"/>
                  <a:gd name="T33" fmla="*/ 2147483647 h 461"/>
                  <a:gd name="T34" fmla="*/ 2147483647 w 567"/>
                  <a:gd name="T35" fmla="*/ 2147483647 h 461"/>
                  <a:gd name="T36" fmla="*/ 2147483647 w 567"/>
                  <a:gd name="T37" fmla="*/ 2147483647 h 461"/>
                  <a:gd name="T38" fmla="*/ 2147483647 w 567"/>
                  <a:gd name="T39" fmla="*/ 2147483647 h 461"/>
                  <a:gd name="T40" fmla="*/ 2147483647 w 567"/>
                  <a:gd name="T41" fmla="*/ 2147483647 h 461"/>
                  <a:gd name="T42" fmla="*/ 2147483647 w 567"/>
                  <a:gd name="T43" fmla="*/ 2147483647 h 461"/>
                  <a:gd name="T44" fmla="*/ 2147483647 w 567"/>
                  <a:gd name="T45" fmla="*/ 2147483647 h 461"/>
                  <a:gd name="T46" fmla="*/ 2147483647 w 567"/>
                  <a:gd name="T47" fmla="*/ 2147483647 h 461"/>
                  <a:gd name="T48" fmla="*/ 2147483647 w 567"/>
                  <a:gd name="T49" fmla="*/ 2147483647 h 461"/>
                  <a:gd name="T50" fmla="*/ 2147483647 w 567"/>
                  <a:gd name="T51" fmla="*/ 2147483647 h 461"/>
                  <a:gd name="T52" fmla="*/ 2147483647 w 567"/>
                  <a:gd name="T53" fmla="*/ 2147483647 h 461"/>
                  <a:gd name="T54" fmla="*/ 2147483647 w 567"/>
                  <a:gd name="T55" fmla="*/ 2147483647 h 461"/>
                  <a:gd name="T56" fmla="*/ 0 w 567"/>
                  <a:gd name="T57" fmla="*/ 2147483647 h 461"/>
                  <a:gd name="T58" fmla="*/ 2147483647 w 567"/>
                  <a:gd name="T59" fmla="*/ 2147483647 h 461"/>
                  <a:gd name="T60" fmla="*/ 2147483647 w 567"/>
                  <a:gd name="T61" fmla="*/ 2147483647 h 46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67"/>
                  <a:gd name="T94" fmla="*/ 0 h 461"/>
                  <a:gd name="T95" fmla="*/ 567 w 567"/>
                  <a:gd name="T96" fmla="*/ 461 h 46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67" h="461">
                    <a:moveTo>
                      <a:pt x="44" y="310"/>
                    </a:moveTo>
                    <a:lnTo>
                      <a:pt x="97" y="282"/>
                    </a:lnTo>
                    <a:lnTo>
                      <a:pt x="169" y="276"/>
                    </a:lnTo>
                    <a:lnTo>
                      <a:pt x="187" y="252"/>
                    </a:lnTo>
                    <a:lnTo>
                      <a:pt x="213" y="248"/>
                    </a:lnTo>
                    <a:lnTo>
                      <a:pt x="228" y="223"/>
                    </a:lnTo>
                    <a:lnTo>
                      <a:pt x="252" y="213"/>
                    </a:lnTo>
                    <a:lnTo>
                      <a:pt x="241" y="164"/>
                    </a:lnTo>
                    <a:lnTo>
                      <a:pt x="226" y="152"/>
                    </a:lnTo>
                    <a:lnTo>
                      <a:pt x="257" y="113"/>
                    </a:lnTo>
                    <a:lnTo>
                      <a:pt x="276" y="113"/>
                    </a:lnTo>
                    <a:lnTo>
                      <a:pt x="342" y="30"/>
                    </a:lnTo>
                    <a:lnTo>
                      <a:pt x="444" y="0"/>
                    </a:lnTo>
                    <a:lnTo>
                      <a:pt x="455" y="77"/>
                    </a:lnTo>
                    <a:lnTo>
                      <a:pt x="460" y="74"/>
                    </a:lnTo>
                    <a:lnTo>
                      <a:pt x="484" y="102"/>
                    </a:lnTo>
                    <a:lnTo>
                      <a:pt x="486" y="181"/>
                    </a:lnTo>
                    <a:lnTo>
                      <a:pt x="517" y="245"/>
                    </a:lnTo>
                    <a:lnTo>
                      <a:pt x="528" y="329"/>
                    </a:lnTo>
                    <a:lnTo>
                      <a:pt x="531" y="402"/>
                    </a:lnTo>
                    <a:lnTo>
                      <a:pt x="567" y="426"/>
                    </a:lnTo>
                    <a:lnTo>
                      <a:pt x="541" y="461"/>
                    </a:lnTo>
                    <a:lnTo>
                      <a:pt x="475" y="420"/>
                    </a:lnTo>
                    <a:lnTo>
                      <a:pt x="441" y="423"/>
                    </a:lnTo>
                    <a:lnTo>
                      <a:pt x="407" y="413"/>
                    </a:lnTo>
                    <a:lnTo>
                      <a:pt x="408" y="389"/>
                    </a:lnTo>
                    <a:lnTo>
                      <a:pt x="387" y="381"/>
                    </a:lnTo>
                    <a:lnTo>
                      <a:pt x="16" y="452"/>
                    </a:lnTo>
                    <a:lnTo>
                      <a:pt x="0" y="431"/>
                    </a:lnTo>
                    <a:lnTo>
                      <a:pt x="56" y="348"/>
                    </a:lnTo>
                    <a:lnTo>
                      <a:pt x="44" y="31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3" name="Freeform 50"/>
              <p:cNvSpPr>
                <a:spLocks/>
              </p:cNvSpPr>
              <p:nvPr/>
            </p:nvSpPr>
            <p:spPr bwMode="auto">
              <a:xfrm>
                <a:off x="8111879" y="3048460"/>
                <a:ext cx="176461" cy="363168"/>
              </a:xfrm>
              <a:custGeom>
                <a:avLst/>
                <a:gdLst>
                  <a:gd name="T0" fmla="*/ 0 w 150"/>
                  <a:gd name="T1" fmla="*/ 2147483647 h 278"/>
                  <a:gd name="T2" fmla="*/ 2147483647 w 150"/>
                  <a:gd name="T3" fmla="*/ 0 h 278"/>
                  <a:gd name="T4" fmla="*/ 2147483647 w 150"/>
                  <a:gd name="T5" fmla="*/ 2147483647 h 278"/>
                  <a:gd name="T6" fmla="*/ 2147483647 w 150"/>
                  <a:gd name="T7" fmla="*/ 2147483647 h 278"/>
                  <a:gd name="T8" fmla="*/ 2147483647 w 150"/>
                  <a:gd name="T9" fmla="*/ 2147483647 h 278"/>
                  <a:gd name="T10" fmla="*/ 2147483647 w 150"/>
                  <a:gd name="T11" fmla="*/ 2147483647 h 278"/>
                  <a:gd name="T12" fmla="*/ 2147483647 w 150"/>
                  <a:gd name="T13" fmla="*/ 2147483647 h 278"/>
                  <a:gd name="T14" fmla="*/ 2147483647 w 150"/>
                  <a:gd name="T15" fmla="*/ 2147483647 h 278"/>
                  <a:gd name="T16" fmla="*/ 2147483647 w 150"/>
                  <a:gd name="T17" fmla="*/ 2147483647 h 278"/>
                  <a:gd name="T18" fmla="*/ 0 w 150"/>
                  <a:gd name="T19" fmla="*/ 2147483647 h 2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0"/>
                  <a:gd name="T31" fmla="*/ 0 h 278"/>
                  <a:gd name="T32" fmla="*/ 150 w 150"/>
                  <a:gd name="T33" fmla="*/ 278 h 2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0" h="278">
                    <a:moveTo>
                      <a:pt x="0" y="29"/>
                    </a:moveTo>
                    <a:lnTo>
                      <a:pt x="109" y="0"/>
                    </a:lnTo>
                    <a:lnTo>
                      <a:pt x="150" y="76"/>
                    </a:lnTo>
                    <a:lnTo>
                      <a:pt x="129" y="95"/>
                    </a:lnTo>
                    <a:lnTo>
                      <a:pt x="137" y="263"/>
                    </a:lnTo>
                    <a:lnTo>
                      <a:pt x="74" y="278"/>
                    </a:lnTo>
                    <a:lnTo>
                      <a:pt x="43" y="208"/>
                    </a:lnTo>
                    <a:lnTo>
                      <a:pt x="42" y="126"/>
                    </a:lnTo>
                    <a:lnTo>
                      <a:pt x="14" y="102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4" name="Freeform 51"/>
              <p:cNvSpPr>
                <a:spLocks/>
              </p:cNvSpPr>
              <p:nvPr/>
            </p:nvSpPr>
            <p:spPr bwMode="auto">
              <a:xfrm>
                <a:off x="8196125" y="3330797"/>
                <a:ext cx="379106" cy="188984"/>
              </a:xfrm>
              <a:custGeom>
                <a:avLst/>
                <a:gdLst>
                  <a:gd name="T0" fmla="*/ 0 w 320"/>
                  <a:gd name="T1" fmla="*/ 2147483647 h 146"/>
                  <a:gd name="T2" fmla="*/ 2147483647 w 320"/>
                  <a:gd name="T3" fmla="*/ 2147483647 h 146"/>
                  <a:gd name="T4" fmla="*/ 2147483647 w 320"/>
                  <a:gd name="T5" fmla="*/ 2147483647 h 146"/>
                  <a:gd name="T6" fmla="*/ 2147483647 w 320"/>
                  <a:gd name="T7" fmla="*/ 0 h 146"/>
                  <a:gd name="T8" fmla="*/ 2147483647 w 320"/>
                  <a:gd name="T9" fmla="*/ 2147483647 h 146"/>
                  <a:gd name="T10" fmla="*/ 2147483647 w 320"/>
                  <a:gd name="T11" fmla="*/ 2147483647 h 146"/>
                  <a:gd name="T12" fmla="*/ 2147483647 w 320"/>
                  <a:gd name="T13" fmla="*/ 2147483647 h 146"/>
                  <a:gd name="T14" fmla="*/ 2147483647 w 320"/>
                  <a:gd name="T15" fmla="*/ 2147483647 h 146"/>
                  <a:gd name="T16" fmla="*/ 2147483647 w 320"/>
                  <a:gd name="T17" fmla="*/ 2147483647 h 146"/>
                  <a:gd name="T18" fmla="*/ 2147483647 w 320"/>
                  <a:gd name="T19" fmla="*/ 2147483647 h 146"/>
                  <a:gd name="T20" fmla="*/ 2147483647 w 320"/>
                  <a:gd name="T21" fmla="*/ 2147483647 h 146"/>
                  <a:gd name="T22" fmla="*/ 2147483647 w 320"/>
                  <a:gd name="T23" fmla="*/ 2147483647 h 146"/>
                  <a:gd name="T24" fmla="*/ 2147483647 w 320"/>
                  <a:gd name="T25" fmla="*/ 2147483647 h 146"/>
                  <a:gd name="T26" fmla="*/ 2147483647 w 320"/>
                  <a:gd name="T27" fmla="*/ 2147483647 h 146"/>
                  <a:gd name="T28" fmla="*/ 2147483647 w 320"/>
                  <a:gd name="T29" fmla="*/ 2147483647 h 146"/>
                  <a:gd name="T30" fmla="*/ 2147483647 w 320"/>
                  <a:gd name="T31" fmla="*/ 2147483647 h 146"/>
                  <a:gd name="T32" fmla="*/ 2147483647 w 320"/>
                  <a:gd name="T33" fmla="*/ 2147483647 h 146"/>
                  <a:gd name="T34" fmla="*/ 2147483647 w 320"/>
                  <a:gd name="T35" fmla="*/ 2147483647 h 146"/>
                  <a:gd name="T36" fmla="*/ 2147483647 w 320"/>
                  <a:gd name="T37" fmla="*/ 2147483647 h 146"/>
                  <a:gd name="T38" fmla="*/ 0 w 320"/>
                  <a:gd name="T39" fmla="*/ 2147483647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0"/>
                  <a:gd name="T61" fmla="*/ 0 h 146"/>
                  <a:gd name="T62" fmla="*/ 320 w 320"/>
                  <a:gd name="T63" fmla="*/ 146 h 1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0" h="146">
                    <a:moveTo>
                      <a:pt x="0" y="58"/>
                    </a:moveTo>
                    <a:lnTo>
                      <a:pt x="163" y="18"/>
                    </a:lnTo>
                    <a:lnTo>
                      <a:pt x="183" y="20"/>
                    </a:lnTo>
                    <a:lnTo>
                      <a:pt x="202" y="0"/>
                    </a:lnTo>
                    <a:lnTo>
                      <a:pt x="218" y="10"/>
                    </a:lnTo>
                    <a:lnTo>
                      <a:pt x="199" y="52"/>
                    </a:lnTo>
                    <a:lnTo>
                      <a:pt x="233" y="49"/>
                    </a:lnTo>
                    <a:lnTo>
                      <a:pt x="252" y="81"/>
                    </a:lnTo>
                    <a:lnTo>
                      <a:pt x="275" y="84"/>
                    </a:lnTo>
                    <a:lnTo>
                      <a:pt x="291" y="79"/>
                    </a:lnTo>
                    <a:lnTo>
                      <a:pt x="291" y="62"/>
                    </a:lnTo>
                    <a:lnTo>
                      <a:pt x="263" y="39"/>
                    </a:lnTo>
                    <a:lnTo>
                      <a:pt x="284" y="37"/>
                    </a:lnTo>
                    <a:lnTo>
                      <a:pt x="320" y="86"/>
                    </a:lnTo>
                    <a:lnTo>
                      <a:pt x="286" y="115"/>
                    </a:lnTo>
                    <a:lnTo>
                      <a:pt x="247" y="100"/>
                    </a:lnTo>
                    <a:lnTo>
                      <a:pt x="223" y="136"/>
                    </a:lnTo>
                    <a:lnTo>
                      <a:pt x="175" y="100"/>
                    </a:lnTo>
                    <a:lnTo>
                      <a:pt x="13" y="146"/>
                    </a:lnTo>
                    <a:lnTo>
                      <a:pt x="0" y="5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5" name="Freeform 52"/>
              <p:cNvSpPr>
                <a:spLocks/>
              </p:cNvSpPr>
              <p:nvPr/>
            </p:nvSpPr>
            <p:spPr bwMode="auto">
              <a:xfrm>
                <a:off x="8209787" y="3473105"/>
                <a:ext cx="199230" cy="169630"/>
              </a:xfrm>
              <a:custGeom>
                <a:avLst/>
                <a:gdLst>
                  <a:gd name="T0" fmla="*/ 0 w 166"/>
                  <a:gd name="T1" fmla="*/ 2147483647 h 128"/>
                  <a:gd name="T2" fmla="*/ 2147483647 w 166"/>
                  <a:gd name="T3" fmla="*/ 0 h 128"/>
                  <a:gd name="T4" fmla="*/ 2147483647 w 166"/>
                  <a:gd name="T5" fmla="*/ 2147483647 h 128"/>
                  <a:gd name="T6" fmla="*/ 2147483647 w 166"/>
                  <a:gd name="T7" fmla="*/ 2147483647 h 128"/>
                  <a:gd name="T8" fmla="*/ 2147483647 w 166"/>
                  <a:gd name="T9" fmla="*/ 2147483647 h 128"/>
                  <a:gd name="T10" fmla="*/ 2147483647 w 166"/>
                  <a:gd name="T11" fmla="*/ 2147483647 h 128"/>
                  <a:gd name="T12" fmla="*/ 2147483647 w 166"/>
                  <a:gd name="T13" fmla="*/ 2147483647 h 128"/>
                  <a:gd name="T14" fmla="*/ 0 w 166"/>
                  <a:gd name="T15" fmla="*/ 2147483647 h 1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6"/>
                  <a:gd name="T25" fmla="*/ 0 h 128"/>
                  <a:gd name="T26" fmla="*/ 166 w 166"/>
                  <a:gd name="T27" fmla="*/ 128 h 1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6" h="128">
                    <a:moveTo>
                      <a:pt x="0" y="32"/>
                    </a:moveTo>
                    <a:lnTo>
                      <a:pt x="127" y="0"/>
                    </a:lnTo>
                    <a:lnTo>
                      <a:pt x="166" y="58"/>
                    </a:lnTo>
                    <a:lnTo>
                      <a:pt x="143" y="84"/>
                    </a:lnTo>
                    <a:lnTo>
                      <a:pt x="103" y="74"/>
                    </a:lnTo>
                    <a:lnTo>
                      <a:pt x="40" y="128"/>
                    </a:lnTo>
                    <a:lnTo>
                      <a:pt x="6" y="10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6" name="Freeform 53"/>
              <p:cNvSpPr>
                <a:spLocks/>
              </p:cNvSpPr>
              <p:nvPr/>
            </p:nvSpPr>
            <p:spPr bwMode="auto">
              <a:xfrm>
                <a:off x="8241664" y="3588088"/>
                <a:ext cx="195815" cy="128646"/>
              </a:xfrm>
              <a:custGeom>
                <a:avLst/>
                <a:gdLst>
                  <a:gd name="T0" fmla="*/ 0 w 165"/>
                  <a:gd name="T1" fmla="*/ 2147483647 h 99"/>
                  <a:gd name="T2" fmla="*/ 2147483647 w 165"/>
                  <a:gd name="T3" fmla="*/ 2147483647 h 99"/>
                  <a:gd name="T4" fmla="*/ 2147483647 w 165"/>
                  <a:gd name="T5" fmla="*/ 0 h 99"/>
                  <a:gd name="T6" fmla="*/ 2147483647 w 165"/>
                  <a:gd name="T7" fmla="*/ 2147483647 h 99"/>
                  <a:gd name="T8" fmla="*/ 2147483647 w 165"/>
                  <a:gd name="T9" fmla="*/ 2147483647 h 99"/>
                  <a:gd name="T10" fmla="*/ 2147483647 w 165"/>
                  <a:gd name="T11" fmla="*/ 2147483647 h 99"/>
                  <a:gd name="T12" fmla="*/ 2147483647 w 165"/>
                  <a:gd name="T13" fmla="*/ 2147483647 h 99"/>
                  <a:gd name="T14" fmla="*/ 0 w 165"/>
                  <a:gd name="T15" fmla="*/ 2147483647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5"/>
                  <a:gd name="T25" fmla="*/ 0 h 99"/>
                  <a:gd name="T26" fmla="*/ 165 w 165"/>
                  <a:gd name="T27" fmla="*/ 99 h 9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5" h="99">
                    <a:moveTo>
                      <a:pt x="0" y="73"/>
                    </a:moveTo>
                    <a:lnTo>
                      <a:pt x="68" y="41"/>
                    </a:lnTo>
                    <a:lnTo>
                      <a:pt x="134" y="0"/>
                    </a:lnTo>
                    <a:lnTo>
                      <a:pt x="145" y="2"/>
                    </a:lnTo>
                    <a:lnTo>
                      <a:pt x="165" y="3"/>
                    </a:lnTo>
                    <a:lnTo>
                      <a:pt x="100" y="55"/>
                    </a:lnTo>
                    <a:lnTo>
                      <a:pt x="19" y="99"/>
                    </a:lnTo>
                    <a:lnTo>
                      <a:pt x="0" y="73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7" name="Freeform 54"/>
              <p:cNvSpPr>
                <a:spLocks/>
              </p:cNvSpPr>
              <p:nvPr/>
            </p:nvSpPr>
            <p:spPr bwMode="auto">
              <a:xfrm>
                <a:off x="8240525" y="2979014"/>
                <a:ext cx="207199" cy="406429"/>
              </a:xfrm>
              <a:custGeom>
                <a:avLst/>
                <a:gdLst>
                  <a:gd name="T0" fmla="*/ 2147483647 w 176"/>
                  <a:gd name="T1" fmla="*/ 0 h 313"/>
                  <a:gd name="T2" fmla="*/ 0 w 176"/>
                  <a:gd name="T3" fmla="*/ 2147483647 h 313"/>
                  <a:gd name="T4" fmla="*/ 2147483647 w 176"/>
                  <a:gd name="T5" fmla="*/ 2147483647 h 313"/>
                  <a:gd name="T6" fmla="*/ 2147483647 w 176"/>
                  <a:gd name="T7" fmla="*/ 2147483647 h 313"/>
                  <a:gd name="T8" fmla="*/ 2147483647 w 176"/>
                  <a:gd name="T9" fmla="*/ 2147483647 h 313"/>
                  <a:gd name="T10" fmla="*/ 2147483647 w 176"/>
                  <a:gd name="T11" fmla="*/ 2147483647 h 313"/>
                  <a:gd name="T12" fmla="*/ 2147483647 w 176"/>
                  <a:gd name="T13" fmla="*/ 2147483647 h 313"/>
                  <a:gd name="T14" fmla="*/ 2147483647 w 176"/>
                  <a:gd name="T15" fmla="*/ 2147483647 h 313"/>
                  <a:gd name="T16" fmla="*/ 2147483647 w 176"/>
                  <a:gd name="T17" fmla="*/ 2147483647 h 313"/>
                  <a:gd name="T18" fmla="*/ 2147483647 w 176"/>
                  <a:gd name="T19" fmla="*/ 2147483647 h 313"/>
                  <a:gd name="T20" fmla="*/ 2147483647 w 176"/>
                  <a:gd name="T21" fmla="*/ 2147483647 h 313"/>
                  <a:gd name="T22" fmla="*/ 2147483647 w 176"/>
                  <a:gd name="T23" fmla="*/ 2147483647 h 313"/>
                  <a:gd name="T24" fmla="*/ 2147483647 w 176"/>
                  <a:gd name="T25" fmla="*/ 0 h 3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6"/>
                  <a:gd name="T40" fmla="*/ 0 h 313"/>
                  <a:gd name="T41" fmla="*/ 176 w 176"/>
                  <a:gd name="T42" fmla="*/ 313 h 3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6" h="313">
                    <a:moveTo>
                      <a:pt x="38" y="0"/>
                    </a:moveTo>
                    <a:lnTo>
                      <a:pt x="0" y="55"/>
                    </a:lnTo>
                    <a:lnTo>
                      <a:pt x="41" y="127"/>
                    </a:lnTo>
                    <a:lnTo>
                      <a:pt x="17" y="147"/>
                    </a:lnTo>
                    <a:lnTo>
                      <a:pt x="26" y="313"/>
                    </a:lnTo>
                    <a:lnTo>
                      <a:pt x="125" y="289"/>
                    </a:lnTo>
                    <a:lnTo>
                      <a:pt x="151" y="289"/>
                    </a:lnTo>
                    <a:lnTo>
                      <a:pt x="165" y="271"/>
                    </a:lnTo>
                    <a:lnTo>
                      <a:pt x="165" y="240"/>
                    </a:lnTo>
                    <a:lnTo>
                      <a:pt x="176" y="221"/>
                    </a:lnTo>
                    <a:lnTo>
                      <a:pt x="122" y="197"/>
                    </a:lnTo>
                    <a:lnTo>
                      <a:pt x="51" y="14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8" name="Freeform 55"/>
              <p:cNvSpPr>
                <a:spLocks/>
              </p:cNvSpPr>
              <p:nvPr/>
            </p:nvSpPr>
            <p:spPr bwMode="auto">
              <a:xfrm>
                <a:off x="8361201" y="3458304"/>
                <a:ext cx="99046" cy="91077"/>
              </a:xfrm>
              <a:custGeom>
                <a:avLst/>
                <a:gdLst>
                  <a:gd name="T0" fmla="*/ 0 w 84"/>
                  <a:gd name="T1" fmla="*/ 2147483647 h 69"/>
                  <a:gd name="T2" fmla="*/ 2147483647 w 84"/>
                  <a:gd name="T3" fmla="*/ 0 h 69"/>
                  <a:gd name="T4" fmla="*/ 2147483647 w 84"/>
                  <a:gd name="T5" fmla="*/ 2147483647 h 69"/>
                  <a:gd name="T6" fmla="*/ 2147483647 w 84"/>
                  <a:gd name="T7" fmla="*/ 2147483647 h 69"/>
                  <a:gd name="T8" fmla="*/ 2147483647 w 84"/>
                  <a:gd name="T9" fmla="*/ 2147483647 h 69"/>
                  <a:gd name="T10" fmla="*/ 2147483647 w 84"/>
                  <a:gd name="T11" fmla="*/ 2147483647 h 69"/>
                  <a:gd name="T12" fmla="*/ 0 w 84"/>
                  <a:gd name="T13" fmla="*/ 2147483647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69"/>
                  <a:gd name="T23" fmla="*/ 84 w 8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69">
                    <a:moveTo>
                      <a:pt x="0" y="11"/>
                    </a:moveTo>
                    <a:lnTo>
                      <a:pt x="36" y="0"/>
                    </a:lnTo>
                    <a:lnTo>
                      <a:pt x="84" y="35"/>
                    </a:lnTo>
                    <a:lnTo>
                      <a:pt x="74" y="45"/>
                    </a:lnTo>
                    <a:lnTo>
                      <a:pt x="50" y="45"/>
                    </a:lnTo>
                    <a:lnTo>
                      <a:pt x="39" y="6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989" name="Group 69"/>
              <p:cNvGrpSpPr/>
              <p:nvPr/>
            </p:nvGrpSpPr>
            <p:grpSpPr>
              <a:xfrm>
                <a:off x="3915522" y="5844480"/>
                <a:ext cx="494086" cy="459932"/>
                <a:chOff x="466725" y="3965575"/>
                <a:chExt cx="688975" cy="641350"/>
              </a:xfrm>
              <a:grpFill/>
            </p:grpSpPr>
            <p:sp>
              <p:nvSpPr>
                <p:cNvPr id="991" name="Freeform 105"/>
                <p:cNvSpPr>
                  <a:spLocks/>
                </p:cNvSpPr>
                <p:nvPr/>
              </p:nvSpPr>
              <p:spPr bwMode="auto">
                <a:xfrm>
                  <a:off x="466725" y="4048125"/>
                  <a:ext cx="52388" cy="90488"/>
                </a:xfrm>
                <a:custGeom>
                  <a:avLst/>
                  <a:gdLst>
                    <a:gd name="T0" fmla="*/ 0 w 71"/>
                    <a:gd name="T1" fmla="*/ 2147483647 h 103"/>
                    <a:gd name="T2" fmla="*/ 0 w 71"/>
                    <a:gd name="T3" fmla="*/ 2147483647 h 103"/>
                    <a:gd name="T4" fmla="*/ 2147483647 w 71"/>
                    <a:gd name="T5" fmla="*/ 0 h 103"/>
                    <a:gd name="T6" fmla="*/ 2147483647 w 71"/>
                    <a:gd name="T7" fmla="*/ 2147483647 h 103"/>
                    <a:gd name="T8" fmla="*/ 2147483647 w 71"/>
                    <a:gd name="T9" fmla="*/ 2147483647 h 103"/>
                    <a:gd name="T10" fmla="*/ 0 w 71"/>
                    <a:gd name="T11" fmla="*/ 2147483647 h 10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103"/>
                    <a:gd name="T20" fmla="*/ 71 w 71"/>
                    <a:gd name="T21" fmla="*/ 103 h 10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103">
                      <a:moveTo>
                        <a:pt x="0" y="103"/>
                      </a:moveTo>
                      <a:lnTo>
                        <a:pt x="0" y="73"/>
                      </a:lnTo>
                      <a:lnTo>
                        <a:pt x="41" y="0"/>
                      </a:lnTo>
                      <a:lnTo>
                        <a:pt x="71" y="21"/>
                      </a:lnTo>
                      <a:lnTo>
                        <a:pt x="37" y="103"/>
                      </a:lnTo>
                      <a:lnTo>
                        <a:pt x="0" y="103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92" name="Freeform 106"/>
                <p:cNvSpPr>
                  <a:spLocks/>
                </p:cNvSpPr>
                <p:nvPr/>
              </p:nvSpPr>
              <p:spPr bwMode="auto">
                <a:xfrm>
                  <a:off x="541338" y="3965575"/>
                  <a:ext cx="100012" cy="117475"/>
                </a:xfrm>
                <a:custGeom>
                  <a:avLst/>
                  <a:gdLst>
                    <a:gd name="T0" fmla="*/ 2147483647 w 134"/>
                    <a:gd name="T1" fmla="*/ 2147483647 h 130"/>
                    <a:gd name="T2" fmla="*/ 0 w 134"/>
                    <a:gd name="T3" fmla="*/ 2147483647 h 130"/>
                    <a:gd name="T4" fmla="*/ 2147483647 w 134"/>
                    <a:gd name="T5" fmla="*/ 2147483647 h 130"/>
                    <a:gd name="T6" fmla="*/ 2147483647 w 134"/>
                    <a:gd name="T7" fmla="*/ 2147483647 h 130"/>
                    <a:gd name="T8" fmla="*/ 2147483647 w 134"/>
                    <a:gd name="T9" fmla="*/ 2147483647 h 130"/>
                    <a:gd name="T10" fmla="*/ 2147483647 w 134"/>
                    <a:gd name="T11" fmla="*/ 0 h 130"/>
                    <a:gd name="T12" fmla="*/ 2147483647 w 134"/>
                    <a:gd name="T13" fmla="*/ 2147483647 h 1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4"/>
                    <a:gd name="T22" fmla="*/ 0 h 130"/>
                    <a:gd name="T23" fmla="*/ 134 w 134"/>
                    <a:gd name="T24" fmla="*/ 130 h 1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4" h="130">
                      <a:moveTo>
                        <a:pt x="29" y="14"/>
                      </a:moveTo>
                      <a:lnTo>
                        <a:pt x="0" y="77"/>
                      </a:lnTo>
                      <a:lnTo>
                        <a:pt x="52" y="119"/>
                      </a:lnTo>
                      <a:lnTo>
                        <a:pt x="111" y="130"/>
                      </a:lnTo>
                      <a:lnTo>
                        <a:pt x="134" y="79"/>
                      </a:lnTo>
                      <a:lnTo>
                        <a:pt x="119" y="0"/>
                      </a:lnTo>
                      <a:lnTo>
                        <a:pt x="29" y="1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93" name="Freeform 107"/>
                <p:cNvSpPr>
                  <a:spLocks/>
                </p:cNvSpPr>
                <p:nvPr/>
              </p:nvSpPr>
              <p:spPr bwMode="auto">
                <a:xfrm>
                  <a:off x="635000" y="4048125"/>
                  <a:ext cx="146050" cy="130175"/>
                </a:xfrm>
                <a:custGeom>
                  <a:avLst/>
                  <a:gdLst>
                    <a:gd name="T0" fmla="*/ 0 w 198"/>
                    <a:gd name="T1" fmla="*/ 2147483647 h 147"/>
                    <a:gd name="T2" fmla="*/ 2147483647 w 198"/>
                    <a:gd name="T3" fmla="*/ 0 h 147"/>
                    <a:gd name="T4" fmla="*/ 2147483647 w 198"/>
                    <a:gd name="T5" fmla="*/ 2147483647 h 147"/>
                    <a:gd name="T6" fmla="*/ 2147483647 w 198"/>
                    <a:gd name="T7" fmla="*/ 2147483647 h 147"/>
                    <a:gd name="T8" fmla="*/ 2147483647 w 198"/>
                    <a:gd name="T9" fmla="*/ 2147483647 h 147"/>
                    <a:gd name="T10" fmla="*/ 2147483647 w 198"/>
                    <a:gd name="T11" fmla="*/ 2147483647 h 147"/>
                    <a:gd name="T12" fmla="*/ 2147483647 w 198"/>
                    <a:gd name="T13" fmla="*/ 2147483647 h 147"/>
                    <a:gd name="T14" fmla="*/ 0 w 198"/>
                    <a:gd name="T15" fmla="*/ 2147483647 h 1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8"/>
                    <a:gd name="T25" fmla="*/ 0 h 147"/>
                    <a:gd name="T26" fmla="*/ 198 w 198"/>
                    <a:gd name="T27" fmla="*/ 147 h 14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8" h="147">
                      <a:moveTo>
                        <a:pt x="0" y="52"/>
                      </a:moveTo>
                      <a:lnTo>
                        <a:pt x="135" y="0"/>
                      </a:lnTo>
                      <a:lnTo>
                        <a:pt x="161" y="63"/>
                      </a:lnTo>
                      <a:lnTo>
                        <a:pt x="187" y="77"/>
                      </a:lnTo>
                      <a:lnTo>
                        <a:pt x="198" y="129"/>
                      </a:lnTo>
                      <a:lnTo>
                        <a:pt x="131" y="137"/>
                      </a:lnTo>
                      <a:lnTo>
                        <a:pt x="82" y="147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94" name="Freeform 108"/>
                <p:cNvSpPr>
                  <a:spLocks/>
                </p:cNvSpPr>
                <p:nvPr/>
              </p:nvSpPr>
              <p:spPr bwMode="auto">
                <a:xfrm>
                  <a:off x="785813" y="4148138"/>
                  <a:ext cx="117475" cy="68262"/>
                </a:xfrm>
                <a:custGeom>
                  <a:avLst/>
                  <a:gdLst>
                    <a:gd name="T0" fmla="*/ 2147483647 w 158"/>
                    <a:gd name="T1" fmla="*/ 2147483647 h 78"/>
                    <a:gd name="T2" fmla="*/ 0 w 158"/>
                    <a:gd name="T3" fmla="*/ 2147483647 h 78"/>
                    <a:gd name="T4" fmla="*/ 2147483647 w 158"/>
                    <a:gd name="T5" fmla="*/ 2147483647 h 78"/>
                    <a:gd name="T6" fmla="*/ 2147483647 w 158"/>
                    <a:gd name="T7" fmla="*/ 2147483647 h 78"/>
                    <a:gd name="T8" fmla="*/ 2147483647 w 158"/>
                    <a:gd name="T9" fmla="*/ 2147483647 h 78"/>
                    <a:gd name="T10" fmla="*/ 2147483647 w 158"/>
                    <a:gd name="T11" fmla="*/ 2147483647 h 78"/>
                    <a:gd name="T12" fmla="*/ 2147483647 w 158"/>
                    <a:gd name="T13" fmla="*/ 2147483647 h 78"/>
                    <a:gd name="T14" fmla="*/ 2147483647 w 158"/>
                    <a:gd name="T15" fmla="*/ 0 h 78"/>
                    <a:gd name="T16" fmla="*/ 2147483647 w 158"/>
                    <a:gd name="T17" fmla="*/ 2147483647 h 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78"/>
                    <a:gd name="T29" fmla="*/ 158 w 158"/>
                    <a:gd name="T30" fmla="*/ 78 h 7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78">
                      <a:moveTo>
                        <a:pt x="24" y="4"/>
                      </a:moveTo>
                      <a:lnTo>
                        <a:pt x="0" y="73"/>
                      </a:lnTo>
                      <a:lnTo>
                        <a:pt x="42" y="78"/>
                      </a:lnTo>
                      <a:lnTo>
                        <a:pt x="68" y="62"/>
                      </a:lnTo>
                      <a:lnTo>
                        <a:pt x="116" y="63"/>
                      </a:lnTo>
                      <a:lnTo>
                        <a:pt x="158" y="33"/>
                      </a:lnTo>
                      <a:lnTo>
                        <a:pt x="131" y="21"/>
                      </a:lnTo>
                      <a:lnTo>
                        <a:pt x="110" y="0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95" name="Freeform 109"/>
                <p:cNvSpPr>
                  <a:spLocks/>
                </p:cNvSpPr>
                <p:nvPr/>
              </p:nvSpPr>
              <p:spPr bwMode="auto">
                <a:xfrm>
                  <a:off x="820738" y="4244975"/>
                  <a:ext cx="47625" cy="50800"/>
                </a:xfrm>
                <a:custGeom>
                  <a:avLst/>
                  <a:gdLst>
                    <a:gd name="T0" fmla="*/ 2147483647 w 64"/>
                    <a:gd name="T1" fmla="*/ 0 h 57"/>
                    <a:gd name="T2" fmla="*/ 0 w 64"/>
                    <a:gd name="T3" fmla="*/ 2147483647 h 57"/>
                    <a:gd name="T4" fmla="*/ 2147483647 w 64"/>
                    <a:gd name="T5" fmla="*/ 2147483647 h 57"/>
                    <a:gd name="T6" fmla="*/ 2147483647 w 64"/>
                    <a:gd name="T7" fmla="*/ 2147483647 h 57"/>
                    <a:gd name="T8" fmla="*/ 2147483647 w 64"/>
                    <a:gd name="T9" fmla="*/ 0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57"/>
                    <a:gd name="T17" fmla="*/ 64 w 64"/>
                    <a:gd name="T18" fmla="*/ 57 h 5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57">
                      <a:moveTo>
                        <a:pt x="56" y="0"/>
                      </a:moveTo>
                      <a:lnTo>
                        <a:pt x="0" y="5"/>
                      </a:lnTo>
                      <a:lnTo>
                        <a:pt x="9" y="57"/>
                      </a:lnTo>
                      <a:lnTo>
                        <a:pt x="64" y="44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96" name="Freeform 110"/>
                <p:cNvSpPr>
                  <a:spLocks/>
                </p:cNvSpPr>
                <p:nvPr/>
              </p:nvSpPr>
              <p:spPr bwMode="auto">
                <a:xfrm>
                  <a:off x="873125" y="4297363"/>
                  <a:ext cx="33338" cy="52387"/>
                </a:xfrm>
                <a:custGeom>
                  <a:avLst/>
                  <a:gdLst>
                    <a:gd name="T0" fmla="*/ 0 w 43"/>
                    <a:gd name="T1" fmla="*/ 2147483647 h 55"/>
                    <a:gd name="T2" fmla="*/ 2147483647 w 43"/>
                    <a:gd name="T3" fmla="*/ 0 h 55"/>
                    <a:gd name="T4" fmla="*/ 2147483647 w 43"/>
                    <a:gd name="T5" fmla="*/ 2147483647 h 55"/>
                    <a:gd name="T6" fmla="*/ 2147483647 w 43"/>
                    <a:gd name="T7" fmla="*/ 2147483647 h 55"/>
                    <a:gd name="T8" fmla="*/ 0 w 43"/>
                    <a:gd name="T9" fmla="*/ 2147483647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55"/>
                    <a:gd name="T17" fmla="*/ 43 w 43"/>
                    <a:gd name="T18" fmla="*/ 55 h 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55">
                      <a:moveTo>
                        <a:pt x="0" y="21"/>
                      </a:moveTo>
                      <a:lnTo>
                        <a:pt x="43" y="0"/>
                      </a:lnTo>
                      <a:lnTo>
                        <a:pt x="43" y="49"/>
                      </a:lnTo>
                      <a:lnTo>
                        <a:pt x="14" y="55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97" name="Freeform 111"/>
                <p:cNvSpPr>
                  <a:spLocks/>
                </p:cNvSpPr>
                <p:nvPr/>
              </p:nvSpPr>
              <p:spPr bwMode="auto">
                <a:xfrm>
                  <a:off x="955675" y="4322763"/>
                  <a:ext cx="200025" cy="284162"/>
                </a:xfrm>
                <a:custGeom>
                  <a:avLst/>
                  <a:gdLst>
                    <a:gd name="T0" fmla="*/ 2147483647 w 270"/>
                    <a:gd name="T1" fmla="*/ 0 h 318"/>
                    <a:gd name="T2" fmla="*/ 0 w 270"/>
                    <a:gd name="T3" fmla="*/ 2147483647 h 318"/>
                    <a:gd name="T4" fmla="*/ 2147483647 w 270"/>
                    <a:gd name="T5" fmla="*/ 2147483647 h 318"/>
                    <a:gd name="T6" fmla="*/ 2147483647 w 270"/>
                    <a:gd name="T7" fmla="*/ 2147483647 h 318"/>
                    <a:gd name="T8" fmla="*/ 2147483647 w 270"/>
                    <a:gd name="T9" fmla="*/ 2147483647 h 318"/>
                    <a:gd name="T10" fmla="*/ 2147483647 w 270"/>
                    <a:gd name="T11" fmla="*/ 2147483647 h 318"/>
                    <a:gd name="T12" fmla="*/ 2147483647 w 270"/>
                    <a:gd name="T13" fmla="*/ 2147483647 h 318"/>
                    <a:gd name="T14" fmla="*/ 2147483647 w 270"/>
                    <a:gd name="T15" fmla="*/ 2147483647 h 318"/>
                    <a:gd name="T16" fmla="*/ 2147483647 w 270"/>
                    <a:gd name="T17" fmla="*/ 2147483647 h 318"/>
                    <a:gd name="T18" fmla="*/ 2147483647 w 270"/>
                    <a:gd name="T19" fmla="*/ 0 h 3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0"/>
                    <a:gd name="T31" fmla="*/ 0 h 318"/>
                    <a:gd name="T32" fmla="*/ 270 w 270"/>
                    <a:gd name="T33" fmla="*/ 318 h 3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0" h="318">
                      <a:moveTo>
                        <a:pt x="45" y="0"/>
                      </a:moveTo>
                      <a:lnTo>
                        <a:pt x="0" y="121"/>
                      </a:lnTo>
                      <a:lnTo>
                        <a:pt x="32" y="181"/>
                      </a:lnTo>
                      <a:lnTo>
                        <a:pt x="32" y="289"/>
                      </a:lnTo>
                      <a:lnTo>
                        <a:pt x="97" y="318"/>
                      </a:lnTo>
                      <a:lnTo>
                        <a:pt x="126" y="255"/>
                      </a:lnTo>
                      <a:lnTo>
                        <a:pt x="208" y="241"/>
                      </a:lnTo>
                      <a:lnTo>
                        <a:pt x="270" y="171"/>
                      </a:lnTo>
                      <a:lnTo>
                        <a:pt x="205" y="63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98" name="Freeform 112"/>
                <p:cNvSpPr>
                  <a:spLocks/>
                </p:cNvSpPr>
                <p:nvPr/>
              </p:nvSpPr>
              <p:spPr bwMode="auto">
                <a:xfrm>
                  <a:off x="885825" y="4191000"/>
                  <a:ext cx="109538" cy="111125"/>
                </a:xfrm>
                <a:custGeom>
                  <a:avLst/>
                  <a:gdLst>
                    <a:gd name="T0" fmla="*/ 2147483647 w 148"/>
                    <a:gd name="T1" fmla="*/ 0 h 124"/>
                    <a:gd name="T2" fmla="*/ 0 w 148"/>
                    <a:gd name="T3" fmla="*/ 2147483647 h 124"/>
                    <a:gd name="T4" fmla="*/ 2147483647 w 148"/>
                    <a:gd name="T5" fmla="*/ 2147483647 h 124"/>
                    <a:gd name="T6" fmla="*/ 2147483647 w 148"/>
                    <a:gd name="T7" fmla="*/ 2147483647 h 124"/>
                    <a:gd name="T8" fmla="*/ 2147483647 w 148"/>
                    <a:gd name="T9" fmla="*/ 2147483647 h 124"/>
                    <a:gd name="T10" fmla="*/ 2147483647 w 148"/>
                    <a:gd name="T11" fmla="*/ 2147483647 h 124"/>
                    <a:gd name="T12" fmla="*/ 2147483647 w 148"/>
                    <a:gd name="T13" fmla="*/ 2147483647 h 124"/>
                    <a:gd name="T14" fmla="*/ 2147483647 w 148"/>
                    <a:gd name="T15" fmla="*/ 2147483647 h 124"/>
                    <a:gd name="T16" fmla="*/ 2147483647 w 148"/>
                    <a:gd name="T17" fmla="*/ 0 h 1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8"/>
                    <a:gd name="T28" fmla="*/ 0 h 124"/>
                    <a:gd name="T29" fmla="*/ 148 w 148"/>
                    <a:gd name="T30" fmla="*/ 124 h 1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8" h="124">
                      <a:moveTo>
                        <a:pt x="30" y="0"/>
                      </a:moveTo>
                      <a:lnTo>
                        <a:pt x="0" y="37"/>
                      </a:lnTo>
                      <a:lnTo>
                        <a:pt x="13" y="66"/>
                      </a:lnTo>
                      <a:lnTo>
                        <a:pt x="40" y="76"/>
                      </a:lnTo>
                      <a:lnTo>
                        <a:pt x="69" y="124"/>
                      </a:lnTo>
                      <a:lnTo>
                        <a:pt x="147" y="105"/>
                      </a:lnTo>
                      <a:lnTo>
                        <a:pt x="148" y="53"/>
                      </a:lnTo>
                      <a:lnTo>
                        <a:pt x="92" y="9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</p:grpSp>
          <p:sp>
            <p:nvSpPr>
              <p:cNvPr id="990" name="Freeform 113"/>
              <p:cNvSpPr>
                <a:spLocks/>
              </p:cNvSpPr>
              <p:nvPr/>
            </p:nvSpPr>
            <p:spPr bwMode="auto">
              <a:xfrm>
                <a:off x="2797320" y="5268451"/>
                <a:ext cx="1037376" cy="1067873"/>
              </a:xfrm>
              <a:custGeom>
                <a:avLst/>
                <a:gdLst>
                  <a:gd name="T0" fmla="*/ 2147483647 w 1702"/>
                  <a:gd name="T1" fmla="*/ 2147483647 h 1661"/>
                  <a:gd name="T2" fmla="*/ 2147483647 w 1702"/>
                  <a:gd name="T3" fmla="*/ 0 h 1661"/>
                  <a:gd name="T4" fmla="*/ 2147483647 w 1702"/>
                  <a:gd name="T5" fmla="*/ 2147483647 h 1661"/>
                  <a:gd name="T6" fmla="*/ 2147483647 w 1702"/>
                  <a:gd name="T7" fmla="*/ 2147483647 h 1661"/>
                  <a:gd name="T8" fmla="*/ 2147483647 w 1702"/>
                  <a:gd name="T9" fmla="*/ 2147483647 h 1661"/>
                  <a:gd name="T10" fmla="*/ 2147483647 w 1702"/>
                  <a:gd name="T11" fmla="*/ 2147483647 h 1661"/>
                  <a:gd name="T12" fmla="*/ 2147483647 w 1702"/>
                  <a:gd name="T13" fmla="*/ 2147483647 h 1661"/>
                  <a:gd name="T14" fmla="*/ 2147483647 w 1702"/>
                  <a:gd name="T15" fmla="*/ 2147483647 h 1661"/>
                  <a:gd name="T16" fmla="*/ 2147483647 w 1702"/>
                  <a:gd name="T17" fmla="*/ 2147483647 h 1661"/>
                  <a:gd name="T18" fmla="*/ 2147483647 w 1702"/>
                  <a:gd name="T19" fmla="*/ 2147483647 h 1661"/>
                  <a:gd name="T20" fmla="*/ 2147483647 w 1702"/>
                  <a:gd name="T21" fmla="*/ 2147483647 h 1661"/>
                  <a:gd name="T22" fmla="*/ 2147483647 w 1702"/>
                  <a:gd name="T23" fmla="*/ 2147483647 h 1661"/>
                  <a:gd name="T24" fmla="*/ 2147483647 w 1702"/>
                  <a:gd name="T25" fmla="*/ 2147483647 h 1661"/>
                  <a:gd name="T26" fmla="*/ 2147483647 w 1702"/>
                  <a:gd name="T27" fmla="*/ 2147483647 h 1661"/>
                  <a:gd name="T28" fmla="*/ 2147483647 w 1702"/>
                  <a:gd name="T29" fmla="*/ 2147483647 h 1661"/>
                  <a:gd name="T30" fmla="*/ 2147483647 w 1702"/>
                  <a:gd name="T31" fmla="*/ 2147483647 h 1661"/>
                  <a:gd name="T32" fmla="*/ 2147483647 w 1702"/>
                  <a:gd name="T33" fmla="*/ 2147483647 h 1661"/>
                  <a:gd name="T34" fmla="*/ 2147483647 w 1702"/>
                  <a:gd name="T35" fmla="*/ 2147483647 h 1661"/>
                  <a:gd name="T36" fmla="*/ 2147483647 w 1702"/>
                  <a:gd name="T37" fmla="*/ 2147483647 h 1661"/>
                  <a:gd name="T38" fmla="*/ 2147483647 w 1702"/>
                  <a:gd name="T39" fmla="*/ 2147483647 h 1661"/>
                  <a:gd name="T40" fmla="*/ 2147483647 w 1702"/>
                  <a:gd name="T41" fmla="*/ 2147483647 h 1661"/>
                  <a:gd name="T42" fmla="*/ 2147483647 w 1702"/>
                  <a:gd name="T43" fmla="*/ 2147483647 h 1661"/>
                  <a:gd name="T44" fmla="*/ 0 w 1702"/>
                  <a:gd name="T45" fmla="*/ 2147483647 h 1661"/>
                  <a:gd name="T46" fmla="*/ 2147483647 w 1702"/>
                  <a:gd name="T47" fmla="*/ 2147483647 h 1661"/>
                  <a:gd name="T48" fmla="*/ 2147483647 w 1702"/>
                  <a:gd name="T49" fmla="*/ 2147483647 h 1661"/>
                  <a:gd name="T50" fmla="*/ 2147483647 w 1702"/>
                  <a:gd name="T51" fmla="*/ 2147483647 h 1661"/>
                  <a:gd name="T52" fmla="*/ 2147483647 w 1702"/>
                  <a:gd name="T53" fmla="*/ 2147483647 h 1661"/>
                  <a:gd name="T54" fmla="*/ 2147483647 w 1702"/>
                  <a:gd name="T55" fmla="*/ 2147483647 h 1661"/>
                  <a:gd name="T56" fmla="*/ 2147483647 w 1702"/>
                  <a:gd name="T57" fmla="*/ 2147483647 h 1661"/>
                  <a:gd name="T58" fmla="*/ 2147483647 w 1702"/>
                  <a:gd name="T59" fmla="*/ 2147483647 h 1661"/>
                  <a:gd name="T60" fmla="*/ 2147483647 w 1702"/>
                  <a:gd name="T61" fmla="*/ 2147483647 h 1661"/>
                  <a:gd name="T62" fmla="*/ 2147483647 w 1702"/>
                  <a:gd name="T63" fmla="*/ 2147483647 h 1661"/>
                  <a:gd name="T64" fmla="*/ 2147483647 w 1702"/>
                  <a:gd name="T65" fmla="*/ 2147483647 h 1661"/>
                  <a:gd name="T66" fmla="*/ 2147483647 w 1702"/>
                  <a:gd name="T67" fmla="*/ 2147483647 h 1661"/>
                  <a:gd name="T68" fmla="*/ 2147483647 w 1702"/>
                  <a:gd name="T69" fmla="*/ 2147483647 h 1661"/>
                  <a:gd name="T70" fmla="*/ 2147483647 w 1702"/>
                  <a:gd name="T71" fmla="*/ 2147483647 h 1661"/>
                  <a:gd name="T72" fmla="*/ 2147483647 w 1702"/>
                  <a:gd name="T73" fmla="*/ 2147483647 h 1661"/>
                  <a:gd name="T74" fmla="*/ 2147483647 w 1702"/>
                  <a:gd name="T75" fmla="*/ 2147483647 h 1661"/>
                  <a:gd name="T76" fmla="*/ 2147483647 w 1702"/>
                  <a:gd name="T77" fmla="*/ 2147483647 h 1661"/>
                  <a:gd name="T78" fmla="*/ 2147483647 w 1702"/>
                  <a:gd name="T79" fmla="*/ 2147483647 h 1661"/>
                  <a:gd name="T80" fmla="*/ 2147483647 w 1702"/>
                  <a:gd name="T81" fmla="*/ 2147483647 h 1661"/>
                  <a:gd name="T82" fmla="*/ 2147483647 w 1702"/>
                  <a:gd name="T83" fmla="*/ 2147483647 h 166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02"/>
                  <a:gd name="T127" fmla="*/ 0 h 1661"/>
                  <a:gd name="T128" fmla="*/ 1702 w 1702"/>
                  <a:gd name="T129" fmla="*/ 1661 h 166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02" h="1661">
                    <a:moveTo>
                      <a:pt x="272" y="247"/>
                    </a:moveTo>
                    <a:lnTo>
                      <a:pt x="614" y="0"/>
                    </a:lnTo>
                    <a:lnTo>
                      <a:pt x="777" y="43"/>
                    </a:lnTo>
                    <a:lnTo>
                      <a:pt x="856" y="122"/>
                    </a:lnTo>
                    <a:lnTo>
                      <a:pt x="1177" y="153"/>
                    </a:lnTo>
                    <a:lnTo>
                      <a:pt x="1187" y="975"/>
                    </a:lnTo>
                    <a:lnTo>
                      <a:pt x="1292" y="999"/>
                    </a:lnTo>
                    <a:lnTo>
                      <a:pt x="1340" y="1097"/>
                    </a:lnTo>
                    <a:lnTo>
                      <a:pt x="1415" y="1064"/>
                    </a:lnTo>
                    <a:lnTo>
                      <a:pt x="1569" y="1286"/>
                    </a:lnTo>
                    <a:lnTo>
                      <a:pt x="1702" y="1390"/>
                    </a:lnTo>
                    <a:lnTo>
                      <a:pt x="1697" y="1478"/>
                    </a:lnTo>
                    <a:lnTo>
                      <a:pt x="1529" y="1490"/>
                    </a:lnTo>
                    <a:lnTo>
                      <a:pt x="1455" y="1217"/>
                    </a:lnTo>
                    <a:lnTo>
                      <a:pt x="925" y="949"/>
                    </a:lnTo>
                    <a:lnTo>
                      <a:pt x="940" y="1033"/>
                    </a:lnTo>
                    <a:lnTo>
                      <a:pt x="820" y="1143"/>
                    </a:lnTo>
                    <a:lnTo>
                      <a:pt x="801" y="1102"/>
                    </a:lnTo>
                    <a:lnTo>
                      <a:pt x="767" y="1102"/>
                    </a:lnTo>
                    <a:lnTo>
                      <a:pt x="672" y="1330"/>
                    </a:lnTo>
                    <a:lnTo>
                      <a:pt x="376" y="1554"/>
                    </a:lnTo>
                    <a:lnTo>
                      <a:pt x="84" y="1661"/>
                    </a:lnTo>
                    <a:lnTo>
                      <a:pt x="0" y="1646"/>
                    </a:lnTo>
                    <a:lnTo>
                      <a:pt x="336" y="1454"/>
                    </a:lnTo>
                    <a:lnTo>
                      <a:pt x="376" y="1454"/>
                    </a:lnTo>
                    <a:lnTo>
                      <a:pt x="499" y="1306"/>
                    </a:lnTo>
                    <a:lnTo>
                      <a:pt x="554" y="1301"/>
                    </a:lnTo>
                    <a:lnTo>
                      <a:pt x="638" y="1188"/>
                    </a:lnTo>
                    <a:lnTo>
                      <a:pt x="609" y="1138"/>
                    </a:lnTo>
                    <a:lnTo>
                      <a:pt x="430" y="1162"/>
                    </a:lnTo>
                    <a:lnTo>
                      <a:pt x="307" y="880"/>
                    </a:lnTo>
                    <a:lnTo>
                      <a:pt x="376" y="752"/>
                    </a:lnTo>
                    <a:lnTo>
                      <a:pt x="489" y="707"/>
                    </a:lnTo>
                    <a:lnTo>
                      <a:pt x="449" y="594"/>
                    </a:lnTo>
                    <a:lnTo>
                      <a:pt x="331" y="647"/>
                    </a:lnTo>
                    <a:lnTo>
                      <a:pt x="242" y="484"/>
                    </a:lnTo>
                    <a:lnTo>
                      <a:pt x="341" y="445"/>
                    </a:lnTo>
                    <a:lnTo>
                      <a:pt x="430" y="489"/>
                    </a:lnTo>
                    <a:lnTo>
                      <a:pt x="470" y="465"/>
                    </a:lnTo>
                    <a:lnTo>
                      <a:pt x="396" y="326"/>
                    </a:lnTo>
                    <a:lnTo>
                      <a:pt x="267" y="316"/>
                    </a:lnTo>
                    <a:lnTo>
                      <a:pt x="272" y="247"/>
                    </a:lnTo>
                    <a:close/>
                  </a:path>
                </a:pathLst>
              </a:custGeom>
              <a:solidFill>
                <a:srgbClr val="A6A6A6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807" name="Group 806"/>
          <p:cNvGrpSpPr/>
          <p:nvPr/>
        </p:nvGrpSpPr>
        <p:grpSpPr>
          <a:xfrm>
            <a:off x="5292070" y="554961"/>
            <a:ext cx="6734803" cy="5072391"/>
            <a:chOff x="5160969" y="554189"/>
            <a:chExt cx="6734803" cy="5072391"/>
          </a:xfrm>
          <a:solidFill>
            <a:srgbClr val="DC452D"/>
          </a:solidFill>
        </p:grpSpPr>
        <p:pic>
          <p:nvPicPr>
            <p:cNvPr id="808" name="Picture 80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71938" y="554189"/>
              <a:ext cx="1904559" cy="864669"/>
            </a:xfrm>
            <a:prstGeom prst="rect">
              <a:avLst/>
            </a:prstGeom>
            <a:noFill/>
          </p:spPr>
        </p:pic>
        <p:grpSp>
          <p:nvGrpSpPr>
            <p:cNvPr id="809" name="Group 137"/>
            <p:cNvGrpSpPr/>
            <p:nvPr/>
          </p:nvGrpSpPr>
          <p:grpSpPr>
            <a:xfrm>
              <a:off x="5160969" y="1543074"/>
              <a:ext cx="6734803" cy="4083506"/>
              <a:chOff x="2797320" y="2590800"/>
              <a:chExt cx="5889480" cy="3745524"/>
            </a:xfrm>
            <a:grpFill/>
          </p:grpSpPr>
          <p:sp>
            <p:nvSpPr>
              <p:cNvPr id="810" name="Freeform 5"/>
              <p:cNvSpPr>
                <a:spLocks/>
              </p:cNvSpPr>
              <p:nvPr/>
            </p:nvSpPr>
            <p:spPr bwMode="auto">
              <a:xfrm>
                <a:off x="5404628" y="4207409"/>
                <a:ext cx="820827" cy="445137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1" name="Freeform 6"/>
              <p:cNvSpPr>
                <a:spLocks/>
              </p:cNvSpPr>
              <p:nvPr/>
            </p:nvSpPr>
            <p:spPr bwMode="auto">
              <a:xfrm>
                <a:off x="4903707" y="4715161"/>
                <a:ext cx="1474302" cy="1511871"/>
              </a:xfrm>
              <a:custGeom>
                <a:avLst/>
                <a:gdLst>
                  <a:gd name="T0" fmla="*/ 2147483647 w 1248"/>
                  <a:gd name="T1" fmla="*/ 0 h 1156"/>
                  <a:gd name="T2" fmla="*/ 2147483647 w 1248"/>
                  <a:gd name="T3" fmla="*/ 2147483647 h 1156"/>
                  <a:gd name="T4" fmla="*/ 2147483647 w 1248"/>
                  <a:gd name="T5" fmla="*/ 2147483647 h 1156"/>
                  <a:gd name="T6" fmla="*/ 2147483647 w 1248"/>
                  <a:gd name="T7" fmla="*/ 2147483647 h 1156"/>
                  <a:gd name="T8" fmla="*/ 2147483647 w 1248"/>
                  <a:gd name="T9" fmla="*/ 2147483647 h 1156"/>
                  <a:gd name="T10" fmla="*/ 2147483647 w 1248"/>
                  <a:gd name="T11" fmla="*/ 2147483647 h 1156"/>
                  <a:gd name="T12" fmla="*/ 2147483647 w 1248"/>
                  <a:gd name="T13" fmla="*/ 2147483647 h 1156"/>
                  <a:gd name="T14" fmla="*/ 2147483647 w 1248"/>
                  <a:gd name="T15" fmla="*/ 2147483647 h 1156"/>
                  <a:gd name="T16" fmla="*/ 2147483647 w 1248"/>
                  <a:gd name="T17" fmla="*/ 2147483647 h 1156"/>
                  <a:gd name="T18" fmla="*/ 2147483647 w 1248"/>
                  <a:gd name="T19" fmla="*/ 2147483647 h 1156"/>
                  <a:gd name="T20" fmla="*/ 2147483647 w 1248"/>
                  <a:gd name="T21" fmla="*/ 2147483647 h 1156"/>
                  <a:gd name="T22" fmla="*/ 2147483647 w 1248"/>
                  <a:gd name="T23" fmla="*/ 2147483647 h 1156"/>
                  <a:gd name="T24" fmla="*/ 2147483647 w 1248"/>
                  <a:gd name="T25" fmla="*/ 2147483647 h 1156"/>
                  <a:gd name="T26" fmla="*/ 2147483647 w 1248"/>
                  <a:gd name="T27" fmla="*/ 2147483647 h 1156"/>
                  <a:gd name="T28" fmla="*/ 2147483647 w 1248"/>
                  <a:gd name="T29" fmla="*/ 2147483647 h 1156"/>
                  <a:gd name="T30" fmla="*/ 2147483647 w 1248"/>
                  <a:gd name="T31" fmla="*/ 2147483647 h 1156"/>
                  <a:gd name="T32" fmla="*/ 2147483647 w 1248"/>
                  <a:gd name="T33" fmla="*/ 2147483647 h 1156"/>
                  <a:gd name="T34" fmla="*/ 2147483647 w 1248"/>
                  <a:gd name="T35" fmla="*/ 2147483647 h 1156"/>
                  <a:gd name="T36" fmla="*/ 2147483647 w 1248"/>
                  <a:gd name="T37" fmla="*/ 2147483647 h 1156"/>
                  <a:gd name="T38" fmla="*/ 2147483647 w 1248"/>
                  <a:gd name="T39" fmla="*/ 2147483647 h 1156"/>
                  <a:gd name="T40" fmla="*/ 2147483647 w 1248"/>
                  <a:gd name="T41" fmla="*/ 2147483647 h 1156"/>
                  <a:gd name="T42" fmla="*/ 2147483647 w 1248"/>
                  <a:gd name="T43" fmla="*/ 2147483647 h 1156"/>
                  <a:gd name="T44" fmla="*/ 2147483647 w 1248"/>
                  <a:gd name="T45" fmla="*/ 2147483647 h 1156"/>
                  <a:gd name="T46" fmla="*/ 2147483647 w 1248"/>
                  <a:gd name="T47" fmla="*/ 2147483647 h 1156"/>
                  <a:gd name="T48" fmla="*/ 2147483647 w 1248"/>
                  <a:gd name="T49" fmla="*/ 2147483647 h 1156"/>
                  <a:gd name="T50" fmla="*/ 2147483647 w 1248"/>
                  <a:gd name="T51" fmla="*/ 2147483647 h 1156"/>
                  <a:gd name="T52" fmla="*/ 2147483647 w 1248"/>
                  <a:gd name="T53" fmla="*/ 2147483647 h 1156"/>
                  <a:gd name="T54" fmla="*/ 2147483647 w 1248"/>
                  <a:gd name="T55" fmla="*/ 2147483647 h 1156"/>
                  <a:gd name="T56" fmla="*/ 2147483647 w 1248"/>
                  <a:gd name="T57" fmla="*/ 2147483647 h 1156"/>
                  <a:gd name="T58" fmla="*/ 2147483647 w 1248"/>
                  <a:gd name="T59" fmla="*/ 2147483647 h 1156"/>
                  <a:gd name="T60" fmla="*/ 2147483647 w 1248"/>
                  <a:gd name="T61" fmla="*/ 2147483647 h 1156"/>
                  <a:gd name="T62" fmla="*/ 2147483647 w 1248"/>
                  <a:gd name="T63" fmla="*/ 2147483647 h 1156"/>
                  <a:gd name="T64" fmla="*/ 2147483647 w 1248"/>
                  <a:gd name="T65" fmla="*/ 2147483647 h 1156"/>
                  <a:gd name="T66" fmla="*/ 2147483647 w 1248"/>
                  <a:gd name="T67" fmla="*/ 2147483647 h 1156"/>
                  <a:gd name="T68" fmla="*/ 2147483647 w 1248"/>
                  <a:gd name="T69" fmla="*/ 2147483647 h 1156"/>
                  <a:gd name="T70" fmla="*/ 2147483647 w 1248"/>
                  <a:gd name="T71" fmla="*/ 2147483647 h 1156"/>
                  <a:gd name="T72" fmla="*/ 2147483647 w 1248"/>
                  <a:gd name="T73" fmla="*/ 2147483647 h 1156"/>
                  <a:gd name="T74" fmla="*/ 2147483647 w 1248"/>
                  <a:gd name="T75" fmla="*/ 2147483647 h 1156"/>
                  <a:gd name="T76" fmla="*/ 2147483647 w 1248"/>
                  <a:gd name="T77" fmla="*/ 2147483647 h 1156"/>
                  <a:gd name="T78" fmla="*/ 2147483647 w 1248"/>
                  <a:gd name="T79" fmla="*/ 2147483647 h 1156"/>
                  <a:gd name="T80" fmla="*/ 2147483647 w 1248"/>
                  <a:gd name="T81" fmla="*/ 2147483647 h 1156"/>
                  <a:gd name="T82" fmla="*/ 2147483647 w 1248"/>
                  <a:gd name="T83" fmla="*/ 2147483647 h 1156"/>
                  <a:gd name="T84" fmla="*/ 2147483647 w 1248"/>
                  <a:gd name="T85" fmla="*/ 2147483647 h 1156"/>
                  <a:gd name="T86" fmla="*/ 2147483647 w 1248"/>
                  <a:gd name="T87" fmla="*/ 2147483647 h 1156"/>
                  <a:gd name="T88" fmla="*/ 2147483647 w 1248"/>
                  <a:gd name="T89" fmla="*/ 2147483647 h 1156"/>
                  <a:gd name="T90" fmla="*/ 2147483647 w 1248"/>
                  <a:gd name="T91" fmla="*/ 2147483647 h 1156"/>
                  <a:gd name="T92" fmla="*/ 0 w 1248"/>
                  <a:gd name="T93" fmla="*/ 2147483647 h 1156"/>
                  <a:gd name="T94" fmla="*/ 0 w 1248"/>
                  <a:gd name="T95" fmla="*/ 2147483647 h 1156"/>
                  <a:gd name="T96" fmla="*/ 2147483647 w 1248"/>
                  <a:gd name="T97" fmla="*/ 2147483647 h 1156"/>
                  <a:gd name="T98" fmla="*/ 2147483647 w 1248"/>
                  <a:gd name="T99" fmla="*/ 2147483647 h 1156"/>
                  <a:gd name="T100" fmla="*/ 2147483647 w 1248"/>
                  <a:gd name="T101" fmla="*/ 0 h 11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48"/>
                  <a:gd name="T154" fmla="*/ 0 h 1156"/>
                  <a:gd name="T155" fmla="*/ 1248 w 1248"/>
                  <a:gd name="T156" fmla="*/ 1156 h 11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48" h="1156">
                    <a:moveTo>
                      <a:pt x="361" y="0"/>
                    </a:moveTo>
                    <a:lnTo>
                      <a:pt x="637" y="10"/>
                    </a:lnTo>
                    <a:lnTo>
                      <a:pt x="637" y="219"/>
                    </a:lnTo>
                    <a:lnTo>
                      <a:pt x="778" y="278"/>
                    </a:lnTo>
                    <a:lnTo>
                      <a:pt x="817" y="258"/>
                    </a:lnTo>
                    <a:lnTo>
                      <a:pt x="909" y="303"/>
                    </a:lnTo>
                    <a:lnTo>
                      <a:pt x="964" y="300"/>
                    </a:lnTo>
                    <a:lnTo>
                      <a:pt x="1070" y="255"/>
                    </a:lnTo>
                    <a:lnTo>
                      <a:pt x="1131" y="299"/>
                    </a:lnTo>
                    <a:lnTo>
                      <a:pt x="1185" y="310"/>
                    </a:lnTo>
                    <a:lnTo>
                      <a:pt x="1185" y="481"/>
                    </a:lnTo>
                    <a:lnTo>
                      <a:pt x="1248" y="588"/>
                    </a:lnTo>
                    <a:lnTo>
                      <a:pt x="1233" y="733"/>
                    </a:lnTo>
                    <a:lnTo>
                      <a:pt x="1165" y="791"/>
                    </a:lnTo>
                    <a:lnTo>
                      <a:pt x="1151" y="738"/>
                    </a:lnTo>
                    <a:lnTo>
                      <a:pt x="1131" y="762"/>
                    </a:lnTo>
                    <a:lnTo>
                      <a:pt x="1146" y="796"/>
                    </a:lnTo>
                    <a:lnTo>
                      <a:pt x="1025" y="883"/>
                    </a:lnTo>
                    <a:lnTo>
                      <a:pt x="996" y="888"/>
                    </a:lnTo>
                    <a:lnTo>
                      <a:pt x="933" y="931"/>
                    </a:lnTo>
                    <a:lnTo>
                      <a:pt x="933" y="956"/>
                    </a:lnTo>
                    <a:lnTo>
                      <a:pt x="913" y="960"/>
                    </a:lnTo>
                    <a:lnTo>
                      <a:pt x="928" y="989"/>
                    </a:lnTo>
                    <a:lnTo>
                      <a:pt x="894" y="1033"/>
                    </a:lnTo>
                    <a:lnTo>
                      <a:pt x="913" y="1096"/>
                    </a:lnTo>
                    <a:lnTo>
                      <a:pt x="933" y="1117"/>
                    </a:lnTo>
                    <a:lnTo>
                      <a:pt x="928" y="1156"/>
                    </a:lnTo>
                    <a:lnTo>
                      <a:pt x="880" y="1156"/>
                    </a:lnTo>
                    <a:lnTo>
                      <a:pt x="836" y="1136"/>
                    </a:lnTo>
                    <a:lnTo>
                      <a:pt x="807" y="1141"/>
                    </a:lnTo>
                    <a:lnTo>
                      <a:pt x="710" y="1107"/>
                    </a:lnTo>
                    <a:lnTo>
                      <a:pt x="666" y="975"/>
                    </a:lnTo>
                    <a:lnTo>
                      <a:pt x="599" y="912"/>
                    </a:lnTo>
                    <a:lnTo>
                      <a:pt x="539" y="796"/>
                    </a:lnTo>
                    <a:lnTo>
                      <a:pt x="512" y="784"/>
                    </a:lnTo>
                    <a:lnTo>
                      <a:pt x="479" y="755"/>
                    </a:lnTo>
                    <a:lnTo>
                      <a:pt x="449" y="755"/>
                    </a:lnTo>
                    <a:lnTo>
                      <a:pt x="402" y="746"/>
                    </a:lnTo>
                    <a:lnTo>
                      <a:pt x="366" y="755"/>
                    </a:lnTo>
                    <a:lnTo>
                      <a:pt x="342" y="814"/>
                    </a:lnTo>
                    <a:lnTo>
                      <a:pt x="305" y="823"/>
                    </a:lnTo>
                    <a:lnTo>
                      <a:pt x="226" y="778"/>
                    </a:lnTo>
                    <a:lnTo>
                      <a:pt x="179" y="723"/>
                    </a:lnTo>
                    <a:lnTo>
                      <a:pt x="171" y="657"/>
                    </a:lnTo>
                    <a:lnTo>
                      <a:pt x="137" y="612"/>
                    </a:lnTo>
                    <a:lnTo>
                      <a:pt x="58" y="549"/>
                    </a:lnTo>
                    <a:lnTo>
                      <a:pt x="0" y="483"/>
                    </a:lnTo>
                    <a:lnTo>
                      <a:pt x="0" y="455"/>
                    </a:lnTo>
                    <a:lnTo>
                      <a:pt x="189" y="457"/>
                    </a:lnTo>
                    <a:lnTo>
                      <a:pt x="342" y="470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2" name="Freeform 7"/>
              <p:cNvSpPr>
                <a:spLocks/>
              </p:cNvSpPr>
              <p:nvPr/>
            </p:nvSpPr>
            <p:spPr bwMode="auto">
              <a:xfrm>
                <a:off x="8284925" y="2590800"/>
                <a:ext cx="401875" cy="677382"/>
              </a:xfrm>
              <a:custGeom>
                <a:avLst/>
                <a:gdLst>
                  <a:gd name="T0" fmla="*/ 2147483647 w 339"/>
                  <a:gd name="T1" fmla="*/ 2147483647 h 518"/>
                  <a:gd name="T2" fmla="*/ 2147483647 w 339"/>
                  <a:gd name="T3" fmla="*/ 2147483647 h 518"/>
                  <a:gd name="T4" fmla="*/ 2147483647 w 339"/>
                  <a:gd name="T5" fmla="*/ 2147483647 h 518"/>
                  <a:gd name="T6" fmla="*/ 2147483647 w 339"/>
                  <a:gd name="T7" fmla="*/ 2147483647 h 518"/>
                  <a:gd name="T8" fmla="*/ 2147483647 w 339"/>
                  <a:gd name="T9" fmla="*/ 2147483647 h 518"/>
                  <a:gd name="T10" fmla="*/ 2147483647 w 339"/>
                  <a:gd name="T11" fmla="*/ 2147483647 h 518"/>
                  <a:gd name="T12" fmla="*/ 2147483647 w 339"/>
                  <a:gd name="T13" fmla="*/ 2147483647 h 518"/>
                  <a:gd name="T14" fmla="*/ 0 w 339"/>
                  <a:gd name="T15" fmla="*/ 2147483647 h 518"/>
                  <a:gd name="T16" fmla="*/ 2147483647 w 339"/>
                  <a:gd name="T17" fmla="*/ 2147483647 h 518"/>
                  <a:gd name="T18" fmla="*/ 2147483647 w 339"/>
                  <a:gd name="T19" fmla="*/ 2147483647 h 518"/>
                  <a:gd name="T20" fmla="*/ 2147483647 w 339"/>
                  <a:gd name="T21" fmla="*/ 2147483647 h 518"/>
                  <a:gd name="T22" fmla="*/ 2147483647 w 339"/>
                  <a:gd name="T23" fmla="*/ 2147483647 h 518"/>
                  <a:gd name="T24" fmla="*/ 2147483647 w 339"/>
                  <a:gd name="T25" fmla="*/ 2147483647 h 518"/>
                  <a:gd name="T26" fmla="*/ 2147483647 w 339"/>
                  <a:gd name="T27" fmla="*/ 2147483647 h 518"/>
                  <a:gd name="T28" fmla="*/ 2147483647 w 339"/>
                  <a:gd name="T29" fmla="*/ 2147483647 h 518"/>
                  <a:gd name="T30" fmla="*/ 2147483647 w 339"/>
                  <a:gd name="T31" fmla="*/ 2147483647 h 518"/>
                  <a:gd name="T32" fmla="*/ 2147483647 w 339"/>
                  <a:gd name="T33" fmla="*/ 2147483647 h 518"/>
                  <a:gd name="T34" fmla="*/ 2147483647 w 339"/>
                  <a:gd name="T35" fmla="*/ 2147483647 h 518"/>
                  <a:gd name="T36" fmla="*/ 2147483647 w 339"/>
                  <a:gd name="T37" fmla="*/ 2147483647 h 518"/>
                  <a:gd name="T38" fmla="*/ 2147483647 w 339"/>
                  <a:gd name="T39" fmla="*/ 2147483647 h 518"/>
                  <a:gd name="T40" fmla="*/ 2147483647 w 339"/>
                  <a:gd name="T41" fmla="*/ 2147483647 h 518"/>
                  <a:gd name="T42" fmla="*/ 2147483647 w 339"/>
                  <a:gd name="T43" fmla="*/ 2147483647 h 518"/>
                  <a:gd name="T44" fmla="*/ 2147483647 w 339"/>
                  <a:gd name="T45" fmla="*/ 2147483647 h 518"/>
                  <a:gd name="T46" fmla="*/ 2147483647 w 339"/>
                  <a:gd name="T47" fmla="*/ 2147483647 h 518"/>
                  <a:gd name="T48" fmla="*/ 2147483647 w 339"/>
                  <a:gd name="T49" fmla="*/ 0 h 518"/>
                  <a:gd name="T50" fmla="*/ 2147483647 w 339"/>
                  <a:gd name="T51" fmla="*/ 2147483647 h 518"/>
                  <a:gd name="T52" fmla="*/ 2147483647 w 339"/>
                  <a:gd name="T53" fmla="*/ 2147483647 h 518"/>
                  <a:gd name="T54" fmla="*/ 2147483647 w 339"/>
                  <a:gd name="T55" fmla="*/ 2147483647 h 5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39"/>
                  <a:gd name="T85" fmla="*/ 0 h 518"/>
                  <a:gd name="T86" fmla="*/ 339 w 339"/>
                  <a:gd name="T87" fmla="*/ 518 h 5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39" h="518">
                    <a:moveTo>
                      <a:pt x="79" y="16"/>
                    </a:moveTo>
                    <a:lnTo>
                      <a:pt x="29" y="111"/>
                    </a:lnTo>
                    <a:lnTo>
                      <a:pt x="53" y="147"/>
                    </a:lnTo>
                    <a:lnTo>
                      <a:pt x="29" y="190"/>
                    </a:lnTo>
                    <a:lnTo>
                      <a:pt x="43" y="205"/>
                    </a:lnTo>
                    <a:lnTo>
                      <a:pt x="34" y="234"/>
                    </a:lnTo>
                    <a:lnTo>
                      <a:pt x="34" y="282"/>
                    </a:lnTo>
                    <a:lnTo>
                      <a:pt x="0" y="300"/>
                    </a:lnTo>
                    <a:lnTo>
                      <a:pt x="13" y="314"/>
                    </a:lnTo>
                    <a:lnTo>
                      <a:pt x="84" y="495"/>
                    </a:lnTo>
                    <a:lnTo>
                      <a:pt x="140" y="518"/>
                    </a:lnTo>
                    <a:lnTo>
                      <a:pt x="137" y="481"/>
                    </a:lnTo>
                    <a:lnTo>
                      <a:pt x="164" y="452"/>
                    </a:lnTo>
                    <a:lnTo>
                      <a:pt x="155" y="421"/>
                    </a:lnTo>
                    <a:lnTo>
                      <a:pt x="224" y="384"/>
                    </a:lnTo>
                    <a:lnTo>
                      <a:pt x="227" y="334"/>
                    </a:lnTo>
                    <a:lnTo>
                      <a:pt x="268" y="331"/>
                    </a:lnTo>
                    <a:lnTo>
                      <a:pt x="300" y="292"/>
                    </a:lnTo>
                    <a:lnTo>
                      <a:pt x="339" y="266"/>
                    </a:lnTo>
                    <a:lnTo>
                      <a:pt x="339" y="234"/>
                    </a:lnTo>
                    <a:lnTo>
                      <a:pt x="285" y="224"/>
                    </a:lnTo>
                    <a:lnTo>
                      <a:pt x="276" y="189"/>
                    </a:lnTo>
                    <a:lnTo>
                      <a:pt x="222" y="184"/>
                    </a:lnTo>
                    <a:lnTo>
                      <a:pt x="179" y="30"/>
                    </a:lnTo>
                    <a:lnTo>
                      <a:pt x="159" y="0"/>
                    </a:lnTo>
                    <a:lnTo>
                      <a:pt x="106" y="13"/>
                    </a:lnTo>
                    <a:lnTo>
                      <a:pt x="96" y="27"/>
                    </a:lnTo>
                    <a:lnTo>
                      <a:pt x="79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3" name="Freeform 8"/>
              <p:cNvSpPr>
                <a:spLocks/>
              </p:cNvSpPr>
              <p:nvPr/>
            </p:nvSpPr>
            <p:spPr bwMode="auto">
              <a:xfrm>
                <a:off x="7690650" y="3927349"/>
                <a:ext cx="515721" cy="234522"/>
              </a:xfrm>
              <a:custGeom>
                <a:avLst/>
                <a:gdLst>
                  <a:gd name="T0" fmla="*/ 0 w 505"/>
                  <a:gd name="T1" fmla="*/ 2147483647 h 208"/>
                  <a:gd name="T2" fmla="*/ 2147483647 w 505"/>
                  <a:gd name="T3" fmla="*/ 0 h 208"/>
                  <a:gd name="T4" fmla="*/ 2147483647 w 505"/>
                  <a:gd name="T5" fmla="*/ 2147483647 h 208"/>
                  <a:gd name="T6" fmla="*/ 2147483647 w 505"/>
                  <a:gd name="T7" fmla="*/ 2147483647 h 208"/>
                  <a:gd name="T8" fmla="*/ 2147483647 w 505"/>
                  <a:gd name="T9" fmla="*/ 2147483647 h 208"/>
                  <a:gd name="T10" fmla="*/ 2147483647 w 505"/>
                  <a:gd name="T11" fmla="*/ 2147483647 h 208"/>
                  <a:gd name="T12" fmla="*/ 2147483647 w 505"/>
                  <a:gd name="T13" fmla="*/ 2147483647 h 208"/>
                  <a:gd name="T14" fmla="*/ 2147483647 w 505"/>
                  <a:gd name="T15" fmla="*/ 2147483647 h 208"/>
                  <a:gd name="T16" fmla="*/ 2147483647 w 505"/>
                  <a:gd name="T17" fmla="*/ 2147483647 h 208"/>
                  <a:gd name="T18" fmla="*/ 2147483647 w 505"/>
                  <a:gd name="T19" fmla="*/ 2147483647 h 208"/>
                  <a:gd name="T20" fmla="*/ 2147483647 w 505"/>
                  <a:gd name="T21" fmla="*/ 2147483647 h 208"/>
                  <a:gd name="T22" fmla="*/ 2147483647 w 505"/>
                  <a:gd name="T23" fmla="*/ 2147483647 h 208"/>
                  <a:gd name="T24" fmla="*/ 2147483647 w 505"/>
                  <a:gd name="T25" fmla="*/ 2147483647 h 208"/>
                  <a:gd name="T26" fmla="*/ 2147483647 w 505"/>
                  <a:gd name="T27" fmla="*/ 2147483647 h 208"/>
                  <a:gd name="T28" fmla="*/ 2147483647 w 505"/>
                  <a:gd name="T29" fmla="*/ 2147483647 h 208"/>
                  <a:gd name="T30" fmla="*/ 2147483647 w 505"/>
                  <a:gd name="T31" fmla="*/ 2147483647 h 208"/>
                  <a:gd name="T32" fmla="*/ 0 w 505"/>
                  <a:gd name="T33" fmla="*/ 2147483647 h 2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5"/>
                  <a:gd name="T52" fmla="*/ 0 h 208"/>
                  <a:gd name="T53" fmla="*/ 505 w 505"/>
                  <a:gd name="T54" fmla="*/ 208 h 2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5" h="208">
                    <a:moveTo>
                      <a:pt x="0" y="72"/>
                    </a:moveTo>
                    <a:lnTo>
                      <a:pt x="381" y="0"/>
                    </a:lnTo>
                    <a:lnTo>
                      <a:pt x="440" y="144"/>
                    </a:lnTo>
                    <a:lnTo>
                      <a:pt x="504" y="128"/>
                    </a:lnTo>
                    <a:lnTo>
                      <a:pt x="505" y="199"/>
                    </a:lnTo>
                    <a:lnTo>
                      <a:pt x="453" y="208"/>
                    </a:lnTo>
                    <a:lnTo>
                      <a:pt x="407" y="162"/>
                    </a:lnTo>
                    <a:lnTo>
                      <a:pt x="376" y="106"/>
                    </a:lnTo>
                    <a:lnTo>
                      <a:pt x="371" y="28"/>
                    </a:lnTo>
                    <a:lnTo>
                      <a:pt x="349" y="67"/>
                    </a:lnTo>
                    <a:lnTo>
                      <a:pt x="374" y="184"/>
                    </a:lnTo>
                    <a:lnTo>
                      <a:pt x="264" y="201"/>
                    </a:lnTo>
                    <a:lnTo>
                      <a:pt x="261" y="115"/>
                    </a:lnTo>
                    <a:lnTo>
                      <a:pt x="193" y="77"/>
                    </a:lnTo>
                    <a:lnTo>
                      <a:pt x="136" y="68"/>
                    </a:lnTo>
                    <a:lnTo>
                      <a:pt x="15" y="128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4" name="Freeform 9"/>
              <p:cNvSpPr>
                <a:spLocks/>
              </p:cNvSpPr>
              <p:nvPr/>
            </p:nvSpPr>
            <p:spPr bwMode="auto">
              <a:xfrm>
                <a:off x="3479496" y="2640892"/>
                <a:ext cx="678521" cy="552152"/>
              </a:xfrm>
              <a:custGeom>
                <a:avLst/>
                <a:gdLst>
                  <a:gd name="T0" fmla="*/ 2147483647 w 574"/>
                  <a:gd name="T1" fmla="*/ 0 h 422"/>
                  <a:gd name="T2" fmla="*/ 2147483647 w 574"/>
                  <a:gd name="T3" fmla="*/ 2147483647 h 422"/>
                  <a:gd name="T4" fmla="*/ 2147483647 w 574"/>
                  <a:gd name="T5" fmla="*/ 2147483647 h 422"/>
                  <a:gd name="T6" fmla="*/ 2147483647 w 574"/>
                  <a:gd name="T7" fmla="*/ 2147483647 h 422"/>
                  <a:gd name="T8" fmla="*/ 2147483647 w 574"/>
                  <a:gd name="T9" fmla="*/ 2147483647 h 422"/>
                  <a:gd name="T10" fmla="*/ 2147483647 w 574"/>
                  <a:gd name="T11" fmla="*/ 2147483647 h 422"/>
                  <a:gd name="T12" fmla="*/ 2147483647 w 574"/>
                  <a:gd name="T13" fmla="*/ 2147483647 h 422"/>
                  <a:gd name="T14" fmla="*/ 2147483647 w 574"/>
                  <a:gd name="T15" fmla="*/ 2147483647 h 422"/>
                  <a:gd name="T16" fmla="*/ 2147483647 w 574"/>
                  <a:gd name="T17" fmla="*/ 2147483647 h 422"/>
                  <a:gd name="T18" fmla="*/ 2147483647 w 574"/>
                  <a:gd name="T19" fmla="*/ 2147483647 h 422"/>
                  <a:gd name="T20" fmla="*/ 2147483647 w 574"/>
                  <a:gd name="T21" fmla="*/ 2147483647 h 422"/>
                  <a:gd name="T22" fmla="*/ 2147483647 w 574"/>
                  <a:gd name="T23" fmla="*/ 2147483647 h 422"/>
                  <a:gd name="T24" fmla="*/ 2147483647 w 574"/>
                  <a:gd name="T25" fmla="*/ 2147483647 h 422"/>
                  <a:gd name="T26" fmla="*/ 2147483647 w 574"/>
                  <a:gd name="T27" fmla="*/ 2147483647 h 422"/>
                  <a:gd name="T28" fmla="*/ 2147483647 w 574"/>
                  <a:gd name="T29" fmla="*/ 2147483647 h 422"/>
                  <a:gd name="T30" fmla="*/ 2147483647 w 574"/>
                  <a:gd name="T31" fmla="*/ 2147483647 h 422"/>
                  <a:gd name="T32" fmla="*/ 2147483647 w 574"/>
                  <a:gd name="T33" fmla="*/ 2147483647 h 422"/>
                  <a:gd name="T34" fmla="*/ 2147483647 w 574"/>
                  <a:gd name="T35" fmla="*/ 2147483647 h 422"/>
                  <a:gd name="T36" fmla="*/ 2147483647 w 574"/>
                  <a:gd name="T37" fmla="*/ 2147483647 h 422"/>
                  <a:gd name="T38" fmla="*/ 2147483647 w 574"/>
                  <a:gd name="T39" fmla="*/ 2147483647 h 422"/>
                  <a:gd name="T40" fmla="*/ 0 w 574"/>
                  <a:gd name="T41" fmla="*/ 2147483647 h 422"/>
                  <a:gd name="T42" fmla="*/ 2147483647 w 574"/>
                  <a:gd name="T43" fmla="*/ 2147483647 h 422"/>
                  <a:gd name="T44" fmla="*/ 2147483647 w 574"/>
                  <a:gd name="T45" fmla="*/ 2147483647 h 422"/>
                  <a:gd name="T46" fmla="*/ 2147483647 w 574"/>
                  <a:gd name="T47" fmla="*/ 2147483647 h 422"/>
                  <a:gd name="T48" fmla="*/ 2147483647 w 574"/>
                  <a:gd name="T49" fmla="*/ 2147483647 h 422"/>
                  <a:gd name="T50" fmla="*/ 2147483647 w 574"/>
                  <a:gd name="T51" fmla="*/ 2147483647 h 422"/>
                  <a:gd name="T52" fmla="*/ 2147483647 w 574"/>
                  <a:gd name="T53" fmla="*/ 2147483647 h 422"/>
                  <a:gd name="T54" fmla="*/ 2147483647 w 574"/>
                  <a:gd name="T55" fmla="*/ 2147483647 h 422"/>
                  <a:gd name="T56" fmla="*/ 2147483647 w 574"/>
                  <a:gd name="T57" fmla="*/ 2147483647 h 422"/>
                  <a:gd name="T58" fmla="*/ 2147483647 w 574"/>
                  <a:gd name="T59" fmla="*/ 2147483647 h 422"/>
                  <a:gd name="T60" fmla="*/ 2147483647 w 574"/>
                  <a:gd name="T61" fmla="*/ 2147483647 h 422"/>
                  <a:gd name="T62" fmla="*/ 2147483647 w 574"/>
                  <a:gd name="T63" fmla="*/ 2147483647 h 422"/>
                  <a:gd name="T64" fmla="*/ 2147483647 w 574"/>
                  <a:gd name="T65" fmla="*/ 2147483647 h 422"/>
                  <a:gd name="T66" fmla="*/ 2147483647 w 574"/>
                  <a:gd name="T67" fmla="*/ 2147483647 h 422"/>
                  <a:gd name="T68" fmla="*/ 2147483647 w 574"/>
                  <a:gd name="T69" fmla="*/ 2147483647 h 422"/>
                  <a:gd name="T70" fmla="*/ 2147483647 w 574"/>
                  <a:gd name="T71" fmla="*/ 2147483647 h 422"/>
                  <a:gd name="T72" fmla="*/ 2147483647 w 574"/>
                  <a:gd name="T73" fmla="*/ 2147483647 h 422"/>
                  <a:gd name="T74" fmla="*/ 2147483647 w 574"/>
                  <a:gd name="T75" fmla="*/ 0 h 4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4"/>
                  <a:gd name="T115" fmla="*/ 0 h 422"/>
                  <a:gd name="T116" fmla="*/ 574 w 574"/>
                  <a:gd name="T117" fmla="*/ 422 h 4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4" h="422">
                    <a:moveTo>
                      <a:pt x="145" y="0"/>
                    </a:moveTo>
                    <a:lnTo>
                      <a:pt x="263" y="33"/>
                    </a:lnTo>
                    <a:lnTo>
                      <a:pt x="353" y="54"/>
                    </a:lnTo>
                    <a:lnTo>
                      <a:pt x="397" y="63"/>
                    </a:lnTo>
                    <a:lnTo>
                      <a:pt x="442" y="70"/>
                    </a:lnTo>
                    <a:lnTo>
                      <a:pt x="502" y="81"/>
                    </a:lnTo>
                    <a:lnTo>
                      <a:pt x="574" y="94"/>
                    </a:lnTo>
                    <a:lnTo>
                      <a:pt x="527" y="422"/>
                    </a:lnTo>
                    <a:lnTo>
                      <a:pt x="305" y="375"/>
                    </a:lnTo>
                    <a:lnTo>
                      <a:pt x="274" y="396"/>
                    </a:lnTo>
                    <a:lnTo>
                      <a:pt x="234" y="364"/>
                    </a:lnTo>
                    <a:lnTo>
                      <a:pt x="198" y="396"/>
                    </a:lnTo>
                    <a:lnTo>
                      <a:pt x="166" y="368"/>
                    </a:lnTo>
                    <a:lnTo>
                      <a:pt x="74" y="364"/>
                    </a:lnTo>
                    <a:lnTo>
                      <a:pt x="87" y="310"/>
                    </a:lnTo>
                    <a:lnTo>
                      <a:pt x="21" y="306"/>
                    </a:lnTo>
                    <a:lnTo>
                      <a:pt x="14" y="275"/>
                    </a:lnTo>
                    <a:lnTo>
                      <a:pt x="27" y="243"/>
                    </a:lnTo>
                    <a:lnTo>
                      <a:pt x="11" y="214"/>
                    </a:lnTo>
                    <a:lnTo>
                      <a:pt x="12" y="131"/>
                    </a:lnTo>
                    <a:lnTo>
                      <a:pt x="0" y="68"/>
                    </a:lnTo>
                    <a:lnTo>
                      <a:pt x="8" y="44"/>
                    </a:lnTo>
                    <a:lnTo>
                      <a:pt x="37" y="54"/>
                    </a:lnTo>
                    <a:lnTo>
                      <a:pt x="67" y="91"/>
                    </a:lnTo>
                    <a:lnTo>
                      <a:pt x="124" y="99"/>
                    </a:lnTo>
                    <a:lnTo>
                      <a:pt x="138" y="130"/>
                    </a:lnTo>
                    <a:lnTo>
                      <a:pt x="111" y="130"/>
                    </a:lnTo>
                    <a:lnTo>
                      <a:pt x="108" y="155"/>
                    </a:lnTo>
                    <a:lnTo>
                      <a:pt x="124" y="159"/>
                    </a:lnTo>
                    <a:lnTo>
                      <a:pt x="130" y="184"/>
                    </a:lnTo>
                    <a:lnTo>
                      <a:pt x="96" y="204"/>
                    </a:lnTo>
                    <a:lnTo>
                      <a:pt x="96" y="222"/>
                    </a:lnTo>
                    <a:lnTo>
                      <a:pt x="135" y="222"/>
                    </a:lnTo>
                    <a:lnTo>
                      <a:pt x="145" y="176"/>
                    </a:lnTo>
                    <a:lnTo>
                      <a:pt x="174" y="149"/>
                    </a:lnTo>
                    <a:lnTo>
                      <a:pt x="138" y="78"/>
                    </a:lnTo>
                    <a:lnTo>
                      <a:pt x="161" y="55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5" name="Freeform 10"/>
              <p:cNvSpPr>
                <a:spLocks/>
              </p:cNvSpPr>
              <p:nvPr/>
            </p:nvSpPr>
            <p:spPr bwMode="auto">
              <a:xfrm>
                <a:off x="3318974" y="3040491"/>
                <a:ext cx="848150" cy="713812"/>
              </a:xfrm>
              <a:custGeom>
                <a:avLst/>
                <a:gdLst>
                  <a:gd name="T0" fmla="*/ 2147483647 w 717"/>
                  <a:gd name="T1" fmla="*/ 0 h 547"/>
                  <a:gd name="T2" fmla="*/ 2147483647 w 717"/>
                  <a:gd name="T3" fmla="*/ 2147483647 h 547"/>
                  <a:gd name="T4" fmla="*/ 2147483647 w 717"/>
                  <a:gd name="T5" fmla="*/ 2147483647 h 547"/>
                  <a:gd name="T6" fmla="*/ 2147483647 w 717"/>
                  <a:gd name="T7" fmla="*/ 2147483647 h 547"/>
                  <a:gd name="T8" fmla="*/ 2147483647 w 717"/>
                  <a:gd name="T9" fmla="*/ 2147483647 h 547"/>
                  <a:gd name="T10" fmla="*/ 2147483647 w 717"/>
                  <a:gd name="T11" fmla="*/ 2147483647 h 547"/>
                  <a:gd name="T12" fmla="*/ 2147483647 w 717"/>
                  <a:gd name="T13" fmla="*/ 2147483647 h 547"/>
                  <a:gd name="T14" fmla="*/ 2147483647 w 717"/>
                  <a:gd name="T15" fmla="*/ 2147483647 h 547"/>
                  <a:gd name="T16" fmla="*/ 2147483647 w 717"/>
                  <a:gd name="T17" fmla="*/ 2147483647 h 547"/>
                  <a:gd name="T18" fmla="*/ 0 w 717"/>
                  <a:gd name="T19" fmla="*/ 2147483647 h 547"/>
                  <a:gd name="T20" fmla="*/ 0 w 717"/>
                  <a:gd name="T21" fmla="*/ 2147483647 h 547"/>
                  <a:gd name="T22" fmla="*/ 2147483647 w 717"/>
                  <a:gd name="T23" fmla="*/ 2147483647 h 547"/>
                  <a:gd name="T24" fmla="*/ 2147483647 w 717"/>
                  <a:gd name="T25" fmla="*/ 2147483647 h 547"/>
                  <a:gd name="T26" fmla="*/ 2147483647 w 717"/>
                  <a:gd name="T27" fmla="*/ 2147483647 h 547"/>
                  <a:gd name="T28" fmla="*/ 2147483647 w 717"/>
                  <a:gd name="T29" fmla="*/ 2147483647 h 547"/>
                  <a:gd name="T30" fmla="*/ 2147483647 w 717"/>
                  <a:gd name="T31" fmla="*/ 2147483647 h 547"/>
                  <a:gd name="T32" fmla="*/ 2147483647 w 717"/>
                  <a:gd name="T33" fmla="*/ 2147483647 h 547"/>
                  <a:gd name="T34" fmla="*/ 2147483647 w 717"/>
                  <a:gd name="T35" fmla="*/ 2147483647 h 547"/>
                  <a:gd name="T36" fmla="*/ 2147483647 w 717"/>
                  <a:gd name="T37" fmla="*/ 2147483647 h 547"/>
                  <a:gd name="T38" fmla="*/ 2147483647 w 717"/>
                  <a:gd name="T39" fmla="*/ 2147483647 h 547"/>
                  <a:gd name="T40" fmla="*/ 2147483647 w 717"/>
                  <a:gd name="T41" fmla="*/ 2147483647 h 547"/>
                  <a:gd name="T42" fmla="*/ 2147483647 w 717"/>
                  <a:gd name="T43" fmla="*/ 2147483647 h 547"/>
                  <a:gd name="T44" fmla="*/ 2147483647 w 717"/>
                  <a:gd name="T45" fmla="*/ 2147483647 h 547"/>
                  <a:gd name="T46" fmla="*/ 2147483647 w 717"/>
                  <a:gd name="T47" fmla="*/ 2147483647 h 547"/>
                  <a:gd name="T48" fmla="*/ 2147483647 w 717"/>
                  <a:gd name="T49" fmla="*/ 2147483647 h 547"/>
                  <a:gd name="T50" fmla="*/ 2147483647 w 717"/>
                  <a:gd name="T51" fmla="*/ 2147483647 h 547"/>
                  <a:gd name="T52" fmla="*/ 2147483647 w 717"/>
                  <a:gd name="T53" fmla="*/ 0 h 54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17"/>
                  <a:gd name="T82" fmla="*/ 0 h 547"/>
                  <a:gd name="T83" fmla="*/ 717 w 717"/>
                  <a:gd name="T84" fmla="*/ 547 h 54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17" h="547">
                    <a:moveTo>
                      <a:pt x="157" y="0"/>
                    </a:moveTo>
                    <a:lnTo>
                      <a:pt x="136" y="11"/>
                    </a:lnTo>
                    <a:lnTo>
                      <a:pt x="123" y="59"/>
                    </a:lnTo>
                    <a:lnTo>
                      <a:pt x="110" y="100"/>
                    </a:lnTo>
                    <a:lnTo>
                      <a:pt x="100" y="132"/>
                    </a:lnTo>
                    <a:lnTo>
                      <a:pt x="87" y="167"/>
                    </a:lnTo>
                    <a:lnTo>
                      <a:pt x="73" y="203"/>
                    </a:lnTo>
                    <a:lnTo>
                      <a:pt x="53" y="242"/>
                    </a:lnTo>
                    <a:lnTo>
                      <a:pt x="27" y="287"/>
                    </a:lnTo>
                    <a:lnTo>
                      <a:pt x="0" y="330"/>
                    </a:lnTo>
                    <a:lnTo>
                      <a:pt x="0" y="426"/>
                    </a:lnTo>
                    <a:lnTo>
                      <a:pt x="402" y="508"/>
                    </a:lnTo>
                    <a:lnTo>
                      <a:pt x="588" y="547"/>
                    </a:lnTo>
                    <a:lnTo>
                      <a:pt x="626" y="356"/>
                    </a:lnTo>
                    <a:lnTo>
                      <a:pt x="651" y="340"/>
                    </a:lnTo>
                    <a:lnTo>
                      <a:pt x="628" y="298"/>
                    </a:lnTo>
                    <a:lnTo>
                      <a:pt x="639" y="255"/>
                    </a:lnTo>
                    <a:lnTo>
                      <a:pt x="717" y="182"/>
                    </a:lnTo>
                    <a:lnTo>
                      <a:pt x="663" y="116"/>
                    </a:lnTo>
                    <a:lnTo>
                      <a:pt x="441" y="69"/>
                    </a:lnTo>
                    <a:lnTo>
                      <a:pt x="410" y="88"/>
                    </a:lnTo>
                    <a:lnTo>
                      <a:pt x="370" y="56"/>
                    </a:lnTo>
                    <a:lnTo>
                      <a:pt x="334" y="90"/>
                    </a:lnTo>
                    <a:lnTo>
                      <a:pt x="300" y="56"/>
                    </a:lnTo>
                    <a:lnTo>
                      <a:pt x="211" y="58"/>
                    </a:lnTo>
                    <a:lnTo>
                      <a:pt x="223" y="4"/>
                    </a:lnTo>
                    <a:lnTo>
                      <a:pt x="157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6" name="Freeform 11"/>
              <p:cNvSpPr>
                <a:spLocks/>
              </p:cNvSpPr>
              <p:nvPr/>
            </p:nvSpPr>
            <p:spPr bwMode="auto">
              <a:xfrm>
                <a:off x="3250667" y="3591504"/>
                <a:ext cx="892550" cy="1527809"/>
              </a:xfrm>
              <a:custGeom>
                <a:avLst/>
                <a:gdLst>
                  <a:gd name="T0" fmla="*/ 2147483647 w 755"/>
                  <a:gd name="T1" fmla="*/ 0 h 1168"/>
                  <a:gd name="T2" fmla="*/ 2147483647 w 755"/>
                  <a:gd name="T3" fmla="*/ 2147483647 h 1168"/>
                  <a:gd name="T4" fmla="*/ 2147483647 w 755"/>
                  <a:gd name="T5" fmla="*/ 2147483647 h 1168"/>
                  <a:gd name="T6" fmla="*/ 2147483647 w 755"/>
                  <a:gd name="T7" fmla="*/ 2147483647 h 1168"/>
                  <a:gd name="T8" fmla="*/ 2147483647 w 755"/>
                  <a:gd name="T9" fmla="*/ 2147483647 h 1168"/>
                  <a:gd name="T10" fmla="*/ 2147483647 w 755"/>
                  <a:gd name="T11" fmla="*/ 2147483647 h 1168"/>
                  <a:gd name="T12" fmla="*/ 2147483647 w 755"/>
                  <a:gd name="T13" fmla="*/ 2147483647 h 1168"/>
                  <a:gd name="T14" fmla="*/ 2147483647 w 755"/>
                  <a:gd name="T15" fmla="*/ 2147483647 h 1168"/>
                  <a:gd name="T16" fmla="*/ 2147483647 w 755"/>
                  <a:gd name="T17" fmla="*/ 2147483647 h 1168"/>
                  <a:gd name="T18" fmla="*/ 2147483647 w 755"/>
                  <a:gd name="T19" fmla="*/ 2147483647 h 1168"/>
                  <a:gd name="T20" fmla="*/ 2147483647 w 755"/>
                  <a:gd name="T21" fmla="*/ 2147483647 h 1168"/>
                  <a:gd name="T22" fmla="*/ 2147483647 w 755"/>
                  <a:gd name="T23" fmla="*/ 2147483647 h 1168"/>
                  <a:gd name="T24" fmla="*/ 2147483647 w 755"/>
                  <a:gd name="T25" fmla="*/ 2147483647 h 1168"/>
                  <a:gd name="T26" fmla="*/ 2147483647 w 755"/>
                  <a:gd name="T27" fmla="*/ 2147483647 h 1168"/>
                  <a:gd name="T28" fmla="*/ 2147483647 w 755"/>
                  <a:gd name="T29" fmla="*/ 2147483647 h 1168"/>
                  <a:gd name="T30" fmla="*/ 2147483647 w 755"/>
                  <a:gd name="T31" fmla="*/ 2147483647 h 1168"/>
                  <a:gd name="T32" fmla="*/ 2147483647 w 755"/>
                  <a:gd name="T33" fmla="*/ 2147483647 h 1168"/>
                  <a:gd name="T34" fmla="*/ 2147483647 w 755"/>
                  <a:gd name="T35" fmla="*/ 2147483647 h 1168"/>
                  <a:gd name="T36" fmla="*/ 2147483647 w 755"/>
                  <a:gd name="T37" fmla="*/ 2147483647 h 1168"/>
                  <a:gd name="T38" fmla="*/ 2147483647 w 755"/>
                  <a:gd name="T39" fmla="*/ 2147483647 h 1168"/>
                  <a:gd name="T40" fmla="*/ 2147483647 w 755"/>
                  <a:gd name="T41" fmla="*/ 2147483647 h 1168"/>
                  <a:gd name="T42" fmla="*/ 2147483647 w 755"/>
                  <a:gd name="T43" fmla="*/ 2147483647 h 1168"/>
                  <a:gd name="T44" fmla="*/ 2147483647 w 755"/>
                  <a:gd name="T45" fmla="*/ 2147483647 h 1168"/>
                  <a:gd name="T46" fmla="*/ 2147483647 w 755"/>
                  <a:gd name="T47" fmla="*/ 2147483647 h 1168"/>
                  <a:gd name="T48" fmla="*/ 2147483647 w 755"/>
                  <a:gd name="T49" fmla="*/ 2147483647 h 1168"/>
                  <a:gd name="T50" fmla="*/ 2147483647 w 755"/>
                  <a:gd name="T51" fmla="*/ 2147483647 h 1168"/>
                  <a:gd name="T52" fmla="*/ 2147483647 w 755"/>
                  <a:gd name="T53" fmla="*/ 2147483647 h 1168"/>
                  <a:gd name="T54" fmla="*/ 2147483647 w 755"/>
                  <a:gd name="T55" fmla="*/ 2147483647 h 1168"/>
                  <a:gd name="T56" fmla="*/ 2147483647 w 755"/>
                  <a:gd name="T57" fmla="*/ 2147483647 h 1168"/>
                  <a:gd name="T58" fmla="*/ 2147483647 w 755"/>
                  <a:gd name="T59" fmla="*/ 2147483647 h 1168"/>
                  <a:gd name="T60" fmla="*/ 2147483647 w 755"/>
                  <a:gd name="T61" fmla="*/ 2147483647 h 1168"/>
                  <a:gd name="T62" fmla="*/ 2147483647 w 755"/>
                  <a:gd name="T63" fmla="*/ 2147483647 h 1168"/>
                  <a:gd name="T64" fmla="*/ 2147483647 w 755"/>
                  <a:gd name="T65" fmla="*/ 2147483647 h 1168"/>
                  <a:gd name="T66" fmla="*/ 2147483647 w 755"/>
                  <a:gd name="T67" fmla="*/ 2147483647 h 1168"/>
                  <a:gd name="T68" fmla="*/ 2147483647 w 755"/>
                  <a:gd name="T69" fmla="*/ 2147483647 h 1168"/>
                  <a:gd name="T70" fmla="*/ 2147483647 w 755"/>
                  <a:gd name="T71" fmla="*/ 2147483647 h 1168"/>
                  <a:gd name="T72" fmla="*/ 2147483647 w 755"/>
                  <a:gd name="T73" fmla="*/ 2147483647 h 1168"/>
                  <a:gd name="T74" fmla="*/ 2147483647 w 755"/>
                  <a:gd name="T75" fmla="*/ 2147483647 h 1168"/>
                  <a:gd name="T76" fmla="*/ 2147483647 w 755"/>
                  <a:gd name="T77" fmla="*/ 2147483647 h 1168"/>
                  <a:gd name="T78" fmla="*/ 2147483647 w 755"/>
                  <a:gd name="T79" fmla="*/ 2147483647 h 1168"/>
                  <a:gd name="T80" fmla="*/ 2147483647 w 755"/>
                  <a:gd name="T81" fmla="*/ 2147483647 h 1168"/>
                  <a:gd name="T82" fmla="*/ 2147483647 w 755"/>
                  <a:gd name="T83" fmla="*/ 2147483647 h 1168"/>
                  <a:gd name="T84" fmla="*/ 2147483647 w 755"/>
                  <a:gd name="T85" fmla="*/ 2147483647 h 1168"/>
                  <a:gd name="T86" fmla="*/ 0 w 755"/>
                  <a:gd name="T87" fmla="*/ 2147483647 h 1168"/>
                  <a:gd name="T88" fmla="*/ 2147483647 w 755"/>
                  <a:gd name="T89" fmla="*/ 2147483647 h 1168"/>
                  <a:gd name="T90" fmla="*/ 2147483647 w 755"/>
                  <a:gd name="T91" fmla="*/ 2147483647 h 1168"/>
                  <a:gd name="T92" fmla="*/ 2147483647 w 755"/>
                  <a:gd name="T93" fmla="*/ 2147483647 h 1168"/>
                  <a:gd name="T94" fmla="*/ 2147483647 w 755"/>
                  <a:gd name="T95" fmla="*/ 0 h 11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5"/>
                  <a:gd name="T145" fmla="*/ 0 h 1168"/>
                  <a:gd name="T146" fmla="*/ 755 w 755"/>
                  <a:gd name="T147" fmla="*/ 1168 h 11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5" h="1168">
                    <a:moveTo>
                      <a:pt x="58" y="0"/>
                    </a:moveTo>
                    <a:lnTo>
                      <a:pt x="405" y="70"/>
                    </a:lnTo>
                    <a:lnTo>
                      <a:pt x="329" y="414"/>
                    </a:lnTo>
                    <a:lnTo>
                      <a:pt x="720" y="937"/>
                    </a:lnTo>
                    <a:lnTo>
                      <a:pt x="755" y="1003"/>
                    </a:lnTo>
                    <a:lnTo>
                      <a:pt x="718" y="1035"/>
                    </a:lnTo>
                    <a:lnTo>
                      <a:pt x="694" y="1093"/>
                    </a:lnTo>
                    <a:lnTo>
                      <a:pt x="671" y="1127"/>
                    </a:lnTo>
                    <a:lnTo>
                      <a:pt x="696" y="1158"/>
                    </a:lnTo>
                    <a:lnTo>
                      <a:pt x="655" y="1168"/>
                    </a:lnTo>
                    <a:lnTo>
                      <a:pt x="426" y="1160"/>
                    </a:lnTo>
                    <a:lnTo>
                      <a:pt x="412" y="1092"/>
                    </a:lnTo>
                    <a:lnTo>
                      <a:pt x="371" y="1042"/>
                    </a:lnTo>
                    <a:lnTo>
                      <a:pt x="342" y="1024"/>
                    </a:lnTo>
                    <a:lnTo>
                      <a:pt x="334" y="988"/>
                    </a:lnTo>
                    <a:lnTo>
                      <a:pt x="310" y="969"/>
                    </a:lnTo>
                    <a:lnTo>
                      <a:pt x="286" y="945"/>
                    </a:lnTo>
                    <a:lnTo>
                      <a:pt x="278" y="917"/>
                    </a:lnTo>
                    <a:lnTo>
                      <a:pt x="255" y="900"/>
                    </a:lnTo>
                    <a:lnTo>
                      <a:pt x="219" y="909"/>
                    </a:lnTo>
                    <a:lnTo>
                      <a:pt x="179" y="895"/>
                    </a:lnTo>
                    <a:lnTo>
                      <a:pt x="179" y="880"/>
                    </a:lnTo>
                    <a:lnTo>
                      <a:pt x="177" y="848"/>
                    </a:lnTo>
                    <a:lnTo>
                      <a:pt x="161" y="812"/>
                    </a:lnTo>
                    <a:lnTo>
                      <a:pt x="160" y="783"/>
                    </a:lnTo>
                    <a:lnTo>
                      <a:pt x="142" y="758"/>
                    </a:lnTo>
                    <a:lnTo>
                      <a:pt x="147" y="733"/>
                    </a:lnTo>
                    <a:lnTo>
                      <a:pt x="97" y="674"/>
                    </a:lnTo>
                    <a:lnTo>
                      <a:pt x="97" y="640"/>
                    </a:lnTo>
                    <a:lnTo>
                      <a:pt x="123" y="627"/>
                    </a:lnTo>
                    <a:lnTo>
                      <a:pt x="123" y="606"/>
                    </a:lnTo>
                    <a:lnTo>
                      <a:pt x="97" y="599"/>
                    </a:lnTo>
                    <a:lnTo>
                      <a:pt x="85" y="567"/>
                    </a:lnTo>
                    <a:lnTo>
                      <a:pt x="72" y="511"/>
                    </a:lnTo>
                    <a:lnTo>
                      <a:pt x="110" y="541"/>
                    </a:lnTo>
                    <a:lnTo>
                      <a:pt x="95" y="501"/>
                    </a:lnTo>
                    <a:lnTo>
                      <a:pt x="123" y="501"/>
                    </a:lnTo>
                    <a:lnTo>
                      <a:pt x="123" y="472"/>
                    </a:lnTo>
                    <a:lnTo>
                      <a:pt x="95" y="452"/>
                    </a:lnTo>
                    <a:lnTo>
                      <a:pt x="82" y="480"/>
                    </a:lnTo>
                    <a:lnTo>
                      <a:pt x="58" y="470"/>
                    </a:lnTo>
                    <a:lnTo>
                      <a:pt x="10" y="339"/>
                    </a:lnTo>
                    <a:lnTo>
                      <a:pt x="22" y="246"/>
                    </a:lnTo>
                    <a:lnTo>
                      <a:pt x="0" y="193"/>
                    </a:lnTo>
                    <a:lnTo>
                      <a:pt x="11" y="152"/>
                    </a:lnTo>
                    <a:lnTo>
                      <a:pt x="35" y="144"/>
                    </a:lnTo>
                    <a:lnTo>
                      <a:pt x="58" y="8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7" name="Freeform 12"/>
              <p:cNvSpPr>
                <a:spLocks/>
              </p:cNvSpPr>
              <p:nvPr/>
            </p:nvSpPr>
            <p:spPr bwMode="auto">
              <a:xfrm>
                <a:off x="3640019" y="3687135"/>
                <a:ext cx="676244" cy="1128211"/>
              </a:xfrm>
              <a:custGeom>
                <a:avLst/>
                <a:gdLst>
                  <a:gd name="T0" fmla="*/ 2147483647 w 572"/>
                  <a:gd name="T1" fmla="*/ 0 h 864"/>
                  <a:gd name="T2" fmla="*/ 0 w 572"/>
                  <a:gd name="T3" fmla="*/ 2147483647 h 864"/>
                  <a:gd name="T4" fmla="*/ 2147483647 w 572"/>
                  <a:gd name="T5" fmla="*/ 2147483647 h 864"/>
                  <a:gd name="T6" fmla="*/ 2147483647 w 572"/>
                  <a:gd name="T7" fmla="*/ 2147483647 h 864"/>
                  <a:gd name="T8" fmla="*/ 2147483647 w 572"/>
                  <a:gd name="T9" fmla="*/ 2147483647 h 864"/>
                  <a:gd name="T10" fmla="*/ 2147483647 w 572"/>
                  <a:gd name="T11" fmla="*/ 2147483647 h 864"/>
                  <a:gd name="T12" fmla="*/ 2147483647 w 572"/>
                  <a:gd name="T13" fmla="*/ 2147483647 h 864"/>
                  <a:gd name="T14" fmla="*/ 2147483647 w 572"/>
                  <a:gd name="T15" fmla="*/ 2147483647 h 864"/>
                  <a:gd name="T16" fmla="*/ 2147483647 w 572"/>
                  <a:gd name="T17" fmla="*/ 2147483647 h 864"/>
                  <a:gd name="T18" fmla="*/ 2147483647 w 572"/>
                  <a:gd name="T19" fmla="*/ 2147483647 h 864"/>
                  <a:gd name="T20" fmla="*/ 2147483647 w 572"/>
                  <a:gd name="T21" fmla="*/ 2147483647 h 864"/>
                  <a:gd name="T22" fmla="*/ 2147483647 w 572"/>
                  <a:gd name="T23" fmla="*/ 0 h 8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72"/>
                  <a:gd name="T37" fmla="*/ 0 h 864"/>
                  <a:gd name="T38" fmla="*/ 572 w 572"/>
                  <a:gd name="T39" fmla="*/ 864 h 86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72" h="864">
                    <a:moveTo>
                      <a:pt x="73" y="0"/>
                    </a:moveTo>
                    <a:lnTo>
                      <a:pt x="0" y="342"/>
                    </a:lnTo>
                    <a:lnTo>
                      <a:pt x="389" y="864"/>
                    </a:lnTo>
                    <a:lnTo>
                      <a:pt x="413" y="841"/>
                    </a:lnTo>
                    <a:lnTo>
                      <a:pt x="412" y="738"/>
                    </a:lnTo>
                    <a:lnTo>
                      <a:pt x="460" y="746"/>
                    </a:lnTo>
                    <a:lnTo>
                      <a:pt x="510" y="429"/>
                    </a:lnTo>
                    <a:lnTo>
                      <a:pt x="544" y="215"/>
                    </a:lnTo>
                    <a:lnTo>
                      <a:pt x="554" y="150"/>
                    </a:lnTo>
                    <a:lnTo>
                      <a:pt x="572" y="92"/>
                    </a:lnTo>
                    <a:lnTo>
                      <a:pt x="315" y="52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8" name="Freeform 13"/>
              <p:cNvSpPr>
                <a:spLocks/>
              </p:cNvSpPr>
              <p:nvPr/>
            </p:nvSpPr>
            <p:spPr bwMode="auto">
              <a:xfrm>
                <a:off x="4012294" y="2761569"/>
                <a:ext cx="607936" cy="1090642"/>
              </a:xfrm>
              <a:custGeom>
                <a:avLst/>
                <a:gdLst>
                  <a:gd name="T0" fmla="*/ 2147483647 w 515"/>
                  <a:gd name="T1" fmla="*/ 0 h 835"/>
                  <a:gd name="T2" fmla="*/ 2147483647 w 515"/>
                  <a:gd name="T3" fmla="*/ 2147483647 h 835"/>
                  <a:gd name="T4" fmla="*/ 2147483647 w 515"/>
                  <a:gd name="T5" fmla="*/ 2147483647 h 835"/>
                  <a:gd name="T6" fmla="*/ 2147483647 w 515"/>
                  <a:gd name="T7" fmla="*/ 2147483647 h 835"/>
                  <a:gd name="T8" fmla="*/ 2147483647 w 515"/>
                  <a:gd name="T9" fmla="*/ 2147483647 h 835"/>
                  <a:gd name="T10" fmla="*/ 2147483647 w 515"/>
                  <a:gd name="T11" fmla="*/ 2147483647 h 835"/>
                  <a:gd name="T12" fmla="*/ 2147483647 w 515"/>
                  <a:gd name="T13" fmla="*/ 2147483647 h 835"/>
                  <a:gd name="T14" fmla="*/ 0 w 515"/>
                  <a:gd name="T15" fmla="*/ 2147483647 h 835"/>
                  <a:gd name="T16" fmla="*/ 2147483647 w 515"/>
                  <a:gd name="T17" fmla="*/ 2147483647 h 835"/>
                  <a:gd name="T18" fmla="*/ 2147483647 w 515"/>
                  <a:gd name="T19" fmla="*/ 2147483647 h 835"/>
                  <a:gd name="T20" fmla="*/ 2147483647 w 515"/>
                  <a:gd name="T21" fmla="*/ 2147483647 h 835"/>
                  <a:gd name="T22" fmla="*/ 2147483647 w 515"/>
                  <a:gd name="T23" fmla="*/ 2147483647 h 835"/>
                  <a:gd name="T24" fmla="*/ 2147483647 w 515"/>
                  <a:gd name="T25" fmla="*/ 2147483647 h 835"/>
                  <a:gd name="T26" fmla="*/ 2147483647 w 515"/>
                  <a:gd name="T27" fmla="*/ 2147483647 h 835"/>
                  <a:gd name="T28" fmla="*/ 2147483647 w 515"/>
                  <a:gd name="T29" fmla="*/ 2147483647 h 835"/>
                  <a:gd name="T30" fmla="*/ 2147483647 w 515"/>
                  <a:gd name="T31" fmla="*/ 2147483647 h 835"/>
                  <a:gd name="T32" fmla="*/ 2147483647 w 515"/>
                  <a:gd name="T33" fmla="*/ 2147483647 h 835"/>
                  <a:gd name="T34" fmla="*/ 2147483647 w 515"/>
                  <a:gd name="T35" fmla="*/ 2147483647 h 835"/>
                  <a:gd name="T36" fmla="*/ 2147483647 w 515"/>
                  <a:gd name="T37" fmla="*/ 2147483647 h 835"/>
                  <a:gd name="T38" fmla="*/ 2147483647 w 515"/>
                  <a:gd name="T39" fmla="*/ 2147483647 h 835"/>
                  <a:gd name="T40" fmla="*/ 2147483647 w 515"/>
                  <a:gd name="T41" fmla="*/ 2147483647 h 835"/>
                  <a:gd name="T42" fmla="*/ 2147483647 w 515"/>
                  <a:gd name="T43" fmla="*/ 0 h 8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5"/>
                  <a:gd name="T67" fmla="*/ 0 h 835"/>
                  <a:gd name="T68" fmla="*/ 515 w 515"/>
                  <a:gd name="T69" fmla="*/ 835 h 8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5" h="835">
                    <a:moveTo>
                      <a:pt x="124" y="0"/>
                    </a:moveTo>
                    <a:lnTo>
                      <a:pt x="77" y="327"/>
                    </a:lnTo>
                    <a:lnTo>
                      <a:pt x="126" y="396"/>
                    </a:lnTo>
                    <a:lnTo>
                      <a:pt x="50" y="469"/>
                    </a:lnTo>
                    <a:lnTo>
                      <a:pt x="40" y="519"/>
                    </a:lnTo>
                    <a:lnTo>
                      <a:pt x="61" y="554"/>
                    </a:lnTo>
                    <a:lnTo>
                      <a:pt x="40" y="572"/>
                    </a:lnTo>
                    <a:lnTo>
                      <a:pt x="0" y="761"/>
                    </a:lnTo>
                    <a:lnTo>
                      <a:pt x="245" y="804"/>
                    </a:lnTo>
                    <a:lnTo>
                      <a:pt x="478" y="835"/>
                    </a:lnTo>
                    <a:lnTo>
                      <a:pt x="502" y="662"/>
                    </a:lnTo>
                    <a:lnTo>
                      <a:pt x="515" y="567"/>
                    </a:lnTo>
                    <a:lnTo>
                      <a:pt x="492" y="533"/>
                    </a:lnTo>
                    <a:lnTo>
                      <a:pt x="439" y="543"/>
                    </a:lnTo>
                    <a:lnTo>
                      <a:pt x="370" y="551"/>
                    </a:lnTo>
                    <a:lnTo>
                      <a:pt x="357" y="473"/>
                    </a:lnTo>
                    <a:lnTo>
                      <a:pt x="273" y="410"/>
                    </a:lnTo>
                    <a:lnTo>
                      <a:pt x="284" y="370"/>
                    </a:lnTo>
                    <a:lnTo>
                      <a:pt x="292" y="299"/>
                    </a:lnTo>
                    <a:lnTo>
                      <a:pt x="184" y="146"/>
                    </a:lnTo>
                    <a:lnTo>
                      <a:pt x="199" y="10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9" name="Freeform 14"/>
              <p:cNvSpPr>
                <a:spLocks/>
              </p:cNvSpPr>
              <p:nvPr/>
            </p:nvSpPr>
            <p:spPr bwMode="auto">
              <a:xfrm>
                <a:off x="4199001" y="3808949"/>
                <a:ext cx="564675" cy="806028"/>
              </a:xfrm>
              <a:custGeom>
                <a:avLst/>
                <a:gdLst>
                  <a:gd name="T0" fmla="*/ 2147483647 w 478"/>
                  <a:gd name="T1" fmla="*/ 0 h 616"/>
                  <a:gd name="T2" fmla="*/ 2147483647 w 478"/>
                  <a:gd name="T3" fmla="*/ 2147483647 h 616"/>
                  <a:gd name="T4" fmla="*/ 2147483647 w 478"/>
                  <a:gd name="T5" fmla="*/ 2147483647 h 616"/>
                  <a:gd name="T6" fmla="*/ 2147483647 w 478"/>
                  <a:gd name="T7" fmla="*/ 2147483647 h 616"/>
                  <a:gd name="T8" fmla="*/ 2147483647 w 478"/>
                  <a:gd name="T9" fmla="*/ 2147483647 h 616"/>
                  <a:gd name="T10" fmla="*/ 0 w 478"/>
                  <a:gd name="T11" fmla="*/ 2147483647 h 616"/>
                  <a:gd name="T12" fmla="*/ 2147483647 w 478"/>
                  <a:gd name="T13" fmla="*/ 2147483647 h 616"/>
                  <a:gd name="T14" fmla="*/ 2147483647 w 478"/>
                  <a:gd name="T15" fmla="*/ 0 h 6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8"/>
                  <a:gd name="T25" fmla="*/ 0 h 616"/>
                  <a:gd name="T26" fmla="*/ 478 w 478"/>
                  <a:gd name="T27" fmla="*/ 616 h 6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8" h="616">
                    <a:moveTo>
                      <a:pt x="89" y="0"/>
                    </a:moveTo>
                    <a:lnTo>
                      <a:pt x="323" y="32"/>
                    </a:lnTo>
                    <a:lnTo>
                      <a:pt x="307" y="150"/>
                    </a:lnTo>
                    <a:lnTo>
                      <a:pt x="478" y="166"/>
                    </a:lnTo>
                    <a:lnTo>
                      <a:pt x="431" y="616"/>
                    </a:lnTo>
                    <a:lnTo>
                      <a:pt x="0" y="570"/>
                    </a:lnTo>
                    <a:lnTo>
                      <a:pt x="44" y="282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0" name="Freeform 16"/>
              <p:cNvSpPr>
                <a:spLocks/>
              </p:cNvSpPr>
              <p:nvPr/>
            </p:nvSpPr>
            <p:spPr bwMode="auto">
              <a:xfrm>
                <a:off x="4557616" y="3415043"/>
                <a:ext cx="724059" cy="656890"/>
              </a:xfrm>
              <a:custGeom>
                <a:avLst/>
                <a:gdLst>
                  <a:gd name="T0" fmla="*/ 2147483647 w 614"/>
                  <a:gd name="T1" fmla="*/ 0 h 502"/>
                  <a:gd name="T2" fmla="*/ 2147483647 w 614"/>
                  <a:gd name="T3" fmla="*/ 2147483647 h 502"/>
                  <a:gd name="T4" fmla="*/ 0 w 614"/>
                  <a:gd name="T5" fmla="*/ 2147483647 h 502"/>
                  <a:gd name="T6" fmla="*/ 2147483647 w 614"/>
                  <a:gd name="T7" fmla="*/ 2147483647 h 502"/>
                  <a:gd name="T8" fmla="*/ 2147483647 w 614"/>
                  <a:gd name="T9" fmla="*/ 2147483647 h 502"/>
                  <a:gd name="T10" fmla="*/ 2147483647 w 614"/>
                  <a:gd name="T11" fmla="*/ 2147483647 h 502"/>
                  <a:gd name="T12" fmla="*/ 2147483647 w 614"/>
                  <a:gd name="T13" fmla="*/ 0 h 5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4"/>
                  <a:gd name="T22" fmla="*/ 0 h 502"/>
                  <a:gd name="T23" fmla="*/ 614 w 614"/>
                  <a:gd name="T24" fmla="*/ 502 h 5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4" h="502">
                    <a:moveTo>
                      <a:pt x="60" y="0"/>
                    </a:moveTo>
                    <a:lnTo>
                      <a:pt x="37" y="187"/>
                    </a:lnTo>
                    <a:lnTo>
                      <a:pt x="0" y="455"/>
                    </a:lnTo>
                    <a:lnTo>
                      <a:pt x="178" y="470"/>
                    </a:lnTo>
                    <a:lnTo>
                      <a:pt x="593" y="502"/>
                    </a:lnTo>
                    <a:lnTo>
                      <a:pt x="614" y="52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1" name="Freeform 17"/>
              <p:cNvSpPr>
                <a:spLocks/>
              </p:cNvSpPr>
              <p:nvPr/>
            </p:nvSpPr>
            <p:spPr bwMode="auto">
              <a:xfrm>
                <a:off x="4702200" y="4027533"/>
                <a:ext cx="755936" cy="622736"/>
              </a:xfrm>
              <a:custGeom>
                <a:avLst/>
                <a:gdLst>
                  <a:gd name="T0" fmla="*/ 2147483647 w 640"/>
                  <a:gd name="T1" fmla="*/ 0 h 476"/>
                  <a:gd name="T2" fmla="*/ 2147483647 w 640"/>
                  <a:gd name="T3" fmla="*/ 2147483647 h 476"/>
                  <a:gd name="T4" fmla="*/ 0 w 640"/>
                  <a:gd name="T5" fmla="*/ 2147483647 h 476"/>
                  <a:gd name="T6" fmla="*/ 2147483647 w 640"/>
                  <a:gd name="T7" fmla="*/ 2147483647 h 476"/>
                  <a:gd name="T8" fmla="*/ 2147483647 w 640"/>
                  <a:gd name="T9" fmla="*/ 2147483647 h 476"/>
                  <a:gd name="T10" fmla="*/ 2147483647 w 640"/>
                  <a:gd name="T11" fmla="*/ 2147483647 h 476"/>
                  <a:gd name="T12" fmla="*/ 2147483647 w 640"/>
                  <a:gd name="T13" fmla="*/ 2147483647 h 476"/>
                  <a:gd name="T14" fmla="*/ 2147483647 w 640"/>
                  <a:gd name="T15" fmla="*/ 2147483647 h 476"/>
                  <a:gd name="T16" fmla="*/ 2147483647 w 640"/>
                  <a:gd name="T17" fmla="*/ 0 h 4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0"/>
                  <a:gd name="T28" fmla="*/ 0 h 476"/>
                  <a:gd name="T29" fmla="*/ 640 w 640"/>
                  <a:gd name="T30" fmla="*/ 476 h 4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0" h="476">
                    <a:moveTo>
                      <a:pt x="54" y="0"/>
                    </a:moveTo>
                    <a:lnTo>
                      <a:pt x="21" y="286"/>
                    </a:lnTo>
                    <a:lnTo>
                      <a:pt x="0" y="450"/>
                    </a:lnTo>
                    <a:lnTo>
                      <a:pt x="320" y="467"/>
                    </a:lnTo>
                    <a:lnTo>
                      <a:pt x="625" y="476"/>
                    </a:lnTo>
                    <a:lnTo>
                      <a:pt x="635" y="253"/>
                    </a:lnTo>
                    <a:lnTo>
                      <a:pt x="640" y="36"/>
                    </a:lnTo>
                    <a:lnTo>
                      <a:pt x="465" y="3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2" name="Freeform 18"/>
              <p:cNvSpPr>
                <a:spLocks/>
              </p:cNvSpPr>
              <p:nvPr/>
            </p:nvSpPr>
            <p:spPr bwMode="auto">
              <a:xfrm>
                <a:off x="4023679" y="4548946"/>
                <a:ext cx="684213" cy="842458"/>
              </a:xfrm>
              <a:custGeom>
                <a:avLst/>
                <a:gdLst>
                  <a:gd name="T0" fmla="*/ 2147483647 w 579"/>
                  <a:gd name="T1" fmla="*/ 0 h 644"/>
                  <a:gd name="T2" fmla="*/ 2147483647 w 579"/>
                  <a:gd name="T3" fmla="*/ 2147483647 h 644"/>
                  <a:gd name="T4" fmla="*/ 2147483647 w 579"/>
                  <a:gd name="T5" fmla="*/ 2147483647 h 644"/>
                  <a:gd name="T6" fmla="*/ 2147483647 w 579"/>
                  <a:gd name="T7" fmla="*/ 2147483647 h 644"/>
                  <a:gd name="T8" fmla="*/ 2147483647 w 579"/>
                  <a:gd name="T9" fmla="*/ 2147483647 h 644"/>
                  <a:gd name="T10" fmla="*/ 2147483647 w 579"/>
                  <a:gd name="T11" fmla="*/ 2147483647 h 644"/>
                  <a:gd name="T12" fmla="*/ 2147483647 w 579"/>
                  <a:gd name="T13" fmla="*/ 2147483647 h 644"/>
                  <a:gd name="T14" fmla="*/ 2147483647 w 579"/>
                  <a:gd name="T15" fmla="*/ 2147483647 h 644"/>
                  <a:gd name="T16" fmla="*/ 2147483647 w 579"/>
                  <a:gd name="T17" fmla="*/ 2147483647 h 644"/>
                  <a:gd name="T18" fmla="*/ 2147483647 w 579"/>
                  <a:gd name="T19" fmla="*/ 2147483647 h 644"/>
                  <a:gd name="T20" fmla="*/ 2147483647 w 579"/>
                  <a:gd name="T21" fmla="*/ 2147483647 h 644"/>
                  <a:gd name="T22" fmla="*/ 0 w 579"/>
                  <a:gd name="T23" fmla="*/ 2147483647 h 644"/>
                  <a:gd name="T24" fmla="*/ 2147483647 w 579"/>
                  <a:gd name="T25" fmla="*/ 2147483647 h 644"/>
                  <a:gd name="T26" fmla="*/ 2147483647 w 579"/>
                  <a:gd name="T27" fmla="*/ 2147483647 h 644"/>
                  <a:gd name="T28" fmla="*/ 2147483647 w 579"/>
                  <a:gd name="T29" fmla="*/ 2147483647 h 644"/>
                  <a:gd name="T30" fmla="*/ 2147483647 w 579"/>
                  <a:gd name="T31" fmla="*/ 0 h 6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79"/>
                  <a:gd name="T49" fmla="*/ 0 h 644"/>
                  <a:gd name="T50" fmla="*/ 579 w 579"/>
                  <a:gd name="T51" fmla="*/ 644 h 64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79" h="644">
                    <a:moveTo>
                      <a:pt x="147" y="0"/>
                    </a:moveTo>
                    <a:lnTo>
                      <a:pt x="135" y="84"/>
                    </a:lnTo>
                    <a:lnTo>
                      <a:pt x="85" y="75"/>
                    </a:lnTo>
                    <a:lnTo>
                      <a:pt x="88" y="183"/>
                    </a:lnTo>
                    <a:lnTo>
                      <a:pt x="64" y="204"/>
                    </a:lnTo>
                    <a:lnTo>
                      <a:pt x="100" y="270"/>
                    </a:lnTo>
                    <a:lnTo>
                      <a:pt x="64" y="299"/>
                    </a:lnTo>
                    <a:lnTo>
                      <a:pt x="45" y="347"/>
                    </a:lnTo>
                    <a:lnTo>
                      <a:pt x="17" y="394"/>
                    </a:lnTo>
                    <a:lnTo>
                      <a:pt x="37" y="422"/>
                    </a:lnTo>
                    <a:lnTo>
                      <a:pt x="3" y="433"/>
                    </a:lnTo>
                    <a:lnTo>
                      <a:pt x="0" y="477"/>
                    </a:lnTo>
                    <a:lnTo>
                      <a:pt x="326" y="641"/>
                    </a:lnTo>
                    <a:lnTo>
                      <a:pt x="510" y="644"/>
                    </a:lnTo>
                    <a:lnTo>
                      <a:pt x="579" y="50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3" name="Freeform 19"/>
              <p:cNvSpPr>
                <a:spLocks/>
              </p:cNvSpPr>
              <p:nvPr/>
            </p:nvSpPr>
            <p:spPr bwMode="auto">
              <a:xfrm>
                <a:off x="4620231" y="4609285"/>
                <a:ext cx="727475" cy="796920"/>
              </a:xfrm>
              <a:custGeom>
                <a:avLst/>
                <a:gdLst>
                  <a:gd name="T0" fmla="*/ 2147483647 w 615"/>
                  <a:gd name="T1" fmla="*/ 0 h 610"/>
                  <a:gd name="T2" fmla="*/ 2147483647 w 615"/>
                  <a:gd name="T3" fmla="*/ 2147483647 h 610"/>
                  <a:gd name="T4" fmla="*/ 2147483647 w 615"/>
                  <a:gd name="T5" fmla="*/ 2147483647 h 610"/>
                  <a:gd name="T6" fmla="*/ 2147483647 w 615"/>
                  <a:gd name="T7" fmla="*/ 2147483647 h 610"/>
                  <a:gd name="T8" fmla="*/ 2147483647 w 615"/>
                  <a:gd name="T9" fmla="*/ 2147483647 h 610"/>
                  <a:gd name="T10" fmla="*/ 2147483647 w 615"/>
                  <a:gd name="T11" fmla="*/ 2147483647 h 610"/>
                  <a:gd name="T12" fmla="*/ 2147483647 w 615"/>
                  <a:gd name="T13" fmla="*/ 2147483647 h 610"/>
                  <a:gd name="T14" fmla="*/ 2147483647 w 615"/>
                  <a:gd name="T15" fmla="*/ 2147483647 h 610"/>
                  <a:gd name="T16" fmla="*/ 0 w 615"/>
                  <a:gd name="T17" fmla="*/ 2147483647 h 610"/>
                  <a:gd name="T18" fmla="*/ 2147483647 w 615"/>
                  <a:gd name="T19" fmla="*/ 2147483647 h 610"/>
                  <a:gd name="T20" fmla="*/ 2147483647 w 615"/>
                  <a:gd name="T21" fmla="*/ 0 h 6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15"/>
                  <a:gd name="T34" fmla="*/ 0 h 610"/>
                  <a:gd name="T35" fmla="*/ 615 w 615"/>
                  <a:gd name="T36" fmla="*/ 610 h 6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15" h="610">
                    <a:moveTo>
                      <a:pt x="74" y="0"/>
                    </a:moveTo>
                    <a:lnTo>
                      <a:pt x="615" y="24"/>
                    </a:lnTo>
                    <a:lnTo>
                      <a:pt x="589" y="563"/>
                    </a:lnTo>
                    <a:lnTo>
                      <a:pt x="413" y="553"/>
                    </a:lnTo>
                    <a:lnTo>
                      <a:pt x="249" y="548"/>
                    </a:lnTo>
                    <a:lnTo>
                      <a:pt x="249" y="569"/>
                    </a:lnTo>
                    <a:lnTo>
                      <a:pt x="111" y="569"/>
                    </a:lnTo>
                    <a:lnTo>
                      <a:pt x="103" y="610"/>
                    </a:lnTo>
                    <a:lnTo>
                      <a:pt x="0" y="597"/>
                    </a:lnTo>
                    <a:lnTo>
                      <a:pt x="58" y="14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4" name="Freeform 20"/>
              <p:cNvSpPr>
                <a:spLocks/>
              </p:cNvSpPr>
              <p:nvPr/>
            </p:nvSpPr>
            <p:spPr bwMode="auto">
              <a:xfrm>
                <a:off x="5282813" y="2889076"/>
                <a:ext cx="710397" cy="456522"/>
              </a:xfrm>
              <a:custGeom>
                <a:avLst/>
                <a:gdLst>
                  <a:gd name="T0" fmla="*/ 2147483647 w 601"/>
                  <a:gd name="T1" fmla="*/ 0 h 352"/>
                  <a:gd name="T2" fmla="*/ 2147483647 w 601"/>
                  <a:gd name="T3" fmla="*/ 2147483647 h 352"/>
                  <a:gd name="T4" fmla="*/ 2147483647 w 601"/>
                  <a:gd name="T5" fmla="*/ 2147483647 h 352"/>
                  <a:gd name="T6" fmla="*/ 2147483647 w 601"/>
                  <a:gd name="T7" fmla="*/ 2147483647 h 352"/>
                  <a:gd name="T8" fmla="*/ 2147483647 w 601"/>
                  <a:gd name="T9" fmla="*/ 2147483647 h 352"/>
                  <a:gd name="T10" fmla="*/ 2147483647 w 601"/>
                  <a:gd name="T11" fmla="*/ 2147483647 h 352"/>
                  <a:gd name="T12" fmla="*/ 2147483647 w 601"/>
                  <a:gd name="T13" fmla="*/ 2147483647 h 352"/>
                  <a:gd name="T14" fmla="*/ 0 w 601"/>
                  <a:gd name="T15" fmla="*/ 2147483647 h 352"/>
                  <a:gd name="T16" fmla="*/ 2147483647 w 601"/>
                  <a:gd name="T17" fmla="*/ 0 h 3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1"/>
                  <a:gd name="T28" fmla="*/ 0 h 352"/>
                  <a:gd name="T29" fmla="*/ 601 w 601"/>
                  <a:gd name="T30" fmla="*/ 352 h 3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1" h="352">
                    <a:moveTo>
                      <a:pt x="2" y="0"/>
                    </a:moveTo>
                    <a:lnTo>
                      <a:pt x="504" y="12"/>
                    </a:lnTo>
                    <a:lnTo>
                      <a:pt x="541" y="115"/>
                    </a:lnTo>
                    <a:lnTo>
                      <a:pt x="577" y="194"/>
                    </a:lnTo>
                    <a:lnTo>
                      <a:pt x="601" y="323"/>
                    </a:lnTo>
                    <a:lnTo>
                      <a:pt x="586" y="352"/>
                    </a:lnTo>
                    <a:lnTo>
                      <a:pt x="401" y="347"/>
                    </a:lnTo>
                    <a:lnTo>
                      <a:pt x="0" y="34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5" name="Freeform 21"/>
              <p:cNvSpPr>
                <a:spLocks/>
              </p:cNvSpPr>
              <p:nvPr/>
            </p:nvSpPr>
            <p:spPr bwMode="auto">
              <a:xfrm>
                <a:off x="5262321" y="3330797"/>
                <a:ext cx="746828" cy="537352"/>
              </a:xfrm>
              <a:custGeom>
                <a:avLst/>
                <a:gdLst>
                  <a:gd name="T0" fmla="*/ 2147483647 w 631"/>
                  <a:gd name="T1" fmla="*/ 0 h 412"/>
                  <a:gd name="T2" fmla="*/ 2147483647 w 631"/>
                  <a:gd name="T3" fmla="*/ 2147483647 h 412"/>
                  <a:gd name="T4" fmla="*/ 0 w 631"/>
                  <a:gd name="T5" fmla="*/ 2147483647 h 412"/>
                  <a:gd name="T6" fmla="*/ 2147483647 w 631"/>
                  <a:gd name="T7" fmla="*/ 2147483647 h 412"/>
                  <a:gd name="T8" fmla="*/ 2147483647 w 631"/>
                  <a:gd name="T9" fmla="*/ 2147483647 h 412"/>
                  <a:gd name="T10" fmla="*/ 2147483647 w 631"/>
                  <a:gd name="T11" fmla="*/ 2147483647 h 412"/>
                  <a:gd name="T12" fmla="*/ 2147483647 w 631"/>
                  <a:gd name="T13" fmla="*/ 2147483647 h 412"/>
                  <a:gd name="T14" fmla="*/ 2147483647 w 631"/>
                  <a:gd name="T15" fmla="*/ 2147483647 h 412"/>
                  <a:gd name="T16" fmla="*/ 2147483647 w 631"/>
                  <a:gd name="T17" fmla="*/ 2147483647 h 412"/>
                  <a:gd name="T18" fmla="*/ 2147483647 w 631"/>
                  <a:gd name="T19" fmla="*/ 2147483647 h 412"/>
                  <a:gd name="T20" fmla="*/ 2147483647 w 631"/>
                  <a:gd name="T21" fmla="*/ 2147483647 h 412"/>
                  <a:gd name="T22" fmla="*/ 2147483647 w 631"/>
                  <a:gd name="T23" fmla="*/ 2147483647 h 412"/>
                  <a:gd name="T24" fmla="*/ 2147483647 w 631"/>
                  <a:gd name="T25" fmla="*/ 2147483647 h 412"/>
                  <a:gd name="T26" fmla="*/ 2147483647 w 631"/>
                  <a:gd name="T27" fmla="*/ 0 h 4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31"/>
                  <a:gd name="T43" fmla="*/ 0 h 412"/>
                  <a:gd name="T44" fmla="*/ 631 w 631"/>
                  <a:gd name="T45" fmla="*/ 412 h 4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31" h="412">
                    <a:moveTo>
                      <a:pt x="11" y="0"/>
                    </a:moveTo>
                    <a:lnTo>
                      <a:pt x="10" y="160"/>
                    </a:lnTo>
                    <a:lnTo>
                      <a:pt x="0" y="347"/>
                    </a:lnTo>
                    <a:lnTo>
                      <a:pt x="459" y="354"/>
                    </a:lnTo>
                    <a:lnTo>
                      <a:pt x="507" y="380"/>
                    </a:lnTo>
                    <a:lnTo>
                      <a:pt x="541" y="344"/>
                    </a:lnTo>
                    <a:lnTo>
                      <a:pt x="631" y="412"/>
                    </a:lnTo>
                    <a:lnTo>
                      <a:pt x="618" y="341"/>
                    </a:lnTo>
                    <a:lnTo>
                      <a:pt x="626" y="286"/>
                    </a:lnTo>
                    <a:lnTo>
                      <a:pt x="631" y="99"/>
                    </a:lnTo>
                    <a:lnTo>
                      <a:pt x="591" y="58"/>
                    </a:lnTo>
                    <a:lnTo>
                      <a:pt x="607" y="7"/>
                    </a:lnTo>
                    <a:lnTo>
                      <a:pt x="307" y="5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6" name="Freeform 22"/>
              <p:cNvSpPr>
                <a:spLocks/>
              </p:cNvSpPr>
              <p:nvPr/>
            </p:nvSpPr>
            <p:spPr bwMode="auto">
              <a:xfrm>
                <a:off x="5252075" y="3778211"/>
                <a:ext cx="890274" cy="442859"/>
              </a:xfrm>
              <a:custGeom>
                <a:avLst/>
                <a:gdLst>
                  <a:gd name="T0" fmla="*/ 2147483647 w 753"/>
                  <a:gd name="T1" fmla="*/ 0 h 339"/>
                  <a:gd name="T2" fmla="*/ 0 w 753"/>
                  <a:gd name="T3" fmla="*/ 2147483647 h 339"/>
                  <a:gd name="T4" fmla="*/ 2147483647 w 753"/>
                  <a:gd name="T5" fmla="*/ 2147483647 h 339"/>
                  <a:gd name="T6" fmla="*/ 2147483647 w 753"/>
                  <a:gd name="T7" fmla="*/ 2147483647 h 339"/>
                  <a:gd name="T8" fmla="*/ 2147483647 w 753"/>
                  <a:gd name="T9" fmla="*/ 2147483647 h 339"/>
                  <a:gd name="T10" fmla="*/ 2147483647 w 753"/>
                  <a:gd name="T11" fmla="*/ 2147483647 h 339"/>
                  <a:gd name="T12" fmla="*/ 2147483647 w 753"/>
                  <a:gd name="T13" fmla="*/ 2147483647 h 339"/>
                  <a:gd name="T14" fmla="*/ 2147483647 w 753"/>
                  <a:gd name="T15" fmla="*/ 2147483647 h 339"/>
                  <a:gd name="T16" fmla="*/ 2147483647 w 753"/>
                  <a:gd name="T17" fmla="*/ 2147483647 h 339"/>
                  <a:gd name="T18" fmla="*/ 2147483647 w 753"/>
                  <a:gd name="T19" fmla="*/ 2147483647 h 339"/>
                  <a:gd name="T20" fmla="*/ 2147483647 w 753"/>
                  <a:gd name="T21" fmla="*/ 2147483647 h 339"/>
                  <a:gd name="T22" fmla="*/ 2147483647 w 753"/>
                  <a:gd name="T23" fmla="*/ 2147483647 h 339"/>
                  <a:gd name="T24" fmla="*/ 2147483647 w 753"/>
                  <a:gd name="T25" fmla="*/ 2147483647 h 339"/>
                  <a:gd name="T26" fmla="*/ 2147483647 w 753"/>
                  <a:gd name="T27" fmla="*/ 2147483647 h 339"/>
                  <a:gd name="T28" fmla="*/ 2147483647 w 753"/>
                  <a:gd name="T29" fmla="*/ 0 h 3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3"/>
                  <a:gd name="T46" fmla="*/ 0 h 339"/>
                  <a:gd name="T47" fmla="*/ 753 w 753"/>
                  <a:gd name="T48" fmla="*/ 339 h 33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3" h="339">
                    <a:moveTo>
                      <a:pt x="8" y="0"/>
                    </a:moveTo>
                    <a:lnTo>
                      <a:pt x="0" y="224"/>
                    </a:lnTo>
                    <a:lnTo>
                      <a:pt x="170" y="229"/>
                    </a:lnTo>
                    <a:lnTo>
                      <a:pt x="168" y="339"/>
                    </a:lnTo>
                    <a:lnTo>
                      <a:pt x="397" y="335"/>
                    </a:lnTo>
                    <a:lnTo>
                      <a:pt x="603" y="332"/>
                    </a:lnTo>
                    <a:lnTo>
                      <a:pt x="753" y="335"/>
                    </a:lnTo>
                    <a:lnTo>
                      <a:pt x="706" y="240"/>
                    </a:lnTo>
                    <a:lnTo>
                      <a:pt x="674" y="151"/>
                    </a:lnTo>
                    <a:lnTo>
                      <a:pt x="638" y="59"/>
                    </a:lnTo>
                    <a:lnTo>
                      <a:pt x="552" y="1"/>
                    </a:lnTo>
                    <a:lnTo>
                      <a:pt x="514" y="35"/>
                    </a:lnTo>
                    <a:lnTo>
                      <a:pt x="467" y="11"/>
                    </a:lnTo>
                    <a:lnTo>
                      <a:pt x="262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7" name="Freeform 23"/>
              <p:cNvSpPr>
                <a:spLocks/>
              </p:cNvSpPr>
              <p:nvPr/>
            </p:nvSpPr>
            <p:spPr bwMode="auto">
              <a:xfrm>
                <a:off x="5439920" y="4208548"/>
                <a:ext cx="785536" cy="442859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8" name="Freeform 24"/>
              <p:cNvSpPr>
                <a:spLocks/>
              </p:cNvSpPr>
              <p:nvPr/>
            </p:nvSpPr>
            <p:spPr bwMode="auto">
              <a:xfrm>
                <a:off x="5335182" y="4640023"/>
                <a:ext cx="913043" cy="484983"/>
              </a:xfrm>
              <a:custGeom>
                <a:avLst/>
                <a:gdLst>
                  <a:gd name="T0" fmla="*/ 2147483647 w 772"/>
                  <a:gd name="T1" fmla="*/ 0 h 371"/>
                  <a:gd name="T2" fmla="*/ 0 w 772"/>
                  <a:gd name="T3" fmla="*/ 2147483647 h 371"/>
                  <a:gd name="T4" fmla="*/ 2147483647 w 772"/>
                  <a:gd name="T5" fmla="*/ 2147483647 h 371"/>
                  <a:gd name="T6" fmla="*/ 2147483647 w 772"/>
                  <a:gd name="T7" fmla="*/ 2147483647 h 371"/>
                  <a:gd name="T8" fmla="*/ 2147483647 w 772"/>
                  <a:gd name="T9" fmla="*/ 2147483647 h 371"/>
                  <a:gd name="T10" fmla="*/ 2147483647 w 772"/>
                  <a:gd name="T11" fmla="*/ 2147483647 h 371"/>
                  <a:gd name="T12" fmla="*/ 2147483647 w 772"/>
                  <a:gd name="T13" fmla="*/ 2147483647 h 371"/>
                  <a:gd name="T14" fmla="*/ 2147483647 w 772"/>
                  <a:gd name="T15" fmla="*/ 2147483647 h 371"/>
                  <a:gd name="T16" fmla="*/ 2147483647 w 772"/>
                  <a:gd name="T17" fmla="*/ 2147483647 h 371"/>
                  <a:gd name="T18" fmla="*/ 2147483647 w 772"/>
                  <a:gd name="T19" fmla="*/ 2147483647 h 371"/>
                  <a:gd name="T20" fmla="*/ 2147483647 w 772"/>
                  <a:gd name="T21" fmla="*/ 2147483647 h 371"/>
                  <a:gd name="T22" fmla="*/ 2147483647 w 772"/>
                  <a:gd name="T23" fmla="*/ 2147483647 h 371"/>
                  <a:gd name="T24" fmla="*/ 2147483647 w 772"/>
                  <a:gd name="T25" fmla="*/ 0 h 3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72"/>
                  <a:gd name="T40" fmla="*/ 0 h 371"/>
                  <a:gd name="T41" fmla="*/ 772 w 772"/>
                  <a:gd name="T42" fmla="*/ 371 h 3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72" h="371">
                    <a:moveTo>
                      <a:pt x="5" y="0"/>
                    </a:moveTo>
                    <a:lnTo>
                      <a:pt x="0" y="66"/>
                    </a:lnTo>
                    <a:lnTo>
                      <a:pt x="275" y="76"/>
                    </a:lnTo>
                    <a:lnTo>
                      <a:pt x="276" y="287"/>
                    </a:lnTo>
                    <a:lnTo>
                      <a:pt x="417" y="345"/>
                    </a:lnTo>
                    <a:lnTo>
                      <a:pt x="456" y="324"/>
                    </a:lnTo>
                    <a:lnTo>
                      <a:pt x="544" y="371"/>
                    </a:lnTo>
                    <a:lnTo>
                      <a:pt x="603" y="369"/>
                    </a:lnTo>
                    <a:lnTo>
                      <a:pt x="709" y="324"/>
                    </a:lnTo>
                    <a:lnTo>
                      <a:pt x="772" y="368"/>
                    </a:lnTo>
                    <a:lnTo>
                      <a:pt x="772" y="139"/>
                    </a:lnTo>
                    <a:lnTo>
                      <a:pt x="753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9" name="Freeform 25"/>
              <p:cNvSpPr>
                <a:spLocks/>
              </p:cNvSpPr>
              <p:nvPr/>
            </p:nvSpPr>
            <p:spPr bwMode="auto">
              <a:xfrm>
                <a:off x="6232286" y="4665069"/>
                <a:ext cx="511168" cy="528244"/>
              </a:xfrm>
              <a:custGeom>
                <a:avLst/>
                <a:gdLst>
                  <a:gd name="T0" fmla="*/ 0 w 434"/>
                  <a:gd name="T1" fmla="*/ 2147483647 h 405"/>
                  <a:gd name="T2" fmla="*/ 2147483647 w 434"/>
                  <a:gd name="T3" fmla="*/ 2147483647 h 405"/>
                  <a:gd name="T4" fmla="*/ 2147483647 w 434"/>
                  <a:gd name="T5" fmla="*/ 0 h 405"/>
                  <a:gd name="T6" fmla="*/ 2147483647 w 434"/>
                  <a:gd name="T7" fmla="*/ 2147483647 h 405"/>
                  <a:gd name="T8" fmla="*/ 2147483647 w 434"/>
                  <a:gd name="T9" fmla="*/ 2147483647 h 405"/>
                  <a:gd name="T10" fmla="*/ 2147483647 w 434"/>
                  <a:gd name="T11" fmla="*/ 2147483647 h 405"/>
                  <a:gd name="T12" fmla="*/ 2147483647 w 434"/>
                  <a:gd name="T13" fmla="*/ 2147483647 h 405"/>
                  <a:gd name="T14" fmla="*/ 2147483647 w 434"/>
                  <a:gd name="T15" fmla="*/ 2147483647 h 405"/>
                  <a:gd name="T16" fmla="*/ 2147483647 w 434"/>
                  <a:gd name="T17" fmla="*/ 2147483647 h 405"/>
                  <a:gd name="T18" fmla="*/ 2147483647 w 434"/>
                  <a:gd name="T19" fmla="*/ 2147483647 h 405"/>
                  <a:gd name="T20" fmla="*/ 2147483647 w 434"/>
                  <a:gd name="T21" fmla="*/ 2147483647 h 405"/>
                  <a:gd name="T22" fmla="*/ 2147483647 w 434"/>
                  <a:gd name="T23" fmla="*/ 2147483647 h 405"/>
                  <a:gd name="T24" fmla="*/ 2147483647 w 434"/>
                  <a:gd name="T25" fmla="*/ 2147483647 h 405"/>
                  <a:gd name="T26" fmla="*/ 2147483647 w 434"/>
                  <a:gd name="T27" fmla="*/ 2147483647 h 405"/>
                  <a:gd name="T28" fmla="*/ 2147483647 w 434"/>
                  <a:gd name="T29" fmla="*/ 2147483647 h 405"/>
                  <a:gd name="T30" fmla="*/ 0 w 434"/>
                  <a:gd name="T31" fmla="*/ 2147483647 h 40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4"/>
                  <a:gd name="T49" fmla="*/ 0 h 405"/>
                  <a:gd name="T50" fmla="*/ 434 w 434"/>
                  <a:gd name="T51" fmla="*/ 405 h 40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4" h="405">
                    <a:moveTo>
                      <a:pt x="0" y="37"/>
                    </a:moveTo>
                    <a:lnTo>
                      <a:pt x="171" y="16"/>
                    </a:lnTo>
                    <a:lnTo>
                      <a:pt x="382" y="0"/>
                    </a:lnTo>
                    <a:lnTo>
                      <a:pt x="371" y="53"/>
                    </a:lnTo>
                    <a:lnTo>
                      <a:pt x="418" y="41"/>
                    </a:lnTo>
                    <a:lnTo>
                      <a:pt x="434" y="77"/>
                    </a:lnTo>
                    <a:lnTo>
                      <a:pt x="385" y="109"/>
                    </a:lnTo>
                    <a:lnTo>
                      <a:pt x="397" y="166"/>
                    </a:lnTo>
                    <a:lnTo>
                      <a:pt x="347" y="259"/>
                    </a:lnTo>
                    <a:lnTo>
                      <a:pt x="309" y="318"/>
                    </a:lnTo>
                    <a:lnTo>
                      <a:pt x="330" y="392"/>
                    </a:lnTo>
                    <a:lnTo>
                      <a:pt x="62" y="405"/>
                    </a:lnTo>
                    <a:lnTo>
                      <a:pt x="61" y="359"/>
                    </a:lnTo>
                    <a:lnTo>
                      <a:pt x="8" y="350"/>
                    </a:lnTo>
                    <a:lnTo>
                      <a:pt x="8" y="109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0" name="Freeform 26"/>
              <p:cNvSpPr>
                <a:spLocks/>
              </p:cNvSpPr>
              <p:nvPr/>
            </p:nvSpPr>
            <p:spPr bwMode="auto">
              <a:xfrm>
                <a:off x="6304009" y="5172821"/>
                <a:ext cx="627290" cy="556706"/>
              </a:xfrm>
              <a:custGeom>
                <a:avLst/>
                <a:gdLst>
                  <a:gd name="T0" fmla="*/ 0 w 530"/>
                  <a:gd name="T1" fmla="*/ 2147483647 h 425"/>
                  <a:gd name="T2" fmla="*/ 2147483647 w 530"/>
                  <a:gd name="T3" fmla="*/ 0 h 425"/>
                  <a:gd name="T4" fmla="*/ 2147483647 w 530"/>
                  <a:gd name="T5" fmla="*/ 2147483647 h 425"/>
                  <a:gd name="T6" fmla="*/ 2147483647 w 530"/>
                  <a:gd name="T7" fmla="*/ 2147483647 h 425"/>
                  <a:gd name="T8" fmla="*/ 2147483647 w 530"/>
                  <a:gd name="T9" fmla="*/ 2147483647 h 425"/>
                  <a:gd name="T10" fmla="*/ 2147483647 w 530"/>
                  <a:gd name="T11" fmla="*/ 2147483647 h 425"/>
                  <a:gd name="T12" fmla="*/ 2147483647 w 530"/>
                  <a:gd name="T13" fmla="*/ 2147483647 h 425"/>
                  <a:gd name="T14" fmla="*/ 2147483647 w 530"/>
                  <a:gd name="T15" fmla="*/ 2147483647 h 425"/>
                  <a:gd name="T16" fmla="*/ 2147483647 w 530"/>
                  <a:gd name="T17" fmla="*/ 2147483647 h 425"/>
                  <a:gd name="T18" fmla="*/ 2147483647 w 530"/>
                  <a:gd name="T19" fmla="*/ 2147483647 h 425"/>
                  <a:gd name="T20" fmla="*/ 2147483647 w 530"/>
                  <a:gd name="T21" fmla="*/ 2147483647 h 425"/>
                  <a:gd name="T22" fmla="*/ 2147483647 w 530"/>
                  <a:gd name="T23" fmla="*/ 2147483647 h 425"/>
                  <a:gd name="T24" fmla="*/ 2147483647 w 530"/>
                  <a:gd name="T25" fmla="*/ 2147483647 h 425"/>
                  <a:gd name="T26" fmla="*/ 2147483647 w 530"/>
                  <a:gd name="T27" fmla="*/ 2147483647 h 425"/>
                  <a:gd name="T28" fmla="*/ 2147483647 w 530"/>
                  <a:gd name="T29" fmla="*/ 2147483647 h 425"/>
                  <a:gd name="T30" fmla="*/ 2147483647 w 530"/>
                  <a:gd name="T31" fmla="*/ 2147483647 h 425"/>
                  <a:gd name="T32" fmla="*/ 2147483647 w 530"/>
                  <a:gd name="T33" fmla="*/ 2147483647 h 425"/>
                  <a:gd name="T34" fmla="*/ 2147483647 w 530"/>
                  <a:gd name="T35" fmla="*/ 2147483647 h 425"/>
                  <a:gd name="T36" fmla="*/ 2147483647 w 530"/>
                  <a:gd name="T37" fmla="*/ 2147483647 h 425"/>
                  <a:gd name="T38" fmla="*/ 2147483647 w 530"/>
                  <a:gd name="T39" fmla="*/ 2147483647 h 425"/>
                  <a:gd name="T40" fmla="*/ 2147483647 w 530"/>
                  <a:gd name="T41" fmla="*/ 2147483647 h 425"/>
                  <a:gd name="T42" fmla="*/ 2147483647 w 530"/>
                  <a:gd name="T43" fmla="*/ 2147483647 h 425"/>
                  <a:gd name="T44" fmla="*/ 2147483647 w 530"/>
                  <a:gd name="T45" fmla="*/ 2147483647 h 425"/>
                  <a:gd name="T46" fmla="*/ 2147483647 w 530"/>
                  <a:gd name="T47" fmla="*/ 2147483647 h 425"/>
                  <a:gd name="T48" fmla="*/ 2147483647 w 530"/>
                  <a:gd name="T49" fmla="*/ 2147483647 h 425"/>
                  <a:gd name="T50" fmla="*/ 2147483647 w 530"/>
                  <a:gd name="T51" fmla="*/ 2147483647 h 425"/>
                  <a:gd name="T52" fmla="*/ 2147483647 w 530"/>
                  <a:gd name="T53" fmla="*/ 2147483647 h 425"/>
                  <a:gd name="T54" fmla="*/ 2147483647 w 530"/>
                  <a:gd name="T55" fmla="*/ 2147483647 h 425"/>
                  <a:gd name="T56" fmla="*/ 2147483647 w 530"/>
                  <a:gd name="T57" fmla="*/ 2147483647 h 425"/>
                  <a:gd name="T58" fmla="*/ 2147483647 w 530"/>
                  <a:gd name="T59" fmla="*/ 2147483647 h 425"/>
                  <a:gd name="T60" fmla="*/ 2147483647 w 530"/>
                  <a:gd name="T61" fmla="*/ 2147483647 h 425"/>
                  <a:gd name="T62" fmla="*/ 2147483647 w 530"/>
                  <a:gd name="T63" fmla="*/ 2147483647 h 425"/>
                  <a:gd name="T64" fmla="*/ 2147483647 w 530"/>
                  <a:gd name="T65" fmla="*/ 2147483647 h 425"/>
                  <a:gd name="T66" fmla="*/ 2147483647 w 530"/>
                  <a:gd name="T67" fmla="*/ 2147483647 h 425"/>
                  <a:gd name="T68" fmla="*/ 0 w 530"/>
                  <a:gd name="T69" fmla="*/ 2147483647 h 4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30"/>
                  <a:gd name="T106" fmla="*/ 0 h 425"/>
                  <a:gd name="T107" fmla="*/ 530 w 530"/>
                  <a:gd name="T108" fmla="*/ 425 h 4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30" h="425">
                    <a:moveTo>
                      <a:pt x="0" y="10"/>
                    </a:moveTo>
                    <a:lnTo>
                      <a:pt x="265" y="0"/>
                    </a:lnTo>
                    <a:lnTo>
                      <a:pt x="312" y="87"/>
                    </a:lnTo>
                    <a:lnTo>
                      <a:pt x="272" y="191"/>
                    </a:lnTo>
                    <a:lnTo>
                      <a:pt x="259" y="237"/>
                    </a:lnTo>
                    <a:lnTo>
                      <a:pt x="436" y="218"/>
                    </a:lnTo>
                    <a:lnTo>
                      <a:pt x="448" y="286"/>
                    </a:lnTo>
                    <a:lnTo>
                      <a:pt x="394" y="279"/>
                    </a:lnTo>
                    <a:lnTo>
                      <a:pt x="370" y="308"/>
                    </a:lnTo>
                    <a:lnTo>
                      <a:pt x="398" y="328"/>
                    </a:lnTo>
                    <a:lnTo>
                      <a:pt x="446" y="305"/>
                    </a:lnTo>
                    <a:lnTo>
                      <a:pt x="448" y="338"/>
                    </a:lnTo>
                    <a:lnTo>
                      <a:pt x="477" y="310"/>
                    </a:lnTo>
                    <a:lnTo>
                      <a:pt x="496" y="310"/>
                    </a:lnTo>
                    <a:lnTo>
                      <a:pt x="474" y="367"/>
                    </a:lnTo>
                    <a:lnTo>
                      <a:pt x="517" y="376"/>
                    </a:lnTo>
                    <a:lnTo>
                      <a:pt x="530" y="407"/>
                    </a:lnTo>
                    <a:lnTo>
                      <a:pt x="511" y="417"/>
                    </a:lnTo>
                    <a:lnTo>
                      <a:pt x="483" y="397"/>
                    </a:lnTo>
                    <a:lnTo>
                      <a:pt x="432" y="383"/>
                    </a:lnTo>
                    <a:lnTo>
                      <a:pt x="443" y="420"/>
                    </a:lnTo>
                    <a:lnTo>
                      <a:pt x="417" y="425"/>
                    </a:lnTo>
                    <a:lnTo>
                      <a:pt x="396" y="391"/>
                    </a:lnTo>
                    <a:lnTo>
                      <a:pt x="383" y="412"/>
                    </a:lnTo>
                    <a:lnTo>
                      <a:pt x="306" y="412"/>
                    </a:lnTo>
                    <a:lnTo>
                      <a:pt x="306" y="391"/>
                    </a:lnTo>
                    <a:lnTo>
                      <a:pt x="277" y="367"/>
                    </a:lnTo>
                    <a:lnTo>
                      <a:pt x="218" y="363"/>
                    </a:lnTo>
                    <a:lnTo>
                      <a:pt x="267" y="391"/>
                    </a:lnTo>
                    <a:lnTo>
                      <a:pt x="199" y="405"/>
                    </a:lnTo>
                    <a:lnTo>
                      <a:pt x="93" y="386"/>
                    </a:lnTo>
                    <a:lnTo>
                      <a:pt x="52" y="391"/>
                    </a:lnTo>
                    <a:lnTo>
                      <a:pt x="67" y="249"/>
                    </a:lnTo>
                    <a:lnTo>
                      <a:pt x="2" y="136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1" name="Freeform 27"/>
              <p:cNvSpPr>
                <a:spLocks/>
              </p:cNvSpPr>
              <p:nvPr/>
            </p:nvSpPr>
            <p:spPr bwMode="auto">
              <a:xfrm>
                <a:off x="5875949" y="2833292"/>
                <a:ext cx="697874" cy="867504"/>
              </a:xfrm>
              <a:custGeom>
                <a:avLst/>
                <a:gdLst>
                  <a:gd name="T0" fmla="*/ 0 w 591"/>
                  <a:gd name="T1" fmla="*/ 2147483647 h 665"/>
                  <a:gd name="T2" fmla="*/ 2147483647 w 591"/>
                  <a:gd name="T3" fmla="*/ 2147483647 h 665"/>
                  <a:gd name="T4" fmla="*/ 2147483647 w 591"/>
                  <a:gd name="T5" fmla="*/ 0 h 665"/>
                  <a:gd name="T6" fmla="*/ 2147483647 w 591"/>
                  <a:gd name="T7" fmla="*/ 2147483647 h 665"/>
                  <a:gd name="T8" fmla="*/ 2147483647 w 591"/>
                  <a:gd name="T9" fmla="*/ 2147483647 h 665"/>
                  <a:gd name="T10" fmla="*/ 2147483647 w 591"/>
                  <a:gd name="T11" fmla="*/ 2147483647 h 665"/>
                  <a:gd name="T12" fmla="*/ 2147483647 w 591"/>
                  <a:gd name="T13" fmla="*/ 2147483647 h 665"/>
                  <a:gd name="T14" fmla="*/ 2147483647 w 591"/>
                  <a:gd name="T15" fmla="*/ 2147483647 h 665"/>
                  <a:gd name="T16" fmla="*/ 2147483647 w 591"/>
                  <a:gd name="T17" fmla="*/ 2147483647 h 665"/>
                  <a:gd name="T18" fmla="*/ 2147483647 w 591"/>
                  <a:gd name="T19" fmla="*/ 2147483647 h 665"/>
                  <a:gd name="T20" fmla="*/ 2147483647 w 591"/>
                  <a:gd name="T21" fmla="*/ 2147483647 h 665"/>
                  <a:gd name="T22" fmla="*/ 2147483647 w 591"/>
                  <a:gd name="T23" fmla="*/ 2147483647 h 665"/>
                  <a:gd name="T24" fmla="*/ 2147483647 w 591"/>
                  <a:gd name="T25" fmla="*/ 2147483647 h 665"/>
                  <a:gd name="T26" fmla="*/ 2147483647 w 591"/>
                  <a:gd name="T27" fmla="*/ 2147483647 h 665"/>
                  <a:gd name="T28" fmla="*/ 2147483647 w 591"/>
                  <a:gd name="T29" fmla="*/ 2147483647 h 665"/>
                  <a:gd name="T30" fmla="*/ 2147483647 w 591"/>
                  <a:gd name="T31" fmla="*/ 2147483647 h 665"/>
                  <a:gd name="T32" fmla="*/ 2147483647 w 591"/>
                  <a:gd name="T33" fmla="*/ 2147483647 h 665"/>
                  <a:gd name="T34" fmla="*/ 2147483647 w 591"/>
                  <a:gd name="T35" fmla="*/ 2147483647 h 665"/>
                  <a:gd name="T36" fmla="*/ 2147483647 w 591"/>
                  <a:gd name="T37" fmla="*/ 2147483647 h 665"/>
                  <a:gd name="T38" fmla="*/ 2147483647 w 591"/>
                  <a:gd name="T39" fmla="*/ 2147483647 h 665"/>
                  <a:gd name="T40" fmla="*/ 2147483647 w 591"/>
                  <a:gd name="T41" fmla="*/ 2147483647 h 665"/>
                  <a:gd name="T42" fmla="*/ 2147483647 w 591"/>
                  <a:gd name="T43" fmla="*/ 2147483647 h 665"/>
                  <a:gd name="T44" fmla="*/ 2147483647 w 591"/>
                  <a:gd name="T45" fmla="*/ 2147483647 h 665"/>
                  <a:gd name="T46" fmla="*/ 2147483647 w 591"/>
                  <a:gd name="T47" fmla="*/ 2147483647 h 665"/>
                  <a:gd name="T48" fmla="*/ 2147483647 w 591"/>
                  <a:gd name="T49" fmla="*/ 2147483647 h 665"/>
                  <a:gd name="T50" fmla="*/ 2147483647 w 591"/>
                  <a:gd name="T51" fmla="*/ 2147483647 h 665"/>
                  <a:gd name="T52" fmla="*/ 2147483647 w 591"/>
                  <a:gd name="T53" fmla="*/ 2147483647 h 665"/>
                  <a:gd name="T54" fmla="*/ 2147483647 w 591"/>
                  <a:gd name="T55" fmla="*/ 2147483647 h 665"/>
                  <a:gd name="T56" fmla="*/ 2147483647 w 591"/>
                  <a:gd name="T57" fmla="*/ 2147483647 h 665"/>
                  <a:gd name="T58" fmla="*/ 2147483647 w 591"/>
                  <a:gd name="T59" fmla="*/ 2147483647 h 665"/>
                  <a:gd name="T60" fmla="*/ 0 w 591"/>
                  <a:gd name="T61" fmla="*/ 2147483647 h 6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91"/>
                  <a:gd name="T94" fmla="*/ 0 h 665"/>
                  <a:gd name="T95" fmla="*/ 591 w 591"/>
                  <a:gd name="T96" fmla="*/ 665 h 6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91" h="665">
                    <a:moveTo>
                      <a:pt x="0" y="52"/>
                    </a:moveTo>
                    <a:lnTo>
                      <a:pt x="155" y="52"/>
                    </a:lnTo>
                    <a:lnTo>
                      <a:pt x="154" y="0"/>
                    </a:lnTo>
                    <a:lnTo>
                      <a:pt x="188" y="15"/>
                    </a:lnTo>
                    <a:lnTo>
                      <a:pt x="194" y="55"/>
                    </a:lnTo>
                    <a:lnTo>
                      <a:pt x="268" y="99"/>
                    </a:lnTo>
                    <a:lnTo>
                      <a:pt x="291" y="79"/>
                    </a:lnTo>
                    <a:lnTo>
                      <a:pt x="334" y="79"/>
                    </a:lnTo>
                    <a:lnTo>
                      <a:pt x="368" y="118"/>
                    </a:lnTo>
                    <a:lnTo>
                      <a:pt x="391" y="104"/>
                    </a:lnTo>
                    <a:lnTo>
                      <a:pt x="456" y="120"/>
                    </a:lnTo>
                    <a:lnTo>
                      <a:pt x="478" y="91"/>
                    </a:lnTo>
                    <a:lnTo>
                      <a:pt x="518" y="113"/>
                    </a:lnTo>
                    <a:lnTo>
                      <a:pt x="591" y="110"/>
                    </a:lnTo>
                    <a:lnTo>
                      <a:pt x="473" y="192"/>
                    </a:lnTo>
                    <a:lnTo>
                      <a:pt x="415" y="265"/>
                    </a:lnTo>
                    <a:lnTo>
                      <a:pt x="426" y="370"/>
                    </a:lnTo>
                    <a:lnTo>
                      <a:pt x="386" y="414"/>
                    </a:lnTo>
                    <a:lnTo>
                      <a:pt x="402" y="444"/>
                    </a:lnTo>
                    <a:lnTo>
                      <a:pt x="402" y="522"/>
                    </a:lnTo>
                    <a:lnTo>
                      <a:pt x="443" y="522"/>
                    </a:lnTo>
                    <a:lnTo>
                      <a:pt x="502" y="578"/>
                    </a:lnTo>
                    <a:lnTo>
                      <a:pt x="527" y="646"/>
                    </a:lnTo>
                    <a:lnTo>
                      <a:pt x="108" y="665"/>
                    </a:lnTo>
                    <a:lnTo>
                      <a:pt x="110" y="481"/>
                    </a:lnTo>
                    <a:lnTo>
                      <a:pt x="73" y="441"/>
                    </a:lnTo>
                    <a:lnTo>
                      <a:pt x="86" y="393"/>
                    </a:lnTo>
                    <a:lnTo>
                      <a:pt x="99" y="365"/>
                    </a:lnTo>
                    <a:lnTo>
                      <a:pt x="73" y="238"/>
                    </a:lnTo>
                    <a:lnTo>
                      <a:pt x="37" y="154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2" name="Freeform 28"/>
              <p:cNvSpPr>
                <a:spLocks/>
              </p:cNvSpPr>
              <p:nvPr/>
            </p:nvSpPr>
            <p:spPr bwMode="auto">
              <a:xfrm>
                <a:off x="6329055" y="3133844"/>
                <a:ext cx="529382" cy="684212"/>
              </a:xfrm>
              <a:custGeom>
                <a:avLst/>
                <a:gdLst>
                  <a:gd name="T0" fmla="*/ 2147483647 w 449"/>
                  <a:gd name="T1" fmla="*/ 2147483647 h 524"/>
                  <a:gd name="T2" fmla="*/ 2147483647 w 449"/>
                  <a:gd name="T3" fmla="*/ 2147483647 h 524"/>
                  <a:gd name="T4" fmla="*/ 2147483647 w 449"/>
                  <a:gd name="T5" fmla="*/ 2147483647 h 524"/>
                  <a:gd name="T6" fmla="*/ 2147483647 w 449"/>
                  <a:gd name="T7" fmla="*/ 0 h 524"/>
                  <a:gd name="T8" fmla="*/ 2147483647 w 449"/>
                  <a:gd name="T9" fmla="*/ 2147483647 h 524"/>
                  <a:gd name="T10" fmla="*/ 2147483647 w 449"/>
                  <a:gd name="T11" fmla="*/ 2147483647 h 524"/>
                  <a:gd name="T12" fmla="*/ 2147483647 w 449"/>
                  <a:gd name="T13" fmla="*/ 2147483647 h 524"/>
                  <a:gd name="T14" fmla="*/ 2147483647 w 449"/>
                  <a:gd name="T15" fmla="*/ 2147483647 h 524"/>
                  <a:gd name="T16" fmla="*/ 2147483647 w 449"/>
                  <a:gd name="T17" fmla="*/ 2147483647 h 524"/>
                  <a:gd name="T18" fmla="*/ 2147483647 w 449"/>
                  <a:gd name="T19" fmla="*/ 2147483647 h 524"/>
                  <a:gd name="T20" fmla="*/ 2147483647 w 449"/>
                  <a:gd name="T21" fmla="*/ 2147483647 h 524"/>
                  <a:gd name="T22" fmla="*/ 2147483647 w 449"/>
                  <a:gd name="T23" fmla="*/ 2147483647 h 524"/>
                  <a:gd name="T24" fmla="*/ 2147483647 w 449"/>
                  <a:gd name="T25" fmla="*/ 2147483647 h 524"/>
                  <a:gd name="T26" fmla="*/ 2147483647 w 449"/>
                  <a:gd name="T27" fmla="*/ 2147483647 h 524"/>
                  <a:gd name="T28" fmla="*/ 2147483647 w 449"/>
                  <a:gd name="T29" fmla="*/ 2147483647 h 524"/>
                  <a:gd name="T30" fmla="*/ 2147483647 w 449"/>
                  <a:gd name="T31" fmla="*/ 2147483647 h 524"/>
                  <a:gd name="T32" fmla="*/ 2147483647 w 449"/>
                  <a:gd name="T33" fmla="*/ 2147483647 h 524"/>
                  <a:gd name="T34" fmla="*/ 2147483647 w 449"/>
                  <a:gd name="T35" fmla="*/ 2147483647 h 524"/>
                  <a:gd name="T36" fmla="*/ 2147483647 w 449"/>
                  <a:gd name="T37" fmla="*/ 2147483647 h 524"/>
                  <a:gd name="T38" fmla="*/ 2147483647 w 449"/>
                  <a:gd name="T39" fmla="*/ 2147483647 h 524"/>
                  <a:gd name="T40" fmla="*/ 2147483647 w 449"/>
                  <a:gd name="T41" fmla="*/ 2147483647 h 524"/>
                  <a:gd name="T42" fmla="*/ 2147483647 w 449"/>
                  <a:gd name="T43" fmla="*/ 2147483647 h 524"/>
                  <a:gd name="T44" fmla="*/ 2147483647 w 449"/>
                  <a:gd name="T45" fmla="*/ 2147483647 h 524"/>
                  <a:gd name="T46" fmla="*/ 2147483647 w 449"/>
                  <a:gd name="T47" fmla="*/ 2147483647 h 524"/>
                  <a:gd name="T48" fmla="*/ 2147483647 w 449"/>
                  <a:gd name="T49" fmla="*/ 2147483647 h 524"/>
                  <a:gd name="T50" fmla="*/ 2147483647 w 449"/>
                  <a:gd name="T51" fmla="*/ 2147483647 h 524"/>
                  <a:gd name="T52" fmla="*/ 2147483647 w 449"/>
                  <a:gd name="T53" fmla="*/ 2147483647 h 524"/>
                  <a:gd name="T54" fmla="*/ 2147483647 w 449"/>
                  <a:gd name="T55" fmla="*/ 2147483647 h 524"/>
                  <a:gd name="T56" fmla="*/ 2147483647 w 449"/>
                  <a:gd name="T57" fmla="*/ 2147483647 h 524"/>
                  <a:gd name="T58" fmla="*/ 2147483647 w 449"/>
                  <a:gd name="T59" fmla="*/ 2147483647 h 524"/>
                  <a:gd name="T60" fmla="*/ 2147483647 w 449"/>
                  <a:gd name="T61" fmla="*/ 2147483647 h 524"/>
                  <a:gd name="T62" fmla="*/ 2147483647 w 449"/>
                  <a:gd name="T63" fmla="*/ 2147483647 h 524"/>
                  <a:gd name="T64" fmla="*/ 2147483647 w 449"/>
                  <a:gd name="T65" fmla="*/ 2147483647 h 524"/>
                  <a:gd name="T66" fmla="*/ 0 w 449"/>
                  <a:gd name="T67" fmla="*/ 2147483647 h 524"/>
                  <a:gd name="T68" fmla="*/ 2147483647 w 449"/>
                  <a:gd name="T69" fmla="*/ 2147483647 h 524"/>
                  <a:gd name="T70" fmla="*/ 2147483647 w 449"/>
                  <a:gd name="T71" fmla="*/ 2147483647 h 52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524"/>
                  <a:gd name="T110" fmla="*/ 449 w 449"/>
                  <a:gd name="T111" fmla="*/ 524 h 52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524">
                    <a:moveTo>
                      <a:pt x="32" y="35"/>
                    </a:moveTo>
                    <a:lnTo>
                      <a:pt x="66" y="30"/>
                    </a:lnTo>
                    <a:lnTo>
                      <a:pt x="97" y="30"/>
                    </a:lnTo>
                    <a:lnTo>
                      <a:pt x="116" y="0"/>
                    </a:lnTo>
                    <a:lnTo>
                      <a:pt x="131" y="38"/>
                    </a:lnTo>
                    <a:lnTo>
                      <a:pt x="179" y="38"/>
                    </a:lnTo>
                    <a:lnTo>
                      <a:pt x="205" y="74"/>
                    </a:lnTo>
                    <a:lnTo>
                      <a:pt x="255" y="64"/>
                    </a:lnTo>
                    <a:lnTo>
                      <a:pt x="289" y="87"/>
                    </a:lnTo>
                    <a:lnTo>
                      <a:pt x="352" y="103"/>
                    </a:lnTo>
                    <a:lnTo>
                      <a:pt x="363" y="130"/>
                    </a:lnTo>
                    <a:lnTo>
                      <a:pt x="395" y="132"/>
                    </a:lnTo>
                    <a:lnTo>
                      <a:pt x="386" y="159"/>
                    </a:lnTo>
                    <a:lnTo>
                      <a:pt x="397" y="190"/>
                    </a:lnTo>
                    <a:lnTo>
                      <a:pt x="376" y="229"/>
                    </a:lnTo>
                    <a:lnTo>
                      <a:pt x="391" y="237"/>
                    </a:lnTo>
                    <a:lnTo>
                      <a:pt x="426" y="195"/>
                    </a:lnTo>
                    <a:lnTo>
                      <a:pt x="424" y="180"/>
                    </a:lnTo>
                    <a:lnTo>
                      <a:pt x="439" y="174"/>
                    </a:lnTo>
                    <a:lnTo>
                      <a:pt x="449" y="195"/>
                    </a:lnTo>
                    <a:lnTo>
                      <a:pt x="421" y="224"/>
                    </a:lnTo>
                    <a:lnTo>
                      <a:pt x="410" y="290"/>
                    </a:lnTo>
                    <a:lnTo>
                      <a:pt x="410" y="402"/>
                    </a:lnTo>
                    <a:lnTo>
                      <a:pt x="426" y="421"/>
                    </a:lnTo>
                    <a:lnTo>
                      <a:pt x="420" y="490"/>
                    </a:lnTo>
                    <a:lnTo>
                      <a:pt x="206" y="524"/>
                    </a:lnTo>
                    <a:lnTo>
                      <a:pt x="153" y="492"/>
                    </a:lnTo>
                    <a:lnTo>
                      <a:pt x="165" y="450"/>
                    </a:lnTo>
                    <a:lnTo>
                      <a:pt x="139" y="405"/>
                    </a:lnTo>
                    <a:lnTo>
                      <a:pt x="116" y="348"/>
                    </a:lnTo>
                    <a:lnTo>
                      <a:pt x="56" y="292"/>
                    </a:lnTo>
                    <a:lnTo>
                      <a:pt x="19" y="292"/>
                    </a:lnTo>
                    <a:lnTo>
                      <a:pt x="19" y="214"/>
                    </a:lnTo>
                    <a:lnTo>
                      <a:pt x="0" y="185"/>
                    </a:lnTo>
                    <a:lnTo>
                      <a:pt x="42" y="140"/>
                    </a:lnTo>
                    <a:lnTo>
                      <a:pt x="32" y="3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3" name="Freeform 29"/>
              <p:cNvSpPr>
                <a:spLocks/>
              </p:cNvSpPr>
              <p:nvPr/>
            </p:nvSpPr>
            <p:spPr bwMode="auto">
              <a:xfrm>
                <a:off x="5993210" y="3673473"/>
                <a:ext cx="615906" cy="445136"/>
              </a:xfrm>
              <a:custGeom>
                <a:avLst/>
                <a:gdLst>
                  <a:gd name="T0" fmla="*/ 2147483647 w 521"/>
                  <a:gd name="T1" fmla="*/ 2147483647 h 339"/>
                  <a:gd name="T2" fmla="*/ 0 w 521"/>
                  <a:gd name="T3" fmla="*/ 2147483647 h 339"/>
                  <a:gd name="T4" fmla="*/ 2147483647 w 521"/>
                  <a:gd name="T5" fmla="*/ 2147483647 h 339"/>
                  <a:gd name="T6" fmla="*/ 2147483647 w 521"/>
                  <a:gd name="T7" fmla="*/ 2147483647 h 339"/>
                  <a:gd name="T8" fmla="*/ 2147483647 w 521"/>
                  <a:gd name="T9" fmla="*/ 2147483647 h 339"/>
                  <a:gd name="T10" fmla="*/ 2147483647 w 521"/>
                  <a:gd name="T11" fmla="*/ 2147483647 h 339"/>
                  <a:gd name="T12" fmla="*/ 2147483647 w 521"/>
                  <a:gd name="T13" fmla="*/ 2147483647 h 339"/>
                  <a:gd name="T14" fmla="*/ 2147483647 w 521"/>
                  <a:gd name="T15" fmla="*/ 2147483647 h 339"/>
                  <a:gd name="T16" fmla="*/ 2147483647 w 521"/>
                  <a:gd name="T17" fmla="*/ 2147483647 h 339"/>
                  <a:gd name="T18" fmla="*/ 2147483647 w 521"/>
                  <a:gd name="T19" fmla="*/ 2147483647 h 339"/>
                  <a:gd name="T20" fmla="*/ 2147483647 w 521"/>
                  <a:gd name="T21" fmla="*/ 2147483647 h 339"/>
                  <a:gd name="T22" fmla="*/ 2147483647 w 521"/>
                  <a:gd name="T23" fmla="*/ 2147483647 h 339"/>
                  <a:gd name="T24" fmla="*/ 2147483647 w 521"/>
                  <a:gd name="T25" fmla="*/ 2147483647 h 339"/>
                  <a:gd name="T26" fmla="*/ 2147483647 w 521"/>
                  <a:gd name="T27" fmla="*/ 2147483647 h 339"/>
                  <a:gd name="T28" fmla="*/ 2147483647 w 521"/>
                  <a:gd name="T29" fmla="*/ 0 h 339"/>
                  <a:gd name="T30" fmla="*/ 2147483647 w 521"/>
                  <a:gd name="T31" fmla="*/ 2147483647 h 339"/>
                  <a:gd name="T32" fmla="*/ 2147483647 w 521"/>
                  <a:gd name="T33" fmla="*/ 2147483647 h 339"/>
                  <a:gd name="T34" fmla="*/ 2147483647 w 521"/>
                  <a:gd name="T35" fmla="*/ 2147483647 h 3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21"/>
                  <a:gd name="T55" fmla="*/ 0 h 339"/>
                  <a:gd name="T56" fmla="*/ 521 w 521"/>
                  <a:gd name="T57" fmla="*/ 339 h 33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21" h="339">
                    <a:moveTo>
                      <a:pt x="8" y="18"/>
                    </a:moveTo>
                    <a:lnTo>
                      <a:pt x="0" y="78"/>
                    </a:lnTo>
                    <a:lnTo>
                      <a:pt x="11" y="141"/>
                    </a:lnTo>
                    <a:lnTo>
                      <a:pt x="59" y="270"/>
                    </a:lnTo>
                    <a:lnTo>
                      <a:pt x="87" y="339"/>
                    </a:lnTo>
                    <a:lnTo>
                      <a:pt x="394" y="323"/>
                    </a:lnTo>
                    <a:lnTo>
                      <a:pt x="444" y="339"/>
                    </a:lnTo>
                    <a:lnTo>
                      <a:pt x="474" y="273"/>
                    </a:lnTo>
                    <a:lnTo>
                      <a:pt x="463" y="226"/>
                    </a:lnTo>
                    <a:lnTo>
                      <a:pt x="515" y="217"/>
                    </a:lnTo>
                    <a:lnTo>
                      <a:pt x="521" y="142"/>
                    </a:lnTo>
                    <a:lnTo>
                      <a:pt x="490" y="110"/>
                    </a:lnTo>
                    <a:lnTo>
                      <a:pt x="437" y="78"/>
                    </a:lnTo>
                    <a:lnTo>
                      <a:pt x="449" y="33"/>
                    </a:lnTo>
                    <a:lnTo>
                      <a:pt x="426" y="0"/>
                    </a:lnTo>
                    <a:lnTo>
                      <a:pt x="311" y="5"/>
                    </a:lnTo>
                    <a:lnTo>
                      <a:pt x="195" y="10"/>
                    </a:lnTo>
                    <a:lnTo>
                      <a:pt x="8" y="1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4" name="Freeform 30"/>
              <p:cNvSpPr>
                <a:spLocks/>
              </p:cNvSpPr>
              <p:nvPr/>
            </p:nvSpPr>
            <p:spPr bwMode="auto">
              <a:xfrm>
                <a:off x="6537393" y="3034798"/>
                <a:ext cx="569229" cy="273230"/>
              </a:xfrm>
              <a:custGeom>
                <a:avLst/>
                <a:gdLst>
                  <a:gd name="T0" fmla="*/ 0 w 483"/>
                  <a:gd name="T1" fmla="*/ 2147483647 h 209"/>
                  <a:gd name="T2" fmla="*/ 2147483647 w 483"/>
                  <a:gd name="T3" fmla="*/ 0 h 209"/>
                  <a:gd name="T4" fmla="*/ 2147483647 w 483"/>
                  <a:gd name="T5" fmla="*/ 2147483647 h 209"/>
                  <a:gd name="T6" fmla="*/ 2147483647 w 483"/>
                  <a:gd name="T7" fmla="*/ 2147483647 h 209"/>
                  <a:gd name="T8" fmla="*/ 2147483647 w 483"/>
                  <a:gd name="T9" fmla="*/ 2147483647 h 209"/>
                  <a:gd name="T10" fmla="*/ 2147483647 w 483"/>
                  <a:gd name="T11" fmla="*/ 2147483647 h 209"/>
                  <a:gd name="T12" fmla="*/ 2147483647 w 483"/>
                  <a:gd name="T13" fmla="*/ 2147483647 h 209"/>
                  <a:gd name="T14" fmla="*/ 2147483647 w 483"/>
                  <a:gd name="T15" fmla="*/ 2147483647 h 209"/>
                  <a:gd name="T16" fmla="*/ 2147483647 w 483"/>
                  <a:gd name="T17" fmla="*/ 2147483647 h 209"/>
                  <a:gd name="T18" fmla="*/ 2147483647 w 483"/>
                  <a:gd name="T19" fmla="*/ 2147483647 h 209"/>
                  <a:gd name="T20" fmla="*/ 2147483647 w 483"/>
                  <a:gd name="T21" fmla="*/ 2147483647 h 209"/>
                  <a:gd name="T22" fmla="*/ 2147483647 w 483"/>
                  <a:gd name="T23" fmla="*/ 2147483647 h 209"/>
                  <a:gd name="T24" fmla="*/ 2147483647 w 483"/>
                  <a:gd name="T25" fmla="*/ 2147483647 h 209"/>
                  <a:gd name="T26" fmla="*/ 2147483647 w 483"/>
                  <a:gd name="T27" fmla="*/ 2147483647 h 209"/>
                  <a:gd name="T28" fmla="*/ 2147483647 w 483"/>
                  <a:gd name="T29" fmla="*/ 2147483647 h 209"/>
                  <a:gd name="T30" fmla="*/ 2147483647 w 483"/>
                  <a:gd name="T31" fmla="*/ 2147483647 h 209"/>
                  <a:gd name="T32" fmla="*/ 2147483647 w 483"/>
                  <a:gd name="T33" fmla="*/ 2147483647 h 209"/>
                  <a:gd name="T34" fmla="*/ 2147483647 w 483"/>
                  <a:gd name="T35" fmla="*/ 2147483647 h 209"/>
                  <a:gd name="T36" fmla="*/ 2147483647 w 483"/>
                  <a:gd name="T37" fmla="*/ 2147483647 h 209"/>
                  <a:gd name="T38" fmla="*/ 2147483647 w 483"/>
                  <a:gd name="T39" fmla="*/ 2147483647 h 209"/>
                  <a:gd name="T40" fmla="*/ 2147483647 w 483"/>
                  <a:gd name="T41" fmla="*/ 2147483647 h 209"/>
                  <a:gd name="T42" fmla="*/ 2147483647 w 483"/>
                  <a:gd name="T43" fmla="*/ 2147483647 h 209"/>
                  <a:gd name="T44" fmla="*/ 2147483647 w 483"/>
                  <a:gd name="T45" fmla="*/ 2147483647 h 209"/>
                  <a:gd name="T46" fmla="*/ 2147483647 w 483"/>
                  <a:gd name="T47" fmla="*/ 2147483647 h 209"/>
                  <a:gd name="T48" fmla="*/ 0 w 483"/>
                  <a:gd name="T49" fmla="*/ 2147483647 h 20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83"/>
                  <a:gd name="T76" fmla="*/ 0 h 209"/>
                  <a:gd name="T77" fmla="*/ 483 w 483"/>
                  <a:gd name="T78" fmla="*/ 209 h 20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83" h="209">
                    <a:moveTo>
                      <a:pt x="0" y="115"/>
                    </a:moveTo>
                    <a:lnTo>
                      <a:pt x="108" y="0"/>
                    </a:lnTo>
                    <a:lnTo>
                      <a:pt x="89" y="47"/>
                    </a:lnTo>
                    <a:lnTo>
                      <a:pt x="103" y="62"/>
                    </a:lnTo>
                    <a:lnTo>
                      <a:pt x="137" y="42"/>
                    </a:lnTo>
                    <a:lnTo>
                      <a:pt x="211" y="71"/>
                    </a:lnTo>
                    <a:lnTo>
                      <a:pt x="244" y="47"/>
                    </a:lnTo>
                    <a:lnTo>
                      <a:pt x="344" y="34"/>
                    </a:lnTo>
                    <a:lnTo>
                      <a:pt x="363" y="63"/>
                    </a:lnTo>
                    <a:lnTo>
                      <a:pt x="402" y="57"/>
                    </a:lnTo>
                    <a:lnTo>
                      <a:pt x="478" y="87"/>
                    </a:lnTo>
                    <a:lnTo>
                      <a:pt x="483" y="110"/>
                    </a:lnTo>
                    <a:lnTo>
                      <a:pt x="400" y="129"/>
                    </a:lnTo>
                    <a:lnTo>
                      <a:pt x="376" y="115"/>
                    </a:lnTo>
                    <a:lnTo>
                      <a:pt x="334" y="120"/>
                    </a:lnTo>
                    <a:lnTo>
                      <a:pt x="286" y="149"/>
                    </a:lnTo>
                    <a:lnTo>
                      <a:pt x="263" y="150"/>
                    </a:lnTo>
                    <a:lnTo>
                      <a:pt x="245" y="129"/>
                    </a:lnTo>
                    <a:lnTo>
                      <a:pt x="218" y="207"/>
                    </a:lnTo>
                    <a:lnTo>
                      <a:pt x="187" y="209"/>
                    </a:lnTo>
                    <a:lnTo>
                      <a:pt x="174" y="178"/>
                    </a:lnTo>
                    <a:lnTo>
                      <a:pt x="110" y="163"/>
                    </a:lnTo>
                    <a:lnTo>
                      <a:pt x="79" y="141"/>
                    </a:lnTo>
                    <a:lnTo>
                      <a:pt x="26" y="149"/>
                    </a:lnTo>
                    <a:lnTo>
                      <a:pt x="0" y="11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5" name="Freeform 31"/>
              <p:cNvSpPr>
                <a:spLocks/>
              </p:cNvSpPr>
              <p:nvPr/>
            </p:nvSpPr>
            <p:spPr bwMode="auto">
              <a:xfrm>
                <a:off x="6931299" y="3227198"/>
                <a:ext cx="408707" cy="611351"/>
              </a:xfrm>
              <a:custGeom>
                <a:avLst/>
                <a:gdLst>
                  <a:gd name="T0" fmla="*/ 2147483647 w 345"/>
                  <a:gd name="T1" fmla="*/ 2147483647 h 468"/>
                  <a:gd name="T2" fmla="*/ 2147483647 w 345"/>
                  <a:gd name="T3" fmla="*/ 2147483647 h 468"/>
                  <a:gd name="T4" fmla="*/ 2147483647 w 345"/>
                  <a:gd name="T5" fmla="*/ 2147483647 h 468"/>
                  <a:gd name="T6" fmla="*/ 2147483647 w 345"/>
                  <a:gd name="T7" fmla="*/ 2147483647 h 468"/>
                  <a:gd name="T8" fmla="*/ 2147483647 w 345"/>
                  <a:gd name="T9" fmla="*/ 2147483647 h 468"/>
                  <a:gd name="T10" fmla="*/ 2147483647 w 345"/>
                  <a:gd name="T11" fmla="*/ 2147483647 h 468"/>
                  <a:gd name="T12" fmla="*/ 0 w 345"/>
                  <a:gd name="T13" fmla="*/ 2147483647 h 468"/>
                  <a:gd name="T14" fmla="*/ 2147483647 w 345"/>
                  <a:gd name="T15" fmla="*/ 2147483647 h 468"/>
                  <a:gd name="T16" fmla="*/ 2147483647 w 345"/>
                  <a:gd name="T17" fmla="*/ 2147483647 h 468"/>
                  <a:gd name="T18" fmla="*/ 2147483647 w 345"/>
                  <a:gd name="T19" fmla="*/ 2147483647 h 468"/>
                  <a:gd name="T20" fmla="*/ 2147483647 w 345"/>
                  <a:gd name="T21" fmla="*/ 2147483647 h 468"/>
                  <a:gd name="T22" fmla="*/ 2147483647 w 345"/>
                  <a:gd name="T23" fmla="*/ 2147483647 h 468"/>
                  <a:gd name="T24" fmla="*/ 2147483647 w 345"/>
                  <a:gd name="T25" fmla="*/ 2147483647 h 468"/>
                  <a:gd name="T26" fmla="*/ 2147483647 w 345"/>
                  <a:gd name="T27" fmla="*/ 2147483647 h 468"/>
                  <a:gd name="T28" fmla="*/ 2147483647 w 345"/>
                  <a:gd name="T29" fmla="*/ 2147483647 h 468"/>
                  <a:gd name="T30" fmla="*/ 2147483647 w 345"/>
                  <a:gd name="T31" fmla="*/ 2147483647 h 468"/>
                  <a:gd name="T32" fmla="*/ 2147483647 w 345"/>
                  <a:gd name="T33" fmla="*/ 2147483647 h 468"/>
                  <a:gd name="T34" fmla="*/ 2147483647 w 345"/>
                  <a:gd name="T35" fmla="*/ 2147483647 h 468"/>
                  <a:gd name="T36" fmla="*/ 2147483647 w 345"/>
                  <a:gd name="T37" fmla="*/ 2147483647 h 468"/>
                  <a:gd name="T38" fmla="*/ 2147483647 w 345"/>
                  <a:gd name="T39" fmla="*/ 2147483647 h 468"/>
                  <a:gd name="T40" fmla="*/ 2147483647 w 345"/>
                  <a:gd name="T41" fmla="*/ 2147483647 h 468"/>
                  <a:gd name="T42" fmla="*/ 2147483647 w 345"/>
                  <a:gd name="T43" fmla="*/ 2147483647 h 468"/>
                  <a:gd name="T44" fmla="*/ 2147483647 w 345"/>
                  <a:gd name="T45" fmla="*/ 2147483647 h 468"/>
                  <a:gd name="T46" fmla="*/ 2147483647 w 345"/>
                  <a:gd name="T47" fmla="*/ 2147483647 h 468"/>
                  <a:gd name="T48" fmla="*/ 2147483647 w 345"/>
                  <a:gd name="T49" fmla="*/ 2147483647 h 468"/>
                  <a:gd name="T50" fmla="*/ 2147483647 w 345"/>
                  <a:gd name="T51" fmla="*/ 2147483647 h 468"/>
                  <a:gd name="T52" fmla="*/ 2147483647 w 345"/>
                  <a:gd name="T53" fmla="*/ 2147483647 h 468"/>
                  <a:gd name="T54" fmla="*/ 2147483647 w 345"/>
                  <a:gd name="T55" fmla="*/ 2147483647 h 468"/>
                  <a:gd name="T56" fmla="*/ 2147483647 w 345"/>
                  <a:gd name="T57" fmla="*/ 2147483647 h 468"/>
                  <a:gd name="T58" fmla="*/ 2147483647 w 345"/>
                  <a:gd name="T59" fmla="*/ 2147483647 h 468"/>
                  <a:gd name="T60" fmla="*/ 2147483647 w 345"/>
                  <a:gd name="T61" fmla="*/ 2147483647 h 468"/>
                  <a:gd name="T62" fmla="*/ 2147483647 w 345"/>
                  <a:gd name="T63" fmla="*/ 2147483647 h 468"/>
                  <a:gd name="T64" fmla="*/ 2147483647 w 345"/>
                  <a:gd name="T65" fmla="*/ 2147483647 h 468"/>
                  <a:gd name="T66" fmla="*/ 2147483647 w 345"/>
                  <a:gd name="T67" fmla="*/ 2147483647 h 468"/>
                  <a:gd name="T68" fmla="*/ 2147483647 w 345"/>
                  <a:gd name="T69" fmla="*/ 2147483647 h 468"/>
                  <a:gd name="T70" fmla="*/ 2147483647 w 345"/>
                  <a:gd name="T71" fmla="*/ 2147483647 h 468"/>
                  <a:gd name="T72" fmla="*/ 2147483647 w 345"/>
                  <a:gd name="T73" fmla="*/ 2147483647 h 468"/>
                  <a:gd name="T74" fmla="*/ 2147483647 w 345"/>
                  <a:gd name="T75" fmla="*/ 2147483647 h 468"/>
                  <a:gd name="T76" fmla="*/ 2147483647 w 345"/>
                  <a:gd name="T77" fmla="*/ 2147483647 h 468"/>
                  <a:gd name="T78" fmla="*/ 2147483647 w 345"/>
                  <a:gd name="T79" fmla="*/ 2147483647 h 468"/>
                  <a:gd name="T80" fmla="*/ 2147483647 w 345"/>
                  <a:gd name="T81" fmla="*/ 2147483647 h 468"/>
                  <a:gd name="T82" fmla="*/ 2147483647 w 345"/>
                  <a:gd name="T83" fmla="*/ 0 h 468"/>
                  <a:gd name="T84" fmla="*/ 2147483647 w 345"/>
                  <a:gd name="T85" fmla="*/ 2147483647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5"/>
                  <a:gd name="T130" fmla="*/ 0 h 468"/>
                  <a:gd name="T131" fmla="*/ 345 w 345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5" h="468">
                    <a:moveTo>
                      <a:pt x="87" y="20"/>
                    </a:moveTo>
                    <a:lnTo>
                      <a:pt x="100" y="49"/>
                    </a:lnTo>
                    <a:lnTo>
                      <a:pt x="76" y="66"/>
                    </a:lnTo>
                    <a:lnTo>
                      <a:pt x="74" y="141"/>
                    </a:lnTo>
                    <a:lnTo>
                      <a:pt x="61" y="92"/>
                    </a:lnTo>
                    <a:lnTo>
                      <a:pt x="11" y="139"/>
                    </a:lnTo>
                    <a:lnTo>
                      <a:pt x="0" y="273"/>
                    </a:lnTo>
                    <a:lnTo>
                      <a:pt x="32" y="339"/>
                    </a:lnTo>
                    <a:lnTo>
                      <a:pt x="36" y="373"/>
                    </a:lnTo>
                    <a:lnTo>
                      <a:pt x="37" y="401"/>
                    </a:lnTo>
                    <a:lnTo>
                      <a:pt x="36" y="425"/>
                    </a:lnTo>
                    <a:lnTo>
                      <a:pt x="29" y="468"/>
                    </a:lnTo>
                    <a:lnTo>
                      <a:pt x="165" y="460"/>
                    </a:lnTo>
                    <a:lnTo>
                      <a:pt x="344" y="444"/>
                    </a:lnTo>
                    <a:lnTo>
                      <a:pt x="312" y="434"/>
                    </a:lnTo>
                    <a:lnTo>
                      <a:pt x="294" y="410"/>
                    </a:lnTo>
                    <a:lnTo>
                      <a:pt x="321" y="389"/>
                    </a:lnTo>
                    <a:lnTo>
                      <a:pt x="321" y="363"/>
                    </a:lnTo>
                    <a:lnTo>
                      <a:pt x="308" y="341"/>
                    </a:lnTo>
                    <a:lnTo>
                      <a:pt x="321" y="325"/>
                    </a:lnTo>
                    <a:lnTo>
                      <a:pt x="345" y="326"/>
                    </a:lnTo>
                    <a:lnTo>
                      <a:pt x="341" y="262"/>
                    </a:lnTo>
                    <a:lnTo>
                      <a:pt x="334" y="223"/>
                    </a:lnTo>
                    <a:lnTo>
                      <a:pt x="320" y="199"/>
                    </a:lnTo>
                    <a:lnTo>
                      <a:pt x="305" y="184"/>
                    </a:lnTo>
                    <a:lnTo>
                      <a:pt x="283" y="179"/>
                    </a:lnTo>
                    <a:lnTo>
                      <a:pt x="262" y="179"/>
                    </a:lnTo>
                    <a:lnTo>
                      <a:pt x="239" y="210"/>
                    </a:lnTo>
                    <a:lnTo>
                      <a:pt x="224" y="220"/>
                    </a:lnTo>
                    <a:lnTo>
                      <a:pt x="215" y="223"/>
                    </a:lnTo>
                    <a:lnTo>
                      <a:pt x="203" y="218"/>
                    </a:lnTo>
                    <a:lnTo>
                      <a:pt x="200" y="204"/>
                    </a:lnTo>
                    <a:lnTo>
                      <a:pt x="203" y="194"/>
                    </a:lnTo>
                    <a:lnTo>
                      <a:pt x="213" y="184"/>
                    </a:lnTo>
                    <a:lnTo>
                      <a:pt x="223" y="179"/>
                    </a:lnTo>
                    <a:lnTo>
                      <a:pt x="232" y="178"/>
                    </a:lnTo>
                    <a:lnTo>
                      <a:pt x="232" y="160"/>
                    </a:lnTo>
                    <a:lnTo>
                      <a:pt x="258" y="141"/>
                    </a:lnTo>
                    <a:lnTo>
                      <a:pt x="232" y="79"/>
                    </a:lnTo>
                    <a:lnTo>
                      <a:pt x="232" y="50"/>
                    </a:lnTo>
                    <a:lnTo>
                      <a:pt x="189" y="39"/>
                    </a:lnTo>
                    <a:lnTo>
                      <a:pt x="126" y="0"/>
                    </a:lnTo>
                    <a:lnTo>
                      <a:pt x="87" y="2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6" name="Freeform 32"/>
              <p:cNvSpPr>
                <a:spLocks/>
              </p:cNvSpPr>
              <p:nvPr/>
            </p:nvSpPr>
            <p:spPr bwMode="auto">
              <a:xfrm>
                <a:off x="6486162" y="3769104"/>
                <a:ext cx="441721" cy="808305"/>
              </a:xfrm>
              <a:custGeom>
                <a:avLst/>
                <a:gdLst>
                  <a:gd name="T0" fmla="*/ 2147483647 w 374"/>
                  <a:gd name="T1" fmla="*/ 2147483647 h 618"/>
                  <a:gd name="T2" fmla="*/ 2147483647 w 374"/>
                  <a:gd name="T3" fmla="*/ 0 h 618"/>
                  <a:gd name="T4" fmla="*/ 2147483647 w 374"/>
                  <a:gd name="T5" fmla="*/ 2147483647 h 618"/>
                  <a:gd name="T6" fmla="*/ 2147483647 w 374"/>
                  <a:gd name="T7" fmla="*/ 2147483647 h 618"/>
                  <a:gd name="T8" fmla="*/ 2147483647 w 374"/>
                  <a:gd name="T9" fmla="*/ 2147483647 h 618"/>
                  <a:gd name="T10" fmla="*/ 2147483647 w 374"/>
                  <a:gd name="T11" fmla="*/ 2147483647 h 618"/>
                  <a:gd name="T12" fmla="*/ 2147483647 w 374"/>
                  <a:gd name="T13" fmla="*/ 2147483647 h 618"/>
                  <a:gd name="T14" fmla="*/ 2147483647 w 374"/>
                  <a:gd name="T15" fmla="*/ 2147483647 h 618"/>
                  <a:gd name="T16" fmla="*/ 2147483647 w 374"/>
                  <a:gd name="T17" fmla="*/ 2147483647 h 618"/>
                  <a:gd name="T18" fmla="*/ 2147483647 w 374"/>
                  <a:gd name="T19" fmla="*/ 2147483647 h 618"/>
                  <a:gd name="T20" fmla="*/ 2147483647 w 374"/>
                  <a:gd name="T21" fmla="*/ 2147483647 h 618"/>
                  <a:gd name="T22" fmla="*/ 2147483647 w 374"/>
                  <a:gd name="T23" fmla="*/ 2147483647 h 618"/>
                  <a:gd name="T24" fmla="*/ 2147483647 w 374"/>
                  <a:gd name="T25" fmla="*/ 2147483647 h 618"/>
                  <a:gd name="T26" fmla="*/ 2147483647 w 374"/>
                  <a:gd name="T27" fmla="*/ 2147483647 h 618"/>
                  <a:gd name="T28" fmla="*/ 2147483647 w 374"/>
                  <a:gd name="T29" fmla="*/ 2147483647 h 618"/>
                  <a:gd name="T30" fmla="*/ 2147483647 w 374"/>
                  <a:gd name="T31" fmla="*/ 2147483647 h 618"/>
                  <a:gd name="T32" fmla="*/ 2147483647 w 374"/>
                  <a:gd name="T33" fmla="*/ 2147483647 h 618"/>
                  <a:gd name="T34" fmla="*/ 0 w 374"/>
                  <a:gd name="T35" fmla="*/ 2147483647 h 618"/>
                  <a:gd name="T36" fmla="*/ 2147483647 w 374"/>
                  <a:gd name="T37" fmla="*/ 2147483647 h 618"/>
                  <a:gd name="T38" fmla="*/ 2147483647 w 374"/>
                  <a:gd name="T39" fmla="*/ 2147483647 h 618"/>
                  <a:gd name="T40" fmla="*/ 2147483647 w 374"/>
                  <a:gd name="T41" fmla="*/ 2147483647 h 618"/>
                  <a:gd name="T42" fmla="*/ 2147483647 w 374"/>
                  <a:gd name="T43" fmla="*/ 2147483647 h 618"/>
                  <a:gd name="T44" fmla="*/ 2147483647 w 374"/>
                  <a:gd name="T45" fmla="*/ 2147483647 h 6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618"/>
                  <a:gd name="T71" fmla="*/ 374 w 374"/>
                  <a:gd name="T72" fmla="*/ 618 h 6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618">
                    <a:moveTo>
                      <a:pt x="69" y="36"/>
                    </a:moveTo>
                    <a:lnTo>
                      <a:pt x="284" y="0"/>
                    </a:lnTo>
                    <a:lnTo>
                      <a:pt x="318" y="76"/>
                    </a:lnTo>
                    <a:lnTo>
                      <a:pt x="361" y="392"/>
                    </a:lnTo>
                    <a:lnTo>
                      <a:pt x="374" y="434"/>
                    </a:lnTo>
                    <a:lnTo>
                      <a:pt x="340" y="518"/>
                    </a:lnTo>
                    <a:lnTo>
                      <a:pt x="340" y="576"/>
                    </a:lnTo>
                    <a:lnTo>
                      <a:pt x="302" y="570"/>
                    </a:lnTo>
                    <a:lnTo>
                      <a:pt x="303" y="618"/>
                    </a:lnTo>
                    <a:lnTo>
                      <a:pt x="263" y="599"/>
                    </a:lnTo>
                    <a:lnTo>
                      <a:pt x="242" y="605"/>
                    </a:lnTo>
                    <a:lnTo>
                      <a:pt x="211" y="601"/>
                    </a:lnTo>
                    <a:lnTo>
                      <a:pt x="189" y="526"/>
                    </a:lnTo>
                    <a:lnTo>
                      <a:pt x="145" y="504"/>
                    </a:lnTo>
                    <a:lnTo>
                      <a:pt x="145" y="425"/>
                    </a:lnTo>
                    <a:lnTo>
                      <a:pt x="102" y="434"/>
                    </a:lnTo>
                    <a:lnTo>
                      <a:pt x="77" y="376"/>
                    </a:lnTo>
                    <a:lnTo>
                      <a:pt x="0" y="308"/>
                    </a:lnTo>
                    <a:lnTo>
                      <a:pt x="56" y="202"/>
                    </a:lnTo>
                    <a:lnTo>
                      <a:pt x="40" y="152"/>
                    </a:lnTo>
                    <a:lnTo>
                      <a:pt x="97" y="142"/>
                    </a:lnTo>
                    <a:lnTo>
                      <a:pt x="102" y="73"/>
                    </a:lnTo>
                    <a:lnTo>
                      <a:pt x="69" y="3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7" name="Freeform 33"/>
              <p:cNvSpPr>
                <a:spLocks/>
              </p:cNvSpPr>
              <p:nvPr/>
            </p:nvSpPr>
            <p:spPr bwMode="auto">
              <a:xfrm>
                <a:off x="6097948" y="4096979"/>
                <a:ext cx="701290" cy="638674"/>
              </a:xfrm>
              <a:custGeom>
                <a:avLst/>
                <a:gdLst>
                  <a:gd name="T0" fmla="*/ 0 w 594"/>
                  <a:gd name="T1" fmla="*/ 2147483647 h 489"/>
                  <a:gd name="T2" fmla="*/ 2147483647 w 594"/>
                  <a:gd name="T3" fmla="*/ 0 h 489"/>
                  <a:gd name="T4" fmla="*/ 2147483647 w 594"/>
                  <a:gd name="T5" fmla="*/ 0 h 489"/>
                  <a:gd name="T6" fmla="*/ 2147483647 w 594"/>
                  <a:gd name="T7" fmla="*/ 2147483647 h 489"/>
                  <a:gd name="T8" fmla="*/ 2147483647 w 594"/>
                  <a:gd name="T9" fmla="*/ 2147483647 h 489"/>
                  <a:gd name="T10" fmla="*/ 2147483647 w 594"/>
                  <a:gd name="T11" fmla="*/ 2147483647 h 489"/>
                  <a:gd name="T12" fmla="*/ 2147483647 w 594"/>
                  <a:gd name="T13" fmla="*/ 2147483647 h 489"/>
                  <a:gd name="T14" fmla="*/ 2147483647 w 594"/>
                  <a:gd name="T15" fmla="*/ 2147483647 h 489"/>
                  <a:gd name="T16" fmla="*/ 2147483647 w 594"/>
                  <a:gd name="T17" fmla="*/ 2147483647 h 489"/>
                  <a:gd name="T18" fmla="*/ 2147483647 w 594"/>
                  <a:gd name="T19" fmla="*/ 2147483647 h 489"/>
                  <a:gd name="T20" fmla="*/ 2147483647 w 594"/>
                  <a:gd name="T21" fmla="*/ 2147483647 h 489"/>
                  <a:gd name="T22" fmla="*/ 2147483647 w 594"/>
                  <a:gd name="T23" fmla="*/ 2147483647 h 489"/>
                  <a:gd name="T24" fmla="*/ 2147483647 w 594"/>
                  <a:gd name="T25" fmla="*/ 2147483647 h 489"/>
                  <a:gd name="T26" fmla="*/ 2147483647 w 594"/>
                  <a:gd name="T27" fmla="*/ 2147483647 h 489"/>
                  <a:gd name="T28" fmla="*/ 2147483647 w 594"/>
                  <a:gd name="T29" fmla="*/ 2147483647 h 489"/>
                  <a:gd name="T30" fmla="*/ 2147483647 w 594"/>
                  <a:gd name="T31" fmla="*/ 2147483647 h 489"/>
                  <a:gd name="T32" fmla="*/ 2147483647 w 594"/>
                  <a:gd name="T33" fmla="*/ 2147483647 h 489"/>
                  <a:gd name="T34" fmla="*/ 2147483647 w 594"/>
                  <a:gd name="T35" fmla="*/ 2147483647 h 489"/>
                  <a:gd name="T36" fmla="*/ 2147483647 w 594"/>
                  <a:gd name="T37" fmla="*/ 2147483647 h 489"/>
                  <a:gd name="T38" fmla="*/ 2147483647 w 594"/>
                  <a:gd name="T39" fmla="*/ 2147483647 h 489"/>
                  <a:gd name="T40" fmla="*/ 2147483647 w 594"/>
                  <a:gd name="T41" fmla="*/ 2147483647 h 489"/>
                  <a:gd name="T42" fmla="*/ 2147483647 w 594"/>
                  <a:gd name="T43" fmla="*/ 2147483647 h 489"/>
                  <a:gd name="T44" fmla="*/ 2147483647 w 594"/>
                  <a:gd name="T45" fmla="*/ 2147483647 h 489"/>
                  <a:gd name="T46" fmla="*/ 2147483647 w 594"/>
                  <a:gd name="T47" fmla="*/ 2147483647 h 489"/>
                  <a:gd name="T48" fmla="*/ 2147483647 w 594"/>
                  <a:gd name="T49" fmla="*/ 2147483647 h 489"/>
                  <a:gd name="T50" fmla="*/ 0 w 594"/>
                  <a:gd name="T51" fmla="*/ 2147483647 h 4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94"/>
                  <a:gd name="T79" fmla="*/ 0 h 489"/>
                  <a:gd name="T80" fmla="*/ 594 w 594"/>
                  <a:gd name="T81" fmla="*/ 489 h 48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94" h="489">
                    <a:moveTo>
                      <a:pt x="0" y="16"/>
                    </a:moveTo>
                    <a:lnTo>
                      <a:pt x="260" y="0"/>
                    </a:lnTo>
                    <a:lnTo>
                      <a:pt x="315" y="0"/>
                    </a:lnTo>
                    <a:lnTo>
                      <a:pt x="357" y="15"/>
                    </a:lnTo>
                    <a:lnTo>
                      <a:pt x="334" y="57"/>
                    </a:lnTo>
                    <a:lnTo>
                      <a:pt x="410" y="126"/>
                    </a:lnTo>
                    <a:lnTo>
                      <a:pt x="435" y="184"/>
                    </a:lnTo>
                    <a:lnTo>
                      <a:pt x="480" y="170"/>
                    </a:lnTo>
                    <a:lnTo>
                      <a:pt x="478" y="252"/>
                    </a:lnTo>
                    <a:lnTo>
                      <a:pt x="523" y="276"/>
                    </a:lnTo>
                    <a:lnTo>
                      <a:pt x="544" y="349"/>
                    </a:lnTo>
                    <a:lnTo>
                      <a:pt x="577" y="355"/>
                    </a:lnTo>
                    <a:lnTo>
                      <a:pt x="594" y="386"/>
                    </a:lnTo>
                    <a:lnTo>
                      <a:pt x="554" y="428"/>
                    </a:lnTo>
                    <a:lnTo>
                      <a:pt x="541" y="476"/>
                    </a:lnTo>
                    <a:lnTo>
                      <a:pt x="485" y="489"/>
                    </a:lnTo>
                    <a:lnTo>
                      <a:pt x="499" y="436"/>
                    </a:lnTo>
                    <a:lnTo>
                      <a:pt x="276" y="455"/>
                    </a:lnTo>
                    <a:lnTo>
                      <a:pt x="117" y="475"/>
                    </a:lnTo>
                    <a:lnTo>
                      <a:pt x="107" y="423"/>
                    </a:lnTo>
                    <a:lnTo>
                      <a:pt x="96" y="267"/>
                    </a:lnTo>
                    <a:lnTo>
                      <a:pt x="94" y="181"/>
                    </a:lnTo>
                    <a:lnTo>
                      <a:pt x="41" y="142"/>
                    </a:lnTo>
                    <a:lnTo>
                      <a:pt x="60" y="107"/>
                    </a:lnTo>
                    <a:lnTo>
                      <a:pt x="34" y="87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8" name="Freeform 34"/>
              <p:cNvSpPr>
                <a:spLocks/>
              </p:cNvSpPr>
              <p:nvPr/>
            </p:nvSpPr>
            <p:spPr bwMode="auto">
              <a:xfrm>
                <a:off x="6862991" y="3824888"/>
                <a:ext cx="342676" cy="625013"/>
              </a:xfrm>
              <a:custGeom>
                <a:avLst/>
                <a:gdLst>
                  <a:gd name="T0" fmla="*/ 0 w 290"/>
                  <a:gd name="T1" fmla="*/ 2147483647 h 477"/>
                  <a:gd name="T2" fmla="*/ 2147483647 w 290"/>
                  <a:gd name="T3" fmla="*/ 2147483647 h 477"/>
                  <a:gd name="T4" fmla="*/ 2147483647 w 290"/>
                  <a:gd name="T5" fmla="*/ 2147483647 h 477"/>
                  <a:gd name="T6" fmla="*/ 2147483647 w 290"/>
                  <a:gd name="T7" fmla="*/ 2147483647 h 477"/>
                  <a:gd name="T8" fmla="*/ 2147483647 w 290"/>
                  <a:gd name="T9" fmla="*/ 2147483647 h 477"/>
                  <a:gd name="T10" fmla="*/ 2147483647 w 290"/>
                  <a:gd name="T11" fmla="*/ 0 h 477"/>
                  <a:gd name="T12" fmla="*/ 2147483647 w 290"/>
                  <a:gd name="T13" fmla="*/ 2147483647 h 477"/>
                  <a:gd name="T14" fmla="*/ 2147483647 w 290"/>
                  <a:gd name="T15" fmla="*/ 2147483647 h 477"/>
                  <a:gd name="T16" fmla="*/ 2147483647 w 290"/>
                  <a:gd name="T17" fmla="*/ 2147483647 h 477"/>
                  <a:gd name="T18" fmla="*/ 2147483647 w 290"/>
                  <a:gd name="T19" fmla="*/ 2147483647 h 477"/>
                  <a:gd name="T20" fmla="*/ 2147483647 w 290"/>
                  <a:gd name="T21" fmla="*/ 2147483647 h 477"/>
                  <a:gd name="T22" fmla="*/ 2147483647 w 290"/>
                  <a:gd name="T23" fmla="*/ 2147483647 h 477"/>
                  <a:gd name="T24" fmla="*/ 2147483647 w 290"/>
                  <a:gd name="T25" fmla="*/ 2147483647 h 477"/>
                  <a:gd name="T26" fmla="*/ 2147483647 w 290"/>
                  <a:gd name="T27" fmla="*/ 2147483647 h 477"/>
                  <a:gd name="T28" fmla="*/ 2147483647 w 290"/>
                  <a:gd name="T29" fmla="*/ 2147483647 h 477"/>
                  <a:gd name="T30" fmla="*/ 0 w 290"/>
                  <a:gd name="T31" fmla="*/ 2147483647 h 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0"/>
                  <a:gd name="T49" fmla="*/ 0 h 477"/>
                  <a:gd name="T50" fmla="*/ 290 w 290"/>
                  <a:gd name="T51" fmla="*/ 477 h 47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0" h="477">
                    <a:moveTo>
                      <a:pt x="0" y="34"/>
                    </a:moveTo>
                    <a:lnTo>
                      <a:pt x="34" y="51"/>
                    </a:lnTo>
                    <a:lnTo>
                      <a:pt x="66" y="48"/>
                    </a:lnTo>
                    <a:lnTo>
                      <a:pt x="77" y="38"/>
                    </a:lnTo>
                    <a:lnTo>
                      <a:pt x="85" y="9"/>
                    </a:lnTo>
                    <a:lnTo>
                      <a:pt x="226" y="0"/>
                    </a:lnTo>
                    <a:lnTo>
                      <a:pt x="290" y="337"/>
                    </a:lnTo>
                    <a:lnTo>
                      <a:pt x="286" y="334"/>
                    </a:lnTo>
                    <a:lnTo>
                      <a:pt x="237" y="353"/>
                    </a:lnTo>
                    <a:lnTo>
                      <a:pt x="203" y="444"/>
                    </a:lnTo>
                    <a:lnTo>
                      <a:pt x="153" y="431"/>
                    </a:lnTo>
                    <a:lnTo>
                      <a:pt x="95" y="465"/>
                    </a:lnTo>
                    <a:lnTo>
                      <a:pt x="19" y="477"/>
                    </a:lnTo>
                    <a:lnTo>
                      <a:pt x="53" y="389"/>
                    </a:lnTo>
                    <a:lnTo>
                      <a:pt x="39" y="339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9" name="Freeform 35"/>
              <p:cNvSpPr>
                <a:spLocks/>
              </p:cNvSpPr>
              <p:nvPr/>
            </p:nvSpPr>
            <p:spPr bwMode="auto">
              <a:xfrm>
                <a:off x="7130529" y="3699657"/>
                <a:ext cx="440583" cy="562398"/>
              </a:xfrm>
              <a:custGeom>
                <a:avLst/>
                <a:gdLst>
                  <a:gd name="T0" fmla="*/ 0 w 432"/>
                  <a:gd name="T1" fmla="*/ 2147483647 h 499"/>
                  <a:gd name="T2" fmla="*/ 2147483647 w 432"/>
                  <a:gd name="T3" fmla="*/ 2147483647 h 499"/>
                  <a:gd name="T4" fmla="*/ 2147483647 w 432"/>
                  <a:gd name="T5" fmla="*/ 2147483647 h 499"/>
                  <a:gd name="T6" fmla="*/ 2147483647 w 432"/>
                  <a:gd name="T7" fmla="*/ 2147483647 h 499"/>
                  <a:gd name="T8" fmla="*/ 2147483647 w 432"/>
                  <a:gd name="T9" fmla="*/ 2147483647 h 499"/>
                  <a:gd name="T10" fmla="*/ 2147483647 w 432"/>
                  <a:gd name="T11" fmla="*/ 0 h 499"/>
                  <a:gd name="T12" fmla="*/ 2147483647 w 432"/>
                  <a:gd name="T13" fmla="*/ 2147483647 h 499"/>
                  <a:gd name="T14" fmla="*/ 2147483647 w 432"/>
                  <a:gd name="T15" fmla="*/ 2147483647 h 499"/>
                  <a:gd name="T16" fmla="*/ 2147483647 w 432"/>
                  <a:gd name="T17" fmla="*/ 2147483647 h 499"/>
                  <a:gd name="T18" fmla="*/ 2147483647 w 432"/>
                  <a:gd name="T19" fmla="*/ 2147483647 h 499"/>
                  <a:gd name="T20" fmla="*/ 2147483647 w 432"/>
                  <a:gd name="T21" fmla="*/ 2147483647 h 499"/>
                  <a:gd name="T22" fmla="*/ 2147483647 w 432"/>
                  <a:gd name="T23" fmla="*/ 2147483647 h 499"/>
                  <a:gd name="T24" fmla="*/ 2147483647 w 432"/>
                  <a:gd name="T25" fmla="*/ 2147483647 h 499"/>
                  <a:gd name="T26" fmla="*/ 2147483647 w 432"/>
                  <a:gd name="T27" fmla="*/ 2147483647 h 499"/>
                  <a:gd name="T28" fmla="*/ 2147483647 w 432"/>
                  <a:gd name="T29" fmla="*/ 2147483647 h 499"/>
                  <a:gd name="T30" fmla="*/ 2147483647 w 432"/>
                  <a:gd name="T31" fmla="*/ 2147483647 h 499"/>
                  <a:gd name="T32" fmla="*/ 2147483647 w 432"/>
                  <a:gd name="T33" fmla="*/ 2147483647 h 499"/>
                  <a:gd name="T34" fmla="*/ 2147483647 w 432"/>
                  <a:gd name="T35" fmla="*/ 2147483647 h 499"/>
                  <a:gd name="T36" fmla="*/ 0 w 432"/>
                  <a:gd name="T37" fmla="*/ 2147483647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2"/>
                  <a:gd name="T58" fmla="*/ 0 h 499"/>
                  <a:gd name="T59" fmla="*/ 432 w 432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2" h="499">
                    <a:moveTo>
                      <a:pt x="0" y="112"/>
                    </a:moveTo>
                    <a:lnTo>
                      <a:pt x="195" y="94"/>
                    </a:lnTo>
                    <a:lnTo>
                      <a:pt x="235" y="101"/>
                    </a:lnTo>
                    <a:lnTo>
                      <a:pt x="327" y="58"/>
                    </a:lnTo>
                    <a:lnTo>
                      <a:pt x="347" y="19"/>
                    </a:lnTo>
                    <a:lnTo>
                      <a:pt x="402" y="0"/>
                    </a:lnTo>
                    <a:lnTo>
                      <a:pt x="432" y="189"/>
                    </a:lnTo>
                    <a:lnTo>
                      <a:pt x="409" y="210"/>
                    </a:lnTo>
                    <a:lnTo>
                      <a:pt x="415" y="340"/>
                    </a:lnTo>
                    <a:lnTo>
                      <a:pt x="372" y="351"/>
                    </a:lnTo>
                    <a:lnTo>
                      <a:pt x="347" y="424"/>
                    </a:lnTo>
                    <a:lnTo>
                      <a:pt x="314" y="414"/>
                    </a:lnTo>
                    <a:lnTo>
                      <a:pt x="302" y="499"/>
                    </a:lnTo>
                    <a:lnTo>
                      <a:pt x="254" y="463"/>
                    </a:lnTo>
                    <a:lnTo>
                      <a:pt x="159" y="485"/>
                    </a:lnTo>
                    <a:lnTo>
                      <a:pt x="115" y="452"/>
                    </a:lnTo>
                    <a:lnTo>
                      <a:pt x="64" y="452"/>
                    </a:lnTo>
                    <a:lnTo>
                      <a:pt x="36" y="311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0" name="Freeform 36"/>
              <p:cNvSpPr>
                <a:spLocks/>
              </p:cNvSpPr>
              <p:nvPr/>
            </p:nvSpPr>
            <p:spPr bwMode="auto">
              <a:xfrm>
                <a:off x="6735484" y="4208548"/>
                <a:ext cx="778705" cy="477013"/>
              </a:xfrm>
              <a:custGeom>
                <a:avLst/>
                <a:gdLst>
                  <a:gd name="T0" fmla="*/ 0 w 761"/>
                  <a:gd name="T1" fmla="*/ 2147483647 h 422"/>
                  <a:gd name="T2" fmla="*/ 2147483647 w 761"/>
                  <a:gd name="T3" fmla="*/ 2147483647 h 422"/>
                  <a:gd name="T4" fmla="*/ 2147483647 w 761"/>
                  <a:gd name="T5" fmla="*/ 2147483647 h 422"/>
                  <a:gd name="T6" fmla="*/ 2147483647 w 761"/>
                  <a:gd name="T7" fmla="*/ 2147483647 h 422"/>
                  <a:gd name="T8" fmla="*/ 2147483647 w 761"/>
                  <a:gd name="T9" fmla="*/ 2147483647 h 422"/>
                  <a:gd name="T10" fmla="*/ 2147483647 w 761"/>
                  <a:gd name="T11" fmla="*/ 2147483647 h 422"/>
                  <a:gd name="T12" fmla="*/ 2147483647 w 761"/>
                  <a:gd name="T13" fmla="*/ 2147483647 h 422"/>
                  <a:gd name="T14" fmla="*/ 2147483647 w 761"/>
                  <a:gd name="T15" fmla="*/ 2147483647 h 422"/>
                  <a:gd name="T16" fmla="*/ 2147483647 w 761"/>
                  <a:gd name="T17" fmla="*/ 2147483647 h 422"/>
                  <a:gd name="T18" fmla="*/ 2147483647 w 761"/>
                  <a:gd name="T19" fmla="*/ 2147483647 h 422"/>
                  <a:gd name="T20" fmla="*/ 2147483647 w 761"/>
                  <a:gd name="T21" fmla="*/ 2147483647 h 422"/>
                  <a:gd name="T22" fmla="*/ 2147483647 w 761"/>
                  <a:gd name="T23" fmla="*/ 2147483647 h 422"/>
                  <a:gd name="T24" fmla="*/ 2147483647 w 761"/>
                  <a:gd name="T25" fmla="*/ 2147483647 h 422"/>
                  <a:gd name="T26" fmla="*/ 2147483647 w 761"/>
                  <a:gd name="T27" fmla="*/ 2147483647 h 422"/>
                  <a:gd name="T28" fmla="*/ 2147483647 w 761"/>
                  <a:gd name="T29" fmla="*/ 0 h 422"/>
                  <a:gd name="T30" fmla="*/ 2147483647 w 761"/>
                  <a:gd name="T31" fmla="*/ 2147483647 h 422"/>
                  <a:gd name="T32" fmla="*/ 2147483647 w 761"/>
                  <a:gd name="T33" fmla="*/ 2147483647 h 422"/>
                  <a:gd name="T34" fmla="*/ 2147483647 w 761"/>
                  <a:gd name="T35" fmla="*/ 2147483647 h 422"/>
                  <a:gd name="T36" fmla="*/ 2147483647 w 761"/>
                  <a:gd name="T37" fmla="*/ 2147483647 h 422"/>
                  <a:gd name="T38" fmla="*/ 2147483647 w 761"/>
                  <a:gd name="T39" fmla="*/ 2147483647 h 422"/>
                  <a:gd name="T40" fmla="*/ 2147483647 w 761"/>
                  <a:gd name="T41" fmla="*/ 2147483647 h 422"/>
                  <a:gd name="T42" fmla="*/ 2147483647 w 761"/>
                  <a:gd name="T43" fmla="*/ 2147483647 h 422"/>
                  <a:gd name="T44" fmla="*/ 2147483647 w 761"/>
                  <a:gd name="T45" fmla="*/ 2147483647 h 422"/>
                  <a:gd name="T46" fmla="*/ 2147483647 w 761"/>
                  <a:gd name="T47" fmla="*/ 2147483647 h 422"/>
                  <a:gd name="T48" fmla="*/ 2147483647 w 761"/>
                  <a:gd name="T49" fmla="*/ 2147483647 h 422"/>
                  <a:gd name="T50" fmla="*/ 2147483647 w 761"/>
                  <a:gd name="T51" fmla="*/ 2147483647 h 422"/>
                  <a:gd name="T52" fmla="*/ 2147483647 w 761"/>
                  <a:gd name="T53" fmla="*/ 2147483647 h 422"/>
                  <a:gd name="T54" fmla="*/ 2147483647 w 761"/>
                  <a:gd name="T55" fmla="*/ 2147483647 h 422"/>
                  <a:gd name="T56" fmla="*/ 0 w 761"/>
                  <a:gd name="T57" fmla="*/ 2147483647 h 4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61"/>
                  <a:gd name="T88" fmla="*/ 0 h 422"/>
                  <a:gd name="T89" fmla="*/ 761 w 761"/>
                  <a:gd name="T90" fmla="*/ 422 h 4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61" h="422">
                    <a:moveTo>
                      <a:pt x="0" y="422"/>
                    </a:moveTo>
                    <a:lnTo>
                      <a:pt x="185" y="395"/>
                    </a:lnTo>
                    <a:lnTo>
                      <a:pt x="185" y="377"/>
                    </a:lnTo>
                    <a:lnTo>
                      <a:pt x="632" y="316"/>
                    </a:lnTo>
                    <a:lnTo>
                      <a:pt x="639" y="283"/>
                    </a:lnTo>
                    <a:lnTo>
                      <a:pt x="705" y="259"/>
                    </a:lnTo>
                    <a:lnTo>
                      <a:pt x="712" y="225"/>
                    </a:lnTo>
                    <a:lnTo>
                      <a:pt x="741" y="214"/>
                    </a:lnTo>
                    <a:lnTo>
                      <a:pt x="761" y="164"/>
                    </a:lnTo>
                    <a:lnTo>
                      <a:pt x="700" y="113"/>
                    </a:lnTo>
                    <a:lnTo>
                      <a:pt x="688" y="46"/>
                    </a:lnTo>
                    <a:lnTo>
                      <a:pt x="639" y="13"/>
                    </a:lnTo>
                    <a:lnTo>
                      <a:pt x="541" y="31"/>
                    </a:lnTo>
                    <a:lnTo>
                      <a:pt x="501" y="3"/>
                    </a:lnTo>
                    <a:lnTo>
                      <a:pt x="449" y="0"/>
                    </a:lnTo>
                    <a:lnTo>
                      <a:pt x="459" y="46"/>
                    </a:lnTo>
                    <a:lnTo>
                      <a:pt x="397" y="71"/>
                    </a:lnTo>
                    <a:lnTo>
                      <a:pt x="356" y="176"/>
                    </a:lnTo>
                    <a:lnTo>
                      <a:pt x="300" y="158"/>
                    </a:lnTo>
                    <a:lnTo>
                      <a:pt x="233" y="198"/>
                    </a:lnTo>
                    <a:lnTo>
                      <a:pt x="146" y="213"/>
                    </a:lnTo>
                    <a:lnTo>
                      <a:pt x="146" y="273"/>
                    </a:lnTo>
                    <a:lnTo>
                      <a:pt x="103" y="271"/>
                    </a:lnTo>
                    <a:lnTo>
                      <a:pt x="105" y="323"/>
                    </a:lnTo>
                    <a:lnTo>
                      <a:pt x="60" y="302"/>
                    </a:lnTo>
                    <a:lnTo>
                      <a:pt x="34" y="311"/>
                    </a:lnTo>
                    <a:lnTo>
                      <a:pt x="57" y="347"/>
                    </a:lnTo>
                    <a:lnTo>
                      <a:pt x="9" y="393"/>
                    </a:lnTo>
                    <a:lnTo>
                      <a:pt x="0" y="42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1" name="Freeform 37"/>
              <p:cNvSpPr>
                <a:spLocks/>
              </p:cNvSpPr>
              <p:nvPr/>
            </p:nvSpPr>
            <p:spPr bwMode="auto">
              <a:xfrm>
                <a:off x="6685392" y="4517069"/>
                <a:ext cx="895966" cy="360891"/>
              </a:xfrm>
              <a:custGeom>
                <a:avLst/>
                <a:gdLst>
                  <a:gd name="T0" fmla="*/ 2147483647 w 757"/>
                  <a:gd name="T1" fmla="*/ 2147483647 h 276"/>
                  <a:gd name="T2" fmla="*/ 2147483647 w 757"/>
                  <a:gd name="T3" fmla="*/ 2147483647 h 276"/>
                  <a:gd name="T4" fmla="*/ 2147483647 w 757"/>
                  <a:gd name="T5" fmla="*/ 2147483647 h 276"/>
                  <a:gd name="T6" fmla="*/ 2147483647 w 757"/>
                  <a:gd name="T7" fmla="*/ 2147483647 h 276"/>
                  <a:gd name="T8" fmla="*/ 0 w 757"/>
                  <a:gd name="T9" fmla="*/ 2147483647 h 276"/>
                  <a:gd name="T10" fmla="*/ 2147483647 w 757"/>
                  <a:gd name="T11" fmla="*/ 2147483647 h 276"/>
                  <a:gd name="T12" fmla="*/ 2147483647 w 757"/>
                  <a:gd name="T13" fmla="*/ 2147483647 h 276"/>
                  <a:gd name="T14" fmla="*/ 2147483647 w 757"/>
                  <a:gd name="T15" fmla="*/ 2147483647 h 276"/>
                  <a:gd name="T16" fmla="*/ 2147483647 w 757"/>
                  <a:gd name="T17" fmla="*/ 2147483647 h 276"/>
                  <a:gd name="T18" fmla="*/ 2147483647 w 757"/>
                  <a:gd name="T19" fmla="*/ 2147483647 h 276"/>
                  <a:gd name="T20" fmla="*/ 2147483647 w 757"/>
                  <a:gd name="T21" fmla="*/ 2147483647 h 276"/>
                  <a:gd name="T22" fmla="*/ 2147483647 w 757"/>
                  <a:gd name="T23" fmla="*/ 0 h 276"/>
                  <a:gd name="T24" fmla="*/ 2147483647 w 757"/>
                  <a:gd name="T25" fmla="*/ 2147483647 h 276"/>
                  <a:gd name="T26" fmla="*/ 2147483647 w 757"/>
                  <a:gd name="T27" fmla="*/ 2147483647 h 276"/>
                  <a:gd name="T28" fmla="*/ 2147483647 w 757"/>
                  <a:gd name="T29" fmla="*/ 2147483647 h 276"/>
                  <a:gd name="T30" fmla="*/ 2147483647 w 757"/>
                  <a:gd name="T31" fmla="*/ 2147483647 h 2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57"/>
                  <a:gd name="T49" fmla="*/ 0 h 276"/>
                  <a:gd name="T50" fmla="*/ 757 w 757"/>
                  <a:gd name="T51" fmla="*/ 276 h 2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57" h="276">
                    <a:moveTo>
                      <a:pt x="45" y="125"/>
                    </a:moveTo>
                    <a:lnTo>
                      <a:pt x="45" y="130"/>
                    </a:lnTo>
                    <a:lnTo>
                      <a:pt x="32" y="156"/>
                    </a:lnTo>
                    <a:lnTo>
                      <a:pt x="47" y="192"/>
                    </a:lnTo>
                    <a:lnTo>
                      <a:pt x="0" y="222"/>
                    </a:lnTo>
                    <a:lnTo>
                      <a:pt x="9" y="276"/>
                    </a:lnTo>
                    <a:lnTo>
                      <a:pt x="208" y="259"/>
                    </a:lnTo>
                    <a:lnTo>
                      <a:pt x="444" y="232"/>
                    </a:lnTo>
                    <a:lnTo>
                      <a:pt x="562" y="211"/>
                    </a:lnTo>
                    <a:lnTo>
                      <a:pt x="586" y="140"/>
                    </a:lnTo>
                    <a:lnTo>
                      <a:pt x="628" y="137"/>
                    </a:lnTo>
                    <a:lnTo>
                      <a:pt x="757" y="0"/>
                    </a:lnTo>
                    <a:lnTo>
                      <a:pt x="589" y="33"/>
                    </a:lnTo>
                    <a:lnTo>
                      <a:pt x="198" y="90"/>
                    </a:lnTo>
                    <a:lnTo>
                      <a:pt x="202" y="106"/>
                    </a:lnTo>
                    <a:lnTo>
                      <a:pt x="45" y="12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2" name="Freeform 38"/>
              <p:cNvSpPr>
                <a:spLocks/>
              </p:cNvSpPr>
              <p:nvPr/>
            </p:nvSpPr>
            <p:spPr bwMode="auto">
              <a:xfrm>
                <a:off x="6598869" y="4848361"/>
                <a:ext cx="365445" cy="706982"/>
              </a:xfrm>
              <a:custGeom>
                <a:avLst/>
                <a:gdLst>
                  <a:gd name="T0" fmla="*/ 2147483647 w 310"/>
                  <a:gd name="T1" fmla="*/ 2147483647 h 540"/>
                  <a:gd name="T2" fmla="*/ 2147483647 w 310"/>
                  <a:gd name="T3" fmla="*/ 2147483647 h 540"/>
                  <a:gd name="T4" fmla="*/ 0 w 310"/>
                  <a:gd name="T5" fmla="*/ 2147483647 h 540"/>
                  <a:gd name="T6" fmla="*/ 2147483647 w 310"/>
                  <a:gd name="T7" fmla="*/ 2147483647 h 540"/>
                  <a:gd name="T8" fmla="*/ 2147483647 w 310"/>
                  <a:gd name="T9" fmla="*/ 2147483647 h 540"/>
                  <a:gd name="T10" fmla="*/ 2147483647 w 310"/>
                  <a:gd name="T11" fmla="*/ 2147483647 h 540"/>
                  <a:gd name="T12" fmla="*/ 2147483647 w 310"/>
                  <a:gd name="T13" fmla="*/ 2147483647 h 540"/>
                  <a:gd name="T14" fmla="*/ 2147483647 w 310"/>
                  <a:gd name="T15" fmla="*/ 2147483647 h 540"/>
                  <a:gd name="T16" fmla="*/ 2147483647 w 310"/>
                  <a:gd name="T17" fmla="*/ 2147483647 h 540"/>
                  <a:gd name="T18" fmla="*/ 2147483647 w 310"/>
                  <a:gd name="T19" fmla="*/ 2147483647 h 540"/>
                  <a:gd name="T20" fmla="*/ 2147483647 w 310"/>
                  <a:gd name="T21" fmla="*/ 2147483647 h 540"/>
                  <a:gd name="T22" fmla="*/ 2147483647 w 310"/>
                  <a:gd name="T23" fmla="*/ 2147483647 h 540"/>
                  <a:gd name="T24" fmla="*/ 2147483647 w 310"/>
                  <a:gd name="T25" fmla="*/ 2147483647 h 540"/>
                  <a:gd name="T26" fmla="*/ 2147483647 w 310"/>
                  <a:gd name="T27" fmla="*/ 0 h 540"/>
                  <a:gd name="T28" fmla="*/ 2147483647 w 310"/>
                  <a:gd name="T29" fmla="*/ 2147483647 h 5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0"/>
                  <a:gd name="T46" fmla="*/ 0 h 540"/>
                  <a:gd name="T47" fmla="*/ 310 w 310"/>
                  <a:gd name="T48" fmla="*/ 540 h 5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0" h="540">
                    <a:moveTo>
                      <a:pt x="88" y="17"/>
                    </a:moveTo>
                    <a:lnTo>
                      <a:pt x="41" y="109"/>
                    </a:lnTo>
                    <a:lnTo>
                      <a:pt x="0" y="169"/>
                    </a:lnTo>
                    <a:lnTo>
                      <a:pt x="13" y="240"/>
                    </a:lnTo>
                    <a:lnTo>
                      <a:pt x="62" y="337"/>
                    </a:lnTo>
                    <a:lnTo>
                      <a:pt x="25" y="435"/>
                    </a:lnTo>
                    <a:lnTo>
                      <a:pt x="9" y="487"/>
                    </a:lnTo>
                    <a:lnTo>
                      <a:pt x="189" y="466"/>
                    </a:lnTo>
                    <a:lnTo>
                      <a:pt x="197" y="532"/>
                    </a:lnTo>
                    <a:lnTo>
                      <a:pt x="235" y="540"/>
                    </a:lnTo>
                    <a:lnTo>
                      <a:pt x="244" y="506"/>
                    </a:lnTo>
                    <a:lnTo>
                      <a:pt x="310" y="497"/>
                    </a:lnTo>
                    <a:lnTo>
                      <a:pt x="296" y="387"/>
                    </a:lnTo>
                    <a:lnTo>
                      <a:pt x="293" y="0"/>
                    </a:lnTo>
                    <a:lnTo>
                      <a:pt x="88" y="1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3" name="Freeform 39"/>
              <p:cNvSpPr>
                <a:spLocks/>
              </p:cNvSpPr>
              <p:nvPr/>
            </p:nvSpPr>
            <p:spPr bwMode="auto">
              <a:xfrm>
                <a:off x="6941545" y="4815345"/>
                <a:ext cx="412122" cy="712674"/>
              </a:xfrm>
              <a:custGeom>
                <a:avLst/>
                <a:gdLst>
                  <a:gd name="T0" fmla="*/ 0 w 350"/>
                  <a:gd name="T1" fmla="*/ 2147483647 h 545"/>
                  <a:gd name="T2" fmla="*/ 2147483647 w 350"/>
                  <a:gd name="T3" fmla="*/ 0 h 545"/>
                  <a:gd name="T4" fmla="*/ 2147483647 w 350"/>
                  <a:gd name="T5" fmla="*/ 2147483647 h 545"/>
                  <a:gd name="T6" fmla="*/ 2147483647 w 350"/>
                  <a:gd name="T7" fmla="*/ 2147483647 h 545"/>
                  <a:gd name="T8" fmla="*/ 2147483647 w 350"/>
                  <a:gd name="T9" fmla="*/ 2147483647 h 545"/>
                  <a:gd name="T10" fmla="*/ 2147483647 w 350"/>
                  <a:gd name="T11" fmla="*/ 2147483647 h 545"/>
                  <a:gd name="T12" fmla="*/ 2147483647 w 350"/>
                  <a:gd name="T13" fmla="*/ 2147483647 h 545"/>
                  <a:gd name="T14" fmla="*/ 2147483647 w 350"/>
                  <a:gd name="T15" fmla="*/ 2147483647 h 545"/>
                  <a:gd name="T16" fmla="*/ 2147483647 w 350"/>
                  <a:gd name="T17" fmla="*/ 2147483647 h 545"/>
                  <a:gd name="T18" fmla="*/ 2147483647 w 350"/>
                  <a:gd name="T19" fmla="*/ 2147483647 h 545"/>
                  <a:gd name="T20" fmla="*/ 2147483647 w 350"/>
                  <a:gd name="T21" fmla="*/ 2147483647 h 545"/>
                  <a:gd name="T22" fmla="*/ 2147483647 w 350"/>
                  <a:gd name="T23" fmla="*/ 2147483647 h 545"/>
                  <a:gd name="T24" fmla="*/ 2147483647 w 350"/>
                  <a:gd name="T25" fmla="*/ 2147483647 h 545"/>
                  <a:gd name="T26" fmla="*/ 2147483647 w 350"/>
                  <a:gd name="T27" fmla="*/ 2147483647 h 545"/>
                  <a:gd name="T28" fmla="*/ 0 w 350"/>
                  <a:gd name="T29" fmla="*/ 2147483647 h 5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0"/>
                  <a:gd name="T46" fmla="*/ 0 h 545"/>
                  <a:gd name="T47" fmla="*/ 350 w 350"/>
                  <a:gd name="T48" fmla="*/ 545 h 5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0" h="545">
                    <a:moveTo>
                      <a:pt x="0" y="27"/>
                    </a:moveTo>
                    <a:lnTo>
                      <a:pt x="228" y="0"/>
                    </a:lnTo>
                    <a:lnTo>
                      <a:pt x="300" y="252"/>
                    </a:lnTo>
                    <a:lnTo>
                      <a:pt x="350" y="292"/>
                    </a:lnTo>
                    <a:lnTo>
                      <a:pt x="310" y="366"/>
                    </a:lnTo>
                    <a:lnTo>
                      <a:pt x="349" y="437"/>
                    </a:lnTo>
                    <a:lnTo>
                      <a:pt x="116" y="463"/>
                    </a:lnTo>
                    <a:lnTo>
                      <a:pt x="126" y="524"/>
                    </a:lnTo>
                    <a:lnTo>
                      <a:pt x="92" y="545"/>
                    </a:lnTo>
                    <a:lnTo>
                      <a:pt x="65" y="468"/>
                    </a:lnTo>
                    <a:lnTo>
                      <a:pt x="49" y="531"/>
                    </a:lnTo>
                    <a:lnTo>
                      <a:pt x="19" y="524"/>
                    </a:lnTo>
                    <a:lnTo>
                      <a:pt x="10" y="461"/>
                    </a:lnTo>
                    <a:lnTo>
                      <a:pt x="2" y="40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4" name="Freeform 40"/>
              <p:cNvSpPr>
                <a:spLocks/>
              </p:cNvSpPr>
              <p:nvPr/>
            </p:nvSpPr>
            <p:spPr bwMode="auto">
              <a:xfrm>
                <a:off x="7212498" y="4778915"/>
                <a:ext cx="569229" cy="656890"/>
              </a:xfrm>
              <a:custGeom>
                <a:avLst/>
                <a:gdLst>
                  <a:gd name="T0" fmla="*/ 0 w 484"/>
                  <a:gd name="T1" fmla="*/ 2147483647 h 502"/>
                  <a:gd name="T2" fmla="*/ 2147483647 w 484"/>
                  <a:gd name="T3" fmla="*/ 2147483647 h 502"/>
                  <a:gd name="T4" fmla="*/ 2147483647 w 484"/>
                  <a:gd name="T5" fmla="*/ 2147483647 h 502"/>
                  <a:gd name="T6" fmla="*/ 2147483647 w 484"/>
                  <a:gd name="T7" fmla="*/ 0 h 502"/>
                  <a:gd name="T8" fmla="*/ 2147483647 w 484"/>
                  <a:gd name="T9" fmla="*/ 2147483647 h 502"/>
                  <a:gd name="T10" fmla="*/ 2147483647 w 484"/>
                  <a:gd name="T11" fmla="*/ 2147483647 h 502"/>
                  <a:gd name="T12" fmla="*/ 2147483647 w 484"/>
                  <a:gd name="T13" fmla="*/ 2147483647 h 502"/>
                  <a:gd name="T14" fmla="*/ 2147483647 w 484"/>
                  <a:gd name="T15" fmla="*/ 2147483647 h 502"/>
                  <a:gd name="T16" fmla="*/ 2147483647 w 484"/>
                  <a:gd name="T17" fmla="*/ 2147483647 h 502"/>
                  <a:gd name="T18" fmla="*/ 2147483647 w 484"/>
                  <a:gd name="T19" fmla="*/ 2147483647 h 502"/>
                  <a:gd name="T20" fmla="*/ 2147483647 w 484"/>
                  <a:gd name="T21" fmla="*/ 2147483647 h 502"/>
                  <a:gd name="T22" fmla="*/ 2147483647 w 484"/>
                  <a:gd name="T23" fmla="*/ 2147483647 h 502"/>
                  <a:gd name="T24" fmla="*/ 2147483647 w 484"/>
                  <a:gd name="T25" fmla="*/ 2147483647 h 502"/>
                  <a:gd name="T26" fmla="*/ 2147483647 w 484"/>
                  <a:gd name="T27" fmla="*/ 2147483647 h 502"/>
                  <a:gd name="T28" fmla="*/ 2147483647 w 484"/>
                  <a:gd name="T29" fmla="*/ 2147483647 h 502"/>
                  <a:gd name="T30" fmla="*/ 2147483647 w 484"/>
                  <a:gd name="T31" fmla="*/ 2147483647 h 502"/>
                  <a:gd name="T32" fmla="*/ 2147483647 w 484"/>
                  <a:gd name="T33" fmla="*/ 2147483647 h 502"/>
                  <a:gd name="T34" fmla="*/ 2147483647 w 484"/>
                  <a:gd name="T35" fmla="*/ 2147483647 h 502"/>
                  <a:gd name="T36" fmla="*/ 0 w 484"/>
                  <a:gd name="T37" fmla="*/ 2147483647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4"/>
                  <a:gd name="T58" fmla="*/ 0 h 502"/>
                  <a:gd name="T59" fmla="*/ 484 w 484"/>
                  <a:gd name="T60" fmla="*/ 502 h 5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4" h="502">
                    <a:moveTo>
                      <a:pt x="0" y="31"/>
                    </a:moveTo>
                    <a:lnTo>
                      <a:pt x="5" y="31"/>
                    </a:lnTo>
                    <a:lnTo>
                      <a:pt x="118" y="10"/>
                    </a:lnTo>
                    <a:lnTo>
                      <a:pt x="218" y="0"/>
                    </a:lnTo>
                    <a:lnTo>
                      <a:pt x="203" y="26"/>
                    </a:lnTo>
                    <a:lnTo>
                      <a:pt x="234" y="26"/>
                    </a:lnTo>
                    <a:lnTo>
                      <a:pt x="407" y="181"/>
                    </a:lnTo>
                    <a:lnTo>
                      <a:pt x="474" y="281"/>
                    </a:lnTo>
                    <a:lnTo>
                      <a:pt x="484" y="349"/>
                    </a:lnTo>
                    <a:lnTo>
                      <a:pt x="461" y="365"/>
                    </a:lnTo>
                    <a:lnTo>
                      <a:pt x="474" y="433"/>
                    </a:lnTo>
                    <a:lnTo>
                      <a:pt x="426" y="436"/>
                    </a:lnTo>
                    <a:lnTo>
                      <a:pt x="426" y="494"/>
                    </a:lnTo>
                    <a:lnTo>
                      <a:pt x="387" y="465"/>
                    </a:lnTo>
                    <a:lnTo>
                      <a:pt x="139" y="502"/>
                    </a:lnTo>
                    <a:lnTo>
                      <a:pt x="82" y="394"/>
                    </a:lnTo>
                    <a:lnTo>
                      <a:pt x="122" y="320"/>
                    </a:lnTo>
                    <a:lnTo>
                      <a:pt x="69" y="283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5" name="Freeform 41"/>
              <p:cNvSpPr>
                <a:spLocks/>
              </p:cNvSpPr>
              <p:nvPr/>
            </p:nvSpPr>
            <p:spPr bwMode="auto">
              <a:xfrm>
                <a:off x="7451574" y="4691254"/>
                <a:ext cx="522552" cy="457660"/>
              </a:xfrm>
              <a:custGeom>
                <a:avLst/>
                <a:gdLst>
                  <a:gd name="T0" fmla="*/ 2147483647 w 442"/>
                  <a:gd name="T1" fmla="*/ 2147483647 h 351"/>
                  <a:gd name="T2" fmla="*/ 2147483647 w 442"/>
                  <a:gd name="T3" fmla="*/ 2147483647 h 351"/>
                  <a:gd name="T4" fmla="*/ 2147483647 w 442"/>
                  <a:gd name="T5" fmla="*/ 0 h 351"/>
                  <a:gd name="T6" fmla="*/ 2147483647 w 442"/>
                  <a:gd name="T7" fmla="*/ 2147483647 h 351"/>
                  <a:gd name="T8" fmla="*/ 2147483647 w 442"/>
                  <a:gd name="T9" fmla="*/ 2147483647 h 351"/>
                  <a:gd name="T10" fmla="*/ 2147483647 w 442"/>
                  <a:gd name="T11" fmla="*/ 2147483647 h 351"/>
                  <a:gd name="T12" fmla="*/ 2147483647 w 442"/>
                  <a:gd name="T13" fmla="*/ 2147483647 h 351"/>
                  <a:gd name="T14" fmla="*/ 2147483647 w 442"/>
                  <a:gd name="T15" fmla="*/ 2147483647 h 351"/>
                  <a:gd name="T16" fmla="*/ 2147483647 w 442"/>
                  <a:gd name="T17" fmla="*/ 2147483647 h 351"/>
                  <a:gd name="T18" fmla="*/ 2147483647 w 442"/>
                  <a:gd name="T19" fmla="*/ 2147483647 h 351"/>
                  <a:gd name="T20" fmla="*/ 2147483647 w 442"/>
                  <a:gd name="T21" fmla="*/ 2147483647 h 351"/>
                  <a:gd name="T22" fmla="*/ 2147483647 w 442"/>
                  <a:gd name="T23" fmla="*/ 2147483647 h 351"/>
                  <a:gd name="T24" fmla="*/ 2147483647 w 442"/>
                  <a:gd name="T25" fmla="*/ 2147483647 h 351"/>
                  <a:gd name="T26" fmla="*/ 2147483647 w 442"/>
                  <a:gd name="T27" fmla="*/ 2147483647 h 351"/>
                  <a:gd name="T28" fmla="*/ 0 w 442"/>
                  <a:gd name="T29" fmla="*/ 2147483647 h 351"/>
                  <a:gd name="T30" fmla="*/ 2147483647 w 442"/>
                  <a:gd name="T31" fmla="*/ 2147483647 h 35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2"/>
                  <a:gd name="T49" fmla="*/ 0 h 351"/>
                  <a:gd name="T50" fmla="*/ 442 w 442"/>
                  <a:gd name="T51" fmla="*/ 351 h 35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2" h="351">
                    <a:moveTo>
                      <a:pt x="16" y="63"/>
                    </a:moveTo>
                    <a:lnTo>
                      <a:pt x="52" y="30"/>
                    </a:lnTo>
                    <a:lnTo>
                      <a:pt x="184" y="0"/>
                    </a:lnTo>
                    <a:lnTo>
                      <a:pt x="225" y="20"/>
                    </a:lnTo>
                    <a:lnTo>
                      <a:pt x="310" y="5"/>
                    </a:lnTo>
                    <a:lnTo>
                      <a:pt x="379" y="55"/>
                    </a:lnTo>
                    <a:lnTo>
                      <a:pt x="442" y="94"/>
                    </a:lnTo>
                    <a:lnTo>
                      <a:pt x="407" y="199"/>
                    </a:lnTo>
                    <a:lnTo>
                      <a:pt x="354" y="252"/>
                    </a:lnTo>
                    <a:lnTo>
                      <a:pt x="296" y="268"/>
                    </a:lnTo>
                    <a:lnTo>
                      <a:pt x="307" y="310"/>
                    </a:lnTo>
                    <a:lnTo>
                      <a:pt x="271" y="351"/>
                    </a:lnTo>
                    <a:lnTo>
                      <a:pt x="204" y="252"/>
                    </a:lnTo>
                    <a:lnTo>
                      <a:pt x="29" y="94"/>
                    </a:lnTo>
                    <a:lnTo>
                      <a:pt x="0" y="94"/>
                    </a:lnTo>
                    <a:lnTo>
                      <a:pt x="16" y="63"/>
                    </a:lnTo>
                    <a:close/>
                  </a:path>
                </a:pathLst>
              </a:custGeom>
              <a:grpFill/>
              <a:ln w="158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6" name="Freeform 42"/>
              <p:cNvSpPr>
                <a:spLocks/>
              </p:cNvSpPr>
              <p:nvPr/>
            </p:nvSpPr>
            <p:spPr bwMode="auto">
              <a:xfrm>
                <a:off x="7079298" y="5344728"/>
                <a:ext cx="977935" cy="733166"/>
              </a:xfrm>
              <a:custGeom>
                <a:avLst/>
                <a:gdLst>
                  <a:gd name="T0" fmla="*/ 0 w 828"/>
                  <a:gd name="T1" fmla="*/ 2147483647 h 562"/>
                  <a:gd name="T2" fmla="*/ 2147483647 w 828"/>
                  <a:gd name="T3" fmla="*/ 2147483647 h 562"/>
                  <a:gd name="T4" fmla="*/ 2147483647 w 828"/>
                  <a:gd name="T5" fmla="*/ 2147483647 h 562"/>
                  <a:gd name="T6" fmla="*/ 2147483647 w 828"/>
                  <a:gd name="T7" fmla="*/ 2147483647 h 562"/>
                  <a:gd name="T8" fmla="*/ 2147483647 w 828"/>
                  <a:gd name="T9" fmla="*/ 2147483647 h 562"/>
                  <a:gd name="T10" fmla="*/ 2147483647 w 828"/>
                  <a:gd name="T11" fmla="*/ 2147483647 h 562"/>
                  <a:gd name="T12" fmla="*/ 2147483647 w 828"/>
                  <a:gd name="T13" fmla="*/ 0 h 562"/>
                  <a:gd name="T14" fmla="*/ 2147483647 w 828"/>
                  <a:gd name="T15" fmla="*/ 2147483647 h 562"/>
                  <a:gd name="T16" fmla="*/ 2147483647 w 828"/>
                  <a:gd name="T17" fmla="*/ 2147483647 h 562"/>
                  <a:gd name="T18" fmla="*/ 2147483647 w 828"/>
                  <a:gd name="T19" fmla="*/ 2147483647 h 562"/>
                  <a:gd name="T20" fmla="*/ 2147483647 w 828"/>
                  <a:gd name="T21" fmla="*/ 2147483647 h 562"/>
                  <a:gd name="T22" fmla="*/ 2147483647 w 828"/>
                  <a:gd name="T23" fmla="*/ 2147483647 h 562"/>
                  <a:gd name="T24" fmla="*/ 2147483647 w 828"/>
                  <a:gd name="T25" fmla="*/ 2147483647 h 562"/>
                  <a:gd name="T26" fmla="*/ 2147483647 w 828"/>
                  <a:gd name="T27" fmla="*/ 2147483647 h 562"/>
                  <a:gd name="T28" fmla="*/ 2147483647 w 828"/>
                  <a:gd name="T29" fmla="*/ 2147483647 h 562"/>
                  <a:gd name="T30" fmla="*/ 2147483647 w 828"/>
                  <a:gd name="T31" fmla="*/ 2147483647 h 562"/>
                  <a:gd name="T32" fmla="*/ 2147483647 w 828"/>
                  <a:gd name="T33" fmla="*/ 2147483647 h 562"/>
                  <a:gd name="T34" fmla="*/ 2147483647 w 828"/>
                  <a:gd name="T35" fmla="*/ 2147483647 h 562"/>
                  <a:gd name="T36" fmla="*/ 2147483647 w 828"/>
                  <a:gd name="T37" fmla="*/ 2147483647 h 562"/>
                  <a:gd name="T38" fmla="*/ 2147483647 w 828"/>
                  <a:gd name="T39" fmla="*/ 2147483647 h 562"/>
                  <a:gd name="T40" fmla="*/ 2147483647 w 828"/>
                  <a:gd name="T41" fmla="*/ 2147483647 h 562"/>
                  <a:gd name="T42" fmla="*/ 2147483647 w 828"/>
                  <a:gd name="T43" fmla="*/ 2147483647 h 562"/>
                  <a:gd name="T44" fmla="*/ 2147483647 w 828"/>
                  <a:gd name="T45" fmla="*/ 2147483647 h 562"/>
                  <a:gd name="T46" fmla="*/ 2147483647 w 828"/>
                  <a:gd name="T47" fmla="*/ 2147483647 h 562"/>
                  <a:gd name="T48" fmla="*/ 2147483647 w 828"/>
                  <a:gd name="T49" fmla="*/ 2147483647 h 562"/>
                  <a:gd name="T50" fmla="*/ 2147483647 w 828"/>
                  <a:gd name="T51" fmla="*/ 2147483647 h 562"/>
                  <a:gd name="T52" fmla="*/ 2147483647 w 828"/>
                  <a:gd name="T53" fmla="*/ 2147483647 h 562"/>
                  <a:gd name="T54" fmla="*/ 2147483647 w 828"/>
                  <a:gd name="T55" fmla="*/ 2147483647 h 562"/>
                  <a:gd name="T56" fmla="*/ 2147483647 w 828"/>
                  <a:gd name="T57" fmla="*/ 2147483647 h 562"/>
                  <a:gd name="T58" fmla="*/ 2147483647 w 828"/>
                  <a:gd name="T59" fmla="*/ 2147483647 h 562"/>
                  <a:gd name="T60" fmla="*/ 2147483647 w 828"/>
                  <a:gd name="T61" fmla="*/ 2147483647 h 562"/>
                  <a:gd name="T62" fmla="*/ 2147483647 w 828"/>
                  <a:gd name="T63" fmla="*/ 2147483647 h 562"/>
                  <a:gd name="T64" fmla="*/ 2147483647 w 828"/>
                  <a:gd name="T65" fmla="*/ 2147483647 h 562"/>
                  <a:gd name="T66" fmla="*/ 2147483647 w 828"/>
                  <a:gd name="T67" fmla="*/ 2147483647 h 562"/>
                  <a:gd name="T68" fmla="*/ 2147483647 w 828"/>
                  <a:gd name="T69" fmla="*/ 2147483647 h 562"/>
                  <a:gd name="T70" fmla="*/ 2147483647 w 828"/>
                  <a:gd name="T71" fmla="*/ 2147483647 h 562"/>
                  <a:gd name="T72" fmla="*/ 2147483647 w 828"/>
                  <a:gd name="T73" fmla="*/ 2147483647 h 562"/>
                  <a:gd name="T74" fmla="*/ 2147483647 w 828"/>
                  <a:gd name="T75" fmla="*/ 2147483647 h 562"/>
                  <a:gd name="T76" fmla="*/ 2147483647 w 828"/>
                  <a:gd name="T77" fmla="*/ 2147483647 h 562"/>
                  <a:gd name="T78" fmla="*/ 0 w 828"/>
                  <a:gd name="T79" fmla="*/ 2147483647 h 5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28"/>
                  <a:gd name="T121" fmla="*/ 0 h 562"/>
                  <a:gd name="T122" fmla="*/ 828 w 828"/>
                  <a:gd name="T123" fmla="*/ 562 h 56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28" h="562">
                    <a:moveTo>
                      <a:pt x="0" y="55"/>
                    </a:moveTo>
                    <a:lnTo>
                      <a:pt x="228" y="32"/>
                    </a:lnTo>
                    <a:lnTo>
                      <a:pt x="252" y="69"/>
                    </a:lnTo>
                    <a:lnTo>
                      <a:pt x="496" y="32"/>
                    </a:lnTo>
                    <a:lnTo>
                      <a:pt x="538" y="63"/>
                    </a:lnTo>
                    <a:lnTo>
                      <a:pt x="538" y="5"/>
                    </a:lnTo>
                    <a:lnTo>
                      <a:pt x="535" y="0"/>
                    </a:lnTo>
                    <a:lnTo>
                      <a:pt x="583" y="3"/>
                    </a:lnTo>
                    <a:lnTo>
                      <a:pt x="635" y="90"/>
                    </a:lnTo>
                    <a:lnTo>
                      <a:pt x="717" y="208"/>
                    </a:lnTo>
                    <a:lnTo>
                      <a:pt x="757" y="310"/>
                    </a:lnTo>
                    <a:lnTo>
                      <a:pt x="819" y="381"/>
                    </a:lnTo>
                    <a:lnTo>
                      <a:pt x="828" y="484"/>
                    </a:lnTo>
                    <a:lnTo>
                      <a:pt x="809" y="546"/>
                    </a:lnTo>
                    <a:lnTo>
                      <a:pt x="722" y="562"/>
                    </a:lnTo>
                    <a:lnTo>
                      <a:pt x="707" y="536"/>
                    </a:lnTo>
                    <a:lnTo>
                      <a:pt x="646" y="499"/>
                    </a:lnTo>
                    <a:lnTo>
                      <a:pt x="627" y="460"/>
                    </a:lnTo>
                    <a:lnTo>
                      <a:pt x="611" y="445"/>
                    </a:lnTo>
                    <a:lnTo>
                      <a:pt x="601" y="410"/>
                    </a:lnTo>
                    <a:lnTo>
                      <a:pt x="586" y="420"/>
                    </a:lnTo>
                    <a:lnTo>
                      <a:pt x="538" y="373"/>
                    </a:lnTo>
                    <a:lnTo>
                      <a:pt x="549" y="329"/>
                    </a:lnTo>
                    <a:lnTo>
                      <a:pt x="538" y="305"/>
                    </a:lnTo>
                    <a:lnTo>
                      <a:pt x="523" y="313"/>
                    </a:lnTo>
                    <a:lnTo>
                      <a:pt x="525" y="339"/>
                    </a:lnTo>
                    <a:lnTo>
                      <a:pt x="509" y="305"/>
                    </a:lnTo>
                    <a:lnTo>
                      <a:pt x="510" y="226"/>
                    </a:lnTo>
                    <a:lnTo>
                      <a:pt x="480" y="179"/>
                    </a:lnTo>
                    <a:lnTo>
                      <a:pt x="402" y="140"/>
                    </a:lnTo>
                    <a:lnTo>
                      <a:pt x="364" y="97"/>
                    </a:lnTo>
                    <a:lnTo>
                      <a:pt x="320" y="92"/>
                    </a:lnTo>
                    <a:lnTo>
                      <a:pt x="302" y="119"/>
                    </a:lnTo>
                    <a:lnTo>
                      <a:pt x="238" y="139"/>
                    </a:lnTo>
                    <a:lnTo>
                      <a:pt x="200" y="119"/>
                    </a:lnTo>
                    <a:lnTo>
                      <a:pt x="181" y="90"/>
                    </a:lnTo>
                    <a:lnTo>
                      <a:pt x="60" y="116"/>
                    </a:lnTo>
                    <a:lnTo>
                      <a:pt x="34" y="95"/>
                    </a:lnTo>
                    <a:lnTo>
                      <a:pt x="7" y="118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7" name="Freeform 43"/>
              <p:cNvSpPr>
                <a:spLocks/>
              </p:cNvSpPr>
              <p:nvPr/>
            </p:nvSpPr>
            <p:spPr bwMode="auto">
              <a:xfrm>
                <a:off x="7347974" y="4377040"/>
                <a:ext cx="901658" cy="436029"/>
              </a:xfrm>
              <a:custGeom>
                <a:avLst/>
                <a:gdLst>
                  <a:gd name="T0" fmla="*/ 2147483647 w 762"/>
                  <a:gd name="T1" fmla="*/ 2147483647 h 334"/>
                  <a:gd name="T2" fmla="*/ 0 w 762"/>
                  <a:gd name="T3" fmla="*/ 2147483647 h 334"/>
                  <a:gd name="T4" fmla="*/ 2147483647 w 762"/>
                  <a:gd name="T5" fmla="*/ 2147483647 h 334"/>
                  <a:gd name="T6" fmla="*/ 2147483647 w 762"/>
                  <a:gd name="T7" fmla="*/ 2147483647 h 334"/>
                  <a:gd name="T8" fmla="*/ 2147483647 w 762"/>
                  <a:gd name="T9" fmla="*/ 2147483647 h 334"/>
                  <a:gd name="T10" fmla="*/ 2147483647 w 762"/>
                  <a:gd name="T11" fmla="*/ 2147483647 h 334"/>
                  <a:gd name="T12" fmla="*/ 2147483647 w 762"/>
                  <a:gd name="T13" fmla="*/ 2147483647 h 334"/>
                  <a:gd name="T14" fmla="*/ 2147483647 w 762"/>
                  <a:gd name="T15" fmla="*/ 2147483647 h 334"/>
                  <a:gd name="T16" fmla="*/ 2147483647 w 762"/>
                  <a:gd name="T17" fmla="*/ 2147483647 h 334"/>
                  <a:gd name="T18" fmla="*/ 2147483647 w 762"/>
                  <a:gd name="T19" fmla="*/ 2147483647 h 334"/>
                  <a:gd name="T20" fmla="*/ 2147483647 w 762"/>
                  <a:gd name="T21" fmla="*/ 2147483647 h 334"/>
                  <a:gd name="T22" fmla="*/ 2147483647 w 762"/>
                  <a:gd name="T23" fmla="*/ 2147483647 h 334"/>
                  <a:gd name="T24" fmla="*/ 2147483647 w 762"/>
                  <a:gd name="T25" fmla="*/ 2147483647 h 334"/>
                  <a:gd name="T26" fmla="*/ 2147483647 w 762"/>
                  <a:gd name="T27" fmla="*/ 2147483647 h 334"/>
                  <a:gd name="T28" fmla="*/ 2147483647 w 762"/>
                  <a:gd name="T29" fmla="*/ 2147483647 h 334"/>
                  <a:gd name="T30" fmla="*/ 2147483647 w 762"/>
                  <a:gd name="T31" fmla="*/ 2147483647 h 334"/>
                  <a:gd name="T32" fmla="*/ 2147483647 w 762"/>
                  <a:gd name="T33" fmla="*/ 2147483647 h 334"/>
                  <a:gd name="T34" fmla="*/ 2147483647 w 762"/>
                  <a:gd name="T35" fmla="*/ 2147483647 h 334"/>
                  <a:gd name="T36" fmla="*/ 2147483647 w 762"/>
                  <a:gd name="T37" fmla="*/ 2147483647 h 334"/>
                  <a:gd name="T38" fmla="*/ 2147483647 w 762"/>
                  <a:gd name="T39" fmla="*/ 2147483647 h 334"/>
                  <a:gd name="T40" fmla="*/ 2147483647 w 762"/>
                  <a:gd name="T41" fmla="*/ 2147483647 h 334"/>
                  <a:gd name="T42" fmla="*/ 2147483647 w 762"/>
                  <a:gd name="T43" fmla="*/ 2147483647 h 334"/>
                  <a:gd name="T44" fmla="*/ 2147483647 w 762"/>
                  <a:gd name="T45" fmla="*/ 2147483647 h 334"/>
                  <a:gd name="T46" fmla="*/ 2147483647 w 762"/>
                  <a:gd name="T47" fmla="*/ 2147483647 h 334"/>
                  <a:gd name="T48" fmla="*/ 2147483647 w 762"/>
                  <a:gd name="T49" fmla="*/ 2147483647 h 334"/>
                  <a:gd name="T50" fmla="*/ 2147483647 w 762"/>
                  <a:gd name="T51" fmla="*/ 2147483647 h 334"/>
                  <a:gd name="T52" fmla="*/ 2147483647 w 762"/>
                  <a:gd name="T53" fmla="*/ 2147483647 h 334"/>
                  <a:gd name="T54" fmla="*/ 2147483647 w 762"/>
                  <a:gd name="T55" fmla="*/ 2147483647 h 334"/>
                  <a:gd name="T56" fmla="*/ 2147483647 w 762"/>
                  <a:gd name="T57" fmla="*/ 2147483647 h 334"/>
                  <a:gd name="T58" fmla="*/ 2147483647 w 762"/>
                  <a:gd name="T59" fmla="*/ 0 h 334"/>
                  <a:gd name="T60" fmla="*/ 2147483647 w 762"/>
                  <a:gd name="T61" fmla="*/ 2147483647 h 334"/>
                  <a:gd name="T62" fmla="*/ 2147483647 w 762"/>
                  <a:gd name="T63" fmla="*/ 2147483647 h 334"/>
                  <a:gd name="T64" fmla="*/ 2147483647 w 762"/>
                  <a:gd name="T65" fmla="*/ 2147483647 h 334"/>
                  <a:gd name="T66" fmla="*/ 2147483647 w 762"/>
                  <a:gd name="T67" fmla="*/ 2147483647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2"/>
                  <a:gd name="T103" fmla="*/ 0 h 334"/>
                  <a:gd name="T104" fmla="*/ 762 w 762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2" h="334">
                    <a:moveTo>
                      <a:pt x="26" y="247"/>
                    </a:moveTo>
                    <a:lnTo>
                      <a:pt x="0" y="318"/>
                    </a:lnTo>
                    <a:lnTo>
                      <a:pt x="98" y="308"/>
                    </a:lnTo>
                    <a:lnTo>
                      <a:pt x="137" y="276"/>
                    </a:lnTo>
                    <a:lnTo>
                      <a:pt x="271" y="240"/>
                    </a:lnTo>
                    <a:lnTo>
                      <a:pt x="308" y="260"/>
                    </a:lnTo>
                    <a:lnTo>
                      <a:pt x="397" y="247"/>
                    </a:lnTo>
                    <a:lnTo>
                      <a:pt x="397" y="252"/>
                    </a:lnTo>
                    <a:lnTo>
                      <a:pt x="529" y="334"/>
                    </a:lnTo>
                    <a:lnTo>
                      <a:pt x="607" y="310"/>
                    </a:lnTo>
                    <a:lnTo>
                      <a:pt x="651" y="218"/>
                    </a:lnTo>
                    <a:lnTo>
                      <a:pt x="726" y="192"/>
                    </a:lnTo>
                    <a:lnTo>
                      <a:pt x="762" y="124"/>
                    </a:lnTo>
                    <a:lnTo>
                      <a:pt x="760" y="42"/>
                    </a:lnTo>
                    <a:lnTo>
                      <a:pt x="751" y="110"/>
                    </a:lnTo>
                    <a:lnTo>
                      <a:pt x="709" y="168"/>
                    </a:lnTo>
                    <a:lnTo>
                      <a:pt x="693" y="163"/>
                    </a:lnTo>
                    <a:lnTo>
                      <a:pt x="636" y="179"/>
                    </a:lnTo>
                    <a:lnTo>
                      <a:pt x="636" y="160"/>
                    </a:lnTo>
                    <a:lnTo>
                      <a:pt x="693" y="140"/>
                    </a:lnTo>
                    <a:lnTo>
                      <a:pt x="641" y="134"/>
                    </a:lnTo>
                    <a:lnTo>
                      <a:pt x="699" y="116"/>
                    </a:lnTo>
                    <a:lnTo>
                      <a:pt x="722" y="126"/>
                    </a:lnTo>
                    <a:lnTo>
                      <a:pt x="733" y="61"/>
                    </a:lnTo>
                    <a:lnTo>
                      <a:pt x="718" y="47"/>
                    </a:lnTo>
                    <a:lnTo>
                      <a:pt x="649" y="73"/>
                    </a:lnTo>
                    <a:lnTo>
                      <a:pt x="651" y="34"/>
                    </a:lnTo>
                    <a:lnTo>
                      <a:pt x="680" y="44"/>
                    </a:lnTo>
                    <a:lnTo>
                      <a:pt x="718" y="14"/>
                    </a:lnTo>
                    <a:lnTo>
                      <a:pt x="697" y="0"/>
                    </a:lnTo>
                    <a:lnTo>
                      <a:pt x="470" y="52"/>
                    </a:lnTo>
                    <a:lnTo>
                      <a:pt x="190" y="108"/>
                    </a:lnTo>
                    <a:lnTo>
                      <a:pt x="63" y="245"/>
                    </a:lnTo>
                    <a:lnTo>
                      <a:pt x="26" y="24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8" name="Freeform 44"/>
              <p:cNvSpPr>
                <a:spLocks/>
              </p:cNvSpPr>
              <p:nvPr/>
            </p:nvSpPr>
            <p:spPr bwMode="auto">
              <a:xfrm>
                <a:off x="7384405" y="4016148"/>
                <a:ext cx="786674" cy="541906"/>
              </a:xfrm>
              <a:custGeom>
                <a:avLst/>
                <a:gdLst>
                  <a:gd name="T0" fmla="*/ 2147483647 w 666"/>
                  <a:gd name="T1" fmla="*/ 2147483647 h 415"/>
                  <a:gd name="T2" fmla="*/ 2147483647 w 666"/>
                  <a:gd name="T3" fmla="*/ 2147483647 h 415"/>
                  <a:gd name="T4" fmla="*/ 2147483647 w 666"/>
                  <a:gd name="T5" fmla="*/ 2147483647 h 415"/>
                  <a:gd name="T6" fmla="*/ 2147483647 w 666"/>
                  <a:gd name="T7" fmla="*/ 2147483647 h 415"/>
                  <a:gd name="T8" fmla="*/ 2147483647 w 666"/>
                  <a:gd name="T9" fmla="*/ 2147483647 h 415"/>
                  <a:gd name="T10" fmla="*/ 0 w 666"/>
                  <a:gd name="T11" fmla="*/ 2147483647 h 415"/>
                  <a:gd name="T12" fmla="*/ 2147483647 w 666"/>
                  <a:gd name="T13" fmla="*/ 2147483647 h 415"/>
                  <a:gd name="T14" fmla="*/ 2147483647 w 666"/>
                  <a:gd name="T15" fmla="*/ 2147483647 h 415"/>
                  <a:gd name="T16" fmla="*/ 2147483647 w 666"/>
                  <a:gd name="T17" fmla="*/ 2147483647 h 415"/>
                  <a:gd name="T18" fmla="*/ 2147483647 w 666"/>
                  <a:gd name="T19" fmla="*/ 2147483647 h 415"/>
                  <a:gd name="T20" fmla="*/ 2147483647 w 666"/>
                  <a:gd name="T21" fmla="*/ 2147483647 h 415"/>
                  <a:gd name="T22" fmla="*/ 2147483647 w 666"/>
                  <a:gd name="T23" fmla="*/ 2147483647 h 415"/>
                  <a:gd name="T24" fmla="*/ 2147483647 w 666"/>
                  <a:gd name="T25" fmla="*/ 2147483647 h 415"/>
                  <a:gd name="T26" fmla="*/ 2147483647 w 666"/>
                  <a:gd name="T27" fmla="*/ 2147483647 h 415"/>
                  <a:gd name="T28" fmla="*/ 2147483647 w 666"/>
                  <a:gd name="T29" fmla="*/ 2147483647 h 415"/>
                  <a:gd name="T30" fmla="*/ 2147483647 w 666"/>
                  <a:gd name="T31" fmla="*/ 2147483647 h 415"/>
                  <a:gd name="T32" fmla="*/ 2147483647 w 666"/>
                  <a:gd name="T33" fmla="*/ 2147483647 h 415"/>
                  <a:gd name="T34" fmla="*/ 2147483647 w 666"/>
                  <a:gd name="T35" fmla="*/ 0 h 415"/>
                  <a:gd name="T36" fmla="*/ 2147483647 w 666"/>
                  <a:gd name="T37" fmla="*/ 2147483647 h 415"/>
                  <a:gd name="T38" fmla="*/ 2147483647 w 666"/>
                  <a:gd name="T39" fmla="*/ 2147483647 h 415"/>
                  <a:gd name="T40" fmla="*/ 2147483647 w 666"/>
                  <a:gd name="T41" fmla="*/ 2147483647 h 415"/>
                  <a:gd name="T42" fmla="*/ 2147483647 w 666"/>
                  <a:gd name="T43" fmla="*/ 2147483647 h 415"/>
                  <a:gd name="T44" fmla="*/ 2147483647 w 666"/>
                  <a:gd name="T45" fmla="*/ 2147483647 h 415"/>
                  <a:gd name="T46" fmla="*/ 2147483647 w 666"/>
                  <a:gd name="T47" fmla="*/ 2147483647 h 415"/>
                  <a:gd name="T48" fmla="*/ 2147483647 w 666"/>
                  <a:gd name="T49" fmla="*/ 2147483647 h 4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6"/>
                  <a:gd name="T76" fmla="*/ 0 h 415"/>
                  <a:gd name="T77" fmla="*/ 666 w 666"/>
                  <a:gd name="T78" fmla="*/ 415 h 41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6" h="415">
                    <a:moveTo>
                      <a:pt x="109" y="290"/>
                    </a:moveTo>
                    <a:lnTo>
                      <a:pt x="90" y="332"/>
                    </a:lnTo>
                    <a:lnTo>
                      <a:pt x="63" y="344"/>
                    </a:lnTo>
                    <a:lnTo>
                      <a:pt x="61" y="371"/>
                    </a:lnTo>
                    <a:lnTo>
                      <a:pt x="3" y="392"/>
                    </a:lnTo>
                    <a:lnTo>
                      <a:pt x="0" y="415"/>
                    </a:lnTo>
                    <a:lnTo>
                      <a:pt x="158" y="387"/>
                    </a:lnTo>
                    <a:lnTo>
                      <a:pt x="445" y="328"/>
                    </a:lnTo>
                    <a:lnTo>
                      <a:pt x="666" y="274"/>
                    </a:lnTo>
                    <a:lnTo>
                      <a:pt x="666" y="232"/>
                    </a:lnTo>
                    <a:lnTo>
                      <a:pt x="642" y="219"/>
                    </a:lnTo>
                    <a:lnTo>
                      <a:pt x="623" y="240"/>
                    </a:lnTo>
                    <a:lnTo>
                      <a:pt x="611" y="184"/>
                    </a:lnTo>
                    <a:lnTo>
                      <a:pt x="623" y="134"/>
                    </a:lnTo>
                    <a:lnTo>
                      <a:pt x="540" y="97"/>
                    </a:lnTo>
                    <a:lnTo>
                      <a:pt x="484" y="106"/>
                    </a:lnTo>
                    <a:lnTo>
                      <a:pt x="482" y="29"/>
                    </a:lnTo>
                    <a:lnTo>
                      <a:pt x="424" y="0"/>
                    </a:lnTo>
                    <a:lnTo>
                      <a:pt x="381" y="18"/>
                    </a:lnTo>
                    <a:lnTo>
                      <a:pt x="352" y="90"/>
                    </a:lnTo>
                    <a:lnTo>
                      <a:pt x="300" y="119"/>
                    </a:lnTo>
                    <a:lnTo>
                      <a:pt x="279" y="234"/>
                    </a:lnTo>
                    <a:lnTo>
                      <a:pt x="195" y="290"/>
                    </a:lnTo>
                    <a:lnTo>
                      <a:pt x="127" y="313"/>
                    </a:lnTo>
                    <a:lnTo>
                      <a:pt x="109" y="29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9" name="Freeform 45"/>
              <p:cNvSpPr>
                <a:spLocks/>
              </p:cNvSpPr>
              <p:nvPr/>
            </p:nvSpPr>
            <p:spPr bwMode="auto">
              <a:xfrm>
                <a:off x="7440190" y="3907995"/>
                <a:ext cx="447413" cy="516860"/>
              </a:xfrm>
              <a:custGeom>
                <a:avLst/>
                <a:gdLst>
                  <a:gd name="T0" fmla="*/ 2147483647 w 440"/>
                  <a:gd name="T1" fmla="*/ 2147483647 h 458"/>
                  <a:gd name="T2" fmla="*/ 2147483647 w 440"/>
                  <a:gd name="T3" fmla="*/ 2147483647 h 458"/>
                  <a:gd name="T4" fmla="*/ 0 w 440"/>
                  <a:gd name="T5" fmla="*/ 2147483647 h 458"/>
                  <a:gd name="T6" fmla="*/ 2147483647 w 440"/>
                  <a:gd name="T7" fmla="*/ 2147483647 h 458"/>
                  <a:gd name="T8" fmla="*/ 2147483647 w 440"/>
                  <a:gd name="T9" fmla="*/ 2147483647 h 458"/>
                  <a:gd name="T10" fmla="*/ 2147483647 w 440"/>
                  <a:gd name="T11" fmla="*/ 2147483647 h 458"/>
                  <a:gd name="T12" fmla="*/ 2147483647 w 440"/>
                  <a:gd name="T13" fmla="*/ 2147483647 h 458"/>
                  <a:gd name="T14" fmla="*/ 2147483647 w 440"/>
                  <a:gd name="T15" fmla="*/ 2147483647 h 458"/>
                  <a:gd name="T16" fmla="*/ 2147483647 w 440"/>
                  <a:gd name="T17" fmla="*/ 2147483647 h 458"/>
                  <a:gd name="T18" fmla="*/ 2147483647 w 440"/>
                  <a:gd name="T19" fmla="*/ 2147483647 h 458"/>
                  <a:gd name="T20" fmla="*/ 2147483647 w 440"/>
                  <a:gd name="T21" fmla="*/ 2147483647 h 458"/>
                  <a:gd name="T22" fmla="*/ 2147483647 w 440"/>
                  <a:gd name="T23" fmla="*/ 2147483647 h 458"/>
                  <a:gd name="T24" fmla="*/ 2147483647 w 440"/>
                  <a:gd name="T25" fmla="*/ 2147483647 h 458"/>
                  <a:gd name="T26" fmla="*/ 2147483647 w 440"/>
                  <a:gd name="T27" fmla="*/ 2147483647 h 458"/>
                  <a:gd name="T28" fmla="*/ 2147483647 w 440"/>
                  <a:gd name="T29" fmla="*/ 2147483647 h 458"/>
                  <a:gd name="T30" fmla="*/ 2147483647 w 440"/>
                  <a:gd name="T31" fmla="*/ 2147483647 h 458"/>
                  <a:gd name="T32" fmla="*/ 2147483647 w 440"/>
                  <a:gd name="T33" fmla="*/ 0 h 458"/>
                  <a:gd name="T34" fmla="*/ 2147483647 w 440"/>
                  <a:gd name="T35" fmla="*/ 2147483647 h 458"/>
                  <a:gd name="T36" fmla="*/ 2147483647 w 440"/>
                  <a:gd name="T37" fmla="*/ 2147483647 h 458"/>
                  <a:gd name="T38" fmla="*/ 2147483647 w 440"/>
                  <a:gd name="T39" fmla="*/ 2147483647 h 458"/>
                  <a:gd name="T40" fmla="*/ 2147483647 w 440"/>
                  <a:gd name="T41" fmla="*/ 2147483647 h 4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0"/>
                  <a:gd name="T64" fmla="*/ 0 h 458"/>
                  <a:gd name="T65" fmla="*/ 440 w 440"/>
                  <a:gd name="T66" fmla="*/ 458 h 45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0" h="458">
                    <a:moveTo>
                      <a:pt x="45" y="239"/>
                    </a:moveTo>
                    <a:lnTo>
                      <a:pt x="12" y="230"/>
                    </a:lnTo>
                    <a:lnTo>
                      <a:pt x="0" y="303"/>
                    </a:lnTo>
                    <a:lnTo>
                      <a:pt x="12" y="379"/>
                    </a:lnTo>
                    <a:lnTo>
                      <a:pt x="75" y="431"/>
                    </a:lnTo>
                    <a:lnTo>
                      <a:pt x="90" y="458"/>
                    </a:lnTo>
                    <a:lnTo>
                      <a:pt x="170" y="431"/>
                    </a:lnTo>
                    <a:lnTo>
                      <a:pt x="267" y="370"/>
                    </a:lnTo>
                    <a:lnTo>
                      <a:pt x="294" y="235"/>
                    </a:lnTo>
                    <a:lnTo>
                      <a:pt x="356" y="199"/>
                    </a:lnTo>
                    <a:lnTo>
                      <a:pt x="389" y="117"/>
                    </a:lnTo>
                    <a:lnTo>
                      <a:pt x="440" y="93"/>
                    </a:lnTo>
                    <a:lnTo>
                      <a:pt x="374" y="83"/>
                    </a:lnTo>
                    <a:lnTo>
                      <a:pt x="260" y="141"/>
                    </a:lnTo>
                    <a:lnTo>
                      <a:pt x="248" y="86"/>
                    </a:lnTo>
                    <a:lnTo>
                      <a:pt x="152" y="92"/>
                    </a:lnTo>
                    <a:lnTo>
                      <a:pt x="130" y="0"/>
                    </a:lnTo>
                    <a:lnTo>
                      <a:pt x="105" y="24"/>
                    </a:lnTo>
                    <a:lnTo>
                      <a:pt x="112" y="155"/>
                    </a:lnTo>
                    <a:lnTo>
                      <a:pt x="70" y="166"/>
                    </a:lnTo>
                    <a:lnTo>
                      <a:pt x="45" y="23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0" name="Freeform 46"/>
              <p:cNvSpPr>
                <a:spLocks/>
              </p:cNvSpPr>
              <p:nvPr/>
            </p:nvSpPr>
            <p:spPr bwMode="auto">
              <a:xfrm>
                <a:off x="8074310" y="3915964"/>
                <a:ext cx="128646" cy="173045"/>
              </a:xfrm>
              <a:custGeom>
                <a:avLst/>
                <a:gdLst>
                  <a:gd name="T0" fmla="*/ 0 w 107"/>
                  <a:gd name="T1" fmla="*/ 2147483647 h 132"/>
                  <a:gd name="T2" fmla="*/ 2147483647 w 107"/>
                  <a:gd name="T3" fmla="*/ 0 h 132"/>
                  <a:gd name="T4" fmla="*/ 2147483647 w 107"/>
                  <a:gd name="T5" fmla="*/ 2147483647 h 132"/>
                  <a:gd name="T6" fmla="*/ 2147483647 w 107"/>
                  <a:gd name="T7" fmla="*/ 2147483647 h 132"/>
                  <a:gd name="T8" fmla="*/ 2147483647 w 107"/>
                  <a:gd name="T9" fmla="*/ 2147483647 h 132"/>
                  <a:gd name="T10" fmla="*/ 2147483647 w 107"/>
                  <a:gd name="T11" fmla="*/ 2147483647 h 132"/>
                  <a:gd name="T12" fmla="*/ 2147483647 w 107"/>
                  <a:gd name="T13" fmla="*/ 2147483647 h 132"/>
                  <a:gd name="T14" fmla="*/ 0 w 107"/>
                  <a:gd name="T15" fmla="*/ 2147483647 h 1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132"/>
                  <a:gd name="T26" fmla="*/ 107 w 107"/>
                  <a:gd name="T27" fmla="*/ 132 h 1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132">
                    <a:moveTo>
                      <a:pt x="0" y="8"/>
                    </a:moveTo>
                    <a:lnTo>
                      <a:pt x="23" y="0"/>
                    </a:lnTo>
                    <a:lnTo>
                      <a:pt x="71" y="29"/>
                    </a:lnTo>
                    <a:lnTo>
                      <a:pt x="71" y="58"/>
                    </a:lnTo>
                    <a:lnTo>
                      <a:pt x="105" y="79"/>
                    </a:lnTo>
                    <a:lnTo>
                      <a:pt x="107" y="118"/>
                    </a:lnTo>
                    <a:lnTo>
                      <a:pt x="52" y="13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1" name="Freeform 47"/>
              <p:cNvSpPr>
                <a:spLocks/>
              </p:cNvSpPr>
              <p:nvPr/>
            </p:nvSpPr>
            <p:spPr bwMode="auto">
              <a:xfrm>
                <a:off x="7538097" y="3576704"/>
                <a:ext cx="604520" cy="439444"/>
              </a:xfrm>
              <a:custGeom>
                <a:avLst/>
                <a:gdLst>
                  <a:gd name="T0" fmla="*/ 2147483647 w 512"/>
                  <a:gd name="T1" fmla="*/ 2147483647 h 336"/>
                  <a:gd name="T2" fmla="*/ 0 w 512"/>
                  <a:gd name="T3" fmla="*/ 2147483647 h 336"/>
                  <a:gd name="T4" fmla="*/ 2147483647 w 512"/>
                  <a:gd name="T5" fmla="*/ 2147483647 h 336"/>
                  <a:gd name="T6" fmla="*/ 2147483647 w 512"/>
                  <a:gd name="T7" fmla="*/ 2147483647 h 336"/>
                  <a:gd name="T8" fmla="*/ 2147483647 w 512"/>
                  <a:gd name="T9" fmla="*/ 2147483647 h 336"/>
                  <a:gd name="T10" fmla="*/ 2147483647 w 512"/>
                  <a:gd name="T11" fmla="*/ 2147483647 h 336"/>
                  <a:gd name="T12" fmla="*/ 2147483647 w 512"/>
                  <a:gd name="T13" fmla="*/ 2147483647 h 336"/>
                  <a:gd name="T14" fmla="*/ 2147483647 w 512"/>
                  <a:gd name="T15" fmla="*/ 2147483647 h 336"/>
                  <a:gd name="T16" fmla="*/ 2147483647 w 512"/>
                  <a:gd name="T17" fmla="*/ 2147483647 h 336"/>
                  <a:gd name="T18" fmla="*/ 2147483647 w 512"/>
                  <a:gd name="T19" fmla="*/ 2147483647 h 336"/>
                  <a:gd name="T20" fmla="*/ 2147483647 w 512"/>
                  <a:gd name="T21" fmla="*/ 2147483647 h 336"/>
                  <a:gd name="T22" fmla="*/ 2147483647 w 512"/>
                  <a:gd name="T23" fmla="*/ 2147483647 h 336"/>
                  <a:gd name="T24" fmla="*/ 2147483647 w 512"/>
                  <a:gd name="T25" fmla="*/ 0 h 336"/>
                  <a:gd name="T26" fmla="*/ 2147483647 w 512"/>
                  <a:gd name="T27" fmla="*/ 2147483647 h 336"/>
                  <a:gd name="T28" fmla="*/ 2147483647 w 512"/>
                  <a:gd name="T29" fmla="*/ 2147483647 h 3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12"/>
                  <a:gd name="T46" fmla="*/ 0 h 336"/>
                  <a:gd name="T47" fmla="*/ 512 w 512"/>
                  <a:gd name="T48" fmla="*/ 336 h 3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12" h="336">
                    <a:moveTo>
                      <a:pt x="47" y="49"/>
                    </a:moveTo>
                    <a:lnTo>
                      <a:pt x="0" y="94"/>
                    </a:lnTo>
                    <a:lnTo>
                      <a:pt x="26" y="257"/>
                    </a:lnTo>
                    <a:lnTo>
                      <a:pt x="47" y="336"/>
                    </a:lnTo>
                    <a:lnTo>
                      <a:pt x="134" y="329"/>
                    </a:lnTo>
                    <a:lnTo>
                      <a:pt x="457" y="268"/>
                    </a:lnTo>
                    <a:lnTo>
                      <a:pt x="480" y="258"/>
                    </a:lnTo>
                    <a:lnTo>
                      <a:pt x="512" y="183"/>
                    </a:lnTo>
                    <a:lnTo>
                      <a:pt x="464" y="141"/>
                    </a:lnTo>
                    <a:lnTo>
                      <a:pt x="490" y="44"/>
                    </a:lnTo>
                    <a:lnTo>
                      <a:pt x="452" y="34"/>
                    </a:lnTo>
                    <a:lnTo>
                      <a:pt x="452" y="10"/>
                    </a:lnTo>
                    <a:lnTo>
                      <a:pt x="436" y="0"/>
                    </a:lnTo>
                    <a:lnTo>
                      <a:pt x="62" y="70"/>
                    </a:lnTo>
                    <a:lnTo>
                      <a:pt x="47" y="4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2" name="Freeform 48"/>
              <p:cNvSpPr>
                <a:spLocks/>
              </p:cNvSpPr>
              <p:nvPr/>
            </p:nvSpPr>
            <p:spPr bwMode="auto">
              <a:xfrm>
                <a:off x="8086833" y="3626796"/>
                <a:ext cx="160522" cy="352922"/>
              </a:xfrm>
              <a:custGeom>
                <a:avLst/>
                <a:gdLst>
                  <a:gd name="T0" fmla="*/ 2147483647 w 135"/>
                  <a:gd name="T1" fmla="*/ 2147483647 h 268"/>
                  <a:gd name="T2" fmla="*/ 2147483647 w 135"/>
                  <a:gd name="T3" fmla="*/ 0 h 268"/>
                  <a:gd name="T4" fmla="*/ 2147483647 w 135"/>
                  <a:gd name="T5" fmla="*/ 2147483647 h 268"/>
                  <a:gd name="T6" fmla="*/ 2147483647 w 135"/>
                  <a:gd name="T7" fmla="*/ 2147483647 h 268"/>
                  <a:gd name="T8" fmla="*/ 2147483647 w 135"/>
                  <a:gd name="T9" fmla="*/ 2147483647 h 268"/>
                  <a:gd name="T10" fmla="*/ 2147483647 w 135"/>
                  <a:gd name="T11" fmla="*/ 2147483647 h 268"/>
                  <a:gd name="T12" fmla="*/ 2147483647 w 135"/>
                  <a:gd name="T13" fmla="*/ 2147483647 h 268"/>
                  <a:gd name="T14" fmla="*/ 2147483647 w 135"/>
                  <a:gd name="T15" fmla="*/ 2147483647 h 268"/>
                  <a:gd name="T16" fmla="*/ 2147483647 w 135"/>
                  <a:gd name="T17" fmla="*/ 2147483647 h 268"/>
                  <a:gd name="T18" fmla="*/ 2147483647 w 135"/>
                  <a:gd name="T19" fmla="*/ 2147483647 h 268"/>
                  <a:gd name="T20" fmla="*/ 2147483647 w 135"/>
                  <a:gd name="T21" fmla="*/ 2147483647 h 268"/>
                  <a:gd name="T22" fmla="*/ 0 w 135"/>
                  <a:gd name="T23" fmla="*/ 2147483647 h 268"/>
                  <a:gd name="T24" fmla="*/ 2147483647 w 135"/>
                  <a:gd name="T25" fmla="*/ 2147483647 h 2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268"/>
                  <a:gd name="T41" fmla="*/ 135 w 135"/>
                  <a:gd name="T42" fmla="*/ 268 h 2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268">
                    <a:moveTo>
                      <a:pt x="24" y="2"/>
                    </a:moveTo>
                    <a:lnTo>
                      <a:pt x="56" y="0"/>
                    </a:lnTo>
                    <a:lnTo>
                      <a:pt x="121" y="40"/>
                    </a:lnTo>
                    <a:lnTo>
                      <a:pt x="111" y="73"/>
                    </a:lnTo>
                    <a:lnTo>
                      <a:pt x="134" y="94"/>
                    </a:lnTo>
                    <a:lnTo>
                      <a:pt x="135" y="219"/>
                    </a:lnTo>
                    <a:lnTo>
                      <a:pt x="113" y="268"/>
                    </a:lnTo>
                    <a:lnTo>
                      <a:pt x="87" y="250"/>
                    </a:lnTo>
                    <a:lnTo>
                      <a:pt x="59" y="249"/>
                    </a:lnTo>
                    <a:lnTo>
                      <a:pt x="13" y="223"/>
                    </a:lnTo>
                    <a:lnTo>
                      <a:pt x="48" y="144"/>
                    </a:lnTo>
                    <a:lnTo>
                      <a:pt x="0" y="10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3" name="Freeform 49"/>
              <p:cNvSpPr>
                <a:spLocks/>
              </p:cNvSpPr>
              <p:nvPr/>
            </p:nvSpPr>
            <p:spPr bwMode="auto">
              <a:xfrm>
                <a:off x="7589327" y="3081475"/>
                <a:ext cx="670552" cy="602243"/>
              </a:xfrm>
              <a:custGeom>
                <a:avLst/>
                <a:gdLst>
                  <a:gd name="T0" fmla="*/ 2147483647 w 567"/>
                  <a:gd name="T1" fmla="*/ 2147483647 h 461"/>
                  <a:gd name="T2" fmla="*/ 2147483647 w 567"/>
                  <a:gd name="T3" fmla="*/ 2147483647 h 461"/>
                  <a:gd name="T4" fmla="*/ 2147483647 w 567"/>
                  <a:gd name="T5" fmla="*/ 2147483647 h 461"/>
                  <a:gd name="T6" fmla="*/ 2147483647 w 567"/>
                  <a:gd name="T7" fmla="*/ 2147483647 h 461"/>
                  <a:gd name="T8" fmla="*/ 2147483647 w 567"/>
                  <a:gd name="T9" fmla="*/ 2147483647 h 461"/>
                  <a:gd name="T10" fmla="*/ 2147483647 w 567"/>
                  <a:gd name="T11" fmla="*/ 2147483647 h 461"/>
                  <a:gd name="T12" fmla="*/ 2147483647 w 567"/>
                  <a:gd name="T13" fmla="*/ 2147483647 h 461"/>
                  <a:gd name="T14" fmla="*/ 2147483647 w 567"/>
                  <a:gd name="T15" fmla="*/ 2147483647 h 461"/>
                  <a:gd name="T16" fmla="*/ 2147483647 w 567"/>
                  <a:gd name="T17" fmla="*/ 2147483647 h 461"/>
                  <a:gd name="T18" fmla="*/ 2147483647 w 567"/>
                  <a:gd name="T19" fmla="*/ 2147483647 h 461"/>
                  <a:gd name="T20" fmla="*/ 2147483647 w 567"/>
                  <a:gd name="T21" fmla="*/ 2147483647 h 461"/>
                  <a:gd name="T22" fmla="*/ 2147483647 w 567"/>
                  <a:gd name="T23" fmla="*/ 2147483647 h 461"/>
                  <a:gd name="T24" fmla="*/ 2147483647 w 567"/>
                  <a:gd name="T25" fmla="*/ 0 h 461"/>
                  <a:gd name="T26" fmla="*/ 2147483647 w 567"/>
                  <a:gd name="T27" fmla="*/ 2147483647 h 461"/>
                  <a:gd name="T28" fmla="*/ 2147483647 w 567"/>
                  <a:gd name="T29" fmla="*/ 2147483647 h 461"/>
                  <a:gd name="T30" fmla="*/ 2147483647 w 567"/>
                  <a:gd name="T31" fmla="*/ 2147483647 h 461"/>
                  <a:gd name="T32" fmla="*/ 2147483647 w 567"/>
                  <a:gd name="T33" fmla="*/ 2147483647 h 461"/>
                  <a:gd name="T34" fmla="*/ 2147483647 w 567"/>
                  <a:gd name="T35" fmla="*/ 2147483647 h 461"/>
                  <a:gd name="T36" fmla="*/ 2147483647 w 567"/>
                  <a:gd name="T37" fmla="*/ 2147483647 h 461"/>
                  <a:gd name="T38" fmla="*/ 2147483647 w 567"/>
                  <a:gd name="T39" fmla="*/ 2147483647 h 461"/>
                  <a:gd name="T40" fmla="*/ 2147483647 w 567"/>
                  <a:gd name="T41" fmla="*/ 2147483647 h 461"/>
                  <a:gd name="T42" fmla="*/ 2147483647 w 567"/>
                  <a:gd name="T43" fmla="*/ 2147483647 h 461"/>
                  <a:gd name="T44" fmla="*/ 2147483647 w 567"/>
                  <a:gd name="T45" fmla="*/ 2147483647 h 461"/>
                  <a:gd name="T46" fmla="*/ 2147483647 w 567"/>
                  <a:gd name="T47" fmla="*/ 2147483647 h 461"/>
                  <a:gd name="T48" fmla="*/ 2147483647 w 567"/>
                  <a:gd name="T49" fmla="*/ 2147483647 h 461"/>
                  <a:gd name="T50" fmla="*/ 2147483647 w 567"/>
                  <a:gd name="T51" fmla="*/ 2147483647 h 461"/>
                  <a:gd name="T52" fmla="*/ 2147483647 w 567"/>
                  <a:gd name="T53" fmla="*/ 2147483647 h 461"/>
                  <a:gd name="T54" fmla="*/ 2147483647 w 567"/>
                  <a:gd name="T55" fmla="*/ 2147483647 h 461"/>
                  <a:gd name="T56" fmla="*/ 0 w 567"/>
                  <a:gd name="T57" fmla="*/ 2147483647 h 461"/>
                  <a:gd name="T58" fmla="*/ 2147483647 w 567"/>
                  <a:gd name="T59" fmla="*/ 2147483647 h 461"/>
                  <a:gd name="T60" fmla="*/ 2147483647 w 567"/>
                  <a:gd name="T61" fmla="*/ 2147483647 h 46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67"/>
                  <a:gd name="T94" fmla="*/ 0 h 461"/>
                  <a:gd name="T95" fmla="*/ 567 w 567"/>
                  <a:gd name="T96" fmla="*/ 461 h 46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67" h="461">
                    <a:moveTo>
                      <a:pt x="44" y="310"/>
                    </a:moveTo>
                    <a:lnTo>
                      <a:pt x="97" y="282"/>
                    </a:lnTo>
                    <a:lnTo>
                      <a:pt x="169" y="276"/>
                    </a:lnTo>
                    <a:lnTo>
                      <a:pt x="187" y="252"/>
                    </a:lnTo>
                    <a:lnTo>
                      <a:pt x="213" y="248"/>
                    </a:lnTo>
                    <a:lnTo>
                      <a:pt x="228" y="223"/>
                    </a:lnTo>
                    <a:lnTo>
                      <a:pt x="252" y="213"/>
                    </a:lnTo>
                    <a:lnTo>
                      <a:pt x="241" y="164"/>
                    </a:lnTo>
                    <a:lnTo>
                      <a:pt x="226" y="152"/>
                    </a:lnTo>
                    <a:lnTo>
                      <a:pt x="257" y="113"/>
                    </a:lnTo>
                    <a:lnTo>
                      <a:pt x="276" y="113"/>
                    </a:lnTo>
                    <a:lnTo>
                      <a:pt x="342" y="30"/>
                    </a:lnTo>
                    <a:lnTo>
                      <a:pt x="444" y="0"/>
                    </a:lnTo>
                    <a:lnTo>
                      <a:pt x="455" y="77"/>
                    </a:lnTo>
                    <a:lnTo>
                      <a:pt x="460" y="74"/>
                    </a:lnTo>
                    <a:lnTo>
                      <a:pt x="484" y="102"/>
                    </a:lnTo>
                    <a:lnTo>
                      <a:pt x="486" y="181"/>
                    </a:lnTo>
                    <a:lnTo>
                      <a:pt x="517" y="245"/>
                    </a:lnTo>
                    <a:lnTo>
                      <a:pt x="528" y="329"/>
                    </a:lnTo>
                    <a:lnTo>
                      <a:pt x="531" y="402"/>
                    </a:lnTo>
                    <a:lnTo>
                      <a:pt x="567" y="426"/>
                    </a:lnTo>
                    <a:lnTo>
                      <a:pt x="541" y="461"/>
                    </a:lnTo>
                    <a:lnTo>
                      <a:pt x="475" y="420"/>
                    </a:lnTo>
                    <a:lnTo>
                      <a:pt x="441" y="423"/>
                    </a:lnTo>
                    <a:lnTo>
                      <a:pt x="407" y="413"/>
                    </a:lnTo>
                    <a:lnTo>
                      <a:pt x="408" y="389"/>
                    </a:lnTo>
                    <a:lnTo>
                      <a:pt x="387" y="381"/>
                    </a:lnTo>
                    <a:lnTo>
                      <a:pt x="16" y="452"/>
                    </a:lnTo>
                    <a:lnTo>
                      <a:pt x="0" y="431"/>
                    </a:lnTo>
                    <a:lnTo>
                      <a:pt x="56" y="348"/>
                    </a:lnTo>
                    <a:lnTo>
                      <a:pt x="44" y="31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4" name="Freeform 50"/>
              <p:cNvSpPr>
                <a:spLocks/>
              </p:cNvSpPr>
              <p:nvPr/>
            </p:nvSpPr>
            <p:spPr bwMode="auto">
              <a:xfrm>
                <a:off x="8111879" y="3048460"/>
                <a:ext cx="176461" cy="363168"/>
              </a:xfrm>
              <a:custGeom>
                <a:avLst/>
                <a:gdLst>
                  <a:gd name="T0" fmla="*/ 0 w 150"/>
                  <a:gd name="T1" fmla="*/ 2147483647 h 278"/>
                  <a:gd name="T2" fmla="*/ 2147483647 w 150"/>
                  <a:gd name="T3" fmla="*/ 0 h 278"/>
                  <a:gd name="T4" fmla="*/ 2147483647 w 150"/>
                  <a:gd name="T5" fmla="*/ 2147483647 h 278"/>
                  <a:gd name="T6" fmla="*/ 2147483647 w 150"/>
                  <a:gd name="T7" fmla="*/ 2147483647 h 278"/>
                  <a:gd name="T8" fmla="*/ 2147483647 w 150"/>
                  <a:gd name="T9" fmla="*/ 2147483647 h 278"/>
                  <a:gd name="T10" fmla="*/ 2147483647 w 150"/>
                  <a:gd name="T11" fmla="*/ 2147483647 h 278"/>
                  <a:gd name="T12" fmla="*/ 2147483647 w 150"/>
                  <a:gd name="T13" fmla="*/ 2147483647 h 278"/>
                  <a:gd name="T14" fmla="*/ 2147483647 w 150"/>
                  <a:gd name="T15" fmla="*/ 2147483647 h 278"/>
                  <a:gd name="T16" fmla="*/ 2147483647 w 150"/>
                  <a:gd name="T17" fmla="*/ 2147483647 h 278"/>
                  <a:gd name="T18" fmla="*/ 0 w 150"/>
                  <a:gd name="T19" fmla="*/ 2147483647 h 2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0"/>
                  <a:gd name="T31" fmla="*/ 0 h 278"/>
                  <a:gd name="T32" fmla="*/ 150 w 150"/>
                  <a:gd name="T33" fmla="*/ 278 h 2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0" h="278">
                    <a:moveTo>
                      <a:pt x="0" y="29"/>
                    </a:moveTo>
                    <a:lnTo>
                      <a:pt x="109" y="0"/>
                    </a:lnTo>
                    <a:lnTo>
                      <a:pt x="150" y="76"/>
                    </a:lnTo>
                    <a:lnTo>
                      <a:pt x="129" y="95"/>
                    </a:lnTo>
                    <a:lnTo>
                      <a:pt x="137" y="263"/>
                    </a:lnTo>
                    <a:lnTo>
                      <a:pt x="74" y="278"/>
                    </a:lnTo>
                    <a:lnTo>
                      <a:pt x="43" y="208"/>
                    </a:lnTo>
                    <a:lnTo>
                      <a:pt x="42" y="126"/>
                    </a:lnTo>
                    <a:lnTo>
                      <a:pt x="14" y="102"/>
                    </a:lnTo>
                    <a:lnTo>
                      <a:pt x="0" y="2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5" name="Freeform 51"/>
              <p:cNvSpPr>
                <a:spLocks/>
              </p:cNvSpPr>
              <p:nvPr/>
            </p:nvSpPr>
            <p:spPr bwMode="auto">
              <a:xfrm>
                <a:off x="8196125" y="3330797"/>
                <a:ext cx="379106" cy="188984"/>
              </a:xfrm>
              <a:custGeom>
                <a:avLst/>
                <a:gdLst>
                  <a:gd name="T0" fmla="*/ 0 w 320"/>
                  <a:gd name="T1" fmla="*/ 2147483647 h 146"/>
                  <a:gd name="T2" fmla="*/ 2147483647 w 320"/>
                  <a:gd name="T3" fmla="*/ 2147483647 h 146"/>
                  <a:gd name="T4" fmla="*/ 2147483647 w 320"/>
                  <a:gd name="T5" fmla="*/ 2147483647 h 146"/>
                  <a:gd name="T6" fmla="*/ 2147483647 w 320"/>
                  <a:gd name="T7" fmla="*/ 0 h 146"/>
                  <a:gd name="T8" fmla="*/ 2147483647 w 320"/>
                  <a:gd name="T9" fmla="*/ 2147483647 h 146"/>
                  <a:gd name="T10" fmla="*/ 2147483647 w 320"/>
                  <a:gd name="T11" fmla="*/ 2147483647 h 146"/>
                  <a:gd name="T12" fmla="*/ 2147483647 w 320"/>
                  <a:gd name="T13" fmla="*/ 2147483647 h 146"/>
                  <a:gd name="T14" fmla="*/ 2147483647 w 320"/>
                  <a:gd name="T15" fmla="*/ 2147483647 h 146"/>
                  <a:gd name="T16" fmla="*/ 2147483647 w 320"/>
                  <a:gd name="T17" fmla="*/ 2147483647 h 146"/>
                  <a:gd name="T18" fmla="*/ 2147483647 w 320"/>
                  <a:gd name="T19" fmla="*/ 2147483647 h 146"/>
                  <a:gd name="T20" fmla="*/ 2147483647 w 320"/>
                  <a:gd name="T21" fmla="*/ 2147483647 h 146"/>
                  <a:gd name="T22" fmla="*/ 2147483647 w 320"/>
                  <a:gd name="T23" fmla="*/ 2147483647 h 146"/>
                  <a:gd name="T24" fmla="*/ 2147483647 w 320"/>
                  <a:gd name="T25" fmla="*/ 2147483647 h 146"/>
                  <a:gd name="T26" fmla="*/ 2147483647 w 320"/>
                  <a:gd name="T27" fmla="*/ 2147483647 h 146"/>
                  <a:gd name="T28" fmla="*/ 2147483647 w 320"/>
                  <a:gd name="T29" fmla="*/ 2147483647 h 146"/>
                  <a:gd name="T30" fmla="*/ 2147483647 w 320"/>
                  <a:gd name="T31" fmla="*/ 2147483647 h 146"/>
                  <a:gd name="T32" fmla="*/ 2147483647 w 320"/>
                  <a:gd name="T33" fmla="*/ 2147483647 h 146"/>
                  <a:gd name="T34" fmla="*/ 2147483647 w 320"/>
                  <a:gd name="T35" fmla="*/ 2147483647 h 146"/>
                  <a:gd name="T36" fmla="*/ 2147483647 w 320"/>
                  <a:gd name="T37" fmla="*/ 2147483647 h 146"/>
                  <a:gd name="T38" fmla="*/ 0 w 320"/>
                  <a:gd name="T39" fmla="*/ 2147483647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0"/>
                  <a:gd name="T61" fmla="*/ 0 h 146"/>
                  <a:gd name="T62" fmla="*/ 320 w 320"/>
                  <a:gd name="T63" fmla="*/ 146 h 1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0" h="146">
                    <a:moveTo>
                      <a:pt x="0" y="58"/>
                    </a:moveTo>
                    <a:lnTo>
                      <a:pt x="163" y="18"/>
                    </a:lnTo>
                    <a:lnTo>
                      <a:pt x="183" y="20"/>
                    </a:lnTo>
                    <a:lnTo>
                      <a:pt x="202" y="0"/>
                    </a:lnTo>
                    <a:lnTo>
                      <a:pt x="218" y="10"/>
                    </a:lnTo>
                    <a:lnTo>
                      <a:pt x="199" y="52"/>
                    </a:lnTo>
                    <a:lnTo>
                      <a:pt x="233" y="49"/>
                    </a:lnTo>
                    <a:lnTo>
                      <a:pt x="252" y="81"/>
                    </a:lnTo>
                    <a:lnTo>
                      <a:pt x="275" y="84"/>
                    </a:lnTo>
                    <a:lnTo>
                      <a:pt x="291" y="79"/>
                    </a:lnTo>
                    <a:lnTo>
                      <a:pt x="291" y="62"/>
                    </a:lnTo>
                    <a:lnTo>
                      <a:pt x="263" y="39"/>
                    </a:lnTo>
                    <a:lnTo>
                      <a:pt x="284" y="37"/>
                    </a:lnTo>
                    <a:lnTo>
                      <a:pt x="320" y="86"/>
                    </a:lnTo>
                    <a:lnTo>
                      <a:pt x="286" y="115"/>
                    </a:lnTo>
                    <a:lnTo>
                      <a:pt x="247" y="100"/>
                    </a:lnTo>
                    <a:lnTo>
                      <a:pt x="223" y="136"/>
                    </a:lnTo>
                    <a:lnTo>
                      <a:pt x="175" y="100"/>
                    </a:lnTo>
                    <a:lnTo>
                      <a:pt x="13" y="146"/>
                    </a:lnTo>
                    <a:lnTo>
                      <a:pt x="0" y="5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6" name="Freeform 52"/>
              <p:cNvSpPr>
                <a:spLocks/>
              </p:cNvSpPr>
              <p:nvPr/>
            </p:nvSpPr>
            <p:spPr bwMode="auto">
              <a:xfrm>
                <a:off x="8209787" y="3473105"/>
                <a:ext cx="199230" cy="169630"/>
              </a:xfrm>
              <a:custGeom>
                <a:avLst/>
                <a:gdLst>
                  <a:gd name="T0" fmla="*/ 0 w 166"/>
                  <a:gd name="T1" fmla="*/ 2147483647 h 128"/>
                  <a:gd name="T2" fmla="*/ 2147483647 w 166"/>
                  <a:gd name="T3" fmla="*/ 0 h 128"/>
                  <a:gd name="T4" fmla="*/ 2147483647 w 166"/>
                  <a:gd name="T5" fmla="*/ 2147483647 h 128"/>
                  <a:gd name="T6" fmla="*/ 2147483647 w 166"/>
                  <a:gd name="T7" fmla="*/ 2147483647 h 128"/>
                  <a:gd name="T8" fmla="*/ 2147483647 w 166"/>
                  <a:gd name="T9" fmla="*/ 2147483647 h 128"/>
                  <a:gd name="T10" fmla="*/ 2147483647 w 166"/>
                  <a:gd name="T11" fmla="*/ 2147483647 h 128"/>
                  <a:gd name="T12" fmla="*/ 2147483647 w 166"/>
                  <a:gd name="T13" fmla="*/ 2147483647 h 128"/>
                  <a:gd name="T14" fmla="*/ 0 w 166"/>
                  <a:gd name="T15" fmla="*/ 2147483647 h 1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6"/>
                  <a:gd name="T25" fmla="*/ 0 h 128"/>
                  <a:gd name="T26" fmla="*/ 166 w 166"/>
                  <a:gd name="T27" fmla="*/ 128 h 1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6" h="128">
                    <a:moveTo>
                      <a:pt x="0" y="32"/>
                    </a:moveTo>
                    <a:lnTo>
                      <a:pt x="127" y="0"/>
                    </a:lnTo>
                    <a:lnTo>
                      <a:pt x="166" y="58"/>
                    </a:lnTo>
                    <a:lnTo>
                      <a:pt x="143" y="84"/>
                    </a:lnTo>
                    <a:lnTo>
                      <a:pt x="103" y="74"/>
                    </a:lnTo>
                    <a:lnTo>
                      <a:pt x="40" y="128"/>
                    </a:lnTo>
                    <a:lnTo>
                      <a:pt x="6" y="10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7" name="Freeform 53"/>
              <p:cNvSpPr>
                <a:spLocks/>
              </p:cNvSpPr>
              <p:nvPr/>
            </p:nvSpPr>
            <p:spPr bwMode="auto">
              <a:xfrm>
                <a:off x="8241664" y="3588088"/>
                <a:ext cx="195815" cy="128646"/>
              </a:xfrm>
              <a:custGeom>
                <a:avLst/>
                <a:gdLst>
                  <a:gd name="T0" fmla="*/ 0 w 165"/>
                  <a:gd name="T1" fmla="*/ 2147483647 h 99"/>
                  <a:gd name="T2" fmla="*/ 2147483647 w 165"/>
                  <a:gd name="T3" fmla="*/ 2147483647 h 99"/>
                  <a:gd name="T4" fmla="*/ 2147483647 w 165"/>
                  <a:gd name="T5" fmla="*/ 0 h 99"/>
                  <a:gd name="T6" fmla="*/ 2147483647 w 165"/>
                  <a:gd name="T7" fmla="*/ 2147483647 h 99"/>
                  <a:gd name="T8" fmla="*/ 2147483647 w 165"/>
                  <a:gd name="T9" fmla="*/ 2147483647 h 99"/>
                  <a:gd name="T10" fmla="*/ 2147483647 w 165"/>
                  <a:gd name="T11" fmla="*/ 2147483647 h 99"/>
                  <a:gd name="T12" fmla="*/ 2147483647 w 165"/>
                  <a:gd name="T13" fmla="*/ 2147483647 h 99"/>
                  <a:gd name="T14" fmla="*/ 0 w 165"/>
                  <a:gd name="T15" fmla="*/ 2147483647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5"/>
                  <a:gd name="T25" fmla="*/ 0 h 99"/>
                  <a:gd name="T26" fmla="*/ 165 w 165"/>
                  <a:gd name="T27" fmla="*/ 99 h 9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5" h="99">
                    <a:moveTo>
                      <a:pt x="0" y="73"/>
                    </a:moveTo>
                    <a:lnTo>
                      <a:pt x="68" y="41"/>
                    </a:lnTo>
                    <a:lnTo>
                      <a:pt x="134" y="0"/>
                    </a:lnTo>
                    <a:lnTo>
                      <a:pt x="145" y="2"/>
                    </a:lnTo>
                    <a:lnTo>
                      <a:pt x="165" y="3"/>
                    </a:lnTo>
                    <a:lnTo>
                      <a:pt x="100" y="55"/>
                    </a:lnTo>
                    <a:lnTo>
                      <a:pt x="19" y="99"/>
                    </a:lnTo>
                    <a:lnTo>
                      <a:pt x="0" y="73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8" name="Freeform 54"/>
              <p:cNvSpPr>
                <a:spLocks/>
              </p:cNvSpPr>
              <p:nvPr/>
            </p:nvSpPr>
            <p:spPr bwMode="auto">
              <a:xfrm>
                <a:off x="8240525" y="2979014"/>
                <a:ext cx="207199" cy="406429"/>
              </a:xfrm>
              <a:custGeom>
                <a:avLst/>
                <a:gdLst>
                  <a:gd name="T0" fmla="*/ 2147483647 w 176"/>
                  <a:gd name="T1" fmla="*/ 0 h 313"/>
                  <a:gd name="T2" fmla="*/ 0 w 176"/>
                  <a:gd name="T3" fmla="*/ 2147483647 h 313"/>
                  <a:gd name="T4" fmla="*/ 2147483647 w 176"/>
                  <a:gd name="T5" fmla="*/ 2147483647 h 313"/>
                  <a:gd name="T6" fmla="*/ 2147483647 w 176"/>
                  <a:gd name="T7" fmla="*/ 2147483647 h 313"/>
                  <a:gd name="T8" fmla="*/ 2147483647 w 176"/>
                  <a:gd name="T9" fmla="*/ 2147483647 h 313"/>
                  <a:gd name="T10" fmla="*/ 2147483647 w 176"/>
                  <a:gd name="T11" fmla="*/ 2147483647 h 313"/>
                  <a:gd name="T12" fmla="*/ 2147483647 w 176"/>
                  <a:gd name="T13" fmla="*/ 2147483647 h 313"/>
                  <a:gd name="T14" fmla="*/ 2147483647 w 176"/>
                  <a:gd name="T15" fmla="*/ 2147483647 h 313"/>
                  <a:gd name="T16" fmla="*/ 2147483647 w 176"/>
                  <a:gd name="T17" fmla="*/ 2147483647 h 313"/>
                  <a:gd name="T18" fmla="*/ 2147483647 w 176"/>
                  <a:gd name="T19" fmla="*/ 2147483647 h 313"/>
                  <a:gd name="T20" fmla="*/ 2147483647 w 176"/>
                  <a:gd name="T21" fmla="*/ 2147483647 h 313"/>
                  <a:gd name="T22" fmla="*/ 2147483647 w 176"/>
                  <a:gd name="T23" fmla="*/ 2147483647 h 313"/>
                  <a:gd name="T24" fmla="*/ 2147483647 w 176"/>
                  <a:gd name="T25" fmla="*/ 0 h 3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6"/>
                  <a:gd name="T40" fmla="*/ 0 h 313"/>
                  <a:gd name="T41" fmla="*/ 176 w 176"/>
                  <a:gd name="T42" fmla="*/ 313 h 3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6" h="313">
                    <a:moveTo>
                      <a:pt x="38" y="0"/>
                    </a:moveTo>
                    <a:lnTo>
                      <a:pt x="0" y="55"/>
                    </a:lnTo>
                    <a:lnTo>
                      <a:pt x="41" y="127"/>
                    </a:lnTo>
                    <a:lnTo>
                      <a:pt x="17" y="147"/>
                    </a:lnTo>
                    <a:lnTo>
                      <a:pt x="26" y="313"/>
                    </a:lnTo>
                    <a:lnTo>
                      <a:pt x="125" y="289"/>
                    </a:lnTo>
                    <a:lnTo>
                      <a:pt x="151" y="289"/>
                    </a:lnTo>
                    <a:lnTo>
                      <a:pt x="165" y="271"/>
                    </a:lnTo>
                    <a:lnTo>
                      <a:pt x="165" y="240"/>
                    </a:lnTo>
                    <a:lnTo>
                      <a:pt x="176" y="221"/>
                    </a:lnTo>
                    <a:lnTo>
                      <a:pt x="122" y="197"/>
                    </a:lnTo>
                    <a:lnTo>
                      <a:pt x="51" y="14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9" name="Freeform 55"/>
              <p:cNvSpPr>
                <a:spLocks/>
              </p:cNvSpPr>
              <p:nvPr/>
            </p:nvSpPr>
            <p:spPr bwMode="auto">
              <a:xfrm>
                <a:off x="8361201" y="3458304"/>
                <a:ext cx="99046" cy="91077"/>
              </a:xfrm>
              <a:custGeom>
                <a:avLst/>
                <a:gdLst>
                  <a:gd name="T0" fmla="*/ 0 w 84"/>
                  <a:gd name="T1" fmla="*/ 2147483647 h 69"/>
                  <a:gd name="T2" fmla="*/ 2147483647 w 84"/>
                  <a:gd name="T3" fmla="*/ 0 h 69"/>
                  <a:gd name="T4" fmla="*/ 2147483647 w 84"/>
                  <a:gd name="T5" fmla="*/ 2147483647 h 69"/>
                  <a:gd name="T6" fmla="*/ 2147483647 w 84"/>
                  <a:gd name="T7" fmla="*/ 2147483647 h 69"/>
                  <a:gd name="T8" fmla="*/ 2147483647 w 84"/>
                  <a:gd name="T9" fmla="*/ 2147483647 h 69"/>
                  <a:gd name="T10" fmla="*/ 2147483647 w 84"/>
                  <a:gd name="T11" fmla="*/ 2147483647 h 69"/>
                  <a:gd name="T12" fmla="*/ 0 w 84"/>
                  <a:gd name="T13" fmla="*/ 2147483647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69"/>
                  <a:gd name="T23" fmla="*/ 84 w 8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69">
                    <a:moveTo>
                      <a:pt x="0" y="11"/>
                    </a:moveTo>
                    <a:lnTo>
                      <a:pt x="36" y="0"/>
                    </a:lnTo>
                    <a:lnTo>
                      <a:pt x="84" y="35"/>
                    </a:lnTo>
                    <a:lnTo>
                      <a:pt x="74" y="45"/>
                    </a:lnTo>
                    <a:lnTo>
                      <a:pt x="50" y="45"/>
                    </a:lnTo>
                    <a:lnTo>
                      <a:pt x="39" y="6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860" name="Group 69"/>
              <p:cNvGrpSpPr/>
              <p:nvPr/>
            </p:nvGrpSpPr>
            <p:grpSpPr>
              <a:xfrm>
                <a:off x="3915522" y="5844480"/>
                <a:ext cx="494086" cy="459932"/>
                <a:chOff x="466725" y="3965575"/>
                <a:chExt cx="688975" cy="641350"/>
              </a:xfrm>
              <a:grpFill/>
            </p:grpSpPr>
            <p:sp>
              <p:nvSpPr>
                <p:cNvPr id="863" name="Freeform 105"/>
                <p:cNvSpPr>
                  <a:spLocks/>
                </p:cNvSpPr>
                <p:nvPr/>
              </p:nvSpPr>
              <p:spPr bwMode="auto">
                <a:xfrm>
                  <a:off x="466725" y="4048125"/>
                  <a:ext cx="52388" cy="90488"/>
                </a:xfrm>
                <a:custGeom>
                  <a:avLst/>
                  <a:gdLst>
                    <a:gd name="T0" fmla="*/ 0 w 71"/>
                    <a:gd name="T1" fmla="*/ 2147483647 h 103"/>
                    <a:gd name="T2" fmla="*/ 0 w 71"/>
                    <a:gd name="T3" fmla="*/ 2147483647 h 103"/>
                    <a:gd name="T4" fmla="*/ 2147483647 w 71"/>
                    <a:gd name="T5" fmla="*/ 0 h 103"/>
                    <a:gd name="T6" fmla="*/ 2147483647 w 71"/>
                    <a:gd name="T7" fmla="*/ 2147483647 h 103"/>
                    <a:gd name="T8" fmla="*/ 2147483647 w 71"/>
                    <a:gd name="T9" fmla="*/ 2147483647 h 103"/>
                    <a:gd name="T10" fmla="*/ 0 w 71"/>
                    <a:gd name="T11" fmla="*/ 2147483647 h 10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103"/>
                    <a:gd name="T20" fmla="*/ 71 w 71"/>
                    <a:gd name="T21" fmla="*/ 103 h 10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103">
                      <a:moveTo>
                        <a:pt x="0" y="103"/>
                      </a:moveTo>
                      <a:lnTo>
                        <a:pt x="0" y="73"/>
                      </a:lnTo>
                      <a:lnTo>
                        <a:pt x="41" y="0"/>
                      </a:lnTo>
                      <a:lnTo>
                        <a:pt x="71" y="21"/>
                      </a:lnTo>
                      <a:lnTo>
                        <a:pt x="37" y="103"/>
                      </a:lnTo>
                      <a:lnTo>
                        <a:pt x="0" y="103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864" name="Freeform 106"/>
                <p:cNvSpPr>
                  <a:spLocks/>
                </p:cNvSpPr>
                <p:nvPr/>
              </p:nvSpPr>
              <p:spPr bwMode="auto">
                <a:xfrm>
                  <a:off x="541338" y="3965575"/>
                  <a:ext cx="100012" cy="117475"/>
                </a:xfrm>
                <a:custGeom>
                  <a:avLst/>
                  <a:gdLst>
                    <a:gd name="T0" fmla="*/ 2147483647 w 134"/>
                    <a:gd name="T1" fmla="*/ 2147483647 h 130"/>
                    <a:gd name="T2" fmla="*/ 0 w 134"/>
                    <a:gd name="T3" fmla="*/ 2147483647 h 130"/>
                    <a:gd name="T4" fmla="*/ 2147483647 w 134"/>
                    <a:gd name="T5" fmla="*/ 2147483647 h 130"/>
                    <a:gd name="T6" fmla="*/ 2147483647 w 134"/>
                    <a:gd name="T7" fmla="*/ 2147483647 h 130"/>
                    <a:gd name="T8" fmla="*/ 2147483647 w 134"/>
                    <a:gd name="T9" fmla="*/ 2147483647 h 130"/>
                    <a:gd name="T10" fmla="*/ 2147483647 w 134"/>
                    <a:gd name="T11" fmla="*/ 0 h 130"/>
                    <a:gd name="T12" fmla="*/ 2147483647 w 134"/>
                    <a:gd name="T13" fmla="*/ 2147483647 h 1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4"/>
                    <a:gd name="T22" fmla="*/ 0 h 130"/>
                    <a:gd name="T23" fmla="*/ 134 w 134"/>
                    <a:gd name="T24" fmla="*/ 130 h 1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4" h="130">
                      <a:moveTo>
                        <a:pt x="29" y="14"/>
                      </a:moveTo>
                      <a:lnTo>
                        <a:pt x="0" y="77"/>
                      </a:lnTo>
                      <a:lnTo>
                        <a:pt x="52" y="119"/>
                      </a:lnTo>
                      <a:lnTo>
                        <a:pt x="111" y="130"/>
                      </a:lnTo>
                      <a:lnTo>
                        <a:pt x="134" y="79"/>
                      </a:lnTo>
                      <a:lnTo>
                        <a:pt x="119" y="0"/>
                      </a:lnTo>
                      <a:lnTo>
                        <a:pt x="29" y="1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865" name="Freeform 107"/>
                <p:cNvSpPr>
                  <a:spLocks/>
                </p:cNvSpPr>
                <p:nvPr/>
              </p:nvSpPr>
              <p:spPr bwMode="auto">
                <a:xfrm>
                  <a:off x="635000" y="4048125"/>
                  <a:ext cx="146050" cy="130175"/>
                </a:xfrm>
                <a:custGeom>
                  <a:avLst/>
                  <a:gdLst>
                    <a:gd name="T0" fmla="*/ 0 w 198"/>
                    <a:gd name="T1" fmla="*/ 2147483647 h 147"/>
                    <a:gd name="T2" fmla="*/ 2147483647 w 198"/>
                    <a:gd name="T3" fmla="*/ 0 h 147"/>
                    <a:gd name="T4" fmla="*/ 2147483647 w 198"/>
                    <a:gd name="T5" fmla="*/ 2147483647 h 147"/>
                    <a:gd name="T6" fmla="*/ 2147483647 w 198"/>
                    <a:gd name="T7" fmla="*/ 2147483647 h 147"/>
                    <a:gd name="T8" fmla="*/ 2147483647 w 198"/>
                    <a:gd name="T9" fmla="*/ 2147483647 h 147"/>
                    <a:gd name="T10" fmla="*/ 2147483647 w 198"/>
                    <a:gd name="T11" fmla="*/ 2147483647 h 147"/>
                    <a:gd name="T12" fmla="*/ 2147483647 w 198"/>
                    <a:gd name="T13" fmla="*/ 2147483647 h 147"/>
                    <a:gd name="T14" fmla="*/ 0 w 198"/>
                    <a:gd name="T15" fmla="*/ 2147483647 h 1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8"/>
                    <a:gd name="T25" fmla="*/ 0 h 147"/>
                    <a:gd name="T26" fmla="*/ 198 w 198"/>
                    <a:gd name="T27" fmla="*/ 147 h 14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8" h="147">
                      <a:moveTo>
                        <a:pt x="0" y="52"/>
                      </a:moveTo>
                      <a:lnTo>
                        <a:pt x="135" y="0"/>
                      </a:lnTo>
                      <a:lnTo>
                        <a:pt x="161" y="63"/>
                      </a:lnTo>
                      <a:lnTo>
                        <a:pt x="187" y="77"/>
                      </a:lnTo>
                      <a:lnTo>
                        <a:pt x="198" y="129"/>
                      </a:lnTo>
                      <a:lnTo>
                        <a:pt x="131" y="137"/>
                      </a:lnTo>
                      <a:lnTo>
                        <a:pt x="82" y="147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866" name="Freeform 108"/>
                <p:cNvSpPr>
                  <a:spLocks/>
                </p:cNvSpPr>
                <p:nvPr/>
              </p:nvSpPr>
              <p:spPr bwMode="auto">
                <a:xfrm>
                  <a:off x="785813" y="4148138"/>
                  <a:ext cx="117475" cy="68262"/>
                </a:xfrm>
                <a:custGeom>
                  <a:avLst/>
                  <a:gdLst>
                    <a:gd name="T0" fmla="*/ 2147483647 w 158"/>
                    <a:gd name="T1" fmla="*/ 2147483647 h 78"/>
                    <a:gd name="T2" fmla="*/ 0 w 158"/>
                    <a:gd name="T3" fmla="*/ 2147483647 h 78"/>
                    <a:gd name="T4" fmla="*/ 2147483647 w 158"/>
                    <a:gd name="T5" fmla="*/ 2147483647 h 78"/>
                    <a:gd name="T6" fmla="*/ 2147483647 w 158"/>
                    <a:gd name="T7" fmla="*/ 2147483647 h 78"/>
                    <a:gd name="T8" fmla="*/ 2147483647 w 158"/>
                    <a:gd name="T9" fmla="*/ 2147483647 h 78"/>
                    <a:gd name="T10" fmla="*/ 2147483647 w 158"/>
                    <a:gd name="T11" fmla="*/ 2147483647 h 78"/>
                    <a:gd name="T12" fmla="*/ 2147483647 w 158"/>
                    <a:gd name="T13" fmla="*/ 2147483647 h 78"/>
                    <a:gd name="T14" fmla="*/ 2147483647 w 158"/>
                    <a:gd name="T15" fmla="*/ 0 h 78"/>
                    <a:gd name="T16" fmla="*/ 2147483647 w 158"/>
                    <a:gd name="T17" fmla="*/ 2147483647 h 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78"/>
                    <a:gd name="T29" fmla="*/ 158 w 158"/>
                    <a:gd name="T30" fmla="*/ 78 h 7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78">
                      <a:moveTo>
                        <a:pt x="24" y="4"/>
                      </a:moveTo>
                      <a:lnTo>
                        <a:pt x="0" y="73"/>
                      </a:lnTo>
                      <a:lnTo>
                        <a:pt x="42" y="78"/>
                      </a:lnTo>
                      <a:lnTo>
                        <a:pt x="68" y="62"/>
                      </a:lnTo>
                      <a:lnTo>
                        <a:pt x="116" y="63"/>
                      </a:lnTo>
                      <a:lnTo>
                        <a:pt x="158" y="33"/>
                      </a:lnTo>
                      <a:lnTo>
                        <a:pt x="131" y="21"/>
                      </a:lnTo>
                      <a:lnTo>
                        <a:pt x="110" y="0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867" name="Freeform 109"/>
                <p:cNvSpPr>
                  <a:spLocks/>
                </p:cNvSpPr>
                <p:nvPr/>
              </p:nvSpPr>
              <p:spPr bwMode="auto">
                <a:xfrm>
                  <a:off x="820738" y="4244975"/>
                  <a:ext cx="47625" cy="50800"/>
                </a:xfrm>
                <a:custGeom>
                  <a:avLst/>
                  <a:gdLst>
                    <a:gd name="T0" fmla="*/ 2147483647 w 64"/>
                    <a:gd name="T1" fmla="*/ 0 h 57"/>
                    <a:gd name="T2" fmla="*/ 0 w 64"/>
                    <a:gd name="T3" fmla="*/ 2147483647 h 57"/>
                    <a:gd name="T4" fmla="*/ 2147483647 w 64"/>
                    <a:gd name="T5" fmla="*/ 2147483647 h 57"/>
                    <a:gd name="T6" fmla="*/ 2147483647 w 64"/>
                    <a:gd name="T7" fmla="*/ 2147483647 h 57"/>
                    <a:gd name="T8" fmla="*/ 2147483647 w 64"/>
                    <a:gd name="T9" fmla="*/ 0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57"/>
                    <a:gd name="T17" fmla="*/ 64 w 64"/>
                    <a:gd name="T18" fmla="*/ 57 h 5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57">
                      <a:moveTo>
                        <a:pt x="56" y="0"/>
                      </a:moveTo>
                      <a:lnTo>
                        <a:pt x="0" y="5"/>
                      </a:lnTo>
                      <a:lnTo>
                        <a:pt x="9" y="57"/>
                      </a:lnTo>
                      <a:lnTo>
                        <a:pt x="64" y="44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868" name="Freeform 110"/>
                <p:cNvSpPr>
                  <a:spLocks/>
                </p:cNvSpPr>
                <p:nvPr/>
              </p:nvSpPr>
              <p:spPr bwMode="auto">
                <a:xfrm>
                  <a:off x="873125" y="4297363"/>
                  <a:ext cx="33338" cy="52387"/>
                </a:xfrm>
                <a:custGeom>
                  <a:avLst/>
                  <a:gdLst>
                    <a:gd name="T0" fmla="*/ 0 w 43"/>
                    <a:gd name="T1" fmla="*/ 2147483647 h 55"/>
                    <a:gd name="T2" fmla="*/ 2147483647 w 43"/>
                    <a:gd name="T3" fmla="*/ 0 h 55"/>
                    <a:gd name="T4" fmla="*/ 2147483647 w 43"/>
                    <a:gd name="T5" fmla="*/ 2147483647 h 55"/>
                    <a:gd name="T6" fmla="*/ 2147483647 w 43"/>
                    <a:gd name="T7" fmla="*/ 2147483647 h 55"/>
                    <a:gd name="T8" fmla="*/ 0 w 43"/>
                    <a:gd name="T9" fmla="*/ 2147483647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55"/>
                    <a:gd name="T17" fmla="*/ 43 w 43"/>
                    <a:gd name="T18" fmla="*/ 55 h 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55">
                      <a:moveTo>
                        <a:pt x="0" y="21"/>
                      </a:moveTo>
                      <a:lnTo>
                        <a:pt x="43" y="0"/>
                      </a:lnTo>
                      <a:lnTo>
                        <a:pt x="43" y="49"/>
                      </a:lnTo>
                      <a:lnTo>
                        <a:pt x="14" y="55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869" name="Freeform 111"/>
                <p:cNvSpPr>
                  <a:spLocks/>
                </p:cNvSpPr>
                <p:nvPr/>
              </p:nvSpPr>
              <p:spPr bwMode="auto">
                <a:xfrm>
                  <a:off x="955675" y="4322763"/>
                  <a:ext cx="200025" cy="284162"/>
                </a:xfrm>
                <a:custGeom>
                  <a:avLst/>
                  <a:gdLst>
                    <a:gd name="T0" fmla="*/ 2147483647 w 270"/>
                    <a:gd name="T1" fmla="*/ 0 h 318"/>
                    <a:gd name="T2" fmla="*/ 0 w 270"/>
                    <a:gd name="T3" fmla="*/ 2147483647 h 318"/>
                    <a:gd name="T4" fmla="*/ 2147483647 w 270"/>
                    <a:gd name="T5" fmla="*/ 2147483647 h 318"/>
                    <a:gd name="T6" fmla="*/ 2147483647 w 270"/>
                    <a:gd name="T7" fmla="*/ 2147483647 h 318"/>
                    <a:gd name="T8" fmla="*/ 2147483647 w 270"/>
                    <a:gd name="T9" fmla="*/ 2147483647 h 318"/>
                    <a:gd name="T10" fmla="*/ 2147483647 w 270"/>
                    <a:gd name="T11" fmla="*/ 2147483647 h 318"/>
                    <a:gd name="T12" fmla="*/ 2147483647 w 270"/>
                    <a:gd name="T13" fmla="*/ 2147483647 h 318"/>
                    <a:gd name="T14" fmla="*/ 2147483647 w 270"/>
                    <a:gd name="T15" fmla="*/ 2147483647 h 318"/>
                    <a:gd name="T16" fmla="*/ 2147483647 w 270"/>
                    <a:gd name="T17" fmla="*/ 2147483647 h 318"/>
                    <a:gd name="T18" fmla="*/ 2147483647 w 270"/>
                    <a:gd name="T19" fmla="*/ 0 h 3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0"/>
                    <a:gd name="T31" fmla="*/ 0 h 318"/>
                    <a:gd name="T32" fmla="*/ 270 w 270"/>
                    <a:gd name="T33" fmla="*/ 318 h 3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0" h="318">
                      <a:moveTo>
                        <a:pt x="45" y="0"/>
                      </a:moveTo>
                      <a:lnTo>
                        <a:pt x="0" y="121"/>
                      </a:lnTo>
                      <a:lnTo>
                        <a:pt x="32" y="181"/>
                      </a:lnTo>
                      <a:lnTo>
                        <a:pt x="32" y="289"/>
                      </a:lnTo>
                      <a:lnTo>
                        <a:pt x="97" y="318"/>
                      </a:lnTo>
                      <a:lnTo>
                        <a:pt x="126" y="255"/>
                      </a:lnTo>
                      <a:lnTo>
                        <a:pt x="208" y="241"/>
                      </a:lnTo>
                      <a:lnTo>
                        <a:pt x="270" y="171"/>
                      </a:lnTo>
                      <a:lnTo>
                        <a:pt x="205" y="63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870" name="Freeform 112"/>
                <p:cNvSpPr>
                  <a:spLocks/>
                </p:cNvSpPr>
                <p:nvPr/>
              </p:nvSpPr>
              <p:spPr bwMode="auto">
                <a:xfrm>
                  <a:off x="885825" y="4191000"/>
                  <a:ext cx="109538" cy="111125"/>
                </a:xfrm>
                <a:custGeom>
                  <a:avLst/>
                  <a:gdLst>
                    <a:gd name="T0" fmla="*/ 2147483647 w 148"/>
                    <a:gd name="T1" fmla="*/ 0 h 124"/>
                    <a:gd name="T2" fmla="*/ 0 w 148"/>
                    <a:gd name="T3" fmla="*/ 2147483647 h 124"/>
                    <a:gd name="T4" fmla="*/ 2147483647 w 148"/>
                    <a:gd name="T5" fmla="*/ 2147483647 h 124"/>
                    <a:gd name="T6" fmla="*/ 2147483647 w 148"/>
                    <a:gd name="T7" fmla="*/ 2147483647 h 124"/>
                    <a:gd name="T8" fmla="*/ 2147483647 w 148"/>
                    <a:gd name="T9" fmla="*/ 2147483647 h 124"/>
                    <a:gd name="T10" fmla="*/ 2147483647 w 148"/>
                    <a:gd name="T11" fmla="*/ 2147483647 h 124"/>
                    <a:gd name="T12" fmla="*/ 2147483647 w 148"/>
                    <a:gd name="T13" fmla="*/ 2147483647 h 124"/>
                    <a:gd name="T14" fmla="*/ 2147483647 w 148"/>
                    <a:gd name="T15" fmla="*/ 2147483647 h 124"/>
                    <a:gd name="T16" fmla="*/ 2147483647 w 148"/>
                    <a:gd name="T17" fmla="*/ 0 h 1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8"/>
                    <a:gd name="T28" fmla="*/ 0 h 124"/>
                    <a:gd name="T29" fmla="*/ 148 w 148"/>
                    <a:gd name="T30" fmla="*/ 124 h 1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8" h="124">
                      <a:moveTo>
                        <a:pt x="30" y="0"/>
                      </a:moveTo>
                      <a:lnTo>
                        <a:pt x="0" y="37"/>
                      </a:lnTo>
                      <a:lnTo>
                        <a:pt x="13" y="66"/>
                      </a:lnTo>
                      <a:lnTo>
                        <a:pt x="40" y="76"/>
                      </a:lnTo>
                      <a:lnTo>
                        <a:pt x="69" y="124"/>
                      </a:lnTo>
                      <a:lnTo>
                        <a:pt x="147" y="105"/>
                      </a:lnTo>
                      <a:lnTo>
                        <a:pt x="148" y="53"/>
                      </a:lnTo>
                      <a:lnTo>
                        <a:pt x="92" y="9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</p:grpSp>
          <p:sp>
            <p:nvSpPr>
              <p:cNvPr id="861" name="Freeform 113"/>
              <p:cNvSpPr>
                <a:spLocks/>
              </p:cNvSpPr>
              <p:nvPr/>
            </p:nvSpPr>
            <p:spPr bwMode="auto">
              <a:xfrm>
                <a:off x="2797320" y="5268451"/>
                <a:ext cx="1037376" cy="1067873"/>
              </a:xfrm>
              <a:custGeom>
                <a:avLst/>
                <a:gdLst>
                  <a:gd name="T0" fmla="*/ 2147483647 w 1702"/>
                  <a:gd name="T1" fmla="*/ 2147483647 h 1661"/>
                  <a:gd name="T2" fmla="*/ 2147483647 w 1702"/>
                  <a:gd name="T3" fmla="*/ 0 h 1661"/>
                  <a:gd name="T4" fmla="*/ 2147483647 w 1702"/>
                  <a:gd name="T5" fmla="*/ 2147483647 h 1661"/>
                  <a:gd name="T6" fmla="*/ 2147483647 w 1702"/>
                  <a:gd name="T7" fmla="*/ 2147483647 h 1661"/>
                  <a:gd name="T8" fmla="*/ 2147483647 w 1702"/>
                  <a:gd name="T9" fmla="*/ 2147483647 h 1661"/>
                  <a:gd name="T10" fmla="*/ 2147483647 w 1702"/>
                  <a:gd name="T11" fmla="*/ 2147483647 h 1661"/>
                  <a:gd name="T12" fmla="*/ 2147483647 w 1702"/>
                  <a:gd name="T13" fmla="*/ 2147483647 h 1661"/>
                  <a:gd name="T14" fmla="*/ 2147483647 w 1702"/>
                  <a:gd name="T15" fmla="*/ 2147483647 h 1661"/>
                  <a:gd name="T16" fmla="*/ 2147483647 w 1702"/>
                  <a:gd name="T17" fmla="*/ 2147483647 h 1661"/>
                  <a:gd name="T18" fmla="*/ 2147483647 w 1702"/>
                  <a:gd name="T19" fmla="*/ 2147483647 h 1661"/>
                  <a:gd name="T20" fmla="*/ 2147483647 w 1702"/>
                  <a:gd name="T21" fmla="*/ 2147483647 h 1661"/>
                  <a:gd name="T22" fmla="*/ 2147483647 w 1702"/>
                  <a:gd name="T23" fmla="*/ 2147483647 h 1661"/>
                  <a:gd name="T24" fmla="*/ 2147483647 w 1702"/>
                  <a:gd name="T25" fmla="*/ 2147483647 h 1661"/>
                  <a:gd name="T26" fmla="*/ 2147483647 w 1702"/>
                  <a:gd name="T27" fmla="*/ 2147483647 h 1661"/>
                  <a:gd name="T28" fmla="*/ 2147483647 w 1702"/>
                  <a:gd name="T29" fmla="*/ 2147483647 h 1661"/>
                  <a:gd name="T30" fmla="*/ 2147483647 w 1702"/>
                  <a:gd name="T31" fmla="*/ 2147483647 h 1661"/>
                  <a:gd name="T32" fmla="*/ 2147483647 w 1702"/>
                  <a:gd name="T33" fmla="*/ 2147483647 h 1661"/>
                  <a:gd name="T34" fmla="*/ 2147483647 w 1702"/>
                  <a:gd name="T35" fmla="*/ 2147483647 h 1661"/>
                  <a:gd name="T36" fmla="*/ 2147483647 w 1702"/>
                  <a:gd name="T37" fmla="*/ 2147483647 h 1661"/>
                  <a:gd name="T38" fmla="*/ 2147483647 w 1702"/>
                  <a:gd name="T39" fmla="*/ 2147483647 h 1661"/>
                  <a:gd name="T40" fmla="*/ 2147483647 w 1702"/>
                  <a:gd name="T41" fmla="*/ 2147483647 h 1661"/>
                  <a:gd name="T42" fmla="*/ 2147483647 w 1702"/>
                  <a:gd name="T43" fmla="*/ 2147483647 h 1661"/>
                  <a:gd name="T44" fmla="*/ 0 w 1702"/>
                  <a:gd name="T45" fmla="*/ 2147483647 h 1661"/>
                  <a:gd name="T46" fmla="*/ 2147483647 w 1702"/>
                  <a:gd name="T47" fmla="*/ 2147483647 h 1661"/>
                  <a:gd name="T48" fmla="*/ 2147483647 w 1702"/>
                  <a:gd name="T49" fmla="*/ 2147483647 h 1661"/>
                  <a:gd name="T50" fmla="*/ 2147483647 w 1702"/>
                  <a:gd name="T51" fmla="*/ 2147483647 h 1661"/>
                  <a:gd name="T52" fmla="*/ 2147483647 w 1702"/>
                  <a:gd name="T53" fmla="*/ 2147483647 h 1661"/>
                  <a:gd name="T54" fmla="*/ 2147483647 w 1702"/>
                  <a:gd name="T55" fmla="*/ 2147483647 h 1661"/>
                  <a:gd name="T56" fmla="*/ 2147483647 w 1702"/>
                  <a:gd name="T57" fmla="*/ 2147483647 h 1661"/>
                  <a:gd name="T58" fmla="*/ 2147483647 w 1702"/>
                  <a:gd name="T59" fmla="*/ 2147483647 h 1661"/>
                  <a:gd name="T60" fmla="*/ 2147483647 w 1702"/>
                  <a:gd name="T61" fmla="*/ 2147483647 h 1661"/>
                  <a:gd name="T62" fmla="*/ 2147483647 w 1702"/>
                  <a:gd name="T63" fmla="*/ 2147483647 h 1661"/>
                  <a:gd name="T64" fmla="*/ 2147483647 w 1702"/>
                  <a:gd name="T65" fmla="*/ 2147483647 h 1661"/>
                  <a:gd name="T66" fmla="*/ 2147483647 w 1702"/>
                  <a:gd name="T67" fmla="*/ 2147483647 h 1661"/>
                  <a:gd name="T68" fmla="*/ 2147483647 w 1702"/>
                  <a:gd name="T69" fmla="*/ 2147483647 h 1661"/>
                  <a:gd name="T70" fmla="*/ 2147483647 w 1702"/>
                  <a:gd name="T71" fmla="*/ 2147483647 h 1661"/>
                  <a:gd name="T72" fmla="*/ 2147483647 w 1702"/>
                  <a:gd name="T73" fmla="*/ 2147483647 h 1661"/>
                  <a:gd name="T74" fmla="*/ 2147483647 w 1702"/>
                  <a:gd name="T75" fmla="*/ 2147483647 h 1661"/>
                  <a:gd name="T76" fmla="*/ 2147483647 w 1702"/>
                  <a:gd name="T77" fmla="*/ 2147483647 h 1661"/>
                  <a:gd name="T78" fmla="*/ 2147483647 w 1702"/>
                  <a:gd name="T79" fmla="*/ 2147483647 h 1661"/>
                  <a:gd name="T80" fmla="*/ 2147483647 w 1702"/>
                  <a:gd name="T81" fmla="*/ 2147483647 h 1661"/>
                  <a:gd name="T82" fmla="*/ 2147483647 w 1702"/>
                  <a:gd name="T83" fmla="*/ 2147483647 h 166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02"/>
                  <a:gd name="T127" fmla="*/ 0 h 1661"/>
                  <a:gd name="T128" fmla="*/ 1702 w 1702"/>
                  <a:gd name="T129" fmla="*/ 1661 h 166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02" h="1661">
                    <a:moveTo>
                      <a:pt x="272" y="247"/>
                    </a:moveTo>
                    <a:lnTo>
                      <a:pt x="614" y="0"/>
                    </a:lnTo>
                    <a:lnTo>
                      <a:pt x="777" y="43"/>
                    </a:lnTo>
                    <a:lnTo>
                      <a:pt x="856" y="122"/>
                    </a:lnTo>
                    <a:lnTo>
                      <a:pt x="1177" y="153"/>
                    </a:lnTo>
                    <a:lnTo>
                      <a:pt x="1187" y="975"/>
                    </a:lnTo>
                    <a:lnTo>
                      <a:pt x="1292" y="999"/>
                    </a:lnTo>
                    <a:lnTo>
                      <a:pt x="1340" y="1097"/>
                    </a:lnTo>
                    <a:lnTo>
                      <a:pt x="1415" y="1064"/>
                    </a:lnTo>
                    <a:lnTo>
                      <a:pt x="1569" y="1286"/>
                    </a:lnTo>
                    <a:lnTo>
                      <a:pt x="1702" y="1390"/>
                    </a:lnTo>
                    <a:lnTo>
                      <a:pt x="1697" y="1478"/>
                    </a:lnTo>
                    <a:lnTo>
                      <a:pt x="1529" y="1490"/>
                    </a:lnTo>
                    <a:lnTo>
                      <a:pt x="1455" y="1217"/>
                    </a:lnTo>
                    <a:lnTo>
                      <a:pt x="925" y="949"/>
                    </a:lnTo>
                    <a:lnTo>
                      <a:pt x="940" y="1033"/>
                    </a:lnTo>
                    <a:lnTo>
                      <a:pt x="820" y="1143"/>
                    </a:lnTo>
                    <a:lnTo>
                      <a:pt x="801" y="1102"/>
                    </a:lnTo>
                    <a:lnTo>
                      <a:pt x="767" y="1102"/>
                    </a:lnTo>
                    <a:lnTo>
                      <a:pt x="672" y="1330"/>
                    </a:lnTo>
                    <a:lnTo>
                      <a:pt x="376" y="1554"/>
                    </a:lnTo>
                    <a:lnTo>
                      <a:pt x="84" y="1661"/>
                    </a:lnTo>
                    <a:lnTo>
                      <a:pt x="0" y="1646"/>
                    </a:lnTo>
                    <a:lnTo>
                      <a:pt x="336" y="1454"/>
                    </a:lnTo>
                    <a:lnTo>
                      <a:pt x="376" y="1454"/>
                    </a:lnTo>
                    <a:lnTo>
                      <a:pt x="499" y="1306"/>
                    </a:lnTo>
                    <a:lnTo>
                      <a:pt x="554" y="1301"/>
                    </a:lnTo>
                    <a:lnTo>
                      <a:pt x="638" y="1188"/>
                    </a:lnTo>
                    <a:lnTo>
                      <a:pt x="609" y="1138"/>
                    </a:lnTo>
                    <a:lnTo>
                      <a:pt x="430" y="1162"/>
                    </a:lnTo>
                    <a:lnTo>
                      <a:pt x="307" y="880"/>
                    </a:lnTo>
                    <a:lnTo>
                      <a:pt x="376" y="752"/>
                    </a:lnTo>
                    <a:lnTo>
                      <a:pt x="489" y="707"/>
                    </a:lnTo>
                    <a:lnTo>
                      <a:pt x="449" y="594"/>
                    </a:lnTo>
                    <a:lnTo>
                      <a:pt x="331" y="647"/>
                    </a:lnTo>
                    <a:lnTo>
                      <a:pt x="242" y="484"/>
                    </a:lnTo>
                    <a:lnTo>
                      <a:pt x="341" y="445"/>
                    </a:lnTo>
                    <a:lnTo>
                      <a:pt x="430" y="489"/>
                    </a:lnTo>
                    <a:lnTo>
                      <a:pt x="470" y="465"/>
                    </a:lnTo>
                    <a:lnTo>
                      <a:pt x="396" y="326"/>
                    </a:lnTo>
                    <a:lnTo>
                      <a:pt x="267" y="316"/>
                    </a:lnTo>
                    <a:lnTo>
                      <a:pt x="272" y="24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2" name="Freeform 15"/>
              <p:cNvSpPr>
                <a:spLocks/>
              </p:cNvSpPr>
              <p:nvPr/>
            </p:nvSpPr>
            <p:spPr bwMode="auto">
              <a:xfrm>
                <a:off x="4224048" y="2771815"/>
                <a:ext cx="1061042" cy="729751"/>
              </a:xfrm>
              <a:custGeom>
                <a:avLst/>
                <a:gdLst>
                  <a:gd name="T0" fmla="*/ 2147483647 w 896"/>
                  <a:gd name="T1" fmla="*/ 0 h 558"/>
                  <a:gd name="T2" fmla="*/ 2147483647 w 896"/>
                  <a:gd name="T3" fmla="*/ 2147483647 h 558"/>
                  <a:gd name="T4" fmla="*/ 2147483647 w 896"/>
                  <a:gd name="T5" fmla="*/ 2147483647 h 558"/>
                  <a:gd name="T6" fmla="*/ 2147483647 w 896"/>
                  <a:gd name="T7" fmla="*/ 2147483647 h 558"/>
                  <a:gd name="T8" fmla="*/ 2147483647 w 896"/>
                  <a:gd name="T9" fmla="*/ 2147483647 h 558"/>
                  <a:gd name="T10" fmla="*/ 2147483647 w 896"/>
                  <a:gd name="T11" fmla="*/ 2147483647 h 558"/>
                  <a:gd name="T12" fmla="*/ 2147483647 w 896"/>
                  <a:gd name="T13" fmla="*/ 2147483647 h 558"/>
                  <a:gd name="T14" fmla="*/ 2147483647 w 896"/>
                  <a:gd name="T15" fmla="*/ 2147483647 h 558"/>
                  <a:gd name="T16" fmla="*/ 2147483647 w 896"/>
                  <a:gd name="T17" fmla="*/ 2147483647 h 558"/>
                  <a:gd name="T18" fmla="*/ 2147483647 w 896"/>
                  <a:gd name="T19" fmla="*/ 2147483647 h 558"/>
                  <a:gd name="T20" fmla="*/ 2147483647 w 896"/>
                  <a:gd name="T21" fmla="*/ 2147483647 h 558"/>
                  <a:gd name="T22" fmla="*/ 2147483647 w 896"/>
                  <a:gd name="T23" fmla="*/ 2147483647 h 558"/>
                  <a:gd name="T24" fmla="*/ 2147483647 w 896"/>
                  <a:gd name="T25" fmla="*/ 2147483647 h 558"/>
                  <a:gd name="T26" fmla="*/ 2147483647 w 896"/>
                  <a:gd name="T27" fmla="*/ 2147483647 h 558"/>
                  <a:gd name="T28" fmla="*/ 2147483647 w 896"/>
                  <a:gd name="T29" fmla="*/ 2147483647 h 558"/>
                  <a:gd name="T30" fmla="*/ 2147483647 w 896"/>
                  <a:gd name="T31" fmla="*/ 2147483647 h 558"/>
                  <a:gd name="T32" fmla="*/ 2147483647 w 896"/>
                  <a:gd name="T33" fmla="*/ 2147483647 h 558"/>
                  <a:gd name="T34" fmla="*/ 0 w 896"/>
                  <a:gd name="T35" fmla="*/ 2147483647 h 558"/>
                  <a:gd name="T36" fmla="*/ 2147483647 w 896"/>
                  <a:gd name="T37" fmla="*/ 0 h 5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96"/>
                  <a:gd name="T58" fmla="*/ 0 h 558"/>
                  <a:gd name="T59" fmla="*/ 896 w 896"/>
                  <a:gd name="T60" fmla="*/ 558 h 5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96" h="558">
                    <a:moveTo>
                      <a:pt x="14" y="0"/>
                    </a:moveTo>
                    <a:lnTo>
                      <a:pt x="190" y="22"/>
                    </a:lnTo>
                    <a:lnTo>
                      <a:pt x="297" y="37"/>
                    </a:lnTo>
                    <a:lnTo>
                      <a:pt x="437" y="51"/>
                    </a:lnTo>
                    <a:lnTo>
                      <a:pt x="566" y="64"/>
                    </a:lnTo>
                    <a:lnTo>
                      <a:pt x="791" y="80"/>
                    </a:lnTo>
                    <a:lnTo>
                      <a:pt x="896" y="88"/>
                    </a:lnTo>
                    <a:lnTo>
                      <a:pt x="893" y="544"/>
                    </a:lnTo>
                    <a:lnTo>
                      <a:pt x="344" y="497"/>
                    </a:lnTo>
                    <a:lnTo>
                      <a:pt x="332" y="558"/>
                    </a:lnTo>
                    <a:lnTo>
                      <a:pt x="311" y="529"/>
                    </a:lnTo>
                    <a:lnTo>
                      <a:pt x="261" y="534"/>
                    </a:lnTo>
                    <a:lnTo>
                      <a:pt x="189" y="545"/>
                    </a:lnTo>
                    <a:lnTo>
                      <a:pt x="176" y="466"/>
                    </a:lnTo>
                    <a:lnTo>
                      <a:pt x="90" y="403"/>
                    </a:lnTo>
                    <a:lnTo>
                      <a:pt x="103" y="343"/>
                    </a:lnTo>
                    <a:lnTo>
                      <a:pt x="111" y="295"/>
                    </a:lnTo>
                    <a:lnTo>
                      <a:pt x="0" y="138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</p:grpSp>
      <p:grpSp>
        <p:nvGrpSpPr>
          <p:cNvPr id="871" name="Group 870"/>
          <p:cNvGrpSpPr/>
          <p:nvPr/>
        </p:nvGrpSpPr>
        <p:grpSpPr>
          <a:xfrm>
            <a:off x="5294627" y="524159"/>
            <a:ext cx="6734803" cy="5104151"/>
            <a:chOff x="5160969" y="522429"/>
            <a:chExt cx="6734803" cy="5104151"/>
          </a:xfrm>
        </p:grpSpPr>
        <p:pic>
          <p:nvPicPr>
            <p:cNvPr id="872" name="Picture 871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5436" t="-4947" r="-1186" b="8012"/>
            <a:stretch/>
          </p:blipFill>
          <p:spPr>
            <a:xfrm>
              <a:off x="7857227" y="522429"/>
              <a:ext cx="2260739" cy="1089894"/>
            </a:xfrm>
            <a:prstGeom prst="rect">
              <a:avLst/>
            </a:prstGeom>
            <a:solidFill>
              <a:srgbClr val="FFFFFF"/>
            </a:solidFill>
          </p:spPr>
        </p:pic>
        <p:grpSp>
          <p:nvGrpSpPr>
            <p:cNvPr id="873" name="Group 137"/>
            <p:cNvGrpSpPr/>
            <p:nvPr/>
          </p:nvGrpSpPr>
          <p:grpSpPr>
            <a:xfrm>
              <a:off x="5160969" y="1543074"/>
              <a:ext cx="6734803" cy="4083506"/>
              <a:chOff x="2797320" y="2590800"/>
              <a:chExt cx="5889480" cy="3745524"/>
            </a:xfrm>
            <a:solidFill>
              <a:schemeClr val="bg1">
                <a:lumMod val="65000"/>
              </a:schemeClr>
            </a:solidFill>
          </p:grpSpPr>
          <p:sp>
            <p:nvSpPr>
              <p:cNvPr id="874" name="Freeform 5"/>
              <p:cNvSpPr>
                <a:spLocks/>
              </p:cNvSpPr>
              <p:nvPr/>
            </p:nvSpPr>
            <p:spPr bwMode="auto">
              <a:xfrm>
                <a:off x="5404628" y="4207409"/>
                <a:ext cx="820827" cy="445137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5" name="Freeform 6"/>
              <p:cNvSpPr>
                <a:spLocks/>
              </p:cNvSpPr>
              <p:nvPr/>
            </p:nvSpPr>
            <p:spPr bwMode="auto">
              <a:xfrm>
                <a:off x="4903707" y="4715161"/>
                <a:ext cx="1474302" cy="1511871"/>
              </a:xfrm>
              <a:custGeom>
                <a:avLst/>
                <a:gdLst>
                  <a:gd name="T0" fmla="*/ 2147483647 w 1248"/>
                  <a:gd name="T1" fmla="*/ 0 h 1156"/>
                  <a:gd name="T2" fmla="*/ 2147483647 w 1248"/>
                  <a:gd name="T3" fmla="*/ 2147483647 h 1156"/>
                  <a:gd name="T4" fmla="*/ 2147483647 w 1248"/>
                  <a:gd name="T5" fmla="*/ 2147483647 h 1156"/>
                  <a:gd name="T6" fmla="*/ 2147483647 w 1248"/>
                  <a:gd name="T7" fmla="*/ 2147483647 h 1156"/>
                  <a:gd name="T8" fmla="*/ 2147483647 w 1248"/>
                  <a:gd name="T9" fmla="*/ 2147483647 h 1156"/>
                  <a:gd name="T10" fmla="*/ 2147483647 w 1248"/>
                  <a:gd name="T11" fmla="*/ 2147483647 h 1156"/>
                  <a:gd name="T12" fmla="*/ 2147483647 w 1248"/>
                  <a:gd name="T13" fmla="*/ 2147483647 h 1156"/>
                  <a:gd name="T14" fmla="*/ 2147483647 w 1248"/>
                  <a:gd name="T15" fmla="*/ 2147483647 h 1156"/>
                  <a:gd name="T16" fmla="*/ 2147483647 w 1248"/>
                  <a:gd name="T17" fmla="*/ 2147483647 h 1156"/>
                  <a:gd name="T18" fmla="*/ 2147483647 w 1248"/>
                  <a:gd name="T19" fmla="*/ 2147483647 h 1156"/>
                  <a:gd name="T20" fmla="*/ 2147483647 w 1248"/>
                  <a:gd name="T21" fmla="*/ 2147483647 h 1156"/>
                  <a:gd name="T22" fmla="*/ 2147483647 w 1248"/>
                  <a:gd name="T23" fmla="*/ 2147483647 h 1156"/>
                  <a:gd name="T24" fmla="*/ 2147483647 w 1248"/>
                  <a:gd name="T25" fmla="*/ 2147483647 h 1156"/>
                  <a:gd name="T26" fmla="*/ 2147483647 w 1248"/>
                  <a:gd name="T27" fmla="*/ 2147483647 h 1156"/>
                  <a:gd name="T28" fmla="*/ 2147483647 w 1248"/>
                  <a:gd name="T29" fmla="*/ 2147483647 h 1156"/>
                  <a:gd name="T30" fmla="*/ 2147483647 w 1248"/>
                  <a:gd name="T31" fmla="*/ 2147483647 h 1156"/>
                  <a:gd name="T32" fmla="*/ 2147483647 w 1248"/>
                  <a:gd name="T33" fmla="*/ 2147483647 h 1156"/>
                  <a:gd name="T34" fmla="*/ 2147483647 w 1248"/>
                  <a:gd name="T35" fmla="*/ 2147483647 h 1156"/>
                  <a:gd name="T36" fmla="*/ 2147483647 w 1248"/>
                  <a:gd name="T37" fmla="*/ 2147483647 h 1156"/>
                  <a:gd name="T38" fmla="*/ 2147483647 w 1248"/>
                  <a:gd name="T39" fmla="*/ 2147483647 h 1156"/>
                  <a:gd name="T40" fmla="*/ 2147483647 w 1248"/>
                  <a:gd name="T41" fmla="*/ 2147483647 h 1156"/>
                  <a:gd name="T42" fmla="*/ 2147483647 w 1248"/>
                  <a:gd name="T43" fmla="*/ 2147483647 h 1156"/>
                  <a:gd name="T44" fmla="*/ 2147483647 w 1248"/>
                  <a:gd name="T45" fmla="*/ 2147483647 h 1156"/>
                  <a:gd name="T46" fmla="*/ 2147483647 w 1248"/>
                  <a:gd name="T47" fmla="*/ 2147483647 h 1156"/>
                  <a:gd name="T48" fmla="*/ 2147483647 w 1248"/>
                  <a:gd name="T49" fmla="*/ 2147483647 h 1156"/>
                  <a:gd name="T50" fmla="*/ 2147483647 w 1248"/>
                  <a:gd name="T51" fmla="*/ 2147483647 h 1156"/>
                  <a:gd name="T52" fmla="*/ 2147483647 w 1248"/>
                  <a:gd name="T53" fmla="*/ 2147483647 h 1156"/>
                  <a:gd name="T54" fmla="*/ 2147483647 w 1248"/>
                  <a:gd name="T55" fmla="*/ 2147483647 h 1156"/>
                  <a:gd name="T56" fmla="*/ 2147483647 w 1248"/>
                  <a:gd name="T57" fmla="*/ 2147483647 h 1156"/>
                  <a:gd name="T58" fmla="*/ 2147483647 w 1248"/>
                  <a:gd name="T59" fmla="*/ 2147483647 h 1156"/>
                  <a:gd name="T60" fmla="*/ 2147483647 w 1248"/>
                  <a:gd name="T61" fmla="*/ 2147483647 h 1156"/>
                  <a:gd name="T62" fmla="*/ 2147483647 w 1248"/>
                  <a:gd name="T63" fmla="*/ 2147483647 h 1156"/>
                  <a:gd name="T64" fmla="*/ 2147483647 w 1248"/>
                  <a:gd name="T65" fmla="*/ 2147483647 h 1156"/>
                  <a:gd name="T66" fmla="*/ 2147483647 w 1248"/>
                  <a:gd name="T67" fmla="*/ 2147483647 h 1156"/>
                  <a:gd name="T68" fmla="*/ 2147483647 w 1248"/>
                  <a:gd name="T69" fmla="*/ 2147483647 h 1156"/>
                  <a:gd name="T70" fmla="*/ 2147483647 w 1248"/>
                  <a:gd name="T71" fmla="*/ 2147483647 h 1156"/>
                  <a:gd name="T72" fmla="*/ 2147483647 w 1248"/>
                  <a:gd name="T73" fmla="*/ 2147483647 h 1156"/>
                  <a:gd name="T74" fmla="*/ 2147483647 w 1248"/>
                  <a:gd name="T75" fmla="*/ 2147483647 h 1156"/>
                  <a:gd name="T76" fmla="*/ 2147483647 w 1248"/>
                  <a:gd name="T77" fmla="*/ 2147483647 h 1156"/>
                  <a:gd name="T78" fmla="*/ 2147483647 w 1248"/>
                  <a:gd name="T79" fmla="*/ 2147483647 h 1156"/>
                  <a:gd name="T80" fmla="*/ 2147483647 w 1248"/>
                  <a:gd name="T81" fmla="*/ 2147483647 h 1156"/>
                  <a:gd name="T82" fmla="*/ 2147483647 w 1248"/>
                  <a:gd name="T83" fmla="*/ 2147483647 h 1156"/>
                  <a:gd name="T84" fmla="*/ 2147483647 w 1248"/>
                  <a:gd name="T85" fmla="*/ 2147483647 h 1156"/>
                  <a:gd name="T86" fmla="*/ 2147483647 w 1248"/>
                  <a:gd name="T87" fmla="*/ 2147483647 h 1156"/>
                  <a:gd name="T88" fmla="*/ 2147483647 w 1248"/>
                  <a:gd name="T89" fmla="*/ 2147483647 h 1156"/>
                  <a:gd name="T90" fmla="*/ 2147483647 w 1248"/>
                  <a:gd name="T91" fmla="*/ 2147483647 h 1156"/>
                  <a:gd name="T92" fmla="*/ 0 w 1248"/>
                  <a:gd name="T93" fmla="*/ 2147483647 h 1156"/>
                  <a:gd name="T94" fmla="*/ 0 w 1248"/>
                  <a:gd name="T95" fmla="*/ 2147483647 h 1156"/>
                  <a:gd name="T96" fmla="*/ 2147483647 w 1248"/>
                  <a:gd name="T97" fmla="*/ 2147483647 h 1156"/>
                  <a:gd name="T98" fmla="*/ 2147483647 w 1248"/>
                  <a:gd name="T99" fmla="*/ 2147483647 h 1156"/>
                  <a:gd name="T100" fmla="*/ 2147483647 w 1248"/>
                  <a:gd name="T101" fmla="*/ 0 h 11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248"/>
                  <a:gd name="T154" fmla="*/ 0 h 1156"/>
                  <a:gd name="T155" fmla="*/ 1248 w 1248"/>
                  <a:gd name="T156" fmla="*/ 1156 h 11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248" h="1156">
                    <a:moveTo>
                      <a:pt x="361" y="0"/>
                    </a:moveTo>
                    <a:lnTo>
                      <a:pt x="637" y="10"/>
                    </a:lnTo>
                    <a:lnTo>
                      <a:pt x="637" y="219"/>
                    </a:lnTo>
                    <a:lnTo>
                      <a:pt x="778" y="278"/>
                    </a:lnTo>
                    <a:lnTo>
                      <a:pt x="817" y="258"/>
                    </a:lnTo>
                    <a:lnTo>
                      <a:pt x="909" y="303"/>
                    </a:lnTo>
                    <a:lnTo>
                      <a:pt x="964" y="300"/>
                    </a:lnTo>
                    <a:lnTo>
                      <a:pt x="1070" y="255"/>
                    </a:lnTo>
                    <a:lnTo>
                      <a:pt x="1131" y="299"/>
                    </a:lnTo>
                    <a:lnTo>
                      <a:pt x="1185" y="310"/>
                    </a:lnTo>
                    <a:lnTo>
                      <a:pt x="1185" y="481"/>
                    </a:lnTo>
                    <a:lnTo>
                      <a:pt x="1248" y="588"/>
                    </a:lnTo>
                    <a:lnTo>
                      <a:pt x="1233" y="733"/>
                    </a:lnTo>
                    <a:lnTo>
                      <a:pt x="1165" y="791"/>
                    </a:lnTo>
                    <a:lnTo>
                      <a:pt x="1151" y="738"/>
                    </a:lnTo>
                    <a:lnTo>
                      <a:pt x="1131" y="762"/>
                    </a:lnTo>
                    <a:lnTo>
                      <a:pt x="1146" y="796"/>
                    </a:lnTo>
                    <a:lnTo>
                      <a:pt x="1025" y="883"/>
                    </a:lnTo>
                    <a:lnTo>
                      <a:pt x="996" y="888"/>
                    </a:lnTo>
                    <a:lnTo>
                      <a:pt x="933" y="931"/>
                    </a:lnTo>
                    <a:lnTo>
                      <a:pt x="933" y="956"/>
                    </a:lnTo>
                    <a:lnTo>
                      <a:pt x="913" y="960"/>
                    </a:lnTo>
                    <a:lnTo>
                      <a:pt x="928" y="989"/>
                    </a:lnTo>
                    <a:lnTo>
                      <a:pt x="894" y="1033"/>
                    </a:lnTo>
                    <a:lnTo>
                      <a:pt x="913" y="1096"/>
                    </a:lnTo>
                    <a:lnTo>
                      <a:pt x="933" y="1117"/>
                    </a:lnTo>
                    <a:lnTo>
                      <a:pt x="928" y="1156"/>
                    </a:lnTo>
                    <a:lnTo>
                      <a:pt x="880" y="1156"/>
                    </a:lnTo>
                    <a:lnTo>
                      <a:pt x="836" y="1136"/>
                    </a:lnTo>
                    <a:lnTo>
                      <a:pt x="807" y="1141"/>
                    </a:lnTo>
                    <a:lnTo>
                      <a:pt x="710" y="1107"/>
                    </a:lnTo>
                    <a:lnTo>
                      <a:pt x="666" y="975"/>
                    </a:lnTo>
                    <a:lnTo>
                      <a:pt x="599" y="912"/>
                    </a:lnTo>
                    <a:lnTo>
                      <a:pt x="539" y="796"/>
                    </a:lnTo>
                    <a:lnTo>
                      <a:pt x="512" y="784"/>
                    </a:lnTo>
                    <a:lnTo>
                      <a:pt x="479" y="755"/>
                    </a:lnTo>
                    <a:lnTo>
                      <a:pt x="449" y="755"/>
                    </a:lnTo>
                    <a:lnTo>
                      <a:pt x="402" y="746"/>
                    </a:lnTo>
                    <a:lnTo>
                      <a:pt x="366" y="755"/>
                    </a:lnTo>
                    <a:lnTo>
                      <a:pt x="342" y="814"/>
                    </a:lnTo>
                    <a:lnTo>
                      <a:pt x="305" y="823"/>
                    </a:lnTo>
                    <a:lnTo>
                      <a:pt x="226" y="778"/>
                    </a:lnTo>
                    <a:lnTo>
                      <a:pt x="179" y="723"/>
                    </a:lnTo>
                    <a:lnTo>
                      <a:pt x="171" y="657"/>
                    </a:lnTo>
                    <a:lnTo>
                      <a:pt x="137" y="612"/>
                    </a:lnTo>
                    <a:lnTo>
                      <a:pt x="58" y="549"/>
                    </a:lnTo>
                    <a:lnTo>
                      <a:pt x="0" y="483"/>
                    </a:lnTo>
                    <a:lnTo>
                      <a:pt x="0" y="455"/>
                    </a:lnTo>
                    <a:lnTo>
                      <a:pt x="189" y="457"/>
                    </a:lnTo>
                    <a:lnTo>
                      <a:pt x="342" y="470"/>
                    </a:lnTo>
                    <a:lnTo>
                      <a:pt x="361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6" name="Freeform 7"/>
              <p:cNvSpPr>
                <a:spLocks/>
              </p:cNvSpPr>
              <p:nvPr/>
            </p:nvSpPr>
            <p:spPr bwMode="auto">
              <a:xfrm>
                <a:off x="8284925" y="2590800"/>
                <a:ext cx="401875" cy="677382"/>
              </a:xfrm>
              <a:custGeom>
                <a:avLst/>
                <a:gdLst>
                  <a:gd name="T0" fmla="*/ 2147483647 w 339"/>
                  <a:gd name="T1" fmla="*/ 2147483647 h 518"/>
                  <a:gd name="T2" fmla="*/ 2147483647 w 339"/>
                  <a:gd name="T3" fmla="*/ 2147483647 h 518"/>
                  <a:gd name="T4" fmla="*/ 2147483647 w 339"/>
                  <a:gd name="T5" fmla="*/ 2147483647 h 518"/>
                  <a:gd name="T6" fmla="*/ 2147483647 w 339"/>
                  <a:gd name="T7" fmla="*/ 2147483647 h 518"/>
                  <a:gd name="T8" fmla="*/ 2147483647 w 339"/>
                  <a:gd name="T9" fmla="*/ 2147483647 h 518"/>
                  <a:gd name="T10" fmla="*/ 2147483647 w 339"/>
                  <a:gd name="T11" fmla="*/ 2147483647 h 518"/>
                  <a:gd name="T12" fmla="*/ 2147483647 w 339"/>
                  <a:gd name="T13" fmla="*/ 2147483647 h 518"/>
                  <a:gd name="T14" fmla="*/ 0 w 339"/>
                  <a:gd name="T15" fmla="*/ 2147483647 h 518"/>
                  <a:gd name="T16" fmla="*/ 2147483647 w 339"/>
                  <a:gd name="T17" fmla="*/ 2147483647 h 518"/>
                  <a:gd name="T18" fmla="*/ 2147483647 w 339"/>
                  <a:gd name="T19" fmla="*/ 2147483647 h 518"/>
                  <a:gd name="T20" fmla="*/ 2147483647 w 339"/>
                  <a:gd name="T21" fmla="*/ 2147483647 h 518"/>
                  <a:gd name="T22" fmla="*/ 2147483647 w 339"/>
                  <a:gd name="T23" fmla="*/ 2147483647 h 518"/>
                  <a:gd name="T24" fmla="*/ 2147483647 w 339"/>
                  <a:gd name="T25" fmla="*/ 2147483647 h 518"/>
                  <a:gd name="T26" fmla="*/ 2147483647 w 339"/>
                  <a:gd name="T27" fmla="*/ 2147483647 h 518"/>
                  <a:gd name="T28" fmla="*/ 2147483647 w 339"/>
                  <a:gd name="T29" fmla="*/ 2147483647 h 518"/>
                  <a:gd name="T30" fmla="*/ 2147483647 w 339"/>
                  <a:gd name="T31" fmla="*/ 2147483647 h 518"/>
                  <a:gd name="T32" fmla="*/ 2147483647 w 339"/>
                  <a:gd name="T33" fmla="*/ 2147483647 h 518"/>
                  <a:gd name="T34" fmla="*/ 2147483647 w 339"/>
                  <a:gd name="T35" fmla="*/ 2147483647 h 518"/>
                  <a:gd name="T36" fmla="*/ 2147483647 w 339"/>
                  <a:gd name="T37" fmla="*/ 2147483647 h 518"/>
                  <a:gd name="T38" fmla="*/ 2147483647 w 339"/>
                  <a:gd name="T39" fmla="*/ 2147483647 h 518"/>
                  <a:gd name="T40" fmla="*/ 2147483647 w 339"/>
                  <a:gd name="T41" fmla="*/ 2147483647 h 518"/>
                  <a:gd name="T42" fmla="*/ 2147483647 w 339"/>
                  <a:gd name="T43" fmla="*/ 2147483647 h 518"/>
                  <a:gd name="T44" fmla="*/ 2147483647 w 339"/>
                  <a:gd name="T45" fmla="*/ 2147483647 h 518"/>
                  <a:gd name="T46" fmla="*/ 2147483647 w 339"/>
                  <a:gd name="T47" fmla="*/ 2147483647 h 518"/>
                  <a:gd name="T48" fmla="*/ 2147483647 w 339"/>
                  <a:gd name="T49" fmla="*/ 0 h 518"/>
                  <a:gd name="T50" fmla="*/ 2147483647 w 339"/>
                  <a:gd name="T51" fmla="*/ 2147483647 h 518"/>
                  <a:gd name="T52" fmla="*/ 2147483647 w 339"/>
                  <a:gd name="T53" fmla="*/ 2147483647 h 518"/>
                  <a:gd name="T54" fmla="*/ 2147483647 w 339"/>
                  <a:gd name="T55" fmla="*/ 2147483647 h 51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39"/>
                  <a:gd name="T85" fmla="*/ 0 h 518"/>
                  <a:gd name="T86" fmla="*/ 339 w 339"/>
                  <a:gd name="T87" fmla="*/ 518 h 51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39" h="518">
                    <a:moveTo>
                      <a:pt x="79" y="16"/>
                    </a:moveTo>
                    <a:lnTo>
                      <a:pt x="29" y="111"/>
                    </a:lnTo>
                    <a:lnTo>
                      <a:pt x="53" y="147"/>
                    </a:lnTo>
                    <a:lnTo>
                      <a:pt x="29" y="190"/>
                    </a:lnTo>
                    <a:lnTo>
                      <a:pt x="43" y="205"/>
                    </a:lnTo>
                    <a:lnTo>
                      <a:pt x="34" y="234"/>
                    </a:lnTo>
                    <a:lnTo>
                      <a:pt x="34" y="282"/>
                    </a:lnTo>
                    <a:lnTo>
                      <a:pt x="0" y="300"/>
                    </a:lnTo>
                    <a:lnTo>
                      <a:pt x="13" y="314"/>
                    </a:lnTo>
                    <a:lnTo>
                      <a:pt x="84" y="495"/>
                    </a:lnTo>
                    <a:lnTo>
                      <a:pt x="140" y="518"/>
                    </a:lnTo>
                    <a:lnTo>
                      <a:pt x="137" y="481"/>
                    </a:lnTo>
                    <a:lnTo>
                      <a:pt x="164" y="452"/>
                    </a:lnTo>
                    <a:lnTo>
                      <a:pt x="155" y="421"/>
                    </a:lnTo>
                    <a:lnTo>
                      <a:pt x="224" y="384"/>
                    </a:lnTo>
                    <a:lnTo>
                      <a:pt x="227" y="334"/>
                    </a:lnTo>
                    <a:lnTo>
                      <a:pt x="268" y="331"/>
                    </a:lnTo>
                    <a:lnTo>
                      <a:pt x="300" y="292"/>
                    </a:lnTo>
                    <a:lnTo>
                      <a:pt x="339" y="266"/>
                    </a:lnTo>
                    <a:lnTo>
                      <a:pt x="339" y="234"/>
                    </a:lnTo>
                    <a:lnTo>
                      <a:pt x="285" y="224"/>
                    </a:lnTo>
                    <a:lnTo>
                      <a:pt x="276" y="189"/>
                    </a:lnTo>
                    <a:lnTo>
                      <a:pt x="222" y="184"/>
                    </a:lnTo>
                    <a:lnTo>
                      <a:pt x="179" y="30"/>
                    </a:lnTo>
                    <a:lnTo>
                      <a:pt x="159" y="0"/>
                    </a:lnTo>
                    <a:lnTo>
                      <a:pt x="106" y="13"/>
                    </a:lnTo>
                    <a:lnTo>
                      <a:pt x="96" y="27"/>
                    </a:lnTo>
                    <a:lnTo>
                      <a:pt x="79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7" name="Freeform 8"/>
              <p:cNvSpPr>
                <a:spLocks/>
              </p:cNvSpPr>
              <p:nvPr/>
            </p:nvSpPr>
            <p:spPr bwMode="auto">
              <a:xfrm>
                <a:off x="7690650" y="3927349"/>
                <a:ext cx="515721" cy="234522"/>
              </a:xfrm>
              <a:custGeom>
                <a:avLst/>
                <a:gdLst>
                  <a:gd name="T0" fmla="*/ 0 w 505"/>
                  <a:gd name="T1" fmla="*/ 2147483647 h 208"/>
                  <a:gd name="T2" fmla="*/ 2147483647 w 505"/>
                  <a:gd name="T3" fmla="*/ 0 h 208"/>
                  <a:gd name="T4" fmla="*/ 2147483647 w 505"/>
                  <a:gd name="T5" fmla="*/ 2147483647 h 208"/>
                  <a:gd name="T6" fmla="*/ 2147483647 w 505"/>
                  <a:gd name="T7" fmla="*/ 2147483647 h 208"/>
                  <a:gd name="T8" fmla="*/ 2147483647 w 505"/>
                  <a:gd name="T9" fmla="*/ 2147483647 h 208"/>
                  <a:gd name="T10" fmla="*/ 2147483647 w 505"/>
                  <a:gd name="T11" fmla="*/ 2147483647 h 208"/>
                  <a:gd name="T12" fmla="*/ 2147483647 w 505"/>
                  <a:gd name="T13" fmla="*/ 2147483647 h 208"/>
                  <a:gd name="T14" fmla="*/ 2147483647 w 505"/>
                  <a:gd name="T15" fmla="*/ 2147483647 h 208"/>
                  <a:gd name="T16" fmla="*/ 2147483647 w 505"/>
                  <a:gd name="T17" fmla="*/ 2147483647 h 208"/>
                  <a:gd name="T18" fmla="*/ 2147483647 w 505"/>
                  <a:gd name="T19" fmla="*/ 2147483647 h 208"/>
                  <a:gd name="T20" fmla="*/ 2147483647 w 505"/>
                  <a:gd name="T21" fmla="*/ 2147483647 h 208"/>
                  <a:gd name="T22" fmla="*/ 2147483647 w 505"/>
                  <a:gd name="T23" fmla="*/ 2147483647 h 208"/>
                  <a:gd name="T24" fmla="*/ 2147483647 w 505"/>
                  <a:gd name="T25" fmla="*/ 2147483647 h 208"/>
                  <a:gd name="T26" fmla="*/ 2147483647 w 505"/>
                  <a:gd name="T27" fmla="*/ 2147483647 h 208"/>
                  <a:gd name="T28" fmla="*/ 2147483647 w 505"/>
                  <a:gd name="T29" fmla="*/ 2147483647 h 208"/>
                  <a:gd name="T30" fmla="*/ 2147483647 w 505"/>
                  <a:gd name="T31" fmla="*/ 2147483647 h 208"/>
                  <a:gd name="T32" fmla="*/ 0 w 505"/>
                  <a:gd name="T33" fmla="*/ 2147483647 h 20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5"/>
                  <a:gd name="T52" fmla="*/ 0 h 208"/>
                  <a:gd name="T53" fmla="*/ 505 w 505"/>
                  <a:gd name="T54" fmla="*/ 208 h 20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5" h="208">
                    <a:moveTo>
                      <a:pt x="0" y="72"/>
                    </a:moveTo>
                    <a:lnTo>
                      <a:pt x="381" y="0"/>
                    </a:lnTo>
                    <a:lnTo>
                      <a:pt x="440" y="144"/>
                    </a:lnTo>
                    <a:lnTo>
                      <a:pt x="504" y="128"/>
                    </a:lnTo>
                    <a:lnTo>
                      <a:pt x="505" y="199"/>
                    </a:lnTo>
                    <a:lnTo>
                      <a:pt x="453" y="208"/>
                    </a:lnTo>
                    <a:lnTo>
                      <a:pt x="407" y="162"/>
                    </a:lnTo>
                    <a:lnTo>
                      <a:pt x="376" y="106"/>
                    </a:lnTo>
                    <a:lnTo>
                      <a:pt x="371" y="28"/>
                    </a:lnTo>
                    <a:lnTo>
                      <a:pt x="349" y="67"/>
                    </a:lnTo>
                    <a:lnTo>
                      <a:pt x="374" y="184"/>
                    </a:lnTo>
                    <a:lnTo>
                      <a:pt x="264" y="201"/>
                    </a:lnTo>
                    <a:lnTo>
                      <a:pt x="261" y="115"/>
                    </a:lnTo>
                    <a:lnTo>
                      <a:pt x="193" y="77"/>
                    </a:lnTo>
                    <a:lnTo>
                      <a:pt x="136" y="68"/>
                    </a:lnTo>
                    <a:lnTo>
                      <a:pt x="15" y="128"/>
                    </a:lnTo>
                    <a:lnTo>
                      <a:pt x="0" y="7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8" name="Freeform 9"/>
              <p:cNvSpPr>
                <a:spLocks/>
              </p:cNvSpPr>
              <p:nvPr/>
            </p:nvSpPr>
            <p:spPr bwMode="auto">
              <a:xfrm>
                <a:off x="3479496" y="2640892"/>
                <a:ext cx="678521" cy="552152"/>
              </a:xfrm>
              <a:custGeom>
                <a:avLst/>
                <a:gdLst>
                  <a:gd name="T0" fmla="*/ 2147483647 w 574"/>
                  <a:gd name="T1" fmla="*/ 0 h 422"/>
                  <a:gd name="T2" fmla="*/ 2147483647 w 574"/>
                  <a:gd name="T3" fmla="*/ 2147483647 h 422"/>
                  <a:gd name="T4" fmla="*/ 2147483647 w 574"/>
                  <a:gd name="T5" fmla="*/ 2147483647 h 422"/>
                  <a:gd name="T6" fmla="*/ 2147483647 w 574"/>
                  <a:gd name="T7" fmla="*/ 2147483647 h 422"/>
                  <a:gd name="T8" fmla="*/ 2147483647 w 574"/>
                  <a:gd name="T9" fmla="*/ 2147483647 h 422"/>
                  <a:gd name="T10" fmla="*/ 2147483647 w 574"/>
                  <a:gd name="T11" fmla="*/ 2147483647 h 422"/>
                  <a:gd name="T12" fmla="*/ 2147483647 w 574"/>
                  <a:gd name="T13" fmla="*/ 2147483647 h 422"/>
                  <a:gd name="T14" fmla="*/ 2147483647 w 574"/>
                  <a:gd name="T15" fmla="*/ 2147483647 h 422"/>
                  <a:gd name="T16" fmla="*/ 2147483647 w 574"/>
                  <a:gd name="T17" fmla="*/ 2147483647 h 422"/>
                  <a:gd name="T18" fmla="*/ 2147483647 w 574"/>
                  <a:gd name="T19" fmla="*/ 2147483647 h 422"/>
                  <a:gd name="T20" fmla="*/ 2147483647 w 574"/>
                  <a:gd name="T21" fmla="*/ 2147483647 h 422"/>
                  <a:gd name="T22" fmla="*/ 2147483647 w 574"/>
                  <a:gd name="T23" fmla="*/ 2147483647 h 422"/>
                  <a:gd name="T24" fmla="*/ 2147483647 w 574"/>
                  <a:gd name="T25" fmla="*/ 2147483647 h 422"/>
                  <a:gd name="T26" fmla="*/ 2147483647 w 574"/>
                  <a:gd name="T27" fmla="*/ 2147483647 h 422"/>
                  <a:gd name="T28" fmla="*/ 2147483647 w 574"/>
                  <a:gd name="T29" fmla="*/ 2147483647 h 422"/>
                  <a:gd name="T30" fmla="*/ 2147483647 w 574"/>
                  <a:gd name="T31" fmla="*/ 2147483647 h 422"/>
                  <a:gd name="T32" fmla="*/ 2147483647 w 574"/>
                  <a:gd name="T33" fmla="*/ 2147483647 h 422"/>
                  <a:gd name="T34" fmla="*/ 2147483647 w 574"/>
                  <a:gd name="T35" fmla="*/ 2147483647 h 422"/>
                  <a:gd name="T36" fmla="*/ 2147483647 w 574"/>
                  <a:gd name="T37" fmla="*/ 2147483647 h 422"/>
                  <a:gd name="T38" fmla="*/ 2147483647 w 574"/>
                  <a:gd name="T39" fmla="*/ 2147483647 h 422"/>
                  <a:gd name="T40" fmla="*/ 0 w 574"/>
                  <a:gd name="T41" fmla="*/ 2147483647 h 422"/>
                  <a:gd name="T42" fmla="*/ 2147483647 w 574"/>
                  <a:gd name="T43" fmla="*/ 2147483647 h 422"/>
                  <a:gd name="T44" fmla="*/ 2147483647 w 574"/>
                  <a:gd name="T45" fmla="*/ 2147483647 h 422"/>
                  <a:gd name="T46" fmla="*/ 2147483647 w 574"/>
                  <a:gd name="T47" fmla="*/ 2147483647 h 422"/>
                  <a:gd name="T48" fmla="*/ 2147483647 w 574"/>
                  <a:gd name="T49" fmla="*/ 2147483647 h 422"/>
                  <a:gd name="T50" fmla="*/ 2147483647 w 574"/>
                  <a:gd name="T51" fmla="*/ 2147483647 h 422"/>
                  <a:gd name="T52" fmla="*/ 2147483647 w 574"/>
                  <a:gd name="T53" fmla="*/ 2147483647 h 422"/>
                  <a:gd name="T54" fmla="*/ 2147483647 w 574"/>
                  <a:gd name="T55" fmla="*/ 2147483647 h 422"/>
                  <a:gd name="T56" fmla="*/ 2147483647 w 574"/>
                  <a:gd name="T57" fmla="*/ 2147483647 h 422"/>
                  <a:gd name="T58" fmla="*/ 2147483647 w 574"/>
                  <a:gd name="T59" fmla="*/ 2147483647 h 422"/>
                  <a:gd name="T60" fmla="*/ 2147483647 w 574"/>
                  <a:gd name="T61" fmla="*/ 2147483647 h 422"/>
                  <a:gd name="T62" fmla="*/ 2147483647 w 574"/>
                  <a:gd name="T63" fmla="*/ 2147483647 h 422"/>
                  <a:gd name="T64" fmla="*/ 2147483647 w 574"/>
                  <a:gd name="T65" fmla="*/ 2147483647 h 422"/>
                  <a:gd name="T66" fmla="*/ 2147483647 w 574"/>
                  <a:gd name="T67" fmla="*/ 2147483647 h 422"/>
                  <a:gd name="T68" fmla="*/ 2147483647 w 574"/>
                  <a:gd name="T69" fmla="*/ 2147483647 h 422"/>
                  <a:gd name="T70" fmla="*/ 2147483647 w 574"/>
                  <a:gd name="T71" fmla="*/ 2147483647 h 422"/>
                  <a:gd name="T72" fmla="*/ 2147483647 w 574"/>
                  <a:gd name="T73" fmla="*/ 2147483647 h 422"/>
                  <a:gd name="T74" fmla="*/ 2147483647 w 574"/>
                  <a:gd name="T75" fmla="*/ 0 h 4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4"/>
                  <a:gd name="T115" fmla="*/ 0 h 422"/>
                  <a:gd name="T116" fmla="*/ 574 w 574"/>
                  <a:gd name="T117" fmla="*/ 422 h 4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4" h="422">
                    <a:moveTo>
                      <a:pt x="145" y="0"/>
                    </a:moveTo>
                    <a:lnTo>
                      <a:pt x="263" y="33"/>
                    </a:lnTo>
                    <a:lnTo>
                      <a:pt x="353" y="54"/>
                    </a:lnTo>
                    <a:lnTo>
                      <a:pt x="397" y="63"/>
                    </a:lnTo>
                    <a:lnTo>
                      <a:pt x="442" y="70"/>
                    </a:lnTo>
                    <a:lnTo>
                      <a:pt x="502" y="81"/>
                    </a:lnTo>
                    <a:lnTo>
                      <a:pt x="574" y="94"/>
                    </a:lnTo>
                    <a:lnTo>
                      <a:pt x="527" y="422"/>
                    </a:lnTo>
                    <a:lnTo>
                      <a:pt x="305" y="375"/>
                    </a:lnTo>
                    <a:lnTo>
                      <a:pt x="274" y="396"/>
                    </a:lnTo>
                    <a:lnTo>
                      <a:pt x="234" y="364"/>
                    </a:lnTo>
                    <a:lnTo>
                      <a:pt x="198" y="396"/>
                    </a:lnTo>
                    <a:lnTo>
                      <a:pt x="166" y="368"/>
                    </a:lnTo>
                    <a:lnTo>
                      <a:pt x="74" y="364"/>
                    </a:lnTo>
                    <a:lnTo>
                      <a:pt x="87" y="310"/>
                    </a:lnTo>
                    <a:lnTo>
                      <a:pt x="21" y="306"/>
                    </a:lnTo>
                    <a:lnTo>
                      <a:pt x="14" y="275"/>
                    </a:lnTo>
                    <a:lnTo>
                      <a:pt x="27" y="243"/>
                    </a:lnTo>
                    <a:lnTo>
                      <a:pt x="11" y="214"/>
                    </a:lnTo>
                    <a:lnTo>
                      <a:pt x="12" y="131"/>
                    </a:lnTo>
                    <a:lnTo>
                      <a:pt x="0" y="68"/>
                    </a:lnTo>
                    <a:lnTo>
                      <a:pt x="8" y="44"/>
                    </a:lnTo>
                    <a:lnTo>
                      <a:pt x="37" y="54"/>
                    </a:lnTo>
                    <a:lnTo>
                      <a:pt x="67" y="91"/>
                    </a:lnTo>
                    <a:lnTo>
                      <a:pt x="124" y="99"/>
                    </a:lnTo>
                    <a:lnTo>
                      <a:pt x="138" y="130"/>
                    </a:lnTo>
                    <a:lnTo>
                      <a:pt x="111" y="130"/>
                    </a:lnTo>
                    <a:lnTo>
                      <a:pt x="108" y="155"/>
                    </a:lnTo>
                    <a:lnTo>
                      <a:pt x="124" y="159"/>
                    </a:lnTo>
                    <a:lnTo>
                      <a:pt x="130" y="184"/>
                    </a:lnTo>
                    <a:lnTo>
                      <a:pt x="96" y="204"/>
                    </a:lnTo>
                    <a:lnTo>
                      <a:pt x="96" y="222"/>
                    </a:lnTo>
                    <a:lnTo>
                      <a:pt x="135" y="222"/>
                    </a:lnTo>
                    <a:lnTo>
                      <a:pt x="145" y="176"/>
                    </a:lnTo>
                    <a:lnTo>
                      <a:pt x="174" y="149"/>
                    </a:lnTo>
                    <a:lnTo>
                      <a:pt x="138" y="78"/>
                    </a:lnTo>
                    <a:lnTo>
                      <a:pt x="161" y="55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9" name="Freeform 10"/>
              <p:cNvSpPr>
                <a:spLocks/>
              </p:cNvSpPr>
              <p:nvPr/>
            </p:nvSpPr>
            <p:spPr bwMode="auto">
              <a:xfrm>
                <a:off x="3318974" y="3040491"/>
                <a:ext cx="848150" cy="713812"/>
              </a:xfrm>
              <a:custGeom>
                <a:avLst/>
                <a:gdLst>
                  <a:gd name="T0" fmla="*/ 2147483647 w 717"/>
                  <a:gd name="T1" fmla="*/ 0 h 547"/>
                  <a:gd name="T2" fmla="*/ 2147483647 w 717"/>
                  <a:gd name="T3" fmla="*/ 2147483647 h 547"/>
                  <a:gd name="T4" fmla="*/ 2147483647 w 717"/>
                  <a:gd name="T5" fmla="*/ 2147483647 h 547"/>
                  <a:gd name="T6" fmla="*/ 2147483647 w 717"/>
                  <a:gd name="T7" fmla="*/ 2147483647 h 547"/>
                  <a:gd name="T8" fmla="*/ 2147483647 w 717"/>
                  <a:gd name="T9" fmla="*/ 2147483647 h 547"/>
                  <a:gd name="T10" fmla="*/ 2147483647 w 717"/>
                  <a:gd name="T11" fmla="*/ 2147483647 h 547"/>
                  <a:gd name="T12" fmla="*/ 2147483647 w 717"/>
                  <a:gd name="T13" fmla="*/ 2147483647 h 547"/>
                  <a:gd name="T14" fmla="*/ 2147483647 w 717"/>
                  <a:gd name="T15" fmla="*/ 2147483647 h 547"/>
                  <a:gd name="T16" fmla="*/ 2147483647 w 717"/>
                  <a:gd name="T17" fmla="*/ 2147483647 h 547"/>
                  <a:gd name="T18" fmla="*/ 0 w 717"/>
                  <a:gd name="T19" fmla="*/ 2147483647 h 547"/>
                  <a:gd name="T20" fmla="*/ 0 w 717"/>
                  <a:gd name="T21" fmla="*/ 2147483647 h 547"/>
                  <a:gd name="T22" fmla="*/ 2147483647 w 717"/>
                  <a:gd name="T23" fmla="*/ 2147483647 h 547"/>
                  <a:gd name="T24" fmla="*/ 2147483647 w 717"/>
                  <a:gd name="T25" fmla="*/ 2147483647 h 547"/>
                  <a:gd name="T26" fmla="*/ 2147483647 w 717"/>
                  <a:gd name="T27" fmla="*/ 2147483647 h 547"/>
                  <a:gd name="T28" fmla="*/ 2147483647 w 717"/>
                  <a:gd name="T29" fmla="*/ 2147483647 h 547"/>
                  <a:gd name="T30" fmla="*/ 2147483647 w 717"/>
                  <a:gd name="T31" fmla="*/ 2147483647 h 547"/>
                  <a:gd name="T32" fmla="*/ 2147483647 w 717"/>
                  <a:gd name="T33" fmla="*/ 2147483647 h 547"/>
                  <a:gd name="T34" fmla="*/ 2147483647 w 717"/>
                  <a:gd name="T35" fmla="*/ 2147483647 h 547"/>
                  <a:gd name="T36" fmla="*/ 2147483647 w 717"/>
                  <a:gd name="T37" fmla="*/ 2147483647 h 547"/>
                  <a:gd name="T38" fmla="*/ 2147483647 w 717"/>
                  <a:gd name="T39" fmla="*/ 2147483647 h 547"/>
                  <a:gd name="T40" fmla="*/ 2147483647 w 717"/>
                  <a:gd name="T41" fmla="*/ 2147483647 h 547"/>
                  <a:gd name="T42" fmla="*/ 2147483647 w 717"/>
                  <a:gd name="T43" fmla="*/ 2147483647 h 547"/>
                  <a:gd name="T44" fmla="*/ 2147483647 w 717"/>
                  <a:gd name="T45" fmla="*/ 2147483647 h 547"/>
                  <a:gd name="T46" fmla="*/ 2147483647 w 717"/>
                  <a:gd name="T47" fmla="*/ 2147483647 h 547"/>
                  <a:gd name="T48" fmla="*/ 2147483647 w 717"/>
                  <a:gd name="T49" fmla="*/ 2147483647 h 547"/>
                  <a:gd name="T50" fmla="*/ 2147483647 w 717"/>
                  <a:gd name="T51" fmla="*/ 2147483647 h 547"/>
                  <a:gd name="T52" fmla="*/ 2147483647 w 717"/>
                  <a:gd name="T53" fmla="*/ 0 h 54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17"/>
                  <a:gd name="T82" fmla="*/ 0 h 547"/>
                  <a:gd name="T83" fmla="*/ 717 w 717"/>
                  <a:gd name="T84" fmla="*/ 547 h 54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17" h="547">
                    <a:moveTo>
                      <a:pt x="157" y="0"/>
                    </a:moveTo>
                    <a:lnTo>
                      <a:pt x="136" y="11"/>
                    </a:lnTo>
                    <a:lnTo>
                      <a:pt x="123" y="59"/>
                    </a:lnTo>
                    <a:lnTo>
                      <a:pt x="110" y="100"/>
                    </a:lnTo>
                    <a:lnTo>
                      <a:pt x="100" y="132"/>
                    </a:lnTo>
                    <a:lnTo>
                      <a:pt x="87" y="167"/>
                    </a:lnTo>
                    <a:lnTo>
                      <a:pt x="73" y="203"/>
                    </a:lnTo>
                    <a:lnTo>
                      <a:pt x="53" y="242"/>
                    </a:lnTo>
                    <a:lnTo>
                      <a:pt x="27" y="287"/>
                    </a:lnTo>
                    <a:lnTo>
                      <a:pt x="0" y="330"/>
                    </a:lnTo>
                    <a:lnTo>
                      <a:pt x="0" y="426"/>
                    </a:lnTo>
                    <a:lnTo>
                      <a:pt x="402" y="508"/>
                    </a:lnTo>
                    <a:lnTo>
                      <a:pt x="588" y="547"/>
                    </a:lnTo>
                    <a:lnTo>
                      <a:pt x="626" y="356"/>
                    </a:lnTo>
                    <a:lnTo>
                      <a:pt x="651" y="340"/>
                    </a:lnTo>
                    <a:lnTo>
                      <a:pt x="628" y="298"/>
                    </a:lnTo>
                    <a:lnTo>
                      <a:pt x="639" y="255"/>
                    </a:lnTo>
                    <a:lnTo>
                      <a:pt x="717" y="182"/>
                    </a:lnTo>
                    <a:lnTo>
                      <a:pt x="663" y="116"/>
                    </a:lnTo>
                    <a:lnTo>
                      <a:pt x="441" y="69"/>
                    </a:lnTo>
                    <a:lnTo>
                      <a:pt x="410" y="88"/>
                    </a:lnTo>
                    <a:lnTo>
                      <a:pt x="370" y="56"/>
                    </a:lnTo>
                    <a:lnTo>
                      <a:pt x="334" y="90"/>
                    </a:lnTo>
                    <a:lnTo>
                      <a:pt x="300" y="56"/>
                    </a:lnTo>
                    <a:lnTo>
                      <a:pt x="211" y="58"/>
                    </a:lnTo>
                    <a:lnTo>
                      <a:pt x="223" y="4"/>
                    </a:lnTo>
                    <a:lnTo>
                      <a:pt x="157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0" name="Freeform 11"/>
              <p:cNvSpPr>
                <a:spLocks/>
              </p:cNvSpPr>
              <p:nvPr/>
            </p:nvSpPr>
            <p:spPr bwMode="auto">
              <a:xfrm>
                <a:off x="3250667" y="3591504"/>
                <a:ext cx="892550" cy="1527809"/>
              </a:xfrm>
              <a:custGeom>
                <a:avLst/>
                <a:gdLst>
                  <a:gd name="T0" fmla="*/ 2147483647 w 755"/>
                  <a:gd name="T1" fmla="*/ 0 h 1168"/>
                  <a:gd name="T2" fmla="*/ 2147483647 w 755"/>
                  <a:gd name="T3" fmla="*/ 2147483647 h 1168"/>
                  <a:gd name="T4" fmla="*/ 2147483647 w 755"/>
                  <a:gd name="T5" fmla="*/ 2147483647 h 1168"/>
                  <a:gd name="T6" fmla="*/ 2147483647 w 755"/>
                  <a:gd name="T7" fmla="*/ 2147483647 h 1168"/>
                  <a:gd name="T8" fmla="*/ 2147483647 w 755"/>
                  <a:gd name="T9" fmla="*/ 2147483647 h 1168"/>
                  <a:gd name="T10" fmla="*/ 2147483647 w 755"/>
                  <a:gd name="T11" fmla="*/ 2147483647 h 1168"/>
                  <a:gd name="T12" fmla="*/ 2147483647 w 755"/>
                  <a:gd name="T13" fmla="*/ 2147483647 h 1168"/>
                  <a:gd name="T14" fmla="*/ 2147483647 w 755"/>
                  <a:gd name="T15" fmla="*/ 2147483647 h 1168"/>
                  <a:gd name="T16" fmla="*/ 2147483647 w 755"/>
                  <a:gd name="T17" fmla="*/ 2147483647 h 1168"/>
                  <a:gd name="T18" fmla="*/ 2147483647 w 755"/>
                  <a:gd name="T19" fmla="*/ 2147483647 h 1168"/>
                  <a:gd name="T20" fmla="*/ 2147483647 w 755"/>
                  <a:gd name="T21" fmla="*/ 2147483647 h 1168"/>
                  <a:gd name="T22" fmla="*/ 2147483647 w 755"/>
                  <a:gd name="T23" fmla="*/ 2147483647 h 1168"/>
                  <a:gd name="T24" fmla="*/ 2147483647 w 755"/>
                  <a:gd name="T25" fmla="*/ 2147483647 h 1168"/>
                  <a:gd name="T26" fmla="*/ 2147483647 w 755"/>
                  <a:gd name="T27" fmla="*/ 2147483647 h 1168"/>
                  <a:gd name="T28" fmla="*/ 2147483647 w 755"/>
                  <a:gd name="T29" fmla="*/ 2147483647 h 1168"/>
                  <a:gd name="T30" fmla="*/ 2147483647 w 755"/>
                  <a:gd name="T31" fmla="*/ 2147483647 h 1168"/>
                  <a:gd name="T32" fmla="*/ 2147483647 w 755"/>
                  <a:gd name="T33" fmla="*/ 2147483647 h 1168"/>
                  <a:gd name="T34" fmla="*/ 2147483647 w 755"/>
                  <a:gd name="T35" fmla="*/ 2147483647 h 1168"/>
                  <a:gd name="T36" fmla="*/ 2147483647 w 755"/>
                  <a:gd name="T37" fmla="*/ 2147483647 h 1168"/>
                  <a:gd name="T38" fmla="*/ 2147483647 w 755"/>
                  <a:gd name="T39" fmla="*/ 2147483647 h 1168"/>
                  <a:gd name="T40" fmla="*/ 2147483647 w 755"/>
                  <a:gd name="T41" fmla="*/ 2147483647 h 1168"/>
                  <a:gd name="T42" fmla="*/ 2147483647 w 755"/>
                  <a:gd name="T43" fmla="*/ 2147483647 h 1168"/>
                  <a:gd name="T44" fmla="*/ 2147483647 w 755"/>
                  <a:gd name="T45" fmla="*/ 2147483647 h 1168"/>
                  <a:gd name="T46" fmla="*/ 2147483647 w 755"/>
                  <a:gd name="T47" fmla="*/ 2147483647 h 1168"/>
                  <a:gd name="T48" fmla="*/ 2147483647 w 755"/>
                  <a:gd name="T49" fmla="*/ 2147483647 h 1168"/>
                  <a:gd name="T50" fmla="*/ 2147483647 w 755"/>
                  <a:gd name="T51" fmla="*/ 2147483647 h 1168"/>
                  <a:gd name="T52" fmla="*/ 2147483647 w 755"/>
                  <a:gd name="T53" fmla="*/ 2147483647 h 1168"/>
                  <a:gd name="T54" fmla="*/ 2147483647 w 755"/>
                  <a:gd name="T55" fmla="*/ 2147483647 h 1168"/>
                  <a:gd name="T56" fmla="*/ 2147483647 w 755"/>
                  <a:gd name="T57" fmla="*/ 2147483647 h 1168"/>
                  <a:gd name="T58" fmla="*/ 2147483647 w 755"/>
                  <a:gd name="T59" fmla="*/ 2147483647 h 1168"/>
                  <a:gd name="T60" fmla="*/ 2147483647 w 755"/>
                  <a:gd name="T61" fmla="*/ 2147483647 h 1168"/>
                  <a:gd name="T62" fmla="*/ 2147483647 w 755"/>
                  <a:gd name="T63" fmla="*/ 2147483647 h 1168"/>
                  <a:gd name="T64" fmla="*/ 2147483647 w 755"/>
                  <a:gd name="T65" fmla="*/ 2147483647 h 1168"/>
                  <a:gd name="T66" fmla="*/ 2147483647 w 755"/>
                  <a:gd name="T67" fmla="*/ 2147483647 h 1168"/>
                  <a:gd name="T68" fmla="*/ 2147483647 w 755"/>
                  <a:gd name="T69" fmla="*/ 2147483647 h 1168"/>
                  <a:gd name="T70" fmla="*/ 2147483647 w 755"/>
                  <a:gd name="T71" fmla="*/ 2147483647 h 1168"/>
                  <a:gd name="T72" fmla="*/ 2147483647 w 755"/>
                  <a:gd name="T73" fmla="*/ 2147483647 h 1168"/>
                  <a:gd name="T74" fmla="*/ 2147483647 w 755"/>
                  <a:gd name="T75" fmla="*/ 2147483647 h 1168"/>
                  <a:gd name="T76" fmla="*/ 2147483647 w 755"/>
                  <a:gd name="T77" fmla="*/ 2147483647 h 1168"/>
                  <a:gd name="T78" fmla="*/ 2147483647 w 755"/>
                  <a:gd name="T79" fmla="*/ 2147483647 h 1168"/>
                  <a:gd name="T80" fmla="*/ 2147483647 w 755"/>
                  <a:gd name="T81" fmla="*/ 2147483647 h 1168"/>
                  <a:gd name="T82" fmla="*/ 2147483647 w 755"/>
                  <a:gd name="T83" fmla="*/ 2147483647 h 1168"/>
                  <a:gd name="T84" fmla="*/ 2147483647 w 755"/>
                  <a:gd name="T85" fmla="*/ 2147483647 h 1168"/>
                  <a:gd name="T86" fmla="*/ 0 w 755"/>
                  <a:gd name="T87" fmla="*/ 2147483647 h 1168"/>
                  <a:gd name="T88" fmla="*/ 2147483647 w 755"/>
                  <a:gd name="T89" fmla="*/ 2147483647 h 1168"/>
                  <a:gd name="T90" fmla="*/ 2147483647 w 755"/>
                  <a:gd name="T91" fmla="*/ 2147483647 h 1168"/>
                  <a:gd name="T92" fmla="*/ 2147483647 w 755"/>
                  <a:gd name="T93" fmla="*/ 2147483647 h 1168"/>
                  <a:gd name="T94" fmla="*/ 2147483647 w 755"/>
                  <a:gd name="T95" fmla="*/ 0 h 116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55"/>
                  <a:gd name="T145" fmla="*/ 0 h 1168"/>
                  <a:gd name="T146" fmla="*/ 755 w 755"/>
                  <a:gd name="T147" fmla="*/ 1168 h 116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55" h="1168">
                    <a:moveTo>
                      <a:pt x="58" y="0"/>
                    </a:moveTo>
                    <a:lnTo>
                      <a:pt x="405" y="70"/>
                    </a:lnTo>
                    <a:lnTo>
                      <a:pt x="329" y="414"/>
                    </a:lnTo>
                    <a:lnTo>
                      <a:pt x="720" y="937"/>
                    </a:lnTo>
                    <a:lnTo>
                      <a:pt x="755" y="1003"/>
                    </a:lnTo>
                    <a:lnTo>
                      <a:pt x="718" y="1035"/>
                    </a:lnTo>
                    <a:lnTo>
                      <a:pt x="694" y="1093"/>
                    </a:lnTo>
                    <a:lnTo>
                      <a:pt x="671" y="1127"/>
                    </a:lnTo>
                    <a:lnTo>
                      <a:pt x="696" y="1158"/>
                    </a:lnTo>
                    <a:lnTo>
                      <a:pt x="655" y="1168"/>
                    </a:lnTo>
                    <a:lnTo>
                      <a:pt x="426" y="1160"/>
                    </a:lnTo>
                    <a:lnTo>
                      <a:pt x="412" y="1092"/>
                    </a:lnTo>
                    <a:lnTo>
                      <a:pt x="371" y="1042"/>
                    </a:lnTo>
                    <a:lnTo>
                      <a:pt x="342" y="1024"/>
                    </a:lnTo>
                    <a:lnTo>
                      <a:pt x="334" y="988"/>
                    </a:lnTo>
                    <a:lnTo>
                      <a:pt x="310" y="969"/>
                    </a:lnTo>
                    <a:lnTo>
                      <a:pt x="286" y="945"/>
                    </a:lnTo>
                    <a:lnTo>
                      <a:pt x="278" y="917"/>
                    </a:lnTo>
                    <a:lnTo>
                      <a:pt x="255" y="900"/>
                    </a:lnTo>
                    <a:lnTo>
                      <a:pt x="219" y="909"/>
                    </a:lnTo>
                    <a:lnTo>
                      <a:pt x="179" y="895"/>
                    </a:lnTo>
                    <a:lnTo>
                      <a:pt x="179" y="880"/>
                    </a:lnTo>
                    <a:lnTo>
                      <a:pt x="177" y="848"/>
                    </a:lnTo>
                    <a:lnTo>
                      <a:pt x="161" y="812"/>
                    </a:lnTo>
                    <a:lnTo>
                      <a:pt x="160" y="783"/>
                    </a:lnTo>
                    <a:lnTo>
                      <a:pt x="142" y="758"/>
                    </a:lnTo>
                    <a:lnTo>
                      <a:pt x="147" y="733"/>
                    </a:lnTo>
                    <a:lnTo>
                      <a:pt x="97" y="674"/>
                    </a:lnTo>
                    <a:lnTo>
                      <a:pt x="97" y="640"/>
                    </a:lnTo>
                    <a:lnTo>
                      <a:pt x="123" y="627"/>
                    </a:lnTo>
                    <a:lnTo>
                      <a:pt x="123" y="606"/>
                    </a:lnTo>
                    <a:lnTo>
                      <a:pt x="97" y="599"/>
                    </a:lnTo>
                    <a:lnTo>
                      <a:pt x="85" y="567"/>
                    </a:lnTo>
                    <a:lnTo>
                      <a:pt x="72" y="511"/>
                    </a:lnTo>
                    <a:lnTo>
                      <a:pt x="110" y="541"/>
                    </a:lnTo>
                    <a:lnTo>
                      <a:pt x="95" y="501"/>
                    </a:lnTo>
                    <a:lnTo>
                      <a:pt x="123" y="501"/>
                    </a:lnTo>
                    <a:lnTo>
                      <a:pt x="123" y="472"/>
                    </a:lnTo>
                    <a:lnTo>
                      <a:pt x="95" y="452"/>
                    </a:lnTo>
                    <a:lnTo>
                      <a:pt x="82" y="480"/>
                    </a:lnTo>
                    <a:lnTo>
                      <a:pt x="58" y="470"/>
                    </a:lnTo>
                    <a:lnTo>
                      <a:pt x="10" y="339"/>
                    </a:lnTo>
                    <a:lnTo>
                      <a:pt x="22" y="246"/>
                    </a:lnTo>
                    <a:lnTo>
                      <a:pt x="0" y="193"/>
                    </a:lnTo>
                    <a:lnTo>
                      <a:pt x="11" y="152"/>
                    </a:lnTo>
                    <a:lnTo>
                      <a:pt x="35" y="144"/>
                    </a:lnTo>
                    <a:lnTo>
                      <a:pt x="58" y="80"/>
                    </a:lnTo>
                    <a:lnTo>
                      <a:pt x="5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1" name="Freeform 12"/>
              <p:cNvSpPr>
                <a:spLocks/>
              </p:cNvSpPr>
              <p:nvPr/>
            </p:nvSpPr>
            <p:spPr bwMode="auto">
              <a:xfrm>
                <a:off x="3640019" y="3687135"/>
                <a:ext cx="676244" cy="1128211"/>
              </a:xfrm>
              <a:custGeom>
                <a:avLst/>
                <a:gdLst>
                  <a:gd name="T0" fmla="*/ 2147483647 w 572"/>
                  <a:gd name="T1" fmla="*/ 0 h 864"/>
                  <a:gd name="T2" fmla="*/ 0 w 572"/>
                  <a:gd name="T3" fmla="*/ 2147483647 h 864"/>
                  <a:gd name="T4" fmla="*/ 2147483647 w 572"/>
                  <a:gd name="T5" fmla="*/ 2147483647 h 864"/>
                  <a:gd name="T6" fmla="*/ 2147483647 w 572"/>
                  <a:gd name="T7" fmla="*/ 2147483647 h 864"/>
                  <a:gd name="T8" fmla="*/ 2147483647 w 572"/>
                  <a:gd name="T9" fmla="*/ 2147483647 h 864"/>
                  <a:gd name="T10" fmla="*/ 2147483647 w 572"/>
                  <a:gd name="T11" fmla="*/ 2147483647 h 864"/>
                  <a:gd name="T12" fmla="*/ 2147483647 w 572"/>
                  <a:gd name="T13" fmla="*/ 2147483647 h 864"/>
                  <a:gd name="T14" fmla="*/ 2147483647 w 572"/>
                  <a:gd name="T15" fmla="*/ 2147483647 h 864"/>
                  <a:gd name="T16" fmla="*/ 2147483647 w 572"/>
                  <a:gd name="T17" fmla="*/ 2147483647 h 864"/>
                  <a:gd name="T18" fmla="*/ 2147483647 w 572"/>
                  <a:gd name="T19" fmla="*/ 2147483647 h 864"/>
                  <a:gd name="T20" fmla="*/ 2147483647 w 572"/>
                  <a:gd name="T21" fmla="*/ 2147483647 h 864"/>
                  <a:gd name="T22" fmla="*/ 2147483647 w 572"/>
                  <a:gd name="T23" fmla="*/ 0 h 8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72"/>
                  <a:gd name="T37" fmla="*/ 0 h 864"/>
                  <a:gd name="T38" fmla="*/ 572 w 572"/>
                  <a:gd name="T39" fmla="*/ 864 h 86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72" h="864">
                    <a:moveTo>
                      <a:pt x="73" y="0"/>
                    </a:moveTo>
                    <a:lnTo>
                      <a:pt x="0" y="342"/>
                    </a:lnTo>
                    <a:lnTo>
                      <a:pt x="389" y="864"/>
                    </a:lnTo>
                    <a:lnTo>
                      <a:pt x="413" y="841"/>
                    </a:lnTo>
                    <a:lnTo>
                      <a:pt x="412" y="738"/>
                    </a:lnTo>
                    <a:lnTo>
                      <a:pt x="460" y="746"/>
                    </a:lnTo>
                    <a:lnTo>
                      <a:pt x="510" y="429"/>
                    </a:lnTo>
                    <a:lnTo>
                      <a:pt x="544" y="215"/>
                    </a:lnTo>
                    <a:lnTo>
                      <a:pt x="554" y="150"/>
                    </a:lnTo>
                    <a:lnTo>
                      <a:pt x="572" y="92"/>
                    </a:lnTo>
                    <a:lnTo>
                      <a:pt x="315" y="52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2" name="Freeform 13"/>
              <p:cNvSpPr>
                <a:spLocks/>
              </p:cNvSpPr>
              <p:nvPr/>
            </p:nvSpPr>
            <p:spPr bwMode="auto">
              <a:xfrm>
                <a:off x="4012294" y="2761569"/>
                <a:ext cx="607936" cy="1090642"/>
              </a:xfrm>
              <a:custGeom>
                <a:avLst/>
                <a:gdLst>
                  <a:gd name="T0" fmla="*/ 2147483647 w 515"/>
                  <a:gd name="T1" fmla="*/ 0 h 835"/>
                  <a:gd name="T2" fmla="*/ 2147483647 w 515"/>
                  <a:gd name="T3" fmla="*/ 2147483647 h 835"/>
                  <a:gd name="T4" fmla="*/ 2147483647 w 515"/>
                  <a:gd name="T5" fmla="*/ 2147483647 h 835"/>
                  <a:gd name="T6" fmla="*/ 2147483647 w 515"/>
                  <a:gd name="T7" fmla="*/ 2147483647 h 835"/>
                  <a:gd name="T8" fmla="*/ 2147483647 w 515"/>
                  <a:gd name="T9" fmla="*/ 2147483647 h 835"/>
                  <a:gd name="T10" fmla="*/ 2147483647 w 515"/>
                  <a:gd name="T11" fmla="*/ 2147483647 h 835"/>
                  <a:gd name="T12" fmla="*/ 2147483647 w 515"/>
                  <a:gd name="T13" fmla="*/ 2147483647 h 835"/>
                  <a:gd name="T14" fmla="*/ 0 w 515"/>
                  <a:gd name="T15" fmla="*/ 2147483647 h 835"/>
                  <a:gd name="T16" fmla="*/ 2147483647 w 515"/>
                  <a:gd name="T17" fmla="*/ 2147483647 h 835"/>
                  <a:gd name="T18" fmla="*/ 2147483647 w 515"/>
                  <a:gd name="T19" fmla="*/ 2147483647 h 835"/>
                  <a:gd name="T20" fmla="*/ 2147483647 w 515"/>
                  <a:gd name="T21" fmla="*/ 2147483647 h 835"/>
                  <a:gd name="T22" fmla="*/ 2147483647 w 515"/>
                  <a:gd name="T23" fmla="*/ 2147483647 h 835"/>
                  <a:gd name="T24" fmla="*/ 2147483647 w 515"/>
                  <a:gd name="T25" fmla="*/ 2147483647 h 835"/>
                  <a:gd name="T26" fmla="*/ 2147483647 w 515"/>
                  <a:gd name="T27" fmla="*/ 2147483647 h 835"/>
                  <a:gd name="T28" fmla="*/ 2147483647 w 515"/>
                  <a:gd name="T29" fmla="*/ 2147483647 h 835"/>
                  <a:gd name="T30" fmla="*/ 2147483647 w 515"/>
                  <a:gd name="T31" fmla="*/ 2147483647 h 835"/>
                  <a:gd name="T32" fmla="*/ 2147483647 w 515"/>
                  <a:gd name="T33" fmla="*/ 2147483647 h 835"/>
                  <a:gd name="T34" fmla="*/ 2147483647 w 515"/>
                  <a:gd name="T35" fmla="*/ 2147483647 h 835"/>
                  <a:gd name="T36" fmla="*/ 2147483647 w 515"/>
                  <a:gd name="T37" fmla="*/ 2147483647 h 835"/>
                  <a:gd name="T38" fmla="*/ 2147483647 w 515"/>
                  <a:gd name="T39" fmla="*/ 2147483647 h 835"/>
                  <a:gd name="T40" fmla="*/ 2147483647 w 515"/>
                  <a:gd name="T41" fmla="*/ 2147483647 h 835"/>
                  <a:gd name="T42" fmla="*/ 2147483647 w 515"/>
                  <a:gd name="T43" fmla="*/ 0 h 8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5"/>
                  <a:gd name="T67" fmla="*/ 0 h 835"/>
                  <a:gd name="T68" fmla="*/ 515 w 515"/>
                  <a:gd name="T69" fmla="*/ 835 h 8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5" h="835">
                    <a:moveTo>
                      <a:pt x="124" y="0"/>
                    </a:moveTo>
                    <a:lnTo>
                      <a:pt x="77" y="327"/>
                    </a:lnTo>
                    <a:lnTo>
                      <a:pt x="126" y="396"/>
                    </a:lnTo>
                    <a:lnTo>
                      <a:pt x="50" y="469"/>
                    </a:lnTo>
                    <a:lnTo>
                      <a:pt x="40" y="519"/>
                    </a:lnTo>
                    <a:lnTo>
                      <a:pt x="61" y="554"/>
                    </a:lnTo>
                    <a:lnTo>
                      <a:pt x="40" y="572"/>
                    </a:lnTo>
                    <a:lnTo>
                      <a:pt x="0" y="761"/>
                    </a:lnTo>
                    <a:lnTo>
                      <a:pt x="245" y="804"/>
                    </a:lnTo>
                    <a:lnTo>
                      <a:pt x="478" y="835"/>
                    </a:lnTo>
                    <a:lnTo>
                      <a:pt x="502" y="662"/>
                    </a:lnTo>
                    <a:lnTo>
                      <a:pt x="515" y="567"/>
                    </a:lnTo>
                    <a:lnTo>
                      <a:pt x="492" y="533"/>
                    </a:lnTo>
                    <a:lnTo>
                      <a:pt x="439" y="543"/>
                    </a:lnTo>
                    <a:lnTo>
                      <a:pt x="370" y="551"/>
                    </a:lnTo>
                    <a:lnTo>
                      <a:pt x="357" y="473"/>
                    </a:lnTo>
                    <a:lnTo>
                      <a:pt x="273" y="410"/>
                    </a:lnTo>
                    <a:lnTo>
                      <a:pt x="284" y="370"/>
                    </a:lnTo>
                    <a:lnTo>
                      <a:pt x="292" y="299"/>
                    </a:lnTo>
                    <a:lnTo>
                      <a:pt x="184" y="146"/>
                    </a:lnTo>
                    <a:lnTo>
                      <a:pt x="199" y="10"/>
                    </a:lnTo>
                    <a:lnTo>
                      <a:pt x="12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3" name="Freeform 14"/>
              <p:cNvSpPr>
                <a:spLocks/>
              </p:cNvSpPr>
              <p:nvPr/>
            </p:nvSpPr>
            <p:spPr bwMode="auto">
              <a:xfrm>
                <a:off x="4199001" y="3808949"/>
                <a:ext cx="564675" cy="806028"/>
              </a:xfrm>
              <a:custGeom>
                <a:avLst/>
                <a:gdLst>
                  <a:gd name="T0" fmla="*/ 2147483647 w 478"/>
                  <a:gd name="T1" fmla="*/ 0 h 616"/>
                  <a:gd name="T2" fmla="*/ 2147483647 w 478"/>
                  <a:gd name="T3" fmla="*/ 2147483647 h 616"/>
                  <a:gd name="T4" fmla="*/ 2147483647 w 478"/>
                  <a:gd name="T5" fmla="*/ 2147483647 h 616"/>
                  <a:gd name="T6" fmla="*/ 2147483647 w 478"/>
                  <a:gd name="T7" fmla="*/ 2147483647 h 616"/>
                  <a:gd name="T8" fmla="*/ 2147483647 w 478"/>
                  <a:gd name="T9" fmla="*/ 2147483647 h 616"/>
                  <a:gd name="T10" fmla="*/ 0 w 478"/>
                  <a:gd name="T11" fmla="*/ 2147483647 h 616"/>
                  <a:gd name="T12" fmla="*/ 2147483647 w 478"/>
                  <a:gd name="T13" fmla="*/ 2147483647 h 616"/>
                  <a:gd name="T14" fmla="*/ 2147483647 w 478"/>
                  <a:gd name="T15" fmla="*/ 0 h 6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8"/>
                  <a:gd name="T25" fmla="*/ 0 h 616"/>
                  <a:gd name="T26" fmla="*/ 478 w 478"/>
                  <a:gd name="T27" fmla="*/ 616 h 6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8" h="616">
                    <a:moveTo>
                      <a:pt x="89" y="0"/>
                    </a:moveTo>
                    <a:lnTo>
                      <a:pt x="323" y="32"/>
                    </a:lnTo>
                    <a:lnTo>
                      <a:pt x="307" y="150"/>
                    </a:lnTo>
                    <a:lnTo>
                      <a:pt x="478" y="166"/>
                    </a:lnTo>
                    <a:lnTo>
                      <a:pt x="431" y="616"/>
                    </a:lnTo>
                    <a:lnTo>
                      <a:pt x="0" y="570"/>
                    </a:lnTo>
                    <a:lnTo>
                      <a:pt x="44" y="282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4" name="Freeform 16"/>
              <p:cNvSpPr>
                <a:spLocks/>
              </p:cNvSpPr>
              <p:nvPr/>
            </p:nvSpPr>
            <p:spPr bwMode="auto">
              <a:xfrm>
                <a:off x="4557616" y="3415043"/>
                <a:ext cx="724059" cy="656890"/>
              </a:xfrm>
              <a:custGeom>
                <a:avLst/>
                <a:gdLst>
                  <a:gd name="T0" fmla="*/ 2147483647 w 614"/>
                  <a:gd name="T1" fmla="*/ 0 h 502"/>
                  <a:gd name="T2" fmla="*/ 2147483647 w 614"/>
                  <a:gd name="T3" fmla="*/ 2147483647 h 502"/>
                  <a:gd name="T4" fmla="*/ 0 w 614"/>
                  <a:gd name="T5" fmla="*/ 2147483647 h 502"/>
                  <a:gd name="T6" fmla="*/ 2147483647 w 614"/>
                  <a:gd name="T7" fmla="*/ 2147483647 h 502"/>
                  <a:gd name="T8" fmla="*/ 2147483647 w 614"/>
                  <a:gd name="T9" fmla="*/ 2147483647 h 502"/>
                  <a:gd name="T10" fmla="*/ 2147483647 w 614"/>
                  <a:gd name="T11" fmla="*/ 2147483647 h 502"/>
                  <a:gd name="T12" fmla="*/ 2147483647 w 614"/>
                  <a:gd name="T13" fmla="*/ 0 h 5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4"/>
                  <a:gd name="T22" fmla="*/ 0 h 502"/>
                  <a:gd name="T23" fmla="*/ 614 w 614"/>
                  <a:gd name="T24" fmla="*/ 502 h 5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4" h="502">
                    <a:moveTo>
                      <a:pt x="60" y="0"/>
                    </a:moveTo>
                    <a:lnTo>
                      <a:pt x="37" y="187"/>
                    </a:lnTo>
                    <a:lnTo>
                      <a:pt x="0" y="455"/>
                    </a:lnTo>
                    <a:lnTo>
                      <a:pt x="178" y="470"/>
                    </a:lnTo>
                    <a:lnTo>
                      <a:pt x="593" y="502"/>
                    </a:lnTo>
                    <a:lnTo>
                      <a:pt x="614" y="52"/>
                    </a:lnTo>
                    <a:lnTo>
                      <a:pt x="60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5" name="Freeform 17"/>
              <p:cNvSpPr>
                <a:spLocks/>
              </p:cNvSpPr>
              <p:nvPr/>
            </p:nvSpPr>
            <p:spPr bwMode="auto">
              <a:xfrm>
                <a:off x="4702200" y="4027533"/>
                <a:ext cx="755936" cy="622736"/>
              </a:xfrm>
              <a:custGeom>
                <a:avLst/>
                <a:gdLst>
                  <a:gd name="T0" fmla="*/ 2147483647 w 640"/>
                  <a:gd name="T1" fmla="*/ 0 h 476"/>
                  <a:gd name="T2" fmla="*/ 2147483647 w 640"/>
                  <a:gd name="T3" fmla="*/ 2147483647 h 476"/>
                  <a:gd name="T4" fmla="*/ 0 w 640"/>
                  <a:gd name="T5" fmla="*/ 2147483647 h 476"/>
                  <a:gd name="T6" fmla="*/ 2147483647 w 640"/>
                  <a:gd name="T7" fmla="*/ 2147483647 h 476"/>
                  <a:gd name="T8" fmla="*/ 2147483647 w 640"/>
                  <a:gd name="T9" fmla="*/ 2147483647 h 476"/>
                  <a:gd name="T10" fmla="*/ 2147483647 w 640"/>
                  <a:gd name="T11" fmla="*/ 2147483647 h 476"/>
                  <a:gd name="T12" fmla="*/ 2147483647 w 640"/>
                  <a:gd name="T13" fmla="*/ 2147483647 h 476"/>
                  <a:gd name="T14" fmla="*/ 2147483647 w 640"/>
                  <a:gd name="T15" fmla="*/ 2147483647 h 476"/>
                  <a:gd name="T16" fmla="*/ 2147483647 w 640"/>
                  <a:gd name="T17" fmla="*/ 0 h 4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40"/>
                  <a:gd name="T28" fmla="*/ 0 h 476"/>
                  <a:gd name="T29" fmla="*/ 640 w 640"/>
                  <a:gd name="T30" fmla="*/ 476 h 4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40" h="476">
                    <a:moveTo>
                      <a:pt x="54" y="0"/>
                    </a:moveTo>
                    <a:lnTo>
                      <a:pt x="21" y="286"/>
                    </a:lnTo>
                    <a:lnTo>
                      <a:pt x="0" y="450"/>
                    </a:lnTo>
                    <a:lnTo>
                      <a:pt x="320" y="467"/>
                    </a:lnTo>
                    <a:lnTo>
                      <a:pt x="625" y="476"/>
                    </a:lnTo>
                    <a:lnTo>
                      <a:pt x="635" y="253"/>
                    </a:lnTo>
                    <a:lnTo>
                      <a:pt x="640" y="36"/>
                    </a:lnTo>
                    <a:lnTo>
                      <a:pt x="465" y="32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6" name="Freeform 18"/>
              <p:cNvSpPr>
                <a:spLocks/>
              </p:cNvSpPr>
              <p:nvPr/>
            </p:nvSpPr>
            <p:spPr bwMode="auto">
              <a:xfrm>
                <a:off x="4023679" y="4548946"/>
                <a:ext cx="684213" cy="842458"/>
              </a:xfrm>
              <a:custGeom>
                <a:avLst/>
                <a:gdLst>
                  <a:gd name="T0" fmla="*/ 2147483647 w 579"/>
                  <a:gd name="T1" fmla="*/ 0 h 644"/>
                  <a:gd name="T2" fmla="*/ 2147483647 w 579"/>
                  <a:gd name="T3" fmla="*/ 2147483647 h 644"/>
                  <a:gd name="T4" fmla="*/ 2147483647 w 579"/>
                  <a:gd name="T5" fmla="*/ 2147483647 h 644"/>
                  <a:gd name="T6" fmla="*/ 2147483647 w 579"/>
                  <a:gd name="T7" fmla="*/ 2147483647 h 644"/>
                  <a:gd name="T8" fmla="*/ 2147483647 w 579"/>
                  <a:gd name="T9" fmla="*/ 2147483647 h 644"/>
                  <a:gd name="T10" fmla="*/ 2147483647 w 579"/>
                  <a:gd name="T11" fmla="*/ 2147483647 h 644"/>
                  <a:gd name="T12" fmla="*/ 2147483647 w 579"/>
                  <a:gd name="T13" fmla="*/ 2147483647 h 644"/>
                  <a:gd name="T14" fmla="*/ 2147483647 w 579"/>
                  <a:gd name="T15" fmla="*/ 2147483647 h 644"/>
                  <a:gd name="T16" fmla="*/ 2147483647 w 579"/>
                  <a:gd name="T17" fmla="*/ 2147483647 h 644"/>
                  <a:gd name="T18" fmla="*/ 2147483647 w 579"/>
                  <a:gd name="T19" fmla="*/ 2147483647 h 644"/>
                  <a:gd name="T20" fmla="*/ 2147483647 w 579"/>
                  <a:gd name="T21" fmla="*/ 2147483647 h 644"/>
                  <a:gd name="T22" fmla="*/ 0 w 579"/>
                  <a:gd name="T23" fmla="*/ 2147483647 h 644"/>
                  <a:gd name="T24" fmla="*/ 2147483647 w 579"/>
                  <a:gd name="T25" fmla="*/ 2147483647 h 644"/>
                  <a:gd name="T26" fmla="*/ 2147483647 w 579"/>
                  <a:gd name="T27" fmla="*/ 2147483647 h 644"/>
                  <a:gd name="T28" fmla="*/ 2147483647 w 579"/>
                  <a:gd name="T29" fmla="*/ 2147483647 h 644"/>
                  <a:gd name="T30" fmla="*/ 2147483647 w 579"/>
                  <a:gd name="T31" fmla="*/ 0 h 6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79"/>
                  <a:gd name="T49" fmla="*/ 0 h 644"/>
                  <a:gd name="T50" fmla="*/ 579 w 579"/>
                  <a:gd name="T51" fmla="*/ 644 h 64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79" h="644">
                    <a:moveTo>
                      <a:pt x="147" y="0"/>
                    </a:moveTo>
                    <a:lnTo>
                      <a:pt x="135" y="84"/>
                    </a:lnTo>
                    <a:lnTo>
                      <a:pt x="85" y="75"/>
                    </a:lnTo>
                    <a:lnTo>
                      <a:pt x="88" y="183"/>
                    </a:lnTo>
                    <a:lnTo>
                      <a:pt x="64" y="204"/>
                    </a:lnTo>
                    <a:lnTo>
                      <a:pt x="100" y="270"/>
                    </a:lnTo>
                    <a:lnTo>
                      <a:pt x="64" y="299"/>
                    </a:lnTo>
                    <a:lnTo>
                      <a:pt x="45" y="347"/>
                    </a:lnTo>
                    <a:lnTo>
                      <a:pt x="17" y="394"/>
                    </a:lnTo>
                    <a:lnTo>
                      <a:pt x="37" y="422"/>
                    </a:lnTo>
                    <a:lnTo>
                      <a:pt x="3" y="433"/>
                    </a:lnTo>
                    <a:lnTo>
                      <a:pt x="0" y="477"/>
                    </a:lnTo>
                    <a:lnTo>
                      <a:pt x="326" y="641"/>
                    </a:lnTo>
                    <a:lnTo>
                      <a:pt x="510" y="644"/>
                    </a:lnTo>
                    <a:lnTo>
                      <a:pt x="579" y="50"/>
                    </a:lnTo>
                    <a:lnTo>
                      <a:pt x="147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7" name="Freeform 19"/>
              <p:cNvSpPr>
                <a:spLocks/>
              </p:cNvSpPr>
              <p:nvPr/>
            </p:nvSpPr>
            <p:spPr bwMode="auto">
              <a:xfrm>
                <a:off x="4620231" y="4609285"/>
                <a:ext cx="727475" cy="796920"/>
              </a:xfrm>
              <a:custGeom>
                <a:avLst/>
                <a:gdLst>
                  <a:gd name="T0" fmla="*/ 2147483647 w 615"/>
                  <a:gd name="T1" fmla="*/ 0 h 610"/>
                  <a:gd name="T2" fmla="*/ 2147483647 w 615"/>
                  <a:gd name="T3" fmla="*/ 2147483647 h 610"/>
                  <a:gd name="T4" fmla="*/ 2147483647 w 615"/>
                  <a:gd name="T5" fmla="*/ 2147483647 h 610"/>
                  <a:gd name="T6" fmla="*/ 2147483647 w 615"/>
                  <a:gd name="T7" fmla="*/ 2147483647 h 610"/>
                  <a:gd name="T8" fmla="*/ 2147483647 w 615"/>
                  <a:gd name="T9" fmla="*/ 2147483647 h 610"/>
                  <a:gd name="T10" fmla="*/ 2147483647 w 615"/>
                  <a:gd name="T11" fmla="*/ 2147483647 h 610"/>
                  <a:gd name="T12" fmla="*/ 2147483647 w 615"/>
                  <a:gd name="T13" fmla="*/ 2147483647 h 610"/>
                  <a:gd name="T14" fmla="*/ 2147483647 w 615"/>
                  <a:gd name="T15" fmla="*/ 2147483647 h 610"/>
                  <a:gd name="T16" fmla="*/ 0 w 615"/>
                  <a:gd name="T17" fmla="*/ 2147483647 h 610"/>
                  <a:gd name="T18" fmla="*/ 2147483647 w 615"/>
                  <a:gd name="T19" fmla="*/ 2147483647 h 610"/>
                  <a:gd name="T20" fmla="*/ 2147483647 w 615"/>
                  <a:gd name="T21" fmla="*/ 0 h 6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15"/>
                  <a:gd name="T34" fmla="*/ 0 h 610"/>
                  <a:gd name="T35" fmla="*/ 615 w 615"/>
                  <a:gd name="T36" fmla="*/ 610 h 6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15" h="610">
                    <a:moveTo>
                      <a:pt x="74" y="0"/>
                    </a:moveTo>
                    <a:lnTo>
                      <a:pt x="615" y="24"/>
                    </a:lnTo>
                    <a:lnTo>
                      <a:pt x="589" y="563"/>
                    </a:lnTo>
                    <a:lnTo>
                      <a:pt x="413" y="553"/>
                    </a:lnTo>
                    <a:lnTo>
                      <a:pt x="249" y="548"/>
                    </a:lnTo>
                    <a:lnTo>
                      <a:pt x="249" y="569"/>
                    </a:lnTo>
                    <a:lnTo>
                      <a:pt x="111" y="569"/>
                    </a:lnTo>
                    <a:lnTo>
                      <a:pt x="103" y="610"/>
                    </a:lnTo>
                    <a:lnTo>
                      <a:pt x="0" y="597"/>
                    </a:lnTo>
                    <a:lnTo>
                      <a:pt x="58" y="140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8" name="Freeform 20"/>
              <p:cNvSpPr>
                <a:spLocks/>
              </p:cNvSpPr>
              <p:nvPr/>
            </p:nvSpPr>
            <p:spPr bwMode="auto">
              <a:xfrm>
                <a:off x="5282813" y="2889076"/>
                <a:ext cx="710397" cy="456522"/>
              </a:xfrm>
              <a:custGeom>
                <a:avLst/>
                <a:gdLst>
                  <a:gd name="T0" fmla="*/ 2147483647 w 601"/>
                  <a:gd name="T1" fmla="*/ 0 h 352"/>
                  <a:gd name="T2" fmla="*/ 2147483647 w 601"/>
                  <a:gd name="T3" fmla="*/ 2147483647 h 352"/>
                  <a:gd name="T4" fmla="*/ 2147483647 w 601"/>
                  <a:gd name="T5" fmla="*/ 2147483647 h 352"/>
                  <a:gd name="T6" fmla="*/ 2147483647 w 601"/>
                  <a:gd name="T7" fmla="*/ 2147483647 h 352"/>
                  <a:gd name="T8" fmla="*/ 2147483647 w 601"/>
                  <a:gd name="T9" fmla="*/ 2147483647 h 352"/>
                  <a:gd name="T10" fmla="*/ 2147483647 w 601"/>
                  <a:gd name="T11" fmla="*/ 2147483647 h 352"/>
                  <a:gd name="T12" fmla="*/ 2147483647 w 601"/>
                  <a:gd name="T13" fmla="*/ 2147483647 h 352"/>
                  <a:gd name="T14" fmla="*/ 0 w 601"/>
                  <a:gd name="T15" fmla="*/ 2147483647 h 352"/>
                  <a:gd name="T16" fmla="*/ 2147483647 w 601"/>
                  <a:gd name="T17" fmla="*/ 0 h 3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01"/>
                  <a:gd name="T28" fmla="*/ 0 h 352"/>
                  <a:gd name="T29" fmla="*/ 601 w 601"/>
                  <a:gd name="T30" fmla="*/ 352 h 3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01" h="352">
                    <a:moveTo>
                      <a:pt x="2" y="0"/>
                    </a:moveTo>
                    <a:lnTo>
                      <a:pt x="504" y="12"/>
                    </a:lnTo>
                    <a:lnTo>
                      <a:pt x="541" y="115"/>
                    </a:lnTo>
                    <a:lnTo>
                      <a:pt x="577" y="194"/>
                    </a:lnTo>
                    <a:lnTo>
                      <a:pt x="601" y="323"/>
                    </a:lnTo>
                    <a:lnTo>
                      <a:pt x="586" y="352"/>
                    </a:lnTo>
                    <a:lnTo>
                      <a:pt x="401" y="347"/>
                    </a:lnTo>
                    <a:lnTo>
                      <a:pt x="0" y="34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9" name="Freeform 21"/>
              <p:cNvSpPr>
                <a:spLocks/>
              </p:cNvSpPr>
              <p:nvPr/>
            </p:nvSpPr>
            <p:spPr bwMode="auto">
              <a:xfrm>
                <a:off x="5262321" y="3330797"/>
                <a:ext cx="746828" cy="537352"/>
              </a:xfrm>
              <a:custGeom>
                <a:avLst/>
                <a:gdLst>
                  <a:gd name="T0" fmla="*/ 2147483647 w 631"/>
                  <a:gd name="T1" fmla="*/ 0 h 412"/>
                  <a:gd name="T2" fmla="*/ 2147483647 w 631"/>
                  <a:gd name="T3" fmla="*/ 2147483647 h 412"/>
                  <a:gd name="T4" fmla="*/ 0 w 631"/>
                  <a:gd name="T5" fmla="*/ 2147483647 h 412"/>
                  <a:gd name="T6" fmla="*/ 2147483647 w 631"/>
                  <a:gd name="T7" fmla="*/ 2147483647 h 412"/>
                  <a:gd name="T8" fmla="*/ 2147483647 w 631"/>
                  <a:gd name="T9" fmla="*/ 2147483647 h 412"/>
                  <a:gd name="T10" fmla="*/ 2147483647 w 631"/>
                  <a:gd name="T11" fmla="*/ 2147483647 h 412"/>
                  <a:gd name="T12" fmla="*/ 2147483647 w 631"/>
                  <a:gd name="T13" fmla="*/ 2147483647 h 412"/>
                  <a:gd name="T14" fmla="*/ 2147483647 w 631"/>
                  <a:gd name="T15" fmla="*/ 2147483647 h 412"/>
                  <a:gd name="T16" fmla="*/ 2147483647 w 631"/>
                  <a:gd name="T17" fmla="*/ 2147483647 h 412"/>
                  <a:gd name="T18" fmla="*/ 2147483647 w 631"/>
                  <a:gd name="T19" fmla="*/ 2147483647 h 412"/>
                  <a:gd name="T20" fmla="*/ 2147483647 w 631"/>
                  <a:gd name="T21" fmla="*/ 2147483647 h 412"/>
                  <a:gd name="T22" fmla="*/ 2147483647 w 631"/>
                  <a:gd name="T23" fmla="*/ 2147483647 h 412"/>
                  <a:gd name="T24" fmla="*/ 2147483647 w 631"/>
                  <a:gd name="T25" fmla="*/ 2147483647 h 412"/>
                  <a:gd name="T26" fmla="*/ 2147483647 w 631"/>
                  <a:gd name="T27" fmla="*/ 0 h 4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31"/>
                  <a:gd name="T43" fmla="*/ 0 h 412"/>
                  <a:gd name="T44" fmla="*/ 631 w 631"/>
                  <a:gd name="T45" fmla="*/ 412 h 4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31" h="412">
                    <a:moveTo>
                      <a:pt x="11" y="0"/>
                    </a:moveTo>
                    <a:lnTo>
                      <a:pt x="10" y="160"/>
                    </a:lnTo>
                    <a:lnTo>
                      <a:pt x="0" y="347"/>
                    </a:lnTo>
                    <a:lnTo>
                      <a:pt x="459" y="354"/>
                    </a:lnTo>
                    <a:lnTo>
                      <a:pt x="507" y="380"/>
                    </a:lnTo>
                    <a:lnTo>
                      <a:pt x="541" y="344"/>
                    </a:lnTo>
                    <a:lnTo>
                      <a:pt x="631" y="412"/>
                    </a:lnTo>
                    <a:lnTo>
                      <a:pt x="618" y="341"/>
                    </a:lnTo>
                    <a:lnTo>
                      <a:pt x="626" y="286"/>
                    </a:lnTo>
                    <a:lnTo>
                      <a:pt x="631" y="99"/>
                    </a:lnTo>
                    <a:lnTo>
                      <a:pt x="591" y="58"/>
                    </a:lnTo>
                    <a:lnTo>
                      <a:pt x="607" y="7"/>
                    </a:lnTo>
                    <a:lnTo>
                      <a:pt x="307" y="5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0" name="Freeform 22"/>
              <p:cNvSpPr>
                <a:spLocks/>
              </p:cNvSpPr>
              <p:nvPr/>
            </p:nvSpPr>
            <p:spPr bwMode="auto">
              <a:xfrm>
                <a:off x="5252075" y="3778211"/>
                <a:ext cx="890274" cy="442859"/>
              </a:xfrm>
              <a:custGeom>
                <a:avLst/>
                <a:gdLst>
                  <a:gd name="T0" fmla="*/ 2147483647 w 753"/>
                  <a:gd name="T1" fmla="*/ 0 h 339"/>
                  <a:gd name="T2" fmla="*/ 0 w 753"/>
                  <a:gd name="T3" fmla="*/ 2147483647 h 339"/>
                  <a:gd name="T4" fmla="*/ 2147483647 w 753"/>
                  <a:gd name="T5" fmla="*/ 2147483647 h 339"/>
                  <a:gd name="T6" fmla="*/ 2147483647 w 753"/>
                  <a:gd name="T7" fmla="*/ 2147483647 h 339"/>
                  <a:gd name="T8" fmla="*/ 2147483647 w 753"/>
                  <a:gd name="T9" fmla="*/ 2147483647 h 339"/>
                  <a:gd name="T10" fmla="*/ 2147483647 w 753"/>
                  <a:gd name="T11" fmla="*/ 2147483647 h 339"/>
                  <a:gd name="T12" fmla="*/ 2147483647 w 753"/>
                  <a:gd name="T13" fmla="*/ 2147483647 h 339"/>
                  <a:gd name="T14" fmla="*/ 2147483647 w 753"/>
                  <a:gd name="T15" fmla="*/ 2147483647 h 339"/>
                  <a:gd name="T16" fmla="*/ 2147483647 w 753"/>
                  <a:gd name="T17" fmla="*/ 2147483647 h 339"/>
                  <a:gd name="T18" fmla="*/ 2147483647 w 753"/>
                  <a:gd name="T19" fmla="*/ 2147483647 h 339"/>
                  <a:gd name="T20" fmla="*/ 2147483647 w 753"/>
                  <a:gd name="T21" fmla="*/ 2147483647 h 339"/>
                  <a:gd name="T22" fmla="*/ 2147483647 w 753"/>
                  <a:gd name="T23" fmla="*/ 2147483647 h 339"/>
                  <a:gd name="T24" fmla="*/ 2147483647 w 753"/>
                  <a:gd name="T25" fmla="*/ 2147483647 h 339"/>
                  <a:gd name="T26" fmla="*/ 2147483647 w 753"/>
                  <a:gd name="T27" fmla="*/ 2147483647 h 339"/>
                  <a:gd name="T28" fmla="*/ 2147483647 w 753"/>
                  <a:gd name="T29" fmla="*/ 0 h 3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3"/>
                  <a:gd name="T46" fmla="*/ 0 h 339"/>
                  <a:gd name="T47" fmla="*/ 753 w 753"/>
                  <a:gd name="T48" fmla="*/ 339 h 33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3" h="339">
                    <a:moveTo>
                      <a:pt x="8" y="0"/>
                    </a:moveTo>
                    <a:lnTo>
                      <a:pt x="0" y="224"/>
                    </a:lnTo>
                    <a:lnTo>
                      <a:pt x="170" y="229"/>
                    </a:lnTo>
                    <a:lnTo>
                      <a:pt x="168" y="339"/>
                    </a:lnTo>
                    <a:lnTo>
                      <a:pt x="397" y="335"/>
                    </a:lnTo>
                    <a:lnTo>
                      <a:pt x="603" y="332"/>
                    </a:lnTo>
                    <a:lnTo>
                      <a:pt x="753" y="335"/>
                    </a:lnTo>
                    <a:lnTo>
                      <a:pt x="706" y="240"/>
                    </a:lnTo>
                    <a:lnTo>
                      <a:pt x="674" y="151"/>
                    </a:lnTo>
                    <a:lnTo>
                      <a:pt x="638" y="59"/>
                    </a:lnTo>
                    <a:lnTo>
                      <a:pt x="552" y="1"/>
                    </a:lnTo>
                    <a:lnTo>
                      <a:pt x="514" y="35"/>
                    </a:lnTo>
                    <a:lnTo>
                      <a:pt x="467" y="11"/>
                    </a:lnTo>
                    <a:lnTo>
                      <a:pt x="262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1" name="Freeform 23"/>
              <p:cNvSpPr>
                <a:spLocks/>
              </p:cNvSpPr>
              <p:nvPr/>
            </p:nvSpPr>
            <p:spPr bwMode="auto">
              <a:xfrm>
                <a:off x="5439920" y="4208548"/>
                <a:ext cx="785536" cy="442859"/>
              </a:xfrm>
              <a:custGeom>
                <a:avLst/>
                <a:gdLst>
                  <a:gd name="T0" fmla="*/ 2147483647 w 662"/>
                  <a:gd name="T1" fmla="*/ 2147483647 h 338"/>
                  <a:gd name="T2" fmla="*/ 2147483647 w 662"/>
                  <a:gd name="T3" fmla="*/ 2147483647 h 338"/>
                  <a:gd name="T4" fmla="*/ 0 w 662"/>
                  <a:gd name="T5" fmla="*/ 2147483647 h 338"/>
                  <a:gd name="T6" fmla="*/ 2147483647 w 662"/>
                  <a:gd name="T7" fmla="*/ 2147483647 h 338"/>
                  <a:gd name="T8" fmla="*/ 2147483647 w 662"/>
                  <a:gd name="T9" fmla="*/ 2147483647 h 338"/>
                  <a:gd name="T10" fmla="*/ 2147483647 w 662"/>
                  <a:gd name="T11" fmla="*/ 2147483647 h 338"/>
                  <a:gd name="T12" fmla="*/ 2147483647 w 662"/>
                  <a:gd name="T13" fmla="*/ 2147483647 h 338"/>
                  <a:gd name="T14" fmla="*/ 2147483647 w 662"/>
                  <a:gd name="T15" fmla="*/ 2147483647 h 338"/>
                  <a:gd name="T16" fmla="*/ 2147483647 w 662"/>
                  <a:gd name="T17" fmla="*/ 0 h 338"/>
                  <a:gd name="T18" fmla="*/ 2147483647 w 662"/>
                  <a:gd name="T19" fmla="*/ 2147483647 h 338"/>
                  <a:gd name="T20" fmla="*/ 2147483647 w 662"/>
                  <a:gd name="T21" fmla="*/ 2147483647 h 3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62"/>
                  <a:gd name="T34" fmla="*/ 0 h 338"/>
                  <a:gd name="T35" fmla="*/ 662 w 662"/>
                  <a:gd name="T36" fmla="*/ 338 h 33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62" h="338">
                    <a:moveTo>
                      <a:pt x="7" y="4"/>
                    </a:moveTo>
                    <a:lnTo>
                      <a:pt x="5" y="197"/>
                    </a:lnTo>
                    <a:lnTo>
                      <a:pt x="0" y="335"/>
                    </a:lnTo>
                    <a:lnTo>
                      <a:pt x="662" y="338"/>
                    </a:lnTo>
                    <a:lnTo>
                      <a:pt x="649" y="162"/>
                    </a:lnTo>
                    <a:lnTo>
                      <a:pt x="649" y="96"/>
                    </a:lnTo>
                    <a:lnTo>
                      <a:pt x="596" y="55"/>
                    </a:lnTo>
                    <a:lnTo>
                      <a:pt x="612" y="20"/>
                    </a:lnTo>
                    <a:lnTo>
                      <a:pt x="589" y="0"/>
                    </a:lnTo>
                    <a:lnTo>
                      <a:pt x="289" y="4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2" name="Freeform 24"/>
              <p:cNvSpPr>
                <a:spLocks/>
              </p:cNvSpPr>
              <p:nvPr/>
            </p:nvSpPr>
            <p:spPr bwMode="auto">
              <a:xfrm>
                <a:off x="5335182" y="4640023"/>
                <a:ext cx="913043" cy="484983"/>
              </a:xfrm>
              <a:custGeom>
                <a:avLst/>
                <a:gdLst>
                  <a:gd name="T0" fmla="*/ 2147483647 w 772"/>
                  <a:gd name="T1" fmla="*/ 0 h 371"/>
                  <a:gd name="T2" fmla="*/ 0 w 772"/>
                  <a:gd name="T3" fmla="*/ 2147483647 h 371"/>
                  <a:gd name="T4" fmla="*/ 2147483647 w 772"/>
                  <a:gd name="T5" fmla="*/ 2147483647 h 371"/>
                  <a:gd name="T6" fmla="*/ 2147483647 w 772"/>
                  <a:gd name="T7" fmla="*/ 2147483647 h 371"/>
                  <a:gd name="T8" fmla="*/ 2147483647 w 772"/>
                  <a:gd name="T9" fmla="*/ 2147483647 h 371"/>
                  <a:gd name="T10" fmla="*/ 2147483647 w 772"/>
                  <a:gd name="T11" fmla="*/ 2147483647 h 371"/>
                  <a:gd name="T12" fmla="*/ 2147483647 w 772"/>
                  <a:gd name="T13" fmla="*/ 2147483647 h 371"/>
                  <a:gd name="T14" fmla="*/ 2147483647 w 772"/>
                  <a:gd name="T15" fmla="*/ 2147483647 h 371"/>
                  <a:gd name="T16" fmla="*/ 2147483647 w 772"/>
                  <a:gd name="T17" fmla="*/ 2147483647 h 371"/>
                  <a:gd name="T18" fmla="*/ 2147483647 w 772"/>
                  <a:gd name="T19" fmla="*/ 2147483647 h 371"/>
                  <a:gd name="T20" fmla="*/ 2147483647 w 772"/>
                  <a:gd name="T21" fmla="*/ 2147483647 h 371"/>
                  <a:gd name="T22" fmla="*/ 2147483647 w 772"/>
                  <a:gd name="T23" fmla="*/ 2147483647 h 371"/>
                  <a:gd name="T24" fmla="*/ 2147483647 w 772"/>
                  <a:gd name="T25" fmla="*/ 0 h 3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72"/>
                  <a:gd name="T40" fmla="*/ 0 h 371"/>
                  <a:gd name="T41" fmla="*/ 772 w 772"/>
                  <a:gd name="T42" fmla="*/ 371 h 3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72" h="371">
                    <a:moveTo>
                      <a:pt x="5" y="0"/>
                    </a:moveTo>
                    <a:lnTo>
                      <a:pt x="0" y="66"/>
                    </a:lnTo>
                    <a:lnTo>
                      <a:pt x="275" y="76"/>
                    </a:lnTo>
                    <a:lnTo>
                      <a:pt x="276" y="287"/>
                    </a:lnTo>
                    <a:lnTo>
                      <a:pt x="417" y="345"/>
                    </a:lnTo>
                    <a:lnTo>
                      <a:pt x="456" y="324"/>
                    </a:lnTo>
                    <a:lnTo>
                      <a:pt x="544" y="371"/>
                    </a:lnTo>
                    <a:lnTo>
                      <a:pt x="603" y="369"/>
                    </a:lnTo>
                    <a:lnTo>
                      <a:pt x="709" y="324"/>
                    </a:lnTo>
                    <a:lnTo>
                      <a:pt x="772" y="368"/>
                    </a:lnTo>
                    <a:lnTo>
                      <a:pt x="772" y="139"/>
                    </a:lnTo>
                    <a:lnTo>
                      <a:pt x="753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3" name="Freeform 25"/>
              <p:cNvSpPr>
                <a:spLocks/>
              </p:cNvSpPr>
              <p:nvPr/>
            </p:nvSpPr>
            <p:spPr bwMode="auto">
              <a:xfrm>
                <a:off x="6232286" y="4665069"/>
                <a:ext cx="511168" cy="528244"/>
              </a:xfrm>
              <a:custGeom>
                <a:avLst/>
                <a:gdLst>
                  <a:gd name="T0" fmla="*/ 0 w 434"/>
                  <a:gd name="T1" fmla="*/ 2147483647 h 405"/>
                  <a:gd name="T2" fmla="*/ 2147483647 w 434"/>
                  <a:gd name="T3" fmla="*/ 2147483647 h 405"/>
                  <a:gd name="T4" fmla="*/ 2147483647 w 434"/>
                  <a:gd name="T5" fmla="*/ 0 h 405"/>
                  <a:gd name="T6" fmla="*/ 2147483647 w 434"/>
                  <a:gd name="T7" fmla="*/ 2147483647 h 405"/>
                  <a:gd name="T8" fmla="*/ 2147483647 w 434"/>
                  <a:gd name="T9" fmla="*/ 2147483647 h 405"/>
                  <a:gd name="T10" fmla="*/ 2147483647 w 434"/>
                  <a:gd name="T11" fmla="*/ 2147483647 h 405"/>
                  <a:gd name="T12" fmla="*/ 2147483647 w 434"/>
                  <a:gd name="T13" fmla="*/ 2147483647 h 405"/>
                  <a:gd name="T14" fmla="*/ 2147483647 w 434"/>
                  <a:gd name="T15" fmla="*/ 2147483647 h 405"/>
                  <a:gd name="T16" fmla="*/ 2147483647 w 434"/>
                  <a:gd name="T17" fmla="*/ 2147483647 h 405"/>
                  <a:gd name="T18" fmla="*/ 2147483647 w 434"/>
                  <a:gd name="T19" fmla="*/ 2147483647 h 405"/>
                  <a:gd name="T20" fmla="*/ 2147483647 w 434"/>
                  <a:gd name="T21" fmla="*/ 2147483647 h 405"/>
                  <a:gd name="T22" fmla="*/ 2147483647 w 434"/>
                  <a:gd name="T23" fmla="*/ 2147483647 h 405"/>
                  <a:gd name="T24" fmla="*/ 2147483647 w 434"/>
                  <a:gd name="T25" fmla="*/ 2147483647 h 405"/>
                  <a:gd name="T26" fmla="*/ 2147483647 w 434"/>
                  <a:gd name="T27" fmla="*/ 2147483647 h 405"/>
                  <a:gd name="T28" fmla="*/ 2147483647 w 434"/>
                  <a:gd name="T29" fmla="*/ 2147483647 h 405"/>
                  <a:gd name="T30" fmla="*/ 0 w 434"/>
                  <a:gd name="T31" fmla="*/ 2147483647 h 40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4"/>
                  <a:gd name="T49" fmla="*/ 0 h 405"/>
                  <a:gd name="T50" fmla="*/ 434 w 434"/>
                  <a:gd name="T51" fmla="*/ 405 h 40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4" h="405">
                    <a:moveTo>
                      <a:pt x="0" y="37"/>
                    </a:moveTo>
                    <a:lnTo>
                      <a:pt x="171" y="16"/>
                    </a:lnTo>
                    <a:lnTo>
                      <a:pt x="382" y="0"/>
                    </a:lnTo>
                    <a:lnTo>
                      <a:pt x="371" y="53"/>
                    </a:lnTo>
                    <a:lnTo>
                      <a:pt x="418" y="41"/>
                    </a:lnTo>
                    <a:lnTo>
                      <a:pt x="434" y="77"/>
                    </a:lnTo>
                    <a:lnTo>
                      <a:pt x="385" y="109"/>
                    </a:lnTo>
                    <a:lnTo>
                      <a:pt x="397" y="166"/>
                    </a:lnTo>
                    <a:lnTo>
                      <a:pt x="347" y="259"/>
                    </a:lnTo>
                    <a:lnTo>
                      <a:pt x="309" y="318"/>
                    </a:lnTo>
                    <a:lnTo>
                      <a:pt x="330" y="392"/>
                    </a:lnTo>
                    <a:lnTo>
                      <a:pt x="62" y="405"/>
                    </a:lnTo>
                    <a:lnTo>
                      <a:pt x="61" y="359"/>
                    </a:lnTo>
                    <a:lnTo>
                      <a:pt x="8" y="350"/>
                    </a:lnTo>
                    <a:lnTo>
                      <a:pt x="8" y="109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4" name="Freeform 26"/>
              <p:cNvSpPr>
                <a:spLocks/>
              </p:cNvSpPr>
              <p:nvPr/>
            </p:nvSpPr>
            <p:spPr bwMode="auto">
              <a:xfrm>
                <a:off x="6304009" y="5172821"/>
                <a:ext cx="627290" cy="556706"/>
              </a:xfrm>
              <a:custGeom>
                <a:avLst/>
                <a:gdLst>
                  <a:gd name="T0" fmla="*/ 0 w 530"/>
                  <a:gd name="T1" fmla="*/ 2147483647 h 425"/>
                  <a:gd name="T2" fmla="*/ 2147483647 w 530"/>
                  <a:gd name="T3" fmla="*/ 0 h 425"/>
                  <a:gd name="T4" fmla="*/ 2147483647 w 530"/>
                  <a:gd name="T5" fmla="*/ 2147483647 h 425"/>
                  <a:gd name="T6" fmla="*/ 2147483647 w 530"/>
                  <a:gd name="T7" fmla="*/ 2147483647 h 425"/>
                  <a:gd name="T8" fmla="*/ 2147483647 w 530"/>
                  <a:gd name="T9" fmla="*/ 2147483647 h 425"/>
                  <a:gd name="T10" fmla="*/ 2147483647 w 530"/>
                  <a:gd name="T11" fmla="*/ 2147483647 h 425"/>
                  <a:gd name="T12" fmla="*/ 2147483647 w 530"/>
                  <a:gd name="T13" fmla="*/ 2147483647 h 425"/>
                  <a:gd name="T14" fmla="*/ 2147483647 w 530"/>
                  <a:gd name="T15" fmla="*/ 2147483647 h 425"/>
                  <a:gd name="T16" fmla="*/ 2147483647 w 530"/>
                  <a:gd name="T17" fmla="*/ 2147483647 h 425"/>
                  <a:gd name="T18" fmla="*/ 2147483647 w 530"/>
                  <a:gd name="T19" fmla="*/ 2147483647 h 425"/>
                  <a:gd name="T20" fmla="*/ 2147483647 w 530"/>
                  <a:gd name="T21" fmla="*/ 2147483647 h 425"/>
                  <a:gd name="T22" fmla="*/ 2147483647 w 530"/>
                  <a:gd name="T23" fmla="*/ 2147483647 h 425"/>
                  <a:gd name="T24" fmla="*/ 2147483647 w 530"/>
                  <a:gd name="T25" fmla="*/ 2147483647 h 425"/>
                  <a:gd name="T26" fmla="*/ 2147483647 w 530"/>
                  <a:gd name="T27" fmla="*/ 2147483647 h 425"/>
                  <a:gd name="T28" fmla="*/ 2147483647 w 530"/>
                  <a:gd name="T29" fmla="*/ 2147483647 h 425"/>
                  <a:gd name="T30" fmla="*/ 2147483647 w 530"/>
                  <a:gd name="T31" fmla="*/ 2147483647 h 425"/>
                  <a:gd name="T32" fmla="*/ 2147483647 w 530"/>
                  <a:gd name="T33" fmla="*/ 2147483647 h 425"/>
                  <a:gd name="T34" fmla="*/ 2147483647 w 530"/>
                  <a:gd name="T35" fmla="*/ 2147483647 h 425"/>
                  <a:gd name="T36" fmla="*/ 2147483647 w 530"/>
                  <a:gd name="T37" fmla="*/ 2147483647 h 425"/>
                  <a:gd name="T38" fmla="*/ 2147483647 w 530"/>
                  <a:gd name="T39" fmla="*/ 2147483647 h 425"/>
                  <a:gd name="T40" fmla="*/ 2147483647 w 530"/>
                  <a:gd name="T41" fmla="*/ 2147483647 h 425"/>
                  <a:gd name="T42" fmla="*/ 2147483647 w 530"/>
                  <a:gd name="T43" fmla="*/ 2147483647 h 425"/>
                  <a:gd name="T44" fmla="*/ 2147483647 w 530"/>
                  <a:gd name="T45" fmla="*/ 2147483647 h 425"/>
                  <a:gd name="T46" fmla="*/ 2147483647 w 530"/>
                  <a:gd name="T47" fmla="*/ 2147483647 h 425"/>
                  <a:gd name="T48" fmla="*/ 2147483647 w 530"/>
                  <a:gd name="T49" fmla="*/ 2147483647 h 425"/>
                  <a:gd name="T50" fmla="*/ 2147483647 w 530"/>
                  <a:gd name="T51" fmla="*/ 2147483647 h 425"/>
                  <a:gd name="T52" fmla="*/ 2147483647 w 530"/>
                  <a:gd name="T53" fmla="*/ 2147483647 h 425"/>
                  <a:gd name="T54" fmla="*/ 2147483647 w 530"/>
                  <a:gd name="T55" fmla="*/ 2147483647 h 425"/>
                  <a:gd name="T56" fmla="*/ 2147483647 w 530"/>
                  <a:gd name="T57" fmla="*/ 2147483647 h 425"/>
                  <a:gd name="T58" fmla="*/ 2147483647 w 530"/>
                  <a:gd name="T59" fmla="*/ 2147483647 h 425"/>
                  <a:gd name="T60" fmla="*/ 2147483647 w 530"/>
                  <a:gd name="T61" fmla="*/ 2147483647 h 425"/>
                  <a:gd name="T62" fmla="*/ 2147483647 w 530"/>
                  <a:gd name="T63" fmla="*/ 2147483647 h 425"/>
                  <a:gd name="T64" fmla="*/ 2147483647 w 530"/>
                  <a:gd name="T65" fmla="*/ 2147483647 h 425"/>
                  <a:gd name="T66" fmla="*/ 2147483647 w 530"/>
                  <a:gd name="T67" fmla="*/ 2147483647 h 425"/>
                  <a:gd name="T68" fmla="*/ 0 w 530"/>
                  <a:gd name="T69" fmla="*/ 2147483647 h 4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30"/>
                  <a:gd name="T106" fmla="*/ 0 h 425"/>
                  <a:gd name="T107" fmla="*/ 530 w 530"/>
                  <a:gd name="T108" fmla="*/ 425 h 4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30" h="425">
                    <a:moveTo>
                      <a:pt x="0" y="10"/>
                    </a:moveTo>
                    <a:lnTo>
                      <a:pt x="265" y="0"/>
                    </a:lnTo>
                    <a:lnTo>
                      <a:pt x="312" y="87"/>
                    </a:lnTo>
                    <a:lnTo>
                      <a:pt x="272" y="191"/>
                    </a:lnTo>
                    <a:lnTo>
                      <a:pt x="259" y="237"/>
                    </a:lnTo>
                    <a:lnTo>
                      <a:pt x="436" y="218"/>
                    </a:lnTo>
                    <a:lnTo>
                      <a:pt x="448" y="286"/>
                    </a:lnTo>
                    <a:lnTo>
                      <a:pt x="394" y="279"/>
                    </a:lnTo>
                    <a:lnTo>
                      <a:pt x="370" y="308"/>
                    </a:lnTo>
                    <a:lnTo>
                      <a:pt x="398" y="328"/>
                    </a:lnTo>
                    <a:lnTo>
                      <a:pt x="446" y="305"/>
                    </a:lnTo>
                    <a:lnTo>
                      <a:pt x="448" y="338"/>
                    </a:lnTo>
                    <a:lnTo>
                      <a:pt x="477" y="310"/>
                    </a:lnTo>
                    <a:lnTo>
                      <a:pt x="496" y="310"/>
                    </a:lnTo>
                    <a:lnTo>
                      <a:pt x="474" y="367"/>
                    </a:lnTo>
                    <a:lnTo>
                      <a:pt x="517" y="376"/>
                    </a:lnTo>
                    <a:lnTo>
                      <a:pt x="530" y="407"/>
                    </a:lnTo>
                    <a:lnTo>
                      <a:pt x="511" y="417"/>
                    </a:lnTo>
                    <a:lnTo>
                      <a:pt x="483" y="397"/>
                    </a:lnTo>
                    <a:lnTo>
                      <a:pt x="432" y="383"/>
                    </a:lnTo>
                    <a:lnTo>
                      <a:pt x="443" y="420"/>
                    </a:lnTo>
                    <a:lnTo>
                      <a:pt x="417" y="425"/>
                    </a:lnTo>
                    <a:lnTo>
                      <a:pt x="396" y="391"/>
                    </a:lnTo>
                    <a:lnTo>
                      <a:pt x="383" y="412"/>
                    </a:lnTo>
                    <a:lnTo>
                      <a:pt x="306" y="412"/>
                    </a:lnTo>
                    <a:lnTo>
                      <a:pt x="306" y="391"/>
                    </a:lnTo>
                    <a:lnTo>
                      <a:pt x="277" y="367"/>
                    </a:lnTo>
                    <a:lnTo>
                      <a:pt x="218" y="363"/>
                    </a:lnTo>
                    <a:lnTo>
                      <a:pt x="267" y="391"/>
                    </a:lnTo>
                    <a:lnTo>
                      <a:pt x="199" y="405"/>
                    </a:lnTo>
                    <a:lnTo>
                      <a:pt x="93" y="386"/>
                    </a:lnTo>
                    <a:lnTo>
                      <a:pt x="52" y="391"/>
                    </a:lnTo>
                    <a:lnTo>
                      <a:pt x="67" y="249"/>
                    </a:lnTo>
                    <a:lnTo>
                      <a:pt x="2" y="136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5" name="Freeform 27"/>
              <p:cNvSpPr>
                <a:spLocks/>
              </p:cNvSpPr>
              <p:nvPr/>
            </p:nvSpPr>
            <p:spPr bwMode="auto">
              <a:xfrm>
                <a:off x="5875949" y="2833292"/>
                <a:ext cx="697874" cy="867504"/>
              </a:xfrm>
              <a:custGeom>
                <a:avLst/>
                <a:gdLst>
                  <a:gd name="T0" fmla="*/ 0 w 591"/>
                  <a:gd name="T1" fmla="*/ 2147483647 h 665"/>
                  <a:gd name="T2" fmla="*/ 2147483647 w 591"/>
                  <a:gd name="T3" fmla="*/ 2147483647 h 665"/>
                  <a:gd name="T4" fmla="*/ 2147483647 w 591"/>
                  <a:gd name="T5" fmla="*/ 0 h 665"/>
                  <a:gd name="T6" fmla="*/ 2147483647 w 591"/>
                  <a:gd name="T7" fmla="*/ 2147483647 h 665"/>
                  <a:gd name="T8" fmla="*/ 2147483647 w 591"/>
                  <a:gd name="T9" fmla="*/ 2147483647 h 665"/>
                  <a:gd name="T10" fmla="*/ 2147483647 w 591"/>
                  <a:gd name="T11" fmla="*/ 2147483647 h 665"/>
                  <a:gd name="T12" fmla="*/ 2147483647 w 591"/>
                  <a:gd name="T13" fmla="*/ 2147483647 h 665"/>
                  <a:gd name="T14" fmla="*/ 2147483647 w 591"/>
                  <a:gd name="T15" fmla="*/ 2147483647 h 665"/>
                  <a:gd name="T16" fmla="*/ 2147483647 w 591"/>
                  <a:gd name="T17" fmla="*/ 2147483647 h 665"/>
                  <a:gd name="T18" fmla="*/ 2147483647 w 591"/>
                  <a:gd name="T19" fmla="*/ 2147483647 h 665"/>
                  <a:gd name="T20" fmla="*/ 2147483647 w 591"/>
                  <a:gd name="T21" fmla="*/ 2147483647 h 665"/>
                  <a:gd name="T22" fmla="*/ 2147483647 w 591"/>
                  <a:gd name="T23" fmla="*/ 2147483647 h 665"/>
                  <a:gd name="T24" fmla="*/ 2147483647 w 591"/>
                  <a:gd name="T25" fmla="*/ 2147483647 h 665"/>
                  <a:gd name="T26" fmla="*/ 2147483647 w 591"/>
                  <a:gd name="T27" fmla="*/ 2147483647 h 665"/>
                  <a:gd name="T28" fmla="*/ 2147483647 w 591"/>
                  <a:gd name="T29" fmla="*/ 2147483647 h 665"/>
                  <a:gd name="T30" fmla="*/ 2147483647 w 591"/>
                  <a:gd name="T31" fmla="*/ 2147483647 h 665"/>
                  <a:gd name="T32" fmla="*/ 2147483647 w 591"/>
                  <a:gd name="T33" fmla="*/ 2147483647 h 665"/>
                  <a:gd name="T34" fmla="*/ 2147483647 w 591"/>
                  <a:gd name="T35" fmla="*/ 2147483647 h 665"/>
                  <a:gd name="T36" fmla="*/ 2147483647 w 591"/>
                  <a:gd name="T37" fmla="*/ 2147483647 h 665"/>
                  <a:gd name="T38" fmla="*/ 2147483647 w 591"/>
                  <a:gd name="T39" fmla="*/ 2147483647 h 665"/>
                  <a:gd name="T40" fmla="*/ 2147483647 w 591"/>
                  <a:gd name="T41" fmla="*/ 2147483647 h 665"/>
                  <a:gd name="T42" fmla="*/ 2147483647 w 591"/>
                  <a:gd name="T43" fmla="*/ 2147483647 h 665"/>
                  <a:gd name="T44" fmla="*/ 2147483647 w 591"/>
                  <a:gd name="T45" fmla="*/ 2147483647 h 665"/>
                  <a:gd name="T46" fmla="*/ 2147483647 w 591"/>
                  <a:gd name="T47" fmla="*/ 2147483647 h 665"/>
                  <a:gd name="T48" fmla="*/ 2147483647 w 591"/>
                  <a:gd name="T49" fmla="*/ 2147483647 h 665"/>
                  <a:gd name="T50" fmla="*/ 2147483647 w 591"/>
                  <a:gd name="T51" fmla="*/ 2147483647 h 665"/>
                  <a:gd name="T52" fmla="*/ 2147483647 w 591"/>
                  <a:gd name="T53" fmla="*/ 2147483647 h 665"/>
                  <a:gd name="T54" fmla="*/ 2147483647 w 591"/>
                  <a:gd name="T55" fmla="*/ 2147483647 h 665"/>
                  <a:gd name="T56" fmla="*/ 2147483647 w 591"/>
                  <a:gd name="T57" fmla="*/ 2147483647 h 665"/>
                  <a:gd name="T58" fmla="*/ 2147483647 w 591"/>
                  <a:gd name="T59" fmla="*/ 2147483647 h 665"/>
                  <a:gd name="T60" fmla="*/ 0 w 591"/>
                  <a:gd name="T61" fmla="*/ 2147483647 h 66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91"/>
                  <a:gd name="T94" fmla="*/ 0 h 665"/>
                  <a:gd name="T95" fmla="*/ 591 w 591"/>
                  <a:gd name="T96" fmla="*/ 665 h 66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91" h="665">
                    <a:moveTo>
                      <a:pt x="0" y="52"/>
                    </a:moveTo>
                    <a:lnTo>
                      <a:pt x="155" y="52"/>
                    </a:lnTo>
                    <a:lnTo>
                      <a:pt x="154" y="0"/>
                    </a:lnTo>
                    <a:lnTo>
                      <a:pt x="188" y="15"/>
                    </a:lnTo>
                    <a:lnTo>
                      <a:pt x="194" y="55"/>
                    </a:lnTo>
                    <a:lnTo>
                      <a:pt x="268" y="99"/>
                    </a:lnTo>
                    <a:lnTo>
                      <a:pt x="291" y="79"/>
                    </a:lnTo>
                    <a:lnTo>
                      <a:pt x="334" y="79"/>
                    </a:lnTo>
                    <a:lnTo>
                      <a:pt x="368" y="118"/>
                    </a:lnTo>
                    <a:lnTo>
                      <a:pt x="391" y="104"/>
                    </a:lnTo>
                    <a:lnTo>
                      <a:pt x="456" y="120"/>
                    </a:lnTo>
                    <a:lnTo>
                      <a:pt x="478" y="91"/>
                    </a:lnTo>
                    <a:lnTo>
                      <a:pt x="518" y="113"/>
                    </a:lnTo>
                    <a:lnTo>
                      <a:pt x="591" y="110"/>
                    </a:lnTo>
                    <a:lnTo>
                      <a:pt x="473" y="192"/>
                    </a:lnTo>
                    <a:lnTo>
                      <a:pt x="415" y="265"/>
                    </a:lnTo>
                    <a:lnTo>
                      <a:pt x="426" y="370"/>
                    </a:lnTo>
                    <a:lnTo>
                      <a:pt x="386" y="414"/>
                    </a:lnTo>
                    <a:lnTo>
                      <a:pt x="402" y="444"/>
                    </a:lnTo>
                    <a:lnTo>
                      <a:pt x="402" y="522"/>
                    </a:lnTo>
                    <a:lnTo>
                      <a:pt x="443" y="522"/>
                    </a:lnTo>
                    <a:lnTo>
                      <a:pt x="502" y="578"/>
                    </a:lnTo>
                    <a:lnTo>
                      <a:pt x="527" y="646"/>
                    </a:lnTo>
                    <a:lnTo>
                      <a:pt x="108" y="665"/>
                    </a:lnTo>
                    <a:lnTo>
                      <a:pt x="110" y="481"/>
                    </a:lnTo>
                    <a:lnTo>
                      <a:pt x="73" y="441"/>
                    </a:lnTo>
                    <a:lnTo>
                      <a:pt x="86" y="393"/>
                    </a:lnTo>
                    <a:lnTo>
                      <a:pt x="99" y="365"/>
                    </a:lnTo>
                    <a:lnTo>
                      <a:pt x="73" y="238"/>
                    </a:lnTo>
                    <a:lnTo>
                      <a:pt x="37" y="154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6" name="Freeform 28"/>
              <p:cNvSpPr>
                <a:spLocks/>
              </p:cNvSpPr>
              <p:nvPr/>
            </p:nvSpPr>
            <p:spPr bwMode="auto">
              <a:xfrm>
                <a:off x="6329055" y="3133844"/>
                <a:ext cx="529382" cy="684212"/>
              </a:xfrm>
              <a:custGeom>
                <a:avLst/>
                <a:gdLst>
                  <a:gd name="T0" fmla="*/ 2147483647 w 449"/>
                  <a:gd name="T1" fmla="*/ 2147483647 h 524"/>
                  <a:gd name="T2" fmla="*/ 2147483647 w 449"/>
                  <a:gd name="T3" fmla="*/ 2147483647 h 524"/>
                  <a:gd name="T4" fmla="*/ 2147483647 w 449"/>
                  <a:gd name="T5" fmla="*/ 2147483647 h 524"/>
                  <a:gd name="T6" fmla="*/ 2147483647 w 449"/>
                  <a:gd name="T7" fmla="*/ 0 h 524"/>
                  <a:gd name="T8" fmla="*/ 2147483647 w 449"/>
                  <a:gd name="T9" fmla="*/ 2147483647 h 524"/>
                  <a:gd name="T10" fmla="*/ 2147483647 w 449"/>
                  <a:gd name="T11" fmla="*/ 2147483647 h 524"/>
                  <a:gd name="T12" fmla="*/ 2147483647 w 449"/>
                  <a:gd name="T13" fmla="*/ 2147483647 h 524"/>
                  <a:gd name="T14" fmla="*/ 2147483647 w 449"/>
                  <a:gd name="T15" fmla="*/ 2147483647 h 524"/>
                  <a:gd name="T16" fmla="*/ 2147483647 w 449"/>
                  <a:gd name="T17" fmla="*/ 2147483647 h 524"/>
                  <a:gd name="T18" fmla="*/ 2147483647 w 449"/>
                  <a:gd name="T19" fmla="*/ 2147483647 h 524"/>
                  <a:gd name="T20" fmla="*/ 2147483647 w 449"/>
                  <a:gd name="T21" fmla="*/ 2147483647 h 524"/>
                  <a:gd name="T22" fmla="*/ 2147483647 w 449"/>
                  <a:gd name="T23" fmla="*/ 2147483647 h 524"/>
                  <a:gd name="T24" fmla="*/ 2147483647 w 449"/>
                  <a:gd name="T25" fmla="*/ 2147483647 h 524"/>
                  <a:gd name="T26" fmla="*/ 2147483647 w 449"/>
                  <a:gd name="T27" fmla="*/ 2147483647 h 524"/>
                  <a:gd name="T28" fmla="*/ 2147483647 w 449"/>
                  <a:gd name="T29" fmla="*/ 2147483647 h 524"/>
                  <a:gd name="T30" fmla="*/ 2147483647 w 449"/>
                  <a:gd name="T31" fmla="*/ 2147483647 h 524"/>
                  <a:gd name="T32" fmla="*/ 2147483647 w 449"/>
                  <a:gd name="T33" fmla="*/ 2147483647 h 524"/>
                  <a:gd name="T34" fmla="*/ 2147483647 w 449"/>
                  <a:gd name="T35" fmla="*/ 2147483647 h 524"/>
                  <a:gd name="T36" fmla="*/ 2147483647 w 449"/>
                  <a:gd name="T37" fmla="*/ 2147483647 h 524"/>
                  <a:gd name="T38" fmla="*/ 2147483647 w 449"/>
                  <a:gd name="T39" fmla="*/ 2147483647 h 524"/>
                  <a:gd name="T40" fmla="*/ 2147483647 w 449"/>
                  <a:gd name="T41" fmla="*/ 2147483647 h 524"/>
                  <a:gd name="T42" fmla="*/ 2147483647 w 449"/>
                  <a:gd name="T43" fmla="*/ 2147483647 h 524"/>
                  <a:gd name="T44" fmla="*/ 2147483647 w 449"/>
                  <a:gd name="T45" fmla="*/ 2147483647 h 524"/>
                  <a:gd name="T46" fmla="*/ 2147483647 w 449"/>
                  <a:gd name="T47" fmla="*/ 2147483647 h 524"/>
                  <a:gd name="T48" fmla="*/ 2147483647 w 449"/>
                  <a:gd name="T49" fmla="*/ 2147483647 h 524"/>
                  <a:gd name="T50" fmla="*/ 2147483647 w 449"/>
                  <a:gd name="T51" fmla="*/ 2147483647 h 524"/>
                  <a:gd name="T52" fmla="*/ 2147483647 w 449"/>
                  <a:gd name="T53" fmla="*/ 2147483647 h 524"/>
                  <a:gd name="T54" fmla="*/ 2147483647 w 449"/>
                  <a:gd name="T55" fmla="*/ 2147483647 h 524"/>
                  <a:gd name="T56" fmla="*/ 2147483647 w 449"/>
                  <a:gd name="T57" fmla="*/ 2147483647 h 524"/>
                  <a:gd name="T58" fmla="*/ 2147483647 w 449"/>
                  <a:gd name="T59" fmla="*/ 2147483647 h 524"/>
                  <a:gd name="T60" fmla="*/ 2147483647 w 449"/>
                  <a:gd name="T61" fmla="*/ 2147483647 h 524"/>
                  <a:gd name="T62" fmla="*/ 2147483647 w 449"/>
                  <a:gd name="T63" fmla="*/ 2147483647 h 524"/>
                  <a:gd name="T64" fmla="*/ 2147483647 w 449"/>
                  <a:gd name="T65" fmla="*/ 2147483647 h 524"/>
                  <a:gd name="T66" fmla="*/ 0 w 449"/>
                  <a:gd name="T67" fmla="*/ 2147483647 h 524"/>
                  <a:gd name="T68" fmla="*/ 2147483647 w 449"/>
                  <a:gd name="T69" fmla="*/ 2147483647 h 524"/>
                  <a:gd name="T70" fmla="*/ 2147483647 w 449"/>
                  <a:gd name="T71" fmla="*/ 2147483647 h 52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524"/>
                  <a:gd name="T110" fmla="*/ 449 w 449"/>
                  <a:gd name="T111" fmla="*/ 524 h 52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524">
                    <a:moveTo>
                      <a:pt x="32" y="35"/>
                    </a:moveTo>
                    <a:lnTo>
                      <a:pt x="66" y="30"/>
                    </a:lnTo>
                    <a:lnTo>
                      <a:pt x="97" y="30"/>
                    </a:lnTo>
                    <a:lnTo>
                      <a:pt x="116" y="0"/>
                    </a:lnTo>
                    <a:lnTo>
                      <a:pt x="131" y="38"/>
                    </a:lnTo>
                    <a:lnTo>
                      <a:pt x="179" y="38"/>
                    </a:lnTo>
                    <a:lnTo>
                      <a:pt x="205" y="74"/>
                    </a:lnTo>
                    <a:lnTo>
                      <a:pt x="255" y="64"/>
                    </a:lnTo>
                    <a:lnTo>
                      <a:pt x="289" y="87"/>
                    </a:lnTo>
                    <a:lnTo>
                      <a:pt x="352" y="103"/>
                    </a:lnTo>
                    <a:lnTo>
                      <a:pt x="363" y="130"/>
                    </a:lnTo>
                    <a:lnTo>
                      <a:pt x="395" y="132"/>
                    </a:lnTo>
                    <a:lnTo>
                      <a:pt x="386" y="159"/>
                    </a:lnTo>
                    <a:lnTo>
                      <a:pt x="397" y="190"/>
                    </a:lnTo>
                    <a:lnTo>
                      <a:pt x="376" y="229"/>
                    </a:lnTo>
                    <a:lnTo>
                      <a:pt x="391" y="237"/>
                    </a:lnTo>
                    <a:lnTo>
                      <a:pt x="426" y="195"/>
                    </a:lnTo>
                    <a:lnTo>
                      <a:pt x="424" y="180"/>
                    </a:lnTo>
                    <a:lnTo>
                      <a:pt x="439" y="174"/>
                    </a:lnTo>
                    <a:lnTo>
                      <a:pt x="449" y="195"/>
                    </a:lnTo>
                    <a:lnTo>
                      <a:pt x="421" y="224"/>
                    </a:lnTo>
                    <a:lnTo>
                      <a:pt x="410" y="290"/>
                    </a:lnTo>
                    <a:lnTo>
                      <a:pt x="410" y="402"/>
                    </a:lnTo>
                    <a:lnTo>
                      <a:pt x="426" y="421"/>
                    </a:lnTo>
                    <a:lnTo>
                      <a:pt x="420" y="490"/>
                    </a:lnTo>
                    <a:lnTo>
                      <a:pt x="206" y="524"/>
                    </a:lnTo>
                    <a:lnTo>
                      <a:pt x="153" y="492"/>
                    </a:lnTo>
                    <a:lnTo>
                      <a:pt x="165" y="450"/>
                    </a:lnTo>
                    <a:lnTo>
                      <a:pt x="139" y="405"/>
                    </a:lnTo>
                    <a:lnTo>
                      <a:pt x="116" y="348"/>
                    </a:lnTo>
                    <a:lnTo>
                      <a:pt x="56" y="292"/>
                    </a:lnTo>
                    <a:lnTo>
                      <a:pt x="19" y="292"/>
                    </a:lnTo>
                    <a:lnTo>
                      <a:pt x="19" y="214"/>
                    </a:lnTo>
                    <a:lnTo>
                      <a:pt x="0" y="185"/>
                    </a:lnTo>
                    <a:lnTo>
                      <a:pt x="42" y="140"/>
                    </a:lnTo>
                    <a:lnTo>
                      <a:pt x="32" y="3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7" name="Freeform 29"/>
              <p:cNvSpPr>
                <a:spLocks/>
              </p:cNvSpPr>
              <p:nvPr/>
            </p:nvSpPr>
            <p:spPr bwMode="auto">
              <a:xfrm>
                <a:off x="5993210" y="3673473"/>
                <a:ext cx="615906" cy="445136"/>
              </a:xfrm>
              <a:custGeom>
                <a:avLst/>
                <a:gdLst>
                  <a:gd name="T0" fmla="*/ 2147483647 w 521"/>
                  <a:gd name="T1" fmla="*/ 2147483647 h 339"/>
                  <a:gd name="T2" fmla="*/ 0 w 521"/>
                  <a:gd name="T3" fmla="*/ 2147483647 h 339"/>
                  <a:gd name="T4" fmla="*/ 2147483647 w 521"/>
                  <a:gd name="T5" fmla="*/ 2147483647 h 339"/>
                  <a:gd name="T6" fmla="*/ 2147483647 w 521"/>
                  <a:gd name="T7" fmla="*/ 2147483647 h 339"/>
                  <a:gd name="T8" fmla="*/ 2147483647 w 521"/>
                  <a:gd name="T9" fmla="*/ 2147483647 h 339"/>
                  <a:gd name="T10" fmla="*/ 2147483647 w 521"/>
                  <a:gd name="T11" fmla="*/ 2147483647 h 339"/>
                  <a:gd name="T12" fmla="*/ 2147483647 w 521"/>
                  <a:gd name="T13" fmla="*/ 2147483647 h 339"/>
                  <a:gd name="T14" fmla="*/ 2147483647 w 521"/>
                  <a:gd name="T15" fmla="*/ 2147483647 h 339"/>
                  <a:gd name="T16" fmla="*/ 2147483647 w 521"/>
                  <a:gd name="T17" fmla="*/ 2147483647 h 339"/>
                  <a:gd name="T18" fmla="*/ 2147483647 w 521"/>
                  <a:gd name="T19" fmla="*/ 2147483647 h 339"/>
                  <a:gd name="T20" fmla="*/ 2147483647 w 521"/>
                  <a:gd name="T21" fmla="*/ 2147483647 h 339"/>
                  <a:gd name="T22" fmla="*/ 2147483647 w 521"/>
                  <a:gd name="T23" fmla="*/ 2147483647 h 339"/>
                  <a:gd name="T24" fmla="*/ 2147483647 w 521"/>
                  <a:gd name="T25" fmla="*/ 2147483647 h 339"/>
                  <a:gd name="T26" fmla="*/ 2147483647 w 521"/>
                  <a:gd name="T27" fmla="*/ 2147483647 h 339"/>
                  <a:gd name="T28" fmla="*/ 2147483647 w 521"/>
                  <a:gd name="T29" fmla="*/ 0 h 339"/>
                  <a:gd name="T30" fmla="*/ 2147483647 w 521"/>
                  <a:gd name="T31" fmla="*/ 2147483647 h 339"/>
                  <a:gd name="T32" fmla="*/ 2147483647 w 521"/>
                  <a:gd name="T33" fmla="*/ 2147483647 h 339"/>
                  <a:gd name="T34" fmla="*/ 2147483647 w 521"/>
                  <a:gd name="T35" fmla="*/ 2147483647 h 33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21"/>
                  <a:gd name="T55" fmla="*/ 0 h 339"/>
                  <a:gd name="T56" fmla="*/ 521 w 521"/>
                  <a:gd name="T57" fmla="*/ 339 h 33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21" h="339">
                    <a:moveTo>
                      <a:pt x="8" y="18"/>
                    </a:moveTo>
                    <a:lnTo>
                      <a:pt x="0" y="78"/>
                    </a:lnTo>
                    <a:lnTo>
                      <a:pt x="11" y="141"/>
                    </a:lnTo>
                    <a:lnTo>
                      <a:pt x="59" y="270"/>
                    </a:lnTo>
                    <a:lnTo>
                      <a:pt x="87" y="339"/>
                    </a:lnTo>
                    <a:lnTo>
                      <a:pt x="394" y="323"/>
                    </a:lnTo>
                    <a:lnTo>
                      <a:pt x="444" y="339"/>
                    </a:lnTo>
                    <a:lnTo>
                      <a:pt x="474" y="273"/>
                    </a:lnTo>
                    <a:lnTo>
                      <a:pt x="463" y="226"/>
                    </a:lnTo>
                    <a:lnTo>
                      <a:pt x="515" y="217"/>
                    </a:lnTo>
                    <a:lnTo>
                      <a:pt x="521" y="142"/>
                    </a:lnTo>
                    <a:lnTo>
                      <a:pt x="490" y="110"/>
                    </a:lnTo>
                    <a:lnTo>
                      <a:pt x="437" y="78"/>
                    </a:lnTo>
                    <a:lnTo>
                      <a:pt x="449" y="33"/>
                    </a:lnTo>
                    <a:lnTo>
                      <a:pt x="426" y="0"/>
                    </a:lnTo>
                    <a:lnTo>
                      <a:pt x="311" y="5"/>
                    </a:lnTo>
                    <a:lnTo>
                      <a:pt x="195" y="10"/>
                    </a:lnTo>
                    <a:lnTo>
                      <a:pt x="8" y="1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8" name="Freeform 30"/>
              <p:cNvSpPr>
                <a:spLocks/>
              </p:cNvSpPr>
              <p:nvPr/>
            </p:nvSpPr>
            <p:spPr bwMode="auto">
              <a:xfrm>
                <a:off x="6537393" y="3034798"/>
                <a:ext cx="569229" cy="273230"/>
              </a:xfrm>
              <a:custGeom>
                <a:avLst/>
                <a:gdLst>
                  <a:gd name="T0" fmla="*/ 0 w 483"/>
                  <a:gd name="T1" fmla="*/ 2147483647 h 209"/>
                  <a:gd name="T2" fmla="*/ 2147483647 w 483"/>
                  <a:gd name="T3" fmla="*/ 0 h 209"/>
                  <a:gd name="T4" fmla="*/ 2147483647 w 483"/>
                  <a:gd name="T5" fmla="*/ 2147483647 h 209"/>
                  <a:gd name="T6" fmla="*/ 2147483647 w 483"/>
                  <a:gd name="T7" fmla="*/ 2147483647 h 209"/>
                  <a:gd name="T8" fmla="*/ 2147483647 w 483"/>
                  <a:gd name="T9" fmla="*/ 2147483647 h 209"/>
                  <a:gd name="T10" fmla="*/ 2147483647 w 483"/>
                  <a:gd name="T11" fmla="*/ 2147483647 h 209"/>
                  <a:gd name="T12" fmla="*/ 2147483647 w 483"/>
                  <a:gd name="T13" fmla="*/ 2147483647 h 209"/>
                  <a:gd name="T14" fmla="*/ 2147483647 w 483"/>
                  <a:gd name="T15" fmla="*/ 2147483647 h 209"/>
                  <a:gd name="T16" fmla="*/ 2147483647 w 483"/>
                  <a:gd name="T17" fmla="*/ 2147483647 h 209"/>
                  <a:gd name="T18" fmla="*/ 2147483647 w 483"/>
                  <a:gd name="T19" fmla="*/ 2147483647 h 209"/>
                  <a:gd name="T20" fmla="*/ 2147483647 w 483"/>
                  <a:gd name="T21" fmla="*/ 2147483647 h 209"/>
                  <a:gd name="T22" fmla="*/ 2147483647 w 483"/>
                  <a:gd name="T23" fmla="*/ 2147483647 h 209"/>
                  <a:gd name="T24" fmla="*/ 2147483647 w 483"/>
                  <a:gd name="T25" fmla="*/ 2147483647 h 209"/>
                  <a:gd name="T26" fmla="*/ 2147483647 w 483"/>
                  <a:gd name="T27" fmla="*/ 2147483647 h 209"/>
                  <a:gd name="T28" fmla="*/ 2147483647 w 483"/>
                  <a:gd name="T29" fmla="*/ 2147483647 h 209"/>
                  <a:gd name="T30" fmla="*/ 2147483647 w 483"/>
                  <a:gd name="T31" fmla="*/ 2147483647 h 209"/>
                  <a:gd name="T32" fmla="*/ 2147483647 w 483"/>
                  <a:gd name="T33" fmla="*/ 2147483647 h 209"/>
                  <a:gd name="T34" fmla="*/ 2147483647 w 483"/>
                  <a:gd name="T35" fmla="*/ 2147483647 h 209"/>
                  <a:gd name="T36" fmla="*/ 2147483647 w 483"/>
                  <a:gd name="T37" fmla="*/ 2147483647 h 209"/>
                  <a:gd name="T38" fmla="*/ 2147483647 w 483"/>
                  <a:gd name="T39" fmla="*/ 2147483647 h 209"/>
                  <a:gd name="T40" fmla="*/ 2147483647 w 483"/>
                  <a:gd name="T41" fmla="*/ 2147483647 h 209"/>
                  <a:gd name="T42" fmla="*/ 2147483647 w 483"/>
                  <a:gd name="T43" fmla="*/ 2147483647 h 209"/>
                  <a:gd name="T44" fmla="*/ 2147483647 w 483"/>
                  <a:gd name="T45" fmla="*/ 2147483647 h 209"/>
                  <a:gd name="T46" fmla="*/ 2147483647 w 483"/>
                  <a:gd name="T47" fmla="*/ 2147483647 h 209"/>
                  <a:gd name="T48" fmla="*/ 0 w 483"/>
                  <a:gd name="T49" fmla="*/ 2147483647 h 20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83"/>
                  <a:gd name="T76" fmla="*/ 0 h 209"/>
                  <a:gd name="T77" fmla="*/ 483 w 483"/>
                  <a:gd name="T78" fmla="*/ 209 h 20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83" h="209">
                    <a:moveTo>
                      <a:pt x="0" y="115"/>
                    </a:moveTo>
                    <a:lnTo>
                      <a:pt x="108" y="0"/>
                    </a:lnTo>
                    <a:lnTo>
                      <a:pt x="89" y="47"/>
                    </a:lnTo>
                    <a:lnTo>
                      <a:pt x="103" y="62"/>
                    </a:lnTo>
                    <a:lnTo>
                      <a:pt x="137" y="42"/>
                    </a:lnTo>
                    <a:lnTo>
                      <a:pt x="211" y="71"/>
                    </a:lnTo>
                    <a:lnTo>
                      <a:pt x="244" y="47"/>
                    </a:lnTo>
                    <a:lnTo>
                      <a:pt x="344" y="34"/>
                    </a:lnTo>
                    <a:lnTo>
                      <a:pt x="363" y="63"/>
                    </a:lnTo>
                    <a:lnTo>
                      <a:pt x="402" y="57"/>
                    </a:lnTo>
                    <a:lnTo>
                      <a:pt x="478" y="87"/>
                    </a:lnTo>
                    <a:lnTo>
                      <a:pt x="483" y="110"/>
                    </a:lnTo>
                    <a:lnTo>
                      <a:pt x="400" y="129"/>
                    </a:lnTo>
                    <a:lnTo>
                      <a:pt x="376" y="115"/>
                    </a:lnTo>
                    <a:lnTo>
                      <a:pt x="334" y="120"/>
                    </a:lnTo>
                    <a:lnTo>
                      <a:pt x="286" y="149"/>
                    </a:lnTo>
                    <a:lnTo>
                      <a:pt x="263" y="150"/>
                    </a:lnTo>
                    <a:lnTo>
                      <a:pt x="245" y="129"/>
                    </a:lnTo>
                    <a:lnTo>
                      <a:pt x="218" y="207"/>
                    </a:lnTo>
                    <a:lnTo>
                      <a:pt x="187" y="209"/>
                    </a:lnTo>
                    <a:lnTo>
                      <a:pt x="174" y="178"/>
                    </a:lnTo>
                    <a:lnTo>
                      <a:pt x="110" y="163"/>
                    </a:lnTo>
                    <a:lnTo>
                      <a:pt x="79" y="141"/>
                    </a:lnTo>
                    <a:lnTo>
                      <a:pt x="26" y="149"/>
                    </a:lnTo>
                    <a:lnTo>
                      <a:pt x="0" y="11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9" name="Freeform 31"/>
              <p:cNvSpPr>
                <a:spLocks/>
              </p:cNvSpPr>
              <p:nvPr/>
            </p:nvSpPr>
            <p:spPr bwMode="auto">
              <a:xfrm>
                <a:off x="6931299" y="3227198"/>
                <a:ext cx="408707" cy="611351"/>
              </a:xfrm>
              <a:custGeom>
                <a:avLst/>
                <a:gdLst>
                  <a:gd name="T0" fmla="*/ 2147483647 w 345"/>
                  <a:gd name="T1" fmla="*/ 2147483647 h 468"/>
                  <a:gd name="T2" fmla="*/ 2147483647 w 345"/>
                  <a:gd name="T3" fmla="*/ 2147483647 h 468"/>
                  <a:gd name="T4" fmla="*/ 2147483647 w 345"/>
                  <a:gd name="T5" fmla="*/ 2147483647 h 468"/>
                  <a:gd name="T6" fmla="*/ 2147483647 w 345"/>
                  <a:gd name="T7" fmla="*/ 2147483647 h 468"/>
                  <a:gd name="T8" fmla="*/ 2147483647 w 345"/>
                  <a:gd name="T9" fmla="*/ 2147483647 h 468"/>
                  <a:gd name="T10" fmla="*/ 2147483647 w 345"/>
                  <a:gd name="T11" fmla="*/ 2147483647 h 468"/>
                  <a:gd name="T12" fmla="*/ 0 w 345"/>
                  <a:gd name="T13" fmla="*/ 2147483647 h 468"/>
                  <a:gd name="T14" fmla="*/ 2147483647 w 345"/>
                  <a:gd name="T15" fmla="*/ 2147483647 h 468"/>
                  <a:gd name="T16" fmla="*/ 2147483647 w 345"/>
                  <a:gd name="T17" fmla="*/ 2147483647 h 468"/>
                  <a:gd name="T18" fmla="*/ 2147483647 w 345"/>
                  <a:gd name="T19" fmla="*/ 2147483647 h 468"/>
                  <a:gd name="T20" fmla="*/ 2147483647 w 345"/>
                  <a:gd name="T21" fmla="*/ 2147483647 h 468"/>
                  <a:gd name="T22" fmla="*/ 2147483647 w 345"/>
                  <a:gd name="T23" fmla="*/ 2147483647 h 468"/>
                  <a:gd name="T24" fmla="*/ 2147483647 w 345"/>
                  <a:gd name="T25" fmla="*/ 2147483647 h 468"/>
                  <a:gd name="T26" fmla="*/ 2147483647 w 345"/>
                  <a:gd name="T27" fmla="*/ 2147483647 h 468"/>
                  <a:gd name="T28" fmla="*/ 2147483647 w 345"/>
                  <a:gd name="T29" fmla="*/ 2147483647 h 468"/>
                  <a:gd name="T30" fmla="*/ 2147483647 w 345"/>
                  <a:gd name="T31" fmla="*/ 2147483647 h 468"/>
                  <a:gd name="T32" fmla="*/ 2147483647 w 345"/>
                  <a:gd name="T33" fmla="*/ 2147483647 h 468"/>
                  <a:gd name="T34" fmla="*/ 2147483647 w 345"/>
                  <a:gd name="T35" fmla="*/ 2147483647 h 468"/>
                  <a:gd name="T36" fmla="*/ 2147483647 w 345"/>
                  <a:gd name="T37" fmla="*/ 2147483647 h 468"/>
                  <a:gd name="T38" fmla="*/ 2147483647 w 345"/>
                  <a:gd name="T39" fmla="*/ 2147483647 h 468"/>
                  <a:gd name="T40" fmla="*/ 2147483647 w 345"/>
                  <a:gd name="T41" fmla="*/ 2147483647 h 468"/>
                  <a:gd name="T42" fmla="*/ 2147483647 w 345"/>
                  <a:gd name="T43" fmla="*/ 2147483647 h 468"/>
                  <a:gd name="T44" fmla="*/ 2147483647 w 345"/>
                  <a:gd name="T45" fmla="*/ 2147483647 h 468"/>
                  <a:gd name="T46" fmla="*/ 2147483647 w 345"/>
                  <a:gd name="T47" fmla="*/ 2147483647 h 468"/>
                  <a:gd name="T48" fmla="*/ 2147483647 w 345"/>
                  <a:gd name="T49" fmla="*/ 2147483647 h 468"/>
                  <a:gd name="T50" fmla="*/ 2147483647 w 345"/>
                  <a:gd name="T51" fmla="*/ 2147483647 h 468"/>
                  <a:gd name="T52" fmla="*/ 2147483647 w 345"/>
                  <a:gd name="T53" fmla="*/ 2147483647 h 468"/>
                  <a:gd name="T54" fmla="*/ 2147483647 w 345"/>
                  <a:gd name="T55" fmla="*/ 2147483647 h 468"/>
                  <a:gd name="T56" fmla="*/ 2147483647 w 345"/>
                  <a:gd name="T57" fmla="*/ 2147483647 h 468"/>
                  <a:gd name="T58" fmla="*/ 2147483647 w 345"/>
                  <a:gd name="T59" fmla="*/ 2147483647 h 468"/>
                  <a:gd name="T60" fmla="*/ 2147483647 w 345"/>
                  <a:gd name="T61" fmla="*/ 2147483647 h 468"/>
                  <a:gd name="T62" fmla="*/ 2147483647 w 345"/>
                  <a:gd name="T63" fmla="*/ 2147483647 h 468"/>
                  <a:gd name="T64" fmla="*/ 2147483647 w 345"/>
                  <a:gd name="T65" fmla="*/ 2147483647 h 468"/>
                  <a:gd name="T66" fmla="*/ 2147483647 w 345"/>
                  <a:gd name="T67" fmla="*/ 2147483647 h 468"/>
                  <a:gd name="T68" fmla="*/ 2147483647 w 345"/>
                  <a:gd name="T69" fmla="*/ 2147483647 h 468"/>
                  <a:gd name="T70" fmla="*/ 2147483647 w 345"/>
                  <a:gd name="T71" fmla="*/ 2147483647 h 468"/>
                  <a:gd name="T72" fmla="*/ 2147483647 w 345"/>
                  <a:gd name="T73" fmla="*/ 2147483647 h 468"/>
                  <a:gd name="T74" fmla="*/ 2147483647 w 345"/>
                  <a:gd name="T75" fmla="*/ 2147483647 h 468"/>
                  <a:gd name="T76" fmla="*/ 2147483647 w 345"/>
                  <a:gd name="T77" fmla="*/ 2147483647 h 468"/>
                  <a:gd name="T78" fmla="*/ 2147483647 w 345"/>
                  <a:gd name="T79" fmla="*/ 2147483647 h 468"/>
                  <a:gd name="T80" fmla="*/ 2147483647 w 345"/>
                  <a:gd name="T81" fmla="*/ 2147483647 h 468"/>
                  <a:gd name="T82" fmla="*/ 2147483647 w 345"/>
                  <a:gd name="T83" fmla="*/ 0 h 468"/>
                  <a:gd name="T84" fmla="*/ 2147483647 w 345"/>
                  <a:gd name="T85" fmla="*/ 2147483647 h 4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5"/>
                  <a:gd name="T130" fmla="*/ 0 h 468"/>
                  <a:gd name="T131" fmla="*/ 345 w 345"/>
                  <a:gd name="T132" fmla="*/ 468 h 46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5" h="468">
                    <a:moveTo>
                      <a:pt x="87" y="20"/>
                    </a:moveTo>
                    <a:lnTo>
                      <a:pt x="100" y="49"/>
                    </a:lnTo>
                    <a:lnTo>
                      <a:pt x="76" y="66"/>
                    </a:lnTo>
                    <a:lnTo>
                      <a:pt x="74" y="141"/>
                    </a:lnTo>
                    <a:lnTo>
                      <a:pt x="61" y="92"/>
                    </a:lnTo>
                    <a:lnTo>
                      <a:pt x="11" y="139"/>
                    </a:lnTo>
                    <a:lnTo>
                      <a:pt x="0" y="273"/>
                    </a:lnTo>
                    <a:lnTo>
                      <a:pt x="32" y="339"/>
                    </a:lnTo>
                    <a:lnTo>
                      <a:pt x="36" y="373"/>
                    </a:lnTo>
                    <a:lnTo>
                      <a:pt x="37" y="401"/>
                    </a:lnTo>
                    <a:lnTo>
                      <a:pt x="36" y="425"/>
                    </a:lnTo>
                    <a:lnTo>
                      <a:pt x="29" y="468"/>
                    </a:lnTo>
                    <a:lnTo>
                      <a:pt x="165" y="460"/>
                    </a:lnTo>
                    <a:lnTo>
                      <a:pt x="344" y="444"/>
                    </a:lnTo>
                    <a:lnTo>
                      <a:pt x="312" y="434"/>
                    </a:lnTo>
                    <a:lnTo>
                      <a:pt x="294" y="410"/>
                    </a:lnTo>
                    <a:lnTo>
                      <a:pt x="321" y="389"/>
                    </a:lnTo>
                    <a:lnTo>
                      <a:pt x="321" y="363"/>
                    </a:lnTo>
                    <a:lnTo>
                      <a:pt x="308" y="341"/>
                    </a:lnTo>
                    <a:lnTo>
                      <a:pt x="321" y="325"/>
                    </a:lnTo>
                    <a:lnTo>
                      <a:pt x="345" y="326"/>
                    </a:lnTo>
                    <a:lnTo>
                      <a:pt x="341" y="262"/>
                    </a:lnTo>
                    <a:lnTo>
                      <a:pt x="334" y="223"/>
                    </a:lnTo>
                    <a:lnTo>
                      <a:pt x="320" y="199"/>
                    </a:lnTo>
                    <a:lnTo>
                      <a:pt x="305" y="184"/>
                    </a:lnTo>
                    <a:lnTo>
                      <a:pt x="283" y="179"/>
                    </a:lnTo>
                    <a:lnTo>
                      <a:pt x="262" y="179"/>
                    </a:lnTo>
                    <a:lnTo>
                      <a:pt x="239" y="210"/>
                    </a:lnTo>
                    <a:lnTo>
                      <a:pt x="224" y="220"/>
                    </a:lnTo>
                    <a:lnTo>
                      <a:pt x="215" y="223"/>
                    </a:lnTo>
                    <a:lnTo>
                      <a:pt x="203" y="218"/>
                    </a:lnTo>
                    <a:lnTo>
                      <a:pt x="200" y="204"/>
                    </a:lnTo>
                    <a:lnTo>
                      <a:pt x="203" y="194"/>
                    </a:lnTo>
                    <a:lnTo>
                      <a:pt x="213" y="184"/>
                    </a:lnTo>
                    <a:lnTo>
                      <a:pt x="223" y="179"/>
                    </a:lnTo>
                    <a:lnTo>
                      <a:pt x="232" y="178"/>
                    </a:lnTo>
                    <a:lnTo>
                      <a:pt x="232" y="160"/>
                    </a:lnTo>
                    <a:lnTo>
                      <a:pt x="258" y="141"/>
                    </a:lnTo>
                    <a:lnTo>
                      <a:pt x="232" y="79"/>
                    </a:lnTo>
                    <a:lnTo>
                      <a:pt x="232" y="50"/>
                    </a:lnTo>
                    <a:lnTo>
                      <a:pt x="189" y="39"/>
                    </a:lnTo>
                    <a:lnTo>
                      <a:pt x="126" y="0"/>
                    </a:lnTo>
                    <a:lnTo>
                      <a:pt x="87" y="2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0" name="Freeform 32"/>
              <p:cNvSpPr>
                <a:spLocks/>
              </p:cNvSpPr>
              <p:nvPr/>
            </p:nvSpPr>
            <p:spPr bwMode="auto">
              <a:xfrm>
                <a:off x="6486162" y="3769104"/>
                <a:ext cx="441721" cy="808305"/>
              </a:xfrm>
              <a:custGeom>
                <a:avLst/>
                <a:gdLst>
                  <a:gd name="T0" fmla="*/ 2147483647 w 374"/>
                  <a:gd name="T1" fmla="*/ 2147483647 h 618"/>
                  <a:gd name="T2" fmla="*/ 2147483647 w 374"/>
                  <a:gd name="T3" fmla="*/ 0 h 618"/>
                  <a:gd name="T4" fmla="*/ 2147483647 w 374"/>
                  <a:gd name="T5" fmla="*/ 2147483647 h 618"/>
                  <a:gd name="T6" fmla="*/ 2147483647 w 374"/>
                  <a:gd name="T7" fmla="*/ 2147483647 h 618"/>
                  <a:gd name="T8" fmla="*/ 2147483647 w 374"/>
                  <a:gd name="T9" fmla="*/ 2147483647 h 618"/>
                  <a:gd name="T10" fmla="*/ 2147483647 w 374"/>
                  <a:gd name="T11" fmla="*/ 2147483647 h 618"/>
                  <a:gd name="T12" fmla="*/ 2147483647 w 374"/>
                  <a:gd name="T13" fmla="*/ 2147483647 h 618"/>
                  <a:gd name="T14" fmla="*/ 2147483647 w 374"/>
                  <a:gd name="T15" fmla="*/ 2147483647 h 618"/>
                  <a:gd name="T16" fmla="*/ 2147483647 w 374"/>
                  <a:gd name="T17" fmla="*/ 2147483647 h 618"/>
                  <a:gd name="T18" fmla="*/ 2147483647 w 374"/>
                  <a:gd name="T19" fmla="*/ 2147483647 h 618"/>
                  <a:gd name="T20" fmla="*/ 2147483647 w 374"/>
                  <a:gd name="T21" fmla="*/ 2147483647 h 618"/>
                  <a:gd name="T22" fmla="*/ 2147483647 w 374"/>
                  <a:gd name="T23" fmla="*/ 2147483647 h 618"/>
                  <a:gd name="T24" fmla="*/ 2147483647 w 374"/>
                  <a:gd name="T25" fmla="*/ 2147483647 h 618"/>
                  <a:gd name="T26" fmla="*/ 2147483647 w 374"/>
                  <a:gd name="T27" fmla="*/ 2147483647 h 618"/>
                  <a:gd name="T28" fmla="*/ 2147483647 w 374"/>
                  <a:gd name="T29" fmla="*/ 2147483647 h 618"/>
                  <a:gd name="T30" fmla="*/ 2147483647 w 374"/>
                  <a:gd name="T31" fmla="*/ 2147483647 h 618"/>
                  <a:gd name="T32" fmla="*/ 2147483647 w 374"/>
                  <a:gd name="T33" fmla="*/ 2147483647 h 618"/>
                  <a:gd name="T34" fmla="*/ 0 w 374"/>
                  <a:gd name="T35" fmla="*/ 2147483647 h 618"/>
                  <a:gd name="T36" fmla="*/ 2147483647 w 374"/>
                  <a:gd name="T37" fmla="*/ 2147483647 h 618"/>
                  <a:gd name="T38" fmla="*/ 2147483647 w 374"/>
                  <a:gd name="T39" fmla="*/ 2147483647 h 618"/>
                  <a:gd name="T40" fmla="*/ 2147483647 w 374"/>
                  <a:gd name="T41" fmla="*/ 2147483647 h 618"/>
                  <a:gd name="T42" fmla="*/ 2147483647 w 374"/>
                  <a:gd name="T43" fmla="*/ 2147483647 h 618"/>
                  <a:gd name="T44" fmla="*/ 2147483647 w 374"/>
                  <a:gd name="T45" fmla="*/ 2147483647 h 6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618"/>
                  <a:gd name="T71" fmla="*/ 374 w 374"/>
                  <a:gd name="T72" fmla="*/ 618 h 61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618">
                    <a:moveTo>
                      <a:pt x="69" y="36"/>
                    </a:moveTo>
                    <a:lnTo>
                      <a:pt x="284" y="0"/>
                    </a:lnTo>
                    <a:lnTo>
                      <a:pt x="318" y="76"/>
                    </a:lnTo>
                    <a:lnTo>
                      <a:pt x="361" y="392"/>
                    </a:lnTo>
                    <a:lnTo>
                      <a:pt x="374" y="434"/>
                    </a:lnTo>
                    <a:lnTo>
                      <a:pt x="340" y="518"/>
                    </a:lnTo>
                    <a:lnTo>
                      <a:pt x="340" y="576"/>
                    </a:lnTo>
                    <a:lnTo>
                      <a:pt x="302" y="570"/>
                    </a:lnTo>
                    <a:lnTo>
                      <a:pt x="303" y="618"/>
                    </a:lnTo>
                    <a:lnTo>
                      <a:pt x="263" y="599"/>
                    </a:lnTo>
                    <a:lnTo>
                      <a:pt x="242" y="605"/>
                    </a:lnTo>
                    <a:lnTo>
                      <a:pt x="211" y="601"/>
                    </a:lnTo>
                    <a:lnTo>
                      <a:pt x="189" y="526"/>
                    </a:lnTo>
                    <a:lnTo>
                      <a:pt x="145" y="504"/>
                    </a:lnTo>
                    <a:lnTo>
                      <a:pt x="145" y="425"/>
                    </a:lnTo>
                    <a:lnTo>
                      <a:pt x="102" y="434"/>
                    </a:lnTo>
                    <a:lnTo>
                      <a:pt x="77" y="376"/>
                    </a:lnTo>
                    <a:lnTo>
                      <a:pt x="0" y="308"/>
                    </a:lnTo>
                    <a:lnTo>
                      <a:pt x="56" y="202"/>
                    </a:lnTo>
                    <a:lnTo>
                      <a:pt x="40" y="152"/>
                    </a:lnTo>
                    <a:lnTo>
                      <a:pt x="97" y="142"/>
                    </a:lnTo>
                    <a:lnTo>
                      <a:pt x="102" y="73"/>
                    </a:lnTo>
                    <a:lnTo>
                      <a:pt x="69" y="3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1" name="Freeform 33"/>
              <p:cNvSpPr>
                <a:spLocks/>
              </p:cNvSpPr>
              <p:nvPr/>
            </p:nvSpPr>
            <p:spPr bwMode="auto">
              <a:xfrm>
                <a:off x="6097948" y="4096979"/>
                <a:ext cx="701290" cy="638674"/>
              </a:xfrm>
              <a:custGeom>
                <a:avLst/>
                <a:gdLst>
                  <a:gd name="T0" fmla="*/ 0 w 594"/>
                  <a:gd name="T1" fmla="*/ 2147483647 h 489"/>
                  <a:gd name="T2" fmla="*/ 2147483647 w 594"/>
                  <a:gd name="T3" fmla="*/ 0 h 489"/>
                  <a:gd name="T4" fmla="*/ 2147483647 w 594"/>
                  <a:gd name="T5" fmla="*/ 0 h 489"/>
                  <a:gd name="T6" fmla="*/ 2147483647 w 594"/>
                  <a:gd name="T7" fmla="*/ 2147483647 h 489"/>
                  <a:gd name="T8" fmla="*/ 2147483647 w 594"/>
                  <a:gd name="T9" fmla="*/ 2147483647 h 489"/>
                  <a:gd name="T10" fmla="*/ 2147483647 w 594"/>
                  <a:gd name="T11" fmla="*/ 2147483647 h 489"/>
                  <a:gd name="T12" fmla="*/ 2147483647 w 594"/>
                  <a:gd name="T13" fmla="*/ 2147483647 h 489"/>
                  <a:gd name="T14" fmla="*/ 2147483647 w 594"/>
                  <a:gd name="T15" fmla="*/ 2147483647 h 489"/>
                  <a:gd name="T16" fmla="*/ 2147483647 w 594"/>
                  <a:gd name="T17" fmla="*/ 2147483647 h 489"/>
                  <a:gd name="T18" fmla="*/ 2147483647 w 594"/>
                  <a:gd name="T19" fmla="*/ 2147483647 h 489"/>
                  <a:gd name="T20" fmla="*/ 2147483647 w 594"/>
                  <a:gd name="T21" fmla="*/ 2147483647 h 489"/>
                  <a:gd name="T22" fmla="*/ 2147483647 w 594"/>
                  <a:gd name="T23" fmla="*/ 2147483647 h 489"/>
                  <a:gd name="T24" fmla="*/ 2147483647 w 594"/>
                  <a:gd name="T25" fmla="*/ 2147483647 h 489"/>
                  <a:gd name="T26" fmla="*/ 2147483647 w 594"/>
                  <a:gd name="T27" fmla="*/ 2147483647 h 489"/>
                  <a:gd name="T28" fmla="*/ 2147483647 w 594"/>
                  <a:gd name="T29" fmla="*/ 2147483647 h 489"/>
                  <a:gd name="T30" fmla="*/ 2147483647 w 594"/>
                  <a:gd name="T31" fmla="*/ 2147483647 h 489"/>
                  <a:gd name="T32" fmla="*/ 2147483647 w 594"/>
                  <a:gd name="T33" fmla="*/ 2147483647 h 489"/>
                  <a:gd name="T34" fmla="*/ 2147483647 w 594"/>
                  <a:gd name="T35" fmla="*/ 2147483647 h 489"/>
                  <a:gd name="T36" fmla="*/ 2147483647 w 594"/>
                  <a:gd name="T37" fmla="*/ 2147483647 h 489"/>
                  <a:gd name="T38" fmla="*/ 2147483647 w 594"/>
                  <a:gd name="T39" fmla="*/ 2147483647 h 489"/>
                  <a:gd name="T40" fmla="*/ 2147483647 w 594"/>
                  <a:gd name="T41" fmla="*/ 2147483647 h 489"/>
                  <a:gd name="T42" fmla="*/ 2147483647 w 594"/>
                  <a:gd name="T43" fmla="*/ 2147483647 h 489"/>
                  <a:gd name="T44" fmla="*/ 2147483647 w 594"/>
                  <a:gd name="T45" fmla="*/ 2147483647 h 489"/>
                  <a:gd name="T46" fmla="*/ 2147483647 w 594"/>
                  <a:gd name="T47" fmla="*/ 2147483647 h 489"/>
                  <a:gd name="T48" fmla="*/ 2147483647 w 594"/>
                  <a:gd name="T49" fmla="*/ 2147483647 h 489"/>
                  <a:gd name="T50" fmla="*/ 0 w 594"/>
                  <a:gd name="T51" fmla="*/ 2147483647 h 48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94"/>
                  <a:gd name="T79" fmla="*/ 0 h 489"/>
                  <a:gd name="T80" fmla="*/ 594 w 594"/>
                  <a:gd name="T81" fmla="*/ 489 h 48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94" h="489">
                    <a:moveTo>
                      <a:pt x="0" y="16"/>
                    </a:moveTo>
                    <a:lnTo>
                      <a:pt x="260" y="0"/>
                    </a:lnTo>
                    <a:lnTo>
                      <a:pt x="315" y="0"/>
                    </a:lnTo>
                    <a:lnTo>
                      <a:pt x="357" y="15"/>
                    </a:lnTo>
                    <a:lnTo>
                      <a:pt x="334" y="57"/>
                    </a:lnTo>
                    <a:lnTo>
                      <a:pt x="410" y="126"/>
                    </a:lnTo>
                    <a:lnTo>
                      <a:pt x="435" y="184"/>
                    </a:lnTo>
                    <a:lnTo>
                      <a:pt x="480" y="170"/>
                    </a:lnTo>
                    <a:lnTo>
                      <a:pt x="478" y="252"/>
                    </a:lnTo>
                    <a:lnTo>
                      <a:pt x="523" y="276"/>
                    </a:lnTo>
                    <a:lnTo>
                      <a:pt x="544" y="349"/>
                    </a:lnTo>
                    <a:lnTo>
                      <a:pt x="577" y="355"/>
                    </a:lnTo>
                    <a:lnTo>
                      <a:pt x="594" y="386"/>
                    </a:lnTo>
                    <a:lnTo>
                      <a:pt x="554" y="428"/>
                    </a:lnTo>
                    <a:lnTo>
                      <a:pt x="541" y="476"/>
                    </a:lnTo>
                    <a:lnTo>
                      <a:pt x="485" y="489"/>
                    </a:lnTo>
                    <a:lnTo>
                      <a:pt x="499" y="436"/>
                    </a:lnTo>
                    <a:lnTo>
                      <a:pt x="276" y="455"/>
                    </a:lnTo>
                    <a:lnTo>
                      <a:pt x="117" y="475"/>
                    </a:lnTo>
                    <a:lnTo>
                      <a:pt x="107" y="423"/>
                    </a:lnTo>
                    <a:lnTo>
                      <a:pt x="96" y="267"/>
                    </a:lnTo>
                    <a:lnTo>
                      <a:pt x="94" y="181"/>
                    </a:lnTo>
                    <a:lnTo>
                      <a:pt x="41" y="142"/>
                    </a:lnTo>
                    <a:lnTo>
                      <a:pt x="60" y="107"/>
                    </a:lnTo>
                    <a:lnTo>
                      <a:pt x="34" y="87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2" name="Freeform 34"/>
              <p:cNvSpPr>
                <a:spLocks/>
              </p:cNvSpPr>
              <p:nvPr/>
            </p:nvSpPr>
            <p:spPr bwMode="auto">
              <a:xfrm>
                <a:off x="6862991" y="3824888"/>
                <a:ext cx="342676" cy="625013"/>
              </a:xfrm>
              <a:custGeom>
                <a:avLst/>
                <a:gdLst>
                  <a:gd name="T0" fmla="*/ 0 w 290"/>
                  <a:gd name="T1" fmla="*/ 2147483647 h 477"/>
                  <a:gd name="T2" fmla="*/ 2147483647 w 290"/>
                  <a:gd name="T3" fmla="*/ 2147483647 h 477"/>
                  <a:gd name="T4" fmla="*/ 2147483647 w 290"/>
                  <a:gd name="T5" fmla="*/ 2147483647 h 477"/>
                  <a:gd name="T6" fmla="*/ 2147483647 w 290"/>
                  <a:gd name="T7" fmla="*/ 2147483647 h 477"/>
                  <a:gd name="T8" fmla="*/ 2147483647 w 290"/>
                  <a:gd name="T9" fmla="*/ 2147483647 h 477"/>
                  <a:gd name="T10" fmla="*/ 2147483647 w 290"/>
                  <a:gd name="T11" fmla="*/ 0 h 477"/>
                  <a:gd name="T12" fmla="*/ 2147483647 w 290"/>
                  <a:gd name="T13" fmla="*/ 2147483647 h 477"/>
                  <a:gd name="T14" fmla="*/ 2147483647 w 290"/>
                  <a:gd name="T15" fmla="*/ 2147483647 h 477"/>
                  <a:gd name="T16" fmla="*/ 2147483647 w 290"/>
                  <a:gd name="T17" fmla="*/ 2147483647 h 477"/>
                  <a:gd name="T18" fmla="*/ 2147483647 w 290"/>
                  <a:gd name="T19" fmla="*/ 2147483647 h 477"/>
                  <a:gd name="T20" fmla="*/ 2147483647 w 290"/>
                  <a:gd name="T21" fmla="*/ 2147483647 h 477"/>
                  <a:gd name="T22" fmla="*/ 2147483647 w 290"/>
                  <a:gd name="T23" fmla="*/ 2147483647 h 477"/>
                  <a:gd name="T24" fmla="*/ 2147483647 w 290"/>
                  <a:gd name="T25" fmla="*/ 2147483647 h 477"/>
                  <a:gd name="T26" fmla="*/ 2147483647 w 290"/>
                  <a:gd name="T27" fmla="*/ 2147483647 h 477"/>
                  <a:gd name="T28" fmla="*/ 2147483647 w 290"/>
                  <a:gd name="T29" fmla="*/ 2147483647 h 477"/>
                  <a:gd name="T30" fmla="*/ 0 w 290"/>
                  <a:gd name="T31" fmla="*/ 2147483647 h 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0"/>
                  <a:gd name="T49" fmla="*/ 0 h 477"/>
                  <a:gd name="T50" fmla="*/ 290 w 290"/>
                  <a:gd name="T51" fmla="*/ 477 h 47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0" h="477">
                    <a:moveTo>
                      <a:pt x="0" y="34"/>
                    </a:moveTo>
                    <a:lnTo>
                      <a:pt x="34" y="51"/>
                    </a:lnTo>
                    <a:lnTo>
                      <a:pt x="66" y="48"/>
                    </a:lnTo>
                    <a:lnTo>
                      <a:pt x="77" y="38"/>
                    </a:lnTo>
                    <a:lnTo>
                      <a:pt x="85" y="9"/>
                    </a:lnTo>
                    <a:lnTo>
                      <a:pt x="226" y="0"/>
                    </a:lnTo>
                    <a:lnTo>
                      <a:pt x="290" y="337"/>
                    </a:lnTo>
                    <a:lnTo>
                      <a:pt x="286" y="334"/>
                    </a:lnTo>
                    <a:lnTo>
                      <a:pt x="237" y="353"/>
                    </a:lnTo>
                    <a:lnTo>
                      <a:pt x="203" y="444"/>
                    </a:lnTo>
                    <a:lnTo>
                      <a:pt x="153" y="431"/>
                    </a:lnTo>
                    <a:lnTo>
                      <a:pt x="95" y="465"/>
                    </a:lnTo>
                    <a:lnTo>
                      <a:pt x="19" y="477"/>
                    </a:lnTo>
                    <a:lnTo>
                      <a:pt x="53" y="389"/>
                    </a:lnTo>
                    <a:lnTo>
                      <a:pt x="39" y="339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3" name="Freeform 35"/>
              <p:cNvSpPr>
                <a:spLocks/>
              </p:cNvSpPr>
              <p:nvPr/>
            </p:nvSpPr>
            <p:spPr bwMode="auto">
              <a:xfrm>
                <a:off x="7130529" y="3699657"/>
                <a:ext cx="440583" cy="562398"/>
              </a:xfrm>
              <a:custGeom>
                <a:avLst/>
                <a:gdLst>
                  <a:gd name="T0" fmla="*/ 0 w 432"/>
                  <a:gd name="T1" fmla="*/ 2147483647 h 499"/>
                  <a:gd name="T2" fmla="*/ 2147483647 w 432"/>
                  <a:gd name="T3" fmla="*/ 2147483647 h 499"/>
                  <a:gd name="T4" fmla="*/ 2147483647 w 432"/>
                  <a:gd name="T5" fmla="*/ 2147483647 h 499"/>
                  <a:gd name="T6" fmla="*/ 2147483647 w 432"/>
                  <a:gd name="T7" fmla="*/ 2147483647 h 499"/>
                  <a:gd name="T8" fmla="*/ 2147483647 w 432"/>
                  <a:gd name="T9" fmla="*/ 2147483647 h 499"/>
                  <a:gd name="T10" fmla="*/ 2147483647 w 432"/>
                  <a:gd name="T11" fmla="*/ 0 h 499"/>
                  <a:gd name="T12" fmla="*/ 2147483647 w 432"/>
                  <a:gd name="T13" fmla="*/ 2147483647 h 499"/>
                  <a:gd name="T14" fmla="*/ 2147483647 w 432"/>
                  <a:gd name="T15" fmla="*/ 2147483647 h 499"/>
                  <a:gd name="T16" fmla="*/ 2147483647 w 432"/>
                  <a:gd name="T17" fmla="*/ 2147483647 h 499"/>
                  <a:gd name="T18" fmla="*/ 2147483647 w 432"/>
                  <a:gd name="T19" fmla="*/ 2147483647 h 499"/>
                  <a:gd name="T20" fmla="*/ 2147483647 w 432"/>
                  <a:gd name="T21" fmla="*/ 2147483647 h 499"/>
                  <a:gd name="T22" fmla="*/ 2147483647 w 432"/>
                  <a:gd name="T23" fmla="*/ 2147483647 h 499"/>
                  <a:gd name="T24" fmla="*/ 2147483647 w 432"/>
                  <a:gd name="T25" fmla="*/ 2147483647 h 499"/>
                  <a:gd name="T26" fmla="*/ 2147483647 w 432"/>
                  <a:gd name="T27" fmla="*/ 2147483647 h 499"/>
                  <a:gd name="T28" fmla="*/ 2147483647 w 432"/>
                  <a:gd name="T29" fmla="*/ 2147483647 h 499"/>
                  <a:gd name="T30" fmla="*/ 2147483647 w 432"/>
                  <a:gd name="T31" fmla="*/ 2147483647 h 499"/>
                  <a:gd name="T32" fmla="*/ 2147483647 w 432"/>
                  <a:gd name="T33" fmla="*/ 2147483647 h 499"/>
                  <a:gd name="T34" fmla="*/ 2147483647 w 432"/>
                  <a:gd name="T35" fmla="*/ 2147483647 h 499"/>
                  <a:gd name="T36" fmla="*/ 0 w 432"/>
                  <a:gd name="T37" fmla="*/ 2147483647 h 49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2"/>
                  <a:gd name="T58" fmla="*/ 0 h 499"/>
                  <a:gd name="T59" fmla="*/ 432 w 432"/>
                  <a:gd name="T60" fmla="*/ 499 h 49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2" h="499">
                    <a:moveTo>
                      <a:pt x="0" y="112"/>
                    </a:moveTo>
                    <a:lnTo>
                      <a:pt x="195" y="94"/>
                    </a:lnTo>
                    <a:lnTo>
                      <a:pt x="235" y="101"/>
                    </a:lnTo>
                    <a:lnTo>
                      <a:pt x="327" y="58"/>
                    </a:lnTo>
                    <a:lnTo>
                      <a:pt x="347" y="19"/>
                    </a:lnTo>
                    <a:lnTo>
                      <a:pt x="402" y="0"/>
                    </a:lnTo>
                    <a:lnTo>
                      <a:pt x="432" y="189"/>
                    </a:lnTo>
                    <a:lnTo>
                      <a:pt x="409" y="210"/>
                    </a:lnTo>
                    <a:lnTo>
                      <a:pt x="415" y="340"/>
                    </a:lnTo>
                    <a:lnTo>
                      <a:pt x="372" y="351"/>
                    </a:lnTo>
                    <a:lnTo>
                      <a:pt x="347" y="424"/>
                    </a:lnTo>
                    <a:lnTo>
                      <a:pt x="314" y="414"/>
                    </a:lnTo>
                    <a:lnTo>
                      <a:pt x="302" y="499"/>
                    </a:lnTo>
                    <a:lnTo>
                      <a:pt x="254" y="463"/>
                    </a:lnTo>
                    <a:lnTo>
                      <a:pt x="159" y="485"/>
                    </a:lnTo>
                    <a:lnTo>
                      <a:pt x="115" y="452"/>
                    </a:lnTo>
                    <a:lnTo>
                      <a:pt x="64" y="452"/>
                    </a:lnTo>
                    <a:lnTo>
                      <a:pt x="36" y="311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4" name="Freeform 36"/>
              <p:cNvSpPr>
                <a:spLocks/>
              </p:cNvSpPr>
              <p:nvPr/>
            </p:nvSpPr>
            <p:spPr bwMode="auto">
              <a:xfrm>
                <a:off x="6735484" y="4208548"/>
                <a:ext cx="778705" cy="477013"/>
              </a:xfrm>
              <a:custGeom>
                <a:avLst/>
                <a:gdLst>
                  <a:gd name="T0" fmla="*/ 0 w 761"/>
                  <a:gd name="T1" fmla="*/ 2147483647 h 422"/>
                  <a:gd name="T2" fmla="*/ 2147483647 w 761"/>
                  <a:gd name="T3" fmla="*/ 2147483647 h 422"/>
                  <a:gd name="T4" fmla="*/ 2147483647 w 761"/>
                  <a:gd name="T5" fmla="*/ 2147483647 h 422"/>
                  <a:gd name="T6" fmla="*/ 2147483647 w 761"/>
                  <a:gd name="T7" fmla="*/ 2147483647 h 422"/>
                  <a:gd name="T8" fmla="*/ 2147483647 w 761"/>
                  <a:gd name="T9" fmla="*/ 2147483647 h 422"/>
                  <a:gd name="T10" fmla="*/ 2147483647 w 761"/>
                  <a:gd name="T11" fmla="*/ 2147483647 h 422"/>
                  <a:gd name="T12" fmla="*/ 2147483647 w 761"/>
                  <a:gd name="T13" fmla="*/ 2147483647 h 422"/>
                  <a:gd name="T14" fmla="*/ 2147483647 w 761"/>
                  <a:gd name="T15" fmla="*/ 2147483647 h 422"/>
                  <a:gd name="T16" fmla="*/ 2147483647 w 761"/>
                  <a:gd name="T17" fmla="*/ 2147483647 h 422"/>
                  <a:gd name="T18" fmla="*/ 2147483647 w 761"/>
                  <a:gd name="T19" fmla="*/ 2147483647 h 422"/>
                  <a:gd name="T20" fmla="*/ 2147483647 w 761"/>
                  <a:gd name="T21" fmla="*/ 2147483647 h 422"/>
                  <a:gd name="T22" fmla="*/ 2147483647 w 761"/>
                  <a:gd name="T23" fmla="*/ 2147483647 h 422"/>
                  <a:gd name="T24" fmla="*/ 2147483647 w 761"/>
                  <a:gd name="T25" fmla="*/ 2147483647 h 422"/>
                  <a:gd name="T26" fmla="*/ 2147483647 w 761"/>
                  <a:gd name="T27" fmla="*/ 2147483647 h 422"/>
                  <a:gd name="T28" fmla="*/ 2147483647 w 761"/>
                  <a:gd name="T29" fmla="*/ 0 h 422"/>
                  <a:gd name="T30" fmla="*/ 2147483647 w 761"/>
                  <a:gd name="T31" fmla="*/ 2147483647 h 422"/>
                  <a:gd name="T32" fmla="*/ 2147483647 w 761"/>
                  <a:gd name="T33" fmla="*/ 2147483647 h 422"/>
                  <a:gd name="T34" fmla="*/ 2147483647 w 761"/>
                  <a:gd name="T35" fmla="*/ 2147483647 h 422"/>
                  <a:gd name="T36" fmla="*/ 2147483647 w 761"/>
                  <a:gd name="T37" fmla="*/ 2147483647 h 422"/>
                  <a:gd name="T38" fmla="*/ 2147483647 w 761"/>
                  <a:gd name="T39" fmla="*/ 2147483647 h 422"/>
                  <a:gd name="T40" fmla="*/ 2147483647 w 761"/>
                  <a:gd name="T41" fmla="*/ 2147483647 h 422"/>
                  <a:gd name="T42" fmla="*/ 2147483647 w 761"/>
                  <a:gd name="T43" fmla="*/ 2147483647 h 422"/>
                  <a:gd name="T44" fmla="*/ 2147483647 w 761"/>
                  <a:gd name="T45" fmla="*/ 2147483647 h 422"/>
                  <a:gd name="T46" fmla="*/ 2147483647 w 761"/>
                  <a:gd name="T47" fmla="*/ 2147483647 h 422"/>
                  <a:gd name="T48" fmla="*/ 2147483647 w 761"/>
                  <a:gd name="T49" fmla="*/ 2147483647 h 422"/>
                  <a:gd name="T50" fmla="*/ 2147483647 w 761"/>
                  <a:gd name="T51" fmla="*/ 2147483647 h 422"/>
                  <a:gd name="T52" fmla="*/ 2147483647 w 761"/>
                  <a:gd name="T53" fmla="*/ 2147483647 h 422"/>
                  <a:gd name="T54" fmla="*/ 2147483647 w 761"/>
                  <a:gd name="T55" fmla="*/ 2147483647 h 422"/>
                  <a:gd name="T56" fmla="*/ 0 w 761"/>
                  <a:gd name="T57" fmla="*/ 2147483647 h 4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61"/>
                  <a:gd name="T88" fmla="*/ 0 h 422"/>
                  <a:gd name="T89" fmla="*/ 761 w 761"/>
                  <a:gd name="T90" fmla="*/ 422 h 42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61" h="422">
                    <a:moveTo>
                      <a:pt x="0" y="422"/>
                    </a:moveTo>
                    <a:lnTo>
                      <a:pt x="185" y="395"/>
                    </a:lnTo>
                    <a:lnTo>
                      <a:pt x="185" y="377"/>
                    </a:lnTo>
                    <a:lnTo>
                      <a:pt x="632" y="316"/>
                    </a:lnTo>
                    <a:lnTo>
                      <a:pt x="639" y="283"/>
                    </a:lnTo>
                    <a:lnTo>
                      <a:pt x="705" y="259"/>
                    </a:lnTo>
                    <a:lnTo>
                      <a:pt x="712" y="225"/>
                    </a:lnTo>
                    <a:lnTo>
                      <a:pt x="741" y="214"/>
                    </a:lnTo>
                    <a:lnTo>
                      <a:pt x="761" y="164"/>
                    </a:lnTo>
                    <a:lnTo>
                      <a:pt x="700" y="113"/>
                    </a:lnTo>
                    <a:lnTo>
                      <a:pt x="688" y="46"/>
                    </a:lnTo>
                    <a:lnTo>
                      <a:pt x="639" y="13"/>
                    </a:lnTo>
                    <a:lnTo>
                      <a:pt x="541" y="31"/>
                    </a:lnTo>
                    <a:lnTo>
                      <a:pt x="501" y="3"/>
                    </a:lnTo>
                    <a:lnTo>
                      <a:pt x="449" y="0"/>
                    </a:lnTo>
                    <a:lnTo>
                      <a:pt x="459" y="46"/>
                    </a:lnTo>
                    <a:lnTo>
                      <a:pt x="397" y="71"/>
                    </a:lnTo>
                    <a:lnTo>
                      <a:pt x="356" y="176"/>
                    </a:lnTo>
                    <a:lnTo>
                      <a:pt x="300" y="158"/>
                    </a:lnTo>
                    <a:lnTo>
                      <a:pt x="233" y="198"/>
                    </a:lnTo>
                    <a:lnTo>
                      <a:pt x="146" y="213"/>
                    </a:lnTo>
                    <a:lnTo>
                      <a:pt x="146" y="273"/>
                    </a:lnTo>
                    <a:lnTo>
                      <a:pt x="103" y="271"/>
                    </a:lnTo>
                    <a:lnTo>
                      <a:pt x="105" y="323"/>
                    </a:lnTo>
                    <a:lnTo>
                      <a:pt x="60" y="302"/>
                    </a:lnTo>
                    <a:lnTo>
                      <a:pt x="34" y="311"/>
                    </a:lnTo>
                    <a:lnTo>
                      <a:pt x="57" y="347"/>
                    </a:lnTo>
                    <a:lnTo>
                      <a:pt x="9" y="393"/>
                    </a:lnTo>
                    <a:lnTo>
                      <a:pt x="0" y="42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5" name="Freeform 37"/>
              <p:cNvSpPr>
                <a:spLocks/>
              </p:cNvSpPr>
              <p:nvPr/>
            </p:nvSpPr>
            <p:spPr bwMode="auto">
              <a:xfrm>
                <a:off x="6685392" y="4517069"/>
                <a:ext cx="895966" cy="360891"/>
              </a:xfrm>
              <a:custGeom>
                <a:avLst/>
                <a:gdLst>
                  <a:gd name="T0" fmla="*/ 2147483647 w 757"/>
                  <a:gd name="T1" fmla="*/ 2147483647 h 276"/>
                  <a:gd name="T2" fmla="*/ 2147483647 w 757"/>
                  <a:gd name="T3" fmla="*/ 2147483647 h 276"/>
                  <a:gd name="T4" fmla="*/ 2147483647 w 757"/>
                  <a:gd name="T5" fmla="*/ 2147483647 h 276"/>
                  <a:gd name="T6" fmla="*/ 2147483647 w 757"/>
                  <a:gd name="T7" fmla="*/ 2147483647 h 276"/>
                  <a:gd name="T8" fmla="*/ 0 w 757"/>
                  <a:gd name="T9" fmla="*/ 2147483647 h 276"/>
                  <a:gd name="T10" fmla="*/ 2147483647 w 757"/>
                  <a:gd name="T11" fmla="*/ 2147483647 h 276"/>
                  <a:gd name="T12" fmla="*/ 2147483647 w 757"/>
                  <a:gd name="T13" fmla="*/ 2147483647 h 276"/>
                  <a:gd name="T14" fmla="*/ 2147483647 w 757"/>
                  <a:gd name="T15" fmla="*/ 2147483647 h 276"/>
                  <a:gd name="T16" fmla="*/ 2147483647 w 757"/>
                  <a:gd name="T17" fmla="*/ 2147483647 h 276"/>
                  <a:gd name="T18" fmla="*/ 2147483647 w 757"/>
                  <a:gd name="T19" fmla="*/ 2147483647 h 276"/>
                  <a:gd name="T20" fmla="*/ 2147483647 w 757"/>
                  <a:gd name="T21" fmla="*/ 2147483647 h 276"/>
                  <a:gd name="T22" fmla="*/ 2147483647 w 757"/>
                  <a:gd name="T23" fmla="*/ 0 h 276"/>
                  <a:gd name="T24" fmla="*/ 2147483647 w 757"/>
                  <a:gd name="T25" fmla="*/ 2147483647 h 276"/>
                  <a:gd name="T26" fmla="*/ 2147483647 w 757"/>
                  <a:gd name="T27" fmla="*/ 2147483647 h 276"/>
                  <a:gd name="T28" fmla="*/ 2147483647 w 757"/>
                  <a:gd name="T29" fmla="*/ 2147483647 h 276"/>
                  <a:gd name="T30" fmla="*/ 2147483647 w 757"/>
                  <a:gd name="T31" fmla="*/ 2147483647 h 27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57"/>
                  <a:gd name="T49" fmla="*/ 0 h 276"/>
                  <a:gd name="T50" fmla="*/ 757 w 757"/>
                  <a:gd name="T51" fmla="*/ 276 h 27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57" h="276">
                    <a:moveTo>
                      <a:pt x="45" y="125"/>
                    </a:moveTo>
                    <a:lnTo>
                      <a:pt x="45" y="130"/>
                    </a:lnTo>
                    <a:lnTo>
                      <a:pt x="32" y="156"/>
                    </a:lnTo>
                    <a:lnTo>
                      <a:pt x="47" y="192"/>
                    </a:lnTo>
                    <a:lnTo>
                      <a:pt x="0" y="222"/>
                    </a:lnTo>
                    <a:lnTo>
                      <a:pt x="9" y="276"/>
                    </a:lnTo>
                    <a:lnTo>
                      <a:pt x="208" y="259"/>
                    </a:lnTo>
                    <a:lnTo>
                      <a:pt x="444" y="232"/>
                    </a:lnTo>
                    <a:lnTo>
                      <a:pt x="562" y="211"/>
                    </a:lnTo>
                    <a:lnTo>
                      <a:pt x="586" y="140"/>
                    </a:lnTo>
                    <a:lnTo>
                      <a:pt x="628" y="137"/>
                    </a:lnTo>
                    <a:lnTo>
                      <a:pt x="757" y="0"/>
                    </a:lnTo>
                    <a:lnTo>
                      <a:pt x="589" y="33"/>
                    </a:lnTo>
                    <a:lnTo>
                      <a:pt x="198" y="90"/>
                    </a:lnTo>
                    <a:lnTo>
                      <a:pt x="202" y="106"/>
                    </a:lnTo>
                    <a:lnTo>
                      <a:pt x="45" y="12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6" name="Freeform 38"/>
              <p:cNvSpPr>
                <a:spLocks/>
              </p:cNvSpPr>
              <p:nvPr/>
            </p:nvSpPr>
            <p:spPr bwMode="auto">
              <a:xfrm>
                <a:off x="6598869" y="4848361"/>
                <a:ext cx="365445" cy="706982"/>
              </a:xfrm>
              <a:custGeom>
                <a:avLst/>
                <a:gdLst>
                  <a:gd name="T0" fmla="*/ 2147483647 w 310"/>
                  <a:gd name="T1" fmla="*/ 2147483647 h 540"/>
                  <a:gd name="T2" fmla="*/ 2147483647 w 310"/>
                  <a:gd name="T3" fmla="*/ 2147483647 h 540"/>
                  <a:gd name="T4" fmla="*/ 0 w 310"/>
                  <a:gd name="T5" fmla="*/ 2147483647 h 540"/>
                  <a:gd name="T6" fmla="*/ 2147483647 w 310"/>
                  <a:gd name="T7" fmla="*/ 2147483647 h 540"/>
                  <a:gd name="T8" fmla="*/ 2147483647 w 310"/>
                  <a:gd name="T9" fmla="*/ 2147483647 h 540"/>
                  <a:gd name="T10" fmla="*/ 2147483647 w 310"/>
                  <a:gd name="T11" fmla="*/ 2147483647 h 540"/>
                  <a:gd name="T12" fmla="*/ 2147483647 w 310"/>
                  <a:gd name="T13" fmla="*/ 2147483647 h 540"/>
                  <a:gd name="T14" fmla="*/ 2147483647 w 310"/>
                  <a:gd name="T15" fmla="*/ 2147483647 h 540"/>
                  <a:gd name="T16" fmla="*/ 2147483647 w 310"/>
                  <a:gd name="T17" fmla="*/ 2147483647 h 540"/>
                  <a:gd name="T18" fmla="*/ 2147483647 w 310"/>
                  <a:gd name="T19" fmla="*/ 2147483647 h 540"/>
                  <a:gd name="T20" fmla="*/ 2147483647 w 310"/>
                  <a:gd name="T21" fmla="*/ 2147483647 h 540"/>
                  <a:gd name="T22" fmla="*/ 2147483647 w 310"/>
                  <a:gd name="T23" fmla="*/ 2147483647 h 540"/>
                  <a:gd name="T24" fmla="*/ 2147483647 w 310"/>
                  <a:gd name="T25" fmla="*/ 2147483647 h 540"/>
                  <a:gd name="T26" fmla="*/ 2147483647 w 310"/>
                  <a:gd name="T27" fmla="*/ 0 h 540"/>
                  <a:gd name="T28" fmla="*/ 2147483647 w 310"/>
                  <a:gd name="T29" fmla="*/ 2147483647 h 5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0"/>
                  <a:gd name="T46" fmla="*/ 0 h 540"/>
                  <a:gd name="T47" fmla="*/ 310 w 310"/>
                  <a:gd name="T48" fmla="*/ 540 h 5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0" h="540">
                    <a:moveTo>
                      <a:pt x="88" y="17"/>
                    </a:moveTo>
                    <a:lnTo>
                      <a:pt x="41" y="109"/>
                    </a:lnTo>
                    <a:lnTo>
                      <a:pt x="0" y="169"/>
                    </a:lnTo>
                    <a:lnTo>
                      <a:pt x="13" y="240"/>
                    </a:lnTo>
                    <a:lnTo>
                      <a:pt x="62" y="337"/>
                    </a:lnTo>
                    <a:lnTo>
                      <a:pt x="25" y="435"/>
                    </a:lnTo>
                    <a:lnTo>
                      <a:pt x="9" y="487"/>
                    </a:lnTo>
                    <a:lnTo>
                      <a:pt x="189" y="466"/>
                    </a:lnTo>
                    <a:lnTo>
                      <a:pt x="197" y="532"/>
                    </a:lnTo>
                    <a:lnTo>
                      <a:pt x="235" y="540"/>
                    </a:lnTo>
                    <a:lnTo>
                      <a:pt x="244" y="506"/>
                    </a:lnTo>
                    <a:lnTo>
                      <a:pt x="310" y="497"/>
                    </a:lnTo>
                    <a:lnTo>
                      <a:pt x="296" y="387"/>
                    </a:lnTo>
                    <a:lnTo>
                      <a:pt x="293" y="0"/>
                    </a:lnTo>
                    <a:lnTo>
                      <a:pt x="88" y="1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7" name="Freeform 39"/>
              <p:cNvSpPr>
                <a:spLocks/>
              </p:cNvSpPr>
              <p:nvPr/>
            </p:nvSpPr>
            <p:spPr bwMode="auto">
              <a:xfrm>
                <a:off x="6941545" y="4815345"/>
                <a:ext cx="412122" cy="712674"/>
              </a:xfrm>
              <a:custGeom>
                <a:avLst/>
                <a:gdLst>
                  <a:gd name="T0" fmla="*/ 0 w 350"/>
                  <a:gd name="T1" fmla="*/ 2147483647 h 545"/>
                  <a:gd name="T2" fmla="*/ 2147483647 w 350"/>
                  <a:gd name="T3" fmla="*/ 0 h 545"/>
                  <a:gd name="T4" fmla="*/ 2147483647 w 350"/>
                  <a:gd name="T5" fmla="*/ 2147483647 h 545"/>
                  <a:gd name="T6" fmla="*/ 2147483647 w 350"/>
                  <a:gd name="T7" fmla="*/ 2147483647 h 545"/>
                  <a:gd name="T8" fmla="*/ 2147483647 w 350"/>
                  <a:gd name="T9" fmla="*/ 2147483647 h 545"/>
                  <a:gd name="T10" fmla="*/ 2147483647 w 350"/>
                  <a:gd name="T11" fmla="*/ 2147483647 h 545"/>
                  <a:gd name="T12" fmla="*/ 2147483647 w 350"/>
                  <a:gd name="T13" fmla="*/ 2147483647 h 545"/>
                  <a:gd name="T14" fmla="*/ 2147483647 w 350"/>
                  <a:gd name="T15" fmla="*/ 2147483647 h 545"/>
                  <a:gd name="T16" fmla="*/ 2147483647 w 350"/>
                  <a:gd name="T17" fmla="*/ 2147483647 h 545"/>
                  <a:gd name="T18" fmla="*/ 2147483647 w 350"/>
                  <a:gd name="T19" fmla="*/ 2147483647 h 545"/>
                  <a:gd name="T20" fmla="*/ 2147483647 w 350"/>
                  <a:gd name="T21" fmla="*/ 2147483647 h 545"/>
                  <a:gd name="T22" fmla="*/ 2147483647 w 350"/>
                  <a:gd name="T23" fmla="*/ 2147483647 h 545"/>
                  <a:gd name="T24" fmla="*/ 2147483647 w 350"/>
                  <a:gd name="T25" fmla="*/ 2147483647 h 545"/>
                  <a:gd name="T26" fmla="*/ 2147483647 w 350"/>
                  <a:gd name="T27" fmla="*/ 2147483647 h 545"/>
                  <a:gd name="T28" fmla="*/ 0 w 350"/>
                  <a:gd name="T29" fmla="*/ 2147483647 h 5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0"/>
                  <a:gd name="T46" fmla="*/ 0 h 545"/>
                  <a:gd name="T47" fmla="*/ 350 w 350"/>
                  <a:gd name="T48" fmla="*/ 545 h 54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0" h="545">
                    <a:moveTo>
                      <a:pt x="0" y="27"/>
                    </a:moveTo>
                    <a:lnTo>
                      <a:pt x="228" y="0"/>
                    </a:lnTo>
                    <a:lnTo>
                      <a:pt x="300" y="252"/>
                    </a:lnTo>
                    <a:lnTo>
                      <a:pt x="350" y="292"/>
                    </a:lnTo>
                    <a:lnTo>
                      <a:pt x="310" y="366"/>
                    </a:lnTo>
                    <a:lnTo>
                      <a:pt x="349" y="437"/>
                    </a:lnTo>
                    <a:lnTo>
                      <a:pt x="116" y="463"/>
                    </a:lnTo>
                    <a:lnTo>
                      <a:pt x="126" y="524"/>
                    </a:lnTo>
                    <a:lnTo>
                      <a:pt x="92" y="545"/>
                    </a:lnTo>
                    <a:lnTo>
                      <a:pt x="65" y="468"/>
                    </a:lnTo>
                    <a:lnTo>
                      <a:pt x="49" y="531"/>
                    </a:lnTo>
                    <a:lnTo>
                      <a:pt x="19" y="524"/>
                    </a:lnTo>
                    <a:lnTo>
                      <a:pt x="10" y="461"/>
                    </a:lnTo>
                    <a:lnTo>
                      <a:pt x="2" y="407"/>
                    </a:lnTo>
                    <a:lnTo>
                      <a:pt x="0" y="2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8" name="Freeform 40"/>
              <p:cNvSpPr>
                <a:spLocks/>
              </p:cNvSpPr>
              <p:nvPr/>
            </p:nvSpPr>
            <p:spPr bwMode="auto">
              <a:xfrm>
                <a:off x="7212498" y="4778915"/>
                <a:ext cx="569229" cy="656890"/>
              </a:xfrm>
              <a:custGeom>
                <a:avLst/>
                <a:gdLst>
                  <a:gd name="T0" fmla="*/ 0 w 484"/>
                  <a:gd name="T1" fmla="*/ 2147483647 h 502"/>
                  <a:gd name="T2" fmla="*/ 2147483647 w 484"/>
                  <a:gd name="T3" fmla="*/ 2147483647 h 502"/>
                  <a:gd name="T4" fmla="*/ 2147483647 w 484"/>
                  <a:gd name="T5" fmla="*/ 2147483647 h 502"/>
                  <a:gd name="T6" fmla="*/ 2147483647 w 484"/>
                  <a:gd name="T7" fmla="*/ 0 h 502"/>
                  <a:gd name="T8" fmla="*/ 2147483647 w 484"/>
                  <a:gd name="T9" fmla="*/ 2147483647 h 502"/>
                  <a:gd name="T10" fmla="*/ 2147483647 w 484"/>
                  <a:gd name="T11" fmla="*/ 2147483647 h 502"/>
                  <a:gd name="T12" fmla="*/ 2147483647 w 484"/>
                  <a:gd name="T13" fmla="*/ 2147483647 h 502"/>
                  <a:gd name="T14" fmla="*/ 2147483647 w 484"/>
                  <a:gd name="T15" fmla="*/ 2147483647 h 502"/>
                  <a:gd name="T16" fmla="*/ 2147483647 w 484"/>
                  <a:gd name="T17" fmla="*/ 2147483647 h 502"/>
                  <a:gd name="T18" fmla="*/ 2147483647 w 484"/>
                  <a:gd name="T19" fmla="*/ 2147483647 h 502"/>
                  <a:gd name="T20" fmla="*/ 2147483647 w 484"/>
                  <a:gd name="T21" fmla="*/ 2147483647 h 502"/>
                  <a:gd name="T22" fmla="*/ 2147483647 w 484"/>
                  <a:gd name="T23" fmla="*/ 2147483647 h 502"/>
                  <a:gd name="T24" fmla="*/ 2147483647 w 484"/>
                  <a:gd name="T25" fmla="*/ 2147483647 h 502"/>
                  <a:gd name="T26" fmla="*/ 2147483647 w 484"/>
                  <a:gd name="T27" fmla="*/ 2147483647 h 502"/>
                  <a:gd name="T28" fmla="*/ 2147483647 w 484"/>
                  <a:gd name="T29" fmla="*/ 2147483647 h 502"/>
                  <a:gd name="T30" fmla="*/ 2147483647 w 484"/>
                  <a:gd name="T31" fmla="*/ 2147483647 h 502"/>
                  <a:gd name="T32" fmla="*/ 2147483647 w 484"/>
                  <a:gd name="T33" fmla="*/ 2147483647 h 502"/>
                  <a:gd name="T34" fmla="*/ 2147483647 w 484"/>
                  <a:gd name="T35" fmla="*/ 2147483647 h 502"/>
                  <a:gd name="T36" fmla="*/ 0 w 484"/>
                  <a:gd name="T37" fmla="*/ 2147483647 h 5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4"/>
                  <a:gd name="T58" fmla="*/ 0 h 502"/>
                  <a:gd name="T59" fmla="*/ 484 w 484"/>
                  <a:gd name="T60" fmla="*/ 502 h 50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4" h="502">
                    <a:moveTo>
                      <a:pt x="0" y="31"/>
                    </a:moveTo>
                    <a:lnTo>
                      <a:pt x="5" y="31"/>
                    </a:lnTo>
                    <a:lnTo>
                      <a:pt x="118" y="10"/>
                    </a:lnTo>
                    <a:lnTo>
                      <a:pt x="218" y="0"/>
                    </a:lnTo>
                    <a:lnTo>
                      <a:pt x="203" y="26"/>
                    </a:lnTo>
                    <a:lnTo>
                      <a:pt x="234" y="26"/>
                    </a:lnTo>
                    <a:lnTo>
                      <a:pt x="407" y="181"/>
                    </a:lnTo>
                    <a:lnTo>
                      <a:pt x="474" y="281"/>
                    </a:lnTo>
                    <a:lnTo>
                      <a:pt x="484" y="349"/>
                    </a:lnTo>
                    <a:lnTo>
                      <a:pt x="461" y="365"/>
                    </a:lnTo>
                    <a:lnTo>
                      <a:pt x="474" y="433"/>
                    </a:lnTo>
                    <a:lnTo>
                      <a:pt x="426" y="436"/>
                    </a:lnTo>
                    <a:lnTo>
                      <a:pt x="426" y="494"/>
                    </a:lnTo>
                    <a:lnTo>
                      <a:pt x="387" y="465"/>
                    </a:lnTo>
                    <a:lnTo>
                      <a:pt x="139" y="502"/>
                    </a:lnTo>
                    <a:lnTo>
                      <a:pt x="82" y="394"/>
                    </a:lnTo>
                    <a:lnTo>
                      <a:pt x="122" y="320"/>
                    </a:lnTo>
                    <a:lnTo>
                      <a:pt x="69" y="283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9" name="Freeform 41"/>
              <p:cNvSpPr>
                <a:spLocks/>
              </p:cNvSpPr>
              <p:nvPr/>
            </p:nvSpPr>
            <p:spPr bwMode="auto">
              <a:xfrm>
                <a:off x="7451574" y="4691254"/>
                <a:ext cx="522552" cy="457660"/>
              </a:xfrm>
              <a:custGeom>
                <a:avLst/>
                <a:gdLst>
                  <a:gd name="T0" fmla="*/ 2147483647 w 442"/>
                  <a:gd name="T1" fmla="*/ 2147483647 h 351"/>
                  <a:gd name="T2" fmla="*/ 2147483647 w 442"/>
                  <a:gd name="T3" fmla="*/ 2147483647 h 351"/>
                  <a:gd name="T4" fmla="*/ 2147483647 w 442"/>
                  <a:gd name="T5" fmla="*/ 0 h 351"/>
                  <a:gd name="T6" fmla="*/ 2147483647 w 442"/>
                  <a:gd name="T7" fmla="*/ 2147483647 h 351"/>
                  <a:gd name="T8" fmla="*/ 2147483647 w 442"/>
                  <a:gd name="T9" fmla="*/ 2147483647 h 351"/>
                  <a:gd name="T10" fmla="*/ 2147483647 w 442"/>
                  <a:gd name="T11" fmla="*/ 2147483647 h 351"/>
                  <a:gd name="T12" fmla="*/ 2147483647 w 442"/>
                  <a:gd name="T13" fmla="*/ 2147483647 h 351"/>
                  <a:gd name="T14" fmla="*/ 2147483647 w 442"/>
                  <a:gd name="T15" fmla="*/ 2147483647 h 351"/>
                  <a:gd name="T16" fmla="*/ 2147483647 w 442"/>
                  <a:gd name="T17" fmla="*/ 2147483647 h 351"/>
                  <a:gd name="T18" fmla="*/ 2147483647 w 442"/>
                  <a:gd name="T19" fmla="*/ 2147483647 h 351"/>
                  <a:gd name="T20" fmla="*/ 2147483647 w 442"/>
                  <a:gd name="T21" fmla="*/ 2147483647 h 351"/>
                  <a:gd name="T22" fmla="*/ 2147483647 w 442"/>
                  <a:gd name="T23" fmla="*/ 2147483647 h 351"/>
                  <a:gd name="T24" fmla="*/ 2147483647 w 442"/>
                  <a:gd name="T25" fmla="*/ 2147483647 h 351"/>
                  <a:gd name="T26" fmla="*/ 2147483647 w 442"/>
                  <a:gd name="T27" fmla="*/ 2147483647 h 351"/>
                  <a:gd name="T28" fmla="*/ 0 w 442"/>
                  <a:gd name="T29" fmla="*/ 2147483647 h 351"/>
                  <a:gd name="T30" fmla="*/ 2147483647 w 442"/>
                  <a:gd name="T31" fmla="*/ 2147483647 h 35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2"/>
                  <a:gd name="T49" fmla="*/ 0 h 351"/>
                  <a:gd name="T50" fmla="*/ 442 w 442"/>
                  <a:gd name="T51" fmla="*/ 351 h 35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2" h="351">
                    <a:moveTo>
                      <a:pt x="16" y="63"/>
                    </a:moveTo>
                    <a:lnTo>
                      <a:pt x="52" y="30"/>
                    </a:lnTo>
                    <a:lnTo>
                      <a:pt x="184" y="0"/>
                    </a:lnTo>
                    <a:lnTo>
                      <a:pt x="225" y="20"/>
                    </a:lnTo>
                    <a:lnTo>
                      <a:pt x="310" y="5"/>
                    </a:lnTo>
                    <a:lnTo>
                      <a:pt x="379" y="55"/>
                    </a:lnTo>
                    <a:lnTo>
                      <a:pt x="442" y="94"/>
                    </a:lnTo>
                    <a:lnTo>
                      <a:pt x="407" y="199"/>
                    </a:lnTo>
                    <a:lnTo>
                      <a:pt x="354" y="252"/>
                    </a:lnTo>
                    <a:lnTo>
                      <a:pt x="296" y="268"/>
                    </a:lnTo>
                    <a:lnTo>
                      <a:pt x="307" y="310"/>
                    </a:lnTo>
                    <a:lnTo>
                      <a:pt x="271" y="351"/>
                    </a:lnTo>
                    <a:lnTo>
                      <a:pt x="204" y="252"/>
                    </a:lnTo>
                    <a:lnTo>
                      <a:pt x="29" y="94"/>
                    </a:lnTo>
                    <a:lnTo>
                      <a:pt x="0" y="94"/>
                    </a:lnTo>
                    <a:lnTo>
                      <a:pt x="16" y="63"/>
                    </a:lnTo>
                    <a:close/>
                  </a:path>
                </a:pathLst>
              </a:custGeom>
              <a:grpFill/>
              <a:ln w="158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0" name="Freeform 42"/>
              <p:cNvSpPr>
                <a:spLocks/>
              </p:cNvSpPr>
              <p:nvPr/>
            </p:nvSpPr>
            <p:spPr bwMode="auto">
              <a:xfrm>
                <a:off x="7079298" y="5344728"/>
                <a:ext cx="977935" cy="733166"/>
              </a:xfrm>
              <a:custGeom>
                <a:avLst/>
                <a:gdLst>
                  <a:gd name="T0" fmla="*/ 0 w 828"/>
                  <a:gd name="T1" fmla="*/ 2147483647 h 562"/>
                  <a:gd name="T2" fmla="*/ 2147483647 w 828"/>
                  <a:gd name="T3" fmla="*/ 2147483647 h 562"/>
                  <a:gd name="T4" fmla="*/ 2147483647 w 828"/>
                  <a:gd name="T5" fmla="*/ 2147483647 h 562"/>
                  <a:gd name="T6" fmla="*/ 2147483647 w 828"/>
                  <a:gd name="T7" fmla="*/ 2147483647 h 562"/>
                  <a:gd name="T8" fmla="*/ 2147483647 w 828"/>
                  <a:gd name="T9" fmla="*/ 2147483647 h 562"/>
                  <a:gd name="T10" fmla="*/ 2147483647 w 828"/>
                  <a:gd name="T11" fmla="*/ 2147483647 h 562"/>
                  <a:gd name="T12" fmla="*/ 2147483647 w 828"/>
                  <a:gd name="T13" fmla="*/ 0 h 562"/>
                  <a:gd name="T14" fmla="*/ 2147483647 w 828"/>
                  <a:gd name="T15" fmla="*/ 2147483647 h 562"/>
                  <a:gd name="T16" fmla="*/ 2147483647 w 828"/>
                  <a:gd name="T17" fmla="*/ 2147483647 h 562"/>
                  <a:gd name="T18" fmla="*/ 2147483647 w 828"/>
                  <a:gd name="T19" fmla="*/ 2147483647 h 562"/>
                  <a:gd name="T20" fmla="*/ 2147483647 w 828"/>
                  <a:gd name="T21" fmla="*/ 2147483647 h 562"/>
                  <a:gd name="T22" fmla="*/ 2147483647 w 828"/>
                  <a:gd name="T23" fmla="*/ 2147483647 h 562"/>
                  <a:gd name="T24" fmla="*/ 2147483647 w 828"/>
                  <a:gd name="T25" fmla="*/ 2147483647 h 562"/>
                  <a:gd name="T26" fmla="*/ 2147483647 w 828"/>
                  <a:gd name="T27" fmla="*/ 2147483647 h 562"/>
                  <a:gd name="T28" fmla="*/ 2147483647 w 828"/>
                  <a:gd name="T29" fmla="*/ 2147483647 h 562"/>
                  <a:gd name="T30" fmla="*/ 2147483647 w 828"/>
                  <a:gd name="T31" fmla="*/ 2147483647 h 562"/>
                  <a:gd name="T32" fmla="*/ 2147483647 w 828"/>
                  <a:gd name="T33" fmla="*/ 2147483647 h 562"/>
                  <a:gd name="T34" fmla="*/ 2147483647 w 828"/>
                  <a:gd name="T35" fmla="*/ 2147483647 h 562"/>
                  <a:gd name="T36" fmla="*/ 2147483647 w 828"/>
                  <a:gd name="T37" fmla="*/ 2147483647 h 562"/>
                  <a:gd name="T38" fmla="*/ 2147483647 w 828"/>
                  <a:gd name="T39" fmla="*/ 2147483647 h 562"/>
                  <a:gd name="T40" fmla="*/ 2147483647 w 828"/>
                  <a:gd name="T41" fmla="*/ 2147483647 h 562"/>
                  <a:gd name="T42" fmla="*/ 2147483647 w 828"/>
                  <a:gd name="T43" fmla="*/ 2147483647 h 562"/>
                  <a:gd name="T44" fmla="*/ 2147483647 w 828"/>
                  <a:gd name="T45" fmla="*/ 2147483647 h 562"/>
                  <a:gd name="T46" fmla="*/ 2147483647 w 828"/>
                  <a:gd name="T47" fmla="*/ 2147483647 h 562"/>
                  <a:gd name="T48" fmla="*/ 2147483647 w 828"/>
                  <a:gd name="T49" fmla="*/ 2147483647 h 562"/>
                  <a:gd name="T50" fmla="*/ 2147483647 w 828"/>
                  <a:gd name="T51" fmla="*/ 2147483647 h 562"/>
                  <a:gd name="T52" fmla="*/ 2147483647 w 828"/>
                  <a:gd name="T53" fmla="*/ 2147483647 h 562"/>
                  <a:gd name="T54" fmla="*/ 2147483647 w 828"/>
                  <a:gd name="T55" fmla="*/ 2147483647 h 562"/>
                  <a:gd name="T56" fmla="*/ 2147483647 w 828"/>
                  <a:gd name="T57" fmla="*/ 2147483647 h 562"/>
                  <a:gd name="T58" fmla="*/ 2147483647 w 828"/>
                  <a:gd name="T59" fmla="*/ 2147483647 h 562"/>
                  <a:gd name="T60" fmla="*/ 2147483647 w 828"/>
                  <a:gd name="T61" fmla="*/ 2147483647 h 562"/>
                  <a:gd name="T62" fmla="*/ 2147483647 w 828"/>
                  <a:gd name="T63" fmla="*/ 2147483647 h 562"/>
                  <a:gd name="T64" fmla="*/ 2147483647 w 828"/>
                  <a:gd name="T65" fmla="*/ 2147483647 h 562"/>
                  <a:gd name="T66" fmla="*/ 2147483647 w 828"/>
                  <a:gd name="T67" fmla="*/ 2147483647 h 562"/>
                  <a:gd name="T68" fmla="*/ 2147483647 w 828"/>
                  <a:gd name="T69" fmla="*/ 2147483647 h 562"/>
                  <a:gd name="T70" fmla="*/ 2147483647 w 828"/>
                  <a:gd name="T71" fmla="*/ 2147483647 h 562"/>
                  <a:gd name="T72" fmla="*/ 2147483647 w 828"/>
                  <a:gd name="T73" fmla="*/ 2147483647 h 562"/>
                  <a:gd name="T74" fmla="*/ 2147483647 w 828"/>
                  <a:gd name="T75" fmla="*/ 2147483647 h 562"/>
                  <a:gd name="T76" fmla="*/ 2147483647 w 828"/>
                  <a:gd name="T77" fmla="*/ 2147483647 h 562"/>
                  <a:gd name="T78" fmla="*/ 0 w 828"/>
                  <a:gd name="T79" fmla="*/ 2147483647 h 5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28"/>
                  <a:gd name="T121" fmla="*/ 0 h 562"/>
                  <a:gd name="T122" fmla="*/ 828 w 828"/>
                  <a:gd name="T123" fmla="*/ 562 h 56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28" h="562">
                    <a:moveTo>
                      <a:pt x="0" y="55"/>
                    </a:moveTo>
                    <a:lnTo>
                      <a:pt x="228" y="32"/>
                    </a:lnTo>
                    <a:lnTo>
                      <a:pt x="252" y="69"/>
                    </a:lnTo>
                    <a:lnTo>
                      <a:pt x="496" y="32"/>
                    </a:lnTo>
                    <a:lnTo>
                      <a:pt x="538" y="63"/>
                    </a:lnTo>
                    <a:lnTo>
                      <a:pt x="538" y="5"/>
                    </a:lnTo>
                    <a:lnTo>
                      <a:pt x="535" y="0"/>
                    </a:lnTo>
                    <a:lnTo>
                      <a:pt x="583" y="3"/>
                    </a:lnTo>
                    <a:lnTo>
                      <a:pt x="635" y="90"/>
                    </a:lnTo>
                    <a:lnTo>
                      <a:pt x="717" y="208"/>
                    </a:lnTo>
                    <a:lnTo>
                      <a:pt x="757" y="310"/>
                    </a:lnTo>
                    <a:lnTo>
                      <a:pt x="819" y="381"/>
                    </a:lnTo>
                    <a:lnTo>
                      <a:pt x="828" y="484"/>
                    </a:lnTo>
                    <a:lnTo>
                      <a:pt x="809" y="546"/>
                    </a:lnTo>
                    <a:lnTo>
                      <a:pt x="722" y="562"/>
                    </a:lnTo>
                    <a:lnTo>
                      <a:pt x="707" y="536"/>
                    </a:lnTo>
                    <a:lnTo>
                      <a:pt x="646" y="499"/>
                    </a:lnTo>
                    <a:lnTo>
                      <a:pt x="627" y="460"/>
                    </a:lnTo>
                    <a:lnTo>
                      <a:pt x="611" y="445"/>
                    </a:lnTo>
                    <a:lnTo>
                      <a:pt x="601" y="410"/>
                    </a:lnTo>
                    <a:lnTo>
                      <a:pt x="586" y="420"/>
                    </a:lnTo>
                    <a:lnTo>
                      <a:pt x="538" y="373"/>
                    </a:lnTo>
                    <a:lnTo>
                      <a:pt x="549" y="329"/>
                    </a:lnTo>
                    <a:lnTo>
                      <a:pt x="538" y="305"/>
                    </a:lnTo>
                    <a:lnTo>
                      <a:pt x="523" y="313"/>
                    </a:lnTo>
                    <a:lnTo>
                      <a:pt x="525" y="339"/>
                    </a:lnTo>
                    <a:lnTo>
                      <a:pt x="509" y="305"/>
                    </a:lnTo>
                    <a:lnTo>
                      <a:pt x="510" y="226"/>
                    </a:lnTo>
                    <a:lnTo>
                      <a:pt x="480" y="179"/>
                    </a:lnTo>
                    <a:lnTo>
                      <a:pt x="402" y="140"/>
                    </a:lnTo>
                    <a:lnTo>
                      <a:pt x="364" y="97"/>
                    </a:lnTo>
                    <a:lnTo>
                      <a:pt x="320" y="92"/>
                    </a:lnTo>
                    <a:lnTo>
                      <a:pt x="302" y="119"/>
                    </a:lnTo>
                    <a:lnTo>
                      <a:pt x="238" y="139"/>
                    </a:lnTo>
                    <a:lnTo>
                      <a:pt x="200" y="119"/>
                    </a:lnTo>
                    <a:lnTo>
                      <a:pt x="181" y="90"/>
                    </a:lnTo>
                    <a:lnTo>
                      <a:pt x="60" y="116"/>
                    </a:lnTo>
                    <a:lnTo>
                      <a:pt x="34" y="95"/>
                    </a:lnTo>
                    <a:lnTo>
                      <a:pt x="7" y="118"/>
                    </a:lnTo>
                    <a:lnTo>
                      <a:pt x="0" y="55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1" name="Freeform 43"/>
              <p:cNvSpPr>
                <a:spLocks/>
              </p:cNvSpPr>
              <p:nvPr/>
            </p:nvSpPr>
            <p:spPr bwMode="auto">
              <a:xfrm>
                <a:off x="7347974" y="4377040"/>
                <a:ext cx="901658" cy="436029"/>
              </a:xfrm>
              <a:custGeom>
                <a:avLst/>
                <a:gdLst>
                  <a:gd name="T0" fmla="*/ 2147483647 w 762"/>
                  <a:gd name="T1" fmla="*/ 2147483647 h 334"/>
                  <a:gd name="T2" fmla="*/ 0 w 762"/>
                  <a:gd name="T3" fmla="*/ 2147483647 h 334"/>
                  <a:gd name="T4" fmla="*/ 2147483647 w 762"/>
                  <a:gd name="T5" fmla="*/ 2147483647 h 334"/>
                  <a:gd name="T6" fmla="*/ 2147483647 w 762"/>
                  <a:gd name="T7" fmla="*/ 2147483647 h 334"/>
                  <a:gd name="T8" fmla="*/ 2147483647 w 762"/>
                  <a:gd name="T9" fmla="*/ 2147483647 h 334"/>
                  <a:gd name="T10" fmla="*/ 2147483647 w 762"/>
                  <a:gd name="T11" fmla="*/ 2147483647 h 334"/>
                  <a:gd name="T12" fmla="*/ 2147483647 w 762"/>
                  <a:gd name="T13" fmla="*/ 2147483647 h 334"/>
                  <a:gd name="T14" fmla="*/ 2147483647 w 762"/>
                  <a:gd name="T15" fmla="*/ 2147483647 h 334"/>
                  <a:gd name="T16" fmla="*/ 2147483647 w 762"/>
                  <a:gd name="T17" fmla="*/ 2147483647 h 334"/>
                  <a:gd name="T18" fmla="*/ 2147483647 w 762"/>
                  <a:gd name="T19" fmla="*/ 2147483647 h 334"/>
                  <a:gd name="T20" fmla="*/ 2147483647 w 762"/>
                  <a:gd name="T21" fmla="*/ 2147483647 h 334"/>
                  <a:gd name="T22" fmla="*/ 2147483647 w 762"/>
                  <a:gd name="T23" fmla="*/ 2147483647 h 334"/>
                  <a:gd name="T24" fmla="*/ 2147483647 w 762"/>
                  <a:gd name="T25" fmla="*/ 2147483647 h 334"/>
                  <a:gd name="T26" fmla="*/ 2147483647 w 762"/>
                  <a:gd name="T27" fmla="*/ 2147483647 h 334"/>
                  <a:gd name="T28" fmla="*/ 2147483647 w 762"/>
                  <a:gd name="T29" fmla="*/ 2147483647 h 334"/>
                  <a:gd name="T30" fmla="*/ 2147483647 w 762"/>
                  <a:gd name="T31" fmla="*/ 2147483647 h 334"/>
                  <a:gd name="T32" fmla="*/ 2147483647 w 762"/>
                  <a:gd name="T33" fmla="*/ 2147483647 h 334"/>
                  <a:gd name="T34" fmla="*/ 2147483647 w 762"/>
                  <a:gd name="T35" fmla="*/ 2147483647 h 334"/>
                  <a:gd name="T36" fmla="*/ 2147483647 w 762"/>
                  <a:gd name="T37" fmla="*/ 2147483647 h 334"/>
                  <a:gd name="T38" fmla="*/ 2147483647 w 762"/>
                  <a:gd name="T39" fmla="*/ 2147483647 h 334"/>
                  <a:gd name="T40" fmla="*/ 2147483647 w 762"/>
                  <a:gd name="T41" fmla="*/ 2147483647 h 334"/>
                  <a:gd name="T42" fmla="*/ 2147483647 w 762"/>
                  <a:gd name="T43" fmla="*/ 2147483647 h 334"/>
                  <a:gd name="T44" fmla="*/ 2147483647 w 762"/>
                  <a:gd name="T45" fmla="*/ 2147483647 h 334"/>
                  <a:gd name="T46" fmla="*/ 2147483647 w 762"/>
                  <a:gd name="T47" fmla="*/ 2147483647 h 334"/>
                  <a:gd name="T48" fmla="*/ 2147483647 w 762"/>
                  <a:gd name="T49" fmla="*/ 2147483647 h 334"/>
                  <a:gd name="T50" fmla="*/ 2147483647 w 762"/>
                  <a:gd name="T51" fmla="*/ 2147483647 h 334"/>
                  <a:gd name="T52" fmla="*/ 2147483647 w 762"/>
                  <a:gd name="T53" fmla="*/ 2147483647 h 334"/>
                  <a:gd name="T54" fmla="*/ 2147483647 w 762"/>
                  <a:gd name="T55" fmla="*/ 2147483647 h 334"/>
                  <a:gd name="T56" fmla="*/ 2147483647 w 762"/>
                  <a:gd name="T57" fmla="*/ 2147483647 h 334"/>
                  <a:gd name="T58" fmla="*/ 2147483647 w 762"/>
                  <a:gd name="T59" fmla="*/ 0 h 334"/>
                  <a:gd name="T60" fmla="*/ 2147483647 w 762"/>
                  <a:gd name="T61" fmla="*/ 2147483647 h 334"/>
                  <a:gd name="T62" fmla="*/ 2147483647 w 762"/>
                  <a:gd name="T63" fmla="*/ 2147483647 h 334"/>
                  <a:gd name="T64" fmla="*/ 2147483647 w 762"/>
                  <a:gd name="T65" fmla="*/ 2147483647 h 334"/>
                  <a:gd name="T66" fmla="*/ 2147483647 w 762"/>
                  <a:gd name="T67" fmla="*/ 2147483647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2"/>
                  <a:gd name="T103" fmla="*/ 0 h 334"/>
                  <a:gd name="T104" fmla="*/ 762 w 762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2" h="334">
                    <a:moveTo>
                      <a:pt x="26" y="247"/>
                    </a:moveTo>
                    <a:lnTo>
                      <a:pt x="0" y="318"/>
                    </a:lnTo>
                    <a:lnTo>
                      <a:pt x="98" y="308"/>
                    </a:lnTo>
                    <a:lnTo>
                      <a:pt x="137" y="276"/>
                    </a:lnTo>
                    <a:lnTo>
                      <a:pt x="271" y="240"/>
                    </a:lnTo>
                    <a:lnTo>
                      <a:pt x="308" y="260"/>
                    </a:lnTo>
                    <a:lnTo>
                      <a:pt x="397" y="247"/>
                    </a:lnTo>
                    <a:lnTo>
                      <a:pt x="397" y="252"/>
                    </a:lnTo>
                    <a:lnTo>
                      <a:pt x="529" y="334"/>
                    </a:lnTo>
                    <a:lnTo>
                      <a:pt x="607" y="310"/>
                    </a:lnTo>
                    <a:lnTo>
                      <a:pt x="651" y="218"/>
                    </a:lnTo>
                    <a:lnTo>
                      <a:pt x="726" y="192"/>
                    </a:lnTo>
                    <a:lnTo>
                      <a:pt x="762" y="124"/>
                    </a:lnTo>
                    <a:lnTo>
                      <a:pt x="760" y="42"/>
                    </a:lnTo>
                    <a:lnTo>
                      <a:pt x="751" y="110"/>
                    </a:lnTo>
                    <a:lnTo>
                      <a:pt x="709" y="168"/>
                    </a:lnTo>
                    <a:lnTo>
                      <a:pt x="693" y="163"/>
                    </a:lnTo>
                    <a:lnTo>
                      <a:pt x="636" y="179"/>
                    </a:lnTo>
                    <a:lnTo>
                      <a:pt x="636" y="160"/>
                    </a:lnTo>
                    <a:lnTo>
                      <a:pt x="693" y="140"/>
                    </a:lnTo>
                    <a:lnTo>
                      <a:pt x="641" y="134"/>
                    </a:lnTo>
                    <a:lnTo>
                      <a:pt x="699" y="116"/>
                    </a:lnTo>
                    <a:lnTo>
                      <a:pt x="722" y="126"/>
                    </a:lnTo>
                    <a:lnTo>
                      <a:pt x="733" y="61"/>
                    </a:lnTo>
                    <a:lnTo>
                      <a:pt x="718" y="47"/>
                    </a:lnTo>
                    <a:lnTo>
                      <a:pt x="649" y="73"/>
                    </a:lnTo>
                    <a:lnTo>
                      <a:pt x="651" y="34"/>
                    </a:lnTo>
                    <a:lnTo>
                      <a:pt x="680" y="44"/>
                    </a:lnTo>
                    <a:lnTo>
                      <a:pt x="718" y="14"/>
                    </a:lnTo>
                    <a:lnTo>
                      <a:pt x="697" y="0"/>
                    </a:lnTo>
                    <a:lnTo>
                      <a:pt x="470" y="52"/>
                    </a:lnTo>
                    <a:lnTo>
                      <a:pt x="190" y="108"/>
                    </a:lnTo>
                    <a:lnTo>
                      <a:pt x="63" y="245"/>
                    </a:lnTo>
                    <a:lnTo>
                      <a:pt x="26" y="24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2" name="Freeform 44"/>
              <p:cNvSpPr>
                <a:spLocks/>
              </p:cNvSpPr>
              <p:nvPr/>
            </p:nvSpPr>
            <p:spPr bwMode="auto">
              <a:xfrm>
                <a:off x="7384405" y="4016148"/>
                <a:ext cx="786674" cy="541906"/>
              </a:xfrm>
              <a:custGeom>
                <a:avLst/>
                <a:gdLst>
                  <a:gd name="T0" fmla="*/ 2147483647 w 666"/>
                  <a:gd name="T1" fmla="*/ 2147483647 h 415"/>
                  <a:gd name="T2" fmla="*/ 2147483647 w 666"/>
                  <a:gd name="T3" fmla="*/ 2147483647 h 415"/>
                  <a:gd name="T4" fmla="*/ 2147483647 w 666"/>
                  <a:gd name="T5" fmla="*/ 2147483647 h 415"/>
                  <a:gd name="T6" fmla="*/ 2147483647 w 666"/>
                  <a:gd name="T7" fmla="*/ 2147483647 h 415"/>
                  <a:gd name="T8" fmla="*/ 2147483647 w 666"/>
                  <a:gd name="T9" fmla="*/ 2147483647 h 415"/>
                  <a:gd name="T10" fmla="*/ 0 w 666"/>
                  <a:gd name="T11" fmla="*/ 2147483647 h 415"/>
                  <a:gd name="T12" fmla="*/ 2147483647 w 666"/>
                  <a:gd name="T13" fmla="*/ 2147483647 h 415"/>
                  <a:gd name="T14" fmla="*/ 2147483647 w 666"/>
                  <a:gd name="T15" fmla="*/ 2147483647 h 415"/>
                  <a:gd name="T16" fmla="*/ 2147483647 w 666"/>
                  <a:gd name="T17" fmla="*/ 2147483647 h 415"/>
                  <a:gd name="T18" fmla="*/ 2147483647 w 666"/>
                  <a:gd name="T19" fmla="*/ 2147483647 h 415"/>
                  <a:gd name="T20" fmla="*/ 2147483647 w 666"/>
                  <a:gd name="T21" fmla="*/ 2147483647 h 415"/>
                  <a:gd name="T22" fmla="*/ 2147483647 w 666"/>
                  <a:gd name="T23" fmla="*/ 2147483647 h 415"/>
                  <a:gd name="T24" fmla="*/ 2147483647 w 666"/>
                  <a:gd name="T25" fmla="*/ 2147483647 h 415"/>
                  <a:gd name="T26" fmla="*/ 2147483647 w 666"/>
                  <a:gd name="T27" fmla="*/ 2147483647 h 415"/>
                  <a:gd name="T28" fmla="*/ 2147483647 w 666"/>
                  <a:gd name="T29" fmla="*/ 2147483647 h 415"/>
                  <a:gd name="T30" fmla="*/ 2147483647 w 666"/>
                  <a:gd name="T31" fmla="*/ 2147483647 h 415"/>
                  <a:gd name="T32" fmla="*/ 2147483647 w 666"/>
                  <a:gd name="T33" fmla="*/ 2147483647 h 415"/>
                  <a:gd name="T34" fmla="*/ 2147483647 w 666"/>
                  <a:gd name="T35" fmla="*/ 0 h 415"/>
                  <a:gd name="T36" fmla="*/ 2147483647 w 666"/>
                  <a:gd name="T37" fmla="*/ 2147483647 h 415"/>
                  <a:gd name="T38" fmla="*/ 2147483647 w 666"/>
                  <a:gd name="T39" fmla="*/ 2147483647 h 415"/>
                  <a:gd name="T40" fmla="*/ 2147483647 w 666"/>
                  <a:gd name="T41" fmla="*/ 2147483647 h 415"/>
                  <a:gd name="T42" fmla="*/ 2147483647 w 666"/>
                  <a:gd name="T43" fmla="*/ 2147483647 h 415"/>
                  <a:gd name="T44" fmla="*/ 2147483647 w 666"/>
                  <a:gd name="T45" fmla="*/ 2147483647 h 415"/>
                  <a:gd name="T46" fmla="*/ 2147483647 w 666"/>
                  <a:gd name="T47" fmla="*/ 2147483647 h 415"/>
                  <a:gd name="T48" fmla="*/ 2147483647 w 666"/>
                  <a:gd name="T49" fmla="*/ 2147483647 h 41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6"/>
                  <a:gd name="T76" fmla="*/ 0 h 415"/>
                  <a:gd name="T77" fmla="*/ 666 w 666"/>
                  <a:gd name="T78" fmla="*/ 415 h 41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6" h="415">
                    <a:moveTo>
                      <a:pt x="109" y="290"/>
                    </a:moveTo>
                    <a:lnTo>
                      <a:pt x="90" y="332"/>
                    </a:lnTo>
                    <a:lnTo>
                      <a:pt x="63" y="344"/>
                    </a:lnTo>
                    <a:lnTo>
                      <a:pt x="61" y="371"/>
                    </a:lnTo>
                    <a:lnTo>
                      <a:pt x="3" y="392"/>
                    </a:lnTo>
                    <a:lnTo>
                      <a:pt x="0" y="415"/>
                    </a:lnTo>
                    <a:lnTo>
                      <a:pt x="158" y="387"/>
                    </a:lnTo>
                    <a:lnTo>
                      <a:pt x="445" y="328"/>
                    </a:lnTo>
                    <a:lnTo>
                      <a:pt x="666" y="274"/>
                    </a:lnTo>
                    <a:lnTo>
                      <a:pt x="666" y="232"/>
                    </a:lnTo>
                    <a:lnTo>
                      <a:pt x="642" y="219"/>
                    </a:lnTo>
                    <a:lnTo>
                      <a:pt x="623" y="240"/>
                    </a:lnTo>
                    <a:lnTo>
                      <a:pt x="611" y="184"/>
                    </a:lnTo>
                    <a:lnTo>
                      <a:pt x="623" y="134"/>
                    </a:lnTo>
                    <a:lnTo>
                      <a:pt x="540" y="97"/>
                    </a:lnTo>
                    <a:lnTo>
                      <a:pt x="484" y="106"/>
                    </a:lnTo>
                    <a:lnTo>
                      <a:pt x="482" y="29"/>
                    </a:lnTo>
                    <a:lnTo>
                      <a:pt x="424" y="0"/>
                    </a:lnTo>
                    <a:lnTo>
                      <a:pt x="381" y="18"/>
                    </a:lnTo>
                    <a:lnTo>
                      <a:pt x="352" y="90"/>
                    </a:lnTo>
                    <a:lnTo>
                      <a:pt x="300" y="119"/>
                    </a:lnTo>
                    <a:lnTo>
                      <a:pt x="279" y="234"/>
                    </a:lnTo>
                    <a:lnTo>
                      <a:pt x="195" y="290"/>
                    </a:lnTo>
                    <a:lnTo>
                      <a:pt x="127" y="313"/>
                    </a:lnTo>
                    <a:lnTo>
                      <a:pt x="109" y="29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3" name="Freeform 45"/>
              <p:cNvSpPr>
                <a:spLocks/>
              </p:cNvSpPr>
              <p:nvPr/>
            </p:nvSpPr>
            <p:spPr bwMode="auto">
              <a:xfrm>
                <a:off x="7440190" y="3907995"/>
                <a:ext cx="447413" cy="516860"/>
              </a:xfrm>
              <a:custGeom>
                <a:avLst/>
                <a:gdLst>
                  <a:gd name="T0" fmla="*/ 2147483647 w 440"/>
                  <a:gd name="T1" fmla="*/ 2147483647 h 458"/>
                  <a:gd name="T2" fmla="*/ 2147483647 w 440"/>
                  <a:gd name="T3" fmla="*/ 2147483647 h 458"/>
                  <a:gd name="T4" fmla="*/ 0 w 440"/>
                  <a:gd name="T5" fmla="*/ 2147483647 h 458"/>
                  <a:gd name="T6" fmla="*/ 2147483647 w 440"/>
                  <a:gd name="T7" fmla="*/ 2147483647 h 458"/>
                  <a:gd name="T8" fmla="*/ 2147483647 w 440"/>
                  <a:gd name="T9" fmla="*/ 2147483647 h 458"/>
                  <a:gd name="T10" fmla="*/ 2147483647 w 440"/>
                  <a:gd name="T11" fmla="*/ 2147483647 h 458"/>
                  <a:gd name="T12" fmla="*/ 2147483647 w 440"/>
                  <a:gd name="T13" fmla="*/ 2147483647 h 458"/>
                  <a:gd name="T14" fmla="*/ 2147483647 w 440"/>
                  <a:gd name="T15" fmla="*/ 2147483647 h 458"/>
                  <a:gd name="T16" fmla="*/ 2147483647 w 440"/>
                  <a:gd name="T17" fmla="*/ 2147483647 h 458"/>
                  <a:gd name="T18" fmla="*/ 2147483647 w 440"/>
                  <a:gd name="T19" fmla="*/ 2147483647 h 458"/>
                  <a:gd name="T20" fmla="*/ 2147483647 w 440"/>
                  <a:gd name="T21" fmla="*/ 2147483647 h 458"/>
                  <a:gd name="T22" fmla="*/ 2147483647 w 440"/>
                  <a:gd name="T23" fmla="*/ 2147483647 h 458"/>
                  <a:gd name="T24" fmla="*/ 2147483647 w 440"/>
                  <a:gd name="T25" fmla="*/ 2147483647 h 458"/>
                  <a:gd name="T26" fmla="*/ 2147483647 w 440"/>
                  <a:gd name="T27" fmla="*/ 2147483647 h 458"/>
                  <a:gd name="T28" fmla="*/ 2147483647 w 440"/>
                  <a:gd name="T29" fmla="*/ 2147483647 h 458"/>
                  <a:gd name="T30" fmla="*/ 2147483647 w 440"/>
                  <a:gd name="T31" fmla="*/ 2147483647 h 458"/>
                  <a:gd name="T32" fmla="*/ 2147483647 w 440"/>
                  <a:gd name="T33" fmla="*/ 0 h 458"/>
                  <a:gd name="T34" fmla="*/ 2147483647 w 440"/>
                  <a:gd name="T35" fmla="*/ 2147483647 h 458"/>
                  <a:gd name="T36" fmla="*/ 2147483647 w 440"/>
                  <a:gd name="T37" fmla="*/ 2147483647 h 458"/>
                  <a:gd name="T38" fmla="*/ 2147483647 w 440"/>
                  <a:gd name="T39" fmla="*/ 2147483647 h 458"/>
                  <a:gd name="T40" fmla="*/ 2147483647 w 440"/>
                  <a:gd name="T41" fmla="*/ 2147483647 h 4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0"/>
                  <a:gd name="T64" fmla="*/ 0 h 458"/>
                  <a:gd name="T65" fmla="*/ 440 w 440"/>
                  <a:gd name="T66" fmla="*/ 458 h 45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0" h="458">
                    <a:moveTo>
                      <a:pt x="45" y="239"/>
                    </a:moveTo>
                    <a:lnTo>
                      <a:pt x="12" y="230"/>
                    </a:lnTo>
                    <a:lnTo>
                      <a:pt x="0" y="303"/>
                    </a:lnTo>
                    <a:lnTo>
                      <a:pt x="12" y="379"/>
                    </a:lnTo>
                    <a:lnTo>
                      <a:pt x="75" y="431"/>
                    </a:lnTo>
                    <a:lnTo>
                      <a:pt x="90" y="458"/>
                    </a:lnTo>
                    <a:lnTo>
                      <a:pt x="170" y="431"/>
                    </a:lnTo>
                    <a:lnTo>
                      <a:pt x="267" y="370"/>
                    </a:lnTo>
                    <a:lnTo>
                      <a:pt x="294" y="235"/>
                    </a:lnTo>
                    <a:lnTo>
                      <a:pt x="356" y="199"/>
                    </a:lnTo>
                    <a:lnTo>
                      <a:pt x="389" y="117"/>
                    </a:lnTo>
                    <a:lnTo>
                      <a:pt x="440" y="93"/>
                    </a:lnTo>
                    <a:lnTo>
                      <a:pt x="374" y="83"/>
                    </a:lnTo>
                    <a:lnTo>
                      <a:pt x="260" y="141"/>
                    </a:lnTo>
                    <a:lnTo>
                      <a:pt x="248" y="86"/>
                    </a:lnTo>
                    <a:lnTo>
                      <a:pt x="152" y="92"/>
                    </a:lnTo>
                    <a:lnTo>
                      <a:pt x="130" y="0"/>
                    </a:lnTo>
                    <a:lnTo>
                      <a:pt x="105" y="24"/>
                    </a:lnTo>
                    <a:lnTo>
                      <a:pt x="112" y="155"/>
                    </a:lnTo>
                    <a:lnTo>
                      <a:pt x="70" y="166"/>
                    </a:lnTo>
                    <a:lnTo>
                      <a:pt x="45" y="23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4" name="Freeform 46"/>
              <p:cNvSpPr>
                <a:spLocks/>
              </p:cNvSpPr>
              <p:nvPr/>
            </p:nvSpPr>
            <p:spPr bwMode="auto">
              <a:xfrm>
                <a:off x="8074310" y="3915964"/>
                <a:ext cx="128646" cy="173045"/>
              </a:xfrm>
              <a:custGeom>
                <a:avLst/>
                <a:gdLst>
                  <a:gd name="T0" fmla="*/ 0 w 107"/>
                  <a:gd name="T1" fmla="*/ 2147483647 h 132"/>
                  <a:gd name="T2" fmla="*/ 2147483647 w 107"/>
                  <a:gd name="T3" fmla="*/ 0 h 132"/>
                  <a:gd name="T4" fmla="*/ 2147483647 w 107"/>
                  <a:gd name="T5" fmla="*/ 2147483647 h 132"/>
                  <a:gd name="T6" fmla="*/ 2147483647 w 107"/>
                  <a:gd name="T7" fmla="*/ 2147483647 h 132"/>
                  <a:gd name="T8" fmla="*/ 2147483647 w 107"/>
                  <a:gd name="T9" fmla="*/ 2147483647 h 132"/>
                  <a:gd name="T10" fmla="*/ 2147483647 w 107"/>
                  <a:gd name="T11" fmla="*/ 2147483647 h 132"/>
                  <a:gd name="T12" fmla="*/ 2147483647 w 107"/>
                  <a:gd name="T13" fmla="*/ 2147483647 h 132"/>
                  <a:gd name="T14" fmla="*/ 0 w 107"/>
                  <a:gd name="T15" fmla="*/ 2147483647 h 1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7"/>
                  <a:gd name="T25" fmla="*/ 0 h 132"/>
                  <a:gd name="T26" fmla="*/ 107 w 107"/>
                  <a:gd name="T27" fmla="*/ 132 h 1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7" h="132">
                    <a:moveTo>
                      <a:pt x="0" y="8"/>
                    </a:moveTo>
                    <a:lnTo>
                      <a:pt x="23" y="0"/>
                    </a:lnTo>
                    <a:lnTo>
                      <a:pt x="71" y="29"/>
                    </a:lnTo>
                    <a:lnTo>
                      <a:pt x="71" y="58"/>
                    </a:lnTo>
                    <a:lnTo>
                      <a:pt x="105" y="79"/>
                    </a:lnTo>
                    <a:lnTo>
                      <a:pt x="107" y="118"/>
                    </a:lnTo>
                    <a:lnTo>
                      <a:pt x="52" y="13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5" name="Freeform 47"/>
              <p:cNvSpPr>
                <a:spLocks/>
              </p:cNvSpPr>
              <p:nvPr/>
            </p:nvSpPr>
            <p:spPr bwMode="auto">
              <a:xfrm>
                <a:off x="7538097" y="3576704"/>
                <a:ext cx="604520" cy="439444"/>
              </a:xfrm>
              <a:custGeom>
                <a:avLst/>
                <a:gdLst>
                  <a:gd name="T0" fmla="*/ 2147483647 w 512"/>
                  <a:gd name="T1" fmla="*/ 2147483647 h 336"/>
                  <a:gd name="T2" fmla="*/ 0 w 512"/>
                  <a:gd name="T3" fmla="*/ 2147483647 h 336"/>
                  <a:gd name="T4" fmla="*/ 2147483647 w 512"/>
                  <a:gd name="T5" fmla="*/ 2147483647 h 336"/>
                  <a:gd name="T6" fmla="*/ 2147483647 w 512"/>
                  <a:gd name="T7" fmla="*/ 2147483647 h 336"/>
                  <a:gd name="T8" fmla="*/ 2147483647 w 512"/>
                  <a:gd name="T9" fmla="*/ 2147483647 h 336"/>
                  <a:gd name="T10" fmla="*/ 2147483647 w 512"/>
                  <a:gd name="T11" fmla="*/ 2147483647 h 336"/>
                  <a:gd name="T12" fmla="*/ 2147483647 w 512"/>
                  <a:gd name="T13" fmla="*/ 2147483647 h 336"/>
                  <a:gd name="T14" fmla="*/ 2147483647 w 512"/>
                  <a:gd name="T15" fmla="*/ 2147483647 h 336"/>
                  <a:gd name="T16" fmla="*/ 2147483647 w 512"/>
                  <a:gd name="T17" fmla="*/ 2147483647 h 336"/>
                  <a:gd name="T18" fmla="*/ 2147483647 w 512"/>
                  <a:gd name="T19" fmla="*/ 2147483647 h 336"/>
                  <a:gd name="T20" fmla="*/ 2147483647 w 512"/>
                  <a:gd name="T21" fmla="*/ 2147483647 h 336"/>
                  <a:gd name="T22" fmla="*/ 2147483647 w 512"/>
                  <a:gd name="T23" fmla="*/ 2147483647 h 336"/>
                  <a:gd name="T24" fmla="*/ 2147483647 w 512"/>
                  <a:gd name="T25" fmla="*/ 0 h 336"/>
                  <a:gd name="T26" fmla="*/ 2147483647 w 512"/>
                  <a:gd name="T27" fmla="*/ 2147483647 h 336"/>
                  <a:gd name="T28" fmla="*/ 2147483647 w 512"/>
                  <a:gd name="T29" fmla="*/ 2147483647 h 3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12"/>
                  <a:gd name="T46" fmla="*/ 0 h 336"/>
                  <a:gd name="T47" fmla="*/ 512 w 512"/>
                  <a:gd name="T48" fmla="*/ 336 h 3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12" h="336">
                    <a:moveTo>
                      <a:pt x="47" y="49"/>
                    </a:moveTo>
                    <a:lnTo>
                      <a:pt x="0" y="94"/>
                    </a:lnTo>
                    <a:lnTo>
                      <a:pt x="26" y="257"/>
                    </a:lnTo>
                    <a:lnTo>
                      <a:pt x="47" y="336"/>
                    </a:lnTo>
                    <a:lnTo>
                      <a:pt x="134" y="329"/>
                    </a:lnTo>
                    <a:lnTo>
                      <a:pt x="457" y="268"/>
                    </a:lnTo>
                    <a:lnTo>
                      <a:pt x="480" y="258"/>
                    </a:lnTo>
                    <a:lnTo>
                      <a:pt x="512" y="183"/>
                    </a:lnTo>
                    <a:lnTo>
                      <a:pt x="464" y="141"/>
                    </a:lnTo>
                    <a:lnTo>
                      <a:pt x="490" y="44"/>
                    </a:lnTo>
                    <a:lnTo>
                      <a:pt x="452" y="34"/>
                    </a:lnTo>
                    <a:lnTo>
                      <a:pt x="452" y="10"/>
                    </a:lnTo>
                    <a:lnTo>
                      <a:pt x="436" y="0"/>
                    </a:lnTo>
                    <a:lnTo>
                      <a:pt x="62" y="70"/>
                    </a:lnTo>
                    <a:lnTo>
                      <a:pt x="47" y="4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6" name="Freeform 48"/>
              <p:cNvSpPr>
                <a:spLocks/>
              </p:cNvSpPr>
              <p:nvPr/>
            </p:nvSpPr>
            <p:spPr bwMode="auto">
              <a:xfrm>
                <a:off x="8086833" y="3626796"/>
                <a:ext cx="160522" cy="352922"/>
              </a:xfrm>
              <a:custGeom>
                <a:avLst/>
                <a:gdLst>
                  <a:gd name="T0" fmla="*/ 2147483647 w 135"/>
                  <a:gd name="T1" fmla="*/ 2147483647 h 268"/>
                  <a:gd name="T2" fmla="*/ 2147483647 w 135"/>
                  <a:gd name="T3" fmla="*/ 0 h 268"/>
                  <a:gd name="T4" fmla="*/ 2147483647 w 135"/>
                  <a:gd name="T5" fmla="*/ 2147483647 h 268"/>
                  <a:gd name="T6" fmla="*/ 2147483647 w 135"/>
                  <a:gd name="T7" fmla="*/ 2147483647 h 268"/>
                  <a:gd name="T8" fmla="*/ 2147483647 w 135"/>
                  <a:gd name="T9" fmla="*/ 2147483647 h 268"/>
                  <a:gd name="T10" fmla="*/ 2147483647 w 135"/>
                  <a:gd name="T11" fmla="*/ 2147483647 h 268"/>
                  <a:gd name="T12" fmla="*/ 2147483647 w 135"/>
                  <a:gd name="T13" fmla="*/ 2147483647 h 268"/>
                  <a:gd name="T14" fmla="*/ 2147483647 w 135"/>
                  <a:gd name="T15" fmla="*/ 2147483647 h 268"/>
                  <a:gd name="T16" fmla="*/ 2147483647 w 135"/>
                  <a:gd name="T17" fmla="*/ 2147483647 h 268"/>
                  <a:gd name="T18" fmla="*/ 2147483647 w 135"/>
                  <a:gd name="T19" fmla="*/ 2147483647 h 268"/>
                  <a:gd name="T20" fmla="*/ 2147483647 w 135"/>
                  <a:gd name="T21" fmla="*/ 2147483647 h 268"/>
                  <a:gd name="T22" fmla="*/ 0 w 135"/>
                  <a:gd name="T23" fmla="*/ 2147483647 h 268"/>
                  <a:gd name="T24" fmla="*/ 2147483647 w 135"/>
                  <a:gd name="T25" fmla="*/ 2147483647 h 2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5"/>
                  <a:gd name="T40" fmla="*/ 0 h 268"/>
                  <a:gd name="T41" fmla="*/ 135 w 135"/>
                  <a:gd name="T42" fmla="*/ 268 h 2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5" h="268">
                    <a:moveTo>
                      <a:pt x="24" y="2"/>
                    </a:moveTo>
                    <a:lnTo>
                      <a:pt x="56" y="0"/>
                    </a:lnTo>
                    <a:lnTo>
                      <a:pt x="121" y="40"/>
                    </a:lnTo>
                    <a:lnTo>
                      <a:pt x="111" y="73"/>
                    </a:lnTo>
                    <a:lnTo>
                      <a:pt x="134" y="94"/>
                    </a:lnTo>
                    <a:lnTo>
                      <a:pt x="135" y="219"/>
                    </a:lnTo>
                    <a:lnTo>
                      <a:pt x="113" y="268"/>
                    </a:lnTo>
                    <a:lnTo>
                      <a:pt x="87" y="250"/>
                    </a:lnTo>
                    <a:lnTo>
                      <a:pt x="59" y="249"/>
                    </a:lnTo>
                    <a:lnTo>
                      <a:pt x="13" y="223"/>
                    </a:lnTo>
                    <a:lnTo>
                      <a:pt x="48" y="144"/>
                    </a:lnTo>
                    <a:lnTo>
                      <a:pt x="0" y="10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7" name="Freeform 49"/>
              <p:cNvSpPr>
                <a:spLocks/>
              </p:cNvSpPr>
              <p:nvPr/>
            </p:nvSpPr>
            <p:spPr bwMode="auto">
              <a:xfrm>
                <a:off x="7589327" y="3081475"/>
                <a:ext cx="670552" cy="602243"/>
              </a:xfrm>
              <a:custGeom>
                <a:avLst/>
                <a:gdLst>
                  <a:gd name="T0" fmla="*/ 2147483647 w 567"/>
                  <a:gd name="T1" fmla="*/ 2147483647 h 461"/>
                  <a:gd name="T2" fmla="*/ 2147483647 w 567"/>
                  <a:gd name="T3" fmla="*/ 2147483647 h 461"/>
                  <a:gd name="T4" fmla="*/ 2147483647 w 567"/>
                  <a:gd name="T5" fmla="*/ 2147483647 h 461"/>
                  <a:gd name="T6" fmla="*/ 2147483647 w 567"/>
                  <a:gd name="T7" fmla="*/ 2147483647 h 461"/>
                  <a:gd name="T8" fmla="*/ 2147483647 w 567"/>
                  <a:gd name="T9" fmla="*/ 2147483647 h 461"/>
                  <a:gd name="T10" fmla="*/ 2147483647 w 567"/>
                  <a:gd name="T11" fmla="*/ 2147483647 h 461"/>
                  <a:gd name="T12" fmla="*/ 2147483647 w 567"/>
                  <a:gd name="T13" fmla="*/ 2147483647 h 461"/>
                  <a:gd name="T14" fmla="*/ 2147483647 w 567"/>
                  <a:gd name="T15" fmla="*/ 2147483647 h 461"/>
                  <a:gd name="T16" fmla="*/ 2147483647 w 567"/>
                  <a:gd name="T17" fmla="*/ 2147483647 h 461"/>
                  <a:gd name="T18" fmla="*/ 2147483647 w 567"/>
                  <a:gd name="T19" fmla="*/ 2147483647 h 461"/>
                  <a:gd name="T20" fmla="*/ 2147483647 w 567"/>
                  <a:gd name="T21" fmla="*/ 2147483647 h 461"/>
                  <a:gd name="T22" fmla="*/ 2147483647 w 567"/>
                  <a:gd name="T23" fmla="*/ 2147483647 h 461"/>
                  <a:gd name="T24" fmla="*/ 2147483647 w 567"/>
                  <a:gd name="T25" fmla="*/ 0 h 461"/>
                  <a:gd name="T26" fmla="*/ 2147483647 w 567"/>
                  <a:gd name="T27" fmla="*/ 2147483647 h 461"/>
                  <a:gd name="T28" fmla="*/ 2147483647 w 567"/>
                  <a:gd name="T29" fmla="*/ 2147483647 h 461"/>
                  <a:gd name="T30" fmla="*/ 2147483647 w 567"/>
                  <a:gd name="T31" fmla="*/ 2147483647 h 461"/>
                  <a:gd name="T32" fmla="*/ 2147483647 w 567"/>
                  <a:gd name="T33" fmla="*/ 2147483647 h 461"/>
                  <a:gd name="T34" fmla="*/ 2147483647 w 567"/>
                  <a:gd name="T35" fmla="*/ 2147483647 h 461"/>
                  <a:gd name="T36" fmla="*/ 2147483647 w 567"/>
                  <a:gd name="T37" fmla="*/ 2147483647 h 461"/>
                  <a:gd name="T38" fmla="*/ 2147483647 w 567"/>
                  <a:gd name="T39" fmla="*/ 2147483647 h 461"/>
                  <a:gd name="T40" fmla="*/ 2147483647 w 567"/>
                  <a:gd name="T41" fmla="*/ 2147483647 h 461"/>
                  <a:gd name="T42" fmla="*/ 2147483647 w 567"/>
                  <a:gd name="T43" fmla="*/ 2147483647 h 461"/>
                  <a:gd name="T44" fmla="*/ 2147483647 w 567"/>
                  <a:gd name="T45" fmla="*/ 2147483647 h 461"/>
                  <a:gd name="T46" fmla="*/ 2147483647 w 567"/>
                  <a:gd name="T47" fmla="*/ 2147483647 h 461"/>
                  <a:gd name="T48" fmla="*/ 2147483647 w 567"/>
                  <a:gd name="T49" fmla="*/ 2147483647 h 461"/>
                  <a:gd name="T50" fmla="*/ 2147483647 w 567"/>
                  <a:gd name="T51" fmla="*/ 2147483647 h 461"/>
                  <a:gd name="T52" fmla="*/ 2147483647 w 567"/>
                  <a:gd name="T53" fmla="*/ 2147483647 h 461"/>
                  <a:gd name="T54" fmla="*/ 2147483647 w 567"/>
                  <a:gd name="T55" fmla="*/ 2147483647 h 461"/>
                  <a:gd name="T56" fmla="*/ 0 w 567"/>
                  <a:gd name="T57" fmla="*/ 2147483647 h 461"/>
                  <a:gd name="T58" fmla="*/ 2147483647 w 567"/>
                  <a:gd name="T59" fmla="*/ 2147483647 h 461"/>
                  <a:gd name="T60" fmla="*/ 2147483647 w 567"/>
                  <a:gd name="T61" fmla="*/ 2147483647 h 46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67"/>
                  <a:gd name="T94" fmla="*/ 0 h 461"/>
                  <a:gd name="T95" fmla="*/ 567 w 567"/>
                  <a:gd name="T96" fmla="*/ 461 h 46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67" h="461">
                    <a:moveTo>
                      <a:pt x="44" y="310"/>
                    </a:moveTo>
                    <a:lnTo>
                      <a:pt x="97" y="282"/>
                    </a:lnTo>
                    <a:lnTo>
                      <a:pt x="169" y="276"/>
                    </a:lnTo>
                    <a:lnTo>
                      <a:pt x="187" y="252"/>
                    </a:lnTo>
                    <a:lnTo>
                      <a:pt x="213" y="248"/>
                    </a:lnTo>
                    <a:lnTo>
                      <a:pt x="228" y="223"/>
                    </a:lnTo>
                    <a:lnTo>
                      <a:pt x="252" y="213"/>
                    </a:lnTo>
                    <a:lnTo>
                      <a:pt x="241" y="164"/>
                    </a:lnTo>
                    <a:lnTo>
                      <a:pt x="226" y="152"/>
                    </a:lnTo>
                    <a:lnTo>
                      <a:pt x="257" y="113"/>
                    </a:lnTo>
                    <a:lnTo>
                      <a:pt x="276" y="113"/>
                    </a:lnTo>
                    <a:lnTo>
                      <a:pt x="342" y="30"/>
                    </a:lnTo>
                    <a:lnTo>
                      <a:pt x="444" y="0"/>
                    </a:lnTo>
                    <a:lnTo>
                      <a:pt x="455" y="77"/>
                    </a:lnTo>
                    <a:lnTo>
                      <a:pt x="460" y="74"/>
                    </a:lnTo>
                    <a:lnTo>
                      <a:pt x="484" y="102"/>
                    </a:lnTo>
                    <a:lnTo>
                      <a:pt x="486" y="181"/>
                    </a:lnTo>
                    <a:lnTo>
                      <a:pt x="517" y="245"/>
                    </a:lnTo>
                    <a:lnTo>
                      <a:pt x="528" y="329"/>
                    </a:lnTo>
                    <a:lnTo>
                      <a:pt x="531" y="402"/>
                    </a:lnTo>
                    <a:lnTo>
                      <a:pt x="567" y="426"/>
                    </a:lnTo>
                    <a:lnTo>
                      <a:pt x="541" y="461"/>
                    </a:lnTo>
                    <a:lnTo>
                      <a:pt x="475" y="420"/>
                    </a:lnTo>
                    <a:lnTo>
                      <a:pt x="441" y="423"/>
                    </a:lnTo>
                    <a:lnTo>
                      <a:pt x="407" y="413"/>
                    </a:lnTo>
                    <a:lnTo>
                      <a:pt x="408" y="389"/>
                    </a:lnTo>
                    <a:lnTo>
                      <a:pt x="387" y="381"/>
                    </a:lnTo>
                    <a:lnTo>
                      <a:pt x="16" y="452"/>
                    </a:lnTo>
                    <a:lnTo>
                      <a:pt x="0" y="431"/>
                    </a:lnTo>
                    <a:lnTo>
                      <a:pt x="56" y="348"/>
                    </a:lnTo>
                    <a:lnTo>
                      <a:pt x="44" y="31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8" name="Freeform 50"/>
              <p:cNvSpPr>
                <a:spLocks/>
              </p:cNvSpPr>
              <p:nvPr/>
            </p:nvSpPr>
            <p:spPr bwMode="auto">
              <a:xfrm>
                <a:off x="8111879" y="3048460"/>
                <a:ext cx="176461" cy="363168"/>
              </a:xfrm>
              <a:custGeom>
                <a:avLst/>
                <a:gdLst>
                  <a:gd name="T0" fmla="*/ 0 w 150"/>
                  <a:gd name="T1" fmla="*/ 2147483647 h 278"/>
                  <a:gd name="T2" fmla="*/ 2147483647 w 150"/>
                  <a:gd name="T3" fmla="*/ 0 h 278"/>
                  <a:gd name="T4" fmla="*/ 2147483647 w 150"/>
                  <a:gd name="T5" fmla="*/ 2147483647 h 278"/>
                  <a:gd name="T6" fmla="*/ 2147483647 w 150"/>
                  <a:gd name="T7" fmla="*/ 2147483647 h 278"/>
                  <a:gd name="T8" fmla="*/ 2147483647 w 150"/>
                  <a:gd name="T9" fmla="*/ 2147483647 h 278"/>
                  <a:gd name="T10" fmla="*/ 2147483647 w 150"/>
                  <a:gd name="T11" fmla="*/ 2147483647 h 278"/>
                  <a:gd name="T12" fmla="*/ 2147483647 w 150"/>
                  <a:gd name="T13" fmla="*/ 2147483647 h 278"/>
                  <a:gd name="T14" fmla="*/ 2147483647 w 150"/>
                  <a:gd name="T15" fmla="*/ 2147483647 h 278"/>
                  <a:gd name="T16" fmla="*/ 2147483647 w 150"/>
                  <a:gd name="T17" fmla="*/ 2147483647 h 278"/>
                  <a:gd name="T18" fmla="*/ 0 w 150"/>
                  <a:gd name="T19" fmla="*/ 2147483647 h 2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0"/>
                  <a:gd name="T31" fmla="*/ 0 h 278"/>
                  <a:gd name="T32" fmla="*/ 150 w 150"/>
                  <a:gd name="T33" fmla="*/ 278 h 27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0" h="278">
                    <a:moveTo>
                      <a:pt x="0" y="29"/>
                    </a:moveTo>
                    <a:lnTo>
                      <a:pt x="109" y="0"/>
                    </a:lnTo>
                    <a:lnTo>
                      <a:pt x="150" y="76"/>
                    </a:lnTo>
                    <a:lnTo>
                      <a:pt x="129" y="95"/>
                    </a:lnTo>
                    <a:lnTo>
                      <a:pt x="137" y="263"/>
                    </a:lnTo>
                    <a:lnTo>
                      <a:pt x="74" y="278"/>
                    </a:lnTo>
                    <a:lnTo>
                      <a:pt x="43" y="208"/>
                    </a:lnTo>
                    <a:lnTo>
                      <a:pt x="42" y="126"/>
                    </a:lnTo>
                    <a:lnTo>
                      <a:pt x="14" y="102"/>
                    </a:lnTo>
                    <a:lnTo>
                      <a:pt x="0" y="29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9" name="Freeform 51"/>
              <p:cNvSpPr>
                <a:spLocks/>
              </p:cNvSpPr>
              <p:nvPr/>
            </p:nvSpPr>
            <p:spPr bwMode="auto">
              <a:xfrm>
                <a:off x="8196125" y="3330797"/>
                <a:ext cx="379106" cy="188984"/>
              </a:xfrm>
              <a:custGeom>
                <a:avLst/>
                <a:gdLst>
                  <a:gd name="T0" fmla="*/ 0 w 320"/>
                  <a:gd name="T1" fmla="*/ 2147483647 h 146"/>
                  <a:gd name="T2" fmla="*/ 2147483647 w 320"/>
                  <a:gd name="T3" fmla="*/ 2147483647 h 146"/>
                  <a:gd name="T4" fmla="*/ 2147483647 w 320"/>
                  <a:gd name="T5" fmla="*/ 2147483647 h 146"/>
                  <a:gd name="T6" fmla="*/ 2147483647 w 320"/>
                  <a:gd name="T7" fmla="*/ 0 h 146"/>
                  <a:gd name="T8" fmla="*/ 2147483647 w 320"/>
                  <a:gd name="T9" fmla="*/ 2147483647 h 146"/>
                  <a:gd name="T10" fmla="*/ 2147483647 w 320"/>
                  <a:gd name="T11" fmla="*/ 2147483647 h 146"/>
                  <a:gd name="T12" fmla="*/ 2147483647 w 320"/>
                  <a:gd name="T13" fmla="*/ 2147483647 h 146"/>
                  <a:gd name="T14" fmla="*/ 2147483647 w 320"/>
                  <a:gd name="T15" fmla="*/ 2147483647 h 146"/>
                  <a:gd name="T16" fmla="*/ 2147483647 w 320"/>
                  <a:gd name="T17" fmla="*/ 2147483647 h 146"/>
                  <a:gd name="T18" fmla="*/ 2147483647 w 320"/>
                  <a:gd name="T19" fmla="*/ 2147483647 h 146"/>
                  <a:gd name="T20" fmla="*/ 2147483647 w 320"/>
                  <a:gd name="T21" fmla="*/ 2147483647 h 146"/>
                  <a:gd name="T22" fmla="*/ 2147483647 w 320"/>
                  <a:gd name="T23" fmla="*/ 2147483647 h 146"/>
                  <a:gd name="T24" fmla="*/ 2147483647 w 320"/>
                  <a:gd name="T25" fmla="*/ 2147483647 h 146"/>
                  <a:gd name="T26" fmla="*/ 2147483647 w 320"/>
                  <a:gd name="T27" fmla="*/ 2147483647 h 146"/>
                  <a:gd name="T28" fmla="*/ 2147483647 w 320"/>
                  <a:gd name="T29" fmla="*/ 2147483647 h 146"/>
                  <a:gd name="T30" fmla="*/ 2147483647 w 320"/>
                  <a:gd name="T31" fmla="*/ 2147483647 h 146"/>
                  <a:gd name="T32" fmla="*/ 2147483647 w 320"/>
                  <a:gd name="T33" fmla="*/ 2147483647 h 146"/>
                  <a:gd name="T34" fmla="*/ 2147483647 w 320"/>
                  <a:gd name="T35" fmla="*/ 2147483647 h 146"/>
                  <a:gd name="T36" fmla="*/ 2147483647 w 320"/>
                  <a:gd name="T37" fmla="*/ 2147483647 h 146"/>
                  <a:gd name="T38" fmla="*/ 0 w 320"/>
                  <a:gd name="T39" fmla="*/ 2147483647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0"/>
                  <a:gd name="T61" fmla="*/ 0 h 146"/>
                  <a:gd name="T62" fmla="*/ 320 w 320"/>
                  <a:gd name="T63" fmla="*/ 146 h 1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0" h="146">
                    <a:moveTo>
                      <a:pt x="0" y="58"/>
                    </a:moveTo>
                    <a:lnTo>
                      <a:pt x="163" y="18"/>
                    </a:lnTo>
                    <a:lnTo>
                      <a:pt x="183" y="20"/>
                    </a:lnTo>
                    <a:lnTo>
                      <a:pt x="202" y="0"/>
                    </a:lnTo>
                    <a:lnTo>
                      <a:pt x="218" y="10"/>
                    </a:lnTo>
                    <a:lnTo>
                      <a:pt x="199" y="52"/>
                    </a:lnTo>
                    <a:lnTo>
                      <a:pt x="233" y="49"/>
                    </a:lnTo>
                    <a:lnTo>
                      <a:pt x="252" y="81"/>
                    </a:lnTo>
                    <a:lnTo>
                      <a:pt x="275" y="84"/>
                    </a:lnTo>
                    <a:lnTo>
                      <a:pt x="291" y="79"/>
                    </a:lnTo>
                    <a:lnTo>
                      <a:pt x="291" y="62"/>
                    </a:lnTo>
                    <a:lnTo>
                      <a:pt x="263" y="39"/>
                    </a:lnTo>
                    <a:lnTo>
                      <a:pt x="284" y="37"/>
                    </a:lnTo>
                    <a:lnTo>
                      <a:pt x="320" y="86"/>
                    </a:lnTo>
                    <a:lnTo>
                      <a:pt x="286" y="115"/>
                    </a:lnTo>
                    <a:lnTo>
                      <a:pt x="247" y="100"/>
                    </a:lnTo>
                    <a:lnTo>
                      <a:pt x="223" y="136"/>
                    </a:lnTo>
                    <a:lnTo>
                      <a:pt x="175" y="100"/>
                    </a:lnTo>
                    <a:lnTo>
                      <a:pt x="13" y="146"/>
                    </a:lnTo>
                    <a:lnTo>
                      <a:pt x="0" y="58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0" name="Freeform 52"/>
              <p:cNvSpPr>
                <a:spLocks/>
              </p:cNvSpPr>
              <p:nvPr/>
            </p:nvSpPr>
            <p:spPr bwMode="auto">
              <a:xfrm>
                <a:off x="8209787" y="3473105"/>
                <a:ext cx="199230" cy="169630"/>
              </a:xfrm>
              <a:custGeom>
                <a:avLst/>
                <a:gdLst>
                  <a:gd name="T0" fmla="*/ 0 w 166"/>
                  <a:gd name="T1" fmla="*/ 2147483647 h 128"/>
                  <a:gd name="T2" fmla="*/ 2147483647 w 166"/>
                  <a:gd name="T3" fmla="*/ 0 h 128"/>
                  <a:gd name="T4" fmla="*/ 2147483647 w 166"/>
                  <a:gd name="T5" fmla="*/ 2147483647 h 128"/>
                  <a:gd name="T6" fmla="*/ 2147483647 w 166"/>
                  <a:gd name="T7" fmla="*/ 2147483647 h 128"/>
                  <a:gd name="T8" fmla="*/ 2147483647 w 166"/>
                  <a:gd name="T9" fmla="*/ 2147483647 h 128"/>
                  <a:gd name="T10" fmla="*/ 2147483647 w 166"/>
                  <a:gd name="T11" fmla="*/ 2147483647 h 128"/>
                  <a:gd name="T12" fmla="*/ 2147483647 w 166"/>
                  <a:gd name="T13" fmla="*/ 2147483647 h 128"/>
                  <a:gd name="T14" fmla="*/ 0 w 166"/>
                  <a:gd name="T15" fmla="*/ 2147483647 h 1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6"/>
                  <a:gd name="T25" fmla="*/ 0 h 128"/>
                  <a:gd name="T26" fmla="*/ 166 w 166"/>
                  <a:gd name="T27" fmla="*/ 128 h 12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6" h="128">
                    <a:moveTo>
                      <a:pt x="0" y="32"/>
                    </a:moveTo>
                    <a:lnTo>
                      <a:pt x="127" y="0"/>
                    </a:lnTo>
                    <a:lnTo>
                      <a:pt x="166" y="58"/>
                    </a:lnTo>
                    <a:lnTo>
                      <a:pt x="143" y="84"/>
                    </a:lnTo>
                    <a:lnTo>
                      <a:pt x="103" y="74"/>
                    </a:lnTo>
                    <a:lnTo>
                      <a:pt x="40" y="128"/>
                    </a:lnTo>
                    <a:lnTo>
                      <a:pt x="6" y="100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1" name="Freeform 53"/>
              <p:cNvSpPr>
                <a:spLocks/>
              </p:cNvSpPr>
              <p:nvPr/>
            </p:nvSpPr>
            <p:spPr bwMode="auto">
              <a:xfrm>
                <a:off x="8241664" y="3588088"/>
                <a:ext cx="195815" cy="128646"/>
              </a:xfrm>
              <a:custGeom>
                <a:avLst/>
                <a:gdLst>
                  <a:gd name="T0" fmla="*/ 0 w 165"/>
                  <a:gd name="T1" fmla="*/ 2147483647 h 99"/>
                  <a:gd name="T2" fmla="*/ 2147483647 w 165"/>
                  <a:gd name="T3" fmla="*/ 2147483647 h 99"/>
                  <a:gd name="T4" fmla="*/ 2147483647 w 165"/>
                  <a:gd name="T5" fmla="*/ 0 h 99"/>
                  <a:gd name="T6" fmla="*/ 2147483647 w 165"/>
                  <a:gd name="T7" fmla="*/ 2147483647 h 99"/>
                  <a:gd name="T8" fmla="*/ 2147483647 w 165"/>
                  <a:gd name="T9" fmla="*/ 2147483647 h 99"/>
                  <a:gd name="T10" fmla="*/ 2147483647 w 165"/>
                  <a:gd name="T11" fmla="*/ 2147483647 h 99"/>
                  <a:gd name="T12" fmla="*/ 2147483647 w 165"/>
                  <a:gd name="T13" fmla="*/ 2147483647 h 99"/>
                  <a:gd name="T14" fmla="*/ 0 w 165"/>
                  <a:gd name="T15" fmla="*/ 2147483647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5"/>
                  <a:gd name="T25" fmla="*/ 0 h 99"/>
                  <a:gd name="T26" fmla="*/ 165 w 165"/>
                  <a:gd name="T27" fmla="*/ 99 h 9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5" h="99">
                    <a:moveTo>
                      <a:pt x="0" y="73"/>
                    </a:moveTo>
                    <a:lnTo>
                      <a:pt x="68" y="41"/>
                    </a:lnTo>
                    <a:lnTo>
                      <a:pt x="134" y="0"/>
                    </a:lnTo>
                    <a:lnTo>
                      <a:pt x="145" y="2"/>
                    </a:lnTo>
                    <a:lnTo>
                      <a:pt x="165" y="3"/>
                    </a:lnTo>
                    <a:lnTo>
                      <a:pt x="100" y="55"/>
                    </a:lnTo>
                    <a:lnTo>
                      <a:pt x="19" y="99"/>
                    </a:lnTo>
                    <a:lnTo>
                      <a:pt x="0" y="73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2" name="Freeform 54"/>
              <p:cNvSpPr>
                <a:spLocks/>
              </p:cNvSpPr>
              <p:nvPr/>
            </p:nvSpPr>
            <p:spPr bwMode="auto">
              <a:xfrm>
                <a:off x="8240525" y="2979014"/>
                <a:ext cx="207199" cy="406429"/>
              </a:xfrm>
              <a:custGeom>
                <a:avLst/>
                <a:gdLst>
                  <a:gd name="T0" fmla="*/ 2147483647 w 176"/>
                  <a:gd name="T1" fmla="*/ 0 h 313"/>
                  <a:gd name="T2" fmla="*/ 0 w 176"/>
                  <a:gd name="T3" fmla="*/ 2147483647 h 313"/>
                  <a:gd name="T4" fmla="*/ 2147483647 w 176"/>
                  <a:gd name="T5" fmla="*/ 2147483647 h 313"/>
                  <a:gd name="T6" fmla="*/ 2147483647 w 176"/>
                  <a:gd name="T7" fmla="*/ 2147483647 h 313"/>
                  <a:gd name="T8" fmla="*/ 2147483647 w 176"/>
                  <a:gd name="T9" fmla="*/ 2147483647 h 313"/>
                  <a:gd name="T10" fmla="*/ 2147483647 w 176"/>
                  <a:gd name="T11" fmla="*/ 2147483647 h 313"/>
                  <a:gd name="T12" fmla="*/ 2147483647 w 176"/>
                  <a:gd name="T13" fmla="*/ 2147483647 h 313"/>
                  <a:gd name="T14" fmla="*/ 2147483647 w 176"/>
                  <a:gd name="T15" fmla="*/ 2147483647 h 313"/>
                  <a:gd name="T16" fmla="*/ 2147483647 w 176"/>
                  <a:gd name="T17" fmla="*/ 2147483647 h 313"/>
                  <a:gd name="T18" fmla="*/ 2147483647 w 176"/>
                  <a:gd name="T19" fmla="*/ 2147483647 h 313"/>
                  <a:gd name="T20" fmla="*/ 2147483647 w 176"/>
                  <a:gd name="T21" fmla="*/ 2147483647 h 313"/>
                  <a:gd name="T22" fmla="*/ 2147483647 w 176"/>
                  <a:gd name="T23" fmla="*/ 2147483647 h 313"/>
                  <a:gd name="T24" fmla="*/ 2147483647 w 176"/>
                  <a:gd name="T25" fmla="*/ 0 h 3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6"/>
                  <a:gd name="T40" fmla="*/ 0 h 313"/>
                  <a:gd name="T41" fmla="*/ 176 w 176"/>
                  <a:gd name="T42" fmla="*/ 313 h 3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6" h="313">
                    <a:moveTo>
                      <a:pt x="38" y="0"/>
                    </a:moveTo>
                    <a:lnTo>
                      <a:pt x="0" y="55"/>
                    </a:lnTo>
                    <a:lnTo>
                      <a:pt x="41" y="127"/>
                    </a:lnTo>
                    <a:lnTo>
                      <a:pt x="17" y="147"/>
                    </a:lnTo>
                    <a:lnTo>
                      <a:pt x="26" y="313"/>
                    </a:lnTo>
                    <a:lnTo>
                      <a:pt x="125" y="289"/>
                    </a:lnTo>
                    <a:lnTo>
                      <a:pt x="151" y="289"/>
                    </a:lnTo>
                    <a:lnTo>
                      <a:pt x="165" y="271"/>
                    </a:lnTo>
                    <a:lnTo>
                      <a:pt x="165" y="240"/>
                    </a:lnTo>
                    <a:lnTo>
                      <a:pt x="176" y="221"/>
                    </a:lnTo>
                    <a:lnTo>
                      <a:pt x="122" y="197"/>
                    </a:lnTo>
                    <a:lnTo>
                      <a:pt x="51" y="14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3" name="Freeform 55"/>
              <p:cNvSpPr>
                <a:spLocks/>
              </p:cNvSpPr>
              <p:nvPr/>
            </p:nvSpPr>
            <p:spPr bwMode="auto">
              <a:xfrm>
                <a:off x="8361201" y="3458304"/>
                <a:ext cx="99046" cy="91077"/>
              </a:xfrm>
              <a:custGeom>
                <a:avLst/>
                <a:gdLst>
                  <a:gd name="T0" fmla="*/ 0 w 84"/>
                  <a:gd name="T1" fmla="*/ 2147483647 h 69"/>
                  <a:gd name="T2" fmla="*/ 2147483647 w 84"/>
                  <a:gd name="T3" fmla="*/ 0 h 69"/>
                  <a:gd name="T4" fmla="*/ 2147483647 w 84"/>
                  <a:gd name="T5" fmla="*/ 2147483647 h 69"/>
                  <a:gd name="T6" fmla="*/ 2147483647 w 84"/>
                  <a:gd name="T7" fmla="*/ 2147483647 h 69"/>
                  <a:gd name="T8" fmla="*/ 2147483647 w 84"/>
                  <a:gd name="T9" fmla="*/ 2147483647 h 69"/>
                  <a:gd name="T10" fmla="*/ 2147483647 w 84"/>
                  <a:gd name="T11" fmla="*/ 2147483647 h 69"/>
                  <a:gd name="T12" fmla="*/ 0 w 84"/>
                  <a:gd name="T13" fmla="*/ 2147483647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69"/>
                  <a:gd name="T23" fmla="*/ 84 w 84"/>
                  <a:gd name="T24" fmla="*/ 69 h 6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69">
                    <a:moveTo>
                      <a:pt x="0" y="11"/>
                    </a:moveTo>
                    <a:lnTo>
                      <a:pt x="36" y="0"/>
                    </a:lnTo>
                    <a:lnTo>
                      <a:pt x="84" y="35"/>
                    </a:lnTo>
                    <a:lnTo>
                      <a:pt x="74" y="45"/>
                    </a:lnTo>
                    <a:lnTo>
                      <a:pt x="50" y="45"/>
                    </a:lnTo>
                    <a:lnTo>
                      <a:pt x="39" y="6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grpSp>
            <p:nvGrpSpPr>
              <p:cNvPr id="924" name="Group 69"/>
              <p:cNvGrpSpPr/>
              <p:nvPr/>
            </p:nvGrpSpPr>
            <p:grpSpPr>
              <a:xfrm>
                <a:off x="3915522" y="5844480"/>
                <a:ext cx="494086" cy="459932"/>
                <a:chOff x="466725" y="3965575"/>
                <a:chExt cx="688975" cy="641350"/>
              </a:xfrm>
              <a:grpFill/>
            </p:grpSpPr>
            <p:sp>
              <p:nvSpPr>
                <p:cNvPr id="927" name="Freeform 105"/>
                <p:cNvSpPr>
                  <a:spLocks/>
                </p:cNvSpPr>
                <p:nvPr/>
              </p:nvSpPr>
              <p:spPr bwMode="auto">
                <a:xfrm>
                  <a:off x="466725" y="4048125"/>
                  <a:ext cx="52388" cy="90488"/>
                </a:xfrm>
                <a:custGeom>
                  <a:avLst/>
                  <a:gdLst>
                    <a:gd name="T0" fmla="*/ 0 w 71"/>
                    <a:gd name="T1" fmla="*/ 2147483647 h 103"/>
                    <a:gd name="T2" fmla="*/ 0 w 71"/>
                    <a:gd name="T3" fmla="*/ 2147483647 h 103"/>
                    <a:gd name="T4" fmla="*/ 2147483647 w 71"/>
                    <a:gd name="T5" fmla="*/ 0 h 103"/>
                    <a:gd name="T6" fmla="*/ 2147483647 w 71"/>
                    <a:gd name="T7" fmla="*/ 2147483647 h 103"/>
                    <a:gd name="T8" fmla="*/ 2147483647 w 71"/>
                    <a:gd name="T9" fmla="*/ 2147483647 h 103"/>
                    <a:gd name="T10" fmla="*/ 0 w 71"/>
                    <a:gd name="T11" fmla="*/ 2147483647 h 10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103"/>
                    <a:gd name="T20" fmla="*/ 71 w 71"/>
                    <a:gd name="T21" fmla="*/ 103 h 10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103">
                      <a:moveTo>
                        <a:pt x="0" y="103"/>
                      </a:moveTo>
                      <a:lnTo>
                        <a:pt x="0" y="73"/>
                      </a:lnTo>
                      <a:lnTo>
                        <a:pt x="41" y="0"/>
                      </a:lnTo>
                      <a:lnTo>
                        <a:pt x="71" y="21"/>
                      </a:lnTo>
                      <a:lnTo>
                        <a:pt x="37" y="103"/>
                      </a:lnTo>
                      <a:lnTo>
                        <a:pt x="0" y="103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28" name="Freeform 106"/>
                <p:cNvSpPr>
                  <a:spLocks/>
                </p:cNvSpPr>
                <p:nvPr/>
              </p:nvSpPr>
              <p:spPr bwMode="auto">
                <a:xfrm>
                  <a:off x="541338" y="3965575"/>
                  <a:ext cx="100012" cy="117475"/>
                </a:xfrm>
                <a:custGeom>
                  <a:avLst/>
                  <a:gdLst>
                    <a:gd name="T0" fmla="*/ 2147483647 w 134"/>
                    <a:gd name="T1" fmla="*/ 2147483647 h 130"/>
                    <a:gd name="T2" fmla="*/ 0 w 134"/>
                    <a:gd name="T3" fmla="*/ 2147483647 h 130"/>
                    <a:gd name="T4" fmla="*/ 2147483647 w 134"/>
                    <a:gd name="T5" fmla="*/ 2147483647 h 130"/>
                    <a:gd name="T6" fmla="*/ 2147483647 w 134"/>
                    <a:gd name="T7" fmla="*/ 2147483647 h 130"/>
                    <a:gd name="T8" fmla="*/ 2147483647 w 134"/>
                    <a:gd name="T9" fmla="*/ 2147483647 h 130"/>
                    <a:gd name="T10" fmla="*/ 2147483647 w 134"/>
                    <a:gd name="T11" fmla="*/ 0 h 130"/>
                    <a:gd name="T12" fmla="*/ 2147483647 w 134"/>
                    <a:gd name="T13" fmla="*/ 2147483647 h 1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4"/>
                    <a:gd name="T22" fmla="*/ 0 h 130"/>
                    <a:gd name="T23" fmla="*/ 134 w 134"/>
                    <a:gd name="T24" fmla="*/ 130 h 1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4" h="130">
                      <a:moveTo>
                        <a:pt x="29" y="14"/>
                      </a:moveTo>
                      <a:lnTo>
                        <a:pt x="0" y="77"/>
                      </a:lnTo>
                      <a:lnTo>
                        <a:pt x="52" y="119"/>
                      </a:lnTo>
                      <a:lnTo>
                        <a:pt x="111" y="130"/>
                      </a:lnTo>
                      <a:lnTo>
                        <a:pt x="134" y="79"/>
                      </a:lnTo>
                      <a:lnTo>
                        <a:pt x="119" y="0"/>
                      </a:lnTo>
                      <a:lnTo>
                        <a:pt x="29" y="1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29" name="Freeform 107"/>
                <p:cNvSpPr>
                  <a:spLocks/>
                </p:cNvSpPr>
                <p:nvPr/>
              </p:nvSpPr>
              <p:spPr bwMode="auto">
                <a:xfrm>
                  <a:off x="635000" y="4048125"/>
                  <a:ext cx="146050" cy="130175"/>
                </a:xfrm>
                <a:custGeom>
                  <a:avLst/>
                  <a:gdLst>
                    <a:gd name="T0" fmla="*/ 0 w 198"/>
                    <a:gd name="T1" fmla="*/ 2147483647 h 147"/>
                    <a:gd name="T2" fmla="*/ 2147483647 w 198"/>
                    <a:gd name="T3" fmla="*/ 0 h 147"/>
                    <a:gd name="T4" fmla="*/ 2147483647 w 198"/>
                    <a:gd name="T5" fmla="*/ 2147483647 h 147"/>
                    <a:gd name="T6" fmla="*/ 2147483647 w 198"/>
                    <a:gd name="T7" fmla="*/ 2147483647 h 147"/>
                    <a:gd name="T8" fmla="*/ 2147483647 w 198"/>
                    <a:gd name="T9" fmla="*/ 2147483647 h 147"/>
                    <a:gd name="T10" fmla="*/ 2147483647 w 198"/>
                    <a:gd name="T11" fmla="*/ 2147483647 h 147"/>
                    <a:gd name="T12" fmla="*/ 2147483647 w 198"/>
                    <a:gd name="T13" fmla="*/ 2147483647 h 147"/>
                    <a:gd name="T14" fmla="*/ 0 w 198"/>
                    <a:gd name="T15" fmla="*/ 2147483647 h 147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98"/>
                    <a:gd name="T25" fmla="*/ 0 h 147"/>
                    <a:gd name="T26" fmla="*/ 198 w 198"/>
                    <a:gd name="T27" fmla="*/ 147 h 147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98" h="147">
                      <a:moveTo>
                        <a:pt x="0" y="52"/>
                      </a:moveTo>
                      <a:lnTo>
                        <a:pt x="135" y="0"/>
                      </a:lnTo>
                      <a:lnTo>
                        <a:pt x="161" y="63"/>
                      </a:lnTo>
                      <a:lnTo>
                        <a:pt x="187" y="77"/>
                      </a:lnTo>
                      <a:lnTo>
                        <a:pt x="198" y="129"/>
                      </a:lnTo>
                      <a:lnTo>
                        <a:pt x="131" y="137"/>
                      </a:lnTo>
                      <a:lnTo>
                        <a:pt x="82" y="147"/>
                      </a:lnTo>
                      <a:lnTo>
                        <a:pt x="0" y="52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30" name="Freeform 108"/>
                <p:cNvSpPr>
                  <a:spLocks/>
                </p:cNvSpPr>
                <p:nvPr/>
              </p:nvSpPr>
              <p:spPr bwMode="auto">
                <a:xfrm>
                  <a:off x="785813" y="4148138"/>
                  <a:ext cx="117475" cy="68262"/>
                </a:xfrm>
                <a:custGeom>
                  <a:avLst/>
                  <a:gdLst>
                    <a:gd name="T0" fmla="*/ 2147483647 w 158"/>
                    <a:gd name="T1" fmla="*/ 2147483647 h 78"/>
                    <a:gd name="T2" fmla="*/ 0 w 158"/>
                    <a:gd name="T3" fmla="*/ 2147483647 h 78"/>
                    <a:gd name="T4" fmla="*/ 2147483647 w 158"/>
                    <a:gd name="T5" fmla="*/ 2147483647 h 78"/>
                    <a:gd name="T6" fmla="*/ 2147483647 w 158"/>
                    <a:gd name="T7" fmla="*/ 2147483647 h 78"/>
                    <a:gd name="T8" fmla="*/ 2147483647 w 158"/>
                    <a:gd name="T9" fmla="*/ 2147483647 h 78"/>
                    <a:gd name="T10" fmla="*/ 2147483647 w 158"/>
                    <a:gd name="T11" fmla="*/ 2147483647 h 78"/>
                    <a:gd name="T12" fmla="*/ 2147483647 w 158"/>
                    <a:gd name="T13" fmla="*/ 2147483647 h 78"/>
                    <a:gd name="T14" fmla="*/ 2147483647 w 158"/>
                    <a:gd name="T15" fmla="*/ 0 h 78"/>
                    <a:gd name="T16" fmla="*/ 2147483647 w 158"/>
                    <a:gd name="T17" fmla="*/ 2147483647 h 7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58"/>
                    <a:gd name="T28" fmla="*/ 0 h 78"/>
                    <a:gd name="T29" fmla="*/ 158 w 158"/>
                    <a:gd name="T30" fmla="*/ 78 h 7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58" h="78">
                      <a:moveTo>
                        <a:pt x="24" y="4"/>
                      </a:moveTo>
                      <a:lnTo>
                        <a:pt x="0" y="73"/>
                      </a:lnTo>
                      <a:lnTo>
                        <a:pt x="42" y="78"/>
                      </a:lnTo>
                      <a:lnTo>
                        <a:pt x="68" y="62"/>
                      </a:lnTo>
                      <a:lnTo>
                        <a:pt x="116" y="63"/>
                      </a:lnTo>
                      <a:lnTo>
                        <a:pt x="158" y="33"/>
                      </a:lnTo>
                      <a:lnTo>
                        <a:pt x="131" y="21"/>
                      </a:lnTo>
                      <a:lnTo>
                        <a:pt x="110" y="0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31" name="Freeform 109"/>
                <p:cNvSpPr>
                  <a:spLocks/>
                </p:cNvSpPr>
                <p:nvPr/>
              </p:nvSpPr>
              <p:spPr bwMode="auto">
                <a:xfrm>
                  <a:off x="820738" y="4244975"/>
                  <a:ext cx="47625" cy="50800"/>
                </a:xfrm>
                <a:custGeom>
                  <a:avLst/>
                  <a:gdLst>
                    <a:gd name="T0" fmla="*/ 2147483647 w 64"/>
                    <a:gd name="T1" fmla="*/ 0 h 57"/>
                    <a:gd name="T2" fmla="*/ 0 w 64"/>
                    <a:gd name="T3" fmla="*/ 2147483647 h 57"/>
                    <a:gd name="T4" fmla="*/ 2147483647 w 64"/>
                    <a:gd name="T5" fmla="*/ 2147483647 h 57"/>
                    <a:gd name="T6" fmla="*/ 2147483647 w 64"/>
                    <a:gd name="T7" fmla="*/ 2147483647 h 57"/>
                    <a:gd name="T8" fmla="*/ 2147483647 w 64"/>
                    <a:gd name="T9" fmla="*/ 0 h 5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4"/>
                    <a:gd name="T16" fmla="*/ 0 h 57"/>
                    <a:gd name="T17" fmla="*/ 64 w 64"/>
                    <a:gd name="T18" fmla="*/ 57 h 5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4" h="57">
                      <a:moveTo>
                        <a:pt x="56" y="0"/>
                      </a:moveTo>
                      <a:lnTo>
                        <a:pt x="0" y="5"/>
                      </a:lnTo>
                      <a:lnTo>
                        <a:pt x="9" y="57"/>
                      </a:lnTo>
                      <a:lnTo>
                        <a:pt x="64" y="44"/>
                      </a:lnTo>
                      <a:lnTo>
                        <a:pt x="56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32" name="Freeform 110"/>
                <p:cNvSpPr>
                  <a:spLocks/>
                </p:cNvSpPr>
                <p:nvPr/>
              </p:nvSpPr>
              <p:spPr bwMode="auto">
                <a:xfrm>
                  <a:off x="873125" y="4297363"/>
                  <a:ext cx="33338" cy="52387"/>
                </a:xfrm>
                <a:custGeom>
                  <a:avLst/>
                  <a:gdLst>
                    <a:gd name="T0" fmla="*/ 0 w 43"/>
                    <a:gd name="T1" fmla="*/ 2147483647 h 55"/>
                    <a:gd name="T2" fmla="*/ 2147483647 w 43"/>
                    <a:gd name="T3" fmla="*/ 0 h 55"/>
                    <a:gd name="T4" fmla="*/ 2147483647 w 43"/>
                    <a:gd name="T5" fmla="*/ 2147483647 h 55"/>
                    <a:gd name="T6" fmla="*/ 2147483647 w 43"/>
                    <a:gd name="T7" fmla="*/ 2147483647 h 55"/>
                    <a:gd name="T8" fmla="*/ 0 w 43"/>
                    <a:gd name="T9" fmla="*/ 2147483647 h 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"/>
                    <a:gd name="T16" fmla="*/ 0 h 55"/>
                    <a:gd name="T17" fmla="*/ 43 w 43"/>
                    <a:gd name="T18" fmla="*/ 55 h 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" h="55">
                      <a:moveTo>
                        <a:pt x="0" y="21"/>
                      </a:moveTo>
                      <a:lnTo>
                        <a:pt x="43" y="0"/>
                      </a:lnTo>
                      <a:lnTo>
                        <a:pt x="43" y="49"/>
                      </a:lnTo>
                      <a:lnTo>
                        <a:pt x="14" y="55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33" name="Freeform 111"/>
                <p:cNvSpPr>
                  <a:spLocks/>
                </p:cNvSpPr>
                <p:nvPr/>
              </p:nvSpPr>
              <p:spPr bwMode="auto">
                <a:xfrm>
                  <a:off x="955675" y="4322763"/>
                  <a:ext cx="200025" cy="284162"/>
                </a:xfrm>
                <a:custGeom>
                  <a:avLst/>
                  <a:gdLst>
                    <a:gd name="T0" fmla="*/ 2147483647 w 270"/>
                    <a:gd name="T1" fmla="*/ 0 h 318"/>
                    <a:gd name="T2" fmla="*/ 0 w 270"/>
                    <a:gd name="T3" fmla="*/ 2147483647 h 318"/>
                    <a:gd name="T4" fmla="*/ 2147483647 w 270"/>
                    <a:gd name="T5" fmla="*/ 2147483647 h 318"/>
                    <a:gd name="T6" fmla="*/ 2147483647 w 270"/>
                    <a:gd name="T7" fmla="*/ 2147483647 h 318"/>
                    <a:gd name="T8" fmla="*/ 2147483647 w 270"/>
                    <a:gd name="T9" fmla="*/ 2147483647 h 318"/>
                    <a:gd name="T10" fmla="*/ 2147483647 w 270"/>
                    <a:gd name="T11" fmla="*/ 2147483647 h 318"/>
                    <a:gd name="T12" fmla="*/ 2147483647 w 270"/>
                    <a:gd name="T13" fmla="*/ 2147483647 h 318"/>
                    <a:gd name="T14" fmla="*/ 2147483647 w 270"/>
                    <a:gd name="T15" fmla="*/ 2147483647 h 318"/>
                    <a:gd name="T16" fmla="*/ 2147483647 w 270"/>
                    <a:gd name="T17" fmla="*/ 2147483647 h 318"/>
                    <a:gd name="T18" fmla="*/ 2147483647 w 270"/>
                    <a:gd name="T19" fmla="*/ 0 h 31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70"/>
                    <a:gd name="T31" fmla="*/ 0 h 318"/>
                    <a:gd name="T32" fmla="*/ 270 w 270"/>
                    <a:gd name="T33" fmla="*/ 318 h 31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70" h="318">
                      <a:moveTo>
                        <a:pt x="45" y="0"/>
                      </a:moveTo>
                      <a:lnTo>
                        <a:pt x="0" y="121"/>
                      </a:lnTo>
                      <a:lnTo>
                        <a:pt x="32" y="181"/>
                      </a:lnTo>
                      <a:lnTo>
                        <a:pt x="32" y="289"/>
                      </a:lnTo>
                      <a:lnTo>
                        <a:pt x="97" y="318"/>
                      </a:lnTo>
                      <a:lnTo>
                        <a:pt x="126" y="255"/>
                      </a:lnTo>
                      <a:lnTo>
                        <a:pt x="208" y="241"/>
                      </a:lnTo>
                      <a:lnTo>
                        <a:pt x="270" y="171"/>
                      </a:lnTo>
                      <a:lnTo>
                        <a:pt x="205" y="63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  <p:sp>
              <p:nvSpPr>
                <p:cNvPr id="934" name="Freeform 112"/>
                <p:cNvSpPr>
                  <a:spLocks/>
                </p:cNvSpPr>
                <p:nvPr/>
              </p:nvSpPr>
              <p:spPr bwMode="auto">
                <a:xfrm>
                  <a:off x="885825" y="4191000"/>
                  <a:ext cx="109538" cy="111125"/>
                </a:xfrm>
                <a:custGeom>
                  <a:avLst/>
                  <a:gdLst>
                    <a:gd name="T0" fmla="*/ 2147483647 w 148"/>
                    <a:gd name="T1" fmla="*/ 0 h 124"/>
                    <a:gd name="T2" fmla="*/ 0 w 148"/>
                    <a:gd name="T3" fmla="*/ 2147483647 h 124"/>
                    <a:gd name="T4" fmla="*/ 2147483647 w 148"/>
                    <a:gd name="T5" fmla="*/ 2147483647 h 124"/>
                    <a:gd name="T6" fmla="*/ 2147483647 w 148"/>
                    <a:gd name="T7" fmla="*/ 2147483647 h 124"/>
                    <a:gd name="T8" fmla="*/ 2147483647 w 148"/>
                    <a:gd name="T9" fmla="*/ 2147483647 h 124"/>
                    <a:gd name="T10" fmla="*/ 2147483647 w 148"/>
                    <a:gd name="T11" fmla="*/ 2147483647 h 124"/>
                    <a:gd name="T12" fmla="*/ 2147483647 w 148"/>
                    <a:gd name="T13" fmla="*/ 2147483647 h 124"/>
                    <a:gd name="T14" fmla="*/ 2147483647 w 148"/>
                    <a:gd name="T15" fmla="*/ 2147483647 h 124"/>
                    <a:gd name="T16" fmla="*/ 2147483647 w 148"/>
                    <a:gd name="T17" fmla="*/ 0 h 1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48"/>
                    <a:gd name="T28" fmla="*/ 0 h 124"/>
                    <a:gd name="T29" fmla="*/ 148 w 148"/>
                    <a:gd name="T30" fmla="*/ 124 h 1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48" h="124">
                      <a:moveTo>
                        <a:pt x="30" y="0"/>
                      </a:moveTo>
                      <a:lnTo>
                        <a:pt x="0" y="37"/>
                      </a:lnTo>
                      <a:lnTo>
                        <a:pt x="13" y="66"/>
                      </a:lnTo>
                      <a:lnTo>
                        <a:pt x="40" y="76"/>
                      </a:lnTo>
                      <a:lnTo>
                        <a:pt x="69" y="124"/>
                      </a:lnTo>
                      <a:lnTo>
                        <a:pt x="147" y="105"/>
                      </a:lnTo>
                      <a:lnTo>
                        <a:pt x="148" y="53"/>
                      </a:lnTo>
                      <a:lnTo>
                        <a:pt x="92" y="9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en-US" dirty="0"/>
                </a:p>
              </p:txBody>
            </p:sp>
          </p:grpSp>
          <p:sp>
            <p:nvSpPr>
              <p:cNvPr id="925" name="Freeform 113"/>
              <p:cNvSpPr>
                <a:spLocks/>
              </p:cNvSpPr>
              <p:nvPr/>
            </p:nvSpPr>
            <p:spPr bwMode="auto">
              <a:xfrm>
                <a:off x="2797320" y="5268451"/>
                <a:ext cx="1037376" cy="1067873"/>
              </a:xfrm>
              <a:custGeom>
                <a:avLst/>
                <a:gdLst>
                  <a:gd name="T0" fmla="*/ 2147483647 w 1702"/>
                  <a:gd name="T1" fmla="*/ 2147483647 h 1661"/>
                  <a:gd name="T2" fmla="*/ 2147483647 w 1702"/>
                  <a:gd name="T3" fmla="*/ 0 h 1661"/>
                  <a:gd name="T4" fmla="*/ 2147483647 w 1702"/>
                  <a:gd name="T5" fmla="*/ 2147483647 h 1661"/>
                  <a:gd name="T6" fmla="*/ 2147483647 w 1702"/>
                  <a:gd name="T7" fmla="*/ 2147483647 h 1661"/>
                  <a:gd name="T8" fmla="*/ 2147483647 w 1702"/>
                  <a:gd name="T9" fmla="*/ 2147483647 h 1661"/>
                  <a:gd name="T10" fmla="*/ 2147483647 w 1702"/>
                  <a:gd name="T11" fmla="*/ 2147483647 h 1661"/>
                  <a:gd name="T12" fmla="*/ 2147483647 w 1702"/>
                  <a:gd name="T13" fmla="*/ 2147483647 h 1661"/>
                  <a:gd name="T14" fmla="*/ 2147483647 w 1702"/>
                  <a:gd name="T15" fmla="*/ 2147483647 h 1661"/>
                  <a:gd name="T16" fmla="*/ 2147483647 w 1702"/>
                  <a:gd name="T17" fmla="*/ 2147483647 h 1661"/>
                  <a:gd name="T18" fmla="*/ 2147483647 w 1702"/>
                  <a:gd name="T19" fmla="*/ 2147483647 h 1661"/>
                  <a:gd name="T20" fmla="*/ 2147483647 w 1702"/>
                  <a:gd name="T21" fmla="*/ 2147483647 h 1661"/>
                  <a:gd name="T22" fmla="*/ 2147483647 w 1702"/>
                  <a:gd name="T23" fmla="*/ 2147483647 h 1661"/>
                  <a:gd name="T24" fmla="*/ 2147483647 w 1702"/>
                  <a:gd name="T25" fmla="*/ 2147483647 h 1661"/>
                  <a:gd name="T26" fmla="*/ 2147483647 w 1702"/>
                  <a:gd name="T27" fmla="*/ 2147483647 h 1661"/>
                  <a:gd name="T28" fmla="*/ 2147483647 w 1702"/>
                  <a:gd name="T29" fmla="*/ 2147483647 h 1661"/>
                  <a:gd name="T30" fmla="*/ 2147483647 w 1702"/>
                  <a:gd name="T31" fmla="*/ 2147483647 h 1661"/>
                  <a:gd name="T32" fmla="*/ 2147483647 w 1702"/>
                  <a:gd name="T33" fmla="*/ 2147483647 h 1661"/>
                  <a:gd name="T34" fmla="*/ 2147483647 w 1702"/>
                  <a:gd name="T35" fmla="*/ 2147483647 h 1661"/>
                  <a:gd name="T36" fmla="*/ 2147483647 w 1702"/>
                  <a:gd name="T37" fmla="*/ 2147483647 h 1661"/>
                  <a:gd name="T38" fmla="*/ 2147483647 w 1702"/>
                  <a:gd name="T39" fmla="*/ 2147483647 h 1661"/>
                  <a:gd name="T40" fmla="*/ 2147483647 w 1702"/>
                  <a:gd name="T41" fmla="*/ 2147483647 h 1661"/>
                  <a:gd name="T42" fmla="*/ 2147483647 w 1702"/>
                  <a:gd name="T43" fmla="*/ 2147483647 h 1661"/>
                  <a:gd name="T44" fmla="*/ 0 w 1702"/>
                  <a:gd name="T45" fmla="*/ 2147483647 h 1661"/>
                  <a:gd name="T46" fmla="*/ 2147483647 w 1702"/>
                  <a:gd name="T47" fmla="*/ 2147483647 h 1661"/>
                  <a:gd name="T48" fmla="*/ 2147483647 w 1702"/>
                  <a:gd name="T49" fmla="*/ 2147483647 h 1661"/>
                  <a:gd name="T50" fmla="*/ 2147483647 w 1702"/>
                  <a:gd name="T51" fmla="*/ 2147483647 h 1661"/>
                  <a:gd name="T52" fmla="*/ 2147483647 w 1702"/>
                  <a:gd name="T53" fmla="*/ 2147483647 h 1661"/>
                  <a:gd name="T54" fmla="*/ 2147483647 w 1702"/>
                  <a:gd name="T55" fmla="*/ 2147483647 h 1661"/>
                  <a:gd name="T56" fmla="*/ 2147483647 w 1702"/>
                  <a:gd name="T57" fmla="*/ 2147483647 h 1661"/>
                  <a:gd name="T58" fmla="*/ 2147483647 w 1702"/>
                  <a:gd name="T59" fmla="*/ 2147483647 h 1661"/>
                  <a:gd name="T60" fmla="*/ 2147483647 w 1702"/>
                  <a:gd name="T61" fmla="*/ 2147483647 h 1661"/>
                  <a:gd name="T62" fmla="*/ 2147483647 w 1702"/>
                  <a:gd name="T63" fmla="*/ 2147483647 h 1661"/>
                  <a:gd name="T64" fmla="*/ 2147483647 w 1702"/>
                  <a:gd name="T65" fmla="*/ 2147483647 h 1661"/>
                  <a:gd name="T66" fmla="*/ 2147483647 w 1702"/>
                  <a:gd name="T67" fmla="*/ 2147483647 h 1661"/>
                  <a:gd name="T68" fmla="*/ 2147483647 w 1702"/>
                  <a:gd name="T69" fmla="*/ 2147483647 h 1661"/>
                  <a:gd name="T70" fmla="*/ 2147483647 w 1702"/>
                  <a:gd name="T71" fmla="*/ 2147483647 h 1661"/>
                  <a:gd name="T72" fmla="*/ 2147483647 w 1702"/>
                  <a:gd name="T73" fmla="*/ 2147483647 h 1661"/>
                  <a:gd name="T74" fmla="*/ 2147483647 w 1702"/>
                  <a:gd name="T75" fmla="*/ 2147483647 h 1661"/>
                  <a:gd name="T76" fmla="*/ 2147483647 w 1702"/>
                  <a:gd name="T77" fmla="*/ 2147483647 h 1661"/>
                  <a:gd name="T78" fmla="*/ 2147483647 w 1702"/>
                  <a:gd name="T79" fmla="*/ 2147483647 h 1661"/>
                  <a:gd name="T80" fmla="*/ 2147483647 w 1702"/>
                  <a:gd name="T81" fmla="*/ 2147483647 h 1661"/>
                  <a:gd name="T82" fmla="*/ 2147483647 w 1702"/>
                  <a:gd name="T83" fmla="*/ 2147483647 h 166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702"/>
                  <a:gd name="T127" fmla="*/ 0 h 1661"/>
                  <a:gd name="T128" fmla="*/ 1702 w 1702"/>
                  <a:gd name="T129" fmla="*/ 1661 h 166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702" h="1661">
                    <a:moveTo>
                      <a:pt x="272" y="247"/>
                    </a:moveTo>
                    <a:lnTo>
                      <a:pt x="614" y="0"/>
                    </a:lnTo>
                    <a:lnTo>
                      <a:pt x="777" y="43"/>
                    </a:lnTo>
                    <a:lnTo>
                      <a:pt x="856" y="122"/>
                    </a:lnTo>
                    <a:lnTo>
                      <a:pt x="1177" y="153"/>
                    </a:lnTo>
                    <a:lnTo>
                      <a:pt x="1187" y="975"/>
                    </a:lnTo>
                    <a:lnTo>
                      <a:pt x="1292" y="999"/>
                    </a:lnTo>
                    <a:lnTo>
                      <a:pt x="1340" y="1097"/>
                    </a:lnTo>
                    <a:lnTo>
                      <a:pt x="1415" y="1064"/>
                    </a:lnTo>
                    <a:lnTo>
                      <a:pt x="1569" y="1286"/>
                    </a:lnTo>
                    <a:lnTo>
                      <a:pt x="1702" y="1390"/>
                    </a:lnTo>
                    <a:lnTo>
                      <a:pt x="1697" y="1478"/>
                    </a:lnTo>
                    <a:lnTo>
                      <a:pt x="1529" y="1490"/>
                    </a:lnTo>
                    <a:lnTo>
                      <a:pt x="1455" y="1217"/>
                    </a:lnTo>
                    <a:lnTo>
                      <a:pt x="925" y="949"/>
                    </a:lnTo>
                    <a:lnTo>
                      <a:pt x="940" y="1033"/>
                    </a:lnTo>
                    <a:lnTo>
                      <a:pt x="820" y="1143"/>
                    </a:lnTo>
                    <a:lnTo>
                      <a:pt x="801" y="1102"/>
                    </a:lnTo>
                    <a:lnTo>
                      <a:pt x="767" y="1102"/>
                    </a:lnTo>
                    <a:lnTo>
                      <a:pt x="672" y="1330"/>
                    </a:lnTo>
                    <a:lnTo>
                      <a:pt x="376" y="1554"/>
                    </a:lnTo>
                    <a:lnTo>
                      <a:pt x="84" y="1661"/>
                    </a:lnTo>
                    <a:lnTo>
                      <a:pt x="0" y="1646"/>
                    </a:lnTo>
                    <a:lnTo>
                      <a:pt x="336" y="1454"/>
                    </a:lnTo>
                    <a:lnTo>
                      <a:pt x="376" y="1454"/>
                    </a:lnTo>
                    <a:lnTo>
                      <a:pt x="499" y="1306"/>
                    </a:lnTo>
                    <a:lnTo>
                      <a:pt x="554" y="1301"/>
                    </a:lnTo>
                    <a:lnTo>
                      <a:pt x="638" y="1188"/>
                    </a:lnTo>
                    <a:lnTo>
                      <a:pt x="609" y="1138"/>
                    </a:lnTo>
                    <a:lnTo>
                      <a:pt x="430" y="1162"/>
                    </a:lnTo>
                    <a:lnTo>
                      <a:pt x="307" y="880"/>
                    </a:lnTo>
                    <a:lnTo>
                      <a:pt x="376" y="752"/>
                    </a:lnTo>
                    <a:lnTo>
                      <a:pt x="489" y="707"/>
                    </a:lnTo>
                    <a:lnTo>
                      <a:pt x="449" y="594"/>
                    </a:lnTo>
                    <a:lnTo>
                      <a:pt x="331" y="647"/>
                    </a:lnTo>
                    <a:lnTo>
                      <a:pt x="242" y="484"/>
                    </a:lnTo>
                    <a:lnTo>
                      <a:pt x="341" y="445"/>
                    </a:lnTo>
                    <a:lnTo>
                      <a:pt x="430" y="489"/>
                    </a:lnTo>
                    <a:lnTo>
                      <a:pt x="470" y="465"/>
                    </a:lnTo>
                    <a:lnTo>
                      <a:pt x="396" y="326"/>
                    </a:lnTo>
                    <a:lnTo>
                      <a:pt x="267" y="316"/>
                    </a:lnTo>
                    <a:lnTo>
                      <a:pt x="272" y="247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6" name="Freeform 15"/>
              <p:cNvSpPr>
                <a:spLocks/>
              </p:cNvSpPr>
              <p:nvPr/>
            </p:nvSpPr>
            <p:spPr bwMode="auto">
              <a:xfrm>
                <a:off x="4224048" y="2771815"/>
                <a:ext cx="1061042" cy="729751"/>
              </a:xfrm>
              <a:custGeom>
                <a:avLst/>
                <a:gdLst>
                  <a:gd name="T0" fmla="*/ 2147483647 w 896"/>
                  <a:gd name="T1" fmla="*/ 0 h 558"/>
                  <a:gd name="T2" fmla="*/ 2147483647 w 896"/>
                  <a:gd name="T3" fmla="*/ 2147483647 h 558"/>
                  <a:gd name="T4" fmla="*/ 2147483647 w 896"/>
                  <a:gd name="T5" fmla="*/ 2147483647 h 558"/>
                  <a:gd name="T6" fmla="*/ 2147483647 w 896"/>
                  <a:gd name="T7" fmla="*/ 2147483647 h 558"/>
                  <a:gd name="T8" fmla="*/ 2147483647 w 896"/>
                  <a:gd name="T9" fmla="*/ 2147483647 h 558"/>
                  <a:gd name="T10" fmla="*/ 2147483647 w 896"/>
                  <a:gd name="T11" fmla="*/ 2147483647 h 558"/>
                  <a:gd name="T12" fmla="*/ 2147483647 w 896"/>
                  <a:gd name="T13" fmla="*/ 2147483647 h 558"/>
                  <a:gd name="T14" fmla="*/ 2147483647 w 896"/>
                  <a:gd name="T15" fmla="*/ 2147483647 h 558"/>
                  <a:gd name="T16" fmla="*/ 2147483647 w 896"/>
                  <a:gd name="T17" fmla="*/ 2147483647 h 558"/>
                  <a:gd name="T18" fmla="*/ 2147483647 w 896"/>
                  <a:gd name="T19" fmla="*/ 2147483647 h 558"/>
                  <a:gd name="T20" fmla="*/ 2147483647 w 896"/>
                  <a:gd name="T21" fmla="*/ 2147483647 h 558"/>
                  <a:gd name="T22" fmla="*/ 2147483647 w 896"/>
                  <a:gd name="T23" fmla="*/ 2147483647 h 558"/>
                  <a:gd name="T24" fmla="*/ 2147483647 w 896"/>
                  <a:gd name="T25" fmla="*/ 2147483647 h 558"/>
                  <a:gd name="T26" fmla="*/ 2147483647 w 896"/>
                  <a:gd name="T27" fmla="*/ 2147483647 h 558"/>
                  <a:gd name="T28" fmla="*/ 2147483647 w 896"/>
                  <a:gd name="T29" fmla="*/ 2147483647 h 558"/>
                  <a:gd name="T30" fmla="*/ 2147483647 w 896"/>
                  <a:gd name="T31" fmla="*/ 2147483647 h 558"/>
                  <a:gd name="T32" fmla="*/ 2147483647 w 896"/>
                  <a:gd name="T33" fmla="*/ 2147483647 h 558"/>
                  <a:gd name="T34" fmla="*/ 0 w 896"/>
                  <a:gd name="T35" fmla="*/ 2147483647 h 558"/>
                  <a:gd name="T36" fmla="*/ 2147483647 w 896"/>
                  <a:gd name="T37" fmla="*/ 0 h 5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96"/>
                  <a:gd name="T58" fmla="*/ 0 h 558"/>
                  <a:gd name="T59" fmla="*/ 896 w 896"/>
                  <a:gd name="T60" fmla="*/ 558 h 5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96" h="558">
                    <a:moveTo>
                      <a:pt x="14" y="0"/>
                    </a:moveTo>
                    <a:lnTo>
                      <a:pt x="190" y="22"/>
                    </a:lnTo>
                    <a:lnTo>
                      <a:pt x="297" y="37"/>
                    </a:lnTo>
                    <a:lnTo>
                      <a:pt x="437" y="51"/>
                    </a:lnTo>
                    <a:lnTo>
                      <a:pt x="566" y="64"/>
                    </a:lnTo>
                    <a:lnTo>
                      <a:pt x="791" y="80"/>
                    </a:lnTo>
                    <a:lnTo>
                      <a:pt x="896" y="88"/>
                    </a:lnTo>
                    <a:lnTo>
                      <a:pt x="893" y="544"/>
                    </a:lnTo>
                    <a:lnTo>
                      <a:pt x="344" y="497"/>
                    </a:lnTo>
                    <a:lnTo>
                      <a:pt x="332" y="558"/>
                    </a:lnTo>
                    <a:lnTo>
                      <a:pt x="311" y="529"/>
                    </a:lnTo>
                    <a:lnTo>
                      <a:pt x="261" y="534"/>
                    </a:lnTo>
                    <a:lnTo>
                      <a:pt x="189" y="545"/>
                    </a:lnTo>
                    <a:lnTo>
                      <a:pt x="176" y="466"/>
                    </a:lnTo>
                    <a:lnTo>
                      <a:pt x="90" y="403"/>
                    </a:lnTo>
                    <a:lnTo>
                      <a:pt x="103" y="343"/>
                    </a:lnTo>
                    <a:lnTo>
                      <a:pt x="111" y="295"/>
                    </a:lnTo>
                    <a:lnTo>
                      <a:pt x="0" y="138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C452D"/>
              </a:solidFill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8902032"/>
      </p:ext>
    </p:extLst>
  </p:cSld>
  <p:clrMapOvr>
    <a:masterClrMapping/>
  </p:clrMapOvr>
  <p:transition spd="slow" advClick="0" advTm="16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5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9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9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8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2D95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2D95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4" y="1296873"/>
            <a:ext cx="1027707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7200" dirty="0" smtClean="0">
                <a:solidFill>
                  <a:schemeClr val="bg1"/>
                </a:solidFill>
                <a:latin typeface="Arial"/>
                <a:cs typeface="Arial"/>
              </a:rPr>
              <a:t>LITIGATION UPDATES</a:t>
            </a:r>
            <a:endParaRPr lang="en-US" sz="8000" dirty="0">
              <a:solidFill>
                <a:schemeClr val="bg1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6706888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Oval 150"/>
          <p:cNvSpPr/>
          <p:nvPr/>
        </p:nvSpPr>
        <p:spPr>
          <a:xfrm>
            <a:off x="5424741" y="574183"/>
            <a:ext cx="11366497" cy="11366497"/>
          </a:xfrm>
          <a:prstGeom prst="ellipse">
            <a:avLst/>
          </a:prstGeom>
          <a:solidFill>
            <a:srgbClr val="2D958F">
              <a:alpha val="28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647780" y="770187"/>
            <a:ext cx="11155680" cy="11155680"/>
            <a:chOff x="7076440" y="1719942"/>
            <a:chExt cx="10878935" cy="10878935"/>
          </a:xfrm>
          <a:solidFill>
            <a:srgbClr val="002C5F"/>
          </a:solidFill>
        </p:grpSpPr>
        <p:sp>
          <p:nvSpPr>
            <p:cNvPr id="2" name="Oval 1"/>
            <p:cNvSpPr>
              <a:spLocks/>
            </p:cNvSpPr>
            <p:nvPr/>
          </p:nvSpPr>
          <p:spPr>
            <a:xfrm>
              <a:off x="7076440" y="1719942"/>
              <a:ext cx="10878935" cy="10878935"/>
            </a:xfrm>
            <a:prstGeom prst="ellipse">
              <a:avLst/>
            </a:prstGeom>
            <a:grpFill/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 </a:t>
              </a:r>
              <a:endParaRPr lang="en-US" dirty="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9816280" y="4818301"/>
              <a:ext cx="2209459" cy="7078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>
                  <a:solidFill>
                    <a:schemeClr val="bg1"/>
                  </a:solidFill>
                  <a:latin typeface="Arial"/>
                  <a:cs typeface="Arial"/>
                </a:rPr>
                <a:t>$9 billion </a:t>
              </a:r>
              <a:endParaRPr lang="en-US" sz="4000" dirty="0">
                <a:solidFill>
                  <a:schemeClr val="bg1"/>
                </a:solidFill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2D95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2D95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01040" y="1005840"/>
            <a:ext cx="3916298" cy="160528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ts val="3260"/>
              </a:lnSpc>
              <a:spcBef>
                <a:spcPts val="2400"/>
              </a:spcBef>
            </a:pPr>
            <a:r>
              <a:rPr lang="en-US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/>
                <a:cs typeface="Arial"/>
              </a:rPr>
              <a:t>Takeda and Lilly win a 99.6% cut in Actos punitive suit </a:t>
            </a:r>
            <a:endParaRPr lang="en-US" sz="28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2" name="Oval 151"/>
          <p:cNvSpPr/>
          <p:nvPr/>
        </p:nvSpPr>
        <p:spPr>
          <a:xfrm>
            <a:off x="6955443" y="2190822"/>
            <a:ext cx="183269" cy="183269"/>
          </a:xfrm>
          <a:prstGeom prst="ellipse">
            <a:avLst/>
          </a:prstGeom>
          <a:solidFill>
            <a:srgbClr val="2D958F">
              <a:alpha val="37000"/>
            </a:srgbClr>
          </a:solidFill>
          <a:ln w="76200" cmpd="sng"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701040" y="2722880"/>
            <a:ext cx="4958080" cy="13411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ts val="3260"/>
              </a:lnSpc>
              <a:spcBef>
                <a:spcPts val="2400"/>
              </a:spcBef>
            </a:pPr>
            <a:r>
              <a:rPr lang="en-US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/>
                <a:cs typeface="Arial"/>
              </a:rPr>
              <a:t>Fines decreased from   </a:t>
            </a:r>
          </a:p>
          <a:p>
            <a:pPr>
              <a:lnSpc>
                <a:spcPts val="3260"/>
              </a:lnSpc>
            </a:pPr>
            <a:r>
              <a:rPr lang="en-US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/>
                <a:cs typeface="Arial"/>
              </a:rPr>
              <a:t>$9 billion to $36.8 million*</a:t>
            </a:r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54458" y="6316745"/>
            <a:ext cx="45612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* Takeda and Lilly are appealing the $36.8M fine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7024217" y="2259596"/>
            <a:ext cx="45720" cy="45720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 w="9525" cmpd="sng">
            <a:solidFill>
              <a:srgbClr val="FFFFFF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 w="3175" cmpd="sng">
                <a:solidFill>
                  <a:schemeClr val="tx1"/>
                </a:solidFill>
              </a:ln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5254608" y="1227066"/>
            <a:ext cx="2466185" cy="808355"/>
            <a:chOff x="5246198" y="1227066"/>
            <a:chExt cx="2466185" cy="808355"/>
          </a:xfrm>
        </p:grpSpPr>
        <p:sp>
          <p:nvSpPr>
            <p:cNvPr id="146" name="Rectangle 145"/>
            <p:cNvSpPr/>
            <p:nvPr/>
          </p:nvSpPr>
          <p:spPr>
            <a:xfrm>
              <a:off x="5246198" y="1227066"/>
              <a:ext cx="2466185" cy="485432"/>
            </a:xfrm>
            <a:prstGeom prst="rect">
              <a:avLst/>
            </a:prstGeom>
            <a:solidFill>
              <a:srgbClr val="2D958F"/>
            </a:solidFill>
          </p:spPr>
          <p:txBody>
            <a:bodyPr wrap="square" tIns="54864" anchor="ctr">
              <a:spAutoFit/>
            </a:bodyPr>
            <a:lstStyle/>
            <a:p>
              <a:pPr algn="ctr">
                <a:lnSpc>
                  <a:spcPts val="2920"/>
                </a:lnSpc>
              </a:pPr>
              <a:r>
                <a:rPr lang="en-US" sz="2800" b="1" dirty="0" smtClean="0">
                  <a:solidFill>
                    <a:schemeClr val="bg1"/>
                  </a:solidFill>
                  <a:latin typeface="Arial"/>
                  <a:cs typeface="Arial"/>
                </a:rPr>
                <a:t>$36.8 million</a:t>
              </a:r>
              <a:endParaRPr lang="en-US" sz="2800" b="1" dirty="0">
                <a:solidFill>
                  <a:schemeClr val="bg1"/>
                </a:solidFill>
              </a:endParaRPr>
            </a:p>
          </p:txBody>
        </p:sp>
        <p:sp>
          <p:nvSpPr>
            <p:cNvPr id="11" name="Striped Right Arrow 10"/>
            <p:cNvSpPr/>
            <p:nvPr/>
          </p:nvSpPr>
          <p:spPr>
            <a:xfrm rot="5400000">
              <a:off x="6846100" y="1749460"/>
              <a:ext cx="395301" cy="176622"/>
            </a:xfrm>
            <a:prstGeom prst="stripedRightArrow">
              <a:avLst/>
            </a:prstGeom>
            <a:solidFill>
              <a:srgbClr val="2D958F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640386" y="779603"/>
            <a:ext cx="11155680" cy="11155680"/>
            <a:chOff x="7076440" y="1719942"/>
            <a:chExt cx="10878935" cy="10878935"/>
          </a:xfrm>
          <a:solidFill>
            <a:srgbClr val="002C5F"/>
          </a:solidFill>
        </p:grpSpPr>
        <p:sp>
          <p:nvSpPr>
            <p:cNvPr id="29" name="Oval 28"/>
            <p:cNvSpPr>
              <a:spLocks/>
            </p:cNvSpPr>
            <p:nvPr/>
          </p:nvSpPr>
          <p:spPr>
            <a:xfrm>
              <a:off x="7076440" y="1719942"/>
              <a:ext cx="10878935" cy="10878935"/>
            </a:xfrm>
            <a:prstGeom prst="ellipse">
              <a:avLst/>
            </a:prstGeom>
            <a:noFill/>
            <a:ln>
              <a:solidFill>
                <a:srgbClr val="002C5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9816280" y="4818301"/>
              <a:ext cx="2209459" cy="70788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sz="4000" dirty="0">
                  <a:solidFill>
                    <a:srgbClr val="002C5F">
                      <a:alpha val="60000"/>
                    </a:srgbClr>
                  </a:solidFill>
                  <a:latin typeface="Arial"/>
                  <a:cs typeface="Arial"/>
                </a:rPr>
                <a:t>$9 billion </a:t>
              </a:r>
              <a:endParaRPr lang="en-US" sz="4000" dirty="0">
                <a:solidFill>
                  <a:srgbClr val="002C5F">
                    <a:alpha val="60000"/>
                  </a:srgb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78065"/>
      </p:ext>
    </p:extLst>
  </p:cSld>
  <p:clrMapOvr>
    <a:masterClrMapping/>
  </p:clrMapOvr>
  <p:transition spd="slow" advClick="0" advTm="95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5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5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5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1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2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0" presetClass="exit" presetSubtype="0" fill="hold" grpId="3" nodeType="withEffect">
                                  <p:stCondLst>
                                    <p:cond delay="3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 animBg="1"/>
      <p:bldP spid="151" grpId="1" animBg="1"/>
      <p:bldP spid="151" grpId="2" animBg="1"/>
      <p:bldP spid="151" grpId="3" animBg="1"/>
      <p:bldP spid="152" grpId="0" animBg="1"/>
      <p:bldP spid="24" grpId="0"/>
      <p:bldP spid="14" grpId="0"/>
      <p:bldP spid="2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&quot;No&quot; Symbol 2"/>
          <p:cNvSpPr/>
          <p:nvPr/>
        </p:nvSpPr>
        <p:spPr>
          <a:xfrm>
            <a:off x="-588731" y="1715814"/>
            <a:ext cx="4206240" cy="4206240"/>
          </a:xfrm>
          <a:prstGeom prst="noSmoking">
            <a:avLst/>
          </a:prstGeom>
          <a:solidFill>
            <a:srgbClr val="2D958F">
              <a:alpha val="3600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2D95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2D95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692277" y="1005840"/>
            <a:ext cx="5242560" cy="19507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ts val="3760"/>
              </a:lnSpc>
            </a:pPr>
            <a:r>
              <a:rPr lang="en-US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/>
                <a:cs typeface="Arial"/>
              </a:rPr>
              <a:t>Arkansas Supreme Court overturns $1.2 billion fine for                     Johnson &amp; Johnson </a:t>
            </a:r>
          </a:p>
          <a:p>
            <a:pPr>
              <a:lnSpc>
                <a:spcPts val="3760"/>
              </a:lnSpc>
            </a:pPr>
            <a:r>
              <a:rPr lang="en-US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/>
                <a:cs typeface="Arial"/>
              </a:rPr>
              <a:t>marketing of Risperdal</a:t>
            </a:r>
            <a:endParaRPr lang="en-US" sz="28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295554" y="3491708"/>
            <a:ext cx="2471484" cy="654453"/>
          </a:xfrm>
          <a:prstGeom prst="rect">
            <a:avLst/>
          </a:prstGeom>
          <a:solidFill>
            <a:schemeClr val="bg1">
              <a:alpha val="74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ts val="4300"/>
              </a:lnSpc>
            </a:pPr>
            <a:r>
              <a:rPr lang="en-US" sz="4000" b="1" dirty="0" smtClean="0">
                <a:solidFill>
                  <a:srgbClr val="2D958F"/>
                </a:solidFill>
                <a:latin typeface="Arial"/>
                <a:cs typeface="Arial"/>
              </a:rPr>
              <a:t>NO fine</a:t>
            </a:r>
            <a:endParaRPr lang="en-US" sz="4000" b="1" dirty="0">
              <a:solidFill>
                <a:srgbClr val="2D958F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-264119" y="2040426"/>
            <a:ext cx="3557016" cy="3557016"/>
            <a:chOff x="8568128" y="-8825"/>
            <a:chExt cx="5896036" cy="5896036"/>
          </a:xfrm>
          <a:solidFill>
            <a:srgbClr val="002C5F"/>
          </a:solidFill>
        </p:grpSpPr>
        <p:sp>
          <p:nvSpPr>
            <p:cNvPr id="35" name="Oval 34"/>
            <p:cNvSpPr>
              <a:spLocks/>
            </p:cNvSpPr>
            <p:nvPr/>
          </p:nvSpPr>
          <p:spPr>
            <a:xfrm>
              <a:off x="8568128" y="-8825"/>
              <a:ext cx="5896036" cy="5896036"/>
            </a:xfrm>
            <a:prstGeom prst="ellipse">
              <a:avLst/>
            </a:prstGeom>
            <a:grpFill/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9342745" y="2042317"/>
              <a:ext cx="4389242" cy="207679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>
                <a:lnSpc>
                  <a:spcPts val="4300"/>
                </a:lnSpc>
              </a:pPr>
              <a:r>
                <a:rPr lang="en-US" sz="4000" dirty="0" smtClean="0">
                  <a:solidFill>
                    <a:schemeClr val="bg1"/>
                  </a:solidFill>
                  <a:latin typeface="Arial"/>
                  <a:cs typeface="Arial"/>
                </a:rPr>
                <a:t>$1.2 billion fine</a:t>
              </a:r>
              <a:endParaRPr lang="en-US" sz="40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5956988"/>
      </p:ext>
    </p:extLst>
  </p:cSld>
  <p:clrMapOvr>
    <a:masterClrMapping/>
  </p:clrMapOvr>
  <p:transition spd="slow" advClick="0" advTm="5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xit" presetSubtype="0" fill="hold" nodeType="afterEffect">
                                  <p:stCondLst>
                                    <p:cond delay="13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5" y="1296873"/>
            <a:ext cx="852271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002C5F"/>
                </a:solidFill>
                <a:latin typeface="Arial"/>
                <a:cs typeface="Arial"/>
              </a:rPr>
              <a:t>SUNSHINE ACT UPDATES</a:t>
            </a:r>
            <a:endParaRPr lang="en-US" sz="8000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4683769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403313" y="316530"/>
            <a:ext cx="93853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2C5F"/>
                </a:solidFill>
                <a:latin typeface="Arial"/>
                <a:ea typeface="+mj-ea"/>
                <a:cs typeface="Arial"/>
              </a:rPr>
              <a:t>US releases data on October 1</a:t>
            </a:r>
            <a:r>
              <a:rPr lang="en-US" sz="2800" baseline="30000" dirty="0">
                <a:solidFill>
                  <a:srgbClr val="002C5F"/>
                </a:solidFill>
                <a:latin typeface="Arial"/>
                <a:ea typeface="+mj-ea"/>
                <a:cs typeface="Arial"/>
              </a:rPr>
              <a:t>st</a:t>
            </a:r>
            <a:r>
              <a:rPr lang="en-US" sz="2800" dirty="0" smtClean="0">
                <a:solidFill>
                  <a:srgbClr val="002C5F"/>
                </a:solidFill>
                <a:latin typeface="Arial"/>
                <a:ea typeface="+mj-ea"/>
                <a:cs typeface="Arial"/>
              </a:rPr>
              <a:t>...  </a:t>
            </a:r>
            <a:r>
              <a:rPr lang="en-US" sz="2800" dirty="0">
                <a:solidFill>
                  <a:srgbClr val="002C5F"/>
                </a:solidFill>
                <a:latin typeface="Arial"/>
                <a:ea typeface="+mj-ea"/>
                <a:cs typeface="Arial"/>
              </a:rPr>
              <a:t>Media </a:t>
            </a:r>
            <a:r>
              <a:rPr lang="en-US" sz="2800" dirty="0" smtClean="0">
                <a:solidFill>
                  <a:srgbClr val="002C5F"/>
                </a:solidFill>
                <a:latin typeface="Arial"/>
                <a:ea typeface="+mj-ea"/>
                <a:cs typeface="Arial"/>
              </a:rPr>
              <a:t>coverage erupts</a:t>
            </a:r>
            <a:endParaRPr lang="en-US" sz="2800" dirty="0">
              <a:solidFill>
                <a:srgbClr val="002C5F"/>
              </a:solidFill>
              <a:latin typeface="Arial"/>
              <a:ea typeface="+mj-ea"/>
              <a:cs typeface="Arial"/>
            </a:endParaRPr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grpSp>
        <p:nvGrpSpPr>
          <p:cNvPr id="133" name="Group 132"/>
          <p:cNvGrpSpPr/>
          <p:nvPr/>
        </p:nvGrpSpPr>
        <p:grpSpPr>
          <a:xfrm>
            <a:off x="843370" y="879456"/>
            <a:ext cx="4086462" cy="1335191"/>
            <a:chOff x="6220246" y="2304226"/>
            <a:chExt cx="4086462" cy="1335191"/>
          </a:xfrm>
        </p:grpSpPr>
        <p:grpSp>
          <p:nvGrpSpPr>
            <p:cNvPr id="134" name="Group 133"/>
            <p:cNvGrpSpPr/>
            <p:nvPr/>
          </p:nvGrpSpPr>
          <p:grpSpPr>
            <a:xfrm>
              <a:off x="6220246" y="2304226"/>
              <a:ext cx="4086462" cy="1335191"/>
              <a:chOff x="552449" y="209549"/>
              <a:chExt cx="4086462" cy="1335191"/>
            </a:xfrm>
          </p:grpSpPr>
          <p:sp>
            <p:nvSpPr>
              <p:cNvPr id="136" name="Rectangle 135"/>
              <p:cNvSpPr/>
              <p:nvPr/>
            </p:nvSpPr>
            <p:spPr>
              <a:xfrm>
                <a:off x="552449" y="209549"/>
                <a:ext cx="4086462" cy="1335191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371600" tIns="91440" rIns="182880" bIns="91440" rtlCol="0" anchor="t" anchorCtr="0"/>
              <a:lstStyle/>
              <a:p>
                <a:pPr fontAlgn="base"/>
                <a:r>
                  <a:rPr lang="en-US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/>
                    <a:cs typeface="Arial"/>
                  </a:rPr>
                  <a:t>Doctors, Companies Say Physician Payment Database Contains Errors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37" name="Straight Connector 136"/>
              <p:cNvCxnSpPr/>
              <p:nvPr/>
            </p:nvCxnSpPr>
            <p:spPr>
              <a:xfrm>
                <a:off x="1775838" y="306836"/>
                <a:ext cx="0" cy="1169718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35" name="Picture 14" descr="http://www.brandsoftheworld.com/sites/default/files/styles/logo-thumbnail/public/072011/wsj-wallstreetjournal-converted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334" b="19238"/>
            <a:stretch/>
          </p:blipFill>
          <p:spPr bwMode="auto">
            <a:xfrm>
              <a:off x="6361341" y="2493424"/>
              <a:ext cx="803444" cy="4774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8" name="Group 137"/>
          <p:cNvGrpSpPr/>
          <p:nvPr/>
        </p:nvGrpSpPr>
        <p:grpSpPr>
          <a:xfrm>
            <a:off x="5389328" y="1584597"/>
            <a:ext cx="6343175" cy="1060412"/>
            <a:chOff x="552448" y="209549"/>
            <a:chExt cx="6343175" cy="1060412"/>
          </a:xfrm>
        </p:grpSpPr>
        <p:sp>
          <p:nvSpPr>
            <p:cNvPr id="139" name="Rectangle 138"/>
            <p:cNvSpPr/>
            <p:nvPr/>
          </p:nvSpPr>
          <p:spPr>
            <a:xfrm>
              <a:off x="552448" y="209549"/>
              <a:ext cx="6343175" cy="1060412"/>
            </a:xfrm>
            <a:prstGeom prst="rect">
              <a:avLst/>
            </a:prstGeom>
            <a:solidFill>
              <a:schemeClr val="bg1"/>
            </a:solidFill>
            <a:ln w="6350" cmpd="sng">
              <a:solidFill>
                <a:schemeClr val="accent4">
                  <a:lumMod val="7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011680" tIns="91440" rIns="182880" bIns="91440" rtlCol="0" anchor="t" anchorCtr="0"/>
            <a:lstStyle/>
            <a:p>
              <a:pPr fontAlgn="base"/>
              <a:r>
                <a:rPr lang="en-US" dirty="0" smtClean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rPr>
                <a:t>Amid </a:t>
              </a:r>
              <a:r>
                <a: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rPr>
                <a:t>the Sunshine, Controversy Lingers: The Release of CMS's "Open Payments" System</a:t>
              </a:r>
            </a:p>
          </p:txBody>
        </p:sp>
        <p:pic>
          <p:nvPicPr>
            <p:cNvPr id="140" name="Picture 2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650" r="2141" b="9614"/>
            <a:stretch/>
          </p:blipFill>
          <p:spPr bwMode="auto">
            <a:xfrm>
              <a:off x="750454" y="434025"/>
              <a:ext cx="1429777" cy="4457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41" name="Straight Connector 140"/>
            <p:cNvCxnSpPr/>
            <p:nvPr/>
          </p:nvCxnSpPr>
          <p:spPr>
            <a:xfrm>
              <a:off x="2352524" y="306836"/>
              <a:ext cx="0" cy="835276"/>
            </a:xfrm>
            <a:prstGeom prst="line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/>
          <p:cNvGrpSpPr/>
          <p:nvPr/>
        </p:nvGrpSpPr>
        <p:grpSpPr>
          <a:xfrm>
            <a:off x="370396" y="3035011"/>
            <a:ext cx="5689378" cy="1036086"/>
            <a:chOff x="866552" y="-165143"/>
            <a:chExt cx="5689378" cy="1036086"/>
          </a:xfrm>
        </p:grpSpPr>
        <p:grpSp>
          <p:nvGrpSpPr>
            <p:cNvPr id="143" name="Group 142"/>
            <p:cNvGrpSpPr/>
            <p:nvPr/>
          </p:nvGrpSpPr>
          <p:grpSpPr>
            <a:xfrm>
              <a:off x="866552" y="-165143"/>
              <a:ext cx="5689378" cy="1036086"/>
              <a:chOff x="1536714" y="241110"/>
              <a:chExt cx="5689378" cy="1036086"/>
            </a:xfrm>
          </p:grpSpPr>
          <p:sp>
            <p:nvSpPr>
              <p:cNvPr id="145" name="Rectangle 144"/>
              <p:cNvSpPr/>
              <p:nvPr/>
            </p:nvSpPr>
            <p:spPr>
              <a:xfrm>
                <a:off x="1536714" y="241110"/>
                <a:ext cx="5689378" cy="1036086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920240" tIns="91440" rIns="182880" bIns="91440" rtlCol="0" anchor="t" anchorCtr="0"/>
              <a:lstStyle/>
              <a:p>
                <a:pPr fontAlgn="base"/>
                <a:r>
                  <a:rPr lang="en-US" dirty="0" smtClean="0">
                    <a:solidFill>
                      <a:srgbClr val="000000"/>
                    </a:solidFill>
                    <a:latin typeface="Arial"/>
                    <a:ea typeface="Lucida Grande"/>
                    <a:cs typeface="Arial"/>
                  </a:rPr>
                  <a:t>Sunshine Act: Breakdown of Research Payments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46" name="Straight Connector 145"/>
              <p:cNvCxnSpPr/>
              <p:nvPr/>
            </p:nvCxnSpPr>
            <p:spPr>
              <a:xfrm>
                <a:off x="3204608" y="344815"/>
                <a:ext cx="0" cy="806219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44" name="Picture 143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8586" y="133654"/>
              <a:ext cx="1406803" cy="446796"/>
            </a:xfrm>
            <a:prstGeom prst="rect">
              <a:avLst/>
            </a:prstGeom>
          </p:spPr>
        </p:pic>
      </p:grpSp>
      <p:grpSp>
        <p:nvGrpSpPr>
          <p:cNvPr id="147" name="Group 146"/>
          <p:cNvGrpSpPr/>
          <p:nvPr/>
        </p:nvGrpSpPr>
        <p:grpSpPr>
          <a:xfrm>
            <a:off x="5716226" y="4362795"/>
            <a:ext cx="5689378" cy="1036086"/>
            <a:chOff x="7672709" y="768532"/>
            <a:chExt cx="5689378" cy="1036086"/>
          </a:xfrm>
        </p:grpSpPr>
        <p:grpSp>
          <p:nvGrpSpPr>
            <p:cNvPr id="148" name="Group 147"/>
            <p:cNvGrpSpPr/>
            <p:nvPr/>
          </p:nvGrpSpPr>
          <p:grpSpPr>
            <a:xfrm>
              <a:off x="7672709" y="768532"/>
              <a:ext cx="5689378" cy="1036086"/>
              <a:chOff x="1536714" y="241110"/>
              <a:chExt cx="5689378" cy="1036086"/>
            </a:xfrm>
          </p:grpSpPr>
          <p:sp>
            <p:nvSpPr>
              <p:cNvPr id="150" name="Rectangle 149"/>
              <p:cNvSpPr/>
              <p:nvPr/>
            </p:nvSpPr>
            <p:spPr>
              <a:xfrm>
                <a:off x="1536714" y="241110"/>
                <a:ext cx="5689378" cy="1036086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920240" tIns="91440" rIns="182880" bIns="91440" rtlCol="0" anchor="t" anchorCtr="0"/>
              <a:lstStyle/>
              <a:p>
                <a:pPr fontAlgn="base"/>
                <a:r>
                  <a:rPr lang="en-US" dirty="0">
                    <a:solidFill>
                      <a:srgbClr val="000000"/>
                    </a:solidFill>
                    <a:latin typeface="Arial"/>
                    <a:ea typeface="Lucida Grande"/>
                    <a:cs typeface="Arial"/>
                  </a:rPr>
                  <a:t>Dollars for Dudes: Almost No Women Among Medical Industry's Top-Paid Speakers, Consultants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51" name="Straight Connector 150"/>
              <p:cNvCxnSpPr/>
              <p:nvPr/>
            </p:nvCxnSpPr>
            <p:spPr>
              <a:xfrm>
                <a:off x="3204608" y="344815"/>
                <a:ext cx="0" cy="806219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49" name="Picture 10" descr="http://cdn.propublica.net.s3.amazonaws.com/deploy/images/common/logo-print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3341" y="870796"/>
              <a:ext cx="1213029" cy="6016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57" name="Group 156"/>
          <p:cNvGrpSpPr/>
          <p:nvPr/>
        </p:nvGrpSpPr>
        <p:grpSpPr>
          <a:xfrm>
            <a:off x="5643070" y="2837117"/>
            <a:ext cx="5184751" cy="1027676"/>
            <a:chOff x="7672709" y="768533"/>
            <a:chExt cx="5184751" cy="1027676"/>
          </a:xfrm>
        </p:grpSpPr>
        <p:grpSp>
          <p:nvGrpSpPr>
            <p:cNvPr id="158" name="Group 157"/>
            <p:cNvGrpSpPr/>
            <p:nvPr/>
          </p:nvGrpSpPr>
          <p:grpSpPr>
            <a:xfrm>
              <a:off x="7672709" y="768533"/>
              <a:ext cx="5184751" cy="1027676"/>
              <a:chOff x="1536714" y="241111"/>
              <a:chExt cx="5184751" cy="1027676"/>
            </a:xfrm>
          </p:grpSpPr>
          <p:sp>
            <p:nvSpPr>
              <p:cNvPr id="160" name="Rectangle 159"/>
              <p:cNvSpPr/>
              <p:nvPr/>
            </p:nvSpPr>
            <p:spPr>
              <a:xfrm>
                <a:off x="1536714" y="241111"/>
                <a:ext cx="5184751" cy="1027676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920240" tIns="91440" rIns="182880" bIns="91440" rtlCol="0" anchor="t" anchorCtr="0"/>
              <a:lstStyle/>
              <a:p>
                <a:pPr fontAlgn="base"/>
                <a:r>
                  <a:rPr lang="en-US" dirty="0">
                    <a:solidFill>
                      <a:srgbClr val="000000"/>
                    </a:solidFill>
                    <a:latin typeface="Arial"/>
                    <a:ea typeface="Lucida Grande"/>
                    <a:cs typeface="Arial"/>
                  </a:rPr>
                  <a:t>Johns Hopkins Experts Say Open Payments Database Casts Shadows, Not light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61" name="Straight Connector 160"/>
              <p:cNvCxnSpPr/>
              <p:nvPr/>
            </p:nvCxnSpPr>
            <p:spPr>
              <a:xfrm>
                <a:off x="3204608" y="344815"/>
                <a:ext cx="0" cy="823041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59" name="Picture 10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788873" y="980356"/>
              <a:ext cx="1409548" cy="3800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62" name="Group 161"/>
          <p:cNvGrpSpPr/>
          <p:nvPr/>
        </p:nvGrpSpPr>
        <p:grpSpPr>
          <a:xfrm>
            <a:off x="770044" y="1733480"/>
            <a:ext cx="4776877" cy="848349"/>
            <a:chOff x="396972" y="2357130"/>
            <a:chExt cx="4776877" cy="848349"/>
          </a:xfrm>
        </p:grpSpPr>
        <p:grpSp>
          <p:nvGrpSpPr>
            <p:cNvPr id="163" name="Group 162"/>
            <p:cNvGrpSpPr/>
            <p:nvPr/>
          </p:nvGrpSpPr>
          <p:grpSpPr>
            <a:xfrm>
              <a:off x="396972" y="2357130"/>
              <a:ext cx="4776877" cy="848349"/>
              <a:chOff x="552448" y="209549"/>
              <a:chExt cx="4292372" cy="848349"/>
            </a:xfrm>
          </p:grpSpPr>
          <p:sp>
            <p:nvSpPr>
              <p:cNvPr id="165" name="Rectangle 164"/>
              <p:cNvSpPr/>
              <p:nvPr/>
            </p:nvSpPr>
            <p:spPr>
              <a:xfrm>
                <a:off x="552448" y="209549"/>
                <a:ext cx="4292372" cy="848349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468880" tIns="91440" rIns="182880" bIns="91440" rtlCol="0" anchor="t" anchorCtr="0"/>
              <a:lstStyle/>
              <a:p>
                <a:pPr fontAlgn="base"/>
                <a:r>
                  <a:rPr lang="en-US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/>
                    <a:cs typeface="Arial"/>
                  </a:rPr>
                  <a:t>Casting Light on Dubious Alliance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66" name="Straight Connector 165"/>
              <p:cNvCxnSpPr/>
              <p:nvPr/>
            </p:nvCxnSpPr>
            <p:spPr>
              <a:xfrm>
                <a:off x="2609605" y="306836"/>
                <a:ext cx="0" cy="668236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64" name="Picture 22" descr="http://www.timesunion.com/img/modules/siteheader/brand.pn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1613" y="2611840"/>
              <a:ext cx="2021290" cy="17525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67" name="Group 166"/>
          <p:cNvGrpSpPr/>
          <p:nvPr/>
        </p:nvGrpSpPr>
        <p:grpSpPr>
          <a:xfrm>
            <a:off x="2367777" y="3969555"/>
            <a:ext cx="3822228" cy="1036878"/>
            <a:chOff x="6014051" y="3480431"/>
            <a:chExt cx="3822228" cy="1036878"/>
          </a:xfrm>
        </p:grpSpPr>
        <p:grpSp>
          <p:nvGrpSpPr>
            <p:cNvPr id="168" name="Group 167"/>
            <p:cNvGrpSpPr/>
            <p:nvPr/>
          </p:nvGrpSpPr>
          <p:grpSpPr>
            <a:xfrm>
              <a:off x="6014051" y="3480431"/>
              <a:ext cx="3822228" cy="1036878"/>
              <a:chOff x="552449" y="209549"/>
              <a:chExt cx="4086462" cy="1036878"/>
            </a:xfrm>
          </p:grpSpPr>
          <p:sp>
            <p:nvSpPr>
              <p:cNvPr id="170" name="Rectangle 169"/>
              <p:cNvSpPr/>
              <p:nvPr/>
            </p:nvSpPr>
            <p:spPr>
              <a:xfrm>
                <a:off x="552449" y="209549"/>
                <a:ext cx="4086462" cy="1036878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371600" tIns="91440" rIns="182880" bIns="91440" rtlCol="0" anchor="t" anchorCtr="0"/>
              <a:lstStyle/>
              <a:p>
                <a:pPr fontAlgn="base"/>
                <a:r>
                  <a:rPr lang="en-US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/>
                    <a:cs typeface="Arial"/>
                  </a:rPr>
                  <a:t>Drug, device CEOs voice concerns about O-Care project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71" name="Straight Connector 170"/>
              <p:cNvCxnSpPr/>
              <p:nvPr/>
            </p:nvCxnSpPr>
            <p:spPr>
              <a:xfrm>
                <a:off x="1775838" y="306836"/>
                <a:ext cx="0" cy="828789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69" name="Picture 12" descr="http://thehill.com/sites/all/themes/thehill/images/print_logo.pn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09008" y="3648776"/>
              <a:ext cx="833134" cy="6856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72" name="Group 171"/>
          <p:cNvGrpSpPr/>
          <p:nvPr/>
        </p:nvGrpSpPr>
        <p:grpSpPr>
          <a:xfrm>
            <a:off x="6647814" y="880053"/>
            <a:ext cx="4988943" cy="1068188"/>
            <a:chOff x="6526493" y="5051488"/>
            <a:chExt cx="4988943" cy="1068188"/>
          </a:xfrm>
        </p:grpSpPr>
        <p:grpSp>
          <p:nvGrpSpPr>
            <p:cNvPr id="173" name="Group 172"/>
            <p:cNvGrpSpPr/>
            <p:nvPr/>
          </p:nvGrpSpPr>
          <p:grpSpPr>
            <a:xfrm>
              <a:off x="6526493" y="5051488"/>
              <a:ext cx="4988943" cy="1068188"/>
              <a:chOff x="552448" y="209549"/>
              <a:chExt cx="4988943" cy="1068188"/>
            </a:xfrm>
          </p:grpSpPr>
          <p:sp>
            <p:nvSpPr>
              <p:cNvPr id="175" name="Rectangle 174"/>
              <p:cNvSpPr/>
              <p:nvPr/>
            </p:nvSpPr>
            <p:spPr>
              <a:xfrm>
                <a:off x="552448" y="209549"/>
                <a:ext cx="4988943" cy="1068188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103120" tIns="91440" rIns="182880" bIns="91440" rtlCol="0" anchor="t" anchorCtr="0"/>
              <a:lstStyle/>
              <a:p>
                <a:pPr fontAlgn="base"/>
                <a:r>
                  <a:rPr lang="en-US" dirty="0">
                    <a:solidFill>
                      <a:srgbClr val="000000"/>
                    </a:solidFill>
                    <a:latin typeface="Arial"/>
                    <a:ea typeface="Lucida Grande"/>
                    <a:cs typeface="Arial"/>
                  </a:rPr>
                  <a:t>Obamacare Sunshine Act Sheds Light on $3.5B Paid to Doctors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76" name="Straight Connector 175"/>
              <p:cNvCxnSpPr/>
              <p:nvPr/>
            </p:nvCxnSpPr>
            <p:spPr>
              <a:xfrm>
                <a:off x="2480384" y="306836"/>
                <a:ext cx="0" cy="877145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74" name="Picture 20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6629990" y="5197210"/>
              <a:ext cx="1713847" cy="35348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77" name="Group 176"/>
          <p:cNvGrpSpPr/>
          <p:nvPr/>
        </p:nvGrpSpPr>
        <p:grpSpPr>
          <a:xfrm>
            <a:off x="360473" y="5011156"/>
            <a:ext cx="5340637" cy="1027676"/>
            <a:chOff x="7516823" y="768533"/>
            <a:chExt cx="5340637" cy="1027676"/>
          </a:xfrm>
        </p:grpSpPr>
        <p:grpSp>
          <p:nvGrpSpPr>
            <p:cNvPr id="178" name="Group 177"/>
            <p:cNvGrpSpPr/>
            <p:nvPr/>
          </p:nvGrpSpPr>
          <p:grpSpPr>
            <a:xfrm>
              <a:off x="7516823" y="768533"/>
              <a:ext cx="5340637" cy="1027676"/>
              <a:chOff x="1380828" y="241111"/>
              <a:chExt cx="5340637" cy="1027676"/>
            </a:xfrm>
          </p:grpSpPr>
          <p:sp>
            <p:nvSpPr>
              <p:cNvPr id="180" name="Rectangle 179"/>
              <p:cNvSpPr/>
              <p:nvPr/>
            </p:nvSpPr>
            <p:spPr>
              <a:xfrm>
                <a:off x="1380828" y="241111"/>
                <a:ext cx="5340637" cy="1027676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011680" tIns="91440" rIns="182880" bIns="91440" rtlCol="0" anchor="t" anchorCtr="0"/>
              <a:lstStyle/>
              <a:p>
                <a:pPr fontAlgn="base"/>
                <a:r>
                  <a:rPr lang="en-US" dirty="0">
                    <a:solidFill>
                      <a:srgbClr val="000000"/>
                    </a:solidFill>
                    <a:latin typeface="Arial"/>
                    <a:ea typeface="Lucida Grande"/>
                    <a:cs typeface="Arial"/>
                  </a:rPr>
                  <a:t>Pharma, Physicians and Open Payments: Moving From Data to Understanding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81" name="Straight Connector 180"/>
              <p:cNvCxnSpPr/>
              <p:nvPr/>
            </p:nvCxnSpPr>
            <p:spPr>
              <a:xfrm>
                <a:off x="3204608" y="344815"/>
                <a:ext cx="0" cy="823041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79" name="Picture 10"/>
            <p:cNvPicPr>
              <a:picLocks noChangeAspect="1" noChangeArrowheads="1"/>
            </p:cNvPicPr>
            <p:nvPr/>
          </p:nvPicPr>
          <p:blipFill rotWithShape="1"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004" b="9195"/>
            <a:stretch/>
          </p:blipFill>
          <p:spPr bwMode="auto">
            <a:xfrm>
              <a:off x="7693444" y="896245"/>
              <a:ext cx="1480239" cy="5119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87" name="Group 186"/>
          <p:cNvGrpSpPr/>
          <p:nvPr/>
        </p:nvGrpSpPr>
        <p:grpSpPr>
          <a:xfrm>
            <a:off x="1774905" y="2376565"/>
            <a:ext cx="5184751" cy="848349"/>
            <a:chOff x="7672709" y="768532"/>
            <a:chExt cx="5184751" cy="848349"/>
          </a:xfrm>
        </p:grpSpPr>
        <p:grpSp>
          <p:nvGrpSpPr>
            <p:cNvPr id="188" name="Group 187"/>
            <p:cNvGrpSpPr/>
            <p:nvPr/>
          </p:nvGrpSpPr>
          <p:grpSpPr>
            <a:xfrm>
              <a:off x="7672709" y="768532"/>
              <a:ext cx="5184751" cy="848349"/>
              <a:chOff x="1536714" y="241110"/>
              <a:chExt cx="5184751" cy="848349"/>
            </a:xfrm>
          </p:grpSpPr>
          <p:sp>
            <p:nvSpPr>
              <p:cNvPr id="190" name="Rectangle 189"/>
              <p:cNvSpPr/>
              <p:nvPr/>
            </p:nvSpPr>
            <p:spPr>
              <a:xfrm>
                <a:off x="1536714" y="241110"/>
                <a:ext cx="5184751" cy="848349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920240" tIns="91440" rIns="182880" bIns="91440" rtlCol="0" anchor="t" anchorCtr="0"/>
              <a:lstStyle/>
              <a:p>
                <a:pPr fontAlgn="base"/>
                <a:r>
                  <a:rPr lang="en-US" dirty="0">
                    <a:solidFill>
                      <a:srgbClr val="000000"/>
                    </a:solidFill>
                    <a:latin typeface="Arial"/>
                    <a:ea typeface="Lucida Grande"/>
                    <a:cs typeface="Arial"/>
                  </a:rPr>
                  <a:t>Our First Dive into the New Open Payments System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91" name="Straight Connector 190"/>
              <p:cNvCxnSpPr/>
              <p:nvPr/>
            </p:nvCxnSpPr>
            <p:spPr>
              <a:xfrm>
                <a:off x="3204608" y="344815"/>
                <a:ext cx="0" cy="668236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89" name="Picture 10" descr="http://cdn.propublica.net.s3.amazonaws.com/deploy/images/common/logo-print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3341" y="870796"/>
              <a:ext cx="1213029" cy="6016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92" name="Group 191"/>
          <p:cNvGrpSpPr/>
          <p:nvPr/>
        </p:nvGrpSpPr>
        <p:grpSpPr>
          <a:xfrm>
            <a:off x="6055119" y="3442894"/>
            <a:ext cx="4429812" cy="1112983"/>
            <a:chOff x="6184523" y="2304226"/>
            <a:chExt cx="4429812" cy="1112983"/>
          </a:xfrm>
        </p:grpSpPr>
        <p:grpSp>
          <p:nvGrpSpPr>
            <p:cNvPr id="193" name="Group 192"/>
            <p:cNvGrpSpPr/>
            <p:nvPr/>
          </p:nvGrpSpPr>
          <p:grpSpPr>
            <a:xfrm>
              <a:off x="6184523" y="2304226"/>
              <a:ext cx="4429812" cy="1112983"/>
              <a:chOff x="552448" y="209549"/>
              <a:chExt cx="4736048" cy="1112983"/>
            </a:xfrm>
          </p:grpSpPr>
          <p:sp>
            <p:nvSpPr>
              <p:cNvPr id="195" name="Rectangle 194"/>
              <p:cNvSpPr/>
              <p:nvPr/>
            </p:nvSpPr>
            <p:spPr>
              <a:xfrm>
                <a:off x="552448" y="209549"/>
                <a:ext cx="4736048" cy="1112983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371600" tIns="91440" rIns="182880" bIns="91440" rtlCol="0" anchor="t" anchorCtr="0"/>
              <a:lstStyle/>
              <a:p>
                <a:pPr fontAlgn="base"/>
                <a:r>
                  <a:rPr lang="en-US" dirty="0">
                    <a:solidFill>
                      <a:srgbClr val="000000"/>
                    </a:solidFill>
                    <a:latin typeface="Arial"/>
                    <a:ea typeface="Lucida Grande"/>
                    <a:cs typeface="Arial"/>
                  </a:rPr>
                  <a:t>Better Late Than Never: CMS Improves The Doctor Payment Website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196" name="Straight Connector 195"/>
              <p:cNvCxnSpPr/>
              <p:nvPr/>
            </p:nvCxnSpPr>
            <p:spPr>
              <a:xfrm>
                <a:off x="1775838" y="306836"/>
                <a:ext cx="0" cy="897944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194" name="Picture 14" descr="http://www.brandsoftheworld.com/sites/default/files/styles/logo-thumbnail/public/072011/wsj-wallstreetjournal-converted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334" b="19238"/>
            <a:stretch/>
          </p:blipFill>
          <p:spPr bwMode="auto">
            <a:xfrm>
              <a:off x="6361341" y="2493424"/>
              <a:ext cx="803444" cy="4774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07" name="Group 206"/>
          <p:cNvGrpSpPr/>
          <p:nvPr/>
        </p:nvGrpSpPr>
        <p:grpSpPr>
          <a:xfrm>
            <a:off x="5218448" y="2364072"/>
            <a:ext cx="6386820" cy="848349"/>
            <a:chOff x="3018759" y="7243846"/>
            <a:chExt cx="6386820" cy="848349"/>
          </a:xfrm>
        </p:grpSpPr>
        <p:grpSp>
          <p:nvGrpSpPr>
            <p:cNvPr id="208" name="Group 207"/>
            <p:cNvGrpSpPr/>
            <p:nvPr/>
          </p:nvGrpSpPr>
          <p:grpSpPr>
            <a:xfrm>
              <a:off x="3018759" y="7243846"/>
              <a:ext cx="6386820" cy="848349"/>
              <a:chOff x="3045257" y="1747385"/>
              <a:chExt cx="5739023" cy="848349"/>
            </a:xfrm>
          </p:grpSpPr>
          <p:sp>
            <p:nvSpPr>
              <p:cNvPr id="210" name="Rectangle 209"/>
              <p:cNvSpPr/>
              <p:nvPr/>
            </p:nvSpPr>
            <p:spPr>
              <a:xfrm>
                <a:off x="3045257" y="1747385"/>
                <a:ext cx="5739023" cy="848349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377440" tIns="91440" rIns="182880" bIns="91440" rtlCol="0" anchor="t" anchorCtr="0"/>
              <a:lstStyle/>
              <a:p>
                <a:pPr fontAlgn="base"/>
                <a:r>
                  <a:rPr lang="en-US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/>
                    <a:cs typeface="Arial"/>
                  </a:rPr>
                  <a:t>Data Shows Drug Companies Paid Billions to Doctors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211" name="Straight Connector 210"/>
              <p:cNvCxnSpPr/>
              <p:nvPr/>
            </p:nvCxnSpPr>
            <p:spPr>
              <a:xfrm>
                <a:off x="5002843" y="1844672"/>
                <a:ext cx="0" cy="668236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09" name="Picture 18" descr="https://myaccount.houstonchronicle.com/images/houstonlogo.png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2839" y="7459216"/>
              <a:ext cx="1828800" cy="24852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12" name="Group 211"/>
          <p:cNvGrpSpPr/>
          <p:nvPr/>
        </p:nvGrpSpPr>
        <p:grpSpPr>
          <a:xfrm>
            <a:off x="4158163" y="3430934"/>
            <a:ext cx="5560027" cy="822779"/>
            <a:chOff x="559946" y="4052506"/>
            <a:chExt cx="5560027" cy="822779"/>
          </a:xfrm>
        </p:grpSpPr>
        <p:grpSp>
          <p:nvGrpSpPr>
            <p:cNvPr id="213" name="Group 212"/>
            <p:cNvGrpSpPr/>
            <p:nvPr/>
          </p:nvGrpSpPr>
          <p:grpSpPr>
            <a:xfrm>
              <a:off x="559946" y="4052506"/>
              <a:ext cx="5560027" cy="822779"/>
              <a:chOff x="552448" y="209549"/>
              <a:chExt cx="5278747" cy="647213"/>
            </a:xfrm>
          </p:grpSpPr>
          <p:sp>
            <p:nvSpPr>
              <p:cNvPr id="215" name="Rectangle 214"/>
              <p:cNvSpPr/>
              <p:nvPr/>
            </p:nvSpPr>
            <p:spPr>
              <a:xfrm>
                <a:off x="552448" y="209549"/>
                <a:ext cx="5278747" cy="647213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286000" tIns="91440" rIns="182880" bIns="91440" rtlCol="0" anchor="t" anchorCtr="0"/>
              <a:lstStyle/>
              <a:p>
                <a:pPr fontAlgn="base"/>
                <a:r>
                  <a:rPr lang="en-US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/>
                    <a:cs typeface="Arial"/>
                  </a:rPr>
                  <a:t>Detailing Financial Links of Doctors and Drug Makers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216" name="Straight Connector 215"/>
              <p:cNvCxnSpPr/>
              <p:nvPr/>
            </p:nvCxnSpPr>
            <p:spPr>
              <a:xfrm>
                <a:off x="2584960" y="306836"/>
                <a:ext cx="0" cy="456063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14" name="Picture 213" descr="new-york-times-logo+cropped.jpg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9698" y="4321523"/>
              <a:ext cx="1828800" cy="299940"/>
            </a:xfrm>
            <a:prstGeom prst="rect">
              <a:avLst/>
            </a:prstGeom>
          </p:spPr>
        </p:pic>
      </p:grpSp>
      <p:grpSp>
        <p:nvGrpSpPr>
          <p:cNvPr id="217" name="Group 216"/>
          <p:cNvGrpSpPr/>
          <p:nvPr/>
        </p:nvGrpSpPr>
        <p:grpSpPr>
          <a:xfrm>
            <a:off x="4194267" y="5367889"/>
            <a:ext cx="6233394" cy="848349"/>
            <a:chOff x="7672709" y="768532"/>
            <a:chExt cx="6233394" cy="848349"/>
          </a:xfrm>
        </p:grpSpPr>
        <p:grpSp>
          <p:nvGrpSpPr>
            <p:cNvPr id="218" name="Group 217"/>
            <p:cNvGrpSpPr/>
            <p:nvPr/>
          </p:nvGrpSpPr>
          <p:grpSpPr>
            <a:xfrm>
              <a:off x="7672709" y="768532"/>
              <a:ext cx="6233394" cy="848349"/>
              <a:chOff x="1536714" y="241110"/>
              <a:chExt cx="6233394" cy="848349"/>
            </a:xfrm>
          </p:grpSpPr>
          <p:sp>
            <p:nvSpPr>
              <p:cNvPr id="220" name="Rectangle 219"/>
              <p:cNvSpPr/>
              <p:nvPr/>
            </p:nvSpPr>
            <p:spPr>
              <a:xfrm>
                <a:off x="1536714" y="241110"/>
                <a:ext cx="6233394" cy="848349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920240" tIns="91440" rIns="182880" bIns="91440" rtlCol="0" anchor="t" anchorCtr="0"/>
              <a:lstStyle/>
              <a:p>
                <a:pPr fontAlgn="base"/>
                <a:r>
                  <a:rPr lang="en-US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/>
                    <a:cs typeface="Arial"/>
                  </a:rPr>
                  <a:t>Analysis: Government’s New Doctor Payments Website Worthy of a Recall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221" name="Straight Connector 220"/>
              <p:cNvCxnSpPr/>
              <p:nvPr/>
            </p:nvCxnSpPr>
            <p:spPr>
              <a:xfrm>
                <a:off x="3204608" y="344815"/>
                <a:ext cx="0" cy="668236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19" name="Picture 10" descr="http://cdn.propublica.net.s3.amazonaws.com/deploy/images/common/logo-print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3341" y="870796"/>
              <a:ext cx="1213029" cy="6016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22" name="Group 221"/>
          <p:cNvGrpSpPr/>
          <p:nvPr/>
        </p:nvGrpSpPr>
        <p:grpSpPr>
          <a:xfrm>
            <a:off x="195150" y="4227460"/>
            <a:ext cx="3822228" cy="848349"/>
            <a:chOff x="6184524" y="2304226"/>
            <a:chExt cx="3822228" cy="848349"/>
          </a:xfrm>
        </p:grpSpPr>
        <p:grpSp>
          <p:nvGrpSpPr>
            <p:cNvPr id="223" name="Group 222"/>
            <p:cNvGrpSpPr/>
            <p:nvPr/>
          </p:nvGrpSpPr>
          <p:grpSpPr>
            <a:xfrm>
              <a:off x="6184524" y="2304226"/>
              <a:ext cx="3822228" cy="848349"/>
              <a:chOff x="552449" y="209549"/>
              <a:chExt cx="4086462" cy="848349"/>
            </a:xfrm>
          </p:grpSpPr>
          <p:sp>
            <p:nvSpPr>
              <p:cNvPr id="225" name="Rectangle 224"/>
              <p:cNvSpPr/>
              <p:nvPr/>
            </p:nvSpPr>
            <p:spPr>
              <a:xfrm>
                <a:off x="552449" y="209549"/>
                <a:ext cx="4086462" cy="848349"/>
              </a:xfrm>
              <a:prstGeom prst="rect">
                <a:avLst/>
              </a:prstGeom>
              <a:solidFill>
                <a:schemeClr val="bg1"/>
              </a:solidFill>
              <a:ln w="6350" cmpd="sng">
                <a:solidFill>
                  <a:srgbClr val="BF9000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371600" tIns="91440" rIns="182880" bIns="91440" rtlCol="0" anchor="t" anchorCtr="0"/>
              <a:lstStyle/>
              <a:p>
                <a:pPr fontAlgn="base"/>
                <a:r>
                  <a:rPr lang="en-US" dirty="0" smtClean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Arial"/>
                    <a:cs typeface="Arial"/>
                  </a:rPr>
                  <a:t>Doctors Net Billions from Drug Firms</a:t>
                </a:r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/>
                  <a:cs typeface="Arial"/>
                </a:endParaRPr>
              </a:p>
            </p:txBody>
          </p:sp>
          <p:cxnSp>
            <p:nvCxnSpPr>
              <p:cNvPr id="226" name="Straight Connector 225"/>
              <p:cNvCxnSpPr/>
              <p:nvPr/>
            </p:nvCxnSpPr>
            <p:spPr>
              <a:xfrm>
                <a:off x="1775838" y="306836"/>
                <a:ext cx="0" cy="668236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24" name="Picture 14" descr="http://www.brandsoftheworld.com/sites/default/files/styles/logo-thumbnail/public/072011/wsj-wallstreetjournal-converted.png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1334" b="19238"/>
            <a:stretch/>
          </p:blipFill>
          <p:spPr bwMode="auto">
            <a:xfrm>
              <a:off x="6361341" y="2493424"/>
              <a:ext cx="803444" cy="4774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312316520"/>
      </p:ext>
    </p:extLst>
  </p:cSld>
  <p:clrMapOvr>
    <a:masterClrMapping/>
  </p:clrMapOvr>
  <p:transition spd="slow" advClick="0" advTm="27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1" presetClass="entr" presetSubtype="0" fill="hold" nodeType="withEffect">
                                  <p:stCondLst>
                                    <p:cond delay="64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4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18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2800"/>
                            </p:stCondLst>
                            <p:childTnLst>
                              <p:par>
                                <p:cTn id="46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3800"/>
                            </p:stCondLst>
                            <p:childTnLst>
                              <p:par>
                                <p:cTn id="53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4800"/>
                            </p:stCondLst>
                            <p:childTnLst>
                              <p:par>
                                <p:cTn id="60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800"/>
                            </p:stCondLst>
                            <p:childTnLst>
                              <p:par>
                                <p:cTn id="67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6800"/>
                            </p:stCondLst>
                            <p:childTnLst>
                              <p:par>
                                <p:cTn id="74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7800"/>
                            </p:stCondLst>
                            <p:childTnLst>
                              <p:par>
                                <p:cTn id="81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8800"/>
                            </p:stCondLst>
                            <p:childTnLst>
                              <p:par>
                                <p:cTn id="88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9800"/>
                            </p:stCondLst>
                            <p:childTnLst>
                              <p:par>
                                <p:cTn id="95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800"/>
                            </p:stCondLst>
                            <p:childTnLst>
                              <p:par>
                                <p:cTn id="102" presetID="3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4" y="1296873"/>
            <a:ext cx="9848995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DC452D"/>
                </a:solidFill>
                <a:latin typeface="Arial"/>
                <a:cs typeface="Arial"/>
              </a:rPr>
              <a:t>STATE LAW UPDATES </a:t>
            </a:r>
            <a:endParaRPr lang="en-US" sz="8000" dirty="0">
              <a:solidFill>
                <a:srgbClr val="DC452D"/>
              </a:solidFill>
              <a:latin typeface="Arial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291090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6"/>
          <p:cNvSpPr txBox="1">
            <a:spLocks/>
          </p:cNvSpPr>
          <p:nvPr/>
        </p:nvSpPr>
        <p:spPr>
          <a:xfrm>
            <a:off x="2244831" y="2327626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503705" y="472739"/>
            <a:ext cx="10169677" cy="1150555"/>
            <a:chOff x="503705" y="472739"/>
            <a:chExt cx="10169677" cy="1150555"/>
          </a:xfrm>
        </p:grpSpPr>
        <p:pic>
          <p:nvPicPr>
            <p:cNvPr id="15" name="Picture 8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14" t="1645" r="1379" b="1036"/>
            <a:stretch/>
          </p:blipFill>
          <p:spPr bwMode="auto">
            <a:xfrm>
              <a:off x="503705" y="472739"/>
              <a:ext cx="1418970" cy="946838"/>
            </a:xfrm>
            <a:prstGeom prst="rect">
              <a:avLst/>
            </a:prstGeom>
            <a:noFill/>
            <a:ln w="6350" cmpd="sng">
              <a:solidFill>
                <a:schemeClr val="bg1">
                  <a:lumMod val="6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" name="Title 6"/>
            <p:cNvSpPr txBox="1">
              <a:spLocks/>
            </p:cNvSpPr>
            <p:nvPr/>
          </p:nvSpPr>
          <p:spPr>
            <a:xfrm>
              <a:off x="2304809" y="607311"/>
              <a:ext cx="8368573" cy="1015983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3200" dirty="0" smtClean="0">
                  <a:solidFill>
                    <a:srgbClr val="002C5F"/>
                  </a:solidFill>
                  <a:latin typeface="Arial"/>
                  <a:cs typeface="Arial"/>
                </a:rPr>
                <a:t>French Sunshine Act database published</a:t>
              </a:r>
              <a:endParaRPr lang="en-US" sz="3200" dirty="0">
                <a:solidFill>
                  <a:srgbClr val="002C5F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00421" y="5068931"/>
            <a:ext cx="10483628" cy="1077218"/>
            <a:chOff x="500421" y="5068931"/>
            <a:chExt cx="10483628" cy="1077218"/>
          </a:xfrm>
        </p:grpSpPr>
        <p:pic>
          <p:nvPicPr>
            <p:cNvPr id="8" name="Picture 4" descr="http://www.webweaver.nu/clipart/img/misc/usa/american-flag.gif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89" t="1024" r="550" b="906"/>
            <a:stretch/>
          </p:blipFill>
          <p:spPr bwMode="auto">
            <a:xfrm>
              <a:off x="500421" y="5123932"/>
              <a:ext cx="1444752" cy="961290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6" name="TextBox 25"/>
            <p:cNvSpPr txBox="1"/>
            <p:nvPr/>
          </p:nvSpPr>
          <p:spPr>
            <a:xfrm>
              <a:off x="2244831" y="5068931"/>
              <a:ext cx="8739218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rgbClr val="002C5F"/>
                  </a:solidFill>
                  <a:latin typeface="Arial"/>
                  <a:cs typeface="Arial"/>
                </a:rPr>
                <a:t>U.S. releases first round of Open </a:t>
              </a:r>
              <a:r>
                <a:rPr lang="en-US" sz="3200" dirty="0" smtClean="0">
                  <a:solidFill>
                    <a:srgbClr val="002C5F"/>
                  </a:solidFill>
                  <a:latin typeface="Arial"/>
                  <a:cs typeface="Arial"/>
                </a:rPr>
                <a:t>Payments… with ~33% </a:t>
              </a:r>
              <a:r>
                <a:rPr lang="en-US" sz="3200" dirty="0">
                  <a:solidFill>
                    <a:srgbClr val="002C5F"/>
                  </a:solidFill>
                  <a:latin typeface="Arial"/>
                  <a:cs typeface="Arial"/>
                </a:rPr>
                <a:t>of data </a:t>
              </a:r>
              <a:r>
                <a:rPr lang="en-US" sz="3200" dirty="0" smtClean="0">
                  <a:solidFill>
                    <a:srgbClr val="002C5F"/>
                  </a:solidFill>
                  <a:latin typeface="Arial"/>
                  <a:cs typeface="Arial"/>
                </a:rPr>
                <a:t>withheld</a:t>
              </a:r>
              <a:endParaRPr lang="en-US" sz="3200" dirty="0">
                <a:solidFill>
                  <a:srgbClr val="002C5F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00421" y="3567568"/>
            <a:ext cx="10188939" cy="1209797"/>
            <a:chOff x="500421" y="3567568"/>
            <a:chExt cx="10188939" cy="1209797"/>
          </a:xfrm>
        </p:grpSpPr>
        <p:sp>
          <p:nvSpPr>
            <p:cNvPr id="25" name="Title 6"/>
            <p:cNvSpPr txBox="1">
              <a:spLocks/>
            </p:cNvSpPr>
            <p:nvPr/>
          </p:nvSpPr>
          <p:spPr>
            <a:xfrm>
              <a:off x="2304809" y="3730505"/>
              <a:ext cx="8384551" cy="1046860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3200" dirty="0" smtClean="0">
                  <a:solidFill>
                    <a:srgbClr val="002C5F"/>
                  </a:solidFill>
                  <a:latin typeface="Arial"/>
                  <a:cs typeface="Arial"/>
                </a:rPr>
                <a:t>EFPIA launches “Pharma Disclosure” website</a:t>
              </a:r>
              <a:endParaRPr lang="en-US" sz="3200" dirty="0">
                <a:solidFill>
                  <a:srgbClr val="002C5F"/>
                </a:solidFill>
                <a:latin typeface="Arial"/>
                <a:cs typeface="Arial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500421" y="3567568"/>
              <a:ext cx="1444752" cy="942016"/>
              <a:chOff x="1370904" y="3768062"/>
              <a:chExt cx="1444752" cy="942016"/>
            </a:xfrm>
          </p:grpSpPr>
          <p:sp>
            <p:nvSpPr>
              <p:cNvPr id="2" name="Rectangle 1"/>
              <p:cNvSpPr/>
              <p:nvPr/>
            </p:nvSpPr>
            <p:spPr>
              <a:xfrm>
                <a:off x="1370904" y="3768062"/>
                <a:ext cx="1444752" cy="942016"/>
              </a:xfrm>
              <a:prstGeom prst="rect">
                <a:avLst/>
              </a:prstGeom>
              <a:solidFill>
                <a:srgbClr val="FFFFFF"/>
              </a:solidFill>
              <a:ln w="6350" cmpd="sng">
                <a:solidFill>
                  <a:srgbClr val="7F7F7F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rgbClr val="002C5F"/>
                  </a:solidFill>
                </a:endParaRPr>
              </a:p>
            </p:txBody>
          </p:sp>
          <p:pic>
            <p:nvPicPr>
              <p:cNvPr id="5" name="Picture 4" descr="efpia logo.png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640566" y="3971987"/>
                <a:ext cx="924613" cy="544657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4" name="Group 3"/>
          <p:cNvGrpSpPr/>
          <p:nvPr/>
        </p:nvGrpSpPr>
        <p:grpSpPr>
          <a:xfrm>
            <a:off x="500421" y="1916825"/>
            <a:ext cx="10847936" cy="1046860"/>
            <a:chOff x="500421" y="1916825"/>
            <a:chExt cx="10847936" cy="1046860"/>
          </a:xfrm>
        </p:grpSpPr>
        <p:pic>
          <p:nvPicPr>
            <p:cNvPr id="14" name="Picture 6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3" t="1380" r="1092" b="2434"/>
            <a:stretch/>
          </p:blipFill>
          <p:spPr bwMode="auto">
            <a:xfrm>
              <a:off x="500421" y="2023899"/>
              <a:ext cx="1444752" cy="939347"/>
            </a:xfrm>
            <a:prstGeom prst="rect">
              <a:avLst/>
            </a:prstGeom>
            <a:noFill/>
            <a:ln w="6350" cmpd="sng">
              <a:solidFill>
                <a:schemeClr val="bg1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/>
          </p:spPr>
        </p:pic>
        <p:sp>
          <p:nvSpPr>
            <p:cNvPr id="20" name="Title 6"/>
            <p:cNvSpPr txBox="1">
              <a:spLocks/>
            </p:cNvSpPr>
            <p:nvPr/>
          </p:nvSpPr>
          <p:spPr>
            <a:xfrm>
              <a:off x="2302227" y="1916825"/>
              <a:ext cx="9046130" cy="1046860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3200" dirty="0">
                  <a:solidFill>
                    <a:srgbClr val="002C5F"/>
                  </a:solidFill>
                  <a:latin typeface="Arial"/>
                  <a:cs typeface="Arial"/>
                </a:rPr>
                <a:t>Japanese pharmaceutical manufacturers release payments to doctors and academic centers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8194106"/>
      </p:ext>
    </p:extLst>
  </p:cSld>
  <p:clrMapOvr>
    <a:masterClrMapping/>
  </p:clrMapOvr>
  <p:transition spd="slow" advClick="0" advTm="115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/>
          <p:cNvSpPr/>
          <p:nvPr/>
        </p:nvSpPr>
        <p:spPr>
          <a:xfrm>
            <a:off x="6101794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5" name="Group 137"/>
          <p:cNvGrpSpPr/>
          <p:nvPr/>
        </p:nvGrpSpPr>
        <p:grpSpPr>
          <a:xfrm>
            <a:off x="4805681" y="1543073"/>
            <a:ext cx="7090091" cy="4298927"/>
            <a:chOff x="2797320" y="2590799"/>
            <a:chExt cx="5889482" cy="3745525"/>
          </a:xfrm>
          <a:solidFill>
            <a:schemeClr val="bg1"/>
          </a:solidFill>
        </p:grpSpPr>
        <p:sp>
          <p:nvSpPr>
            <p:cNvPr id="207" name="Freeform 17"/>
            <p:cNvSpPr>
              <a:spLocks/>
            </p:cNvSpPr>
            <p:nvPr/>
          </p:nvSpPr>
          <p:spPr bwMode="auto">
            <a:xfrm>
              <a:off x="4702201" y="4027532"/>
              <a:ext cx="755936" cy="622736"/>
            </a:xfrm>
            <a:custGeom>
              <a:avLst/>
              <a:gdLst>
                <a:gd name="T0" fmla="*/ 2147483647 w 640"/>
                <a:gd name="T1" fmla="*/ 0 h 476"/>
                <a:gd name="T2" fmla="*/ 2147483647 w 640"/>
                <a:gd name="T3" fmla="*/ 2147483647 h 476"/>
                <a:gd name="T4" fmla="*/ 0 w 640"/>
                <a:gd name="T5" fmla="*/ 2147483647 h 476"/>
                <a:gd name="T6" fmla="*/ 2147483647 w 640"/>
                <a:gd name="T7" fmla="*/ 2147483647 h 476"/>
                <a:gd name="T8" fmla="*/ 2147483647 w 640"/>
                <a:gd name="T9" fmla="*/ 2147483647 h 476"/>
                <a:gd name="T10" fmla="*/ 2147483647 w 640"/>
                <a:gd name="T11" fmla="*/ 2147483647 h 476"/>
                <a:gd name="T12" fmla="*/ 2147483647 w 640"/>
                <a:gd name="T13" fmla="*/ 2147483647 h 476"/>
                <a:gd name="T14" fmla="*/ 2147483647 w 640"/>
                <a:gd name="T15" fmla="*/ 2147483647 h 476"/>
                <a:gd name="T16" fmla="*/ 2147483647 w 640"/>
                <a:gd name="T17" fmla="*/ 0 h 4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0"/>
                <a:gd name="T28" fmla="*/ 0 h 476"/>
                <a:gd name="T29" fmla="*/ 640 w 640"/>
                <a:gd name="T30" fmla="*/ 476 h 4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0" h="476">
                  <a:moveTo>
                    <a:pt x="54" y="0"/>
                  </a:moveTo>
                  <a:lnTo>
                    <a:pt x="21" y="286"/>
                  </a:lnTo>
                  <a:lnTo>
                    <a:pt x="0" y="450"/>
                  </a:lnTo>
                  <a:lnTo>
                    <a:pt x="320" y="467"/>
                  </a:lnTo>
                  <a:lnTo>
                    <a:pt x="625" y="476"/>
                  </a:lnTo>
                  <a:lnTo>
                    <a:pt x="635" y="253"/>
                  </a:lnTo>
                  <a:lnTo>
                    <a:pt x="640" y="36"/>
                  </a:lnTo>
                  <a:lnTo>
                    <a:pt x="465" y="3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14" name="Freeform 23"/>
            <p:cNvSpPr>
              <a:spLocks/>
            </p:cNvSpPr>
            <p:nvPr/>
          </p:nvSpPr>
          <p:spPr bwMode="auto">
            <a:xfrm>
              <a:off x="5439921" y="4208547"/>
              <a:ext cx="785536" cy="442859"/>
            </a:xfrm>
            <a:custGeom>
              <a:avLst/>
              <a:gdLst>
                <a:gd name="T0" fmla="*/ 2147483647 w 662"/>
                <a:gd name="T1" fmla="*/ 2147483647 h 338"/>
                <a:gd name="T2" fmla="*/ 2147483647 w 662"/>
                <a:gd name="T3" fmla="*/ 2147483647 h 338"/>
                <a:gd name="T4" fmla="*/ 0 w 662"/>
                <a:gd name="T5" fmla="*/ 2147483647 h 338"/>
                <a:gd name="T6" fmla="*/ 2147483647 w 662"/>
                <a:gd name="T7" fmla="*/ 2147483647 h 338"/>
                <a:gd name="T8" fmla="*/ 2147483647 w 662"/>
                <a:gd name="T9" fmla="*/ 2147483647 h 338"/>
                <a:gd name="T10" fmla="*/ 2147483647 w 662"/>
                <a:gd name="T11" fmla="*/ 2147483647 h 338"/>
                <a:gd name="T12" fmla="*/ 2147483647 w 662"/>
                <a:gd name="T13" fmla="*/ 2147483647 h 338"/>
                <a:gd name="T14" fmla="*/ 2147483647 w 662"/>
                <a:gd name="T15" fmla="*/ 2147483647 h 338"/>
                <a:gd name="T16" fmla="*/ 2147483647 w 662"/>
                <a:gd name="T17" fmla="*/ 0 h 338"/>
                <a:gd name="T18" fmla="*/ 2147483647 w 662"/>
                <a:gd name="T19" fmla="*/ 2147483647 h 338"/>
                <a:gd name="T20" fmla="*/ 2147483647 w 662"/>
                <a:gd name="T21" fmla="*/ 2147483647 h 3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2"/>
                <a:gd name="T34" fmla="*/ 0 h 338"/>
                <a:gd name="T35" fmla="*/ 662 w 662"/>
                <a:gd name="T36" fmla="*/ 338 h 3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2" h="338">
                  <a:moveTo>
                    <a:pt x="7" y="4"/>
                  </a:moveTo>
                  <a:lnTo>
                    <a:pt x="5" y="197"/>
                  </a:lnTo>
                  <a:lnTo>
                    <a:pt x="0" y="335"/>
                  </a:lnTo>
                  <a:lnTo>
                    <a:pt x="662" y="338"/>
                  </a:lnTo>
                  <a:lnTo>
                    <a:pt x="649" y="162"/>
                  </a:lnTo>
                  <a:lnTo>
                    <a:pt x="649" y="96"/>
                  </a:lnTo>
                  <a:lnTo>
                    <a:pt x="596" y="55"/>
                  </a:lnTo>
                  <a:lnTo>
                    <a:pt x="612" y="20"/>
                  </a:lnTo>
                  <a:lnTo>
                    <a:pt x="589" y="0"/>
                  </a:lnTo>
                  <a:lnTo>
                    <a:pt x="289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18" name="Freeform 6"/>
            <p:cNvSpPr>
              <a:spLocks/>
            </p:cNvSpPr>
            <p:nvPr/>
          </p:nvSpPr>
          <p:spPr bwMode="auto">
            <a:xfrm>
              <a:off x="4903708" y="4715159"/>
              <a:ext cx="1474303" cy="1511871"/>
            </a:xfrm>
            <a:custGeom>
              <a:avLst/>
              <a:gdLst>
                <a:gd name="T0" fmla="*/ 2147483647 w 1248"/>
                <a:gd name="T1" fmla="*/ 0 h 1156"/>
                <a:gd name="T2" fmla="*/ 2147483647 w 1248"/>
                <a:gd name="T3" fmla="*/ 2147483647 h 1156"/>
                <a:gd name="T4" fmla="*/ 2147483647 w 1248"/>
                <a:gd name="T5" fmla="*/ 2147483647 h 1156"/>
                <a:gd name="T6" fmla="*/ 2147483647 w 1248"/>
                <a:gd name="T7" fmla="*/ 2147483647 h 1156"/>
                <a:gd name="T8" fmla="*/ 2147483647 w 1248"/>
                <a:gd name="T9" fmla="*/ 2147483647 h 1156"/>
                <a:gd name="T10" fmla="*/ 2147483647 w 1248"/>
                <a:gd name="T11" fmla="*/ 2147483647 h 1156"/>
                <a:gd name="T12" fmla="*/ 2147483647 w 1248"/>
                <a:gd name="T13" fmla="*/ 2147483647 h 1156"/>
                <a:gd name="T14" fmla="*/ 2147483647 w 1248"/>
                <a:gd name="T15" fmla="*/ 2147483647 h 1156"/>
                <a:gd name="T16" fmla="*/ 2147483647 w 1248"/>
                <a:gd name="T17" fmla="*/ 2147483647 h 1156"/>
                <a:gd name="T18" fmla="*/ 2147483647 w 1248"/>
                <a:gd name="T19" fmla="*/ 2147483647 h 1156"/>
                <a:gd name="T20" fmla="*/ 2147483647 w 1248"/>
                <a:gd name="T21" fmla="*/ 2147483647 h 1156"/>
                <a:gd name="T22" fmla="*/ 2147483647 w 1248"/>
                <a:gd name="T23" fmla="*/ 2147483647 h 1156"/>
                <a:gd name="T24" fmla="*/ 2147483647 w 1248"/>
                <a:gd name="T25" fmla="*/ 2147483647 h 1156"/>
                <a:gd name="T26" fmla="*/ 2147483647 w 1248"/>
                <a:gd name="T27" fmla="*/ 2147483647 h 1156"/>
                <a:gd name="T28" fmla="*/ 2147483647 w 1248"/>
                <a:gd name="T29" fmla="*/ 2147483647 h 1156"/>
                <a:gd name="T30" fmla="*/ 2147483647 w 1248"/>
                <a:gd name="T31" fmla="*/ 2147483647 h 1156"/>
                <a:gd name="T32" fmla="*/ 2147483647 w 1248"/>
                <a:gd name="T33" fmla="*/ 2147483647 h 1156"/>
                <a:gd name="T34" fmla="*/ 2147483647 w 1248"/>
                <a:gd name="T35" fmla="*/ 2147483647 h 1156"/>
                <a:gd name="T36" fmla="*/ 2147483647 w 1248"/>
                <a:gd name="T37" fmla="*/ 2147483647 h 1156"/>
                <a:gd name="T38" fmla="*/ 2147483647 w 1248"/>
                <a:gd name="T39" fmla="*/ 2147483647 h 1156"/>
                <a:gd name="T40" fmla="*/ 2147483647 w 1248"/>
                <a:gd name="T41" fmla="*/ 2147483647 h 1156"/>
                <a:gd name="T42" fmla="*/ 2147483647 w 1248"/>
                <a:gd name="T43" fmla="*/ 2147483647 h 1156"/>
                <a:gd name="T44" fmla="*/ 2147483647 w 1248"/>
                <a:gd name="T45" fmla="*/ 2147483647 h 1156"/>
                <a:gd name="T46" fmla="*/ 2147483647 w 1248"/>
                <a:gd name="T47" fmla="*/ 2147483647 h 1156"/>
                <a:gd name="T48" fmla="*/ 2147483647 w 1248"/>
                <a:gd name="T49" fmla="*/ 2147483647 h 1156"/>
                <a:gd name="T50" fmla="*/ 2147483647 w 1248"/>
                <a:gd name="T51" fmla="*/ 2147483647 h 1156"/>
                <a:gd name="T52" fmla="*/ 2147483647 w 1248"/>
                <a:gd name="T53" fmla="*/ 2147483647 h 1156"/>
                <a:gd name="T54" fmla="*/ 2147483647 w 1248"/>
                <a:gd name="T55" fmla="*/ 2147483647 h 1156"/>
                <a:gd name="T56" fmla="*/ 2147483647 w 1248"/>
                <a:gd name="T57" fmla="*/ 2147483647 h 1156"/>
                <a:gd name="T58" fmla="*/ 2147483647 w 1248"/>
                <a:gd name="T59" fmla="*/ 2147483647 h 1156"/>
                <a:gd name="T60" fmla="*/ 2147483647 w 1248"/>
                <a:gd name="T61" fmla="*/ 2147483647 h 1156"/>
                <a:gd name="T62" fmla="*/ 2147483647 w 1248"/>
                <a:gd name="T63" fmla="*/ 2147483647 h 1156"/>
                <a:gd name="T64" fmla="*/ 2147483647 w 1248"/>
                <a:gd name="T65" fmla="*/ 2147483647 h 1156"/>
                <a:gd name="T66" fmla="*/ 2147483647 w 1248"/>
                <a:gd name="T67" fmla="*/ 2147483647 h 1156"/>
                <a:gd name="T68" fmla="*/ 2147483647 w 1248"/>
                <a:gd name="T69" fmla="*/ 2147483647 h 1156"/>
                <a:gd name="T70" fmla="*/ 2147483647 w 1248"/>
                <a:gd name="T71" fmla="*/ 2147483647 h 1156"/>
                <a:gd name="T72" fmla="*/ 2147483647 w 1248"/>
                <a:gd name="T73" fmla="*/ 2147483647 h 1156"/>
                <a:gd name="T74" fmla="*/ 2147483647 w 1248"/>
                <a:gd name="T75" fmla="*/ 2147483647 h 1156"/>
                <a:gd name="T76" fmla="*/ 2147483647 w 1248"/>
                <a:gd name="T77" fmla="*/ 2147483647 h 1156"/>
                <a:gd name="T78" fmla="*/ 2147483647 w 1248"/>
                <a:gd name="T79" fmla="*/ 2147483647 h 1156"/>
                <a:gd name="T80" fmla="*/ 2147483647 w 1248"/>
                <a:gd name="T81" fmla="*/ 2147483647 h 1156"/>
                <a:gd name="T82" fmla="*/ 2147483647 w 1248"/>
                <a:gd name="T83" fmla="*/ 2147483647 h 1156"/>
                <a:gd name="T84" fmla="*/ 2147483647 w 1248"/>
                <a:gd name="T85" fmla="*/ 2147483647 h 1156"/>
                <a:gd name="T86" fmla="*/ 2147483647 w 1248"/>
                <a:gd name="T87" fmla="*/ 2147483647 h 1156"/>
                <a:gd name="T88" fmla="*/ 2147483647 w 1248"/>
                <a:gd name="T89" fmla="*/ 2147483647 h 1156"/>
                <a:gd name="T90" fmla="*/ 2147483647 w 1248"/>
                <a:gd name="T91" fmla="*/ 2147483647 h 1156"/>
                <a:gd name="T92" fmla="*/ 0 w 1248"/>
                <a:gd name="T93" fmla="*/ 2147483647 h 1156"/>
                <a:gd name="T94" fmla="*/ 0 w 1248"/>
                <a:gd name="T95" fmla="*/ 2147483647 h 1156"/>
                <a:gd name="T96" fmla="*/ 2147483647 w 1248"/>
                <a:gd name="T97" fmla="*/ 2147483647 h 1156"/>
                <a:gd name="T98" fmla="*/ 2147483647 w 1248"/>
                <a:gd name="T99" fmla="*/ 2147483647 h 1156"/>
                <a:gd name="T100" fmla="*/ 2147483647 w 1248"/>
                <a:gd name="T101" fmla="*/ 0 h 11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48"/>
                <a:gd name="T154" fmla="*/ 0 h 1156"/>
                <a:gd name="T155" fmla="*/ 1248 w 1248"/>
                <a:gd name="T156" fmla="*/ 1156 h 11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48" h="1156">
                  <a:moveTo>
                    <a:pt x="361" y="0"/>
                  </a:moveTo>
                  <a:lnTo>
                    <a:pt x="637" y="10"/>
                  </a:lnTo>
                  <a:lnTo>
                    <a:pt x="637" y="219"/>
                  </a:lnTo>
                  <a:lnTo>
                    <a:pt x="778" y="278"/>
                  </a:lnTo>
                  <a:lnTo>
                    <a:pt x="817" y="258"/>
                  </a:lnTo>
                  <a:lnTo>
                    <a:pt x="909" y="303"/>
                  </a:lnTo>
                  <a:lnTo>
                    <a:pt x="964" y="300"/>
                  </a:lnTo>
                  <a:lnTo>
                    <a:pt x="1070" y="255"/>
                  </a:lnTo>
                  <a:lnTo>
                    <a:pt x="1131" y="299"/>
                  </a:lnTo>
                  <a:lnTo>
                    <a:pt x="1185" y="310"/>
                  </a:lnTo>
                  <a:lnTo>
                    <a:pt x="1185" y="481"/>
                  </a:lnTo>
                  <a:lnTo>
                    <a:pt x="1248" y="588"/>
                  </a:lnTo>
                  <a:lnTo>
                    <a:pt x="1233" y="733"/>
                  </a:lnTo>
                  <a:lnTo>
                    <a:pt x="1165" y="791"/>
                  </a:lnTo>
                  <a:lnTo>
                    <a:pt x="1151" y="738"/>
                  </a:lnTo>
                  <a:lnTo>
                    <a:pt x="1131" y="762"/>
                  </a:lnTo>
                  <a:lnTo>
                    <a:pt x="1146" y="796"/>
                  </a:lnTo>
                  <a:lnTo>
                    <a:pt x="1025" y="883"/>
                  </a:lnTo>
                  <a:lnTo>
                    <a:pt x="996" y="888"/>
                  </a:lnTo>
                  <a:lnTo>
                    <a:pt x="933" y="931"/>
                  </a:lnTo>
                  <a:lnTo>
                    <a:pt x="933" y="956"/>
                  </a:lnTo>
                  <a:lnTo>
                    <a:pt x="913" y="960"/>
                  </a:lnTo>
                  <a:lnTo>
                    <a:pt x="928" y="989"/>
                  </a:lnTo>
                  <a:lnTo>
                    <a:pt x="894" y="1033"/>
                  </a:lnTo>
                  <a:lnTo>
                    <a:pt x="913" y="1096"/>
                  </a:lnTo>
                  <a:lnTo>
                    <a:pt x="933" y="1117"/>
                  </a:lnTo>
                  <a:lnTo>
                    <a:pt x="928" y="1156"/>
                  </a:lnTo>
                  <a:lnTo>
                    <a:pt x="880" y="1156"/>
                  </a:lnTo>
                  <a:lnTo>
                    <a:pt x="836" y="1136"/>
                  </a:lnTo>
                  <a:lnTo>
                    <a:pt x="807" y="1141"/>
                  </a:lnTo>
                  <a:lnTo>
                    <a:pt x="710" y="1107"/>
                  </a:lnTo>
                  <a:lnTo>
                    <a:pt x="666" y="975"/>
                  </a:lnTo>
                  <a:lnTo>
                    <a:pt x="599" y="912"/>
                  </a:lnTo>
                  <a:lnTo>
                    <a:pt x="539" y="796"/>
                  </a:lnTo>
                  <a:lnTo>
                    <a:pt x="512" y="784"/>
                  </a:lnTo>
                  <a:lnTo>
                    <a:pt x="479" y="755"/>
                  </a:lnTo>
                  <a:lnTo>
                    <a:pt x="449" y="755"/>
                  </a:lnTo>
                  <a:lnTo>
                    <a:pt x="402" y="746"/>
                  </a:lnTo>
                  <a:lnTo>
                    <a:pt x="366" y="755"/>
                  </a:lnTo>
                  <a:lnTo>
                    <a:pt x="342" y="814"/>
                  </a:lnTo>
                  <a:lnTo>
                    <a:pt x="305" y="823"/>
                  </a:lnTo>
                  <a:lnTo>
                    <a:pt x="226" y="778"/>
                  </a:lnTo>
                  <a:lnTo>
                    <a:pt x="179" y="723"/>
                  </a:lnTo>
                  <a:lnTo>
                    <a:pt x="171" y="657"/>
                  </a:lnTo>
                  <a:lnTo>
                    <a:pt x="137" y="612"/>
                  </a:lnTo>
                  <a:lnTo>
                    <a:pt x="58" y="549"/>
                  </a:lnTo>
                  <a:lnTo>
                    <a:pt x="0" y="483"/>
                  </a:lnTo>
                  <a:lnTo>
                    <a:pt x="0" y="455"/>
                  </a:lnTo>
                  <a:lnTo>
                    <a:pt x="189" y="457"/>
                  </a:lnTo>
                  <a:lnTo>
                    <a:pt x="342" y="470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19" name="Freeform 7"/>
            <p:cNvSpPr>
              <a:spLocks/>
            </p:cNvSpPr>
            <p:nvPr/>
          </p:nvSpPr>
          <p:spPr bwMode="auto">
            <a:xfrm>
              <a:off x="8284927" y="2590799"/>
              <a:ext cx="401875" cy="677382"/>
            </a:xfrm>
            <a:custGeom>
              <a:avLst/>
              <a:gdLst>
                <a:gd name="T0" fmla="*/ 2147483647 w 339"/>
                <a:gd name="T1" fmla="*/ 2147483647 h 518"/>
                <a:gd name="T2" fmla="*/ 2147483647 w 339"/>
                <a:gd name="T3" fmla="*/ 2147483647 h 518"/>
                <a:gd name="T4" fmla="*/ 2147483647 w 339"/>
                <a:gd name="T5" fmla="*/ 2147483647 h 518"/>
                <a:gd name="T6" fmla="*/ 2147483647 w 339"/>
                <a:gd name="T7" fmla="*/ 2147483647 h 518"/>
                <a:gd name="T8" fmla="*/ 2147483647 w 339"/>
                <a:gd name="T9" fmla="*/ 2147483647 h 518"/>
                <a:gd name="T10" fmla="*/ 2147483647 w 339"/>
                <a:gd name="T11" fmla="*/ 2147483647 h 518"/>
                <a:gd name="T12" fmla="*/ 2147483647 w 339"/>
                <a:gd name="T13" fmla="*/ 2147483647 h 518"/>
                <a:gd name="T14" fmla="*/ 0 w 339"/>
                <a:gd name="T15" fmla="*/ 2147483647 h 518"/>
                <a:gd name="T16" fmla="*/ 2147483647 w 339"/>
                <a:gd name="T17" fmla="*/ 2147483647 h 518"/>
                <a:gd name="T18" fmla="*/ 2147483647 w 339"/>
                <a:gd name="T19" fmla="*/ 2147483647 h 518"/>
                <a:gd name="T20" fmla="*/ 2147483647 w 339"/>
                <a:gd name="T21" fmla="*/ 2147483647 h 518"/>
                <a:gd name="T22" fmla="*/ 2147483647 w 339"/>
                <a:gd name="T23" fmla="*/ 2147483647 h 518"/>
                <a:gd name="T24" fmla="*/ 2147483647 w 339"/>
                <a:gd name="T25" fmla="*/ 2147483647 h 518"/>
                <a:gd name="T26" fmla="*/ 2147483647 w 339"/>
                <a:gd name="T27" fmla="*/ 2147483647 h 518"/>
                <a:gd name="T28" fmla="*/ 2147483647 w 339"/>
                <a:gd name="T29" fmla="*/ 2147483647 h 518"/>
                <a:gd name="T30" fmla="*/ 2147483647 w 339"/>
                <a:gd name="T31" fmla="*/ 2147483647 h 518"/>
                <a:gd name="T32" fmla="*/ 2147483647 w 339"/>
                <a:gd name="T33" fmla="*/ 2147483647 h 518"/>
                <a:gd name="T34" fmla="*/ 2147483647 w 339"/>
                <a:gd name="T35" fmla="*/ 2147483647 h 518"/>
                <a:gd name="T36" fmla="*/ 2147483647 w 339"/>
                <a:gd name="T37" fmla="*/ 2147483647 h 518"/>
                <a:gd name="T38" fmla="*/ 2147483647 w 339"/>
                <a:gd name="T39" fmla="*/ 2147483647 h 518"/>
                <a:gd name="T40" fmla="*/ 2147483647 w 339"/>
                <a:gd name="T41" fmla="*/ 2147483647 h 518"/>
                <a:gd name="T42" fmla="*/ 2147483647 w 339"/>
                <a:gd name="T43" fmla="*/ 2147483647 h 518"/>
                <a:gd name="T44" fmla="*/ 2147483647 w 339"/>
                <a:gd name="T45" fmla="*/ 2147483647 h 518"/>
                <a:gd name="T46" fmla="*/ 2147483647 w 339"/>
                <a:gd name="T47" fmla="*/ 2147483647 h 518"/>
                <a:gd name="T48" fmla="*/ 2147483647 w 339"/>
                <a:gd name="T49" fmla="*/ 0 h 518"/>
                <a:gd name="T50" fmla="*/ 2147483647 w 339"/>
                <a:gd name="T51" fmla="*/ 2147483647 h 518"/>
                <a:gd name="T52" fmla="*/ 2147483647 w 339"/>
                <a:gd name="T53" fmla="*/ 2147483647 h 518"/>
                <a:gd name="T54" fmla="*/ 2147483647 w 339"/>
                <a:gd name="T55" fmla="*/ 2147483647 h 5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39"/>
                <a:gd name="T85" fmla="*/ 0 h 518"/>
                <a:gd name="T86" fmla="*/ 339 w 339"/>
                <a:gd name="T87" fmla="*/ 518 h 5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39" h="518">
                  <a:moveTo>
                    <a:pt x="79" y="16"/>
                  </a:moveTo>
                  <a:lnTo>
                    <a:pt x="29" y="111"/>
                  </a:lnTo>
                  <a:lnTo>
                    <a:pt x="53" y="147"/>
                  </a:lnTo>
                  <a:lnTo>
                    <a:pt x="29" y="190"/>
                  </a:lnTo>
                  <a:lnTo>
                    <a:pt x="43" y="205"/>
                  </a:lnTo>
                  <a:lnTo>
                    <a:pt x="34" y="234"/>
                  </a:lnTo>
                  <a:lnTo>
                    <a:pt x="34" y="282"/>
                  </a:lnTo>
                  <a:lnTo>
                    <a:pt x="0" y="300"/>
                  </a:lnTo>
                  <a:lnTo>
                    <a:pt x="13" y="314"/>
                  </a:lnTo>
                  <a:lnTo>
                    <a:pt x="84" y="495"/>
                  </a:lnTo>
                  <a:lnTo>
                    <a:pt x="140" y="518"/>
                  </a:lnTo>
                  <a:lnTo>
                    <a:pt x="137" y="481"/>
                  </a:lnTo>
                  <a:lnTo>
                    <a:pt x="164" y="452"/>
                  </a:lnTo>
                  <a:lnTo>
                    <a:pt x="155" y="421"/>
                  </a:lnTo>
                  <a:lnTo>
                    <a:pt x="224" y="384"/>
                  </a:lnTo>
                  <a:lnTo>
                    <a:pt x="227" y="334"/>
                  </a:lnTo>
                  <a:lnTo>
                    <a:pt x="268" y="331"/>
                  </a:lnTo>
                  <a:lnTo>
                    <a:pt x="300" y="292"/>
                  </a:lnTo>
                  <a:lnTo>
                    <a:pt x="339" y="266"/>
                  </a:lnTo>
                  <a:lnTo>
                    <a:pt x="339" y="234"/>
                  </a:lnTo>
                  <a:lnTo>
                    <a:pt x="285" y="224"/>
                  </a:lnTo>
                  <a:lnTo>
                    <a:pt x="276" y="189"/>
                  </a:lnTo>
                  <a:lnTo>
                    <a:pt x="222" y="184"/>
                  </a:lnTo>
                  <a:lnTo>
                    <a:pt x="179" y="30"/>
                  </a:lnTo>
                  <a:lnTo>
                    <a:pt x="159" y="0"/>
                  </a:lnTo>
                  <a:lnTo>
                    <a:pt x="106" y="13"/>
                  </a:lnTo>
                  <a:lnTo>
                    <a:pt x="96" y="27"/>
                  </a:lnTo>
                  <a:lnTo>
                    <a:pt x="79" y="1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24" name="Freeform 8"/>
            <p:cNvSpPr>
              <a:spLocks/>
            </p:cNvSpPr>
            <p:nvPr/>
          </p:nvSpPr>
          <p:spPr bwMode="auto">
            <a:xfrm>
              <a:off x="7690652" y="3927348"/>
              <a:ext cx="515721" cy="234522"/>
            </a:xfrm>
            <a:custGeom>
              <a:avLst/>
              <a:gdLst>
                <a:gd name="T0" fmla="*/ 0 w 505"/>
                <a:gd name="T1" fmla="*/ 2147483647 h 208"/>
                <a:gd name="T2" fmla="*/ 2147483647 w 505"/>
                <a:gd name="T3" fmla="*/ 0 h 208"/>
                <a:gd name="T4" fmla="*/ 2147483647 w 505"/>
                <a:gd name="T5" fmla="*/ 2147483647 h 208"/>
                <a:gd name="T6" fmla="*/ 2147483647 w 505"/>
                <a:gd name="T7" fmla="*/ 2147483647 h 208"/>
                <a:gd name="T8" fmla="*/ 2147483647 w 505"/>
                <a:gd name="T9" fmla="*/ 2147483647 h 208"/>
                <a:gd name="T10" fmla="*/ 2147483647 w 505"/>
                <a:gd name="T11" fmla="*/ 2147483647 h 208"/>
                <a:gd name="T12" fmla="*/ 2147483647 w 505"/>
                <a:gd name="T13" fmla="*/ 2147483647 h 208"/>
                <a:gd name="T14" fmla="*/ 2147483647 w 505"/>
                <a:gd name="T15" fmla="*/ 2147483647 h 208"/>
                <a:gd name="T16" fmla="*/ 2147483647 w 505"/>
                <a:gd name="T17" fmla="*/ 2147483647 h 208"/>
                <a:gd name="T18" fmla="*/ 2147483647 w 505"/>
                <a:gd name="T19" fmla="*/ 2147483647 h 208"/>
                <a:gd name="T20" fmla="*/ 2147483647 w 505"/>
                <a:gd name="T21" fmla="*/ 2147483647 h 208"/>
                <a:gd name="T22" fmla="*/ 2147483647 w 505"/>
                <a:gd name="T23" fmla="*/ 2147483647 h 208"/>
                <a:gd name="T24" fmla="*/ 2147483647 w 505"/>
                <a:gd name="T25" fmla="*/ 2147483647 h 208"/>
                <a:gd name="T26" fmla="*/ 2147483647 w 505"/>
                <a:gd name="T27" fmla="*/ 2147483647 h 208"/>
                <a:gd name="T28" fmla="*/ 2147483647 w 505"/>
                <a:gd name="T29" fmla="*/ 2147483647 h 208"/>
                <a:gd name="T30" fmla="*/ 2147483647 w 505"/>
                <a:gd name="T31" fmla="*/ 2147483647 h 208"/>
                <a:gd name="T32" fmla="*/ 0 w 505"/>
                <a:gd name="T33" fmla="*/ 2147483647 h 2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5"/>
                <a:gd name="T52" fmla="*/ 0 h 208"/>
                <a:gd name="T53" fmla="*/ 505 w 505"/>
                <a:gd name="T54" fmla="*/ 208 h 2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5" h="208">
                  <a:moveTo>
                    <a:pt x="0" y="72"/>
                  </a:moveTo>
                  <a:lnTo>
                    <a:pt x="381" y="0"/>
                  </a:lnTo>
                  <a:lnTo>
                    <a:pt x="440" y="144"/>
                  </a:lnTo>
                  <a:lnTo>
                    <a:pt x="504" y="128"/>
                  </a:lnTo>
                  <a:lnTo>
                    <a:pt x="505" y="199"/>
                  </a:lnTo>
                  <a:lnTo>
                    <a:pt x="453" y="208"/>
                  </a:lnTo>
                  <a:lnTo>
                    <a:pt x="407" y="162"/>
                  </a:lnTo>
                  <a:lnTo>
                    <a:pt x="376" y="106"/>
                  </a:lnTo>
                  <a:lnTo>
                    <a:pt x="371" y="28"/>
                  </a:lnTo>
                  <a:lnTo>
                    <a:pt x="349" y="67"/>
                  </a:lnTo>
                  <a:lnTo>
                    <a:pt x="374" y="184"/>
                  </a:lnTo>
                  <a:lnTo>
                    <a:pt x="264" y="201"/>
                  </a:lnTo>
                  <a:lnTo>
                    <a:pt x="261" y="115"/>
                  </a:lnTo>
                  <a:lnTo>
                    <a:pt x="193" y="77"/>
                  </a:lnTo>
                  <a:lnTo>
                    <a:pt x="136" y="68"/>
                  </a:lnTo>
                  <a:lnTo>
                    <a:pt x="15" y="128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31" name="Freeform 9"/>
            <p:cNvSpPr>
              <a:spLocks/>
            </p:cNvSpPr>
            <p:nvPr/>
          </p:nvSpPr>
          <p:spPr bwMode="auto">
            <a:xfrm>
              <a:off x="3479497" y="2640891"/>
              <a:ext cx="678521" cy="552152"/>
            </a:xfrm>
            <a:custGeom>
              <a:avLst/>
              <a:gdLst>
                <a:gd name="T0" fmla="*/ 2147483647 w 574"/>
                <a:gd name="T1" fmla="*/ 0 h 422"/>
                <a:gd name="T2" fmla="*/ 2147483647 w 574"/>
                <a:gd name="T3" fmla="*/ 2147483647 h 422"/>
                <a:gd name="T4" fmla="*/ 2147483647 w 574"/>
                <a:gd name="T5" fmla="*/ 2147483647 h 422"/>
                <a:gd name="T6" fmla="*/ 2147483647 w 574"/>
                <a:gd name="T7" fmla="*/ 2147483647 h 422"/>
                <a:gd name="T8" fmla="*/ 2147483647 w 574"/>
                <a:gd name="T9" fmla="*/ 2147483647 h 422"/>
                <a:gd name="T10" fmla="*/ 2147483647 w 574"/>
                <a:gd name="T11" fmla="*/ 2147483647 h 422"/>
                <a:gd name="T12" fmla="*/ 2147483647 w 574"/>
                <a:gd name="T13" fmla="*/ 2147483647 h 422"/>
                <a:gd name="T14" fmla="*/ 2147483647 w 574"/>
                <a:gd name="T15" fmla="*/ 2147483647 h 422"/>
                <a:gd name="T16" fmla="*/ 2147483647 w 574"/>
                <a:gd name="T17" fmla="*/ 2147483647 h 422"/>
                <a:gd name="T18" fmla="*/ 2147483647 w 574"/>
                <a:gd name="T19" fmla="*/ 2147483647 h 422"/>
                <a:gd name="T20" fmla="*/ 2147483647 w 574"/>
                <a:gd name="T21" fmla="*/ 2147483647 h 422"/>
                <a:gd name="T22" fmla="*/ 2147483647 w 574"/>
                <a:gd name="T23" fmla="*/ 2147483647 h 422"/>
                <a:gd name="T24" fmla="*/ 2147483647 w 574"/>
                <a:gd name="T25" fmla="*/ 2147483647 h 422"/>
                <a:gd name="T26" fmla="*/ 2147483647 w 574"/>
                <a:gd name="T27" fmla="*/ 2147483647 h 422"/>
                <a:gd name="T28" fmla="*/ 2147483647 w 574"/>
                <a:gd name="T29" fmla="*/ 2147483647 h 422"/>
                <a:gd name="T30" fmla="*/ 2147483647 w 574"/>
                <a:gd name="T31" fmla="*/ 2147483647 h 422"/>
                <a:gd name="T32" fmla="*/ 2147483647 w 574"/>
                <a:gd name="T33" fmla="*/ 2147483647 h 422"/>
                <a:gd name="T34" fmla="*/ 2147483647 w 574"/>
                <a:gd name="T35" fmla="*/ 2147483647 h 422"/>
                <a:gd name="T36" fmla="*/ 2147483647 w 574"/>
                <a:gd name="T37" fmla="*/ 2147483647 h 422"/>
                <a:gd name="T38" fmla="*/ 2147483647 w 574"/>
                <a:gd name="T39" fmla="*/ 2147483647 h 422"/>
                <a:gd name="T40" fmla="*/ 0 w 574"/>
                <a:gd name="T41" fmla="*/ 2147483647 h 422"/>
                <a:gd name="T42" fmla="*/ 2147483647 w 574"/>
                <a:gd name="T43" fmla="*/ 2147483647 h 422"/>
                <a:gd name="T44" fmla="*/ 2147483647 w 574"/>
                <a:gd name="T45" fmla="*/ 2147483647 h 422"/>
                <a:gd name="T46" fmla="*/ 2147483647 w 574"/>
                <a:gd name="T47" fmla="*/ 2147483647 h 422"/>
                <a:gd name="T48" fmla="*/ 2147483647 w 574"/>
                <a:gd name="T49" fmla="*/ 2147483647 h 422"/>
                <a:gd name="T50" fmla="*/ 2147483647 w 574"/>
                <a:gd name="T51" fmla="*/ 2147483647 h 422"/>
                <a:gd name="T52" fmla="*/ 2147483647 w 574"/>
                <a:gd name="T53" fmla="*/ 2147483647 h 422"/>
                <a:gd name="T54" fmla="*/ 2147483647 w 574"/>
                <a:gd name="T55" fmla="*/ 2147483647 h 422"/>
                <a:gd name="T56" fmla="*/ 2147483647 w 574"/>
                <a:gd name="T57" fmla="*/ 2147483647 h 422"/>
                <a:gd name="T58" fmla="*/ 2147483647 w 574"/>
                <a:gd name="T59" fmla="*/ 2147483647 h 422"/>
                <a:gd name="T60" fmla="*/ 2147483647 w 574"/>
                <a:gd name="T61" fmla="*/ 2147483647 h 422"/>
                <a:gd name="T62" fmla="*/ 2147483647 w 574"/>
                <a:gd name="T63" fmla="*/ 2147483647 h 422"/>
                <a:gd name="T64" fmla="*/ 2147483647 w 574"/>
                <a:gd name="T65" fmla="*/ 2147483647 h 422"/>
                <a:gd name="T66" fmla="*/ 2147483647 w 574"/>
                <a:gd name="T67" fmla="*/ 2147483647 h 422"/>
                <a:gd name="T68" fmla="*/ 2147483647 w 574"/>
                <a:gd name="T69" fmla="*/ 2147483647 h 422"/>
                <a:gd name="T70" fmla="*/ 2147483647 w 574"/>
                <a:gd name="T71" fmla="*/ 2147483647 h 422"/>
                <a:gd name="T72" fmla="*/ 2147483647 w 574"/>
                <a:gd name="T73" fmla="*/ 2147483647 h 422"/>
                <a:gd name="T74" fmla="*/ 2147483647 w 574"/>
                <a:gd name="T75" fmla="*/ 0 h 4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4"/>
                <a:gd name="T115" fmla="*/ 0 h 422"/>
                <a:gd name="T116" fmla="*/ 574 w 574"/>
                <a:gd name="T117" fmla="*/ 422 h 4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4" h="422">
                  <a:moveTo>
                    <a:pt x="145" y="0"/>
                  </a:moveTo>
                  <a:lnTo>
                    <a:pt x="263" y="33"/>
                  </a:lnTo>
                  <a:lnTo>
                    <a:pt x="353" y="54"/>
                  </a:lnTo>
                  <a:lnTo>
                    <a:pt x="397" y="63"/>
                  </a:lnTo>
                  <a:lnTo>
                    <a:pt x="442" y="70"/>
                  </a:lnTo>
                  <a:lnTo>
                    <a:pt x="502" y="81"/>
                  </a:lnTo>
                  <a:lnTo>
                    <a:pt x="574" y="94"/>
                  </a:lnTo>
                  <a:lnTo>
                    <a:pt x="527" y="422"/>
                  </a:lnTo>
                  <a:lnTo>
                    <a:pt x="305" y="375"/>
                  </a:lnTo>
                  <a:lnTo>
                    <a:pt x="274" y="396"/>
                  </a:lnTo>
                  <a:lnTo>
                    <a:pt x="234" y="364"/>
                  </a:lnTo>
                  <a:lnTo>
                    <a:pt x="198" y="396"/>
                  </a:lnTo>
                  <a:lnTo>
                    <a:pt x="166" y="368"/>
                  </a:lnTo>
                  <a:lnTo>
                    <a:pt x="74" y="364"/>
                  </a:lnTo>
                  <a:lnTo>
                    <a:pt x="87" y="310"/>
                  </a:lnTo>
                  <a:lnTo>
                    <a:pt x="21" y="306"/>
                  </a:lnTo>
                  <a:lnTo>
                    <a:pt x="14" y="275"/>
                  </a:lnTo>
                  <a:lnTo>
                    <a:pt x="27" y="243"/>
                  </a:lnTo>
                  <a:lnTo>
                    <a:pt x="11" y="214"/>
                  </a:lnTo>
                  <a:lnTo>
                    <a:pt x="12" y="131"/>
                  </a:lnTo>
                  <a:lnTo>
                    <a:pt x="0" y="68"/>
                  </a:lnTo>
                  <a:lnTo>
                    <a:pt x="8" y="44"/>
                  </a:lnTo>
                  <a:lnTo>
                    <a:pt x="37" y="54"/>
                  </a:lnTo>
                  <a:lnTo>
                    <a:pt x="67" y="91"/>
                  </a:lnTo>
                  <a:lnTo>
                    <a:pt x="124" y="99"/>
                  </a:lnTo>
                  <a:lnTo>
                    <a:pt x="138" y="130"/>
                  </a:lnTo>
                  <a:lnTo>
                    <a:pt x="111" y="130"/>
                  </a:lnTo>
                  <a:lnTo>
                    <a:pt x="108" y="155"/>
                  </a:lnTo>
                  <a:lnTo>
                    <a:pt x="124" y="159"/>
                  </a:lnTo>
                  <a:lnTo>
                    <a:pt x="130" y="184"/>
                  </a:lnTo>
                  <a:lnTo>
                    <a:pt x="96" y="204"/>
                  </a:lnTo>
                  <a:lnTo>
                    <a:pt x="96" y="222"/>
                  </a:lnTo>
                  <a:lnTo>
                    <a:pt x="135" y="222"/>
                  </a:lnTo>
                  <a:lnTo>
                    <a:pt x="145" y="176"/>
                  </a:lnTo>
                  <a:lnTo>
                    <a:pt x="174" y="149"/>
                  </a:lnTo>
                  <a:lnTo>
                    <a:pt x="138" y="78"/>
                  </a:lnTo>
                  <a:lnTo>
                    <a:pt x="161" y="55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32" name="Freeform 10"/>
            <p:cNvSpPr>
              <a:spLocks/>
            </p:cNvSpPr>
            <p:nvPr/>
          </p:nvSpPr>
          <p:spPr bwMode="auto">
            <a:xfrm>
              <a:off x="3318975" y="3040490"/>
              <a:ext cx="848150" cy="713812"/>
            </a:xfrm>
            <a:custGeom>
              <a:avLst/>
              <a:gdLst>
                <a:gd name="T0" fmla="*/ 2147483647 w 717"/>
                <a:gd name="T1" fmla="*/ 0 h 547"/>
                <a:gd name="T2" fmla="*/ 2147483647 w 717"/>
                <a:gd name="T3" fmla="*/ 2147483647 h 547"/>
                <a:gd name="T4" fmla="*/ 2147483647 w 717"/>
                <a:gd name="T5" fmla="*/ 2147483647 h 547"/>
                <a:gd name="T6" fmla="*/ 2147483647 w 717"/>
                <a:gd name="T7" fmla="*/ 2147483647 h 547"/>
                <a:gd name="T8" fmla="*/ 2147483647 w 717"/>
                <a:gd name="T9" fmla="*/ 2147483647 h 547"/>
                <a:gd name="T10" fmla="*/ 2147483647 w 717"/>
                <a:gd name="T11" fmla="*/ 2147483647 h 547"/>
                <a:gd name="T12" fmla="*/ 2147483647 w 717"/>
                <a:gd name="T13" fmla="*/ 2147483647 h 547"/>
                <a:gd name="T14" fmla="*/ 2147483647 w 717"/>
                <a:gd name="T15" fmla="*/ 2147483647 h 547"/>
                <a:gd name="T16" fmla="*/ 2147483647 w 717"/>
                <a:gd name="T17" fmla="*/ 2147483647 h 547"/>
                <a:gd name="T18" fmla="*/ 0 w 717"/>
                <a:gd name="T19" fmla="*/ 2147483647 h 547"/>
                <a:gd name="T20" fmla="*/ 0 w 717"/>
                <a:gd name="T21" fmla="*/ 2147483647 h 547"/>
                <a:gd name="T22" fmla="*/ 2147483647 w 717"/>
                <a:gd name="T23" fmla="*/ 2147483647 h 547"/>
                <a:gd name="T24" fmla="*/ 2147483647 w 717"/>
                <a:gd name="T25" fmla="*/ 2147483647 h 547"/>
                <a:gd name="T26" fmla="*/ 2147483647 w 717"/>
                <a:gd name="T27" fmla="*/ 2147483647 h 547"/>
                <a:gd name="T28" fmla="*/ 2147483647 w 717"/>
                <a:gd name="T29" fmla="*/ 2147483647 h 547"/>
                <a:gd name="T30" fmla="*/ 2147483647 w 717"/>
                <a:gd name="T31" fmla="*/ 2147483647 h 547"/>
                <a:gd name="T32" fmla="*/ 2147483647 w 717"/>
                <a:gd name="T33" fmla="*/ 2147483647 h 547"/>
                <a:gd name="T34" fmla="*/ 2147483647 w 717"/>
                <a:gd name="T35" fmla="*/ 2147483647 h 547"/>
                <a:gd name="T36" fmla="*/ 2147483647 w 717"/>
                <a:gd name="T37" fmla="*/ 2147483647 h 547"/>
                <a:gd name="T38" fmla="*/ 2147483647 w 717"/>
                <a:gd name="T39" fmla="*/ 2147483647 h 547"/>
                <a:gd name="T40" fmla="*/ 2147483647 w 717"/>
                <a:gd name="T41" fmla="*/ 2147483647 h 547"/>
                <a:gd name="T42" fmla="*/ 2147483647 w 717"/>
                <a:gd name="T43" fmla="*/ 2147483647 h 547"/>
                <a:gd name="T44" fmla="*/ 2147483647 w 717"/>
                <a:gd name="T45" fmla="*/ 2147483647 h 547"/>
                <a:gd name="T46" fmla="*/ 2147483647 w 717"/>
                <a:gd name="T47" fmla="*/ 2147483647 h 547"/>
                <a:gd name="T48" fmla="*/ 2147483647 w 717"/>
                <a:gd name="T49" fmla="*/ 2147483647 h 547"/>
                <a:gd name="T50" fmla="*/ 2147483647 w 717"/>
                <a:gd name="T51" fmla="*/ 2147483647 h 547"/>
                <a:gd name="T52" fmla="*/ 2147483647 w 717"/>
                <a:gd name="T53" fmla="*/ 0 h 5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17"/>
                <a:gd name="T82" fmla="*/ 0 h 547"/>
                <a:gd name="T83" fmla="*/ 717 w 717"/>
                <a:gd name="T84" fmla="*/ 547 h 5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17" h="547">
                  <a:moveTo>
                    <a:pt x="157" y="0"/>
                  </a:moveTo>
                  <a:lnTo>
                    <a:pt x="136" y="11"/>
                  </a:lnTo>
                  <a:lnTo>
                    <a:pt x="123" y="59"/>
                  </a:lnTo>
                  <a:lnTo>
                    <a:pt x="110" y="100"/>
                  </a:lnTo>
                  <a:lnTo>
                    <a:pt x="100" y="132"/>
                  </a:lnTo>
                  <a:lnTo>
                    <a:pt x="87" y="167"/>
                  </a:lnTo>
                  <a:lnTo>
                    <a:pt x="73" y="203"/>
                  </a:lnTo>
                  <a:lnTo>
                    <a:pt x="53" y="242"/>
                  </a:lnTo>
                  <a:lnTo>
                    <a:pt x="27" y="287"/>
                  </a:lnTo>
                  <a:lnTo>
                    <a:pt x="0" y="330"/>
                  </a:lnTo>
                  <a:lnTo>
                    <a:pt x="0" y="426"/>
                  </a:lnTo>
                  <a:lnTo>
                    <a:pt x="402" y="508"/>
                  </a:lnTo>
                  <a:lnTo>
                    <a:pt x="588" y="547"/>
                  </a:lnTo>
                  <a:lnTo>
                    <a:pt x="626" y="356"/>
                  </a:lnTo>
                  <a:lnTo>
                    <a:pt x="651" y="340"/>
                  </a:lnTo>
                  <a:lnTo>
                    <a:pt x="628" y="298"/>
                  </a:lnTo>
                  <a:lnTo>
                    <a:pt x="639" y="255"/>
                  </a:lnTo>
                  <a:lnTo>
                    <a:pt x="717" y="182"/>
                  </a:lnTo>
                  <a:lnTo>
                    <a:pt x="663" y="116"/>
                  </a:lnTo>
                  <a:lnTo>
                    <a:pt x="441" y="69"/>
                  </a:lnTo>
                  <a:lnTo>
                    <a:pt x="410" y="88"/>
                  </a:lnTo>
                  <a:lnTo>
                    <a:pt x="370" y="56"/>
                  </a:lnTo>
                  <a:lnTo>
                    <a:pt x="334" y="90"/>
                  </a:lnTo>
                  <a:lnTo>
                    <a:pt x="300" y="56"/>
                  </a:lnTo>
                  <a:lnTo>
                    <a:pt x="211" y="58"/>
                  </a:lnTo>
                  <a:lnTo>
                    <a:pt x="223" y="4"/>
                  </a:lnTo>
                  <a:lnTo>
                    <a:pt x="157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34" name="Freeform 11"/>
            <p:cNvSpPr>
              <a:spLocks/>
            </p:cNvSpPr>
            <p:nvPr/>
          </p:nvSpPr>
          <p:spPr bwMode="auto">
            <a:xfrm>
              <a:off x="3250668" y="3591503"/>
              <a:ext cx="892550" cy="1527809"/>
            </a:xfrm>
            <a:custGeom>
              <a:avLst/>
              <a:gdLst>
                <a:gd name="T0" fmla="*/ 2147483647 w 755"/>
                <a:gd name="T1" fmla="*/ 0 h 1168"/>
                <a:gd name="T2" fmla="*/ 2147483647 w 755"/>
                <a:gd name="T3" fmla="*/ 2147483647 h 1168"/>
                <a:gd name="T4" fmla="*/ 2147483647 w 755"/>
                <a:gd name="T5" fmla="*/ 2147483647 h 1168"/>
                <a:gd name="T6" fmla="*/ 2147483647 w 755"/>
                <a:gd name="T7" fmla="*/ 2147483647 h 1168"/>
                <a:gd name="T8" fmla="*/ 2147483647 w 755"/>
                <a:gd name="T9" fmla="*/ 2147483647 h 1168"/>
                <a:gd name="T10" fmla="*/ 2147483647 w 755"/>
                <a:gd name="T11" fmla="*/ 2147483647 h 1168"/>
                <a:gd name="T12" fmla="*/ 2147483647 w 755"/>
                <a:gd name="T13" fmla="*/ 2147483647 h 1168"/>
                <a:gd name="T14" fmla="*/ 2147483647 w 755"/>
                <a:gd name="T15" fmla="*/ 2147483647 h 1168"/>
                <a:gd name="T16" fmla="*/ 2147483647 w 755"/>
                <a:gd name="T17" fmla="*/ 2147483647 h 1168"/>
                <a:gd name="T18" fmla="*/ 2147483647 w 755"/>
                <a:gd name="T19" fmla="*/ 2147483647 h 1168"/>
                <a:gd name="T20" fmla="*/ 2147483647 w 755"/>
                <a:gd name="T21" fmla="*/ 2147483647 h 1168"/>
                <a:gd name="T22" fmla="*/ 2147483647 w 755"/>
                <a:gd name="T23" fmla="*/ 2147483647 h 1168"/>
                <a:gd name="T24" fmla="*/ 2147483647 w 755"/>
                <a:gd name="T25" fmla="*/ 2147483647 h 1168"/>
                <a:gd name="T26" fmla="*/ 2147483647 w 755"/>
                <a:gd name="T27" fmla="*/ 2147483647 h 1168"/>
                <a:gd name="T28" fmla="*/ 2147483647 w 755"/>
                <a:gd name="T29" fmla="*/ 2147483647 h 1168"/>
                <a:gd name="T30" fmla="*/ 2147483647 w 755"/>
                <a:gd name="T31" fmla="*/ 2147483647 h 1168"/>
                <a:gd name="T32" fmla="*/ 2147483647 w 755"/>
                <a:gd name="T33" fmla="*/ 2147483647 h 1168"/>
                <a:gd name="T34" fmla="*/ 2147483647 w 755"/>
                <a:gd name="T35" fmla="*/ 2147483647 h 1168"/>
                <a:gd name="T36" fmla="*/ 2147483647 w 755"/>
                <a:gd name="T37" fmla="*/ 2147483647 h 1168"/>
                <a:gd name="T38" fmla="*/ 2147483647 w 755"/>
                <a:gd name="T39" fmla="*/ 2147483647 h 1168"/>
                <a:gd name="T40" fmla="*/ 2147483647 w 755"/>
                <a:gd name="T41" fmla="*/ 2147483647 h 1168"/>
                <a:gd name="T42" fmla="*/ 2147483647 w 755"/>
                <a:gd name="T43" fmla="*/ 2147483647 h 1168"/>
                <a:gd name="T44" fmla="*/ 2147483647 w 755"/>
                <a:gd name="T45" fmla="*/ 2147483647 h 1168"/>
                <a:gd name="T46" fmla="*/ 2147483647 w 755"/>
                <a:gd name="T47" fmla="*/ 2147483647 h 1168"/>
                <a:gd name="T48" fmla="*/ 2147483647 w 755"/>
                <a:gd name="T49" fmla="*/ 2147483647 h 1168"/>
                <a:gd name="T50" fmla="*/ 2147483647 w 755"/>
                <a:gd name="T51" fmla="*/ 2147483647 h 1168"/>
                <a:gd name="T52" fmla="*/ 2147483647 w 755"/>
                <a:gd name="T53" fmla="*/ 2147483647 h 1168"/>
                <a:gd name="T54" fmla="*/ 2147483647 w 755"/>
                <a:gd name="T55" fmla="*/ 2147483647 h 1168"/>
                <a:gd name="T56" fmla="*/ 2147483647 w 755"/>
                <a:gd name="T57" fmla="*/ 2147483647 h 1168"/>
                <a:gd name="T58" fmla="*/ 2147483647 w 755"/>
                <a:gd name="T59" fmla="*/ 2147483647 h 1168"/>
                <a:gd name="T60" fmla="*/ 2147483647 w 755"/>
                <a:gd name="T61" fmla="*/ 2147483647 h 1168"/>
                <a:gd name="T62" fmla="*/ 2147483647 w 755"/>
                <a:gd name="T63" fmla="*/ 2147483647 h 1168"/>
                <a:gd name="T64" fmla="*/ 2147483647 w 755"/>
                <a:gd name="T65" fmla="*/ 2147483647 h 1168"/>
                <a:gd name="T66" fmla="*/ 2147483647 w 755"/>
                <a:gd name="T67" fmla="*/ 2147483647 h 1168"/>
                <a:gd name="T68" fmla="*/ 2147483647 w 755"/>
                <a:gd name="T69" fmla="*/ 2147483647 h 1168"/>
                <a:gd name="T70" fmla="*/ 2147483647 w 755"/>
                <a:gd name="T71" fmla="*/ 2147483647 h 1168"/>
                <a:gd name="T72" fmla="*/ 2147483647 w 755"/>
                <a:gd name="T73" fmla="*/ 2147483647 h 1168"/>
                <a:gd name="T74" fmla="*/ 2147483647 w 755"/>
                <a:gd name="T75" fmla="*/ 2147483647 h 1168"/>
                <a:gd name="T76" fmla="*/ 2147483647 w 755"/>
                <a:gd name="T77" fmla="*/ 2147483647 h 1168"/>
                <a:gd name="T78" fmla="*/ 2147483647 w 755"/>
                <a:gd name="T79" fmla="*/ 2147483647 h 1168"/>
                <a:gd name="T80" fmla="*/ 2147483647 w 755"/>
                <a:gd name="T81" fmla="*/ 2147483647 h 1168"/>
                <a:gd name="T82" fmla="*/ 2147483647 w 755"/>
                <a:gd name="T83" fmla="*/ 2147483647 h 1168"/>
                <a:gd name="T84" fmla="*/ 2147483647 w 755"/>
                <a:gd name="T85" fmla="*/ 2147483647 h 1168"/>
                <a:gd name="T86" fmla="*/ 0 w 755"/>
                <a:gd name="T87" fmla="*/ 2147483647 h 1168"/>
                <a:gd name="T88" fmla="*/ 2147483647 w 755"/>
                <a:gd name="T89" fmla="*/ 2147483647 h 1168"/>
                <a:gd name="T90" fmla="*/ 2147483647 w 755"/>
                <a:gd name="T91" fmla="*/ 2147483647 h 1168"/>
                <a:gd name="T92" fmla="*/ 2147483647 w 755"/>
                <a:gd name="T93" fmla="*/ 2147483647 h 1168"/>
                <a:gd name="T94" fmla="*/ 2147483647 w 755"/>
                <a:gd name="T95" fmla="*/ 0 h 11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5"/>
                <a:gd name="T145" fmla="*/ 0 h 1168"/>
                <a:gd name="T146" fmla="*/ 755 w 755"/>
                <a:gd name="T147" fmla="*/ 1168 h 116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5" h="1168">
                  <a:moveTo>
                    <a:pt x="58" y="0"/>
                  </a:moveTo>
                  <a:lnTo>
                    <a:pt x="405" y="70"/>
                  </a:lnTo>
                  <a:lnTo>
                    <a:pt x="329" y="414"/>
                  </a:lnTo>
                  <a:lnTo>
                    <a:pt x="720" y="937"/>
                  </a:lnTo>
                  <a:lnTo>
                    <a:pt x="755" y="1003"/>
                  </a:lnTo>
                  <a:lnTo>
                    <a:pt x="718" y="1035"/>
                  </a:lnTo>
                  <a:lnTo>
                    <a:pt x="694" y="1093"/>
                  </a:lnTo>
                  <a:lnTo>
                    <a:pt x="671" y="1127"/>
                  </a:lnTo>
                  <a:lnTo>
                    <a:pt x="696" y="1158"/>
                  </a:lnTo>
                  <a:lnTo>
                    <a:pt x="655" y="1168"/>
                  </a:lnTo>
                  <a:lnTo>
                    <a:pt x="426" y="1160"/>
                  </a:lnTo>
                  <a:lnTo>
                    <a:pt x="412" y="1092"/>
                  </a:lnTo>
                  <a:lnTo>
                    <a:pt x="371" y="1042"/>
                  </a:lnTo>
                  <a:lnTo>
                    <a:pt x="342" y="1024"/>
                  </a:lnTo>
                  <a:lnTo>
                    <a:pt x="334" y="988"/>
                  </a:lnTo>
                  <a:lnTo>
                    <a:pt x="310" y="969"/>
                  </a:lnTo>
                  <a:lnTo>
                    <a:pt x="286" y="945"/>
                  </a:lnTo>
                  <a:lnTo>
                    <a:pt x="278" y="917"/>
                  </a:lnTo>
                  <a:lnTo>
                    <a:pt x="255" y="900"/>
                  </a:lnTo>
                  <a:lnTo>
                    <a:pt x="219" y="909"/>
                  </a:lnTo>
                  <a:lnTo>
                    <a:pt x="179" y="895"/>
                  </a:lnTo>
                  <a:lnTo>
                    <a:pt x="179" y="880"/>
                  </a:lnTo>
                  <a:lnTo>
                    <a:pt x="177" y="848"/>
                  </a:lnTo>
                  <a:lnTo>
                    <a:pt x="161" y="812"/>
                  </a:lnTo>
                  <a:lnTo>
                    <a:pt x="160" y="783"/>
                  </a:lnTo>
                  <a:lnTo>
                    <a:pt x="142" y="758"/>
                  </a:lnTo>
                  <a:lnTo>
                    <a:pt x="147" y="733"/>
                  </a:lnTo>
                  <a:lnTo>
                    <a:pt x="97" y="674"/>
                  </a:lnTo>
                  <a:lnTo>
                    <a:pt x="97" y="640"/>
                  </a:lnTo>
                  <a:lnTo>
                    <a:pt x="123" y="627"/>
                  </a:lnTo>
                  <a:lnTo>
                    <a:pt x="123" y="606"/>
                  </a:lnTo>
                  <a:lnTo>
                    <a:pt x="97" y="599"/>
                  </a:lnTo>
                  <a:lnTo>
                    <a:pt x="85" y="567"/>
                  </a:lnTo>
                  <a:lnTo>
                    <a:pt x="72" y="511"/>
                  </a:lnTo>
                  <a:lnTo>
                    <a:pt x="110" y="541"/>
                  </a:lnTo>
                  <a:lnTo>
                    <a:pt x="95" y="501"/>
                  </a:lnTo>
                  <a:lnTo>
                    <a:pt x="123" y="501"/>
                  </a:lnTo>
                  <a:lnTo>
                    <a:pt x="123" y="472"/>
                  </a:lnTo>
                  <a:lnTo>
                    <a:pt x="95" y="452"/>
                  </a:lnTo>
                  <a:lnTo>
                    <a:pt x="82" y="480"/>
                  </a:lnTo>
                  <a:lnTo>
                    <a:pt x="58" y="470"/>
                  </a:lnTo>
                  <a:lnTo>
                    <a:pt x="10" y="339"/>
                  </a:lnTo>
                  <a:lnTo>
                    <a:pt x="22" y="246"/>
                  </a:lnTo>
                  <a:lnTo>
                    <a:pt x="0" y="193"/>
                  </a:lnTo>
                  <a:lnTo>
                    <a:pt x="11" y="152"/>
                  </a:lnTo>
                  <a:lnTo>
                    <a:pt x="35" y="144"/>
                  </a:lnTo>
                  <a:lnTo>
                    <a:pt x="58" y="8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36" name="Freeform 12"/>
            <p:cNvSpPr>
              <a:spLocks/>
            </p:cNvSpPr>
            <p:nvPr/>
          </p:nvSpPr>
          <p:spPr bwMode="auto">
            <a:xfrm>
              <a:off x="3640020" y="3687134"/>
              <a:ext cx="676244" cy="1128211"/>
            </a:xfrm>
            <a:custGeom>
              <a:avLst/>
              <a:gdLst>
                <a:gd name="T0" fmla="*/ 2147483647 w 572"/>
                <a:gd name="T1" fmla="*/ 0 h 864"/>
                <a:gd name="T2" fmla="*/ 0 w 572"/>
                <a:gd name="T3" fmla="*/ 2147483647 h 864"/>
                <a:gd name="T4" fmla="*/ 2147483647 w 572"/>
                <a:gd name="T5" fmla="*/ 2147483647 h 864"/>
                <a:gd name="T6" fmla="*/ 2147483647 w 572"/>
                <a:gd name="T7" fmla="*/ 2147483647 h 864"/>
                <a:gd name="T8" fmla="*/ 2147483647 w 572"/>
                <a:gd name="T9" fmla="*/ 2147483647 h 864"/>
                <a:gd name="T10" fmla="*/ 2147483647 w 572"/>
                <a:gd name="T11" fmla="*/ 2147483647 h 864"/>
                <a:gd name="T12" fmla="*/ 2147483647 w 572"/>
                <a:gd name="T13" fmla="*/ 2147483647 h 864"/>
                <a:gd name="T14" fmla="*/ 2147483647 w 572"/>
                <a:gd name="T15" fmla="*/ 2147483647 h 864"/>
                <a:gd name="T16" fmla="*/ 2147483647 w 572"/>
                <a:gd name="T17" fmla="*/ 2147483647 h 864"/>
                <a:gd name="T18" fmla="*/ 2147483647 w 572"/>
                <a:gd name="T19" fmla="*/ 2147483647 h 864"/>
                <a:gd name="T20" fmla="*/ 2147483647 w 572"/>
                <a:gd name="T21" fmla="*/ 2147483647 h 864"/>
                <a:gd name="T22" fmla="*/ 2147483647 w 572"/>
                <a:gd name="T23" fmla="*/ 0 h 8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72"/>
                <a:gd name="T37" fmla="*/ 0 h 864"/>
                <a:gd name="T38" fmla="*/ 572 w 572"/>
                <a:gd name="T39" fmla="*/ 864 h 8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72" h="864">
                  <a:moveTo>
                    <a:pt x="73" y="0"/>
                  </a:moveTo>
                  <a:lnTo>
                    <a:pt x="0" y="342"/>
                  </a:lnTo>
                  <a:lnTo>
                    <a:pt x="389" y="864"/>
                  </a:lnTo>
                  <a:lnTo>
                    <a:pt x="413" y="841"/>
                  </a:lnTo>
                  <a:lnTo>
                    <a:pt x="412" y="738"/>
                  </a:lnTo>
                  <a:lnTo>
                    <a:pt x="460" y="746"/>
                  </a:lnTo>
                  <a:lnTo>
                    <a:pt x="510" y="429"/>
                  </a:lnTo>
                  <a:lnTo>
                    <a:pt x="544" y="215"/>
                  </a:lnTo>
                  <a:lnTo>
                    <a:pt x="554" y="150"/>
                  </a:lnTo>
                  <a:lnTo>
                    <a:pt x="572" y="92"/>
                  </a:lnTo>
                  <a:lnTo>
                    <a:pt x="315" y="5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37" name="Freeform 13"/>
            <p:cNvSpPr>
              <a:spLocks/>
            </p:cNvSpPr>
            <p:nvPr/>
          </p:nvSpPr>
          <p:spPr bwMode="auto">
            <a:xfrm>
              <a:off x="4012295" y="2761568"/>
              <a:ext cx="607936" cy="1090642"/>
            </a:xfrm>
            <a:custGeom>
              <a:avLst/>
              <a:gdLst>
                <a:gd name="T0" fmla="*/ 2147483647 w 515"/>
                <a:gd name="T1" fmla="*/ 0 h 835"/>
                <a:gd name="T2" fmla="*/ 2147483647 w 515"/>
                <a:gd name="T3" fmla="*/ 2147483647 h 835"/>
                <a:gd name="T4" fmla="*/ 2147483647 w 515"/>
                <a:gd name="T5" fmla="*/ 2147483647 h 835"/>
                <a:gd name="T6" fmla="*/ 2147483647 w 515"/>
                <a:gd name="T7" fmla="*/ 2147483647 h 835"/>
                <a:gd name="T8" fmla="*/ 2147483647 w 515"/>
                <a:gd name="T9" fmla="*/ 2147483647 h 835"/>
                <a:gd name="T10" fmla="*/ 2147483647 w 515"/>
                <a:gd name="T11" fmla="*/ 2147483647 h 835"/>
                <a:gd name="T12" fmla="*/ 2147483647 w 515"/>
                <a:gd name="T13" fmla="*/ 2147483647 h 835"/>
                <a:gd name="T14" fmla="*/ 0 w 515"/>
                <a:gd name="T15" fmla="*/ 2147483647 h 835"/>
                <a:gd name="T16" fmla="*/ 2147483647 w 515"/>
                <a:gd name="T17" fmla="*/ 2147483647 h 835"/>
                <a:gd name="T18" fmla="*/ 2147483647 w 515"/>
                <a:gd name="T19" fmla="*/ 2147483647 h 835"/>
                <a:gd name="T20" fmla="*/ 2147483647 w 515"/>
                <a:gd name="T21" fmla="*/ 2147483647 h 835"/>
                <a:gd name="T22" fmla="*/ 2147483647 w 515"/>
                <a:gd name="T23" fmla="*/ 2147483647 h 835"/>
                <a:gd name="T24" fmla="*/ 2147483647 w 515"/>
                <a:gd name="T25" fmla="*/ 2147483647 h 835"/>
                <a:gd name="T26" fmla="*/ 2147483647 w 515"/>
                <a:gd name="T27" fmla="*/ 2147483647 h 835"/>
                <a:gd name="T28" fmla="*/ 2147483647 w 515"/>
                <a:gd name="T29" fmla="*/ 2147483647 h 835"/>
                <a:gd name="T30" fmla="*/ 2147483647 w 515"/>
                <a:gd name="T31" fmla="*/ 2147483647 h 835"/>
                <a:gd name="T32" fmla="*/ 2147483647 w 515"/>
                <a:gd name="T33" fmla="*/ 2147483647 h 835"/>
                <a:gd name="T34" fmla="*/ 2147483647 w 515"/>
                <a:gd name="T35" fmla="*/ 2147483647 h 835"/>
                <a:gd name="T36" fmla="*/ 2147483647 w 515"/>
                <a:gd name="T37" fmla="*/ 2147483647 h 835"/>
                <a:gd name="T38" fmla="*/ 2147483647 w 515"/>
                <a:gd name="T39" fmla="*/ 2147483647 h 835"/>
                <a:gd name="T40" fmla="*/ 2147483647 w 515"/>
                <a:gd name="T41" fmla="*/ 2147483647 h 835"/>
                <a:gd name="T42" fmla="*/ 2147483647 w 515"/>
                <a:gd name="T43" fmla="*/ 0 h 8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5"/>
                <a:gd name="T67" fmla="*/ 0 h 835"/>
                <a:gd name="T68" fmla="*/ 515 w 515"/>
                <a:gd name="T69" fmla="*/ 835 h 8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5" h="835">
                  <a:moveTo>
                    <a:pt x="124" y="0"/>
                  </a:moveTo>
                  <a:lnTo>
                    <a:pt x="77" y="327"/>
                  </a:lnTo>
                  <a:lnTo>
                    <a:pt x="126" y="396"/>
                  </a:lnTo>
                  <a:lnTo>
                    <a:pt x="50" y="469"/>
                  </a:lnTo>
                  <a:lnTo>
                    <a:pt x="40" y="519"/>
                  </a:lnTo>
                  <a:lnTo>
                    <a:pt x="61" y="554"/>
                  </a:lnTo>
                  <a:lnTo>
                    <a:pt x="40" y="572"/>
                  </a:lnTo>
                  <a:lnTo>
                    <a:pt x="0" y="761"/>
                  </a:lnTo>
                  <a:lnTo>
                    <a:pt x="245" y="804"/>
                  </a:lnTo>
                  <a:lnTo>
                    <a:pt x="478" y="835"/>
                  </a:lnTo>
                  <a:lnTo>
                    <a:pt x="502" y="662"/>
                  </a:lnTo>
                  <a:lnTo>
                    <a:pt x="515" y="567"/>
                  </a:lnTo>
                  <a:lnTo>
                    <a:pt x="492" y="533"/>
                  </a:lnTo>
                  <a:lnTo>
                    <a:pt x="439" y="543"/>
                  </a:lnTo>
                  <a:lnTo>
                    <a:pt x="370" y="551"/>
                  </a:lnTo>
                  <a:lnTo>
                    <a:pt x="357" y="473"/>
                  </a:lnTo>
                  <a:lnTo>
                    <a:pt x="273" y="410"/>
                  </a:lnTo>
                  <a:lnTo>
                    <a:pt x="284" y="370"/>
                  </a:lnTo>
                  <a:lnTo>
                    <a:pt x="292" y="299"/>
                  </a:lnTo>
                  <a:lnTo>
                    <a:pt x="184" y="146"/>
                  </a:lnTo>
                  <a:lnTo>
                    <a:pt x="199" y="1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38" name="Freeform 14"/>
            <p:cNvSpPr>
              <a:spLocks/>
            </p:cNvSpPr>
            <p:nvPr/>
          </p:nvSpPr>
          <p:spPr bwMode="auto">
            <a:xfrm>
              <a:off x="4199002" y="3808948"/>
              <a:ext cx="564675" cy="806028"/>
            </a:xfrm>
            <a:custGeom>
              <a:avLst/>
              <a:gdLst>
                <a:gd name="T0" fmla="*/ 2147483647 w 478"/>
                <a:gd name="T1" fmla="*/ 0 h 616"/>
                <a:gd name="T2" fmla="*/ 2147483647 w 478"/>
                <a:gd name="T3" fmla="*/ 2147483647 h 616"/>
                <a:gd name="T4" fmla="*/ 2147483647 w 478"/>
                <a:gd name="T5" fmla="*/ 2147483647 h 616"/>
                <a:gd name="T6" fmla="*/ 2147483647 w 478"/>
                <a:gd name="T7" fmla="*/ 2147483647 h 616"/>
                <a:gd name="T8" fmla="*/ 2147483647 w 478"/>
                <a:gd name="T9" fmla="*/ 2147483647 h 616"/>
                <a:gd name="T10" fmla="*/ 0 w 478"/>
                <a:gd name="T11" fmla="*/ 2147483647 h 616"/>
                <a:gd name="T12" fmla="*/ 2147483647 w 478"/>
                <a:gd name="T13" fmla="*/ 2147483647 h 616"/>
                <a:gd name="T14" fmla="*/ 2147483647 w 478"/>
                <a:gd name="T15" fmla="*/ 0 h 6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8"/>
                <a:gd name="T25" fmla="*/ 0 h 616"/>
                <a:gd name="T26" fmla="*/ 478 w 478"/>
                <a:gd name="T27" fmla="*/ 616 h 6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8" h="616">
                  <a:moveTo>
                    <a:pt x="89" y="0"/>
                  </a:moveTo>
                  <a:lnTo>
                    <a:pt x="323" y="32"/>
                  </a:lnTo>
                  <a:lnTo>
                    <a:pt x="307" y="150"/>
                  </a:lnTo>
                  <a:lnTo>
                    <a:pt x="478" y="166"/>
                  </a:lnTo>
                  <a:lnTo>
                    <a:pt x="431" y="616"/>
                  </a:lnTo>
                  <a:lnTo>
                    <a:pt x="0" y="570"/>
                  </a:lnTo>
                  <a:lnTo>
                    <a:pt x="44" y="282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39" name="Freeform 15"/>
            <p:cNvSpPr>
              <a:spLocks/>
            </p:cNvSpPr>
            <p:nvPr/>
          </p:nvSpPr>
          <p:spPr bwMode="auto">
            <a:xfrm>
              <a:off x="4224049" y="2771814"/>
              <a:ext cx="1061042" cy="729751"/>
            </a:xfrm>
            <a:custGeom>
              <a:avLst/>
              <a:gdLst>
                <a:gd name="T0" fmla="*/ 2147483647 w 896"/>
                <a:gd name="T1" fmla="*/ 0 h 558"/>
                <a:gd name="T2" fmla="*/ 2147483647 w 896"/>
                <a:gd name="T3" fmla="*/ 2147483647 h 558"/>
                <a:gd name="T4" fmla="*/ 2147483647 w 896"/>
                <a:gd name="T5" fmla="*/ 2147483647 h 558"/>
                <a:gd name="T6" fmla="*/ 2147483647 w 896"/>
                <a:gd name="T7" fmla="*/ 2147483647 h 558"/>
                <a:gd name="T8" fmla="*/ 2147483647 w 896"/>
                <a:gd name="T9" fmla="*/ 2147483647 h 558"/>
                <a:gd name="T10" fmla="*/ 2147483647 w 896"/>
                <a:gd name="T11" fmla="*/ 2147483647 h 558"/>
                <a:gd name="T12" fmla="*/ 2147483647 w 896"/>
                <a:gd name="T13" fmla="*/ 2147483647 h 558"/>
                <a:gd name="T14" fmla="*/ 2147483647 w 896"/>
                <a:gd name="T15" fmla="*/ 2147483647 h 558"/>
                <a:gd name="T16" fmla="*/ 2147483647 w 896"/>
                <a:gd name="T17" fmla="*/ 2147483647 h 558"/>
                <a:gd name="T18" fmla="*/ 2147483647 w 896"/>
                <a:gd name="T19" fmla="*/ 2147483647 h 558"/>
                <a:gd name="T20" fmla="*/ 2147483647 w 896"/>
                <a:gd name="T21" fmla="*/ 2147483647 h 558"/>
                <a:gd name="T22" fmla="*/ 2147483647 w 896"/>
                <a:gd name="T23" fmla="*/ 2147483647 h 558"/>
                <a:gd name="T24" fmla="*/ 2147483647 w 896"/>
                <a:gd name="T25" fmla="*/ 2147483647 h 558"/>
                <a:gd name="T26" fmla="*/ 2147483647 w 896"/>
                <a:gd name="T27" fmla="*/ 2147483647 h 558"/>
                <a:gd name="T28" fmla="*/ 2147483647 w 896"/>
                <a:gd name="T29" fmla="*/ 2147483647 h 558"/>
                <a:gd name="T30" fmla="*/ 2147483647 w 896"/>
                <a:gd name="T31" fmla="*/ 2147483647 h 558"/>
                <a:gd name="T32" fmla="*/ 2147483647 w 896"/>
                <a:gd name="T33" fmla="*/ 2147483647 h 558"/>
                <a:gd name="T34" fmla="*/ 0 w 896"/>
                <a:gd name="T35" fmla="*/ 2147483647 h 558"/>
                <a:gd name="T36" fmla="*/ 2147483647 w 896"/>
                <a:gd name="T37" fmla="*/ 0 h 5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96"/>
                <a:gd name="T58" fmla="*/ 0 h 558"/>
                <a:gd name="T59" fmla="*/ 896 w 896"/>
                <a:gd name="T60" fmla="*/ 558 h 5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96" h="558">
                  <a:moveTo>
                    <a:pt x="14" y="0"/>
                  </a:moveTo>
                  <a:lnTo>
                    <a:pt x="190" y="22"/>
                  </a:lnTo>
                  <a:lnTo>
                    <a:pt x="297" y="37"/>
                  </a:lnTo>
                  <a:lnTo>
                    <a:pt x="437" y="51"/>
                  </a:lnTo>
                  <a:lnTo>
                    <a:pt x="566" y="64"/>
                  </a:lnTo>
                  <a:lnTo>
                    <a:pt x="791" y="80"/>
                  </a:lnTo>
                  <a:lnTo>
                    <a:pt x="896" y="88"/>
                  </a:lnTo>
                  <a:lnTo>
                    <a:pt x="893" y="544"/>
                  </a:lnTo>
                  <a:lnTo>
                    <a:pt x="344" y="497"/>
                  </a:lnTo>
                  <a:lnTo>
                    <a:pt x="332" y="558"/>
                  </a:lnTo>
                  <a:lnTo>
                    <a:pt x="311" y="529"/>
                  </a:lnTo>
                  <a:lnTo>
                    <a:pt x="261" y="534"/>
                  </a:lnTo>
                  <a:lnTo>
                    <a:pt x="189" y="545"/>
                  </a:lnTo>
                  <a:lnTo>
                    <a:pt x="176" y="466"/>
                  </a:lnTo>
                  <a:lnTo>
                    <a:pt x="90" y="403"/>
                  </a:lnTo>
                  <a:lnTo>
                    <a:pt x="103" y="343"/>
                  </a:lnTo>
                  <a:lnTo>
                    <a:pt x="111" y="295"/>
                  </a:lnTo>
                  <a:lnTo>
                    <a:pt x="0" y="138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0" name="Freeform 16"/>
            <p:cNvSpPr>
              <a:spLocks/>
            </p:cNvSpPr>
            <p:nvPr/>
          </p:nvSpPr>
          <p:spPr bwMode="auto">
            <a:xfrm>
              <a:off x="4557617" y="3415042"/>
              <a:ext cx="724059" cy="656890"/>
            </a:xfrm>
            <a:custGeom>
              <a:avLst/>
              <a:gdLst>
                <a:gd name="T0" fmla="*/ 2147483647 w 614"/>
                <a:gd name="T1" fmla="*/ 0 h 502"/>
                <a:gd name="T2" fmla="*/ 2147483647 w 614"/>
                <a:gd name="T3" fmla="*/ 2147483647 h 502"/>
                <a:gd name="T4" fmla="*/ 0 w 614"/>
                <a:gd name="T5" fmla="*/ 2147483647 h 502"/>
                <a:gd name="T6" fmla="*/ 2147483647 w 614"/>
                <a:gd name="T7" fmla="*/ 2147483647 h 502"/>
                <a:gd name="T8" fmla="*/ 2147483647 w 614"/>
                <a:gd name="T9" fmla="*/ 2147483647 h 502"/>
                <a:gd name="T10" fmla="*/ 2147483647 w 614"/>
                <a:gd name="T11" fmla="*/ 2147483647 h 502"/>
                <a:gd name="T12" fmla="*/ 2147483647 w 614"/>
                <a:gd name="T13" fmla="*/ 0 h 5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4"/>
                <a:gd name="T22" fmla="*/ 0 h 502"/>
                <a:gd name="T23" fmla="*/ 614 w 614"/>
                <a:gd name="T24" fmla="*/ 502 h 5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4" h="502">
                  <a:moveTo>
                    <a:pt x="60" y="0"/>
                  </a:moveTo>
                  <a:lnTo>
                    <a:pt x="37" y="187"/>
                  </a:lnTo>
                  <a:lnTo>
                    <a:pt x="0" y="455"/>
                  </a:lnTo>
                  <a:lnTo>
                    <a:pt x="178" y="470"/>
                  </a:lnTo>
                  <a:lnTo>
                    <a:pt x="593" y="502"/>
                  </a:lnTo>
                  <a:lnTo>
                    <a:pt x="614" y="5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1" name="Freeform 18"/>
            <p:cNvSpPr>
              <a:spLocks/>
            </p:cNvSpPr>
            <p:nvPr/>
          </p:nvSpPr>
          <p:spPr bwMode="auto">
            <a:xfrm>
              <a:off x="4023680" y="4548945"/>
              <a:ext cx="684214" cy="842458"/>
            </a:xfrm>
            <a:custGeom>
              <a:avLst/>
              <a:gdLst>
                <a:gd name="T0" fmla="*/ 2147483647 w 579"/>
                <a:gd name="T1" fmla="*/ 0 h 644"/>
                <a:gd name="T2" fmla="*/ 2147483647 w 579"/>
                <a:gd name="T3" fmla="*/ 2147483647 h 644"/>
                <a:gd name="T4" fmla="*/ 2147483647 w 579"/>
                <a:gd name="T5" fmla="*/ 2147483647 h 644"/>
                <a:gd name="T6" fmla="*/ 2147483647 w 579"/>
                <a:gd name="T7" fmla="*/ 2147483647 h 644"/>
                <a:gd name="T8" fmla="*/ 2147483647 w 579"/>
                <a:gd name="T9" fmla="*/ 2147483647 h 644"/>
                <a:gd name="T10" fmla="*/ 2147483647 w 579"/>
                <a:gd name="T11" fmla="*/ 2147483647 h 644"/>
                <a:gd name="T12" fmla="*/ 2147483647 w 579"/>
                <a:gd name="T13" fmla="*/ 2147483647 h 644"/>
                <a:gd name="T14" fmla="*/ 2147483647 w 579"/>
                <a:gd name="T15" fmla="*/ 2147483647 h 644"/>
                <a:gd name="T16" fmla="*/ 2147483647 w 579"/>
                <a:gd name="T17" fmla="*/ 2147483647 h 644"/>
                <a:gd name="T18" fmla="*/ 2147483647 w 579"/>
                <a:gd name="T19" fmla="*/ 2147483647 h 644"/>
                <a:gd name="T20" fmla="*/ 2147483647 w 579"/>
                <a:gd name="T21" fmla="*/ 2147483647 h 644"/>
                <a:gd name="T22" fmla="*/ 0 w 579"/>
                <a:gd name="T23" fmla="*/ 2147483647 h 644"/>
                <a:gd name="T24" fmla="*/ 2147483647 w 579"/>
                <a:gd name="T25" fmla="*/ 2147483647 h 644"/>
                <a:gd name="T26" fmla="*/ 2147483647 w 579"/>
                <a:gd name="T27" fmla="*/ 2147483647 h 644"/>
                <a:gd name="T28" fmla="*/ 2147483647 w 579"/>
                <a:gd name="T29" fmla="*/ 2147483647 h 644"/>
                <a:gd name="T30" fmla="*/ 2147483647 w 579"/>
                <a:gd name="T31" fmla="*/ 0 h 64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79"/>
                <a:gd name="T49" fmla="*/ 0 h 644"/>
                <a:gd name="T50" fmla="*/ 579 w 579"/>
                <a:gd name="T51" fmla="*/ 644 h 64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79" h="644">
                  <a:moveTo>
                    <a:pt x="147" y="0"/>
                  </a:moveTo>
                  <a:lnTo>
                    <a:pt x="135" y="84"/>
                  </a:lnTo>
                  <a:lnTo>
                    <a:pt x="85" y="75"/>
                  </a:lnTo>
                  <a:lnTo>
                    <a:pt x="88" y="183"/>
                  </a:lnTo>
                  <a:lnTo>
                    <a:pt x="64" y="204"/>
                  </a:lnTo>
                  <a:lnTo>
                    <a:pt x="100" y="270"/>
                  </a:lnTo>
                  <a:lnTo>
                    <a:pt x="64" y="299"/>
                  </a:lnTo>
                  <a:lnTo>
                    <a:pt x="45" y="347"/>
                  </a:lnTo>
                  <a:lnTo>
                    <a:pt x="17" y="394"/>
                  </a:lnTo>
                  <a:lnTo>
                    <a:pt x="37" y="422"/>
                  </a:lnTo>
                  <a:lnTo>
                    <a:pt x="3" y="433"/>
                  </a:lnTo>
                  <a:lnTo>
                    <a:pt x="0" y="477"/>
                  </a:lnTo>
                  <a:lnTo>
                    <a:pt x="326" y="641"/>
                  </a:lnTo>
                  <a:lnTo>
                    <a:pt x="510" y="644"/>
                  </a:lnTo>
                  <a:lnTo>
                    <a:pt x="579" y="5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2" name="Freeform 19"/>
            <p:cNvSpPr>
              <a:spLocks/>
            </p:cNvSpPr>
            <p:nvPr/>
          </p:nvSpPr>
          <p:spPr bwMode="auto">
            <a:xfrm>
              <a:off x="4620232" y="4609284"/>
              <a:ext cx="727475" cy="796919"/>
            </a:xfrm>
            <a:custGeom>
              <a:avLst/>
              <a:gdLst>
                <a:gd name="T0" fmla="*/ 2147483647 w 615"/>
                <a:gd name="T1" fmla="*/ 0 h 610"/>
                <a:gd name="T2" fmla="*/ 2147483647 w 615"/>
                <a:gd name="T3" fmla="*/ 2147483647 h 610"/>
                <a:gd name="T4" fmla="*/ 2147483647 w 615"/>
                <a:gd name="T5" fmla="*/ 2147483647 h 610"/>
                <a:gd name="T6" fmla="*/ 2147483647 w 615"/>
                <a:gd name="T7" fmla="*/ 2147483647 h 610"/>
                <a:gd name="T8" fmla="*/ 2147483647 w 615"/>
                <a:gd name="T9" fmla="*/ 2147483647 h 610"/>
                <a:gd name="T10" fmla="*/ 2147483647 w 615"/>
                <a:gd name="T11" fmla="*/ 2147483647 h 610"/>
                <a:gd name="T12" fmla="*/ 2147483647 w 615"/>
                <a:gd name="T13" fmla="*/ 2147483647 h 610"/>
                <a:gd name="T14" fmla="*/ 2147483647 w 615"/>
                <a:gd name="T15" fmla="*/ 2147483647 h 610"/>
                <a:gd name="T16" fmla="*/ 0 w 615"/>
                <a:gd name="T17" fmla="*/ 2147483647 h 610"/>
                <a:gd name="T18" fmla="*/ 2147483647 w 615"/>
                <a:gd name="T19" fmla="*/ 2147483647 h 610"/>
                <a:gd name="T20" fmla="*/ 2147483647 w 615"/>
                <a:gd name="T21" fmla="*/ 0 h 6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5"/>
                <a:gd name="T34" fmla="*/ 0 h 610"/>
                <a:gd name="T35" fmla="*/ 615 w 615"/>
                <a:gd name="T36" fmla="*/ 610 h 6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5" h="610">
                  <a:moveTo>
                    <a:pt x="74" y="0"/>
                  </a:moveTo>
                  <a:lnTo>
                    <a:pt x="615" y="24"/>
                  </a:lnTo>
                  <a:lnTo>
                    <a:pt x="589" y="563"/>
                  </a:lnTo>
                  <a:lnTo>
                    <a:pt x="413" y="553"/>
                  </a:lnTo>
                  <a:lnTo>
                    <a:pt x="249" y="548"/>
                  </a:lnTo>
                  <a:lnTo>
                    <a:pt x="249" y="569"/>
                  </a:lnTo>
                  <a:lnTo>
                    <a:pt x="111" y="569"/>
                  </a:lnTo>
                  <a:lnTo>
                    <a:pt x="103" y="610"/>
                  </a:lnTo>
                  <a:lnTo>
                    <a:pt x="0" y="597"/>
                  </a:lnTo>
                  <a:lnTo>
                    <a:pt x="58" y="140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3" name="Freeform 20"/>
            <p:cNvSpPr>
              <a:spLocks/>
            </p:cNvSpPr>
            <p:nvPr/>
          </p:nvSpPr>
          <p:spPr bwMode="auto">
            <a:xfrm>
              <a:off x="5282814" y="2889075"/>
              <a:ext cx="710397" cy="456522"/>
            </a:xfrm>
            <a:custGeom>
              <a:avLst/>
              <a:gdLst>
                <a:gd name="T0" fmla="*/ 2147483647 w 601"/>
                <a:gd name="T1" fmla="*/ 0 h 352"/>
                <a:gd name="T2" fmla="*/ 2147483647 w 601"/>
                <a:gd name="T3" fmla="*/ 2147483647 h 352"/>
                <a:gd name="T4" fmla="*/ 2147483647 w 601"/>
                <a:gd name="T5" fmla="*/ 2147483647 h 352"/>
                <a:gd name="T6" fmla="*/ 2147483647 w 601"/>
                <a:gd name="T7" fmla="*/ 2147483647 h 352"/>
                <a:gd name="T8" fmla="*/ 2147483647 w 601"/>
                <a:gd name="T9" fmla="*/ 2147483647 h 352"/>
                <a:gd name="T10" fmla="*/ 2147483647 w 601"/>
                <a:gd name="T11" fmla="*/ 2147483647 h 352"/>
                <a:gd name="T12" fmla="*/ 2147483647 w 601"/>
                <a:gd name="T13" fmla="*/ 2147483647 h 352"/>
                <a:gd name="T14" fmla="*/ 0 w 601"/>
                <a:gd name="T15" fmla="*/ 2147483647 h 352"/>
                <a:gd name="T16" fmla="*/ 2147483647 w 601"/>
                <a:gd name="T17" fmla="*/ 0 h 3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1"/>
                <a:gd name="T28" fmla="*/ 0 h 352"/>
                <a:gd name="T29" fmla="*/ 601 w 601"/>
                <a:gd name="T30" fmla="*/ 352 h 3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1" h="352">
                  <a:moveTo>
                    <a:pt x="2" y="0"/>
                  </a:moveTo>
                  <a:lnTo>
                    <a:pt x="504" y="12"/>
                  </a:lnTo>
                  <a:lnTo>
                    <a:pt x="541" y="115"/>
                  </a:lnTo>
                  <a:lnTo>
                    <a:pt x="577" y="194"/>
                  </a:lnTo>
                  <a:lnTo>
                    <a:pt x="601" y="323"/>
                  </a:lnTo>
                  <a:lnTo>
                    <a:pt x="586" y="352"/>
                  </a:lnTo>
                  <a:lnTo>
                    <a:pt x="401" y="347"/>
                  </a:lnTo>
                  <a:lnTo>
                    <a:pt x="0" y="34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4" name="Freeform 21"/>
            <p:cNvSpPr>
              <a:spLocks/>
            </p:cNvSpPr>
            <p:nvPr/>
          </p:nvSpPr>
          <p:spPr bwMode="auto">
            <a:xfrm>
              <a:off x="5262322" y="3330796"/>
              <a:ext cx="746828" cy="537352"/>
            </a:xfrm>
            <a:custGeom>
              <a:avLst/>
              <a:gdLst>
                <a:gd name="T0" fmla="*/ 2147483647 w 631"/>
                <a:gd name="T1" fmla="*/ 0 h 412"/>
                <a:gd name="T2" fmla="*/ 2147483647 w 631"/>
                <a:gd name="T3" fmla="*/ 2147483647 h 412"/>
                <a:gd name="T4" fmla="*/ 0 w 631"/>
                <a:gd name="T5" fmla="*/ 2147483647 h 412"/>
                <a:gd name="T6" fmla="*/ 2147483647 w 631"/>
                <a:gd name="T7" fmla="*/ 2147483647 h 412"/>
                <a:gd name="T8" fmla="*/ 2147483647 w 631"/>
                <a:gd name="T9" fmla="*/ 2147483647 h 412"/>
                <a:gd name="T10" fmla="*/ 2147483647 w 631"/>
                <a:gd name="T11" fmla="*/ 2147483647 h 412"/>
                <a:gd name="T12" fmla="*/ 2147483647 w 631"/>
                <a:gd name="T13" fmla="*/ 2147483647 h 412"/>
                <a:gd name="T14" fmla="*/ 2147483647 w 631"/>
                <a:gd name="T15" fmla="*/ 2147483647 h 412"/>
                <a:gd name="T16" fmla="*/ 2147483647 w 631"/>
                <a:gd name="T17" fmla="*/ 2147483647 h 412"/>
                <a:gd name="T18" fmla="*/ 2147483647 w 631"/>
                <a:gd name="T19" fmla="*/ 2147483647 h 412"/>
                <a:gd name="T20" fmla="*/ 2147483647 w 631"/>
                <a:gd name="T21" fmla="*/ 2147483647 h 412"/>
                <a:gd name="T22" fmla="*/ 2147483647 w 631"/>
                <a:gd name="T23" fmla="*/ 2147483647 h 412"/>
                <a:gd name="T24" fmla="*/ 2147483647 w 631"/>
                <a:gd name="T25" fmla="*/ 2147483647 h 412"/>
                <a:gd name="T26" fmla="*/ 2147483647 w 631"/>
                <a:gd name="T27" fmla="*/ 0 h 4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1"/>
                <a:gd name="T43" fmla="*/ 0 h 412"/>
                <a:gd name="T44" fmla="*/ 631 w 631"/>
                <a:gd name="T45" fmla="*/ 412 h 4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1" h="412">
                  <a:moveTo>
                    <a:pt x="11" y="0"/>
                  </a:moveTo>
                  <a:lnTo>
                    <a:pt x="10" y="160"/>
                  </a:lnTo>
                  <a:lnTo>
                    <a:pt x="0" y="347"/>
                  </a:lnTo>
                  <a:lnTo>
                    <a:pt x="459" y="354"/>
                  </a:lnTo>
                  <a:lnTo>
                    <a:pt x="507" y="380"/>
                  </a:lnTo>
                  <a:lnTo>
                    <a:pt x="541" y="344"/>
                  </a:lnTo>
                  <a:lnTo>
                    <a:pt x="631" y="412"/>
                  </a:lnTo>
                  <a:lnTo>
                    <a:pt x="618" y="341"/>
                  </a:lnTo>
                  <a:lnTo>
                    <a:pt x="626" y="286"/>
                  </a:lnTo>
                  <a:lnTo>
                    <a:pt x="631" y="99"/>
                  </a:lnTo>
                  <a:lnTo>
                    <a:pt x="591" y="58"/>
                  </a:lnTo>
                  <a:lnTo>
                    <a:pt x="607" y="7"/>
                  </a:lnTo>
                  <a:lnTo>
                    <a:pt x="307" y="5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5" name="Freeform 22"/>
            <p:cNvSpPr>
              <a:spLocks/>
            </p:cNvSpPr>
            <p:nvPr/>
          </p:nvSpPr>
          <p:spPr bwMode="auto">
            <a:xfrm>
              <a:off x="5252077" y="3778210"/>
              <a:ext cx="890274" cy="442859"/>
            </a:xfrm>
            <a:custGeom>
              <a:avLst/>
              <a:gdLst>
                <a:gd name="T0" fmla="*/ 2147483647 w 753"/>
                <a:gd name="T1" fmla="*/ 0 h 339"/>
                <a:gd name="T2" fmla="*/ 0 w 753"/>
                <a:gd name="T3" fmla="*/ 2147483647 h 339"/>
                <a:gd name="T4" fmla="*/ 2147483647 w 753"/>
                <a:gd name="T5" fmla="*/ 2147483647 h 339"/>
                <a:gd name="T6" fmla="*/ 2147483647 w 753"/>
                <a:gd name="T7" fmla="*/ 2147483647 h 339"/>
                <a:gd name="T8" fmla="*/ 2147483647 w 753"/>
                <a:gd name="T9" fmla="*/ 2147483647 h 339"/>
                <a:gd name="T10" fmla="*/ 2147483647 w 753"/>
                <a:gd name="T11" fmla="*/ 2147483647 h 339"/>
                <a:gd name="T12" fmla="*/ 2147483647 w 753"/>
                <a:gd name="T13" fmla="*/ 2147483647 h 339"/>
                <a:gd name="T14" fmla="*/ 2147483647 w 753"/>
                <a:gd name="T15" fmla="*/ 2147483647 h 339"/>
                <a:gd name="T16" fmla="*/ 2147483647 w 753"/>
                <a:gd name="T17" fmla="*/ 2147483647 h 339"/>
                <a:gd name="T18" fmla="*/ 2147483647 w 753"/>
                <a:gd name="T19" fmla="*/ 2147483647 h 339"/>
                <a:gd name="T20" fmla="*/ 2147483647 w 753"/>
                <a:gd name="T21" fmla="*/ 2147483647 h 339"/>
                <a:gd name="T22" fmla="*/ 2147483647 w 753"/>
                <a:gd name="T23" fmla="*/ 2147483647 h 339"/>
                <a:gd name="T24" fmla="*/ 2147483647 w 753"/>
                <a:gd name="T25" fmla="*/ 2147483647 h 339"/>
                <a:gd name="T26" fmla="*/ 2147483647 w 753"/>
                <a:gd name="T27" fmla="*/ 2147483647 h 339"/>
                <a:gd name="T28" fmla="*/ 2147483647 w 753"/>
                <a:gd name="T29" fmla="*/ 0 h 3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53"/>
                <a:gd name="T46" fmla="*/ 0 h 339"/>
                <a:gd name="T47" fmla="*/ 753 w 753"/>
                <a:gd name="T48" fmla="*/ 339 h 33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53" h="339">
                  <a:moveTo>
                    <a:pt x="8" y="0"/>
                  </a:moveTo>
                  <a:lnTo>
                    <a:pt x="0" y="224"/>
                  </a:lnTo>
                  <a:lnTo>
                    <a:pt x="170" y="229"/>
                  </a:lnTo>
                  <a:lnTo>
                    <a:pt x="168" y="339"/>
                  </a:lnTo>
                  <a:lnTo>
                    <a:pt x="397" y="335"/>
                  </a:lnTo>
                  <a:lnTo>
                    <a:pt x="603" y="332"/>
                  </a:lnTo>
                  <a:lnTo>
                    <a:pt x="753" y="335"/>
                  </a:lnTo>
                  <a:lnTo>
                    <a:pt x="706" y="240"/>
                  </a:lnTo>
                  <a:lnTo>
                    <a:pt x="674" y="151"/>
                  </a:lnTo>
                  <a:lnTo>
                    <a:pt x="638" y="59"/>
                  </a:lnTo>
                  <a:lnTo>
                    <a:pt x="552" y="1"/>
                  </a:lnTo>
                  <a:lnTo>
                    <a:pt x="514" y="35"/>
                  </a:lnTo>
                  <a:lnTo>
                    <a:pt x="467" y="11"/>
                  </a:lnTo>
                  <a:lnTo>
                    <a:pt x="262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6" name="Freeform 24"/>
            <p:cNvSpPr>
              <a:spLocks/>
            </p:cNvSpPr>
            <p:nvPr/>
          </p:nvSpPr>
          <p:spPr bwMode="auto">
            <a:xfrm>
              <a:off x="5335184" y="4640022"/>
              <a:ext cx="913043" cy="484982"/>
            </a:xfrm>
            <a:custGeom>
              <a:avLst/>
              <a:gdLst>
                <a:gd name="T0" fmla="*/ 2147483647 w 772"/>
                <a:gd name="T1" fmla="*/ 0 h 371"/>
                <a:gd name="T2" fmla="*/ 0 w 772"/>
                <a:gd name="T3" fmla="*/ 2147483647 h 371"/>
                <a:gd name="T4" fmla="*/ 2147483647 w 772"/>
                <a:gd name="T5" fmla="*/ 2147483647 h 371"/>
                <a:gd name="T6" fmla="*/ 2147483647 w 772"/>
                <a:gd name="T7" fmla="*/ 2147483647 h 371"/>
                <a:gd name="T8" fmla="*/ 2147483647 w 772"/>
                <a:gd name="T9" fmla="*/ 2147483647 h 371"/>
                <a:gd name="T10" fmla="*/ 2147483647 w 772"/>
                <a:gd name="T11" fmla="*/ 2147483647 h 371"/>
                <a:gd name="T12" fmla="*/ 2147483647 w 772"/>
                <a:gd name="T13" fmla="*/ 2147483647 h 371"/>
                <a:gd name="T14" fmla="*/ 2147483647 w 772"/>
                <a:gd name="T15" fmla="*/ 2147483647 h 371"/>
                <a:gd name="T16" fmla="*/ 2147483647 w 772"/>
                <a:gd name="T17" fmla="*/ 2147483647 h 371"/>
                <a:gd name="T18" fmla="*/ 2147483647 w 772"/>
                <a:gd name="T19" fmla="*/ 2147483647 h 371"/>
                <a:gd name="T20" fmla="*/ 2147483647 w 772"/>
                <a:gd name="T21" fmla="*/ 2147483647 h 371"/>
                <a:gd name="T22" fmla="*/ 2147483647 w 772"/>
                <a:gd name="T23" fmla="*/ 2147483647 h 371"/>
                <a:gd name="T24" fmla="*/ 2147483647 w 772"/>
                <a:gd name="T25" fmla="*/ 0 h 3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2"/>
                <a:gd name="T40" fmla="*/ 0 h 371"/>
                <a:gd name="T41" fmla="*/ 772 w 772"/>
                <a:gd name="T42" fmla="*/ 371 h 37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2" h="371">
                  <a:moveTo>
                    <a:pt x="5" y="0"/>
                  </a:moveTo>
                  <a:lnTo>
                    <a:pt x="0" y="66"/>
                  </a:lnTo>
                  <a:lnTo>
                    <a:pt x="275" y="76"/>
                  </a:lnTo>
                  <a:lnTo>
                    <a:pt x="276" y="287"/>
                  </a:lnTo>
                  <a:lnTo>
                    <a:pt x="417" y="345"/>
                  </a:lnTo>
                  <a:lnTo>
                    <a:pt x="456" y="324"/>
                  </a:lnTo>
                  <a:lnTo>
                    <a:pt x="544" y="371"/>
                  </a:lnTo>
                  <a:lnTo>
                    <a:pt x="603" y="369"/>
                  </a:lnTo>
                  <a:lnTo>
                    <a:pt x="709" y="324"/>
                  </a:lnTo>
                  <a:lnTo>
                    <a:pt x="772" y="368"/>
                  </a:lnTo>
                  <a:lnTo>
                    <a:pt x="772" y="139"/>
                  </a:lnTo>
                  <a:lnTo>
                    <a:pt x="753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7" name="Freeform 25"/>
            <p:cNvSpPr>
              <a:spLocks/>
            </p:cNvSpPr>
            <p:nvPr/>
          </p:nvSpPr>
          <p:spPr bwMode="auto">
            <a:xfrm>
              <a:off x="6232287" y="4665068"/>
              <a:ext cx="511168" cy="528244"/>
            </a:xfrm>
            <a:custGeom>
              <a:avLst/>
              <a:gdLst>
                <a:gd name="T0" fmla="*/ 0 w 434"/>
                <a:gd name="T1" fmla="*/ 2147483647 h 405"/>
                <a:gd name="T2" fmla="*/ 2147483647 w 434"/>
                <a:gd name="T3" fmla="*/ 2147483647 h 405"/>
                <a:gd name="T4" fmla="*/ 2147483647 w 434"/>
                <a:gd name="T5" fmla="*/ 0 h 405"/>
                <a:gd name="T6" fmla="*/ 2147483647 w 434"/>
                <a:gd name="T7" fmla="*/ 2147483647 h 405"/>
                <a:gd name="T8" fmla="*/ 2147483647 w 434"/>
                <a:gd name="T9" fmla="*/ 2147483647 h 405"/>
                <a:gd name="T10" fmla="*/ 2147483647 w 434"/>
                <a:gd name="T11" fmla="*/ 2147483647 h 405"/>
                <a:gd name="T12" fmla="*/ 2147483647 w 434"/>
                <a:gd name="T13" fmla="*/ 2147483647 h 405"/>
                <a:gd name="T14" fmla="*/ 2147483647 w 434"/>
                <a:gd name="T15" fmla="*/ 2147483647 h 405"/>
                <a:gd name="T16" fmla="*/ 2147483647 w 434"/>
                <a:gd name="T17" fmla="*/ 2147483647 h 405"/>
                <a:gd name="T18" fmla="*/ 2147483647 w 434"/>
                <a:gd name="T19" fmla="*/ 2147483647 h 405"/>
                <a:gd name="T20" fmla="*/ 2147483647 w 434"/>
                <a:gd name="T21" fmla="*/ 2147483647 h 405"/>
                <a:gd name="T22" fmla="*/ 2147483647 w 434"/>
                <a:gd name="T23" fmla="*/ 2147483647 h 405"/>
                <a:gd name="T24" fmla="*/ 2147483647 w 434"/>
                <a:gd name="T25" fmla="*/ 2147483647 h 405"/>
                <a:gd name="T26" fmla="*/ 2147483647 w 434"/>
                <a:gd name="T27" fmla="*/ 2147483647 h 405"/>
                <a:gd name="T28" fmla="*/ 2147483647 w 434"/>
                <a:gd name="T29" fmla="*/ 2147483647 h 405"/>
                <a:gd name="T30" fmla="*/ 0 w 434"/>
                <a:gd name="T31" fmla="*/ 2147483647 h 40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4"/>
                <a:gd name="T49" fmla="*/ 0 h 405"/>
                <a:gd name="T50" fmla="*/ 434 w 434"/>
                <a:gd name="T51" fmla="*/ 405 h 40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4" h="405">
                  <a:moveTo>
                    <a:pt x="0" y="37"/>
                  </a:moveTo>
                  <a:lnTo>
                    <a:pt x="171" y="16"/>
                  </a:lnTo>
                  <a:lnTo>
                    <a:pt x="382" y="0"/>
                  </a:lnTo>
                  <a:lnTo>
                    <a:pt x="371" y="53"/>
                  </a:lnTo>
                  <a:lnTo>
                    <a:pt x="418" y="41"/>
                  </a:lnTo>
                  <a:lnTo>
                    <a:pt x="434" y="77"/>
                  </a:lnTo>
                  <a:lnTo>
                    <a:pt x="385" y="109"/>
                  </a:lnTo>
                  <a:lnTo>
                    <a:pt x="397" y="166"/>
                  </a:lnTo>
                  <a:lnTo>
                    <a:pt x="347" y="259"/>
                  </a:lnTo>
                  <a:lnTo>
                    <a:pt x="309" y="318"/>
                  </a:lnTo>
                  <a:lnTo>
                    <a:pt x="330" y="392"/>
                  </a:lnTo>
                  <a:lnTo>
                    <a:pt x="62" y="405"/>
                  </a:lnTo>
                  <a:lnTo>
                    <a:pt x="61" y="359"/>
                  </a:lnTo>
                  <a:lnTo>
                    <a:pt x="8" y="350"/>
                  </a:lnTo>
                  <a:lnTo>
                    <a:pt x="8" y="109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8" name="Freeform 26"/>
            <p:cNvSpPr>
              <a:spLocks/>
            </p:cNvSpPr>
            <p:nvPr/>
          </p:nvSpPr>
          <p:spPr bwMode="auto">
            <a:xfrm>
              <a:off x="6304011" y="5172820"/>
              <a:ext cx="627290" cy="556706"/>
            </a:xfrm>
            <a:custGeom>
              <a:avLst/>
              <a:gdLst>
                <a:gd name="T0" fmla="*/ 0 w 530"/>
                <a:gd name="T1" fmla="*/ 2147483647 h 425"/>
                <a:gd name="T2" fmla="*/ 2147483647 w 530"/>
                <a:gd name="T3" fmla="*/ 0 h 425"/>
                <a:gd name="T4" fmla="*/ 2147483647 w 530"/>
                <a:gd name="T5" fmla="*/ 2147483647 h 425"/>
                <a:gd name="T6" fmla="*/ 2147483647 w 530"/>
                <a:gd name="T7" fmla="*/ 2147483647 h 425"/>
                <a:gd name="T8" fmla="*/ 2147483647 w 530"/>
                <a:gd name="T9" fmla="*/ 2147483647 h 425"/>
                <a:gd name="T10" fmla="*/ 2147483647 w 530"/>
                <a:gd name="T11" fmla="*/ 2147483647 h 425"/>
                <a:gd name="T12" fmla="*/ 2147483647 w 530"/>
                <a:gd name="T13" fmla="*/ 2147483647 h 425"/>
                <a:gd name="T14" fmla="*/ 2147483647 w 530"/>
                <a:gd name="T15" fmla="*/ 2147483647 h 425"/>
                <a:gd name="T16" fmla="*/ 2147483647 w 530"/>
                <a:gd name="T17" fmla="*/ 2147483647 h 425"/>
                <a:gd name="T18" fmla="*/ 2147483647 w 530"/>
                <a:gd name="T19" fmla="*/ 2147483647 h 425"/>
                <a:gd name="T20" fmla="*/ 2147483647 w 530"/>
                <a:gd name="T21" fmla="*/ 2147483647 h 425"/>
                <a:gd name="T22" fmla="*/ 2147483647 w 530"/>
                <a:gd name="T23" fmla="*/ 2147483647 h 425"/>
                <a:gd name="T24" fmla="*/ 2147483647 w 530"/>
                <a:gd name="T25" fmla="*/ 2147483647 h 425"/>
                <a:gd name="T26" fmla="*/ 2147483647 w 530"/>
                <a:gd name="T27" fmla="*/ 2147483647 h 425"/>
                <a:gd name="T28" fmla="*/ 2147483647 w 530"/>
                <a:gd name="T29" fmla="*/ 2147483647 h 425"/>
                <a:gd name="T30" fmla="*/ 2147483647 w 530"/>
                <a:gd name="T31" fmla="*/ 2147483647 h 425"/>
                <a:gd name="T32" fmla="*/ 2147483647 w 530"/>
                <a:gd name="T33" fmla="*/ 2147483647 h 425"/>
                <a:gd name="T34" fmla="*/ 2147483647 w 530"/>
                <a:gd name="T35" fmla="*/ 2147483647 h 425"/>
                <a:gd name="T36" fmla="*/ 2147483647 w 530"/>
                <a:gd name="T37" fmla="*/ 2147483647 h 425"/>
                <a:gd name="T38" fmla="*/ 2147483647 w 530"/>
                <a:gd name="T39" fmla="*/ 2147483647 h 425"/>
                <a:gd name="T40" fmla="*/ 2147483647 w 530"/>
                <a:gd name="T41" fmla="*/ 2147483647 h 425"/>
                <a:gd name="T42" fmla="*/ 2147483647 w 530"/>
                <a:gd name="T43" fmla="*/ 2147483647 h 425"/>
                <a:gd name="T44" fmla="*/ 2147483647 w 530"/>
                <a:gd name="T45" fmla="*/ 2147483647 h 425"/>
                <a:gd name="T46" fmla="*/ 2147483647 w 530"/>
                <a:gd name="T47" fmla="*/ 2147483647 h 425"/>
                <a:gd name="T48" fmla="*/ 2147483647 w 530"/>
                <a:gd name="T49" fmla="*/ 2147483647 h 425"/>
                <a:gd name="T50" fmla="*/ 2147483647 w 530"/>
                <a:gd name="T51" fmla="*/ 2147483647 h 425"/>
                <a:gd name="T52" fmla="*/ 2147483647 w 530"/>
                <a:gd name="T53" fmla="*/ 2147483647 h 425"/>
                <a:gd name="T54" fmla="*/ 2147483647 w 530"/>
                <a:gd name="T55" fmla="*/ 2147483647 h 425"/>
                <a:gd name="T56" fmla="*/ 2147483647 w 530"/>
                <a:gd name="T57" fmla="*/ 2147483647 h 425"/>
                <a:gd name="T58" fmla="*/ 2147483647 w 530"/>
                <a:gd name="T59" fmla="*/ 2147483647 h 425"/>
                <a:gd name="T60" fmla="*/ 2147483647 w 530"/>
                <a:gd name="T61" fmla="*/ 2147483647 h 425"/>
                <a:gd name="T62" fmla="*/ 2147483647 w 530"/>
                <a:gd name="T63" fmla="*/ 2147483647 h 425"/>
                <a:gd name="T64" fmla="*/ 2147483647 w 530"/>
                <a:gd name="T65" fmla="*/ 2147483647 h 425"/>
                <a:gd name="T66" fmla="*/ 2147483647 w 530"/>
                <a:gd name="T67" fmla="*/ 2147483647 h 425"/>
                <a:gd name="T68" fmla="*/ 0 w 530"/>
                <a:gd name="T69" fmla="*/ 2147483647 h 4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30"/>
                <a:gd name="T106" fmla="*/ 0 h 425"/>
                <a:gd name="T107" fmla="*/ 530 w 530"/>
                <a:gd name="T108" fmla="*/ 425 h 42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30" h="425">
                  <a:moveTo>
                    <a:pt x="0" y="10"/>
                  </a:moveTo>
                  <a:lnTo>
                    <a:pt x="265" y="0"/>
                  </a:lnTo>
                  <a:lnTo>
                    <a:pt x="312" y="87"/>
                  </a:lnTo>
                  <a:lnTo>
                    <a:pt x="272" y="191"/>
                  </a:lnTo>
                  <a:lnTo>
                    <a:pt x="259" y="237"/>
                  </a:lnTo>
                  <a:lnTo>
                    <a:pt x="436" y="218"/>
                  </a:lnTo>
                  <a:lnTo>
                    <a:pt x="448" y="286"/>
                  </a:lnTo>
                  <a:lnTo>
                    <a:pt x="394" y="279"/>
                  </a:lnTo>
                  <a:lnTo>
                    <a:pt x="370" y="308"/>
                  </a:lnTo>
                  <a:lnTo>
                    <a:pt x="398" y="328"/>
                  </a:lnTo>
                  <a:lnTo>
                    <a:pt x="446" y="305"/>
                  </a:lnTo>
                  <a:lnTo>
                    <a:pt x="448" y="338"/>
                  </a:lnTo>
                  <a:lnTo>
                    <a:pt x="477" y="310"/>
                  </a:lnTo>
                  <a:lnTo>
                    <a:pt x="496" y="310"/>
                  </a:lnTo>
                  <a:lnTo>
                    <a:pt x="474" y="367"/>
                  </a:lnTo>
                  <a:lnTo>
                    <a:pt x="517" y="376"/>
                  </a:lnTo>
                  <a:lnTo>
                    <a:pt x="530" y="407"/>
                  </a:lnTo>
                  <a:lnTo>
                    <a:pt x="511" y="417"/>
                  </a:lnTo>
                  <a:lnTo>
                    <a:pt x="483" y="397"/>
                  </a:lnTo>
                  <a:lnTo>
                    <a:pt x="432" y="383"/>
                  </a:lnTo>
                  <a:lnTo>
                    <a:pt x="443" y="420"/>
                  </a:lnTo>
                  <a:lnTo>
                    <a:pt x="417" y="425"/>
                  </a:lnTo>
                  <a:lnTo>
                    <a:pt x="396" y="391"/>
                  </a:lnTo>
                  <a:lnTo>
                    <a:pt x="383" y="412"/>
                  </a:lnTo>
                  <a:lnTo>
                    <a:pt x="306" y="412"/>
                  </a:lnTo>
                  <a:lnTo>
                    <a:pt x="306" y="391"/>
                  </a:lnTo>
                  <a:lnTo>
                    <a:pt x="277" y="367"/>
                  </a:lnTo>
                  <a:lnTo>
                    <a:pt x="218" y="363"/>
                  </a:lnTo>
                  <a:lnTo>
                    <a:pt x="267" y="391"/>
                  </a:lnTo>
                  <a:lnTo>
                    <a:pt x="199" y="405"/>
                  </a:lnTo>
                  <a:lnTo>
                    <a:pt x="93" y="386"/>
                  </a:lnTo>
                  <a:lnTo>
                    <a:pt x="52" y="391"/>
                  </a:lnTo>
                  <a:lnTo>
                    <a:pt x="67" y="249"/>
                  </a:lnTo>
                  <a:lnTo>
                    <a:pt x="2" y="136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49" name="Freeform 27"/>
            <p:cNvSpPr>
              <a:spLocks/>
            </p:cNvSpPr>
            <p:nvPr/>
          </p:nvSpPr>
          <p:spPr bwMode="auto">
            <a:xfrm>
              <a:off x="5875951" y="2833291"/>
              <a:ext cx="697874" cy="867504"/>
            </a:xfrm>
            <a:custGeom>
              <a:avLst/>
              <a:gdLst>
                <a:gd name="T0" fmla="*/ 0 w 591"/>
                <a:gd name="T1" fmla="*/ 2147483647 h 665"/>
                <a:gd name="T2" fmla="*/ 2147483647 w 591"/>
                <a:gd name="T3" fmla="*/ 2147483647 h 665"/>
                <a:gd name="T4" fmla="*/ 2147483647 w 591"/>
                <a:gd name="T5" fmla="*/ 0 h 665"/>
                <a:gd name="T6" fmla="*/ 2147483647 w 591"/>
                <a:gd name="T7" fmla="*/ 2147483647 h 665"/>
                <a:gd name="T8" fmla="*/ 2147483647 w 591"/>
                <a:gd name="T9" fmla="*/ 2147483647 h 665"/>
                <a:gd name="T10" fmla="*/ 2147483647 w 591"/>
                <a:gd name="T11" fmla="*/ 2147483647 h 665"/>
                <a:gd name="T12" fmla="*/ 2147483647 w 591"/>
                <a:gd name="T13" fmla="*/ 2147483647 h 665"/>
                <a:gd name="T14" fmla="*/ 2147483647 w 591"/>
                <a:gd name="T15" fmla="*/ 2147483647 h 665"/>
                <a:gd name="T16" fmla="*/ 2147483647 w 591"/>
                <a:gd name="T17" fmla="*/ 2147483647 h 665"/>
                <a:gd name="T18" fmla="*/ 2147483647 w 591"/>
                <a:gd name="T19" fmla="*/ 2147483647 h 665"/>
                <a:gd name="T20" fmla="*/ 2147483647 w 591"/>
                <a:gd name="T21" fmla="*/ 2147483647 h 665"/>
                <a:gd name="T22" fmla="*/ 2147483647 w 591"/>
                <a:gd name="T23" fmla="*/ 2147483647 h 665"/>
                <a:gd name="T24" fmla="*/ 2147483647 w 591"/>
                <a:gd name="T25" fmla="*/ 2147483647 h 665"/>
                <a:gd name="T26" fmla="*/ 2147483647 w 591"/>
                <a:gd name="T27" fmla="*/ 2147483647 h 665"/>
                <a:gd name="T28" fmla="*/ 2147483647 w 591"/>
                <a:gd name="T29" fmla="*/ 2147483647 h 665"/>
                <a:gd name="T30" fmla="*/ 2147483647 w 591"/>
                <a:gd name="T31" fmla="*/ 2147483647 h 665"/>
                <a:gd name="T32" fmla="*/ 2147483647 w 591"/>
                <a:gd name="T33" fmla="*/ 2147483647 h 665"/>
                <a:gd name="T34" fmla="*/ 2147483647 w 591"/>
                <a:gd name="T35" fmla="*/ 2147483647 h 665"/>
                <a:gd name="T36" fmla="*/ 2147483647 w 591"/>
                <a:gd name="T37" fmla="*/ 2147483647 h 665"/>
                <a:gd name="T38" fmla="*/ 2147483647 w 591"/>
                <a:gd name="T39" fmla="*/ 2147483647 h 665"/>
                <a:gd name="T40" fmla="*/ 2147483647 w 591"/>
                <a:gd name="T41" fmla="*/ 2147483647 h 665"/>
                <a:gd name="T42" fmla="*/ 2147483647 w 591"/>
                <a:gd name="T43" fmla="*/ 2147483647 h 665"/>
                <a:gd name="T44" fmla="*/ 2147483647 w 591"/>
                <a:gd name="T45" fmla="*/ 2147483647 h 665"/>
                <a:gd name="T46" fmla="*/ 2147483647 w 591"/>
                <a:gd name="T47" fmla="*/ 2147483647 h 665"/>
                <a:gd name="T48" fmla="*/ 2147483647 w 591"/>
                <a:gd name="T49" fmla="*/ 2147483647 h 665"/>
                <a:gd name="T50" fmla="*/ 2147483647 w 591"/>
                <a:gd name="T51" fmla="*/ 2147483647 h 665"/>
                <a:gd name="T52" fmla="*/ 2147483647 w 591"/>
                <a:gd name="T53" fmla="*/ 2147483647 h 665"/>
                <a:gd name="T54" fmla="*/ 2147483647 w 591"/>
                <a:gd name="T55" fmla="*/ 2147483647 h 665"/>
                <a:gd name="T56" fmla="*/ 2147483647 w 591"/>
                <a:gd name="T57" fmla="*/ 2147483647 h 665"/>
                <a:gd name="T58" fmla="*/ 2147483647 w 591"/>
                <a:gd name="T59" fmla="*/ 2147483647 h 665"/>
                <a:gd name="T60" fmla="*/ 0 w 591"/>
                <a:gd name="T61" fmla="*/ 2147483647 h 6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91"/>
                <a:gd name="T94" fmla="*/ 0 h 665"/>
                <a:gd name="T95" fmla="*/ 591 w 591"/>
                <a:gd name="T96" fmla="*/ 665 h 6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91" h="665">
                  <a:moveTo>
                    <a:pt x="0" y="52"/>
                  </a:moveTo>
                  <a:lnTo>
                    <a:pt x="155" y="52"/>
                  </a:lnTo>
                  <a:lnTo>
                    <a:pt x="154" y="0"/>
                  </a:lnTo>
                  <a:lnTo>
                    <a:pt x="188" y="15"/>
                  </a:lnTo>
                  <a:lnTo>
                    <a:pt x="194" y="55"/>
                  </a:lnTo>
                  <a:lnTo>
                    <a:pt x="268" y="99"/>
                  </a:lnTo>
                  <a:lnTo>
                    <a:pt x="291" y="79"/>
                  </a:lnTo>
                  <a:lnTo>
                    <a:pt x="334" y="79"/>
                  </a:lnTo>
                  <a:lnTo>
                    <a:pt x="368" y="118"/>
                  </a:lnTo>
                  <a:lnTo>
                    <a:pt x="391" y="104"/>
                  </a:lnTo>
                  <a:lnTo>
                    <a:pt x="456" y="120"/>
                  </a:lnTo>
                  <a:lnTo>
                    <a:pt x="478" y="91"/>
                  </a:lnTo>
                  <a:lnTo>
                    <a:pt x="518" y="113"/>
                  </a:lnTo>
                  <a:lnTo>
                    <a:pt x="591" y="110"/>
                  </a:lnTo>
                  <a:lnTo>
                    <a:pt x="473" y="192"/>
                  </a:lnTo>
                  <a:lnTo>
                    <a:pt x="415" y="265"/>
                  </a:lnTo>
                  <a:lnTo>
                    <a:pt x="426" y="370"/>
                  </a:lnTo>
                  <a:lnTo>
                    <a:pt x="386" y="414"/>
                  </a:lnTo>
                  <a:lnTo>
                    <a:pt x="402" y="444"/>
                  </a:lnTo>
                  <a:lnTo>
                    <a:pt x="402" y="522"/>
                  </a:lnTo>
                  <a:lnTo>
                    <a:pt x="443" y="522"/>
                  </a:lnTo>
                  <a:lnTo>
                    <a:pt x="502" y="578"/>
                  </a:lnTo>
                  <a:lnTo>
                    <a:pt x="527" y="646"/>
                  </a:lnTo>
                  <a:lnTo>
                    <a:pt x="108" y="665"/>
                  </a:lnTo>
                  <a:lnTo>
                    <a:pt x="110" y="481"/>
                  </a:lnTo>
                  <a:lnTo>
                    <a:pt x="73" y="441"/>
                  </a:lnTo>
                  <a:lnTo>
                    <a:pt x="86" y="393"/>
                  </a:lnTo>
                  <a:lnTo>
                    <a:pt x="99" y="365"/>
                  </a:lnTo>
                  <a:lnTo>
                    <a:pt x="73" y="238"/>
                  </a:lnTo>
                  <a:lnTo>
                    <a:pt x="37" y="154"/>
                  </a:lnTo>
                  <a:lnTo>
                    <a:pt x="0" y="5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0" name="Freeform 28"/>
            <p:cNvSpPr>
              <a:spLocks/>
            </p:cNvSpPr>
            <p:nvPr/>
          </p:nvSpPr>
          <p:spPr bwMode="auto">
            <a:xfrm>
              <a:off x="6329056" y="3133844"/>
              <a:ext cx="529382" cy="684212"/>
            </a:xfrm>
            <a:custGeom>
              <a:avLst/>
              <a:gdLst>
                <a:gd name="T0" fmla="*/ 2147483647 w 449"/>
                <a:gd name="T1" fmla="*/ 2147483647 h 524"/>
                <a:gd name="T2" fmla="*/ 2147483647 w 449"/>
                <a:gd name="T3" fmla="*/ 2147483647 h 524"/>
                <a:gd name="T4" fmla="*/ 2147483647 w 449"/>
                <a:gd name="T5" fmla="*/ 2147483647 h 524"/>
                <a:gd name="T6" fmla="*/ 2147483647 w 449"/>
                <a:gd name="T7" fmla="*/ 0 h 524"/>
                <a:gd name="T8" fmla="*/ 2147483647 w 449"/>
                <a:gd name="T9" fmla="*/ 2147483647 h 524"/>
                <a:gd name="T10" fmla="*/ 2147483647 w 449"/>
                <a:gd name="T11" fmla="*/ 2147483647 h 524"/>
                <a:gd name="T12" fmla="*/ 2147483647 w 449"/>
                <a:gd name="T13" fmla="*/ 2147483647 h 524"/>
                <a:gd name="T14" fmla="*/ 2147483647 w 449"/>
                <a:gd name="T15" fmla="*/ 2147483647 h 524"/>
                <a:gd name="T16" fmla="*/ 2147483647 w 449"/>
                <a:gd name="T17" fmla="*/ 2147483647 h 524"/>
                <a:gd name="T18" fmla="*/ 2147483647 w 449"/>
                <a:gd name="T19" fmla="*/ 2147483647 h 524"/>
                <a:gd name="T20" fmla="*/ 2147483647 w 449"/>
                <a:gd name="T21" fmla="*/ 2147483647 h 524"/>
                <a:gd name="T22" fmla="*/ 2147483647 w 449"/>
                <a:gd name="T23" fmla="*/ 2147483647 h 524"/>
                <a:gd name="T24" fmla="*/ 2147483647 w 449"/>
                <a:gd name="T25" fmla="*/ 2147483647 h 524"/>
                <a:gd name="T26" fmla="*/ 2147483647 w 449"/>
                <a:gd name="T27" fmla="*/ 2147483647 h 524"/>
                <a:gd name="T28" fmla="*/ 2147483647 w 449"/>
                <a:gd name="T29" fmla="*/ 2147483647 h 524"/>
                <a:gd name="T30" fmla="*/ 2147483647 w 449"/>
                <a:gd name="T31" fmla="*/ 2147483647 h 524"/>
                <a:gd name="T32" fmla="*/ 2147483647 w 449"/>
                <a:gd name="T33" fmla="*/ 2147483647 h 524"/>
                <a:gd name="T34" fmla="*/ 2147483647 w 449"/>
                <a:gd name="T35" fmla="*/ 2147483647 h 524"/>
                <a:gd name="T36" fmla="*/ 2147483647 w 449"/>
                <a:gd name="T37" fmla="*/ 2147483647 h 524"/>
                <a:gd name="T38" fmla="*/ 2147483647 w 449"/>
                <a:gd name="T39" fmla="*/ 2147483647 h 524"/>
                <a:gd name="T40" fmla="*/ 2147483647 w 449"/>
                <a:gd name="T41" fmla="*/ 2147483647 h 524"/>
                <a:gd name="T42" fmla="*/ 2147483647 w 449"/>
                <a:gd name="T43" fmla="*/ 2147483647 h 524"/>
                <a:gd name="T44" fmla="*/ 2147483647 w 449"/>
                <a:gd name="T45" fmla="*/ 2147483647 h 524"/>
                <a:gd name="T46" fmla="*/ 2147483647 w 449"/>
                <a:gd name="T47" fmla="*/ 2147483647 h 524"/>
                <a:gd name="T48" fmla="*/ 2147483647 w 449"/>
                <a:gd name="T49" fmla="*/ 2147483647 h 524"/>
                <a:gd name="T50" fmla="*/ 2147483647 w 449"/>
                <a:gd name="T51" fmla="*/ 2147483647 h 524"/>
                <a:gd name="T52" fmla="*/ 2147483647 w 449"/>
                <a:gd name="T53" fmla="*/ 2147483647 h 524"/>
                <a:gd name="T54" fmla="*/ 2147483647 w 449"/>
                <a:gd name="T55" fmla="*/ 2147483647 h 524"/>
                <a:gd name="T56" fmla="*/ 2147483647 w 449"/>
                <a:gd name="T57" fmla="*/ 2147483647 h 524"/>
                <a:gd name="T58" fmla="*/ 2147483647 w 449"/>
                <a:gd name="T59" fmla="*/ 2147483647 h 524"/>
                <a:gd name="T60" fmla="*/ 2147483647 w 449"/>
                <a:gd name="T61" fmla="*/ 2147483647 h 524"/>
                <a:gd name="T62" fmla="*/ 2147483647 w 449"/>
                <a:gd name="T63" fmla="*/ 2147483647 h 524"/>
                <a:gd name="T64" fmla="*/ 2147483647 w 449"/>
                <a:gd name="T65" fmla="*/ 2147483647 h 524"/>
                <a:gd name="T66" fmla="*/ 0 w 449"/>
                <a:gd name="T67" fmla="*/ 2147483647 h 524"/>
                <a:gd name="T68" fmla="*/ 2147483647 w 449"/>
                <a:gd name="T69" fmla="*/ 2147483647 h 524"/>
                <a:gd name="T70" fmla="*/ 2147483647 w 449"/>
                <a:gd name="T71" fmla="*/ 2147483647 h 5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9"/>
                <a:gd name="T109" fmla="*/ 0 h 524"/>
                <a:gd name="T110" fmla="*/ 449 w 449"/>
                <a:gd name="T111" fmla="*/ 524 h 5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9" h="524">
                  <a:moveTo>
                    <a:pt x="32" y="35"/>
                  </a:moveTo>
                  <a:lnTo>
                    <a:pt x="66" y="30"/>
                  </a:lnTo>
                  <a:lnTo>
                    <a:pt x="97" y="30"/>
                  </a:lnTo>
                  <a:lnTo>
                    <a:pt x="116" y="0"/>
                  </a:lnTo>
                  <a:lnTo>
                    <a:pt x="131" y="38"/>
                  </a:lnTo>
                  <a:lnTo>
                    <a:pt x="179" y="38"/>
                  </a:lnTo>
                  <a:lnTo>
                    <a:pt x="205" y="74"/>
                  </a:lnTo>
                  <a:lnTo>
                    <a:pt x="255" y="64"/>
                  </a:lnTo>
                  <a:lnTo>
                    <a:pt x="289" y="87"/>
                  </a:lnTo>
                  <a:lnTo>
                    <a:pt x="352" y="103"/>
                  </a:lnTo>
                  <a:lnTo>
                    <a:pt x="363" y="130"/>
                  </a:lnTo>
                  <a:lnTo>
                    <a:pt x="395" y="132"/>
                  </a:lnTo>
                  <a:lnTo>
                    <a:pt x="386" y="159"/>
                  </a:lnTo>
                  <a:lnTo>
                    <a:pt x="397" y="190"/>
                  </a:lnTo>
                  <a:lnTo>
                    <a:pt x="376" y="229"/>
                  </a:lnTo>
                  <a:lnTo>
                    <a:pt x="391" y="237"/>
                  </a:lnTo>
                  <a:lnTo>
                    <a:pt x="426" y="195"/>
                  </a:lnTo>
                  <a:lnTo>
                    <a:pt x="424" y="180"/>
                  </a:lnTo>
                  <a:lnTo>
                    <a:pt x="439" y="174"/>
                  </a:lnTo>
                  <a:lnTo>
                    <a:pt x="449" y="195"/>
                  </a:lnTo>
                  <a:lnTo>
                    <a:pt x="421" y="224"/>
                  </a:lnTo>
                  <a:lnTo>
                    <a:pt x="410" y="290"/>
                  </a:lnTo>
                  <a:lnTo>
                    <a:pt x="410" y="402"/>
                  </a:lnTo>
                  <a:lnTo>
                    <a:pt x="426" y="421"/>
                  </a:lnTo>
                  <a:lnTo>
                    <a:pt x="420" y="490"/>
                  </a:lnTo>
                  <a:lnTo>
                    <a:pt x="206" y="524"/>
                  </a:lnTo>
                  <a:lnTo>
                    <a:pt x="153" y="492"/>
                  </a:lnTo>
                  <a:lnTo>
                    <a:pt x="165" y="450"/>
                  </a:lnTo>
                  <a:lnTo>
                    <a:pt x="139" y="405"/>
                  </a:lnTo>
                  <a:lnTo>
                    <a:pt x="116" y="348"/>
                  </a:lnTo>
                  <a:lnTo>
                    <a:pt x="56" y="292"/>
                  </a:lnTo>
                  <a:lnTo>
                    <a:pt x="19" y="292"/>
                  </a:lnTo>
                  <a:lnTo>
                    <a:pt x="19" y="214"/>
                  </a:lnTo>
                  <a:lnTo>
                    <a:pt x="0" y="185"/>
                  </a:lnTo>
                  <a:lnTo>
                    <a:pt x="42" y="140"/>
                  </a:lnTo>
                  <a:lnTo>
                    <a:pt x="32" y="3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1" name="Freeform 29"/>
            <p:cNvSpPr>
              <a:spLocks/>
            </p:cNvSpPr>
            <p:nvPr/>
          </p:nvSpPr>
          <p:spPr bwMode="auto">
            <a:xfrm>
              <a:off x="5993211" y="3673472"/>
              <a:ext cx="615906" cy="445136"/>
            </a:xfrm>
            <a:custGeom>
              <a:avLst/>
              <a:gdLst>
                <a:gd name="T0" fmla="*/ 2147483647 w 521"/>
                <a:gd name="T1" fmla="*/ 2147483647 h 339"/>
                <a:gd name="T2" fmla="*/ 0 w 521"/>
                <a:gd name="T3" fmla="*/ 2147483647 h 339"/>
                <a:gd name="T4" fmla="*/ 2147483647 w 521"/>
                <a:gd name="T5" fmla="*/ 2147483647 h 339"/>
                <a:gd name="T6" fmla="*/ 2147483647 w 521"/>
                <a:gd name="T7" fmla="*/ 2147483647 h 339"/>
                <a:gd name="T8" fmla="*/ 2147483647 w 521"/>
                <a:gd name="T9" fmla="*/ 2147483647 h 339"/>
                <a:gd name="T10" fmla="*/ 2147483647 w 521"/>
                <a:gd name="T11" fmla="*/ 2147483647 h 339"/>
                <a:gd name="T12" fmla="*/ 2147483647 w 521"/>
                <a:gd name="T13" fmla="*/ 2147483647 h 339"/>
                <a:gd name="T14" fmla="*/ 2147483647 w 521"/>
                <a:gd name="T15" fmla="*/ 2147483647 h 339"/>
                <a:gd name="T16" fmla="*/ 2147483647 w 521"/>
                <a:gd name="T17" fmla="*/ 2147483647 h 339"/>
                <a:gd name="T18" fmla="*/ 2147483647 w 521"/>
                <a:gd name="T19" fmla="*/ 2147483647 h 339"/>
                <a:gd name="T20" fmla="*/ 2147483647 w 521"/>
                <a:gd name="T21" fmla="*/ 2147483647 h 339"/>
                <a:gd name="T22" fmla="*/ 2147483647 w 521"/>
                <a:gd name="T23" fmla="*/ 2147483647 h 339"/>
                <a:gd name="T24" fmla="*/ 2147483647 w 521"/>
                <a:gd name="T25" fmla="*/ 2147483647 h 339"/>
                <a:gd name="T26" fmla="*/ 2147483647 w 521"/>
                <a:gd name="T27" fmla="*/ 2147483647 h 339"/>
                <a:gd name="T28" fmla="*/ 2147483647 w 521"/>
                <a:gd name="T29" fmla="*/ 0 h 339"/>
                <a:gd name="T30" fmla="*/ 2147483647 w 521"/>
                <a:gd name="T31" fmla="*/ 2147483647 h 339"/>
                <a:gd name="T32" fmla="*/ 2147483647 w 521"/>
                <a:gd name="T33" fmla="*/ 2147483647 h 339"/>
                <a:gd name="T34" fmla="*/ 2147483647 w 521"/>
                <a:gd name="T35" fmla="*/ 2147483647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1"/>
                <a:gd name="T55" fmla="*/ 0 h 339"/>
                <a:gd name="T56" fmla="*/ 521 w 521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1" h="339">
                  <a:moveTo>
                    <a:pt x="8" y="18"/>
                  </a:moveTo>
                  <a:lnTo>
                    <a:pt x="0" y="78"/>
                  </a:lnTo>
                  <a:lnTo>
                    <a:pt x="11" y="141"/>
                  </a:lnTo>
                  <a:lnTo>
                    <a:pt x="59" y="270"/>
                  </a:lnTo>
                  <a:lnTo>
                    <a:pt x="87" y="339"/>
                  </a:lnTo>
                  <a:lnTo>
                    <a:pt x="394" y="323"/>
                  </a:lnTo>
                  <a:lnTo>
                    <a:pt x="444" y="339"/>
                  </a:lnTo>
                  <a:lnTo>
                    <a:pt x="474" y="273"/>
                  </a:lnTo>
                  <a:lnTo>
                    <a:pt x="463" y="226"/>
                  </a:lnTo>
                  <a:lnTo>
                    <a:pt x="515" y="217"/>
                  </a:lnTo>
                  <a:lnTo>
                    <a:pt x="521" y="142"/>
                  </a:lnTo>
                  <a:lnTo>
                    <a:pt x="490" y="110"/>
                  </a:lnTo>
                  <a:lnTo>
                    <a:pt x="437" y="78"/>
                  </a:lnTo>
                  <a:lnTo>
                    <a:pt x="449" y="33"/>
                  </a:lnTo>
                  <a:lnTo>
                    <a:pt x="426" y="0"/>
                  </a:lnTo>
                  <a:lnTo>
                    <a:pt x="311" y="5"/>
                  </a:lnTo>
                  <a:lnTo>
                    <a:pt x="195" y="10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2" name="Freeform 30"/>
            <p:cNvSpPr>
              <a:spLocks/>
            </p:cNvSpPr>
            <p:nvPr/>
          </p:nvSpPr>
          <p:spPr bwMode="auto">
            <a:xfrm>
              <a:off x="6537395" y="3034798"/>
              <a:ext cx="569229" cy="273230"/>
            </a:xfrm>
            <a:custGeom>
              <a:avLst/>
              <a:gdLst>
                <a:gd name="T0" fmla="*/ 0 w 483"/>
                <a:gd name="T1" fmla="*/ 2147483647 h 209"/>
                <a:gd name="T2" fmla="*/ 2147483647 w 483"/>
                <a:gd name="T3" fmla="*/ 0 h 209"/>
                <a:gd name="T4" fmla="*/ 2147483647 w 483"/>
                <a:gd name="T5" fmla="*/ 2147483647 h 209"/>
                <a:gd name="T6" fmla="*/ 2147483647 w 483"/>
                <a:gd name="T7" fmla="*/ 2147483647 h 209"/>
                <a:gd name="T8" fmla="*/ 2147483647 w 483"/>
                <a:gd name="T9" fmla="*/ 2147483647 h 209"/>
                <a:gd name="T10" fmla="*/ 2147483647 w 483"/>
                <a:gd name="T11" fmla="*/ 2147483647 h 209"/>
                <a:gd name="T12" fmla="*/ 2147483647 w 483"/>
                <a:gd name="T13" fmla="*/ 2147483647 h 209"/>
                <a:gd name="T14" fmla="*/ 2147483647 w 483"/>
                <a:gd name="T15" fmla="*/ 2147483647 h 209"/>
                <a:gd name="T16" fmla="*/ 2147483647 w 483"/>
                <a:gd name="T17" fmla="*/ 2147483647 h 209"/>
                <a:gd name="T18" fmla="*/ 2147483647 w 483"/>
                <a:gd name="T19" fmla="*/ 2147483647 h 209"/>
                <a:gd name="T20" fmla="*/ 2147483647 w 483"/>
                <a:gd name="T21" fmla="*/ 2147483647 h 209"/>
                <a:gd name="T22" fmla="*/ 2147483647 w 483"/>
                <a:gd name="T23" fmla="*/ 2147483647 h 209"/>
                <a:gd name="T24" fmla="*/ 2147483647 w 483"/>
                <a:gd name="T25" fmla="*/ 2147483647 h 209"/>
                <a:gd name="T26" fmla="*/ 2147483647 w 483"/>
                <a:gd name="T27" fmla="*/ 2147483647 h 209"/>
                <a:gd name="T28" fmla="*/ 2147483647 w 483"/>
                <a:gd name="T29" fmla="*/ 2147483647 h 209"/>
                <a:gd name="T30" fmla="*/ 2147483647 w 483"/>
                <a:gd name="T31" fmla="*/ 2147483647 h 209"/>
                <a:gd name="T32" fmla="*/ 2147483647 w 483"/>
                <a:gd name="T33" fmla="*/ 2147483647 h 209"/>
                <a:gd name="T34" fmla="*/ 2147483647 w 483"/>
                <a:gd name="T35" fmla="*/ 2147483647 h 209"/>
                <a:gd name="T36" fmla="*/ 2147483647 w 483"/>
                <a:gd name="T37" fmla="*/ 2147483647 h 209"/>
                <a:gd name="T38" fmla="*/ 2147483647 w 483"/>
                <a:gd name="T39" fmla="*/ 2147483647 h 209"/>
                <a:gd name="T40" fmla="*/ 2147483647 w 483"/>
                <a:gd name="T41" fmla="*/ 2147483647 h 209"/>
                <a:gd name="T42" fmla="*/ 2147483647 w 483"/>
                <a:gd name="T43" fmla="*/ 2147483647 h 209"/>
                <a:gd name="T44" fmla="*/ 2147483647 w 483"/>
                <a:gd name="T45" fmla="*/ 2147483647 h 209"/>
                <a:gd name="T46" fmla="*/ 2147483647 w 483"/>
                <a:gd name="T47" fmla="*/ 2147483647 h 209"/>
                <a:gd name="T48" fmla="*/ 0 w 483"/>
                <a:gd name="T49" fmla="*/ 2147483647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83"/>
                <a:gd name="T76" fmla="*/ 0 h 209"/>
                <a:gd name="T77" fmla="*/ 483 w 483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83" h="209">
                  <a:moveTo>
                    <a:pt x="0" y="115"/>
                  </a:moveTo>
                  <a:lnTo>
                    <a:pt x="108" y="0"/>
                  </a:lnTo>
                  <a:lnTo>
                    <a:pt x="89" y="47"/>
                  </a:lnTo>
                  <a:lnTo>
                    <a:pt x="103" y="62"/>
                  </a:lnTo>
                  <a:lnTo>
                    <a:pt x="137" y="42"/>
                  </a:lnTo>
                  <a:lnTo>
                    <a:pt x="211" y="71"/>
                  </a:lnTo>
                  <a:lnTo>
                    <a:pt x="244" y="47"/>
                  </a:lnTo>
                  <a:lnTo>
                    <a:pt x="344" y="34"/>
                  </a:lnTo>
                  <a:lnTo>
                    <a:pt x="363" y="63"/>
                  </a:lnTo>
                  <a:lnTo>
                    <a:pt x="402" y="57"/>
                  </a:lnTo>
                  <a:lnTo>
                    <a:pt x="478" y="87"/>
                  </a:lnTo>
                  <a:lnTo>
                    <a:pt x="483" y="110"/>
                  </a:lnTo>
                  <a:lnTo>
                    <a:pt x="400" y="129"/>
                  </a:lnTo>
                  <a:lnTo>
                    <a:pt x="376" y="115"/>
                  </a:lnTo>
                  <a:lnTo>
                    <a:pt x="334" y="120"/>
                  </a:lnTo>
                  <a:lnTo>
                    <a:pt x="286" y="149"/>
                  </a:lnTo>
                  <a:lnTo>
                    <a:pt x="263" y="150"/>
                  </a:lnTo>
                  <a:lnTo>
                    <a:pt x="245" y="129"/>
                  </a:lnTo>
                  <a:lnTo>
                    <a:pt x="218" y="207"/>
                  </a:lnTo>
                  <a:lnTo>
                    <a:pt x="187" y="209"/>
                  </a:lnTo>
                  <a:lnTo>
                    <a:pt x="174" y="178"/>
                  </a:lnTo>
                  <a:lnTo>
                    <a:pt x="110" y="163"/>
                  </a:lnTo>
                  <a:lnTo>
                    <a:pt x="79" y="141"/>
                  </a:lnTo>
                  <a:lnTo>
                    <a:pt x="26" y="149"/>
                  </a:lnTo>
                  <a:lnTo>
                    <a:pt x="0" y="11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3" name="Freeform 31"/>
            <p:cNvSpPr>
              <a:spLocks/>
            </p:cNvSpPr>
            <p:nvPr/>
          </p:nvSpPr>
          <p:spPr bwMode="auto">
            <a:xfrm>
              <a:off x="6931301" y="3227198"/>
              <a:ext cx="408707" cy="611351"/>
            </a:xfrm>
            <a:custGeom>
              <a:avLst/>
              <a:gdLst>
                <a:gd name="T0" fmla="*/ 2147483647 w 345"/>
                <a:gd name="T1" fmla="*/ 2147483647 h 468"/>
                <a:gd name="T2" fmla="*/ 2147483647 w 345"/>
                <a:gd name="T3" fmla="*/ 2147483647 h 468"/>
                <a:gd name="T4" fmla="*/ 2147483647 w 345"/>
                <a:gd name="T5" fmla="*/ 2147483647 h 468"/>
                <a:gd name="T6" fmla="*/ 2147483647 w 345"/>
                <a:gd name="T7" fmla="*/ 2147483647 h 468"/>
                <a:gd name="T8" fmla="*/ 2147483647 w 345"/>
                <a:gd name="T9" fmla="*/ 2147483647 h 468"/>
                <a:gd name="T10" fmla="*/ 2147483647 w 345"/>
                <a:gd name="T11" fmla="*/ 2147483647 h 468"/>
                <a:gd name="T12" fmla="*/ 0 w 345"/>
                <a:gd name="T13" fmla="*/ 2147483647 h 468"/>
                <a:gd name="T14" fmla="*/ 2147483647 w 345"/>
                <a:gd name="T15" fmla="*/ 2147483647 h 468"/>
                <a:gd name="T16" fmla="*/ 2147483647 w 345"/>
                <a:gd name="T17" fmla="*/ 2147483647 h 468"/>
                <a:gd name="T18" fmla="*/ 2147483647 w 345"/>
                <a:gd name="T19" fmla="*/ 2147483647 h 468"/>
                <a:gd name="T20" fmla="*/ 2147483647 w 345"/>
                <a:gd name="T21" fmla="*/ 2147483647 h 468"/>
                <a:gd name="T22" fmla="*/ 2147483647 w 345"/>
                <a:gd name="T23" fmla="*/ 2147483647 h 468"/>
                <a:gd name="T24" fmla="*/ 2147483647 w 345"/>
                <a:gd name="T25" fmla="*/ 2147483647 h 468"/>
                <a:gd name="T26" fmla="*/ 2147483647 w 345"/>
                <a:gd name="T27" fmla="*/ 2147483647 h 468"/>
                <a:gd name="T28" fmla="*/ 2147483647 w 345"/>
                <a:gd name="T29" fmla="*/ 2147483647 h 468"/>
                <a:gd name="T30" fmla="*/ 2147483647 w 345"/>
                <a:gd name="T31" fmla="*/ 2147483647 h 468"/>
                <a:gd name="T32" fmla="*/ 2147483647 w 345"/>
                <a:gd name="T33" fmla="*/ 2147483647 h 468"/>
                <a:gd name="T34" fmla="*/ 2147483647 w 345"/>
                <a:gd name="T35" fmla="*/ 2147483647 h 468"/>
                <a:gd name="T36" fmla="*/ 2147483647 w 345"/>
                <a:gd name="T37" fmla="*/ 2147483647 h 468"/>
                <a:gd name="T38" fmla="*/ 2147483647 w 345"/>
                <a:gd name="T39" fmla="*/ 2147483647 h 468"/>
                <a:gd name="T40" fmla="*/ 2147483647 w 345"/>
                <a:gd name="T41" fmla="*/ 2147483647 h 468"/>
                <a:gd name="T42" fmla="*/ 2147483647 w 345"/>
                <a:gd name="T43" fmla="*/ 2147483647 h 468"/>
                <a:gd name="T44" fmla="*/ 2147483647 w 345"/>
                <a:gd name="T45" fmla="*/ 2147483647 h 468"/>
                <a:gd name="T46" fmla="*/ 2147483647 w 345"/>
                <a:gd name="T47" fmla="*/ 2147483647 h 468"/>
                <a:gd name="T48" fmla="*/ 2147483647 w 345"/>
                <a:gd name="T49" fmla="*/ 2147483647 h 468"/>
                <a:gd name="T50" fmla="*/ 2147483647 w 345"/>
                <a:gd name="T51" fmla="*/ 2147483647 h 468"/>
                <a:gd name="T52" fmla="*/ 2147483647 w 345"/>
                <a:gd name="T53" fmla="*/ 2147483647 h 468"/>
                <a:gd name="T54" fmla="*/ 2147483647 w 345"/>
                <a:gd name="T55" fmla="*/ 2147483647 h 468"/>
                <a:gd name="T56" fmla="*/ 2147483647 w 345"/>
                <a:gd name="T57" fmla="*/ 2147483647 h 468"/>
                <a:gd name="T58" fmla="*/ 2147483647 w 345"/>
                <a:gd name="T59" fmla="*/ 2147483647 h 468"/>
                <a:gd name="T60" fmla="*/ 2147483647 w 345"/>
                <a:gd name="T61" fmla="*/ 2147483647 h 468"/>
                <a:gd name="T62" fmla="*/ 2147483647 w 345"/>
                <a:gd name="T63" fmla="*/ 2147483647 h 468"/>
                <a:gd name="T64" fmla="*/ 2147483647 w 345"/>
                <a:gd name="T65" fmla="*/ 2147483647 h 468"/>
                <a:gd name="T66" fmla="*/ 2147483647 w 345"/>
                <a:gd name="T67" fmla="*/ 2147483647 h 468"/>
                <a:gd name="T68" fmla="*/ 2147483647 w 345"/>
                <a:gd name="T69" fmla="*/ 2147483647 h 468"/>
                <a:gd name="T70" fmla="*/ 2147483647 w 345"/>
                <a:gd name="T71" fmla="*/ 2147483647 h 468"/>
                <a:gd name="T72" fmla="*/ 2147483647 w 345"/>
                <a:gd name="T73" fmla="*/ 2147483647 h 468"/>
                <a:gd name="T74" fmla="*/ 2147483647 w 345"/>
                <a:gd name="T75" fmla="*/ 2147483647 h 468"/>
                <a:gd name="T76" fmla="*/ 2147483647 w 345"/>
                <a:gd name="T77" fmla="*/ 2147483647 h 468"/>
                <a:gd name="T78" fmla="*/ 2147483647 w 345"/>
                <a:gd name="T79" fmla="*/ 2147483647 h 468"/>
                <a:gd name="T80" fmla="*/ 2147483647 w 345"/>
                <a:gd name="T81" fmla="*/ 2147483647 h 468"/>
                <a:gd name="T82" fmla="*/ 2147483647 w 345"/>
                <a:gd name="T83" fmla="*/ 0 h 468"/>
                <a:gd name="T84" fmla="*/ 2147483647 w 345"/>
                <a:gd name="T85" fmla="*/ 2147483647 h 4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5"/>
                <a:gd name="T130" fmla="*/ 0 h 468"/>
                <a:gd name="T131" fmla="*/ 345 w 345"/>
                <a:gd name="T132" fmla="*/ 468 h 4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5" h="468">
                  <a:moveTo>
                    <a:pt x="87" y="20"/>
                  </a:moveTo>
                  <a:lnTo>
                    <a:pt x="100" y="49"/>
                  </a:lnTo>
                  <a:lnTo>
                    <a:pt x="76" y="66"/>
                  </a:lnTo>
                  <a:lnTo>
                    <a:pt x="74" y="141"/>
                  </a:lnTo>
                  <a:lnTo>
                    <a:pt x="61" y="92"/>
                  </a:lnTo>
                  <a:lnTo>
                    <a:pt x="11" y="139"/>
                  </a:lnTo>
                  <a:lnTo>
                    <a:pt x="0" y="273"/>
                  </a:lnTo>
                  <a:lnTo>
                    <a:pt x="32" y="339"/>
                  </a:lnTo>
                  <a:lnTo>
                    <a:pt x="36" y="373"/>
                  </a:lnTo>
                  <a:lnTo>
                    <a:pt x="37" y="401"/>
                  </a:lnTo>
                  <a:lnTo>
                    <a:pt x="36" y="425"/>
                  </a:lnTo>
                  <a:lnTo>
                    <a:pt x="29" y="468"/>
                  </a:lnTo>
                  <a:lnTo>
                    <a:pt x="165" y="460"/>
                  </a:lnTo>
                  <a:lnTo>
                    <a:pt x="344" y="444"/>
                  </a:lnTo>
                  <a:lnTo>
                    <a:pt x="312" y="434"/>
                  </a:lnTo>
                  <a:lnTo>
                    <a:pt x="294" y="410"/>
                  </a:lnTo>
                  <a:lnTo>
                    <a:pt x="321" y="389"/>
                  </a:lnTo>
                  <a:lnTo>
                    <a:pt x="321" y="363"/>
                  </a:lnTo>
                  <a:lnTo>
                    <a:pt x="308" y="341"/>
                  </a:lnTo>
                  <a:lnTo>
                    <a:pt x="321" y="325"/>
                  </a:lnTo>
                  <a:lnTo>
                    <a:pt x="345" y="326"/>
                  </a:lnTo>
                  <a:lnTo>
                    <a:pt x="341" y="262"/>
                  </a:lnTo>
                  <a:lnTo>
                    <a:pt x="334" y="223"/>
                  </a:lnTo>
                  <a:lnTo>
                    <a:pt x="320" y="199"/>
                  </a:lnTo>
                  <a:lnTo>
                    <a:pt x="305" y="184"/>
                  </a:lnTo>
                  <a:lnTo>
                    <a:pt x="283" y="179"/>
                  </a:lnTo>
                  <a:lnTo>
                    <a:pt x="262" y="179"/>
                  </a:lnTo>
                  <a:lnTo>
                    <a:pt x="239" y="210"/>
                  </a:lnTo>
                  <a:lnTo>
                    <a:pt x="224" y="220"/>
                  </a:lnTo>
                  <a:lnTo>
                    <a:pt x="215" y="223"/>
                  </a:lnTo>
                  <a:lnTo>
                    <a:pt x="203" y="218"/>
                  </a:lnTo>
                  <a:lnTo>
                    <a:pt x="200" y="204"/>
                  </a:lnTo>
                  <a:lnTo>
                    <a:pt x="203" y="194"/>
                  </a:lnTo>
                  <a:lnTo>
                    <a:pt x="213" y="184"/>
                  </a:lnTo>
                  <a:lnTo>
                    <a:pt x="223" y="179"/>
                  </a:lnTo>
                  <a:lnTo>
                    <a:pt x="232" y="178"/>
                  </a:lnTo>
                  <a:lnTo>
                    <a:pt x="232" y="160"/>
                  </a:lnTo>
                  <a:lnTo>
                    <a:pt x="258" y="141"/>
                  </a:lnTo>
                  <a:lnTo>
                    <a:pt x="232" y="79"/>
                  </a:lnTo>
                  <a:lnTo>
                    <a:pt x="232" y="50"/>
                  </a:lnTo>
                  <a:lnTo>
                    <a:pt x="189" y="39"/>
                  </a:lnTo>
                  <a:lnTo>
                    <a:pt x="126" y="0"/>
                  </a:lnTo>
                  <a:lnTo>
                    <a:pt x="87" y="2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4" name="Freeform 32"/>
            <p:cNvSpPr>
              <a:spLocks/>
            </p:cNvSpPr>
            <p:nvPr/>
          </p:nvSpPr>
          <p:spPr bwMode="auto">
            <a:xfrm>
              <a:off x="6486164" y="3769104"/>
              <a:ext cx="441721" cy="808304"/>
            </a:xfrm>
            <a:custGeom>
              <a:avLst/>
              <a:gdLst>
                <a:gd name="T0" fmla="*/ 2147483647 w 374"/>
                <a:gd name="T1" fmla="*/ 2147483647 h 618"/>
                <a:gd name="T2" fmla="*/ 2147483647 w 374"/>
                <a:gd name="T3" fmla="*/ 0 h 618"/>
                <a:gd name="T4" fmla="*/ 2147483647 w 374"/>
                <a:gd name="T5" fmla="*/ 2147483647 h 618"/>
                <a:gd name="T6" fmla="*/ 2147483647 w 374"/>
                <a:gd name="T7" fmla="*/ 2147483647 h 618"/>
                <a:gd name="T8" fmla="*/ 2147483647 w 374"/>
                <a:gd name="T9" fmla="*/ 2147483647 h 618"/>
                <a:gd name="T10" fmla="*/ 2147483647 w 374"/>
                <a:gd name="T11" fmla="*/ 2147483647 h 618"/>
                <a:gd name="T12" fmla="*/ 2147483647 w 374"/>
                <a:gd name="T13" fmla="*/ 2147483647 h 618"/>
                <a:gd name="T14" fmla="*/ 2147483647 w 374"/>
                <a:gd name="T15" fmla="*/ 2147483647 h 618"/>
                <a:gd name="T16" fmla="*/ 2147483647 w 374"/>
                <a:gd name="T17" fmla="*/ 2147483647 h 618"/>
                <a:gd name="T18" fmla="*/ 2147483647 w 374"/>
                <a:gd name="T19" fmla="*/ 2147483647 h 618"/>
                <a:gd name="T20" fmla="*/ 2147483647 w 374"/>
                <a:gd name="T21" fmla="*/ 2147483647 h 618"/>
                <a:gd name="T22" fmla="*/ 2147483647 w 374"/>
                <a:gd name="T23" fmla="*/ 2147483647 h 618"/>
                <a:gd name="T24" fmla="*/ 2147483647 w 374"/>
                <a:gd name="T25" fmla="*/ 2147483647 h 618"/>
                <a:gd name="T26" fmla="*/ 2147483647 w 374"/>
                <a:gd name="T27" fmla="*/ 2147483647 h 618"/>
                <a:gd name="T28" fmla="*/ 2147483647 w 374"/>
                <a:gd name="T29" fmla="*/ 2147483647 h 618"/>
                <a:gd name="T30" fmla="*/ 2147483647 w 374"/>
                <a:gd name="T31" fmla="*/ 2147483647 h 618"/>
                <a:gd name="T32" fmla="*/ 2147483647 w 374"/>
                <a:gd name="T33" fmla="*/ 2147483647 h 618"/>
                <a:gd name="T34" fmla="*/ 0 w 374"/>
                <a:gd name="T35" fmla="*/ 2147483647 h 618"/>
                <a:gd name="T36" fmla="*/ 2147483647 w 374"/>
                <a:gd name="T37" fmla="*/ 2147483647 h 618"/>
                <a:gd name="T38" fmla="*/ 2147483647 w 374"/>
                <a:gd name="T39" fmla="*/ 2147483647 h 618"/>
                <a:gd name="T40" fmla="*/ 2147483647 w 374"/>
                <a:gd name="T41" fmla="*/ 2147483647 h 618"/>
                <a:gd name="T42" fmla="*/ 2147483647 w 374"/>
                <a:gd name="T43" fmla="*/ 2147483647 h 618"/>
                <a:gd name="T44" fmla="*/ 2147483647 w 374"/>
                <a:gd name="T45" fmla="*/ 2147483647 h 6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4"/>
                <a:gd name="T70" fmla="*/ 0 h 618"/>
                <a:gd name="T71" fmla="*/ 374 w 374"/>
                <a:gd name="T72" fmla="*/ 618 h 6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4" h="618">
                  <a:moveTo>
                    <a:pt x="69" y="36"/>
                  </a:moveTo>
                  <a:lnTo>
                    <a:pt x="284" y="0"/>
                  </a:lnTo>
                  <a:lnTo>
                    <a:pt x="318" y="76"/>
                  </a:lnTo>
                  <a:lnTo>
                    <a:pt x="361" y="392"/>
                  </a:lnTo>
                  <a:lnTo>
                    <a:pt x="374" y="434"/>
                  </a:lnTo>
                  <a:lnTo>
                    <a:pt x="340" y="518"/>
                  </a:lnTo>
                  <a:lnTo>
                    <a:pt x="340" y="576"/>
                  </a:lnTo>
                  <a:lnTo>
                    <a:pt x="302" y="570"/>
                  </a:lnTo>
                  <a:lnTo>
                    <a:pt x="303" y="618"/>
                  </a:lnTo>
                  <a:lnTo>
                    <a:pt x="263" y="599"/>
                  </a:lnTo>
                  <a:lnTo>
                    <a:pt x="242" y="605"/>
                  </a:lnTo>
                  <a:lnTo>
                    <a:pt x="211" y="601"/>
                  </a:lnTo>
                  <a:lnTo>
                    <a:pt x="189" y="526"/>
                  </a:lnTo>
                  <a:lnTo>
                    <a:pt x="145" y="504"/>
                  </a:lnTo>
                  <a:lnTo>
                    <a:pt x="145" y="425"/>
                  </a:lnTo>
                  <a:lnTo>
                    <a:pt x="102" y="434"/>
                  </a:lnTo>
                  <a:lnTo>
                    <a:pt x="77" y="376"/>
                  </a:lnTo>
                  <a:lnTo>
                    <a:pt x="0" y="308"/>
                  </a:lnTo>
                  <a:lnTo>
                    <a:pt x="56" y="202"/>
                  </a:lnTo>
                  <a:lnTo>
                    <a:pt x="40" y="152"/>
                  </a:lnTo>
                  <a:lnTo>
                    <a:pt x="97" y="142"/>
                  </a:lnTo>
                  <a:lnTo>
                    <a:pt x="102" y="73"/>
                  </a:lnTo>
                  <a:lnTo>
                    <a:pt x="69" y="3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5" name="Freeform 33"/>
            <p:cNvSpPr>
              <a:spLocks/>
            </p:cNvSpPr>
            <p:nvPr/>
          </p:nvSpPr>
          <p:spPr bwMode="auto">
            <a:xfrm>
              <a:off x="6097950" y="4096979"/>
              <a:ext cx="701290" cy="638674"/>
            </a:xfrm>
            <a:custGeom>
              <a:avLst/>
              <a:gdLst>
                <a:gd name="T0" fmla="*/ 0 w 594"/>
                <a:gd name="T1" fmla="*/ 2147483647 h 489"/>
                <a:gd name="T2" fmla="*/ 2147483647 w 594"/>
                <a:gd name="T3" fmla="*/ 0 h 489"/>
                <a:gd name="T4" fmla="*/ 2147483647 w 594"/>
                <a:gd name="T5" fmla="*/ 0 h 489"/>
                <a:gd name="T6" fmla="*/ 2147483647 w 594"/>
                <a:gd name="T7" fmla="*/ 2147483647 h 489"/>
                <a:gd name="T8" fmla="*/ 2147483647 w 594"/>
                <a:gd name="T9" fmla="*/ 2147483647 h 489"/>
                <a:gd name="T10" fmla="*/ 2147483647 w 594"/>
                <a:gd name="T11" fmla="*/ 2147483647 h 489"/>
                <a:gd name="T12" fmla="*/ 2147483647 w 594"/>
                <a:gd name="T13" fmla="*/ 2147483647 h 489"/>
                <a:gd name="T14" fmla="*/ 2147483647 w 594"/>
                <a:gd name="T15" fmla="*/ 2147483647 h 489"/>
                <a:gd name="T16" fmla="*/ 2147483647 w 594"/>
                <a:gd name="T17" fmla="*/ 2147483647 h 489"/>
                <a:gd name="T18" fmla="*/ 2147483647 w 594"/>
                <a:gd name="T19" fmla="*/ 2147483647 h 489"/>
                <a:gd name="T20" fmla="*/ 2147483647 w 594"/>
                <a:gd name="T21" fmla="*/ 2147483647 h 489"/>
                <a:gd name="T22" fmla="*/ 2147483647 w 594"/>
                <a:gd name="T23" fmla="*/ 2147483647 h 489"/>
                <a:gd name="T24" fmla="*/ 2147483647 w 594"/>
                <a:gd name="T25" fmla="*/ 2147483647 h 489"/>
                <a:gd name="T26" fmla="*/ 2147483647 w 594"/>
                <a:gd name="T27" fmla="*/ 2147483647 h 489"/>
                <a:gd name="T28" fmla="*/ 2147483647 w 594"/>
                <a:gd name="T29" fmla="*/ 2147483647 h 489"/>
                <a:gd name="T30" fmla="*/ 2147483647 w 594"/>
                <a:gd name="T31" fmla="*/ 2147483647 h 489"/>
                <a:gd name="T32" fmla="*/ 2147483647 w 594"/>
                <a:gd name="T33" fmla="*/ 2147483647 h 489"/>
                <a:gd name="T34" fmla="*/ 2147483647 w 594"/>
                <a:gd name="T35" fmla="*/ 2147483647 h 489"/>
                <a:gd name="T36" fmla="*/ 2147483647 w 594"/>
                <a:gd name="T37" fmla="*/ 2147483647 h 489"/>
                <a:gd name="T38" fmla="*/ 2147483647 w 594"/>
                <a:gd name="T39" fmla="*/ 2147483647 h 489"/>
                <a:gd name="T40" fmla="*/ 2147483647 w 594"/>
                <a:gd name="T41" fmla="*/ 2147483647 h 489"/>
                <a:gd name="T42" fmla="*/ 2147483647 w 594"/>
                <a:gd name="T43" fmla="*/ 2147483647 h 489"/>
                <a:gd name="T44" fmla="*/ 2147483647 w 594"/>
                <a:gd name="T45" fmla="*/ 2147483647 h 489"/>
                <a:gd name="T46" fmla="*/ 2147483647 w 594"/>
                <a:gd name="T47" fmla="*/ 2147483647 h 489"/>
                <a:gd name="T48" fmla="*/ 2147483647 w 594"/>
                <a:gd name="T49" fmla="*/ 2147483647 h 489"/>
                <a:gd name="T50" fmla="*/ 0 w 594"/>
                <a:gd name="T51" fmla="*/ 2147483647 h 4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94"/>
                <a:gd name="T79" fmla="*/ 0 h 489"/>
                <a:gd name="T80" fmla="*/ 594 w 594"/>
                <a:gd name="T81" fmla="*/ 489 h 48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94" h="489">
                  <a:moveTo>
                    <a:pt x="0" y="16"/>
                  </a:moveTo>
                  <a:lnTo>
                    <a:pt x="260" y="0"/>
                  </a:lnTo>
                  <a:lnTo>
                    <a:pt x="315" y="0"/>
                  </a:lnTo>
                  <a:lnTo>
                    <a:pt x="357" y="15"/>
                  </a:lnTo>
                  <a:lnTo>
                    <a:pt x="334" y="57"/>
                  </a:lnTo>
                  <a:lnTo>
                    <a:pt x="410" y="126"/>
                  </a:lnTo>
                  <a:lnTo>
                    <a:pt x="435" y="184"/>
                  </a:lnTo>
                  <a:lnTo>
                    <a:pt x="480" y="170"/>
                  </a:lnTo>
                  <a:lnTo>
                    <a:pt x="478" y="252"/>
                  </a:lnTo>
                  <a:lnTo>
                    <a:pt x="523" y="276"/>
                  </a:lnTo>
                  <a:lnTo>
                    <a:pt x="544" y="349"/>
                  </a:lnTo>
                  <a:lnTo>
                    <a:pt x="577" y="355"/>
                  </a:lnTo>
                  <a:lnTo>
                    <a:pt x="594" y="386"/>
                  </a:lnTo>
                  <a:lnTo>
                    <a:pt x="554" y="428"/>
                  </a:lnTo>
                  <a:lnTo>
                    <a:pt x="541" y="476"/>
                  </a:lnTo>
                  <a:lnTo>
                    <a:pt x="485" y="489"/>
                  </a:lnTo>
                  <a:lnTo>
                    <a:pt x="499" y="436"/>
                  </a:lnTo>
                  <a:lnTo>
                    <a:pt x="276" y="455"/>
                  </a:lnTo>
                  <a:lnTo>
                    <a:pt x="117" y="475"/>
                  </a:lnTo>
                  <a:lnTo>
                    <a:pt x="107" y="423"/>
                  </a:lnTo>
                  <a:lnTo>
                    <a:pt x="96" y="267"/>
                  </a:lnTo>
                  <a:lnTo>
                    <a:pt x="94" y="181"/>
                  </a:lnTo>
                  <a:lnTo>
                    <a:pt x="41" y="142"/>
                  </a:lnTo>
                  <a:lnTo>
                    <a:pt x="60" y="107"/>
                  </a:lnTo>
                  <a:lnTo>
                    <a:pt x="34" y="87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6" name="Freeform 34"/>
            <p:cNvSpPr>
              <a:spLocks/>
            </p:cNvSpPr>
            <p:nvPr/>
          </p:nvSpPr>
          <p:spPr bwMode="auto">
            <a:xfrm>
              <a:off x="6862993" y="3824887"/>
              <a:ext cx="342676" cy="625013"/>
            </a:xfrm>
            <a:custGeom>
              <a:avLst/>
              <a:gdLst>
                <a:gd name="T0" fmla="*/ 0 w 290"/>
                <a:gd name="T1" fmla="*/ 2147483647 h 477"/>
                <a:gd name="T2" fmla="*/ 2147483647 w 290"/>
                <a:gd name="T3" fmla="*/ 2147483647 h 477"/>
                <a:gd name="T4" fmla="*/ 2147483647 w 290"/>
                <a:gd name="T5" fmla="*/ 2147483647 h 477"/>
                <a:gd name="T6" fmla="*/ 2147483647 w 290"/>
                <a:gd name="T7" fmla="*/ 2147483647 h 477"/>
                <a:gd name="T8" fmla="*/ 2147483647 w 290"/>
                <a:gd name="T9" fmla="*/ 2147483647 h 477"/>
                <a:gd name="T10" fmla="*/ 2147483647 w 290"/>
                <a:gd name="T11" fmla="*/ 0 h 477"/>
                <a:gd name="T12" fmla="*/ 2147483647 w 290"/>
                <a:gd name="T13" fmla="*/ 2147483647 h 477"/>
                <a:gd name="T14" fmla="*/ 2147483647 w 290"/>
                <a:gd name="T15" fmla="*/ 2147483647 h 477"/>
                <a:gd name="T16" fmla="*/ 2147483647 w 290"/>
                <a:gd name="T17" fmla="*/ 2147483647 h 477"/>
                <a:gd name="T18" fmla="*/ 2147483647 w 290"/>
                <a:gd name="T19" fmla="*/ 2147483647 h 477"/>
                <a:gd name="T20" fmla="*/ 2147483647 w 290"/>
                <a:gd name="T21" fmla="*/ 2147483647 h 477"/>
                <a:gd name="T22" fmla="*/ 2147483647 w 290"/>
                <a:gd name="T23" fmla="*/ 2147483647 h 477"/>
                <a:gd name="T24" fmla="*/ 2147483647 w 290"/>
                <a:gd name="T25" fmla="*/ 2147483647 h 477"/>
                <a:gd name="T26" fmla="*/ 2147483647 w 290"/>
                <a:gd name="T27" fmla="*/ 2147483647 h 477"/>
                <a:gd name="T28" fmla="*/ 2147483647 w 290"/>
                <a:gd name="T29" fmla="*/ 2147483647 h 477"/>
                <a:gd name="T30" fmla="*/ 0 w 290"/>
                <a:gd name="T31" fmla="*/ 2147483647 h 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90"/>
                <a:gd name="T49" fmla="*/ 0 h 477"/>
                <a:gd name="T50" fmla="*/ 290 w 290"/>
                <a:gd name="T51" fmla="*/ 477 h 47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90" h="477">
                  <a:moveTo>
                    <a:pt x="0" y="34"/>
                  </a:moveTo>
                  <a:lnTo>
                    <a:pt x="34" y="51"/>
                  </a:lnTo>
                  <a:lnTo>
                    <a:pt x="66" y="48"/>
                  </a:lnTo>
                  <a:lnTo>
                    <a:pt x="77" y="38"/>
                  </a:lnTo>
                  <a:lnTo>
                    <a:pt x="85" y="9"/>
                  </a:lnTo>
                  <a:lnTo>
                    <a:pt x="226" y="0"/>
                  </a:lnTo>
                  <a:lnTo>
                    <a:pt x="290" y="337"/>
                  </a:lnTo>
                  <a:lnTo>
                    <a:pt x="286" y="334"/>
                  </a:lnTo>
                  <a:lnTo>
                    <a:pt x="237" y="353"/>
                  </a:lnTo>
                  <a:lnTo>
                    <a:pt x="203" y="444"/>
                  </a:lnTo>
                  <a:lnTo>
                    <a:pt x="153" y="431"/>
                  </a:lnTo>
                  <a:lnTo>
                    <a:pt x="95" y="465"/>
                  </a:lnTo>
                  <a:lnTo>
                    <a:pt x="19" y="477"/>
                  </a:lnTo>
                  <a:lnTo>
                    <a:pt x="53" y="389"/>
                  </a:lnTo>
                  <a:lnTo>
                    <a:pt x="39" y="339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7" name="Freeform 35"/>
            <p:cNvSpPr>
              <a:spLocks/>
            </p:cNvSpPr>
            <p:nvPr/>
          </p:nvSpPr>
          <p:spPr bwMode="auto">
            <a:xfrm>
              <a:off x="7130530" y="3699656"/>
              <a:ext cx="440583" cy="562398"/>
            </a:xfrm>
            <a:custGeom>
              <a:avLst/>
              <a:gdLst>
                <a:gd name="T0" fmla="*/ 0 w 432"/>
                <a:gd name="T1" fmla="*/ 2147483647 h 499"/>
                <a:gd name="T2" fmla="*/ 2147483647 w 432"/>
                <a:gd name="T3" fmla="*/ 2147483647 h 499"/>
                <a:gd name="T4" fmla="*/ 2147483647 w 432"/>
                <a:gd name="T5" fmla="*/ 2147483647 h 499"/>
                <a:gd name="T6" fmla="*/ 2147483647 w 432"/>
                <a:gd name="T7" fmla="*/ 2147483647 h 499"/>
                <a:gd name="T8" fmla="*/ 2147483647 w 432"/>
                <a:gd name="T9" fmla="*/ 2147483647 h 499"/>
                <a:gd name="T10" fmla="*/ 2147483647 w 432"/>
                <a:gd name="T11" fmla="*/ 0 h 499"/>
                <a:gd name="T12" fmla="*/ 2147483647 w 432"/>
                <a:gd name="T13" fmla="*/ 2147483647 h 499"/>
                <a:gd name="T14" fmla="*/ 2147483647 w 432"/>
                <a:gd name="T15" fmla="*/ 2147483647 h 499"/>
                <a:gd name="T16" fmla="*/ 2147483647 w 432"/>
                <a:gd name="T17" fmla="*/ 2147483647 h 499"/>
                <a:gd name="T18" fmla="*/ 2147483647 w 432"/>
                <a:gd name="T19" fmla="*/ 2147483647 h 499"/>
                <a:gd name="T20" fmla="*/ 2147483647 w 432"/>
                <a:gd name="T21" fmla="*/ 2147483647 h 499"/>
                <a:gd name="T22" fmla="*/ 2147483647 w 432"/>
                <a:gd name="T23" fmla="*/ 2147483647 h 499"/>
                <a:gd name="T24" fmla="*/ 2147483647 w 432"/>
                <a:gd name="T25" fmla="*/ 2147483647 h 499"/>
                <a:gd name="T26" fmla="*/ 2147483647 w 432"/>
                <a:gd name="T27" fmla="*/ 2147483647 h 499"/>
                <a:gd name="T28" fmla="*/ 2147483647 w 432"/>
                <a:gd name="T29" fmla="*/ 2147483647 h 499"/>
                <a:gd name="T30" fmla="*/ 2147483647 w 432"/>
                <a:gd name="T31" fmla="*/ 2147483647 h 499"/>
                <a:gd name="T32" fmla="*/ 2147483647 w 432"/>
                <a:gd name="T33" fmla="*/ 2147483647 h 499"/>
                <a:gd name="T34" fmla="*/ 2147483647 w 432"/>
                <a:gd name="T35" fmla="*/ 2147483647 h 499"/>
                <a:gd name="T36" fmla="*/ 0 w 432"/>
                <a:gd name="T37" fmla="*/ 2147483647 h 4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2"/>
                <a:gd name="T58" fmla="*/ 0 h 499"/>
                <a:gd name="T59" fmla="*/ 432 w 432"/>
                <a:gd name="T60" fmla="*/ 499 h 49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2" h="499">
                  <a:moveTo>
                    <a:pt x="0" y="112"/>
                  </a:moveTo>
                  <a:lnTo>
                    <a:pt x="195" y="94"/>
                  </a:lnTo>
                  <a:lnTo>
                    <a:pt x="235" y="101"/>
                  </a:lnTo>
                  <a:lnTo>
                    <a:pt x="327" y="58"/>
                  </a:lnTo>
                  <a:lnTo>
                    <a:pt x="347" y="19"/>
                  </a:lnTo>
                  <a:lnTo>
                    <a:pt x="402" y="0"/>
                  </a:lnTo>
                  <a:lnTo>
                    <a:pt x="432" y="189"/>
                  </a:lnTo>
                  <a:lnTo>
                    <a:pt x="409" y="210"/>
                  </a:lnTo>
                  <a:lnTo>
                    <a:pt x="415" y="340"/>
                  </a:lnTo>
                  <a:lnTo>
                    <a:pt x="372" y="351"/>
                  </a:lnTo>
                  <a:lnTo>
                    <a:pt x="347" y="424"/>
                  </a:lnTo>
                  <a:lnTo>
                    <a:pt x="314" y="414"/>
                  </a:lnTo>
                  <a:lnTo>
                    <a:pt x="302" y="499"/>
                  </a:lnTo>
                  <a:lnTo>
                    <a:pt x="254" y="463"/>
                  </a:lnTo>
                  <a:lnTo>
                    <a:pt x="159" y="485"/>
                  </a:lnTo>
                  <a:lnTo>
                    <a:pt x="115" y="452"/>
                  </a:lnTo>
                  <a:lnTo>
                    <a:pt x="64" y="452"/>
                  </a:lnTo>
                  <a:lnTo>
                    <a:pt x="36" y="311"/>
                  </a:lnTo>
                  <a:lnTo>
                    <a:pt x="0" y="11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8" name="Freeform 36"/>
            <p:cNvSpPr>
              <a:spLocks/>
            </p:cNvSpPr>
            <p:nvPr/>
          </p:nvSpPr>
          <p:spPr bwMode="auto">
            <a:xfrm>
              <a:off x="6735486" y="4208547"/>
              <a:ext cx="778705" cy="477013"/>
            </a:xfrm>
            <a:custGeom>
              <a:avLst/>
              <a:gdLst>
                <a:gd name="T0" fmla="*/ 0 w 761"/>
                <a:gd name="T1" fmla="*/ 2147483647 h 422"/>
                <a:gd name="T2" fmla="*/ 2147483647 w 761"/>
                <a:gd name="T3" fmla="*/ 2147483647 h 422"/>
                <a:gd name="T4" fmla="*/ 2147483647 w 761"/>
                <a:gd name="T5" fmla="*/ 2147483647 h 422"/>
                <a:gd name="T6" fmla="*/ 2147483647 w 761"/>
                <a:gd name="T7" fmla="*/ 2147483647 h 422"/>
                <a:gd name="T8" fmla="*/ 2147483647 w 761"/>
                <a:gd name="T9" fmla="*/ 2147483647 h 422"/>
                <a:gd name="T10" fmla="*/ 2147483647 w 761"/>
                <a:gd name="T11" fmla="*/ 2147483647 h 422"/>
                <a:gd name="T12" fmla="*/ 2147483647 w 761"/>
                <a:gd name="T13" fmla="*/ 2147483647 h 422"/>
                <a:gd name="T14" fmla="*/ 2147483647 w 761"/>
                <a:gd name="T15" fmla="*/ 2147483647 h 422"/>
                <a:gd name="T16" fmla="*/ 2147483647 w 761"/>
                <a:gd name="T17" fmla="*/ 2147483647 h 422"/>
                <a:gd name="T18" fmla="*/ 2147483647 w 761"/>
                <a:gd name="T19" fmla="*/ 2147483647 h 422"/>
                <a:gd name="T20" fmla="*/ 2147483647 w 761"/>
                <a:gd name="T21" fmla="*/ 2147483647 h 422"/>
                <a:gd name="T22" fmla="*/ 2147483647 w 761"/>
                <a:gd name="T23" fmla="*/ 2147483647 h 422"/>
                <a:gd name="T24" fmla="*/ 2147483647 w 761"/>
                <a:gd name="T25" fmla="*/ 2147483647 h 422"/>
                <a:gd name="T26" fmla="*/ 2147483647 w 761"/>
                <a:gd name="T27" fmla="*/ 2147483647 h 422"/>
                <a:gd name="T28" fmla="*/ 2147483647 w 761"/>
                <a:gd name="T29" fmla="*/ 0 h 422"/>
                <a:gd name="T30" fmla="*/ 2147483647 w 761"/>
                <a:gd name="T31" fmla="*/ 2147483647 h 422"/>
                <a:gd name="T32" fmla="*/ 2147483647 w 761"/>
                <a:gd name="T33" fmla="*/ 2147483647 h 422"/>
                <a:gd name="T34" fmla="*/ 2147483647 w 761"/>
                <a:gd name="T35" fmla="*/ 2147483647 h 422"/>
                <a:gd name="T36" fmla="*/ 2147483647 w 761"/>
                <a:gd name="T37" fmla="*/ 2147483647 h 422"/>
                <a:gd name="T38" fmla="*/ 2147483647 w 761"/>
                <a:gd name="T39" fmla="*/ 2147483647 h 422"/>
                <a:gd name="T40" fmla="*/ 2147483647 w 761"/>
                <a:gd name="T41" fmla="*/ 2147483647 h 422"/>
                <a:gd name="T42" fmla="*/ 2147483647 w 761"/>
                <a:gd name="T43" fmla="*/ 2147483647 h 422"/>
                <a:gd name="T44" fmla="*/ 2147483647 w 761"/>
                <a:gd name="T45" fmla="*/ 2147483647 h 422"/>
                <a:gd name="T46" fmla="*/ 2147483647 w 761"/>
                <a:gd name="T47" fmla="*/ 2147483647 h 422"/>
                <a:gd name="T48" fmla="*/ 2147483647 w 761"/>
                <a:gd name="T49" fmla="*/ 2147483647 h 422"/>
                <a:gd name="T50" fmla="*/ 2147483647 w 761"/>
                <a:gd name="T51" fmla="*/ 2147483647 h 422"/>
                <a:gd name="T52" fmla="*/ 2147483647 w 761"/>
                <a:gd name="T53" fmla="*/ 2147483647 h 422"/>
                <a:gd name="T54" fmla="*/ 2147483647 w 761"/>
                <a:gd name="T55" fmla="*/ 2147483647 h 422"/>
                <a:gd name="T56" fmla="*/ 0 w 761"/>
                <a:gd name="T57" fmla="*/ 2147483647 h 4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1"/>
                <a:gd name="T88" fmla="*/ 0 h 422"/>
                <a:gd name="T89" fmla="*/ 761 w 761"/>
                <a:gd name="T90" fmla="*/ 422 h 4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1" h="422">
                  <a:moveTo>
                    <a:pt x="0" y="422"/>
                  </a:moveTo>
                  <a:lnTo>
                    <a:pt x="185" y="395"/>
                  </a:lnTo>
                  <a:lnTo>
                    <a:pt x="185" y="377"/>
                  </a:lnTo>
                  <a:lnTo>
                    <a:pt x="632" y="316"/>
                  </a:lnTo>
                  <a:lnTo>
                    <a:pt x="639" y="283"/>
                  </a:lnTo>
                  <a:lnTo>
                    <a:pt x="705" y="259"/>
                  </a:lnTo>
                  <a:lnTo>
                    <a:pt x="712" y="225"/>
                  </a:lnTo>
                  <a:lnTo>
                    <a:pt x="741" y="214"/>
                  </a:lnTo>
                  <a:lnTo>
                    <a:pt x="761" y="164"/>
                  </a:lnTo>
                  <a:lnTo>
                    <a:pt x="700" y="113"/>
                  </a:lnTo>
                  <a:lnTo>
                    <a:pt x="688" y="46"/>
                  </a:lnTo>
                  <a:lnTo>
                    <a:pt x="639" y="13"/>
                  </a:lnTo>
                  <a:lnTo>
                    <a:pt x="541" y="31"/>
                  </a:lnTo>
                  <a:lnTo>
                    <a:pt x="501" y="3"/>
                  </a:lnTo>
                  <a:lnTo>
                    <a:pt x="449" y="0"/>
                  </a:lnTo>
                  <a:lnTo>
                    <a:pt x="459" y="46"/>
                  </a:lnTo>
                  <a:lnTo>
                    <a:pt x="397" y="71"/>
                  </a:lnTo>
                  <a:lnTo>
                    <a:pt x="356" y="176"/>
                  </a:lnTo>
                  <a:lnTo>
                    <a:pt x="300" y="158"/>
                  </a:lnTo>
                  <a:lnTo>
                    <a:pt x="233" y="198"/>
                  </a:lnTo>
                  <a:lnTo>
                    <a:pt x="146" y="213"/>
                  </a:lnTo>
                  <a:lnTo>
                    <a:pt x="146" y="273"/>
                  </a:lnTo>
                  <a:lnTo>
                    <a:pt x="103" y="271"/>
                  </a:lnTo>
                  <a:lnTo>
                    <a:pt x="105" y="323"/>
                  </a:lnTo>
                  <a:lnTo>
                    <a:pt x="60" y="302"/>
                  </a:lnTo>
                  <a:lnTo>
                    <a:pt x="34" y="311"/>
                  </a:lnTo>
                  <a:lnTo>
                    <a:pt x="57" y="347"/>
                  </a:lnTo>
                  <a:lnTo>
                    <a:pt x="9" y="393"/>
                  </a:lnTo>
                  <a:lnTo>
                    <a:pt x="0" y="42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59" name="Freeform 37"/>
            <p:cNvSpPr>
              <a:spLocks/>
            </p:cNvSpPr>
            <p:nvPr/>
          </p:nvSpPr>
          <p:spPr bwMode="auto">
            <a:xfrm>
              <a:off x="6685393" y="4517068"/>
              <a:ext cx="895966" cy="360891"/>
            </a:xfrm>
            <a:custGeom>
              <a:avLst/>
              <a:gdLst>
                <a:gd name="T0" fmla="*/ 2147483647 w 757"/>
                <a:gd name="T1" fmla="*/ 2147483647 h 276"/>
                <a:gd name="T2" fmla="*/ 2147483647 w 757"/>
                <a:gd name="T3" fmla="*/ 2147483647 h 276"/>
                <a:gd name="T4" fmla="*/ 2147483647 w 757"/>
                <a:gd name="T5" fmla="*/ 2147483647 h 276"/>
                <a:gd name="T6" fmla="*/ 2147483647 w 757"/>
                <a:gd name="T7" fmla="*/ 2147483647 h 276"/>
                <a:gd name="T8" fmla="*/ 0 w 757"/>
                <a:gd name="T9" fmla="*/ 2147483647 h 276"/>
                <a:gd name="T10" fmla="*/ 2147483647 w 757"/>
                <a:gd name="T11" fmla="*/ 2147483647 h 276"/>
                <a:gd name="T12" fmla="*/ 2147483647 w 757"/>
                <a:gd name="T13" fmla="*/ 2147483647 h 276"/>
                <a:gd name="T14" fmla="*/ 2147483647 w 757"/>
                <a:gd name="T15" fmla="*/ 2147483647 h 276"/>
                <a:gd name="T16" fmla="*/ 2147483647 w 757"/>
                <a:gd name="T17" fmla="*/ 2147483647 h 276"/>
                <a:gd name="T18" fmla="*/ 2147483647 w 757"/>
                <a:gd name="T19" fmla="*/ 2147483647 h 276"/>
                <a:gd name="T20" fmla="*/ 2147483647 w 757"/>
                <a:gd name="T21" fmla="*/ 2147483647 h 276"/>
                <a:gd name="T22" fmla="*/ 2147483647 w 757"/>
                <a:gd name="T23" fmla="*/ 0 h 276"/>
                <a:gd name="T24" fmla="*/ 2147483647 w 757"/>
                <a:gd name="T25" fmla="*/ 2147483647 h 276"/>
                <a:gd name="T26" fmla="*/ 2147483647 w 757"/>
                <a:gd name="T27" fmla="*/ 2147483647 h 276"/>
                <a:gd name="T28" fmla="*/ 2147483647 w 757"/>
                <a:gd name="T29" fmla="*/ 2147483647 h 276"/>
                <a:gd name="T30" fmla="*/ 2147483647 w 757"/>
                <a:gd name="T31" fmla="*/ 2147483647 h 2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7"/>
                <a:gd name="T49" fmla="*/ 0 h 276"/>
                <a:gd name="T50" fmla="*/ 757 w 757"/>
                <a:gd name="T51" fmla="*/ 276 h 2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7" h="276">
                  <a:moveTo>
                    <a:pt x="45" y="125"/>
                  </a:moveTo>
                  <a:lnTo>
                    <a:pt x="45" y="130"/>
                  </a:lnTo>
                  <a:lnTo>
                    <a:pt x="32" y="156"/>
                  </a:lnTo>
                  <a:lnTo>
                    <a:pt x="47" y="192"/>
                  </a:lnTo>
                  <a:lnTo>
                    <a:pt x="0" y="222"/>
                  </a:lnTo>
                  <a:lnTo>
                    <a:pt x="9" y="276"/>
                  </a:lnTo>
                  <a:lnTo>
                    <a:pt x="208" y="259"/>
                  </a:lnTo>
                  <a:lnTo>
                    <a:pt x="444" y="232"/>
                  </a:lnTo>
                  <a:lnTo>
                    <a:pt x="562" y="211"/>
                  </a:lnTo>
                  <a:lnTo>
                    <a:pt x="586" y="140"/>
                  </a:lnTo>
                  <a:lnTo>
                    <a:pt x="628" y="137"/>
                  </a:lnTo>
                  <a:lnTo>
                    <a:pt x="757" y="0"/>
                  </a:lnTo>
                  <a:lnTo>
                    <a:pt x="589" y="33"/>
                  </a:lnTo>
                  <a:lnTo>
                    <a:pt x="198" y="90"/>
                  </a:lnTo>
                  <a:lnTo>
                    <a:pt x="202" y="106"/>
                  </a:lnTo>
                  <a:lnTo>
                    <a:pt x="45" y="12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0" name="Freeform 38"/>
            <p:cNvSpPr>
              <a:spLocks/>
            </p:cNvSpPr>
            <p:nvPr/>
          </p:nvSpPr>
          <p:spPr bwMode="auto">
            <a:xfrm>
              <a:off x="6598871" y="4848361"/>
              <a:ext cx="365445" cy="706982"/>
            </a:xfrm>
            <a:custGeom>
              <a:avLst/>
              <a:gdLst>
                <a:gd name="T0" fmla="*/ 2147483647 w 310"/>
                <a:gd name="T1" fmla="*/ 2147483647 h 540"/>
                <a:gd name="T2" fmla="*/ 2147483647 w 310"/>
                <a:gd name="T3" fmla="*/ 2147483647 h 540"/>
                <a:gd name="T4" fmla="*/ 0 w 310"/>
                <a:gd name="T5" fmla="*/ 2147483647 h 540"/>
                <a:gd name="T6" fmla="*/ 2147483647 w 310"/>
                <a:gd name="T7" fmla="*/ 2147483647 h 540"/>
                <a:gd name="T8" fmla="*/ 2147483647 w 310"/>
                <a:gd name="T9" fmla="*/ 2147483647 h 540"/>
                <a:gd name="T10" fmla="*/ 2147483647 w 310"/>
                <a:gd name="T11" fmla="*/ 2147483647 h 540"/>
                <a:gd name="T12" fmla="*/ 2147483647 w 310"/>
                <a:gd name="T13" fmla="*/ 2147483647 h 540"/>
                <a:gd name="T14" fmla="*/ 2147483647 w 310"/>
                <a:gd name="T15" fmla="*/ 2147483647 h 540"/>
                <a:gd name="T16" fmla="*/ 2147483647 w 310"/>
                <a:gd name="T17" fmla="*/ 2147483647 h 540"/>
                <a:gd name="T18" fmla="*/ 2147483647 w 310"/>
                <a:gd name="T19" fmla="*/ 2147483647 h 540"/>
                <a:gd name="T20" fmla="*/ 2147483647 w 310"/>
                <a:gd name="T21" fmla="*/ 2147483647 h 540"/>
                <a:gd name="T22" fmla="*/ 2147483647 w 310"/>
                <a:gd name="T23" fmla="*/ 2147483647 h 540"/>
                <a:gd name="T24" fmla="*/ 2147483647 w 310"/>
                <a:gd name="T25" fmla="*/ 2147483647 h 540"/>
                <a:gd name="T26" fmla="*/ 2147483647 w 310"/>
                <a:gd name="T27" fmla="*/ 0 h 540"/>
                <a:gd name="T28" fmla="*/ 2147483647 w 310"/>
                <a:gd name="T29" fmla="*/ 2147483647 h 5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0"/>
                <a:gd name="T46" fmla="*/ 0 h 540"/>
                <a:gd name="T47" fmla="*/ 310 w 310"/>
                <a:gd name="T48" fmla="*/ 540 h 5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0" h="540">
                  <a:moveTo>
                    <a:pt x="88" y="17"/>
                  </a:moveTo>
                  <a:lnTo>
                    <a:pt x="41" y="109"/>
                  </a:lnTo>
                  <a:lnTo>
                    <a:pt x="0" y="169"/>
                  </a:lnTo>
                  <a:lnTo>
                    <a:pt x="13" y="240"/>
                  </a:lnTo>
                  <a:lnTo>
                    <a:pt x="62" y="337"/>
                  </a:lnTo>
                  <a:lnTo>
                    <a:pt x="25" y="435"/>
                  </a:lnTo>
                  <a:lnTo>
                    <a:pt x="9" y="487"/>
                  </a:lnTo>
                  <a:lnTo>
                    <a:pt x="189" y="466"/>
                  </a:lnTo>
                  <a:lnTo>
                    <a:pt x="197" y="532"/>
                  </a:lnTo>
                  <a:lnTo>
                    <a:pt x="235" y="540"/>
                  </a:lnTo>
                  <a:lnTo>
                    <a:pt x="244" y="506"/>
                  </a:lnTo>
                  <a:lnTo>
                    <a:pt x="310" y="497"/>
                  </a:lnTo>
                  <a:lnTo>
                    <a:pt x="296" y="387"/>
                  </a:lnTo>
                  <a:lnTo>
                    <a:pt x="293" y="0"/>
                  </a:lnTo>
                  <a:lnTo>
                    <a:pt x="88" y="1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1" name="Freeform 39"/>
            <p:cNvSpPr>
              <a:spLocks/>
            </p:cNvSpPr>
            <p:nvPr/>
          </p:nvSpPr>
          <p:spPr bwMode="auto">
            <a:xfrm>
              <a:off x="6941547" y="4815345"/>
              <a:ext cx="412122" cy="712674"/>
            </a:xfrm>
            <a:custGeom>
              <a:avLst/>
              <a:gdLst>
                <a:gd name="T0" fmla="*/ 0 w 350"/>
                <a:gd name="T1" fmla="*/ 2147483647 h 545"/>
                <a:gd name="T2" fmla="*/ 2147483647 w 350"/>
                <a:gd name="T3" fmla="*/ 0 h 545"/>
                <a:gd name="T4" fmla="*/ 2147483647 w 350"/>
                <a:gd name="T5" fmla="*/ 2147483647 h 545"/>
                <a:gd name="T6" fmla="*/ 2147483647 w 350"/>
                <a:gd name="T7" fmla="*/ 2147483647 h 545"/>
                <a:gd name="T8" fmla="*/ 2147483647 w 350"/>
                <a:gd name="T9" fmla="*/ 2147483647 h 545"/>
                <a:gd name="T10" fmla="*/ 2147483647 w 350"/>
                <a:gd name="T11" fmla="*/ 2147483647 h 545"/>
                <a:gd name="T12" fmla="*/ 2147483647 w 350"/>
                <a:gd name="T13" fmla="*/ 2147483647 h 545"/>
                <a:gd name="T14" fmla="*/ 2147483647 w 350"/>
                <a:gd name="T15" fmla="*/ 2147483647 h 545"/>
                <a:gd name="T16" fmla="*/ 2147483647 w 350"/>
                <a:gd name="T17" fmla="*/ 2147483647 h 545"/>
                <a:gd name="T18" fmla="*/ 2147483647 w 350"/>
                <a:gd name="T19" fmla="*/ 2147483647 h 545"/>
                <a:gd name="T20" fmla="*/ 2147483647 w 350"/>
                <a:gd name="T21" fmla="*/ 2147483647 h 545"/>
                <a:gd name="T22" fmla="*/ 2147483647 w 350"/>
                <a:gd name="T23" fmla="*/ 2147483647 h 545"/>
                <a:gd name="T24" fmla="*/ 2147483647 w 350"/>
                <a:gd name="T25" fmla="*/ 2147483647 h 545"/>
                <a:gd name="T26" fmla="*/ 2147483647 w 350"/>
                <a:gd name="T27" fmla="*/ 2147483647 h 545"/>
                <a:gd name="T28" fmla="*/ 0 w 350"/>
                <a:gd name="T29" fmla="*/ 2147483647 h 5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0"/>
                <a:gd name="T46" fmla="*/ 0 h 545"/>
                <a:gd name="T47" fmla="*/ 350 w 350"/>
                <a:gd name="T48" fmla="*/ 545 h 54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0" h="545">
                  <a:moveTo>
                    <a:pt x="0" y="27"/>
                  </a:moveTo>
                  <a:lnTo>
                    <a:pt x="228" y="0"/>
                  </a:lnTo>
                  <a:lnTo>
                    <a:pt x="300" y="252"/>
                  </a:lnTo>
                  <a:lnTo>
                    <a:pt x="350" y="292"/>
                  </a:lnTo>
                  <a:lnTo>
                    <a:pt x="310" y="366"/>
                  </a:lnTo>
                  <a:lnTo>
                    <a:pt x="349" y="437"/>
                  </a:lnTo>
                  <a:lnTo>
                    <a:pt x="116" y="463"/>
                  </a:lnTo>
                  <a:lnTo>
                    <a:pt x="126" y="524"/>
                  </a:lnTo>
                  <a:lnTo>
                    <a:pt x="92" y="545"/>
                  </a:lnTo>
                  <a:lnTo>
                    <a:pt x="65" y="468"/>
                  </a:lnTo>
                  <a:lnTo>
                    <a:pt x="49" y="531"/>
                  </a:lnTo>
                  <a:lnTo>
                    <a:pt x="19" y="524"/>
                  </a:lnTo>
                  <a:lnTo>
                    <a:pt x="10" y="461"/>
                  </a:lnTo>
                  <a:lnTo>
                    <a:pt x="2" y="407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2" name="Freeform 40"/>
            <p:cNvSpPr>
              <a:spLocks/>
            </p:cNvSpPr>
            <p:nvPr/>
          </p:nvSpPr>
          <p:spPr bwMode="auto">
            <a:xfrm>
              <a:off x="7212499" y="4778914"/>
              <a:ext cx="569229" cy="656890"/>
            </a:xfrm>
            <a:custGeom>
              <a:avLst/>
              <a:gdLst>
                <a:gd name="T0" fmla="*/ 0 w 484"/>
                <a:gd name="T1" fmla="*/ 2147483647 h 502"/>
                <a:gd name="T2" fmla="*/ 2147483647 w 484"/>
                <a:gd name="T3" fmla="*/ 2147483647 h 502"/>
                <a:gd name="T4" fmla="*/ 2147483647 w 484"/>
                <a:gd name="T5" fmla="*/ 2147483647 h 502"/>
                <a:gd name="T6" fmla="*/ 2147483647 w 484"/>
                <a:gd name="T7" fmla="*/ 0 h 502"/>
                <a:gd name="T8" fmla="*/ 2147483647 w 484"/>
                <a:gd name="T9" fmla="*/ 2147483647 h 502"/>
                <a:gd name="T10" fmla="*/ 2147483647 w 484"/>
                <a:gd name="T11" fmla="*/ 2147483647 h 502"/>
                <a:gd name="T12" fmla="*/ 2147483647 w 484"/>
                <a:gd name="T13" fmla="*/ 2147483647 h 502"/>
                <a:gd name="T14" fmla="*/ 2147483647 w 484"/>
                <a:gd name="T15" fmla="*/ 2147483647 h 502"/>
                <a:gd name="T16" fmla="*/ 2147483647 w 484"/>
                <a:gd name="T17" fmla="*/ 2147483647 h 502"/>
                <a:gd name="T18" fmla="*/ 2147483647 w 484"/>
                <a:gd name="T19" fmla="*/ 2147483647 h 502"/>
                <a:gd name="T20" fmla="*/ 2147483647 w 484"/>
                <a:gd name="T21" fmla="*/ 2147483647 h 502"/>
                <a:gd name="T22" fmla="*/ 2147483647 w 484"/>
                <a:gd name="T23" fmla="*/ 2147483647 h 502"/>
                <a:gd name="T24" fmla="*/ 2147483647 w 484"/>
                <a:gd name="T25" fmla="*/ 2147483647 h 502"/>
                <a:gd name="T26" fmla="*/ 2147483647 w 484"/>
                <a:gd name="T27" fmla="*/ 2147483647 h 502"/>
                <a:gd name="T28" fmla="*/ 2147483647 w 484"/>
                <a:gd name="T29" fmla="*/ 2147483647 h 502"/>
                <a:gd name="T30" fmla="*/ 2147483647 w 484"/>
                <a:gd name="T31" fmla="*/ 2147483647 h 502"/>
                <a:gd name="T32" fmla="*/ 2147483647 w 484"/>
                <a:gd name="T33" fmla="*/ 2147483647 h 502"/>
                <a:gd name="T34" fmla="*/ 2147483647 w 484"/>
                <a:gd name="T35" fmla="*/ 2147483647 h 502"/>
                <a:gd name="T36" fmla="*/ 0 w 484"/>
                <a:gd name="T37" fmla="*/ 2147483647 h 5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84"/>
                <a:gd name="T58" fmla="*/ 0 h 502"/>
                <a:gd name="T59" fmla="*/ 484 w 484"/>
                <a:gd name="T60" fmla="*/ 502 h 5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84" h="502">
                  <a:moveTo>
                    <a:pt x="0" y="31"/>
                  </a:moveTo>
                  <a:lnTo>
                    <a:pt x="5" y="31"/>
                  </a:lnTo>
                  <a:lnTo>
                    <a:pt x="118" y="10"/>
                  </a:lnTo>
                  <a:lnTo>
                    <a:pt x="218" y="0"/>
                  </a:lnTo>
                  <a:lnTo>
                    <a:pt x="203" y="26"/>
                  </a:lnTo>
                  <a:lnTo>
                    <a:pt x="234" y="26"/>
                  </a:lnTo>
                  <a:lnTo>
                    <a:pt x="407" y="181"/>
                  </a:lnTo>
                  <a:lnTo>
                    <a:pt x="474" y="281"/>
                  </a:lnTo>
                  <a:lnTo>
                    <a:pt x="484" y="349"/>
                  </a:lnTo>
                  <a:lnTo>
                    <a:pt x="461" y="365"/>
                  </a:lnTo>
                  <a:lnTo>
                    <a:pt x="474" y="433"/>
                  </a:lnTo>
                  <a:lnTo>
                    <a:pt x="426" y="436"/>
                  </a:lnTo>
                  <a:lnTo>
                    <a:pt x="426" y="494"/>
                  </a:lnTo>
                  <a:lnTo>
                    <a:pt x="387" y="465"/>
                  </a:lnTo>
                  <a:lnTo>
                    <a:pt x="139" y="502"/>
                  </a:lnTo>
                  <a:lnTo>
                    <a:pt x="82" y="394"/>
                  </a:lnTo>
                  <a:lnTo>
                    <a:pt x="122" y="320"/>
                  </a:lnTo>
                  <a:lnTo>
                    <a:pt x="69" y="283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3" name="Freeform 41"/>
            <p:cNvSpPr>
              <a:spLocks/>
            </p:cNvSpPr>
            <p:nvPr/>
          </p:nvSpPr>
          <p:spPr bwMode="auto">
            <a:xfrm>
              <a:off x="7451576" y="4691253"/>
              <a:ext cx="522552" cy="457659"/>
            </a:xfrm>
            <a:custGeom>
              <a:avLst/>
              <a:gdLst>
                <a:gd name="T0" fmla="*/ 2147483647 w 442"/>
                <a:gd name="T1" fmla="*/ 2147483647 h 351"/>
                <a:gd name="T2" fmla="*/ 2147483647 w 442"/>
                <a:gd name="T3" fmla="*/ 2147483647 h 351"/>
                <a:gd name="T4" fmla="*/ 2147483647 w 442"/>
                <a:gd name="T5" fmla="*/ 0 h 351"/>
                <a:gd name="T6" fmla="*/ 2147483647 w 442"/>
                <a:gd name="T7" fmla="*/ 2147483647 h 351"/>
                <a:gd name="T8" fmla="*/ 2147483647 w 442"/>
                <a:gd name="T9" fmla="*/ 2147483647 h 351"/>
                <a:gd name="T10" fmla="*/ 2147483647 w 442"/>
                <a:gd name="T11" fmla="*/ 2147483647 h 351"/>
                <a:gd name="T12" fmla="*/ 2147483647 w 442"/>
                <a:gd name="T13" fmla="*/ 2147483647 h 351"/>
                <a:gd name="T14" fmla="*/ 2147483647 w 442"/>
                <a:gd name="T15" fmla="*/ 2147483647 h 351"/>
                <a:gd name="T16" fmla="*/ 2147483647 w 442"/>
                <a:gd name="T17" fmla="*/ 2147483647 h 351"/>
                <a:gd name="T18" fmla="*/ 2147483647 w 442"/>
                <a:gd name="T19" fmla="*/ 2147483647 h 351"/>
                <a:gd name="T20" fmla="*/ 2147483647 w 442"/>
                <a:gd name="T21" fmla="*/ 2147483647 h 351"/>
                <a:gd name="T22" fmla="*/ 2147483647 w 442"/>
                <a:gd name="T23" fmla="*/ 2147483647 h 351"/>
                <a:gd name="T24" fmla="*/ 2147483647 w 442"/>
                <a:gd name="T25" fmla="*/ 2147483647 h 351"/>
                <a:gd name="T26" fmla="*/ 2147483647 w 442"/>
                <a:gd name="T27" fmla="*/ 2147483647 h 351"/>
                <a:gd name="T28" fmla="*/ 0 w 442"/>
                <a:gd name="T29" fmla="*/ 2147483647 h 351"/>
                <a:gd name="T30" fmla="*/ 2147483647 w 442"/>
                <a:gd name="T31" fmla="*/ 2147483647 h 3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42"/>
                <a:gd name="T49" fmla="*/ 0 h 351"/>
                <a:gd name="T50" fmla="*/ 442 w 442"/>
                <a:gd name="T51" fmla="*/ 351 h 3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42" h="351">
                  <a:moveTo>
                    <a:pt x="16" y="63"/>
                  </a:moveTo>
                  <a:lnTo>
                    <a:pt x="52" y="30"/>
                  </a:lnTo>
                  <a:lnTo>
                    <a:pt x="184" y="0"/>
                  </a:lnTo>
                  <a:lnTo>
                    <a:pt x="225" y="20"/>
                  </a:lnTo>
                  <a:lnTo>
                    <a:pt x="310" y="5"/>
                  </a:lnTo>
                  <a:lnTo>
                    <a:pt x="379" y="55"/>
                  </a:lnTo>
                  <a:lnTo>
                    <a:pt x="442" y="94"/>
                  </a:lnTo>
                  <a:lnTo>
                    <a:pt x="407" y="199"/>
                  </a:lnTo>
                  <a:lnTo>
                    <a:pt x="354" y="252"/>
                  </a:lnTo>
                  <a:lnTo>
                    <a:pt x="296" y="268"/>
                  </a:lnTo>
                  <a:lnTo>
                    <a:pt x="307" y="310"/>
                  </a:lnTo>
                  <a:lnTo>
                    <a:pt x="271" y="351"/>
                  </a:lnTo>
                  <a:lnTo>
                    <a:pt x="204" y="252"/>
                  </a:lnTo>
                  <a:lnTo>
                    <a:pt x="29" y="94"/>
                  </a:lnTo>
                  <a:lnTo>
                    <a:pt x="0" y="94"/>
                  </a:lnTo>
                  <a:lnTo>
                    <a:pt x="16" y="63"/>
                  </a:lnTo>
                  <a:close/>
                </a:path>
              </a:pathLst>
            </a:custGeom>
            <a:grpFill/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4" name="Freeform 42"/>
            <p:cNvSpPr>
              <a:spLocks/>
            </p:cNvSpPr>
            <p:nvPr/>
          </p:nvSpPr>
          <p:spPr bwMode="auto">
            <a:xfrm>
              <a:off x="7079300" y="5344727"/>
              <a:ext cx="977935" cy="733166"/>
            </a:xfrm>
            <a:custGeom>
              <a:avLst/>
              <a:gdLst>
                <a:gd name="T0" fmla="*/ 0 w 828"/>
                <a:gd name="T1" fmla="*/ 2147483647 h 562"/>
                <a:gd name="T2" fmla="*/ 2147483647 w 828"/>
                <a:gd name="T3" fmla="*/ 2147483647 h 562"/>
                <a:gd name="T4" fmla="*/ 2147483647 w 828"/>
                <a:gd name="T5" fmla="*/ 2147483647 h 562"/>
                <a:gd name="T6" fmla="*/ 2147483647 w 828"/>
                <a:gd name="T7" fmla="*/ 2147483647 h 562"/>
                <a:gd name="T8" fmla="*/ 2147483647 w 828"/>
                <a:gd name="T9" fmla="*/ 2147483647 h 562"/>
                <a:gd name="T10" fmla="*/ 2147483647 w 828"/>
                <a:gd name="T11" fmla="*/ 2147483647 h 562"/>
                <a:gd name="T12" fmla="*/ 2147483647 w 828"/>
                <a:gd name="T13" fmla="*/ 0 h 562"/>
                <a:gd name="T14" fmla="*/ 2147483647 w 828"/>
                <a:gd name="T15" fmla="*/ 2147483647 h 562"/>
                <a:gd name="T16" fmla="*/ 2147483647 w 828"/>
                <a:gd name="T17" fmla="*/ 2147483647 h 562"/>
                <a:gd name="T18" fmla="*/ 2147483647 w 828"/>
                <a:gd name="T19" fmla="*/ 2147483647 h 562"/>
                <a:gd name="T20" fmla="*/ 2147483647 w 828"/>
                <a:gd name="T21" fmla="*/ 2147483647 h 562"/>
                <a:gd name="T22" fmla="*/ 2147483647 w 828"/>
                <a:gd name="T23" fmla="*/ 2147483647 h 562"/>
                <a:gd name="T24" fmla="*/ 2147483647 w 828"/>
                <a:gd name="T25" fmla="*/ 2147483647 h 562"/>
                <a:gd name="T26" fmla="*/ 2147483647 w 828"/>
                <a:gd name="T27" fmla="*/ 2147483647 h 562"/>
                <a:gd name="T28" fmla="*/ 2147483647 w 828"/>
                <a:gd name="T29" fmla="*/ 2147483647 h 562"/>
                <a:gd name="T30" fmla="*/ 2147483647 w 828"/>
                <a:gd name="T31" fmla="*/ 2147483647 h 562"/>
                <a:gd name="T32" fmla="*/ 2147483647 w 828"/>
                <a:gd name="T33" fmla="*/ 2147483647 h 562"/>
                <a:gd name="T34" fmla="*/ 2147483647 w 828"/>
                <a:gd name="T35" fmla="*/ 2147483647 h 562"/>
                <a:gd name="T36" fmla="*/ 2147483647 w 828"/>
                <a:gd name="T37" fmla="*/ 2147483647 h 562"/>
                <a:gd name="T38" fmla="*/ 2147483647 w 828"/>
                <a:gd name="T39" fmla="*/ 2147483647 h 562"/>
                <a:gd name="T40" fmla="*/ 2147483647 w 828"/>
                <a:gd name="T41" fmla="*/ 2147483647 h 562"/>
                <a:gd name="T42" fmla="*/ 2147483647 w 828"/>
                <a:gd name="T43" fmla="*/ 2147483647 h 562"/>
                <a:gd name="T44" fmla="*/ 2147483647 w 828"/>
                <a:gd name="T45" fmla="*/ 2147483647 h 562"/>
                <a:gd name="T46" fmla="*/ 2147483647 w 828"/>
                <a:gd name="T47" fmla="*/ 2147483647 h 562"/>
                <a:gd name="T48" fmla="*/ 2147483647 w 828"/>
                <a:gd name="T49" fmla="*/ 2147483647 h 562"/>
                <a:gd name="T50" fmla="*/ 2147483647 w 828"/>
                <a:gd name="T51" fmla="*/ 2147483647 h 562"/>
                <a:gd name="T52" fmla="*/ 2147483647 w 828"/>
                <a:gd name="T53" fmla="*/ 2147483647 h 562"/>
                <a:gd name="T54" fmla="*/ 2147483647 w 828"/>
                <a:gd name="T55" fmla="*/ 2147483647 h 562"/>
                <a:gd name="T56" fmla="*/ 2147483647 w 828"/>
                <a:gd name="T57" fmla="*/ 2147483647 h 562"/>
                <a:gd name="T58" fmla="*/ 2147483647 w 828"/>
                <a:gd name="T59" fmla="*/ 2147483647 h 562"/>
                <a:gd name="T60" fmla="*/ 2147483647 w 828"/>
                <a:gd name="T61" fmla="*/ 2147483647 h 562"/>
                <a:gd name="T62" fmla="*/ 2147483647 w 828"/>
                <a:gd name="T63" fmla="*/ 2147483647 h 562"/>
                <a:gd name="T64" fmla="*/ 2147483647 w 828"/>
                <a:gd name="T65" fmla="*/ 2147483647 h 562"/>
                <a:gd name="T66" fmla="*/ 2147483647 w 828"/>
                <a:gd name="T67" fmla="*/ 2147483647 h 562"/>
                <a:gd name="T68" fmla="*/ 2147483647 w 828"/>
                <a:gd name="T69" fmla="*/ 2147483647 h 562"/>
                <a:gd name="T70" fmla="*/ 2147483647 w 828"/>
                <a:gd name="T71" fmla="*/ 2147483647 h 562"/>
                <a:gd name="T72" fmla="*/ 2147483647 w 828"/>
                <a:gd name="T73" fmla="*/ 2147483647 h 562"/>
                <a:gd name="T74" fmla="*/ 2147483647 w 828"/>
                <a:gd name="T75" fmla="*/ 2147483647 h 562"/>
                <a:gd name="T76" fmla="*/ 2147483647 w 828"/>
                <a:gd name="T77" fmla="*/ 2147483647 h 562"/>
                <a:gd name="T78" fmla="*/ 0 w 828"/>
                <a:gd name="T79" fmla="*/ 2147483647 h 5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8"/>
                <a:gd name="T121" fmla="*/ 0 h 562"/>
                <a:gd name="T122" fmla="*/ 828 w 828"/>
                <a:gd name="T123" fmla="*/ 562 h 5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8" h="562">
                  <a:moveTo>
                    <a:pt x="0" y="55"/>
                  </a:moveTo>
                  <a:lnTo>
                    <a:pt x="228" y="32"/>
                  </a:lnTo>
                  <a:lnTo>
                    <a:pt x="252" y="69"/>
                  </a:lnTo>
                  <a:lnTo>
                    <a:pt x="496" y="32"/>
                  </a:lnTo>
                  <a:lnTo>
                    <a:pt x="538" y="63"/>
                  </a:lnTo>
                  <a:lnTo>
                    <a:pt x="538" y="5"/>
                  </a:lnTo>
                  <a:lnTo>
                    <a:pt x="535" y="0"/>
                  </a:lnTo>
                  <a:lnTo>
                    <a:pt x="583" y="3"/>
                  </a:lnTo>
                  <a:lnTo>
                    <a:pt x="635" y="90"/>
                  </a:lnTo>
                  <a:lnTo>
                    <a:pt x="717" y="208"/>
                  </a:lnTo>
                  <a:lnTo>
                    <a:pt x="757" y="310"/>
                  </a:lnTo>
                  <a:lnTo>
                    <a:pt x="819" y="381"/>
                  </a:lnTo>
                  <a:lnTo>
                    <a:pt x="828" y="484"/>
                  </a:lnTo>
                  <a:lnTo>
                    <a:pt x="809" y="546"/>
                  </a:lnTo>
                  <a:lnTo>
                    <a:pt x="722" y="562"/>
                  </a:lnTo>
                  <a:lnTo>
                    <a:pt x="707" y="536"/>
                  </a:lnTo>
                  <a:lnTo>
                    <a:pt x="646" y="499"/>
                  </a:lnTo>
                  <a:lnTo>
                    <a:pt x="627" y="460"/>
                  </a:lnTo>
                  <a:lnTo>
                    <a:pt x="611" y="445"/>
                  </a:lnTo>
                  <a:lnTo>
                    <a:pt x="601" y="410"/>
                  </a:lnTo>
                  <a:lnTo>
                    <a:pt x="586" y="420"/>
                  </a:lnTo>
                  <a:lnTo>
                    <a:pt x="538" y="373"/>
                  </a:lnTo>
                  <a:lnTo>
                    <a:pt x="549" y="329"/>
                  </a:lnTo>
                  <a:lnTo>
                    <a:pt x="538" y="305"/>
                  </a:lnTo>
                  <a:lnTo>
                    <a:pt x="523" y="313"/>
                  </a:lnTo>
                  <a:lnTo>
                    <a:pt x="525" y="339"/>
                  </a:lnTo>
                  <a:lnTo>
                    <a:pt x="509" y="305"/>
                  </a:lnTo>
                  <a:lnTo>
                    <a:pt x="510" y="226"/>
                  </a:lnTo>
                  <a:lnTo>
                    <a:pt x="480" y="179"/>
                  </a:lnTo>
                  <a:lnTo>
                    <a:pt x="402" y="140"/>
                  </a:lnTo>
                  <a:lnTo>
                    <a:pt x="364" y="97"/>
                  </a:lnTo>
                  <a:lnTo>
                    <a:pt x="320" y="92"/>
                  </a:lnTo>
                  <a:lnTo>
                    <a:pt x="302" y="119"/>
                  </a:lnTo>
                  <a:lnTo>
                    <a:pt x="238" y="139"/>
                  </a:lnTo>
                  <a:lnTo>
                    <a:pt x="200" y="119"/>
                  </a:lnTo>
                  <a:lnTo>
                    <a:pt x="181" y="90"/>
                  </a:lnTo>
                  <a:lnTo>
                    <a:pt x="60" y="116"/>
                  </a:lnTo>
                  <a:lnTo>
                    <a:pt x="34" y="95"/>
                  </a:lnTo>
                  <a:lnTo>
                    <a:pt x="7" y="118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5" name="Freeform 43"/>
            <p:cNvSpPr>
              <a:spLocks/>
            </p:cNvSpPr>
            <p:nvPr/>
          </p:nvSpPr>
          <p:spPr bwMode="auto">
            <a:xfrm>
              <a:off x="7347976" y="4377040"/>
              <a:ext cx="901658" cy="436028"/>
            </a:xfrm>
            <a:custGeom>
              <a:avLst/>
              <a:gdLst>
                <a:gd name="T0" fmla="*/ 2147483647 w 762"/>
                <a:gd name="T1" fmla="*/ 2147483647 h 334"/>
                <a:gd name="T2" fmla="*/ 0 w 762"/>
                <a:gd name="T3" fmla="*/ 2147483647 h 334"/>
                <a:gd name="T4" fmla="*/ 2147483647 w 762"/>
                <a:gd name="T5" fmla="*/ 2147483647 h 334"/>
                <a:gd name="T6" fmla="*/ 2147483647 w 762"/>
                <a:gd name="T7" fmla="*/ 2147483647 h 334"/>
                <a:gd name="T8" fmla="*/ 2147483647 w 762"/>
                <a:gd name="T9" fmla="*/ 2147483647 h 334"/>
                <a:gd name="T10" fmla="*/ 2147483647 w 762"/>
                <a:gd name="T11" fmla="*/ 2147483647 h 334"/>
                <a:gd name="T12" fmla="*/ 2147483647 w 762"/>
                <a:gd name="T13" fmla="*/ 2147483647 h 334"/>
                <a:gd name="T14" fmla="*/ 2147483647 w 762"/>
                <a:gd name="T15" fmla="*/ 2147483647 h 334"/>
                <a:gd name="T16" fmla="*/ 2147483647 w 762"/>
                <a:gd name="T17" fmla="*/ 2147483647 h 334"/>
                <a:gd name="T18" fmla="*/ 2147483647 w 762"/>
                <a:gd name="T19" fmla="*/ 2147483647 h 334"/>
                <a:gd name="T20" fmla="*/ 2147483647 w 762"/>
                <a:gd name="T21" fmla="*/ 2147483647 h 334"/>
                <a:gd name="T22" fmla="*/ 2147483647 w 762"/>
                <a:gd name="T23" fmla="*/ 2147483647 h 334"/>
                <a:gd name="T24" fmla="*/ 2147483647 w 762"/>
                <a:gd name="T25" fmla="*/ 2147483647 h 334"/>
                <a:gd name="T26" fmla="*/ 2147483647 w 762"/>
                <a:gd name="T27" fmla="*/ 2147483647 h 334"/>
                <a:gd name="T28" fmla="*/ 2147483647 w 762"/>
                <a:gd name="T29" fmla="*/ 2147483647 h 334"/>
                <a:gd name="T30" fmla="*/ 2147483647 w 762"/>
                <a:gd name="T31" fmla="*/ 2147483647 h 334"/>
                <a:gd name="T32" fmla="*/ 2147483647 w 762"/>
                <a:gd name="T33" fmla="*/ 2147483647 h 334"/>
                <a:gd name="T34" fmla="*/ 2147483647 w 762"/>
                <a:gd name="T35" fmla="*/ 2147483647 h 334"/>
                <a:gd name="T36" fmla="*/ 2147483647 w 762"/>
                <a:gd name="T37" fmla="*/ 2147483647 h 334"/>
                <a:gd name="T38" fmla="*/ 2147483647 w 762"/>
                <a:gd name="T39" fmla="*/ 2147483647 h 334"/>
                <a:gd name="T40" fmla="*/ 2147483647 w 762"/>
                <a:gd name="T41" fmla="*/ 2147483647 h 334"/>
                <a:gd name="T42" fmla="*/ 2147483647 w 762"/>
                <a:gd name="T43" fmla="*/ 2147483647 h 334"/>
                <a:gd name="T44" fmla="*/ 2147483647 w 762"/>
                <a:gd name="T45" fmla="*/ 2147483647 h 334"/>
                <a:gd name="T46" fmla="*/ 2147483647 w 762"/>
                <a:gd name="T47" fmla="*/ 2147483647 h 334"/>
                <a:gd name="T48" fmla="*/ 2147483647 w 762"/>
                <a:gd name="T49" fmla="*/ 2147483647 h 334"/>
                <a:gd name="T50" fmla="*/ 2147483647 w 762"/>
                <a:gd name="T51" fmla="*/ 2147483647 h 334"/>
                <a:gd name="T52" fmla="*/ 2147483647 w 762"/>
                <a:gd name="T53" fmla="*/ 2147483647 h 334"/>
                <a:gd name="T54" fmla="*/ 2147483647 w 762"/>
                <a:gd name="T55" fmla="*/ 2147483647 h 334"/>
                <a:gd name="T56" fmla="*/ 2147483647 w 762"/>
                <a:gd name="T57" fmla="*/ 2147483647 h 334"/>
                <a:gd name="T58" fmla="*/ 2147483647 w 762"/>
                <a:gd name="T59" fmla="*/ 0 h 334"/>
                <a:gd name="T60" fmla="*/ 2147483647 w 762"/>
                <a:gd name="T61" fmla="*/ 2147483647 h 334"/>
                <a:gd name="T62" fmla="*/ 2147483647 w 762"/>
                <a:gd name="T63" fmla="*/ 2147483647 h 334"/>
                <a:gd name="T64" fmla="*/ 2147483647 w 762"/>
                <a:gd name="T65" fmla="*/ 2147483647 h 334"/>
                <a:gd name="T66" fmla="*/ 2147483647 w 762"/>
                <a:gd name="T67" fmla="*/ 2147483647 h 3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62"/>
                <a:gd name="T103" fmla="*/ 0 h 334"/>
                <a:gd name="T104" fmla="*/ 762 w 762"/>
                <a:gd name="T105" fmla="*/ 334 h 3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62" h="334">
                  <a:moveTo>
                    <a:pt x="26" y="247"/>
                  </a:moveTo>
                  <a:lnTo>
                    <a:pt x="0" y="318"/>
                  </a:lnTo>
                  <a:lnTo>
                    <a:pt x="98" y="308"/>
                  </a:lnTo>
                  <a:lnTo>
                    <a:pt x="137" y="276"/>
                  </a:lnTo>
                  <a:lnTo>
                    <a:pt x="271" y="240"/>
                  </a:lnTo>
                  <a:lnTo>
                    <a:pt x="308" y="260"/>
                  </a:lnTo>
                  <a:lnTo>
                    <a:pt x="397" y="247"/>
                  </a:lnTo>
                  <a:lnTo>
                    <a:pt x="397" y="252"/>
                  </a:lnTo>
                  <a:lnTo>
                    <a:pt x="529" y="334"/>
                  </a:lnTo>
                  <a:lnTo>
                    <a:pt x="607" y="310"/>
                  </a:lnTo>
                  <a:lnTo>
                    <a:pt x="651" y="218"/>
                  </a:lnTo>
                  <a:lnTo>
                    <a:pt x="726" y="192"/>
                  </a:lnTo>
                  <a:lnTo>
                    <a:pt x="762" y="124"/>
                  </a:lnTo>
                  <a:lnTo>
                    <a:pt x="760" y="42"/>
                  </a:lnTo>
                  <a:lnTo>
                    <a:pt x="751" y="110"/>
                  </a:lnTo>
                  <a:lnTo>
                    <a:pt x="709" y="168"/>
                  </a:lnTo>
                  <a:lnTo>
                    <a:pt x="693" y="163"/>
                  </a:lnTo>
                  <a:lnTo>
                    <a:pt x="636" y="179"/>
                  </a:lnTo>
                  <a:lnTo>
                    <a:pt x="636" y="160"/>
                  </a:lnTo>
                  <a:lnTo>
                    <a:pt x="693" y="140"/>
                  </a:lnTo>
                  <a:lnTo>
                    <a:pt x="641" y="134"/>
                  </a:lnTo>
                  <a:lnTo>
                    <a:pt x="699" y="116"/>
                  </a:lnTo>
                  <a:lnTo>
                    <a:pt x="722" y="126"/>
                  </a:lnTo>
                  <a:lnTo>
                    <a:pt x="733" y="61"/>
                  </a:lnTo>
                  <a:lnTo>
                    <a:pt x="718" y="47"/>
                  </a:lnTo>
                  <a:lnTo>
                    <a:pt x="649" y="73"/>
                  </a:lnTo>
                  <a:lnTo>
                    <a:pt x="651" y="34"/>
                  </a:lnTo>
                  <a:lnTo>
                    <a:pt x="680" y="44"/>
                  </a:lnTo>
                  <a:lnTo>
                    <a:pt x="718" y="14"/>
                  </a:lnTo>
                  <a:lnTo>
                    <a:pt x="697" y="0"/>
                  </a:lnTo>
                  <a:lnTo>
                    <a:pt x="470" y="52"/>
                  </a:lnTo>
                  <a:lnTo>
                    <a:pt x="190" y="108"/>
                  </a:lnTo>
                  <a:lnTo>
                    <a:pt x="63" y="245"/>
                  </a:lnTo>
                  <a:lnTo>
                    <a:pt x="26" y="24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6" name="Freeform 44"/>
            <p:cNvSpPr>
              <a:spLocks/>
            </p:cNvSpPr>
            <p:nvPr/>
          </p:nvSpPr>
          <p:spPr bwMode="auto">
            <a:xfrm>
              <a:off x="7384407" y="4016148"/>
              <a:ext cx="786674" cy="541906"/>
            </a:xfrm>
            <a:custGeom>
              <a:avLst/>
              <a:gdLst>
                <a:gd name="T0" fmla="*/ 2147483647 w 666"/>
                <a:gd name="T1" fmla="*/ 2147483647 h 415"/>
                <a:gd name="T2" fmla="*/ 2147483647 w 666"/>
                <a:gd name="T3" fmla="*/ 2147483647 h 415"/>
                <a:gd name="T4" fmla="*/ 2147483647 w 666"/>
                <a:gd name="T5" fmla="*/ 2147483647 h 415"/>
                <a:gd name="T6" fmla="*/ 2147483647 w 666"/>
                <a:gd name="T7" fmla="*/ 2147483647 h 415"/>
                <a:gd name="T8" fmla="*/ 2147483647 w 666"/>
                <a:gd name="T9" fmla="*/ 2147483647 h 415"/>
                <a:gd name="T10" fmla="*/ 0 w 666"/>
                <a:gd name="T11" fmla="*/ 2147483647 h 415"/>
                <a:gd name="T12" fmla="*/ 2147483647 w 666"/>
                <a:gd name="T13" fmla="*/ 2147483647 h 415"/>
                <a:gd name="T14" fmla="*/ 2147483647 w 666"/>
                <a:gd name="T15" fmla="*/ 2147483647 h 415"/>
                <a:gd name="T16" fmla="*/ 2147483647 w 666"/>
                <a:gd name="T17" fmla="*/ 2147483647 h 415"/>
                <a:gd name="T18" fmla="*/ 2147483647 w 666"/>
                <a:gd name="T19" fmla="*/ 2147483647 h 415"/>
                <a:gd name="T20" fmla="*/ 2147483647 w 666"/>
                <a:gd name="T21" fmla="*/ 2147483647 h 415"/>
                <a:gd name="T22" fmla="*/ 2147483647 w 666"/>
                <a:gd name="T23" fmla="*/ 2147483647 h 415"/>
                <a:gd name="T24" fmla="*/ 2147483647 w 666"/>
                <a:gd name="T25" fmla="*/ 2147483647 h 415"/>
                <a:gd name="T26" fmla="*/ 2147483647 w 666"/>
                <a:gd name="T27" fmla="*/ 2147483647 h 415"/>
                <a:gd name="T28" fmla="*/ 2147483647 w 666"/>
                <a:gd name="T29" fmla="*/ 2147483647 h 415"/>
                <a:gd name="T30" fmla="*/ 2147483647 w 666"/>
                <a:gd name="T31" fmla="*/ 2147483647 h 415"/>
                <a:gd name="T32" fmla="*/ 2147483647 w 666"/>
                <a:gd name="T33" fmla="*/ 2147483647 h 415"/>
                <a:gd name="T34" fmla="*/ 2147483647 w 666"/>
                <a:gd name="T35" fmla="*/ 0 h 415"/>
                <a:gd name="T36" fmla="*/ 2147483647 w 666"/>
                <a:gd name="T37" fmla="*/ 2147483647 h 415"/>
                <a:gd name="T38" fmla="*/ 2147483647 w 666"/>
                <a:gd name="T39" fmla="*/ 2147483647 h 415"/>
                <a:gd name="T40" fmla="*/ 2147483647 w 666"/>
                <a:gd name="T41" fmla="*/ 2147483647 h 415"/>
                <a:gd name="T42" fmla="*/ 2147483647 w 666"/>
                <a:gd name="T43" fmla="*/ 2147483647 h 415"/>
                <a:gd name="T44" fmla="*/ 2147483647 w 666"/>
                <a:gd name="T45" fmla="*/ 2147483647 h 415"/>
                <a:gd name="T46" fmla="*/ 2147483647 w 666"/>
                <a:gd name="T47" fmla="*/ 2147483647 h 415"/>
                <a:gd name="T48" fmla="*/ 2147483647 w 666"/>
                <a:gd name="T49" fmla="*/ 2147483647 h 4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6"/>
                <a:gd name="T76" fmla="*/ 0 h 415"/>
                <a:gd name="T77" fmla="*/ 666 w 666"/>
                <a:gd name="T78" fmla="*/ 415 h 4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6" h="415">
                  <a:moveTo>
                    <a:pt x="109" y="290"/>
                  </a:moveTo>
                  <a:lnTo>
                    <a:pt x="90" y="332"/>
                  </a:lnTo>
                  <a:lnTo>
                    <a:pt x="63" y="344"/>
                  </a:lnTo>
                  <a:lnTo>
                    <a:pt x="61" y="371"/>
                  </a:lnTo>
                  <a:lnTo>
                    <a:pt x="3" y="392"/>
                  </a:lnTo>
                  <a:lnTo>
                    <a:pt x="0" y="415"/>
                  </a:lnTo>
                  <a:lnTo>
                    <a:pt x="158" y="387"/>
                  </a:lnTo>
                  <a:lnTo>
                    <a:pt x="445" y="328"/>
                  </a:lnTo>
                  <a:lnTo>
                    <a:pt x="666" y="274"/>
                  </a:lnTo>
                  <a:lnTo>
                    <a:pt x="666" y="232"/>
                  </a:lnTo>
                  <a:lnTo>
                    <a:pt x="642" y="219"/>
                  </a:lnTo>
                  <a:lnTo>
                    <a:pt x="623" y="240"/>
                  </a:lnTo>
                  <a:lnTo>
                    <a:pt x="611" y="184"/>
                  </a:lnTo>
                  <a:lnTo>
                    <a:pt x="623" y="134"/>
                  </a:lnTo>
                  <a:lnTo>
                    <a:pt x="540" y="97"/>
                  </a:lnTo>
                  <a:lnTo>
                    <a:pt x="484" y="106"/>
                  </a:lnTo>
                  <a:lnTo>
                    <a:pt x="482" y="29"/>
                  </a:lnTo>
                  <a:lnTo>
                    <a:pt x="424" y="0"/>
                  </a:lnTo>
                  <a:lnTo>
                    <a:pt x="381" y="18"/>
                  </a:lnTo>
                  <a:lnTo>
                    <a:pt x="352" y="90"/>
                  </a:lnTo>
                  <a:lnTo>
                    <a:pt x="300" y="119"/>
                  </a:lnTo>
                  <a:lnTo>
                    <a:pt x="279" y="234"/>
                  </a:lnTo>
                  <a:lnTo>
                    <a:pt x="195" y="290"/>
                  </a:lnTo>
                  <a:lnTo>
                    <a:pt x="127" y="313"/>
                  </a:lnTo>
                  <a:lnTo>
                    <a:pt x="109" y="29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7" name="Freeform 45"/>
            <p:cNvSpPr>
              <a:spLocks/>
            </p:cNvSpPr>
            <p:nvPr/>
          </p:nvSpPr>
          <p:spPr bwMode="auto">
            <a:xfrm>
              <a:off x="7440192" y="3907994"/>
              <a:ext cx="447413" cy="516860"/>
            </a:xfrm>
            <a:custGeom>
              <a:avLst/>
              <a:gdLst>
                <a:gd name="T0" fmla="*/ 2147483647 w 440"/>
                <a:gd name="T1" fmla="*/ 2147483647 h 458"/>
                <a:gd name="T2" fmla="*/ 2147483647 w 440"/>
                <a:gd name="T3" fmla="*/ 2147483647 h 458"/>
                <a:gd name="T4" fmla="*/ 0 w 440"/>
                <a:gd name="T5" fmla="*/ 2147483647 h 458"/>
                <a:gd name="T6" fmla="*/ 2147483647 w 440"/>
                <a:gd name="T7" fmla="*/ 2147483647 h 458"/>
                <a:gd name="T8" fmla="*/ 2147483647 w 440"/>
                <a:gd name="T9" fmla="*/ 2147483647 h 458"/>
                <a:gd name="T10" fmla="*/ 2147483647 w 440"/>
                <a:gd name="T11" fmla="*/ 2147483647 h 458"/>
                <a:gd name="T12" fmla="*/ 2147483647 w 440"/>
                <a:gd name="T13" fmla="*/ 2147483647 h 458"/>
                <a:gd name="T14" fmla="*/ 2147483647 w 440"/>
                <a:gd name="T15" fmla="*/ 2147483647 h 458"/>
                <a:gd name="T16" fmla="*/ 2147483647 w 440"/>
                <a:gd name="T17" fmla="*/ 2147483647 h 458"/>
                <a:gd name="T18" fmla="*/ 2147483647 w 440"/>
                <a:gd name="T19" fmla="*/ 2147483647 h 458"/>
                <a:gd name="T20" fmla="*/ 2147483647 w 440"/>
                <a:gd name="T21" fmla="*/ 2147483647 h 458"/>
                <a:gd name="T22" fmla="*/ 2147483647 w 440"/>
                <a:gd name="T23" fmla="*/ 2147483647 h 458"/>
                <a:gd name="T24" fmla="*/ 2147483647 w 440"/>
                <a:gd name="T25" fmla="*/ 2147483647 h 458"/>
                <a:gd name="T26" fmla="*/ 2147483647 w 440"/>
                <a:gd name="T27" fmla="*/ 2147483647 h 458"/>
                <a:gd name="T28" fmla="*/ 2147483647 w 440"/>
                <a:gd name="T29" fmla="*/ 2147483647 h 458"/>
                <a:gd name="T30" fmla="*/ 2147483647 w 440"/>
                <a:gd name="T31" fmla="*/ 2147483647 h 458"/>
                <a:gd name="T32" fmla="*/ 2147483647 w 440"/>
                <a:gd name="T33" fmla="*/ 0 h 458"/>
                <a:gd name="T34" fmla="*/ 2147483647 w 440"/>
                <a:gd name="T35" fmla="*/ 2147483647 h 458"/>
                <a:gd name="T36" fmla="*/ 2147483647 w 440"/>
                <a:gd name="T37" fmla="*/ 2147483647 h 458"/>
                <a:gd name="T38" fmla="*/ 2147483647 w 440"/>
                <a:gd name="T39" fmla="*/ 2147483647 h 458"/>
                <a:gd name="T40" fmla="*/ 2147483647 w 440"/>
                <a:gd name="T41" fmla="*/ 2147483647 h 4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0"/>
                <a:gd name="T64" fmla="*/ 0 h 458"/>
                <a:gd name="T65" fmla="*/ 440 w 440"/>
                <a:gd name="T66" fmla="*/ 458 h 4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0" h="458">
                  <a:moveTo>
                    <a:pt x="45" y="239"/>
                  </a:moveTo>
                  <a:lnTo>
                    <a:pt x="12" y="230"/>
                  </a:lnTo>
                  <a:lnTo>
                    <a:pt x="0" y="303"/>
                  </a:lnTo>
                  <a:lnTo>
                    <a:pt x="12" y="379"/>
                  </a:lnTo>
                  <a:lnTo>
                    <a:pt x="75" y="431"/>
                  </a:lnTo>
                  <a:lnTo>
                    <a:pt x="90" y="458"/>
                  </a:lnTo>
                  <a:lnTo>
                    <a:pt x="170" y="431"/>
                  </a:lnTo>
                  <a:lnTo>
                    <a:pt x="267" y="370"/>
                  </a:lnTo>
                  <a:lnTo>
                    <a:pt x="294" y="235"/>
                  </a:lnTo>
                  <a:lnTo>
                    <a:pt x="356" y="199"/>
                  </a:lnTo>
                  <a:lnTo>
                    <a:pt x="389" y="117"/>
                  </a:lnTo>
                  <a:lnTo>
                    <a:pt x="440" y="93"/>
                  </a:lnTo>
                  <a:lnTo>
                    <a:pt x="374" y="83"/>
                  </a:lnTo>
                  <a:lnTo>
                    <a:pt x="260" y="141"/>
                  </a:lnTo>
                  <a:lnTo>
                    <a:pt x="248" y="86"/>
                  </a:lnTo>
                  <a:lnTo>
                    <a:pt x="152" y="92"/>
                  </a:lnTo>
                  <a:lnTo>
                    <a:pt x="130" y="0"/>
                  </a:lnTo>
                  <a:lnTo>
                    <a:pt x="105" y="24"/>
                  </a:lnTo>
                  <a:lnTo>
                    <a:pt x="112" y="155"/>
                  </a:lnTo>
                  <a:lnTo>
                    <a:pt x="70" y="166"/>
                  </a:lnTo>
                  <a:lnTo>
                    <a:pt x="45" y="23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8" name="Freeform 46"/>
            <p:cNvSpPr>
              <a:spLocks/>
            </p:cNvSpPr>
            <p:nvPr/>
          </p:nvSpPr>
          <p:spPr bwMode="auto">
            <a:xfrm>
              <a:off x="8074312" y="3915964"/>
              <a:ext cx="128646" cy="173045"/>
            </a:xfrm>
            <a:custGeom>
              <a:avLst/>
              <a:gdLst>
                <a:gd name="T0" fmla="*/ 0 w 107"/>
                <a:gd name="T1" fmla="*/ 2147483647 h 132"/>
                <a:gd name="T2" fmla="*/ 2147483647 w 107"/>
                <a:gd name="T3" fmla="*/ 0 h 132"/>
                <a:gd name="T4" fmla="*/ 2147483647 w 107"/>
                <a:gd name="T5" fmla="*/ 2147483647 h 132"/>
                <a:gd name="T6" fmla="*/ 2147483647 w 107"/>
                <a:gd name="T7" fmla="*/ 2147483647 h 132"/>
                <a:gd name="T8" fmla="*/ 2147483647 w 107"/>
                <a:gd name="T9" fmla="*/ 2147483647 h 132"/>
                <a:gd name="T10" fmla="*/ 2147483647 w 107"/>
                <a:gd name="T11" fmla="*/ 2147483647 h 132"/>
                <a:gd name="T12" fmla="*/ 2147483647 w 107"/>
                <a:gd name="T13" fmla="*/ 2147483647 h 132"/>
                <a:gd name="T14" fmla="*/ 0 w 107"/>
                <a:gd name="T15" fmla="*/ 2147483647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32"/>
                <a:gd name="T26" fmla="*/ 107 w 107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32">
                  <a:moveTo>
                    <a:pt x="0" y="8"/>
                  </a:moveTo>
                  <a:lnTo>
                    <a:pt x="23" y="0"/>
                  </a:lnTo>
                  <a:lnTo>
                    <a:pt x="71" y="29"/>
                  </a:lnTo>
                  <a:lnTo>
                    <a:pt x="71" y="58"/>
                  </a:lnTo>
                  <a:lnTo>
                    <a:pt x="105" y="79"/>
                  </a:lnTo>
                  <a:lnTo>
                    <a:pt x="107" y="118"/>
                  </a:lnTo>
                  <a:lnTo>
                    <a:pt x="52" y="132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69" name="Freeform 47"/>
            <p:cNvSpPr>
              <a:spLocks/>
            </p:cNvSpPr>
            <p:nvPr/>
          </p:nvSpPr>
          <p:spPr bwMode="auto">
            <a:xfrm>
              <a:off x="7538099" y="3576704"/>
              <a:ext cx="604520" cy="439444"/>
            </a:xfrm>
            <a:custGeom>
              <a:avLst/>
              <a:gdLst>
                <a:gd name="T0" fmla="*/ 2147483647 w 512"/>
                <a:gd name="T1" fmla="*/ 2147483647 h 336"/>
                <a:gd name="T2" fmla="*/ 0 w 512"/>
                <a:gd name="T3" fmla="*/ 2147483647 h 336"/>
                <a:gd name="T4" fmla="*/ 2147483647 w 512"/>
                <a:gd name="T5" fmla="*/ 2147483647 h 336"/>
                <a:gd name="T6" fmla="*/ 2147483647 w 512"/>
                <a:gd name="T7" fmla="*/ 2147483647 h 336"/>
                <a:gd name="T8" fmla="*/ 2147483647 w 512"/>
                <a:gd name="T9" fmla="*/ 2147483647 h 336"/>
                <a:gd name="T10" fmla="*/ 2147483647 w 512"/>
                <a:gd name="T11" fmla="*/ 2147483647 h 336"/>
                <a:gd name="T12" fmla="*/ 2147483647 w 512"/>
                <a:gd name="T13" fmla="*/ 2147483647 h 336"/>
                <a:gd name="T14" fmla="*/ 2147483647 w 512"/>
                <a:gd name="T15" fmla="*/ 2147483647 h 336"/>
                <a:gd name="T16" fmla="*/ 2147483647 w 512"/>
                <a:gd name="T17" fmla="*/ 2147483647 h 336"/>
                <a:gd name="T18" fmla="*/ 2147483647 w 512"/>
                <a:gd name="T19" fmla="*/ 2147483647 h 336"/>
                <a:gd name="T20" fmla="*/ 2147483647 w 512"/>
                <a:gd name="T21" fmla="*/ 2147483647 h 336"/>
                <a:gd name="T22" fmla="*/ 2147483647 w 512"/>
                <a:gd name="T23" fmla="*/ 2147483647 h 336"/>
                <a:gd name="T24" fmla="*/ 2147483647 w 512"/>
                <a:gd name="T25" fmla="*/ 0 h 336"/>
                <a:gd name="T26" fmla="*/ 2147483647 w 512"/>
                <a:gd name="T27" fmla="*/ 2147483647 h 336"/>
                <a:gd name="T28" fmla="*/ 2147483647 w 512"/>
                <a:gd name="T29" fmla="*/ 2147483647 h 3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12"/>
                <a:gd name="T46" fmla="*/ 0 h 336"/>
                <a:gd name="T47" fmla="*/ 512 w 512"/>
                <a:gd name="T48" fmla="*/ 336 h 3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12" h="336">
                  <a:moveTo>
                    <a:pt x="47" y="49"/>
                  </a:moveTo>
                  <a:lnTo>
                    <a:pt x="0" y="94"/>
                  </a:lnTo>
                  <a:lnTo>
                    <a:pt x="26" y="257"/>
                  </a:lnTo>
                  <a:lnTo>
                    <a:pt x="47" y="336"/>
                  </a:lnTo>
                  <a:lnTo>
                    <a:pt x="134" y="329"/>
                  </a:lnTo>
                  <a:lnTo>
                    <a:pt x="457" y="268"/>
                  </a:lnTo>
                  <a:lnTo>
                    <a:pt x="480" y="258"/>
                  </a:lnTo>
                  <a:lnTo>
                    <a:pt x="512" y="183"/>
                  </a:lnTo>
                  <a:lnTo>
                    <a:pt x="464" y="141"/>
                  </a:lnTo>
                  <a:lnTo>
                    <a:pt x="490" y="44"/>
                  </a:lnTo>
                  <a:lnTo>
                    <a:pt x="452" y="34"/>
                  </a:lnTo>
                  <a:lnTo>
                    <a:pt x="452" y="10"/>
                  </a:lnTo>
                  <a:lnTo>
                    <a:pt x="436" y="0"/>
                  </a:lnTo>
                  <a:lnTo>
                    <a:pt x="62" y="70"/>
                  </a:lnTo>
                  <a:lnTo>
                    <a:pt x="47" y="4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70" name="Freeform 48"/>
            <p:cNvSpPr>
              <a:spLocks/>
            </p:cNvSpPr>
            <p:nvPr/>
          </p:nvSpPr>
          <p:spPr bwMode="auto">
            <a:xfrm>
              <a:off x="8086835" y="3626796"/>
              <a:ext cx="160522" cy="352922"/>
            </a:xfrm>
            <a:custGeom>
              <a:avLst/>
              <a:gdLst>
                <a:gd name="T0" fmla="*/ 2147483647 w 135"/>
                <a:gd name="T1" fmla="*/ 2147483647 h 268"/>
                <a:gd name="T2" fmla="*/ 2147483647 w 135"/>
                <a:gd name="T3" fmla="*/ 0 h 268"/>
                <a:gd name="T4" fmla="*/ 2147483647 w 135"/>
                <a:gd name="T5" fmla="*/ 2147483647 h 268"/>
                <a:gd name="T6" fmla="*/ 2147483647 w 135"/>
                <a:gd name="T7" fmla="*/ 2147483647 h 268"/>
                <a:gd name="T8" fmla="*/ 2147483647 w 135"/>
                <a:gd name="T9" fmla="*/ 2147483647 h 268"/>
                <a:gd name="T10" fmla="*/ 2147483647 w 135"/>
                <a:gd name="T11" fmla="*/ 2147483647 h 268"/>
                <a:gd name="T12" fmla="*/ 2147483647 w 135"/>
                <a:gd name="T13" fmla="*/ 2147483647 h 268"/>
                <a:gd name="T14" fmla="*/ 2147483647 w 135"/>
                <a:gd name="T15" fmla="*/ 2147483647 h 268"/>
                <a:gd name="T16" fmla="*/ 2147483647 w 135"/>
                <a:gd name="T17" fmla="*/ 2147483647 h 268"/>
                <a:gd name="T18" fmla="*/ 2147483647 w 135"/>
                <a:gd name="T19" fmla="*/ 2147483647 h 268"/>
                <a:gd name="T20" fmla="*/ 2147483647 w 135"/>
                <a:gd name="T21" fmla="*/ 2147483647 h 268"/>
                <a:gd name="T22" fmla="*/ 0 w 135"/>
                <a:gd name="T23" fmla="*/ 2147483647 h 268"/>
                <a:gd name="T24" fmla="*/ 2147483647 w 135"/>
                <a:gd name="T25" fmla="*/ 2147483647 h 2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5"/>
                <a:gd name="T40" fmla="*/ 0 h 268"/>
                <a:gd name="T41" fmla="*/ 135 w 135"/>
                <a:gd name="T42" fmla="*/ 268 h 26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5" h="268">
                  <a:moveTo>
                    <a:pt x="24" y="2"/>
                  </a:moveTo>
                  <a:lnTo>
                    <a:pt x="56" y="0"/>
                  </a:lnTo>
                  <a:lnTo>
                    <a:pt x="121" y="40"/>
                  </a:lnTo>
                  <a:lnTo>
                    <a:pt x="111" y="73"/>
                  </a:lnTo>
                  <a:lnTo>
                    <a:pt x="134" y="94"/>
                  </a:lnTo>
                  <a:lnTo>
                    <a:pt x="135" y="219"/>
                  </a:lnTo>
                  <a:lnTo>
                    <a:pt x="113" y="268"/>
                  </a:lnTo>
                  <a:lnTo>
                    <a:pt x="87" y="250"/>
                  </a:lnTo>
                  <a:lnTo>
                    <a:pt x="59" y="249"/>
                  </a:lnTo>
                  <a:lnTo>
                    <a:pt x="13" y="223"/>
                  </a:lnTo>
                  <a:lnTo>
                    <a:pt x="48" y="144"/>
                  </a:lnTo>
                  <a:lnTo>
                    <a:pt x="0" y="10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71" name="Freeform 49"/>
            <p:cNvSpPr>
              <a:spLocks/>
            </p:cNvSpPr>
            <p:nvPr/>
          </p:nvSpPr>
          <p:spPr bwMode="auto">
            <a:xfrm>
              <a:off x="7589329" y="3081474"/>
              <a:ext cx="670552" cy="602243"/>
            </a:xfrm>
            <a:custGeom>
              <a:avLst/>
              <a:gdLst>
                <a:gd name="T0" fmla="*/ 2147483647 w 567"/>
                <a:gd name="T1" fmla="*/ 2147483647 h 461"/>
                <a:gd name="T2" fmla="*/ 2147483647 w 567"/>
                <a:gd name="T3" fmla="*/ 2147483647 h 461"/>
                <a:gd name="T4" fmla="*/ 2147483647 w 567"/>
                <a:gd name="T5" fmla="*/ 2147483647 h 461"/>
                <a:gd name="T6" fmla="*/ 2147483647 w 567"/>
                <a:gd name="T7" fmla="*/ 2147483647 h 461"/>
                <a:gd name="T8" fmla="*/ 2147483647 w 567"/>
                <a:gd name="T9" fmla="*/ 2147483647 h 461"/>
                <a:gd name="T10" fmla="*/ 2147483647 w 567"/>
                <a:gd name="T11" fmla="*/ 2147483647 h 461"/>
                <a:gd name="T12" fmla="*/ 2147483647 w 567"/>
                <a:gd name="T13" fmla="*/ 2147483647 h 461"/>
                <a:gd name="T14" fmla="*/ 2147483647 w 567"/>
                <a:gd name="T15" fmla="*/ 2147483647 h 461"/>
                <a:gd name="T16" fmla="*/ 2147483647 w 567"/>
                <a:gd name="T17" fmla="*/ 2147483647 h 461"/>
                <a:gd name="T18" fmla="*/ 2147483647 w 567"/>
                <a:gd name="T19" fmla="*/ 2147483647 h 461"/>
                <a:gd name="T20" fmla="*/ 2147483647 w 567"/>
                <a:gd name="T21" fmla="*/ 2147483647 h 461"/>
                <a:gd name="T22" fmla="*/ 2147483647 w 567"/>
                <a:gd name="T23" fmla="*/ 2147483647 h 461"/>
                <a:gd name="T24" fmla="*/ 2147483647 w 567"/>
                <a:gd name="T25" fmla="*/ 0 h 461"/>
                <a:gd name="T26" fmla="*/ 2147483647 w 567"/>
                <a:gd name="T27" fmla="*/ 2147483647 h 461"/>
                <a:gd name="T28" fmla="*/ 2147483647 w 567"/>
                <a:gd name="T29" fmla="*/ 2147483647 h 461"/>
                <a:gd name="T30" fmla="*/ 2147483647 w 567"/>
                <a:gd name="T31" fmla="*/ 2147483647 h 461"/>
                <a:gd name="T32" fmla="*/ 2147483647 w 567"/>
                <a:gd name="T33" fmla="*/ 2147483647 h 461"/>
                <a:gd name="T34" fmla="*/ 2147483647 w 567"/>
                <a:gd name="T35" fmla="*/ 2147483647 h 461"/>
                <a:gd name="T36" fmla="*/ 2147483647 w 567"/>
                <a:gd name="T37" fmla="*/ 2147483647 h 461"/>
                <a:gd name="T38" fmla="*/ 2147483647 w 567"/>
                <a:gd name="T39" fmla="*/ 2147483647 h 461"/>
                <a:gd name="T40" fmla="*/ 2147483647 w 567"/>
                <a:gd name="T41" fmla="*/ 2147483647 h 461"/>
                <a:gd name="T42" fmla="*/ 2147483647 w 567"/>
                <a:gd name="T43" fmla="*/ 2147483647 h 461"/>
                <a:gd name="T44" fmla="*/ 2147483647 w 567"/>
                <a:gd name="T45" fmla="*/ 2147483647 h 461"/>
                <a:gd name="T46" fmla="*/ 2147483647 w 567"/>
                <a:gd name="T47" fmla="*/ 2147483647 h 461"/>
                <a:gd name="T48" fmla="*/ 2147483647 w 567"/>
                <a:gd name="T49" fmla="*/ 2147483647 h 461"/>
                <a:gd name="T50" fmla="*/ 2147483647 w 567"/>
                <a:gd name="T51" fmla="*/ 2147483647 h 461"/>
                <a:gd name="T52" fmla="*/ 2147483647 w 567"/>
                <a:gd name="T53" fmla="*/ 2147483647 h 461"/>
                <a:gd name="T54" fmla="*/ 2147483647 w 567"/>
                <a:gd name="T55" fmla="*/ 2147483647 h 461"/>
                <a:gd name="T56" fmla="*/ 0 w 567"/>
                <a:gd name="T57" fmla="*/ 2147483647 h 461"/>
                <a:gd name="T58" fmla="*/ 2147483647 w 567"/>
                <a:gd name="T59" fmla="*/ 2147483647 h 461"/>
                <a:gd name="T60" fmla="*/ 2147483647 w 567"/>
                <a:gd name="T61" fmla="*/ 2147483647 h 46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7"/>
                <a:gd name="T94" fmla="*/ 0 h 461"/>
                <a:gd name="T95" fmla="*/ 567 w 567"/>
                <a:gd name="T96" fmla="*/ 461 h 46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7" h="461">
                  <a:moveTo>
                    <a:pt x="44" y="310"/>
                  </a:moveTo>
                  <a:lnTo>
                    <a:pt x="97" y="282"/>
                  </a:lnTo>
                  <a:lnTo>
                    <a:pt x="169" y="276"/>
                  </a:lnTo>
                  <a:lnTo>
                    <a:pt x="187" y="252"/>
                  </a:lnTo>
                  <a:lnTo>
                    <a:pt x="213" y="248"/>
                  </a:lnTo>
                  <a:lnTo>
                    <a:pt x="228" y="223"/>
                  </a:lnTo>
                  <a:lnTo>
                    <a:pt x="252" y="213"/>
                  </a:lnTo>
                  <a:lnTo>
                    <a:pt x="241" y="164"/>
                  </a:lnTo>
                  <a:lnTo>
                    <a:pt x="226" y="152"/>
                  </a:lnTo>
                  <a:lnTo>
                    <a:pt x="257" y="113"/>
                  </a:lnTo>
                  <a:lnTo>
                    <a:pt x="276" y="113"/>
                  </a:lnTo>
                  <a:lnTo>
                    <a:pt x="342" y="30"/>
                  </a:lnTo>
                  <a:lnTo>
                    <a:pt x="444" y="0"/>
                  </a:lnTo>
                  <a:lnTo>
                    <a:pt x="455" y="77"/>
                  </a:lnTo>
                  <a:lnTo>
                    <a:pt x="460" y="74"/>
                  </a:lnTo>
                  <a:lnTo>
                    <a:pt x="484" y="102"/>
                  </a:lnTo>
                  <a:lnTo>
                    <a:pt x="486" y="181"/>
                  </a:lnTo>
                  <a:lnTo>
                    <a:pt x="517" y="245"/>
                  </a:lnTo>
                  <a:lnTo>
                    <a:pt x="528" y="329"/>
                  </a:lnTo>
                  <a:lnTo>
                    <a:pt x="531" y="402"/>
                  </a:lnTo>
                  <a:lnTo>
                    <a:pt x="567" y="426"/>
                  </a:lnTo>
                  <a:lnTo>
                    <a:pt x="541" y="461"/>
                  </a:lnTo>
                  <a:lnTo>
                    <a:pt x="475" y="420"/>
                  </a:lnTo>
                  <a:lnTo>
                    <a:pt x="441" y="423"/>
                  </a:lnTo>
                  <a:lnTo>
                    <a:pt x="407" y="413"/>
                  </a:lnTo>
                  <a:lnTo>
                    <a:pt x="408" y="389"/>
                  </a:lnTo>
                  <a:lnTo>
                    <a:pt x="387" y="381"/>
                  </a:lnTo>
                  <a:lnTo>
                    <a:pt x="16" y="452"/>
                  </a:lnTo>
                  <a:lnTo>
                    <a:pt x="0" y="431"/>
                  </a:lnTo>
                  <a:lnTo>
                    <a:pt x="56" y="348"/>
                  </a:lnTo>
                  <a:lnTo>
                    <a:pt x="44" y="31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72" name="Freeform 50"/>
            <p:cNvSpPr>
              <a:spLocks/>
            </p:cNvSpPr>
            <p:nvPr/>
          </p:nvSpPr>
          <p:spPr bwMode="auto">
            <a:xfrm>
              <a:off x="8111880" y="3048459"/>
              <a:ext cx="176461" cy="363168"/>
            </a:xfrm>
            <a:custGeom>
              <a:avLst/>
              <a:gdLst>
                <a:gd name="T0" fmla="*/ 0 w 150"/>
                <a:gd name="T1" fmla="*/ 2147483647 h 278"/>
                <a:gd name="T2" fmla="*/ 2147483647 w 150"/>
                <a:gd name="T3" fmla="*/ 0 h 278"/>
                <a:gd name="T4" fmla="*/ 2147483647 w 150"/>
                <a:gd name="T5" fmla="*/ 2147483647 h 278"/>
                <a:gd name="T6" fmla="*/ 2147483647 w 150"/>
                <a:gd name="T7" fmla="*/ 2147483647 h 278"/>
                <a:gd name="T8" fmla="*/ 2147483647 w 150"/>
                <a:gd name="T9" fmla="*/ 2147483647 h 278"/>
                <a:gd name="T10" fmla="*/ 2147483647 w 150"/>
                <a:gd name="T11" fmla="*/ 2147483647 h 278"/>
                <a:gd name="T12" fmla="*/ 2147483647 w 150"/>
                <a:gd name="T13" fmla="*/ 2147483647 h 278"/>
                <a:gd name="T14" fmla="*/ 2147483647 w 150"/>
                <a:gd name="T15" fmla="*/ 2147483647 h 278"/>
                <a:gd name="T16" fmla="*/ 2147483647 w 150"/>
                <a:gd name="T17" fmla="*/ 2147483647 h 278"/>
                <a:gd name="T18" fmla="*/ 0 w 150"/>
                <a:gd name="T19" fmla="*/ 2147483647 h 2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0"/>
                <a:gd name="T31" fmla="*/ 0 h 278"/>
                <a:gd name="T32" fmla="*/ 150 w 150"/>
                <a:gd name="T33" fmla="*/ 278 h 2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0" h="278">
                  <a:moveTo>
                    <a:pt x="0" y="29"/>
                  </a:moveTo>
                  <a:lnTo>
                    <a:pt x="109" y="0"/>
                  </a:lnTo>
                  <a:lnTo>
                    <a:pt x="150" y="76"/>
                  </a:lnTo>
                  <a:lnTo>
                    <a:pt x="129" y="95"/>
                  </a:lnTo>
                  <a:lnTo>
                    <a:pt x="137" y="263"/>
                  </a:lnTo>
                  <a:lnTo>
                    <a:pt x="74" y="278"/>
                  </a:lnTo>
                  <a:lnTo>
                    <a:pt x="43" y="208"/>
                  </a:lnTo>
                  <a:lnTo>
                    <a:pt x="42" y="126"/>
                  </a:lnTo>
                  <a:lnTo>
                    <a:pt x="14" y="102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73" name="Freeform 51"/>
            <p:cNvSpPr>
              <a:spLocks/>
            </p:cNvSpPr>
            <p:nvPr/>
          </p:nvSpPr>
          <p:spPr bwMode="auto">
            <a:xfrm>
              <a:off x="8196127" y="3330797"/>
              <a:ext cx="379106" cy="188984"/>
            </a:xfrm>
            <a:custGeom>
              <a:avLst/>
              <a:gdLst>
                <a:gd name="T0" fmla="*/ 0 w 320"/>
                <a:gd name="T1" fmla="*/ 2147483647 h 146"/>
                <a:gd name="T2" fmla="*/ 2147483647 w 320"/>
                <a:gd name="T3" fmla="*/ 2147483647 h 146"/>
                <a:gd name="T4" fmla="*/ 2147483647 w 320"/>
                <a:gd name="T5" fmla="*/ 2147483647 h 146"/>
                <a:gd name="T6" fmla="*/ 2147483647 w 320"/>
                <a:gd name="T7" fmla="*/ 0 h 146"/>
                <a:gd name="T8" fmla="*/ 2147483647 w 320"/>
                <a:gd name="T9" fmla="*/ 2147483647 h 146"/>
                <a:gd name="T10" fmla="*/ 2147483647 w 320"/>
                <a:gd name="T11" fmla="*/ 2147483647 h 146"/>
                <a:gd name="T12" fmla="*/ 2147483647 w 320"/>
                <a:gd name="T13" fmla="*/ 2147483647 h 146"/>
                <a:gd name="T14" fmla="*/ 2147483647 w 320"/>
                <a:gd name="T15" fmla="*/ 2147483647 h 146"/>
                <a:gd name="T16" fmla="*/ 2147483647 w 320"/>
                <a:gd name="T17" fmla="*/ 2147483647 h 146"/>
                <a:gd name="T18" fmla="*/ 2147483647 w 320"/>
                <a:gd name="T19" fmla="*/ 2147483647 h 146"/>
                <a:gd name="T20" fmla="*/ 2147483647 w 320"/>
                <a:gd name="T21" fmla="*/ 2147483647 h 146"/>
                <a:gd name="T22" fmla="*/ 2147483647 w 320"/>
                <a:gd name="T23" fmla="*/ 2147483647 h 146"/>
                <a:gd name="T24" fmla="*/ 2147483647 w 320"/>
                <a:gd name="T25" fmla="*/ 2147483647 h 146"/>
                <a:gd name="T26" fmla="*/ 2147483647 w 320"/>
                <a:gd name="T27" fmla="*/ 2147483647 h 146"/>
                <a:gd name="T28" fmla="*/ 2147483647 w 320"/>
                <a:gd name="T29" fmla="*/ 2147483647 h 146"/>
                <a:gd name="T30" fmla="*/ 2147483647 w 320"/>
                <a:gd name="T31" fmla="*/ 2147483647 h 146"/>
                <a:gd name="T32" fmla="*/ 2147483647 w 320"/>
                <a:gd name="T33" fmla="*/ 2147483647 h 146"/>
                <a:gd name="T34" fmla="*/ 2147483647 w 320"/>
                <a:gd name="T35" fmla="*/ 2147483647 h 146"/>
                <a:gd name="T36" fmla="*/ 2147483647 w 320"/>
                <a:gd name="T37" fmla="*/ 2147483647 h 146"/>
                <a:gd name="T38" fmla="*/ 0 w 320"/>
                <a:gd name="T39" fmla="*/ 2147483647 h 14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20"/>
                <a:gd name="T61" fmla="*/ 0 h 146"/>
                <a:gd name="T62" fmla="*/ 320 w 320"/>
                <a:gd name="T63" fmla="*/ 146 h 14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20" h="146">
                  <a:moveTo>
                    <a:pt x="0" y="58"/>
                  </a:moveTo>
                  <a:lnTo>
                    <a:pt x="163" y="18"/>
                  </a:lnTo>
                  <a:lnTo>
                    <a:pt x="183" y="20"/>
                  </a:lnTo>
                  <a:lnTo>
                    <a:pt x="202" y="0"/>
                  </a:lnTo>
                  <a:lnTo>
                    <a:pt x="218" y="10"/>
                  </a:lnTo>
                  <a:lnTo>
                    <a:pt x="199" y="52"/>
                  </a:lnTo>
                  <a:lnTo>
                    <a:pt x="233" y="49"/>
                  </a:lnTo>
                  <a:lnTo>
                    <a:pt x="252" y="81"/>
                  </a:lnTo>
                  <a:lnTo>
                    <a:pt x="275" y="84"/>
                  </a:lnTo>
                  <a:lnTo>
                    <a:pt x="291" y="79"/>
                  </a:lnTo>
                  <a:lnTo>
                    <a:pt x="291" y="62"/>
                  </a:lnTo>
                  <a:lnTo>
                    <a:pt x="263" y="39"/>
                  </a:lnTo>
                  <a:lnTo>
                    <a:pt x="284" y="37"/>
                  </a:lnTo>
                  <a:lnTo>
                    <a:pt x="320" y="86"/>
                  </a:lnTo>
                  <a:lnTo>
                    <a:pt x="286" y="115"/>
                  </a:lnTo>
                  <a:lnTo>
                    <a:pt x="247" y="100"/>
                  </a:lnTo>
                  <a:lnTo>
                    <a:pt x="223" y="136"/>
                  </a:lnTo>
                  <a:lnTo>
                    <a:pt x="175" y="100"/>
                  </a:lnTo>
                  <a:lnTo>
                    <a:pt x="13" y="146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74" name="Freeform 52"/>
            <p:cNvSpPr>
              <a:spLocks/>
            </p:cNvSpPr>
            <p:nvPr/>
          </p:nvSpPr>
          <p:spPr bwMode="auto">
            <a:xfrm>
              <a:off x="8209789" y="3473105"/>
              <a:ext cx="199230" cy="169630"/>
            </a:xfrm>
            <a:custGeom>
              <a:avLst/>
              <a:gdLst>
                <a:gd name="T0" fmla="*/ 0 w 166"/>
                <a:gd name="T1" fmla="*/ 2147483647 h 128"/>
                <a:gd name="T2" fmla="*/ 2147483647 w 166"/>
                <a:gd name="T3" fmla="*/ 0 h 128"/>
                <a:gd name="T4" fmla="*/ 2147483647 w 166"/>
                <a:gd name="T5" fmla="*/ 2147483647 h 128"/>
                <a:gd name="T6" fmla="*/ 2147483647 w 166"/>
                <a:gd name="T7" fmla="*/ 2147483647 h 128"/>
                <a:gd name="T8" fmla="*/ 2147483647 w 166"/>
                <a:gd name="T9" fmla="*/ 2147483647 h 128"/>
                <a:gd name="T10" fmla="*/ 2147483647 w 166"/>
                <a:gd name="T11" fmla="*/ 2147483647 h 128"/>
                <a:gd name="T12" fmla="*/ 2147483647 w 166"/>
                <a:gd name="T13" fmla="*/ 2147483647 h 128"/>
                <a:gd name="T14" fmla="*/ 0 w 166"/>
                <a:gd name="T15" fmla="*/ 2147483647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6"/>
                <a:gd name="T25" fmla="*/ 0 h 128"/>
                <a:gd name="T26" fmla="*/ 166 w 166"/>
                <a:gd name="T27" fmla="*/ 128 h 1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6" h="128">
                  <a:moveTo>
                    <a:pt x="0" y="32"/>
                  </a:moveTo>
                  <a:lnTo>
                    <a:pt x="127" y="0"/>
                  </a:lnTo>
                  <a:lnTo>
                    <a:pt x="166" y="58"/>
                  </a:lnTo>
                  <a:lnTo>
                    <a:pt x="143" y="84"/>
                  </a:lnTo>
                  <a:lnTo>
                    <a:pt x="103" y="74"/>
                  </a:lnTo>
                  <a:lnTo>
                    <a:pt x="40" y="128"/>
                  </a:lnTo>
                  <a:lnTo>
                    <a:pt x="6" y="10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75" name="Freeform 53"/>
            <p:cNvSpPr>
              <a:spLocks/>
            </p:cNvSpPr>
            <p:nvPr/>
          </p:nvSpPr>
          <p:spPr bwMode="auto">
            <a:xfrm>
              <a:off x="8241666" y="3588088"/>
              <a:ext cx="195815" cy="128646"/>
            </a:xfrm>
            <a:custGeom>
              <a:avLst/>
              <a:gdLst>
                <a:gd name="T0" fmla="*/ 0 w 165"/>
                <a:gd name="T1" fmla="*/ 2147483647 h 99"/>
                <a:gd name="T2" fmla="*/ 2147483647 w 165"/>
                <a:gd name="T3" fmla="*/ 2147483647 h 99"/>
                <a:gd name="T4" fmla="*/ 2147483647 w 165"/>
                <a:gd name="T5" fmla="*/ 0 h 99"/>
                <a:gd name="T6" fmla="*/ 2147483647 w 165"/>
                <a:gd name="T7" fmla="*/ 2147483647 h 99"/>
                <a:gd name="T8" fmla="*/ 2147483647 w 165"/>
                <a:gd name="T9" fmla="*/ 2147483647 h 99"/>
                <a:gd name="T10" fmla="*/ 2147483647 w 165"/>
                <a:gd name="T11" fmla="*/ 2147483647 h 99"/>
                <a:gd name="T12" fmla="*/ 2147483647 w 165"/>
                <a:gd name="T13" fmla="*/ 2147483647 h 99"/>
                <a:gd name="T14" fmla="*/ 0 w 165"/>
                <a:gd name="T15" fmla="*/ 214748364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5"/>
                <a:gd name="T25" fmla="*/ 0 h 99"/>
                <a:gd name="T26" fmla="*/ 165 w 165"/>
                <a:gd name="T27" fmla="*/ 99 h 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5" h="99">
                  <a:moveTo>
                    <a:pt x="0" y="73"/>
                  </a:moveTo>
                  <a:lnTo>
                    <a:pt x="68" y="41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65" y="3"/>
                  </a:lnTo>
                  <a:lnTo>
                    <a:pt x="100" y="55"/>
                  </a:lnTo>
                  <a:lnTo>
                    <a:pt x="19" y="99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76" name="Freeform 54"/>
            <p:cNvSpPr>
              <a:spLocks/>
            </p:cNvSpPr>
            <p:nvPr/>
          </p:nvSpPr>
          <p:spPr bwMode="auto">
            <a:xfrm>
              <a:off x="8240527" y="2979013"/>
              <a:ext cx="207199" cy="406429"/>
            </a:xfrm>
            <a:custGeom>
              <a:avLst/>
              <a:gdLst>
                <a:gd name="T0" fmla="*/ 2147483647 w 176"/>
                <a:gd name="T1" fmla="*/ 0 h 313"/>
                <a:gd name="T2" fmla="*/ 0 w 176"/>
                <a:gd name="T3" fmla="*/ 2147483647 h 313"/>
                <a:gd name="T4" fmla="*/ 2147483647 w 176"/>
                <a:gd name="T5" fmla="*/ 2147483647 h 313"/>
                <a:gd name="T6" fmla="*/ 2147483647 w 176"/>
                <a:gd name="T7" fmla="*/ 2147483647 h 313"/>
                <a:gd name="T8" fmla="*/ 2147483647 w 176"/>
                <a:gd name="T9" fmla="*/ 2147483647 h 313"/>
                <a:gd name="T10" fmla="*/ 2147483647 w 176"/>
                <a:gd name="T11" fmla="*/ 2147483647 h 313"/>
                <a:gd name="T12" fmla="*/ 2147483647 w 176"/>
                <a:gd name="T13" fmla="*/ 2147483647 h 313"/>
                <a:gd name="T14" fmla="*/ 2147483647 w 176"/>
                <a:gd name="T15" fmla="*/ 2147483647 h 313"/>
                <a:gd name="T16" fmla="*/ 2147483647 w 176"/>
                <a:gd name="T17" fmla="*/ 2147483647 h 313"/>
                <a:gd name="T18" fmla="*/ 2147483647 w 176"/>
                <a:gd name="T19" fmla="*/ 2147483647 h 313"/>
                <a:gd name="T20" fmla="*/ 2147483647 w 176"/>
                <a:gd name="T21" fmla="*/ 2147483647 h 313"/>
                <a:gd name="T22" fmla="*/ 2147483647 w 176"/>
                <a:gd name="T23" fmla="*/ 2147483647 h 313"/>
                <a:gd name="T24" fmla="*/ 2147483647 w 176"/>
                <a:gd name="T25" fmla="*/ 0 h 3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6"/>
                <a:gd name="T40" fmla="*/ 0 h 313"/>
                <a:gd name="T41" fmla="*/ 176 w 176"/>
                <a:gd name="T42" fmla="*/ 313 h 3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6" h="313">
                  <a:moveTo>
                    <a:pt x="38" y="0"/>
                  </a:moveTo>
                  <a:lnTo>
                    <a:pt x="0" y="55"/>
                  </a:lnTo>
                  <a:lnTo>
                    <a:pt x="41" y="127"/>
                  </a:lnTo>
                  <a:lnTo>
                    <a:pt x="17" y="147"/>
                  </a:lnTo>
                  <a:lnTo>
                    <a:pt x="26" y="313"/>
                  </a:lnTo>
                  <a:lnTo>
                    <a:pt x="125" y="289"/>
                  </a:lnTo>
                  <a:lnTo>
                    <a:pt x="151" y="289"/>
                  </a:lnTo>
                  <a:lnTo>
                    <a:pt x="165" y="271"/>
                  </a:lnTo>
                  <a:lnTo>
                    <a:pt x="165" y="240"/>
                  </a:lnTo>
                  <a:lnTo>
                    <a:pt x="176" y="221"/>
                  </a:lnTo>
                  <a:lnTo>
                    <a:pt x="122" y="197"/>
                  </a:lnTo>
                  <a:lnTo>
                    <a:pt x="51" y="14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77" name="Freeform 55"/>
            <p:cNvSpPr>
              <a:spLocks/>
            </p:cNvSpPr>
            <p:nvPr/>
          </p:nvSpPr>
          <p:spPr bwMode="auto">
            <a:xfrm>
              <a:off x="8361202" y="3458303"/>
              <a:ext cx="99046" cy="91077"/>
            </a:xfrm>
            <a:custGeom>
              <a:avLst/>
              <a:gdLst>
                <a:gd name="T0" fmla="*/ 0 w 84"/>
                <a:gd name="T1" fmla="*/ 2147483647 h 69"/>
                <a:gd name="T2" fmla="*/ 2147483647 w 84"/>
                <a:gd name="T3" fmla="*/ 0 h 69"/>
                <a:gd name="T4" fmla="*/ 2147483647 w 84"/>
                <a:gd name="T5" fmla="*/ 2147483647 h 69"/>
                <a:gd name="T6" fmla="*/ 2147483647 w 84"/>
                <a:gd name="T7" fmla="*/ 2147483647 h 69"/>
                <a:gd name="T8" fmla="*/ 2147483647 w 84"/>
                <a:gd name="T9" fmla="*/ 2147483647 h 69"/>
                <a:gd name="T10" fmla="*/ 2147483647 w 84"/>
                <a:gd name="T11" fmla="*/ 2147483647 h 69"/>
                <a:gd name="T12" fmla="*/ 0 w 84"/>
                <a:gd name="T13" fmla="*/ 214748364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69"/>
                <a:gd name="T23" fmla="*/ 84 w 84"/>
                <a:gd name="T24" fmla="*/ 69 h 6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69">
                  <a:moveTo>
                    <a:pt x="0" y="11"/>
                  </a:moveTo>
                  <a:lnTo>
                    <a:pt x="36" y="0"/>
                  </a:lnTo>
                  <a:lnTo>
                    <a:pt x="84" y="35"/>
                  </a:lnTo>
                  <a:lnTo>
                    <a:pt x="74" y="45"/>
                  </a:lnTo>
                  <a:lnTo>
                    <a:pt x="50" y="45"/>
                  </a:lnTo>
                  <a:lnTo>
                    <a:pt x="39" y="69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78" name="Freeform 56"/>
            <p:cNvSpPr>
              <a:spLocks/>
            </p:cNvSpPr>
            <p:nvPr/>
          </p:nvSpPr>
          <p:spPr bwMode="auto">
            <a:xfrm>
              <a:off x="8140343" y="4108364"/>
              <a:ext cx="51231" cy="102461"/>
            </a:xfrm>
            <a:custGeom>
              <a:avLst/>
              <a:gdLst>
                <a:gd name="T0" fmla="*/ 0 w 45"/>
                <a:gd name="T1" fmla="*/ 2147483647 h 78"/>
                <a:gd name="T2" fmla="*/ 2147483647 w 45"/>
                <a:gd name="T3" fmla="*/ 0 h 78"/>
                <a:gd name="T4" fmla="*/ 2147483647 w 45"/>
                <a:gd name="T5" fmla="*/ 2147483647 h 78"/>
                <a:gd name="T6" fmla="*/ 2147483647 w 45"/>
                <a:gd name="T7" fmla="*/ 2147483647 h 78"/>
                <a:gd name="T8" fmla="*/ 0 w 45"/>
                <a:gd name="T9" fmla="*/ 2147483647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78"/>
                <a:gd name="T17" fmla="*/ 45 w 45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78">
                  <a:moveTo>
                    <a:pt x="0" y="7"/>
                  </a:moveTo>
                  <a:lnTo>
                    <a:pt x="45" y="0"/>
                  </a:lnTo>
                  <a:lnTo>
                    <a:pt x="19" y="78"/>
                  </a:lnTo>
                  <a:lnTo>
                    <a:pt x="2" y="76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grpSp>
          <p:nvGrpSpPr>
            <p:cNvPr id="279" name="Group 69"/>
            <p:cNvGrpSpPr/>
            <p:nvPr/>
          </p:nvGrpSpPr>
          <p:grpSpPr>
            <a:xfrm>
              <a:off x="3915523" y="5844479"/>
              <a:ext cx="494086" cy="459932"/>
              <a:chOff x="466725" y="3965575"/>
              <a:chExt cx="688975" cy="641350"/>
            </a:xfrm>
            <a:grpFill/>
          </p:grpSpPr>
          <p:sp>
            <p:nvSpPr>
              <p:cNvPr id="281" name="Freeform 105"/>
              <p:cNvSpPr>
                <a:spLocks/>
              </p:cNvSpPr>
              <p:nvPr/>
            </p:nvSpPr>
            <p:spPr bwMode="auto">
              <a:xfrm>
                <a:off x="466725" y="4048125"/>
                <a:ext cx="52388" cy="90488"/>
              </a:xfrm>
              <a:custGeom>
                <a:avLst/>
                <a:gdLst>
                  <a:gd name="T0" fmla="*/ 0 w 71"/>
                  <a:gd name="T1" fmla="*/ 2147483647 h 103"/>
                  <a:gd name="T2" fmla="*/ 0 w 71"/>
                  <a:gd name="T3" fmla="*/ 2147483647 h 103"/>
                  <a:gd name="T4" fmla="*/ 2147483647 w 71"/>
                  <a:gd name="T5" fmla="*/ 0 h 103"/>
                  <a:gd name="T6" fmla="*/ 2147483647 w 71"/>
                  <a:gd name="T7" fmla="*/ 2147483647 h 103"/>
                  <a:gd name="T8" fmla="*/ 2147483647 w 71"/>
                  <a:gd name="T9" fmla="*/ 2147483647 h 103"/>
                  <a:gd name="T10" fmla="*/ 0 w 71"/>
                  <a:gd name="T11" fmla="*/ 2147483647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103"/>
                  <a:gd name="T20" fmla="*/ 71 w 71"/>
                  <a:gd name="T21" fmla="*/ 103 h 10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103">
                    <a:moveTo>
                      <a:pt x="0" y="103"/>
                    </a:moveTo>
                    <a:lnTo>
                      <a:pt x="0" y="73"/>
                    </a:lnTo>
                    <a:lnTo>
                      <a:pt x="41" y="0"/>
                    </a:lnTo>
                    <a:lnTo>
                      <a:pt x="71" y="21"/>
                    </a:lnTo>
                    <a:lnTo>
                      <a:pt x="37" y="103"/>
                    </a:lnTo>
                    <a:lnTo>
                      <a:pt x="0" y="103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2" name="Freeform 106"/>
              <p:cNvSpPr>
                <a:spLocks/>
              </p:cNvSpPr>
              <p:nvPr/>
            </p:nvSpPr>
            <p:spPr bwMode="auto">
              <a:xfrm>
                <a:off x="541338" y="3965575"/>
                <a:ext cx="100012" cy="117475"/>
              </a:xfrm>
              <a:custGeom>
                <a:avLst/>
                <a:gdLst>
                  <a:gd name="T0" fmla="*/ 2147483647 w 134"/>
                  <a:gd name="T1" fmla="*/ 2147483647 h 130"/>
                  <a:gd name="T2" fmla="*/ 0 w 134"/>
                  <a:gd name="T3" fmla="*/ 2147483647 h 130"/>
                  <a:gd name="T4" fmla="*/ 2147483647 w 134"/>
                  <a:gd name="T5" fmla="*/ 2147483647 h 130"/>
                  <a:gd name="T6" fmla="*/ 2147483647 w 134"/>
                  <a:gd name="T7" fmla="*/ 2147483647 h 130"/>
                  <a:gd name="T8" fmla="*/ 2147483647 w 134"/>
                  <a:gd name="T9" fmla="*/ 2147483647 h 130"/>
                  <a:gd name="T10" fmla="*/ 2147483647 w 134"/>
                  <a:gd name="T11" fmla="*/ 0 h 130"/>
                  <a:gd name="T12" fmla="*/ 2147483647 w 134"/>
                  <a:gd name="T13" fmla="*/ 2147483647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4"/>
                  <a:gd name="T22" fmla="*/ 0 h 130"/>
                  <a:gd name="T23" fmla="*/ 134 w 134"/>
                  <a:gd name="T24" fmla="*/ 130 h 1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4" h="130">
                    <a:moveTo>
                      <a:pt x="29" y="14"/>
                    </a:moveTo>
                    <a:lnTo>
                      <a:pt x="0" y="77"/>
                    </a:lnTo>
                    <a:lnTo>
                      <a:pt x="52" y="119"/>
                    </a:lnTo>
                    <a:lnTo>
                      <a:pt x="111" y="130"/>
                    </a:lnTo>
                    <a:lnTo>
                      <a:pt x="134" y="79"/>
                    </a:lnTo>
                    <a:lnTo>
                      <a:pt x="119" y="0"/>
                    </a:lnTo>
                    <a:lnTo>
                      <a:pt x="29" y="1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3" name="Freeform 107"/>
              <p:cNvSpPr>
                <a:spLocks/>
              </p:cNvSpPr>
              <p:nvPr/>
            </p:nvSpPr>
            <p:spPr bwMode="auto">
              <a:xfrm>
                <a:off x="635000" y="4048125"/>
                <a:ext cx="146050" cy="130175"/>
              </a:xfrm>
              <a:custGeom>
                <a:avLst/>
                <a:gdLst>
                  <a:gd name="T0" fmla="*/ 0 w 198"/>
                  <a:gd name="T1" fmla="*/ 2147483647 h 147"/>
                  <a:gd name="T2" fmla="*/ 2147483647 w 198"/>
                  <a:gd name="T3" fmla="*/ 0 h 147"/>
                  <a:gd name="T4" fmla="*/ 2147483647 w 198"/>
                  <a:gd name="T5" fmla="*/ 2147483647 h 147"/>
                  <a:gd name="T6" fmla="*/ 2147483647 w 198"/>
                  <a:gd name="T7" fmla="*/ 2147483647 h 147"/>
                  <a:gd name="T8" fmla="*/ 2147483647 w 198"/>
                  <a:gd name="T9" fmla="*/ 2147483647 h 147"/>
                  <a:gd name="T10" fmla="*/ 2147483647 w 198"/>
                  <a:gd name="T11" fmla="*/ 2147483647 h 147"/>
                  <a:gd name="T12" fmla="*/ 2147483647 w 198"/>
                  <a:gd name="T13" fmla="*/ 2147483647 h 147"/>
                  <a:gd name="T14" fmla="*/ 0 w 198"/>
                  <a:gd name="T15" fmla="*/ 2147483647 h 1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8"/>
                  <a:gd name="T25" fmla="*/ 0 h 147"/>
                  <a:gd name="T26" fmla="*/ 198 w 198"/>
                  <a:gd name="T27" fmla="*/ 147 h 14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8" h="147">
                    <a:moveTo>
                      <a:pt x="0" y="52"/>
                    </a:moveTo>
                    <a:lnTo>
                      <a:pt x="135" y="0"/>
                    </a:lnTo>
                    <a:lnTo>
                      <a:pt x="161" y="63"/>
                    </a:lnTo>
                    <a:lnTo>
                      <a:pt x="187" y="77"/>
                    </a:lnTo>
                    <a:lnTo>
                      <a:pt x="198" y="129"/>
                    </a:lnTo>
                    <a:lnTo>
                      <a:pt x="131" y="137"/>
                    </a:lnTo>
                    <a:lnTo>
                      <a:pt x="82" y="147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4" name="Freeform 108"/>
              <p:cNvSpPr>
                <a:spLocks/>
              </p:cNvSpPr>
              <p:nvPr/>
            </p:nvSpPr>
            <p:spPr bwMode="auto">
              <a:xfrm>
                <a:off x="785813" y="4148138"/>
                <a:ext cx="117475" cy="68262"/>
              </a:xfrm>
              <a:custGeom>
                <a:avLst/>
                <a:gdLst>
                  <a:gd name="T0" fmla="*/ 2147483647 w 158"/>
                  <a:gd name="T1" fmla="*/ 2147483647 h 78"/>
                  <a:gd name="T2" fmla="*/ 0 w 158"/>
                  <a:gd name="T3" fmla="*/ 2147483647 h 78"/>
                  <a:gd name="T4" fmla="*/ 2147483647 w 158"/>
                  <a:gd name="T5" fmla="*/ 2147483647 h 78"/>
                  <a:gd name="T6" fmla="*/ 2147483647 w 158"/>
                  <a:gd name="T7" fmla="*/ 2147483647 h 78"/>
                  <a:gd name="T8" fmla="*/ 2147483647 w 158"/>
                  <a:gd name="T9" fmla="*/ 2147483647 h 78"/>
                  <a:gd name="T10" fmla="*/ 2147483647 w 158"/>
                  <a:gd name="T11" fmla="*/ 2147483647 h 78"/>
                  <a:gd name="T12" fmla="*/ 2147483647 w 158"/>
                  <a:gd name="T13" fmla="*/ 2147483647 h 78"/>
                  <a:gd name="T14" fmla="*/ 2147483647 w 158"/>
                  <a:gd name="T15" fmla="*/ 0 h 78"/>
                  <a:gd name="T16" fmla="*/ 2147483647 w 158"/>
                  <a:gd name="T17" fmla="*/ 2147483647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"/>
                  <a:gd name="T28" fmla="*/ 0 h 78"/>
                  <a:gd name="T29" fmla="*/ 158 w 15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" h="78">
                    <a:moveTo>
                      <a:pt x="24" y="4"/>
                    </a:moveTo>
                    <a:lnTo>
                      <a:pt x="0" y="73"/>
                    </a:lnTo>
                    <a:lnTo>
                      <a:pt x="42" y="78"/>
                    </a:lnTo>
                    <a:lnTo>
                      <a:pt x="68" y="62"/>
                    </a:lnTo>
                    <a:lnTo>
                      <a:pt x="116" y="63"/>
                    </a:lnTo>
                    <a:lnTo>
                      <a:pt x="158" y="33"/>
                    </a:lnTo>
                    <a:lnTo>
                      <a:pt x="131" y="21"/>
                    </a:lnTo>
                    <a:lnTo>
                      <a:pt x="110" y="0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5" name="Freeform 109"/>
              <p:cNvSpPr>
                <a:spLocks/>
              </p:cNvSpPr>
              <p:nvPr/>
            </p:nvSpPr>
            <p:spPr bwMode="auto">
              <a:xfrm>
                <a:off x="820738" y="4244975"/>
                <a:ext cx="47625" cy="50800"/>
              </a:xfrm>
              <a:custGeom>
                <a:avLst/>
                <a:gdLst>
                  <a:gd name="T0" fmla="*/ 2147483647 w 64"/>
                  <a:gd name="T1" fmla="*/ 0 h 57"/>
                  <a:gd name="T2" fmla="*/ 0 w 64"/>
                  <a:gd name="T3" fmla="*/ 2147483647 h 57"/>
                  <a:gd name="T4" fmla="*/ 2147483647 w 64"/>
                  <a:gd name="T5" fmla="*/ 2147483647 h 57"/>
                  <a:gd name="T6" fmla="*/ 2147483647 w 64"/>
                  <a:gd name="T7" fmla="*/ 2147483647 h 57"/>
                  <a:gd name="T8" fmla="*/ 2147483647 w 64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7"/>
                  <a:gd name="T17" fmla="*/ 64 w 64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7">
                    <a:moveTo>
                      <a:pt x="56" y="0"/>
                    </a:moveTo>
                    <a:lnTo>
                      <a:pt x="0" y="5"/>
                    </a:lnTo>
                    <a:lnTo>
                      <a:pt x="9" y="57"/>
                    </a:lnTo>
                    <a:lnTo>
                      <a:pt x="64" y="44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6" name="Freeform 110"/>
              <p:cNvSpPr>
                <a:spLocks/>
              </p:cNvSpPr>
              <p:nvPr/>
            </p:nvSpPr>
            <p:spPr bwMode="auto">
              <a:xfrm>
                <a:off x="873125" y="4297363"/>
                <a:ext cx="33338" cy="52387"/>
              </a:xfrm>
              <a:custGeom>
                <a:avLst/>
                <a:gdLst>
                  <a:gd name="T0" fmla="*/ 0 w 43"/>
                  <a:gd name="T1" fmla="*/ 2147483647 h 55"/>
                  <a:gd name="T2" fmla="*/ 2147483647 w 43"/>
                  <a:gd name="T3" fmla="*/ 0 h 55"/>
                  <a:gd name="T4" fmla="*/ 2147483647 w 43"/>
                  <a:gd name="T5" fmla="*/ 2147483647 h 55"/>
                  <a:gd name="T6" fmla="*/ 2147483647 w 43"/>
                  <a:gd name="T7" fmla="*/ 2147483647 h 55"/>
                  <a:gd name="T8" fmla="*/ 0 w 43"/>
                  <a:gd name="T9" fmla="*/ 2147483647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55"/>
                  <a:gd name="T17" fmla="*/ 43 w 43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55">
                    <a:moveTo>
                      <a:pt x="0" y="21"/>
                    </a:moveTo>
                    <a:lnTo>
                      <a:pt x="43" y="0"/>
                    </a:lnTo>
                    <a:lnTo>
                      <a:pt x="43" y="49"/>
                    </a:lnTo>
                    <a:lnTo>
                      <a:pt x="14" y="55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7" name="Freeform 111"/>
              <p:cNvSpPr>
                <a:spLocks/>
              </p:cNvSpPr>
              <p:nvPr/>
            </p:nvSpPr>
            <p:spPr bwMode="auto">
              <a:xfrm>
                <a:off x="955675" y="4322763"/>
                <a:ext cx="200025" cy="284162"/>
              </a:xfrm>
              <a:custGeom>
                <a:avLst/>
                <a:gdLst>
                  <a:gd name="T0" fmla="*/ 2147483647 w 270"/>
                  <a:gd name="T1" fmla="*/ 0 h 318"/>
                  <a:gd name="T2" fmla="*/ 0 w 270"/>
                  <a:gd name="T3" fmla="*/ 2147483647 h 318"/>
                  <a:gd name="T4" fmla="*/ 2147483647 w 270"/>
                  <a:gd name="T5" fmla="*/ 2147483647 h 318"/>
                  <a:gd name="T6" fmla="*/ 2147483647 w 270"/>
                  <a:gd name="T7" fmla="*/ 2147483647 h 318"/>
                  <a:gd name="T8" fmla="*/ 2147483647 w 270"/>
                  <a:gd name="T9" fmla="*/ 2147483647 h 318"/>
                  <a:gd name="T10" fmla="*/ 2147483647 w 270"/>
                  <a:gd name="T11" fmla="*/ 2147483647 h 318"/>
                  <a:gd name="T12" fmla="*/ 2147483647 w 270"/>
                  <a:gd name="T13" fmla="*/ 2147483647 h 318"/>
                  <a:gd name="T14" fmla="*/ 2147483647 w 270"/>
                  <a:gd name="T15" fmla="*/ 2147483647 h 318"/>
                  <a:gd name="T16" fmla="*/ 2147483647 w 270"/>
                  <a:gd name="T17" fmla="*/ 2147483647 h 318"/>
                  <a:gd name="T18" fmla="*/ 2147483647 w 270"/>
                  <a:gd name="T19" fmla="*/ 0 h 3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0"/>
                  <a:gd name="T31" fmla="*/ 0 h 318"/>
                  <a:gd name="T32" fmla="*/ 270 w 270"/>
                  <a:gd name="T33" fmla="*/ 318 h 3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0" h="318">
                    <a:moveTo>
                      <a:pt x="45" y="0"/>
                    </a:moveTo>
                    <a:lnTo>
                      <a:pt x="0" y="121"/>
                    </a:lnTo>
                    <a:lnTo>
                      <a:pt x="32" y="181"/>
                    </a:lnTo>
                    <a:lnTo>
                      <a:pt x="32" y="289"/>
                    </a:lnTo>
                    <a:lnTo>
                      <a:pt x="97" y="318"/>
                    </a:lnTo>
                    <a:lnTo>
                      <a:pt x="126" y="255"/>
                    </a:lnTo>
                    <a:lnTo>
                      <a:pt x="208" y="241"/>
                    </a:lnTo>
                    <a:lnTo>
                      <a:pt x="270" y="171"/>
                    </a:lnTo>
                    <a:lnTo>
                      <a:pt x="205" y="6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8" name="Freeform 112"/>
              <p:cNvSpPr>
                <a:spLocks/>
              </p:cNvSpPr>
              <p:nvPr/>
            </p:nvSpPr>
            <p:spPr bwMode="auto">
              <a:xfrm>
                <a:off x="885825" y="4191000"/>
                <a:ext cx="109538" cy="111125"/>
              </a:xfrm>
              <a:custGeom>
                <a:avLst/>
                <a:gdLst>
                  <a:gd name="T0" fmla="*/ 2147483647 w 148"/>
                  <a:gd name="T1" fmla="*/ 0 h 124"/>
                  <a:gd name="T2" fmla="*/ 0 w 148"/>
                  <a:gd name="T3" fmla="*/ 2147483647 h 124"/>
                  <a:gd name="T4" fmla="*/ 2147483647 w 148"/>
                  <a:gd name="T5" fmla="*/ 2147483647 h 124"/>
                  <a:gd name="T6" fmla="*/ 2147483647 w 148"/>
                  <a:gd name="T7" fmla="*/ 2147483647 h 124"/>
                  <a:gd name="T8" fmla="*/ 2147483647 w 148"/>
                  <a:gd name="T9" fmla="*/ 2147483647 h 124"/>
                  <a:gd name="T10" fmla="*/ 2147483647 w 148"/>
                  <a:gd name="T11" fmla="*/ 2147483647 h 124"/>
                  <a:gd name="T12" fmla="*/ 2147483647 w 148"/>
                  <a:gd name="T13" fmla="*/ 2147483647 h 124"/>
                  <a:gd name="T14" fmla="*/ 2147483647 w 148"/>
                  <a:gd name="T15" fmla="*/ 2147483647 h 124"/>
                  <a:gd name="T16" fmla="*/ 2147483647 w 148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24"/>
                  <a:gd name="T29" fmla="*/ 148 w 148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24">
                    <a:moveTo>
                      <a:pt x="30" y="0"/>
                    </a:moveTo>
                    <a:lnTo>
                      <a:pt x="0" y="37"/>
                    </a:lnTo>
                    <a:lnTo>
                      <a:pt x="13" y="66"/>
                    </a:lnTo>
                    <a:lnTo>
                      <a:pt x="40" y="76"/>
                    </a:lnTo>
                    <a:lnTo>
                      <a:pt x="69" y="124"/>
                    </a:lnTo>
                    <a:lnTo>
                      <a:pt x="147" y="105"/>
                    </a:lnTo>
                    <a:lnTo>
                      <a:pt x="148" y="53"/>
                    </a:lnTo>
                    <a:lnTo>
                      <a:pt x="92" y="9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sp>
          <p:nvSpPr>
            <p:cNvPr id="280" name="Freeform 113"/>
            <p:cNvSpPr>
              <a:spLocks/>
            </p:cNvSpPr>
            <p:nvPr/>
          </p:nvSpPr>
          <p:spPr bwMode="auto">
            <a:xfrm>
              <a:off x="2797320" y="5268451"/>
              <a:ext cx="1037376" cy="1067873"/>
            </a:xfrm>
            <a:custGeom>
              <a:avLst/>
              <a:gdLst>
                <a:gd name="T0" fmla="*/ 2147483647 w 1702"/>
                <a:gd name="T1" fmla="*/ 2147483647 h 1661"/>
                <a:gd name="T2" fmla="*/ 2147483647 w 1702"/>
                <a:gd name="T3" fmla="*/ 0 h 1661"/>
                <a:gd name="T4" fmla="*/ 2147483647 w 1702"/>
                <a:gd name="T5" fmla="*/ 2147483647 h 1661"/>
                <a:gd name="T6" fmla="*/ 2147483647 w 1702"/>
                <a:gd name="T7" fmla="*/ 2147483647 h 1661"/>
                <a:gd name="T8" fmla="*/ 2147483647 w 1702"/>
                <a:gd name="T9" fmla="*/ 2147483647 h 1661"/>
                <a:gd name="T10" fmla="*/ 2147483647 w 1702"/>
                <a:gd name="T11" fmla="*/ 2147483647 h 1661"/>
                <a:gd name="T12" fmla="*/ 2147483647 w 1702"/>
                <a:gd name="T13" fmla="*/ 2147483647 h 1661"/>
                <a:gd name="T14" fmla="*/ 2147483647 w 1702"/>
                <a:gd name="T15" fmla="*/ 2147483647 h 1661"/>
                <a:gd name="T16" fmla="*/ 2147483647 w 1702"/>
                <a:gd name="T17" fmla="*/ 2147483647 h 1661"/>
                <a:gd name="T18" fmla="*/ 2147483647 w 1702"/>
                <a:gd name="T19" fmla="*/ 2147483647 h 1661"/>
                <a:gd name="T20" fmla="*/ 2147483647 w 1702"/>
                <a:gd name="T21" fmla="*/ 2147483647 h 1661"/>
                <a:gd name="T22" fmla="*/ 2147483647 w 1702"/>
                <a:gd name="T23" fmla="*/ 2147483647 h 1661"/>
                <a:gd name="T24" fmla="*/ 2147483647 w 1702"/>
                <a:gd name="T25" fmla="*/ 2147483647 h 1661"/>
                <a:gd name="T26" fmla="*/ 2147483647 w 1702"/>
                <a:gd name="T27" fmla="*/ 2147483647 h 1661"/>
                <a:gd name="T28" fmla="*/ 2147483647 w 1702"/>
                <a:gd name="T29" fmla="*/ 2147483647 h 1661"/>
                <a:gd name="T30" fmla="*/ 2147483647 w 1702"/>
                <a:gd name="T31" fmla="*/ 2147483647 h 1661"/>
                <a:gd name="T32" fmla="*/ 2147483647 w 1702"/>
                <a:gd name="T33" fmla="*/ 2147483647 h 1661"/>
                <a:gd name="T34" fmla="*/ 2147483647 w 1702"/>
                <a:gd name="T35" fmla="*/ 2147483647 h 1661"/>
                <a:gd name="T36" fmla="*/ 2147483647 w 1702"/>
                <a:gd name="T37" fmla="*/ 2147483647 h 1661"/>
                <a:gd name="T38" fmla="*/ 2147483647 w 1702"/>
                <a:gd name="T39" fmla="*/ 2147483647 h 1661"/>
                <a:gd name="T40" fmla="*/ 2147483647 w 1702"/>
                <a:gd name="T41" fmla="*/ 2147483647 h 1661"/>
                <a:gd name="T42" fmla="*/ 2147483647 w 1702"/>
                <a:gd name="T43" fmla="*/ 2147483647 h 1661"/>
                <a:gd name="T44" fmla="*/ 0 w 1702"/>
                <a:gd name="T45" fmla="*/ 2147483647 h 1661"/>
                <a:gd name="T46" fmla="*/ 2147483647 w 1702"/>
                <a:gd name="T47" fmla="*/ 2147483647 h 1661"/>
                <a:gd name="T48" fmla="*/ 2147483647 w 1702"/>
                <a:gd name="T49" fmla="*/ 2147483647 h 1661"/>
                <a:gd name="T50" fmla="*/ 2147483647 w 1702"/>
                <a:gd name="T51" fmla="*/ 2147483647 h 1661"/>
                <a:gd name="T52" fmla="*/ 2147483647 w 1702"/>
                <a:gd name="T53" fmla="*/ 2147483647 h 1661"/>
                <a:gd name="T54" fmla="*/ 2147483647 w 1702"/>
                <a:gd name="T55" fmla="*/ 2147483647 h 1661"/>
                <a:gd name="T56" fmla="*/ 2147483647 w 1702"/>
                <a:gd name="T57" fmla="*/ 2147483647 h 1661"/>
                <a:gd name="T58" fmla="*/ 2147483647 w 1702"/>
                <a:gd name="T59" fmla="*/ 2147483647 h 1661"/>
                <a:gd name="T60" fmla="*/ 2147483647 w 1702"/>
                <a:gd name="T61" fmla="*/ 2147483647 h 1661"/>
                <a:gd name="T62" fmla="*/ 2147483647 w 1702"/>
                <a:gd name="T63" fmla="*/ 2147483647 h 1661"/>
                <a:gd name="T64" fmla="*/ 2147483647 w 1702"/>
                <a:gd name="T65" fmla="*/ 2147483647 h 1661"/>
                <a:gd name="T66" fmla="*/ 2147483647 w 1702"/>
                <a:gd name="T67" fmla="*/ 2147483647 h 1661"/>
                <a:gd name="T68" fmla="*/ 2147483647 w 1702"/>
                <a:gd name="T69" fmla="*/ 2147483647 h 1661"/>
                <a:gd name="T70" fmla="*/ 2147483647 w 1702"/>
                <a:gd name="T71" fmla="*/ 2147483647 h 1661"/>
                <a:gd name="T72" fmla="*/ 2147483647 w 1702"/>
                <a:gd name="T73" fmla="*/ 2147483647 h 1661"/>
                <a:gd name="T74" fmla="*/ 2147483647 w 1702"/>
                <a:gd name="T75" fmla="*/ 2147483647 h 1661"/>
                <a:gd name="T76" fmla="*/ 2147483647 w 1702"/>
                <a:gd name="T77" fmla="*/ 2147483647 h 1661"/>
                <a:gd name="T78" fmla="*/ 2147483647 w 1702"/>
                <a:gd name="T79" fmla="*/ 2147483647 h 1661"/>
                <a:gd name="T80" fmla="*/ 2147483647 w 1702"/>
                <a:gd name="T81" fmla="*/ 2147483647 h 1661"/>
                <a:gd name="T82" fmla="*/ 2147483647 w 1702"/>
                <a:gd name="T83" fmla="*/ 2147483647 h 16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02"/>
                <a:gd name="T127" fmla="*/ 0 h 1661"/>
                <a:gd name="T128" fmla="*/ 1702 w 1702"/>
                <a:gd name="T129" fmla="*/ 1661 h 16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02" h="1661">
                  <a:moveTo>
                    <a:pt x="272" y="247"/>
                  </a:moveTo>
                  <a:lnTo>
                    <a:pt x="614" y="0"/>
                  </a:lnTo>
                  <a:lnTo>
                    <a:pt x="777" y="43"/>
                  </a:lnTo>
                  <a:lnTo>
                    <a:pt x="856" y="122"/>
                  </a:lnTo>
                  <a:lnTo>
                    <a:pt x="1177" y="153"/>
                  </a:lnTo>
                  <a:lnTo>
                    <a:pt x="1187" y="975"/>
                  </a:lnTo>
                  <a:lnTo>
                    <a:pt x="1292" y="999"/>
                  </a:lnTo>
                  <a:lnTo>
                    <a:pt x="1340" y="1097"/>
                  </a:lnTo>
                  <a:lnTo>
                    <a:pt x="1415" y="1064"/>
                  </a:lnTo>
                  <a:lnTo>
                    <a:pt x="1569" y="1286"/>
                  </a:lnTo>
                  <a:lnTo>
                    <a:pt x="1702" y="1390"/>
                  </a:lnTo>
                  <a:lnTo>
                    <a:pt x="1697" y="1478"/>
                  </a:lnTo>
                  <a:lnTo>
                    <a:pt x="1529" y="1490"/>
                  </a:lnTo>
                  <a:lnTo>
                    <a:pt x="1455" y="1217"/>
                  </a:lnTo>
                  <a:lnTo>
                    <a:pt x="925" y="949"/>
                  </a:lnTo>
                  <a:lnTo>
                    <a:pt x="940" y="1033"/>
                  </a:lnTo>
                  <a:lnTo>
                    <a:pt x="820" y="1143"/>
                  </a:lnTo>
                  <a:lnTo>
                    <a:pt x="801" y="1102"/>
                  </a:lnTo>
                  <a:lnTo>
                    <a:pt x="767" y="1102"/>
                  </a:lnTo>
                  <a:lnTo>
                    <a:pt x="672" y="1330"/>
                  </a:lnTo>
                  <a:lnTo>
                    <a:pt x="376" y="1554"/>
                  </a:lnTo>
                  <a:lnTo>
                    <a:pt x="84" y="1661"/>
                  </a:lnTo>
                  <a:lnTo>
                    <a:pt x="0" y="1646"/>
                  </a:lnTo>
                  <a:lnTo>
                    <a:pt x="336" y="1454"/>
                  </a:lnTo>
                  <a:lnTo>
                    <a:pt x="376" y="1454"/>
                  </a:lnTo>
                  <a:lnTo>
                    <a:pt x="499" y="1306"/>
                  </a:lnTo>
                  <a:lnTo>
                    <a:pt x="554" y="1301"/>
                  </a:lnTo>
                  <a:lnTo>
                    <a:pt x="638" y="1188"/>
                  </a:lnTo>
                  <a:lnTo>
                    <a:pt x="609" y="1138"/>
                  </a:lnTo>
                  <a:lnTo>
                    <a:pt x="430" y="1162"/>
                  </a:lnTo>
                  <a:lnTo>
                    <a:pt x="307" y="880"/>
                  </a:lnTo>
                  <a:lnTo>
                    <a:pt x="376" y="752"/>
                  </a:lnTo>
                  <a:lnTo>
                    <a:pt x="489" y="707"/>
                  </a:lnTo>
                  <a:lnTo>
                    <a:pt x="449" y="594"/>
                  </a:lnTo>
                  <a:lnTo>
                    <a:pt x="331" y="647"/>
                  </a:lnTo>
                  <a:lnTo>
                    <a:pt x="242" y="484"/>
                  </a:lnTo>
                  <a:lnTo>
                    <a:pt x="341" y="445"/>
                  </a:lnTo>
                  <a:lnTo>
                    <a:pt x="430" y="489"/>
                  </a:lnTo>
                  <a:lnTo>
                    <a:pt x="470" y="465"/>
                  </a:lnTo>
                  <a:lnTo>
                    <a:pt x="396" y="326"/>
                  </a:lnTo>
                  <a:lnTo>
                    <a:pt x="267" y="316"/>
                  </a:lnTo>
                  <a:lnTo>
                    <a:pt x="272" y="24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grpSp>
        <p:nvGrpSpPr>
          <p:cNvPr id="289" name="Group 137"/>
          <p:cNvGrpSpPr/>
          <p:nvPr/>
        </p:nvGrpSpPr>
        <p:grpSpPr>
          <a:xfrm>
            <a:off x="4805681" y="1543073"/>
            <a:ext cx="7090091" cy="4298927"/>
            <a:chOff x="2797320" y="2590799"/>
            <a:chExt cx="5889482" cy="3745525"/>
          </a:xfrm>
          <a:solidFill>
            <a:schemeClr val="bg1">
              <a:lumMod val="50000"/>
              <a:alpha val="46000"/>
            </a:schemeClr>
          </a:solidFill>
        </p:grpSpPr>
        <p:sp>
          <p:nvSpPr>
            <p:cNvPr id="290" name="Freeform 17"/>
            <p:cNvSpPr>
              <a:spLocks/>
            </p:cNvSpPr>
            <p:nvPr/>
          </p:nvSpPr>
          <p:spPr bwMode="auto">
            <a:xfrm>
              <a:off x="4702201" y="4027532"/>
              <a:ext cx="755936" cy="622736"/>
            </a:xfrm>
            <a:custGeom>
              <a:avLst/>
              <a:gdLst>
                <a:gd name="T0" fmla="*/ 2147483647 w 640"/>
                <a:gd name="T1" fmla="*/ 0 h 476"/>
                <a:gd name="T2" fmla="*/ 2147483647 w 640"/>
                <a:gd name="T3" fmla="*/ 2147483647 h 476"/>
                <a:gd name="T4" fmla="*/ 0 w 640"/>
                <a:gd name="T5" fmla="*/ 2147483647 h 476"/>
                <a:gd name="T6" fmla="*/ 2147483647 w 640"/>
                <a:gd name="T7" fmla="*/ 2147483647 h 476"/>
                <a:gd name="T8" fmla="*/ 2147483647 w 640"/>
                <a:gd name="T9" fmla="*/ 2147483647 h 476"/>
                <a:gd name="T10" fmla="*/ 2147483647 w 640"/>
                <a:gd name="T11" fmla="*/ 2147483647 h 476"/>
                <a:gd name="T12" fmla="*/ 2147483647 w 640"/>
                <a:gd name="T13" fmla="*/ 2147483647 h 476"/>
                <a:gd name="T14" fmla="*/ 2147483647 w 640"/>
                <a:gd name="T15" fmla="*/ 2147483647 h 476"/>
                <a:gd name="T16" fmla="*/ 2147483647 w 640"/>
                <a:gd name="T17" fmla="*/ 0 h 4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0"/>
                <a:gd name="T28" fmla="*/ 0 h 476"/>
                <a:gd name="T29" fmla="*/ 640 w 640"/>
                <a:gd name="T30" fmla="*/ 476 h 4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0" h="476">
                  <a:moveTo>
                    <a:pt x="54" y="0"/>
                  </a:moveTo>
                  <a:lnTo>
                    <a:pt x="21" y="286"/>
                  </a:lnTo>
                  <a:lnTo>
                    <a:pt x="0" y="450"/>
                  </a:lnTo>
                  <a:lnTo>
                    <a:pt x="320" y="467"/>
                  </a:lnTo>
                  <a:lnTo>
                    <a:pt x="625" y="476"/>
                  </a:lnTo>
                  <a:lnTo>
                    <a:pt x="635" y="253"/>
                  </a:lnTo>
                  <a:lnTo>
                    <a:pt x="640" y="36"/>
                  </a:lnTo>
                  <a:lnTo>
                    <a:pt x="465" y="32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91" name="Freeform 23"/>
            <p:cNvSpPr>
              <a:spLocks/>
            </p:cNvSpPr>
            <p:nvPr/>
          </p:nvSpPr>
          <p:spPr bwMode="auto">
            <a:xfrm>
              <a:off x="5439921" y="4208547"/>
              <a:ext cx="785536" cy="442859"/>
            </a:xfrm>
            <a:custGeom>
              <a:avLst/>
              <a:gdLst>
                <a:gd name="T0" fmla="*/ 2147483647 w 662"/>
                <a:gd name="T1" fmla="*/ 2147483647 h 338"/>
                <a:gd name="T2" fmla="*/ 2147483647 w 662"/>
                <a:gd name="T3" fmla="*/ 2147483647 h 338"/>
                <a:gd name="T4" fmla="*/ 0 w 662"/>
                <a:gd name="T5" fmla="*/ 2147483647 h 338"/>
                <a:gd name="T6" fmla="*/ 2147483647 w 662"/>
                <a:gd name="T7" fmla="*/ 2147483647 h 338"/>
                <a:gd name="T8" fmla="*/ 2147483647 w 662"/>
                <a:gd name="T9" fmla="*/ 2147483647 h 338"/>
                <a:gd name="T10" fmla="*/ 2147483647 w 662"/>
                <a:gd name="T11" fmla="*/ 2147483647 h 338"/>
                <a:gd name="T12" fmla="*/ 2147483647 w 662"/>
                <a:gd name="T13" fmla="*/ 2147483647 h 338"/>
                <a:gd name="T14" fmla="*/ 2147483647 w 662"/>
                <a:gd name="T15" fmla="*/ 2147483647 h 338"/>
                <a:gd name="T16" fmla="*/ 2147483647 w 662"/>
                <a:gd name="T17" fmla="*/ 0 h 338"/>
                <a:gd name="T18" fmla="*/ 2147483647 w 662"/>
                <a:gd name="T19" fmla="*/ 2147483647 h 338"/>
                <a:gd name="T20" fmla="*/ 2147483647 w 662"/>
                <a:gd name="T21" fmla="*/ 2147483647 h 3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62"/>
                <a:gd name="T34" fmla="*/ 0 h 338"/>
                <a:gd name="T35" fmla="*/ 662 w 662"/>
                <a:gd name="T36" fmla="*/ 338 h 3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62" h="338">
                  <a:moveTo>
                    <a:pt x="7" y="4"/>
                  </a:moveTo>
                  <a:lnTo>
                    <a:pt x="5" y="197"/>
                  </a:lnTo>
                  <a:lnTo>
                    <a:pt x="0" y="335"/>
                  </a:lnTo>
                  <a:lnTo>
                    <a:pt x="662" y="338"/>
                  </a:lnTo>
                  <a:lnTo>
                    <a:pt x="649" y="162"/>
                  </a:lnTo>
                  <a:lnTo>
                    <a:pt x="649" y="96"/>
                  </a:lnTo>
                  <a:lnTo>
                    <a:pt x="596" y="55"/>
                  </a:lnTo>
                  <a:lnTo>
                    <a:pt x="612" y="20"/>
                  </a:lnTo>
                  <a:lnTo>
                    <a:pt x="589" y="0"/>
                  </a:lnTo>
                  <a:lnTo>
                    <a:pt x="289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92" name="Freeform 6"/>
            <p:cNvSpPr>
              <a:spLocks/>
            </p:cNvSpPr>
            <p:nvPr/>
          </p:nvSpPr>
          <p:spPr bwMode="auto">
            <a:xfrm>
              <a:off x="4903708" y="4722440"/>
              <a:ext cx="1474303" cy="1511871"/>
            </a:xfrm>
            <a:custGeom>
              <a:avLst/>
              <a:gdLst>
                <a:gd name="T0" fmla="*/ 2147483647 w 1248"/>
                <a:gd name="T1" fmla="*/ 0 h 1156"/>
                <a:gd name="T2" fmla="*/ 2147483647 w 1248"/>
                <a:gd name="T3" fmla="*/ 2147483647 h 1156"/>
                <a:gd name="T4" fmla="*/ 2147483647 w 1248"/>
                <a:gd name="T5" fmla="*/ 2147483647 h 1156"/>
                <a:gd name="T6" fmla="*/ 2147483647 w 1248"/>
                <a:gd name="T7" fmla="*/ 2147483647 h 1156"/>
                <a:gd name="T8" fmla="*/ 2147483647 w 1248"/>
                <a:gd name="T9" fmla="*/ 2147483647 h 1156"/>
                <a:gd name="T10" fmla="*/ 2147483647 w 1248"/>
                <a:gd name="T11" fmla="*/ 2147483647 h 1156"/>
                <a:gd name="T12" fmla="*/ 2147483647 w 1248"/>
                <a:gd name="T13" fmla="*/ 2147483647 h 1156"/>
                <a:gd name="T14" fmla="*/ 2147483647 w 1248"/>
                <a:gd name="T15" fmla="*/ 2147483647 h 1156"/>
                <a:gd name="T16" fmla="*/ 2147483647 w 1248"/>
                <a:gd name="T17" fmla="*/ 2147483647 h 1156"/>
                <a:gd name="T18" fmla="*/ 2147483647 w 1248"/>
                <a:gd name="T19" fmla="*/ 2147483647 h 1156"/>
                <a:gd name="T20" fmla="*/ 2147483647 w 1248"/>
                <a:gd name="T21" fmla="*/ 2147483647 h 1156"/>
                <a:gd name="T22" fmla="*/ 2147483647 w 1248"/>
                <a:gd name="T23" fmla="*/ 2147483647 h 1156"/>
                <a:gd name="T24" fmla="*/ 2147483647 w 1248"/>
                <a:gd name="T25" fmla="*/ 2147483647 h 1156"/>
                <a:gd name="T26" fmla="*/ 2147483647 w 1248"/>
                <a:gd name="T27" fmla="*/ 2147483647 h 1156"/>
                <a:gd name="T28" fmla="*/ 2147483647 w 1248"/>
                <a:gd name="T29" fmla="*/ 2147483647 h 1156"/>
                <a:gd name="T30" fmla="*/ 2147483647 w 1248"/>
                <a:gd name="T31" fmla="*/ 2147483647 h 1156"/>
                <a:gd name="T32" fmla="*/ 2147483647 w 1248"/>
                <a:gd name="T33" fmla="*/ 2147483647 h 1156"/>
                <a:gd name="T34" fmla="*/ 2147483647 w 1248"/>
                <a:gd name="T35" fmla="*/ 2147483647 h 1156"/>
                <a:gd name="T36" fmla="*/ 2147483647 w 1248"/>
                <a:gd name="T37" fmla="*/ 2147483647 h 1156"/>
                <a:gd name="T38" fmla="*/ 2147483647 w 1248"/>
                <a:gd name="T39" fmla="*/ 2147483647 h 1156"/>
                <a:gd name="T40" fmla="*/ 2147483647 w 1248"/>
                <a:gd name="T41" fmla="*/ 2147483647 h 1156"/>
                <a:gd name="T42" fmla="*/ 2147483647 w 1248"/>
                <a:gd name="T43" fmla="*/ 2147483647 h 1156"/>
                <a:gd name="T44" fmla="*/ 2147483647 w 1248"/>
                <a:gd name="T45" fmla="*/ 2147483647 h 1156"/>
                <a:gd name="T46" fmla="*/ 2147483647 w 1248"/>
                <a:gd name="T47" fmla="*/ 2147483647 h 1156"/>
                <a:gd name="T48" fmla="*/ 2147483647 w 1248"/>
                <a:gd name="T49" fmla="*/ 2147483647 h 1156"/>
                <a:gd name="T50" fmla="*/ 2147483647 w 1248"/>
                <a:gd name="T51" fmla="*/ 2147483647 h 1156"/>
                <a:gd name="T52" fmla="*/ 2147483647 w 1248"/>
                <a:gd name="T53" fmla="*/ 2147483647 h 1156"/>
                <a:gd name="T54" fmla="*/ 2147483647 w 1248"/>
                <a:gd name="T55" fmla="*/ 2147483647 h 1156"/>
                <a:gd name="T56" fmla="*/ 2147483647 w 1248"/>
                <a:gd name="T57" fmla="*/ 2147483647 h 1156"/>
                <a:gd name="T58" fmla="*/ 2147483647 w 1248"/>
                <a:gd name="T59" fmla="*/ 2147483647 h 1156"/>
                <a:gd name="T60" fmla="*/ 2147483647 w 1248"/>
                <a:gd name="T61" fmla="*/ 2147483647 h 1156"/>
                <a:gd name="T62" fmla="*/ 2147483647 w 1248"/>
                <a:gd name="T63" fmla="*/ 2147483647 h 1156"/>
                <a:gd name="T64" fmla="*/ 2147483647 w 1248"/>
                <a:gd name="T65" fmla="*/ 2147483647 h 1156"/>
                <a:gd name="T66" fmla="*/ 2147483647 w 1248"/>
                <a:gd name="T67" fmla="*/ 2147483647 h 1156"/>
                <a:gd name="T68" fmla="*/ 2147483647 w 1248"/>
                <a:gd name="T69" fmla="*/ 2147483647 h 1156"/>
                <a:gd name="T70" fmla="*/ 2147483647 w 1248"/>
                <a:gd name="T71" fmla="*/ 2147483647 h 1156"/>
                <a:gd name="T72" fmla="*/ 2147483647 w 1248"/>
                <a:gd name="T73" fmla="*/ 2147483647 h 1156"/>
                <a:gd name="T74" fmla="*/ 2147483647 w 1248"/>
                <a:gd name="T75" fmla="*/ 2147483647 h 1156"/>
                <a:gd name="T76" fmla="*/ 2147483647 w 1248"/>
                <a:gd name="T77" fmla="*/ 2147483647 h 1156"/>
                <a:gd name="T78" fmla="*/ 2147483647 w 1248"/>
                <a:gd name="T79" fmla="*/ 2147483647 h 1156"/>
                <a:gd name="T80" fmla="*/ 2147483647 w 1248"/>
                <a:gd name="T81" fmla="*/ 2147483647 h 1156"/>
                <a:gd name="T82" fmla="*/ 2147483647 w 1248"/>
                <a:gd name="T83" fmla="*/ 2147483647 h 1156"/>
                <a:gd name="T84" fmla="*/ 2147483647 w 1248"/>
                <a:gd name="T85" fmla="*/ 2147483647 h 1156"/>
                <a:gd name="T86" fmla="*/ 2147483647 w 1248"/>
                <a:gd name="T87" fmla="*/ 2147483647 h 1156"/>
                <a:gd name="T88" fmla="*/ 2147483647 w 1248"/>
                <a:gd name="T89" fmla="*/ 2147483647 h 1156"/>
                <a:gd name="T90" fmla="*/ 2147483647 w 1248"/>
                <a:gd name="T91" fmla="*/ 2147483647 h 1156"/>
                <a:gd name="T92" fmla="*/ 0 w 1248"/>
                <a:gd name="T93" fmla="*/ 2147483647 h 1156"/>
                <a:gd name="T94" fmla="*/ 0 w 1248"/>
                <a:gd name="T95" fmla="*/ 2147483647 h 1156"/>
                <a:gd name="T96" fmla="*/ 2147483647 w 1248"/>
                <a:gd name="T97" fmla="*/ 2147483647 h 1156"/>
                <a:gd name="T98" fmla="*/ 2147483647 w 1248"/>
                <a:gd name="T99" fmla="*/ 2147483647 h 1156"/>
                <a:gd name="T100" fmla="*/ 2147483647 w 1248"/>
                <a:gd name="T101" fmla="*/ 0 h 11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48"/>
                <a:gd name="T154" fmla="*/ 0 h 1156"/>
                <a:gd name="T155" fmla="*/ 1248 w 1248"/>
                <a:gd name="T156" fmla="*/ 1156 h 11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48" h="1156">
                  <a:moveTo>
                    <a:pt x="361" y="0"/>
                  </a:moveTo>
                  <a:lnTo>
                    <a:pt x="637" y="10"/>
                  </a:lnTo>
                  <a:lnTo>
                    <a:pt x="637" y="219"/>
                  </a:lnTo>
                  <a:lnTo>
                    <a:pt x="778" y="278"/>
                  </a:lnTo>
                  <a:lnTo>
                    <a:pt x="817" y="258"/>
                  </a:lnTo>
                  <a:lnTo>
                    <a:pt x="909" y="303"/>
                  </a:lnTo>
                  <a:lnTo>
                    <a:pt x="964" y="300"/>
                  </a:lnTo>
                  <a:lnTo>
                    <a:pt x="1070" y="255"/>
                  </a:lnTo>
                  <a:lnTo>
                    <a:pt x="1131" y="299"/>
                  </a:lnTo>
                  <a:lnTo>
                    <a:pt x="1185" y="310"/>
                  </a:lnTo>
                  <a:lnTo>
                    <a:pt x="1185" y="481"/>
                  </a:lnTo>
                  <a:lnTo>
                    <a:pt x="1248" y="588"/>
                  </a:lnTo>
                  <a:lnTo>
                    <a:pt x="1233" y="733"/>
                  </a:lnTo>
                  <a:lnTo>
                    <a:pt x="1165" y="791"/>
                  </a:lnTo>
                  <a:lnTo>
                    <a:pt x="1151" y="738"/>
                  </a:lnTo>
                  <a:lnTo>
                    <a:pt x="1131" y="762"/>
                  </a:lnTo>
                  <a:lnTo>
                    <a:pt x="1146" y="796"/>
                  </a:lnTo>
                  <a:lnTo>
                    <a:pt x="1025" y="883"/>
                  </a:lnTo>
                  <a:lnTo>
                    <a:pt x="996" y="888"/>
                  </a:lnTo>
                  <a:lnTo>
                    <a:pt x="933" y="931"/>
                  </a:lnTo>
                  <a:lnTo>
                    <a:pt x="933" y="956"/>
                  </a:lnTo>
                  <a:lnTo>
                    <a:pt x="913" y="960"/>
                  </a:lnTo>
                  <a:lnTo>
                    <a:pt x="928" y="989"/>
                  </a:lnTo>
                  <a:lnTo>
                    <a:pt x="894" y="1033"/>
                  </a:lnTo>
                  <a:lnTo>
                    <a:pt x="913" y="1096"/>
                  </a:lnTo>
                  <a:lnTo>
                    <a:pt x="933" y="1117"/>
                  </a:lnTo>
                  <a:lnTo>
                    <a:pt x="928" y="1156"/>
                  </a:lnTo>
                  <a:lnTo>
                    <a:pt x="880" y="1156"/>
                  </a:lnTo>
                  <a:lnTo>
                    <a:pt x="836" y="1136"/>
                  </a:lnTo>
                  <a:lnTo>
                    <a:pt x="807" y="1141"/>
                  </a:lnTo>
                  <a:lnTo>
                    <a:pt x="710" y="1107"/>
                  </a:lnTo>
                  <a:lnTo>
                    <a:pt x="666" y="975"/>
                  </a:lnTo>
                  <a:lnTo>
                    <a:pt x="599" y="912"/>
                  </a:lnTo>
                  <a:lnTo>
                    <a:pt x="539" y="796"/>
                  </a:lnTo>
                  <a:lnTo>
                    <a:pt x="512" y="784"/>
                  </a:lnTo>
                  <a:lnTo>
                    <a:pt x="479" y="755"/>
                  </a:lnTo>
                  <a:lnTo>
                    <a:pt x="449" y="755"/>
                  </a:lnTo>
                  <a:lnTo>
                    <a:pt x="402" y="746"/>
                  </a:lnTo>
                  <a:lnTo>
                    <a:pt x="366" y="755"/>
                  </a:lnTo>
                  <a:lnTo>
                    <a:pt x="342" y="814"/>
                  </a:lnTo>
                  <a:lnTo>
                    <a:pt x="305" y="823"/>
                  </a:lnTo>
                  <a:lnTo>
                    <a:pt x="226" y="778"/>
                  </a:lnTo>
                  <a:lnTo>
                    <a:pt x="179" y="723"/>
                  </a:lnTo>
                  <a:lnTo>
                    <a:pt x="171" y="657"/>
                  </a:lnTo>
                  <a:lnTo>
                    <a:pt x="137" y="612"/>
                  </a:lnTo>
                  <a:lnTo>
                    <a:pt x="58" y="549"/>
                  </a:lnTo>
                  <a:lnTo>
                    <a:pt x="0" y="483"/>
                  </a:lnTo>
                  <a:lnTo>
                    <a:pt x="0" y="455"/>
                  </a:lnTo>
                  <a:lnTo>
                    <a:pt x="189" y="457"/>
                  </a:lnTo>
                  <a:lnTo>
                    <a:pt x="342" y="470"/>
                  </a:lnTo>
                  <a:lnTo>
                    <a:pt x="361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93" name="Freeform 7"/>
            <p:cNvSpPr>
              <a:spLocks/>
            </p:cNvSpPr>
            <p:nvPr/>
          </p:nvSpPr>
          <p:spPr bwMode="auto">
            <a:xfrm>
              <a:off x="8284927" y="2590799"/>
              <a:ext cx="401875" cy="677382"/>
            </a:xfrm>
            <a:custGeom>
              <a:avLst/>
              <a:gdLst>
                <a:gd name="T0" fmla="*/ 2147483647 w 339"/>
                <a:gd name="T1" fmla="*/ 2147483647 h 518"/>
                <a:gd name="T2" fmla="*/ 2147483647 w 339"/>
                <a:gd name="T3" fmla="*/ 2147483647 h 518"/>
                <a:gd name="T4" fmla="*/ 2147483647 w 339"/>
                <a:gd name="T5" fmla="*/ 2147483647 h 518"/>
                <a:gd name="T6" fmla="*/ 2147483647 w 339"/>
                <a:gd name="T7" fmla="*/ 2147483647 h 518"/>
                <a:gd name="T8" fmla="*/ 2147483647 w 339"/>
                <a:gd name="T9" fmla="*/ 2147483647 h 518"/>
                <a:gd name="T10" fmla="*/ 2147483647 w 339"/>
                <a:gd name="T11" fmla="*/ 2147483647 h 518"/>
                <a:gd name="T12" fmla="*/ 2147483647 w 339"/>
                <a:gd name="T13" fmla="*/ 2147483647 h 518"/>
                <a:gd name="T14" fmla="*/ 0 w 339"/>
                <a:gd name="T15" fmla="*/ 2147483647 h 518"/>
                <a:gd name="T16" fmla="*/ 2147483647 w 339"/>
                <a:gd name="T17" fmla="*/ 2147483647 h 518"/>
                <a:gd name="T18" fmla="*/ 2147483647 w 339"/>
                <a:gd name="T19" fmla="*/ 2147483647 h 518"/>
                <a:gd name="T20" fmla="*/ 2147483647 w 339"/>
                <a:gd name="T21" fmla="*/ 2147483647 h 518"/>
                <a:gd name="T22" fmla="*/ 2147483647 w 339"/>
                <a:gd name="T23" fmla="*/ 2147483647 h 518"/>
                <a:gd name="T24" fmla="*/ 2147483647 w 339"/>
                <a:gd name="T25" fmla="*/ 2147483647 h 518"/>
                <a:gd name="T26" fmla="*/ 2147483647 w 339"/>
                <a:gd name="T27" fmla="*/ 2147483647 h 518"/>
                <a:gd name="T28" fmla="*/ 2147483647 w 339"/>
                <a:gd name="T29" fmla="*/ 2147483647 h 518"/>
                <a:gd name="T30" fmla="*/ 2147483647 w 339"/>
                <a:gd name="T31" fmla="*/ 2147483647 h 518"/>
                <a:gd name="T32" fmla="*/ 2147483647 w 339"/>
                <a:gd name="T33" fmla="*/ 2147483647 h 518"/>
                <a:gd name="T34" fmla="*/ 2147483647 w 339"/>
                <a:gd name="T35" fmla="*/ 2147483647 h 518"/>
                <a:gd name="T36" fmla="*/ 2147483647 w 339"/>
                <a:gd name="T37" fmla="*/ 2147483647 h 518"/>
                <a:gd name="T38" fmla="*/ 2147483647 w 339"/>
                <a:gd name="T39" fmla="*/ 2147483647 h 518"/>
                <a:gd name="T40" fmla="*/ 2147483647 w 339"/>
                <a:gd name="T41" fmla="*/ 2147483647 h 518"/>
                <a:gd name="T42" fmla="*/ 2147483647 w 339"/>
                <a:gd name="T43" fmla="*/ 2147483647 h 518"/>
                <a:gd name="T44" fmla="*/ 2147483647 w 339"/>
                <a:gd name="T45" fmla="*/ 2147483647 h 518"/>
                <a:gd name="T46" fmla="*/ 2147483647 w 339"/>
                <a:gd name="T47" fmla="*/ 2147483647 h 518"/>
                <a:gd name="T48" fmla="*/ 2147483647 w 339"/>
                <a:gd name="T49" fmla="*/ 0 h 518"/>
                <a:gd name="T50" fmla="*/ 2147483647 w 339"/>
                <a:gd name="T51" fmla="*/ 2147483647 h 518"/>
                <a:gd name="T52" fmla="*/ 2147483647 w 339"/>
                <a:gd name="T53" fmla="*/ 2147483647 h 518"/>
                <a:gd name="T54" fmla="*/ 2147483647 w 339"/>
                <a:gd name="T55" fmla="*/ 2147483647 h 5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39"/>
                <a:gd name="T85" fmla="*/ 0 h 518"/>
                <a:gd name="T86" fmla="*/ 339 w 339"/>
                <a:gd name="T87" fmla="*/ 518 h 5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39" h="518">
                  <a:moveTo>
                    <a:pt x="79" y="16"/>
                  </a:moveTo>
                  <a:lnTo>
                    <a:pt x="29" y="111"/>
                  </a:lnTo>
                  <a:lnTo>
                    <a:pt x="53" y="147"/>
                  </a:lnTo>
                  <a:lnTo>
                    <a:pt x="29" y="190"/>
                  </a:lnTo>
                  <a:lnTo>
                    <a:pt x="43" y="205"/>
                  </a:lnTo>
                  <a:lnTo>
                    <a:pt x="34" y="234"/>
                  </a:lnTo>
                  <a:lnTo>
                    <a:pt x="34" y="282"/>
                  </a:lnTo>
                  <a:lnTo>
                    <a:pt x="0" y="300"/>
                  </a:lnTo>
                  <a:lnTo>
                    <a:pt x="13" y="314"/>
                  </a:lnTo>
                  <a:lnTo>
                    <a:pt x="84" y="495"/>
                  </a:lnTo>
                  <a:lnTo>
                    <a:pt x="140" y="518"/>
                  </a:lnTo>
                  <a:lnTo>
                    <a:pt x="137" y="481"/>
                  </a:lnTo>
                  <a:lnTo>
                    <a:pt x="164" y="452"/>
                  </a:lnTo>
                  <a:lnTo>
                    <a:pt x="155" y="421"/>
                  </a:lnTo>
                  <a:lnTo>
                    <a:pt x="224" y="384"/>
                  </a:lnTo>
                  <a:lnTo>
                    <a:pt x="227" y="334"/>
                  </a:lnTo>
                  <a:lnTo>
                    <a:pt x="268" y="331"/>
                  </a:lnTo>
                  <a:lnTo>
                    <a:pt x="300" y="292"/>
                  </a:lnTo>
                  <a:lnTo>
                    <a:pt x="339" y="266"/>
                  </a:lnTo>
                  <a:lnTo>
                    <a:pt x="339" y="234"/>
                  </a:lnTo>
                  <a:lnTo>
                    <a:pt x="285" y="224"/>
                  </a:lnTo>
                  <a:lnTo>
                    <a:pt x="276" y="189"/>
                  </a:lnTo>
                  <a:lnTo>
                    <a:pt x="222" y="184"/>
                  </a:lnTo>
                  <a:lnTo>
                    <a:pt x="179" y="30"/>
                  </a:lnTo>
                  <a:lnTo>
                    <a:pt x="159" y="0"/>
                  </a:lnTo>
                  <a:lnTo>
                    <a:pt x="106" y="13"/>
                  </a:lnTo>
                  <a:lnTo>
                    <a:pt x="96" y="27"/>
                  </a:lnTo>
                  <a:lnTo>
                    <a:pt x="79" y="1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94" name="Freeform 8"/>
            <p:cNvSpPr>
              <a:spLocks/>
            </p:cNvSpPr>
            <p:nvPr/>
          </p:nvSpPr>
          <p:spPr bwMode="auto">
            <a:xfrm>
              <a:off x="7690652" y="3927348"/>
              <a:ext cx="515721" cy="234522"/>
            </a:xfrm>
            <a:custGeom>
              <a:avLst/>
              <a:gdLst>
                <a:gd name="T0" fmla="*/ 0 w 505"/>
                <a:gd name="T1" fmla="*/ 2147483647 h 208"/>
                <a:gd name="T2" fmla="*/ 2147483647 w 505"/>
                <a:gd name="T3" fmla="*/ 0 h 208"/>
                <a:gd name="T4" fmla="*/ 2147483647 w 505"/>
                <a:gd name="T5" fmla="*/ 2147483647 h 208"/>
                <a:gd name="T6" fmla="*/ 2147483647 w 505"/>
                <a:gd name="T7" fmla="*/ 2147483647 h 208"/>
                <a:gd name="T8" fmla="*/ 2147483647 w 505"/>
                <a:gd name="T9" fmla="*/ 2147483647 h 208"/>
                <a:gd name="T10" fmla="*/ 2147483647 w 505"/>
                <a:gd name="T11" fmla="*/ 2147483647 h 208"/>
                <a:gd name="T12" fmla="*/ 2147483647 w 505"/>
                <a:gd name="T13" fmla="*/ 2147483647 h 208"/>
                <a:gd name="T14" fmla="*/ 2147483647 w 505"/>
                <a:gd name="T15" fmla="*/ 2147483647 h 208"/>
                <a:gd name="T16" fmla="*/ 2147483647 w 505"/>
                <a:gd name="T17" fmla="*/ 2147483647 h 208"/>
                <a:gd name="T18" fmla="*/ 2147483647 w 505"/>
                <a:gd name="T19" fmla="*/ 2147483647 h 208"/>
                <a:gd name="T20" fmla="*/ 2147483647 w 505"/>
                <a:gd name="T21" fmla="*/ 2147483647 h 208"/>
                <a:gd name="T22" fmla="*/ 2147483647 w 505"/>
                <a:gd name="T23" fmla="*/ 2147483647 h 208"/>
                <a:gd name="T24" fmla="*/ 2147483647 w 505"/>
                <a:gd name="T25" fmla="*/ 2147483647 h 208"/>
                <a:gd name="T26" fmla="*/ 2147483647 w 505"/>
                <a:gd name="T27" fmla="*/ 2147483647 h 208"/>
                <a:gd name="T28" fmla="*/ 2147483647 w 505"/>
                <a:gd name="T29" fmla="*/ 2147483647 h 208"/>
                <a:gd name="T30" fmla="*/ 2147483647 w 505"/>
                <a:gd name="T31" fmla="*/ 2147483647 h 208"/>
                <a:gd name="T32" fmla="*/ 0 w 505"/>
                <a:gd name="T33" fmla="*/ 2147483647 h 2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5"/>
                <a:gd name="T52" fmla="*/ 0 h 208"/>
                <a:gd name="T53" fmla="*/ 505 w 505"/>
                <a:gd name="T54" fmla="*/ 208 h 2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5" h="208">
                  <a:moveTo>
                    <a:pt x="0" y="72"/>
                  </a:moveTo>
                  <a:lnTo>
                    <a:pt x="381" y="0"/>
                  </a:lnTo>
                  <a:lnTo>
                    <a:pt x="440" y="144"/>
                  </a:lnTo>
                  <a:lnTo>
                    <a:pt x="504" y="128"/>
                  </a:lnTo>
                  <a:lnTo>
                    <a:pt x="505" y="199"/>
                  </a:lnTo>
                  <a:lnTo>
                    <a:pt x="453" y="208"/>
                  </a:lnTo>
                  <a:lnTo>
                    <a:pt x="407" y="162"/>
                  </a:lnTo>
                  <a:lnTo>
                    <a:pt x="376" y="106"/>
                  </a:lnTo>
                  <a:lnTo>
                    <a:pt x="371" y="28"/>
                  </a:lnTo>
                  <a:lnTo>
                    <a:pt x="349" y="67"/>
                  </a:lnTo>
                  <a:lnTo>
                    <a:pt x="374" y="184"/>
                  </a:lnTo>
                  <a:lnTo>
                    <a:pt x="264" y="201"/>
                  </a:lnTo>
                  <a:lnTo>
                    <a:pt x="261" y="115"/>
                  </a:lnTo>
                  <a:lnTo>
                    <a:pt x="193" y="77"/>
                  </a:lnTo>
                  <a:lnTo>
                    <a:pt x="136" y="68"/>
                  </a:lnTo>
                  <a:lnTo>
                    <a:pt x="15" y="128"/>
                  </a:lnTo>
                  <a:lnTo>
                    <a:pt x="0" y="7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95" name="Freeform 9"/>
            <p:cNvSpPr>
              <a:spLocks/>
            </p:cNvSpPr>
            <p:nvPr/>
          </p:nvSpPr>
          <p:spPr bwMode="auto">
            <a:xfrm>
              <a:off x="3479497" y="2640891"/>
              <a:ext cx="678521" cy="552152"/>
            </a:xfrm>
            <a:custGeom>
              <a:avLst/>
              <a:gdLst>
                <a:gd name="T0" fmla="*/ 2147483647 w 574"/>
                <a:gd name="T1" fmla="*/ 0 h 422"/>
                <a:gd name="T2" fmla="*/ 2147483647 w 574"/>
                <a:gd name="T3" fmla="*/ 2147483647 h 422"/>
                <a:gd name="T4" fmla="*/ 2147483647 w 574"/>
                <a:gd name="T5" fmla="*/ 2147483647 h 422"/>
                <a:gd name="T6" fmla="*/ 2147483647 w 574"/>
                <a:gd name="T7" fmla="*/ 2147483647 h 422"/>
                <a:gd name="T8" fmla="*/ 2147483647 w 574"/>
                <a:gd name="T9" fmla="*/ 2147483647 h 422"/>
                <a:gd name="T10" fmla="*/ 2147483647 w 574"/>
                <a:gd name="T11" fmla="*/ 2147483647 h 422"/>
                <a:gd name="T12" fmla="*/ 2147483647 w 574"/>
                <a:gd name="T13" fmla="*/ 2147483647 h 422"/>
                <a:gd name="T14" fmla="*/ 2147483647 w 574"/>
                <a:gd name="T15" fmla="*/ 2147483647 h 422"/>
                <a:gd name="T16" fmla="*/ 2147483647 w 574"/>
                <a:gd name="T17" fmla="*/ 2147483647 h 422"/>
                <a:gd name="T18" fmla="*/ 2147483647 w 574"/>
                <a:gd name="T19" fmla="*/ 2147483647 h 422"/>
                <a:gd name="T20" fmla="*/ 2147483647 w 574"/>
                <a:gd name="T21" fmla="*/ 2147483647 h 422"/>
                <a:gd name="T22" fmla="*/ 2147483647 w 574"/>
                <a:gd name="T23" fmla="*/ 2147483647 h 422"/>
                <a:gd name="T24" fmla="*/ 2147483647 w 574"/>
                <a:gd name="T25" fmla="*/ 2147483647 h 422"/>
                <a:gd name="T26" fmla="*/ 2147483647 w 574"/>
                <a:gd name="T27" fmla="*/ 2147483647 h 422"/>
                <a:gd name="T28" fmla="*/ 2147483647 w 574"/>
                <a:gd name="T29" fmla="*/ 2147483647 h 422"/>
                <a:gd name="T30" fmla="*/ 2147483647 w 574"/>
                <a:gd name="T31" fmla="*/ 2147483647 h 422"/>
                <a:gd name="T32" fmla="*/ 2147483647 w 574"/>
                <a:gd name="T33" fmla="*/ 2147483647 h 422"/>
                <a:gd name="T34" fmla="*/ 2147483647 w 574"/>
                <a:gd name="T35" fmla="*/ 2147483647 h 422"/>
                <a:gd name="T36" fmla="*/ 2147483647 w 574"/>
                <a:gd name="T37" fmla="*/ 2147483647 h 422"/>
                <a:gd name="T38" fmla="*/ 2147483647 w 574"/>
                <a:gd name="T39" fmla="*/ 2147483647 h 422"/>
                <a:gd name="T40" fmla="*/ 0 w 574"/>
                <a:gd name="T41" fmla="*/ 2147483647 h 422"/>
                <a:gd name="T42" fmla="*/ 2147483647 w 574"/>
                <a:gd name="T43" fmla="*/ 2147483647 h 422"/>
                <a:gd name="T44" fmla="*/ 2147483647 w 574"/>
                <a:gd name="T45" fmla="*/ 2147483647 h 422"/>
                <a:gd name="T46" fmla="*/ 2147483647 w 574"/>
                <a:gd name="T47" fmla="*/ 2147483647 h 422"/>
                <a:gd name="T48" fmla="*/ 2147483647 w 574"/>
                <a:gd name="T49" fmla="*/ 2147483647 h 422"/>
                <a:gd name="T50" fmla="*/ 2147483647 w 574"/>
                <a:gd name="T51" fmla="*/ 2147483647 h 422"/>
                <a:gd name="T52" fmla="*/ 2147483647 w 574"/>
                <a:gd name="T53" fmla="*/ 2147483647 h 422"/>
                <a:gd name="T54" fmla="*/ 2147483647 w 574"/>
                <a:gd name="T55" fmla="*/ 2147483647 h 422"/>
                <a:gd name="T56" fmla="*/ 2147483647 w 574"/>
                <a:gd name="T57" fmla="*/ 2147483647 h 422"/>
                <a:gd name="T58" fmla="*/ 2147483647 w 574"/>
                <a:gd name="T59" fmla="*/ 2147483647 h 422"/>
                <a:gd name="T60" fmla="*/ 2147483647 w 574"/>
                <a:gd name="T61" fmla="*/ 2147483647 h 422"/>
                <a:gd name="T62" fmla="*/ 2147483647 w 574"/>
                <a:gd name="T63" fmla="*/ 2147483647 h 422"/>
                <a:gd name="T64" fmla="*/ 2147483647 w 574"/>
                <a:gd name="T65" fmla="*/ 2147483647 h 422"/>
                <a:gd name="T66" fmla="*/ 2147483647 w 574"/>
                <a:gd name="T67" fmla="*/ 2147483647 h 422"/>
                <a:gd name="T68" fmla="*/ 2147483647 w 574"/>
                <a:gd name="T69" fmla="*/ 2147483647 h 422"/>
                <a:gd name="T70" fmla="*/ 2147483647 w 574"/>
                <a:gd name="T71" fmla="*/ 2147483647 h 422"/>
                <a:gd name="T72" fmla="*/ 2147483647 w 574"/>
                <a:gd name="T73" fmla="*/ 2147483647 h 422"/>
                <a:gd name="T74" fmla="*/ 2147483647 w 574"/>
                <a:gd name="T75" fmla="*/ 0 h 4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4"/>
                <a:gd name="T115" fmla="*/ 0 h 422"/>
                <a:gd name="T116" fmla="*/ 574 w 574"/>
                <a:gd name="T117" fmla="*/ 422 h 4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4" h="422">
                  <a:moveTo>
                    <a:pt x="145" y="0"/>
                  </a:moveTo>
                  <a:lnTo>
                    <a:pt x="263" y="33"/>
                  </a:lnTo>
                  <a:lnTo>
                    <a:pt x="353" y="54"/>
                  </a:lnTo>
                  <a:lnTo>
                    <a:pt x="397" y="63"/>
                  </a:lnTo>
                  <a:lnTo>
                    <a:pt x="442" y="70"/>
                  </a:lnTo>
                  <a:lnTo>
                    <a:pt x="502" y="81"/>
                  </a:lnTo>
                  <a:lnTo>
                    <a:pt x="574" y="94"/>
                  </a:lnTo>
                  <a:lnTo>
                    <a:pt x="527" y="422"/>
                  </a:lnTo>
                  <a:lnTo>
                    <a:pt x="305" y="375"/>
                  </a:lnTo>
                  <a:lnTo>
                    <a:pt x="274" y="396"/>
                  </a:lnTo>
                  <a:lnTo>
                    <a:pt x="234" y="364"/>
                  </a:lnTo>
                  <a:lnTo>
                    <a:pt x="198" y="396"/>
                  </a:lnTo>
                  <a:lnTo>
                    <a:pt x="166" y="368"/>
                  </a:lnTo>
                  <a:lnTo>
                    <a:pt x="74" y="364"/>
                  </a:lnTo>
                  <a:lnTo>
                    <a:pt x="87" y="310"/>
                  </a:lnTo>
                  <a:lnTo>
                    <a:pt x="21" y="306"/>
                  </a:lnTo>
                  <a:lnTo>
                    <a:pt x="14" y="275"/>
                  </a:lnTo>
                  <a:lnTo>
                    <a:pt x="27" y="243"/>
                  </a:lnTo>
                  <a:lnTo>
                    <a:pt x="11" y="214"/>
                  </a:lnTo>
                  <a:lnTo>
                    <a:pt x="12" y="131"/>
                  </a:lnTo>
                  <a:lnTo>
                    <a:pt x="0" y="68"/>
                  </a:lnTo>
                  <a:lnTo>
                    <a:pt x="8" y="44"/>
                  </a:lnTo>
                  <a:lnTo>
                    <a:pt x="37" y="54"/>
                  </a:lnTo>
                  <a:lnTo>
                    <a:pt x="67" y="91"/>
                  </a:lnTo>
                  <a:lnTo>
                    <a:pt x="124" y="99"/>
                  </a:lnTo>
                  <a:lnTo>
                    <a:pt x="138" y="130"/>
                  </a:lnTo>
                  <a:lnTo>
                    <a:pt x="111" y="130"/>
                  </a:lnTo>
                  <a:lnTo>
                    <a:pt x="108" y="155"/>
                  </a:lnTo>
                  <a:lnTo>
                    <a:pt x="124" y="159"/>
                  </a:lnTo>
                  <a:lnTo>
                    <a:pt x="130" y="184"/>
                  </a:lnTo>
                  <a:lnTo>
                    <a:pt x="96" y="204"/>
                  </a:lnTo>
                  <a:lnTo>
                    <a:pt x="96" y="222"/>
                  </a:lnTo>
                  <a:lnTo>
                    <a:pt x="135" y="222"/>
                  </a:lnTo>
                  <a:lnTo>
                    <a:pt x="145" y="176"/>
                  </a:lnTo>
                  <a:lnTo>
                    <a:pt x="174" y="149"/>
                  </a:lnTo>
                  <a:lnTo>
                    <a:pt x="138" y="78"/>
                  </a:lnTo>
                  <a:lnTo>
                    <a:pt x="161" y="55"/>
                  </a:lnTo>
                  <a:lnTo>
                    <a:pt x="145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96" name="Freeform 10"/>
            <p:cNvSpPr>
              <a:spLocks/>
            </p:cNvSpPr>
            <p:nvPr/>
          </p:nvSpPr>
          <p:spPr bwMode="auto">
            <a:xfrm>
              <a:off x="3318975" y="3040490"/>
              <a:ext cx="848150" cy="713812"/>
            </a:xfrm>
            <a:custGeom>
              <a:avLst/>
              <a:gdLst>
                <a:gd name="T0" fmla="*/ 2147483647 w 717"/>
                <a:gd name="T1" fmla="*/ 0 h 547"/>
                <a:gd name="T2" fmla="*/ 2147483647 w 717"/>
                <a:gd name="T3" fmla="*/ 2147483647 h 547"/>
                <a:gd name="T4" fmla="*/ 2147483647 w 717"/>
                <a:gd name="T5" fmla="*/ 2147483647 h 547"/>
                <a:gd name="T6" fmla="*/ 2147483647 w 717"/>
                <a:gd name="T7" fmla="*/ 2147483647 h 547"/>
                <a:gd name="T8" fmla="*/ 2147483647 w 717"/>
                <a:gd name="T9" fmla="*/ 2147483647 h 547"/>
                <a:gd name="T10" fmla="*/ 2147483647 w 717"/>
                <a:gd name="T11" fmla="*/ 2147483647 h 547"/>
                <a:gd name="T12" fmla="*/ 2147483647 w 717"/>
                <a:gd name="T13" fmla="*/ 2147483647 h 547"/>
                <a:gd name="T14" fmla="*/ 2147483647 w 717"/>
                <a:gd name="T15" fmla="*/ 2147483647 h 547"/>
                <a:gd name="T16" fmla="*/ 2147483647 w 717"/>
                <a:gd name="T17" fmla="*/ 2147483647 h 547"/>
                <a:gd name="T18" fmla="*/ 0 w 717"/>
                <a:gd name="T19" fmla="*/ 2147483647 h 547"/>
                <a:gd name="T20" fmla="*/ 0 w 717"/>
                <a:gd name="T21" fmla="*/ 2147483647 h 547"/>
                <a:gd name="T22" fmla="*/ 2147483647 w 717"/>
                <a:gd name="T23" fmla="*/ 2147483647 h 547"/>
                <a:gd name="T24" fmla="*/ 2147483647 w 717"/>
                <a:gd name="T25" fmla="*/ 2147483647 h 547"/>
                <a:gd name="T26" fmla="*/ 2147483647 w 717"/>
                <a:gd name="T27" fmla="*/ 2147483647 h 547"/>
                <a:gd name="T28" fmla="*/ 2147483647 w 717"/>
                <a:gd name="T29" fmla="*/ 2147483647 h 547"/>
                <a:gd name="T30" fmla="*/ 2147483647 w 717"/>
                <a:gd name="T31" fmla="*/ 2147483647 h 547"/>
                <a:gd name="T32" fmla="*/ 2147483647 w 717"/>
                <a:gd name="T33" fmla="*/ 2147483647 h 547"/>
                <a:gd name="T34" fmla="*/ 2147483647 w 717"/>
                <a:gd name="T35" fmla="*/ 2147483647 h 547"/>
                <a:gd name="T36" fmla="*/ 2147483647 w 717"/>
                <a:gd name="T37" fmla="*/ 2147483647 h 547"/>
                <a:gd name="T38" fmla="*/ 2147483647 w 717"/>
                <a:gd name="T39" fmla="*/ 2147483647 h 547"/>
                <a:gd name="T40" fmla="*/ 2147483647 w 717"/>
                <a:gd name="T41" fmla="*/ 2147483647 h 547"/>
                <a:gd name="T42" fmla="*/ 2147483647 w 717"/>
                <a:gd name="T43" fmla="*/ 2147483647 h 547"/>
                <a:gd name="T44" fmla="*/ 2147483647 w 717"/>
                <a:gd name="T45" fmla="*/ 2147483647 h 547"/>
                <a:gd name="T46" fmla="*/ 2147483647 w 717"/>
                <a:gd name="T47" fmla="*/ 2147483647 h 547"/>
                <a:gd name="T48" fmla="*/ 2147483647 w 717"/>
                <a:gd name="T49" fmla="*/ 2147483647 h 547"/>
                <a:gd name="T50" fmla="*/ 2147483647 w 717"/>
                <a:gd name="T51" fmla="*/ 2147483647 h 547"/>
                <a:gd name="T52" fmla="*/ 2147483647 w 717"/>
                <a:gd name="T53" fmla="*/ 0 h 5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17"/>
                <a:gd name="T82" fmla="*/ 0 h 547"/>
                <a:gd name="T83" fmla="*/ 717 w 717"/>
                <a:gd name="T84" fmla="*/ 547 h 5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17" h="547">
                  <a:moveTo>
                    <a:pt x="157" y="0"/>
                  </a:moveTo>
                  <a:lnTo>
                    <a:pt x="136" y="11"/>
                  </a:lnTo>
                  <a:lnTo>
                    <a:pt x="123" y="59"/>
                  </a:lnTo>
                  <a:lnTo>
                    <a:pt x="110" y="100"/>
                  </a:lnTo>
                  <a:lnTo>
                    <a:pt x="100" y="132"/>
                  </a:lnTo>
                  <a:lnTo>
                    <a:pt x="87" y="167"/>
                  </a:lnTo>
                  <a:lnTo>
                    <a:pt x="73" y="203"/>
                  </a:lnTo>
                  <a:lnTo>
                    <a:pt x="53" y="242"/>
                  </a:lnTo>
                  <a:lnTo>
                    <a:pt x="27" y="287"/>
                  </a:lnTo>
                  <a:lnTo>
                    <a:pt x="0" y="330"/>
                  </a:lnTo>
                  <a:lnTo>
                    <a:pt x="0" y="426"/>
                  </a:lnTo>
                  <a:lnTo>
                    <a:pt x="402" y="508"/>
                  </a:lnTo>
                  <a:lnTo>
                    <a:pt x="588" y="547"/>
                  </a:lnTo>
                  <a:lnTo>
                    <a:pt x="626" y="356"/>
                  </a:lnTo>
                  <a:lnTo>
                    <a:pt x="651" y="340"/>
                  </a:lnTo>
                  <a:lnTo>
                    <a:pt x="628" y="298"/>
                  </a:lnTo>
                  <a:lnTo>
                    <a:pt x="639" y="255"/>
                  </a:lnTo>
                  <a:lnTo>
                    <a:pt x="717" y="182"/>
                  </a:lnTo>
                  <a:lnTo>
                    <a:pt x="663" y="116"/>
                  </a:lnTo>
                  <a:lnTo>
                    <a:pt x="441" y="69"/>
                  </a:lnTo>
                  <a:lnTo>
                    <a:pt x="410" y="88"/>
                  </a:lnTo>
                  <a:lnTo>
                    <a:pt x="370" y="56"/>
                  </a:lnTo>
                  <a:lnTo>
                    <a:pt x="334" y="90"/>
                  </a:lnTo>
                  <a:lnTo>
                    <a:pt x="300" y="56"/>
                  </a:lnTo>
                  <a:lnTo>
                    <a:pt x="211" y="58"/>
                  </a:lnTo>
                  <a:lnTo>
                    <a:pt x="223" y="4"/>
                  </a:lnTo>
                  <a:lnTo>
                    <a:pt x="157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97" name="Freeform 11"/>
            <p:cNvSpPr>
              <a:spLocks/>
            </p:cNvSpPr>
            <p:nvPr/>
          </p:nvSpPr>
          <p:spPr bwMode="auto">
            <a:xfrm>
              <a:off x="3250668" y="3591503"/>
              <a:ext cx="892550" cy="1527809"/>
            </a:xfrm>
            <a:custGeom>
              <a:avLst/>
              <a:gdLst>
                <a:gd name="T0" fmla="*/ 2147483647 w 755"/>
                <a:gd name="T1" fmla="*/ 0 h 1168"/>
                <a:gd name="T2" fmla="*/ 2147483647 w 755"/>
                <a:gd name="T3" fmla="*/ 2147483647 h 1168"/>
                <a:gd name="T4" fmla="*/ 2147483647 w 755"/>
                <a:gd name="T5" fmla="*/ 2147483647 h 1168"/>
                <a:gd name="T6" fmla="*/ 2147483647 w 755"/>
                <a:gd name="T7" fmla="*/ 2147483647 h 1168"/>
                <a:gd name="T8" fmla="*/ 2147483647 w 755"/>
                <a:gd name="T9" fmla="*/ 2147483647 h 1168"/>
                <a:gd name="T10" fmla="*/ 2147483647 w 755"/>
                <a:gd name="T11" fmla="*/ 2147483647 h 1168"/>
                <a:gd name="T12" fmla="*/ 2147483647 w 755"/>
                <a:gd name="T13" fmla="*/ 2147483647 h 1168"/>
                <a:gd name="T14" fmla="*/ 2147483647 w 755"/>
                <a:gd name="T15" fmla="*/ 2147483647 h 1168"/>
                <a:gd name="T16" fmla="*/ 2147483647 w 755"/>
                <a:gd name="T17" fmla="*/ 2147483647 h 1168"/>
                <a:gd name="T18" fmla="*/ 2147483647 w 755"/>
                <a:gd name="T19" fmla="*/ 2147483647 h 1168"/>
                <a:gd name="T20" fmla="*/ 2147483647 w 755"/>
                <a:gd name="T21" fmla="*/ 2147483647 h 1168"/>
                <a:gd name="T22" fmla="*/ 2147483647 w 755"/>
                <a:gd name="T23" fmla="*/ 2147483647 h 1168"/>
                <a:gd name="T24" fmla="*/ 2147483647 w 755"/>
                <a:gd name="T25" fmla="*/ 2147483647 h 1168"/>
                <a:gd name="T26" fmla="*/ 2147483647 w 755"/>
                <a:gd name="T27" fmla="*/ 2147483647 h 1168"/>
                <a:gd name="T28" fmla="*/ 2147483647 w 755"/>
                <a:gd name="T29" fmla="*/ 2147483647 h 1168"/>
                <a:gd name="T30" fmla="*/ 2147483647 w 755"/>
                <a:gd name="T31" fmla="*/ 2147483647 h 1168"/>
                <a:gd name="T32" fmla="*/ 2147483647 w 755"/>
                <a:gd name="T33" fmla="*/ 2147483647 h 1168"/>
                <a:gd name="T34" fmla="*/ 2147483647 w 755"/>
                <a:gd name="T35" fmla="*/ 2147483647 h 1168"/>
                <a:gd name="T36" fmla="*/ 2147483647 w 755"/>
                <a:gd name="T37" fmla="*/ 2147483647 h 1168"/>
                <a:gd name="T38" fmla="*/ 2147483647 w 755"/>
                <a:gd name="T39" fmla="*/ 2147483647 h 1168"/>
                <a:gd name="T40" fmla="*/ 2147483647 w 755"/>
                <a:gd name="T41" fmla="*/ 2147483647 h 1168"/>
                <a:gd name="T42" fmla="*/ 2147483647 w 755"/>
                <a:gd name="T43" fmla="*/ 2147483647 h 1168"/>
                <a:gd name="T44" fmla="*/ 2147483647 w 755"/>
                <a:gd name="T45" fmla="*/ 2147483647 h 1168"/>
                <a:gd name="T46" fmla="*/ 2147483647 w 755"/>
                <a:gd name="T47" fmla="*/ 2147483647 h 1168"/>
                <a:gd name="T48" fmla="*/ 2147483647 w 755"/>
                <a:gd name="T49" fmla="*/ 2147483647 h 1168"/>
                <a:gd name="T50" fmla="*/ 2147483647 w 755"/>
                <a:gd name="T51" fmla="*/ 2147483647 h 1168"/>
                <a:gd name="T52" fmla="*/ 2147483647 w 755"/>
                <a:gd name="T53" fmla="*/ 2147483647 h 1168"/>
                <a:gd name="T54" fmla="*/ 2147483647 w 755"/>
                <a:gd name="T55" fmla="*/ 2147483647 h 1168"/>
                <a:gd name="T56" fmla="*/ 2147483647 w 755"/>
                <a:gd name="T57" fmla="*/ 2147483647 h 1168"/>
                <a:gd name="T58" fmla="*/ 2147483647 w 755"/>
                <a:gd name="T59" fmla="*/ 2147483647 h 1168"/>
                <a:gd name="T60" fmla="*/ 2147483647 w 755"/>
                <a:gd name="T61" fmla="*/ 2147483647 h 1168"/>
                <a:gd name="T62" fmla="*/ 2147483647 w 755"/>
                <a:gd name="T63" fmla="*/ 2147483647 h 1168"/>
                <a:gd name="T64" fmla="*/ 2147483647 w 755"/>
                <a:gd name="T65" fmla="*/ 2147483647 h 1168"/>
                <a:gd name="T66" fmla="*/ 2147483647 w 755"/>
                <a:gd name="T67" fmla="*/ 2147483647 h 1168"/>
                <a:gd name="T68" fmla="*/ 2147483647 w 755"/>
                <a:gd name="T69" fmla="*/ 2147483647 h 1168"/>
                <a:gd name="T70" fmla="*/ 2147483647 w 755"/>
                <a:gd name="T71" fmla="*/ 2147483647 h 1168"/>
                <a:gd name="T72" fmla="*/ 2147483647 w 755"/>
                <a:gd name="T73" fmla="*/ 2147483647 h 1168"/>
                <a:gd name="T74" fmla="*/ 2147483647 w 755"/>
                <a:gd name="T75" fmla="*/ 2147483647 h 1168"/>
                <a:gd name="T76" fmla="*/ 2147483647 w 755"/>
                <a:gd name="T77" fmla="*/ 2147483647 h 1168"/>
                <a:gd name="T78" fmla="*/ 2147483647 w 755"/>
                <a:gd name="T79" fmla="*/ 2147483647 h 1168"/>
                <a:gd name="T80" fmla="*/ 2147483647 w 755"/>
                <a:gd name="T81" fmla="*/ 2147483647 h 1168"/>
                <a:gd name="T82" fmla="*/ 2147483647 w 755"/>
                <a:gd name="T83" fmla="*/ 2147483647 h 1168"/>
                <a:gd name="T84" fmla="*/ 2147483647 w 755"/>
                <a:gd name="T85" fmla="*/ 2147483647 h 1168"/>
                <a:gd name="T86" fmla="*/ 0 w 755"/>
                <a:gd name="T87" fmla="*/ 2147483647 h 1168"/>
                <a:gd name="T88" fmla="*/ 2147483647 w 755"/>
                <a:gd name="T89" fmla="*/ 2147483647 h 1168"/>
                <a:gd name="T90" fmla="*/ 2147483647 w 755"/>
                <a:gd name="T91" fmla="*/ 2147483647 h 1168"/>
                <a:gd name="T92" fmla="*/ 2147483647 w 755"/>
                <a:gd name="T93" fmla="*/ 2147483647 h 1168"/>
                <a:gd name="T94" fmla="*/ 2147483647 w 755"/>
                <a:gd name="T95" fmla="*/ 0 h 116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55"/>
                <a:gd name="T145" fmla="*/ 0 h 1168"/>
                <a:gd name="T146" fmla="*/ 755 w 755"/>
                <a:gd name="T147" fmla="*/ 1168 h 116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55" h="1168">
                  <a:moveTo>
                    <a:pt x="58" y="0"/>
                  </a:moveTo>
                  <a:lnTo>
                    <a:pt x="405" y="70"/>
                  </a:lnTo>
                  <a:lnTo>
                    <a:pt x="329" y="414"/>
                  </a:lnTo>
                  <a:lnTo>
                    <a:pt x="720" y="937"/>
                  </a:lnTo>
                  <a:lnTo>
                    <a:pt x="755" y="1003"/>
                  </a:lnTo>
                  <a:lnTo>
                    <a:pt x="718" y="1035"/>
                  </a:lnTo>
                  <a:lnTo>
                    <a:pt x="694" y="1093"/>
                  </a:lnTo>
                  <a:lnTo>
                    <a:pt x="671" y="1127"/>
                  </a:lnTo>
                  <a:lnTo>
                    <a:pt x="696" y="1158"/>
                  </a:lnTo>
                  <a:lnTo>
                    <a:pt x="655" y="1168"/>
                  </a:lnTo>
                  <a:lnTo>
                    <a:pt x="426" y="1160"/>
                  </a:lnTo>
                  <a:lnTo>
                    <a:pt x="412" y="1092"/>
                  </a:lnTo>
                  <a:lnTo>
                    <a:pt x="371" y="1042"/>
                  </a:lnTo>
                  <a:lnTo>
                    <a:pt x="342" y="1024"/>
                  </a:lnTo>
                  <a:lnTo>
                    <a:pt x="334" y="988"/>
                  </a:lnTo>
                  <a:lnTo>
                    <a:pt x="310" y="969"/>
                  </a:lnTo>
                  <a:lnTo>
                    <a:pt x="286" y="945"/>
                  </a:lnTo>
                  <a:lnTo>
                    <a:pt x="278" y="917"/>
                  </a:lnTo>
                  <a:lnTo>
                    <a:pt x="255" y="900"/>
                  </a:lnTo>
                  <a:lnTo>
                    <a:pt x="219" y="909"/>
                  </a:lnTo>
                  <a:lnTo>
                    <a:pt x="179" y="895"/>
                  </a:lnTo>
                  <a:lnTo>
                    <a:pt x="179" y="880"/>
                  </a:lnTo>
                  <a:lnTo>
                    <a:pt x="177" y="848"/>
                  </a:lnTo>
                  <a:lnTo>
                    <a:pt x="161" y="812"/>
                  </a:lnTo>
                  <a:lnTo>
                    <a:pt x="160" y="783"/>
                  </a:lnTo>
                  <a:lnTo>
                    <a:pt x="142" y="758"/>
                  </a:lnTo>
                  <a:lnTo>
                    <a:pt x="147" y="733"/>
                  </a:lnTo>
                  <a:lnTo>
                    <a:pt x="97" y="674"/>
                  </a:lnTo>
                  <a:lnTo>
                    <a:pt x="97" y="640"/>
                  </a:lnTo>
                  <a:lnTo>
                    <a:pt x="123" y="627"/>
                  </a:lnTo>
                  <a:lnTo>
                    <a:pt x="123" y="606"/>
                  </a:lnTo>
                  <a:lnTo>
                    <a:pt x="97" y="599"/>
                  </a:lnTo>
                  <a:lnTo>
                    <a:pt x="85" y="567"/>
                  </a:lnTo>
                  <a:lnTo>
                    <a:pt x="72" y="511"/>
                  </a:lnTo>
                  <a:lnTo>
                    <a:pt x="110" y="541"/>
                  </a:lnTo>
                  <a:lnTo>
                    <a:pt x="95" y="501"/>
                  </a:lnTo>
                  <a:lnTo>
                    <a:pt x="123" y="501"/>
                  </a:lnTo>
                  <a:lnTo>
                    <a:pt x="123" y="472"/>
                  </a:lnTo>
                  <a:lnTo>
                    <a:pt x="95" y="452"/>
                  </a:lnTo>
                  <a:lnTo>
                    <a:pt x="82" y="480"/>
                  </a:lnTo>
                  <a:lnTo>
                    <a:pt x="58" y="470"/>
                  </a:lnTo>
                  <a:lnTo>
                    <a:pt x="10" y="339"/>
                  </a:lnTo>
                  <a:lnTo>
                    <a:pt x="22" y="246"/>
                  </a:lnTo>
                  <a:lnTo>
                    <a:pt x="0" y="193"/>
                  </a:lnTo>
                  <a:lnTo>
                    <a:pt x="11" y="152"/>
                  </a:lnTo>
                  <a:lnTo>
                    <a:pt x="35" y="144"/>
                  </a:lnTo>
                  <a:lnTo>
                    <a:pt x="58" y="8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98" name="Freeform 12"/>
            <p:cNvSpPr>
              <a:spLocks/>
            </p:cNvSpPr>
            <p:nvPr/>
          </p:nvSpPr>
          <p:spPr bwMode="auto">
            <a:xfrm>
              <a:off x="3640020" y="3687134"/>
              <a:ext cx="676244" cy="1128211"/>
            </a:xfrm>
            <a:custGeom>
              <a:avLst/>
              <a:gdLst>
                <a:gd name="T0" fmla="*/ 2147483647 w 572"/>
                <a:gd name="T1" fmla="*/ 0 h 864"/>
                <a:gd name="T2" fmla="*/ 0 w 572"/>
                <a:gd name="T3" fmla="*/ 2147483647 h 864"/>
                <a:gd name="T4" fmla="*/ 2147483647 w 572"/>
                <a:gd name="T5" fmla="*/ 2147483647 h 864"/>
                <a:gd name="T6" fmla="*/ 2147483647 w 572"/>
                <a:gd name="T7" fmla="*/ 2147483647 h 864"/>
                <a:gd name="T8" fmla="*/ 2147483647 w 572"/>
                <a:gd name="T9" fmla="*/ 2147483647 h 864"/>
                <a:gd name="T10" fmla="*/ 2147483647 w 572"/>
                <a:gd name="T11" fmla="*/ 2147483647 h 864"/>
                <a:gd name="T12" fmla="*/ 2147483647 w 572"/>
                <a:gd name="T13" fmla="*/ 2147483647 h 864"/>
                <a:gd name="T14" fmla="*/ 2147483647 w 572"/>
                <a:gd name="T15" fmla="*/ 2147483647 h 864"/>
                <a:gd name="T16" fmla="*/ 2147483647 w 572"/>
                <a:gd name="T17" fmla="*/ 2147483647 h 864"/>
                <a:gd name="T18" fmla="*/ 2147483647 w 572"/>
                <a:gd name="T19" fmla="*/ 2147483647 h 864"/>
                <a:gd name="T20" fmla="*/ 2147483647 w 572"/>
                <a:gd name="T21" fmla="*/ 2147483647 h 864"/>
                <a:gd name="T22" fmla="*/ 2147483647 w 572"/>
                <a:gd name="T23" fmla="*/ 0 h 8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72"/>
                <a:gd name="T37" fmla="*/ 0 h 864"/>
                <a:gd name="T38" fmla="*/ 572 w 572"/>
                <a:gd name="T39" fmla="*/ 864 h 8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72" h="864">
                  <a:moveTo>
                    <a:pt x="73" y="0"/>
                  </a:moveTo>
                  <a:lnTo>
                    <a:pt x="0" y="342"/>
                  </a:lnTo>
                  <a:lnTo>
                    <a:pt x="389" y="864"/>
                  </a:lnTo>
                  <a:lnTo>
                    <a:pt x="413" y="841"/>
                  </a:lnTo>
                  <a:lnTo>
                    <a:pt x="412" y="738"/>
                  </a:lnTo>
                  <a:lnTo>
                    <a:pt x="460" y="746"/>
                  </a:lnTo>
                  <a:lnTo>
                    <a:pt x="510" y="429"/>
                  </a:lnTo>
                  <a:lnTo>
                    <a:pt x="544" y="215"/>
                  </a:lnTo>
                  <a:lnTo>
                    <a:pt x="554" y="150"/>
                  </a:lnTo>
                  <a:lnTo>
                    <a:pt x="572" y="92"/>
                  </a:lnTo>
                  <a:lnTo>
                    <a:pt x="315" y="52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299" name="Freeform 13"/>
            <p:cNvSpPr>
              <a:spLocks/>
            </p:cNvSpPr>
            <p:nvPr/>
          </p:nvSpPr>
          <p:spPr bwMode="auto">
            <a:xfrm>
              <a:off x="4012295" y="2761568"/>
              <a:ext cx="607936" cy="1090642"/>
            </a:xfrm>
            <a:custGeom>
              <a:avLst/>
              <a:gdLst>
                <a:gd name="T0" fmla="*/ 2147483647 w 515"/>
                <a:gd name="T1" fmla="*/ 0 h 835"/>
                <a:gd name="T2" fmla="*/ 2147483647 w 515"/>
                <a:gd name="T3" fmla="*/ 2147483647 h 835"/>
                <a:gd name="T4" fmla="*/ 2147483647 w 515"/>
                <a:gd name="T5" fmla="*/ 2147483647 h 835"/>
                <a:gd name="T6" fmla="*/ 2147483647 w 515"/>
                <a:gd name="T7" fmla="*/ 2147483647 h 835"/>
                <a:gd name="T8" fmla="*/ 2147483647 w 515"/>
                <a:gd name="T9" fmla="*/ 2147483647 h 835"/>
                <a:gd name="T10" fmla="*/ 2147483647 w 515"/>
                <a:gd name="T11" fmla="*/ 2147483647 h 835"/>
                <a:gd name="T12" fmla="*/ 2147483647 w 515"/>
                <a:gd name="T13" fmla="*/ 2147483647 h 835"/>
                <a:gd name="T14" fmla="*/ 0 w 515"/>
                <a:gd name="T15" fmla="*/ 2147483647 h 835"/>
                <a:gd name="T16" fmla="*/ 2147483647 w 515"/>
                <a:gd name="T17" fmla="*/ 2147483647 h 835"/>
                <a:gd name="T18" fmla="*/ 2147483647 w 515"/>
                <a:gd name="T19" fmla="*/ 2147483647 h 835"/>
                <a:gd name="T20" fmla="*/ 2147483647 w 515"/>
                <a:gd name="T21" fmla="*/ 2147483647 h 835"/>
                <a:gd name="T22" fmla="*/ 2147483647 w 515"/>
                <a:gd name="T23" fmla="*/ 2147483647 h 835"/>
                <a:gd name="T24" fmla="*/ 2147483647 w 515"/>
                <a:gd name="T25" fmla="*/ 2147483647 h 835"/>
                <a:gd name="T26" fmla="*/ 2147483647 w 515"/>
                <a:gd name="T27" fmla="*/ 2147483647 h 835"/>
                <a:gd name="T28" fmla="*/ 2147483647 w 515"/>
                <a:gd name="T29" fmla="*/ 2147483647 h 835"/>
                <a:gd name="T30" fmla="*/ 2147483647 w 515"/>
                <a:gd name="T31" fmla="*/ 2147483647 h 835"/>
                <a:gd name="T32" fmla="*/ 2147483647 w 515"/>
                <a:gd name="T33" fmla="*/ 2147483647 h 835"/>
                <a:gd name="T34" fmla="*/ 2147483647 w 515"/>
                <a:gd name="T35" fmla="*/ 2147483647 h 835"/>
                <a:gd name="T36" fmla="*/ 2147483647 w 515"/>
                <a:gd name="T37" fmla="*/ 2147483647 h 835"/>
                <a:gd name="T38" fmla="*/ 2147483647 w 515"/>
                <a:gd name="T39" fmla="*/ 2147483647 h 835"/>
                <a:gd name="T40" fmla="*/ 2147483647 w 515"/>
                <a:gd name="T41" fmla="*/ 2147483647 h 835"/>
                <a:gd name="T42" fmla="*/ 2147483647 w 515"/>
                <a:gd name="T43" fmla="*/ 0 h 8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5"/>
                <a:gd name="T67" fmla="*/ 0 h 835"/>
                <a:gd name="T68" fmla="*/ 515 w 515"/>
                <a:gd name="T69" fmla="*/ 835 h 8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5" h="835">
                  <a:moveTo>
                    <a:pt x="124" y="0"/>
                  </a:moveTo>
                  <a:lnTo>
                    <a:pt x="77" y="327"/>
                  </a:lnTo>
                  <a:lnTo>
                    <a:pt x="126" y="396"/>
                  </a:lnTo>
                  <a:lnTo>
                    <a:pt x="50" y="469"/>
                  </a:lnTo>
                  <a:lnTo>
                    <a:pt x="40" y="519"/>
                  </a:lnTo>
                  <a:lnTo>
                    <a:pt x="61" y="554"/>
                  </a:lnTo>
                  <a:lnTo>
                    <a:pt x="40" y="572"/>
                  </a:lnTo>
                  <a:lnTo>
                    <a:pt x="0" y="761"/>
                  </a:lnTo>
                  <a:lnTo>
                    <a:pt x="245" y="804"/>
                  </a:lnTo>
                  <a:lnTo>
                    <a:pt x="478" y="835"/>
                  </a:lnTo>
                  <a:lnTo>
                    <a:pt x="502" y="662"/>
                  </a:lnTo>
                  <a:lnTo>
                    <a:pt x="515" y="567"/>
                  </a:lnTo>
                  <a:lnTo>
                    <a:pt x="492" y="533"/>
                  </a:lnTo>
                  <a:lnTo>
                    <a:pt x="439" y="543"/>
                  </a:lnTo>
                  <a:lnTo>
                    <a:pt x="370" y="551"/>
                  </a:lnTo>
                  <a:lnTo>
                    <a:pt x="357" y="473"/>
                  </a:lnTo>
                  <a:lnTo>
                    <a:pt x="273" y="410"/>
                  </a:lnTo>
                  <a:lnTo>
                    <a:pt x="284" y="370"/>
                  </a:lnTo>
                  <a:lnTo>
                    <a:pt x="292" y="299"/>
                  </a:lnTo>
                  <a:lnTo>
                    <a:pt x="184" y="146"/>
                  </a:lnTo>
                  <a:lnTo>
                    <a:pt x="199" y="1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0" name="Freeform 14"/>
            <p:cNvSpPr>
              <a:spLocks/>
            </p:cNvSpPr>
            <p:nvPr/>
          </p:nvSpPr>
          <p:spPr bwMode="auto">
            <a:xfrm>
              <a:off x="4199002" y="3808948"/>
              <a:ext cx="564675" cy="806028"/>
            </a:xfrm>
            <a:custGeom>
              <a:avLst/>
              <a:gdLst>
                <a:gd name="T0" fmla="*/ 2147483647 w 478"/>
                <a:gd name="T1" fmla="*/ 0 h 616"/>
                <a:gd name="T2" fmla="*/ 2147483647 w 478"/>
                <a:gd name="T3" fmla="*/ 2147483647 h 616"/>
                <a:gd name="T4" fmla="*/ 2147483647 w 478"/>
                <a:gd name="T5" fmla="*/ 2147483647 h 616"/>
                <a:gd name="T6" fmla="*/ 2147483647 w 478"/>
                <a:gd name="T7" fmla="*/ 2147483647 h 616"/>
                <a:gd name="T8" fmla="*/ 2147483647 w 478"/>
                <a:gd name="T9" fmla="*/ 2147483647 h 616"/>
                <a:gd name="T10" fmla="*/ 0 w 478"/>
                <a:gd name="T11" fmla="*/ 2147483647 h 616"/>
                <a:gd name="T12" fmla="*/ 2147483647 w 478"/>
                <a:gd name="T13" fmla="*/ 2147483647 h 616"/>
                <a:gd name="T14" fmla="*/ 2147483647 w 478"/>
                <a:gd name="T15" fmla="*/ 0 h 6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8"/>
                <a:gd name="T25" fmla="*/ 0 h 616"/>
                <a:gd name="T26" fmla="*/ 478 w 478"/>
                <a:gd name="T27" fmla="*/ 616 h 6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8" h="616">
                  <a:moveTo>
                    <a:pt x="89" y="0"/>
                  </a:moveTo>
                  <a:lnTo>
                    <a:pt x="323" y="32"/>
                  </a:lnTo>
                  <a:lnTo>
                    <a:pt x="307" y="150"/>
                  </a:lnTo>
                  <a:lnTo>
                    <a:pt x="478" y="166"/>
                  </a:lnTo>
                  <a:lnTo>
                    <a:pt x="431" y="616"/>
                  </a:lnTo>
                  <a:lnTo>
                    <a:pt x="0" y="570"/>
                  </a:lnTo>
                  <a:lnTo>
                    <a:pt x="44" y="282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1" name="Freeform 15"/>
            <p:cNvSpPr>
              <a:spLocks/>
            </p:cNvSpPr>
            <p:nvPr/>
          </p:nvSpPr>
          <p:spPr bwMode="auto">
            <a:xfrm>
              <a:off x="4224049" y="2771814"/>
              <a:ext cx="1061042" cy="729751"/>
            </a:xfrm>
            <a:custGeom>
              <a:avLst/>
              <a:gdLst>
                <a:gd name="T0" fmla="*/ 2147483647 w 896"/>
                <a:gd name="T1" fmla="*/ 0 h 558"/>
                <a:gd name="T2" fmla="*/ 2147483647 w 896"/>
                <a:gd name="T3" fmla="*/ 2147483647 h 558"/>
                <a:gd name="T4" fmla="*/ 2147483647 w 896"/>
                <a:gd name="T5" fmla="*/ 2147483647 h 558"/>
                <a:gd name="T6" fmla="*/ 2147483647 w 896"/>
                <a:gd name="T7" fmla="*/ 2147483647 h 558"/>
                <a:gd name="T8" fmla="*/ 2147483647 w 896"/>
                <a:gd name="T9" fmla="*/ 2147483647 h 558"/>
                <a:gd name="T10" fmla="*/ 2147483647 w 896"/>
                <a:gd name="T11" fmla="*/ 2147483647 h 558"/>
                <a:gd name="T12" fmla="*/ 2147483647 w 896"/>
                <a:gd name="T13" fmla="*/ 2147483647 h 558"/>
                <a:gd name="T14" fmla="*/ 2147483647 w 896"/>
                <a:gd name="T15" fmla="*/ 2147483647 h 558"/>
                <a:gd name="T16" fmla="*/ 2147483647 w 896"/>
                <a:gd name="T17" fmla="*/ 2147483647 h 558"/>
                <a:gd name="T18" fmla="*/ 2147483647 w 896"/>
                <a:gd name="T19" fmla="*/ 2147483647 h 558"/>
                <a:gd name="T20" fmla="*/ 2147483647 w 896"/>
                <a:gd name="T21" fmla="*/ 2147483647 h 558"/>
                <a:gd name="T22" fmla="*/ 2147483647 w 896"/>
                <a:gd name="T23" fmla="*/ 2147483647 h 558"/>
                <a:gd name="T24" fmla="*/ 2147483647 w 896"/>
                <a:gd name="T25" fmla="*/ 2147483647 h 558"/>
                <a:gd name="T26" fmla="*/ 2147483647 w 896"/>
                <a:gd name="T27" fmla="*/ 2147483647 h 558"/>
                <a:gd name="T28" fmla="*/ 2147483647 w 896"/>
                <a:gd name="T29" fmla="*/ 2147483647 h 558"/>
                <a:gd name="T30" fmla="*/ 2147483647 w 896"/>
                <a:gd name="T31" fmla="*/ 2147483647 h 558"/>
                <a:gd name="T32" fmla="*/ 2147483647 w 896"/>
                <a:gd name="T33" fmla="*/ 2147483647 h 558"/>
                <a:gd name="T34" fmla="*/ 0 w 896"/>
                <a:gd name="T35" fmla="*/ 2147483647 h 558"/>
                <a:gd name="T36" fmla="*/ 2147483647 w 896"/>
                <a:gd name="T37" fmla="*/ 0 h 5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96"/>
                <a:gd name="T58" fmla="*/ 0 h 558"/>
                <a:gd name="T59" fmla="*/ 896 w 896"/>
                <a:gd name="T60" fmla="*/ 558 h 5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96" h="558">
                  <a:moveTo>
                    <a:pt x="14" y="0"/>
                  </a:moveTo>
                  <a:lnTo>
                    <a:pt x="190" y="22"/>
                  </a:lnTo>
                  <a:lnTo>
                    <a:pt x="297" y="37"/>
                  </a:lnTo>
                  <a:lnTo>
                    <a:pt x="437" y="51"/>
                  </a:lnTo>
                  <a:lnTo>
                    <a:pt x="566" y="64"/>
                  </a:lnTo>
                  <a:lnTo>
                    <a:pt x="791" y="80"/>
                  </a:lnTo>
                  <a:lnTo>
                    <a:pt x="896" y="88"/>
                  </a:lnTo>
                  <a:lnTo>
                    <a:pt x="893" y="544"/>
                  </a:lnTo>
                  <a:lnTo>
                    <a:pt x="344" y="497"/>
                  </a:lnTo>
                  <a:lnTo>
                    <a:pt x="332" y="558"/>
                  </a:lnTo>
                  <a:lnTo>
                    <a:pt x="311" y="529"/>
                  </a:lnTo>
                  <a:lnTo>
                    <a:pt x="261" y="534"/>
                  </a:lnTo>
                  <a:lnTo>
                    <a:pt x="189" y="545"/>
                  </a:lnTo>
                  <a:lnTo>
                    <a:pt x="176" y="466"/>
                  </a:lnTo>
                  <a:lnTo>
                    <a:pt x="90" y="403"/>
                  </a:lnTo>
                  <a:lnTo>
                    <a:pt x="103" y="343"/>
                  </a:lnTo>
                  <a:lnTo>
                    <a:pt x="111" y="295"/>
                  </a:lnTo>
                  <a:lnTo>
                    <a:pt x="0" y="138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2" name="Freeform 16"/>
            <p:cNvSpPr>
              <a:spLocks/>
            </p:cNvSpPr>
            <p:nvPr/>
          </p:nvSpPr>
          <p:spPr bwMode="auto">
            <a:xfrm>
              <a:off x="4557617" y="3415042"/>
              <a:ext cx="724059" cy="656890"/>
            </a:xfrm>
            <a:custGeom>
              <a:avLst/>
              <a:gdLst>
                <a:gd name="T0" fmla="*/ 2147483647 w 614"/>
                <a:gd name="T1" fmla="*/ 0 h 502"/>
                <a:gd name="T2" fmla="*/ 2147483647 w 614"/>
                <a:gd name="T3" fmla="*/ 2147483647 h 502"/>
                <a:gd name="T4" fmla="*/ 0 w 614"/>
                <a:gd name="T5" fmla="*/ 2147483647 h 502"/>
                <a:gd name="T6" fmla="*/ 2147483647 w 614"/>
                <a:gd name="T7" fmla="*/ 2147483647 h 502"/>
                <a:gd name="T8" fmla="*/ 2147483647 w 614"/>
                <a:gd name="T9" fmla="*/ 2147483647 h 502"/>
                <a:gd name="T10" fmla="*/ 2147483647 w 614"/>
                <a:gd name="T11" fmla="*/ 2147483647 h 502"/>
                <a:gd name="T12" fmla="*/ 2147483647 w 614"/>
                <a:gd name="T13" fmla="*/ 0 h 5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4"/>
                <a:gd name="T22" fmla="*/ 0 h 502"/>
                <a:gd name="T23" fmla="*/ 614 w 614"/>
                <a:gd name="T24" fmla="*/ 502 h 5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4" h="502">
                  <a:moveTo>
                    <a:pt x="60" y="0"/>
                  </a:moveTo>
                  <a:lnTo>
                    <a:pt x="37" y="187"/>
                  </a:lnTo>
                  <a:lnTo>
                    <a:pt x="0" y="455"/>
                  </a:lnTo>
                  <a:lnTo>
                    <a:pt x="178" y="470"/>
                  </a:lnTo>
                  <a:lnTo>
                    <a:pt x="593" y="502"/>
                  </a:lnTo>
                  <a:lnTo>
                    <a:pt x="614" y="5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4023680" y="4548945"/>
              <a:ext cx="684214" cy="842458"/>
            </a:xfrm>
            <a:custGeom>
              <a:avLst/>
              <a:gdLst>
                <a:gd name="T0" fmla="*/ 2147483647 w 579"/>
                <a:gd name="T1" fmla="*/ 0 h 644"/>
                <a:gd name="T2" fmla="*/ 2147483647 w 579"/>
                <a:gd name="T3" fmla="*/ 2147483647 h 644"/>
                <a:gd name="T4" fmla="*/ 2147483647 w 579"/>
                <a:gd name="T5" fmla="*/ 2147483647 h 644"/>
                <a:gd name="T6" fmla="*/ 2147483647 w 579"/>
                <a:gd name="T7" fmla="*/ 2147483647 h 644"/>
                <a:gd name="T8" fmla="*/ 2147483647 w 579"/>
                <a:gd name="T9" fmla="*/ 2147483647 h 644"/>
                <a:gd name="T10" fmla="*/ 2147483647 w 579"/>
                <a:gd name="T11" fmla="*/ 2147483647 h 644"/>
                <a:gd name="T12" fmla="*/ 2147483647 w 579"/>
                <a:gd name="T13" fmla="*/ 2147483647 h 644"/>
                <a:gd name="T14" fmla="*/ 2147483647 w 579"/>
                <a:gd name="T15" fmla="*/ 2147483647 h 644"/>
                <a:gd name="T16" fmla="*/ 2147483647 w 579"/>
                <a:gd name="T17" fmla="*/ 2147483647 h 644"/>
                <a:gd name="T18" fmla="*/ 2147483647 w 579"/>
                <a:gd name="T19" fmla="*/ 2147483647 h 644"/>
                <a:gd name="T20" fmla="*/ 2147483647 w 579"/>
                <a:gd name="T21" fmla="*/ 2147483647 h 644"/>
                <a:gd name="T22" fmla="*/ 0 w 579"/>
                <a:gd name="T23" fmla="*/ 2147483647 h 644"/>
                <a:gd name="T24" fmla="*/ 2147483647 w 579"/>
                <a:gd name="T25" fmla="*/ 2147483647 h 644"/>
                <a:gd name="T26" fmla="*/ 2147483647 w 579"/>
                <a:gd name="T27" fmla="*/ 2147483647 h 644"/>
                <a:gd name="T28" fmla="*/ 2147483647 w 579"/>
                <a:gd name="T29" fmla="*/ 2147483647 h 644"/>
                <a:gd name="T30" fmla="*/ 2147483647 w 579"/>
                <a:gd name="T31" fmla="*/ 0 h 64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79"/>
                <a:gd name="T49" fmla="*/ 0 h 644"/>
                <a:gd name="T50" fmla="*/ 579 w 579"/>
                <a:gd name="T51" fmla="*/ 644 h 64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79" h="644">
                  <a:moveTo>
                    <a:pt x="147" y="0"/>
                  </a:moveTo>
                  <a:lnTo>
                    <a:pt x="135" y="84"/>
                  </a:lnTo>
                  <a:lnTo>
                    <a:pt x="85" y="75"/>
                  </a:lnTo>
                  <a:lnTo>
                    <a:pt x="88" y="183"/>
                  </a:lnTo>
                  <a:lnTo>
                    <a:pt x="64" y="204"/>
                  </a:lnTo>
                  <a:lnTo>
                    <a:pt x="100" y="270"/>
                  </a:lnTo>
                  <a:lnTo>
                    <a:pt x="64" y="299"/>
                  </a:lnTo>
                  <a:lnTo>
                    <a:pt x="45" y="347"/>
                  </a:lnTo>
                  <a:lnTo>
                    <a:pt x="17" y="394"/>
                  </a:lnTo>
                  <a:lnTo>
                    <a:pt x="37" y="422"/>
                  </a:lnTo>
                  <a:lnTo>
                    <a:pt x="3" y="433"/>
                  </a:lnTo>
                  <a:lnTo>
                    <a:pt x="0" y="477"/>
                  </a:lnTo>
                  <a:lnTo>
                    <a:pt x="326" y="641"/>
                  </a:lnTo>
                  <a:lnTo>
                    <a:pt x="510" y="644"/>
                  </a:lnTo>
                  <a:lnTo>
                    <a:pt x="579" y="5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4620232" y="4609284"/>
              <a:ext cx="727475" cy="796919"/>
            </a:xfrm>
            <a:custGeom>
              <a:avLst/>
              <a:gdLst>
                <a:gd name="T0" fmla="*/ 2147483647 w 615"/>
                <a:gd name="T1" fmla="*/ 0 h 610"/>
                <a:gd name="T2" fmla="*/ 2147483647 w 615"/>
                <a:gd name="T3" fmla="*/ 2147483647 h 610"/>
                <a:gd name="T4" fmla="*/ 2147483647 w 615"/>
                <a:gd name="T5" fmla="*/ 2147483647 h 610"/>
                <a:gd name="T6" fmla="*/ 2147483647 w 615"/>
                <a:gd name="T7" fmla="*/ 2147483647 h 610"/>
                <a:gd name="T8" fmla="*/ 2147483647 w 615"/>
                <a:gd name="T9" fmla="*/ 2147483647 h 610"/>
                <a:gd name="T10" fmla="*/ 2147483647 w 615"/>
                <a:gd name="T11" fmla="*/ 2147483647 h 610"/>
                <a:gd name="T12" fmla="*/ 2147483647 w 615"/>
                <a:gd name="T13" fmla="*/ 2147483647 h 610"/>
                <a:gd name="T14" fmla="*/ 2147483647 w 615"/>
                <a:gd name="T15" fmla="*/ 2147483647 h 610"/>
                <a:gd name="T16" fmla="*/ 0 w 615"/>
                <a:gd name="T17" fmla="*/ 2147483647 h 610"/>
                <a:gd name="T18" fmla="*/ 2147483647 w 615"/>
                <a:gd name="T19" fmla="*/ 2147483647 h 610"/>
                <a:gd name="T20" fmla="*/ 2147483647 w 615"/>
                <a:gd name="T21" fmla="*/ 0 h 6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5"/>
                <a:gd name="T34" fmla="*/ 0 h 610"/>
                <a:gd name="T35" fmla="*/ 615 w 615"/>
                <a:gd name="T36" fmla="*/ 610 h 6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5" h="610">
                  <a:moveTo>
                    <a:pt x="74" y="0"/>
                  </a:moveTo>
                  <a:lnTo>
                    <a:pt x="615" y="24"/>
                  </a:lnTo>
                  <a:lnTo>
                    <a:pt x="589" y="563"/>
                  </a:lnTo>
                  <a:lnTo>
                    <a:pt x="413" y="553"/>
                  </a:lnTo>
                  <a:lnTo>
                    <a:pt x="249" y="548"/>
                  </a:lnTo>
                  <a:lnTo>
                    <a:pt x="249" y="569"/>
                  </a:lnTo>
                  <a:lnTo>
                    <a:pt x="111" y="569"/>
                  </a:lnTo>
                  <a:lnTo>
                    <a:pt x="103" y="610"/>
                  </a:lnTo>
                  <a:lnTo>
                    <a:pt x="0" y="597"/>
                  </a:lnTo>
                  <a:lnTo>
                    <a:pt x="58" y="140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5282814" y="2889075"/>
              <a:ext cx="710397" cy="456522"/>
            </a:xfrm>
            <a:custGeom>
              <a:avLst/>
              <a:gdLst>
                <a:gd name="T0" fmla="*/ 2147483647 w 601"/>
                <a:gd name="T1" fmla="*/ 0 h 352"/>
                <a:gd name="T2" fmla="*/ 2147483647 w 601"/>
                <a:gd name="T3" fmla="*/ 2147483647 h 352"/>
                <a:gd name="T4" fmla="*/ 2147483647 w 601"/>
                <a:gd name="T5" fmla="*/ 2147483647 h 352"/>
                <a:gd name="T6" fmla="*/ 2147483647 w 601"/>
                <a:gd name="T7" fmla="*/ 2147483647 h 352"/>
                <a:gd name="T8" fmla="*/ 2147483647 w 601"/>
                <a:gd name="T9" fmla="*/ 2147483647 h 352"/>
                <a:gd name="T10" fmla="*/ 2147483647 w 601"/>
                <a:gd name="T11" fmla="*/ 2147483647 h 352"/>
                <a:gd name="T12" fmla="*/ 2147483647 w 601"/>
                <a:gd name="T13" fmla="*/ 2147483647 h 352"/>
                <a:gd name="T14" fmla="*/ 0 w 601"/>
                <a:gd name="T15" fmla="*/ 2147483647 h 352"/>
                <a:gd name="T16" fmla="*/ 2147483647 w 601"/>
                <a:gd name="T17" fmla="*/ 0 h 3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1"/>
                <a:gd name="T28" fmla="*/ 0 h 352"/>
                <a:gd name="T29" fmla="*/ 601 w 601"/>
                <a:gd name="T30" fmla="*/ 352 h 3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1" h="352">
                  <a:moveTo>
                    <a:pt x="2" y="0"/>
                  </a:moveTo>
                  <a:lnTo>
                    <a:pt x="504" y="12"/>
                  </a:lnTo>
                  <a:lnTo>
                    <a:pt x="541" y="115"/>
                  </a:lnTo>
                  <a:lnTo>
                    <a:pt x="577" y="194"/>
                  </a:lnTo>
                  <a:lnTo>
                    <a:pt x="601" y="323"/>
                  </a:lnTo>
                  <a:lnTo>
                    <a:pt x="586" y="352"/>
                  </a:lnTo>
                  <a:lnTo>
                    <a:pt x="401" y="347"/>
                  </a:lnTo>
                  <a:lnTo>
                    <a:pt x="0" y="341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5262322" y="3330796"/>
              <a:ext cx="746828" cy="537352"/>
            </a:xfrm>
            <a:custGeom>
              <a:avLst/>
              <a:gdLst>
                <a:gd name="T0" fmla="*/ 2147483647 w 631"/>
                <a:gd name="T1" fmla="*/ 0 h 412"/>
                <a:gd name="T2" fmla="*/ 2147483647 w 631"/>
                <a:gd name="T3" fmla="*/ 2147483647 h 412"/>
                <a:gd name="T4" fmla="*/ 0 w 631"/>
                <a:gd name="T5" fmla="*/ 2147483647 h 412"/>
                <a:gd name="T6" fmla="*/ 2147483647 w 631"/>
                <a:gd name="T7" fmla="*/ 2147483647 h 412"/>
                <a:gd name="T8" fmla="*/ 2147483647 w 631"/>
                <a:gd name="T9" fmla="*/ 2147483647 h 412"/>
                <a:gd name="T10" fmla="*/ 2147483647 w 631"/>
                <a:gd name="T11" fmla="*/ 2147483647 h 412"/>
                <a:gd name="T12" fmla="*/ 2147483647 w 631"/>
                <a:gd name="T13" fmla="*/ 2147483647 h 412"/>
                <a:gd name="T14" fmla="*/ 2147483647 w 631"/>
                <a:gd name="T15" fmla="*/ 2147483647 h 412"/>
                <a:gd name="T16" fmla="*/ 2147483647 w 631"/>
                <a:gd name="T17" fmla="*/ 2147483647 h 412"/>
                <a:gd name="T18" fmla="*/ 2147483647 w 631"/>
                <a:gd name="T19" fmla="*/ 2147483647 h 412"/>
                <a:gd name="T20" fmla="*/ 2147483647 w 631"/>
                <a:gd name="T21" fmla="*/ 2147483647 h 412"/>
                <a:gd name="T22" fmla="*/ 2147483647 w 631"/>
                <a:gd name="T23" fmla="*/ 2147483647 h 412"/>
                <a:gd name="T24" fmla="*/ 2147483647 w 631"/>
                <a:gd name="T25" fmla="*/ 2147483647 h 412"/>
                <a:gd name="T26" fmla="*/ 2147483647 w 631"/>
                <a:gd name="T27" fmla="*/ 0 h 4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1"/>
                <a:gd name="T43" fmla="*/ 0 h 412"/>
                <a:gd name="T44" fmla="*/ 631 w 631"/>
                <a:gd name="T45" fmla="*/ 412 h 4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1" h="412">
                  <a:moveTo>
                    <a:pt x="11" y="0"/>
                  </a:moveTo>
                  <a:lnTo>
                    <a:pt x="10" y="160"/>
                  </a:lnTo>
                  <a:lnTo>
                    <a:pt x="0" y="347"/>
                  </a:lnTo>
                  <a:lnTo>
                    <a:pt x="459" y="354"/>
                  </a:lnTo>
                  <a:lnTo>
                    <a:pt x="507" y="380"/>
                  </a:lnTo>
                  <a:lnTo>
                    <a:pt x="541" y="344"/>
                  </a:lnTo>
                  <a:lnTo>
                    <a:pt x="631" y="412"/>
                  </a:lnTo>
                  <a:lnTo>
                    <a:pt x="618" y="341"/>
                  </a:lnTo>
                  <a:lnTo>
                    <a:pt x="626" y="286"/>
                  </a:lnTo>
                  <a:lnTo>
                    <a:pt x="631" y="99"/>
                  </a:lnTo>
                  <a:lnTo>
                    <a:pt x="591" y="58"/>
                  </a:lnTo>
                  <a:lnTo>
                    <a:pt x="607" y="7"/>
                  </a:lnTo>
                  <a:lnTo>
                    <a:pt x="307" y="5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7" name="Freeform 22"/>
            <p:cNvSpPr>
              <a:spLocks/>
            </p:cNvSpPr>
            <p:nvPr/>
          </p:nvSpPr>
          <p:spPr bwMode="auto">
            <a:xfrm>
              <a:off x="5252077" y="3778210"/>
              <a:ext cx="890274" cy="442859"/>
            </a:xfrm>
            <a:custGeom>
              <a:avLst/>
              <a:gdLst>
                <a:gd name="T0" fmla="*/ 2147483647 w 753"/>
                <a:gd name="T1" fmla="*/ 0 h 339"/>
                <a:gd name="T2" fmla="*/ 0 w 753"/>
                <a:gd name="T3" fmla="*/ 2147483647 h 339"/>
                <a:gd name="T4" fmla="*/ 2147483647 w 753"/>
                <a:gd name="T5" fmla="*/ 2147483647 h 339"/>
                <a:gd name="T6" fmla="*/ 2147483647 w 753"/>
                <a:gd name="T7" fmla="*/ 2147483647 h 339"/>
                <a:gd name="T8" fmla="*/ 2147483647 w 753"/>
                <a:gd name="T9" fmla="*/ 2147483647 h 339"/>
                <a:gd name="T10" fmla="*/ 2147483647 w 753"/>
                <a:gd name="T11" fmla="*/ 2147483647 h 339"/>
                <a:gd name="T12" fmla="*/ 2147483647 w 753"/>
                <a:gd name="T13" fmla="*/ 2147483647 h 339"/>
                <a:gd name="T14" fmla="*/ 2147483647 w 753"/>
                <a:gd name="T15" fmla="*/ 2147483647 h 339"/>
                <a:gd name="T16" fmla="*/ 2147483647 w 753"/>
                <a:gd name="T17" fmla="*/ 2147483647 h 339"/>
                <a:gd name="T18" fmla="*/ 2147483647 w 753"/>
                <a:gd name="T19" fmla="*/ 2147483647 h 339"/>
                <a:gd name="T20" fmla="*/ 2147483647 w 753"/>
                <a:gd name="T21" fmla="*/ 2147483647 h 339"/>
                <a:gd name="T22" fmla="*/ 2147483647 w 753"/>
                <a:gd name="T23" fmla="*/ 2147483647 h 339"/>
                <a:gd name="T24" fmla="*/ 2147483647 w 753"/>
                <a:gd name="T25" fmla="*/ 2147483647 h 339"/>
                <a:gd name="T26" fmla="*/ 2147483647 w 753"/>
                <a:gd name="T27" fmla="*/ 2147483647 h 339"/>
                <a:gd name="T28" fmla="*/ 2147483647 w 753"/>
                <a:gd name="T29" fmla="*/ 0 h 3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53"/>
                <a:gd name="T46" fmla="*/ 0 h 339"/>
                <a:gd name="T47" fmla="*/ 753 w 753"/>
                <a:gd name="T48" fmla="*/ 339 h 33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53" h="339">
                  <a:moveTo>
                    <a:pt x="8" y="0"/>
                  </a:moveTo>
                  <a:lnTo>
                    <a:pt x="0" y="224"/>
                  </a:lnTo>
                  <a:lnTo>
                    <a:pt x="170" y="229"/>
                  </a:lnTo>
                  <a:lnTo>
                    <a:pt x="168" y="339"/>
                  </a:lnTo>
                  <a:lnTo>
                    <a:pt x="397" y="335"/>
                  </a:lnTo>
                  <a:lnTo>
                    <a:pt x="603" y="332"/>
                  </a:lnTo>
                  <a:lnTo>
                    <a:pt x="753" y="335"/>
                  </a:lnTo>
                  <a:lnTo>
                    <a:pt x="706" y="240"/>
                  </a:lnTo>
                  <a:lnTo>
                    <a:pt x="674" y="151"/>
                  </a:lnTo>
                  <a:lnTo>
                    <a:pt x="638" y="59"/>
                  </a:lnTo>
                  <a:lnTo>
                    <a:pt x="552" y="1"/>
                  </a:lnTo>
                  <a:lnTo>
                    <a:pt x="514" y="35"/>
                  </a:lnTo>
                  <a:lnTo>
                    <a:pt x="467" y="11"/>
                  </a:lnTo>
                  <a:lnTo>
                    <a:pt x="262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8" name="Freeform 24"/>
            <p:cNvSpPr>
              <a:spLocks/>
            </p:cNvSpPr>
            <p:nvPr/>
          </p:nvSpPr>
          <p:spPr bwMode="auto">
            <a:xfrm>
              <a:off x="5335184" y="4640022"/>
              <a:ext cx="913043" cy="484982"/>
            </a:xfrm>
            <a:custGeom>
              <a:avLst/>
              <a:gdLst>
                <a:gd name="T0" fmla="*/ 2147483647 w 772"/>
                <a:gd name="T1" fmla="*/ 0 h 371"/>
                <a:gd name="T2" fmla="*/ 0 w 772"/>
                <a:gd name="T3" fmla="*/ 2147483647 h 371"/>
                <a:gd name="T4" fmla="*/ 2147483647 w 772"/>
                <a:gd name="T5" fmla="*/ 2147483647 h 371"/>
                <a:gd name="T6" fmla="*/ 2147483647 w 772"/>
                <a:gd name="T7" fmla="*/ 2147483647 h 371"/>
                <a:gd name="T8" fmla="*/ 2147483647 w 772"/>
                <a:gd name="T9" fmla="*/ 2147483647 h 371"/>
                <a:gd name="T10" fmla="*/ 2147483647 w 772"/>
                <a:gd name="T11" fmla="*/ 2147483647 h 371"/>
                <a:gd name="T12" fmla="*/ 2147483647 w 772"/>
                <a:gd name="T13" fmla="*/ 2147483647 h 371"/>
                <a:gd name="T14" fmla="*/ 2147483647 w 772"/>
                <a:gd name="T15" fmla="*/ 2147483647 h 371"/>
                <a:gd name="T16" fmla="*/ 2147483647 w 772"/>
                <a:gd name="T17" fmla="*/ 2147483647 h 371"/>
                <a:gd name="T18" fmla="*/ 2147483647 w 772"/>
                <a:gd name="T19" fmla="*/ 2147483647 h 371"/>
                <a:gd name="T20" fmla="*/ 2147483647 w 772"/>
                <a:gd name="T21" fmla="*/ 2147483647 h 371"/>
                <a:gd name="T22" fmla="*/ 2147483647 w 772"/>
                <a:gd name="T23" fmla="*/ 2147483647 h 371"/>
                <a:gd name="T24" fmla="*/ 2147483647 w 772"/>
                <a:gd name="T25" fmla="*/ 0 h 3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2"/>
                <a:gd name="T40" fmla="*/ 0 h 371"/>
                <a:gd name="T41" fmla="*/ 772 w 772"/>
                <a:gd name="T42" fmla="*/ 371 h 37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2" h="371">
                  <a:moveTo>
                    <a:pt x="5" y="0"/>
                  </a:moveTo>
                  <a:lnTo>
                    <a:pt x="0" y="66"/>
                  </a:lnTo>
                  <a:lnTo>
                    <a:pt x="275" y="76"/>
                  </a:lnTo>
                  <a:lnTo>
                    <a:pt x="276" y="287"/>
                  </a:lnTo>
                  <a:lnTo>
                    <a:pt x="417" y="345"/>
                  </a:lnTo>
                  <a:lnTo>
                    <a:pt x="456" y="324"/>
                  </a:lnTo>
                  <a:lnTo>
                    <a:pt x="544" y="371"/>
                  </a:lnTo>
                  <a:lnTo>
                    <a:pt x="603" y="369"/>
                  </a:lnTo>
                  <a:lnTo>
                    <a:pt x="709" y="324"/>
                  </a:lnTo>
                  <a:lnTo>
                    <a:pt x="772" y="368"/>
                  </a:lnTo>
                  <a:lnTo>
                    <a:pt x="772" y="139"/>
                  </a:lnTo>
                  <a:lnTo>
                    <a:pt x="753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09" name="Freeform 25"/>
            <p:cNvSpPr>
              <a:spLocks/>
            </p:cNvSpPr>
            <p:nvPr/>
          </p:nvSpPr>
          <p:spPr bwMode="auto">
            <a:xfrm>
              <a:off x="6232287" y="4665068"/>
              <a:ext cx="511168" cy="528244"/>
            </a:xfrm>
            <a:custGeom>
              <a:avLst/>
              <a:gdLst>
                <a:gd name="T0" fmla="*/ 0 w 434"/>
                <a:gd name="T1" fmla="*/ 2147483647 h 405"/>
                <a:gd name="T2" fmla="*/ 2147483647 w 434"/>
                <a:gd name="T3" fmla="*/ 2147483647 h 405"/>
                <a:gd name="T4" fmla="*/ 2147483647 w 434"/>
                <a:gd name="T5" fmla="*/ 0 h 405"/>
                <a:gd name="T6" fmla="*/ 2147483647 w 434"/>
                <a:gd name="T7" fmla="*/ 2147483647 h 405"/>
                <a:gd name="T8" fmla="*/ 2147483647 w 434"/>
                <a:gd name="T9" fmla="*/ 2147483647 h 405"/>
                <a:gd name="T10" fmla="*/ 2147483647 w 434"/>
                <a:gd name="T11" fmla="*/ 2147483647 h 405"/>
                <a:gd name="T12" fmla="*/ 2147483647 w 434"/>
                <a:gd name="T13" fmla="*/ 2147483647 h 405"/>
                <a:gd name="T14" fmla="*/ 2147483647 w 434"/>
                <a:gd name="T15" fmla="*/ 2147483647 h 405"/>
                <a:gd name="T16" fmla="*/ 2147483647 w 434"/>
                <a:gd name="T17" fmla="*/ 2147483647 h 405"/>
                <a:gd name="T18" fmla="*/ 2147483647 w 434"/>
                <a:gd name="T19" fmla="*/ 2147483647 h 405"/>
                <a:gd name="T20" fmla="*/ 2147483647 w 434"/>
                <a:gd name="T21" fmla="*/ 2147483647 h 405"/>
                <a:gd name="T22" fmla="*/ 2147483647 w 434"/>
                <a:gd name="T23" fmla="*/ 2147483647 h 405"/>
                <a:gd name="T24" fmla="*/ 2147483647 w 434"/>
                <a:gd name="T25" fmla="*/ 2147483647 h 405"/>
                <a:gd name="T26" fmla="*/ 2147483647 w 434"/>
                <a:gd name="T27" fmla="*/ 2147483647 h 405"/>
                <a:gd name="T28" fmla="*/ 2147483647 w 434"/>
                <a:gd name="T29" fmla="*/ 2147483647 h 405"/>
                <a:gd name="T30" fmla="*/ 0 w 434"/>
                <a:gd name="T31" fmla="*/ 2147483647 h 40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4"/>
                <a:gd name="T49" fmla="*/ 0 h 405"/>
                <a:gd name="T50" fmla="*/ 434 w 434"/>
                <a:gd name="T51" fmla="*/ 405 h 40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4" h="405">
                  <a:moveTo>
                    <a:pt x="0" y="37"/>
                  </a:moveTo>
                  <a:lnTo>
                    <a:pt x="171" y="16"/>
                  </a:lnTo>
                  <a:lnTo>
                    <a:pt x="382" y="0"/>
                  </a:lnTo>
                  <a:lnTo>
                    <a:pt x="371" y="53"/>
                  </a:lnTo>
                  <a:lnTo>
                    <a:pt x="418" y="41"/>
                  </a:lnTo>
                  <a:lnTo>
                    <a:pt x="434" y="77"/>
                  </a:lnTo>
                  <a:lnTo>
                    <a:pt x="385" y="109"/>
                  </a:lnTo>
                  <a:lnTo>
                    <a:pt x="397" y="166"/>
                  </a:lnTo>
                  <a:lnTo>
                    <a:pt x="347" y="259"/>
                  </a:lnTo>
                  <a:lnTo>
                    <a:pt x="309" y="318"/>
                  </a:lnTo>
                  <a:lnTo>
                    <a:pt x="330" y="392"/>
                  </a:lnTo>
                  <a:lnTo>
                    <a:pt x="62" y="405"/>
                  </a:lnTo>
                  <a:lnTo>
                    <a:pt x="61" y="359"/>
                  </a:lnTo>
                  <a:lnTo>
                    <a:pt x="8" y="350"/>
                  </a:lnTo>
                  <a:lnTo>
                    <a:pt x="8" y="109"/>
                  </a:lnTo>
                  <a:lnTo>
                    <a:pt x="0" y="3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0" name="Freeform 26"/>
            <p:cNvSpPr>
              <a:spLocks/>
            </p:cNvSpPr>
            <p:nvPr/>
          </p:nvSpPr>
          <p:spPr bwMode="auto">
            <a:xfrm>
              <a:off x="6304011" y="5172820"/>
              <a:ext cx="627290" cy="556706"/>
            </a:xfrm>
            <a:custGeom>
              <a:avLst/>
              <a:gdLst>
                <a:gd name="T0" fmla="*/ 0 w 530"/>
                <a:gd name="T1" fmla="*/ 2147483647 h 425"/>
                <a:gd name="T2" fmla="*/ 2147483647 w 530"/>
                <a:gd name="T3" fmla="*/ 0 h 425"/>
                <a:gd name="T4" fmla="*/ 2147483647 w 530"/>
                <a:gd name="T5" fmla="*/ 2147483647 h 425"/>
                <a:gd name="T6" fmla="*/ 2147483647 w 530"/>
                <a:gd name="T7" fmla="*/ 2147483647 h 425"/>
                <a:gd name="T8" fmla="*/ 2147483647 w 530"/>
                <a:gd name="T9" fmla="*/ 2147483647 h 425"/>
                <a:gd name="T10" fmla="*/ 2147483647 w 530"/>
                <a:gd name="T11" fmla="*/ 2147483647 h 425"/>
                <a:gd name="T12" fmla="*/ 2147483647 w 530"/>
                <a:gd name="T13" fmla="*/ 2147483647 h 425"/>
                <a:gd name="T14" fmla="*/ 2147483647 w 530"/>
                <a:gd name="T15" fmla="*/ 2147483647 h 425"/>
                <a:gd name="T16" fmla="*/ 2147483647 w 530"/>
                <a:gd name="T17" fmla="*/ 2147483647 h 425"/>
                <a:gd name="T18" fmla="*/ 2147483647 w 530"/>
                <a:gd name="T19" fmla="*/ 2147483647 h 425"/>
                <a:gd name="T20" fmla="*/ 2147483647 w 530"/>
                <a:gd name="T21" fmla="*/ 2147483647 h 425"/>
                <a:gd name="T22" fmla="*/ 2147483647 w 530"/>
                <a:gd name="T23" fmla="*/ 2147483647 h 425"/>
                <a:gd name="T24" fmla="*/ 2147483647 w 530"/>
                <a:gd name="T25" fmla="*/ 2147483647 h 425"/>
                <a:gd name="T26" fmla="*/ 2147483647 w 530"/>
                <a:gd name="T27" fmla="*/ 2147483647 h 425"/>
                <a:gd name="T28" fmla="*/ 2147483647 w 530"/>
                <a:gd name="T29" fmla="*/ 2147483647 h 425"/>
                <a:gd name="T30" fmla="*/ 2147483647 w 530"/>
                <a:gd name="T31" fmla="*/ 2147483647 h 425"/>
                <a:gd name="T32" fmla="*/ 2147483647 w 530"/>
                <a:gd name="T33" fmla="*/ 2147483647 h 425"/>
                <a:gd name="T34" fmla="*/ 2147483647 w 530"/>
                <a:gd name="T35" fmla="*/ 2147483647 h 425"/>
                <a:gd name="T36" fmla="*/ 2147483647 w 530"/>
                <a:gd name="T37" fmla="*/ 2147483647 h 425"/>
                <a:gd name="T38" fmla="*/ 2147483647 w 530"/>
                <a:gd name="T39" fmla="*/ 2147483647 h 425"/>
                <a:gd name="T40" fmla="*/ 2147483647 w 530"/>
                <a:gd name="T41" fmla="*/ 2147483647 h 425"/>
                <a:gd name="T42" fmla="*/ 2147483647 w 530"/>
                <a:gd name="T43" fmla="*/ 2147483647 h 425"/>
                <a:gd name="T44" fmla="*/ 2147483647 w 530"/>
                <a:gd name="T45" fmla="*/ 2147483647 h 425"/>
                <a:gd name="T46" fmla="*/ 2147483647 w 530"/>
                <a:gd name="T47" fmla="*/ 2147483647 h 425"/>
                <a:gd name="T48" fmla="*/ 2147483647 w 530"/>
                <a:gd name="T49" fmla="*/ 2147483647 h 425"/>
                <a:gd name="T50" fmla="*/ 2147483647 w 530"/>
                <a:gd name="T51" fmla="*/ 2147483647 h 425"/>
                <a:gd name="T52" fmla="*/ 2147483647 w 530"/>
                <a:gd name="T53" fmla="*/ 2147483647 h 425"/>
                <a:gd name="T54" fmla="*/ 2147483647 w 530"/>
                <a:gd name="T55" fmla="*/ 2147483647 h 425"/>
                <a:gd name="T56" fmla="*/ 2147483647 w 530"/>
                <a:gd name="T57" fmla="*/ 2147483647 h 425"/>
                <a:gd name="T58" fmla="*/ 2147483647 w 530"/>
                <a:gd name="T59" fmla="*/ 2147483647 h 425"/>
                <a:gd name="T60" fmla="*/ 2147483647 w 530"/>
                <a:gd name="T61" fmla="*/ 2147483647 h 425"/>
                <a:gd name="T62" fmla="*/ 2147483647 w 530"/>
                <a:gd name="T63" fmla="*/ 2147483647 h 425"/>
                <a:gd name="T64" fmla="*/ 2147483647 w 530"/>
                <a:gd name="T65" fmla="*/ 2147483647 h 425"/>
                <a:gd name="T66" fmla="*/ 2147483647 w 530"/>
                <a:gd name="T67" fmla="*/ 2147483647 h 425"/>
                <a:gd name="T68" fmla="*/ 0 w 530"/>
                <a:gd name="T69" fmla="*/ 2147483647 h 4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30"/>
                <a:gd name="T106" fmla="*/ 0 h 425"/>
                <a:gd name="T107" fmla="*/ 530 w 530"/>
                <a:gd name="T108" fmla="*/ 425 h 42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30" h="425">
                  <a:moveTo>
                    <a:pt x="0" y="10"/>
                  </a:moveTo>
                  <a:lnTo>
                    <a:pt x="265" y="0"/>
                  </a:lnTo>
                  <a:lnTo>
                    <a:pt x="312" y="87"/>
                  </a:lnTo>
                  <a:lnTo>
                    <a:pt x="272" y="191"/>
                  </a:lnTo>
                  <a:lnTo>
                    <a:pt x="259" y="237"/>
                  </a:lnTo>
                  <a:lnTo>
                    <a:pt x="436" y="218"/>
                  </a:lnTo>
                  <a:lnTo>
                    <a:pt x="448" y="286"/>
                  </a:lnTo>
                  <a:lnTo>
                    <a:pt x="394" y="279"/>
                  </a:lnTo>
                  <a:lnTo>
                    <a:pt x="370" y="308"/>
                  </a:lnTo>
                  <a:lnTo>
                    <a:pt x="398" y="328"/>
                  </a:lnTo>
                  <a:lnTo>
                    <a:pt x="446" y="305"/>
                  </a:lnTo>
                  <a:lnTo>
                    <a:pt x="448" y="338"/>
                  </a:lnTo>
                  <a:lnTo>
                    <a:pt x="477" y="310"/>
                  </a:lnTo>
                  <a:lnTo>
                    <a:pt x="496" y="310"/>
                  </a:lnTo>
                  <a:lnTo>
                    <a:pt x="474" y="367"/>
                  </a:lnTo>
                  <a:lnTo>
                    <a:pt x="517" y="376"/>
                  </a:lnTo>
                  <a:lnTo>
                    <a:pt x="530" y="407"/>
                  </a:lnTo>
                  <a:lnTo>
                    <a:pt x="511" y="417"/>
                  </a:lnTo>
                  <a:lnTo>
                    <a:pt x="483" y="397"/>
                  </a:lnTo>
                  <a:lnTo>
                    <a:pt x="432" y="383"/>
                  </a:lnTo>
                  <a:lnTo>
                    <a:pt x="443" y="420"/>
                  </a:lnTo>
                  <a:lnTo>
                    <a:pt x="417" y="425"/>
                  </a:lnTo>
                  <a:lnTo>
                    <a:pt x="396" y="391"/>
                  </a:lnTo>
                  <a:lnTo>
                    <a:pt x="383" y="412"/>
                  </a:lnTo>
                  <a:lnTo>
                    <a:pt x="306" y="412"/>
                  </a:lnTo>
                  <a:lnTo>
                    <a:pt x="306" y="391"/>
                  </a:lnTo>
                  <a:lnTo>
                    <a:pt x="277" y="367"/>
                  </a:lnTo>
                  <a:lnTo>
                    <a:pt x="218" y="363"/>
                  </a:lnTo>
                  <a:lnTo>
                    <a:pt x="267" y="391"/>
                  </a:lnTo>
                  <a:lnTo>
                    <a:pt x="199" y="405"/>
                  </a:lnTo>
                  <a:lnTo>
                    <a:pt x="93" y="386"/>
                  </a:lnTo>
                  <a:lnTo>
                    <a:pt x="52" y="391"/>
                  </a:lnTo>
                  <a:lnTo>
                    <a:pt x="67" y="249"/>
                  </a:lnTo>
                  <a:lnTo>
                    <a:pt x="2" y="136"/>
                  </a:lnTo>
                  <a:lnTo>
                    <a:pt x="0" y="1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1" name="Freeform 27"/>
            <p:cNvSpPr>
              <a:spLocks/>
            </p:cNvSpPr>
            <p:nvPr/>
          </p:nvSpPr>
          <p:spPr bwMode="auto">
            <a:xfrm>
              <a:off x="5875951" y="2833291"/>
              <a:ext cx="697874" cy="867504"/>
            </a:xfrm>
            <a:custGeom>
              <a:avLst/>
              <a:gdLst>
                <a:gd name="T0" fmla="*/ 0 w 591"/>
                <a:gd name="T1" fmla="*/ 2147483647 h 665"/>
                <a:gd name="T2" fmla="*/ 2147483647 w 591"/>
                <a:gd name="T3" fmla="*/ 2147483647 h 665"/>
                <a:gd name="T4" fmla="*/ 2147483647 w 591"/>
                <a:gd name="T5" fmla="*/ 0 h 665"/>
                <a:gd name="T6" fmla="*/ 2147483647 w 591"/>
                <a:gd name="T7" fmla="*/ 2147483647 h 665"/>
                <a:gd name="T8" fmla="*/ 2147483647 w 591"/>
                <a:gd name="T9" fmla="*/ 2147483647 h 665"/>
                <a:gd name="T10" fmla="*/ 2147483647 w 591"/>
                <a:gd name="T11" fmla="*/ 2147483647 h 665"/>
                <a:gd name="T12" fmla="*/ 2147483647 w 591"/>
                <a:gd name="T13" fmla="*/ 2147483647 h 665"/>
                <a:gd name="T14" fmla="*/ 2147483647 w 591"/>
                <a:gd name="T15" fmla="*/ 2147483647 h 665"/>
                <a:gd name="T16" fmla="*/ 2147483647 w 591"/>
                <a:gd name="T17" fmla="*/ 2147483647 h 665"/>
                <a:gd name="T18" fmla="*/ 2147483647 w 591"/>
                <a:gd name="T19" fmla="*/ 2147483647 h 665"/>
                <a:gd name="T20" fmla="*/ 2147483647 w 591"/>
                <a:gd name="T21" fmla="*/ 2147483647 h 665"/>
                <a:gd name="T22" fmla="*/ 2147483647 w 591"/>
                <a:gd name="T23" fmla="*/ 2147483647 h 665"/>
                <a:gd name="T24" fmla="*/ 2147483647 w 591"/>
                <a:gd name="T25" fmla="*/ 2147483647 h 665"/>
                <a:gd name="T26" fmla="*/ 2147483647 w 591"/>
                <a:gd name="T27" fmla="*/ 2147483647 h 665"/>
                <a:gd name="T28" fmla="*/ 2147483647 w 591"/>
                <a:gd name="T29" fmla="*/ 2147483647 h 665"/>
                <a:gd name="T30" fmla="*/ 2147483647 w 591"/>
                <a:gd name="T31" fmla="*/ 2147483647 h 665"/>
                <a:gd name="T32" fmla="*/ 2147483647 w 591"/>
                <a:gd name="T33" fmla="*/ 2147483647 h 665"/>
                <a:gd name="T34" fmla="*/ 2147483647 w 591"/>
                <a:gd name="T35" fmla="*/ 2147483647 h 665"/>
                <a:gd name="T36" fmla="*/ 2147483647 w 591"/>
                <a:gd name="T37" fmla="*/ 2147483647 h 665"/>
                <a:gd name="T38" fmla="*/ 2147483647 w 591"/>
                <a:gd name="T39" fmla="*/ 2147483647 h 665"/>
                <a:gd name="T40" fmla="*/ 2147483647 w 591"/>
                <a:gd name="T41" fmla="*/ 2147483647 h 665"/>
                <a:gd name="T42" fmla="*/ 2147483647 w 591"/>
                <a:gd name="T43" fmla="*/ 2147483647 h 665"/>
                <a:gd name="T44" fmla="*/ 2147483647 w 591"/>
                <a:gd name="T45" fmla="*/ 2147483647 h 665"/>
                <a:gd name="T46" fmla="*/ 2147483647 w 591"/>
                <a:gd name="T47" fmla="*/ 2147483647 h 665"/>
                <a:gd name="T48" fmla="*/ 2147483647 w 591"/>
                <a:gd name="T49" fmla="*/ 2147483647 h 665"/>
                <a:gd name="T50" fmla="*/ 2147483647 w 591"/>
                <a:gd name="T51" fmla="*/ 2147483647 h 665"/>
                <a:gd name="T52" fmla="*/ 2147483647 w 591"/>
                <a:gd name="T53" fmla="*/ 2147483647 h 665"/>
                <a:gd name="T54" fmla="*/ 2147483647 w 591"/>
                <a:gd name="T55" fmla="*/ 2147483647 h 665"/>
                <a:gd name="T56" fmla="*/ 2147483647 w 591"/>
                <a:gd name="T57" fmla="*/ 2147483647 h 665"/>
                <a:gd name="T58" fmla="*/ 2147483647 w 591"/>
                <a:gd name="T59" fmla="*/ 2147483647 h 665"/>
                <a:gd name="T60" fmla="*/ 0 w 591"/>
                <a:gd name="T61" fmla="*/ 2147483647 h 6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91"/>
                <a:gd name="T94" fmla="*/ 0 h 665"/>
                <a:gd name="T95" fmla="*/ 591 w 591"/>
                <a:gd name="T96" fmla="*/ 665 h 6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91" h="665">
                  <a:moveTo>
                    <a:pt x="0" y="52"/>
                  </a:moveTo>
                  <a:lnTo>
                    <a:pt x="155" y="52"/>
                  </a:lnTo>
                  <a:lnTo>
                    <a:pt x="154" y="0"/>
                  </a:lnTo>
                  <a:lnTo>
                    <a:pt x="188" y="15"/>
                  </a:lnTo>
                  <a:lnTo>
                    <a:pt x="194" y="55"/>
                  </a:lnTo>
                  <a:lnTo>
                    <a:pt x="268" y="99"/>
                  </a:lnTo>
                  <a:lnTo>
                    <a:pt x="291" y="79"/>
                  </a:lnTo>
                  <a:lnTo>
                    <a:pt x="334" y="79"/>
                  </a:lnTo>
                  <a:lnTo>
                    <a:pt x="368" y="118"/>
                  </a:lnTo>
                  <a:lnTo>
                    <a:pt x="391" y="104"/>
                  </a:lnTo>
                  <a:lnTo>
                    <a:pt x="456" y="120"/>
                  </a:lnTo>
                  <a:lnTo>
                    <a:pt x="478" y="91"/>
                  </a:lnTo>
                  <a:lnTo>
                    <a:pt x="518" y="113"/>
                  </a:lnTo>
                  <a:lnTo>
                    <a:pt x="591" y="110"/>
                  </a:lnTo>
                  <a:lnTo>
                    <a:pt x="473" y="192"/>
                  </a:lnTo>
                  <a:lnTo>
                    <a:pt x="415" y="265"/>
                  </a:lnTo>
                  <a:lnTo>
                    <a:pt x="426" y="370"/>
                  </a:lnTo>
                  <a:lnTo>
                    <a:pt x="386" y="414"/>
                  </a:lnTo>
                  <a:lnTo>
                    <a:pt x="402" y="444"/>
                  </a:lnTo>
                  <a:lnTo>
                    <a:pt x="402" y="522"/>
                  </a:lnTo>
                  <a:lnTo>
                    <a:pt x="443" y="522"/>
                  </a:lnTo>
                  <a:lnTo>
                    <a:pt x="502" y="578"/>
                  </a:lnTo>
                  <a:lnTo>
                    <a:pt x="527" y="646"/>
                  </a:lnTo>
                  <a:lnTo>
                    <a:pt x="108" y="665"/>
                  </a:lnTo>
                  <a:lnTo>
                    <a:pt x="110" y="481"/>
                  </a:lnTo>
                  <a:lnTo>
                    <a:pt x="73" y="441"/>
                  </a:lnTo>
                  <a:lnTo>
                    <a:pt x="86" y="393"/>
                  </a:lnTo>
                  <a:lnTo>
                    <a:pt x="99" y="365"/>
                  </a:lnTo>
                  <a:lnTo>
                    <a:pt x="73" y="238"/>
                  </a:lnTo>
                  <a:lnTo>
                    <a:pt x="37" y="154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2" name="Freeform 28"/>
            <p:cNvSpPr>
              <a:spLocks/>
            </p:cNvSpPr>
            <p:nvPr/>
          </p:nvSpPr>
          <p:spPr bwMode="auto">
            <a:xfrm>
              <a:off x="6329056" y="3133844"/>
              <a:ext cx="529382" cy="684212"/>
            </a:xfrm>
            <a:custGeom>
              <a:avLst/>
              <a:gdLst>
                <a:gd name="T0" fmla="*/ 2147483647 w 449"/>
                <a:gd name="T1" fmla="*/ 2147483647 h 524"/>
                <a:gd name="T2" fmla="*/ 2147483647 w 449"/>
                <a:gd name="T3" fmla="*/ 2147483647 h 524"/>
                <a:gd name="T4" fmla="*/ 2147483647 w 449"/>
                <a:gd name="T5" fmla="*/ 2147483647 h 524"/>
                <a:gd name="T6" fmla="*/ 2147483647 w 449"/>
                <a:gd name="T7" fmla="*/ 0 h 524"/>
                <a:gd name="T8" fmla="*/ 2147483647 w 449"/>
                <a:gd name="T9" fmla="*/ 2147483647 h 524"/>
                <a:gd name="T10" fmla="*/ 2147483647 w 449"/>
                <a:gd name="T11" fmla="*/ 2147483647 h 524"/>
                <a:gd name="T12" fmla="*/ 2147483647 w 449"/>
                <a:gd name="T13" fmla="*/ 2147483647 h 524"/>
                <a:gd name="T14" fmla="*/ 2147483647 w 449"/>
                <a:gd name="T15" fmla="*/ 2147483647 h 524"/>
                <a:gd name="T16" fmla="*/ 2147483647 w 449"/>
                <a:gd name="T17" fmla="*/ 2147483647 h 524"/>
                <a:gd name="T18" fmla="*/ 2147483647 w 449"/>
                <a:gd name="T19" fmla="*/ 2147483647 h 524"/>
                <a:gd name="T20" fmla="*/ 2147483647 w 449"/>
                <a:gd name="T21" fmla="*/ 2147483647 h 524"/>
                <a:gd name="T22" fmla="*/ 2147483647 w 449"/>
                <a:gd name="T23" fmla="*/ 2147483647 h 524"/>
                <a:gd name="T24" fmla="*/ 2147483647 w 449"/>
                <a:gd name="T25" fmla="*/ 2147483647 h 524"/>
                <a:gd name="T26" fmla="*/ 2147483647 w 449"/>
                <a:gd name="T27" fmla="*/ 2147483647 h 524"/>
                <a:gd name="T28" fmla="*/ 2147483647 w 449"/>
                <a:gd name="T29" fmla="*/ 2147483647 h 524"/>
                <a:gd name="T30" fmla="*/ 2147483647 w 449"/>
                <a:gd name="T31" fmla="*/ 2147483647 h 524"/>
                <a:gd name="T32" fmla="*/ 2147483647 w 449"/>
                <a:gd name="T33" fmla="*/ 2147483647 h 524"/>
                <a:gd name="T34" fmla="*/ 2147483647 w 449"/>
                <a:gd name="T35" fmla="*/ 2147483647 h 524"/>
                <a:gd name="T36" fmla="*/ 2147483647 w 449"/>
                <a:gd name="T37" fmla="*/ 2147483647 h 524"/>
                <a:gd name="T38" fmla="*/ 2147483647 w 449"/>
                <a:gd name="T39" fmla="*/ 2147483647 h 524"/>
                <a:gd name="T40" fmla="*/ 2147483647 w 449"/>
                <a:gd name="T41" fmla="*/ 2147483647 h 524"/>
                <a:gd name="T42" fmla="*/ 2147483647 w 449"/>
                <a:gd name="T43" fmla="*/ 2147483647 h 524"/>
                <a:gd name="T44" fmla="*/ 2147483647 w 449"/>
                <a:gd name="T45" fmla="*/ 2147483647 h 524"/>
                <a:gd name="T46" fmla="*/ 2147483647 w 449"/>
                <a:gd name="T47" fmla="*/ 2147483647 h 524"/>
                <a:gd name="T48" fmla="*/ 2147483647 w 449"/>
                <a:gd name="T49" fmla="*/ 2147483647 h 524"/>
                <a:gd name="T50" fmla="*/ 2147483647 w 449"/>
                <a:gd name="T51" fmla="*/ 2147483647 h 524"/>
                <a:gd name="T52" fmla="*/ 2147483647 w 449"/>
                <a:gd name="T53" fmla="*/ 2147483647 h 524"/>
                <a:gd name="T54" fmla="*/ 2147483647 w 449"/>
                <a:gd name="T55" fmla="*/ 2147483647 h 524"/>
                <a:gd name="T56" fmla="*/ 2147483647 w 449"/>
                <a:gd name="T57" fmla="*/ 2147483647 h 524"/>
                <a:gd name="T58" fmla="*/ 2147483647 w 449"/>
                <a:gd name="T59" fmla="*/ 2147483647 h 524"/>
                <a:gd name="T60" fmla="*/ 2147483647 w 449"/>
                <a:gd name="T61" fmla="*/ 2147483647 h 524"/>
                <a:gd name="T62" fmla="*/ 2147483647 w 449"/>
                <a:gd name="T63" fmla="*/ 2147483647 h 524"/>
                <a:gd name="T64" fmla="*/ 2147483647 w 449"/>
                <a:gd name="T65" fmla="*/ 2147483647 h 524"/>
                <a:gd name="T66" fmla="*/ 0 w 449"/>
                <a:gd name="T67" fmla="*/ 2147483647 h 524"/>
                <a:gd name="T68" fmla="*/ 2147483647 w 449"/>
                <a:gd name="T69" fmla="*/ 2147483647 h 524"/>
                <a:gd name="T70" fmla="*/ 2147483647 w 449"/>
                <a:gd name="T71" fmla="*/ 2147483647 h 5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9"/>
                <a:gd name="T109" fmla="*/ 0 h 524"/>
                <a:gd name="T110" fmla="*/ 449 w 449"/>
                <a:gd name="T111" fmla="*/ 524 h 5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9" h="524">
                  <a:moveTo>
                    <a:pt x="32" y="35"/>
                  </a:moveTo>
                  <a:lnTo>
                    <a:pt x="66" y="30"/>
                  </a:lnTo>
                  <a:lnTo>
                    <a:pt x="97" y="30"/>
                  </a:lnTo>
                  <a:lnTo>
                    <a:pt x="116" y="0"/>
                  </a:lnTo>
                  <a:lnTo>
                    <a:pt x="131" y="38"/>
                  </a:lnTo>
                  <a:lnTo>
                    <a:pt x="179" y="38"/>
                  </a:lnTo>
                  <a:lnTo>
                    <a:pt x="205" y="74"/>
                  </a:lnTo>
                  <a:lnTo>
                    <a:pt x="255" y="64"/>
                  </a:lnTo>
                  <a:lnTo>
                    <a:pt x="289" y="87"/>
                  </a:lnTo>
                  <a:lnTo>
                    <a:pt x="352" y="103"/>
                  </a:lnTo>
                  <a:lnTo>
                    <a:pt x="363" y="130"/>
                  </a:lnTo>
                  <a:lnTo>
                    <a:pt x="395" y="132"/>
                  </a:lnTo>
                  <a:lnTo>
                    <a:pt x="386" y="159"/>
                  </a:lnTo>
                  <a:lnTo>
                    <a:pt x="397" y="190"/>
                  </a:lnTo>
                  <a:lnTo>
                    <a:pt x="376" y="229"/>
                  </a:lnTo>
                  <a:lnTo>
                    <a:pt x="391" y="237"/>
                  </a:lnTo>
                  <a:lnTo>
                    <a:pt x="426" y="195"/>
                  </a:lnTo>
                  <a:lnTo>
                    <a:pt x="424" y="180"/>
                  </a:lnTo>
                  <a:lnTo>
                    <a:pt x="439" y="174"/>
                  </a:lnTo>
                  <a:lnTo>
                    <a:pt x="449" y="195"/>
                  </a:lnTo>
                  <a:lnTo>
                    <a:pt x="421" y="224"/>
                  </a:lnTo>
                  <a:lnTo>
                    <a:pt x="410" y="290"/>
                  </a:lnTo>
                  <a:lnTo>
                    <a:pt x="410" y="402"/>
                  </a:lnTo>
                  <a:lnTo>
                    <a:pt x="426" y="421"/>
                  </a:lnTo>
                  <a:lnTo>
                    <a:pt x="420" y="490"/>
                  </a:lnTo>
                  <a:lnTo>
                    <a:pt x="206" y="524"/>
                  </a:lnTo>
                  <a:lnTo>
                    <a:pt x="153" y="492"/>
                  </a:lnTo>
                  <a:lnTo>
                    <a:pt x="165" y="450"/>
                  </a:lnTo>
                  <a:lnTo>
                    <a:pt x="139" y="405"/>
                  </a:lnTo>
                  <a:lnTo>
                    <a:pt x="116" y="348"/>
                  </a:lnTo>
                  <a:lnTo>
                    <a:pt x="56" y="292"/>
                  </a:lnTo>
                  <a:lnTo>
                    <a:pt x="19" y="292"/>
                  </a:lnTo>
                  <a:lnTo>
                    <a:pt x="19" y="214"/>
                  </a:lnTo>
                  <a:lnTo>
                    <a:pt x="0" y="185"/>
                  </a:lnTo>
                  <a:lnTo>
                    <a:pt x="42" y="140"/>
                  </a:lnTo>
                  <a:lnTo>
                    <a:pt x="32" y="3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3" name="Freeform 29"/>
            <p:cNvSpPr>
              <a:spLocks/>
            </p:cNvSpPr>
            <p:nvPr/>
          </p:nvSpPr>
          <p:spPr bwMode="auto">
            <a:xfrm>
              <a:off x="5993211" y="3673472"/>
              <a:ext cx="615906" cy="445136"/>
            </a:xfrm>
            <a:custGeom>
              <a:avLst/>
              <a:gdLst>
                <a:gd name="T0" fmla="*/ 2147483647 w 521"/>
                <a:gd name="T1" fmla="*/ 2147483647 h 339"/>
                <a:gd name="T2" fmla="*/ 0 w 521"/>
                <a:gd name="T3" fmla="*/ 2147483647 h 339"/>
                <a:gd name="T4" fmla="*/ 2147483647 w 521"/>
                <a:gd name="T5" fmla="*/ 2147483647 h 339"/>
                <a:gd name="T6" fmla="*/ 2147483647 w 521"/>
                <a:gd name="T7" fmla="*/ 2147483647 h 339"/>
                <a:gd name="T8" fmla="*/ 2147483647 w 521"/>
                <a:gd name="T9" fmla="*/ 2147483647 h 339"/>
                <a:gd name="T10" fmla="*/ 2147483647 w 521"/>
                <a:gd name="T11" fmla="*/ 2147483647 h 339"/>
                <a:gd name="T12" fmla="*/ 2147483647 w 521"/>
                <a:gd name="T13" fmla="*/ 2147483647 h 339"/>
                <a:gd name="T14" fmla="*/ 2147483647 w 521"/>
                <a:gd name="T15" fmla="*/ 2147483647 h 339"/>
                <a:gd name="T16" fmla="*/ 2147483647 w 521"/>
                <a:gd name="T17" fmla="*/ 2147483647 h 339"/>
                <a:gd name="T18" fmla="*/ 2147483647 w 521"/>
                <a:gd name="T19" fmla="*/ 2147483647 h 339"/>
                <a:gd name="T20" fmla="*/ 2147483647 w 521"/>
                <a:gd name="T21" fmla="*/ 2147483647 h 339"/>
                <a:gd name="T22" fmla="*/ 2147483647 w 521"/>
                <a:gd name="T23" fmla="*/ 2147483647 h 339"/>
                <a:gd name="T24" fmla="*/ 2147483647 w 521"/>
                <a:gd name="T25" fmla="*/ 2147483647 h 339"/>
                <a:gd name="T26" fmla="*/ 2147483647 w 521"/>
                <a:gd name="T27" fmla="*/ 2147483647 h 339"/>
                <a:gd name="T28" fmla="*/ 2147483647 w 521"/>
                <a:gd name="T29" fmla="*/ 0 h 339"/>
                <a:gd name="T30" fmla="*/ 2147483647 w 521"/>
                <a:gd name="T31" fmla="*/ 2147483647 h 339"/>
                <a:gd name="T32" fmla="*/ 2147483647 w 521"/>
                <a:gd name="T33" fmla="*/ 2147483647 h 339"/>
                <a:gd name="T34" fmla="*/ 2147483647 w 521"/>
                <a:gd name="T35" fmla="*/ 2147483647 h 3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21"/>
                <a:gd name="T55" fmla="*/ 0 h 339"/>
                <a:gd name="T56" fmla="*/ 521 w 521"/>
                <a:gd name="T57" fmla="*/ 339 h 3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21" h="339">
                  <a:moveTo>
                    <a:pt x="8" y="18"/>
                  </a:moveTo>
                  <a:lnTo>
                    <a:pt x="0" y="78"/>
                  </a:lnTo>
                  <a:lnTo>
                    <a:pt x="11" y="141"/>
                  </a:lnTo>
                  <a:lnTo>
                    <a:pt x="59" y="270"/>
                  </a:lnTo>
                  <a:lnTo>
                    <a:pt x="87" y="339"/>
                  </a:lnTo>
                  <a:lnTo>
                    <a:pt x="394" y="323"/>
                  </a:lnTo>
                  <a:lnTo>
                    <a:pt x="444" y="339"/>
                  </a:lnTo>
                  <a:lnTo>
                    <a:pt x="474" y="273"/>
                  </a:lnTo>
                  <a:lnTo>
                    <a:pt x="463" y="226"/>
                  </a:lnTo>
                  <a:lnTo>
                    <a:pt x="515" y="217"/>
                  </a:lnTo>
                  <a:lnTo>
                    <a:pt x="521" y="142"/>
                  </a:lnTo>
                  <a:lnTo>
                    <a:pt x="490" y="110"/>
                  </a:lnTo>
                  <a:lnTo>
                    <a:pt x="437" y="78"/>
                  </a:lnTo>
                  <a:lnTo>
                    <a:pt x="449" y="33"/>
                  </a:lnTo>
                  <a:lnTo>
                    <a:pt x="426" y="0"/>
                  </a:lnTo>
                  <a:lnTo>
                    <a:pt x="311" y="5"/>
                  </a:lnTo>
                  <a:lnTo>
                    <a:pt x="195" y="10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4" name="Freeform 30"/>
            <p:cNvSpPr>
              <a:spLocks/>
            </p:cNvSpPr>
            <p:nvPr/>
          </p:nvSpPr>
          <p:spPr bwMode="auto">
            <a:xfrm>
              <a:off x="6537395" y="3034798"/>
              <a:ext cx="569229" cy="273230"/>
            </a:xfrm>
            <a:custGeom>
              <a:avLst/>
              <a:gdLst>
                <a:gd name="T0" fmla="*/ 0 w 483"/>
                <a:gd name="T1" fmla="*/ 2147483647 h 209"/>
                <a:gd name="T2" fmla="*/ 2147483647 w 483"/>
                <a:gd name="T3" fmla="*/ 0 h 209"/>
                <a:gd name="T4" fmla="*/ 2147483647 w 483"/>
                <a:gd name="T5" fmla="*/ 2147483647 h 209"/>
                <a:gd name="T6" fmla="*/ 2147483647 w 483"/>
                <a:gd name="T7" fmla="*/ 2147483647 h 209"/>
                <a:gd name="T8" fmla="*/ 2147483647 w 483"/>
                <a:gd name="T9" fmla="*/ 2147483647 h 209"/>
                <a:gd name="T10" fmla="*/ 2147483647 w 483"/>
                <a:gd name="T11" fmla="*/ 2147483647 h 209"/>
                <a:gd name="T12" fmla="*/ 2147483647 w 483"/>
                <a:gd name="T13" fmla="*/ 2147483647 h 209"/>
                <a:gd name="T14" fmla="*/ 2147483647 w 483"/>
                <a:gd name="T15" fmla="*/ 2147483647 h 209"/>
                <a:gd name="T16" fmla="*/ 2147483647 w 483"/>
                <a:gd name="T17" fmla="*/ 2147483647 h 209"/>
                <a:gd name="T18" fmla="*/ 2147483647 w 483"/>
                <a:gd name="T19" fmla="*/ 2147483647 h 209"/>
                <a:gd name="T20" fmla="*/ 2147483647 w 483"/>
                <a:gd name="T21" fmla="*/ 2147483647 h 209"/>
                <a:gd name="T22" fmla="*/ 2147483647 w 483"/>
                <a:gd name="T23" fmla="*/ 2147483647 h 209"/>
                <a:gd name="T24" fmla="*/ 2147483647 w 483"/>
                <a:gd name="T25" fmla="*/ 2147483647 h 209"/>
                <a:gd name="T26" fmla="*/ 2147483647 w 483"/>
                <a:gd name="T27" fmla="*/ 2147483647 h 209"/>
                <a:gd name="T28" fmla="*/ 2147483647 w 483"/>
                <a:gd name="T29" fmla="*/ 2147483647 h 209"/>
                <a:gd name="T30" fmla="*/ 2147483647 w 483"/>
                <a:gd name="T31" fmla="*/ 2147483647 h 209"/>
                <a:gd name="T32" fmla="*/ 2147483647 w 483"/>
                <a:gd name="T33" fmla="*/ 2147483647 h 209"/>
                <a:gd name="T34" fmla="*/ 2147483647 w 483"/>
                <a:gd name="T35" fmla="*/ 2147483647 h 209"/>
                <a:gd name="T36" fmla="*/ 2147483647 w 483"/>
                <a:gd name="T37" fmla="*/ 2147483647 h 209"/>
                <a:gd name="T38" fmla="*/ 2147483647 w 483"/>
                <a:gd name="T39" fmla="*/ 2147483647 h 209"/>
                <a:gd name="T40" fmla="*/ 2147483647 w 483"/>
                <a:gd name="T41" fmla="*/ 2147483647 h 209"/>
                <a:gd name="T42" fmla="*/ 2147483647 w 483"/>
                <a:gd name="T43" fmla="*/ 2147483647 h 209"/>
                <a:gd name="T44" fmla="*/ 2147483647 w 483"/>
                <a:gd name="T45" fmla="*/ 2147483647 h 209"/>
                <a:gd name="T46" fmla="*/ 2147483647 w 483"/>
                <a:gd name="T47" fmla="*/ 2147483647 h 209"/>
                <a:gd name="T48" fmla="*/ 0 w 483"/>
                <a:gd name="T49" fmla="*/ 2147483647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83"/>
                <a:gd name="T76" fmla="*/ 0 h 209"/>
                <a:gd name="T77" fmla="*/ 483 w 483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83" h="209">
                  <a:moveTo>
                    <a:pt x="0" y="115"/>
                  </a:moveTo>
                  <a:lnTo>
                    <a:pt x="108" y="0"/>
                  </a:lnTo>
                  <a:lnTo>
                    <a:pt x="89" y="47"/>
                  </a:lnTo>
                  <a:lnTo>
                    <a:pt x="103" y="62"/>
                  </a:lnTo>
                  <a:lnTo>
                    <a:pt x="137" y="42"/>
                  </a:lnTo>
                  <a:lnTo>
                    <a:pt x="211" y="71"/>
                  </a:lnTo>
                  <a:lnTo>
                    <a:pt x="244" y="47"/>
                  </a:lnTo>
                  <a:lnTo>
                    <a:pt x="344" y="34"/>
                  </a:lnTo>
                  <a:lnTo>
                    <a:pt x="363" y="63"/>
                  </a:lnTo>
                  <a:lnTo>
                    <a:pt x="402" y="57"/>
                  </a:lnTo>
                  <a:lnTo>
                    <a:pt x="478" y="87"/>
                  </a:lnTo>
                  <a:lnTo>
                    <a:pt x="483" y="110"/>
                  </a:lnTo>
                  <a:lnTo>
                    <a:pt x="400" y="129"/>
                  </a:lnTo>
                  <a:lnTo>
                    <a:pt x="376" y="115"/>
                  </a:lnTo>
                  <a:lnTo>
                    <a:pt x="334" y="120"/>
                  </a:lnTo>
                  <a:lnTo>
                    <a:pt x="286" y="149"/>
                  </a:lnTo>
                  <a:lnTo>
                    <a:pt x="263" y="150"/>
                  </a:lnTo>
                  <a:lnTo>
                    <a:pt x="245" y="129"/>
                  </a:lnTo>
                  <a:lnTo>
                    <a:pt x="218" y="207"/>
                  </a:lnTo>
                  <a:lnTo>
                    <a:pt x="187" y="209"/>
                  </a:lnTo>
                  <a:lnTo>
                    <a:pt x="174" y="178"/>
                  </a:lnTo>
                  <a:lnTo>
                    <a:pt x="110" y="163"/>
                  </a:lnTo>
                  <a:lnTo>
                    <a:pt x="79" y="141"/>
                  </a:lnTo>
                  <a:lnTo>
                    <a:pt x="26" y="149"/>
                  </a:lnTo>
                  <a:lnTo>
                    <a:pt x="0" y="11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5" name="Freeform 31"/>
            <p:cNvSpPr>
              <a:spLocks/>
            </p:cNvSpPr>
            <p:nvPr/>
          </p:nvSpPr>
          <p:spPr bwMode="auto">
            <a:xfrm>
              <a:off x="6931301" y="3227198"/>
              <a:ext cx="408707" cy="611351"/>
            </a:xfrm>
            <a:custGeom>
              <a:avLst/>
              <a:gdLst>
                <a:gd name="T0" fmla="*/ 2147483647 w 345"/>
                <a:gd name="T1" fmla="*/ 2147483647 h 468"/>
                <a:gd name="T2" fmla="*/ 2147483647 w 345"/>
                <a:gd name="T3" fmla="*/ 2147483647 h 468"/>
                <a:gd name="T4" fmla="*/ 2147483647 w 345"/>
                <a:gd name="T5" fmla="*/ 2147483647 h 468"/>
                <a:gd name="T6" fmla="*/ 2147483647 w 345"/>
                <a:gd name="T7" fmla="*/ 2147483647 h 468"/>
                <a:gd name="T8" fmla="*/ 2147483647 w 345"/>
                <a:gd name="T9" fmla="*/ 2147483647 h 468"/>
                <a:gd name="T10" fmla="*/ 2147483647 w 345"/>
                <a:gd name="T11" fmla="*/ 2147483647 h 468"/>
                <a:gd name="T12" fmla="*/ 0 w 345"/>
                <a:gd name="T13" fmla="*/ 2147483647 h 468"/>
                <a:gd name="T14" fmla="*/ 2147483647 w 345"/>
                <a:gd name="T15" fmla="*/ 2147483647 h 468"/>
                <a:gd name="T16" fmla="*/ 2147483647 w 345"/>
                <a:gd name="T17" fmla="*/ 2147483647 h 468"/>
                <a:gd name="T18" fmla="*/ 2147483647 w 345"/>
                <a:gd name="T19" fmla="*/ 2147483647 h 468"/>
                <a:gd name="T20" fmla="*/ 2147483647 w 345"/>
                <a:gd name="T21" fmla="*/ 2147483647 h 468"/>
                <a:gd name="T22" fmla="*/ 2147483647 w 345"/>
                <a:gd name="T23" fmla="*/ 2147483647 h 468"/>
                <a:gd name="T24" fmla="*/ 2147483647 w 345"/>
                <a:gd name="T25" fmla="*/ 2147483647 h 468"/>
                <a:gd name="T26" fmla="*/ 2147483647 w 345"/>
                <a:gd name="T27" fmla="*/ 2147483647 h 468"/>
                <a:gd name="T28" fmla="*/ 2147483647 w 345"/>
                <a:gd name="T29" fmla="*/ 2147483647 h 468"/>
                <a:gd name="T30" fmla="*/ 2147483647 w 345"/>
                <a:gd name="T31" fmla="*/ 2147483647 h 468"/>
                <a:gd name="T32" fmla="*/ 2147483647 w 345"/>
                <a:gd name="T33" fmla="*/ 2147483647 h 468"/>
                <a:gd name="T34" fmla="*/ 2147483647 w 345"/>
                <a:gd name="T35" fmla="*/ 2147483647 h 468"/>
                <a:gd name="T36" fmla="*/ 2147483647 w 345"/>
                <a:gd name="T37" fmla="*/ 2147483647 h 468"/>
                <a:gd name="T38" fmla="*/ 2147483647 w 345"/>
                <a:gd name="T39" fmla="*/ 2147483647 h 468"/>
                <a:gd name="T40" fmla="*/ 2147483647 w 345"/>
                <a:gd name="T41" fmla="*/ 2147483647 h 468"/>
                <a:gd name="T42" fmla="*/ 2147483647 w 345"/>
                <a:gd name="T43" fmla="*/ 2147483647 h 468"/>
                <a:gd name="T44" fmla="*/ 2147483647 w 345"/>
                <a:gd name="T45" fmla="*/ 2147483647 h 468"/>
                <a:gd name="T46" fmla="*/ 2147483647 w 345"/>
                <a:gd name="T47" fmla="*/ 2147483647 h 468"/>
                <a:gd name="T48" fmla="*/ 2147483647 w 345"/>
                <a:gd name="T49" fmla="*/ 2147483647 h 468"/>
                <a:gd name="T50" fmla="*/ 2147483647 w 345"/>
                <a:gd name="T51" fmla="*/ 2147483647 h 468"/>
                <a:gd name="T52" fmla="*/ 2147483647 w 345"/>
                <a:gd name="T53" fmla="*/ 2147483647 h 468"/>
                <a:gd name="T54" fmla="*/ 2147483647 w 345"/>
                <a:gd name="T55" fmla="*/ 2147483647 h 468"/>
                <a:gd name="T56" fmla="*/ 2147483647 w 345"/>
                <a:gd name="T57" fmla="*/ 2147483647 h 468"/>
                <a:gd name="T58" fmla="*/ 2147483647 w 345"/>
                <a:gd name="T59" fmla="*/ 2147483647 h 468"/>
                <a:gd name="T60" fmla="*/ 2147483647 w 345"/>
                <a:gd name="T61" fmla="*/ 2147483647 h 468"/>
                <a:gd name="T62" fmla="*/ 2147483647 w 345"/>
                <a:gd name="T63" fmla="*/ 2147483647 h 468"/>
                <a:gd name="T64" fmla="*/ 2147483647 w 345"/>
                <a:gd name="T65" fmla="*/ 2147483647 h 468"/>
                <a:gd name="T66" fmla="*/ 2147483647 w 345"/>
                <a:gd name="T67" fmla="*/ 2147483647 h 468"/>
                <a:gd name="T68" fmla="*/ 2147483647 w 345"/>
                <a:gd name="T69" fmla="*/ 2147483647 h 468"/>
                <a:gd name="T70" fmla="*/ 2147483647 w 345"/>
                <a:gd name="T71" fmla="*/ 2147483647 h 468"/>
                <a:gd name="T72" fmla="*/ 2147483647 w 345"/>
                <a:gd name="T73" fmla="*/ 2147483647 h 468"/>
                <a:gd name="T74" fmla="*/ 2147483647 w 345"/>
                <a:gd name="T75" fmla="*/ 2147483647 h 468"/>
                <a:gd name="T76" fmla="*/ 2147483647 w 345"/>
                <a:gd name="T77" fmla="*/ 2147483647 h 468"/>
                <a:gd name="T78" fmla="*/ 2147483647 w 345"/>
                <a:gd name="T79" fmla="*/ 2147483647 h 468"/>
                <a:gd name="T80" fmla="*/ 2147483647 w 345"/>
                <a:gd name="T81" fmla="*/ 2147483647 h 468"/>
                <a:gd name="T82" fmla="*/ 2147483647 w 345"/>
                <a:gd name="T83" fmla="*/ 0 h 468"/>
                <a:gd name="T84" fmla="*/ 2147483647 w 345"/>
                <a:gd name="T85" fmla="*/ 2147483647 h 4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5"/>
                <a:gd name="T130" fmla="*/ 0 h 468"/>
                <a:gd name="T131" fmla="*/ 345 w 345"/>
                <a:gd name="T132" fmla="*/ 468 h 4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5" h="468">
                  <a:moveTo>
                    <a:pt x="87" y="20"/>
                  </a:moveTo>
                  <a:lnTo>
                    <a:pt x="100" y="49"/>
                  </a:lnTo>
                  <a:lnTo>
                    <a:pt x="76" y="66"/>
                  </a:lnTo>
                  <a:lnTo>
                    <a:pt x="74" y="141"/>
                  </a:lnTo>
                  <a:lnTo>
                    <a:pt x="61" y="92"/>
                  </a:lnTo>
                  <a:lnTo>
                    <a:pt x="11" y="139"/>
                  </a:lnTo>
                  <a:lnTo>
                    <a:pt x="0" y="273"/>
                  </a:lnTo>
                  <a:lnTo>
                    <a:pt x="32" y="339"/>
                  </a:lnTo>
                  <a:lnTo>
                    <a:pt x="36" y="373"/>
                  </a:lnTo>
                  <a:lnTo>
                    <a:pt x="37" y="401"/>
                  </a:lnTo>
                  <a:lnTo>
                    <a:pt x="36" y="425"/>
                  </a:lnTo>
                  <a:lnTo>
                    <a:pt x="29" y="468"/>
                  </a:lnTo>
                  <a:lnTo>
                    <a:pt x="165" y="460"/>
                  </a:lnTo>
                  <a:lnTo>
                    <a:pt x="344" y="444"/>
                  </a:lnTo>
                  <a:lnTo>
                    <a:pt x="312" y="434"/>
                  </a:lnTo>
                  <a:lnTo>
                    <a:pt x="294" y="410"/>
                  </a:lnTo>
                  <a:lnTo>
                    <a:pt x="321" y="389"/>
                  </a:lnTo>
                  <a:lnTo>
                    <a:pt x="321" y="363"/>
                  </a:lnTo>
                  <a:lnTo>
                    <a:pt x="308" y="341"/>
                  </a:lnTo>
                  <a:lnTo>
                    <a:pt x="321" y="325"/>
                  </a:lnTo>
                  <a:lnTo>
                    <a:pt x="345" y="326"/>
                  </a:lnTo>
                  <a:lnTo>
                    <a:pt x="341" y="262"/>
                  </a:lnTo>
                  <a:lnTo>
                    <a:pt x="334" y="223"/>
                  </a:lnTo>
                  <a:lnTo>
                    <a:pt x="320" y="199"/>
                  </a:lnTo>
                  <a:lnTo>
                    <a:pt x="305" y="184"/>
                  </a:lnTo>
                  <a:lnTo>
                    <a:pt x="283" y="179"/>
                  </a:lnTo>
                  <a:lnTo>
                    <a:pt x="262" y="179"/>
                  </a:lnTo>
                  <a:lnTo>
                    <a:pt x="239" y="210"/>
                  </a:lnTo>
                  <a:lnTo>
                    <a:pt x="224" y="220"/>
                  </a:lnTo>
                  <a:lnTo>
                    <a:pt x="215" y="223"/>
                  </a:lnTo>
                  <a:lnTo>
                    <a:pt x="203" y="218"/>
                  </a:lnTo>
                  <a:lnTo>
                    <a:pt x="200" y="204"/>
                  </a:lnTo>
                  <a:lnTo>
                    <a:pt x="203" y="194"/>
                  </a:lnTo>
                  <a:lnTo>
                    <a:pt x="213" y="184"/>
                  </a:lnTo>
                  <a:lnTo>
                    <a:pt x="223" y="179"/>
                  </a:lnTo>
                  <a:lnTo>
                    <a:pt x="232" y="178"/>
                  </a:lnTo>
                  <a:lnTo>
                    <a:pt x="232" y="160"/>
                  </a:lnTo>
                  <a:lnTo>
                    <a:pt x="258" y="141"/>
                  </a:lnTo>
                  <a:lnTo>
                    <a:pt x="232" y="79"/>
                  </a:lnTo>
                  <a:lnTo>
                    <a:pt x="232" y="50"/>
                  </a:lnTo>
                  <a:lnTo>
                    <a:pt x="189" y="39"/>
                  </a:lnTo>
                  <a:lnTo>
                    <a:pt x="126" y="0"/>
                  </a:lnTo>
                  <a:lnTo>
                    <a:pt x="87" y="2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6" name="Freeform 32"/>
            <p:cNvSpPr>
              <a:spLocks/>
            </p:cNvSpPr>
            <p:nvPr/>
          </p:nvSpPr>
          <p:spPr bwMode="auto">
            <a:xfrm>
              <a:off x="6486164" y="3769104"/>
              <a:ext cx="441721" cy="808304"/>
            </a:xfrm>
            <a:custGeom>
              <a:avLst/>
              <a:gdLst>
                <a:gd name="T0" fmla="*/ 2147483647 w 374"/>
                <a:gd name="T1" fmla="*/ 2147483647 h 618"/>
                <a:gd name="T2" fmla="*/ 2147483647 w 374"/>
                <a:gd name="T3" fmla="*/ 0 h 618"/>
                <a:gd name="T4" fmla="*/ 2147483647 w 374"/>
                <a:gd name="T5" fmla="*/ 2147483647 h 618"/>
                <a:gd name="T6" fmla="*/ 2147483647 w 374"/>
                <a:gd name="T7" fmla="*/ 2147483647 h 618"/>
                <a:gd name="T8" fmla="*/ 2147483647 w 374"/>
                <a:gd name="T9" fmla="*/ 2147483647 h 618"/>
                <a:gd name="T10" fmla="*/ 2147483647 w 374"/>
                <a:gd name="T11" fmla="*/ 2147483647 h 618"/>
                <a:gd name="T12" fmla="*/ 2147483647 w 374"/>
                <a:gd name="T13" fmla="*/ 2147483647 h 618"/>
                <a:gd name="T14" fmla="*/ 2147483647 w 374"/>
                <a:gd name="T15" fmla="*/ 2147483647 h 618"/>
                <a:gd name="T16" fmla="*/ 2147483647 w 374"/>
                <a:gd name="T17" fmla="*/ 2147483647 h 618"/>
                <a:gd name="T18" fmla="*/ 2147483647 w 374"/>
                <a:gd name="T19" fmla="*/ 2147483647 h 618"/>
                <a:gd name="T20" fmla="*/ 2147483647 w 374"/>
                <a:gd name="T21" fmla="*/ 2147483647 h 618"/>
                <a:gd name="T22" fmla="*/ 2147483647 w 374"/>
                <a:gd name="T23" fmla="*/ 2147483647 h 618"/>
                <a:gd name="T24" fmla="*/ 2147483647 w 374"/>
                <a:gd name="T25" fmla="*/ 2147483647 h 618"/>
                <a:gd name="T26" fmla="*/ 2147483647 w 374"/>
                <a:gd name="T27" fmla="*/ 2147483647 h 618"/>
                <a:gd name="T28" fmla="*/ 2147483647 w 374"/>
                <a:gd name="T29" fmla="*/ 2147483647 h 618"/>
                <a:gd name="T30" fmla="*/ 2147483647 w 374"/>
                <a:gd name="T31" fmla="*/ 2147483647 h 618"/>
                <a:gd name="T32" fmla="*/ 2147483647 w 374"/>
                <a:gd name="T33" fmla="*/ 2147483647 h 618"/>
                <a:gd name="T34" fmla="*/ 0 w 374"/>
                <a:gd name="T35" fmla="*/ 2147483647 h 618"/>
                <a:gd name="T36" fmla="*/ 2147483647 w 374"/>
                <a:gd name="T37" fmla="*/ 2147483647 h 618"/>
                <a:gd name="T38" fmla="*/ 2147483647 w 374"/>
                <a:gd name="T39" fmla="*/ 2147483647 h 618"/>
                <a:gd name="T40" fmla="*/ 2147483647 w 374"/>
                <a:gd name="T41" fmla="*/ 2147483647 h 618"/>
                <a:gd name="T42" fmla="*/ 2147483647 w 374"/>
                <a:gd name="T43" fmla="*/ 2147483647 h 618"/>
                <a:gd name="T44" fmla="*/ 2147483647 w 374"/>
                <a:gd name="T45" fmla="*/ 2147483647 h 6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4"/>
                <a:gd name="T70" fmla="*/ 0 h 618"/>
                <a:gd name="T71" fmla="*/ 374 w 374"/>
                <a:gd name="T72" fmla="*/ 618 h 6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4" h="618">
                  <a:moveTo>
                    <a:pt x="69" y="36"/>
                  </a:moveTo>
                  <a:lnTo>
                    <a:pt x="284" y="0"/>
                  </a:lnTo>
                  <a:lnTo>
                    <a:pt x="318" y="76"/>
                  </a:lnTo>
                  <a:lnTo>
                    <a:pt x="361" y="392"/>
                  </a:lnTo>
                  <a:lnTo>
                    <a:pt x="374" y="434"/>
                  </a:lnTo>
                  <a:lnTo>
                    <a:pt x="340" y="518"/>
                  </a:lnTo>
                  <a:lnTo>
                    <a:pt x="340" y="576"/>
                  </a:lnTo>
                  <a:lnTo>
                    <a:pt x="302" y="570"/>
                  </a:lnTo>
                  <a:lnTo>
                    <a:pt x="303" y="618"/>
                  </a:lnTo>
                  <a:lnTo>
                    <a:pt x="263" y="599"/>
                  </a:lnTo>
                  <a:lnTo>
                    <a:pt x="242" y="605"/>
                  </a:lnTo>
                  <a:lnTo>
                    <a:pt x="211" y="601"/>
                  </a:lnTo>
                  <a:lnTo>
                    <a:pt x="189" y="526"/>
                  </a:lnTo>
                  <a:lnTo>
                    <a:pt x="145" y="504"/>
                  </a:lnTo>
                  <a:lnTo>
                    <a:pt x="145" y="425"/>
                  </a:lnTo>
                  <a:lnTo>
                    <a:pt x="102" y="434"/>
                  </a:lnTo>
                  <a:lnTo>
                    <a:pt x="77" y="376"/>
                  </a:lnTo>
                  <a:lnTo>
                    <a:pt x="0" y="308"/>
                  </a:lnTo>
                  <a:lnTo>
                    <a:pt x="56" y="202"/>
                  </a:lnTo>
                  <a:lnTo>
                    <a:pt x="40" y="152"/>
                  </a:lnTo>
                  <a:lnTo>
                    <a:pt x="97" y="142"/>
                  </a:lnTo>
                  <a:lnTo>
                    <a:pt x="102" y="73"/>
                  </a:lnTo>
                  <a:lnTo>
                    <a:pt x="69" y="3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7" name="Freeform 33"/>
            <p:cNvSpPr>
              <a:spLocks/>
            </p:cNvSpPr>
            <p:nvPr/>
          </p:nvSpPr>
          <p:spPr bwMode="auto">
            <a:xfrm>
              <a:off x="6097950" y="4096979"/>
              <a:ext cx="701290" cy="638674"/>
            </a:xfrm>
            <a:custGeom>
              <a:avLst/>
              <a:gdLst>
                <a:gd name="T0" fmla="*/ 0 w 594"/>
                <a:gd name="T1" fmla="*/ 2147483647 h 489"/>
                <a:gd name="T2" fmla="*/ 2147483647 w 594"/>
                <a:gd name="T3" fmla="*/ 0 h 489"/>
                <a:gd name="T4" fmla="*/ 2147483647 w 594"/>
                <a:gd name="T5" fmla="*/ 0 h 489"/>
                <a:gd name="T6" fmla="*/ 2147483647 w 594"/>
                <a:gd name="T7" fmla="*/ 2147483647 h 489"/>
                <a:gd name="T8" fmla="*/ 2147483647 w 594"/>
                <a:gd name="T9" fmla="*/ 2147483647 h 489"/>
                <a:gd name="T10" fmla="*/ 2147483647 w 594"/>
                <a:gd name="T11" fmla="*/ 2147483647 h 489"/>
                <a:gd name="T12" fmla="*/ 2147483647 w 594"/>
                <a:gd name="T13" fmla="*/ 2147483647 h 489"/>
                <a:gd name="T14" fmla="*/ 2147483647 w 594"/>
                <a:gd name="T15" fmla="*/ 2147483647 h 489"/>
                <a:gd name="T16" fmla="*/ 2147483647 w 594"/>
                <a:gd name="T17" fmla="*/ 2147483647 h 489"/>
                <a:gd name="T18" fmla="*/ 2147483647 w 594"/>
                <a:gd name="T19" fmla="*/ 2147483647 h 489"/>
                <a:gd name="T20" fmla="*/ 2147483647 w 594"/>
                <a:gd name="T21" fmla="*/ 2147483647 h 489"/>
                <a:gd name="T22" fmla="*/ 2147483647 w 594"/>
                <a:gd name="T23" fmla="*/ 2147483647 h 489"/>
                <a:gd name="T24" fmla="*/ 2147483647 w 594"/>
                <a:gd name="T25" fmla="*/ 2147483647 h 489"/>
                <a:gd name="T26" fmla="*/ 2147483647 w 594"/>
                <a:gd name="T27" fmla="*/ 2147483647 h 489"/>
                <a:gd name="T28" fmla="*/ 2147483647 w 594"/>
                <a:gd name="T29" fmla="*/ 2147483647 h 489"/>
                <a:gd name="T30" fmla="*/ 2147483647 w 594"/>
                <a:gd name="T31" fmla="*/ 2147483647 h 489"/>
                <a:gd name="T32" fmla="*/ 2147483647 w 594"/>
                <a:gd name="T33" fmla="*/ 2147483647 h 489"/>
                <a:gd name="T34" fmla="*/ 2147483647 w 594"/>
                <a:gd name="T35" fmla="*/ 2147483647 h 489"/>
                <a:gd name="T36" fmla="*/ 2147483647 w 594"/>
                <a:gd name="T37" fmla="*/ 2147483647 h 489"/>
                <a:gd name="T38" fmla="*/ 2147483647 w 594"/>
                <a:gd name="T39" fmla="*/ 2147483647 h 489"/>
                <a:gd name="T40" fmla="*/ 2147483647 w 594"/>
                <a:gd name="T41" fmla="*/ 2147483647 h 489"/>
                <a:gd name="T42" fmla="*/ 2147483647 w 594"/>
                <a:gd name="T43" fmla="*/ 2147483647 h 489"/>
                <a:gd name="T44" fmla="*/ 2147483647 w 594"/>
                <a:gd name="T45" fmla="*/ 2147483647 h 489"/>
                <a:gd name="T46" fmla="*/ 2147483647 w 594"/>
                <a:gd name="T47" fmla="*/ 2147483647 h 489"/>
                <a:gd name="T48" fmla="*/ 2147483647 w 594"/>
                <a:gd name="T49" fmla="*/ 2147483647 h 489"/>
                <a:gd name="T50" fmla="*/ 0 w 594"/>
                <a:gd name="T51" fmla="*/ 2147483647 h 4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94"/>
                <a:gd name="T79" fmla="*/ 0 h 489"/>
                <a:gd name="T80" fmla="*/ 594 w 594"/>
                <a:gd name="T81" fmla="*/ 489 h 48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94" h="489">
                  <a:moveTo>
                    <a:pt x="0" y="16"/>
                  </a:moveTo>
                  <a:lnTo>
                    <a:pt x="260" y="0"/>
                  </a:lnTo>
                  <a:lnTo>
                    <a:pt x="315" y="0"/>
                  </a:lnTo>
                  <a:lnTo>
                    <a:pt x="357" y="15"/>
                  </a:lnTo>
                  <a:lnTo>
                    <a:pt x="334" y="57"/>
                  </a:lnTo>
                  <a:lnTo>
                    <a:pt x="410" y="126"/>
                  </a:lnTo>
                  <a:lnTo>
                    <a:pt x="435" y="184"/>
                  </a:lnTo>
                  <a:lnTo>
                    <a:pt x="480" y="170"/>
                  </a:lnTo>
                  <a:lnTo>
                    <a:pt x="478" y="252"/>
                  </a:lnTo>
                  <a:lnTo>
                    <a:pt x="523" y="276"/>
                  </a:lnTo>
                  <a:lnTo>
                    <a:pt x="544" y="349"/>
                  </a:lnTo>
                  <a:lnTo>
                    <a:pt x="577" y="355"/>
                  </a:lnTo>
                  <a:lnTo>
                    <a:pt x="594" y="386"/>
                  </a:lnTo>
                  <a:lnTo>
                    <a:pt x="554" y="428"/>
                  </a:lnTo>
                  <a:lnTo>
                    <a:pt x="541" y="476"/>
                  </a:lnTo>
                  <a:lnTo>
                    <a:pt x="485" y="489"/>
                  </a:lnTo>
                  <a:lnTo>
                    <a:pt x="499" y="436"/>
                  </a:lnTo>
                  <a:lnTo>
                    <a:pt x="276" y="455"/>
                  </a:lnTo>
                  <a:lnTo>
                    <a:pt x="117" y="475"/>
                  </a:lnTo>
                  <a:lnTo>
                    <a:pt x="107" y="423"/>
                  </a:lnTo>
                  <a:lnTo>
                    <a:pt x="96" y="267"/>
                  </a:lnTo>
                  <a:lnTo>
                    <a:pt x="94" y="181"/>
                  </a:lnTo>
                  <a:lnTo>
                    <a:pt x="41" y="142"/>
                  </a:lnTo>
                  <a:lnTo>
                    <a:pt x="60" y="107"/>
                  </a:lnTo>
                  <a:lnTo>
                    <a:pt x="34" y="87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8" name="Freeform 34"/>
            <p:cNvSpPr>
              <a:spLocks/>
            </p:cNvSpPr>
            <p:nvPr/>
          </p:nvSpPr>
          <p:spPr bwMode="auto">
            <a:xfrm>
              <a:off x="6862993" y="3824887"/>
              <a:ext cx="342676" cy="625013"/>
            </a:xfrm>
            <a:custGeom>
              <a:avLst/>
              <a:gdLst>
                <a:gd name="T0" fmla="*/ 0 w 290"/>
                <a:gd name="T1" fmla="*/ 2147483647 h 477"/>
                <a:gd name="T2" fmla="*/ 2147483647 w 290"/>
                <a:gd name="T3" fmla="*/ 2147483647 h 477"/>
                <a:gd name="T4" fmla="*/ 2147483647 w 290"/>
                <a:gd name="T5" fmla="*/ 2147483647 h 477"/>
                <a:gd name="T6" fmla="*/ 2147483647 w 290"/>
                <a:gd name="T7" fmla="*/ 2147483647 h 477"/>
                <a:gd name="T8" fmla="*/ 2147483647 w 290"/>
                <a:gd name="T9" fmla="*/ 2147483647 h 477"/>
                <a:gd name="T10" fmla="*/ 2147483647 w 290"/>
                <a:gd name="T11" fmla="*/ 0 h 477"/>
                <a:gd name="T12" fmla="*/ 2147483647 w 290"/>
                <a:gd name="T13" fmla="*/ 2147483647 h 477"/>
                <a:gd name="T14" fmla="*/ 2147483647 w 290"/>
                <a:gd name="T15" fmla="*/ 2147483647 h 477"/>
                <a:gd name="T16" fmla="*/ 2147483647 w 290"/>
                <a:gd name="T17" fmla="*/ 2147483647 h 477"/>
                <a:gd name="T18" fmla="*/ 2147483647 w 290"/>
                <a:gd name="T19" fmla="*/ 2147483647 h 477"/>
                <a:gd name="T20" fmla="*/ 2147483647 w 290"/>
                <a:gd name="T21" fmla="*/ 2147483647 h 477"/>
                <a:gd name="T22" fmla="*/ 2147483647 w 290"/>
                <a:gd name="T23" fmla="*/ 2147483647 h 477"/>
                <a:gd name="T24" fmla="*/ 2147483647 w 290"/>
                <a:gd name="T25" fmla="*/ 2147483647 h 477"/>
                <a:gd name="T26" fmla="*/ 2147483647 w 290"/>
                <a:gd name="T27" fmla="*/ 2147483647 h 477"/>
                <a:gd name="T28" fmla="*/ 2147483647 w 290"/>
                <a:gd name="T29" fmla="*/ 2147483647 h 477"/>
                <a:gd name="T30" fmla="*/ 0 w 290"/>
                <a:gd name="T31" fmla="*/ 2147483647 h 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90"/>
                <a:gd name="T49" fmla="*/ 0 h 477"/>
                <a:gd name="T50" fmla="*/ 290 w 290"/>
                <a:gd name="T51" fmla="*/ 477 h 47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90" h="477">
                  <a:moveTo>
                    <a:pt x="0" y="34"/>
                  </a:moveTo>
                  <a:lnTo>
                    <a:pt x="34" y="51"/>
                  </a:lnTo>
                  <a:lnTo>
                    <a:pt x="66" y="48"/>
                  </a:lnTo>
                  <a:lnTo>
                    <a:pt x="77" y="38"/>
                  </a:lnTo>
                  <a:lnTo>
                    <a:pt x="85" y="9"/>
                  </a:lnTo>
                  <a:lnTo>
                    <a:pt x="226" y="0"/>
                  </a:lnTo>
                  <a:lnTo>
                    <a:pt x="290" y="337"/>
                  </a:lnTo>
                  <a:lnTo>
                    <a:pt x="286" y="334"/>
                  </a:lnTo>
                  <a:lnTo>
                    <a:pt x="237" y="353"/>
                  </a:lnTo>
                  <a:lnTo>
                    <a:pt x="203" y="444"/>
                  </a:lnTo>
                  <a:lnTo>
                    <a:pt x="153" y="431"/>
                  </a:lnTo>
                  <a:lnTo>
                    <a:pt x="95" y="465"/>
                  </a:lnTo>
                  <a:lnTo>
                    <a:pt x="19" y="477"/>
                  </a:lnTo>
                  <a:lnTo>
                    <a:pt x="53" y="389"/>
                  </a:lnTo>
                  <a:lnTo>
                    <a:pt x="39" y="339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19" name="Freeform 35"/>
            <p:cNvSpPr>
              <a:spLocks/>
            </p:cNvSpPr>
            <p:nvPr/>
          </p:nvSpPr>
          <p:spPr bwMode="auto">
            <a:xfrm>
              <a:off x="7130530" y="3699656"/>
              <a:ext cx="440583" cy="562398"/>
            </a:xfrm>
            <a:custGeom>
              <a:avLst/>
              <a:gdLst>
                <a:gd name="T0" fmla="*/ 0 w 432"/>
                <a:gd name="T1" fmla="*/ 2147483647 h 499"/>
                <a:gd name="T2" fmla="*/ 2147483647 w 432"/>
                <a:gd name="T3" fmla="*/ 2147483647 h 499"/>
                <a:gd name="T4" fmla="*/ 2147483647 w 432"/>
                <a:gd name="T5" fmla="*/ 2147483647 h 499"/>
                <a:gd name="T6" fmla="*/ 2147483647 w 432"/>
                <a:gd name="T7" fmla="*/ 2147483647 h 499"/>
                <a:gd name="T8" fmla="*/ 2147483647 w 432"/>
                <a:gd name="T9" fmla="*/ 2147483647 h 499"/>
                <a:gd name="T10" fmla="*/ 2147483647 w 432"/>
                <a:gd name="T11" fmla="*/ 0 h 499"/>
                <a:gd name="T12" fmla="*/ 2147483647 w 432"/>
                <a:gd name="T13" fmla="*/ 2147483647 h 499"/>
                <a:gd name="T14" fmla="*/ 2147483647 w 432"/>
                <a:gd name="T15" fmla="*/ 2147483647 h 499"/>
                <a:gd name="T16" fmla="*/ 2147483647 w 432"/>
                <a:gd name="T17" fmla="*/ 2147483647 h 499"/>
                <a:gd name="T18" fmla="*/ 2147483647 w 432"/>
                <a:gd name="T19" fmla="*/ 2147483647 h 499"/>
                <a:gd name="T20" fmla="*/ 2147483647 w 432"/>
                <a:gd name="T21" fmla="*/ 2147483647 h 499"/>
                <a:gd name="T22" fmla="*/ 2147483647 w 432"/>
                <a:gd name="T23" fmla="*/ 2147483647 h 499"/>
                <a:gd name="T24" fmla="*/ 2147483647 w 432"/>
                <a:gd name="T25" fmla="*/ 2147483647 h 499"/>
                <a:gd name="T26" fmla="*/ 2147483647 w 432"/>
                <a:gd name="T27" fmla="*/ 2147483647 h 499"/>
                <a:gd name="T28" fmla="*/ 2147483647 w 432"/>
                <a:gd name="T29" fmla="*/ 2147483647 h 499"/>
                <a:gd name="T30" fmla="*/ 2147483647 w 432"/>
                <a:gd name="T31" fmla="*/ 2147483647 h 499"/>
                <a:gd name="T32" fmla="*/ 2147483647 w 432"/>
                <a:gd name="T33" fmla="*/ 2147483647 h 499"/>
                <a:gd name="T34" fmla="*/ 2147483647 w 432"/>
                <a:gd name="T35" fmla="*/ 2147483647 h 499"/>
                <a:gd name="T36" fmla="*/ 0 w 432"/>
                <a:gd name="T37" fmla="*/ 2147483647 h 4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2"/>
                <a:gd name="T58" fmla="*/ 0 h 499"/>
                <a:gd name="T59" fmla="*/ 432 w 432"/>
                <a:gd name="T60" fmla="*/ 499 h 49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2" h="499">
                  <a:moveTo>
                    <a:pt x="0" y="112"/>
                  </a:moveTo>
                  <a:lnTo>
                    <a:pt x="195" y="94"/>
                  </a:lnTo>
                  <a:lnTo>
                    <a:pt x="235" y="101"/>
                  </a:lnTo>
                  <a:lnTo>
                    <a:pt x="327" y="58"/>
                  </a:lnTo>
                  <a:lnTo>
                    <a:pt x="347" y="19"/>
                  </a:lnTo>
                  <a:lnTo>
                    <a:pt x="402" y="0"/>
                  </a:lnTo>
                  <a:lnTo>
                    <a:pt x="432" y="189"/>
                  </a:lnTo>
                  <a:lnTo>
                    <a:pt x="409" y="210"/>
                  </a:lnTo>
                  <a:lnTo>
                    <a:pt x="415" y="340"/>
                  </a:lnTo>
                  <a:lnTo>
                    <a:pt x="372" y="351"/>
                  </a:lnTo>
                  <a:lnTo>
                    <a:pt x="347" y="424"/>
                  </a:lnTo>
                  <a:lnTo>
                    <a:pt x="314" y="414"/>
                  </a:lnTo>
                  <a:lnTo>
                    <a:pt x="302" y="499"/>
                  </a:lnTo>
                  <a:lnTo>
                    <a:pt x="254" y="463"/>
                  </a:lnTo>
                  <a:lnTo>
                    <a:pt x="159" y="485"/>
                  </a:lnTo>
                  <a:lnTo>
                    <a:pt x="115" y="452"/>
                  </a:lnTo>
                  <a:lnTo>
                    <a:pt x="64" y="452"/>
                  </a:lnTo>
                  <a:lnTo>
                    <a:pt x="36" y="311"/>
                  </a:lnTo>
                  <a:lnTo>
                    <a:pt x="0" y="11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0" name="Freeform 36"/>
            <p:cNvSpPr>
              <a:spLocks/>
            </p:cNvSpPr>
            <p:nvPr/>
          </p:nvSpPr>
          <p:spPr bwMode="auto">
            <a:xfrm>
              <a:off x="6735486" y="4208547"/>
              <a:ext cx="778705" cy="477013"/>
            </a:xfrm>
            <a:custGeom>
              <a:avLst/>
              <a:gdLst>
                <a:gd name="T0" fmla="*/ 0 w 761"/>
                <a:gd name="T1" fmla="*/ 2147483647 h 422"/>
                <a:gd name="T2" fmla="*/ 2147483647 w 761"/>
                <a:gd name="T3" fmla="*/ 2147483647 h 422"/>
                <a:gd name="T4" fmla="*/ 2147483647 w 761"/>
                <a:gd name="T5" fmla="*/ 2147483647 h 422"/>
                <a:gd name="T6" fmla="*/ 2147483647 w 761"/>
                <a:gd name="T7" fmla="*/ 2147483647 h 422"/>
                <a:gd name="T8" fmla="*/ 2147483647 w 761"/>
                <a:gd name="T9" fmla="*/ 2147483647 h 422"/>
                <a:gd name="T10" fmla="*/ 2147483647 w 761"/>
                <a:gd name="T11" fmla="*/ 2147483647 h 422"/>
                <a:gd name="T12" fmla="*/ 2147483647 w 761"/>
                <a:gd name="T13" fmla="*/ 2147483647 h 422"/>
                <a:gd name="T14" fmla="*/ 2147483647 w 761"/>
                <a:gd name="T15" fmla="*/ 2147483647 h 422"/>
                <a:gd name="T16" fmla="*/ 2147483647 w 761"/>
                <a:gd name="T17" fmla="*/ 2147483647 h 422"/>
                <a:gd name="T18" fmla="*/ 2147483647 w 761"/>
                <a:gd name="T19" fmla="*/ 2147483647 h 422"/>
                <a:gd name="T20" fmla="*/ 2147483647 w 761"/>
                <a:gd name="T21" fmla="*/ 2147483647 h 422"/>
                <a:gd name="T22" fmla="*/ 2147483647 w 761"/>
                <a:gd name="T23" fmla="*/ 2147483647 h 422"/>
                <a:gd name="T24" fmla="*/ 2147483647 w 761"/>
                <a:gd name="T25" fmla="*/ 2147483647 h 422"/>
                <a:gd name="T26" fmla="*/ 2147483647 w 761"/>
                <a:gd name="T27" fmla="*/ 2147483647 h 422"/>
                <a:gd name="T28" fmla="*/ 2147483647 w 761"/>
                <a:gd name="T29" fmla="*/ 0 h 422"/>
                <a:gd name="T30" fmla="*/ 2147483647 w 761"/>
                <a:gd name="T31" fmla="*/ 2147483647 h 422"/>
                <a:gd name="T32" fmla="*/ 2147483647 w 761"/>
                <a:gd name="T33" fmla="*/ 2147483647 h 422"/>
                <a:gd name="T34" fmla="*/ 2147483647 w 761"/>
                <a:gd name="T35" fmla="*/ 2147483647 h 422"/>
                <a:gd name="T36" fmla="*/ 2147483647 w 761"/>
                <a:gd name="T37" fmla="*/ 2147483647 h 422"/>
                <a:gd name="T38" fmla="*/ 2147483647 w 761"/>
                <a:gd name="T39" fmla="*/ 2147483647 h 422"/>
                <a:gd name="T40" fmla="*/ 2147483647 w 761"/>
                <a:gd name="T41" fmla="*/ 2147483647 h 422"/>
                <a:gd name="T42" fmla="*/ 2147483647 w 761"/>
                <a:gd name="T43" fmla="*/ 2147483647 h 422"/>
                <a:gd name="T44" fmla="*/ 2147483647 w 761"/>
                <a:gd name="T45" fmla="*/ 2147483647 h 422"/>
                <a:gd name="T46" fmla="*/ 2147483647 w 761"/>
                <a:gd name="T47" fmla="*/ 2147483647 h 422"/>
                <a:gd name="T48" fmla="*/ 2147483647 w 761"/>
                <a:gd name="T49" fmla="*/ 2147483647 h 422"/>
                <a:gd name="T50" fmla="*/ 2147483647 w 761"/>
                <a:gd name="T51" fmla="*/ 2147483647 h 422"/>
                <a:gd name="T52" fmla="*/ 2147483647 w 761"/>
                <a:gd name="T53" fmla="*/ 2147483647 h 422"/>
                <a:gd name="T54" fmla="*/ 2147483647 w 761"/>
                <a:gd name="T55" fmla="*/ 2147483647 h 422"/>
                <a:gd name="T56" fmla="*/ 0 w 761"/>
                <a:gd name="T57" fmla="*/ 2147483647 h 4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1"/>
                <a:gd name="T88" fmla="*/ 0 h 422"/>
                <a:gd name="T89" fmla="*/ 761 w 761"/>
                <a:gd name="T90" fmla="*/ 422 h 4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1" h="422">
                  <a:moveTo>
                    <a:pt x="0" y="422"/>
                  </a:moveTo>
                  <a:lnTo>
                    <a:pt x="185" y="395"/>
                  </a:lnTo>
                  <a:lnTo>
                    <a:pt x="185" y="377"/>
                  </a:lnTo>
                  <a:lnTo>
                    <a:pt x="632" y="316"/>
                  </a:lnTo>
                  <a:lnTo>
                    <a:pt x="639" y="283"/>
                  </a:lnTo>
                  <a:lnTo>
                    <a:pt x="705" y="259"/>
                  </a:lnTo>
                  <a:lnTo>
                    <a:pt x="712" y="225"/>
                  </a:lnTo>
                  <a:lnTo>
                    <a:pt x="741" y="214"/>
                  </a:lnTo>
                  <a:lnTo>
                    <a:pt x="761" y="164"/>
                  </a:lnTo>
                  <a:lnTo>
                    <a:pt x="700" y="113"/>
                  </a:lnTo>
                  <a:lnTo>
                    <a:pt x="688" y="46"/>
                  </a:lnTo>
                  <a:lnTo>
                    <a:pt x="639" y="13"/>
                  </a:lnTo>
                  <a:lnTo>
                    <a:pt x="541" y="31"/>
                  </a:lnTo>
                  <a:lnTo>
                    <a:pt x="501" y="3"/>
                  </a:lnTo>
                  <a:lnTo>
                    <a:pt x="449" y="0"/>
                  </a:lnTo>
                  <a:lnTo>
                    <a:pt x="459" y="46"/>
                  </a:lnTo>
                  <a:lnTo>
                    <a:pt x="397" y="71"/>
                  </a:lnTo>
                  <a:lnTo>
                    <a:pt x="356" y="176"/>
                  </a:lnTo>
                  <a:lnTo>
                    <a:pt x="300" y="158"/>
                  </a:lnTo>
                  <a:lnTo>
                    <a:pt x="233" y="198"/>
                  </a:lnTo>
                  <a:lnTo>
                    <a:pt x="146" y="213"/>
                  </a:lnTo>
                  <a:lnTo>
                    <a:pt x="146" y="273"/>
                  </a:lnTo>
                  <a:lnTo>
                    <a:pt x="103" y="271"/>
                  </a:lnTo>
                  <a:lnTo>
                    <a:pt x="105" y="323"/>
                  </a:lnTo>
                  <a:lnTo>
                    <a:pt x="60" y="302"/>
                  </a:lnTo>
                  <a:lnTo>
                    <a:pt x="34" y="311"/>
                  </a:lnTo>
                  <a:lnTo>
                    <a:pt x="57" y="347"/>
                  </a:lnTo>
                  <a:lnTo>
                    <a:pt x="9" y="393"/>
                  </a:lnTo>
                  <a:lnTo>
                    <a:pt x="0" y="42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1" name="Freeform 37"/>
            <p:cNvSpPr>
              <a:spLocks/>
            </p:cNvSpPr>
            <p:nvPr/>
          </p:nvSpPr>
          <p:spPr bwMode="auto">
            <a:xfrm>
              <a:off x="6685393" y="4517068"/>
              <a:ext cx="895966" cy="360891"/>
            </a:xfrm>
            <a:custGeom>
              <a:avLst/>
              <a:gdLst>
                <a:gd name="T0" fmla="*/ 2147483647 w 757"/>
                <a:gd name="T1" fmla="*/ 2147483647 h 276"/>
                <a:gd name="T2" fmla="*/ 2147483647 w 757"/>
                <a:gd name="T3" fmla="*/ 2147483647 h 276"/>
                <a:gd name="T4" fmla="*/ 2147483647 w 757"/>
                <a:gd name="T5" fmla="*/ 2147483647 h 276"/>
                <a:gd name="T6" fmla="*/ 2147483647 w 757"/>
                <a:gd name="T7" fmla="*/ 2147483647 h 276"/>
                <a:gd name="T8" fmla="*/ 0 w 757"/>
                <a:gd name="T9" fmla="*/ 2147483647 h 276"/>
                <a:gd name="T10" fmla="*/ 2147483647 w 757"/>
                <a:gd name="T11" fmla="*/ 2147483647 h 276"/>
                <a:gd name="T12" fmla="*/ 2147483647 w 757"/>
                <a:gd name="T13" fmla="*/ 2147483647 h 276"/>
                <a:gd name="T14" fmla="*/ 2147483647 w 757"/>
                <a:gd name="T15" fmla="*/ 2147483647 h 276"/>
                <a:gd name="T16" fmla="*/ 2147483647 w 757"/>
                <a:gd name="T17" fmla="*/ 2147483647 h 276"/>
                <a:gd name="T18" fmla="*/ 2147483647 w 757"/>
                <a:gd name="T19" fmla="*/ 2147483647 h 276"/>
                <a:gd name="T20" fmla="*/ 2147483647 w 757"/>
                <a:gd name="T21" fmla="*/ 2147483647 h 276"/>
                <a:gd name="T22" fmla="*/ 2147483647 w 757"/>
                <a:gd name="T23" fmla="*/ 0 h 276"/>
                <a:gd name="T24" fmla="*/ 2147483647 w 757"/>
                <a:gd name="T25" fmla="*/ 2147483647 h 276"/>
                <a:gd name="T26" fmla="*/ 2147483647 w 757"/>
                <a:gd name="T27" fmla="*/ 2147483647 h 276"/>
                <a:gd name="T28" fmla="*/ 2147483647 w 757"/>
                <a:gd name="T29" fmla="*/ 2147483647 h 276"/>
                <a:gd name="T30" fmla="*/ 2147483647 w 757"/>
                <a:gd name="T31" fmla="*/ 2147483647 h 2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7"/>
                <a:gd name="T49" fmla="*/ 0 h 276"/>
                <a:gd name="T50" fmla="*/ 757 w 757"/>
                <a:gd name="T51" fmla="*/ 276 h 2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7" h="276">
                  <a:moveTo>
                    <a:pt x="45" y="125"/>
                  </a:moveTo>
                  <a:lnTo>
                    <a:pt x="45" y="130"/>
                  </a:lnTo>
                  <a:lnTo>
                    <a:pt x="32" y="156"/>
                  </a:lnTo>
                  <a:lnTo>
                    <a:pt x="47" y="192"/>
                  </a:lnTo>
                  <a:lnTo>
                    <a:pt x="0" y="222"/>
                  </a:lnTo>
                  <a:lnTo>
                    <a:pt x="9" y="276"/>
                  </a:lnTo>
                  <a:lnTo>
                    <a:pt x="208" y="259"/>
                  </a:lnTo>
                  <a:lnTo>
                    <a:pt x="444" y="232"/>
                  </a:lnTo>
                  <a:lnTo>
                    <a:pt x="562" y="211"/>
                  </a:lnTo>
                  <a:lnTo>
                    <a:pt x="586" y="140"/>
                  </a:lnTo>
                  <a:lnTo>
                    <a:pt x="628" y="137"/>
                  </a:lnTo>
                  <a:lnTo>
                    <a:pt x="757" y="0"/>
                  </a:lnTo>
                  <a:lnTo>
                    <a:pt x="589" y="33"/>
                  </a:lnTo>
                  <a:lnTo>
                    <a:pt x="198" y="90"/>
                  </a:lnTo>
                  <a:lnTo>
                    <a:pt x="202" y="106"/>
                  </a:lnTo>
                  <a:lnTo>
                    <a:pt x="45" y="12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2" name="Freeform 38"/>
            <p:cNvSpPr>
              <a:spLocks/>
            </p:cNvSpPr>
            <p:nvPr/>
          </p:nvSpPr>
          <p:spPr bwMode="auto">
            <a:xfrm>
              <a:off x="6598871" y="4848361"/>
              <a:ext cx="365445" cy="706982"/>
            </a:xfrm>
            <a:custGeom>
              <a:avLst/>
              <a:gdLst>
                <a:gd name="T0" fmla="*/ 2147483647 w 310"/>
                <a:gd name="T1" fmla="*/ 2147483647 h 540"/>
                <a:gd name="T2" fmla="*/ 2147483647 w 310"/>
                <a:gd name="T3" fmla="*/ 2147483647 h 540"/>
                <a:gd name="T4" fmla="*/ 0 w 310"/>
                <a:gd name="T5" fmla="*/ 2147483647 h 540"/>
                <a:gd name="T6" fmla="*/ 2147483647 w 310"/>
                <a:gd name="T7" fmla="*/ 2147483647 h 540"/>
                <a:gd name="T8" fmla="*/ 2147483647 w 310"/>
                <a:gd name="T9" fmla="*/ 2147483647 h 540"/>
                <a:gd name="T10" fmla="*/ 2147483647 w 310"/>
                <a:gd name="T11" fmla="*/ 2147483647 h 540"/>
                <a:gd name="T12" fmla="*/ 2147483647 w 310"/>
                <a:gd name="T13" fmla="*/ 2147483647 h 540"/>
                <a:gd name="T14" fmla="*/ 2147483647 w 310"/>
                <a:gd name="T15" fmla="*/ 2147483647 h 540"/>
                <a:gd name="T16" fmla="*/ 2147483647 w 310"/>
                <a:gd name="T17" fmla="*/ 2147483647 h 540"/>
                <a:gd name="T18" fmla="*/ 2147483647 w 310"/>
                <a:gd name="T19" fmla="*/ 2147483647 h 540"/>
                <a:gd name="T20" fmla="*/ 2147483647 w 310"/>
                <a:gd name="T21" fmla="*/ 2147483647 h 540"/>
                <a:gd name="T22" fmla="*/ 2147483647 w 310"/>
                <a:gd name="T23" fmla="*/ 2147483647 h 540"/>
                <a:gd name="T24" fmla="*/ 2147483647 w 310"/>
                <a:gd name="T25" fmla="*/ 2147483647 h 540"/>
                <a:gd name="T26" fmla="*/ 2147483647 w 310"/>
                <a:gd name="T27" fmla="*/ 0 h 540"/>
                <a:gd name="T28" fmla="*/ 2147483647 w 310"/>
                <a:gd name="T29" fmla="*/ 2147483647 h 5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0"/>
                <a:gd name="T46" fmla="*/ 0 h 540"/>
                <a:gd name="T47" fmla="*/ 310 w 310"/>
                <a:gd name="T48" fmla="*/ 540 h 5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0" h="540">
                  <a:moveTo>
                    <a:pt x="88" y="17"/>
                  </a:moveTo>
                  <a:lnTo>
                    <a:pt x="41" y="109"/>
                  </a:lnTo>
                  <a:lnTo>
                    <a:pt x="0" y="169"/>
                  </a:lnTo>
                  <a:lnTo>
                    <a:pt x="13" y="240"/>
                  </a:lnTo>
                  <a:lnTo>
                    <a:pt x="62" y="337"/>
                  </a:lnTo>
                  <a:lnTo>
                    <a:pt x="25" y="435"/>
                  </a:lnTo>
                  <a:lnTo>
                    <a:pt x="9" y="487"/>
                  </a:lnTo>
                  <a:lnTo>
                    <a:pt x="189" y="466"/>
                  </a:lnTo>
                  <a:lnTo>
                    <a:pt x="197" y="532"/>
                  </a:lnTo>
                  <a:lnTo>
                    <a:pt x="235" y="540"/>
                  </a:lnTo>
                  <a:lnTo>
                    <a:pt x="244" y="506"/>
                  </a:lnTo>
                  <a:lnTo>
                    <a:pt x="310" y="497"/>
                  </a:lnTo>
                  <a:lnTo>
                    <a:pt x="296" y="387"/>
                  </a:lnTo>
                  <a:lnTo>
                    <a:pt x="293" y="0"/>
                  </a:lnTo>
                  <a:lnTo>
                    <a:pt x="88" y="1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3" name="Freeform 39"/>
            <p:cNvSpPr>
              <a:spLocks/>
            </p:cNvSpPr>
            <p:nvPr/>
          </p:nvSpPr>
          <p:spPr bwMode="auto">
            <a:xfrm>
              <a:off x="6941547" y="4815345"/>
              <a:ext cx="412122" cy="712674"/>
            </a:xfrm>
            <a:custGeom>
              <a:avLst/>
              <a:gdLst>
                <a:gd name="T0" fmla="*/ 0 w 350"/>
                <a:gd name="T1" fmla="*/ 2147483647 h 545"/>
                <a:gd name="T2" fmla="*/ 2147483647 w 350"/>
                <a:gd name="T3" fmla="*/ 0 h 545"/>
                <a:gd name="T4" fmla="*/ 2147483647 w 350"/>
                <a:gd name="T5" fmla="*/ 2147483647 h 545"/>
                <a:gd name="T6" fmla="*/ 2147483647 w 350"/>
                <a:gd name="T7" fmla="*/ 2147483647 h 545"/>
                <a:gd name="T8" fmla="*/ 2147483647 w 350"/>
                <a:gd name="T9" fmla="*/ 2147483647 h 545"/>
                <a:gd name="T10" fmla="*/ 2147483647 w 350"/>
                <a:gd name="T11" fmla="*/ 2147483647 h 545"/>
                <a:gd name="T12" fmla="*/ 2147483647 w 350"/>
                <a:gd name="T13" fmla="*/ 2147483647 h 545"/>
                <a:gd name="T14" fmla="*/ 2147483647 w 350"/>
                <a:gd name="T15" fmla="*/ 2147483647 h 545"/>
                <a:gd name="T16" fmla="*/ 2147483647 w 350"/>
                <a:gd name="T17" fmla="*/ 2147483647 h 545"/>
                <a:gd name="T18" fmla="*/ 2147483647 w 350"/>
                <a:gd name="T19" fmla="*/ 2147483647 h 545"/>
                <a:gd name="T20" fmla="*/ 2147483647 w 350"/>
                <a:gd name="T21" fmla="*/ 2147483647 h 545"/>
                <a:gd name="T22" fmla="*/ 2147483647 w 350"/>
                <a:gd name="T23" fmla="*/ 2147483647 h 545"/>
                <a:gd name="T24" fmla="*/ 2147483647 w 350"/>
                <a:gd name="T25" fmla="*/ 2147483647 h 545"/>
                <a:gd name="T26" fmla="*/ 2147483647 w 350"/>
                <a:gd name="T27" fmla="*/ 2147483647 h 545"/>
                <a:gd name="T28" fmla="*/ 0 w 350"/>
                <a:gd name="T29" fmla="*/ 2147483647 h 5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0"/>
                <a:gd name="T46" fmla="*/ 0 h 545"/>
                <a:gd name="T47" fmla="*/ 350 w 350"/>
                <a:gd name="T48" fmla="*/ 545 h 54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0" h="545">
                  <a:moveTo>
                    <a:pt x="0" y="27"/>
                  </a:moveTo>
                  <a:lnTo>
                    <a:pt x="228" y="0"/>
                  </a:lnTo>
                  <a:lnTo>
                    <a:pt x="300" y="252"/>
                  </a:lnTo>
                  <a:lnTo>
                    <a:pt x="350" y="292"/>
                  </a:lnTo>
                  <a:lnTo>
                    <a:pt x="310" y="366"/>
                  </a:lnTo>
                  <a:lnTo>
                    <a:pt x="349" y="437"/>
                  </a:lnTo>
                  <a:lnTo>
                    <a:pt x="116" y="463"/>
                  </a:lnTo>
                  <a:lnTo>
                    <a:pt x="126" y="524"/>
                  </a:lnTo>
                  <a:lnTo>
                    <a:pt x="92" y="545"/>
                  </a:lnTo>
                  <a:lnTo>
                    <a:pt x="65" y="468"/>
                  </a:lnTo>
                  <a:lnTo>
                    <a:pt x="49" y="531"/>
                  </a:lnTo>
                  <a:lnTo>
                    <a:pt x="19" y="524"/>
                  </a:lnTo>
                  <a:lnTo>
                    <a:pt x="10" y="461"/>
                  </a:lnTo>
                  <a:lnTo>
                    <a:pt x="2" y="407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4" name="Freeform 40"/>
            <p:cNvSpPr>
              <a:spLocks/>
            </p:cNvSpPr>
            <p:nvPr/>
          </p:nvSpPr>
          <p:spPr bwMode="auto">
            <a:xfrm>
              <a:off x="7212499" y="4778914"/>
              <a:ext cx="569229" cy="656890"/>
            </a:xfrm>
            <a:custGeom>
              <a:avLst/>
              <a:gdLst>
                <a:gd name="T0" fmla="*/ 0 w 484"/>
                <a:gd name="T1" fmla="*/ 2147483647 h 502"/>
                <a:gd name="T2" fmla="*/ 2147483647 w 484"/>
                <a:gd name="T3" fmla="*/ 2147483647 h 502"/>
                <a:gd name="T4" fmla="*/ 2147483647 w 484"/>
                <a:gd name="T5" fmla="*/ 2147483647 h 502"/>
                <a:gd name="T6" fmla="*/ 2147483647 w 484"/>
                <a:gd name="T7" fmla="*/ 0 h 502"/>
                <a:gd name="T8" fmla="*/ 2147483647 w 484"/>
                <a:gd name="T9" fmla="*/ 2147483647 h 502"/>
                <a:gd name="T10" fmla="*/ 2147483647 w 484"/>
                <a:gd name="T11" fmla="*/ 2147483647 h 502"/>
                <a:gd name="T12" fmla="*/ 2147483647 w 484"/>
                <a:gd name="T13" fmla="*/ 2147483647 h 502"/>
                <a:gd name="T14" fmla="*/ 2147483647 w 484"/>
                <a:gd name="T15" fmla="*/ 2147483647 h 502"/>
                <a:gd name="T16" fmla="*/ 2147483647 w 484"/>
                <a:gd name="T17" fmla="*/ 2147483647 h 502"/>
                <a:gd name="T18" fmla="*/ 2147483647 w 484"/>
                <a:gd name="T19" fmla="*/ 2147483647 h 502"/>
                <a:gd name="T20" fmla="*/ 2147483647 w 484"/>
                <a:gd name="T21" fmla="*/ 2147483647 h 502"/>
                <a:gd name="T22" fmla="*/ 2147483647 w 484"/>
                <a:gd name="T23" fmla="*/ 2147483647 h 502"/>
                <a:gd name="T24" fmla="*/ 2147483647 w 484"/>
                <a:gd name="T25" fmla="*/ 2147483647 h 502"/>
                <a:gd name="T26" fmla="*/ 2147483647 w 484"/>
                <a:gd name="T27" fmla="*/ 2147483647 h 502"/>
                <a:gd name="T28" fmla="*/ 2147483647 w 484"/>
                <a:gd name="T29" fmla="*/ 2147483647 h 502"/>
                <a:gd name="T30" fmla="*/ 2147483647 w 484"/>
                <a:gd name="T31" fmla="*/ 2147483647 h 502"/>
                <a:gd name="T32" fmla="*/ 2147483647 w 484"/>
                <a:gd name="T33" fmla="*/ 2147483647 h 502"/>
                <a:gd name="T34" fmla="*/ 2147483647 w 484"/>
                <a:gd name="T35" fmla="*/ 2147483647 h 502"/>
                <a:gd name="T36" fmla="*/ 0 w 484"/>
                <a:gd name="T37" fmla="*/ 2147483647 h 50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84"/>
                <a:gd name="T58" fmla="*/ 0 h 502"/>
                <a:gd name="T59" fmla="*/ 484 w 484"/>
                <a:gd name="T60" fmla="*/ 502 h 50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84" h="502">
                  <a:moveTo>
                    <a:pt x="0" y="31"/>
                  </a:moveTo>
                  <a:lnTo>
                    <a:pt x="5" y="31"/>
                  </a:lnTo>
                  <a:lnTo>
                    <a:pt x="118" y="10"/>
                  </a:lnTo>
                  <a:lnTo>
                    <a:pt x="218" y="0"/>
                  </a:lnTo>
                  <a:lnTo>
                    <a:pt x="203" y="26"/>
                  </a:lnTo>
                  <a:lnTo>
                    <a:pt x="234" y="26"/>
                  </a:lnTo>
                  <a:lnTo>
                    <a:pt x="407" y="181"/>
                  </a:lnTo>
                  <a:lnTo>
                    <a:pt x="474" y="281"/>
                  </a:lnTo>
                  <a:lnTo>
                    <a:pt x="484" y="349"/>
                  </a:lnTo>
                  <a:lnTo>
                    <a:pt x="461" y="365"/>
                  </a:lnTo>
                  <a:lnTo>
                    <a:pt x="474" y="433"/>
                  </a:lnTo>
                  <a:lnTo>
                    <a:pt x="426" y="436"/>
                  </a:lnTo>
                  <a:lnTo>
                    <a:pt x="426" y="494"/>
                  </a:lnTo>
                  <a:lnTo>
                    <a:pt x="387" y="465"/>
                  </a:lnTo>
                  <a:lnTo>
                    <a:pt x="139" y="502"/>
                  </a:lnTo>
                  <a:lnTo>
                    <a:pt x="82" y="394"/>
                  </a:lnTo>
                  <a:lnTo>
                    <a:pt x="122" y="320"/>
                  </a:lnTo>
                  <a:lnTo>
                    <a:pt x="69" y="283"/>
                  </a:lnTo>
                  <a:lnTo>
                    <a:pt x="0" y="31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5" name="Freeform 41"/>
            <p:cNvSpPr>
              <a:spLocks/>
            </p:cNvSpPr>
            <p:nvPr/>
          </p:nvSpPr>
          <p:spPr bwMode="auto">
            <a:xfrm>
              <a:off x="7451576" y="4691253"/>
              <a:ext cx="522552" cy="457659"/>
            </a:xfrm>
            <a:custGeom>
              <a:avLst/>
              <a:gdLst>
                <a:gd name="T0" fmla="*/ 2147483647 w 442"/>
                <a:gd name="T1" fmla="*/ 2147483647 h 351"/>
                <a:gd name="T2" fmla="*/ 2147483647 w 442"/>
                <a:gd name="T3" fmla="*/ 2147483647 h 351"/>
                <a:gd name="T4" fmla="*/ 2147483647 w 442"/>
                <a:gd name="T5" fmla="*/ 0 h 351"/>
                <a:gd name="T6" fmla="*/ 2147483647 w 442"/>
                <a:gd name="T7" fmla="*/ 2147483647 h 351"/>
                <a:gd name="T8" fmla="*/ 2147483647 w 442"/>
                <a:gd name="T9" fmla="*/ 2147483647 h 351"/>
                <a:gd name="T10" fmla="*/ 2147483647 w 442"/>
                <a:gd name="T11" fmla="*/ 2147483647 h 351"/>
                <a:gd name="T12" fmla="*/ 2147483647 w 442"/>
                <a:gd name="T13" fmla="*/ 2147483647 h 351"/>
                <a:gd name="T14" fmla="*/ 2147483647 w 442"/>
                <a:gd name="T15" fmla="*/ 2147483647 h 351"/>
                <a:gd name="T16" fmla="*/ 2147483647 w 442"/>
                <a:gd name="T17" fmla="*/ 2147483647 h 351"/>
                <a:gd name="T18" fmla="*/ 2147483647 w 442"/>
                <a:gd name="T19" fmla="*/ 2147483647 h 351"/>
                <a:gd name="T20" fmla="*/ 2147483647 w 442"/>
                <a:gd name="T21" fmla="*/ 2147483647 h 351"/>
                <a:gd name="T22" fmla="*/ 2147483647 w 442"/>
                <a:gd name="T23" fmla="*/ 2147483647 h 351"/>
                <a:gd name="T24" fmla="*/ 2147483647 w 442"/>
                <a:gd name="T25" fmla="*/ 2147483647 h 351"/>
                <a:gd name="T26" fmla="*/ 2147483647 w 442"/>
                <a:gd name="T27" fmla="*/ 2147483647 h 351"/>
                <a:gd name="T28" fmla="*/ 0 w 442"/>
                <a:gd name="T29" fmla="*/ 2147483647 h 351"/>
                <a:gd name="T30" fmla="*/ 2147483647 w 442"/>
                <a:gd name="T31" fmla="*/ 2147483647 h 3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42"/>
                <a:gd name="T49" fmla="*/ 0 h 351"/>
                <a:gd name="T50" fmla="*/ 442 w 442"/>
                <a:gd name="T51" fmla="*/ 351 h 35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42" h="351">
                  <a:moveTo>
                    <a:pt x="16" y="63"/>
                  </a:moveTo>
                  <a:lnTo>
                    <a:pt x="52" y="30"/>
                  </a:lnTo>
                  <a:lnTo>
                    <a:pt x="184" y="0"/>
                  </a:lnTo>
                  <a:lnTo>
                    <a:pt x="225" y="20"/>
                  </a:lnTo>
                  <a:lnTo>
                    <a:pt x="310" y="5"/>
                  </a:lnTo>
                  <a:lnTo>
                    <a:pt x="379" y="55"/>
                  </a:lnTo>
                  <a:lnTo>
                    <a:pt x="442" y="94"/>
                  </a:lnTo>
                  <a:lnTo>
                    <a:pt x="407" y="199"/>
                  </a:lnTo>
                  <a:lnTo>
                    <a:pt x="354" y="252"/>
                  </a:lnTo>
                  <a:lnTo>
                    <a:pt x="296" y="268"/>
                  </a:lnTo>
                  <a:lnTo>
                    <a:pt x="307" y="310"/>
                  </a:lnTo>
                  <a:lnTo>
                    <a:pt x="271" y="351"/>
                  </a:lnTo>
                  <a:lnTo>
                    <a:pt x="204" y="252"/>
                  </a:lnTo>
                  <a:lnTo>
                    <a:pt x="29" y="94"/>
                  </a:lnTo>
                  <a:lnTo>
                    <a:pt x="0" y="94"/>
                  </a:lnTo>
                  <a:lnTo>
                    <a:pt x="16" y="63"/>
                  </a:lnTo>
                  <a:close/>
                </a:path>
              </a:pathLst>
            </a:custGeom>
            <a:grpFill/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6" name="Freeform 42"/>
            <p:cNvSpPr>
              <a:spLocks/>
            </p:cNvSpPr>
            <p:nvPr/>
          </p:nvSpPr>
          <p:spPr bwMode="auto">
            <a:xfrm>
              <a:off x="7079300" y="5344727"/>
              <a:ext cx="977935" cy="733166"/>
            </a:xfrm>
            <a:custGeom>
              <a:avLst/>
              <a:gdLst>
                <a:gd name="T0" fmla="*/ 0 w 828"/>
                <a:gd name="T1" fmla="*/ 2147483647 h 562"/>
                <a:gd name="T2" fmla="*/ 2147483647 w 828"/>
                <a:gd name="T3" fmla="*/ 2147483647 h 562"/>
                <a:gd name="T4" fmla="*/ 2147483647 w 828"/>
                <a:gd name="T5" fmla="*/ 2147483647 h 562"/>
                <a:gd name="T6" fmla="*/ 2147483647 w 828"/>
                <a:gd name="T7" fmla="*/ 2147483647 h 562"/>
                <a:gd name="T8" fmla="*/ 2147483647 w 828"/>
                <a:gd name="T9" fmla="*/ 2147483647 h 562"/>
                <a:gd name="T10" fmla="*/ 2147483647 w 828"/>
                <a:gd name="T11" fmla="*/ 2147483647 h 562"/>
                <a:gd name="T12" fmla="*/ 2147483647 w 828"/>
                <a:gd name="T13" fmla="*/ 0 h 562"/>
                <a:gd name="T14" fmla="*/ 2147483647 w 828"/>
                <a:gd name="T15" fmla="*/ 2147483647 h 562"/>
                <a:gd name="T16" fmla="*/ 2147483647 w 828"/>
                <a:gd name="T17" fmla="*/ 2147483647 h 562"/>
                <a:gd name="T18" fmla="*/ 2147483647 w 828"/>
                <a:gd name="T19" fmla="*/ 2147483647 h 562"/>
                <a:gd name="T20" fmla="*/ 2147483647 w 828"/>
                <a:gd name="T21" fmla="*/ 2147483647 h 562"/>
                <a:gd name="T22" fmla="*/ 2147483647 w 828"/>
                <a:gd name="T23" fmla="*/ 2147483647 h 562"/>
                <a:gd name="T24" fmla="*/ 2147483647 w 828"/>
                <a:gd name="T25" fmla="*/ 2147483647 h 562"/>
                <a:gd name="T26" fmla="*/ 2147483647 w 828"/>
                <a:gd name="T27" fmla="*/ 2147483647 h 562"/>
                <a:gd name="T28" fmla="*/ 2147483647 w 828"/>
                <a:gd name="T29" fmla="*/ 2147483647 h 562"/>
                <a:gd name="T30" fmla="*/ 2147483647 w 828"/>
                <a:gd name="T31" fmla="*/ 2147483647 h 562"/>
                <a:gd name="T32" fmla="*/ 2147483647 w 828"/>
                <a:gd name="T33" fmla="*/ 2147483647 h 562"/>
                <a:gd name="T34" fmla="*/ 2147483647 w 828"/>
                <a:gd name="T35" fmla="*/ 2147483647 h 562"/>
                <a:gd name="T36" fmla="*/ 2147483647 w 828"/>
                <a:gd name="T37" fmla="*/ 2147483647 h 562"/>
                <a:gd name="T38" fmla="*/ 2147483647 w 828"/>
                <a:gd name="T39" fmla="*/ 2147483647 h 562"/>
                <a:gd name="T40" fmla="*/ 2147483647 w 828"/>
                <a:gd name="T41" fmla="*/ 2147483647 h 562"/>
                <a:gd name="T42" fmla="*/ 2147483647 w 828"/>
                <a:gd name="T43" fmla="*/ 2147483647 h 562"/>
                <a:gd name="T44" fmla="*/ 2147483647 w 828"/>
                <a:gd name="T45" fmla="*/ 2147483647 h 562"/>
                <a:gd name="T46" fmla="*/ 2147483647 w 828"/>
                <a:gd name="T47" fmla="*/ 2147483647 h 562"/>
                <a:gd name="T48" fmla="*/ 2147483647 w 828"/>
                <a:gd name="T49" fmla="*/ 2147483647 h 562"/>
                <a:gd name="T50" fmla="*/ 2147483647 w 828"/>
                <a:gd name="T51" fmla="*/ 2147483647 h 562"/>
                <a:gd name="T52" fmla="*/ 2147483647 w 828"/>
                <a:gd name="T53" fmla="*/ 2147483647 h 562"/>
                <a:gd name="T54" fmla="*/ 2147483647 w 828"/>
                <a:gd name="T55" fmla="*/ 2147483647 h 562"/>
                <a:gd name="T56" fmla="*/ 2147483647 w 828"/>
                <a:gd name="T57" fmla="*/ 2147483647 h 562"/>
                <a:gd name="T58" fmla="*/ 2147483647 w 828"/>
                <a:gd name="T59" fmla="*/ 2147483647 h 562"/>
                <a:gd name="T60" fmla="*/ 2147483647 w 828"/>
                <a:gd name="T61" fmla="*/ 2147483647 h 562"/>
                <a:gd name="T62" fmla="*/ 2147483647 w 828"/>
                <a:gd name="T63" fmla="*/ 2147483647 h 562"/>
                <a:gd name="T64" fmla="*/ 2147483647 w 828"/>
                <a:gd name="T65" fmla="*/ 2147483647 h 562"/>
                <a:gd name="T66" fmla="*/ 2147483647 w 828"/>
                <a:gd name="T67" fmla="*/ 2147483647 h 562"/>
                <a:gd name="T68" fmla="*/ 2147483647 w 828"/>
                <a:gd name="T69" fmla="*/ 2147483647 h 562"/>
                <a:gd name="T70" fmla="*/ 2147483647 w 828"/>
                <a:gd name="T71" fmla="*/ 2147483647 h 562"/>
                <a:gd name="T72" fmla="*/ 2147483647 w 828"/>
                <a:gd name="T73" fmla="*/ 2147483647 h 562"/>
                <a:gd name="T74" fmla="*/ 2147483647 w 828"/>
                <a:gd name="T75" fmla="*/ 2147483647 h 562"/>
                <a:gd name="T76" fmla="*/ 2147483647 w 828"/>
                <a:gd name="T77" fmla="*/ 2147483647 h 562"/>
                <a:gd name="T78" fmla="*/ 0 w 828"/>
                <a:gd name="T79" fmla="*/ 2147483647 h 5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8"/>
                <a:gd name="T121" fmla="*/ 0 h 562"/>
                <a:gd name="T122" fmla="*/ 828 w 828"/>
                <a:gd name="T123" fmla="*/ 562 h 56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8" h="562">
                  <a:moveTo>
                    <a:pt x="0" y="55"/>
                  </a:moveTo>
                  <a:lnTo>
                    <a:pt x="228" y="32"/>
                  </a:lnTo>
                  <a:lnTo>
                    <a:pt x="252" y="69"/>
                  </a:lnTo>
                  <a:lnTo>
                    <a:pt x="496" y="32"/>
                  </a:lnTo>
                  <a:lnTo>
                    <a:pt x="538" y="63"/>
                  </a:lnTo>
                  <a:lnTo>
                    <a:pt x="538" y="5"/>
                  </a:lnTo>
                  <a:lnTo>
                    <a:pt x="535" y="0"/>
                  </a:lnTo>
                  <a:lnTo>
                    <a:pt x="583" y="3"/>
                  </a:lnTo>
                  <a:lnTo>
                    <a:pt x="635" y="90"/>
                  </a:lnTo>
                  <a:lnTo>
                    <a:pt x="717" y="208"/>
                  </a:lnTo>
                  <a:lnTo>
                    <a:pt x="757" y="310"/>
                  </a:lnTo>
                  <a:lnTo>
                    <a:pt x="819" y="381"/>
                  </a:lnTo>
                  <a:lnTo>
                    <a:pt x="828" y="484"/>
                  </a:lnTo>
                  <a:lnTo>
                    <a:pt x="809" y="546"/>
                  </a:lnTo>
                  <a:lnTo>
                    <a:pt x="722" y="562"/>
                  </a:lnTo>
                  <a:lnTo>
                    <a:pt x="707" y="536"/>
                  </a:lnTo>
                  <a:lnTo>
                    <a:pt x="646" y="499"/>
                  </a:lnTo>
                  <a:lnTo>
                    <a:pt x="627" y="460"/>
                  </a:lnTo>
                  <a:lnTo>
                    <a:pt x="611" y="445"/>
                  </a:lnTo>
                  <a:lnTo>
                    <a:pt x="601" y="410"/>
                  </a:lnTo>
                  <a:lnTo>
                    <a:pt x="586" y="420"/>
                  </a:lnTo>
                  <a:lnTo>
                    <a:pt x="538" y="373"/>
                  </a:lnTo>
                  <a:lnTo>
                    <a:pt x="549" y="329"/>
                  </a:lnTo>
                  <a:lnTo>
                    <a:pt x="538" y="305"/>
                  </a:lnTo>
                  <a:lnTo>
                    <a:pt x="523" y="313"/>
                  </a:lnTo>
                  <a:lnTo>
                    <a:pt x="525" y="339"/>
                  </a:lnTo>
                  <a:lnTo>
                    <a:pt x="509" y="305"/>
                  </a:lnTo>
                  <a:lnTo>
                    <a:pt x="510" y="226"/>
                  </a:lnTo>
                  <a:lnTo>
                    <a:pt x="480" y="179"/>
                  </a:lnTo>
                  <a:lnTo>
                    <a:pt x="402" y="140"/>
                  </a:lnTo>
                  <a:lnTo>
                    <a:pt x="364" y="97"/>
                  </a:lnTo>
                  <a:lnTo>
                    <a:pt x="320" y="92"/>
                  </a:lnTo>
                  <a:lnTo>
                    <a:pt x="302" y="119"/>
                  </a:lnTo>
                  <a:lnTo>
                    <a:pt x="238" y="139"/>
                  </a:lnTo>
                  <a:lnTo>
                    <a:pt x="200" y="119"/>
                  </a:lnTo>
                  <a:lnTo>
                    <a:pt x="181" y="90"/>
                  </a:lnTo>
                  <a:lnTo>
                    <a:pt x="60" y="116"/>
                  </a:lnTo>
                  <a:lnTo>
                    <a:pt x="34" y="95"/>
                  </a:lnTo>
                  <a:lnTo>
                    <a:pt x="7" y="118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7" name="Freeform 43"/>
            <p:cNvSpPr>
              <a:spLocks/>
            </p:cNvSpPr>
            <p:nvPr/>
          </p:nvSpPr>
          <p:spPr bwMode="auto">
            <a:xfrm>
              <a:off x="7347976" y="4377040"/>
              <a:ext cx="901658" cy="436028"/>
            </a:xfrm>
            <a:custGeom>
              <a:avLst/>
              <a:gdLst>
                <a:gd name="T0" fmla="*/ 2147483647 w 762"/>
                <a:gd name="T1" fmla="*/ 2147483647 h 334"/>
                <a:gd name="T2" fmla="*/ 0 w 762"/>
                <a:gd name="T3" fmla="*/ 2147483647 h 334"/>
                <a:gd name="T4" fmla="*/ 2147483647 w 762"/>
                <a:gd name="T5" fmla="*/ 2147483647 h 334"/>
                <a:gd name="T6" fmla="*/ 2147483647 w 762"/>
                <a:gd name="T7" fmla="*/ 2147483647 h 334"/>
                <a:gd name="T8" fmla="*/ 2147483647 w 762"/>
                <a:gd name="T9" fmla="*/ 2147483647 h 334"/>
                <a:gd name="T10" fmla="*/ 2147483647 w 762"/>
                <a:gd name="T11" fmla="*/ 2147483647 h 334"/>
                <a:gd name="T12" fmla="*/ 2147483647 w 762"/>
                <a:gd name="T13" fmla="*/ 2147483647 h 334"/>
                <a:gd name="T14" fmla="*/ 2147483647 w 762"/>
                <a:gd name="T15" fmla="*/ 2147483647 h 334"/>
                <a:gd name="T16" fmla="*/ 2147483647 w 762"/>
                <a:gd name="T17" fmla="*/ 2147483647 h 334"/>
                <a:gd name="T18" fmla="*/ 2147483647 w 762"/>
                <a:gd name="T19" fmla="*/ 2147483647 h 334"/>
                <a:gd name="T20" fmla="*/ 2147483647 w 762"/>
                <a:gd name="T21" fmla="*/ 2147483647 h 334"/>
                <a:gd name="T22" fmla="*/ 2147483647 w 762"/>
                <a:gd name="T23" fmla="*/ 2147483647 h 334"/>
                <a:gd name="T24" fmla="*/ 2147483647 w 762"/>
                <a:gd name="T25" fmla="*/ 2147483647 h 334"/>
                <a:gd name="T26" fmla="*/ 2147483647 w 762"/>
                <a:gd name="T27" fmla="*/ 2147483647 h 334"/>
                <a:gd name="T28" fmla="*/ 2147483647 w 762"/>
                <a:gd name="T29" fmla="*/ 2147483647 h 334"/>
                <a:gd name="T30" fmla="*/ 2147483647 w 762"/>
                <a:gd name="T31" fmla="*/ 2147483647 h 334"/>
                <a:gd name="T32" fmla="*/ 2147483647 w 762"/>
                <a:gd name="T33" fmla="*/ 2147483647 h 334"/>
                <a:gd name="T34" fmla="*/ 2147483647 w 762"/>
                <a:gd name="T35" fmla="*/ 2147483647 h 334"/>
                <a:gd name="T36" fmla="*/ 2147483647 w 762"/>
                <a:gd name="T37" fmla="*/ 2147483647 h 334"/>
                <a:gd name="T38" fmla="*/ 2147483647 w 762"/>
                <a:gd name="T39" fmla="*/ 2147483647 h 334"/>
                <a:gd name="T40" fmla="*/ 2147483647 w 762"/>
                <a:gd name="T41" fmla="*/ 2147483647 h 334"/>
                <a:gd name="T42" fmla="*/ 2147483647 w 762"/>
                <a:gd name="T43" fmla="*/ 2147483647 h 334"/>
                <a:gd name="T44" fmla="*/ 2147483647 w 762"/>
                <a:gd name="T45" fmla="*/ 2147483647 h 334"/>
                <a:gd name="T46" fmla="*/ 2147483647 w 762"/>
                <a:gd name="T47" fmla="*/ 2147483647 h 334"/>
                <a:gd name="T48" fmla="*/ 2147483647 w 762"/>
                <a:gd name="T49" fmla="*/ 2147483647 h 334"/>
                <a:gd name="T50" fmla="*/ 2147483647 w 762"/>
                <a:gd name="T51" fmla="*/ 2147483647 h 334"/>
                <a:gd name="T52" fmla="*/ 2147483647 w 762"/>
                <a:gd name="T53" fmla="*/ 2147483647 h 334"/>
                <a:gd name="T54" fmla="*/ 2147483647 w 762"/>
                <a:gd name="T55" fmla="*/ 2147483647 h 334"/>
                <a:gd name="T56" fmla="*/ 2147483647 w 762"/>
                <a:gd name="T57" fmla="*/ 2147483647 h 334"/>
                <a:gd name="T58" fmla="*/ 2147483647 w 762"/>
                <a:gd name="T59" fmla="*/ 0 h 334"/>
                <a:gd name="T60" fmla="*/ 2147483647 w 762"/>
                <a:gd name="T61" fmla="*/ 2147483647 h 334"/>
                <a:gd name="T62" fmla="*/ 2147483647 w 762"/>
                <a:gd name="T63" fmla="*/ 2147483647 h 334"/>
                <a:gd name="T64" fmla="*/ 2147483647 w 762"/>
                <a:gd name="T65" fmla="*/ 2147483647 h 334"/>
                <a:gd name="T66" fmla="*/ 2147483647 w 762"/>
                <a:gd name="T67" fmla="*/ 2147483647 h 3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62"/>
                <a:gd name="T103" fmla="*/ 0 h 334"/>
                <a:gd name="T104" fmla="*/ 762 w 762"/>
                <a:gd name="T105" fmla="*/ 334 h 3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62" h="334">
                  <a:moveTo>
                    <a:pt x="26" y="247"/>
                  </a:moveTo>
                  <a:lnTo>
                    <a:pt x="0" y="318"/>
                  </a:lnTo>
                  <a:lnTo>
                    <a:pt x="98" y="308"/>
                  </a:lnTo>
                  <a:lnTo>
                    <a:pt x="137" y="276"/>
                  </a:lnTo>
                  <a:lnTo>
                    <a:pt x="271" y="240"/>
                  </a:lnTo>
                  <a:lnTo>
                    <a:pt x="308" y="260"/>
                  </a:lnTo>
                  <a:lnTo>
                    <a:pt x="397" y="247"/>
                  </a:lnTo>
                  <a:lnTo>
                    <a:pt x="397" y="252"/>
                  </a:lnTo>
                  <a:lnTo>
                    <a:pt x="529" y="334"/>
                  </a:lnTo>
                  <a:lnTo>
                    <a:pt x="607" y="310"/>
                  </a:lnTo>
                  <a:lnTo>
                    <a:pt x="651" y="218"/>
                  </a:lnTo>
                  <a:lnTo>
                    <a:pt x="726" y="192"/>
                  </a:lnTo>
                  <a:lnTo>
                    <a:pt x="762" y="124"/>
                  </a:lnTo>
                  <a:lnTo>
                    <a:pt x="760" y="42"/>
                  </a:lnTo>
                  <a:lnTo>
                    <a:pt x="751" y="110"/>
                  </a:lnTo>
                  <a:lnTo>
                    <a:pt x="709" y="168"/>
                  </a:lnTo>
                  <a:lnTo>
                    <a:pt x="693" y="163"/>
                  </a:lnTo>
                  <a:lnTo>
                    <a:pt x="636" y="179"/>
                  </a:lnTo>
                  <a:lnTo>
                    <a:pt x="636" y="160"/>
                  </a:lnTo>
                  <a:lnTo>
                    <a:pt x="693" y="140"/>
                  </a:lnTo>
                  <a:lnTo>
                    <a:pt x="641" y="134"/>
                  </a:lnTo>
                  <a:lnTo>
                    <a:pt x="699" y="116"/>
                  </a:lnTo>
                  <a:lnTo>
                    <a:pt x="722" y="126"/>
                  </a:lnTo>
                  <a:lnTo>
                    <a:pt x="733" y="61"/>
                  </a:lnTo>
                  <a:lnTo>
                    <a:pt x="718" y="47"/>
                  </a:lnTo>
                  <a:lnTo>
                    <a:pt x="649" y="73"/>
                  </a:lnTo>
                  <a:lnTo>
                    <a:pt x="651" y="34"/>
                  </a:lnTo>
                  <a:lnTo>
                    <a:pt x="680" y="44"/>
                  </a:lnTo>
                  <a:lnTo>
                    <a:pt x="718" y="14"/>
                  </a:lnTo>
                  <a:lnTo>
                    <a:pt x="697" y="0"/>
                  </a:lnTo>
                  <a:lnTo>
                    <a:pt x="470" y="52"/>
                  </a:lnTo>
                  <a:lnTo>
                    <a:pt x="190" y="108"/>
                  </a:lnTo>
                  <a:lnTo>
                    <a:pt x="63" y="245"/>
                  </a:lnTo>
                  <a:lnTo>
                    <a:pt x="26" y="24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8" name="Freeform 44"/>
            <p:cNvSpPr>
              <a:spLocks/>
            </p:cNvSpPr>
            <p:nvPr/>
          </p:nvSpPr>
          <p:spPr bwMode="auto">
            <a:xfrm>
              <a:off x="7384407" y="4016148"/>
              <a:ext cx="786674" cy="541906"/>
            </a:xfrm>
            <a:custGeom>
              <a:avLst/>
              <a:gdLst>
                <a:gd name="T0" fmla="*/ 2147483647 w 666"/>
                <a:gd name="T1" fmla="*/ 2147483647 h 415"/>
                <a:gd name="T2" fmla="*/ 2147483647 w 666"/>
                <a:gd name="T3" fmla="*/ 2147483647 h 415"/>
                <a:gd name="T4" fmla="*/ 2147483647 w 666"/>
                <a:gd name="T5" fmla="*/ 2147483647 h 415"/>
                <a:gd name="T6" fmla="*/ 2147483647 w 666"/>
                <a:gd name="T7" fmla="*/ 2147483647 h 415"/>
                <a:gd name="T8" fmla="*/ 2147483647 w 666"/>
                <a:gd name="T9" fmla="*/ 2147483647 h 415"/>
                <a:gd name="T10" fmla="*/ 0 w 666"/>
                <a:gd name="T11" fmla="*/ 2147483647 h 415"/>
                <a:gd name="T12" fmla="*/ 2147483647 w 666"/>
                <a:gd name="T13" fmla="*/ 2147483647 h 415"/>
                <a:gd name="T14" fmla="*/ 2147483647 w 666"/>
                <a:gd name="T15" fmla="*/ 2147483647 h 415"/>
                <a:gd name="T16" fmla="*/ 2147483647 w 666"/>
                <a:gd name="T17" fmla="*/ 2147483647 h 415"/>
                <a:gd name="T18" fmla="*/ 2147483647 w 666"/>
                <a:gd name="T19" fmla="*/ 2147483647 h 415"/>
                <a:gd name="T20" fmla="*/ 2147483647 w 666"/>
                <a:gd name="T21" fmla="*/ 2147483647 h 415"/>
                <a:gd name="T22" fmla="*/ 2147483647 w 666"/>
                <a:gd name="T23" fmla="*/ 2147483647 h 415"/>
                <a:gd name="T24" fmla="*/ 2147483647 w 666"/>
                <a:gd name="T25" fmla="*/ 2147483647 h 415"/>
                <a:gd name="T26" fmla="*/ 2147483647 w 666"/>
                <a:gd name="T27" fmla="*/ 2147483647 h 415"/>
                <a:gd name="T28" fmla="*/ 2147483647 w 666"/>
                <a:gd name="T29" fmla="*/ 2147483647 h 415"/>
                <a:gd name="T30" fmla="*/ 2147483647 w 666"/>
                <a:gd name="T31" fmla="*/ 2147483647 h 415"/>
                <a:gd name="T32" fmla="*/ 2147483647 w 666"/>
                <a:gd name="T33" fmla="*/ 2147483647 h 415"/>
                <a:gd name="T34" fmla="*/ 2147483647 w 666"/>
                <a:gd name="T35" fmla="*/ 0 h 415"/>
                <a:gd name="T36" fmla="*/ 2147483647 w 666"/>
                <a:gd name="T37" fmla="*/ 2147483647 h 415"/>
                <a:gd name="T38" fmla="*/ 2147483647 w 666"/>
                <a:gd name="T39" fmla="*/ 2147483647 h 415"/>
                <a:gd name="T40" fmla="*/ 2147483647 w 666"/>
                <a:gd name="T41" fmla="*/ 2147483647 h 415"/>
                <a:gd name="T42" fmla="*/ 2147483647 w 666"/>
                <a:gd name="T43" fmla="*/ 2147483647 h 415"/>
                <a:gd name="T44" fmla="*/ 2147483647 w 666"/>
                <a:gd name="T45" fmla="*/ 2147483647 h 415"/>
                <a:gd name="T46" fmla="*/ 2147483647 w 666"/>
                <a:gd name="T47" fmla="*/ 2147483647 h 415"/>
                <a:gd name="T48" fmla="*/ 2147483647 w 666"/>
                <a:gd name="T49" fmla="*/ 2147483647 h 4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6"/>
                <a:gd name="T76" fmla="*/ 0 h 415"/>
                <a:gd name="T77" fmla="*/ 666 w 666"/>
                <a:gd name="T78" fmla="*/ 415 h 4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6" h="415">
                  <a:moveTo>
                    <a:pt x="109" y="290"/>
                  </a:moveTo>
                  <a:lnTo>
                    <a:pt x="90" y="332"/>
                  </a:lnTo>
                  <a:lnTo>
                    <a:pt x="63" y="344"/>
                  </a:lnTo>
                  <a:lnTo>
                    <a:pt x="61" y="371"/>
                  </a:lnTo>
                  <a:lnTo>
                    <a:pt x="3" y="392"/>
                  </a:lnTo>
                  <a:lnTo>
                    <a:pt x="0" y="415"/>
                  </a:lnTo>
                  <a:lnTo>
                    <a:pt x="158" y="387"/>
                  </a:lnTo>
                  <a:lnTo>
                    <a:pt x="445" y="328"/>
                  </a:lnTo>
                  <a:lnTo>
                    <a:pt x="666" y="274"/>
                  </a:lnTo>
                  <a:lnTo>
                    <a:pt x="666" y="232"/>
                  </a:lnTo>
                  <a:lnTo>
                    <a:pt x="642" y="219"/>
                  </a:lnTo>
                  <a:lnTo>
                    <a:pt x="623" y="240"/>
                  </a:lnTo>
                  <a:lnTo>
                    <a:pt x="611" y="184"/>
                  </a:lnTo>
                  <a:lnTo>
                    <a:pt x="623" y="134"/>
                  </a:lnTo>
                  <a:lnTo>
                    <a:pt x="540" y="97"/>
                  </a:lnTo>
                  <a:lnTo>
                    <a:pt x="484" y="106"/>
                  </a:lnTo>
                  <a:lnTo>
                    <a:pt x="482" y="29"/>
                  </a:lnTo>
                  <a:lnTo>
                    <a:pt x="424" y="0"/>
                  </a:lnTo>
                  <a:lnTo>
                    <a:pt x="381" y="18"/>
                  </a:lnTo>
                  <a:lnTo>
                    <a:pt x="352" y="90"/>
                  </a:lnTo>
                  <a:lnTo>
                    <a:pt x="300" y="119"/>
                  </a:lnTo>
                  <a:lnTo>
                    <a:pt x="279" y="234"/>
                  </a:lnTo>
                  <a:lnTo>
                    <a:pt x="195" y="290"/>
                  </a:lnTo>
                  <a:lnTo>
                    <a:pt x="127" y="313"/>
                  </a:lnTo>
                  <a:lnTo>
                    <a:pt x="109" y="29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29" name="Freeform 45"/>
            <p:cNvSpPr>
              <a:spLocks/>
            </p:cNvSpPr>
            <p:nvPr/>
          </p:nvSpPr>
          <p:spPr bwMode="auto">
            <a:xfrm>
              <a:off x="7440192" y="3907994"/>
              <a:ext cx="447413" cy="516860"/>
            </a:xfrm>
            <a:custGeom>
              <a:avLst/>
              <a:gdLst>
                <a:gd name="T0" fmla="*/ 2147483647 w 440"/>
                <a:gd name="T1" fmla="*/ 2147483647 h 458"/>
                <a:gd name="T2" fmla="*/ 2147483647 w 440"/>
                <a:gd name="T3" fmla="*/ 2147483647 h 458"/>
                <a:gd name="T4" fmla="*/ 0 w 440"/>
                <a:gd name="T5" fmla="*/ 2147483647 h 458"/>
                <a:gd name="T6" fmla="*/ 2147483647 w 440"/>
                <a:gd name="T7" fmla="*/ 2147483647 h 458"/>
                <a:gd name="T8" fmla="*/ 2147483647 w 440"/>
                <a:gd name="T9" fmla="*/ 2147483647 h 458"/>
                <a:gd name="T10" fmla="*/ 2147483647 w 440"/>
                <a:gd name="T11" fmla="*/ 2147483647 h 458"/>
                <a:gd name="T12" fmla="*/ 2147483647 w 440"/>
                <a:gd name="T13" fmla="*/ 2147483647 h 458"/>
                <a:gd name="T14" fmla="*/ 2147483647 w 440"/>
                <a:gd name="T15" fmla="*/ 2147483647 h 458"/>
                <a:gd name="T16" fmla="*/ 2147483647 w 440"/>
                <a:gd name="T17" fmla="*/ 2147483647 h 458"/>
                <a:gd name="T18" fmla="*/ 2147483647 w 440"/>
                <a:gd name="T19" fmla="*/ 2147483647 h 458"/>
                <a:gd name="T20" fmla="*/ 2147483647 w 440"/>
                <a:gd name="T21" fmla="*/ 2147483647 h 458"/>
                <a:gd name="T22" fmla="*/ 2147483647 w 440"/>
                <a:gd name="T23" fmla="*/ 2147483647 h 458"/>
                <a:gd name="T24" fmla="*/ 2147483647 w 440"/>
                <a:gd name="T25" fmla="*/ 2147483647 h 458"/>
                <a:gd name="T26" fmla="*/ 2147483647 w 440"/>
                <a:gd name="T27" fmla="*/ 2147483647 h 458"/>
                <a:gd name="T28" fmla="*/ 2147483647 w 440"/>
                <a:gd name="T29" fmla="*/ 2147483647 h 458"/>
                <a:gd name="T30" fmla="*/ 2147483647 w 440"/>
                <a:gd name="T31" fmla="*/ 2147483647 h 458"/>
                <a:gd name="T32" fmla="*/ 2147483647 w 440"/>
                <a:gd name="T33" fmla="*/ 0 h 458"/>
                <a:gd name="T34" fmla="*/ 2147483647 w 440"/>
                <a:gd name="T35" fmla="*/ 2147483647 h 458"/>
                <a:gd name="T36" fmla="*/ 2147483647 w 440"/>
                <a:gd name="T37" fmla="*/ 2147483647 h 458"/>
                <a:gd name="T38" fmla="*/ 2147483647 w 440"/>
                <a:gd name="T39" fmla="*/ 2147483647 h 458"/>
                <a:gd name="T40" fmla="*/ 2147483647 w 440"/>
                <a:gd name="T41" fmla="*/ 2147483647 h 4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0"/>
                <a:gd name="T64" fmla="*/ 0 h 458"/>
                <a:gd name="T65" fmla="*/ 440 w 440"/>
                <a:gd name="T66" fmla="*/ 458 h 4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0" h="458">
                  <a:moveTo>
                    <a:pt x="45" y="239"/>
                  </a:moveTo>
                  <a:lnTo>
                    <a:pt x="12" y="230"/>
                  </a:lnTo>
                  <a:lnTo>
                    <a:pt x="0" y="303"/>
                  </a:lnTo>
                  <a:lnTo>
                    <a:pt x="12" y="379"/>
                  </a:lnTo>
                  <a:lnTo>
                    <a:pt x="75" y="431"/>
                  </a:lnTo>
                  <a:lnTo>
                    <a:pt x="90" y="458"/>
                  </a:lnTo>
                  <a:lnTo>
                    <a:pt x="170" y="431"/>
                  </a:lnTo>
                  <a:lnTo>
                    <a:pt x="267" y="370"/>
                  </a:lnTo>
                  <a:lnTo>
                    <a:pt x="294" y="235"/>
                  </a:lnTo>
                  <a:lnTo>
                    <a:pt x="356" y="199"/>
                  </a:lnTo>
                  <a:lnTo>
                    <a:pt x="389" y="117"/>
                  </a:lnTo>
                  <a:lnTo>
                    <a:pt x="440" y="93"/>
                  </a:lnTo>
                  <a:lnTo>
                    <a:pt x="374" y="83"/>
                  </a:lnTo>
                  <a:lnTo>
                    <a:pt x="260" y="141"/>
                  </a:lnTo>
                  <a:lnTo>
                    <a:pt x="248" y="86"/>
                  </a:lnTo>
                  <a:lnTo>
                    <a:pt x="152" y="92"/>
                  </a:lnTo>
                  <a:lnTo>
                    <a:pt x="130" y="0"/>
                  </a:lnTo>
                  <a:lnTo>
                    <a:pt x="105" y="24"/>
                  </a:lnTo>
                  <a:lnTo>
                    <a:pt x="112" y="155"/>
                  </a:lnTo>
                  <a:lnTo>
                    <a:pt x="70" y="166"/>
                  </a:lnTo>
                  <a:lnTo>
                    <a:pt x="45" y="23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0" name="Freeform 46"/>
            <p:cNvSpPr>
              <a:spLocks/>
            </p:cNvSpPr>
            <p:nvPr/>
          </p:nvSpPr>
          <p:spPr bwMode="auto">
            <a:xfrm>
              <a:off x="8074312" y="3915964"/>
              <a:ext cx="128646" cy="173045"/>
            </a:xfrm>
            <a:custGeom>
              <a:avLst/>
              <a:gdLst>
                <a:gd name="T0" fmla="*/ 0 w 107"/>
                <a:gd name="T1" fmla="*/ 2147483647 h 132"/>
                <a:gd name="T2" fmla="*/ 2147483647 w 107"/>
                <a:gd name="T3" fmla="*/ 0 h 132"/>
                <a:gd name="T4" fmla="*/ 2147483647 w 107"/>
                <a:gd name="T5" fmla="*/ 2147483647 h 132"/>
                <a:gd name="T6" fmla="*/ 2147483647 w 107"/>
                <a:gd name="T7" fmla="*/ 2147483647 h 132"/>
                <a:gd name="T8" fmla="*/ 2147483647 w 107"/>
                <a:gd name="T9" fmla="*/ 2147483647 h 132"/>
                <a:gd name="T10" fmla="*/ 2147483647 w 107"/>
                <a:gd name="T11" fmla="*/ 2147483647 h 132"/>
                <a:gd name="T12" fmla="*/ 2147483647 w 107"/>
                <a:gd name="T13" fmla="*/ 2147483647 h 132"/>
                <a:gd name="T14" fmla="*/ 0 w 107"/>
                <a:gd name="T15" fmla="*/ 2147483647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32"/>
                <a:gd name="T26" fmla="*/ 107 w 107"/>
                <a:gd name="T27" fmla="*/ 132 h 1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32">
                  <a:moveTo>
                    <a:pt x="0" y="8"/>
                  </a:moveTo>
                  <a:lnTo>
                    <a:pt x="23" y="0"/>
                  </a:lnTo>
                  <a:lnTo>
                    <a:pt x="71" y="29"/>
                  </a:lnTo>
                  <a:lnTo>
                    <a:pt x="71" y="58"/>
                  </a:lnTo>
                  <a:lnTo>
                    <a:pt x="105" y="79"/>
                  </a:lnTo>
                  <a:lnTo>
                    <a:pt x="107" y="118"/>
                  </a:lnTo>
                  <a:lnTo>
                    <a:pt x="52" y="132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1" name="Freeform 47"/>
            <p:cNvSpPr>
              <a:spLocks/>
            </p:cNvSpPr>
            <p:nvPr/>
          </p:nvSpPr>
          <p:spPr bwMode="auto">
            <a:xfrm>
              <a:off x="7538099" y="3576704"/>
              <a:ext cx="604520" cy="439444"/>
            </a:xfrm>
            <a:custGeom>
              <a:avLst/>
              <a:gdLst>
                <a:gd name="T0" fmla="*/ 2147483647 w 512"/>
                <a:gd name="T1" fmla="*/ 2147483647 h 336"/>
                <a:gd name="T2" fmla="*/ 0 w 512"/>
                <a:gd name="T3" fmla="*/ 2147483647 h 336"/>
                <a:gd name="T4" fmla="*/ 2147483647 w 512"/>
                <a:gd name="T5" fmla="*/ 2147483647 h 336"/>
                <a:gd name="T6" fmla="*/ 2147483647 w 512"/>
                <a:gd name="T7" fmla="*/ 2147483647 h 336"/>
                <a:gd name="T8" fmla="*/ 2147483647 w 512"/>
                <a:gd name="T9" fmla="*/ 2147483647 h 336"/>
                <a:gd name="T10" fmla="*/ 2147483647 w 512"/>
                <a:gd name="T11" fmla="*/ 2147483647 h 336"/>
                <a:gd name="T12" fmla="*/ 2147483647 w 512"/>
                <a:gd name="T13" fmla="*/ 2147483647 h 336"/>
                <a:gd name="T14" fmla="*/ 2147483647 w 512"/>
                <a:gd name="T15" fmla="*/ 2147483647 h 336"/>
                <a:gd name="T16" fmla="*/ 2147483647 w 512"/>
                <a:gd name="T17" fmla="*/ 2147483647 h 336"/>
                <a:gd name="T18" fmla="*/ 2147483647 w 512"/>
                <a:gd name="T19" fmla="*/ 2147483647 h 336"/>
                <a:gd name="T20" fmla="*/ 2147483647 w 512"/>
                <a:gd name="T21" fmla="*/ 2147483647 h 336"/>
                <a:gd name="T22" fmla="*/ 2147483647 w 512"/>
                <a:gd name="T23" fmla="*/ 2147483647 h 336"/>
                <a:gd name="T24" fmla="*/ 2147483647 w 512"/>
                <a:gd name="T25" fmla="*/ 0 h 336"/>
                <a:gd name="T26" fmla="*/ 2147483647 w 512"/>
                <a:gd name="T27" fmla="*/ 2147483647 h 336"/>
                <a:gd name="T28" fmla="*/ 2147483647 w 512"/>
                <a:gd name="T29" fmla="*/ 2147483647 h 3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12"/>
                <a:gd name="T46" fmla="*/ 0 h 336"/>
                <a:gd name="T47" fmla="*/ 512 w 512"/>
                <a:gd name="T48" fmla="*/ 336 h 3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12" h="336">
                  <a:moveTo>
                    <a:pt x="47" y="49"/>
                  </a:moveTo>
                  <a:lnTo>
                    <a:pt x="0" y="94"/>
                  </a:lnTo>
                  <a:lnTo>
                    <a:pt x="26" y="257"/>
                  </a:lnTo>
                  <a:lnTo>
                    <a:pt x="47" y="336"/>
                  </a:lnTo>
                  <a:lnTo>
                    <a:pt x="134" y="329"/>
                  </a:lnTo>
                  <a:lnTo>
                    <a:pt x="457" y="268"/>
                  </a:lnTo>
                  <a:lnTo>
                    <a:pt x="480" y="258"/>
                  </a:lnTo>
                  <a:lnTo>
                    <a:pt x="512" y="183"/>
                  </a:lnTo>
                  <a:lnTo>
                    <a:pt x="464" y="141"/>
                  </a:lnTo>
                  <a:lnTo>
                    <a:pt x="490" y="44"/>
                  </a:lnTo>
                  <a:lnTo>
                    <a:pt x="452" y="34"/>
                  </a:lnTo>
                  <a:lnTo>
                    <a:pt x="452" y="10"/>
                  </a:lnTo>
                  <a:lnTo>
                    <a:pt x="436" y="0"/>
                  </a:lnTo>
                  <a:lnTo>
                    <a:pt x="62" y="70"/>
                  </a:lnTo>
                  <a:lnTo>
                    <a:pt x="47" y="4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2" name="Freeform 48"/>
            <p:cNvSpPr>
              <a:spLocks/>
            </p:cNvSpPr>
            <p:nvPr/>
          </p:nvSpPr>
          <p:spPr bwMode="auto">
            <a:xfrm>
              <a:off x="8086835" y="3626796"/>
              <a:ext cx="160522" cy="352922"/>
            </a:xfrm>
            <a:custGeom>
              <a:avLst/>
              <a:gdLst>
                <a:gd name="T0" fmla="*/ 2147483647 w 135"/>
                <a:gd name="T1" fmla="*/ 2147483647 h 268"/>
                <a:gd name="T2" fmla="*/ 2147483647 w 135"/>
                <a:gd name="T3" fmla="*/ 0 h 268"/>
                <a:gd name="T4" fmla="*/ 2147483647 w 135"/>
                <a:gd name="T5" fmla="*/ 2147483647 h 268"/>
                <a:gd name="T6" fmla="*/ 2147483647 w 135"/>
                <a:gd name="T7" fmla="*/ 2147483647 h 268"/>
                <a:gd name="T8" fmla="*/ 2147483647 w 135"/>
                <a:gd name="T9" fmla="*/ 2147483647 h 268"/>
                <a:gd name="T10" fmla="*/ 2147483647 w 135"/>
                <a:gd name="T11" fmla="*/ 2147483647 h 268"/>
                <a:gd name="T12" fmla="*/ 2147483647 w 135"/>
                <a:gd name="T13" fmla="*/ 2147483647 h 268"/>
                <a:gd name="T14" fmla="*/ 2147483647 w 135"/>
                <a:gd name="T15" fmla="*/ 2147483647 h 268"/>
                <a:gd name="T16" fmla="*/ 2147483647 w 135"/>
                <a:gd name="T17" fmla="*/ 2147483647 h 268"/>
                <a:gd name="T18" fmla="*/ 2147483647 w 135"/>
                <a:gd name="T19" fmla="*/ 2147483647 h 268"/>
                <a:gd name="T20" fmla="*/ 2147483647 w 135"/>
                <a:gd name="T21" fmla="*/ 2147483647 h 268"/>
                <a:gd name="T22" fmla="*/ 0 w 135"/>
                <a:gd name="T23" fmla="*/ 2147483647 h 268"/>
                <a:gd name="T24" fmla="*/ 2147483647 w 135"/>
                <a:gd name="T25" fmla="*/ 2147483647 h 2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5"/>
                <a:gd name="T40" fmla="*/ 0 h 268"/>
                <a:gd name="T41" fmla="*/ 135 w 135"/>
                <a:gd name="T42" fmla="*/ 268 h 26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5" h="268">
                  <a:moveTo>
                    <a:pt x="24" y="2"/>
                  </a:moveTo>
                  <a:lnTo>
                    <a:pt x="56" y="0"/>
                  </a:lnTo>
                  <a:lnTo>
                    <a:pt x="121" y="40"/>
                  </a:lnTo>
                  <a:lnTo>
                    <a:pt x="111" y="73"/>
                  </a:lnTo>
                  <a:lnTo>
                    <a:pt x="134" y="94"/>
                  </a:lnTo>
                  <a:lnTo>
                    <a:pt x="135" y="219"/>
                  </a:lnTo>
                  <a:lnTo>
                    <a:pt x="113" y="268"/>
                  </a:lnTo>
                  <a:lnTo>
                    <a:pt x="87" y="250"/>
                  </a:lnTo>
                  <a:lnTo>
                    <a:pt x="59" y="249"/>
                  </a:lnTo>
                  <a:lnTo>
                    <a:pt x="13" y="223"/>
                  </a:lnTo>
                  <a:lnTo>
                    <a:pt x="48" y="144"/>
                  </a:lnTo>
                  <a:lnTo>
                    <a:pt x="0" y="10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3" name="Freeform 49"/>
            <p:cNvSpPr>
              <a:spLocks/>
            </p:cNvSpPr>
            <p:nvPr/>
          </p:nvSpPr>
          <p:spPr bwMode="auto">
            <a:xfrm>
              <a:off x="7589329" y="3081474"/>
              <a:ext cx="670552" cy="602243"/>
            </a:xfrm>
            <a:custGeom>
              <a:avLst/>
              <a:gdLst>
                <a:gd name="T0" fmla="*/ 2147483647 w 567"/>
                <a:gd name="T1" fmla="*/ 2147483647 h 461"/>
                <a:gd name="T2" fmla="*/ 2147483647 w 567"/>
                <a:gd name="T3" fmla="*/ 2147483647 h 461"/>
                <a:gd name="T4" fmla="*/ 2147483647 w 567"/>
                <a:gd name="T5" fmla="*/ 2147483647 h 461"/>
                <a:gd name="T6" fmla="*/ 2147483647 w 567"/>
                <a:gd name="T7" fmla="*/ 2147483647 h 461"/>
                <a:gd name="T8" fmla="*/ 2147483647 w 567"/>
                <a:gd name="T9" fmla="*/ 2147483647 h 461"/>
                <a:gd name="T10" fmla="*/ 2147483647 w 567"/>
                <a:gd name="T11" fmla="*/ 2147483647 h 461"/>
                <a:gd name="T12" fmla="*/ 2147483647 w 567"/>
                <a:gd name="T13" fmla="*/ 2147483647 h 461"/>
                <a:gd name="T14" fmla="*/ 2147483647 w 567"/>
                <a:gd name="T15" fmla="*/ 2147483647 h 461"/>
                <a:gd name="T16" fmla="*/ 2147483647 w 567"/>
                <a:gd name="T17" fmla="*/ 2147483647 h 461"/>
                <a:gd name="T18" fmla="*/ 2147483647 w 567"/>
                <a:gd name="T19" fmla="*/ 2147483647 h 461"/>
                <a:gd name="T20" fmla="*/ 2147483647 w 567"/>
                <a:gd name="T21" fmla="*/ 2147483647 h 461"/>
                <a:gd name="T22" fmla="*/ 2147483647 w 567"/>
                <a:gd name="T23" fmla="*/ 2147483647 h 461"/>
                <a:gd name="T24" fmla="*/ 2147483647 w 567"/>
                <a:gd name="T25" fmla="*/ 0 h 461"/>
                <a:gd name="T26" fmla="*/ 2147483647 w 567"/>
                <a:gd name="T27" fmla="*/ 2147483647 h 461"/>
                <a:gd name="T28" fmla="*/ 2147483647 w 567"/>
                <a:gd name="T29" fmla="*/ 2147483647 h 461"/>
                <a:gd name="T30" fmla="*/ 2147483647 w 567"/>
                <a:gd name="T31" fmla="*/ 2147483647 h 461"/>
                <a:gd name="T32" fmla="*/ 2147483647 w 567"/>
                <a:gd name="T33" fmla="*/ 2147483647 h 461"/>
                <a:gd name="T34" fmla="*/ 2147483647 w 567"/>
                <a:gd name="T35" fmla="*/ 2147483647 h 461"/>
                <a:gd name="T36" fmla="*/ 2147483647 w 567"/>
                <a:gd name="T37" fmla="*/ 2147483647 h 461"/>
                <a:gd name="T38" fmla="*/ 2147483647 w 567"/>
                <a:gd name="T39" fmla="*/ 2147483647 h 461"/>
                <a:gd name="T40" fmla="*/ 2147483647 w 567"/>
                <a:gd name="T41" fmla="*/ 2147483647 h 461"/>
                <a:gd name="T42" fmla="*/ 2147483647 w 567"/>
                <a:gd name="T43" fmla="*/ 2147483647 h 461"/>
                <a:gd name="T44" fmla="*/ 2147483647 w 567"/>
                <a:gd name="T45" fmla="*/ 2147483647 h 461"/>
                <a:gd name="T46" fmla="*/ 2147483647 w 567"/>
                <a:gd name="T47" fmla="*/ 2147483647 h 461"/>
                <a:gd name="T48" fmla="*/ 2147483647 w 567"/>
                <a:gd name="T49" fmla="*/ 2147483647 h 461"/>
                <a:gd name="T50" fmla="*/ 2147483647 w 567"/>
                <a:gd name="T51" fmla="*/ 2147483647 h 461"/>
                <a:gd name="T52" fmla="*/ 2147483647 w 567"/>
                <a:gd name="T53" fmla="*/ 2147483647 h 461"/>
                <a:gd name="T54" fmla="*/ 2147483647 w 567"/>
                <a:gd name="T55" fmla="*/ 2147483647 h 461"/>
                <a:gd name="T56" fmla="*/ 0 w 567"/>
                <a:gd name="T57" fmla="*/ 2147483647 h 461"/>
                <a:gd name="T58" fmla="*/ 2147483647 w 567"/>
                <a:gd name="T59" fmla="*/ 2147483647 h 461"/>
                <a:gd name="T60" fmla="*/ 2147483647 w 567"/>
                <a:gd name="T61" fmla="*/ 2147483647 h 46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7"/>
                <a:gd name="T94" fmla="*/ 0 h 461"/>
                <a:gd name="T95" fmla="*/ 567 w 567"/>
                <a:gd name="T96" fmla="*/ 461 h 46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7" h="461">
                  <a:moveTo>
                    <a:pt x="44" y="310"/>
                  </a:moveTo>
                  <a:lnTo>
                    <a:pt x="97" y="282"/>
                  </a:lnTo>
                  <a:lnTo>
                    <a:pt x="169" y="276"/>
                  </a:lnTo>
                  <a:lnTo>
                    <a:pt x="187" y="252"/>
                  </a:lnTo>
                  <a:lnTo>
                    <a:pt x="213" y="248"/>
                  </a:lnTo>
                  <a:lnTo>
                    <a:pt x="228" y="223"/>
                  </a:lnTo>
                  <a:lnTo>
                    <a:pt x="252" y="213"/>
                  </a:lnTo>
                  <a:lnTo>
                    <a:pt x="241" y="164"/>
                  </a:lnTo>
                  <a:lnTo>
                    <a:pt x="226" y="152"/>
                  </a:lnTo>
                  <a:lnTo>
                    <a:pt x="257" y="113"/>
                  </a:lnTo>
                  <a:lnTo>
                    <a:pt x="276" y="113"/>
                  </a:lnTo>
                  <a:lnTo>
                    <a:pt x="342" y="30"/>
                  </a:lnTo>
                  <a:lnTo>
                    <a:pt x="444" y="0"/>
                  </a:lnTo>
                  <a:lnTo>
                    <a:pt x="455" y="77"/>
                  </a:lnTo>
                  <a:lnTo>
                    <a:pt x="460" y="74"/>
                  </a:lnTo>
                  <a:lnTo>
                    <a:pt x="484" y="102"/>
                  </a:lnTo>
                  <a:lnTo>
                    <a:pt x="486" y="181"/>
                  </a:lnTo>
                  <a:lnTo>
                    <a:pt x="517" y="245"/>
                  </a:lnTo>
                  <a:lnTo>
                    <a:pt x="528" y="329"/>
                  </a:lnTo>
                  <a:lnTo>
                    <a:pt x="531" y="402"/>
                  </a:lnTo>
                  <a:lnTo>
                    <a:pt x="567" y="426"/>
                  </a:lnTo>
                  <a:lnTo>
                    <a:pt x="541" y="461"/>
                  </a:lnTo>
                  <a:lnTo>
                    <a:pt x="475" y="420"/>
                  </a:lnTo>
                  <a:lnTo>
                    <a:pt x="441" y="423"/>
                  </a:lnTo>
                  <a:lnTo>
                    <a:pt x="407" y="413"/>
                  </a:lnTo>
                  <a:lnTo>
                    <a:pt x="408" y="389"/>
                  </a:lnTo>
                  <a:lnTo>
                    <a:pt x="387" y="381"/>
                  </a:lnTo>
                  <a:lnTo>
                    <a:pt x="16" y="452"/>
                  </a:lnTo>
                  <a:lnTo>
                    <a:pt x="0" y="431"/>
                  </a:lnTo>
                  <a:lnTo>
                    <a:pt x="56" y="348"/>
                  </a:lnTo>
                  <a:lnTo>
                    <a:pt x="44" y="31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4" name="Freeform 50"/>
            <p:cNvSpPr>
              <a:spLocks/>
            </p:cNvSpPr>
            <p:nvPr/>
          </p:nvSpPr>
          <p:spPr bwMode="auto">
            <a:xfrm>
              <a:off x="8111880" y="3048459"/>
              <a:ext cx="176461" cy="363168"/>
            </a:xfrm>
            <a:custGeom>
              <a:avLst/>
              <a:gdLst>
                <a:gd name="T0" fmla="*/ 0 w 150"/>
                <a:gd name="T1" fmla="*/ 2147483647 h 278"/>
                <a:gd name="T2" fmla="*/ 2147483647 w 150"/>
                <a:gd name="T3" fmla="*/ 0 h 278"/>
                <a:gd name="T4" fmla="*/ 2147483647 w 150"/>
                <a:gd name="T5" fmla="*/ 2147483647 h 278"/>
                <a:gd name="T6" fmla="*/ 2147483647 w 150"/>
                <a:gd name="T7" fmla="*/ 2147483647 h 278"/>
                <a:gd name="T8" fmla="*/ 2147483647 w 150"/>
                <a:gd name="T9" fmla="*/ 2147483647 h 278"/>
                <a:gd name="T10" fmla="*/ 2147483647 w 150"/>
                <a:gd name="T11" fmla="*/ 2147483647 h 278"/>
                <a:gd name="T12" fmla="*/ 2147483647 w 150"/>
                <a:gd name="T13" fmla="*/ 2147483647 h 278"/>
                <a:gd name="T14" fmla="*/ 2147483647 w 150"/>
                <a:gd name="T15" fmla="*/ 2147483647 h 278"/>
                <a:gd name="T16" fmla="*/ 2147483647 w 150"/>
                <a:gd name="T17" fmla="*/ 2147483647 h 278"/>
                <a:gd name="T18" fmla="*/ 0 w 150"/>
                <a:gd name="T19" fmla="*/ 2147483647 h 2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0"/>
                <a:gd name="T31" fmla="*/ 0 h 278"/>
                <a:gd name="T32" fmla="*/ 150 w 150"/>
                <a:gd name="T33" fmla="*/ 278 h 2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0" h="278">
                  <a:moveTo>
                    <a:pt x="0" y="29"/>
                  </a:moveTo>
                  <a:lnTo>
                    <a:pt x="109" y="0"/>
                  </a:lnTo>
                  <a:lnTo>
                    <a:pt x="150" y="76"/>
                  </a:lnTo>
                  <a:lnTo>
                    <a:pt x="129" y="95"/>
                  </a:lnTo>
                  <a:lnTo>
                    <a:pt x="137" y="263"/>
                  </a:lnTo>
                  <a:lnTo>
                    <a:pt x="74" y="278"/>
                  </a:lnTo>
                  <a:lnTo>
                    <a:pt x="43" y="208"/>
                  </a:lnTo>
                  <a:lnTo>
                    <a:pt x="42" y="126"/>
                  </a:lnTo>
                  <a:lnTo>
                    <a:pt x="14" y="102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5" name="Freeform 51"/>
            <p:cNvSpPr>
              <a:spLocks/>
            </p:cNvSpPr>
            <p:nvPr/>
          </p:nvSpPr>
          <p:spPr bwMode="auto">
            <a:xfrm>
              <a:off x="8196127" y="3330797"/>
              <a:ext cx="379106" cy="188984"/>
            </a:xfrm>
            <a:custGeom>
              <a:avLst/>
              <a:gdLst>
                <a:gd name="T0" fmla="*/ 0 w 320"/>
                <a:gd name="T1" fmla="*/ 2147483647 h 146"/>
                <a:gd name="T2" fmla="*/ 2147483647 w 320"/>
                <a:gd name="T3" fmla="*/ 2147483647 h 146"/>
                <a:gd name="T4" fmla="*/ 2147483647 w 320"/>
                <a:gd name="T5" fmla="*/ 2147483647 h 146"/>
                <a:gd name="T6" fmla="*/ 2147483647 w 320"/>
                <a:gd name="T7" fmla="*/ 0 h 146"/>
                <a:gd name="T8" fmla="*/ 2147483647 w 320"/>
                <a:gd name="T9" fmla="*/ 2147483647 h 146"/>
                <a:gd name="T10" fmla="*/ 2147483647 w 320"/>
                <a:gd name="T11" fmla="*/ 2147483647 h 146"/>
                <a:gd name="T12" fmla="*/ 2147483647 w 320"/>
                <a:gd name="T13" fmla="*/ 2147483647 h 146"/>
                <a:gd name="T14" fmla="*/ 2147483647 w 320"/>
                <a:gd name="T15" fmla="*/ 2147483647 h 146"/>
                <a:gd name="T16" fmla="*/ 2147483647 w 320"/>
                <a:gd name="T17" fmla="*/ 2147483647 h 146"/>
                <a:gd name="T18" fmla="*/ 2147483647 w 320"/>
                <a:gd name="T19" fmla="*/ 2147483647 h 146"/>
                <a:gd name="T20" fmla="*/ 2147483647 w 320"/>
                <a:gd name="T21" fmla="*/ 2147483647 h 146"/>
                <a:gd name="T22" fmla="*/ 2147483647 w 320"/>
                <a:gd name="T23" fmla="*/ 2147483647 h 146"/>
                <a:gd name="T24" fmla="*/ 2147483647 w 320"/>
                <a:gd name="T25" fmla="*/ 2147483647 h 146"/>
                <a:gd name="T26" fmla="*/ 2147483647 w 320"/>
                <a:gd name="T27" fmla="*/ 2147483647 h 146"/>
                <a:gd name="T28" fmla="*/ 2147483647 w 320"/>
                <a:gd name="T29" fmla="*/ 2147483647 h 146"/>
                <a:gd name="T30" fmla="*/ 2147483647 w 320"/>
                <a:gd name="T31" fmla="*/ 2147483647 h 146"/>
                <a:gd name="T32" fmla="*/ 2147483647 w 320"/>
                <a:gd name="T33" fmla="*/ 2147483647 h 146"/>
                <a:gd name="T34" fmla="*/ 2147483647 w 320"/>
                <a:gd name="T35" fmla="*/ 2147483647 h 146"/>
                <a:gd name="T36" fmla="*/ 2147483647 w 320"/>
                <a:gd name="T37" fmla="*/ 2147483647 h 146"/>
                <a:gd name="T38" fmla="*/ 0 w 320"/>
                <a:gd name="T39" fmla="*/ 2147483647 h 14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20"/>
                <a:gd name="T61" fmla="*/ 0 h 146"/>
                <a:gd name="T62" fmla="*/ 320 w 320"/>
                <a:gd name="T63" fmla="*/ 146 h 14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20" h="146">
                  <a:moveTo>
                    <a:pt x="0" y="58"/>
                  </a:moveTo>
                  <a:lnTo>
                    <a:pt x="163" y="18"/>
                  </a:lnTo>
                  <a:lnTo>
                    <a:pt x="183" y="20"/>
                  </a:lnTo>
                  <a:lnTo>
                    <a:pt x="202" y="0"/>
                  </a:lnTo>
                  <a:lnTo>
                    <a:pt x="218" y="10"/>
                  </a:lnTo>
                  <a:lnTo>
                    <a:pt x="199" y="52"/>
                  </a:lnTo>
                  <a:lnTo>
                    <a:pt x="233" y="49"/>
                  </a:lnTo>
                  <a:lnTo>
                    <a:pt x="252" y="81"/>
                  </a:lnTo>
                  <a:lnTo>
                    <a:pt x="275" y="84"/>
                  </a:lnTo>
                  <a:lnTo>
                    <a:pt x="291" y="79"/>
                  </a:lnTo>
                  <a:lnTo>
                    <a:pt x="291" y="62"/>
                  </a:lnTo>
                  <a:lnTo>
                    <a:pt x="263" y="39"/>
                  </a:lnTo>
                  <a:lnTo>
                    <a:pt x="284" y="37"/>
                  </a:lnTo>
                  <a:lnTo>
                    <a:pt x="320" y="86"/>
                  </a:lnTo>
                  <a:lnTo>
                    <a:pt x="286" y="115"/>
                  </a:lnTo>
                  <a:lnTo>
                    <a:pt x="247" y="100"/>
                  </a:lnTo>
                  <a:lnTo>
                    <a:pt x="223" y="136"/>
                  </a:lnTo>
                  <a:lnTo>
                    <a:pt x="175" y="100"/>
                  </a:lnTo>
                  <a:lnTo>
                    <a:pt x="13" y="146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6" name="Freeform 52"/>
            <p:cNvSpPr>
              <a:spLocks/>
            </p:cNvSpPr>
            <p:nvPr/>
          </p:nvSpPr>
          <p:spPr bwMode="auto">
            <a:xfrm>
              <a:off x="8209789" y="3473105"/>
              <a:ext cx="199230" cy="169630"/>
            </a:xfrm>
            <a:custGeom>
              <a:avLst/>
              <a:gdLst>
                <a:gd name="T0" fmla="*/ 0 w 166"/>
                <a:gd name="T1" fmla="*/ 2147483647 h 128"/>
                <a:gd name="T2" fmla="*/ 2147483647 w 166"/>
                <a:gd name="T3" fmla="*/ 0 h 128"/>
                <a:gd name="T4" fmla="*/ 2147483647 w 166"/>
                <a:gd name="T5" fmla="*/ 2147483647 h 128"/>
                <a:gd name="T6" fmla="*/ 2147483647 w 166"/>
                <a:gd name="T7" fmla="*/ 2147483647 h 128"/>
                <a:gd name="T8" fmla="*/ 2147483647 w 166"/>
                <a:gd name="T9" fmla="*/ 2147483647 h 128"/>
                <a:gd name="T10" fmla="*/ 2147483647 w 166"/>
                <a:gd name="T11" fmla="*/ 2147483647 h 128"/>
                <a:gd name="T12" fmla="*/ 2147483647 w 166"/>
                <a:gd name="T13" fmla="*/ 2147483647 h 128"/>
                <a:gd name="T14" fmla="*/ 0 w 166"/>
                <a:gd name="T15" fmla="*/ 2147483647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6"/>
                <a:gd name="T25" fmla="*/ 0 h 128"/>
                <a:gd name="T26" fmla="*/ 166 w 166"/>
                <a:gd name="T27" fmla="*/ 128 h 1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6" h="128">
                  <a:moveTo>
                    <a:pt x="0" y="32"/>
                  </a:moveTo>
                  <a:lnTo>
                    <a:pt x="127" y="0"/>
                  </a:lnTo>
                  <a:lnTo>
                    <a:pt x="166" y="58"/>
                  </a:lnTo>
                  <a:lnTo>
                    <a:pt x="143" y="84"/>
                  </a:lnTo>
                  <a:lnTo>
                    <a:pt x="103" y="74"/>
                  </a:lnTo>
                  <a:lnTo>
                    <a:pt x="40" y="128"/>
                  </a:lnTo>
                  <a:lnTo>
                    <a:pt x="6" y="100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7" name="Freeform 53"/>
            <p:cNvSpPr>
              <a:spLocks/>
            </p:cNvSpPr>
            <p:nvPr/>
          </p:nvSpPr>
          <p:spPr bwMode="auto">
            <a:xfrm>
              <a:off x="8241666" y="3588088"/>
              <a:ext cx="195815" cy="128646"/>
            </a:xfrm>
            <a:custGeom>
              <a:avLst/>
              <a:gdLst>
                <a:gd name="T0" fmla="*/ 0 w 165"/>
                <a:gd name="T1" fmla="*/ 2147483647 h 99"/>
                <a:gd name="T2" fmla="*/ 2147483647 w 165"/>
                <a:gd name="T3" fmla="*/ 2147483647 h 99"/>
                <a:gd name="T4" fmla="*/ 2147483647 w 165"/>
                <a:gd name="T5" fmla="*/ 0 h 99"/>
                <a:gd name="T6" fmla="*/ 2147483647 w 165"/>
                <a:gd name="T7" fmla="*/ 2147483647 h 99"/>
                <a:gd name="T8" fmla="*/ 2147483647 w 165"/>
                <a:gd name="T9" fmla="*/ 2147483647 h 99"/>
                <a:gd name="T10" fmla="*/ 2147483647 w 165"/>
                <a:gd name="T11" fmla="*/ 2147483647 h 99"/>
                <a:gd name="T12" fmla="*/ 2147483647 w 165"/>
                <a:gd name="T13" fmla="*/ 2147483647 h 99"/>
                <a:gd name="T14" fmla="*/ 0 w 165"/>
                <a:gd name="T15" fmla="*/ 214748364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5"/>
                <a:gd name="T25" fmla="*/ 0 h 99"/>
                <a:gd name="T26" fmla="*/ 165 w 165"/>
                <a:gd name="T27" fmla="*/ 99 h 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5" h="99">
                  <a:moveTo>
                    <a:pt x="0" y="73"/>
                  </a:moveTo>
                  <a:lnTo>
                    <a:pt x="68" y="41"/>
                  </a:lnTo>
                  <a:lnTo>
                    <a:pt x="134" y="0"/>
                  </a:lnTo>
                  <a:lnTo>
                    <a:pt x="145" y="2"/>
                  </a:lnTo>
                  <a:lnTo>
                    <a:pt x="165" y="3"/>
                  </a:lnTo>
                  <a:lnTo>
                    <a:pt x="100" y="55"/>
                  </a:lnTo>
                  <a:lnTo>
                    <a:pt x="19" y="99"/>
                  </a:lnTo>
                  <a:lnTo>
                    <a:pt x="0" y="73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8" name="Freeform 54"/>
            <p:cNvSpPr>
              <a:spLocks/>
            </p:cNvSpPr>
            <p:nvPr/>
          </p:nvSpPr>
          <p:spPr bwMode="auto">
            <a:xfrm>
              <a:off x="8240527" y="2979013"/>
              <a:ext cx="207199" cy="406429"/>
            </a:xfrm>
            <a:custGeom>
              <a:avLst/>
              <a:gdLst>
                <a:gd name="T0" fmla="*/ 2147483647 w 176"/>
                <a:gd name="T1" fmla="*/ 0 h 313"/>
                <a:gd name="T2" fmla="*/ 0 w 176"/>
                <a:gd name="T3" fmla="*/ 2147483647 h 313"/>
                <a:gd name="T4" fmla="*/ 2147483647 w 176"/>
                <a:gd name="T5" fmla="*/ 2147483647 h 313"/>
                <a:gd name="T6" fmla="*/ 2147483647 w 176"/>
                <a:gd name="T7" fmla="*/ 2147483647 h 313"/>
                <a:gd name="T8" fmla="*/ 2147483647 w 176"/>
                <a:gd name="T9" fmla="*/ 2147483647 h 313"/>
                <a:gd name="T10" fmla="*/ 2147483647 w 176"/>
                <a:gd name="T11" fmla="*/ 2147483647 h 313"/>
                <a:gd name="T12" fmla="*/ 2147483647 w 176"/>
                <a:gd name="T13" fmla="*/ 2147483647 h 313"/>
                <a:gd name="T14" fmla="*/ 2147483647 w 176"/>
                <a:gd name="T15" fmla="*/ 2147483647 h 313"/>
                <a:gd name="T16" fmla="*/ 2147483647 w 176"/>
                <a:gd name="T17" fmla="*/ 2147483647 h 313"/>
                <a:gd name="T18" fmla="*/ 2147483647 w 176"/>
                <a:gd name="T19" fmla="*/ 2147483647 h 313"/>
                <a:gd name="T20" fmla="*/ 2147483647 w 176"/>
                <a:gd name="T21" fmla="*/ 2147483647 h 313"/>
                <a:gd name="T22" fmla="*/ 2147483647 w 176"/>
                <a:gd name="T23" fmla="*/ 2147483647 h 313"/>
                <a:gd name="T24" fmla="*/ 2147483647 w 176"/>
                <a:gd name="T25" fmla="*/ 0 h 3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6"/>
                <a:gd name="T40" fmla="*/ 0 h 313"/>
                <a:gd name="T41" fmla="*/ 176 w 176"/>
                <a:gd name="T42" fmla="*/ 313 h 3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6" h="313">
                  <a:moveTo>
                    <a:pt x="38" y="0"/>
                  </a:moveTo>
                  <a:lnTo>
                    <a:pt x="0" y="55"/>
                  </a:lnTo>
                  <a:lnTo>
                    <a:pt x="41" y="127"/>
                  </a:lnTo>
                  <a:lnTo>
                    <a:pt x="17" y="147"/>
                  </a:lnTo>
                  <a:lnTo>
                    <a:pt x="26" y="313"/>
                  </a:lnTo>
                  <a:lnTo>
                    <a:pt x="125" y="289"/>
                  </a:lnTo>
                  <a:lnTo>
                    <a:pt x="151" y="289"/>
                  </a:lnTo>
                  <a:lnTo>
                    <a:pt x="165" y="271"/>
                  </a:lnTo>
                  <a:lnTo>
                    <a:pt x="165" y="240"/>
                  </a:lnTo>
                  <a:lnTo>
                    <a:pt x="176" y="221"/>
                  </a:lnTo>
                  <a:lnTo>
                    <a:pt x="122" y="197"/>
                  </a:lnTo>
                  <a:lnTo>
                    <a:pt x="51" y="14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39" name="Freeform 55"/>
            <p:cNvSpPr>
              <a:spLocks/>
            </p:cNvSpPr>
            <p:nvPr/>
          </p:nvSpPr>
          <p:spPr bwMode="auto">
            <a:xfrm>
              <a:off x="8361202" y="3458303"/>
              <a:ext cx="99046" cy="91077"/>
            </a:xfrm>
            <a:custGeom>
              <a:avLst/>
              <a:gdLst>
                <a:gd name="T0" fmla="*/ 0 w 84"/>
                <a:gd name="T1" fmla="*/ 2147483647 h 69"/>
                <a:gd name="T2" fmla="*/ 2147483647 w 84"/>
                <a:gd name="T3" fmla="*/ 0 h 69"/>
                <a:gd name="T4" fmla="*/ 2147483647 w 84"/>
                <a:gd name="T5" fmla="*/ 2147483647 h 69"/>
                <a:gd name="T6" fmla="*/ 2147483647 w 84"/>
                <a:gd name="T7" fmla="*/ 2147483647 h 69"/>
                <a:gd name="T8" fmla="*/ 2147483647 w 84"/>
                <a:gd name="T9" fmla="*/ 2147483647 h 69"/>
                <a:gd name="T10" fmla="*/ 2147483647 w 84"/>
                <a:gd name="T11" fmla="*/ 2147483647 h 69"/>
                <a:gd name="T12" fmla="*/ 0 w 84"/>
                <a:gd name="T13" fmla="*/ 214748364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69"/>
                <a:gd name="T23" fmla="*/ 84 w 84"/>
                <a:gd name="T24" fmla="*/ 69 h 6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69">
                  <a:moveTo>
                    <a:pt x="0" y="11"/>
                  </a:moveTo>
                  <a:lnTo>
                    <a:pt x="36" y="0"/>
                  </a:lnTo>
                  <a:lnTo>
                    <a:pt x="84" y="35"/>
                  </a:lnTo>
                  <a:lnTo>
                    <a:pt x="74" y="45"/>
                  </a:lnTo>
                  <a:lnTo>
                    <a:pt x="50" y="45"/>
                  </a:lnTo>
                  <a:lnTo>
                    <a:pt x="39" y="69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340" name="Freeform 56"/>
            <p:cNvSpPr>
              <a:spLocks/>
            </p:cNvSpPr>
            <p:nvPr/>
          </p:nvSpPr>
          <p:spPr bwMode="auto">
            <a:xfrm>
              <a:off x="8140343" y="4108364"/>
              <a:ext cx="51231" cy="102461"/>
            </a:xfrm>
            <a:custGeom>
              <a:avLst/>
              <a:gdLst>
                <a:gd name="T0" fmla="*/ 0 w 45"/>
                <a:gd name="T1" fmla="*/ 2147483647 h 78"/>
                <a:gd name="T2" fmla="*/ 2147483647 w 45"/>
                <a:gd name="T3" fmla="*/ 0 h 78"/>
                <a:gd name="T4" fmla="*/ 2147483647 w 45"/>
                <a:gd name="T5" fmla="*/ 2147483647 h 78"/>
                <a:gd name="T6" fmla="*/ 2147483647 w 45"/>
                <a:gd name="T7" fmla="*/ 2147483647 h 78"/>
                <a:gd name="T8" fmla="*/ 0 w 45"/>
                <a:gd name="T9" fmla="*/ 2147483647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78"/>
                <a:gd name="T17" fmla="*/ 45 w 45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78">
                  <a:moveTo>
                    <a:pt x="0" y="7"/>
                  </a:moveTo>
                  <a:lnTo>
                    <a:pt x="45" y="0"/>
                  </a:lnTo>
                  <a:lnTo>
                    <a:pt x="19" y="78"/>
                  </a:lnTo>
                  <a:lnTo>
                    <a:pt x="2" y="76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grpSp>
          <p:nvGrpSpPr>
            <p:cNvPr id="341" name="Group 69"/>
            <p:cNvGrpSpPr/>
            <p:nvPr/>
          </p:nvGrpSpPr>
          <p:grpSpPr>
            <a:xfrm>
              <a:off x="3915523" y="5844479"/>
              <a:ext cx="494086" cy="459932"/>
              <a:chOff x="466725" y="3965575"/>
              <a:chExt cx="688975" cy="641350"/>
            </a:xfrm>
            <a:grpFill/>
          </p:grpSpPr>
          <p:sp>
            <p:nvSpPr>
              <p:cNvPr id="343" name="Freeform 105"/>
              <p:cNvSpPr>
                <a:spLocks/>
              </p:cNvSpPr>
              <p:nvPr/>
            </p:nvSpPr>
            <p:spPr bwMode="auto">
              <a:xfrm>
                <a:off x="466725" y="4048125"/>
                <a:ext cx="52388" cy="90488"/>
              </a:xfrm>
              <a:custGeom>
                <a:avLst/>
                <a:gdLst>
                  <a:gd name="T0" fmla="*/ 0 w 71"/>
                  <a:gd name="T1" fmla="*/ 2147483647 h 103"/>
                  <a:gd name="T2" fmla="*/ 0 w 71"/>
                  <a:gd name="T3" fmla="*/ 2147483647 h 103"/>
                  <a:gd name="T4" fmla="*/ 2147483647 w 71"/>
                  <a:gd name="T5" fmla="*/ 0 h 103"/>
                  <a:gd name="T6" fmla="*/ 2147483647 w 71"/>
                  <a:gd name="T7" fmla="*/ 2147483647 h 103"/>
                  <a:gd name="T8" fmla="*/ 2147483647 w 71"/>
                  <a:gd name="T9" fmla="*/ 2147483647 h 103"/>
                  <a:gd name="T10" fmla="*/ 0 w 71"/>
                  <a:gd name="T11" fmla="*/ 2147483647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103"/>
                  <a:gd name="T20" fmla="*/ 71 w 71"/>
                  <a:gd name="T21" fmla="*/ 103 h 10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103">
                    <a:moveTo>
                      <a:pt x="0" y="103"/>
                    </a:moveTo>
                    <a:lnTo>
                      <a:pt x="0" y="73"/>
                    </a:lnTo>
                    <a:lnTo>
                      <a:pt x="41" y="0"/>
                    </a:lnTo>
                    <a:lnTo>
                      <a:pt x="71" y="21"/>
                    </a:lnTo>
                    <a:lnTo>
                      <a:pt x="37" y="103"/>
                    </a:lnTo>
                    <a:lnTo>
                      <a:pt x="0" y="103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4" name="Freeform 106"/>
              <p:cNvSpPr>
                <a:spLocks/>
              </p:cNvSpPr>
              <p:nvPr/>
            </p:nvSpPr>
            <p:spPr bwMode="auto">
              <a:xfrm>
                <a:off x="541338" y="3965575"/>
                <a:ext cx="100012" cy="117475"/>
              </a:xfrm>
              <a:custGeom>
                <a:avLst/>
                <a:gdLst>
                  <a:gd name="T0" fmla="*/ 2147483647 w 134"/>
                  <a:gd name="T1" fmla="*/ 2147483647 h 130"/>
                  <a:gd name="T2" fmla="*/ 0 w 134"/>
                  <a:gd name="T3" fmla="*/ 2147483647 h 130"/>
                  <a:gd name="T4" fmla="*/ 2147483647 w 134"/>
                  <a:gd name="T5" fmla="*/ 2147483647 h 130"/>
                  <a:gd name="T6" fmla="*/ 2147483647 w 134"/>
                  <a:gd name="T7" fmla="*/ 2147483647 h 130"/>
                  <a:gd name="T8" fmla="*/ 2147483647 w 134"/>
                  <a:gd name="T9" fmla="*/ 2147483647 h 130"/>
                  <a:gd name="T10" fmla="*/ 2147483647 w 134"/>
                  <a:gd name="T11" fmla="*/ 0 h 130"/>
                  <a:gd name="T12" fmla="*/ 2147483647 w 134"/>
                  <a:gd name="T13" fmla="*/ 2147483647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4"/>
                  <a:gd name="T22" fmla="*/ 0 h 130"/>
                  <a:gd name="T23" fmla="*/ 134 w 134"/>
                  <a:gd name="T24" fmla="*/ 130 h 1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4" h="130">
                    <a:moveTo>
                      <a:pt x="29" y="14"/>
                    </a:moveTo>
                    <a:lnTo>
                      <a:pt x="0" y="77"/>
                    </a:lnTo>
                    <a:lnTo>
                      <a:pt x="52" y="119"/>
                    </a:lnTo>
                    <a:lnTo>
                      <a:pt x="111" y="130"/>
                    </a:lnTo>
                    <a:lnTo>
                      <a:pt x="134" y="79"/>
                    </a:lnTo>
                    <a:lnTo>
                      <a:pt x="119" y="0"/>
                    </a:lnTo>
                    <a:lnTo>
                      <a:pt x="29" y="1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5" name="Freeform 107"/>
              <p:cNvSpPr>
                <a:spLocks/>
              </p:cNvSpPr>
              <p:nvPr/>
            </p:nvSpPr>
            <p:spPr bwMode="auto">
              <a:xfrm>
                <a:off x="635000" y="4048125"/>
                <a:ext cx="146050" cy="130175"/>
              </a:xfrm>
              <a:custGeom>
                <a:avLst/>
                <a:gdLst>
                  <a:gd name="T0" fmla="*/ 0 w 198"/>
                  <a:gd name="T1" fmla="*/ 2147483647 h 147"/>
                  <a:gd name="T2" fmla="*/ 2147483647 w 198"/>
                  <a:gd name="T3" fmla="*/ 0 h 147"/>
                  <a:gd name="T4" fmla="*/ 2147483647 w 198"/>
                  <a:gd name="T5" fmla="*/ 2147483647 h 147"/>
                  <a:gd name="T6" fmla="*/ 2147483647 w 198"/>
                  <a:gd name="T7" fmla="*/ 2147483647 h 147"/>
                  <a:gd name="T8" fmla="*/ 2147483647 w 198"/>
                  <a:gd name="T9" fmla="*/ 2147483647 h 147"/>
                  <a:gd name="T10" fmla="*/ 2147483647 w 198"/>
                  <a:gd name="T11" fmla="*/ 2147483647 h 147"/>
                  <a:gd name="T12" fmla="*/ 2147483647 w 198"/>
                  <a:gd name="T13" fmla="*/ 2147483647 h 147"/>
                  <a:gd name="T14" fmla="*/ 0 w 198"/>
                  <a:gd name="T15" fmla="*/ 2147483647 h 1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8"/>
                  <a:gd name="T25" fmla="*/ 0 h 147"/>
                  <a:gd name="T26" fmla="*/ 198 w 198"/>
                  <a:gd name="T27" fmla="*/ 147 h 14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8" h="147">
                    <a:moveTo>
                      <a:pt x="0" y="52"/>
                    </a:moveTo>
                    <a:lnTo>
                      <a:pt x="135" y="0"/>
                    </a:lnTo>
                    <a:lnTo>
                      <a:pt x="161" y="63"/>
                    </a:lnTo>
                    <a:lnTo>
                      <a:pt x="187" y="77"/>
                    </a:lnTo>
                    <a:lnTo>
                      <a:pt x="198" y="129"/>
                    </a:lnTo>
                    <a:lnTo>
                      <a:pt x="131" y="137"/>
                    </a:lnTo>
                    <a:lnTo>
                      <a:pt x="82" y="147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6" name="Freeform 108"/>
              <p:cNvSpPr>
                <a:spLocks/>
              </p:cNvSpPr>
              <p:nvPr/>
            </p:nvSpPr>
            <p:spPr bwMode="auto">
              <a:xfrm>
                <a:off x="785813" y="4148138"/>
                <a:ext cx="117475" cy="68262"/>
              </a:xfrm>
              <a:custGeom>
                <a:avLst/>
                <a:gdLst>
                  <a:gd name="T0" fmla="*/ 2147483647 w 158"/>
                  <a:gd name="T1" fmla="*/ 2147483647 h 78"/>
                  <a:gd name="T2" fmla="*/ 0 w 158"/>
                  <a:gd name="T3" fmla="*/ 2147483647 h 78"/>
                  <a:gd name="T4" fmla="*/ 2147483647 w 158"/>
                  <a:gd name="T5" fmla="*/ 2147483647 h 78"/>
                  <a:gd name="T6" fmla="*/ 2147483647 w 158"/>
                  <a:gd name="T7" fmla="*/ 2147483647 h 78"/>
                  <a:gd name="T8" fmla="*/ 2147483647 w 158"/>
                  <a:gd name="T9" fmla="*/ 2147483647 h 78"/>
                  <a:gd name="T10" fmla="*/ 2147483647 w 158"/>
                  <a:gd name="T11" fmla="*/ 2147483647 h 78"/>
                  <a:gd name="T12" fmla="*/ 2147483647 w 158"/>
                  <a:gd name="T13" fmla="*/ 2147483647 h 78"/>
                  <a:gd name="T14" fmla="*/ 2147483647 w 158"/>
                  <a:gd name="T15" fmla="*/ 0 h 78"/>
                  <a:gd name="T16" fmla="*/ 2147483647 w 158"/>
                  <a:gd name="T17" fmla="*/ 2147483647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"/>
                  <a:gd name="T28" fmla="*/ 0 h 78"/>
                  <a:gd name="T29" fmla="*/ 158 w 15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" h="78">
                    <a:moveTo>
                      <a:pt x="24" y="4"/>
                    </a:moveTo>
                    <a:lnTo>
                      <a:pt x="0" y="73"/>
                    </a:lnTo>
                    <a:lnTo>
                      <a:pt x="42" y="78"/>
                    </a:lnTo>
                    <a:lnTo>
                      <a:pt x="68" y="62"/>
                    </a:lnTo>
                    <a:lnTo>
                      <a:pt x="116" y="63"/>
                    </a:lnTo>
                    <a:lnTo>
                      <a:pt x="158" y="33"/>
                    </a:lnTo>
                    <a:lnTo>
                      <a:pt x="131" y="21"/>
                    </a:lnTo>
                    <a:lnTo>
                      <a:pt x="110" y="0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7" name="Freeform 109"/>
              <p:cNvSpPr>
                <a:spLocks/>
              </p:cNvSpPr>
              <p:nvPr/>
            </p:nvSpPr>
            <p:spPr bwMode="auto">
              <a:xfrm>
                <a:off x="820738" y="4244975"/>
                <a:ext cx="47625" cy="50800"/>
              </a:xfrm>
              <a:custGeom>
                <a:avLst/>
                <a:gdLst>
                  <a:gd name="T0" fmla="*/ 2147483647 w 64"/>
                  <a:gd name="T1" fmla="*/ 0 h 57"/>
                  <a:gd name="T2" fmla="*/ 0 w 64"/>
                  <a:gd name="T3" fmla="*/ 2147483647 h 57"/>
                  <a:gd name="T4" fmla="*/ 2147483647 w 64"/>
                  <a:gd name="T5" fmla="*/ 2147483647 h 57"/>
                  <a:gd name="T6" fmla="*/ 2147483647 w 64"/>
                  <a:gd name="T7" fmla="*/ 2147483647 h 57"/>
                  <a:gd name="T8" fmla="*/ 2147483647 w 64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57"/>
                  <a:gd name="T17" fmla="*/ 64 w 64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57">
                    <a:moveTo>
                      <a:pt x="56" y="0"/>
                    </a:moveTo>
                    <a:lnTo>
                      <a:pt x="0" y="5"/>
                    </a:lnTo>
                    <a:lnTo>
                      <a:pt x="9" y="57"/>
                    </a:lnTo>
                    <a:lnTo>
                      <a:pt x="64" y="44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8" name="Freeform 110"/>
              <p:cNvSpPr>
                <a:spLocks/>
              </p:cNvSpPr>
              <p:nvPr/>
            </p:nvSpPr>
            <p:spPr bwMode="auto">
              <a:xfrm>
                <a:off x="873125" y="4297363"/>
                <a:ext cx="33338" cy="52387"/>
              </a:xfrm>
              <a:custGeom>
                <a:avLst/>
                <a:gdLst>
                  <a:gd name="T0" fmla="*/ 0 w 43"/>
                  <a:gd name="T1" fmla="*/ 2147483647 h 55"/>
                  <a:gd name="T2" fmla="*/ 2147483647 w 43"/>
                  <a:gd name="T3" fmla="*/ 0 h 55"/>
                  <a:gd name="T4" fmla="*/ 2147483647 w 43"/>
                  <a:gd name="T5" fmla="*/ 2147483647 h 55"/>
                  <a:gd name="T6" fmla="*/ 2147483647 w 43"/>
                  <a:gd name="T7" fmla="*/ 2147483647 h 55"/>
                  <a:gd name="T8" fmla="*/ 0 w 43"/>
                  <a:gd name="T9" fmla="*/ 2147483647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"/>
                  <a:gd name="T16" fmla="*/ 0 h 55"/>
                  <a:gd name="T17" fmla="*/ 43 w 43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" h="55">
                    <a:moveTo>
                      <a:pt x="0" y="21"/>
                    </a:moveTo>
                    <a:lnTo>
                      <a:pt x="43" y="0"/>
                    </a:lnTo>
                    <a:lnTo>
                      <a:pt x="43" y="49"/>
                    </a:lnTo>
                    <a:lnTo>
                      <a:pt x="14" y="55"/>
                    </a:lnTo>
                    <a:lnTo>
                      <a:pt x="0" y="21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9" name="Freeform 111"/>
              <p:cNvSpPr>
                <a:spLocks/>
              </p:cNvSpPr>
              <p:nvPr/>
            </p:nvSpPr>
            <p:spPr bwMode="auto">
              <a:xfrm>
                <a:off x="955675" y="4322763"/>
                <a:ext cx="200025" cy="284162"/>
              </a:xfrm>
              <a:custGeom>
                <a:avLst/>
                <a:gdLst>
                  <a:gd name="T0" fmla="*/ 2147483647 w 270"/>
                  <a:gd name="T1" fmla="*/ 0 h 318"/>
                  <a:gd name="T2" fmla="*/ 0 w 270"/>
                  <a:gd name="T3" fmla="*/ 2147483647 h 318"/>
                  <a:gd name="T4" fmla="*/ 2147483647 w 270"/>
                  <a:gd name="T5" fmla="*/ 2147483647 h 318"/>
                  <a:gd name="T6" fmla="*/ 2147483647 w 270"/>
                  <a:gd name="T7" fmla="*/ 2147483647 h 318"/>
                  <a:gd name="T8" fmla="*/ 2147483647 w 270"/>
                  <a:gd name="T9" fmla="*/ 2147483647 h 318"/>
                  <a:gd name="T10" fmla="*/ 2147483647 w 270"/>
                  <a:gd name="T11" fmla="*/ 2147483647 h 318"/>
                  <a:gd name="T12" fmla="*/ 2147483647 w 270"/>
                  <a:gd name="T13" fmla="*/ 2147483647 h 318"/>
                  <a:gd name="T14" fmla="*/ 2147483647 w 270"/>
                  <a:gd name="T15" fmla="*/ 2147483647 h 318"/>
                  <a:gd name="T16" fmla="*/ 2147483647 w 270"/>
                  <a:gd name="T17" fmla="*/ 2147483647 h 318"/>
                  <a:gd name="T18" fmla="*/ 2147483647 w 270"/>
                  <a:gd name="T19" fmla="*/ 0 h 3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70"/>
                  <a:gd name="T31" fmla="*/ 0 h 318"/>
                  <a:gd name="T32" fmla="*/ 270 w 270"/>
                  <a:gd name="T33" fmla="*/ 318 h 3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70" h="318">
                    <a:moveTo>
                      <a:pt x="45" y="0"/>
                    </a:moveTo>
                    <a:lnTo>
                      <a:pt x="0" y="121"/>
                    </a:lnTo>
                    <a:lnTo>
                      <a:pt x="32" y="181"/>
                    </a:lnTo>
                    <a:lnTo>
                      <a:pt x="32" y="289"/>
                    </a:lnTo>
                    <a:lnTo>
                      <a:pt x="97" y="318"/>
                    </a:lnTo>
                    <a:lnTo>
                      <a:pt x="126" y="255"/>
                    </a:lnTo>
                    <a:lnTo>
                      <a:pt x="208" y="241"/>
                    </a:lnTo>
                    <a:lnTo>
                      <a:pt x="270" y="171"/>
                    </a:lnTo>
                    <a:lnTo>
                      <a:pt x="205" y="63"/>
                    </a:lnTo>
                    <a:lnTo>
                      <a:pt x="45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0" name="Freeform 112"/>
              <p:cNvSpPr>
                <a:spLocks/>
              </p:cNvSpPr>
              <p:nvPr/>
            </p:nvSpPr>
            <p:spPr bwMode="auto">
              <a:xfrm>
                <a:off x="885825" y="4191000"/>
                <a:ext cx="109538" cy="111125"/>
              </a:xfrm>
              <a:custGeom>
                <a:avLst/>
                <a:gdLst>
                  <a:gd name="T0" fmla="*/ 2147483647 w 148"/>
                  <a:gd name="T1" fmla="*/ 0 h 124"/>
                  <a:gd name="T2" fmla="*/ 0 w 148"/>
                  <a:gd name="T3" fmla="*/ 2147483647 h 124"/>
                  <a:gd name="T4" fmla="*/ 2147483647 w 148"/>
                  <a:gd name="T5" fmla="*/ 2147483647 h 124"/>
                  <a:gd name="T6" fmla="*/ 2147483647 w 148"/>
                  <a:gd name="T7" fmla="*/ 2147483647 h 124"/>
                  <a:gd name="T8" fmla="*/ 2147483647 w 148"/>
                  <a:gd name="T9" fmla="*/ 2147483647 h 124"/>
                  <a:gd name="T10" fmla="*/ 2147483647 w 148"/>
                  <a:gd name="T11" fmla="*/ 2147483647 h 124"/>
                  <a:gd name="T12" fmla="*/ 2147483647 w 148"/>
                  <a:gd name="T13" fmla="*/ 2147483647 h 124"/>
                  <a:gd name="T14" fmla="*/ 2147483647 w 148"/>
                  <a:gd name="T15" fmla="*/ 2147483647 h 124"/>
                  <a:gd name="T16" fmla="*/ 2147483647 w 148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8"/>
                  <a:gd name="T28" fmla="*/ 0 h 124"/>
                  <a:gd name="T29" fmla="*/ 148 w 148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8" h="124">
                    <a:moveTo>
                      <a:pt x="30" y="0"/>
                    </a:moveTo>
                    <a:lnTo>
                      <a:pt x="0" y="37"/>
                    </a:lnTo>
                    <a:lnTo>
                      <a:pt x="13" y="66"/>
                    </a:lnTo>
                    <a:lnTo>
                      <a:pt x="40" y="76"/>
                    </a:lnTo>
                    <a:lnTo>
                      <a:pt x="69" y="124"/>
                    </a:lnTo>
                    <a:lnTo>
                      <a:pt x="147" y="105"/>
                    </a:lnTo>
                    <a:lnTo>
                      <a:pt x="148" y="53"/>
                    </a:lnTo>
                    <a:lnTo>
                      <a:pt x="92" y="9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9525" cmpd="sng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sp>
          <p:nvSpPr>
            <p:cNvPr id="342" name="Freeform 113"/>
            <p:cNvSpPr>
              <a:spLocks/>
            </p:cNvSpPr>
            <p:nvPr/>
          </p:nvSpPr>
          <p:spPr bwMode="auto">
            <a:xfrm>
              <a:off x="2797320" y="5268451"/>
              <a:ext cx="1037376" cy="1067873"/>
            </a:xfrm>
            <a:custGeom>
              <a:avLst/>
              <a:gdLst>
                <a:gd name="T0" fmla="*/ 2147483647 w 1702"/>
                <a:gd name="T1" fmla="*/ 2147483647 h 1661"/>
                <a:gd name="T2" fmla="*/ 2147483647 w 1702"/>
                <a:gd name="T3" fmla="*/ 0 h 1661"/>
                <a:gd name="T4" fmla="*/ 2147483647 w 1702"/>
                <a:gd name="T5" fmla="*/ 2147483647 h 1661"/>
                <a:gd name="T6" fmla="*/ 2147483647 w 1702"/>
                <a:gd name="T7" fmla="*/ 2147483647 h 1661"/>
                <a:gd name="T8" fmla="*/ 2147483647 w 1702"/>
                <a:gd name="T9" fmla="*/ 2147483647 h 1661"/>
                <a:gd name="T10" fmla="*/ 2147483647 w 1702"/>
                <a:gd name="T11" fmla="*/ 2147483647 h 1661"/>
                <a:gd name="T12" fmla="*/ 2147483647 w 1702"/>
                <a:gd name="T13" fmla="*/ 2147483647 h 1661"/>
                <a:gd name="T14" fmla="*/ 2147483647 w 1702"/>
                <a:gd name="T15" fmla="*/ 2147483647 h 1661"/>
                <a:gd name="T16" fmla="*/ 2147483647 w 1702"/>
                <a:gd name="T17" fmla="*/ 2147483647 h 1661"/>
                <a:gd name="T18" fmla="*/ 2147483647 w 1702"/>
                <a:gd name="T19" fmla="*/ 2147483647 h 1661"/>
                <a:gd name="T20" fmla="*/ 2147483647 w 1702"/>
                <a:gd name="T21" fmla="*/ 2147483647 h 1661"/>
                <a:gd name="T22" fmla="*/ 2147483647 w 1702"/>
                <a:gd name="T23" fmla="*/ 2147483647 h 1661"/>
                <a:gd name="T24" fmla="*/ 2147483647 w 1702"/>
                <a:gd name="T25" fmla="*/ 2147483647 h 1661"/>
                <a:gd name="T26" fmla="*/ 2147483647 w 1702"/>
                <a:gd name="T27" fmla="*/ 2147483647 h 1661"/>
                <a:gd name="T28" fmla="*/ 2147483647 w 1702"/>
                <a:gd name="T29" fmla="*/ 2147483647 h 1661"/>
                <a:gd name="T30" fmla="*/ 2147483647 w 1702"/>
                <a:gd name="T31" fmla="*/ 2147483647 h 1661"/>
                <a:gd name="T32" fmla="*/ 2147483647 w 1702"/>
                <a:gd name="T33" fmla="*/ 2147483647 h 1661"/>
                <a:gd name="T34" fmla="*/ 2147483647 w 1702"/>
                <a:gd name="T35" fmla="*/ 2147483647 h 1661"/>
                <a:gd name="T36" fmla="*/ 2147483647 w 1702"/>
                <a:gd name="T37" fmla="*/ 2147483647 h 1661"/>
                <a:gd name="T38" fmla="*/ 2147483647 w 1702"/>
                <a:gd name="T39" fmla="*/ 2147483647 h 1661"/>
                <a:gd name="T40" fmla="*/ 2147483647 w 1702"/>
                <a:gd name="T41" fmla="*/ 2147483647 h 1661"/>
                <a:gd name="T42" fmla="*/ 2147483647 w 1702"/>
                <a:gd name="T43" fmla="*/ 2147483647 h 1661"/>
                <a:gd name="T44" fmla="*/ 0 w 1702"/>
                <a:gd name="T45" fmla="*/ 2147483647 h 1661"/>
                <a:gd name="T46" fmla="*/ 2147483647 w 1702"/>
                <a:gd name="T47" fmla="*/ 2147483647 h 1661"/>
                <a:gd name="T48" fmla="*/ 2147483647 w 1702"/>
                <a:gd name="T49" fmla="*/ 2147483647 h 1661"/>
                <a:gd name="T50" fmla="*/ 2147483647 w 1702"/>
                <a:gd name="T51" fmla="*/ 2147483647 h 1661"/>
                <a:gd name="T52" fmla="*/ 2147483647 w 1702"/>
                <a:gd name="T53" fmla="*/ 2147483647 h 1661"/>
                <a:gd name="T54" fmla="*/ 2147483647 w 1702"/>
                <a:gd name="T55" fmla="*/ 2147483647 h 1661"/>
                <a:gd name="T56" fmla="*/ 2147483647 w 1702"/>
                <a:gd name="T57" fmla="*/ 2147483647 h 1661"/>
                <a:gd name="T58" fmla="*/ 2147483647 w 1702"/>
                <a:gd name="T59" fmla="*/ 2147483647 h 1661"/>
                <a:gd name="T60" fmla="*/ 2147483647 w 1702"/>
                <a:gd name="T61" fmla="*/ 2147483647 h 1661"/>
                <a:gd name="T62" fmla="*/ 2147483647 w 1702"/>
                <a:gd name="T63" fmla="*/ 2147483647 h 1661"/>
                <a:gd name="T64" fmla="*/ 2147483647 w 1702"/>
                <a:gd name="T65" fmla="*/ 2147483647 h 1661"/>
                <a:gd name="T66" fmla="*/ 2147483647 w 1702"/>
                <a:gd name="T67" fmla="*/ 2147483647 h 1661"/>
                <a:gd name="T68" fmla="*/ 2147483647 w 1702"/>
                <a:gd name="T69" fmla="*/ 2147483647 h 1661"/>
                <a:gd name="T70" fmla="*/ 2147483647 w 1702"/>
                <a:gd name="T71" fmla="*/ 2147483647 h 1661"/>
                <a:gd name="T72" fmla="*/ 2147483647 w 1702"/>
                <a:gd name="T73" fmla="*/ 2147483647 h 1661"/>
                <a:gd name="T74" fmla="*/ 2147483647 w 1702"/>
                <a:gd name="T75" fmla="*/ 2147483647 h 1661"/>
                <a:gd name="T76" fmla="*/ 2147483647 w 1702"/>
                <a:gd name="T77" fmla="*/ 2147483647 h 1661"/>
                <a:gd name="T78" fmla="*/ 2147483647 w 1702"/>
                <a:gd name="T79" fmla="*/ 2147483647 h 1661"/>
                <a:gd name="T80" fmla="*/ 2147483647 w 1702"/>
                <a:gd name="T81" fmla="*/ 2147483647 h 1661"/>
                <a:gd name="T82" fmla="*/ 2147483647 w 1702"/>
                <a:gd name="T83" fmla="*/ 2147483647 h 16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02"/>
                <a:gd name="T127" fmla="*/ 0 h 1661"/>
                <a:gd name="T128" fmla="*/ 1702 w 1702"/>
                <a:gd name="T129" fmla="*/ 1661 h 166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02" h="1661">
                  <a:moveTo>
                    <a:pt x="272" y="247"/>
                  </a:moveTo>
                  <a:lnTo>
                    <a:pt x="614" y="0"/>
                  </a:lnTo>
                  <a:lnTo>
                    <a:pt x="777" y="43"/>
                  </a:lnTo>
                  <a:lnTo>
                    <a:pt x="856" y="122"/>
                  </a:lnTo>
                  <a:lnTo>
                    <a:pt x="1177" y="153"/>
                  </a:lnTo>
                  <a:lnTo>
                    <a:pt x="1187" y="975"/>
                  </a:lnTo>
                  <a:lnTo>
                    <a:pt x="1292" y="999"/>
                  </a:lnTo>
                  <a:lnTo>
                    <a:pt x="1340" y="1097"/>
                  </a:lnTo>
                  <a:lnTo>
                    <a:pt x="1415" y="1064"/>
                  </a:lnTo>
                  <a:lnTo>
                    <a:pt x="1569" y="1286"/>
                  </a:lnTo>
                  <a:lnTo>
                    <a:pt x="1702" y="1390"/>
                  </a:lnTo>
                  <a:lnTo>
                    <a:pt x="1697" y="1478"/>
                  </a:lnTo>
                  <a:lnTo>
                    <a:pt x="1529" y="1490"/>
                  </a:lnTo>
                  <a:lnTo>
                    <a:pt x="1455" y="1217"/>
                  </a:lnTo>
                  <a:lnTo>
                    <a:pt x="925" y="949"/>
                  </a:lnTo>
                  <a:lnTo>
                    <a:pt x="940" y="1033"/>
                  </a:lnTo>
                  <a:lnTo>
                    <a:pt x="820" y="1143"/>
                  </a:lnTo>
                  <a:lnTo>
                    <a:pt x="801" y="1102"/>
                  </a:lnTo>
                  <a:lnTo>
                    <a:pt x="767" y="1102"/>
                  </a:lnTo>
                  <a:lnTo>
                    <a:pt x="672" y="1330"/>
                  </a:lnTo>
                  <a:lnTo>
                    <a:pt x="376" y="1554"/>
                  </a:lnTo>
                  <a:lnTo>
                    <a:pt x="84" y="1661"/>
                  </a:lnTo>
                  <a:lnTo>
                    <a:pt x="0" y="1646"/>
                  </a:lnTo>
                  <a:lnTo>
                    <a:pt x="336" y="1454"/>
                  </a:lnTo>
                  <a:lnTo>
                    <a:pt x="376" y="1454"/>
                  </a:lnTo>
                  <a:lnTo>
                    <a:pt x="499" y="1306"/>
                  </a:lnTo>
                  <a:lnTo>
                    <a:pt x="554" y="1301"/>
                  </a:lnTo>
                  <a:lnTo>
                    <a:pt x="638" y="1188"/>
                  </a:lnTo>
                  <a:lnTo>
                    <a:pt x="609" y="1138"/>
                  </a:lnTo>
                  <a:lnTo>
                    <a:pt x="430" y="1162"/>
                  </a:lnTo>
                  <a:lnTo>
                    <a:pt x="307" y="880"/>
                  </a:lnTo>
                  <a:lnTo>
                    <a:pt x="376" y="752"/>
                  </a:lnTo>
                  <a:lnTo>
                    <a:pt x="489" y="707"/>
                  </a:lnTo>
                  <a:lnTo>
                    <a:pt x="449" y="594"/>
                  </a:lnTo>
                  <a:lnTo>
                    <a:pt x="331" y="647"/>
                  </a:lnTo>
                  <a:lnTo>
                    <a:pt x="242" y="484"/>
                  </a:lnTo>
                  <a:lnTo>
                    <a:pt x="341" y="445"/>
                  </a:lnTo>
                  <a:lnTo>
                    <a:pt x="430" y="489"/>
                  </a:lnTo>
                  <a:lnTo>
                    <a:pt x="470" y="465"/>
                  </a:lnTo>
                  <a:lnTo>
                    <a:pt x="396" y="326"/>
                  </a:lnTo>
                  <a:lnTo>
                    <a:pt x="267" y="316"/>
                  </a:lnTo>
                  <a:lnTo>
                    <a:pt x="272" y="247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sp>
        <p:nvSpPr>
          <p:cNvPr id="352" name="Freeform 27"/>
          <p:cNvSpPr>
            <a:spLocks/>
          </p:cNvSpPr>
          <p:nvPr/>
        </p:nvSpPr>
        <p:spPr bwMode="auto">
          <a:xfrm>
            <a:off x="8507620" y="1817109"/>
            <a:ext cx="840140" cy="995678"/>
          </a:xfrm>
          <a:custGeom>
            <a:avLst/>
            <a:gdLst>
              <a:gd name="T0" fmla="*/ 0 w 591"/>
              <a:gd name="T1" fmla="*/ 2147483647 h 665"/>
              <a:gd name="T2" fmla="*/ 2147483647 w 591"/>
              <a:gd name="T3" fmla="*/ 2147483647 h 665"/>
              <a:gd name="T4" fmla="*/ 2147483647 w 591"/>
              <a:gd name="T5" fmla="*/ 0 h 665"/>
              <a:gd name="T6" fmla="*/ 2147483647 w 591"/>
              <a:gd name="T7" fmla="*/ 2147483647 h 665"/>
              <a:gd name="T8" fmla="*/ 2147483647 w 591"/>
              <a:gd name="T9" fmla="*/ 2147483647 h 665"/>
              <a:gd name="T10" fmla="*/ 2147483647 w 591"/>
              <a:gd name="T11" fmla="*/ 2147483647 h 665"/>
              <a:gd name="T12" fmla="*/ 2147483647 w 591"/>
              <a:gd name="T13" fmla="*/ 2147483647 h 665"/>
              <a:gd name="T14" fmla="*/ 2147483647 w 591"/>
              <a:gd name="T15" fmla="*/ 2147483647 h 665"/>
              <a:gd name="T16" fmla="*/ 2147483647 w 591"/>
              <a:gd name="T17" fmla="*/ 2147483647 h 665"/>
              <a:gd name="T18" fmla="*/ 2147483647 w 591"/>
              <a:gd name="T19" fmla="*/ 2147483647 h 665"/>
              <a:gd name="T20" fmla="*/ 2147483647 w 591"/>
              <a:gd name="T21" fmla="*/ 2147483647 h 665"/>
              <a:gd name="T22" fmla="*/ 2147483647 w 591"/>
              <a:gd name="T23" fmla="*/ 2147483647 h 665"/>
              <a:gd name="T24" fmla="*/ 2147483647 w 591"/>
              <a:gd name="T25" fmla="*/ 2147483647 h 665"/>
              <a:gd name="T26" fmla="*/ 2147483647 w 591"/>
              <a:gd name="T27" fmla="*/ 2147483647 h 665"/>
              <a:gd name="T28" fmla="*/ 2147483647 w 591"/>
              <a:gd name="T29" fmla="*/ 2147483647 h 665"/>
              <a:gd name="T30" fmla="*/ 2147483647 w 591"/>
              <a:gd name="T31" fmla="*/ 2147483647 h 665"/>
              <a:gd name="T32" fmla="*/ 2147483647 w 591"/>
              <a:gd name="T33" fmla="*/ 2147483647 h 665"/>
              <a:gd name="T34" fmla="*/ 2147483647 w 591"/>
              <a:gd name="T35" fmla="*/ 2147483647 h 665"/>
              <a:gd name="T36" fmla="*/ 2147483647 w 591"/>
              <a:gd name="T37" fmla="*/ 2147483647 h 665"/>
              <a:gd name="T38" fmla="*/ 2147483647 w 591"/>
              <a:gd name="T39" fmla="*/ 2147483647 h 665"/>
              <a:gd name="T40" fmla="*/ 2147483647 w 591"/>
              <a:gd name="T41" fmla="*/ 2147483647 h 665"/>
              <a:gd name="T42" fmla="*/ 2147483647 w 591"/>
              <a:gd name="T43" fmla="*/ 2147483647 h 665"/>
              <a:gd name="T44" fmla="*/ 2147483647 w 591"/>
              <a:gd name="T45" fmla="*/ 2147483647 h 665"/>
              <a:gd name="T46" fmla="*/ 2147483647 w 591"/>
              <a:gd name="T47" fmla="*/ 2147483647 h 665"/>
              <a:gd name="T48" fmla="*/ 2147483647 w 591"/>
              <a:gd name="T49" fmla="*/ 2147483647 h 665"/>
              <a:gd name="T50" fmla="*/ 2147483647 w 591"/>
              <a:gd name="T51" fmla="*/ 2147483647 h 665"/>
              <a:gd name="T52" fmla="*/ 2147483647 w 591"/>
              <a:gd name="T53" fmla="*/ 2147483647 h 665"/>
              <a:gd name="T54" fmla="*/ 2147483647 w 591"/>
              <a:gd name="T55" fmla="*/ 2147483647 h 665"/>
              <a:gd name="T56" fmla="*/ 2147483647 w 591"/>
              <a:gd name="T57" fmla="*/ 2147483647 h 665"/>
              <a:gd name="T58" fmla="*/ 2147483647 w 591"/>
              <a:gd name="T59" fmla="*/ 2147483647 h 665"/>
              <a:gd name="T60" fmla="*/ 0 w 591"/>
              <a:gd name="T61" fmla="*/ 2147483647 h 66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591"/>
              <a:gd name="T94" fmla="*/ 0 h 665"/>
              <a:gd name="T95" fmla="*/ 591 w 591"/>
              <a:gd name="T96" fmla="*/ 665 h 665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591" h="665">
                <a:moveTo>
                  <a:pt x="0" y="52"/>
                </a:moveTo>
                <a:lnTo>
                  <a:pt x="155" y="52"/>
                </a:lnTo>
                <a:lnTo>
                  <a:pt x="154" y="0"/>
                </a:lnTo>
                <a:lnTo>
                  <a:pt x="188" y="15"/>
                </a:lnTo>
                <a:lnTo>
                  <a:pt x="194" y="55"/>
                </a:lnTo>
                <a:lnTo>
                  <a:pt x="268" y="99"/>
                </a:lnTo>
                <a:lnTo>
                  <a:pt x="291" y="79"/>
                </a:lnTo>
                <a:lnTo>
                  <a:pt x="334" y="79"/>
                </a:lnTo>
                <a:lnTo>
                  <a:pt x="368" y="118"/>
                </a:lnTo>
                <a:lnTo>
                  <a:pt x="391" y="104"/>
                </a:lnTo>
                <a:lnTo>
                  <a:pt x="456" y="120"/>
                </a:lnTo>
                <a:lnTo>
                  <a:pt x="478" y="91"/>
                </a:lnTo>
                <a:lnTo>
                  <a:pt x="518" y="113"/>
                </a:lnTo>
                <a:lnTo>
                  <a:pt x="591" y="110"/>
                </a:lnTo>
                <a:lnTo>
                  <a:pt x="473" y="192"/>
                </a:lnTo>
                <a:lnTo>
                  <a:pt x="415" y="265"/>
                </a:lnTo>
                <a:lnTo>
                  <a:pt x="426" y="370"/>
                </a:lnTo>
                <a:lnTo>
                  <a:pt x="386" y="414"/>
                </a:lnTo>
                <a:lnTo>
                  <a:pt x="402" y="444"/>
                </a:lnTo>
                <a:lnTo>
                  <a:pt x="402" y="522"/>
                </a:lnTo>
                <a:lnTo>
                  <a:pt x="443" y="522"/>
                </a:lnTo>
                <a:lnTo>
                  <a:pt x="502" y="578"/>
                </a:lnTo>
                <a:lnTo>
                  <a:pt x="527" y="646"/>
                </a:lnTo>
                <a:lnTo>
                  <a:pt x="108" y="665"/>
                </a:lnTo>
                <a:lnTo>
                  <a:pt x="110" y="481"/>
                </a:lnTo>
                <a:lnTo>
                  <a:pt x="73" y="441"/>
                </a:lnTo>
                <a:lnTo>
                  <a:pt x="86" y="393"/>
                </a:lnTo>
                <a:lnTo>
                  <a:pt x="99" y="365"/>
                </a:lnTo>
                <a:lnTo>
                  <a:pt x="73" y="238"/>
                </a:lnTo>
                <a:lnTo>
                  <a:pt x="37" y="154"/>
                </a:lnTo>
                <a:lnTo>
                  <a:pt x="0" y="52"/>
                </a:lnTo>
                <a:close/>
              </a:path>
            </a:pathLst>
          </a:custGeom>
          <a:solidFill>
            <a:srgbClr val="CD4129"/>
          </a:solidFill>
          <a:ln w="9525" cmpd="sng">
            <a:solidFill>
              <a:schemeClr val="bg1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>
              <a:defRPr/>
            </a:pPr>
            <a:endParaRPr lang="en-US" dirty="0"/>
          </a:p>
        </p:txBody>
      </p:sp>
      <p:grpSp>
        <p:nvGrpSpPr>
          <p:cNvPr id="353" name="Group 352"/>
          <p:cNvGrpSpPr/>
          <p:nvPr/>
        </p:nvGrpSpPr>
        <p:grpSpPr>
          <a:xfrm>
            <a:off x="11003302" y="3211578"/>
            <a:ext cx="205134" cy="205134"/>
            <a:chOff x="11055718" y="2952000"/>
            <a:chExt cx="244680" cy="244680"/>
          </a:xfrm>
        </p:grpSpPr>
        <p:sp>
          <p:nvSpPr>
            <p:cNvPr id="354" name="Oval 353"/>
            <p:cNvSpPr/>
            <p:nvPr/>
          </p:nvSpPr>
          <p:spPr>
            <a:xfrm>
              <a:off x="11069434" y="2965716"/>
              <a:ext cx="217249" cy="217249"/>
            </a:xfrm>
            <a:prstGeom prst="ellipse">
              <a:avLst/>
            </a:prstGeom>
            <a:solidFill>
              <a:srgbClr val="CD4129">
                <a:alpha val="41000"/>
              </a:srgbClr>
            </a:solidFill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Oval 354"/>
            <p:cNvSpPr/>
            <p:nvPr/>
          </p:nvSpPr>
          <p:spPr>
            <a:xfrm>
              <a:off x="11069434" y="2965716"/>
              <a:ext cx="217249" cy="217249"/>
            </a:xfrm>
            <a:prstGeom prst="ellipse">
              <a:avLst/>
            </a:prstGeom>
            <a:noFill/>
            <a:ln w="28575" cmpd="sng">
              <a:solidFill>
                <a:srgbClr val="CD4129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Oval 355"/>
            <p:cNvSpPr>
              <a:spLocks noChangeAspect="1"/>
            </p:cNvSpPr>
            <p:nvPr/>
          </p:nvSpPr>
          <p:spPr>
            <a:xfrm>
              <a:off x="11055718" y="2952000"/>
              <a:ext cx="244680" cy="244680"/>
            </a:xfrm>
            <a:prstGeom prst="ellipse">
              <a:avLst/>
            </a:prstGeom>
            <a:noFill/>
            <a:ln w="6350" cmpd="sng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7" name="Freeform 51"/>
          <p:cNvSpPr>
            <a:spLocks/>
          </p:cNvSpPr>
          <p:nvPr/>
        </p:nvSpPr>
        <p:spPr bwMode="auto">
          <a:xfrm>
            <a:off x="11313359" y="2391680"/>
            <a:ext cx="456389" cy="216906"/>
          </a:xfrm>
          <a:custGeom>
            <a:avLst/>
            <a:gdLst>
              <a:gd name="T0" fmla="*/ 0 w 320"/>
              <a:gd name="T1" fmla="*/ 2147483647 h 146"/>
              <a:gd name="T2" fmla="*/ 2147483647 w 320"/>
              <a:gd name="T3" fmla="*/ 2147483647 h 146"/>
              <a:gd name="T4" fmla="*/ 2147483647 w 320"/>
              <a:gd name="T5" fmla="*/ 2147483647 h 146"/>
              <a:gd name="T6" fmla="*/ 2147483647 w 320"/>
              <a:gd name="T7" fmla="*/ 0 h 146"/>
              <a:gd name="T8" fmla="*/ 2147483647 w 320"/>
              <a:gd name="T9" fmla="*/ 2147483647 h 146"/>
              <a:gd name="T10" fmla="*/ 2147483647 w 320"/>
              <a:gd name="T11" fmla="*/ 2147483647 h 146"/>
              <a:gd name="T12" fmla="*/ 2147483647 w 320"/>
              <a:gd name="T13" fmla="*/ 2147483647 h 146"/>
              <a:gd name="T14" fmla="*/ 2147483647 w 320"/>
              <a:gd name="T15" fmla="*/ 2147483647 h 146"/>
              <a:gd name="T16" fmla="*/ 2147483647 w 320"/>
              <a:gd name="T17" fmla="*/ 2147483647 h 146"/>
              <a:gd name="T18" fmla="*/ 2147483647 w 320"/>
              <a:gd name="T19" fmla="*/ 2147483647 h 146"/>
              <a:gd name="T20" fmla="*/ 2147483647 w 320"/>
              <a:gd name="T21" fmla="*/ 2147483647 h 146"/>
              <a:gd name="T22" fmla="*/ 2147483647 w 320"/>
              <a:gd name="T23" fmla="*/ 2147483647 h 146"/>
              <a:gd name="T24" fmla="*/ 2147483647 w 320"/>
              <a:gd name="T25" fmla="*/ 2147483647 h 146"/>
              <a:gd name="T26" fmla="*/ 2147483647 w 320"/>
              <a:gd name="T27" fmla="*/ 2147483647 h 146"/>
              <a:gd name="T28" fmla="*/ 2147483647 w 320"/>
              <a:gd name="T29" fmla="*/ 2147483647 h 146"/>
              <a:gd name="T30" fmla="*/ 2147483647 w 320"/>
              <a:gd name="T31" fmla="*/ 2147483647 h 146"/>
              <a:gd name="T32" fmla="*/ 2147483647 w 320"/>
              <a:gd name="T33" fmla="*/ 2147483647 h 146"/>
              <a:gd name="T34" fmla="*/ 2147483647 w 320"/>
              <a:gd name="T35" fmla="*/ 2147483647 h 146"/>
              <a:gd name="T36" fmla="*/ 2147483647 w 320"/>
              <a:gd name="T37" fmla="*/ 2147483647 h 146"/>
              <a:gd name="T38" fmla="*/ 0 w 320"/>
              <a:gd name="T39" fmla="*/ 2147483647 h 14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20"/>
              <a:gd name="T61" fmla="*/ 0 h 146"/>
              <a:gd name="T62" fmla="*/ 320 w 320"/>
              <a:gd name="T63" fmla="*/ 146 h 14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20" h="146">
                <a:moveTo>
                  <a:pt x="0" y="58"/>
                </a:moveTo>
                <a:lnTo>
                  <a:pt x="163" y="18"/>
                </a:lnTo>
                <a:lnTo>
                  <a:pt x="183" y="20"/>
                </a:lnTo>
                <a:lnTo>
                  <a:pt x="202" y="0"/>
                </a:lnTo>
                <a:lnTo>
                  <a:pt x="218" y="10"/>
                </a:lnTo>
                <a:lnTo>
                  <a:pt x="199" y="52"/>
                </a:lnTo>
                <a:lnTo>
                  <a:pt x="233" y="49"/>
                </a:lnTo>
                <a:lnTo>
                  <a:pt x="252" y="81"/>
                </a:lnTo>
                <a:lnTo>
                  <a:pt x="275" y="84"/>
                </a:lnTo>
                <a:lnTo>
                  <a:pt x="291" y="79"/>
                </a:lnTo>
                <a:lnTo>
                  <a:pt x="291" y="62"/>
                </a:lnTo>
                <a:lnTo>
                  <a:pt x="263" y="39"/>
                </a:lnTo>
                <a:lnTo>
                  <a:pt x="284" y="37"/>
                </a:lnTo>
                <a:lnTo>
                  <a:pt x="320" y="86"/>
                </a:lnTo>
                <a:lnTo>
                  <a:pt x="286" y="115"/>
                </a:lnTo>
                <a:lnTo>
                  <a:pt x="247" y="100"/>
                </a:lnTo>
                <a:lnTo>
                  <a:pt x="223" y="136"/>
                </a:lnTo>
                <a:lnTo>
                  <a:pt x="175" y="100"/>
                </a:lnTo>
                <a:lnTo>
                  <a:pt x="13" y="146"/>
                </a:lnTo>
                <a:lnTo>
                  <a:pt x="0" y="5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9525" cmpd="sng">
            <a:solidFill>
              <a:schemeClr val="bg1"/>
            </a:solidFill>
            <a:prstDash val="solid"/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202" name="Rectangle 201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3" name="Rectangle 202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4" name="Rectangle 203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11362" y="1750107"/>
            <a:ext cx="5009884" cy="1745690"/>
            <a:chOff x="511362" y="1750107"/>
            <a:chExt cx="5009884" cy="1745690"/>
          </a:xfrm>
        </p:grpSpPr>
        <p:sp>
          <p:nvSpPr>
            <p:cNvPr id="200" name="TextBox 199"/>
            <p:cNvSpPr txBox="1"/>
            <p:nvPr/>
          </p:nvSpPr>
          <p:spPr>
            <a:xfrm>
              <a:off x="511362" y="1750107"/>
              <a:ext cx="4091177" cy="174569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>
                <a:spcBef>
                  <a:spcPts val="1200"/>
                </a:spcBef>
              </a:pPr>
              <a:r>
                <a:rPr lang="en-US" sz="2200" dirty="0" smtClean="0">
                  <a:solidFill>
                    <a:srgbClr val="DC452D"/>
                  </a:solidFill>
                  <a:latin typeface="Arial"/>
                  <a:cs typeface="Arial"/>
                </a:rPr>
                <a:t>VERMONT</a:t>
              </a:r>
              <a:endParaRPr lang="en-US" sz="2200" b="1" dirty="0" smtClean="0">
                <a:solidFill>
                  <a:srgbClr val="DC452D"/>
                </a:solidFill>
                <a:latin typeface="Arial"/>
                <a:cs typeface="Arial"/>
              </a:endParaRPr>
            </a:p>
            <a:p>
              <a:pPr>
                <a:spcBef>
                  <a:spcPts val="1400"/>
                </a:spcBef>
              </a:pPr>
              <a:r>
                <a:rPr lang="en-US" sz="22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Fines continue for violations of VT law</a:t>
              </a:r>
              <a:endParaRPr lang="en-US" sz="2200" dirty="0">
                <a:solidFill>
                  <a:srgbClr val="002C5F"/>
                </a:solidFill>
              </a:endParaRPr>
            </a:p>
          </p:txBody>
        </p:sp>
        <p:cxnSp>
          <p:nvCxnSpPr>
            <p:cNvPr id="206" name="Straight Connector 205"/>
            <p:cNvCxnSpPr/>
            <p:nvPr/>
          </p:nvCxnSpPr>
          <p:spPr>
            <a:xfrm>
              <a:off x="592641" y="2227599"/>
              <a:ext cx="4928605" cy="0"/>
            </a:xfrm>
            <a:prstGeom prst="line">
              <a:avLst/>
            </a:prstGeom>
            <a:ln w="38100" cap="rnd" cmpd="sng">
              <a:solidFill>
                <a:srgbClr val="CD4129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/>
          <p:cNvGrpSpPr/>
          <p:nvPr/>
        </p:nvGrpSpPr>
        <p:grpSpPr>
          <a:xfrm>
            <a:off x="511361" y="442805"/>
            <a:ext cx="5594626" cy="1397449"/>
            <a:chOff x="511361" y="442805"/>
            <a:chExt cx="5594626" cy="1397449"/>
          </a:xfrm>
        </p:grpSpPr>
        <p:sp>
          <p:nvSpPr>
            <p:cNvPr id="4" name="TextBox 3"/>
            <p:cNvSpPr txBox="1"/>
            <p:nvPr/>
          </p:nvSpPr>
          <p:spPr>
            <a:xfrm>
              <a:off x="511361" y="442805"/>
              <a:ext cx="5047044" cy="1397449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>
                <a:spcBef>
                  <a:spcPts val="1200"/>
                </a:spcBef>
              </a:pPr>
              <a:r>
                <a:rPr lang="en-US" sz="2200" dirty="0" smtClean="0">
                  <a:solidFill>
                    <a:srgbClr val="DC452D"/>
                  </a:solidFill>
                  <a:latin typeface="Arial"/>
                  <a:cs typeface="Arial"/>
                </a:rPr>
                <a:t>MINNESOTA</a:t>
              </a:r>
              <a:endParaRPr lang="en-US" sz="2200" b="1" dirty="0" smtClean="0">
                <a:solidFill>
                  <a:srgbClr val="DC452D"/>
                </a:solidFill>
                <a:latin typeface="Arial"/>
                <a:cs typeface="Arial"/>
              </a:endParaRPr>
            </a:p>
            <a:p>
              <a:pPr>
                <a:spcBef>
                  <a:spcPts val="1400"/>
                </a:spcBef>
              </a:pPr>
              <a:r>
                <a:rPr lang="en-US" sz="22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Disclosure </a:t>
              </a:r>
              <a:r>
                <a:rPr lang="en-US" sz="2200" b="1" dirty="0">
                  <a:solidFill>
                    <a:srgbClr val="002C5F"/>
                  </a:solidFill>
                  <a:latin typeface="Arial"/>
                  <a:cs typeface="Arial"/>
                </a:rPr>
                <a:t>r</a:t>
              </a:r>
              <a:r>
                <a:rPr lang="en-US" sz="22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eport returns</a:t>
              </a:r>
              <a:endParaRPr lang="en-US" sz="2200" dirty="0">
                <a:solidFill>
                  <a:srgbClr val="002C5F"/>
                </a:solidFill>
              </a:endParaRPr>
            </a:p>
          </p:txBody>
        </p:sp>
        <p:cxnSp>
          <p:nvCxnSpPr>
            <p:cNvPr id="76" name="Straight Connector 75"/>
            <p:cNvCxnSpPr/>
            <p:nvPr/>
          </p:nvCxnSpPr>
          <p:spPr>
            <a:xfrm>
              <a:off x="592641" y="910165"/>
              <a:ext cx="5513346" cy="0"/>
            </a:xfrm>
            <a:prstGeom prst="line">
              <a:avLst/>
            </a:prstGeom>
            <a:ln w="38100" cap="rnd" cmpd="sng">
              <a:solidFill>
                <a:srgbClr val="CD4129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/>
          <p:cNvGrpSpPr/>
          <p:nvPr/>
        </p:nvGrpSpPr>
        <p:grpSpPr>
          <a:xfrm>
            <a:off x="6115703" y="910165"/>
            <a:ext cx="2593994" cy="1017416"/>
            <a:chOff x="6115703" y="1090305"/>
            <a:chExt cx="2593994" cy="1017416"/>
          </a:xfrm>
        </p:grpSpPr>
        <p:cxnSp>
          <p:nvCxnSpPr>
            <p:cNvPr id="6" name="Straight Connector 5"/>
            <p:cNvCxnSpPr/>
            <p:nvPr/>
          </p:nvCxnSpPr>
          <p:spPr>
            <a:xfrm>
              <a:off x="7724814" y="1094956"/>
              <a:ext cx="984883" cy="1012765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/>
            <p:cNvCxnSpPr/>
            <p:nvPr/>
          </p:nvCxnSpPr>
          <p:spPr>
            <a:xfrm>
              <a:off x="6115703" y="1090305"/>
              <a:ext cx="1562155" cy="0"/>
            </a:xfrm>
            <a:prstGeom prst="line">
              <a:avLst/>
            </a:prstGeom>
            <a:ln w="38100" cap="rnd" cmpd="sng">
              <a:solidFill>
                <a:srgbClr val="FFFFFF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511361" y="5100707"/>
            <a:ext cx="5591341" cy="1769483"/>
            <a:chOff x="511361" y="5100707"/>
            <a:chExt cx="5591341" cy="1769483"/>
          </a:xfrm>
        </p:grpSpPr>
        <p:sp>
          <p:nvSpPr>
            <p:cNvPr id="201" name="TextBox 200"/>
            <p:cNvSpPr txBox="1"/>
            <p:nvPr/>
          </p:nvSpPr>
          <p:spPr>
            <a:xfrm>
              <a:off x="511361" y="5100707"/>
              <a:ext cx="4002812" cy="176948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>
                <a:spcBef>
                  <a:spcPts val="1200"/>
                </a:spcBef>
              </a:pPr>
              <a:r>
                <a:rPr lang="en-US" sz="2200" dirty="0" smtClean="0">
                  <a:solidFill>
                    <a:srgbClr val="DC452D"/>
                  </a:solidFill>
                  <a:latin typeface="Arial"/>
                  <a:cs typeface="Arial"/>
                </a:rPr>
                <a:t>WASHINGTON D.C.</a:t>
              </a:r>
            </a:p>
            <a:p>
              <a:pPr>
                <a:spcBef>
                  <a:spcPts val="1400"/>
                </a:spcBef>
              </a:pPr>
              <a:r>
                <a:rPr lang="en-US" sz="22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Released report on 2012 expenditures</a:t>
              </a:r>
              <a:endParaRPr lang="en-US" sz="2200" dirty="0">
                <a:solidFill>
                  <a:srgbClr val="002C5F"/>
                </a:solidFill>
              </a:endParaRPr>
            </a:p>
          </p:txBody>
        </p:sp>
        <p:cxnSp>
          <p:nvCxnSpPr>
            <p:cNvPr id="215" name="Straight Connector 214"/>
            <p:cNvCxnSpPr/>
            <p:nvPr/>
          </p:nvCxnSpPr>
          <p:spPr>
            <a:xfrm>
              <a:off x="592641" y="5569000"/>
              <a:ext cx="5510061" cy="0"/>
            </a:xfrm>
            <a:prstGeom prst="line">
              <a:avLst/>
            </a:prstGeom>
            <a:ln w="38100" cap="rnd" cmpd="sng">
              <a:solidFill>
                <a:srgbClr val="CD4129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6118059" y="3404793"/>
            <a:ext cx="4942447" cy="2170766"/>
            <a:chOff x="6118059" y="2711240"/>
            <a:chExt cx="4942447" cy="2170766"/>
          </a:xfrm>
        </p:grpSpPr>
        <p:cxnSp>
          <p:nvCxnSpPr>
            <p:cNvPr id="216" name="Straight Connector 215"/>
            <p:cNvCxnSpPr/>
            <p:nvPr/>
          </p:nvCxnSpPr>
          <p:spPr>
            <a:xfrm flipV="1">
              <a:off x="9313161" y="4242496"/>
              <a:ext cx="522402" cy="639510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>
            <a:xfrm>
              <a:off x="6118059" y="4875447"/>
              <a:ext cx="2177320" cy="0"/>
            </a:xfrm>
            <a:prstGeom prst="line">
              <a:avLst/>
            </a:prstGeom>
            <a:ln w="38100" cap="rnd" cmpd="sng">
              <a:solidFill>
                <a:srgbClr val="FFFFFF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/>
            <p:cNvCxnSpPr/>
            <p:nvPr/>
          </p:nvCxnSpPr>
          <p:spPr>
            <a:xfrm>
              <a:off x="8331406" y="4875447"/>
              <a:ext cx="288222" cy="0"/>
            </a:xfrm>
            <a:prstGeom prst="line">
              <a:avLst/>
            </a:prstGeom>
            <a:ln w="38100" cap="rnd" cmpd="sng">
              <a:solidFill>
                <a:srgbClr val="CD4129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>
            <a:xfrm>
              <a:off x="8637642" y="4875447"/>
              <a:ext cx="675519" cy="0"/>
            </a:xfrm>
            <a:prstGeom prst="line">
              <a:avLst/>
            </a:prstGeom>
            <a:ln w="38100" cap="rnd" cmpd="sng">
              <a:solidFill>
                <a:srgbClr val="FFFFFF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>
            <a:xfrm flipV="1">
              <a:off x="9934639" y="2711240"/>
              <a:ext cx="1125867" cy="1423167"/>
            </a:xfrm>
            <a:prstGeom prst="line">
              <a:avLst/>
            </a:prstGeom>
            <a:ln w="38100" cap="rnd" cmpd="sng">
              <a:solidFill>
                <a:srgbClr val="DC452D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/>
          <p:nvPr/>
        </p:nvGrpSpPr>
        <p:grpSpPr>
          <a:xfrm>
            <a:off x="5555226" y="2732139"/>
            <a:ext cx="5803295" cy="1017714"/>
            <a:chOff x="5555226" y="2732139"/>
            <a:chExt cx="5803295" cy="1017714"/>
          </a:xfrm>
        </p:grpSpPr>
        <p:cxnSp>
          <p:nvCxnSpPr>
            <p:cNvPr id="225" name="Straight Connector 224"/>
            <p:cNvCxnSpPr/>
            <p:nvPr/>
          </p:nvCxnSpPr>
          <p:spPr>
            <a:xfrm flipV="1">
              <a:off x="10601479" y="2732139"/>
              <a:ext cx="757042" cy="999458"/>
            </a:xfrm>
            <a:prstGeom prst="line">
              <a:avLst/>
            </a:prstGeom>
            <a:ln w="38100" cap="rnd" cmpd="sng">
              <a:solidFill>
                <a:srgbClr val="CD4129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>
            <a:xfrm>
              <a:off x="5555226" y="3749853"/>
              <a:ext cx="5045926" cy="0"/>
            </a:xfrm>
            <a:prstGeom prst="line">
              <a:avLst/>
            </a:prstGeom>
            <a:ln w="38100" cap="rnd" cmpd="sng">
              <a:solidFill>
                <a:srgbClr val="CD4129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5" name="Group 234"/>
          <p:cNvGrpSpPr/>
          <p:nvPr/>
        </p:nvGrpSpPr>
        <p:grpSpPr>
          <a:xfrm>
            <a:off x="5521246" y="2227599"/>
            <a:ext cx="5827481" cy="0"/>
            <a:chOff x="5521246" y="2227599"/>
            <a:chExt cx="5827481" cy="0"/>
          </a:xfrm>
        </p:grpSpPr>
        <p:cxnSp>
          <p:nvCxnSpPr>
            <p:cNvPr id="223" name="Straight Connector 222"/>
            <p:cNvCxnSpPr/>
            <p:nvPr/>
          </p:nvCxnSpPr>
          <p:spPr>
            <a:xfrm>
              <a:off x="5521246" y="2227599"/>
              <a:ext cx="4314317" cy="0"/>
            </a:xfrm>
            <a:prstGeom prst="line">
              <a:avLst/>
            </a:prstGeom>
            <a:ln w="38100" cap="rnd" cmpd="sng">
              <a:solidFill>
                <a:srgbClr val="CD4129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/>
            <p:cNvCxnSpPr/>
            <p:nvPr/>
          </p:nvCxnSpPr>
          <p:spPr>
            <a:xfrm>
              <a:off x="10051729" y="2227599"/>
              <a:ext cx="963742" cy="0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Straight Connector 229"/>
            <p:cNvCxnSpPr/>
            <p:nvPr/>
          </p:nvCxnSpPr>
          <p:spPr>
            <a:xfrm>
              <a:off x="11006463" y="2227599"/>
              <a:ext cx="342264" cy="0"/>
            </a:xfrm>
            <a:prstGeom prst="line">
              <a:avLst/>
            </a:prstGeom>
            <a:ln w="38100" cap="rnd" cmpd="sng">
              <a:solidFill>
                <a:srgbClr val="DC452D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8" name="Freeform 52"/>
          <p:cNvSpPr>
            <a:spLocks/>
          </p:cNvSpPr>
          <p:nvPr/>
        </p:nvSpPr>
        <p:spPr bwMode="auto">
          <a:xfrm>
            <a:off x="11318239" y="2560657"/>
            <a:ext cx="239844" cy="194693"/>
          </a:xfrm>
          <a:custGeom>
            <a:avLst/>
            <a:gdLst>
              <a:gd name="T0" fmla="*/ 0 w 166"/>
              <a:gd name="T1" fmla="*/ 2147483647 h 128"/>
              <a:gd name="T2" fmla="*/ 2147483647 w 166"/>
              <a:gd name="T3" fmla="*/ 0 h 128"/>
              <a:gd name="T4" fmla="*/ 2147483647 w 166"/>
              <a:gd name="T5" fmla="*/ 2147483647 h 128"/>
              <a:gd name="T6" fmla="*/ 2147483647 w 166"/>
              <a:gd name="T7" fmla="*/ 2147483647 h 128"/>
              <a:gd name="T8" fmla="*/ 2147483647 w 166"/>
              <a:gd name="T9" fmla="*/ 2147483647 h 128"/>
              <a:gd name="T10" fmla="*/ 2147483647 w 166"/>
              <a:gd name="T11" fmla="*/ 2147483647 h 128"/>
              <a:gd name="T12" fmla="*/ 2147483647 w 166"/>
              <a:gd name="T13" fmla="*/ 2147483647 h 128"/>
              <a:gd name="T14" fmla="*/ 0 w 166"/>
              <a:gd name="T15" fmla="*/ 2147483647 h 1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66"/>
              <a:gd name="T25" fmla="*/ 0 h 128"/>
              <a:gd name="T26" fmla="*/ 166 w 166"/>
              <a:gd name="T27" fmla="*/ 128 h 12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66" h="128">
                <a:moveTo>
                  <a:pt x="0" y="32"/>
                </a:moveTo>
                <a:lnTo>
                  <a:pt x="127" y="0"/>
                </a:lnTo>
                <a:lnTo>
                  <a:pt x="166" y="58"/>
                </a:lnTo>
                <a:lnTo>
                  <a:pt x="143" y="84"/>
                </a:lnTo>
                <a:lnTo>
                  <a:pt x="103" y="74"/>
                </a:lnTo>
                <a:lnTo>
                  <a:pt x="40" y="128"/>
                </a:lnTo>
                <a:lnTo>
                  <a:pt x="6" y="100"/>
                </a:lnTo>
                <a:lnTo>
                  <a:pt x="0" y="32"/>
                </a:lnTo>
                <a:close/>
              </a:path>
            </a:pathLst>
          </a:custGeom>
          <a:solidFill>
            <a:srgbClr val="DC452D"/>
          </a:solidFill>
          <a:ln w="9525" cmpd="sng">
            <a:solidFill>
              <a:schemeClr val="bg1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>
              <a:defRPr/>
            </a:pPr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511361" y="3272361"/>
            <a:ext cx="5011091" cy="1745690"/>
            <a:chOff x="511361" y="3272361"/>
            <a:chExt cx="5011091" cy="1745690"/>
          </a:xfrm>
        </p:grpSpPr>
        <p:sp>
          <p:nvSpPr>
            <p:cNvPr id="220" name="TextBox 219"/>
            <p:cNvSpPr txBox="1"/>
            <p:nvPr/>
          </p:nvSpPr>
          <p:spPr>
            <a:xfrm>
              <a:off x="511361" y="3272361"/>
              <a:ext cx="4989309" cy="174569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>
                <a:spcBef>
                  <a:spcPts val="1200"/>
                </a:spcBef>
              </a:pPr>
              <a:r>
                <a:rPr lang="en-US" sz="2200" dirty="0" smtClean="0">
                  <a:solidFill>
                    <a:srgbClr val="DC452D"/>
                  </a:solidFill>
                  <a:latin typeface="Arial"/>
                  <a:cs typeface="Arial"/>
                </a:rPr>
                <a:t>CONNECTICUT</a:t>
              </a:r>
              <a:endParaRPr lang="en-US" sz="2200" b="1" dirty="0" smtClean="0">
                <a:solidFill>
                  <a:srgbClr val="DC452D"/>
                </a:solidFill>
                <a:latin typeface="Arial"/>
                <a:cs typeface="Arial"/>
              </a:endParaRPr>
            </a:p>
            <a:p>
              <a:pPr>
                <a:spcBef>
                  <a:spcPts val="1400"/>
                </a:spcBef>
              </a:pPr>
              <a:r>
                <a:rPr lang="en-US" sz="2200" b="1" dirty="0">
                  <a:solidFill>
                    <a:srgbClr val="002C5F"/>
                  </a:solidFill>
                  <a:latin typeface="Arial"/>
                  <a:cs typeface="Arial"/>
                </a:rPr>
                <a:t>Releases Expenditure Disclosure F</a:t>
              </a:r>
              <a:r>
                <a:rPr lang="en-US" sz="22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orm; requires </a:t>
              </a:r>
              <a:r>
                <a:rPr lang="en-US" sz="2200" b="1" dirty="0">
                  <a:solidFill>
                    <a:srgbClr val="002C5F"/>
                  </a:solidFill>
                  <a:latin typeface="Arial"/>
                  <a:cs typeface="Arial"/>
                </a:rPr>
                <a:t>reporting </a:t>
              </a:r>
              <a:r>
                <a:rPr lang="en-US" sz="22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of payments to APRNs</a:t>
              </a:r>
              <a:endParaRPr lang="en-US" sz="2200" b="1" dirty="0">
                <a:solidFill>
                  <a:srgbClr val="002C5F"/>
                </a:solidFill>
                <a:latin typeface="Arial"/>
                <a:cs typeface="Arial"/>
              </a:endParaRPr>
            </a:p>
          </p:txBody>
        </p:sp>
        <p:cxnSp>
          <p:nvCxnSpPr>
            <p:cNvPr id="360" name="Straight Connector 359"/>
            <p:cNvCxnSpPr/>
            <p:nvPr/>
          </p:nvCxnSpPr>
          <p:spPr>
            <a:xfrm>
              <a:off x="588730" y="3749853"/>
              <a:ext cx="4933722" cy="0"/>
            </a:xfrm>
            <a:prstGeom prst="line">
              <a:avLst/>
            </a:prstGeom>
            <a:ln w="38100" cap="rnd" cmpd="sng">
              <a:solidFill>
                <a:srgbClr val="CD4129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1" name="Freeform 50"/>
          <p:cNvSpPr>
            <a:spLocks/>
          </p:cNvSpPr>
          <p:nvPr/>
        </p:nvSpPr>
        <p:spPr bwMode="auto">
          <a:xfrm>
            <a:off x="11199357" y="2072315"/>
            <a:ext cx="212434" cy="416826"/>
          </a:xfrm>
          <a:custGeom>
            <a:avLst/>
            <a:gdLst>
              <a:gd name="T0" fmla="*/ 0 w 150"/>
              <a:gd name="T1" fmla="*/ 2147483647 h 278"/>
              <a:gd name="T2" fmla="*/ 2147483647 w 150"/>
              <a:gd name="T3" fmla="*/ 0 h 278"/>
              <a:gd name="T4" fmla="*/ 2147483647 w 150"/>
              <a:gd name="T5" fmla="*/ 2147483647 h 278"/>
              <a:gd name="T6" fmla="*/ 2147483647 w 150"/>
              <a:gd name="T7" fmla="*/ 2147483647 h 278"/>
              <a:gd name="T8" fmla="*/ 2147483647 w 150"/>
              <a:gd name="T9" fmla="*/ 2147483647 h 278"/>
              <a:gd name="T10" fmla="*/ 2147483647 w 150"/>
              <a:gd name="T11" fmla="*/ 2147483647 h 278"/>
              <a:gd name="T12" fmla="*/ 2147483647 w 150"/>
              <a:gd name="T13" fmla="*/ 2147483647 h 278"/>
              <a:gd name="T14" fmla="*/ 2147483647 w 150"/>
              <a:gd name="T15" fmla="*/ 2147483647 h 278"/>
              <a:gd name="T16" fmla="*/ 2147483647 w 150"/>
              <a:gd name="T17" fmla="*/ 2147483647 h 278"/>
              <a:gd name="T18" fmla="*/ 0 w 150"/>
              <a:gd name="T19" fmla="*/ 2147483647 h 27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0"/>
              <a:gd name="T31" fmla="*/ 0 h 278"/>
              <a:gd name="T32" fmla="*/ 150 w 150"/>
              <a:gd name="T33" fmla="*/ 278 h 27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0" h="278">
                <a:moveTo>
                  <a:pt x="0" y="29"/>
                </a:moveTo>
                <a:lnTo>
                  <a:pt x="109" y="0"/>
                </a:lnTo>
                <a:lnTo>
                  <a:pt x="150" y="76"/>
                </a:lnTo>
                <a:lnTo>
                  <a:pt x="129" y="95"/>
                </a:lnTo>
                <a:lnTo>
                  <a:pt x="137" y="263"/>
                </a:lnTo>
                <a:lnTo>
                  <a:pt x="74" y="278"/>
                </a:lnTo>
                <a:lnTo>
                  <a:pt x="43" y="208"/>
                </a:lnTo>
                <a:lnTo>
                  <a:pt x="42" y="126"/>
                </a:lnTo>
                <a:lnTo>
                  <a:pt x="14" y="102"/>
                </a:lnTo>
                <a:lnTo>
                  <a:pt x="0" y="29"/>
                </a:lnTo>
                <a:close/>
              </a:path>
            </a:pathLst>
          </a:custGeom>
          <a:solidFill>
            <a:srgbClr val="CD4129"/>
          </a:solidFill>
          <a:ln w="9525" cmpd="sng">
            <a:solidFill>
              <a:schemeClr val="bg1"/>
            </a:solidFill>
            <a:prstDash val="solid"/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0812555"/>
      </p:ext>
    </p:extLst>
  </p:cSld>
  <p:clrMapOvr>
    <a:masterClrMapping/>
  </p:clrMapOvr>
  <p:transition spd="slow" advClick="0" advTm="1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5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xit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5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xit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xit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55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1000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10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2" grpId="0" animBg="1"/>
      <p:bldP spid="352" grpId="1" animBg="1"/>
      <p:bldP spid="358" grpId="0" animBg="1"/>
      <p:bldP spid="358" grpId="1" animBg="1"/>
      <p:bldP spid="351" grpId="0" animBg="1"/>
      <p:bldP spid="351" grpId="1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28E7D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28E7D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4" y="1438921"/>
            <a:ext cx="9848995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2D958F"/>
                </a:solidFill>
                <a:latin typeface="Arial"/>
                <a:cs typeface="Arial"/>
              </a:rPr>
              <a:t>COUNTRIES LOOKING TO EXPAND TRANSPARENCY  </a:t>
            </a:r>
            <a:endParaRPr lang="en-US" sz="8000" dirty="0">
              <a:solidFill>
                <a:srgbClr val="2D958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1517978"/>
      </p:ext>
    </p:extLst>
  </p:cSld>
  <p:clrMapOvr>
    <a:masterClrMapping/>
  </p:clrMapOvr>
  <p:transition spd="slow" advClick="0" advTm="35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/>
          <p:cNvSpPr/>
          <p:nvPr/>
        </p:nvSpPr>
        <p:spPr>
          <a:xfrm>
            <a:off x="6101794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pic>
        <p:nvPicPr>
          <p:cNvPr id="398" name="Picture 8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" r="633"/>
          <a:stretch/>
        </p:blipFill>
        <p:spPr bwMode="auto">
          <a:xfrm>
            <a:off x="5071838" y="198017"/>
            <a:ext cx="853505" cy="576286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99" name="Group 398"/>
          <p:cNvGrpSpPr/>
          <p:nvPr/>
        </p:nvGrpSpPr>
        <p:grpSpPr>
          <a:xfrm>
            <a:off x="5645539" y="1639935"/>
            <a:ext cx="6742275" cy="3835525"/>
            <a:chOff x="220663" y="1549400"/>
            <a:chExt cx="8758237" cy="4683125"/>
          </a:xfrm>
          <a:solidFill>
            <a:schemeClr val="bg1">
              <a:lumMod val="65000"/>
            </a:schemeClr>
          </a:solidFill>
        </p:grpSpPr>
        <p:sp>
          <p:nvSpPr>
            <p:cNvPr id="400" name="Freeform 321"/>
            <p:cNvSpPr>
              <a:spLocks/>
            </p:cNvSpPr>
            <p:nvPr/>
          </p:nvSpPr>
          <p:spPr bwMode="auto">
            <a:xfrm rot="730076">
              <a:off x="4227513" y="3382963"/>
              <a:ext cx="360362" cy="282575"/>
            </a:xfrm>
            <a:custGeom>
              <a:avLst/>
              <a:gdLst>
                <a:gd name="T0" fmla="*/ 2147483647 w 10000"/>
                <a:gd name="T1" fmla="*/ 2147483647 h 10009"/>
                <a:gd name="T2" fmla="*/ 2147483647 w 10000"/>
                <a:gd name="T3" fmla="*/ 2147483647 h 10009"/>
                <a:gd name="T4" fmla="*/ 2147483647 w 10000"/>
                <a:gd name="T5" fmla="*/ 2147483647 h 10009"/>
                <a:gd name="T6" fmla="*/ 2147483647 w 10000"/>
                <a:gd name="T7" fmla="*/ 2147483647 h 10009"/>
                <a:gd name="T8" fmla="*/ 2147483647 w 10000"/>
                <a:gd name="T9" fmla="*/ 2147483647 h 10009"/>
                <a:gd name="T10" fmla="*/ 2147483647 w 10000"/>
                <a:gd name="T11" fmla="*/ 2147483647 h 10009"/>
                <a:gd name="T12" fmla="*/ 2147483647 w 10000"/>
                <a:gd name="T13" fmla="*/ 161364554 h 10009"/>
                <a:gd name="T14" fmla="*/ 2147483647 w 10000"/>
                <a:gd name="T15" fmla="*/ 2147483647 h 10009"/>
                <a:gd name="T16" fmla="*/ 2147483647 w 10000"/>
                <a:gd name="T17" fmla="*/ 161364554 h 10009"/>
                <a:gd name="T18" fmla="*/ 2147483647 w 10000"/>
                <a:gd name="T19" fmla="*/ 2147483647 h 10009"/>
                <a:gd name="T20" fmla="*/ 0 w 10000"/>
                <a:gd name="T21" fmla="*/ 2147483647 h 10009"/>
                <a:gd name="T22" fmla="*/ 2147483647 w 10000"/>
                <a:gd name="T23" fmla="*/ 2147483647 h 10009"/>
                <a:gd name="T24" fmla="*/ 2147483647 w 10000"/>
                <a:gd name="T25" fmla="*/ 2147483647 h 10009"/>
                <a:gd name="T26" fmla="*/ 2147483647 w 10000"/>
                <a:gd name="T27" fmla="*/ 2147483647 h 10009"/>
                <a:gd name="T28" fmla="*/ 2147483647 w 10000"/>
                <a:gd name="T29" fmla="*/ 2147483647 h 10009"/>
                <a:gd name="T30" fmla="*/ 2147483647 w 10000"/>
                <a:gd name="T31" fmla="*/ 2147483647 h 10009"/>
                <a:gd name="T32" fmla="*/ 2147483647 w 10000"/>
                <a:gd name="T33" fmla="*/ 2147483647 h 10009"/>
                <a:gd name="T34" fmla="*/ 2147483647 w 10000"/>
                <a:gd name="T35" fmla="*/ 2147483647 h 10009"/>
                <a:gd name="T36" fmla="*/ 2147483647 w 10000"/>
                <a:gd name="T37" fmla="*/ 2147483647 h 10009"/>
                <a:gd name="T38" fmla="*/ 2147483647 w 10000"/>
                <a:gd name="T39" fmla="*/ 2147483647 h 10009"/>
                <a:gd name="T40" fmla="*/ 2147483647 w 10000"/>
                <a:gd name="T41" fmla="*/ 2147483647 h 10009"/>
                <a:gd name="T42" fmla="*/ 2147483647 w 10000"/>
                <a:gd name="T43" fmla="*/ 2147483647 h 10009"/>
                <a:gd name="T44" fmla="*/ 2147483647 w 10000"/>
                <a:gd name="T45" fmla="*/ 2147483647 h 10009"/>
                <a:gd name="T46" fmla="*/ 2147483647 w 10000"/>
                <a:gd name="T47" fmla="*/ 2147483647 h 10009"/>
                <a:gd name="T48" fmla="*/ 2147483647 w 10000"/>
                <a:gd name="T49" fmla="*/ 2147483647 h 10009"/>
                <a:gd name="T50" fmla="*/ 2147483647 w 10000"/>
                <a:gd name="T51" fmla="*/ 2147483647 h 10009"/>
                <a:gd name="T52" fmla="*/ 2147483647 w 10000"/>
                <a:gd name="T53" fmla="*/ 2147483647 h 10009"/>
                <a:gd name="T54" fmla="*/ 2147483647 w 10000"/>
                <a:gd name="T55" fmla="*/ 2147483647 h 10009"/>
                <a:gd name="T56" fmla="*/ 2147483647 w 10000"/>
                <a:gd name="T57" fmla="*/ 2147483647 h 10009"/>
                <a:gd name="T58" fmla="*/ 2147483647 w 10000"/>
                <a:gd name="T59" fmla="*/ 2147483647 h 10009"/>
                <a:gd name="T60" fmla="*/ 2147483647 w 10000"/>
                <a:gd name="T61" fmla="*/ 2147483647 h 10009"/>
                <a:gd name="T62" fmla="*/ 2147483647 w 10000"/>
                <a:gd name="T63" fmla="*/ 2147483647 h 10009"/>
                <a:gd name="T64" fmla="*/ 2147483647 w 10000"/>
                <a:gd name="T65" fmla="*/ 2147483647 h 10009"/>
                <a:gd name="T66" fmla="*/ 2147483647 w 10000"/>
                <a:gd name="T67" fmla="*/ 2147483647 h 10009"/>
                <a:gd name="T68" fmla="*/ 2147483647 w 10000"/>
                <a:gd name="T69" fmla="*/ 2147483647 h 10009"/>
                <a:gd name="T70" fmla="*/ 2147483647 w 10000"/>
                <a:gd name="T71" fmla="*/ 2147483647 h 10009"/>
                <a:gd name="T72" fmla="*/ 2147483647 w 10000"/>
                <a:gd name="T73" fmla="*/ 2147483647 h 10009"/>
                <a:gd name="T74" fmla="*/ 2147483647 w 10000"/>
                <a:gd name="T75" fmla="*/ 2147483647 h 10009"/>
                <a:gd name="T76" fmla="*/ 2147483647 w 10000"/>
                <a:gd name="T77" fmla="*/ 2147483647 h 10009"/>
                <a:gd name="T78" fmla="*/ 2147483647 w 10000"/>
                <a:gd name="T79" fmla="*/ 2147483647 h 10009"/>
                <a:gd name="T80" fmla="*/ 2147483647 w 10000"/>
                <a:gd name="T81" fmla="*/ 2147483647 h 1000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00" h="10009">
                  <a:moveTo>
                    <a:pt x="9121" y="1479"/>
                  </a:moveTo>
                  <a:cubicBezTo>
                    <a:pt x="8949" y="1545"/>
                    <a:pt x="8960" y="1470"/>
                    <a:pt x="8734" y="1437"/>
                  </a:cubicBezTo>
                  <a:cubicBezTo>
                    <a:pt x="8508" y="1404"/>
                    <a:pt x="8010" y="1295"/>
                    <a:pt x="7765" y="1279"/>
                  </a:cubicBezTo>
                  <a:cubicBezTo>
                    <a:pt x="7520" y="1263"/>
                    <a:pt x="7390" y="1332"/>
                    <a:pt x="7261" y="1342"/>
                  </a:cubicBezTo>
                  <a:cubicBezTo>
                    <a:pt x="7132" y="1353"/>
                    <a:pt x="7098" y="1443"/>
                    <a:pt x="6991" y="1342"/>
                  </a:cubicBezTo>
                  <a:cubicBezTo>
                    <a:pt x="6884" y="1241"/>
                    <a:pt x="6742" y="937"/>
                    <a:pt x="6618" y="734"/>
                  </a:cubicBezTo>
                  <a:cubicBezTo>
                    <a:pt x="5577" y="492"/>
                    <a:pt x="4284" y="74"/>
                    <a:pt x="3495" y="9"/>
                  </a:cubicBezTo>
                  <a:cubicBezTo>
                    <a:pt x="2706" y="-56"/>
                    <a:pt x="2420" y="231"/>
                    <a:pt x="1882" y="342"/>
                  </a:cubicBezTo>
                  <a:lnTo>
                    <a:pt x="1345" y="9"/>
                  </a:lnTo>
                  <a:lnTo>
                    <a:pt x="806" y="342"/>
                  </a:lnTo>
                  <a:cubicBezTo>
                    <a:pt x="806" y="342"/>
                    <a:pt x="268" y="1009"/>
                    <a:pt x="0" y="1009"/>
                  </a:cubicBezTo>
                  <a:lnTo>
                    <a:pt x="538" y="2676"/>
                  </a:lnTo>
                  <a:lnTo>
                    <a:pt x="1076" y="2009"/>
                  </a:lnTo>
                  <a:lnTo>
                    <a:pt x="2151" y="2342"/>
                  </a:lnTo>
                  <a:lnTo>
                    <a:pt x="2421" y="2676"/>
                  </a:lnTo>
                  <a:lnTo>
                    <a:pt x="2688" y="3009"/>
                  </a:lnTo>
                  <a:cubicBezTo>
                    <a:pt x="2600" y="3342"/>
                    <a:pt x="2510" y="3676"/>
                    <a:pt x="2421" y="4009"/>
                  </a:cubicBezTo>
                  <a:cubicBezTo>
                    <a:pt x="2330" y="4565"/>
                    <a:pt x="2241" y="5120"/>
                    <a:pt x="2151" y="5676"/>
                  </a:cubicBezTo>
                  <a:cubicBezTo>
                    <a:pt x="2062" y="6009"/>
                    <a:pt x="1971" y="6343"/>
                    <a:pt x="1882" y="6676"/>
                  </a:cubicBezTo>
                  <a:lnTo>
                    <a:pt x="1882" y="7342"/>
                  </a:lnTo>
                  <a:cubicBezTo>
                    <a:pt x="1882" y="7482"/>
                    <a:pt x="1889" y="7241"/>
                    <a:pt x="1884" y="7517"/>
                  </a:cubicBezTo>
                  <a:cubicBezTo>
                    <a:pt x="1879" y="7793"/>
                    <a:pt x="1882" y="7594"/>
                    <a:pt x="1882" y="7676"/>
                  </a:cubicBezTo>
                  <a:lnTo>
                    <a:pt x="1882" y="8009"/>
                  </a:lnTo>
                  <a:cubicBezTo>
                    <a:pt x="1792" y="8342"/>
                    <a:pt x="1703" y="8676"/>
                    <a:pt x="1613" y="9009"/>
                  </a:cubicBezTo>
                  <a:lnTo>
                    <a:pt x="2151" y="9009"/>
                  </a:lnTo>
                  <a:lnTo>
                    <a:pt x="3227" y="10009"/>
                  </a:lnTo>
                  <a:lnTo>
                    <a:pt x="4840" y="9342"/>
                  </a:lnTo>
                  <a:lnTo>
                    <a:pt x="6453" y="9009"/>
                  </a:lnTo>
                  <a:lnTo>
                    <a:pt x="7261" y="7676"/>
                  </a:lnTo>
                  <a:lnTo>
                    <a:pt x="8067" y="6342"/>
                  </a:lnTo>
                  <a:cubicBezTo>
                    <a:pt x="8067" y="6120"/>
                    <a:pt x="7941" y="6082"/>
                    <a:pt x="8067" y="5676"/>
                  </a:cubicBezTo>
                  <a:cubicBezTo>
                    <a:pt x="8193" y="5270"/>
                    <a:pt x="8503" y="4112"/>
                    <a:pt x="8822" y="3908"/>
                  </a:cubicBezTo>
                  <a:cubicBezTo>
                    <a:pt x="9185" y="3676"/>
                    <a:pt x="9126" y="3756"/>
                    <a:pt x="9189" y="3701"/>
                  </a:cubicBezTo>
                  <a:cubicBezTo>
                    <a:pt x="9252" y="3646"/>
                    <a:pt x="9284" y="3569"/>
                    <a:pt x="9318" y="3593"/>
                  </a:cubicBezTo>
                  <a:cubicBezTo>
                    <a:pt x="9388" y="3534"/>
                    <a:pt x="9296" y="3577"/>
                    <a:pt x="9415" y="3493"/>
                  </a:cubicBezTo>
                  <a:cubicBezTo>
                    <a:pt x="9534" y="3409"/>
                    <a:pt x="9908" y="3137"/>
                    <a:pt x="9969" y="2847"/>
                  </a:cubicBezTo>
                  <a:cubicBezTo>
                    <a:pt x="10030" y="2557"/>
                    <a:pt x="10018" y="1949"/>
                    <a:pt x="9783" y="1752"/>
                  </a:cubicBezTo>
                  <a:cubicBezTo>
                    <a:pt x="9774" y="1701"/>
                    <a:pt x="9763" y="1649"/>
                    <a:pt x="9754" y="1598"/>
                  </a:cubicBezTo>
                  <a:cubicBezTo>
                    <a:pt x="9738" y="1593"/>
                    <a:pt x="9576" y="1599"/>
                    <a:pt x="9561" y="1594"/>
                  </a:cubicBezTo>
                  <a:lnTo>
                    <a:pt x="9121" y="14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1" name="Freeform 322"/>
            <p:cNvSpPr>
              <a:spLocks/>
            </p:cNvSpPr>
            <p:nvPr/>
          </p:nvSpPr>
          <p:spPr bwMode="auto">
            <a:xfrm rot="926903">
              <a:off x="4237038" y="3402013"/>
              <a:ext cx="90487" cy="198437"/>
            </a:xfrm>
            <a:custGeom>
              <a:avLst/>
              <a:gdLst>
                <a:gd name="T0" fmla="*/ 426029799 w 10000"/>
                <a:gd name="T1" fmla="*/ 2147483647 h 10437"/>
                <a:gd name="T2" fmla="*/ 426029799 w 10000"/>
                <a:gd name="T3" fmla="*/ 2147483647 h 10437"/>
                <a:gd name="T4" fmla="*/ 441127138 w 10000"/>
                <a:gd name="T5" fmla="*/ 2147483647 h 10437"/>
                <a:gd name="T6" fmla="*/ 486896829 w 10000"/>
                <a:gd name="T7" fmla="*/ 2147483647 h 10437"/>
                <a:gd name="T8" fmla="*/ 486896829 w 10000"/>
                <a:gd name="T9" fmla="*/ 2147483647 h 10437"/>
                <a:gd name="T10" fmla="*/ 505393367 w 10000"/>
                <a:gd name="T11" fmla="*/ 2147483647 h 10437"/>
                <a:gd name="T12" fmla="*/ 547757218 w 10000"/>
                <a:gd name="T13" fmla="*/ 2147483647 h 10437"/>
                <a:gd name="T14" fmla="*/ 556948788 w 10000"/>
                <a:gd name="T15" fmla="*/ 2147483647 h 10437"/>
                <a:gd name="T16" fmla="*/ 608617535 w 10000"/>
                <a:gd name="T17" fmla="*/ 2147483647 h 10437"/>
                <a:gd name="T18" fmla="*/ 547757218 w 10000"/>
                <a:gd name="T19" fmla="*/ 2147483647 h 10437"/>
                <a:gd name="T20" fmla="*/ 486896829 w 10000"/>
                <a:gd name="T21" fmla="*/ 1175804211 h 10437"/>
                <a:gd name="T22" fmla="*/ 304309174 w 10000"/>
                <a:gd name="T23" fmla="*/ 0 h 10437"/>
                <a:gd name="T24" fmla="*/ 182587736 w 10000"/>
                <a:gd name="T25" fmla="*/ 1175804211 h 10437"/>
                <a:gd name="T26" fmla="*/ 121720705 w 10000"/>
                <a:gd name="T27" fmla="*/ 2147483647 h 10437"/>
                <a:gd name="T28" fmla="*/ 75167108 w 10000"/>
                <a:gd name="T29" fmla="*/ 2147483647 h 10437"/>
                <a:gd name="T30" fmla="*/ 121720705 w 10000"/>
                <a:gd name="T31" fmla="*/ 2147483647 h 10437"/>
                <a:gd name="T32" fmla="*/ 121720705 w 10000"/>
                <a:gd name="T33" fmla="*/ 2147483647 h 10437"/>
                <a:gd name="T34" fmla="*/ 13937767 w 10000"/>
                <a:gd name="T35" fmla="*/ 2147483647 h 10437"/>
                <a:gd name="T36" fmla="*/ 0 w 10000"/>
                <a:gd name="T37" fmla="*/ 2147483647 h 10437"/>
                <a:gd name="T38" fmla="*/ 39560971 w 10000"/>
                <a:gd name="T39" fmla="*/ 2147483647 h 10437"/>
                <a:gd name="T40" fmla="*/ 121720705 w 10000"/>
                <a:gd name="T41" fmla="*/ 2147483647 h 10437"/>
                <a:gd name="T42" fmla="*/ 68959129 w 10000"/>
                <a:gd name="T43" fmla="*/ 2147483647 h 10437"/>
                <a:gd name="T44" fmla="*/ 394566826 w 10000"/>
                <a:gd name="T45" fmla="*/ 2147483647 h 10437"/>
                <a:gd name="T46" fmla="*/ 436863210 w 10000"/>
                <a:gd name="T47" fmla="*/ 2147483647 h 10437"/>
                <a:gd name="T48" fmla="*/ 426029799 w 10000"/>
                <a:gd name="T49" fmla="*/ 2147483647 h 10437"/>
                <a:gd name="T50" fmla="*/ 426029799 w 10000"/>
                <a:gd name="T51" fmla="*/ 2147483647 h 104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000" h="10437">
                  <a:moveTo>
                    <a:pt x="7000" y="8110"/>
                  </a:moveTo>
                  <a:lnTo>
                    <a:pt x="7000" y="7638"/>
                  </a:lnTo>
                  <a:cubicBezTo>
                    <a:pt x="7083" y="7334"/>
                    <a:pt x="7165" y="7030"/>
                    <a:pt x="7248" y="6726"/>
                  </a:cubicBezTo>
                  <a:lnTo>
                    <a:pt x="8000" y="5748"/>
                  </a:lnTo>
                  <a:lnTo>
                    <a:pt x="8000" y="5276"/>
                  </a:lnTo>
                  <a:cubicBezTo>
                    <a:pt x="8101" y="4899"/>
                    <a:pt x="8203" y="4522"/>
                    <a:pt x="8304" y="4145"/>
                  </a:cubicBezTo>
                  <a:lnTo>
                    <a:pt x="9000" y="3386"/>
                  </a:lnTo>
                  <a:cubicBezTo>
                    <a:pt x="9050" y="3079"/>
                    <a:pt x="9101" y="2772"/>
                    <a:pt x="9151" y="2465"/>
                  </a:cubicBezTo>
                  <a:lnTo>
                    <a:pt x="10000" y="1496"/>
                  </a:lnTo>
                  <a:lnTo>
                    <a:pt x="9000" y="1024"/>
                  </a:lnTo>
                  <a:lnTo>
                    <a:pt x="8000" y="472"/>
                  </a:lnTo>
                  <a:lnTo>
                    <a:pt x="5000" y="0"/>
                  </a:lnTo>
                  <a:lnTo>
                    <a:pt x="3000" y="472"/>
                  </a:lnTo>
                  <a:lnTo>
                    <a:pt x="2000" y="1024"/>
                  </a:lnTo>
                  <a:lnTo>
                    <a:pt x="1235" y="1429"/>
                  </a:lnTo>
                  <a:lnTo>
                    <a:pt x="2000" y="2913"/>
                  </a:lnTo>
                  <a:lnTo>
                    <a:pt x="2000" y="4803"/>
                  </a:lnTo>
                  <a:lnTo>
                    <a:pt x="229" y="6206"/>
                  </a:lnTo>
                  <a:cubicBezTo>
                    <a:pt x="153" y="6526"/>
                    <a:pt x="76" y="6845"/>
                    <a:pt x="0" y="7165"/>
                  </a:cubicBezTo>
                  <a:lnTo>
                    <a:pt x="650" y="7719"/>
                  </a:lnTo>
                  <a:lnTo>
                    <a:pt x="2000" y="7638"/>
                  </a:lnTo>
                  <a:lnTo>
                    <a:pt x="1133" y="10397"/>
                  </a:lnTo>
                  <a:lnTo>
                    <a:pt x="6483" y="10437"/>
                  </a:lnTo>
                  <a:cubicBezTo>
                    <a:pt x="6656" y="10000"/>
                    <a:pt x="7005" y="9867"/>
                    <a:pt x="7178" y="9430"/>
                  </a:cubicBezTo>
                  <a:cubicBezTo>
                    <a:pt x="7119" y="9305"/>
                    <a:pt x="7059" y="9180"/>
                    <a:pt x="7000" y="9055"/>
                  </a:cubicBezTo>
                  <a:lnTo>
                    <a:pt x="7000" y="81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2" name="Freeform 341"/>
            <p:cNvSpPr>
              <a:spLocks/>
            </p:cNvSpPr>
            <p:nvPr/>
          </p:nvSpPr>
          <p:spPr bwMode="auto">
            <a:xfrm>
              <a:off x="4767263" y="3276600"/>
              <a:ext cx="190500" cy="84138"/>
            </a:xfrm>
            <a:custGeom>
              <a:avLst/>
              <a:gdLst>
                <a:gd name="T0" fmla="*/ 2147483647 w 10000"/>
                <a:gd name="T1" fmla="*/ 230353942 h 10000"/>
                <a:gd name="T2" fmla="*/ 2147483647 w 10000"/>
                <a:gd name="T3" fmla="*/ 153542679 h 10000"/>
                <a:gd name="T4" fmla="*/ 2147483647 w 10000"/>
                <a:gd name="T5" fmla="*/ 153542679 h 10000"/>
                <a:gd name="T6" fmla="*/ 2147483647 w 10000"/>
                <a:gd name="T7" fmla="*/ 76771339 h 10000"/>
                <a:gd name="T8" fmla="*/ 2147483647 w 10000"/>
                <a:gd name="T9" fmla="*/ 38383015 h 10000"/>
                <a:gd name="T10" fmla="*/ 2147483647 w 10000"/>
                <a:gd name="T11" fmla="*/ 38383015 h 10000"/>
                <a:gd name="T12" fmla="*/ 2147483647 w 10000"/>
                <a:gd name="T13" fmla="*/ 0 h 10000"/>
                <a:gd name="T14" fmla="*/ 2147483647 w 10000"/>
                <a:gd name="T15" fmla="*/ 38383015 h 10000"/>
                <a:gd name="T16" fmla="*/ 2147483647 w 10000"/>
                <a:gd name="T17" fmla="*/ 38383015 h 10000"/>
                <a:gd name="T18" fmla="*/ 2147483647 w 10000"/>
                <a:gd name="T19" fmla="*/ 76771339 h 10000"/>
                <a:gd name="T20" fmla="*/ 2147483647 w 10000"/>
                <a:gd name="T21" fmla="*/ 115154355 h 10000"/>
                <a:gd name="T22" fmla="*/ 2147483647 w 10000"/>
                <a:gd name="T23" fmla="*/ 191925686 h 10000"/>
                <a:gd name="T24" fmla="*/ 2147483647 w 10000"/>
                <a:gd name="T25" fmla="*/ 230353942 h 10000"/>
                <a:gd name="T26" fmla="*/ 2147483647 w 10000"/>
                <a:gd name="T27" fmla="*/ 230353942 h 10000"/>
                <a:gd name="T28" fmla="*/ 2147483647 w 10000"/>
                <a:gd name="T29" fmla="*/ 268737521 h 10000"/>
                <a:gd name="T30" fmla="*/ 2147483647 w 10000"/>
                <a:gd name="T31" fmla="*/ 268737521 h 10000"/>
                <a:gd name="T32" fmla="*/ 1048843394 w 10000"/>
                <a:gd name="T33" fmla="*/ 268737521 h 10000"/>
                <a:gd name="T34" fmla="*/ 0 w 10000"/>
                <a:gd name="T35" fmla="*/ 268737521 h 10000"/>
                <a:gd name="T36" fmla="*/ 1048843394 w 10000"/>
                <a:gd name="T37" fmla="*/ 307125281 h 10000"/>
                <a:gd name="T38" fmla="*/ 2147483647 w 10000"/>
                <a:gd name="T39" fmla="*/ 383896612 h 10000"/>
                <a:gd name="T40" fmla="*/ 2147483647 w 10000"/>
                <a:gd name="T41" fmla="*/ 422280200 h 10000"/>
                <a:gd name="T42" fmla="*/ 2147483647 w 10000"/>
                <a:gd name="T43" fmla="*/ 383896612 h 10000"/>
                <a:gd name="T44" fmla="*/ 2147483647 w 10000"/>
                <a:gd name="T45" fmla="*/ 383896612 h 10000"/>
                <a:gd name="T46" fmla="*/ 2147483647 w 10000"/>
                <a:gd name="T47" fmla="*/ 422280200 h 10000"/>
                <a:gd name="T48" fmla="*/ 2147483647 w 10000"/>
                <a:gd name="T49" fmla="*/ 422280200 h 10000"/>
                <a:gd name="T50" fmla="*/ 2147483647 w 10000"/>
                <a:gd name="T51" fmla="*/ 422280200 h 10000"/>
                <a:gd name="T52" fmla="*/ 2147483647 w 10000"/>
                <a:gd name="T53" fmla="*/ 345508860 h 10000"/>
                <a:gd name="T54" fmla="*/ 2147483647 w 10000"/>
                <a:gd name="T55" fmla="*/ 345508860 h 10000"/>
                <a:gd name="T56" fmla="*/ 2147483647 w 10000"/>
                <a:gd name="T57" fmla="*/ 230353942 h 1000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000" h="10000">
                  <a:moveTo>
                    <a:pt x="9583" y="5455"/>
                  </a:moveTo>
                  <a:lnTo>
                    <a:pt x="10000" y="3636"/>
                  </a:lnTo>
                  <a:lnTo>
                    <a:pt x="9583" y="1818"/>
                  </a:lnTo>
                  <a:lnTo>
                    <a:pt x="9583" y="909"/>
                  </a:lnTo>
                  <a:lnTo>
                    <a:pt x="9167" y="909"/>
                  </a:lnTo>
                  <a:lnTo>
                    <a:pt x="7500" y="0"/>
                  </a:lnTo>
                  <a:lnTo>
                    <a:pt x="7083" y="909"/>
                  </a:lnTo>
                  <a:lnTo>
                    <a:pt x="5833" y="909"/>
                  </a:lnTo>
                  <a:lnTo>
                    <a:pt x="5417" y="1818"/>
                  </a:lnTo>
                  <a:lnTo>
                    <a:pt x="4583" y="2727"/>
                  </a:lnTo>
                  <a:lnTo>
                    <a:pt x="5000" y="4545"/>
                  </a:lnTo>
                  <a:cubicBezTo>
                    <a:pt x="5000" y="4545"/>
                    <a:pt x="5000" y="5455"/>
                    <a:pt x="4583" y="5455"/>
                  </a:cubicBezTo>
                  <a:lnTo>
                    <a:pt x="4167" y="5455"/>
                  </a:lnTo>
                  <a:lnTo>
                    <a:pt x="2500" y="6364"/>
                  </a:lnTo>
                  <a:lnTo>
                    <a:pt x="1667" y="6364"/>
                  </a:lnTo>
                  <a:lnTo>
                    <a:pt x="417" y="6364"/>
                  </a:lnTo>
                  <a:lnTo>
                    <a:pt x="0" y="6364"/>
                  </a:lnTo>
                  <a:lnTo>
                    <a:pt x="417" y="7273"/>
                  </a:lnTo>
                  <a:lnTo>
                    <a:pt x="1250" y="9091"/>
                  </a:lnTo>
                  <a:lnTo>
                    <a:pt x="1667" y="10000"/>
                  </a:lnTo>
                  <a:lnTo>
                    <a:pt x="2083" y="9091"/>
                  </a:lnTo>
                  <a:lnTo>
                    <a:pt x="3750" y="9091"/>
                  </a:lnTo>
                  <a:lnTo>
                    <a:pt x="5417" y="10000"/>
                  </a:lnTo>
                  <a:lnTo>
                    <a:pt x="5833" y="10000"/>
                  </a:lnTo>
                  <a:lnTo>
                    <a:pt x="7500" y="10000"/>
                  </a:lnTo>
                  <a:lnTo>
                    <a:pt x="8750" y="8182"/>
                  </a:lnTo>
                  <a:lnTo>
                    <a:pt x="9167" y="8182"/>
                  </a:lnTo>
                  <a:cubicBezTo>
                    <a:pt x="9306" y="7273"/>
                    <a:pt x="9444" y="6364"/>
                    <a:pt x="9583" y="545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3" name="Freeform 342"/>
            <p:cNvSpPr>
              <a:spLocks/>
            </p:cNvSpPr>
            <p:nvPr/>
          </p:nvSpPr>
          <p:spPr bwMode="auto">
            <a:xfrm rot="471028">
              <a:off x="4440238" y="3171825"/>
              <a:ext cx="304800" cy="293688"/>
            </a:xfrm>
            <a:custGeom>
              <a:avLst/>
              <a:gdLst>
                <a:gd name="T0" fmla="*/ 2147483647 w 10043"/>
                <a:gd name="T1" fmla="*/ 2147483647 h 10000"/>
                <a:gd name="T2" fmla="*/ 2147483647 w 10043"/>
                <a:gd name="T3" fmla="*/ 2147483647 h 10000"/>
                <a:gd name="T4" fmla="*/ 2147483647 w 10043"/>
                <a:gd name="T5" fmla="*/ 2147483647 h 10000"/>
                <a:gd name="T6" fmla="*/ 2147483647 w 10043"/>
                <a:gd name="T7" fmla="*/ 2147483647 h 10000"/>
                <a:gd name="T8" fmla="*/ 2147483647 w 10043"/>
                <a:gd name="T9" fmla="*/ 2147483647 h 10000"/>
                <a:gd name="T10" fmla="*/ 2147483647 w 10043"/>
                <a:gd name="T11" fmla="*/ 2147483647 h 10000"/>
                <a:gd name="T12" fmla="*/ 2147483647 w 10043"/>
                <a:gd name="T13" fmla="*/ 2147483647 h 10000"/>
                <a:gd name="T14" fmla="*/ 2147483647 w 10043"/>
                <a:gd name="T15" fmla="*/ 2147483647 h 10000"/>
                <a:gd name="T16" fmla="*/ 2147483647 w 10043"/>
                <a:gd name="T17" fmla="*/ 2147483647 h 10000"/>
                <a:gd name="T18" fmla="*/ 2147483647 w 10043"/>
                <a:gd name="T19" fmla="*/ 2147483647 h 10000"/>
                <a:gd name="T20" fmla="*/ 2147483647 w 10043"/>
                <a:gd name="T21" fmla="*/ 2147483647 h 10000"/>
                <a:gd name="T22" fmla="*/ 2147483647 w 10043"/>
                <a:gd name="T23" fmla="*/ 2147483647 h 10000"/>
                <a:gd name="T24" fmla="*/ 2147483647 w 10043"/>
                <a:gd name="T25" fmla="*/ 2147483647 h 10000"/>
                <a:gd name="T26" fmla="*/ 2147483647 w 10043"/>
                <a:gd name="T27" fmla="*/ 2147483647 h 10000"/>
                <a:gd name="T28" fmla="*/ 2147483647 w 10043"/>
                <a:gd name="T29" fmla="*/ 2147483647 h 10000"/>
                <a:gd name="T30" fmla="*/ 2147483647 w 10043"/>
                <a:gd name="T31" fmla="*/ 2147483647 h 10000"/>
                <a:gd name="T32" fmla="*/ 2147483647 w 10043"/>
                <a:gd name="T33" fmla="*/ 2147483647 h 10000"/>
                <a:gd name="T34" fmla="*/ 2147483647 w 10043"/>
                <a:gd name="T35" fmla="*/ 2147483647 h 10000"/>
                <a:gd name="T36" fmla="*/ 2147483647 w 10043"/>
                <a:gd name="T37" fmla="*/ 2147483647 h 10000"/>
                <a:gd name="T38" fmla="*/ 2147483647 w 10043"/>
                <a:gd name="T39" fmla="*/ 2147483647 h 10000"/>
                <a:gd name="T40" fmla="*/ 2147483647 w 10043"/>
                <a:gd name="T41" fmla="*/ 0 h 10000"/>
                <a:gd name="T42" fmla="*/ 2147483647 w 10043"/>
                <a:gd name="T43" fmla="*/ 2147483647 h 10000"/>
                <a:gd name="T44" fmla="*/ 2147483647 w 10043"/>
                <a:gd name="T45" fmla="*/ 2147483647 h 10000"/>
                <a:gd name="T46" fmla="*/ 2147483647 w 10043"/>
                <a:gd name="T47" fmla="*/ 2147483647 h 10000"/>
                <a:gd name="T48" fmla="*/ 2147483647 w 10043"/>
                <a:gd name="T49" fmla="*/ 2147483647 h 10000"/>
                <a:gd name="T50" fmla="*/ 2147483647 w 10043"/>
                <a:gd name="T51" fmla="*/ 2147483647 h 10000"/>
                <a:gd name="T52" fmla="*/ 2147483647 w 10043"/>
                <a:gd name="T53" fmla="*/ 2147483647 h 10000"/>
                <a:gd name="T54" fmla="*/ 2147483647 w 10043"/>
                <a:gd name="T55" fmla="*/ 2147483647 h 10000"/>
                <a:gd name="T56" fmla="*/ 2147483647 w 10043"/>
                <a:gd name="T57" fmla="*/ 2147483647 h 10000"/>
                <a:gd name="T58" fmla="*/ 2147483647 w 10043"/>
                <a:gd name="T59" fmla="*/ 2147483647 h 10000"/>
                <a:gd name="T60" fmla="*/ 2147483647 w 10043"/>
                <a:gd name="T61" fmla="*/ 2147483647 h 10000"/>
                <a:gd name="T62" fmla="*/ 2147483647 w 10043"/>
                <a:gd name="T63" fmla="*/ 2147483647 h 10000"/>
                <a:gd name="T64" fmla="*/ 2147483647 w 10043"/>
                <a:gd name="T65" fmla="*/ 2147483647 h 10000"/>
                <a:gd name="T66" fmla="*/ 852645632 w 10043"/>
                <a:gd name="T67" fmla="*/ 2147483647 h 10000"/>
                <a:gd name="T68" fmla="*/ 2147483647 w 10043"/>
                <a:gd name="T69" fmla="*/ 2147483647 h 10000"/>
                <a:gd name="T70" fmla="*/ 2147483647 w 10043"/>
                <a:gd name="T71" fmla="*/ 2147483647 h 10000"/>
                <a:gd name="T72" fmla="*/ 2147483647 w 10043"/>
                <a:gd name="T73" fmla="*/ 2147483647 h 10000"/>
                <a:gd name="T74" fmla="*/ 2147483647 w 10043"/>
                <a:gd name="T75" fmla="*/ 2147483647 h 10000"/>
                <a:gd name="T76" fmla="*/ 2147483647 w 10043"/>
                <a:gd name="T77" fmla="*/ 2147483647 h 10000"/>
                <a:gd name="T78" fmla="*/ 2147483647 w 10043"/>
                <a:gd name="T79" fmla="*/ 2147483647 h 10000"/>
                <a:gd name="T80" fmla="*/ 2147483647 w 10043"/>
                <a:gd name="T81" fmla="*/ 2147483647 h 10000"/>
                <a:gd name="T82" fmla="*/ 2147483647 w 10043"/>
                <a:gd name="T83" fmla="*/ 2147483647 h 10000"/>
                <a:gd name="T84" fmla="*/ 2147483647 w 10043"/>
                <a:gd name="T85" fmla="*/ 2147483647 h 10000"/>
                <a:gd name="T86" fmla="*/ 2147483647 w 10043"/>
                <a:gd name="T87" fmla="*/ 2147483647 h 10000"/>
                <a:gd name="T88" fmla="*/ 2147483647 w 10043"/>
                <a:gd name="T89" fmla="*/ 2147483647 h 10000"/>
                <a:gd name="T90" fmla="*/ 2147483647 w 10043"/>
                <a:gd name="T91" fmla="*/ 2147483647 h 10000"/>
                <a:gd name="T92" fmla="*/ 2147483647 w 10043"/>
                <a:gd name="T93" fmla="*/ 2147483647 h 10000"/>
                <a:gd name="T94" fmla="*/ 2147483647 w 10043"/>
                <a:gd name="T95" fmla="*/ 2147483647 h 10000"/>
                <a:gd name="T96" fmla="*/ 2147483647 w 10043"/>
                <a:gd name="T97" fmla="*/ 2147483647 h 10000"/>
                <a:gd name="T98" fmla="*/ 2147483647 w 10043"/>
                <a:gd name="T99" fmla="*/ 2147483647 h 10000"/>
                <a:gd name="T100" fmla="*/ 2147483647 w 10043"/>
                <a:gd name="T101" fmla="*/ 2147483647 h 10000"/>
                <a:gd name="T102" fmla="*/ 2147483647 w 10043"/>
                <a:gd name="T103" fmla="*/ 2147483647 h 10000"/>
                <a:gd name="T104" fmla="*/ 2147483647 w 10043"/>
                <a:gd name="T105" fmla="*/ 2147483647 h 10000"/>
                <a:gd name="T106" fmla="*/ 2147483647 w 10043"/>
                <a:gd name="T107" fmla="*/ 2147483647 h 10000"/>
                <a:gd name="T108" fmla="*/ 2147483647 w 10043"/>
                <a:gd name="T109" fmla="*/ 2147483647 h 10000"/>
                <a:gd name="T110" fmla="*/ 2147483647 w 10043"/>
                <a:gd name="T111" fmla="*/ 2147483647 h 10000"/>
                <a:gd name="T112" fmla="*/ 2147483647 w 10043"/>
                <a:gd name="T113" fmla="*/ 2147483647 h 10000"/>
                <a:gd name="T114" fmla="*/ 2147483647 w 10043"/>
                <a:gd name="T115" fmla="*/ 2147483647 h 10000"/>
                <a:gd name="T116" fmla="*/ 2147483647 w 10043"/>
                <a:gd name="T117" fmla="*/ 2147483647 h 10000"/>
                <a:gd name="T118" fmla="*/ 2147483647 w 10043"/>
                <a:gd name="T119" fmla="*/ 2147483647 h 10000"/>
                <a:gd name="T120" fmla="*/ 2147483647 w 10043"/>
                <a:gd name="T121" fmla="*/ 2147483647 h 10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043" h="10000">
                  <a:moveTo>
                    <a:pt x="9119" y="7195"/>
                  </a:moveTo>
                  <a:cubicBezTo>
                    <a:pt x="9204" y="7033"/>
                    <a:pt x="9249" y="6746"/>
                    <a:pt x="9276" y="6559"/>
                  </a:cubicBezTo>
                  <a:cubicBezTo>
                    <a:pt x="9302" y="6372"/>
                    <a:pt x="9276" y="6235"/>
                    <a:pt x="9276" y="6074"/>
                  </a:cubicBezTo>
                  <a:cubicBezTo>
                    <a:pt x="9191" y="5911"/>
                    <a:pt x="9105" y="5750"/>
                    <a:pt x="9020" y="5588"/>
                  </a:cubicBezTo>
                  <a:cubicBezTo>
                    <a:pt x="8849" y="5588"/>
                    <a:pt x="8579" y="5641"/>
                    <a:pt x="8508" y="5588"/>
                  </a:cubicBezTo>
                  <a:cubicBezTo>
                    <a:pt x="8437" y="5534"/>
                    <a:pt x="8566" y="5375"/>
                    <a:pt x="8596" y="5268"/>
                  </a:cubicBezTo>
                  <a:cubicBezTo>
                    <a:pt x="8822" y="4969"/>
                    <a:pt x="9120" y="4562"/>
                    <a:pt x="9276" y="4373"/>
                  </a:cubicBezTo>
                  <a:cubicBezTo>
                    <a:pt x="9431" y="4183"/>
                    <a:pt x="9446" y="4210"/>
                    <a:pt x="9531" y="4129"/>
                  </a:cubicBezTo>
                  <a:lnTo>
                    <a:pt x="9531" y="3158"/>
                  </a:lnTo>
                  <a:lnTo>
                    <a:pt x="10043" y="2672"/>
                  </a:lnTo>
                  <a:lnTo>
                    <a:pt x="9276" y="2429"/>
                  </a:lnTo>
                  <a:lnTo>
                    <a:pt x="8764" y="2186"/>
                  </a:lnTo>
                  <a:lnTo>
                    <a:pt x="7996" y="1943"/>
                  </a:lnTo>
                  <a:lnTo>
                    <a:pt x="7741" y="1700"/>
                  </a:lnTo>
                  <a:lnTo>
                    <a:pt x="7229" y="1457"/>
                  </a:lnTo>
                  <a:lnTo>
                    <a:pt x="6717" y="1215"/>
                  </a:lnTo>
                  <a:lnTo>
                    <a:pt x="6461" y="729"/>
                  </a:lnTo>
                  <a:lnTo>
                    <a:pt x="5950" y="486"/>
                  </a:lnTo>
                  <a:lnTo>
                    <a:pt x="5694" y="0"/>
                  </a:lnTo>
                  <a:lnTo>
                    <a:pt x="5182" y="243"/>
                  </a:lnTo>
                  <a:lnTo>
                    <a:pt x="4671" y="1215"/>
                  </a:lnTo>
                  <a:cubicBezTo>
                    <a:pt x="4586" y="1296"/>
                    <a:pt x="4545" y="1311"/>
                    <a:pt x="4415" y="1457"/>
                  </a:cubicBezTo>
                  <a:cubicBezTo>
                    <a:pt x="4285" y="1603"/>
                    <a:pt x="4129" y="1996"/>
                    <a:pt x="3890" y="2092"/>
                  </a:cubicBezTo>
                  <a:cubicBezTo>
                    <a:pt x="3651" y="2188"/>
                    <a:pt x="3168" y="2108"/>
                    <a:pt x="2979" y="2034"/>
                  </a:cubicBezTo>
                  <a:cubicBezTo>
                    <a:pt x="2790" y="1960"/>
                    <a:pt x="2862" y="1718"/>
                    <a:pt x="2757" y="1649"/>
                  </a:cubicBezTo>
                  <a:cubicBezTo>
                    <a:pt x="2652" y="1580"/>
                    <a:pt x="2418" y="1522"/>
                    <a:pt x="2348" y="1621"/>
                  </a:cubicBezTo>
                  <a:cubicBezTo>
                    <a:pt x="2279" y="1720"/>
                    <a:pt x="2337" y="2029"/>
                    <a:pt x="2340" y="2245"/>
                  </a:cubicBezTo>
                  <a:cubicBezTo>
                    <a:pt x="2343" y="2461"/>
                    <a:pt x="2491" y="2803"/>
                    <a:pt x="2368" y="2915"/>
                  </a:cubicBezTo>
                  <a:cubicBezTo>
                    <a:pt x="2245" y="3027"/>
                    <a:pt x="1781" y="2985"/>
                    <a:pt x="1601" y="2915"/>
                  </a:cubicBezTo>
                  <a:cubicBezTo>
                    <a:pt x="1421" y="2845"/>
                    <a:pt x="1442" y="2545"/>
                    <a:pt x="1289" y="2497"/>
                  </a:cubicBezTo>
                  <a:cubicBezTo>
                    <a:pt x="1136" y="2449"/>
                    <a:pt x="893" y="2584"/>
                    <a:pt x="684" y="2625"/>
                  </a:cubicBezTo>
                  <a:cubicBezTo>
                    <a:pt x="475" y="2666"/>
                    <a:pt x="131" y="2638"/>
                    <a:pt x="33" y="2742"/>
                  </a:cubicBezTo>
                  <a:cubicBezTo>
                    <a:pt x="-65" y="2846"/>
                    <a:pt x="82" y="3088"/>
                    <a:pt x="94" y="3251"/>
                  </a:cubicBezTo>
                  <a:cubicBezTo>
                    <a:pt x="106" y="3414"/>
                    <a:pt x="-17" y="3533"/>
                    <a:pt x="105" y="3720"/>
                  </a:cubicBezTo>
                  <a:cubicBezTo>
                    <a:pt x="228" y="3907"/>
                    <a:pt x="584" y="4264"/>
                    <a:pt x="833" y="4373"/>
                  </a:cubicBezTo>
                  <a:cubicBezTo>
                    <a:pt x="1082" y="4481"/>
                    <a:pt x="1345" y="4373"/>
                    <a:pt x="1601" y="4373"/>
                  </a:cubicBezTo>
                  <a:lnTo>
                    <a:pt x="1856" y="4616"/>
                  </a:lnTo>
                  <a:lnTo>
                    <a:pt x="1856" y="4859"/>
                  </a:lnTo>
                  <a:lnTo>
                    <a:pt x="2112" y="5345"/>
                  </a:lnTo>
                  <a:cubicBezTo>
                    <a:pt x="2197" y="5588"/>
                    <a:pt x="2283" y="5831"/>
                    <a:pt x="2368" y="6074"/>
                  </a:cubicBezTo>
                  <a:lnTo>
                    <a:pt x="2624" y="6316"/>
                  </a:lnTo>
                  <a:cubicBezTo>
                    <a:pt x="2624" y="6559"/>
                    <a:pt x="2696" y="6675"/>
                    <a:pt x="2624" y="7045"/>
                  </a:cubicBezTo>
                  <a:cubicBezTo>
                    <a:pt x="2551" y="7414"/>
                    <a:pt x="2272" y="8240"/>
                    <a:pt x="2188" y="8533"/>
                  </a:cubicBezTo>
                  <a:cubicBezTo>
                    <a:pt x="2104" y="8826"/>
                    <a:pt x="2064" y="8649"/>
                    <a:pt x="2118" y="8804"/>
                  </a:cubicBezTo>
                  <a:cubicBezTo>
                    <a:pt x="2173" y="8958"/>
                    <a:pt x="2390" y="9351"/>
                    <a:pt x="2516" y="9462"/>
                  </a:cubicBezTo>
                  <a:cubicBezTo>
                    <a:pt x="2643" y="9574"/>
                    <a:pt x="2734" y="9472"/>
                    <a:pt x="2880" y="9474"/>
                  </a:cubicBezTo>
                  <a:cubicBezTo>
                    <a:pt x="3025" y="9476"/>
                    <a:pt x="3220" y="9474"/>
                    <a:pt x="3391" y="9474"/>
                  </a:cubicBezTo>
                  <a:lnTo>
                    <a:pt x="4159" y="9717"/>
                  </a:lnTo>
                  <a:lnTo>
                    <a:pt x="4671" y="9717"/>
                  </a:lnTo>
                  <a:lnTo>
                    <a:pt x="5438" y="9960"/>
                  </a:lnTo>
                  <a:cubicBezTo>
                    <a:pt x="5609" y="9960"/>
                    <a:pt x="5793" y="10051"/>
                    <a:pt x="5950" y="9960"/>
                  </a:cubicBezTo>
                  <a:cubicBezTo>
                    <a:pt x="6106" y="9870"/>
                    <a:pt x="6222" y="9506"/>
                    <a:pt x="6375" y="9413"/>
                  </a:cubicBezTo>
                  <a:cubicBezTo>
                    <a:pt x="6529" y="9321"/>
                    <a:pt x="6594" y="9367"/>
                    <a:pt x="6869" y="9401"/>
                  </a:cubicBezTo>
                  <a:cubicBezTo>
                    <a:pt x="7143" y="9436"/>
                    <a:pt x="7722" y="9569"/>
                    <a:pt x="8022" y="9625"/>
                  </a:cubicBezTo>
                  <a:cubicBezTo>
                    <a:pt x="8322" y="9682"/>
                    <a:pt x="8393" y="9858"/>
                    <a:pt x="8668" y="9743"/>
                  </a:cubicBezTo>
                  <a:cubicBezTo>
                    <a:pt x="8942" y="9628"/>
                    <a:pt x="9580" y="8937"/>
                    <a:pt x="9665" y="8937"/>
                  </a:cubicBezTo>
                  <a:lnTo>
                    <a:pt x="9079" y="8091"/>
                  </a:lnTo>
                  <a:cubicBezTo>
                    <a:pt x="9008" y="7886"/>
                    <a:pt x="8985" y="7957"/>
                    <a:pt x="8942" y="7836"/>
                  </a:cubicBezTo>
                  <a:cubicBezTo>
                    <a:pt x="8899" y="7714"/>
                    <a:pt x="9114" y="7387"/>
                    <a:pt x="9119" y="719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4" name="Freeform 343"/>
            <p:cNvSpPr>
              <a:spLocks/>
            </p:cNvSpPr>
            <p:nvPr/>
          </p:nvSpPr>
          <p:spPr bwMode="auto">
            <a:xfrm>
              <a:off x="4699000" y="3348038"/>
              <a:ext cx="311150" cy="315912"/>
            </a:xfrm>
            <a:custGeom>
              <a:avLst/>
              <a:gdLst>
                <a:gd name="T0" fmla="*/ 2147483647 w 154"/>
                <a:gd name="T1" fmla="*/ 2147483647 h 154"/>
                <a:gd name="T2" fmla="*/ 2147483647 w 154"/>
                <a:gd name="T3" fmla="*/ 0 h 154"/>
                <a:gd name="T4" fmla="*/ 2147483647 w 154"/>
                <a:gd name="T5" fmla="*/ 0 h 154"/>
                <a:gd name="T6" fmla="*/ 2147483647 w 154"/>
                <a:gd name="T7" fmla="*/ 2147483647 h 154"/>
                <a:gd name="T8" fmla="*/ 2147483647 w 154"/>
                <a:gd name="T9" fmla="*/ 2147483647 h 154"/>
                <a:gd name="T10" fmla="*/ 2147483647 w 154"/>
                <a:gd name="T11" fmla="*/ 2147483647 h 154"/>
                <a:gd name="T12" fmla="*/ 2147483647 w 154"/>
                <a:gd name="T13" fmla="*/ 2147483647 h 154"/>
                <a:gd name="T14" fmla="*/ 2147483647 w 154"/>
                <a:gd name="T15" fmla="*/ 2147483647 h 154"/>
                <a:gd name="T16" fmla="*/ 2147483647 w 154"/>
                <a:gd name="T17" fmla="*/ 2147483647 h 154"/>
                <a:gd name="T18" fmla="*/ 2147483647 w 154"/>
                <a:gd name="T19" fmla="*/ 2147483647 h 154"/>
                <a:gd name="T20" fmla="*/ 2147483647 w 154"/>
                <a:gd name="T21" fmla="*/ 2147483647 h 154"/>
                <a:gd name="T22" fmla="*/ 0 w 154"/>
                <a:gd name="T23" fmla="*/ 2147483647 h 154"/>
                <a:gd name="T24" fmla="*/ 2147483647 w 154"/>
                <a:gd name="T25" fmla="*/ 2147483647 h 154"/>
                <a:gd name="T26" fmla="*/ 2147483647 w 154"/>
                <a:gd name="T27" fmla="*/ 2147483647 h 154"/>
                <a:gd name="T28" fmla="*/ 2147483647 w 154"/>
                <a:gd name="T29" fmla="*/ 2147483647 h 154"/>
                <a:gd name="T30" fmla="*/ 2147483647 w 154"/>
                <a:gd name="T31" fmla="*/ 2147483647 h 154"/>
                <a:gd name="T32" fmla="*/ 2147483647 w 154"/>
                <a:gd name="T33" fmla="*/ 2147483647 h 154"/>
                <a:gd name="T34" fmla="*/ 2147483647 w 154"/>
                <a:gd name="T35" fmla="*/ 2147483647 h 154"/>
                <a:gd name="T36" fmla="*/ 2147483647 w 154"/>
                <a:gd name="T37" fmla="*/ 2147483647 h 154"/>
                <a:gd name="T38" fmla="*/ 2147483647 w 154"/>
                <a:gd name="T39" fmla="*/ 2147483647 h 154"/>
                <a:gd name="T40" fmla="*/ 2147483647 w 154"/>
                <a:gd name="T41" fmla="*/ 2147483647 h 154"/>
                <a:gd name="T42" fmla="*/ 2147483647 w 154"/>
                <a:gd name="T43" fmla="*/ 2147483647 h 154"/>
                <a:gd name="T44" fmla="*/ 2147483647 w 154"/>
                <a:gd name="T45" fmla="*/ 2147483647 h 154"/>
                <a:gd name="T46" fmla="*/ 2147483647 w 154"/>
                <a:gd name="T47" fmla="*/ 2147483647 h 154"/>
                <a:gd name="T48" fmla="*/ 2147483647 w 154"/>
                <a:gd name="T49" fmla="*/ 2147483647 h 154"/>
                <a:gd name="T50" fmla="*/ 2147483647 w 154"/>
                <a:gd name="T51" fmla="*/ 2147483647 h 154"/>
                <a:gd name="T52" fmla="*/ 2147483647 w 154"/>
                <a:gd name="T53" fmla="*/ 2147483647 h 154"/>
                <a:gd name="T54" fmla="*/ 2147483647 w 154"/>
                <a:gd name="T55" fmla="*/ 2147483647 h 154"/>
                <a:gd name="T56" fmla="*/ 2147483647 w 154"/>
                <a:gd name="T57" fmla="*/ 2147483647 h 154"/>
                <a:gd name="T58" fmla="*/ 2147483647 w 154"/>
                <a:gd name="T59" fmla="*/ 2147483647 h 154"/>
                <a:gd name="T60" fmla="*/ 2147483647 w 154"/>
                <a:gd name="T61" fmla="*/ 2147483647 h 154"/>
                <a:gd name="T62" fmla="*/ 2147483647 w 154"/>
                <a:gd name="T63" fmla="*/ 2147483647 h 154"/>
                <a:gd name="T64" fmla="*/ 2147483647 w 154"/>
                <a:gd name="T65" fmla="*/ 2147483647 h 154"/>
                <a:gd name="T66" fmla="*/ 2147483647 w 154"/>
                <a:gd name="T67" fmla="*/ 2147483647 h 1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" h="154">
                  <a:moveTo>
                    <a:pt x="87" y="4"/>
                  </a:moveTo>
                  <a:lnTo>
                    <a:pt x="71" y="0"/>
                  </a:lnTo>
                  <a:lnTo>
                    <a:pt x="54" y="0"/>
                  </a:lnTo>
                  <a:lnTo>
                    <a:pt x="50" y="4"/>
                  </a:lnTo>
                  <a:lnTo>
                    <a:pt x="46" y="4"/>
                  </a:lnTo>
                  <a:lnTo>
                    <a:pt x="37" y="8"/>
                  </a:lnTo>
                  <a:lnTo>
                    <a:pt x="25" y="12"/>
                  </a:lnTo>
                  <a:lnTo>
                    <a:pt x="21" y="8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4" y="45"/>
                  </a:lnTo>
                  <a:lnTo>
                    <a:pt x="12" y="54"/>
                  </a:lnTo>
                  <a:lnTo>
                    <a:pt x="21" y="45"/>
                  </a:lnTo>
                  <a:lnTo>
                    <a:pt x="42" y="54"/>
                  </a:lnTo>
                  <a:lnTo>
                    <a:pt x="54" y="78"/>
                  </a:lnTo>
                  <a:lnTo>
                    <a:pt x="67" y="95"/>
                  </a:lnTo>
                  <a:lnTo>
                    <a:pt x="96" y="112"/>
                  </a:lnTo>
                  <a:lnTo>
                    <a:pt x="114" y="126"/>
                  </a:lnTo>
                  <a:lnTo>
                    <a:pt x="106" y="154"/>
                  </a:lnTo>
                  <a:lnTo>
                    <a:pt x="133" y="133"/>
                  </a:lnTo>
                  <a:lnTo>
                    <a:pt x="133" y="120"/>
                  </a:lnTo>
                  <a:lnTo>
                    <a:pt x="146" y="124"/>
                  </a:lnTo>
                  <a:lnTo>
                    <a:pt x="154" y="124"/>
                  </a:lnTo>
                  <a:lnTo>
                    <a:pt x="133" y="104"/>
                  </a:lnTo>
                  <a:lnTo>
                    <a:pt x="117" y="91"/>
                  </a:lnTo>
                  <a:lnTo>
                    <a:pt x="104" y="87"/>
                  </a:lnTo>
                  <a:lnTo>
                    <a:pt x="87" y="58"/>
                  </a:lnTo>
                  <a:lnTo>
                    <a:pt x="79" y="41"/>
                  </a:lnTo>
                  <a:lnTo>
                    <a:pt x="83" y="25"/>
                  </a:lnTo>
                  <a:lnTo>
                    <a:pt x="87" y="25"/>
                  </a:lnTo>
                  <a:lnTo>
                    <a:pt x="87" y="16"/>
                  </a:lnTo>
                  <a:lnTo>
                    <a:pt x="87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5" name="Freeform 344"/>
            <p:cNvSpPr>
              <a:spLocks/>
            </p:cNvSpPr>
            <p:nvPr/>
          </p:nvSpPr>
          <p:spPr bwMode="auto">
            <a:xfrm>
              <a:off x="4691063" y="3040063"/>
              <a:ext cx="200025" cy="292100"/>
            </a:xfrm>
            <a:custGeom>
              <a:avLst/>
              <a:gdLst>
                <a:gd name="T0" fmla="*/ 2147483647 w 10045"/>
                <a:gd name="T1" fmla="*/ 2147483647 h 10019"/>
                <a:gd name="T2" fmla="*/ 2147483647 w 10045"/>
                <a:gd name="T3" fmla="*/ 2147483647 h 10019"/>
                <a:gd name="T4" fmla="*/ 2147483647 w 10045"/>
                <a:gd name="T5" fmla="*/ 2147483647 h 10019"/>
                <a:gd name="T6" fmla="*/ 2147483647 w 10045"/>
                <a:gd name="T7" fmla="*/ 2147483647 h 10019"/>
                <a:gd name="T8" fmla="*/ 2147483647 w 10045"/>
                <a:gd name="T9" fmla="*/ 2147483647 h 10019"/>
                <a:gd name="T10" fmla="*/ 1081275730 w 10045"/>
                <a:gd name="T11" fmla="*/ 2147483647 h 10019"/>
                <a:gd name="T12" fmla="*/ 1081275730 w 10045"/>
                <a:gd name="T13" fmla="*/ 2147483647 h 10019"/>
                <a:gd name="T14" fmla="*/ 2147483647 w 10045"/>
                <a:gd name="T15" fmla="*/ 2147483647 h 10019"/>
                <a:gd name="T16" fmla="*/ 1081275730 w 10045"/>
                <a:gd name="T17" fmla="*/ 2147483647 h 10019"/>
                <a:gd name="T18" fmla="*/ 0 w 10045"/>
                <a:gd name="T19" fmla="*/ 2147483647 h 10019"/>
                <a:gd name="T20" fmla="*/ 2147483647 w 10045"/>
                <a:gd name="T21" fmla="*/ 2147483647 h 10019"/>
                <a:gd name="T22" fmla="*/ 2147483647 w 10045"/>
                <a:gd name="T23" fmla="*/ 2147483647 h 10019"/>
                <a:gd name="T24" fmla="*/ 2147483647 w 10045"/>
                <a:gd name="T25" fmla="*/ 2147483647 h 10019"/>
                <a:gd name="T26" fmla="*/ 2147483647 w 10045"/>
                <a:gd name="T27" fmla="*/ 2147483647 h 10019"/>
                <a:gd name="T28" fmla="*/ 2147483647 w 10045"/>
                <a:gd name="T29" fmla="*/ 2147483647 h 10019"/>
                <a:gd name="T30" fmla="*/ 2147483647 w 10045"/>
                <a:gd name="T31" fmla="*/ 2147483647 h 10019"/>
                <a:gd name="T32" fmla="*/ 2147483647 w 10045"/>
                <a:gd name="T33" fmla="*/ 2147483647 h 10019"/>
                <a:gd name="T34" fmla="*/ 2147483647 w 10045"/>
                <a:gd name="T35" fmla="*/ 2147483647 h 10019"/>
                <a:gd name="T36" fmla="*/ 2147483647 w 10045"/>
                <a:gd name="T37" fmla="*/ 2147483647 h 10019"/>
                <a:gd name="T38" fmla="*/ 2147483647 w 10045"/>
                <a:gd name="T39" fmla="*/ 2147483647 h 10019"/>
                <a:gd name="T40" fmla="*/ 2147483647 w 10045"/>
                <a:gd name="T41" fmla="*/ 2147483647 h 10019"/>
                <a:gd name="T42" fmla="*/ 2147483647 w 10045"/>
                <a:gd name="T43" fmla="*/ 2147483647 h 10019"/>
                <a:gd name="T44" fmla="*/ 2147483647 w 10045"/>
                <a:gd name="T45" fmla="*/ 2147483647 h 10019"/>
                <a:gd name="T46" fmla="*/ 2147483647 w 10045"/>
                <a:gd name="T47" fmla="*/ 2147483647 h 10019"/>
                <a:gd name="T48" fmla="*/ 2147483647 w 10045"/>
                <a:gd name="T49" fmla="*/ 2147483647 h 10019"/>
                <a:gd name="T50" fmla="*/ 2147483647 w 10045"/>
                <a:gd name="T51" fmla="*/ 2147483647 h 10019"/>
                <a:gd name="T52" fmla="*/ 2147483647 w 10045"/>
                <a:gd name="T53" fmla="*/ 2147483647 h 10019"/>
                <a:gd name="T54" fmla="*/ 2147483647 w 10045"/>
                <a:gd name="T55" fmla="*/ 2147483647 h 10019"/>
                <a:gd name="T56" fmla="*/ 2147483647 w 10045"/>
                <a:gd name="T57" fmla="*/ 2147483647 h 10019"/>
                <a:gd name="T58" fmla="*/ 2147483647 w 10045"/>
                <a:gd name="T59" fmla="*/ 2147483647 h 10019"/>
                <a:gd name="T60" fmla="*/ 2147483647 w 10045"/>
                <a:gd name="T61" fmla="*/ 2147483647 h 10019"/>
                <a:gd name="T62" fmla="*/ 2147483647 w 10045"/>
                <a:gd name="T63" fmla="*/ 2147483647 h 10019"/>
                <a:gd name="T64" fmla="*/ 2147483647 w 10045"/>
                <a:gd name="T65" fmla="*/ 2147483647 h 10019"/>
                <a:gd name="T66" fmla="*/ 2147483647 w 10045"/>
                <a:gd name="T67" fmla="*/ 2147483647 h 10019"/>
                <a:gd name="T68" fmla="*/ 2147483647 w 10045"/>
                <a:gd name="T69" fmla="*/ 2147483647 h 10019"/>
                <a:gd name="T70" fmla="*/ 2147483647 w 10045"/>
                <a:gd name="T71" fmla="*/ 2147483647 h 10019"/>
                <a:gd name="T72" fmla="*/ 2147483647 w 10045"/>
                <a:gd name="T73" fmla="*/ 2147483647 h 10019"/>
                <a:gd name="T74" fmla="*/ 2147483647 w 10045"/>
                <a:gd name="T75" fmla="*/ 2147483647 h 10019"/>
                <a:gd name="T76" fmla="*/ 2147483647 w 10045"/>
                <a:gd name="T77" fmla="*/ 2147483647 h 10019"/>
                <a:gd name="T78" fmla="*/ 2147483647 w 10045"/>
                <a:gd name="T79" fmla="*/ 2147483647 h 10019"/>
                <a:gd name="T80" fmla="*/ 2147483647 w 10045"/>
                <a:gd name="T81" fmla="*/ 2147483647 h 10019"/>
                <a:gd name="T82" fmla="*/ 2147483647 w 10045"/>
                <a:gd name="T83" fmla="*/ 2147483647 h 10019"/>
                <a:gd name="T84" fmla="*/ 2147483647 w 10045"/>
                <a:gd name="T85" fmla="*/ 2147483647 h 10019"/>
                <a:gd name="T86" fmla="*/ 2147483647 w 10045"/>
                <a:gd name="T87" fmla="*/ 2147483647 h 10019"/>
                <a:gd name="T88" fmla="*/ 2147483647 w 10045"/>
                <a:gd name="T89" fmla="*/ 2147483647 h 10019"/>
                <a:gd name="T90" fmla="*/ 2147483647 w 10045"/>
                <a:gd name="T91" fmla="*/ 2147483647 h 10019"/>
                <a:gd name="T92" fmla="*/ 2147483647 w 10045"/>
                <a:gd name="T93" fmla="*/ 2147483647 h 10019"/>
                <a:gd name="T94" fmla="*/ 2147483647 w 10045"/>
                <a:gd name="T95" fmla="*/ 2147483647 h 10019"/>
                <a:gd name="T96" fmla="*/ 2147483647 w 10045"/>
                <a:gd name="T97" fmla="*/ 2147483647 h 10019"/>
                <a:gd name="T98" fmla="*/ 2147483647 w 10045"/>
                <a:gd name="T99" fmla="*/ 2147483647 h 10019"/>
                <a:gd name="T100" fmla="*/ 2147483647 w 10045"/>
                <a:gd name="T101" fmla="*/ 2147483647 h 10019"/>
                <a:gd name="T102" fmla="*/ 2147483647 w 10045"/>
                <a:gd name="T103" fmla="*/ 0 h 10019"/>
                <a:gd name="T104" fmla="*/ 2147483647 w 10045"/>
                <a:gd name="T105" fmla="*/ 2147483647 h 10019"/>
                <a:gd name="T106" fmla="*/ 2147483647 w 10045"/>
                <a:gd name="T107" fmla="*/ 2147483647 h 10019"/>
                <a:gd name="T108" fmla="*/ 2147483647 w 10045"/>
                <a:gd name="T109" fmla="*/ 2147483647 h 10019"/>
                <a:gd name="T110" fmla="*/ 2147483647 w 10045"/>
                <a:gd name="T111" fmla="*/ 2147483647 h 10019"/>
                <a:gd name="T112" fmla="*/ 2147483647 w 10045"/>
                <a:gd name="T113" fmla="*/ 2147483647 h 10019"/>
                <a:gd name="T114" fmla="*/ 2147483647 w 10045"/>
                <a:gd name="T115" fmla="*/ 2147483647 h 10019"/>
                <a:gd name="T116" fmla="*/ 2147483647 w 10045"/>
                <a:gd name="T117" fmla="*/ 2147483647 h 10019"/>
                <a:gd name="T118" fmla="*/ 2147483647 w 10045"/>
                <a:gd name="T119" fmla="*/ 2147483647 h 100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045" h="10019">
                  <a:moveTo>
                    <a:pt x="1724" y="2609"/>
                  </a:moveTo>
                  <a:lnTo>
                    <a:pt x="1379" y="3132"/>
                  </a:lnTo>
                  <a:lnTo>
                    <a:pt x="1379" y="3915"/>
                  </a:lnTo>
                  <a:lnTo>
                    <a:pt x="690" y="4436"/>
                  </a:lnTo>
                  <a:lnTo>
                    <a:pt x="690" y="5219"/>
                  </a:lnTo>
                  <a:lnTo>
                    <a:pt x="345" y="5741"/>
                  </a:lnTo>
                  <a:lnTo>
                    <a:pt x="690" y="6263"/>
                  </a:lnTo>
                  <a:lnTo>
                    <a:pt x="345" y="6786"/>
                  </a:lnTo>
                  <a:lnTo>
                    <a:pt x="0" y="7306"/>
                  </a:lnTo>
                  <a:lnTo>
                    <a:pt x="1034" y="7568"/>
                  </a:lnTo>
                  <a:lnTo>
                    <a:pt x="1724" y="7829"/>
                  </a:lnTo>
                  <a:cubicBezTo>
                    <a:pt x="2069" y="7916"/>
                    <a:pt x="2675" y="8005"/>
                    <a:pt x="2759" y="8090"/>
                  </a:cubicBezTo>
                  <a:cubicBezTo>
                    <a:pt x="2843" y="8175"/>
                    <a:pt x="2382" y="8117"/>
                    <a:pt x="2230" y="8339"/>
                  </a:cubicBezTo>
                  <a:cubicBezTo>
                    <a:pt x="2078" y="8560"/>
                    <a:pt x="1874" y="9189"/>
                    <a:pt x="1848" y="9422"/>
                  </a:cubicBezTo>
                  <a:cubicBezTo>
                    <a:pt x="1822" y="9656"/>
                    <a:pt x="1806" y="9700"/>
                    <a:pt x="2073" y="9738"/>
                  </a:cubicBezTo>
                  <a:cubicBezTo>
                    <a:pt x="2340" y="9777"/>
                    <a:pt x="3104" y="9626"/>
                    <a:pt x="3448" y="9656"/>
                  </a:cubicBezTo>
                  <a:cubicBezTo>
                    <a:pt x="3792" y="9686"/>
                    <a:pt x="3969" y="9858"/>
                    <a:pt x="4138" y="9917"/>
                  </a:cubicBezTo>
                  <a:cubicBezTo>
                    <a:pt x="4307" y="9976"/>
                    <a:pt x="4368" y="9999"/>
                    <a:pt x="4463" y="10013"/>
                  </a:cubicBezTo>
                  <a:cubicBezTo>
                    <a:pt x="4558" y="10027"/>
                    <a:pt x="4532" y="10015"/>
                    <a:pt x="4708" y="9999"/>
                  </a:cubicBezTo>
                  <a:cubicBezTo>
                    <a:pt x="4884" y="9983"/>
                    <a:pt x="5267" y="9931"/>
                    <a:pt x="5517" y="9917"/>
                  </a:cubicBezTo>
                  <a:cubicBezTo>
                    <a:pt x="5767" y="9903"/>
                    <a:pt x="5977" y="9917"/>
                    <a:pt x="6207" y="9917"/>
                  </a:cubicBezTo>
                  <a:cubicBezTo>
                    <a:pt x="6667" y="9830"/>
                    <a:pt x="7228" y="9704"/>
                    <a:pt x="7586" y="9656"/>
                  </a:cubicBezTo>
                  <a:cubicBezTo>
                    <a:pt x="7944" y="9608"/>
                    <a:pt x="8185" y="9677"/>
                    <a:pt x="8353" y="9629"/>
                  </a:cubicBezTo>
                  <a:cubicBezTo>
                    <a:pt x="8521" y="9581"/>
                    <a:pt x="8604" y="9494"/>
                    <a:pt x="8597" y="9368"/>
                  </a:cubicBezTo>
                  <a:cubicBezTo>
                    <a:pt x="8590" y="9242"/>
                    <a:pt x="8278" y="8989"/>
                    <a:pt x="8312" y="8872"/>
                  </a:cubicBezTo>
                  <a:cubicBezTo>
                    <a:pt x="8346" y="8755"/>
                    <a:pt x="8653" y="8734"/>
                    <a:pt x="8802" y="8668"/>
                  </a:cubicBezTo>
                  <a:cubicBezTo>
                    <a:pt x="8951" y="8602"/>
                    <a:pt x="9106" y="8518"/>
                    <a:pt x="9207" y="8474"/>
                  </a:cubicBezTo>
                  <a:cubicBezTo>
                    <a:pt x="9308" y="8430"/>
                    <a:pt x="9462" y="8479"/>
                    <a:pt x="9408" y="8406"/>
                  </a:cubicBezTo>
                  <a:cubicBezTo>
                    <a:pt x="9354" y="8333"/>
                    <a:pt x="9101" y="8223"/>
                    <a:pt x="8882" y="8035"/>
                  </a:cubicBezTo>
                  <a:cubicBezTo>
                    <a:pt x="8663" y="7847"/>
                    <a:pt x="8352" y="7492"/>
                    <a:pt x="8092" y="7279"/>
                  </a:cubicBezTo>
                  <a:cubicBezTo>
                    <a:pt x="7832" y="7066"/>
                    <a:pt x="7487" y="6889"/>
                    <a:pt x="7321" y="6759"/>
                  </a:cubicBezTo>
                  <a:cubicBezTo>
                    <a:pt x="7155" y="6629"/>
                    <a:pt x="7054" y="6580"/>
                    <a:pt x="7098" y="6497"/>
                  </a:cubicBezTo>
                  <a:cubicBezTo>
                    <a:pt x="7142" y="6414"/>
                    <a:pt x="7390" y="6345"/>
                    <a:pt x="7586" y="6263"/>
                  </a:cubicBezTo>
                  <a:cubicBezTo>
                    <a:pt x="7782" y="6181"/>
                    <a:pt x="8026" y="6082"/>
                    <a:pt x="8276" y="6002"/>
                  </a:cubicBezTo>
                  <a:cubicBezTo>
                    <a:pt x="8526" y="5922"/>
                    <a:pt x="8900" y="5853"/>
                    <a:pt x="9086" y="5782"/>
                  </a:cubicBezTo>
                  <a:cubicBezTo>
                    <a:pt x="9272" y="5711"/>
                    <a:pt x="9238" y="5584"/>
                    <a:pt x="9390" y="5577"/>
                  </a:cubicBezTo>
                  <a:cubicBezTo>
                    <a:pt x="9542" y="5570"/>
                    <a:pt x="9898" y="5757"/>
                    <a:pt x="10000" y="5741"/>
                  </a:cubicBezTo>
                  <a:cubicBezTo>
                    <a:pt x="10102" y="5725"/>
                    <a:pt x="10000" y="5568"/>
                    <a:pt x="10000" y="5481"/>
                  </a:cubicBezTo>
                  <a:lnTo>
                    <a:pt x="10000" y="4697"/>
                  </a:lnTo>
                  <a:cubicBezTo>
                    <a:pt x="9655" y="4697"/>
                    <a:pt x="9655" y="3654"/>
                    <a:pt x="9655" y="3654"/>
                  </a:cubicBezTo>
                  <a:lnTo>
                    <a:pt x="9655" y="2871"/>
                  </a:lnTo>
                  <a:lnTo>
                    <a:pt x="9655" y="2609"/>
                  </a:lnTo>
                  <a:lnTo>
                    <a:pt x="9310" y="1827"/>
                  </a:lnTo>
                  <a:lnTo>
                    <a:pt x="9310" y="1305"/>
                  </a:lnTo>
                  <a:lnTo>
                    <a:pt x="7931" y="783"/>
                  </a:lnTo>
                  <a:lnTo>
                    <a:pt x="6552" y="1305"/>
                  </a:lnTo>
                  <a:cubicBezTo>
                    <a:pt x="6552" y="1305"/>
                    <a:pt x="6207" y="1305"/>
                    <a:pt x="5862" y="1044"/>
                  </a:cubicBezTo>
                  <a:lnTo>
                    <a:pt x="5862" y="522"/>
                  </a:lnTo>
                  <a:lnTo>
                    <a:pt x="4828" y="261"/>
                  </a:lnTo>
                  <a:lnTo>
                    <a:pt x="4138" y="0"/>
                  </a:lnTo>
                  <a:lnTo>
                    <a:pt x="3793" y="261"/>
                  </a:lnTo>
                  <a:lnTo>
                    <a:pt x="3448" y="1305"/>
                  </a:lnTo>
                  <a:lnTo>
                    <a:pt x="3103" y="1827"/>
                  </a:lnTo>
                  <a:lnTo>
                    <a:pt x="2414" y="1827"/>
                  </a:lnTo>
                  <a:lnTo>
                    <a:pt x="1724" y="1827"/>
                  </a:lnTo>
                  <a:lnTo>
                    <a:pt x="1724" y="2088"/>
                  </a:lnTo>
                  <a:lnTo>
                    <a:pt x="1724" y="2609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6" name="Freeform 345"/>
            <p:cNvSpPr>
              <a:spLocks/>
            </p:cNvSpPr>
            <p:nvPr/>
          </p:nvSpPr>
          <p:spPr bwMode="auto">
            <a:xfrm>
              <a:off x="4665663" y="3100388"/>
              <a:ext cx="76200" cy="101600"/>
            </a:xfrm>
            <a:custGeom>
              <a:avLst/>
              <a:gdLst>
                <a:gd name="T0" fmla="*/ 2147483647 w 66"/>
                <a:gd name="T1" fmla="*/ 2147483647 h 90"/>
                <a:gd name="T2" fmla="*/ 2147483647 w 66"/>
                <a:gd name="T3" fmla="*/ 2147483647 h 90"/>
                <a:gd name="T4" fmla="*/ 2147483647 w 66"/>
                <a:gd name="T5" fmla="*/ 2147483647 h 90"/>
                <a:gd name="T6" fmla="*/ 2147483647 w 66"/>
                <a:gd name="T7" fmla="*/ 2147483647 h 90"/>
                <a:gd name="T8" fmla="*/ 2147483647 w 66"/>
                <a:gd name="T9" fmla="*/ 2147483647 h 90"/>
                <a:gd name="T10" fmla="*/ 2147483647 w 66"/>
                <a:gd name="T11" fmla="*/ 2147483647 h 90"/>
                <a:gd name="T12" fmla="*/ 2147483647 w 66"/>
                <a:gd name="T13" fmla="*/ 2147483647 h 90"/>
                <a:gd name="T14" fmla="*/ 2147483647 w 66"/>
                <a:gd name="T15" fmla="*/ 2147483647 h 90"/>
                <a:gd name="T16" fmla="*/ 2147483647 w 66"/>
                <a:gd name="T17" fmla="*/ 2147483647 h 90"/>
                <a:gd name="T18" fmla="*/ 2147483647 w 66"/>
                <a:gd name="T19" fmla="*/ 2147483647 h 90"/>
                <a:gd name="T20" fmla="*/ 2147483647 w 66"/>
                <a:gd name="T21" fmla="*/ 0 h 90"/>
                <a:gd name="T22" fmla="*/ 2147483647 w 66"/>
                <a:gd name="T23" fmla="*/ 2147483647 h 90"/>
                <a:gd name="T24" fmla="*/ 2147483647 w 66"/>
                <a:gd name="T25" fmla="*/ 2147483647 h 90"/>
                <a:gd name="T26" fmla="*/ 2147483647 w 66"/>
                <a:gd name="T27" fmla="*/ 2147483647 h 90"/>
                <a:gd name="T28" fmla="*/ 2147483647 w 66"/>
                <a:gd name="T29" fmla="*/ 2147483647 h 90"/>
                <a:gd name="T30" fmla="*/ 2147483647 w 66"/>
                <a:gd name="T31" fmla="*/ 2147483647 h 90"/>
                <a:gd name="T32" fmla="*/ 0 w 66"/>
                <a:gd name="T33" fmla="*/ 2147483647 h 90"/>
                <a:gd name="T34" fmla="*/ 2147483647 w 66"/>
                <a:gd name="T35" fmla="*/ 2147483647 h 90"/>
                <a:gd name="T36" fmla="*/ 2147483647 w 66"/>
                <a:gd name="T37" fmla="*/ 2147483647 h 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90">
                  <a:moveTo>
                    <a:pt x="18" y="72"/>
                  </a:moveTo>
                  <a:lnTo>
                    <a:pt x="30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8" y="78"/>
                  </a:lnTo>
                  <a:lnTo>
                    <a:pt x="48" y="60"/>
                  </a:lnTo>
                  <a:lnTo>
                    <a:pt x="60" y="48"/>
                  </a:lnTo>
                  <a:lnTo>
                    <a:pt x="60" y="30"/>
                  </a:lnTo>
                  <a:lnTo>
                    <a:pt x="66" y="18"/>
                  </a:lnTo>
                  <a:lnTo>
                    <a:pt x="66" y="6"/>
                  </a:lnTo>
                  <a:lnTo>
                    <a:pt x="66" y="0"/>
                  </a:lnTo>
                  <a:lnTo>
                    <a:pt x="54" y="6"/>
                  </a:lnTo>
                  <a:lnTo>
                    <a:pt x="36" y="12"/>
                  </a:lnTo>
                  <a:lnTo>
                    <a:pt x="36" y="30"/>
                  </a:lnTo>
                  <a:lnTo>
                    <a:pt x="24" y="18"/>
                  </a:lnTo>
                  <a:lnTo>
                    <a:pt x="12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7" name="Freeform 346"/>
            <p:cNvSpPr>
              <a:spLocks/>
            </p:cNvSpPr>
            <p:nvPr/>
          </p:nvSpPr>
          <p:spPr bwMode="auto">
            <a:xfrm rot="20966185">
              <a:off x="5046663" y="3533775"/>
              <a:ext cx="158750" cy="163513"/>
            </a:xfrm>
            <a:custGeom>
              <a:avLst/>
              <a:gdLst>
                <a:gd name="T0" fmla="*/ 2147483647 w 9874"/>
                <a:gd name="T1" fmla="*/ 861456484 h 10000"/>
                <a:gd name="T2" fmla="*/ 2147483647 w 9874"/>
                <a:gd name="T3" fmla="*/ 573160271 h 10000"/>
                <a:gd name="T4" fmla="*/ 2147483647 w 9874"/>
                <a:gd name="T5" fmla="*/ 571945092 h 10000"/>
                <a:gd name="T6" fmla="*/ 2147483647 w 9874"/>
                <a:gd name="T7" fmla="*/ 0 h 10000"/>
                <a:gd name="T8" fmla="*/ 2147483647 w 9874"/>
                <a:gd name="T9" fmla="*/ 350414474 h 10000"/>
                <a:gd name="T10" fmla="*/ 2147483647 w 9874"/>
                <a:gd name="T11" fmla="*/ 1282208266 h 10000"/>
                <a:gd name="T12" fmla="*/ 1792679761 w 9874"/>
                <a:gd name="T13" fmla="*/ 1861231051 h 10000"/>
                <a:gd name="T14" fmla="*/ 1792679761 w 9874"/>
                <a:gd name="T15" fmla="*/ 2147483647 h 10000"/>
                <a:gd name="T16" fmla="*/ 1194741583 w 9874"/>
                <a:gd name="T17" fmla="*/ 2147483647 h 10000"/>
                <a:gd name="T18" fmla="*/ 0 w 9874"/>
                <a:gd name="T19" fmla="*/ 2147483647 h 10000"/>
                <a:gd name="T20" fmla="*/ 1194741583 w 9874"/>
                <a:gd name="T21" fmla="*/ 2147483647 h 10000"/>
                <a:gd name="T22" fmla="*/ 2147483647 w 9874"/>
                <a:gd name="T23" fmla="*/ 2147483647 h 10000"/>
                <a:gd name="T24" fmla="*/ 2147483647 w 9874"/>
                <a:gd name="T25" fmla="*/ 2147483647 h 10000"/>
                <a:gd name="T26" fmla="*/ 2147483647 w 9874"/>
                <a:gd name="T27" fmla="*/ 2147483647 h 10000"/>
                <a:gd name="T28" fmla="*/ 2147483647 w 9874"/>
                <a:gd name="T29" fmla="*/ 2147483647 h 10000"/>
                <a:gd name="T30" fmla="*/ 2147483647 w 9874"/>
                <a:gd name="T31" fmla="*/ 2147483647 h 10000"/>
                <a:gd name="T32" fmla="*/ 2147483647 w 9874"/>
                <a:gd name="T33" fmla="*/ 2147483647 h 10000"/>
                <a:gd name="T34" fmla="*/ 2147483647 w 9874"/>
                <a:gd name="T35" fmla="*/ 2147483647 h 10000"/>
                <a:gd name="T36" fmla="*/ 2147483647 w 9874"/>
                <a:gd name="T37" fmla="*/ 2147483647 h 10000"/>
                <a:gd name="T38" fmla="*/ 2147483647 w 9874"/>
                <a:gd name="T39" fmla="*/ 2147483647 h 10000"/>
                <a:gd name="T40" fmla="*/ 2147483647 w 9874"/>
                <a:gd name="T41" fmla="*/ 2147483647 h 10000"/>
                <a:gd name="T42" fmla="*/ 2147483647 w 9874"/>
                <a:gd name="T43" fmla="*/ 2147483647 h 10000"/>
                <a:gd name="T44" fmla="*/ 2147483647 w 9874"/>
                <a:gd name="T45" fmla="*/ 2083902531 h 10000"/>
                <a:gd name="T46" fmla="*/ 2147483647 w 9874"/>
                <a:gd name="T47" fmla="*/ 1331460655 h 10000"/>
                <a:gd name="T48" fmla="*/ 2147483647 w 9874"/>
                <a:gd name="T49" fmla="*/ 1056034845 h 10000"/>
                <a:gd name="T50" fmla="*/ 2147483647 w 9874"/>
                <a:gd name="T51" fmla="*/ 861456484 h 100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874" h="10000">
                  <a:moveTo>
                    <a:pt x="9677" y="735"/>
                  </a:moveTo>
                  <a:lnTo>
                    <a:pt x="9874" y="489"/>
                  </a:lnTo>
                  <a:lnTo>
                    <a:pt x="9223" y="488"/>
                  </a:lnTo>
                  <a:lnTo>
                    <a:pt x="8813" y="0"/>
                  </a:lnTo>
                  <a:lnTo>
                    <a:pt x="5802" y="299"/>
                  </a:lnTo>
                  <a:lnTo>
                    <a:pt x="3889" y="1094"/>
                  </a:lnTo>
                  <a:lnTo>
                    <a:pt x="1667" y="1588"/>
                  </a:lnTo>
                  <a:lnTo>
                    <a:pt x="1667" y="2083"/>
                  </a:lnTo>
                  <a:lnTo>
                    <a:pt x="1111" y="3073"/>
                  </a:lnTo>
                  <a:lnTo>
                    <a:pt x="0" y="4062"/>
                  </a:lnTo>
                  <a:lnTo>
                    <a:pt x="1111" y="5547"/>
                  </a:lnTo>
                  <a:lnTo>
                    <a:pt x="3333" y="6042"/>
                  </a:lnTo>
                  <a:lnTo>
                    <a:pt x="2222" y="7031"/>
                  </a:lnTo>
                  <a:lnTo>
                    <a:pt x="2222" y="9010"/>
                  </a:lnTo>
                  <a:lnTo>
                    <a:pt x="4445" y="10000"/>
                  </a:lnTo>
                  <a:lnTo>
                    <a:pt x="5555" y="9010"/>
                  </a:lnTo>
                  <a:lnTo>
                    <a:pt x="5555" y="8021"/>
                  </a:lnTo>
                  <a:lnTo>
                    <a:pt x="7777" y="7031"/>
                  </a:lnTo>
                  <a:lnTo>
                    <a:pt x="5555" y="5052"/>
                  </a:lnTo>
                  <a:lnTo>
                    <a:pt x="5555" y="4062"/>
                  </a:lnTo>
                  <a:lnTo>
                    <a:pt x="4445" y="2578"/>
                  </a:lnTo>
                  <a:lnTo>
                    <a:pt x="7777" y="2083"/>
                  </a:lnTo>
                  <a:lnTo>
                    <a:pt x="9152" y="1778"/>
                  </a:lnTo>
                  <a:lnTo>
                    <a:pt x="9179" y="1136"/>
                  </a:lnTo>
                  <a:lnTo>
                    <a:pt x="9413" y="901"/>
                  </a:lnTo>
                  <a:lnTo>
                    <a:pt x="9677" y="73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8" name="Freeform 351"/>
            <p:cNvSpPr>
              <a:spLocks/>
            </p:cNvSpPr>
            <p:nvPr/>
          </p:nvSpPr>
          <p:spPr bwMode="auto">
            <a:xfrm>
              <a:off x="5037138" y="3279775"/>
              <a:ext cx="204787" cy="168275"/>
            </a:xfrm>
            <a:custGeom>
              <a:avLst/>
              <a:gdLst>
                <a:gd name="T0" fmla="*/ 2147483647 w 10000"/>
                <a:gd name="T1" fmla="*/ 2147483647 h 10000"/>
                <a:gd name="T2" fmla="*/ 2147483647 w 10000"/>
                <a:gd name="T3" fmla="*/ 2147483647 h 10000"/>
                <a:gd name="T4" fmla="*/ 2147483647 w 10000"/>
                <a:gd name="T5" fmla="*/ 2147483647 h 10000"/>
                <a:gd name="T6" fmla="*/ 2147483647 w 10000"/>
                <a:gd name="T7" fmla="*/ 0 h 10000"/>
                <a:gd name="T8" fmla="*/ 2147483647 w 10000"/>
                <a:gd name="T9" fmla="*/ 962987830 h 10000"/>
                <a:gd name="T10" fmla="*/ 2147483647 w 10000"/>
                <a:gd name="T11" fmla="*/ 1505821189 h 10000"/>
                <a:gd name="T12" fmla="*/ 2147483647 w 10000"/>
                <a:gd name="T13" fmla="*/ 962987830 h 10000"/>
                <a:gd name="T14" fmla="*/ 2147483647 w 10000"/>
                <a:gd name="T15" fmla="*/ 2147483647 h 10000"/>
                <a:gd name="T16" fmla="*/ 1839321513 w 10000"/>
                <a:gd name="T17" fmla="*/ 2147483647 h 10000"/>
                <a:gd name="T18" fmla="*/ 1728171895 w 10000"/>
                <a:gd name="T19" fmla="*/ 2147483647 h 10000"/>
                <a:gd name="T20" fmla="*/ 1513069159 w 10000"/>
                <a:gd name="T21" fmla="*/ 2147483647 h 10000"/>
                <a:gd name="T22" fmla="*/ 7214134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2147483647 h 10000"/>
                <a:gd name="T32" fmla="*/ 2147483647 w 10000"/>
                <a:gd name="T33" fmla="*/ 2147483647 h 10000"/>
                <a:gd name="T34" fmla="*/ 2147483647 w 10000"/>
                <a:gd name="T35" fmla="*/ 2147483647 h 10000"/>
                <a:gd name="T36" fmla="*/ 2147483647 w 10000"/>
                <a:gd name="T37" fmla="*/ 2147483647 h 10000"/>
                <a:gd name="T38" fmla="*/ 2147483647 w 10000"/>
                <a:gd name="T39" fmla="*/ 2147483647 h 10000"/>
                <a:gd name="T40" fmla="*/ 2147483647 w 10000"/>
                <a:gd name="T41" fmla="*/ 2147483647 h 10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000" h="10000">
                  <a:moveTo>
                    <a:pt x="8952" y="4746"/>
                  </a:moveTo>
                  <a:cubicBezTo>
                    <a:pt x="8952" y="4746"/>
                    <a:pt x="9789" y="4438"/>
                    <a:pt x="9789" y="4036"/>
                  </a:cubicBezTo>
                  <a:cubicBezTo>
                    <a:pt x="10125" y="3229"/>
                    <a:pt x="10054" y="3000"/>
                    <a:pt x="9628" y="2328"/>
                  </a:cubicBezTo>
                  <a:cubicBezTo>
                    <a:pt x="9201" y="1655"/>
                    <a:pt x="8028" y="776"/>
                    <a:pt x="7229" y="0"/>
                  </a:cubicBezTo>
                  <a:cubicBezTo>
                    <a:pt x="6677" y="239"/>
                    <a:pt x="6358" y="529"/>
                    <a:pt x="5576" y="715"/>
                  </a:cubicBezTo>
                  <a:cubicBezTo>
                    <a:pt x="4794" y="901"/>
                    <a:pt x="3551" y="983"/>
                    <a:pt x="2539" y="1118"/>
                  </a:cubicBezTo>
                  <a:lnTo>
                    <a:pt x="2201" y="715"/>
                  </a:lnTo>
                  <a:lnTo>
                    <a:pt x="1188" y="2730"/>
                  </a:lnTo>
                  <a:cubicBezTo>
                    <a:pt x="963" y="3268"/>
                    <a:pt x="631" y="4031"/>
                    <a:pt x="513" y="4343"/>
                  </a:cubicBezTo>
                  <a:cubicBezTo>
                    <a:pt x="396" y="4654"/>
                    <a:pt x="496" y="4524"/>
                    <a:pt x="482" y="4603"/>
                  </a:cubicBezTo>
                  <a:cubicBezTo>
                    <a:pt x="467" y="4681"/>
                    <a:pt x="503" y="4723"/>
                    <a:pt x="422" y="4817"/>
                  </a:cubicBezTo>
                  <a:cubicBezTo>
                    <a:pt x="342" y="4911"/>
                    <a:pt x="-28" y="5153"/>
                    <a:pt x="2" y="5165"/>
                  </a:cubicBezTo>
                  <a:cubicBezTo>
                    <a:pt x="871" y="6361"/>
                    <a:pt x="1309" y="7628"/>
                    <a:pt x="1789" y="8230"/>
                  </a:cubicBezTo>
                  <a:cubicBezTo>
                    <a:pt x="2266" y="8832"/>
                    <a:pt x="2645" y="8558"/>
                    <a:pt x="2875" y="8776"/>
                  </a:cubicBezTo>
                  <a:cubicBezTo>
                    <a:pt x="3105" y="8994"/>
                    <a:pt x="2722" y="9336"/>
                    <a:pt x="3174" y="9539"/>
                  </a:cubicBezTo>
                  <a:cubicBezTo>
                    <a:pt x="3626" y="9742"/>
                    <a:pt x="4682" y="10053"/>
                    <a:pt x="5588" y="9993"/>
                  </a:cubicBezTo>
                  <a:cubicBezTo>
                    <a:pt x="6494" y="9933"/>
                    <a:pt x="8055" y="9717"/>
                    <a:pt x="8615" y="9179"/>
                  </a:cubicBezTo>
                  <a:cubicBezTo>
                    <a:pt x="9175" y="8641"/>
                    <a:pt x="8840" y="7567"/>
                    <a:pt x="8952" y="6761"/>
                  </a:cubicBezTo>
                  <a:lnTo>
                    <a:pt x="9628" y="6358"/>
                  </a:lnTo>
                  <a:cubicBezTo>
                    <a:pt x="9591" y="6168"/>
                    <a:pt x="9555" y="5977"/>
                    <a:pt x="9518" y="5787"/>
                  </a:cubicBezTo>
                  <a:cubicBezTo>
                    <a:pt x="9629" y="5384"/>
                    <a:pt x="8840" y="5149"/>
                    <a:pt x="8952" y="47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9" name="Freeform 353"/>
            <p:cNvSpPr>
              <a:spLocks/>
            </p:cNvSpPr>
            <p:nvPr/>
          </p:nvSpPr>
          <p:spPr bwMode="auto">
            <a:xfrm>
              <a:off x="4830763" y="3201988"/>
              <a:ext cx="158750" cy="82550"/>
            </a:xfrm>
            <a:custGeom>
              <a:avLst/>
              <a:gdLst>
                <a:gd name="T0" fmla="*/ 2147483647 w 10569"/>
                <a:gd name="T1" fmla="*/ 218132199 h 10092"/>
                <a:gd name="T2" fmla="*/ 2147483647 w 10569"/>
                <a:gd name="T3" fmla="*/ 122706788 h 10092"/>
                <a:gd name="T4" fmla="*/ 2147483647 w 10569"/>
                <a:gd name="T5" fmla="*/ 61371189 h 10092"/>
                <a:gd name="T6" fmla="*/ 2147483647 w 10569"/>
                <a:gd name="T7" fmla="*/ 0 h 10092"/>
                <a:gd name="T8" fmla="*/ 2147483647 w 10569"/>
                <a:gd name="T9" fmla="*/ 30665321 h 10092"/>
                <a:gd name="T10" fmla="*/ 2147483647 w 10569"/>
                <a:gd name="T11" fmla="*/ 0 h 10092"/>
                <a:gd name="T12" fmla="*/ 2097951320 w 10569"/>
                <a:gd name="T13" fmla="*/ 30665321 h 10092"/>
                <a:gd name="T14" fmla="*/ 1401434486 w 10569"/>
                <a:gd name="T15" fmla="*/ 61371189 h 10092"/>
                <a:gd name="T16" fmla="*/ 704917667 w 10569"/>
                <a:gd name="T17" fmla="*/ 92041467 h 10092"/>
                <a:gd name="T18" fmla="*/ 8448222 w 10569"/>
                <a:gd name="T19" fmla="*/ 122706788 h 10092"/>
                <a:gd name="T20" fmla="*/ 357065685 w 10569"/>
                <a:gd name="T21" fmla="*/ 164160932 h 10092"/>
                <a:gd name="T22" fmla="*/ 1012965140 w 10569"/>
                <a:gd name="T23" fmla="*/ 220119984 h 10092"/>
                <a:gd name="T24" fmla="*/ 1750099564 w 10569"/>
                <a:gd name="T25" fmla="*/ 306784830 h 10092"/>
                <a:gd name="T26" fmla="*/ 2097951320 w 10569"/>
                <a:gd name="T27" fmla="*/ 337490632 h 10092"/>
                <a:gd name="T28" fmla="*/ 2147483647 w 10569"/>
                <a:gd name="T29" fmla="*/ 371544855 h 10092"/>
                <a:gd name="T30" fmla="*/ 2147483647 w 10569"/>
                <a:gd name="T31" fmla="*/ 367936564 h 10092"/>
                <a:gd name="T32" fmla="*/ 2147483647 w 10569"/>
                <a:gd name="T33" fmla="*/ 337230696 h 10092"/>
                <a:gd name="T34" fmla="*/ 2147483647 w 10569"/>
                <a:gd name="T35" fmla="*/ 346435062 h 10092"/>
                <a:gd name="T36" fmla="*/ 2147483647 w 10569"/>
                <a:gd name="T37" fmla="*/ 347321125 h 10092"/>
                <a:gd name="T38" fmla="*/ 2147483647 w 10569"/>
                <a:gd name="T39" fmla="*/ 353615522 h 10092"/>
                <a:gd name="T40" fmla="*/ 2147483647 w 10569"/>
                <a:gd name="T41" fmla="*/ 369740943 h 10092"/>
                <a:gd name="T42" fmla="*/ 2147483647 w 10569"/>
                <a:gd name="T43" fmla="*/ 344411753 h 10092"/>
                <a:gd name="T44" fmla="*/ 2147483647 w 10569"/>
                <a:gd name="T45" fmla="*/ 359211597 h 100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569" h="10092">
                  <a:moveTo>
                    <a:pt x="10569" y="5925"/>
                  </a:moveTo>
                  <a:cubicBezTo>
                    <a:pt x="10249" y="5077"/>
                    <a:pt x="8682" y="4197"/>
                    <a:pt x="7738" y="3333"/>
                  </a:cubicBezTo>
                  <a:lnTo>
                    <a:pt x="5920" y="1667"/>
                  </a:lnTo>
                  <a:lnTo>
                    <a:pt x="4102" y="0"/>
                  </a:lnTo>
                  <a:lnTo>
                    <a:pt x="4102" y="833"/>
                  </a:lnTo>
                  <a:lnTo>
                    <a:pt x="3193" y="0"/>
                  </a:lnTo>
                  <a:lnTo>
                    <a:pt x="2738" y="833"/>
                  </a:lnTo>
                  <a:lnTo>
                    <a:pt x="1829" y="1667"/>
                  </a:lnTo>
                  <a:lnTo>
                    <a:pt x="920" y="2500"/>
                  </a:lnTo>
                  <a:cubicBezTo>
                    <a:pt x="617" y="2778"/>
                    <a:pt x="87" y="3007"/>
                    <a:pt x="11" y="3333"/>
                  </a:cubicBezTo>
                  <a:cubicBezTo>
                    <a:pt x="-65" y="3659"/>
                    <a:pt x="248" y="4018"/>
                    <a:pt x="466" y="4459"/>
                  </a:cubicBezTo>
                  <a:cubicBezTo>
                    <a:pt x="684" y="4900"/>
                    <a:pt x="1019" y="5333"/>
                    <a:pt x="1322" y="5979"/>
                  </a:cubicBezTo>
                  <a:cubicBezTo>
                    <a:pt x="1625" y="6625"/>
                    <a:pt x="2048" y="7802"/>
                    <a:pt x="2284" y="8333"/>
                  </a:cubicBezTo>
                  <a:cubicBezTo>
                    <a:pt x="2520" y="8864"/>
                    <a:pt x="2583" y="8874"/>
                    <a:pt x="2738" y="9167"/>
                  </a:cubicBezTo>
                  <a:cubicBezTo>
                    <a:pt x="2893" y="9460"/>
                    <a:pt x="3217" y="10092"/>
                    <a:pt x="3217" y="10092"/>
                  </a:cubicBezTo>
                  <a:cubicBezTo>
                    <a:pt x="4581" y="10092"/>
                    <a:pt x="4900" y="9994"/>
                    <a:pt x="4900" y="9994"/>
                  </a:cubicBezTo>
                  <a:cubicBezTo>
                    <a:pt x="4785" y="9440"/>
                    <a:pt x="5654" y="9714"/>
                    <a:pt x="5539" y="9160"/>
                  </a:cubicBezTo>
                  <a:cubicBezTo>
                    <a:pt x="5853" y="9260"/>
                    <a:pt x="6250" y="9364"/>
                    <a:pt x="6402" y="9410"/>
                  </a:cubicBezTo>
                  <a:cubicBezTo>
                    <a:pt x="6554" y="9456"/>
                    <a:pt x="6377" y="9434"/>
                    <a:pt x="6453" y="9434"/>
                  </a:cubicBezTo>
                  <a:cubicBezTo>
                    <a:pt x="6529" y="9434"/>
                    <a:pt x="6505" y="9504"/>
                    <a:pt x="6723" y="9605"/>
                  </a:cubicBezTo>
                  <a:cubicBezTo>
                    <a:pt x="6941" y="9707"/>
                    <a:pt x="7421" y="10085"/>
                    <a:pt x="7759" y="10043"/>
                  </a:cubicBezTo>
                  <a:cubicBezTo>
                    <a:pt x="8097" y="10001"/>
                    <a:pt x="8436" y="9626"/>
                    <a:pt x="8753" y="9355"/>
                  </a:cubicBezTo>
                  <a:cubicBezTo>
                    <a:pt x="9070" y="9084"/>
                    <a:pt x="8347" y="9964"/>
                    <a:pt x="10391" y="9757"/>
                  </a:cubicBez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0" name="Freeform 354"/>
            <p:cNvSpPr>
              <a:spLocks/>
            </p:cNvSpPr>
            <p:nvPr/>
          </p:nvSpPr>
          <p:spPr bwMode="auto">
            <a:xfrm>
              <a:off x="4943475" y="3287713"/>
              <a:ext cx="138113" cy="95250"/>
            </a:xfrm>
            <a:custGeom>
              <a:avLst/>
              <a:gdLst>
                <a:gd name="T0" fmla="*/ 2147483647 w 9980"/>
                <a:gd name="T1" fmla="*/ 0 h 10000"/>
                <a:gd name="T2" fmla="*/ 2147483647 w 9980"/>
                <a:gd name="T3" fmla="*/ 120347451 h 10000"/>
                <a:gd name="T4" fmla="*/ 2048295641 w 9980"/>
                <a:gd name="T5" fmla="*/ 174854502 h 10000"/>
                <a:gd name="T6" fmla="*/ 1295790420 w 9980"/>
                <a:gd name="T7" fmla="*/ 229369258 h 10000"/>
                <a:gd name="T8" fmla="*/ 794318046 w 9980"/>
                <a:gd name="T9" fmla="*/ 209556601 h 10000"/>
                <a:gd name="T10" fmla="*/ 543839063 w 9980"/>
                <a:gd name="T11" fmla="*/ 174854502 h 10000"/>
                <a:gd name="T12" fmla="*/ 292843180 w 9980"/>
                <a:gd name="T13" fmla="*/ 283793289 h 10000"/>
                <a:gd name="T14" fmla="*/ 41849789 w 9980"/>
                <a:gd name="T15" fmla="*/ 447321156 h 10000"/>
                <a:gd name="T16" fmla="*/ 11224449 w 9980"/>
                <a:gd name="T17" fmla="*/ 470376980 h 10000"/>
                <a:gd name="T18" fmla="*/ 159185930 w 9980"/>
                <a:gd name="T19" fmla="*/ 536612402 h 10000"/>
                <a:gd name="T20" fmla="*/ 838699122 w 9980"/>
                <a:gd name="T21" fmla="*/ 744424260 h 10000"/>
                <a:gd name="T22" fmla="*/ 1841683506 w 9980"/>
                <a:gd name="T23" fmla="*/ 792279756 h 10000"/>
                <a:gd name="T24" fmla="*/ 2147483647 w 9980"/>
                <a:gd name="T25" fmla="*/ 746169002 h 10000"/>
                <a:gd name="T26" fmla="*/ 2147483647 w 9980"/>
                <a:gd name="T27" fmla="*/ 678509460 h 10000"/>
                <a:gd name="T28" fmla="*/ 2147483647 w 9980"/>
                <a:gd name="T29" fmla="*/ 678509460 h 10000"/>
                <a:gd name="T30" fmla="*/ 2147483647 w 9980"/>
                <a:gd name="T31" fmla="*/ 610766908 h 10000"/>
                <a:gd name="T32" fmla="*/ 2147483647 w 9980"/>
                <a:gd name="T33" fmla="*/ 392815010 h 10000"/>
                <a:gd name="T34" fmla="*/ 2147483647 w 9980"/>
                <a:gd name="T35" fmla="*/ 120347451 h 10000"/>
                <a:gd name="T36" fmla="*/ 2147483647 w 9980"/>
                <a:gd name="T37" fmla="*/ 9902428 h 10000"/>
                <a:gd name="T38" fmla="*/ 2147483647 w 9980"/>
                <a:gd name="T39" fmla="*/ 26306802 h 10000"/>
                <a:gd name="T40" fmla="*/ 2147483647 w 9980"/>
                <a:gd name="T41" fmla="*/ 0 h 100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980" h="10000">
                  <a:moveTo>
                    <a:pt x="7338" y="0"/>
                  </a:moveTo>
                  <a:cubicBezTo>
                    <a:pt x="6885" y="506"/>
                    <a:pt x="6535" y="1151"/>
                    <a:pt x="5980" y="1519"/>
                  </a:cubicBezTo>
                  <a:cubicBezTo>
                    <a:pt x="5426" y="1887"/>
                    <a:pt x="4670" y="1978"/>
                    <a:pt x="4015" y="2207"/>
                  </a:cubicBezTo>
                  <a:cubicBezTo>
                    <a:pt x="2540" y="2895"/>
                    <a:pt x="2950" y="2822"/>
                    <a:pt x="2540" y="2895"/>
                  </a:cubicBezTo>
                  <a:cubicBezTo>
                    <a:pt x="2130" y="2968"/>
                    <a:pt x="1557" y="2645"/>
                    <a:pt x="1557" y="2645"/>
                  </a:cubicBezTo>
                  <a:cubicBezTo>
                    <a:pt x="1066" y="1958"/>
                    <a:pt x="1230" y="2051"/>
                    <a:pt x="1066" y="2207"/>
                  </a:cubicBezTo>
                  <a:cubicBezTo>
                    <a:pt x="902" y="2363"/>
                    <a:pt x="574" y="3582"/>
                    <a:pt x="574" y="3582"/>
                  </a:cubicBezTo>
                  <a:cubicBezTo>
                    <a:pt x="409" y="4270"/>
                    <a:pt x="174" y="5254"/>
                    <a:pt x="82" y="5646"/>
                  </a:cubicBezTo>
                  <a:cubicBezTo>
                    <a:pt x="-10" y="6038"/>
                    <a:pt x="-16" y="5749"/>
                    <a:pt x="22" y="5937"/>
                  </a:cubicBezTo>
                  <a:cubicBezTo>
                    <a:pt x="60" y="6125"/>
                    <a:pt x="42" y="6197"/>
                    <a:pt x="312" y="6773"/>
                  </a:cubicBezTo>
                  <a:cubicBezTo>
                    <a:pt x="583" y="7349"/>
                    <a:pt x="1094" y="8858"/>
                    <a:pt x="1644" y="9396"/>
                  </a:cubicBezTo>
                  <a:cubicBezTo>
                    <a:pt x="2194" y="9934"/>
                    <a:pt x="3153" y="9997"/>
                    <a:pt x="3610" y="10000"/>
                  </a:cubicBezTo>
                  <a:cubicBezTo>
                    <a:pt x="4068" y="10003"/>
                    <a:pt x="3989" y="9657"/>
                    <a:pt x="4389" y="9418"/>
                  </a:cubicBezTo>
                  <a:cubicBezTo>
                    <a:pt x="4788" y="9179"/>
                    <a:pt x="5720" y="8707"/>
                    <a:pt x="6009" y="8564"/>
                  </a:cubicBezTo>
                  <a:cubicBezTo>
                    <a:pt x="6298" y="8421"/>
                    <a:pt x="5883" y="8706"/>
                    <a:pt x="6124" y="8564"/>
                  </a:cubicBezTo>
                  <a:cubicBezTo>
                    <a:pt x="6364" y="8422"/>
                    <a:pt x="7069" y="8310"/>
                    <a:pt x="7455" y="7709"/>
                  </a:cubicBezTo>
                  <a:cubicBezTo>
                    <a:pt x="7841" y="7109"/>
                    <a:pt x="8111" y="5875"/>
                    <a:pt x="8438" y="4958"/>
                  </a:cubicBezTo>
                  <a:cubicBezTo>
                    <a:pt x="8929" y="3812"/>
                    <a:pt x="9701" y="2324"/>
                    <a:pt x="9913" y="1519"/>
                  </a:cubicBezTo>
                  <a:cubicBezTo>
                    <a:pt x="10125" y="713"/>
                    <a:pt x="9778" y="589"/>
                    <a:pt x="9710" y="125"/>
                  </a:cubicBezTo>
                  <a:lnTo>
                    <a:pt x="9128" y="332"/>
                  </a:lnTo>
                  <a:lnTo>
                    <a:pt x="733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1" name="Freeform 355"/>
            <p:cNvSpPr>
              <a:spLocks/>
            </p:cNvSpPr>
            <p:nvPr/>
          </p:nvSpPr>
          <p:spPr bwMode="auto">
            <a:xfrm>
              <a:off x="4948238" y="3248025"/>
              <a:ext cx="133350" cy="69850"/>
            </a:xfrm>
            <a:custGeom>
              <a:avLst/>
              <a:gdLst>
                <a:gd name="T0" fmla="*/ 2147483647 w 10000"/>
                <a:gd name="T1" fmla="*/ 11717197 h 9595"/>
                <a:gd name="T2" fmla="*/ 2117831042 w 10000"/>
                <a:gd name="T3" fmla="*/ 1864984 h 9595"/>
                <a:gd name="T4" fmla="*/ 1670018673 w 10000"/>
                <a:gd name="T5" fmla="*/ 1985706 h 9595"/>
                <a:gd name="T6" fmla="*/ 1192608324 w 10000"/>
                <a:gd name="T7" fmla="*/ 11717197 h 9595"/>
                <a:gd name="T8" fmla="*/ 954346452 w 10000"/>
                <a:gd name="T9" fmla="*/ 56295023 h 9595"/>
                <a:gd name="T10" fmla="*/ 0 w 10000"/>
                <a:gd name="T11" fmla="*/ 100895271 h 9595"/>
                <a:gd name="T12" fmla="*/ 238705181 w 10000"/>
                <a:gd name="T13" fmla="*/ 145472777 h 9595"/>
                <a:gd name="T14" fmla="*/ 413599734 w 10000"/>
                <a:gd name="T15" fmla="*/ 172255509 h 9595"/>
                <a:gd name="T16" fmla="*/ 852527046 w 10000"/>
                <a:gd name="T17" fmla="*/ 192499706 h 9595"/>
                <a:gd name="T18" fmla="*/ 1872358309 w 10000"/>
                <a:gd name="T19" fmla="*/ 165736637 h 9595"/>
                <a:gd name="T20" fmla="*/ 2147483647 w 10000"/>
                <a:gd name="T21" fmla="*/ 153539079 h 9595"/>
                <a:gd name="T22" fmla="*/ 2147483647 w 10000"/>
                <a:gd name="T23" fmla="*/ 109902201 h 9595"/>
                <a:gd name="T24" fmla="*/ 2147483647 w 10000"/>
                <a:gd name="T25" fmla="*/ 118909553 h 9595"/>
                <a:gd name="T26" fmla="*/ 2147483647 w 10000"/>
                <a:gd name="T27" fmla="*/ 99771804 h 9595"/>
                <a:gd name="T28" fmla="*/ 2147483647 w 10000"/>
                <a:gd name="T29" fmla="*/ 78603679 h 9595"/>
                <a:gd name="T30" fmla="*/ 2147483647 w 10000"/>
                <a:gd name="T31" fmla="*/ 43215616 h 9595"/>
                <a:gd name="T32" fmla="*/ 2147483647 w 10000"/>
                <a:gd name="T33" fmla="*/ 24356051 h 9595"/>
                <a:gd name="T34" fmla="*/ 2147483647 w 10000"/>
                <a:gd name="T35" fmla="*/ 11717197 h 9595"/>
                <a:gd name="T36" fmla="*/ 2147483647 w 10000"/>
                <a:gd name="T37" fmla="*/ 11717197 h 95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00" h="9595">
                  <a:moveTo>
                    <a:pt x="6210" y="584"/>
                  </a:moveTo>
                  <a:cubicBezTo>
                    <a:pt x="5554" y="325"/>
                    <a:pt x="5389" y="258"/>
                    <a:pt x="5013" y="93"/>
                  </a:cubicBezTo>
                  <a:cubicBezTo>
                    <a:pt x="4637" y="-72"/>
                    <a:pt x="4318" y="17"/>
                    <a:pt x="3953" y="99"/>
                  </a:cubicBezTo>
                  <a:lnTo>
                    <a:pt x="2823" y="584"/>
                  </a:lnTo>
                  <a:lnTo>
                    <a:pt x="2259" y="2806"/>
                  </a:lnTo>
                  <a:lnTo>
                    <a:pt x="0" y="5029"/>
                  </a:lnTo>
                  <a:lnTo>
                    <a:pt x="565" y="7251"/>
                  </a:lnTo>
                  <a:lnTo>
                    <a:pt x="979" y="8586"/>
                  </a:lnTo>
                  <a:lnTo>
                    <a:pt x="2018" y="9595"/>
                  </a:lnTo>
                  <a:lnTo>
                    <a:pt x="4432" y="8261"/>
                  </a:lnTo>
                  <a:lnTo>
                    <a:pt x="6240" y="7653"/>
                  </a:lnTo>
                  <a:lnTo>
                    <a:pt x="7130" y="5478"/>
                  </a:lnTo>
                  <a:lnTo>
                    <a:pt x="9214" y="5927"/>
                  </a:lnTo>
                  <a:lnTo>
                    <a:pt x="9803" y="4973"/>
                  </a:lnTo>
                  <a:cubicBezTo>
                    <a:pt x="9735" y="4622"/>
                    <a:pt x="9905" y="4270"/>
                    <a:pt x="9837" y="3918"/>
                  </a:cubicBezTo>
                  <a:cubicBezTo>
                    <a:pt x="9758" y="2807"/>
                    <a:pt x="10067" y="3265"/>
                    <a:pt x="9987" y="2154"/>
                  </a:cubicBezTo>
                  <a:cubicBezTo>
                    <a:pt x="9527" y="1653"/>
                    <a:pt x="9037" y="1714"/>
                    <a:pt x="8578" y="1214"/>
                  </a:cubicBezTo>
                  <a:cubicBezTo>
                    <a:pt x="8542" y="1004"/>
                    <a:pt x="8505" y="794"/>
                    <a:pt x="8469" y="584"/>
                  </a:cubicBezTo>
                  <a:lnTo>
                    <a:pt x="6210" y="58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2" name="Freeform 356"/>
            <p:cNvSpPr>
              <a:spLocks/>
            </p:cNvSpPr>
            <p:nvPr/>
          </p:nvSpPr>
          <p:spPr bwMode="auto">
            <a:xfrm>
              <a:off x="5097463" y="3429000"/>
              <a:ext cx="182562" cy="141288"/>
            </a:xfrm>
            <a:custGeom>
              <a:avLst/>
              <a:gdLst>
                <a:gd name="T0" fmla="*/ 2147483647 w 10000"/>
                <a:gd name="T1" fmla="*/ 293810106 h 10000"/>
                <a:gd name="T2" fmla="*/ 1846282842 w 10000"/>
                <a:gd name="T3" fmla="*/ 293810106 h 10000"/>
                <a:gd name="T4" fmla="*/ 0 w 10000"/>
                <a:gd name="T5" fmla="*/ 0 h 10000"/>
                <a:gd name="T6" fmla="*/ 0 w 10000"/>
                <a:gd name="T7" fmla="*/ 587019553 h 10000"/>
                <a:gd name="T8" fmla="*/ 924200281 w 10000"/>
                <a:gd name="T9" fmla="*/ 1468447271 h 10000"/>
                <a:gd name="T10" fmla="*/ 1379187541 w 10000"/>
                <a:gd name="T11" fmla="*/ 2147483647 h 10000"/>
                <a:gd name="T12" fmla="*/ 924200281 w 10000"/>
                <a:gd name="T13" fmla="*/ 2147483647 h 10000"/>
                <a:gd name="T14" fmla="*/ 1846282842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2147483647 h 10000"/>
                <a:gd name="T32" fmla="*/ 2147483647 w 10000"/>
                <a:gd name="T33" fmla="*/ 2147483647 h 10000"/>
                <a:gd name="T34" fmla="*/ 2147483647 w 10000"/>
                <a:gd name="T35" fmla="*/ 2147483647 h 10000"/>
                <a:gd name="T36" fmla="*/ 2147483647 w 10000"/>
                <a:gd name="T37" fmla="*/ 2147483647 h 10000"/>
                <a:gd name="T38" fmla="*/ 2147483647 w 10000"/>
                <a:gd name="T39" fmla="*/ 2147483647 h 10000"/>
                <a:gd name="T40" fmla="*/ 2147483647 w 10000"/>
                <a:gd name="T41" fmla="*/ 1761659502 h 10000"/>
                <a:gd name="T42" fmla="*/ 2147483647 w 10000"/>
                <a:gd name="T43" fmla="*/ 587019553 h 10000"/>
                <a:gd name="T44" fmla="*/ 2147483647 w 10000"/>
                <a:gd name="T45" fmla="*/ 0 h 10000"/>
                <a:gd name="T46" fmla="*/ 2147483647 w 10000"/>
                <a:gd name="T47" fmla="*/ 293810106 h 100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000" h="10000">
                  <a:moveTo>
                    <a:pt x="3636" y="522"/>
                  </a:moveTo>
                  <a:lnTo>
                    <a:pt x="909" y="522"/>
                  </a:lnTo>
                  <a:lnTo>
                    <a:pt x="0" y="0"/>
                  </a:lnTo>
                  <a:lnTo>
                    <a:pt x="0" y="1043"/>
                  </a:lnTo>
                  <a:lnTo>
                    <a:pt x="455" y="2609"/>
                  </a:lnTo>
                  <a:cubicBezTo>
                    <a:pt x="530" y="3171"/>
                    <a:pt x="604" y="3733"/>
                    <a:pt x="679" y="4295"/>
                  </a:cubicBezTo>
                  <a:cubicBezTo>
                    <a:pt x="604" y="4631"/>
                    <a:pt x="530" y="4968"/>
                    <a:pt x="455" y="5304"/>
                  </a:cubicBezTo>
                  <a:lnTo>
                    <a:pt x="909" y="6348"/>
                  </a:lnTo>
                  <a:lnTo>
                    <a:pt x="1598" y="7682"/>
                  </a:lnTo>
                  <a:cubicBezTo>
                    <a:pt x="2779" y="7328"/>
                    <a:pt x="2976" y="7157"/>
                    <a:pt x="4110" y="6712"/>
                  </a:cubicBezTo>
                  <a:lnTo>
                    <a:pt x="4448" y="7069"/>
                  </a:lnTo>
                  <a:lnTo>
                    <a:pt x="5010" y="7076"/>
                  </a:lnTo>
                  <a:cubicBezTo>
                    <a:pt x="5007" y="7181"/>
                    <a:pt x="5003" y="7286"/>
                    <a:pt x="5000" y="7391"/>
                  </a:cubicBezTo>
                  <a:lnTo>
                    <a:pt x="4545" y="7913"/>
                  </a:lnTo>
                  <a:lnTo>
                    <a:pt x="5000" y="10000"/>
                  </a:lnTo>
                  <a:lnTo>
                    <a:pt x="6818" y="8435"/>
                  </a:lnTo>
                  <a:lnTo>
                    <a:pt x="8636" y="8435"/>
                  </a:lnTo>
                  <a:lnTo>
                    <a:pt x="9545" y="6870"/>
                  </a:lnTo>
                  <a:lnTo>
                    <a:pt x="10000" y="6870"/>
                  </a:lnTo>
                  <a:lnTo>
                    <a:pt x="7273" y="5826"/>
                  </a:lnTo>
                  <a:cubicBezTo>
                    <a:pt x="7121" y="4927"/>
                    <a:pt x="6970" y="4029"/>
                    <a:pt x="6818" y="3130"/>
                  </a:cubicBezTo>
                  <a:lnTo>
                    <a:pt x="8636" y="1043"/>
                  </a:lnTo>
                  <a:lnTo>
                    <a:pt x="5909" y="0"/>
                  </a:lnTo>
                  <a:lnTo>
                    <a:pt x="3636" y="5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3" name="Freeform 361"/>
            <p:cNvSpPr>
              <a:spLocks/>
            </p:cNvSpPr>
            <p:nvPr/>
          </p:nvSpPr>
          <p:spPr bwMode="auto">
            <a:xfrm>
              <a:off x="4691063" y="3314700"/>
              <a:ext cx="114300" cy="65088"/>
            </a:xfrm>
            <a:custGeom>
              <a:avLst/>
              <a:gdLst>
                <a:gd name="T0" fmla="*/ 1523412940 w 10000"/>
                <a:gd name="T1" fmla="*/ 20703172 h 11466"/>
                <a:gd name="T2" fmla="*/ 1384973249 w 10000"/>
                <a:gd name="T3" fmla="*/ 13260037 h 11466"/>
                <a:gd name="T4" fmla="*/ 1107889269 w 10000"/>
                <a:gd name="T5" fmla="*/ 5816929 h 11466"/>
                <a:gd name="T6" fmla="*/ 705952907 w 10000"/>
                <a:gd name="T7" fmla="*/ 11598732 h 11466"/>
                <a:gd name="T8" fmla="*/ 629180878 w 10000"/>
                <a:gd name="T9" fmla="*/ 0 h 11466"/>
                <a:gd name="T10" fmla="*/ 415505657 w 10000"/>
                <a:gd name="T11" fmla="*/ 11182239 h 11466"/>
                <a:gd name="T12" fmla="*/ 0 w 10000"/>
                <a:gd name="T13" fmla="*/ 35589387 h 11466"/>
                <a:gd name="T14" fmla="*/ 0 w 10000"/>
                <a:gd name="T15" fmla="*/ 50474506 h 11466"/>
                <a:gd name="T16" fmla="*/ 277065955 w 10000"/>
                <a:gd name="T17" fmla="*/ 50474506 h 11466"/>
                <a:gd name="T18" fmla="*/ 408729233 w 10000"/>
                <a:gd name="T19" fmla="*/ 68272305 h 11466"/>
                <a:gd name="T20" fmla="*/ 553945349 w 10000"/>
                <a:gd name="T21" fmla="*/ 65360750 h 11466"/>
                <a:gd name="T22" fmla="*/ 860112323 w 10000"/>
                <a:gd name="T23" fmla="*/ 53797304 h 11466"/>
                <a:gd name="T24" fmla="*/ 1019100903 w 10000"/>
                <a:gd name="T25" fmla="*/ 60412870 h 11466"/>
                <a:gd name="T26" fmla="*/ 1523412940 w 10000"/>
                <a:gd name="T27" fmla="*/ 50474506 h 11466"/>
                <a:gd name="T28" fmla="*/ 1800478906 w 10000"/>
                <a:gd name="T29" fmla="*/ 43031399 h 11466"/>
                <a:gd name="T30" fmla="*/ 1938918597 w 10000"/>
                <a:gd name="T31" fmla="*/ 43031399 h 11466"/>
                <a:gd name="T32" fmla="*/ 1800478906 w 10000"/>
                <a:gd name="T33" fmla="*/ 35589387 h 11466"/>
                <a:gd name="T34" fmla="*/ 1523412940 w 10000"/>
                <a:gd name="T35" fmla="*/ 20703172 h 1146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1466">
                  <a:moveTo>
                    <a:pt x="7857" y="3477"/>
                  </a:moveTo>
                  <a:lnTo>
                    <a:pt x="7143" y="2227"/>
                  </a:lnTo>
                  <a:lnTo>
                    <a:pt x="5714" y="977"/>
                  </a:lnTo>
                  <a:lnTo>
                    <a:pt x="3641" y="1948"/>
                  </a:lnTo>
                  <a:cubicBezTo>
                    <a:pt x="3532" y="1206"/>
                    <a:pt x="3354" y="742"/>
                    <a:pt x="3245" y="0"/>
                  </a:cubicBezTo>
                  <a:lnTo>
                    <a:pt x="2143" y="1878"/>
                  </a:lnTo>
                  <a:lnTo>
                    <a:pt x="0" y="5977"/>
                  </a:lnTo>
                  <a:lnTo>
                    <a:pt x="0" y="8477"/>
                  </a:lnTo>
                  <a:lnTo>
                    <a:pt x="1429" y="8477"/>
                  </a:lnTo>
                  <a:lnTo>
                    <a:pt x="2108" y="11466"/>
                  </a:lnTo>
                  <a:lnTo>
                    <a:pt x="2857" y="10977"/>
                  </a:lnTo>
                  <a:lnTo>
                    <a:pt x="4436" y="9035"/>
                  </a:lnTo>
                  <a:lnTo>
                    <a:pt x="5256" y="10146"/>
                  </a:lnTo>
                  <a:lnTo>
                    <a:pt x="7857" y="8477"/>
                  </a:lnTo>
                  <a:lnTo>
                    <a:pt x="9286" y="7227"/>
                  </a:lnTo>
                  <a:lnTo>
                    <a:pt x="10000" y="7227"/>
                  </a:lnTo>
                  <a:lnTo>
                    <a:pt x="9286" y="5977"/>
                  </a:lnTo>
                  <a:lnTo>
                    <a:pt x="7857" y="347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4" name="Freeform 363"/>
            <p:cNvSpPr>
              <a:spLocks/>
            </p:cNvSpPr>
            <p:nvPr/>
          </p:nvSpPr>
          <p:spPr bwMode="auto">
            <a:xfrm>
              <a:off x="4633913" y="3168650"/>
              <a:ext cx="71437" cy="74613"/>
            </a:xfrm>
            <a:custGeom>
              <a:avLst/>
              <a:gdLst>
                <a:gd name="T0" fmla="*/ 43091458 w 10056"/>
                <a:gd name="T1" fmla="*/ 105833347 h 10000"/>
                <a:gd name="T2" fmla="*/ 60516545 w 10056"/>
                <a:gd name="T3" fmla="*/ 148181948 h 10000"/>
                <a:gd name="T4" fmla="*/ 95382098 w 10056"/>
                <a:gd name="T5" fmla="*/ 169343381 h 10000"/>
                <a:gd name="T6" fmla="*/ 127165973 w 10056"/>
                <a:gd name="T7" fmla="*/ 196710131 h 10000"/>
                <a:gd name="T8" fmla="*/ 159904912 w 10056"/>
                <a:gd name="T9" fmla="*/ 231533339 h 10000"/>
                <a:gd name="T10" fmla="*/ 180375846 w 10056"/>
                <a:gd name="T11" fmla="*/ 174299266 h 10000"/>
                <a:gd name="T12" fmla="*/ 168237950 w 10056"/>
                <a:gd name="T13" fmla="*/ 131951061 h 10000"/>
                <a:gd name="T14" fmla="*/ 181386826 w 10056"/>
                <a:gd name="T15" fmla="*/ 75990916 h 10000"/>
                <a:gd name="T16" fmla="*/ 155827284 w 10056"/>
                <a:gd name="T17" fmla="*/ 54825744 h 10000"/>
                <a:gd name="T18" fmla="*/ 130232265 w 10056"/>
                <a:gd name="T19" fmla="*/ 42323709 h 10000"/>
                <a:gd name="T20" fmla="*/ 95382098 w 10056"/>
                <a:gd name="T21" fmla="*/ 21161829 h 10000"/>
                <a:gd name="T22" fmla="*/ 60516545 w 10056"/>
                <a:gd name="T23" fmla="*/ 21161829 h 10000"/>
                <a:gd name="T24" fmla="*/ 43091458 w 10056"/>
                <a:gd name="T25" fmla="*/ 0 h 10000"/>
                <a:gd name="T26" fmla="*/ 8243820 w 10056"/>
                <a:gd name="T27" fmla="*/ 21161829 h 10000"/>
                <a:gd name="T28" fmla="*/ 0 w 10056"/>
                <a:gd name="T29" fmla="*/ 22481897 h 10000"/>
                <a:gd name="T30" fmla="*/ 16414107 w 10056"/>
                <a:gd name="T31" fmla="*/ 79716022 h 10000"/>
                <a:gd name="T32" fmla="*/ 43091458 w 10056"/>
                <a:gd name="T33" fmla="*/ 105833347 h 1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056" h="10000">
                  <a:moveTo>
                    <a:pt x="2389" y="4571"/>
                  </a:moveTo>
                  <a:lnTo>
                    <a:pt x="3355" y="6400"/>
                  </a:lnTo>
                  <a:lnTo>
                    <a:pt x="5288" y="7314"/>
                  </a:lnTo>
                  <a:lnTo>
                    <a:pt x="7050" y="8496"/>
                  </a:lnTo>
                  <a:lnTo>
                    <a:pt x="8865" y="10000"/>
                  </a:lnTo>
                  <a:cubicBezTo>
                    <a:pt x="8961" y="9105"/>
                    <a:pt x="9904" y="8423"/>
                    <a:pt x="10000" y="7528"/>
                  </a:cubicBezTo>
                  <a:lnTo>
                    <a:pt x="9327" y="5699"/>
                  </a:lnTo>
                  <a:cubicBezTo>
                    <a:pt x="9382" y="4965"/>
                    <a:pt x="10001" y="4016"/>
                    <a:pt x="10056" y="3282"/>
                  </a:cubicBezTo>
                  <a:lnTo>
                    <a:pt x="8639" y="2368"/>
                  </a:lnTo>
                  <a:lnTo>
                    <a:pt x="7220" y="1828"/>
                  </a:lnTo>
                  <a:lnTo>
                    <a:pt x="5288" y="914"/>
                  </a:lnTo>
                  <a:lnTo>
                    <a:pt x="3355" y="914"/>
                  </a:lnTo>
                  <a:lnTo>
                    <a:pt x="2389" y="0"/>
                  </a:lnTo>
                  <a:lnTo>
                    <a:pt x="457" y="914"/>
                  </a:lnTo>
                  <a:lnTo>
                    <a:pt x="0" y="971"/>
                  </a:lnTo>
                  <a:cubicBezTo>
                    <a:pt x="152" y="1866"/>
                    <a:pt x="757" y="2548"/>
                    <a:pt x="910" y="3443"/>
                  </a:cubicBezTo>
                  <a:lnTo>
                    <a:pt x="2389" y="457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5" name="Freeform 252"/>
            <p:cNvSpPr>
              <a:spLocks/>
            </p:cNvSpPr>
            <p:nvPr/>
          </p:nvSpPr>
          <p:spPr bwMode="auto">
            <a:xfrm rot="21133526">
              <a:off x="4865688" y="3344863"/>
              <a:ext cx="88900" cy="47625"/>
            </a:xfrm>
            <a:custGeom>
              <a:avLst/>
              <a:gdLst>
                <a:gd name="T0" fmla="*/ 0 w 1912593"/>
                <a:gd name="T1" fmla="*/ 0 h 1229193"/>
                <a:gd name="T2" fmla="*/ 0 w 1912593"/>
                <a:gd name="T3" fmla="*/ 0 h 1229193"/>
                <a:gd name="T4" fmla="*/ 0 w 1912593"/>
                <a:gd name="T5" fmla="*/ 0 h 1229193"/>
                <a:gd name="T6" fmla="*/ 0 w 1912593"/>
                <a:gd name="T7" fmla="*/ 0 h 1229193"/>
                <a:gd name="T8" fmla="*/ 0 w 1912593"/>
                <a:gd name="T9" fmla="*/ 0 h 1229193"/>
                <a:gd name="T10" fmla="*/ 0 w 1912593"/>
                <a:gd name="T11" fmla="*/ 0 h 1229193"/>
                <a:gd name="T12" fmla="*/ 0 w 1912593"/>
                <a:gd name="T13" fmla="*/ 0 h 1229193"/>
                <a:gd name="T14" fmla="*/ 0 w 1912593"/>
                <a:gd name="T15" fmla="*/ 0 h 1229193"/>
                <a:gd name="T16" fmla="*/ 0 w 1912593"/>
                <a:gd name="T17" fmla="*/ 0 h 12291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12593" h="1229193">
                  <a:moveTo>
                    <a:pt x="0" y="233280"/>
                  </a:moveTo>
                  <a:lnTo>
                    <a:pt x="83793" y="1154242"/>
                  </a:lnTo>
                  <a:lnTo>
                    <a:pt x="1103124" y="1229193"/>
                  </a:lnTo>
                  <a:lnTo>
                    <a:pt x="1912593" y="314793"/>
                  </a:lnTo>
                  <a:lnTo>
                    <a:pt x="1792672" y="0"/>
                  </a:lnTo>
                  <a:lnTo>
                    <a:pt x="1124055" y="252554"/>
                  </a:lnTo>
                  <a:cubicBezTo>
                    <a:pt x="892871" y="224853"/>
                    <a:pt x="379360" y="273001"/>
                    <a:pt x="148176" y="245300"/>
                  </a:cubicBezTo>
                  <a:lnTo>
                    <a:pt x="128763" y="242675"/>
                  </a:lnTo>
                  <a:lnTo>
                    <a:pt x="0" y="23328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6" name="Freeform 253"/>
            <p:cNvSpPr>
              <a:spLocks/>
            </p:cNvSpPr>
            <p:nvPr/>
          </p:nvSpPr>
          <p:spPr bwMode="auto">
            <a:xfrm>
              <a:off x="4870450" y="3354388"/>
              <a:ext cx="142875" cy="149225"/>
            </a:xfrm>
            <a:custGeom>
              <a:avLst/>
              <a:gdLst>
                <a:gd name="T0" fmla="*/ 0 w 3644175"/>
                <a:gd name="T1" fmla="*/ 0 h 3780713"/>
                <a:gd name="T2" fmla="*/ 0 w 3644175"/>
                <a:gd name="T3" fmla="*/ 0 h 3780713"/>
                <a:gd name="T4" fmla="*/ 0 w 3644175"/>
                <a:gd name="T5" fmla="*/ 0 h 3780713"/>
                <a:gd name="T6" fmla="*/ 0 w 3644175"/>
                <a:gd name="T7" fmla="*/ 0 h 3780713"/>
                <a:gd name="T8" fmla="*/ 0 w 3644175"/>
                <a:gd name="T9" fmla="*/ 0 h 3780713"/>
                <a:gd name="T10" fmla="*/ 0 w 3644175"/>
                <a:gd name="T11" fmla="*/ 0 h 3780713"/>
                <a:gd name="T12" fmla="*/ 0 w 3644175"/>
                <a:gd name="T13" fmla="*/ 0 h 3780713"/>
                <a:gd name="T14" fmla="*/ 0 w 3644175"/>
                <a:gd name="T15" fmla="*/ 0 h 3780713"/>
                <a:gd name="T16" fmla="*/ 0 w 3644175"/>
                <a:gd name="T17" fmla="*/ 0 h 3780713"/>
                <a:gd name="T18" fmla="*/ 0 w 3644175"/>
                <a:gd name="T19" fmla="*/ 0 h 3780713"/>
                <a:gd name="T20" fmla="*/ 0 w 3644175"/>
                <a:gd name="T21" fmla="*/ 0 h 3780713"/>
                <a:gd name="T22" fmla="*/ 0 w 3644175"/>
                <a:gd name="T23" fmla="*/ 0 h 3780713"/>
                <a:gd name="T24" fmla="*/ 0 w 3644175"/>
                <a:gd name="T25" fmla="*/ 0 h 3780713"/>
                <a:gd name="T26" fmla="*/ 0 w 3644175"/>
                <a:gd name="T27" fmla="*/ 0 h 3780713"/>
                <a:gd name="T28" fmla="*/ 0 w 3644175"/>
                <a:gd name="T29" fmla="*/ 0 h 3780713"/>
                <a:gd name="T30" fmla="*/ 0 w 3644175"/>
                <a:gd name="T31" fmla="*/ 0 h 3780713"/>
                <a:gd name="T32" fmla="*/ 0 w 3644175"/>
                <a:gd name="T33" fmla="*/ 0 h 3780713"/>
                <a:gd name="T34" fmla="*/ 0 w 3644175"/>
                <a:gd name="T35" fmla="*/ 0 h 3780713"/>
                <a:gd name="T36" fmla="*/ 0 w 3644175"/>
                <a:gd name="T37" fmla="*/ 0 h 3780713"/>
                <a:gd name="T38" fmla="*/ 0 w 3644175"/>
                <a:gd name="T39" fmla="*/ 0 h 37807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44175" h="3780713">
                  <a:moveTo>
                    <a:pt x="2018109" y="0"/>
                  </a:moveTo>
                  <a:lnTo>
                    <a:pt x="1131347" y="970851"/>
                  </a:lnTo>
                  <a:lnTo>
                    <a:pt x="106496" y="992543"/>
                  </a:lnTo>
                  <a:lnTo>
                    <a:pt x="0" y="1285960"/>
                  </a:lnTo>
                  <a:lnTo>
                    <a:pt x="250657" y="1838746"/>
                  </a:lnTo>
                  <a:lnTo>
                    <a:pt x="476240" y="1522355"/>
                  </a:lnTo>
                  <a:lnTo>
                    <a:pt x="637449" y="1360281"/>
                  </a:lnTo>
                  <a:lnTo>
                    <a:pt x="900975" y="1622129"/>
                  </a:lnTo>
                  <a:lnTo>
                    <a:pt x="1125827" y="2401618"/>
                  </a:lnTo>
                  <a:lnTo>
                    <a:pt x="1614428" y="2951232"/>
                  </a:lnTo>
                  <a:cubicBezTo>
                    <a:pt x="2156362" y="3074631"/>
                    <a:pt x="2677783" y="3504219"/>
                    <a:pt x="3209460" y="3780713"/>
                  </a:cubicBezTo>
                  <a:lnTo>
                    <a:pt x="1455611" y="1667100"/>
                  </a:lnTo>
                  <a:lnTo>
                    <a:pt x="1543203" y="1366330"/>
                  </a:lnTo>
                  <a:lnTo>
                    <a:pt x="1755414" y="1517198"/>
                  </a:lnTo>
                  <a:lnTo>
                    <a:pt x="3644175" y="1622129"/>
                  </a:lnTo>
                  <a:lnTo>
                    <a:pt x="3394079" y="610450"/>
                  </a:lnTo>
                  <a:lnTo>
                    <a:pt x="3170007" y="750786"/>
                  </a:lnTo>
                  <a:lnTo>
                    <a:pt x="2480463" y="641709"/>
                  </a:lnTo>
                  <a:lnTo>
                    <a:pt x="2078068" y="137463"/>
                  </a:lnTo>
                  <a:lnTo>
                    <a:pt x="201810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7" name="Freeform 254"/>
            <p:cNvSpPr>
              <a:spLocks/>
            </p:cNvSpPr>
            <p:nvPr/>
          </p:nvSpPr>
          <p:spPr bwMode="auto">
            <a:xfrm>
              <a:off x="4929188" y="3406775"/>
              <a:ext cx="98425" cy="98425"/>
            </a:xfrm>
            <a:custGeom>
              <a:avLst/>
              <a:gdLst>
                <a:gd name="T0" fmla="*/ 0 w 2398426"/>
                <a:gd name="T1" fmla="*/ 0 h 2488994"/>
                <a:gd name="T2" fmla="*/ 0 w 2398426"/>
                <a:gd name="T3" fmla="*/ 0 h 2488994"/>
                <a:gd name="T4" fmla="*/ 0 w 2398426"/>
                <a:gd name="T5" fmla="*/ 0 h 2488994"/>
                <a:gd name="T6" fmla="*/ 0 w 2398426"/>
                <a:gd name="T7" fmla="*/ 0 h 2488994"/>
                <a:gd name="T8" fmla="*/ 0 w 2398426"/>
                <a:gd name="T9" fmla="*/ 0 h 2488994"/>
                <a:gd name="T10" fmla="*/ 0 w 2398426"/>
                <a:gd name="T11" fmla="*/ 0 h 2488994"/>
                <a:gd name="T12" fmla="*/ 0 w 2398426"/>
                <a:gd name="T13" fmla="*/ 0 h 2488994"/>
                <a:gd name="T14" fmla="*/ 0 w 2398426"/>
                <a:gd name="T15" fmla="*/ 0 h 24889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98426" h="2488994">
                  <a:moveTo>
                    <a:pt x="2113613" y="269822"/>
                  </a:moveTo>
                  <a:lnTo>
                    <a:pt x="254833" y="149901"/>
                  </a:lnTo>
                  <a:lnTo>
                    <a:pt x="74951" y="0"/>
                  </a:lnTo>
                  <a:lnTo>
                    <a:pt x="0" y="329783"/>
                  </a:lnTo>
                  <a:lnTo>
                    <a:pt x="1691048" y="2488994"/>
                  </a:lnTo>
                  <a:lnTo>
                    <a:pt x="2177788" y="1556144"/>
                  </a:lnTo>
                  <a:lnTo>
                    <a:pt x="2398426" y="1439055"/>
                  </a:lnTo>
                  <a:lnTo>
                    <a:pt x="2113613" y="2698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8" name="Freeform 255"/>
            <p:cNvSpPr>
              <a:spLocks/>
            </p:cNvSpPr>
            <p:nvPr/>
          </p:nvSpPr>
          <p:spPr bwMode="auto">
            <a:xfrm rot="286500">
              <a:off x="5000625" y="3467100"/>
              <a:ext cx="44450" cy="58738"/>
            </a:xfrm>
            <a:custGeom>
              <a:avLst/>
              <a:gdLst>
                <a:gd name="T0" fmla="*/ 0 w 1259245"/>
                <a:gd name="T1" fmla="*/ 0 h 1506961"/>
                <a:gd name="T2" fmla="*/ 0 w 1259245"/>
                <a:gd name="T3" fmla="*/ 0 h 1506961"/>
                <a:gd name="T4" fmla="*/ 0 w 1259245"/>
                <a:gd name="T5" fmla="*/ 0 h 1506961"/>
                <a:gd name="T6" fmla="*/ 0 w 1259245"/>
                <a:gd name="T7" fmla="*/ 0 h 1506961"/>
                <a:gd name="T8" fmla="*/ 0 w 1259245"/>
                <a:gd name="T9" fmla="*/ 0 h 15069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9245" h="1506961">
                  <a:moveTo>
                    <a:pt x="459998" y="0"/>
                  </a:moveTo>
                  <a:lnTo>
                    <a:pt x="0" y="967315"/>
                  </a:lnTo>
                  <a:lnTo>
                    <a:pt x="599606" y="1506961"/>
                  </a:lnTo>
                  <a:lnTo>
                    <a:pt x="1259243" y="571259"/>
                  </a:lnTo>
                  <a:lnTo>
                    <a:pt x="45999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9" name="Freeform 256"/>
            <p:cNvSpPr>
              <a:spLocks/>
            </p:cNvSpPr>
            <p:nvPr/>
          </p:nvSpPr>
          <p:spPr bwMode="auto">
            <a:xfrm>
              <a:off x="5002213" y="3365500"/>
              <a:ext cx="71437" cy="57150"/>
            </a:xfrm>
            <a:custGeom>
              <a:avLst/>
              <a:gdLst>
                <a:gd name="T0" fmla="*/ 0 w 1678899"/>
                <a:gd name="T1" fmla="*/ 0 h 1259174"/>
                <a:gd name="T2" fmla="*/ 0 w 1678899"/>
                <a:gd name="T3" fmla="*/ 0 h 1259174"/>
                <a:gd name="T4" fmla="*/ 0 w 1678899"/>
                <a:gd name="T5" fmla="*/ 0 h 1259174"/>
                <a:gd name="T6" fmla="*/ 0 w 1678899"/>
                <a:gd name="T7" fmla="*/ 0 h 1259174"/>
                <a:gd name="T8" fmla="*/ 0 w 1678899"/>
                <a:gd name="T9" fmla="*/ 0 h 1259174"/>
                <a:gd name="T10" fmla="*/ 0 w 1678899"/>
                <a:gd name="T11" fmla="*/ 0 h 12591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8899" h="1259174">
                  <a:moveTo>
                    <a:pt x="209862" y="1154242"/>
                  </a:moveTo>
                  <a:lnTo>
                    <a:pt x="1678899" y="1259174"/>
                  </a:lnTo>
                  <a:lnTo>
                    <a:pt x="1663908" y="899410"/>
                  </a:lnTo>
                  <a:lnTo>
                    <a:pt x="854439" y="0"/>
                  </a:lnTo>
                  <a:lnTo>
                    <a:pt x="0" y="269823"/>
                  </a:lnTo>
                  <a:lnTo>
                    <a:pt x="209862" y="115424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0" name="Freeform 257"/>
            <p:cNvSpPr>
              <a:spLocks/>
            </p:cNvSpPr>
            <p:nvPr/>
          </p:nvSpPr>
          <p:spPr bwMode="auto">
            <a:xfrm>
              <a:off x="5014913" y="3417888"/>
              <a:ext cx="100012" cy="96837"/>
            </a:xfrm>
            <a:custGeom>
              <a:avLst/>
              <a:gdLst>
                <a:gd name="T0" fmla="*/ 0 w 2578308"/>
                <a:gd name="T1" fmla="*/ 0 h 2368446"/>
                <a:gd name="T2" fmla="*/ 0 w 2578308"/>
                <a:gd name="T3" fmla="*/ 0 h 2368446"/>
                <a:gd name="T4" fmla="*/ 0 w 2578308"/>
                <a:gd name="T5" fmla="*/ 0 h 2368446"/>
                <a:gd name="T6" fmla="*/ 0 w 2578308"/>
                <a:gd name="T7" fmla="*/ 0 h 2368446"/>
                <a:gd name="T8" fmla="*/ 0 w 2578308"/>
                <a:gd name="T9" fmla="*/ 0 h 2368446"/>
                <a:gd name="T10" fmla="*/ 0 w 2578308"/>
                <a:gd name="T11" fmla="*/ 0 h 2368446"/>
                <a:gd name="T12" fmla="*/ 0 w 2578308"/>
                <a:gd name="T13" fmla="*/ 0 h 2368446"/>
                <a:gd name="T14" fmla="*/ 0 w 2578308"/>
                <a:gd name="T15" fmla="*/ 0 h 2368446"/>
                <a:gd name="T16" fmla="*/ 0 w 2578308"/>
                <a:gd name="T17" fmla="*/ 0 h 2368446"/>
                <a:gd name="T18" fmla="*/ 0 w 2578308"/>
                <a:gd name="T19" fmla="*/ 0 h 2368446"/>
                <a:gd name="T20" fmla="*/ 0 w 2578308"/>
                <a:gd name="T21" fmla="*/ 0 h 2368446"/>
                <a:gd name="T22" fmla="*/ 0 w 2578308"/>
                <a:gd name="T23" fmla="*/ 0 h 23684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8308" h="2368446">
                  <a:moveTo>
                    <a:pt x="0" y="0"/>
                  </a:moveTo>
                  <a:lnTo>
                    <a:pt x="254833" y="1154242"/>
                  </a:lnTo>
                  <a:lnTo>
                    <a:pt x="104931" y="1259173"/>
                  </a:lnTo>
                  <a:lnTo>
                    <a:pt x="855821" y="1873287"/>
                  </a:lnTo>
                  <a:lnTo>
                    <a:pt x="1111621" y="1524299"/>
                  </a:lnTo>
                  <a:lnTo>
                    <a:pt x="1734645" y="2033965"/>
                  </a:lnTo>
                  <a:lnTo>
                    <a:pt x="1633928" y="2368446"/>
                  </a:lnTo>
                  <a:lnTo>
                    <a:pt x="2338465" y="2263514"/>
                  </a:lnTo>
                  <a:lnTo>
                    <a:pt x="2578308" y="1514006"/>
                  </a:lnTo>
                  <a:lnTo>
                    <a:pt x="2113613" y="224852"/>
                  </a:lnTo>
                  <a:lnTo>
                    <a:pt x="1439056" y="14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1" name="Freeform 258"/>
            <p:cNvSpPr>
              <a:spLocks/>
            </p:cNvSpPr>
            <p:nvPr/>
          </p:nvSpPr>
          <p:spPr bwMode="auto">
            <a:xfrm>
              <a:off x="5041900" y="3478213"/>
              <a:ext cx="39688" cy="49212"/>
            </a:xfrm>
            <a:custGeom>
              <a:avLst/>
              <a:gdLst>
                <a:gd name="T0" fmla="*/ 0 w 1097536"/>
                <a:gd name="T1" fmla="*/ 0 h 1184223"/>
                <a:gd name="T2" fmla="*/ 0 w 1097536"/>
                <a:gd name="T3" fmla="*/ 0 h 1184223"/>
                <a:gd name="T4" fmla="*/ 0 w 1097536"/>
                <a:gd name="T5" fmla="*/ 0 h 1184223"/>
                <a:gd name="T6" fmla="*/ 0 w 1097536"/>
                <a:gd name="T7" fmla="*/ 0 h 1184223"/>
                <a:gd name="T8" fmla="*/ 0 w 1097536"/>
                <a:gd name="T9" fmla="*/ 0 h 1184223"/>
                <a:gd name="T10" fmla="*/ 0 w 1097536"/>
                <a:gd name="T11" fmla="*/ 0 h 1184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7536" h="1184223">
                  <a:moveTo>
                    <a:pt x="482939" y="0"/>
                  </a:moveTo>
                  <a:lnTo>
                    <a:pt x="0" y="416160"/>
                  </a:lnTo>
                  <a:lnTo>
                    <a:pt x="452959" y="1184223"/>
                  </a:lnTo>
                  <a:lnTo>
                    <a:pt x="1067555" y="824459"/>
                  </a:lnTo>
                  <a:lnTo>
                    <a:pt x="1097536" y="509666"/>
                  </a:lnTo>
                  <a:lnTo>
                    <a:pt x="48293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2" name="Freeform 259"/>
            <p:cNvSpPr>
              <a:spLocks/>
            </p:cNvSpPr>
            <p:nvPr/>
          </p:nvSpPr>
          <p:spPr bwMode="auto">
            <a:xfrm>
              <a:off x="5059363" y="3505200"/>
              <a:ext cx="65087" cy="60325"/>
            </a:xfrm>
            <a:custGeom>
              <a:avLst/>
              <a:gdLst>
                <a:gd name="T0" fmla="*/ 0 w 1852882"/>
                <a:gd name="T1" fmla="*/ 0 h 1521018"/>
                <a:gd name="T2" fmla="*/ 0 w 1852882"/>
                <a:gd name="T3" fmla="*/ 0 h 1521018"/>
                <a:gd name="T4" fmla="*/ 0 w 1852882"/>
                <a:gd name="T5" fmla="*/ 0 h 1521018"/>
                <a:gd name="T6" fmla="*/ 0 w 1852882"/>
                <a:gd name="T7" fmla="*/ 0 h 1521018"/>
                <a:gd name="T8" fmla="*/ 0 w 1852882"/>
                <a:gd name="T9" fmla="*/ 0 h 1521018"/>
                <a:gd name="T10" fmla="*/ 0 w 1852882"/>
                <a:gd name="T11" fmla="*/ 0 h 1521018"/>
                <a:gd name="T12" fmla="*/ 0 w 1852882"/>
                <a:gd name="T13" fmla="*/ 0 h 1521018"/>
                <a:gd name="T14" fmla="*/ 0 w 1852882"/>
                <a:gd name="T15" fmla="*/ 0 h 1521018"/>
                <a:gd name="T16" fmla="*/ 0 w 1852882"/>
                <a:gd name="T17" fmla="*/ 0 h 1521018"/>
                <a:gd name="T18" fmla="*/ 0 w 1852882"/>
                <a:gd name="T19" fmla="*/ 0 h 1521018"/>
                <a:gd name="T20" fmla="*/ 0 w 1852882"/>
                <a:gd name="T21" fmla="*/ 0 h 15210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2882" h="1521018">
                  <a:moveTo>
                    <a:pt x="0" y="507061"/>
                  </a:moveTo>
                  <a:lnTo>
                    <a:pt x="0" y="1211599"/>
                  </a:lnTo>
                  <a:lnTo>
                    <a:pt x="435424" y="1521018"/>
                  </a:lnTo>
                  <a:lnTo>
                    <a:pt x="839449" y="1391481"/>
                  </a:lnTo>
                  <a:lnTo>
                    <a:pt x="1763339" y="952692"/>
                  </a:lnTo>
                  <a:lnTo>
                    <a:pt x="1852882" y="743963"/>
                  </a:lnTo>
                  <a:lnTo>
                    <a:pt x="1756379" y="372784"/>
                  </a:lnTo>
                  <a:lnTo>
                    <a:pt x="1563372" y="307281"/>
                  </a:lnTo>
                  <a:lnTo>
                    <a:pt x="1370668" y="0"/>
                  </a:lnTo>
                  <a:lnTo>
                    <a:pt x="644577" y="177278"/>
                  </a:lnTo>
                  <a:lnTo>
                    <a:pt x="0" y="50706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3" name="Freeform 260"/>
            <p:cNvSpPr>
              <a:spLocks/>
            </p:cNvSpPr>
            <p:nvPr/>
          </p:nvSpPr>
          <p:spPr bwMode="auto">
            <a:xfrm>
              <a:off x="5019675" y="3495675"/>
              <a:ext cx="53975" cy="109538"/>
            </a:xfrm>
            <a:custGeom>
              <a:avLst/>
              <a:gdLst>
                <a:gd name="T0" fmla="*/ 0 w 444747"/>
                <a:gd name="T1" fmla="*/ 6 h 900169"/>
                <a:gd name="T2" fmla="*/ 3 w 444747"/>
                <a:gd name="T3" fmla="*/ 8 h 900169"/>
                <a:gd name="T4" fmla="*/ 3 w 444747"/>
                <a:gd name="T5" fmla="*/ 19 h 900169"/>
                <a:gd name="T6" fmla="*/ 7 w 444747"/>
                <a:gd name="T7" fmla="*/ 24 h 900169"/>
                <a:gd name="T8" fmla="*/ 8 w 444747"/>
                <a:gd name="T9" fmla="*/ 22 h 900169"/>
                <a:gd name="T10" fmla="*/ 10 w 444747"/>
                <a:gd name="T11" fmla="*/ 18 h 900169"/>
                <a:gd name="T12" fmla="*/ 9 w 444747"/>
                <a:gd name="T13" fmla="*/ 16 h 900169"/>
                <a:gd name="T14" fmla="*/ 12 w 444747"/>
                <a:gd name="T15" fmla="*/ 15 h 900169"/>
                <a:gd name="T16" fmla="*/ 8 w 444747"/>
                <a:gd name="T17" fmla="*/ 13 h 900169"/>
                <a:gd name="T18" fmla="*/ 8 w 444747"/>
                <a:gd name="T19" fmla="*/ 7 h 900169"/>
                <a:gd name="T20" fmla="*/ 5 w 444747"/>
                <a:gd name="T21" fmla="*/ 0 h 900169"/>
                <a:gd name="T22" fmla="*/ 0 w 444747"/>
                <a:gd name="T23" fmla="*/ 6 h 9001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4747" h="900169">
                  <a:moveTo>
                    <a:pt x="0" y="238385"/>
                  </a:moveTo>
                  <a:lnTo>
                    <a:pt x="99623" y="298870"/>
                  </a:lnTo>
                  <a:lnTo>
                    <a:pt x="99623" y="715154"/>
                  </a:lnTo>
                  <a:lnTo>
                    <a:pt x="263290" y="900169"/>
                  </a:lnTo>
                  <a:lnTo>
                    <a:pt x="327333" y="836125"/>
                  </a:lnTo>
                  <a:lnTo>
                    <a:pt x="384261" y="683132"/>
                  </a:lnTo>
                  <a:lnTo>
                    <a:pt x="362913" y="608414"/>
                  </a:lnTo>
                  <a:lnTo>
                    <a:pt x="444747" y="576393"/>
                  </a:lnTo>
                  <a:lnTo>
                    <a:pt x="327333" y="476769"/>
                  </a:lnTo>
                  <a:lnTo>
                    <a:pt x="327333" y="266849"/>
                  </a:lnTo>
                  <a:lnTo>
                    <a:pt x="185014" y="0"/>
                  </a:lnTo>
                  <a:lnTo>
                    <a:pt x="0" y="23838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4" name="Freeform 257"/>
            <p:cNvSpPr>
              <a:spLocks/>
            </p:cNvSpPr>
            <p:nvPr/>
          </p:nvSpPr>
          <p:spPr bwMode="auto">
            <a:xfrm>
              <a:off x="4252913" y="3009900"/>
              <a:ext cx="109537" cy="163513"/>
            </a:xfrm>
            <a:custGeom>
              <a:avLst/>
              <a:gdLst>
                <a:gd name="T0" fmla="*/ 2147483647 w 84"/>
                <a:gd name="T1" fmla="*/ 2147483647 h 126"/>
                <a:gd name="T2" fmla="*/ 0 w 84"/>
                <a:gd name="T3" fmla="*/ 2147483647 h 126"/>
                <a:gd name="T4" fmla="*/ 0 w 84"/>
                <a:gd name="T5" fmla="*/ 2147483647 h 126"/>
                <a:gd name="T6" fmla="*/ 2147483647 w 84"/>
                <a:gd name="T7" fmla="*/ 2147483647 h 126"/>
                <a:gd name="T8" fmla="*/ 2147483647 w 84"/>
                <a:gd name="T9" fmla="*/ 2147483647 h 126"/>
                <a:gd name="T10" fmla="*/ 2147483647 w 84"/>
                <a:gd name="T11" fmla="*/ 2147483647 h 126"/>
                <a:gd name="T12" fmla="*/ 2147483647 w 84"/>
                <a:gd name="T13" fmla="*/ 2147483647 h 126"/>
                <a:gd name="T14" fmla="*/ 2147483647 w 84"/>
                <a:gd name="T15" fmla="*/ 2147483647 h 126"/>
                <a:gd name="T16" fmla="*/ 2147483647 w 84"/>
                <a:gd name="T17" fmla="*/ 2147483647 h 126"/>
                <a:gd name="T18" fmla="*/ 2147483647 w 84"/>
                <a:gd name="T19" fmla="*/ 2147483647 h 126"/>
                <a:gd name="T20" fmla="*/ 2147483647 w 84"/>
                <a:gd name="T21" fmla="*/ 2147483647 h 126"/>
                <a:gd name="T22" fmla="*/ 2147483647 w 84"/>
                <a:gd name="T23" fmla="*/ 0 h 126"/>
                <a:gd name="T24" fmla="*/ 2147483647 w 84"/>
                <a:gd name="T25" fmla="*/ 2147483647 h 126"/>
                <a:gd name="T26" fmla="*/ 2147483647 w 84"/>
                <a:gd name="T27" fmla="*/ 2147483647 h 126"/>
                <a:gd name="T28" fmla="*/ 2147483647 w 84"/>
                <a:gd name="T29" fmla="*/ 2147483647 h 126"/>
                <a:gd name="T30" fmla="*/ 2147483647 w 84"/>
                <a:gd name="T31" fmla="*/ 2147483647 h 126"/>
                <a:gd name="T32" fmla="*/ 2147483647 w 84"/>
                <a:gd name="T33" fmla="*/ 2147483647 h 126"/>
                <a:gd name="T34" fmla="*/ 2147483647 w 84"/>
                <a:gd name="T35" fmla="*/ 2147483647 h 126"/>
                <a:gd name="T36" fmla="*/ 2147483647 w 84"/>
                <a:gd name="T37" fmla="*/ 2147483647 h 126"/>
                <a:gd name="T38" fmla="*/ 2147483647 w 84"/>
                <a:gd name="T39" fmla="*/ 2147483647 h 126"/>
                <a:gd name="T40" fmla="*/ 2147483647 w 84"/>
                <a:gd name="T41" fmla="*/ 2147483647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" h="126">
                  <a:moveTo>
                    <a:pt x="18" y="126"/>
                  </a:moveTo>
                  <a:lnTo>
                    <a:pt x="0" y="114"/>
                  </a:lnTo>
                  <a:lnTo>
                    <a:pt x="0" y="102"/>
                  </a:lnTo>
                  <a:lnTo>
                    <a:pt x="6" y="96"/>
                  </a:lnTo>
                  <a:lnTo>
                    <a:pt x="12" y="84"/>
                  </a:lnTo>
                  <a:lnTo>
                    <a:pt x="12" y="66"/>
                  </a:lnTo>
                  <a:lnTo>
                    <a:pt x="6" y="60"/>
                  </a:lnTo>
                  <a:lnTo>
                    <a:pt x="12" y="54"/>
                  </a:lnTo>
                  <a:lnTo>
                    <a:pt x="6" y="36"/>
                  </a:lnTo>
                  <a:lnTo>
                    <a:pt x="30" y="30"/>
                  </a:lnTo>
                  <a:lnTo>
                    <a:pt x="30" y="18"/>
                  </a:lnTo>
                  <a:lnTo>
                    <a:pt x="54" y="0"/>
                  </a:lnTo>
                  <a:lnTo>
                    <a:pt x="60" y="6"/>
                  </a:lnTo>
                  <a:lnTo>
                    <a:pt x="72" y="6"/>
                  </a:lnTo>
                  <a:lnTo>
                    <a:pt x="78" y="18"/>
                  </a:lnTo>
                  <a:lnTo>
                    <a:pt x="84" y="30"/>
                  </a:lnTo>
                  <a:lnTo>
                    <a:pt x="72" y="42"/>
                  </a:lnTo>
                  <a:lnTo>
                    <a:pt x="78" y="66"/>
                  </a:lnTo>
                  <a:lnTo>
                    <a:pt x="72" y="96"/>
                  </a:lnTo>
                  <a:lnTo>
                    <a:pt x="54" y="102"/>
                  </a:lnTo>
                  <a:lnTo>
                    <a:pt x="18" y="12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5" name="Freeform 258"/>
            <p:cNvSpPr>
              <a:spLocks/>
            </p:cNvSpPr>
            <p:nvPr/>
          </p:nvSpPr>
          <p:spPr bwMode="auto">
            <a:xfrm>
              <a:off x="5830888" y="1674813"/>
              <a:ext cx="436562" cy="557212"/>
            </a:xfrm>
            <a:custGeom>
              <a:avLst/>
              <a:gdLst>
                <a:gd name="T0" fmla="*/ 2147483647 w 336"/>
                <a:gd name="T1" fmla="*/ 2147483647 h 427"/>
                <a:gd name="T2" fmla="*/ 2147483647 w 336"/>
                <a:gd name="T3" fmla="*/ 2147483647 h 427"/>
                <a:gd name="T4" fmla="*/ 2147483647 w 336"/>
                <a:gd name="T5" fmla="*/ 2147483647 h 427"/>
                <a:gd name="T6" fmla="*/ 2147483647 w 336"/>
                <a:gd name="T7" fmla="*/ 2147483647 h 427"/>
                <a:gd name="T8" fmla="*/ 2147483647 w 336"/>
                <a:gd name="T9" fmla="*/ 2147483647 h 427"/>
                <a:gd name="T10" fmla="*/ 2147483647 w 336"/>
                <a:gd name="T11" fmla="*/ 2147483647 h 427"/>
                <a:gd name="T12" fmla="*/ 2147483647 w 336"/>
                <a:gd name="T13" fmla="*/ 2147483647 h 427"/>
                <a:gd name="T14" fmla="*/ 2147483647 w 336"/>
                <a:gd name="T15" fmla="*/ 2147483647 h 427"/>
                <a:gd name="T16" fmla="*/ 2147483647 w 336"/>
                <a:gd name="T17" fmla="*/ 2147483647 h 427"/>
                <a:gd name="T18" fmla="*/ 2147483647 w 336"/>
                <a:gd name="T19" fmla="*/ 2147483647 h 427"/>
                <a:gd name="T20" fmla="*/ 2147483647 w 336"/>
                <a:gd name="T21" fmla="*/ 2147483647 h 427"/>
                <a:gd name="T22" fmla="*/ 2147483647 w 336"/>
                <a:gd name="T23" fmla="*/ 0 h 427"/>
                <a:gd name="T24" fmla="*/ 2147483647 w 336"/>
                <a:gd name="T25" fmla="*/ 2147483647 h 427"/>
                <a:gd name="T26" fmla="*/ 2147483647 w 336"/>
                <a:gd name="T27" fmla="*/ 2147483647 h 427"/>
                <a:gd name="T28" fmla="*/ 2147483647 w 336"/>
                <a:gd name="T29" fmla="*/ 2147483647 h 427"/>
                <a:gd name="T30" fmla="*/ 2147483647 w 336"/>
                <a:gd name="T31" fmla="*/ 2147483647 h 427"/>
                <a:gd name="T32" fmla="*/ 2147483647 w 336"/>
                <a:gd name="T33" fmla="*/ 2147483647 h 427"/>
                <a:gd name="T34" fmla="*/ 2147483647 w 336"/>
                <a:gd name="T35" fmla="*/ 2147483647 h 427"/>
                <a:gd name="T36" fmla="*/ 2147483647 w 336"/>
                <a:gd name="T37" fmla="*/ 2147483647 h 427"/>
                <a:gd name="T38" fmla="*/ 2147483647 w 336"/>
                <a:gd name="T39" fmla="*/ 2147483647 h 427"/>
                <a:gd name="T40" fmla="*/ 2147483647 w 336"/>
                <a:gd name="T41" fmla="*/ 2147483647 h 427"/>
                <a:gd name="T42" fmla="*/ 2147483647 w 336"/>
                <a:gd name="T43" fmla="*/ 2147483647 h 427"/>
                <a:gd name="T44" fmla="*/ 2147483647 w 336"/>
                <a:gd name="T45" fmla="*/ 2147483647 h 427"/>
                <a:gd name="T46" fmla="*/ 2147483647 w 336"/>
                <a:gd name="T47" fmla="*/ 2147483647 h 427"/>
                <a:gd name="T48" fmla="*/ 2147483647 w 336"/>
                <a:gd name="T49" fmla="*/ 2147483647 h 427"/>
                <a:gd name="T50" fmla="*/ 2147483647 w 336"/>
                <a:gd name="T51" fmla="*/ 2147483647 h 427"/>
                <a:gd name="T52" fmla="*/ 2147483647 w 336"/>
                <a:gd name="T53" fmla="*/ 2147483647 h 427"/>
                <a:gd name="T54" fmla="*/ 0 w 336"/>
                <a:gd name="T55" fmla="*/ 2147483647 h 427"/>
                <a:gd name="T56" fmla="*/ 2147483647 w 336"/>
                <a:gd name="T57" fmla="*/ 2147483647 h 427"/>
                <a:gd name="T58" fmla="*/ 2147483647 w 336"/>
                <a:gd name="T59" fmla="*/ 2147483647 h 427"/>
                <a:gd name="T60" fmla="*/ 2147483647 w 336"/>
                <a:gd name="T61" fmla="*/ 2147483647 h 427"/>
                <a:gd name="T62" fmla="*/ 2147483647 w 336"/>
                <a:gd name="T63" fmla="*/ 2147483647 h 427"/>
                <a:gd name="T64" fmla="*/ 2147483647 w 336"/>
                <a:gd name="T65" fmla="*/ 2147483647 h 4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6" h="427">
                  <a:moveTo>
                    <a:pt x="120" y="427"/>
                  </a:moveTo>
                  <a:lnTo>
                    <a:pt x="96" y="397"/>
                  </a:lnTo>
                  <a:lnTo>
                    <a:pt x="78" y="325"/>
                  </a:lnTo>
                  <a:lnTo>
                    <a:pt x="96" y="282"/>
                  </a:lnTo>
                  <a:lnTo>
                    <a:pt x="144" y="180"/>
                  </a:lnTo>
                  <a:lnTo>
                    <a:pt x="192" y="150"/>
                  </a:lnTo>
                  <a:lnTo>
                    <a:pt x="222" y="114"/>
                  </a:lnTo>
                  <a:lnTo>
                    <a:pt x="252" y="96"/>
                  </a:lnTo>
                  <a:lnTo>
                    <a:pt x="294" y="72"/>
                  </a:lnTo>
                  <a:lnTo>
                    <a:pt x="336" y="30"/>
                  </a:lnTo>
                  <a:lnTo>
                    <a:pt x="330" y="6"/>
                  </a:lnTo>
                  <a:lnTo>
                    <a:pt x="294" y="0"/>
                  </a:lnTo>
                  <a:lnTo>
                    <a:pt x="270" y="24"/>
                  </a:lnTo>
                  <a:lnTo>
                    <a:pt x="252" y="42"/>
                  </a:lnTo>
                  <a:lnTo>
                    <a:pt x="222" y="48"/>
                  </a:lnTo>
                  <a:lnTo>
                    <a:pt x="186" y="48"/>
                  </a:lnTo>
                  <a:lnTo>
                    <a:pt x="174" y="60"/>
                  </a:lnTo>
                  <a:lnTo>
                    <a:pt x="162" y="78"/>
                  </a:lnTo>
                  <a:lnTo>
                    <a:pt x="114" y="126"/>
                  </a:lnTo>
                  <a:lnTo>
                    <a:pt x="90" y="138"/>
                  </a:lnTo>
                  <a:lnTo>
                    <a:pt x="84" y="168"/>
                  </a:lnTo>
                  <a:lnTo>
                    <a:pt x="66" y="186"/>
                  </a:lnTo>
                  <a:lnTo>
                    <a:pt x="42" y="216"/>
                  </a:lnTo>
                  <a:lnTo>
                    <a:pt x="42" y="240"/>
                  </a:lnTo>
                  <a:lnTo>
                    <a:pt x="30" y="270"/>
                  </a:lnTo>
                  <a:lnTo>
                    <a:pt x="12" y="295"/>
                  </a:lnTo>
                  <a:lnTo>
                    <a:pt x="18" y="325"/>
                  </a:lnTo>
                  <a:lnTo>
                    <a:pt x="0" y="349"/>
                  </a:lnTo>
                  <a:lnTo>
                    <a:pt x="18" y="391"/>
                  </a:lnTo>
                  <a:lnTo>
                    <a:pt x="48" y="403"/>
                  </a:lnTo>
                  <a:lnTo>
                    <a:pt x="54" y="415"/>
                  </a:lnTo>
                  <a:lnTo>
                    <a:pt x="72" y="421"/>
                  </a:lnTo>
                  <a:lnTo>
                    <a:pt x="120" y="42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6" name="Freeform 259"/>
            <p:cNvSpPr>
              <a:spLocks/>
            </p:cNvSpPr>
            <p:nvPr/>
          </p:nvSpPr>
          <p:spPr bwMode="auto">
            <a:xfrm>
              <a:off x="5572125" y="4953000"/>
              <a:ext cx="166688" cy="346075"/>
            </a:xfrm>
            <a:custGeom>
              <a:avLst/>
              <a:gdLst>
                <a:gd name="T0" fmla="*/ 2147483647 w 126"/>
                <a:gd name="T1" fmla="*/ 2147483647 h 265"/>
                <a:gd name="T2" fmla="*/ 0 w 126"/>
                <a:gd name="T3" fmla="*/ 2147483647 h 265"/>
                <a:gd name="T4" fmla="*/ 2147483647 w 126"/>
                <a:gd name="T5" fmla="*/ 2147483647 h 265"/>
                <a:gd name="T6" fmla="*/ 2147483647 w 126"/>
                <a:gd name="T7" fmla="*/ 2147483647 h 265"/>
                <a:gd name="T8" fmla="*/ 2147483647 w 126"/>
                <a:gd name="T9" fmla="*/ 2147483647 h 265"/>
                <a:gd name="T10" fmla="*/ 2147483647 w 126"/>
                <a:gd name="T11" fmla="*/ 2147483647 h 265"/>
                <a:gd name="T12" fmla="*/ 2147483647 w 126"/>
                <a:gd name="T13" fmla="*/ 2147483647 h 265"/>
                <a:gd name="T14" fmla="*/ 2147483647 w 126"/>
                <a:gd name="T15" fmla="*/ 2147483647 h 265"/>
                <a:gd name="T16" fmla="*/ 2147483647 w 126"/>
                <a:gd name="T17" fmla="*/ 0 h 265"/>
                <a:gd name="T18" fmla="*/ 2147483647 w 126"/>
                <a:gd name="T19" fmla="*/ 2147483647 h 265"/>
                <a:gd name="T20" fmla="*/ 2147483647 w 126"/>
                <a:gd name="T21" fmla="*/ 2147483647 h 265"/>
                <a:gd name="T22" fmla="*/ 2147483647 w 126"/>
                <a:gd name="T23" fmla="*/ 2147483647 h 265"/>
                <a:gd name="T24" fmla="*/ 2147483647 w 126"/>
                <a:gd name="T25" fmla="*/ 2147483647 h 265"/>
                <a:gd name="T26" fmla="*/ 2147483647 w 126"/>
                <a:gd name="T27" fmla="*/ 2147483647 h 265"/>
                <a:gd name="T28" fmla="*/ 2147483647 w 126"/>
                <a:gd name="T29" fmla="*/ 2147483647 h 265"/>
                <a:gd name="T30" fmla="*/ 2147483647 w 126"/>
                <a:gd name="T31" fmla="*/ 2147483647 h 265"/>
                <a:gd name="T32" fmla="*/ 2147483647 w 126"/>
                <a:gd name="T33" fmla="*/ 2147483647 h 2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6" h="265">
                  <a:moveTo>
                    <a:pt x="6" y="217"/>
                  </a:moveTo>
                  <a:lnTo>
                    <a:pt x="0" y="193"/>
                  </a:lnTo>
                  <a:lnTo>
                    <a:pt x="12" y="169"/>
                  </a:lnTo>
                  <a:lnTo>
                    <a:pt x="24" y="139"/>
                  </a:lnTo>
                  <a:lnTo>
                    <a:pt x="12" y="91"/>
                  </a:lnTo>
                  <a:lnTo>
                    <a:pt x="30" y="78"/>
                  </a:lnTo>
                  <a:lnTo>
                    <a:pt x="54" y="60"/>
                  </a:lnTo>
                  <a:lnTo>
                    <a:pt x="78" y="24"/>
                  </a:lnTo>
                  <a:lnTo>
                    <a:pt x="108" y="0"/>
                  </a:lnTo>
                  <a:lnTo>
                    <a:pt x="126" y="24"/>
                  </a:lnTo>
                  <a:lnTo>
                    <a:pt x="126" y="66"/>
                  </a:lnTo>
                  <a:lnTo>
                    <a:pt x="126" y="91"/>
                  </a:lnTo>
                  <a:lnTo>
                    <a:pt x="78" y="253"/>
                  </a:lnTo>
                  <a:lnTo>
                    <a:pt x="54" y="259"/>
                  </a:lnTo>
                  <a:lnTo>
                    <a:pt x="30" y="265"/>
                  </a:lnTo>
                  <a:lnTo>
                    <a:pt x="6" y="247"/>
                  </a:lnTo>
                  <a:lnTo>
                    <a:pt x="6" y="21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7" name="Freeform 266"/>
            <p:cNvSpPr>
              <a:spLocks/>
            </p:cNvSpPr>
            <p:nvPr/>
          </p:nvSpPr>
          <p:spPr bwMode="auto">
            <a:xfrm>
              <a:off x="8650288" y="5749925"/>
              <a:ext cx="179387" cy="204788"/>
            </a:xfrm>
            <a:custGeom>
              <a:avLst/>
              <a:gdLst>
                <a:gd name="T0" fmla="*/ 0 w 138"/>
                <a:gd name="T1" fmla="*/ 2147483647 h 157"/>
                <a:gd name="T2" fmla="*/ 2147483647 w 138"/>
                <a:gd name="T3" fmla="*/ 2147483647 h 157"/>
                <a:gd name="T4" fmla="*/ 2147483647 w 138"/>
                <a:gd name="T5" fmla="*/ 2147483647 h 157"/>
                <a:gd name="T6" fmla="*/ 2147483647 w 138"/>
                <a:gd name="T7" fmla="*/ 2147483647 h 157"/>
                <a:gd name="T8" fmla="*/ 2147483647 w 138"/>
                <a:gd name="T9" fmla="*/ 2147483647 h 157"/>
                <a:gd name="T10" fmla="*/ 2147483647 w 138"/>
                <a:gd name="T11" fmla="*/ 2147483647 h 157"/>
                <a:gd name="T12" fmla="*/ 2147483647 w 138"/>
                <a:gd name="T13" fmla="*/ 0 h 157"/>
                <a:gd name="T14" fmla="*/ 2147483647 w 138"/>
                <a:gd name="T15" fmla="*/ 2147483647 h 157"/>
                <a:gd name="T16" fmla="*/ 2147483647 w 138"/>
                <a:gd name="T17" fmla="*/ 2147483647 h 157"/>
                <a:gd name="T18" fmla="*/ 2147483647 w 138"/>
                <a:gd name="T19" fmla="*/ 2147483647 h 157"/>
                <a:gd name="T20" fmla="*/ 2147483647 w 138"/>
                <a:gd name="T21" fmla="*/ 2147483647 h 157"/>
                <a:gd name="T22" fmla="*/ 2147483647 w 138"/>
                <a:gd name="T23" fmla="*/ 2147483647 h 157"/>
                <a:gd name="T24" fmla="*/ 2147483647 w 138"/>
                <a:gd name="T25" fmla="*/ 2147483647 h 157"/>
                <a:gd name="T26" fmla="*/ 2147483647 w 138"/>
                <a:gd name="T27" fmla="*/ 2147483647 h 157"/>
                <a:gd name="T28" fmla="*/ 2147483647 w 138"/>
                <a:gd name="T29" fmla="*/ 2147483647 h 157"/>
                <a:gd name="T30" fmla="*/ 2147483647 w 138"/>
                <a:gd name="T31" fmla="*/ 2147483647 h 157"/>
                <a:gd name="T32" fmla="*/ 2147483647 w 138"/>
                <a:gd name="T33" fmla="*/ 2147483647 h 157"/>
                <a:gd name="T34" fmla="*/ 0 w 138"/>
                <a:gd name="T35" fmla="*/ 2147483647 h 1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8" h="157">
                  <a:moveTo>
                    <a:pt x="0" y="133"/>
                  </a:moveTo>
                  <a:lnTo>
                    <a:pt x="18" y="97"/>
                  </a:lnTo>
                  <a:lnTo>
                    <a:pt x="30" y="79"/>
                  </a:lnTo>
                  <a:lnTo>
                    <a:pt x="66" y="60"/>
                  </a:lnTo>
                  <a:lnTo>
                    <a:pt x="78" y="54"/>
                  </a:lnTo>
                  <a:lnTo>
                    <a:pt x="90" y="30"/>
                  </a:lnTo>
                  <a:lnTo>
                    <a:pt x="102" y="0"/>
                  </a:lnTo>
                  <a:lnTo>
                    <a:pt x="114" y="12"/>
                  </a:lnTo>
                  <a:lnTo>
                    <a:pt x="138" y="18"/>
                  </a:lnTo>
                  <a:lnTo>
                    <a:pt x="138" y="36"/>
                  </a:lnTo>
                  <a:lnTo>
                    <a:pt x="114" y="54"/>
                  </a:lnTo>
                  <a:lnTo>
                    <a:pt x="102" y="67"/>
                  </a:lnTo>
                  <a:lnTo>
                    <a:pt x="78" y="91"/>
                  </a:lnTo>
                  <a:lnTo>
                    <a:pt x="72" y="115"/>
                  </a:lnTo>
                  <a:lnTo>
                    <a:pt x="66" y="151"/>
                  </a:lnTo>
                  <a:lnTo>
                    <a:pt x="36" y="157"/>
                  </a:lnTo>
                  <a:lnTo>
                    <a:pt x="18" y="151"/>
                  </a:lnTo>
                  <a:lnTo>
                    <a:pt x="0" y="13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8" name="Freeform 267"/>
            <p:cNvSpPr>
              <a:spLocks/>
            </p:cNvSpPr>
            <p:nvPr/>
          </p:nvSpPr>
          <p:spPr bwMode="auto">
            <a:xfrm>
              <a:off x="8805863" y="5565775"/>
              <a:ext cx="125412" cy="201613"/>
            </a:xfrm>
            <a:custGeom>
              <a:avLst/>
              <a:gdLst>
                <a:gd name="T0" fmla="*/ 2147483647 w 96"/>
                <a:gd name="T1" fmla="*/ 2147483647 h 156"/>
                <a:gd name="T2" fmla="*/ 2147483647 w 96"/>
                <a:gd name="T3" fmla="*/ 2147483647 h 156"/>
                <a:gd name="T4" fmla="*/ 2147483647 w 96"/>
                <a:gd name="T5" fmla="*/ 2147483647 h 156"/>
                <a:gd name="T6" fmla="*/ 0 w 96"/>
                <a:gd name="T7" fmla="*/ 0 h 156"/>
                <a:gd name="T8" fmla="*/ 2147483647 w 96"/>
                <a:gd name="T9" fmla="*/ 2147483647 h 156"/>
                <a:gd name="T10" fmla="*/ 2147483647 w 96"/>
                <a:gd name="T11" fmla="*/ 2147483647 h 156"/>
                <a:gd name="T12" fmla="*/ 2147483647 w 96"/>
                <a:gd name="T13" fmla="*/ 2147483647 h 156"/>
                <a:gd name="T14" fmla="*/ 2147483647 w 96"/>
                <a:gd name="T15" fmla="*/ 2147483647 h 156"/>
                <a:gd name="T16" fmla="*/ 2147483647 w 96"/>
                <a:gd name="T17" fmla="*/ 2147483647 h 156"/>
                <a:gd name="T18" fmla="*/ 2147483647 w 96"/>
                <a:gd name="T19" fmla="*/ 2147483647 h 156"/>
                <a:gd name="T20" fmla="*/ 2147483647 w 96"/>
                <a:gd name="T21" fmla="*/ 2147483647 h 156"/>
                <a:gd name="T22" fmla="*/ 2147483647 w 96"/>
                <a:gd name="T23" fmla="*/ 2147483647 h 156"/>
                <a:gd name="T24" fmla="*/ 2147483647 w 96"/>
                <a:gd name="T25" fmla="*/ 2147483647 h 156"/>
                <a:gd name="T26" fmla="*/ 2147483647 w 96"/>
                <a:gd name="T27" fmla="*/ 2147483647 h 156"/>
                <a:gd name="T28" fmla="*/ 2147483647 w 96"/>
                <a:gd name="T29" fmla="*/ 2147483647 h 156"/>
                <a:gd name="T30" fmla="*/ 2147483647 w 96"/>
                <a:gd name="T31" fmla="*/ 2147483647 h 156"/>
                <a:gd name="T32" fmla="*/ 2147483647 w 96"/>
                <a:gd name="T33" fmla="*/ 2147483647 h 156"/>
                <a:gd name="T34" fmla="*/ 2147483647 w 96"/>
                <a:gd name="T35" fmla="*/ 2147483647 h 1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6" h="156">
                  <a:moveTo>
                    <a:pt x="6" y="108"/>
                  </a:moveTo>
                  <a:lnTo>
                    <a:pt x="24" y="78"/>
                  </a:lnTo>
                  <a:lnTo>
                    <a:pt x="24" y="54"/>
                  </a:lnTo>
                  <a:lnTo>
                    <a:pt x="0" y="0"/>
                  </a:lnTo>
                  <a:lnTo>
                    <a:pt x="30" y="12"/>
                  </a:lnTo>
                  <a:lnTo>
                    <a:pt x="30" y="42"/>
                  </a:lnTo>
                  <a:lnTo>
                    <a:pt x="42" y="60"/>
                  </a:lnTo>
                  <a:lnTo>
                    <a:pt x="60" y="78"/>
                  </a:lnTo>
                  <a:lnTo>
                    <a:pt x="84" y="66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78" y="102"/>
                  </a:lnTo>
                  <a:lnTo>
                    <a:pt x="66" y="114"/>
                  </a:lnTo>
                  <a:lnTo>
                    <a:pt x="60" y="132"/>
                  </a:lnTo>
                  <a:lnTo>
                    <a:pt x="42" y="156"/>
                  </a:lnTo>
                  <a:lnTo>
                    <a:pt x="24" y="144"/>
                  </a:lnTo>
                  <a:lnTo>
                    <a:pt x="30" y="126"/>
                  </a:lnTo>
                  <a:lnTo>
                    <a:pt x="6" y="10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9" name="Freeform 268"/>
            <p:cNvSpPr>
              <a:spLocks/>
            </p:cNvSpPr>
            <p:nvPr/>
          </p:nvSpPr>
          <p:spPr bwMode="auto">
            <a:xfrm>
              <a:off x="7323138" y="4938713"/>
              <a:ext cx="989012" cy="750887"/>
            </a:xfrm>
            <a:custGeom>
              <a:avLst/>
              <a:gdLst>
                <a:gd name="T0" fmla="*/ 2147483647 w 757"/>
                <a:gd name="T1" fmla="*/ 2147483647 h 577"/>
                <a:gd name="T2" fmla="*/ 2147483647 w 757"/>
                <a:gd name="T3" fmla="*/ 2147483647 h 577"/>
                <a:gd name="T4" fmla="*/ 0 w 757"/>
                <a:gd name="T5" fmla="*/ 2147483647 h 577"/>
                <a:gd name="T6" fmla="*/ 2147483647 w 757"/>
                <a:gd name="T7" fmla="*/ 2147483647 h 577"/>
                <a:gd name="T8" fmla="*/ 2147483647 w 757"/>
                <a:gd name="T9" fmla="*/ 2147483647 h 577"/>
                <a:gd name="T10" fmla="*/ 2147483647 w 757"/>
                <a:gd name="T11" fmla="*/ 2147483647 h 577"/>
                <a:gd name="T12" fmla="*/ 2147483647 w 757"/>
                <a:gd name="T13" fmla="*/ 2147483647 h 577"/>
                <a:gd name="T14" fmla="*/ 2147483647 w 757"/>
                <a:gd name="T15" fmla="*/ 2147483647 h 577"/>
                <a:gd name="T16" fmla="*/ 2147483647 w 757"/>
                <a:gd name="T17" fmla="*/ 2147483647 h 577"/>
                <a:gd name="T18" fmla="*/ 2147483647 w 757"/>
                <a:gd name="T19" fmla="*/ 2147483647 h 577"/>
                <a:gd name="T20" fmla="*/ 2147483647 w 757"/>
                <a:gd name="T21" fmla="*/ 0 h 577"/>
                <a:gd name="T22" fmla="*/ 2147483647 w 757"/>
                <a:gd name="T23" fmla="*/ 2147483647 h 577"/>
                <a:gd name="T24" fmla="*/ 2147483647 w 757"/>
                <a:gd name="T25" fmla="*/ 2147483647 h 577"/>
                <a:gd name="T26" fmla="*/ 2147483647 w 757"/>
                <a:gd name="T27" fmla="*/ 2147483647 h 577"/>
                <a:gd name="T28" fmla="*/ 2147483647 w 757"/>
                <a:gd name="T29" fmla="*/ 2147483647 h 577"/>
                <a:gd name="T30" fmla="*/ 2147483647 w 757"/>
                <a:gd name="T31" fmla="*/ 2147483647 h 577"/>
                <a:gd name="T32" fmla="*/ 2147483647 w 757"/>
                <a:gd name="T33" fmla="*/ 2147483647 h 577"/>
                <a:gd name="T34" fmla="*/ 2147483647 w 757"/>
                <a:gd name="T35" fmla="*/ 2147483647 h 577"/>
                <a:gd name="T36" fmla="*/ 2147483647 w 757"/>
                <a:gd name="T37" fmla="*/ 2147483647 h 577"/>
                <a:gd name="T38" fmla="*/ 2147483647 w 757"/>
                <a:gd name="T39" fmla="*/ 2147483647 h 577"/>
                <a:gd name="T40" fmla="*/ 2147483647 w 757"/>
                <a:gd name="T41" fmla="*/ 2147483647 h 577"/>
                <a:gd name="T42" fmla="*/ 2147483647 w 757"/>
                <a:gd name="T43" fmla="*/ 2147483647 h 577"/>
                <a:gd name="T44" fmla="*/ 2147483647 w 757"/>
                <a:gd name="T45" fmla="*/ 2147483647 h 577"/>
                <a:gd name="T46" fmla="*/ 2147483647 w 757"/>
                <a:gd name="T47" fmla="*/ 2147483647 h 577"/>
                <a:gd name="T48" fmla="*/ 2147483647 w 757"/>
                <a:gd name="T49" fmla="*/ 2147483647 h 577"/>
                <a:gd name="T50" fmla="*/ 2147483647 w 757"/>
                <a:gd name="T51" fmla="*/ 2147483647 h 577"/>
                <a:gd name="T52" fmla="*/ 2147483647 w 757"/>
                <a:gd name="T53" fmla="*/ 2147483647 h 577"/>
                <a:gd name="T54" fmla="*/ 2147483647 w 757"/>
                <a:gd name="T55" fmla="*/ 2147483647 h 577"/>
                <a:gd name="T56" fmla="*/ 2147483647 w 757"/>
                <a:gd name="T57" fmla="*/ 2147483647 h 577"/>
                <a:gd name="T58" fmla="*/ 2147483647 w 757"/>
                <a:gd name="T59" fmla="*/ 2147483647 h 577"/>
                <a:gd name="T60" fmla="*/ 2147483647 w 757"/>
                <a:gd name="T61" fmla="*/ 2147483647 h 577"/>
                <a:gd name="T62" fmla="*/ 2147483647 w 757"/>
                <a:gd name="T63" fmla="*/ 2147483647 h 577"/>
                <a:gd name="T64" fmla="*/ 2147483647 w 757"/>
                <a:gd name="T65" fmla="*/ 2147483647 h 577"/>
                <a:gd name="T66" fmla="*/ 2147483647 w 757"/>
                <a:gd name="T67" fmla="*/ 2147483647 h 577"/>
                <a:gd name="T68" fmla="*/ 2147483647 w 757"/>
                <a:gd name="T69" fmla="*/ 2147483647 h 577"/>
                <a:gd name="T70" fmla="*/ 2147483647 w 757"/>
                <a:gd name="T71" fmla="*/ 2147483647 h 5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57" h="577">
                  <a:moveTo>
                    <a:pt x="30" y="463"/>
                  </a:moveTo>
                  <a:lnTo>
                    <a:pt x="36" y="415"/>
                  </a:lnTo>
                  <a:lnTo>
                    <a:pt x="30" y="385"/>
                  </a:lnTo>
                  <a:lnTo>
                    <a:pt x="6" y="307"/>
                  </a:lnTo>
                  <a:lnTo>
                    <a:pt x="6" y="283"/>
                  </a:lnTo>
                  <a:lnTo>
                    <a:pt x="0" y="247"/>
                  </a:lnTo>
                  <a:lnTo>
                    <a:pt x="6" y="217"/>
                  </a:lnTo>
                  <a:lnTo>
                    <a:pt x="30" y="193"/>
                  </a:lnTo>
                  <a:lnTo>
                    <a:pt x="78" y="175"/>
                  </a:lnTo>
                  <a:lnTo>
                    <a:pt x="114" y="151"/>
                  </a:lnTo>
                  <a:lnTo>
                    <a:pt x="144" y="145"/>
                  </a:lnTo>
                  <a:lnTo>
                    <a:pt x="156" y="109"/>
                  </a:lnTo>
                  <a:lnTo>
                    <a:pt x="180" y="97"/>
                  </a:lnTo>
                  <a:lnTo>
                    <a:pt x="204" y="90"/>
                  </a:lnTo>
                  <a:lnTo>
                    <a:pt x="240" y="60"/>
                  </a:lnTo>
                  <a:lnTo>
                    <a:pt x="264" y="48"/>
                  </a:lnTo>
                  <a:lnTo>
                    <a:pt x="282" y="60"/>
                  </a:lnTo>
                  <a:lnTo>
                    <a:pt x="300" y="66"/>
                  </a:lnTo>
                  <a:lnTo>
                    <a:pt x="312" y="42"/>
                  </a:lnTo>
                  <a:lnTo>
                    <a:pt x="330" y="24"/>
                  </a:lnTo>
                  <a:lnTo>
                    <a:pt x="360" y="18"/>
                  </a:lnTo>
                  <a:lnTo>
                    <a:pt x="372" y="0"/>
                  </a:lnTo>
                  <a:lnTo>
                    <a:pt x="396" y="6"/>
                  </a:lnTo>
                  <a:lnTo>
                    <a:pt x="438" y="12"/>
                  </a:lnTo>
                  <a:lnTo>
                    <a:pt x="432" y="36"/>
                  </a:lnTo>
                  <a:lnTo>
                    <a:pt x="420" y="66"/>
                  </a:lnTo>
                  <a:lnTo>
                    <a:pt x="438" y="78"/>
                  </a:lnTo>
                  <a:lnTo>
                    <a:pt x="468" y="78"/>
                  </a:lnTo>
                  <a:lnTo>
                    <a:pt x="492" y="115"/>
                  </a:lnTo>
                  <a:lnTo>
                    <a:pt x="510" y="109"/>
                  </a:lnTo>
                  <a:lnTo>
                    <a:pt x="540" y="90"/>
                  </a:lnTo>
                  <a:lnTo>
                    <a:pt x="540" y="30"/>
                  </a:lnTo>
                  <a:lnTo>
                    <a:pt x="564" y="0"/>
                  </a:lnTo>
                  <a:lnTo>
                    <a:pt x="576" y="42"/>
                  </a:lnTo>
                  <a:lnTo>
                    <a:pt x="582" y="54"/>
                  </a:lnTo>
                  <a:lnTo>
                    <a:pt x="594" y="60"/>
                  </a:lnTo>
                  <a:lnTo>
                    <a:pt x="612" y="121"/>
                  </a:lnTo>
                  <a:lnTo>
                    <a:pt x="642" y="151"/>
                  </a:lnTo>
                  <a:lnTo>
                    <a:pt x="678" y="163"/>
                  </a:lnTo>
                  <a:lnTo>
                    <a:pt x="690" y="199"/>
                  </a:lnTo>
                  <a:lnTo>
                    <a:pt x="708" y="211"/>
                  </a:lnTo>
                  <a:lnTo>
                    <a:pt x="714" y="241"/>
                  </a:lnTo>
                  <a:lnTo>
                    <a:pt x="751" y="265"/>
                  </a:lnTo>
                  <a:lnTo>
                    <a:pt x="751" y="289"/>
                  </a:lnTo>
                  <a:lnTo>
                    <a:pt x="757" y="325"/>
                  </a:lnTo>
                  <a:lnTo>
                    <a:pt x="757" y="379"/>
                  </a:lnTo>
                  <a:lnTo>
                    <a:pt x="714" y="469"/>
                  </a:lnTo>
                  <a:lnTo>
                    <a:pt x="696" y="523"/>
                  </a:lnTo>
                  <a:lnTo>
                    <a:pt x="696" y="547"/>
                  </a:lnTo>
                  <a:lnTo>
                    <a:pt x="684" y="547"/>
                  </a:lnTo>
                  <a:lnTo>
                    <a:pt x="660" y="559"/>
                  </a:lnTo>
                  <a:lnTo>
                    <a:pt x="636" y="577"/>
                  </a:lnTo>
                  <a:lnTo>
                    <a:pt x="618" y="577"/>
                  </a:lnTo>
                  <a:lnTo>
                    <a:pt x="594" y="559"/>
                  </a:lnTo>
                  <a:lnTo>
                    <a:pt x="576" y="571"/>
                  </a:lnTo>
                  <a:lnTo>
                    <a:pt x="534" y="553"/>
                  </a:lnTo>
                  <a:lnTo>
                    <a:pt x="498" y="535"/>
                  </a:lnTo>
                  <a:lnTo>
                    <a:pt x="480" y="505"/>
                  </a:lnTo>
                  <a:lnTo>
                    <a:pt x="468" y="481"/>
                  </a:lnTo>
                  <a:lnTo>
                    <a:pt x="444" y="487"/>
                  </a:lnTo>
                  <a:lnTo>
                    <a:pt x="420" y="463"/>
                  </a:lnTo>
                  <a:lnTo>
                    <a:pt x="378" y="421"/>
                  </a:lnTo>
                  <a:lnTo>
                    <a:pt x="312" y="409"/>
                  </a:lnTo>
                  <a:lnTo>
                    <a:pt x="264" y="415"/>
                  </a:lnTo>
                  <a:lnTo>
                    <a:pt x="204" y="433"/>
                  </a:lnTo>
                  <a:lnTo>
                    <a:pt x="198" y="451"/>
                  </a:lnTo>
                  <a:lnTo>
                    <a:pt x="162" y="457"/>
                  </a:lnTo>
                  <a:lnTo>
                    <a:pt x="138" y="457"/>
                  </a:lnTo>
                  <a:lnTo>
                    <a:pt x="120" y="475"/>
                  </a:lnTo>
                  <a:lnTo>
                    <a:pt x="84" y="487"/>
                  </a:lnTo>
                  <a:lnTo>
                    <a:pt x="60" y="487"/>
                  </a:lnTo>
                  <a:lnTo>
                    <a:pt x="30" y="463"/>
                  </a:lnTo>
                  <a:close/>
                </a:path>
              </a:pathLst>
            </a:custGeom>
            <a:solidFill>
              <a:srgbClr val="A6A6A6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0" name="Freeform 269"/>
            <p:cNvSpPr>
              <a:spLocks/>
            </p:cNvSpPr>
            <p:nvPr/>
          </p:nvSpPr>
          <p:spPr bwMode="auto">
            <a:xfrm>
              <a:off x="8099425" y="5734050"/>
              <a:ext cx="87313" cy="119063"/>
            </a:xfrm>
            <a:custGeom>
              <a:avLst/>
              <a:gdLst>
                <a:gd name="T0" fmla="*/ 0 w 66"/>
                <a:gd name="T1" fmla="*/ 2147483647 h 91"/>
                <a:gd name="T2" fmla="*/ 2147483647 w 66"/>
                <a:gd name="T3" fmla="*/ 2147483647 h 91"/>
                <a:gd name="T4" fmla="*/ 2147483647 w 66"/>
                <a:gd name="T5" fmla="*/ 2147483647 h 91"/>
                <a:gd name="T6" fmla="*/ 2147483647 w 66"/>
                <a:gd name="T7" fmla="*/ 2147483647 h 91"/>
                <a:gd name="T8" fmla="*/ 2147483647 w 66"/>
                <a:gd name="T9" fmla="*/ 2147483647 h 91"/>
                <a:gd name="T10" fmla="*/ 2147483647 w 66"/>
                <a:gd name="T11" fmla="*/ 2147483647 h 91"/>
                <a:gd name="T12" fmla="*/ 2147483647 w 66"/>
                <a:gd name="T13" fmla="*/ 0 h 91"/>
                <a:gd name="T14" fmla="*/ 2147483647 w 66"/>
                <a:gd name="T15" fmla="*/ 2147483647 h 91"/>
                <a:gd name="T16" fmla="*/ 0 w 66"/>
                <a:gd name="T17" fmla="*/ 2147483647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91">
                  <a:moveTo>
                    <a:pt x="0" y="18"/>
                  </a:moveTo>
                  <a:lnTo>
                    <a:pt x="12" y="48"/>
                  </a:lnTo>
                  <a:lnTo>
                    <a:pt x="18" y="72"/>
                  </a:lnTo>
                  <a:lnTo>
                    <a:pt x="36" y="91"/>
                  </a:lnTo>
                  <a:lnTo>
                    <a:pt x="48" y="66"/>
                  </a:lnTo>
                  <a:lnTo>
                    <a:pt x="66" y="30"/>
                  </a:lnTo>
                  <a:lnTo>
                    <a:pt x="66" y="0"/>
                  </a:lnTo>
                  <a:lnTo>
                    <a:pt x="42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A6A6A6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1" name="Freeform 271"/>
            <p:cNvSpPr>
              <a:spLocks/>
            </p:cNvSpPr>
            <p:nvPr/>
          </p:nvSpPr>
          <p:spPr bwMode="auto">
            <a:xfrm>
              <a:off x="7259638" y="4486275"/>
              <a:ext cx="227012" cy="265113"/>
            </a:xfrm>
            <a:custGeom>
              <a:avLst/>
              <a:gdLst>
                <a:gd name="T0" fmla="*/ 2147483647 w 174"/>
                <a:gd name="T1" fmla="*/ 2147483647 h 204"/>
                <a:gd name="T2" fmla="*/ 0 w 174"/>
                <a:gd name="T3" fmla="*/ 2147483647 h 204"/>
                <a:gd name="T4" fmla="*/ 0 w 174"/>
                <a:gd name="T5" fmla="*/ 2147483647 h 204"/>
                <a:gd name="T6" fmla="*/ 2147483647 w 174"/>
                <a:gd name="T7" fmla="*/ 2147483647 h 204"/>
                <a:gd name="T8" fmla="*/ 2147483647 w 174"/>
                <a:gd name="T9" fmla="*/ 2147483647 h 204"/>
                <a:gd name="T10" fmla="*/ 2147483647 w 174"/>
                <a:gd name="T11" fmla="*/ 2147483647 h 204"/>
                <a:gd name="T12" fmla="*/ 2147483647 w 174"/>
                <a:gd name="T13" fmla="*/ 2147483647 h 204"/>
                <a:gd name="T14" fmla="*/ 2147483647 w 174"/>
                <a:gd name="T15" fmla="*/ 0 h 204"/>
                <a:gd name="T16" fmla="*/ 2147483647 w 174"/>
                <a:gd name="T17" fmla="*/ 2147483647 h 204"/>
                <a:gd name="T18" fmla="*/ 2147483647 w 174"/>
                <a:gd name="T19" fmla="*/ 2147483647 h 204"/>
                <a:gd name="T20" fmla="*/ 2147483647 w 174"/>
                <a:gd name="T21" fmla="*/ 2147483647 h 204"/>
                <a:gd name="T22" fmla="*/ 2147483647 w 174"/>
                <a:gd name="T23" fmla="*/ 2147483647 h 204"/>
                <a:gd name="T24" fmla="*/ 2147483647 w 174"/>
                <a:gd name="T25" fmla="*/ 2147483647 h 204"/>
                <a:gd name="T26" fmla="*/ 2147483647 w 174"/>
                <a:gd name="T27" fmla="*/ 2147483647 h 204"/>
                <a:gd name="T28" fmla="*/ 2147483647 w 174"/>
                <a:gd name="T29" fmla="*/ 2147483647 h 204"/>
                <a:gd name="T30" fmla="*/ 2147483647 w 174"/>
                <a:gd name="T31" fmla="*/ 2147483647 h 204"/>
                <a:gd name="T32" fmla="*/ 2147483647 w 174"/>
                <a:gd name="T33" fmla="*/ 2147483647 h 204"/>
                <a:gd name="T34" fmla="*/ 2147483647 w 174"/>
                <a:gd name="T35" fmla="*/ 2147483647 h 204"/>
                <a:gd name="T36" fmla="*/ 2147483647 w 174"/>
                <a:gd name="T37" fmla="*/ 2147483647 h 204"/>
                <a:gd name="T38" fmla="*/ 2147483647 w 174"/>
                <a:gd name="T39" fmla="*/ 2147483647 h 204"/>
                <a:gd name="T40" fmla="*/ 2147483647 w 174"/>
                <a:gd name="T41" fmla="*/ 2147483647 h 204"/>
                <a:gd name="T42" fmla="*/ 2147483647 w 174"/>
                <a:gd name="T43" fmla="*/ 2147483647 h 204"/>
                <a:gd name="T44" fmla="*/ 2147483647 w 174"/>
                <a:gd name="T45" fmla="*/ 2147483647 h 204"/>
                <a:gd name="T46" fmla="*/ 2147483647 w 174"/>
                <a:gd name="T47" fmla="*/ 2147483647 h 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4" h="204">
                  <a:moveTo>
                    <a:pt x="12" y="168"/>
                  </a:moveTo>
                  <a:lnTo>
                    <a:pt x="0" y="144"/>
                  </a:lnTo>
                  <a:lnTo>
                    <a:pt x="0" y="108"/>
                  </a:lnTo>
                  <a:lnTo>
                    <a:pt x="12" y="90"/>
                  </a:lnTo>
                  <a:lnTo>
                    <a:pt x="36" y="84"/>
                  </a:lnTo>
                  <a:lnTo>
                    <a:pt x="60" y="66"/>
                  </a:lnTo>
                  <a:lnTo>
                    <a:pt x="96" y="24"/>
                  </a:lnTo>
                  <a:lnTo>
                    <a:pt x="138" y="0"/>
                  </a:lnTo>
                  <a:lnTo>
                    <a:pt x="162" y="12"/>
                  </a:lnTo>
                  <a:lnTo>
                    <a:pt x="174" y="30"/>
                  </a:lnTo>
                  <a:lnTo>
                    <a:pt x="156" y="48"/>
                  </a:lnTo>
                  <a:lnTo>
                    <a:pt x="150" y="66"/>
                  </a:lnTo>
                  <a:lnTo>
                    <a:pt x="156" y="90"/>
                  </a:lnTo>
                  <a:lnTo>
                    <a:pt x="174" y="108"/>
                  </a:lnTo>
                  <a:lnTo>
                    <a:pt x="156" y="120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6" y="168"/>
                  </a:lnTo>
                  <a:lnTo>
                    <a:pt x="114" y="198"/>
                  </a:lnTo>
                  <a:lnTo>
                    <a:pt x="90" y="204"/>
                  </a:lnTo>
                  <a:lnTo>
                    <a:pt x="72" y="192"/>
                  </a:lnTo>
                  <a:lnTo>
                    <a:pt x="42" y="192"/>
                  </a:lnTo>
                  <a:lnTo>
                    <a:pt x="24" y="192"/>
                  </a:lnTo>
                  <a:lnTo>
                    <a:pt x="12" y="16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2" name="Freeform 274"/>
            <p:cNvSpPr>
              <a:spLocks/>
            </p:cNvSpPr>
            <p:nvPr/>
          </p:nvSpPr>
          <p:spPr bwMode="auto">
            <a:xfrm>
              <a:off x="7456488" y="4618038"/>
              <a:ext cx="141287" cy="173037"/>
            </a:xfrm>
            <a:custGeom>
              <a:avLst/>
              <a:gdLst>
                <a:gd name="T0" fmla="*/ 2147483647 w 108"/>
                <a:gd name="T1" fmla="*/ 2147483647 h 132"/>
                <a:gd name="T2" fmla="*/ 2147483647 w 108"/>
                <a:gd name="T3" fmla="*/ 2147483647 h 132"/>
                <a:gd name="T4" fmla="*/ 0 w 108"/>
                <a:gd name="T5" fmla="*/ 2147483647 h 132"/>
                <a:gd name="T6" fmla="*/ 2147483647 w 108"/>
                <a:gd name="T7" fmla="*/ 2147483647 h 132"/>
                <a:gd name="T8" fmla="*/ 2147483647 w 108"/>
                <a:gd name="T9" fmla="*/ 2147483647 h 132"/>
                <a:gd name="T10" fmla="*/ 2147483647 w 108"/>
                <a:gd name="T11" fmla="*/ 2147483647 h 132"/>
                <a:gd name="T12" fmla="*/ 2147483647 w 108"/>
                <a:gd name="T13" fmla="*/ 2147483647 h 132"/>
                <a:gd name="T14" fmla="*/ 2147483647 w 108"/>
                <a:gd name="T15" fmla="*/ 0 h 132"/>
                <a:gd name="T16" fmla="*/ 2147483647 w 108"/>
                <a:gd name="T17" fmla="*/ 2147483647 h 132"/>
                <a:gd name="T18" fmla="*/ 2147483647 w 108"/>
                <a:gd name="T19" fmla="*/ 2147483647 h 132"/>
                <a:gd name="T20" fmla="*/ 2147483647 w 108"/>
                <a:gd name="T21" fmla="*/ 2147483647 h 132"/>
                <a:gd name="T22" fmla="*/ 2147483647 w 108"/>
                <a:gd name="T23" fmla="*/ 2147483647 h 132"/>
                <a:gd name="T24" fmla="*/ 2147483647 w 108"/>
                <a:gd name="T25" fmla="*/ 2147483647 h 132"/>
                <a:gd name="T26" fmla="*/ 2147483647 w 108"/>
                <a:gd name="T27" fmla="*/ 2147483647 h 132"/>
                <a:gd name="T28" fmla="*/ 2147483647 w 108"/>
                <a:gd name="T29" fmla="*/ 2147483647 h 132"/>
                <a:gd name="T30" fmla="*/ 2147483647 w 108"/>
                <a:gd name="T31" fmla="*/ 2147483647 h 132"/>
                <a:gd name="T32" fmla="*/ 2147483647 w 108"/>
                <a:gd name="T33" fmla="*/ 2147483647 h 132"/>
                <a:gd name="T34" fmla="*/ 2147483647 w 108"/>
                <a:gd name="T35" fmla="*/ 2147483647 h 132"/>
                <a:gd name="T36" fmla="*/ 2147483647 w 108"/>
                <a:gd name="T37" fmla="*/ 2147483647 h 132"/>
                <a:gd name="T38" fmla="*/ 2147483647 w 108"/>
                <a:gd name="T39" fmla="*/ 2147483647 h 132"/>
                <a:gd name="T40" fmla="*/ 2147483647 w 108"/>
                <a:gd name="T41" fmla="*/ 2147483647 h 132"/>
                <a:gd name="T42" fmla="*/ 2147483647 w 108"/>
                <a:gd name="T43" fmla="*/ 2147483647 h 132"/>
                <a:gd name="T44" fmla="*/ 2147483647 w 108"/>
                <a:gd name="T45" fmla="*/ 2147483647 h 132"/>
                <a:gd name="T46" fmla="*/ 2147483647 w 108"/>
                <a:gd name="T47" fmla="*/ 2147483647 h 1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8" h="132">
                  <a:moveTo>
                    <a:pt x="12" y="126"/>
                  </a:moveTo>
                  <a:lnTo>
                    <a:pt x="12" y="108"/>
                  </a:lnTo>
                  <a:lnTo>
                    <a:pt x="0" y="84"/>
                  </a:lnTo>
                  <a:lnTo>
                    <a:pt x="6" y="66"/>
                  </a:lnTo>
                  <a:lnTo>
                    <a:pt x="24" y="24"/>
                  </a:lnTo>
                  <a:lnTo>
                    <a:pt x="36" y="12"/>
                  </a:lnTo>
                  <a:lnTo>
                    <a:pt x="66" y="6"/>
                  </a:lnTo>
                  <a:lnTo>
                    <a:pt x="108" y="0"/>
                  </a:lnTo>
                  <a:lnTo>
                    <a:pt x="108" y="12"/>
                  </a:lnTo>
                  <a:lnTo>
                    <a:pt x="90" y="12"/>
                  </a:lnTo>
                  <a:lnTo>
                    <a:pt x="54" y="24"/>
                  </a:lnTo>
                  <a:lnTo>
                    <a:pt x="42" y="42"/>
                  </a:lnTo>
                  <a:lnTo>
                    <a:pt x="84" y="42"/>
                  </a:lnTo>
                  <a:lnTo>
                    <a:pt x="90" y="60"/>
                  </a:lnTo>
                  <a:lnTo>
                    <a:pt x="78" y="66"/>
                  </a:lnTo>
                  <a:lnTo>
                    <a:pt x="66" y="78"/>
                  </a:lnTo>
                  <a:lnTo>
                    <a:pt x="90" y="102"/>
                  </a:lnTo>
                  <a:lnTo>
                    <a:pt x="96" y="126"/>
                  </a:lnTo>
                  <a:lnTo>
                    <a:pt x="72" y="126"/>
                  </a:lnTo>
                  <a:lnTo>
                    <a:pt x="54" y="108"/>
                  </a:lnTo>
                  <a:lnTo>
                    <a:pt x="36" y="84"/>
                  </a:lnTo>
                  <a:lnTo>
                    <a:pt x="36" y="114"/>
                  </a:lnTo>
                  <a:lnTo>
                    <a:pt x="36" y="132"/>
                  </a:lnTo>
                  <a:lnTo>
                    <a:pt x="12" y="12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3" name="Freeform 275"/>
            <p:cNvSpPr>
              <a:spLocks/>
            </p:cNvSpPr>
            <p:nvPr/>
          </p:nvSpPr>
          <p:spPr bwMode="auto">
            <a:xfrm>
              <a:off x="7135813" y="4814888"/>
              <a:ext cx="265112" cy="60325"/>
            </a:xfrm>
            <a:custGeom>
              <a:avLst/>
              <a:gdLst>
                <a:gd name="T0" fmla="*/ 0 w 34"/>
                <a:gd name="T1" fmla="*/ 2147483647 h 8"/>
                <a:gd name="T2" fmla="*/ 2147483647 w 34"/>
                <a:gd name="T3" fmla="*/ 0 h 8"/>
                <a:gd name="T4" fmla="*/ 2147483647 w 34"/>
                <a:gd name="T5" fmla="*/ 0 h 8"/>
                <a:gd name="T6" fmla="*/ 2147483647 w 34"/>
                <a:gd name="T7" fmla="*/ 2147483647 h 8"/>
                <a:gd name="T8" fmla="*/ 2147483647 w 34"/>
                <a:gd name="T9" fmla="*/ 2147483647 h 8"/>
                <a:gd name="T10" fmla="*/ 2147483647 w 34"/>
                <a:gd name="T11" fmla="*/ 2147483647 h 8"/>
                <a:gd name="T12" fmla="*/ 2147483647 w 34"/>
                <a:gd name="T13" fmla="*/ 2147483647 h 8"/>
                <a:gd name="T14" fmla="*/ 2147483647 w 34"/>
                <a:gd name="T15" fmla="*/ 2147483647 h 8"/>
                <a:gd name="T16" fmla="*/ 2147483647 w 34"/>
                <a:gd name="T17" fmla="*/ 2147483647 h 8"/>
                <a:gd name="T18" fmla="*/ 2147483647 w 34"/>
                <a:gd name="T19" fmla="*/ 2147483647 h 8"/>
                <a:gd name="T20" fmla="*/ 0 w 34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8">
                  <a:moveTo>
                    <a:pt x="0" y="1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0" y="4"/>
                    <a:pt x="8" y="4"/>
                  </a:cubicBezTo>
                  <a:cubicBezTo>
                    <a:pt x="7" y="3"/>
                    <a:pt x="0" y="1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4" name="Freeform 276"/>
            <p:cNvSpPr>
              <a:spLocks/>
            </p:cNvSpPr>
            <p:nvPr/>
          </p:nvSpPr>
          <p:spPr bwMode="auto">
            <a:xfrm>
              <a:off x="2928938" y="3178175"/>
              <a:ext cx="158750" cy="179388"/>
            </a:xfrm>
            <a:custGeom>
              <a:avLst/>
              <a:gdLst>
                <a:gd name="T0" fmla="*/ 0 w 120"/>
                <a:gd name="T1" fmla="*/ 2147483647 h 138"/>
                <a:gd name="T2" fmla="*/ 0 w 120"/>
                <a:gd name="T3" fmla="*/ 2147483647 h 138"/>
                <a:gd name="T4" fmla="*/ 2147483647 w 120"/>
                <a:gd name="T5" fmla="*/ 2147483647 h 138"/>
                <a:gd name="T6" fmla="*/ 2147483647 w 120"/>
                <a:gd name="T7" fmla="*/ 2147483647 h 138"/>
                <a:gd name="T8" fmla="*/ 2147483647 w 120"/>
                <a:gd name="T9" fmla="*/ 0 h 138"/>
                <a:gd name="T10" fmla="*/ 2147483647 w 120"/>
                <a:gd name="T11" fmla="*/ 2147483647 h 138"/>
                <a:gd name="T12" fmla="*/ 2147483647 w 120"/>
                <a:gd name="T13" fmla="*/ 2147483647 h 138"/>
                <a:gd name="T14" fmla="*/ 2147483647 w 120"/>
                <a:gd name="T15" fmla="*/ 2147483647 h 138"/>
                <a:gd name="T16" fmla="*/ 2147483647 w 120"/>
                <a:gd name="T17" fmla="*/ 2147483647 h 138"/>
                <a:gd name="T18" fmla="*/ 2147483647 w 120"/>
                <a:gd name="T19" fmla="*/ 2147483647 h 138"/>
                <a:gd name="T20" fmla="*/ 2147483647 w 120"/>
                <a:gd name="T21" fmla="*/ 2147483647 h 138"/>
                <a:gd name="T22" fmla="*/ 2147483647 w 120"/>
                <a:gd name="T23" fmla="*/ 2147483647 h 138"/>
                <a:gd name="T24" fmla="*/ 2147483647 w 120"/>
                <a:gd name="T25" fmla="*/ 2147483647 h 138"/>
                <a:gd name="T26" fmla="*/ 2147483647 w 120"/>
                <a:gd name="T27" fmla="*/ 2147483647 h 138"/>
                <a:gd name="T28" fmla="*/ 2147483647 w 120"/>
                <a:gd name="T29" fmla="*/ 2147483647 h 138"/>
                <a:gd name="T30" fmla="*/ 2147483647 w 120"/>
                <a:gd name="T31" fmla="*/ 2147483647 h 138"/>
                <a:gd name="T32" fmla="*/ 0 w 120"/>
                <a:gd name="T33" fmla="*/ 2147483647 h 1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138">
                  <a:moveTo>
                    <a:pt x="0" y="114"/>
                  </a:moveTo>
                  <a:lnTo>
                    <a:pt x="0" y="90"/>
                  </a:lnTo>
                  <a:lnTo>
                    <a:pt x="6" y="72"/>
                  </a:lnTo>
                  <a:lnTo>
                    <a:pt x="36" y="24"/>
                  </a:lnTo>
                  <a:lnTo>
                    <a:pt x="66" y="0"/>
                  </a:lnTo>
                  <a:lnTo>
                    <a:pt x="66" y="18"/>
                  </a:lnTo>
                  <a:lnTo>
                    <a:pt x="54" y="42"/>
                  </a:lnTo>
                  <a:lnTo>
                    <a:pt x="60" y="54"/>
                  </a:lnTo>
                  <a:lnTo>
                    <a:pt x="108" y="78"/>
                  </a:lnTo>
                  <a:lnTo>
                    <a:pt x="120" y="108"/>
                  </a:lnTo>
                  <a:lnTo>
                    <a:pt x="120" y="132"/>
                  </a:lnTo>
                  <a:lnTo>
                    <a:pt x="96" y="138"/>
                  </a:lnTo>
                  <a:lnTo>
                    <a:pt x="84" y="120"/>
                  </a:lnTo>
                  <a:lnTo>
                    <a:pt x="66" y="126"/>
                  </a:lnTo>
                  <a:lnTo>
                    <a:pt x="48" y="114"/>
                  </a:lnTo>
                  <a:lnTo>
                    <a:pt x="18" y="108"/>
                  </a:lnTo>
                  <a:lnTo>
                    <a:pt x="0" y="1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5" name="Freeform 277"/>
            <p:cNvSpPr>
              <a:spLocks/>
            </p:cNvSpPr>
            <p:nvPr/>
          </p:nvSpPr>
          <p:spPr bwMode="auto">
            <a:xfrm>
              <a:off x="2276475" y="4084638"/>
              <a:ext cx="276225" cy="77787"/>
            </a:xfrm>
            <a:custGeom>
              <a:avLst/>
              <a:gdLst>
                <a:gd name="T0" fmla="*/ 2147483647 w 35"/>
                <a:gd name="T1" fmla="*/ 2147483647 h 10"/>
                <a:gd name="T2" fmla="*/ 2147483647 w 35"/>
                <a:gd name="T3" fmla="*/ 0 h 10"/>
                <a:gd name="T4" fmla="*/ 2147483647 w 35"/>
                <a:gd name="T5" fmla="*/ 0 h 10"/>
                <a:gd name="T6" fmla="*/ 2147483647 w 35"/>
                <a:gd name="T7" fmla="*/ 2147483647 h 10"/>
                <a:gd name="T8" fmla="*/ 2147483647 w 35"/>
                <a:gd name="T9" fmla="*/ 2147483647 h 10"/>
                <a:gd name="T10" fmla="*/ 2147483647 w 35"/>
                <a:gd name="T11" fmla="*/ 2147483647 h 10"/>
                <a:gd name="T12" fmla="*/ 2147483647 w 35"/>
                <a:gd name="T13" fmla="*/ 2147483647 h 10"/>
                <a:gd name="T14" fmla="*/ 2147483647 w 35"/>
                <a:gd name="T15" fmla="*/ 2147483647 h 10"/>
                <a:gd name="T16" fmla="*/ 2147483647 w 35"/>
                <a:gd name="T17" fmla="*/ 2147483647 h 10"/>
                <a:gd name="T18" fmla="*/ 2147483647 w 35"/>
                <a:gd name="T19" fmla="*/ 2147483647 h 10"/>
                <a:gd name="T20" fmla="*/ 2147483647 w 35"/>
                <a:gd name="T21" fmla="*/ 2147483647 h 10"/>
                <a:gd name="T22" fmla="*/ 2147483647 w 35"/>
                <a:gd name="T23" fmla="*/ 2147483647 h 10"/>
                <a:gd name="T24" fmla="*/ 2147483647 w 35"/>
                <a:gd name="T25" fmla="*/ 2147483647 h 10"/>
                <a:gd name="T26" fmla="*/ 2147483647 w 35"/>
                <a:gd name="T27" fmla="*/ 2147483647 h 10"/>
                <a:gd name="T28" fmla="*/ 0 w 35"/>
                <a:gd name="T29" fmla="*/ 2147483647 h 10"/>
                <a:gd name="T30" fmla="*/ 2147483647 w 35"/>
                <a:gd name="T31" fmla="*/ 2147483647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10">
                  <a:moveTo>
                    <a:pt x="2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7" y="5"/>
                    <a:pt x="28" y="6"/>
                  </a:cubicBezTo>
                  <a:cubicBezTo>
                    <a:pt x="30" y="7"/>
                    <a:pt x="33" y="7"/>
                    <a:pt x="33" y="7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10"/>
                    <a:pt x="33" y="10"/>
                  </a:cubicBezTo>
                  <a:cubicBezTo>
                    <a:pt x="31" y="10"/>
                    <a:pt x="25" y="10"/>
                    <a:pt x="25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2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6" name="Freeform 278"/>
            <p:cNvSpPr>
              <a:spLocks/>
            </p:cNvSpPr>
            <p:nvPr/>
          </p:nvSpPr>
          <p:spPr bwMode="auto">
            <a:xfrm>
              <a:off x="2552700" y="4170363"/>
              <a:ext cx="171450" cy="47625"/>
            </a:xfrm>
            <a:custGeom>
              <a:avLst/>
              <a:gdLst>
                <a:gd name="T0" fmla="*/ 2147483647 w 132"/>
                <a:gd name="T1" fmla="*/ 0 h 36"/>
                <a:gd name="T2" fmla="*/ 2147483647 w 132"/>
                <a:gd name="T3" fmla="*/ 2147483647 h 36"/>
                <a:gd name="T4" fmla="*/ 0 w 132"/>
                <a:gd name="T5" fmla="*/ 2147483647 h 36"/>
                <a:gd name="T6" fmla="*/ 2147483647 w 132"/>
                <a:gd name="T7" fmla="*/ 2147483647 h 36"/>
                <a:gd name="T8" fmla="*/ 2147483647 w 132"/>
                <a:gd name="T9" fmla="*/ 2147483647 h 36"/>
                <a:gd name="T10" fmla="*/ 2147483647 w 132"/>
                <a:gd name="T11" fmla="*/ 2147483647 h 36"/>
                <a:gd name="T12" fmla="*/ 2147483647 w 132"/>
                <a:gd name="T13" fmla="*/ 2147483647 h 36"/>
                <a:gd name="T14" fmla="*/ 2147483647 w 132"/>
                <a:gd name="T15" fmla="*/ 2147483647 h 36"/>
                <a:gd name="T16" fmla="*/ 2147483647 w 132"/>
                <a:gd name="T17" fmla="*/ 2147483647 h 36"/>
                <a:gd name="T18" fmla="*/ 2147483647 w 132"/>
                <a:gd name="T19" fmla="*/ 0 h 36"/>
                <a:gd name="T20" fmla="*/ 2147483647 w 132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36">
                  <a:moveTo>
                    <a:pt x="24" y="0"/>
                  </a:moveTo>
                  <a:lnTo>
                    <a:pt x="24" y="12"/>
                  </a:lnTo>
                  <a:lnTo>
                    <a:pt x="0" y="18"/>
                  </a:lnTo>
                  <a:lnTo>
                    <a:pt x="30" y="30"/>
                  </a:lnTo>
                  <a:lnTo>
                    <a:pt x="42" y="36"/>
                  </a:lnTo>
                  <a:lnTo>
                    <a:pt x="66" y="36"/>
                  </a:lnTo>
                  <a:lnTo>
                    <a:pt x="84" y="24"/>
                  </a:lnTo>
                  <a:lnTo>
                    <a:pt x="132" y="30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7" name="Freeform 279"/>
            <p:cNvSpPr>
              <a:spLocks/>
            </p:cNvSpPr>
            <p:nvPr/>
          </p:nvSpPr>
          <p:spPr bwMode="auto">
            <a:xfrm>
              <a:off x="4814888" y="3643313"/>
              <a:ext cx="77787" cy="46037"/>
            </a:xfrm>
            <a:custGeom>
              <a:avLst/>
              <a:gdLst>
                <a:gd name="T0" fmla="*/ 0 w 60"/>
                <a:gd name="T1" fmla="*/ 2147483647 h 36"/>
                <a:gd name="T2" fmla="*/ 2147483647 w 60"/>
                <a:gd name="T3" fmla="*/ 0 h 36"/>
                <a:gd name="T4" fmla="*/ 2147483647 w 60"/>
                <a:gd name="T5" fmla="*/ 2147483647 h 36"/>
                <a:gd name="T6" fmla="*/ 2147483647 w 60"/>
                <a:gd name="T7" fmla="*/ 2147483647 h 36"/>
                <a:gd name="T8" fmla="*/ 2147483647 w 60"/>
                <a:gd name="T9" fmla="*/ 2147483647 h 36"/>
                <a:gd name="T10" fmla="*/ 2147483647 w 60"/>
                <a:gd name="T11" fmla="*/ 2147483647 h 36"/>
                <a:gd name="T12" fmla="*/ 0 w 60"/>
                <a:gd name="T13" fmla="*/ 214748364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0" y="12"/>
                  </a:moveTo>
                  <a:lnTo>
                    <a:pt x="36" y="0"/>
                  </a:lnTo>
                  <a:lnTo>
                    <a:pt x="60" y="6"/>
                  </a:lnTo>
                  <a:lnTo>
                    <a:pt x="60" y="18"/>
                  </a:lnTo>
                  <a:lnTo>
                    <a:pt x="54" y="36"/>
                  </a:lnTo>
                  <a:lnTo>
                    <a:pt x="30" y="24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8" name="Freeform 280"/>
            <p:cNvSpPr>
              <a:spLocks/>
            </p:cNvSpPr>
            <p:nvPr/>
          </p:nvSpPr>
          <p:spPr bwMode="auto">
            <a:xfrm>
              <a:off x="4727575" y="3554413"/>
              <a:ext cx="31750" cy="61912"/>
            </a:xfrm>
            <a:custGeom>
              <a:avLst/>
              <a:gdLst>
                <a:gd name="T0" fmla="*/ 0 w 24"/>
                <a:gd name="T1" fmla="*/ 2147483647 h 48"/>
                <a:gd name="T2" fmla="*/ 2147483647 w 24"/>
                <a:gd name="T3" fmla="*/ 2147483647 h 48"/>
                <a:gd name="T4" fmla="*/ 2147483647 w 24"/>
                <a:gd name="T5" fmla="*/ 0 h 48"/>
                <a:gd name="T6" fmla="*/ 2147483647 w 24"/>
                <a:gd name="T7" fmla="*/ 2147483647 h 48"/>
                <a:gd name="T8" fmla="*/ 2147483647 w 24"/>
                <a:gd name="T9" fmla="*/ 2147483647 h 48"/>
                <a:gd name="T10" fmla="*/ 0 w 24"/>
                <a:gd name="T11" fmla="*/ 2147483647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8">
                  <a:moveTo>
                    <a:pt x="0" y="48"/>
                  </a:moveTo>
                  <a:lnTo>
                    <a:pt x="6" y="6"/>
                  </a:lnTo>
                  <a:lnTo>
                    <a:pt x="18" y="0"/>
                  </a:lnTo>
                  <a:lnTo>
                    <a:pt x="24" y="24"/>
                  </a:lnTo>
                  <a:lnTo>
                    <a:pt x="24" y="48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9" name="Freeform 281"/>
            <p:cNvSpPr>
              <a:spLocks/>
            </p:cNvSpPr>
            <p:nvPr/>
          </p:nvSpPr>
          <p:spPr bwMode="auto">
            <a:xfrm>
              <a:off x="4719638" y="3490913"/>
              <a:ext cx="39687" cy="47625"/>
            </a:xfrm>
            <a:custGeom>
              <a:avLst/>
              <a:gdLst>
                <a:gd name="T0" fmla="*/ 0 w 30"/>
                <a:gd name="T1" fmla="*/ 2147483647 h 37"/>
                <a:gd name="T2" fmla="*/ 2147483647 w 30"/>
                <a:gd name="T3" fmla="*/ 0 h 37"/>
                <a:gd name="T4" fmla="*/ 2147483647 w 30"/>
                <a:gd name="T5" fmla="*/ 2147483647 h 37"/>
                <a:gd name="T6" fmla="*/ 2147483647 w 30"/>
                <a:gd name="T7" fmla="*/ 2147483647 h 37"/>
                <a:gd name="T8" fmla="*/ 0 w 30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0" y="12"/>
                  </a:moveTo>
                  <a:lnTo>
                    <a:pt x="24" y="0"/>
                  </a:lnTo>
                  <a:lnTo>
                    <a:pt x="30" y="24"/>
                  </a:lnTo>
                  <a:lnTo>
                    <a:pt x="24" y="37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0" name="Freeform 282"/>
            <p:cNvSpPr>
              <a:spLocks/>
            </p:cNvSpPr>
            <p:nvPr/>
          </p:nvSpPr>
          <p:spPr bwMode="auto">
            <a:xfrm>
              <a:off x="5518150" y="3667125"/>
              <a:ext cx="39688" cy="7938"/>
            </a:xfrm>
            <a:custGeom>
              <a:avLst/>
              <a:gdLst>
                <a:gd name="T0" fmla="*/ 2147483647 w 30"/>
                <a:gd name="T1" fmla="*/ 0 h 6"/>
                <a:gd name="T2" fmla="*/ 2147483647 w 30"/>
                <a:gd name="T3" fmla="*/ 0 h 6"/>
                <a:gd name="T4" fmla="*/ 0 w 30"/>
                <a:gd name="T5" fmla="*/ 2147483647 h 6"/>
                <a:gd name="T6" fmla="*/ 2147483647 w 3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">
                  <a:moveTo>
                    <a:pt x="24" y="0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1" name="Rectangle 283"/>
            <p:cNvSpPr>
              <a:spLocks noChangeArrowheads="1"/>
            </p:cNvSpPr>
            <p:nvPr/>
          </p:nvSpPr>
          <p:spPr bwMode="auto">
            <a:xfrm>
              <a:off x="5378450" y="3898900"/>
              <a:ext cx="0" cy="3175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spcBef>
                  <a:spcPct val="15000"/>
                </a:spcBef>
              </a:pPr>
              <a:endParaRPr lang="en-US" dirty="0"/>
            </a:p>
          </p:txBody>
        </p:sp>
        <p:sp>
          <p:nvSpPr>
            <p:cNvPr id="442" name="Freeform 284"/>
            <p:cNvSpPr>
              <a:spLocks/>
            </p:cNvSpPr>
            <p:nvPr/>
          </p:nvSpPr>
          <p:spPr bwMode="auto">
            <a:xfrm>
              <a:off x="5119688" y="3517900"/>
              <a:ext cx="492125" cy="179388"/>
            </a:xfrm>
            <a:custGeom>
              <a:avLst/>
              <a:gdLst>
                <a:gd name="T0" fmla="*/ 2147483647 w 10616"/>
                <a:gd name="T1" fmla="*/ 2147483647 h 10000"/>
                <a:gd name="T2" fmla="*/ 2147483647 w 10616"/>
                <a:gd name="T3" fmla="*/ 2147483647 h 10000"/>
                <a:gd name="T4" fmla="*/ 2147483647 w 10616"/>
                <a:gd name="T5" fmla="*/ 2147483647 h 10000"/>
                <a:gd name="T6" fmla="*/ 2147483647 w 10616"/>
                <a:gd name="T7" fmla="*/ 2147483647 h 10000"/>
                <a:gd name="T8" fmla="*/ 2147483647 w 10616"/>
                <a:gd name="T9" fmla="*/ 2147483647 h 10000"/>
                <a:gd name="T10" fmla="*/ 2147483647 w 10616"/>
                <a:gd name="T11" fmla="*/ 2147483647 h 10000"/>
                <a:gd name="T12" fmla="*/ 2147483647 w 10616"/>
                <a:gd name="T13" fmla="*/ 2147483647 h 10000"/>
                <a:gd name="T14" fmla="*/ 2147483647 w 10616"/>
                <a:gd name="T15" fmla="*/ 2147483647 h 10000"/>
                <a:gd name="T16" fmla="*/ 2147483647 w 10616"/>
                <a:gd name="T17" fmla="*/ 2147483647 h 10000"/>
                <a:gd name="T18" fmla="*/ 2147483647 w 10616"/>
                <a:gd name="T19" fmla="*/ 2147483647 h 10000"/>
                <a:gd name="T20" fmla="*/ 2147483647 w 10616"/>
                <a:gd name="T21" fmla="*/ 808041496 h 10000"/>
                <a:gd name="T22" fmla="*/ 2147483647 w 10616"/>
                <a:gd name="T23" fmla="*/ 808041496 h 10000"/>
                <a:gd name="T24" fmla="*/ 2147483647 w 10616"/>
                <a:gd name="T25" fmla="*/ 0 h 10000"/>
                <a:gd name="T26" fmla="*/ 2147483647 w 10616"/>
                <a:gd name="T27" fmla="*/ 0 h 10000"/>
                <a:gd name="T28" fmla="*/ 2147483647 w 10616"/>
                <a:gd name="T29" fmla="*/ 2147483647 h 10000"/>
                <a:gd name="T30" fmla="*/ 2147483647 w 10616"/>
                <a:gd name="T31" fmla="*/ 2147483647 h 10000"/>
                <a:gd name="T32" fmla="*/ 2147483647 w 10616"/>
                <a:gd name="T33" fmla="*/ 2147483647 h 10000"/>
                <a:gd name="T34" fmla="*/ 2147483647 w 10616"/>
                <a:gd name="T35" fmla="*/ 2147483647 h 10000"/>
                <a:gd name="T36" fmla="*/ 2147483647 w 10616"/>
                <a:gd name="T37" fmla="*/ 808041496 h 10000"/>
                <a:gd name="T38" fmla="*/ 2147483647 w 10616"/>
                <a:gd name="T39" fmla="*/ 0 h 10000"/>
                <a:gd name="T40" fmla="*/ 2147483647 w 10616"/>
                <a:gd name="T41" fmla="*/ 0 h 10000"/>
                <a:gd name="T42" fmla="*/ 2147483647 w 10616"/>
                <a:gd name="T43" fmla="*/ 0 h 10000"/>
                <a:gd name="T44" fmla="*/ 2147483647 w 10616"/>
                <a:gd name="T45" fmla="*/ 808041496 h 10000"/>
                <a:gd name="T46" fmla="*/ 2147483647 w 10616"/>
                <a:gd name="T47" fmla="*/ 2147483647 h 10000"/>
                <a:gd name="T48" fmla="*/ 2147483647 w 10616"/>
                <a:gd name="T49" fmla="*/ 2147483647 h 10000"/>
                <a:gd name="T50" fmla="*/ 2147483647 w 10616"/>
                <a:gd name="T51" fmla="*/ 2147483647 h 10000"/>
                <a:gd name="T52" fmla="*/ 2147483647 w 10616"/>
                <a:gd name="T53" fmla="*/ 2147483647 h 10000"/>
                <a:gd name="T54" fmla="*/ 2147483647 w 10616"/>
                <a:gd name="T55" fmla="*/ 2147483647 h 10000"/>
                <a:gd name="T56" fmla="*/ 2147483647 w 10616"/>
                <a:gd name="T57" fmla="*/ 2147483647 h 10000"/>
                <a:gd name="T58" fmla="*/ 2147483647 w 10616"/>
                <a:gd name="T59" fmla="*/ 2147483647 h 10000"/>
                <a:gd name="T60" fmla="*/ 2147483647 w 10616"/>
                <a:gd name="T61" fmla="*/ 2147483647 h 10000"/>
                <a:gd name="T62" fmla="*/ 0 w 10616"/>
                <a:gd name="T63" fmla="*/ 2147483647 h 10000"/>
                <a:gd name="T64" fmla="*/ 2147483647 w 10616"/>
                <a:gd name="T65" fmla="*/ 2147483647 h 10000"/>
                <a:gd name="T66" fmla="*/ 2147483647 w 10616"/>
                <a:gd name="T67" fmla="*/ 2147483647 h 10000"/>
                <a:gd name="T68" fmla="*/ 2147483647 w 10616"/>
                <a:gd name="T69" fmla="*/ 2147483647 h 10000"/>
                <a:gd name="T70" fmla="*/ 2147483647 w 10616"/>
                <a:gd name="T71" fmla="*/ 2147483647 h 10000"/>
                <a:gd name="T72" fmla="*/ 2147483647 w 10616"/>
                <a:gd name="T73" fmla="*/ 2147483647 h 10000"/>
                <a:gd name="T74" fmla="*/ 2147483647 w 10616"/>
                <a:gd name="T75" fmla="*/ 2147483647 h 10000"/>
                <a:gd name="T76" fmla="*/ 2147483647 w 10616"/>
                <a:gd name="T77" fmla="*/ 2147483647 h 10000"/>
                <a:gd name="T78" fmla="*/ 2147483647 w 10616"/>
                <a:gd name="T79" fmla="*/ 2147483647 h 10000"/>
                <a:gd name="T80" fmla="*/ 2147483647 w 10616"/>
                <a:gd name="T81" fmla="*/ 2147483647 h 10000"/>
                <a:gd name="T82" fmla="*/ 2147483647 w 10616"/>
                <a:gd name="T83" fmla="*/ 2147483647 h 10000"/>
                <a:gd name="T84" fmla="*/ 2147483647 w 10616"/>
                <a:gd name="T85" fmla="*/ 2147483647 h 100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616" h="10000">
                  <a:moveTo>
                    <a:pt x="6379" y="8696"/>
                  </a:moveTo>
                  <a:lnTo>
                    <a:pt x="6718" y="9130"/>
                  </a:lnTo>
                  <a:lnTo>
                    <a:pt x="8582" y="8696"/>
                  </a:lnTo>
                  <a:lnTo>
                    <a:pt x="9430" y="8261"/>
                  </a:lnTo>
                  <a:lnTo>
                    <a:pt x="10277" y="7826"/>
                  </a:lnTo>
                  <a:lnTo>
                    <a:pt x="10616" y="8261"/>
                  </a:lnTo>
                  <a:cubicBezTo>
                    <a:pt x="10560" y="7826"/>
                    <a:pt x="10503" y="7392"/>
                    <a:pt x="10447" y="6957"/>
                  </a:cubicBezTo>
                  <a:lnTo>
                    <a:pt x="10447" y="3913"/>
                  </a:lnTo>
                  <a:cubicBezTo>
                    <a:pt x="10503" y="3768"/>
                    <a:pt x="10560" y="3623"/>
                    <a:pt x="10616" y="3478"/>
                  </a:cubicBezTo>
                  <a:lnTo>
                    <a:pt x="9938" y="1304"/>
                  </a:lnTo>
                  <a:lnTo>
                    <a:pt x="9599" y="435"/>
                  </a:lnTo>
                  <a:lnTo>
                    <a:pt x="9091" y="435"/>
                  </a:lnTo>
                  <a:cubicBezTo>
                    <a:pt x="9034" y="290"/>
                    <a:pt x="8978" y="145"/>
                    <a:pt x="8921" y="0"/>
                  </a:cubicBezTo>
                  <a:lnTo>
                    <a:pt x="8243" y="1304"/>
                  </a:lnTo>
                  <a:lnTo>
                    <a:pt x="7396" y="1304"/>
                  </a:lnTo>
                  <a:lnTo>
                    <a:pt x="7226" y="1304"/>
                  </a:lnTo>
                  <a:lnTo>
                    <a:pt x="6548" y="435"/>
                  </a:lnTo>
                  <a:lnTo>
                    <a:pt x="6040" y="0"/>
                  </a:lnTo>
                  <a:lnTo>
                    <a:pt x="4684" y="0"/>
                  </a:lnTo>
                  <a:lnTo>
                    <a:pt x="4345" y="0"/>
                  </a:lnTo>
                  <a:lnTo>
                    <a:pt x="3836" y="435"/>
                  </a:lnTo>
                  <a:lnTo>
                    <a:pt x="3497" y="1304"/>
                  </a:lnTo>
                  <a:lnTo>
                    <a:pt x="2650" y="1739"/>
                  </a:lnTo>
                  <a:cubicBezTo>
                    <a:pt x="2593" y="1594"/>
                    <a:pt x="2537" y="1449"/>
                    <a:pt x="2480" y="1304"/>
                  </a:cubicBezTo>
                  <a:lnTo>
                    <a:pt x="2311" y="1304"/>
                  </a:lnTo>
                  <a:lnTo>
                    <a:pt x="1972" y="2609"/>
                  </a:lnTo>
                  <a:cubicBezTo>
                    <a:pt x="1746" y="2609"/>
                    <a:pt x="1494" y="2631"/>
                    <a:pt x="1294" y="2609"/>
                  </a:cubicBezTo>
                  <a:cubicBezTo>
                    <a:pt x="1094" y="2587"/>
                    <a:pt x="883" y="2261"/>
                    <a:pt x="770" y="2478"/>
                  </a:cubicBezTo>
                  <a:cubicBezTo>
                    <a:pt x="657" y="2695"/>
                    <a:pt x="333" y="2962"/>
                    <a:pt x="205" y="3117"/>
                  </a:cubicBezTo>
                  <a:cubicBezTo>
                    <a:pt x="77" y="3272"/>
                    <a:pt x="0" y="3266"/>
                    <a:pt x="0" y="3407"/>
                  </a:cubicBezTo>
                  <a:cubicBezTo>
                    <a:pt x="113" y="3701"/>
                    <a:pt x="482" y="5084"/>
                    <a:pt x="698" y="5748"/>
                  </a:cubicBezTo>
                  <a:cubicBezTo>
                    <a:pt x="914" y="6412"/>
                    <a:pt x="1138" y="6900"/>
                    <a:pt x="1294" y="7391"/>
                  </a:cubicBezTo>
                  <a:cubicBezTo>
                    <a:pt x="1450" y="7882"/>
                    <a:pt x="1520" y="8261"/>
                    <a:pt x="1633" y="8696"/>
                  </a:cubicBezTo>
                  <a:lnTo>
                    <a:pt x="3158" y="9130"/>
                  </a:lnTo>
                  <a:lnTo>
                    <a:pt x="3328" y="9130"/>
                  </a:lnTo>
                  <a:lnTo>
                    <a:pt x="4514" y="10000"/>
                  </a:lnTo>
                  <a:lnTo>
                    <a:pt x="5192" y="9130"/>
                  </a:lnTo>
                  <a:lnTo>
                    <a:pt x="5870" y="10000"/>
                  </a:lnTo>
                  <a:lnTo>
                    <a:pt x="6379" y="869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3" name="Freeform 285"/>
            <p:cNvSpPr>
              <a:spLocks/>
            </p:cNvSpPr>
            <p:nvPr/>
          </p:nvSpPr>
          <p:spPr bwMode="auto">
            <a:xfrm>
              <a:off x="5367338" y="3667125"/>
              <a:ext cx="180975" cy="146050"/>
            </a:xfrm>
            <a:custGeom>
              <a:avLst/>
              <a:gdLst>
                <a:gd name="T0" fmla="*/ 2147483647 w 139"/>
                <a:gd name="T1" fmla="*/ 2147483647 h 114"/>
                <a:gd name="T2" fmla="*/ 2147483647 w 139"/>
                <a:gd name="T3" fmla="*/ 2147483647 h 114"/>
                <a:gd name="T4" fmla="*/ 2147483647 w 139"/>
                <a:gd name="T5" fmla="*/ 2147483647 h 114"/>
                <a:gd name="T6" fmla="*/ 2147483647 w 139"/>
                <a:gd name="T7" fmla="*/ 2147483647 h 114"/>
                <a:gd name="T8" fmla="*/ 2147483647 w 139"/>
                <a:gd name="T9" fmla="*/ 2147483647 h 114"/>
                <a:gd name="T10" fmla="*/ 2147483647 w 139"/>
                <a:gd name="T11" fmla="*/ 2147483647 h 114"/>
                <a:gd name="T12" fmla="*/ 2147483647 w 139"/>
                <a:gd name="T13" fmla="*/ 0 h 114"/>
                <a:gd name="T14" fmla="*/ 2147483647 w 139"/>
                <a:gd name="T15" fmla="*/ 2147483647 h 114"/>
                <a:gd name="T16" fmla="*/ 2147483647 w 139"/>
                <a:gd name="T17" fmla="*/ 2147483647 h 114"/>
                <a:gd name="T18" fmla="*/ 2147483647 w 139"/>
                <a:gd name="T19" fmla="*/ 2147483647 h 114"/>
                <a:gd name="T20" fmla="*/ 2147483647 w 139"/>
                <a:gd name="T21" fmla="*/ 2147483647 h 114"/>
                <a:gd name="T22" fmla="*/ 2147483647 w 139"/>
                <a:gd name="T23" fmla="*/ 2147483647 h 114"/>
                <a:gd name="T24" fmla="*/ 2147483647 w 139"/>
                <a:gd name="T25" fmla="*/ 2147483647 h 114"/>
                <a:gd name="T26" fmla="*/ 0 w 139"/>
                <a:gd name="T27" fmla="*/ 2147483647 h 114"/>
                <a:gd name="T28" fmla="*/ 2147483647 w 139"/>
                <a:gd name="T29" fmla="*/ 2147483647 h 114"/>
                <a:gd name="T30" fmla="*/ 2147483647 w 139"/>
                <a:gd name="T31" fmla="*/ 2147483647 h 1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9" h="114">
                  <a:moveTo>
                    <a:pt x="25" y="114"/>
                  </a:moveTo>
                  <a:lnTo>
                    <a:pt x="61" y="96"/>
                  </a:lnTo>
                  <a:lnTo>
                    <a:pt x="73" y="90"/>
                  </a:lnTo>
                  <a:lnTo>
                    <a:pt x="115" y="66"/>
                  </a:lnTo>
                  <a:lnTo>
                    <a:pt x="127" y="24"/>
                  </a:lnTo>
                  <a:lnTo>
                    <a:pt x="139" y="6"/>
                  </a:lnTo>
                  <a:lnTo>
                    <a:pt x="139" y="0"/>
                  </a:lnTo>
                  <a:lnTo>
                    <a:pt x="115" y="6"/>
                  </a:lnTo>
                  <a:lnTo>
                    <a:pt x="49" y="12"/>
                  </a:lnTo>
                  <a:lnTo>
                    <a:pt x="37" y="6"/>
                  </a:lnTo>
                  <a:lnTo>
                    <a:pt x="19" y="24"/>
                  </a:lnTo>
                  <a:lnTo>
                    <a:pt x="25" y="48"/>
                  </a:lnTo>
                  <a:lnTo>
                    <a:pt x="0" y="102"/>
                  </a:lnTo>
                  <a:lnTo>
                    <a:pt x="13" y="102"/>
                  </a:lnTo>
                  <a:lnTo>
                    <a:pt x="25" y="1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4" name="Freeform 286"/>
            <p:cNvSpPr>
              <a:spLocks/>
            </p:cNvSpPr>
            <p:nvPr/>
          </p:nvSpPr>
          <p:spPr bwMode="auto">
            <a:xfrm>
              <a:off x="5343525" y="3783013"/>
              <a:ext cx="127000" cy="115887"/>
            </a:xfrm>
            <a:custGeom>
              <a:avLst/>
              <a:gdLst>
                <a:gd name="T0" fmla="*/ 2147483647 w 97"/>
                <a:gd name="T1" fmla="*/ 2147483647 h 90"/>
                <a:gd name="T2" fmla="*/ 2147483647 w 97"/>
                <a:gd name="T3" fmla="*/ 0 h 90"/>
                <a:gd name="T4" fmla="*/ 2147483647 w 97"/>
                <a:gd name="T5" fmla="*/ 2147483647 h 90"/>
                <a:gd name="T6" fmla="*/ 2147483647 w 97"/>
                <a:gd name="T7" fmla="*/ 2147483647 h 90"/>
                <a:gd name="T8" fmla="*/ 2147483647 w 97"/>
                <a:gd name="T9" fmla="*/ 2147483647 h 90"/>
                <a:gd name="T10" fmla="*/ 2147483647 w 97"/>
                <a:gd name="T11" fmla="*/ 2147483647 h 90"/>
                <a:gd name="T12" fmla="*/ 2147483647 w 97"/>
                <a:gd name="T13" fmla="*/ 2147483647 h 90"/>
                <a:gd name="T14" fmla="*/ 0 w 97"/>
                <a:gd name="T15" fmla="*/ 2147483647 h 90"/>
                <a:gd name="T16" fmla="*/ 2147483647 w 97"/>
                <a:gd name="T17" fmla="*/ 2147483647 h 90"/>
                <a:gd name="T18" fmla="*/ 2147483647 w 97"/>
                <a:gd name="T19" fmla="*/ 2147483647 h 90"/>
                <a:gd name="T20" fmla="*/ 2147483647 w 97"/>
                <a:gd name="T21" fmla="*/ 2147483647 h 90"/>
                <a:gd name="T22" fmla="*/ 2147483647 w 97"/>
                <a:gd name="T23" fmla="*/ 2147483647 h 90"/>
                <a:gd name="T24" fmla="*/ 2147483647 w 97"/>
                <a:gd name="T25" fmla="*/ 2147483647 h 90"/>
                <a:gd name="T26" fmla="*/ 2147483647 w 97"/>
                <a:gd name="T27" fmla="*/ 2147483647 h 90"/>
                <a:gd name="T28" fmla="*/ 2147483647 w 97"/>
                <a:gd name="T29" fmla="*/ 2147483647 h 90"/>
                <a:gd name="T30" fmla="*/ 2147483647 w 97"/>
                <a:gd name="T31" fmla="*/ 2147483647 h 90"/>
                <a:gd name="T32" fmla="*/ 2147483647 w 97"/>
                <a:gd name="T33" fmla="*/ 2147483647 h 90"/>
                <a:gd name="T34" fmla="*/ 2147483647 w 97"/>
                <a:gd name="T35" fmla="*/ 2147483647 h 90"/>
                <a:gd name="T36" fmla="*/ 2147483647 w 97"/>
                <a:gd name="T37" fmla="*/ 2147483647 h 90"/>
                <a:gd name="T38" fmla="*/ 2147483647 w 97"/>
                <a:gd name="T39" fmla="*/ 2147483647 h 9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7" h="90">
                  <a:moveTo>
                    <a:pt x="91" y="24"/>
                  </a:moveTo>
                  <a:lnTo>
                    <a:pt x="91" y="0"/>
                  </a:lnTo>
                  <a:lnTo>
                    <a:pt x="79" y="6"/>
                  </a:lnTo>
                  <a:lnTo>
                    <a:pt x="43" y="24"/>
                  </a:lnTo>
                  <a:lnTo>
                    <a:pt x="31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0" y="42"/>
                  </a:lnTo>
                  <a:lnTo>
                    <a:pt x="18" y="90"/>
                  </a:lnTo>
                  <a:lnTo>
                    <a:pt x="25" y="90"/>
                  </a:lnTo>
                  <a:lnTo>
                    <a:pt x="37" y="90"/>
                  </a:lnTo>
                  <a:lnTo>
                    <a:pt x="49" y="78"/>
                  </a:lnTo>
                  <a:lnTo>
                    <a:pt x="67" y="78"/>
                  </a:lnTo>
                  <a:lnTo>
                    <a:pt x="73" y="66"/>
                  </a:lnTo>
                  <a:lnTo>
                    <a:pt x="61" y="36"/>
                  </a:lnTo>
                  <a:lnTo>
                    <a:pt x="85" y="30"/>
                  </a:lnTo>
                  <a:lnTo>
                    <a:pt x="97" y="24"/>
                  </a:lnTo>
                  <a:lnTo>
                    <a:pt x="91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5" name="Freeform 287"/>
            <p:cNvSpPr>
              <a:spLocks/>
            </p:cNvSpPr>
            <p:nvPr/>
          </p:nvSpPr>
          <p:spPr bwMode="auto">
            <a:xfrm>
              <a:off x="5343525" y="3783013"/>
              <a:ext cx="127000" cy="115887"/>
            </a:xfrm>
            <a:custGeom>
              <a:avLst/>
              <a:gdLst>
                <a:gd name="T0" fmla="*/ 2147483647 w 97"/>
                <a:gd name="T1" fmla="*/ 2147483647 h 90"/>
                <a:gd name="T2" fmla="*/ 2147483647 w 97"/>
                <a:gd name="T3" fmla="*/ 0 h 90"/>
                <a:gd name="T4" fmla="*/ 2147483647 w 97"/>
                <a:gd name="T5" fmla="*/ 2147483647 h 90"/>
                <a:gd name="T6" fmla="*/ 2147483647 w 97"/>
                <a:gd name="T7" fmla="*/ 2147483647 h 90"/>
                <a:gd name="T8" fmla="*/ 2147483647 w 97"/>
                <a:gd name="T9" fmla="*/ 2147483647 h 90"/>
                <a:gd name="T10" fmla="*/ 2147483647 w 97"/>
                <a:gd name="T11" fmla="*/ 2147483647 h 90"/>
                <a:gd name="T12" fmla="*/ 2147483647 w 97"/>
                <a:gd name="T13" fmla="*/ 2147483647 h 90"/>
                <a:gd name="T14" fmla="*/ 0 w 97"/>
                <a:gd name="T15" fmla="*/ 2147483647 h 90"/>
                <a:gd name="T16" fmla="*/ 2147483647 w 97"/>
                <a:gd name="T17" fmla="*/ 2147483647 h 90"/>
                <a:gd name="T18" fmla="*/ 2147483647 w 97"/>
                <a:gd name="T19" fmla="*/ 2147483647 h 90"/>
                <a:gd name="T20" fmla="*/ 2147483647 w 97"/>
                <a:gd name="T21" fmla="*/ 2147483647 h 90"/>
                <a:gd name="T22" fmla="*/ 2147483647 w 97"/>
                <a:gd name="T23" fmla="*/ 2147483647 h 90"/>
                <a:gd name="T24" fmla="*/ 2147483647 w 97"/>
                <a:gd name="T25" fmla="*/ 2147483647 h 90"/>
                <a:gd name="T26" fmla="*/ 2147483647 w 97"/>
                <a:gd name="T27" fmla="*/ 2147483647 h 90"/>
                <a:gd name="T28" fmla="*/ 2147483647 w 97"/>
                <a:gd name="T29" fmla="*/ 2147483647 h 90"/>
                <a:gd name="T30" fmla="*/ 2147483647 w 97"/>
                <a:gd name="T31" fmla="*/ 2147483647 h 90"/>
                <a:gd name="T32" fmla="*/ 2147483647 w 97"/>
                <a:gd name="T33" fmla="*/ 2147483647 h 90"/>
                <a:gd name="T34" fmla="*/ 2147483647 w 97"/>
                <a:gd name="T35" fmla="*/ 2147483647 h 90"/>
                <a:gd name="T36" fmla="*/ 2147483647 w 97"/>
                <a:gd name="T37" fmla="*/ 2147483647 h 90"/>
                <a:gd name="T38" fmla="*/ 2147483647 w 97"/>
                <a:gd name="T39" fmla="*/ 2147483647 h 9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7" h="90">
                  <a:moveTo>
                    <a:pt x="91" y="24"/>
                  </a:moveTo>
                  <a:lnTo>
                    <a:pt x="91" y="0"/>
                  </a:lnTo>
                  <a:lnTo>
                    <a:pt x="79" y="6"/>
                  </a:lnTo>
                  <a:lnTo>
                    <a:pt x="43" y="24"/>
                  </a:lnTo>
                  <a:lnTo>
                    <a:pt x="31" y="12"/>
                  </a:lnTo>
                  <a:lnTo>
                    <a:pt x="18" y="12"/>
                  </a:lnTo>
                  <a:lnTo>
                    <a:pt x="12" y="18"/>
                  </a:lnTo>
                  <a:lnTo>
                    <a:pt x="0" y="42"/>
                  </a:lnTo>
                  <a:lnTo>
                    <a:pt x="18" y="90"/>
                  </a:lnTo>
                  <a:lnTo>
                    <a:pt x="25" y="90"/>
                  </a:lnTo>
                  <a:lnTo>
                    <a:pt x="37" y="90"/>
                  </a:lnTo>
                  <a:lnTo>
                    <a:pt x="49" y="78"/>
                  </a:lnTo>
                  <a:lnTo>
                    <a:pt x="67" y="78"/>
                  </a:lnTo>
                  <a:lnTo>
                    <a:pt x="73" y="66"/>
                  </a:lnTo>
                  <a:lnTo>
                    <a:pt x="61" y="36"/>
                  </a:lnTo>
                  <a:lnTo>
                    <a:pt x="85" y="30"/>
                  </a:lnTo>
                  <a:lnTo>
                    <a:pt x="97" y="24"/>
                  </a:lnTo>
                  <a:lnTo>
                    <a:pt x="91" y="24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6" name="Freeform 288"/>
            <p:cNvSpPr>
              <a:spLocks/>
            </p:cNvSpPr>
            <p:nvPr/>
          </p:nvSpPr>
          <p:spPr bwMode="auto">
            <a:xfrm>
              <a:off x="5783263" y="4002088"/>
              <a:ext cx="119062" cy="77787"/>
            </a:xfrm>
            <a:custGeom>
              <a:avLst/>
              <a:gdLst>
                <a:gd name="T0" fmla="*/ 2147483647 w 90"/>
                <a:gd name="T1" fmla="*/ 2147483647 h 60"/>
                <a:gd name="T2" fmla="*/ 2147483647 w 90"/>
                <a:gd name="T3" fmla="*/ 2147483647 h 60"/>
                <a:gd name="T4" fmla="*/ 2147483647 w 90"/>
                <a:gd name="T5" fmla="*/ 2147483647 h 60"/>
                <a:gd name="T6" fmla="*/ 2147483647 w 90"/>
                <a:gd name="T7" fmla="*/ 2147483647 h 60"/>
                <a:gd name="T8" fmla="*/ 2147483647 w 90"/>
                <a:gd name="T9" fmla="*/ 0 h 60"/>
                <a:gd name="T10" fmla="*/ 2147483647 w 90"/>
                <a:gd name="T11" fmla="*/ 2147483647 h 60"/>
                <a:gd name="T12" fmla="*/ 2147483647 w 90"/>
                <a:gd name="T13" fmla="*/ 2147483647 h 60"/>
                <a:gd name="T14" fmla="*/ 0 w 90"/>
                <a:gd name="T15" fmla="*/ 2147483647 h 60"/>
                <a:gd name="T16" fmla="*/ 2147483647 w 90"/>
                <a:gd name="T17" fmla="*/ 2147483647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0" h="60">
                  <a:moveTo>
                    <a:pt x="18" y="48"/>
                  </a:moveTo>
                  <a:lnTo>
                    <a:pt x="66" y="60"/>
                  </a:lnTo>
                  <a:lnTo>
                    <a:pt x="78" y="30"/>
                  </a:lnTo>
                  <a:lnTo>
                    <a:pt x="90" y="24"/>
                  </a:lnTo>
                  <a:lnTo>
                    <a:pt x="84" y="0"/>
                  </a:lnTo>
                  <a:lnTo>
                    <a:pt x="30" y="18"/>
                  </a:lnTo>
                  <a:lnTo>
                    <a:pt x="6" y="6"/>
                  </a:lnTo>
                  <a:lnTo>
                    <a:pt x="0" y="24"/>
                  </a:lnTo>
                  <a:lnTo>
                    <a:pt x="18" y="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7" name="Freeform 289"/>
            <p:cNvSpPr>
              <a:spLocks/>
            </p:cNvSpPr>
            <p:nvPr/>
          </p:nvSpPr>
          <p:spPr bwMode="auto">
            <a:xfrm>
              <a:off x="5800725" y="4032250"/>
              <a:ext cx="187325" cy="217488"/>
            </a:xfrm>
            <a:custGeom>
              <a:avLst/>
              <a:gdLst>
                <a:gd name="T0" fmla="*/ 2147483647 w 24"/>
                <a:gd name="T1" fmla="*/ 2147483647 h 28"/>
                <a:gd name="T2" fmla="*/ 2147483647 w 24"/>
                <a:gd name="T3" fmla="*/ 2147483647 h 28"/>
                <a:gd name="T4" fmla="*/ 2147483647 w 24"/>
                <a:gd name="T5" fmla="*/ 2147483647 h 28"/>
                <a:gd name="T6" fmla="*/ 2147483647 w 24"/>
                <a:gd name="T7" fmla="*/ 2147483647 h 28"/>
                <a:gd name="T8" fmla="*/ 0 w 24"/>
                <a:gd name="T9" fmla="*/ 2147483647 h 28"/>
                <a:gd name="T10" fmla="*/ 2147483647 w 24"/>
                <a:gd name="T11" fmla="*/ 2147483647 h 28"/>
                <a:gd name="T12" fmla="*/ 2147483647 w 24"/>
                <a:gd name="T13" fmla="*/ 2147483647 h 28"/>
                <a:gd name="T14" fmla="*/ 2147483647 w 24"/>
                <a:gd name="T15" fmla="*/ 2147483647 h 28"/>
                <a:gd name="T16" fmla="*/ 2147483647 w 24"/>
                <a:gd name="T17" fmla="*/ 2147483647 h 28"/>
                <a:gd name="T18" fmla="*/ 2147483647 w 24"/>
                <a:gd name="T19" fmla="*/ 2147483647 h 28"/>
                <a:gd name="T20" fmla="*/ 2147483647 w 24"/>
                <a:gd name="T21" fmla="*/ 2147483647 h 28"/>
                <a:gd name="T22" fmla="*/ 2147483647 w 24"/>
                <a:gd name="T23" fmla="*/ 2147483647 h 28"/>
                <a:gd name="T24" fmla="*/ 2147483647 w 24"/>
                <a:gd name="T25" fmla="*/ 0 h 28"/>
                <a:gd name="T26" fmla="*/ 2147483647 w 24"/>
                <a:gd name="T27" fmla="*/ 0 h 28"/>
                <a:gd name="T28" fmla="*/ 2147483647 w 24"/>
                <a:gd name="T29" fmla="*/ 2147483647 h 28"/>
                <a:gd name="T30" fmla="*/ 2147483647 w 24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4" h="28">
                  <a:moveTo>
                    <a:pt x="9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3" y="18"/>
                    <a:pt x="0" y="18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9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8" name="Freeform 290"/>
            <p:cNvSpPr>
              <a:spLocks/>
            </p:cNvSpPr>
            <p:nvPr/>
          </p:nvSpPr>
          <p:spPr bwMode="auto">
            <a:xfrm>
              <a:off x="5565775" y="4171950"/>
              <a:ext cx="265113" cy="165100"/>
            </a:xfrm>
            <a:custGeom>
              <a:avLst/>
              <a:gdLst>
                <a:gd name="T0" fmla="*/ 2147483647 w 34"/>
                <a:gd name="T1" fmla="*/ 0 h 21"/>
                <a:gd name="T2" fmla="*/ 2147483647 w 34"/>
                <a:gd name="T3" fmla="*/ 2147483647 h 21"/>
                <a:gd name="T4" fmla="*/ 2147483647 w 34"/>
                <a:gd name="T5" fmla="*/ 2147483647 h 21"/>
                <a:gd name="T6" fmla="*/ 2147483647 w 34"/>
                <a:gd name="T7" fmla="*/ 2147483647 h 21"/>
                <a:gd name="T8" fmla="*/ 0 w 34"/>
                <a:gd name="T9" fmla="*/ 2147483647 h 21"/>
                <a:gd name="T10" fmla="*/ 2147483647 w 34"/>
                <a:gd name="T11" fmla="*/ 2147483647 h 21"/>
                <a:gd name="T12" fmla="*/ 2147483647 w 34"/>
                <a:gd name="T13" fmla="*/ 2147483647 h 21"/>
                <a:gd name="T14" fmla="*/ 2147483647 w 34"/>
                <a:gd name="T15" fmla="*/ 2147483647 h 21"/>
                <a:gd name="T16" fmla="*/ 2147483647 w 34"/>
                <a:gd name="T17" fmla="*/ 2147483647 h 21"/>
                <a:gd name="T18" fmla="*/ 2147483647 w 34"/>
                <a:gd name="T19" fmla="*/ 2147483647 h 21"/>
                <a:gd name="T20" fmla="*/ 2147483647 w 34"/>
                <a:gd name="T21" fmla="*/ 2147483647 h 21"/>
                <a:gd name="T22" fmla="*/ 2147483647 w 34"/>
                <a:gd name="T23" fmla="*/ 2147483647 h 21"/>
                <a:gd name="T24" fmla="*/ 2147483647 w 34"/>
                <a:gd name="T25" fmla="*/ 2147483647 h 21"/>
                <a:gd name="T26" fmla="*/ 2147483647 w 34"/>
                <a:gd name="T27" fmla="*/ 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21">
                  <a:moveTo>
                    <a:pt x="30" y="0"/>
                  </a:moveTo>
                  <a:cubicBezTo>
                    <a:pt x="25" y="2"/>
                    <a:pt x="18" y="3"/>
                    <a:pt x="18" y="4"/>
                  </a:cubicBezTo>
                  <a:cubicBezTo>
                    <a:pt x="16" y="5"/>
                    <a:pt x="14" y="7"/>
                    <a:pt x="1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1" y="3"/>
                    <a:pt x="31" y="3"/>
                    <a:pt x="31" y="3"/>
                  </a:cubicBezTo>
                  <a:lnTo>
                    <a:pt x="3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9" name="Freeform 291"/>
            <p:cNvSpPr>
              <a:spLocks/>
            </p:cNvSpPr>
            <p:nvPr/>
          </p:nvSpPr>
          <p:spPr bwMode="auto">
            <a:xfrm>
              <a:off x="5378450" y="3813175"/>
              <a:ext cx="492125" cy="422275"/>
            </a:xfrm>
            <a:custGeom>
              <a:avLst/>
              <a:gdLst>
                <a:gd name="T0" fmla="*/ 2147483647 w 63"/>
                <a:gd name="T1" fmla="*/ 2147483647 h 54"/>
                <a:gd name="T2" fmla="*/ 2147483647 w 63"/>
                <a:gd name="T3" fmla="*/ 2147483647 h 54"/>
                <a:gd name="T4" fmla="*/ 2147483647 w 63"/>
                <a:gd name="T5" fmla="*/ 2147483647 h 54"/>
                <a:gd name="T6" fmla="*/ 2147483647 w 63"/>
                <a:gd name="T7" fmla="*/ 2147483647 h 54"/>
                <a:gd name="T8" fmla="*/ 2147483647 w 63"/>
                <a:gd name="T9" fmla="*/ 2147483647 h 54"/>
                <a:gd name="T10" fmla="*/ 2147483647 w 63"/>
                <a:gd name="T11" fmla="*/ 2147483647 h 54"/>
                <a:gd name="T12" fmla="*/ 2147483647 w 63"/>
                <a:gd name="T13" fmla="*/ 2147483647 h 54"/>
                <a:gd name="T14" fmla="*/ 2147483647 w 63"/>
                <a:gd name="T15" fmla="*/ 2147483647 h 54"/>
                <a:gd name="T16" fmla="*/ 2147483647 w 63"/>
                <a:gd name="T17" fmla="*/ 2147483647 h 54"/>
                <a:gd name="T18" fmla="*/ 2147483647 w 63"/>
                <a:gd name="T19" fmla="*/ 2147483647 h 54"/>
                <a:gd name="T20" fmla="*/ 2147483647 w 63"/>
                <a:gd name="T21" fmla="*/ 2147483647 h 54"/>
                <a:gd name="T22" fmla="*/ 2147483647 w 63"/>
                <a:gd name="T23" fmla="*/ 2147483647 h 54"/>
                <a:gd name="T24" fmla="*/ 2147483647 w 63"/>
                <a:gd name="T25" fmla="*/ 2147483647 h 54"/>
                <a:gd name="T26" fmla="*/ 2147483647 w 63"/>
                <a:gd name="T27" fmla="*/ 2147483647 h 54"/>
                <a:gd name="T28" fmla="*/ 2147483647 w 63"/>
                <a:gd name="T29" fmla="*/ 0 h 54"/>
                <a:gd name="T30" fmla="*/ 2147483647 w 63"/>
                <a:gd name="T31" fmla="*/ 0 h 54"/>
                <a:gd name="T32" fmla="*/ 2147483647 w 63"/>
                <a:gd name="T33" fmla="*/ 2147483647 h 54"/>
                <a:gd name="T34" fmla="*/ 2147483647 w 63"/>
                <a:gd name="T35" fmla="*/ 2147483647 h 54"/>
                <a:gd name="T36" fmla="*/ 2147483647 w 63"/>
                <a:gd name="T37" fmla="*/ 2147483647 h 54"/>
                <a:gd name="T38" fmla="*/ 2147483647 w 63"/>
                <a:gd name="T39" fmla="*/ 2147483647 h 54"/>
                <a:gd name="T40" fmla="*/ 2147483647 w 63"/>
                <a:gd name="T41" fmla="*/ 2147483647 h 54"/>
                <a:gd name="T42" fmla="*/ 2147483647 w 63"/>
                <a:gd name="T43" fmla="*/ 2147483647 h 54"/>
                <a:gd name="T44" fmla="*/ 0 w 63"/>
                <a:gd name="T45" fmla="*/ 2147483647 h 54"/>
                <a:gd name="T46" fmla="*/ 2147483647 w 63"/>
                <a:gd name="T47" fmla="*/ 2147483647 h 54"/>
                <a:gd name="T48" fmla="*/ 2147483647 w 63"/>
                <a:gd name="T49" fmla="*/ 2147483647 h 54"/>
                <a:gd name="T50" fmla="*/ 2147483647 w 63"/>
                <a:gd name="T51" fmla="*/ 2147483647 h 54"/>
                <a:gd name="T52" fmla="*/ 2147483647 w 63"/>
                <a:gd name="T53" fmla="*/ 2147483647 h 54"/>
                <a:gd name="T54" fmla="*/ 2147483647 w 63"/>
                <a:gd name="T55" fmla="*/ 2147483647 h 54"/>
                <a:gd name="T56" fmla="*/ 2147483647 w 63"/>
                <a:gd name="T57" fmla="*/ 2147483647 h 54"/>
                <a:gd name="T58" fmla="*/ 2147483647 w 63"/>
                <a:gd name="T59" fmla="*/ 2147483647 h 54"/>
                <a:gd name="T60" fmla="*/ 2147483647 w 63"/>
                <a:gd name="T61" fmla="*/ 2147483647 h 54"/>
                <a:gd name="T62" fmla="*/ 2147483647 w 63"/>
                <a:gd name="T63" fmla="*/ 2147483647 h 54"/>
                <a:gd name="T64" fmla="*/ 2147483647 w 63"/>
                <a:gd name="T65" fmla="*/ 2147483647 h 54"/>
                <a:gd name="T66" fmla="*/ 2147483647 w 63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" h="54">
                  <a:moveTo>
                    <a:pt x="63" y="34"/>
                  </a:moveTo>
                  <a:cubicBezTo>
                    <a:pt x="55" y="32"/>
                    <a:pt x="55" y="32"/>
                    <a:pt x="55" y="32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53"/>
                    <a:pt x="40" y="51"/>
                    <a:pt x="42" y="50"/>
                  </a:cubicBezTo>
                  <a:cubicBezTo>
                    <a:pt x="42" y="49"/>
                    <a:pt x="49" y="48"/>
                    <a:pt x="54" y="46"/>
                  </a:cubicBez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0" name="Freeform 292"/>
            <p:cNvSpPr>
              <a:spLocks/>
            </p:cNvSpPr>
            <p:nvPr/>
          </p:nvSpPr>
          <p:spPr bwMode="auto">
            <a:xfrm>
              <a:off x="5800725" y="4079875"/>
              <a:ext cx="77788" cy="92075"/>
            </a:xfrm>
            <a:custGeom>
              <a:avLst/>
              <a:gdLst>
                <a:gd name="T0" fmla="*/ 0 w 10"/>
                <a:gd name="T1" fmla="*/ 2147483647 h 12"/>
                <a:gd name="T2" fmla="*/ 2147483647 w 10"/>
                <a:gd name="T3" fmla="*/ 2147483647 h 12"/>
                <a:gd name="T4" fmla="*/ 2147483647 w 10"/>
                <a:gd name="T5" fmla="*/ 2147483647 h 12"/>
                <a:gd name="T6" fmla="*/ 2147483647 w 10"/>
                <a:gd name="T7" fmla="*/ 0 h 12"/>
                <a:gd name="T8" fmla="*/ 2147483647 w 10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3" y="12"/>
                    <a:pt x="4" y="11"/>
                    <a:pt x="4" y="1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1" name="Freeform 293"/>
            <p:cNvSpPr>
              <a:spLocks/>
            </p:cNvSpPr>
            <p:nvPr/>
          </p:nvSpPr>
          <p:spPr bwMode="auto">
            <a:xfrm>
              <a:off x="5462588" y="3657600"/>
              <a:ext cx="249237" cy="250825"/>
            </a:xfrm>
            <a:custGeom>
              <a:avLst/>
              <a:gdLst>
                <a:gd name="T0" fmla="*/ 2147483647 w 192"/>
                <a:gd name="T1" fmla="*/ 2147483647 h 192"/>
                <a:gd name="T2" fmla="*/ 2147483647 w 192"/>
                <a:gd name="T3" fmla="*/ 2147483647 h 192"/>
                <a:gd name="T4" fmla="*/ 2147483647 w 192"/>
                <a:gd name="T5" fmla="*/ 2147483647 h 192"/>
                <a:gd name="T6" fmla="*/ 2147483647 w 192"/>
                <a:gd name="T7" fmla="*/ 2147483647 h 192"/>
                <a:gd name="T8" fmla="*/ 2147483647 w 192"/>
                <a:gd name="T9" fmla="*/ 2147483647 h 192"/>
                <a:gd name="T10" fmla="*/ 2147483647 w 192"/>
                <a:gd name="T11" fmla="*/ 0 h 192"/>
                <a:gd name="T12" fmla="*/ 2147483647 w 192"/>
                <a:gd name="T13" fmla="*/ 2147483647 h 192"/>
                <a:gd name="T14" fmla="*/ 2147483647 w 192"/>
                <a:gd name="T15" fmla="*/ 2147483647 h 192"/>
                <a:gd name="T16" fmla="*/ 2147483647 w 192"/>
                <a:gd name="T17" fmla="*/ 2147483647 h 192"/>
                <a:gd name="T18" fmla="*/ 2147483647 w 192"/>
                <a:gd name="T19" fmla="*/ 2147483647 h 192"/>
                <a:gd name="T20" fmla="*/ 2147483647 w 192"/>
                <a:gd name="T21" fmla="*/ 2147483647 h 192"/>
                <a:gd name="T22" fmla="*/ 0 w 192"/>
                <a:gd name="T23" fmla="*/ 2147483647 h 192"/>
                <a:gd name="T24" fmla="*/ 0 w 192"/>
                <a:gd name="T25" fmla="*/ 2147483647 h 192"/>
                <a:gd name="T26" fmla="*/ 2147483647 w 192"/>
                <a:gd name="T27" fmla="*/ 2147483647 h 192"/>
                <a:gd name="T28" fmla="*/ 2147483647 w 192"/>
                <a:gd name="T29" fmla="*/ 2147483647 h 192"/>
                <a:gd name="T30" fmla="*/ 2147483647 w 192"/>
                <a:gd name="T31" fmla="*/ 2147483647 h 192"/>
                <a:gd name="T32" fmla="*/ 2147483647 w 192"/>
                <a:gd name="T33" fmla="*/ 2147483647 h 192"/>
                <a:gd name="T34" fmla="*/ 2147483647 w 192"/>
                <a:gd name="T35" fmla="*/ 2147483647 h 192"/>
                <a:gd name="T36" fmla="*/ 2147483647 w 192"/>
                <a:gd name="T37" fmla="*/ 2147483647 h 192"/>
                <a:gd name="T38" fmla="*/ 2147483647 w 192"/>
                <a:gd name="T39" fmla="*/ 2147483647 h 192"/>
                <a:gd name="T40" fmla="*/ 2147483647 w 192"/>
                <a:gd name="T41" fmla="*/ 2147483647 h 192"/>
                <a:gd name="T42" fmla="*/ 2147483647 w 192"/>
                <a:gd name="T43" fmla="*/ 2147483647 h 192"/>
                <a:gd name="T44" fmla="*/ 2147483647 w 192"/>
                <a:gd name="T45" fmla="*/ 2147483647 h 1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2" h="192">
                  <a:moveTo>
                    <a:pt x="168" y="120"/>
                  </a:moveTo>
                  <a:lnTo>
                    <a:pt x="132" y="90"/>
                  </a:lnTo>
                  <a:lnTo>
                    <a:pt x="132" y="66"/>
                  </a:lnTo>
                  <a:lnTo>
                    <a:pt x="138" y="42"/>
                  </a:lnTo>
                  <a:lnTo>
                    <a:pt x="114" y="6"/>
                  </a:lnTo>
                  <a:lnTo>
                    <a:pt x="102" y="0"/>
                  </a:lnTo>
                  <a:lnTo>
                    <a:pt x="72" y="6"/>
                  </a:lnTo>
                  <a:lnTo>
                    <a:pt x="66" y="6"/>
                  </a:lnTo>
                  <a:lnTo>
                    <a:pt x="66" y="12"/>
                  </a:lnTo>
                  <a:lnTo>
                    <a:pt x="54" y="30"/>
                  </a:lnTo>
                  <a:lnTo>
                    <a:pt x="42" y="72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24" y="126"/>
                  </a:lnTo>
                  <a:lnTo>
                    <a:pt x="84" y="156"/>
                  </a:lnTo>
                  <a:lnTo>
                    <a:pt x="102" y="174"/>
                  </a:lnTo>
                  <a:lnTo>
                    <a:pt x="150" y="180"/>
                  </a:lnTo>
                  <a:lnTo>
                    <a:pt x="168" y="192"/>
                  </a:lnTo>
                  <a:lnTo>
                    <a:pt x="186" y="192"/>
                  </a:lnTo>
                  <a:lnTo>
                    <a:pt x="180" y="180"/>
                  </a:lnTo>
                  <a:lnTo>
                    <a:pt x="192" y="174"/>
                  </a:lnTo>
                  <a:lnTo>
                    <a:pt x="180" y="150"/>
                  </a:lnTo>
                  <a:lnTo>
                    <a:pt x="168" y="12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2" name="Freeform 294"/>
            <p:cNvSpPr>
              <a:spLocks/>
            </p:cNvSpPr>
            <p:nvPr/>
          </p:nvSpPr>
          <p:spPr bwMode="auto">
            <a:xfrm>
              <a:off x="5605463" y="3589338"/>
              <a:ext cx="469900" cy="427037"/>
            </a:xfrm>
            <a:custGeom>
              <a:avLst/>
              <a:gdLst>
                <a:gd name="T0" fmla="*/ 2147483647 w 60"/>
                <a:gd name="T1" fmla="*/ 2147483647 h 55"/>
                <a:gd name="T2" fmla="*/ 2147483647 w 60"/>
                <a:gd name="T3" fmla="*/ 2147483647 h 55"/>
                <a:gd name="T4" fmla="*/ 2147483647 w 60"/>
                <a:gd name="T5" fmla="*/ 2147483647 h 55"/>
                <a:gd name="T6" fmla="*/ 2147483647 w 60"/>
                <a:gd name="T7" fmla="*/ 2147483647 h 55"/>
                <a:gd name="T8" fmla="*/ 2147483647 w 60"/>
                <a:gd name="T9" fmla="*/ 2147483647 h 55"/>
                <a:gd name="T10" fmla="*/ 2147483647 w 60"/>
                <a:gd name="T11" fmla="*/ 2147483647 h 55"/>
                <a:gd name="T12" fmla="*/ 2147483647 w 60"/>
                <a:gd name="T13" fmla="*/ 2147483647 h 55"/>
                <a:gd name="T14" fmla="*/ 2147483647 w 60"/>
                <a:gd name="T15" fmla="*/ 2147483647 h 55"/>
                <a:gd name="T16" fmla="*/ 2147483647 w 60"/>
                <a:gd name="T17" fmla="*/ 2147483647 h 55"/>
                <a:gd name="T18" fmla="*/ 2147483647 w 60"/>
                <a:gd name="T19" fmla="*/ 2147483647 h 55"/>
                <a:gd name="T20" fmla="*/ 2147483647 w 60"/>
                <a:gd name="T21" fmla="*/ 2147483647 h 55"/>
                <a:gd name="T22" fmla="*/ 2147483647 w 60"/>
                <a:gd name="T23" fmla="*/ 2147483647 h 55"/>
                <a:gd name="T24" fmla="*/ 2147483647 w 60"/>
                <a:gd name="T25" fmla="*/ 2147483647 h 55"/>
                <a:gd name="T26" fmla="*/ 2147483647 w 60"/>
                <a:gd name="T27" fmla="*/ 2147483647 h 55"/>
                <a:gd name="T28" fmla="*/ 2147483647 w 60"/>
                <a:gd name="T29" fmla="*/ 2147483647 h 55"/>
                <a:gd name="T30" fmla="*/ 2147483647 w 60"/>
                <a:gd name="T31" fmla="*/ 2147483647 h 55"/>
                <a:gd name="T32" fmla="*/ 2147483647 w 60"/>
                <a:gd name="T33" fmla="*/ 2147483647 h 55"/>
                <a:gd name="T34" fmla="*/ 2147483647 w 60"/>
                <a:gd name="T35" fmla="*/ 2147483647 h 55"/>
                <a:gd name="T36" fmla="*/ 2147483647 w 60"/>
                <a:gd name="T37" fmla="*/ 2147483647 h 55"/>
                <a:gd name="T38" fmla="*/ 2147483647 w 60"/>
                <a:gd name="T39" fmla="*/ 2147483647 h 55"/>
                <a:gd name="T40" fmla="*/ 2147483647 w 60"/>
                <a:gd name="T41" fmla="*/ 0 h 55"/>
                <a:gd name="T42" fmla="*/ 2147483647 w 60"/>
                <a:gd name="T43" fmla="*/ 2147483647 h 55"/>
                <a:gd name="T44" fmla="*/ 2147483647 w 60"/>
                <a:gd name="T45" fmla="*/ 2147483647 h 55"/>
                <a:gd name="T46" fmla="*/ 0 w 60"/>
                <a:gd name="T47" fmla="*/ 0 h 55"/>
                <a:gd name="T48" fmla="*/ 0 w 60"/>
                <a:gd name="T49" fmla="*/ 0 h 55"/>
                <a:gd name="T50" fmla="*/ 0 w 60"/>
                <a:gd name="T51" fmla="*/ 2147483647 h 55"/>
                <a:gd name="T52" fmla="*/ 2147483647 w 60"/>
                <a:gd name="T53" fmla="*/ 2147483647 h 55"/>
                <a:gd name="T54" fmla="*/ 2147483647 w 60"/>
                <a:gd name="T55" fmla="*/ 2147483647 h 55"/>
                <a:gd name="T56" fmla="*/ 2147483647 w 60"/>
                <a:gd name="T57" fmla="*/ 2147483647 h 55"/>
                <a:gd name="T58" fmla="*/ 2147483647 w 60"/>
                <a:gd name="T59" fmla="*/ 2147483647 h 55"/>
                <a:gd name="T60" fmla="*/ 2147483647 w 60"/>
                <a:gd name="T61" fmla="*/ 2147483647 h 55"/>
                <a:gd name="T62" fmla="*/ 2147483647 w 60"/>
                <a:gd name="T63" fmla="*/ 2147483647 h 55"/>
                <a:gd name="T64" fmla="*/ 2147483647 w 60"/>
                <a:gd name="T65" fmla="*/ 2147483647 h 55"/>
                <a:gd name="T66" fmla="*/ 2147483647 w 60"/>
                <a:gd name="T67" fmla="*/ 2147483647 h 55"/>
                <a:gd name="T68" fmla="*/ 2147483647 w 60"/>
                <a:gd name="T69" fmla="*/ 2147483647 h 55"/>
                <a:gd name="T70" fmla="*/ 2147483647 w 60"/>
                <a:gd name="T71" fmla="*/ 2147483647 h 55"/>
                <a:gd name="T72" fmla="*/ 2147483647 w 60"/>
                <a:gd name="T73" fmla="*/ 2147483647 h 55"/>
                <a:gd name="T74" fmla="*/ 2147483647 w 60"/>
                <a:gd name="T75" fmla="*/ 2147483647 h 55"/>
                <a:gd name="T76" fmla="*/ 2147483647 w 60"/>
                <a:gd name="T77" fmla="*/ 2147483647 h 55"/>
                <a:gd name="T78" fmla="*/ 2147483647 w 60"/>
                <a:gd name="T79" fmla="*/ 2147483647 h 55"/>
                <a:gd name="T80" fmla="*/ 2147483647 w 60"/>
                <a:gd name="T81" fmla="*/ 2147483647 h 55"/>
                <a:gd name="T82" fmla="*/ 2147483647 w 60"/>
                <a:gd name="T83" fmla="*/ 2147483647 h 55"/>
                <a:gd name="T84" fmla="*/ 2147483647 w 60"/>
                <a:gd name="T85" fmla="*/ 2147483647 h 55"/>
                <a:gd name="T86" fmla="*/ 2147483647 w 60"/>
                <a:gd name="T87" fmla="*/ 2147483647 h 55"/>
                <a:gd name="T88" fmla="*/ 2147483647 w 60"/>
                <a:gd name="T89" fmla="*/ 2147483647 h 55"/>
                <a:gd name="T90" fmla="*/ 2147483647 w 60"/>
                <a:gd name="T91" fmla="*/ 2147483647 h 55"/>
                <a:gd name="T92" fmla="*/ 2147483647 w 60"/>
                <a:gd name="T93" fmla="*/ 2147483647 h 55"/>
                <a:gd name="T94" fmla="*/ 2147483647 w 60"/>
                <a:gd name="T95" fmla="*/ 2147483647 h 55"/>
                <a:gd name="T96" fmla="*/ 2147483647 w 60"/>
                <a:gd name="T97" fmla="*/ 2147483647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55">
                  <a:moveTo>
                    <a:pt x="53" y="38"/>
                  </a:moveTo>
                  <a:cubicBezTo>
                    <a:pt x="53" y="38"/>
                    <a:pt x="53" y="38"/>
                    <a:pt x="53" y="3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6"/>
                    <a:pt x="0" y="7"/>
                  </a:cubicBezTo>
                  <a:cubicBezTo>
                    <a:pt x="0" y="7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3" y="38"/>
                    <a:pt x="53" y="38"/>
                    <a:pt x="53" y="38"/>
                  </a:cubicBez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3" name="Freeform 299"/>
            <p:cNvSpPr>
              <a:spLocks/>
            </p:cNvSpPr>
            <p:nvPr/>
          </p:nvSpPr>
          <p:spPr bwMode="auto">
            <a:xfrm>
              <a:off x="5013325" y="2963863"/>
              <a:ext cx="158750" cy="107950"/>
            </a:xfrm>
            <a:custGeom>
              <a:avLst/>
              <a:gdLst>
                <a:gd name="T0" fmla="*/ 2147483647 w 20"/>
                <a:gd name="T1" fmla="*/ 2147483647 h 14"/>
                <a:gd name="T2" fmla="*/ 2147483647 w 20"/>
                <a:gd name="T3" fmla="*/ 2147483647 h 14"/>
                <a:gd name="T4" fmla="*/ 2147483647 w 20"/>
                <a:gd name="T5" fmla="*/ 0 h 14"/>
                <a:gd name="T6" fmla="*/ 2147483647 w 20"/>
                <a:gd name="T7" fmla="*/ 2147483647 h 14"/>
                <a:gd name="T8" fmla="*/ 2147483647 w 20"/>
                <a:gd name="T9" fmla="*/ 0 h 14"/>
                <a:gd name="T10" fmla="*/ 2147483647 w 20"/>
                <a:gd name="T11" fmla="*/ 0 h 14"/>
                <a:gd name="T12" fmla="*/ 2147483647 w 20"/>
                <a:gd name="T13" fmla="*/ 2147483647 h 14"/>
                <a:gd name="T14" fmla="*/ 2147483647 w 20"/>
                <a:gd name="T15" fmla="*/ 2147483647 h 14"/>
                <a:gd name="T16" fmla="*/ 0 w 20"/>
                <a:gd name="T17" fmla="*/ 2147483647 h 14"/>
                <a:gd name="T18" fmla="*/ 2147483647 w 20"/>
                <a:gd name="T19" fmla="*/ 2147483647 h 14"/>
                <a:gd name="T20" fmla="*/ 2147483647 w 20"/>
                <a:gd name="T21" fmla="*/ 2147483647 h 14"/>
                <a:gd name="T22" fmla="*/ 2147483647 w 20"/>
                <a:gd name="T23" fmla="*/ 2147483647 h 14"/>
                <a:gd name="T24" fmla="*/ 2147483647 w 20"/>
                <a:gd name="T25" fmla="*/ 2147483647 h 14"/>
                <a:gd name="T26" fmla="*/ 2147483647 w 20"/>
                <a:gd name="T27" fmla="*/ 2147483647 h 14"/>
                <a:gd name="T28" fmla="*/ 2147483647 w 20"/>
                <a:gd name="T29" fmla="*/ 2147483647 h 14"/>
                <a:gd name="T30" fmla="*/ 2147483647 w 20"/>
                <a:gd name="T31" fmla="*/ 2147483647 h 14"/>
                <a:gd name="T32" fmla="*/ 2147483647 w 20"/>
                <a:gd name="T33" fmla="*/ 2147483647 h 14"/>
                <a:gd name="T34" fmla="*/ 2147483647 w 20"/>
                <a:gd name="T35" fmla="*/ 2147483647 h 14"/>
                <a:gd name="T36" fmla="*/ 2147483647 w 20"/>
                <a:gd name="T37" fmla="*/ 2147483647 h 14"/>
                <a:gd name="T38" fmla="*/ 2147483647 w 20"/>
                <a:gd name="T39" fmla="*/ 2147483647 h 14"/>
                <a:gd name="T40" fmla="*/ 2147483647 w 20"/>
                <a:gd name="T41" fmla="*/ 2147483647 h 14"/>
                <a:gd name="T42" fmla="*/ 2147483647 w 20"/>
                <a:gd name="T43" fmla="*/ 2147483647 h 14"/>
                <a:gd name="T44" fmla="*/ 2147483647 w 20"/>
                <a:gd name="T45" fmla="*/ 2147483647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0" h="14">
                  <a:moveTo>
                    <a:pt x="19" y="4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5" y="12"/>
                    <a:pt x="16" y="12"/>
                  </a:cubicBezTo>
                  <a:cubicBezTo>
                    <a:pt x="17" y="12"/>
                    <a:pt x="16" y="9"/>
                    <a:pt x="16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4" name="Freeform 300"/>
            <p:cNvSpPr>
              <a:spLocks/>
            </p:cNvSpPr>
            <p:nvPr/>
          </p:nvSpPr>
          <p:spPr bwMode="auto">
            <a:xfrm>
              <a:off x="5083175" y="2814638"/>
              <a:ext cx="119063" cy="10160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0 h 78"/>
                <a:gd name="T12" fmla="*/ 2147483647 w 90"/>
                <a:gd name="T13" fmla="*/ 0 h 78"/>
                <a:gd name="T14" fmla="*/ 2147483647 w 90"/>
                <a:gd name="T15" fmla="*/ 0 h 78"/>
                <a:gd name="T16" fmla="*/ 0 w 90"/>
                <a:gd name="T17" fmla="*/ 2147483647 h 78"/>
                <a:gd name="T18" fmla="*/ 0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0" h="78">
                  <a:moveTo>
                    <a:pt x="54" y="66"/>
                  </a:moveTo>
                  <a:lnTo>
                    <a:pt x="78" y="78"/>
                  </a:lnTo>
                  <a:lnTo>
                    <a:pt x="84" y="42"/>
                  </a:lnTo>
                  <a:lnTo>
                    <a:pt x="84" y="30"/>
                  </a:lnTo>
                  <a:lnTo>
                    <a:pt x="90" y="6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36" y="0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12" y="60"/>
                  </a:lnTo>
                  <a:lnTo>
                    <a:pt x="36" y="54"/>
                  </a:lnTo>
                  <a:lnTo>
                    <a:pt x="54" y="6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5" name="Freeform 301"/>
            <p:cNvSpPr>
              <a:spLocks/>
            </p:cNvSpPr>
            <p:nvPr/>
          </p:nvSpPr>
          <p:spPr bwMode="auto">
            <a:xfrm>
              <a:off x="5078413" y="2971800"/>
              <a:ext cx="233362" cy="211138"/>
            </a:xfrm>
            <a:custGeom>
              <a:avLst/>
              <a:gdLst>
                <a:gd name="T0" fmla="*/ 2147483647 w 30"/>
                <a:gd name="T1" fmla="*/ 2147483647 h 27"/>
                <a:gd name="T2" fmla="*/ 2147483647 w 30"/>
                <a:gd name="T3" fmla="*/ 2147483647 h 27"/>
                <a:gd name="T4" fmla="*/ 2147483647 w 30"/>
                <a:gd name="T5" fmla="*/ 2147483647 h 27"/>
                <a:gd name="T6" fmla="*/ 2147483647 w 30"/>
                <a:gd name="T7" fmla="*/ 2147483647 h 27"/>
                <a:gd name="T8" fmla="*/ 2147483647 w 30"/>
                <a:gd name="T9" fmla="*/ 0 h 27"/>
                <a:gd name="T10" fmla="*/ 2147483647 w 30"/>
                <a:gd name="T11" fmla="*/ 2147483647 h 27"/>
                <a:gd name="T12" fmla="*/ 2147483647 w 30"/>
                <a:gd name="T13" fmla="*/ 2147483647 h 27"/>
                <a:gd name="T14" fmla="*/ 2147483647 w 30"/>
                <a:gd name="T15" fmla="*/ 2147483647 h 27"/>
                <a:gd name="T16" fmla="*/ 2147483647 w 30"/>
                <a:gd name="T17" fmla="*/ 2147483647 h 27"/>
                <a:gd name="T18" fmla="*/ 2147483647 w 30"/>
                <a:gd name="T19" fmla="*/ 2147483647 h 27"/>
                <a:gd name="T20" fmla="*/ 2147483647 w 30"/>
                <a:gd name="T21" fmla="*/ 2147483647 h 27"/>
                <a:gd name="T22" fmla="*/ 2147483647 w 30"/>
                <a:gd name="T23" fmla="*/ 2147483647 h 27"/>
                <a:gd name="T24" fmla="*/ 2147483647 w 30"/>
                <a:gd name="T25" fmla="*/ 2147483647 h 27"/>
                <a:gd name="T26" fmla="*/ 2147483647 w 30"/>
                <a:gd name="T27" fmla="*/ 2147483647 h 27"/>
                <a:gd name="T28" fmla="*/ 2147483647 w 30"/>
                <a:gd name="T29" fmla="*/ 2147483647 h 27"/>
                <a:gd name="T30" fmla="*/ 2147483647 w 30"/>
                <a:gd name="T31" fmla="*/ 2147483647 h 27"/>
                <a:gd name="T32" fmla="*/ 0 w 30"/>
                <a:gd name="T33" fmla="*/ 2147483647 h 27"/>
                <a:gd name="T34" fmla="*/ 2147483647 w 30"/>
                <a:gd name="T35" fmla="*/ 2147483647 h 27"/>
                <a:gd name="T36" fmla="*/ 2147483647 w 30"/>
                <a:gd name="T37" fmla="*/ 2147483647 h 27"/>
                <a:gd name="T38" fmla="*/ 2147483647 w 30"/>
                <a:gd name="T39" fmla="*/ 2147483647 h 27"/>
                <a:gd name="T40" fmla="*/ 2147483647 w 30"/>
                <a:gd name="T41" fmla="*/ 2147483647 h 27"/>
                <a:gd name="T42" fmla="*/ 2147483647 w 30"/>
                <a:gd name="T43" fmla="*/ 2147483647 h 27"/>
                <a:gd name="T44" fmla="*/ 2147483647 w 30"/>
                <a:gd name="T45" fmla="*/ 2147483647 h 27"/>
                <a:gd name="T46" fmla="*/ 2147483647 w 30"/>
                <a:gd name="T47" fmla="*/ 2147483647 h 27"/>
                <a:gd name="T48" fmla="*/ 2147483647 w 30"/>
                <a:gd name="T49" fmla="*/ 2147483647 h 27"/>
                <a:gd name="T50" fmla="*/ 2147483647 w 30"/>
                <a:gd name="T51" fmla="*/ 2147483647 h 27"/>
                <a:gd name="T52" fmla="*/ 2147483647 w 30"/>
                <a:gd name="T53" fmla="*/ 2147483647 h 27"/>
                <a:gd name="T54" fmla="*/ 2147483647 w 30"/>
                <a:gd name="T55" fmla="*/ 2147483647 h 27"/>
                <a:gd name="T56" fmla="*/ 2147483647 w 30"/>
                <a:gd name="T57" fmla="*/ 2147483647 h 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0" h="27">
                  <a:moveTo>
                    <a:pt x="30" y="14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11"/>
                    <a:pt x="8" y="11"/>
                  </a:cubicBezTo>
                  <a:cubicBezTo>
                    <a:pt x="7" y="11"/>
                    <a:pt x="5" y="11"/>
                    <a:pt x="5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9" y="16"/>
                    <a:pt x="29" y="16"/>
                    <a:pt x="29" y="16"/>
                  </a:cubicBezTo>
                  <a:lnTo>
                    <a:pt x="30" y="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6" name="Freeform 302"/>
            <p:cNvSpPr>
              <a:spLocks/>
            </p:cNvSpPr>
            <p:nvPr/>
          </p:nvSpPr>
          <p:spPr bwMode="auto">
            <a:xfrm>
              <a:off x="5021263" y="2886075"/>
              <a:ext cx="190500" cy="107950"/>
            </a:xfrm>
            <a:custGeom>
              <a:avLst/>
              <a:gdLst>
                <a:gd name="T0" fmla="*/ 2147483647 w 24"/>
                <a:gd name="T1" fmla="*/ 2147483647 h 14"/>
                <a:gd name="T2" fmla="*/ 2147483647 w 24"/>
                <a:gd name="T3" fmla="*/ 2147483647 h 14"/>
                <a:gd name="T4" fmla="*/ 2147483647 w 24"/>
                <a:gd name="T5" fmla="*/ 2147483647 h 14"/>
                <a:gd name="T6" fmla="*/ 2147483647 w 24"/>
                <a:gd name="T7" fmla="*/ 2147483647 h 14"/>
                <a:gd name="T8" fmla="*/ 2147483647 w 24"/>
                <a:gd name="T9" fmla="*/ 2147483647 h 14"/>
                <a:gd name="T10" fmla="*/ 2147483647 w 24"/>
                <a:gd name="T11" fmla="*/ 2147483647 h 14"/>
                <a:gd name="T12" fmla="*/ 2147483647 w 24"/>
                <a:gd name="T13" fmla="*/ 2147483647 h 14"/>
                <a:gd name="T14" fmla="*/ 2147483647 w 24"/>
                <a:gd name="T15" fmla="*/ 2147483647 h 14"/>
                <a:gd name="T16" fmla="*/ 2147483647 w 24"/>
                <a:gd name="T17" fmla="*/ 2147483647 h 14"/>
                <a:gd name="T18" fmla="*/ 2147483647 w 24"/>
                <a:gd name="T19" fmla="*/ 2147483647 h 14"/>
                <a:gd name="T20" fmla="*/ 2147483647 w 24"/>
                <a:gd name="T21" fmla="*/ 2147483647 h 14"/>
                <a:gd name="T22" fmla="*/ 2147483647 w 24"/>
                <a:gd name="T23" fmla="*/ 0 h 14"/>
                <a:gd name="T24" fmla="*/ 2147483647 w 24"/>
                <a:gd name="T25" fmla="*/ 2147483647 h 14"/>
                <a:gd name="T26" fmla="*/ 2147483647 w 24"/>
                <a:gd name="T27" fmla="*/ 2147483647 h 14"/>
                <a:gd name="T28" fmla="*/ 2147483647 w 24"/>
                <a:gd name="T29" fmla="*/ 2147483647 h 14"/>
                <a:gd name="T30" fmla="*/ 2147483647 w 24"/>
                <a:gd name="T31" fmla="*/ 2147483647 h 14"/>
                <a:gd name="T32" fmla="*/ 2147483647 w 24"/>
                <a:gd name="T33" fmla="*/ 2147483647 h 14"/>
                <a:gd name="T34" fmla="*/ 2147483647 w 24"/>
                <a:gd name="T35" fmla="*/ 2147483647 h 14"/>
                <a:gd name="T36" fmla="*/ 0 w 24"/>
                <a:gd name="T37" fmla="*/ 2147483647 h 14"/>
                <a:gd name="T38" fmla="*/ 2147483647 w 24"/>
                <a:gd name="T39" fmla="*/ 2147483647 h 14"/>
                <a:gd name="T40" fmla="*/ 2147483647 w 24"/>
                <a:gd name="T41" fmla="*/ 2147483647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4" h="14">
                  <a:moveTo>
                    <a:pt x="8" y="10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7"/>
                    <a:pt x="1" y="8"/>
                  </a:cubicBezTo>
                  <a:cubicBezTo>
                    <a:pt x="1" y="8"/>
                    <a:pt x="0" y="10"/>
                    <a:pt x="0" y="11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8" y="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7" name="Freeform 303"/>
            <p:cNvSpPr>
              <a:spLocks/>
            </p:cNvSpPr>
            <p:nvPr/>
          </p:nvSpPr>
          <p:spPr bwMode="auto">
            <a:xfrm>
              <a:off x="4119563" y="4337050"/>
              <a:ext cx="188912" cy="141288"/>
            </a:xfrm>
            <a:custGeom>
              <a:avLst/>
              <a:gdLst>
                <a:gd name="T0" fmla="*/ 2147483647 w 24"/>
                <a:gd name="T1" fmla="*/ 2147483647 h 18"/>
                <a:gd name="T2" fmla="*/ 2147483647 w 24"/>
                <a:gd name="T3" fmla="*/ 2147483647 h 18"/>
                <a:gd name="T4" fmla="*/ 2147483647 w 24"/>
                <a:gd name="T5" fmla="*/ 2147483647 h 18"/>
                <a:gd name="T6" fmla="*/ 2147483647 w 24"/>
                <a:gd name="T7" fmla="*/ 2147483647 h 18"/>
                <a:gd name="T8" fmla="*/ 2147483647 w 24"/>
                <a:gd name="T9" fmla="*/ 2147483647 h 18"/>
                <a:gd name="T10" fmla="*/ 2147483647 w 24"/>
                <a:gd name="T11" fmla="*/ 2147483647 h 18"/>
                <a:gd name="T12" fmla="*/ 2147483647 w 24"/>
                <a:gd name="T13" fmla="*/ 2147483647 h 18"/>
                <a:gd name="T14" fmla="*/ 2147483647 w 24"/>
                <a:gd name="T15" fmla="*/ 2147483647 h 18"/>
                <a:gd name="T16" fmla="*/ 2147483647 w 24"/>
                <a:gd name="T17" fmla="*/ 2147483647 h 18"/>
                <a:gd name="T18" fmla="*/ 2147483647 w 24"/>
                <a:gd name="T19" fmla="*/ 2147483647 h 18"/>
                <a:gd name="T20" fmla="*/ 2147483647 w 24"/>
                <a:gd name="T21" fmla="*/ 2147483647 h 18"/>
                <a:gd name="T22" fmla="*/ 2147483647 w 24"/>
                <a:gd name="T23" fmla="*/ 2147483647 h 18"/>
                <a:gd name="T24" fmla="*/ 2147483647 w 24"/>
                <a:gd name="T25" fmla="*/ 2147483647 h 18"/>
                <a:gd name="T26" fmla="*/ 2147483647 w 24"/>
                <a:gd name="T27" fmla="*/ 2147483647 h 18"/>
                <a:gd name="T28" fmla="*/ 2147483647 w 24"/>
                <a:gd name="T29" fmla="*/ 2147483647 h 18"/>
                <a:gd name="T30" fmla="*/ 2147483647 w 24"/>
                <a:gd name="T31" fmla="*/ 2147483647 h 18"/>
                <a:gd name="T32" fmla="*/ 2147483647 w 24"/>
                <a:gd name="T33" fmla="*/ 0 h 18"/>
                <a:gd name="T34" fmla="*/ 2147483647 w 24"/>
                <a:gd name="T35" fmla="*/ 0 h 18"/>
                <a:gd name="T36" fmla="*/ 2147483647 w 24"/>
                <a:gd name="T37" fmla="*/ 2147483647 h 18"/>
                <a:gd name="T38" fmla="*/ 2147483647 w 24"/>
                <a:gd name="T39" fmla="*/ 2147483647 h 18"/>
                <a:gd name="T40" fmla="*/ 2147483647 w 24"/>
                <a:gd name="T41" fmla="*/ 2147483647 h 18"/>
                <a:gd name="T42" fmla="*/ 0 w 24"/>
                <a:gd name="T43" fmla="*/ 2147483647 h 18"/>
                <a:gd name="T44" fmla="*/ 2147483647 w 24"/>
                <a:gd name="T45" fmla="*/ 2147483647 h 18"/>
                <a:gd name="T46" fmla="*/ 2147483647 w 24"/>
                <a:gd name="T47" fmla="*/ 2147483647 h 18"/>
                <a:gd name="T48" fmla="*/ 2147483647 w 24"/>
                <a:gd name="T49" fmla="*/ 2147483647 h 18"/>
                <a:gd name="T50" fmla="*/ 2147483647 w 24"/>
                <a:gd name="T51" fmla="*/ 2147483647 h 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18">
                  <a:moveTo>
                    <a:pt x="9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8"/>
                    <a:pt x="20" y="18"/>
                  </a:cubicBezTo>
                  <a:cubicBezTo>
                    <a:pt x="20" y="18"/>
                    <a:pt x="21" y="17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1"/>
                    <a:pt x="20" y="1"/>
                  </a:cubicBezTo>
                  <a:cubicBezTo>
                    <a:pt x="20" y="1"/>
                    <a:pt x="16" y="2"/>
                    <a:pt x="16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9" y="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8" name="Freeform 304"/>
            <p:cNvSpPr>
              <a:spLocks/>
            </p:cNvSpPr>
            <p:nvPr/>
          </p:nvSpPr>
          <p:spPr bwMode="auto">
            <a:xfrm>
              <a:off x="4073525" y="4235450"/>
              <a:ext cx="147638" cy="111125"/>
            </a:xfrm>
            <a:custGeom>
              <a:avLst/>
              <a:gdLst>
                <a:gd name="T0" fmla="*/ 2147483647 w 114"/>
                <a:gd name="T1" fmla="*/ 2147483647 h 85"/>
                <a:gd name="T2" fmla="*/ 2147483647 w 114"/>
                <a:gd name="T3" fmla="*/ 2147483647 h 85"/>
                <a:gd name="T4" fmla="*/ 2147483647 w 114"/>
                <a:gd name="T5" fmla="*/ 2147483647 h 85"/>
                <a:gd name="T6" fmla="*/ 2147483647 w 114"/>
                <a:gd name="T7" fmla="*/ 2147483647 h 85"/>
                <a:gd name="T8" fmla="*/ 2147483647 w 114"/>
                <a:gd name="T9" fmla="*/ 2147483647 h 85"/>
                <a:gd name="T10" fmla="*/ 2147483647 w 114"/>
                <a:gd name="T11" fmla="*/ 2147483647 h 85"/>
                <a:gd name="T12" fmla="*/ 2147483647 w 114"/>
                <a:gd name="T13" fmla="*/ 2147483647 h 85"/>
                <a:gd name="T14" fmla="*/ 2147483647 w 114"/>
                <a:gd name="T15" fmla="*/ 2147483647 h 85"/>
                <a:gd name="T16" fmla="*/ 2147483647 w 114"/>
                <a:gd name="T17" fmla="*/ 2147483647 h 85"/>
                <a:gd name="T18" fmla="*/ 2147483647 w 114"/>
                <a:gd name="T19" fmla="*/ 2147483647 h 85"/>
                <a:gd name="T20" fmla="*/ 2147483647 w 114"/>
                <a:gd name="T21" fmla="*/ 2147483647 h 85"/>
                <a:gd name="T22" fmla="*/ 2147483647 w 114"/>
                <a:gd name="T23" fmla="*/ 0 h 85"/>
                <a:gd name="T24" fmla="*/ 2147483647 w 114"/>
                <a:gd name="T25" fmla="*/ 2147483647 h 85"/>
                <a:gd name="T26" fmla="*/ 2147483647 w 114"/>
                <a:gd name="T27" fmla="*/ 2147483647 h 85"/>
                <a:gd name="T28" fmla="*/ 0 w 114"/>
                <a:gd name="T29" fmla="*/ 2147483647 h 85"/>
                <a:gd name="T30" fmla="*/ 2147483647 w 114"/>
                <a:gd name="T31" fmla="*/ 2147483647 h 85"/>
                <a:gd name="T32" fmla="*/ 2147483647 w 114"/>
                <a:gd name="T33" fmla="*/ 2147483647 h 85"/>
                <a:gd name="T34" fmla="*/ 2147483647 w 114"/>
                <a:gd name="T35" fmla="*/ 2147483647 h 85"/>
                <a:gd name="T36" fmla="*/ 2147483647 w 114"/>
                <a:gd name="T37" fmla="*/ 2147483647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4" h="85">
                  <a:moveTo>
                    <a:pt x="54" y="79"/>
                  </a:moveTo>
                  <a:lnTo>
                    <a:pt x="66" y="79"/>
                  </a:lnTo>
                  <a:lnTo>
                    <a:pt x="78" y="79"/>
                  </a:lnTo>
                  <a:lnTo>
                    <a:pt x="108" y="85"/>
                  </a:lnTo>
                  <a:lnTo>
                    <a:pt x="114" y="85"/>
                  </a:lnTo>
                  <a:lnTo>
                    <a:pt x="102" y="61"/>
                  </a:lnTo>
                  <a:lnTo>
                    <a:pt x="96" y="43"/>
                  </a:lnTo>
                  <a:lnTo>
                    <a:pt x="96" y="36"/>
                  </a:lnTo>
                  <a:lnTo>
                    <a:pt x="84" y="30"/>
                  </a:lnTo>
                  <a:lnTo>
                    <a:pt x="72" y="18"/>
                  </a:lnTo>
                  <a:lnTo>
                    <a:pt x="42" y="0"/>
                  </a:lnTo>
                  <a:lnTo>
                    <a:pt x="30" y="6"/>
                  </a:lnTo>
                  <a:lnTo>
                    <a:pt x="12" y="6"/>
                  </a:lnTo>
                  <a:lnTo>
                    <a:pt x="0" y="43"/>
                  </a:lnTo>
                  <a:lnTo>
                    <a:pt x="12" y="85"/>
                  </a:lnTo>
                  <a:lnTo>
                    <a:pt x="18" y="85"/>
                  </a:lnTo>
                  <a:lnTo>
                    <a:pt x="24" y="85"/>
                  </a:lnTo>
                  <a:lnTo>
                    <a:pt x="54" y="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9" name="Freeform 305"/>
            <p:cNvSpPr>
              <a:spLocks/>
            </p:cNvSpPr>
            <p:nvPr/>
          </p:nvSpPr>
          <p:spPr bwMode="auto">
            <a:xfrm>
              <a:off x="4081463" y="3963988"/>
              <a:ext cx="298450" cy="319087"/>
            </a:xfrm>
            <a:custGeom>
              <a:avLst/>
              <a:gdLst>
                <a:gd name="T0" fmla="*/ 2147483647 w 38"/>
                <a:gd name="T1" fmla="*/ 2147483647 h 41"/>
                <a:gd name="T2" fmla="*/ 2147483647 w 38"/>
                <a:gd name="T3" fmla="*/ 2147483647 h 41"/>
                <a:gd name="T4" fmla="*/ 2147483647 w 38"/>
                <a:gd name="T5" fmla="*/ 2147483647 h 41"/>
                <a:gd name="T6" fmla="*/ 2147483647 w 38"/>
                <a:gd name="T7" fmla="*/ 2147483647 h 41"/>
                <a:gd name="T8" fmla="*/ 2147483647 w 38"/>
                <a:gd name="T9" fmla="*/ 2147483647 h 41"/>
                <a:gd name="T10" fmla="*/ 2147483647 w 38"/>
                <a:gd name="T11" fmla="*/ 2147483647 h 41"/>
                <a:gd name="T12" fmla="*/ 2147483647 w 38"/>
                <a:gd name="T13" fmla="*/ 2147483647 h 41"/>
                <a:gd name="T14" fmla="*/ 2147483647 w 38"/>
                <a:gd name="T15" fmla="*/ 2147483647 h 41"/>
                <a:gd name="T16" fmla="*/ 2147483647 w 38"/>
                <a:gd name="T17" fmla="*/ 2147483647 h 41"/>
                <a:gd name="T18" fmla="*/ 2147483647 w 38"/>
                <a:gd name="T19" fmla="*/ 2147483647 h 41"/>
                <a:gd name="T20" fmla="*/ 2147483647 w 38"/>
                <a:gd name="T21" fmla="*/ 2147483647 h 41"/>
                <a:gd name="T22" fmla="*/ 2147483647 w 38"/>
                <a:gd name="T23" fmla="*/ 2147483647 h 41"/>
                <a:gd name="T24" fmla="*/ 2147483647 w 38"/>
                <a:gd name="T25" fmla="*/ 2147483647 h 41"/>
                <a:gd name="T26" fmla="*/ 2147483647 w 38"/>
                <a:gd name="T27" fmla="*/ 0 h 41"/>
                <a:gd name="T28" fmla="*/ 2147483647 w 38"/>
                <a:gd name="T29" fmla="*/ 2147483647 h 41"/>
                <a:gd name="T30" fmla="*/ 2147483647 w 38"/>
                <a:gd name="T31" fmla="*/ 2147483647 h 41"/>
                <a:gd name="T32" fmla="*/ 2147483647 w 38"/>
                <a:gd name="T33" fmla="*/ 2147483647 h 41"/>
                <a:gd name="T34" fmla="*/ 2147483647 w 38"/>
                <a:gd name="T35" fmla="*/ 2147483647 h 41"/>
                <a:gd name="T36" fmla="*/ 2147483647 w 38"/>
                <a:gd name="T37" fmla="*/ 2147483647 h 41"/>
                <a:gd name="T38" fmla="*/ 2147483647 w 38"/>
                <a:gd name="T39" fmla="*/ 2147483647 h 41"/>
                <a:gd name="T40" fmla="*/ 0 w 38"/>
                <a:gd name="T41" fmla="*/ 2147483647 h 41"/>
                <a:gd name="T42" fmla="*/ 2147483647 w 38"/>
                <a:gd name="T43" fmla="*/ 2147483647 h 41"/>
                <a:gd name="T44" fmla="*/ 2147483647 w 38"/>
                <a:gd name="T45" fmla="*/ 2147483647 h 41"/>
                <a:gd name="T46" fmla="*/ 2147483647 w 38"/>
                <a:gd name="T47" fmla="*/ 2147483647 h 41"/>
                <a:gd name="T48" fmla="*/ 2147483647 w 38"/>
                <a:gd name="T49" fmla="*/ 2147483647 h 41"/>
                <a:gd name="T50" fmla="*/ 2147483647 w 38"/>
                <a:gd name="T51" fmla="*/ 2147483647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8" h="41">
                  <a:moveTo>
                    <a:pt x="6" y="35"/>
                  </a:moveTo>
                  <a:cubicBezTo>
                    <a:pt x="11" y="38"/>
                    <a:pt x="11" y="38"/>
                    <a:pt x="11" y="38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20"/>
                    <a:pt x="13" y="20"/>
                  </a:cubicBezTo>
                  <a:cubicBezTo>
                    <a:pt x="13" y="20"/>
                    <a:pt x="5" y="19"/>
                    <a:pt x="1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4" y="36"/>
                    <a:pt x="4" y="36"/>
                    <a:pt x="4" y="36"/>
                  </a:cubicBezTo>
                  <a:lnTo>
                    <a:pt x="6" y="3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0" name="Freeform 306"/>
            <p:cNvSpPr>
              <a:spLocks/>
            </p:cNvSpPr>
            <p:nvPr/>
          </p:nvSpPr>
          <p:spPr bwMode="auto">
            <a:xfrm>
              <a:off x="5108575" y="3830638"/>
              <a:ext cx="282575" cy="273050"/>
            </a:xfrm>
            <a:custGeom>
              <a:avLst/>
              <a:gdLst>
                <a:gd name="T0" fmla="*/ 0 w 36"/>
                <a:gd name="T1" fmla="*/ 2147483647 h 35"/>
                <a:gd name="T2" fmla="*/ 2147483647 w 36"/>
                <a:gd name="T3" fmla="*/ 2147483647 h 35"/>
                <a:gd name="T4" fmla="*/ 2147483647 w 36"/>
                <a:gd name="T5" fmla="*/ 2147483647 h 35"/>
                <a:gd name="T6" fmla="*/ 2147483647 w 36"/>
                <a:gd name="T7" fmla="*/ 2147483647 h 35"/>
                <a:gd name="T8" fmla="*/ 2147483647 w 36"/>
                <a:gd name="T9" fmla="*/ 2147483647 h 35"/>
                <a:gd name="T10" fmla="*/ 2147483647 w 36"/>
                <a:gd name="T11" fmla="*/ 2147483647 h 35"/>
                <a:gd name="T12" fmla="*/ 2147483647 w 36"/>
                <a:gd name="T13" fmla="*/ 2147483647 h 35"/>
                <a:gd name="T14" fmla="*/ 2147483647 w 36"/>
                <a:gd name="T15" fmla="*/ 2147483647 h 35"/>
                <a:gd name="T16" fmla="*/ 2147483647 w 36"/>
                <a:gd name="T17" fmla="*/ 2147483647 h 35"/>
                <a:gd name="T18" fmla="*/ 2147483647 w 36"/>
                <a:gd name="T19" fmla="*/ 2147483647 h 35"/>
                <a:gd name="T20" fmla="*/ 2147483647 w 36"/>
                <a:gd name="T21" fmla="*/ 2147483647 h 35"/>
                <a:gd name="T22" fmla="*/ 2147483647 w 36"/>
                <a:gd name="T23" fmla="*/ 2147483647 h 35"/>
                <a:gd name="T24" fmla="*/ 2147483647 w 36"/>
                <a:gd name="T25" fmla="*/ 2147483647 h 35"/>
                <a:gd name="T26" fmla="*/ 2147483647 w 36"/>
                <a:gd name="T27" fmla="*/ 2147483647 h 35"/>
                <a:gd name="T28" fmla="*/ 2147483647 w 36"/>
                <a:gd name="T29" fmla="*/ 2147483647 h 35"/>
                <a:gd name="T30" fmla="*/ 2147483647 w 36"/>
                <a:gd name="T31" fmla="*/ 2147483647 h 35"/>
                <a:gd name="T32" fmla="*/ 2147483647 w 36"/>
                <a:gd name="T33" fmla="*/ 2147483647 h 35"/>
                <a:gd name="T34" fmla="*/ 2147483647 w 36"/>
                <a:gd name="T35" fmla="*/ 2147483647 h 35"/>
                <a:gd name="T36" fmla="*/ 2147483647 w 36"/>
                <a:gd name="T37" fmla="*/ 2147483647 h 35"/>
                <a:gd name="T38" fmla="*/ 2147483647 w 36"/>
                <a:gd name="T39" fmla="*/ 2147483647 h 35"/>
                <a:gd name="T40" fmla="*/ 2147483647 w 36"/>
                <a:gd name="T41" fmla="*/ 0 h 35"/>
                <a:gd name="T42" fmla="*/ 2147483647 w 36"/>
                <a:gd name="T43" fmla="*/ 0 h 35"/>
                <a:gd name="T44" fmla="*/ 2147483647 w 36"/>
                <a:gd name="T45" fmla="*/ 2147483647 h 35"/>
                <a:gd name="T46" fmla="*/ 0 w 36"/>
                <a:gd name="T47" fmla="*/ 2147483647 h 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" h="35">
                  <a:moveTo>
                    <a:pt x="0" y="5"/>
                  </a:moveTo>
                  <a:cubicBezTo>
                    <a:pt x="0" y="5"/>
                    <a:pt x="1" y="7"/>
                    <a:pt x="1" y="8"/>
                  </a:cubicBezTo>
                  <a:cubicBezTo>
                    <a:pt x="1" y="8"/>
                    <a:pt x="2" y="10"/>
                    <a:pt x="2" y="10"/>
                  </a:cubicBezTo>
                  <a:cubicBezTo>
                    <a:pt x="2" y="10"/>
                    <a:pt x="1" y="35"/>
                    <a:pt x="2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7" y="35"/>
                    <a:pt x="29" y="35"/>
                    <a:pt x="29" y="35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1" name="Freeform 307"/>
            <p:cNvSpPr>
              <a:spLocks/>
            </p:cNvSpPr>
            <p:nvPr/>
          </p:nvSpPr>
          <p:spPr bwMode="auto">
            <a:xfrm>
              <a:off x="4722813" y="3783013"/>
              <a:ext cx="409575" cy="388937"/>
            </a:xfrm>
            <a:custGeom>
              <a:avLst/>
              <a:gdLst>
                <a:gd name="T0" fmla="*/ 2147483647 w 52"/>
                <a:gd name="T1" fmla="*/ 2147483647 h 50"/>
                <a:gd name="T2" fmla="*/ 2147483647 w 52"/>
                <a:gd name="T3" fmla="*/ 2147483647 h 50"/>
                <a:gd name="T4" fmla="*/ 2147483647 w 52"/>
                <a:gd name="T5" fmla="*/ 2147483647 h 50"/>
                <a:gd name="T6" fmla="*/ 0 w 52"/>
                <a:gd name="T7" fmla="*/ 2147483647 h 50"/>
                <a:gd name="T8" fmla="*/ 0 w 52"/>
                <a:gd name="T9" fmla="*/ 2147483647 h 50"/>
                <a:gd name="T10" fmla="*/ 2147483647 w 52"/>
                <a:gd name="T11" fmla="*/ 2147483647 h 50"/>
                <a:gd name="T12" fmla="*/ 2147483647 w 52"/>
                <a:gd name="T13" fmla="*/ 2147483647 h 50"/>
                <a:gd name="T14" fmla="*/ 2147483647 w 52"/>
                <a:gd name="T15" fmla="*/ 2147483647 h 50"/>
                <a:gd name="T16" fmla="*/ 2147483647 w 52"/>
                <a:gd name="T17" fmla="*/ 2147483647 h 50"/>
                <a:gd name="T18" fmla="*/ 2147483647 w 52"/>
                <a:gd name="T19" fmla="*/ 2147483647 h 50"/>
                <a:gd name="T20" fmla="*/ 2147483647 w 52"/>
                <a:gd name="T21" fmla="*/ 2147483647 h 50"/>
                <a:gd name="T22" fmla="*/ 2147483647 w 52"/>
                <a:gd name="T23" fmla="*/ 2147483647 h 50"/>
                <a:gd name="T24" fmla="*/ 2147483647 w 52"/>
                <a:gd name="T25" fmla="*/ 2147483647 h 50"/>
                <a:gd name="T26" fmla="*/ 2147483647 w 52"/>
                <a:gd name="T27" fmla="*/ 2147483647 h 50"/>
                <a:gd name="T28" fmla="*/ 2147483647 w 52"/>
                <a:gd name="T29" fmla="*/ 2147483647 h 50"/>
                <a:gd name="T30" fmla="*/ 2147483647 w 52"/>
                <a:gd name="T31" fmla="*/ 2147483647 h 50"/>
                <a:gd name="T32" fmla="*/ 2147483647 w 52"/>
                <a:gd name="T33" fmla="*/ 2147483647 h 50"/>
                <a:gd name="T34" fmla="*/ 2147483647 w 52"/>
                <a:gd name="T35" fmla="*/ 2147483647 h 50"/>
                <a:gd name="T36" fmla="*/ 2147483647 w 52"/>
                <a:gd name="T37" fmla="*/ 2147483647 h 50"/>
                <a:gd name="T38" fmla="*/ 2147483647 w 52"/>
                <a:gd name="T39" fmla="*/ 2147483647 h 50"/>
                <a:gd name="T40" fmla="*/ 2147483647 w 52"/>
                <a:gd name="T41" fmla="*/ 2147483647 h 50"/>
                <a:gd name="T42" fmla="*/ 2147483647 w 52"/>
                <a:gd name="T43" fmla="*/ 2147483647 h 50"/>
                <a:gd name="T44" fmla="*/ 2147483647 w 52"/>
                <a:gd name="T45" fmla="*/ 2147483647 h 50"/>
                <a:gd name="T46" fmla="*/ 2147483647 w 52"/>
                <a:gd name="T47" fmla="*/ 2147483647 h 50"/>
                <a:gd name="T48" fmla="*/ 2147483647 w 52"/>
                <a:gd name="T49" fmla="*/ 2147483647 h 50"/>
                <a:gd name="T50" fmla="*/ 2147483647 w 52"/>
                <a:gd name="T51" fmla="*/ 2147483647 h 50"/>
                <a:gd name="T52" fmla="*/ 2147483647 w 52"/>
                <a:gd name="T53" fmla="*/ 2147483647 h 50"/>
                <a:gd name="T54" fmla="*/ 2147483647 w 52"/>
                <a:gd name="T55" fmla="*/ 2147483647 h 50"/>
                <a:gd name="T56" fmla="*/ 2147483647 w 52"/>
                <a:gd name="T57" fmla="*/ 2147483647 h 50"/>
                <a:gd name="T58" fmla="*/ 2147483647 w 52"/>
                <a:gd name="T59" fmla="*/ 2147483647 h 50"/>
                <a:gd name="T60" fmla="*/ 2147483647 w 52"/>
                <a:gd name="T61" fmla="*/ 2147483647 h 50"/>
                <a:gd name="T62" fmla="*/ 2147483647 w 52"/>
                <a:gd name="T63" fmla="*/ 2147483647 h 50"/>
                <a:gd name="T64" fmla="*/ 2147483647 w 52"/>
                <a:gd name="T65" fmla="*/ 2147483647 h 50"/>
                <a:gd name="T66" fmla="*/ 2147483647 w 52"/>
                <a:gd name="T67" fmla="*/ 0 h 50"/>
                <a:gd name="T68" fmla="*/ 2147483647 w 52"/>
                <a:gd name="T69" fmla="*/ 2147483647 h 50"/>
                <a:gd name="T70" fmla="*/ 2147483647 w 52"/>
                <a:gd name="T71" fmla="*/ 2147483647 h 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" h="50">
                  <a:moveTo>
                    <a:pt x="4" y="6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51" y="16"/>
                    <a:pt x="51" y="16"/>
                  </a:cubicBezTo>
                  <a:cubicBezTo>
                    <a:pt x="51" y="16"/>
                    <a:pt x="50" y="14"/>
                    <a:pt x="50" y="14"/>
                  </a:cubicBezTo>
                  <a:cubicBezTo>
                    <a:pt x="50" y="13"/>
                    <a:pt x="49" y="11"/>
                    <a:pt x="49" y="11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"/>
                    <a:pt x="8" y="2"/>
                    <a:pt x="8" y="2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2" name="Freeform 308"/>
            <p:cNvSpPr>
              <a:spLocks/>
            </p:cNvSpPr>
            <p:nvPr/>
          </p:nvSpPr>
          <p:spPr bwMode="auto">
            <a:xfrm>
              <a:off x="4683125" y="3667125"/>
              <a:ext cx="103188" cy="193675"/>
            </a:xfrm>
            <a:custGeom>
              <a:avLst/>
              <a:gdLst>
                <a:gd name="T0" fmla="*/ 2147483647 w 78"/>
                <a:gd name="T1" fmla="*/ 2147483647 h 150"/>
                <a:gd name="T2" fmla="*/ 2147483647 w 78"/>
                <a:gd name="T3" fmla="*/ 2147483647 h 150"/>
                <a:gd name="T4" fmla="*/ 2147483647 w 78"/>
                <a:gd name="T5" fmla="*/ 2147483647 h 150"/>
                <a:gd name="T6" fmla="*/ 0 w 78"/>
                <a:gd name="T7" fmla="*/ 2147483647 h 150"/>
                <a:gd name="T8" fmla="*/ 0 w 78"/>
                <a:gd name="T9" fmla="*/ 2147483647 h 150"/>
                <a:gd name="T10" fmla="*/ 2147483647 w 78"/>
                <a:gd name="T11" fmla="*/ 2147483647 h 150"/>
                <a:gd name="T12" fmla="*/ 2147483647 w 78"/>
                <a:gd name="T13" fmla="*/ 2147483647 h 150"/>
                <a:gd name="T14" fmla="*/ 2147483647 w 78"/>
                <a:gd name="T15" fmla="*/ 2147483647 h 150"/>
                <a:gd name="T16" fmla="*/ 2147483647 w 78"/>
                <a:gd name="T17" fmla="*/ 2147483647 h 150"/>
                <a:gd name="T18" fmla="*/ 2147483647 w 78"/>
                <a:gd name="T19" fmla="*/ 2147483647 h 150"/>
                <a:gd name="T20" fmla="*/ 2147483647 w 78"/>
                <a:gd name="T21" fmla="*/ 2147483647 h 150"/>
                <a:gd name="T22" fmla="*/ 2147483647 w 78"/>
                <a:gd name="T23" fmla="*/ 2147483647 h 150"/>
                <a:gd name="T24" fmla="*/ 2147483647 w 78"/>
                <a:gd name="T25" fmla="*/ 2147483647 h 150"/>
                <a:gd name="T26" fmla="*/ 2147483647 w 78"/>
                <a:gd name="T27" fmla="*/ 2147483647 h 150"/>
                <a:gd name="T28" fmla="*/ 2147483647 w 78"/>
                <a:gd name="T29" fmla="*/ 2147483647 h 150"/>
                <a:gd name="T30" fmla="*/ 2147483647 w 78"/>
                <a:gd name="T31" fmla="*/ 2147483647 h 150"/>
                <a:gd name="T32" fmla="*/ 2147483647 w 78"/>
                <a:gd name="T33" fmla="*/ 2147483647 h 150"/>
                <a:gd name="T34" fmla="*/ 2147483647 w 78"/>
                <a:gd name="T35" fmla="*/ 2147483647 h 150"/>
                <a:gd name="T36" fmla="*/ 2147483647 w 78"/>
                <a:gd name="T37" fmla="*/ 0 h 150"/>
                <a:gd name="T38" fmla="*/ 2147483647 w 78"/>
                <a:gd name="T39" fmla="*/ 0 h 150"/>
                <a:gd name="T40" fmla="*/ 2147483647 w 78"/>
                <a:gd name="T41" fmla="*/ 2147483647 h 150"/>
                <a:gd name="T42" fmla="*/ 2147483647 w 78"/>
                <a:gd name="T43" fmla="*/ 2147483647 h 15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8" h="150">
                  <a:moveTo>
                    <a:pt x="18" y="12"/>
                  </a:moveTo>
                  <a:lnTo>
                    <a:pt x="18" y="30"/>
                  </a:lnTo>
                  <a:lnTo>
                    <a:pt x="18" y="54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36" y="120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54" y="126"/>
                  </a:lnTo>
                  <a:lnTo>
                    <a:pt x="78" y="102"/>
                  </a:lnTo>
                  <a:lnTo>
                    <a:pt x="78" y="90"/>
                  </a:lnTo>
                  <a:lnTo>
                    <a:pt x="60" y="84"/>
                  </a:lnTo>
                  <a:lnTo>
                    <a:pt x="42" y="72"/>
                  </a:lnTo>
                  <a:lnTo>
                    <a:pt x="66" y="36"/>
                  </a:lnTo>
                  <a:lnTo>
                    <a:pt x="60" y="12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24" y="6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3" name="Freeform 309"/>
            <p:cNvSpPr>
              <a:spLocks/>
            </p:cNvSpPr>
            <p:nvPr/>
          </p:nvSpPr>
          <p:spPr bwMode="auto">
            <a:xfrm>
              <a:off x="4176713" y="3713163"/>
              <a:ext cx="296862" cy="227012"/>
            </a:xfrm>
            <a:custGeom>
              <a:avLst/>
              <a:gdLst>
                <a:gd name="T0" fmla="*/ 2147483647 w 228"/>
                <a:gd name="T1" fmla="*/ 2147483647 h 174"/>
                <a:gd name="T2" fmla="*/ 2147483647 w 228"/>
                <a:gd name="T3" fmla="*/ 2147483647 h 174"/>
                <a:gd name="T4" fmla="*/ 2147483647 w 228"/>
                <a:gd name="T5" fmla="*/ 2147483647 h 174"/>
                <a:gd name="T6" fmla="*/ 2147483647 w 228"/>
                <a:gd name="T7" fmla="*/ 2147483647 h 174"/>
                <a:gd name="T8" fmla="*/ 2147483647 w 228"/>
                <a:gd name="T9" fmla="*/ 2147483647 h 174"/>
                <a:gd name="T10" fmla="*/ 2147483647 w 228"/>
                <a:gd name="T11" fmla="*/ 2147483647 h 174"/>
                <a:gd name="T12" fmla="*/ 2147483647 w 228"/>
                <a:gd name="T13" fmla="*/ 2147483647 h 174"/>
                <a:gd name="T14" fmla="*/ 2147483647 w 228"/>
                <a:gd name="T15" fmla="*/ 2147483647 h 174"/>
                <a:gd name="T16" fmla="*/ 2147483647 w 228"/>
                <a:gd name="T17" fmla="*/ 2147483647 h 174"/>
                <a:gd name="T18" fmla="*/ 2147483647 w 228"/>
                <a:gd name="T19" fmla="*/ 2147483647 h 174"/>
                <a:gd name="T20" fmla="*/ 2147483647 w 228"/>
                <a:gd name="T21" fmla="*/ 2147483647 h 174"/>
                <a:gd name="T22" fmla="*/ 2147483647 w 228"/>
                <a:gd name="T23" fmla="*/ 2147483647 h 174"/>
                <a:gd name="T24" fmla="*/ 2147483647 w 228"/>
                <a:gd name="T25" fmla="*/ 2147483647 h 174"/>
                <a:gd name="T26" fmla="*/ 2147483647 w 228"/>
                <a:gd name="T27" fmla="*/ 0 h 174"/>
                <a:gd name="T28" fmla="*/ 2147483647 w 228"/>
                <a:gd name="T29" fmla="*/ 2147483647 h 174"/>
                <a:gd name="T30" fmla="*/ 2147483647 w 228"/>
                <a:gd name="T31" fmla="*/ 2147483647 h 174"/>
                <a:gd name="T32" fmla="*/ 2147483647 w 228"/>
                <a:gd name="T33" fmla="*/ 2147483647 h 174"/>
                <a:gd name="T34" fmla="*/ 2147483647 w 228"/>
                <a:gd name="T35" fmla="*/ 2147483647 h 174"/>
                <a:gd name="T36" fmla="*/ 2147483647 w 228"/>
                <a:gd name="T37" fmla="*/ 2147483647 h 174"/>
                <a:gd name="T38" fmla="*/ 0 w 228"/>
                <a:gd name="T39" fmla="*/ 2147483647 h 174"/>
                <a:gd name="T40" fmla="*/ 2147483647 w 228"/>
                <a:gd name="T41" fmla="*/ 2147483647 h 174"/>
                <a:gd name="T42" fmla="*/ 2147483647 w 228"/>
                <a:gd name="T43" fmla="*/ 2147483647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8" h="174">
                  <a:moveTo>
                    <a:pt x="90" y="156"/>
                  </a:moveTo>
                  <a:lnTo>
                    <a:pt x="114" y="138"/>
                  </a:lnTo>
                  <a:lnTo>
                    <a:pt x="144" y="120"/>
                  </a:lnTo>
                  <a:lnTo>
                    <a:pt x="180" y="108"/>
                  </a:lnTo>
                  <a:lnTo>
                    <a:pt x="186" y="96"/>
                  </a:lnTo>
                  <a:lnTo>
                    <a:pt x="192" y="84"/>
                  </a:lnTo>
                  <a:lnTo>
                    <a:pt x="216" y="78"/>
                  </a:lnTo>
                  <a:lnTo>
                    <a:pt x="228" y="72"/>
                  </a:lnTo>
                  <a:lnTo>
                    <a:pt x="222" y="42"/>
                  </a:lnTo>
                  <a:lnTo>
                    <a:pt x="216" y="12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8" y="12"/>
                  </a:lnTo>
                  <a:lnTo>
                    <a:pt x="144" y="0"/>
                  </a:lnTo>
                  <a:lnTo>
                    <a:pt x="120" y="36"/>
                  </a:lnTo>
                  <a:lnTo>
                    <a:pt x="96" y="60"/>
                  </a:lnTo>
                  <a:lnTo>
                    <a:pt x="72" y="90"/>
                  </a:lnTo>
                  <a:lnTo>
                    <a:pt x="66" y="138"/>
                  </a:lnTo>
                  <a:lnTo>
                    <a:pt x="12" y="162"/>
                  </a:lnTo>
                  <a:lnTo>
                    <a:pt x="0" y="174"/>
                  </a:lnTo>
                  <a:lnTo>
                    <a:pt x="84" y="174"/>
                  </a:lnTo>
                  <a:lnTo>
                    <a:pt x="90" y="1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4" name="Freeform 310"/>
            <p:cNvSpPr>
              <a:spLocks/>
            </p:cNvSpPr>
            <p:nvPr/>
          </p:nvSpPr>
          <p:spPr bwMode="auto">
            <a:xfrm>
              <a:off x="4087813" y="3940175"/>
              <a:ext cx="204787" cy="177800"/>
            </a:xfrm>
            <a:custGeom>
              <a:avLst/>
              <a:gdLst>
                <a:gd name="T0" fmla="*/ 2147483647 w 26"/>
                <a:gd name="T1" fmla="*/ 2147483647 h 23"/>
                <a:gd name="T2" fmla="*/ 2147483647 w 26"/>
                <a:gd name="T3" fmla="*/ 2147483647 h 23"/>
                <a:gd name="T4" fmla="*/ 2147483647 w 26"/>
                <a:gd name="T5" fmla="*/ 2147483647 h 23"/>
                <a:gd name="T6" fmla="*/ 2147483647 w 26"/>
                <a:gd name="T7" fmla="*/ 2147483647 h 23"/>
                <a:gd name="T8" fmla="*/ 2147483647 w 26"/>
                <a:gd name="T9" fmla="*/ 2147483647 h 23"/>
                <a:gd name="T10" fmla="*/ 2147483647 w 26"/>
                <a:gd name="T11" fmla="*/ 2147483647 h 23"/>
                <a:gd name="T12" fmla="*/ 2147483647 w 26"/>
                <a:gd name="T13" fmla="*/ 0 h 23"/>
                <a:gd name="T14" fmla="*/ 2147483647 w 26"/>
                <a:gd name="T15" fmla="*/ 0 h 23"/>
                <a:gd name="T16" fmla="*/ 2147483647 w 26"/>
                <a:gd name="T17" fmla="*/ 2147483647 h 23"/>
                <a:gd name="T18" fmla="*/ 2147483647 w 26"/>
                <a:gd name="T19" fmla="*/ 2147483647 h 23"/>
                <a:gd name="T20" fmla="*/ 0 w 26"/>
                <a:gd name="T21" fmla="*/ 2147483647 h 23"/>
                <a:gd name="T22" fmla="*/ 2147483647 w 26"/>
                <a:gd name="T23" fmla="*/ 2147483647 h 23"/>
                <a:gd name="T24" fmla="*/ 2147483647 w 26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3">
                  <a:moveTo>
                    <a:pt x="13" y="16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12" y="23"/>
                    <a:pt x="12" y="23"/>
                  </a:cubicBezTo>
                  <a:cubicBezTo>
                    <a:pt x="13" y="23"/>
                    <a:pt x="13" y="16"/>
                    <a:pt x="13" y="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5" name="Freeform 311"/>
            <p:cNvSpPr>
              <a:spLocks/>
            </p:cNvSpPr>
            <p:nvPr/>
          </p:nvSpPr>
          <p:spPr bwMode="auto">
            <a:xfrm>
              <a:off x="4097338" y="4337050"/>
              <a:ext cx="61912" cy="47625"/>
            </a:xfrm>
            <a:custGeom>
              <a:avLst/>
              <a:gdLst>
                <a:gd name="T0" fmla="*/ 2147483647 w 48"/>
                <a:gd name="T1" fmla="*/ 2147483647 h 36"/>
                <a:gd name="T2" fmla="*/ 2147483647 w 48"/>
                <a:gd name="T3" fmla="*/ 2147483647 h 36"/>
                <a:gd name="T4" fmla="*/ 2147483647 w 48"/>
                <a:gd name="T5" fmla="*/ 0 h 36"/>
                <a:gd name="T6" fmla="*/ 2147483647 w 48"/>
                <a:gd name="T7" fmla="*/ 0 h 36"/>
                <a:gd name="T8" fmla="*/ 2147483647 w 48"/>
                <a:gd name="T9" fmla="*/ 2147483647 h 36"/>
                <a:gd name="T10" fmla="*/ 0 w 48"/>
                <a:gd name="T11" fmla="*/ 2147483647 h 36"/>
                <a:gd name="T12" fmla="*/ 2147483647 w 48"/>
                <a:gd name="T13" fmla="*/ 2147483647 h 36"/>
                <a:gd name="T14" fmla="*/ 2147483647 w 48"/>
                <a:gd name="T15" fmla="*/ 2147483647 h 36"/>
                <a:gd name="T16" fmla="*/ 2147483647 w 48"/>
                <a:gd name="T17" fmla="*/ 2147483647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36">
                  <a:moveTo>
                    <a:pt x="48" y="24"/>
                  </a:moveTo>
                  <a:lnTo>
                    <a:pt x="48" y="6"/>
                  </a:lnTo>
                  <a:lnTo>
                    <a:pt x="48" y="0"/>
                  </a:lnTo>
                  <a:lnTo>
                    <a:pt x="3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18" y="36"/>
                  </a:lnTo>
                  <a:lnTo>
                    <a:pt x="36" y="24"/>
                  </a:lnTo>
                  <a:lnTo>
                    <a:pt x="48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6" name="Freeform 312"/>
            <p:cNvSpPr>
              <a:spLocks/>
            </p:cNvSpPr>
            <p:nvPr/>
          </p:nvSpPr>
          <p:spPr bwMode="auto">
            <a:xfrm>
              <a:off x="5046663" y="4065588"/>
              <a:ext cx="406400" cy="498475"/>
            </a:xfrm>
            <a:custGeom>
              <a:avLst/>
              <a:gdLst>
                <a:gd name="T0" fmla="*/ 2147483647 w 52"/>
                <a:gd name="T1" fmla="*/ 2147483647 h 64"/>
                <a:gd name="T2" fmla="*/ 2147483647 w 52"/>
                <a:gd name="T3" fmla="*/ 2147483647 h 64"/>
                <a:gd name="T4" fmla="*/ 2147483647 w 52"/>
                <a:gd name="T5" fmla="*/ 2147483647 h 64"/>
                <a:gd name="T6" fmla="*/ 2147483647 w 52"/>
                <a:gd name="T7" fmla="*/ 2147483647 h 64"/>
                <a:gd name="T8" fmla="*/ 2147483647 w 52"/>
                <a:gd name="T9" fmla="*/ 2147483647 h 64"/>
                <a:gd name="T10" fmla="*/ 2147483647 w 52"/>
                <a:gd name="T11" fmla="*/ 2147483647 h 64"/>
                <a:gd name="T12" fmla="*/ 2147483647 w 52"/>
                <a:gd name="T13" fmla="*/ 2147483647 h 64"/>
                <a:gd name="T14" fmla="*/ 2147483647 w 52"/>
                <a:gd name="T15" fmla="*/ 2147483647 h 64"/>
                <a:gd name="T16" fmla="*/ 2147483647 w 52"/>
                <a:gd name="T17" fmla="*/ 2147483647 h 64"/>
                <a:gd name="T18" fmla="*/ 0 w 52"/>
                <a:gd name="T19" fmla="*/ 2147483647 h 64"/>
                <a:gd name="T20" fmla="*/ 2147483647 w 52"/>
                <a:gd name="T21" fmla="*/ 2147483647 h 64"/>
                <a:gd name="T22" fmla="*/ 2147483647 w 52"/>
                <a:gd name="T23" fmla="*/ 2147483647 h 64"/>
                <a:gd name="T24" fmla="*/ 2147483647 w 52"/>
                <a:gd name="T25" fmla="*/ 2147483647 h 64"/>
                <a:gd name="T26" fmla="*/ 2147483647 w 52"/>
                <a:gd name="T27" fmla="*/ 2147483647 h 64"/>
                <a:gd name="T28" fmla="*/ 2147483647 w 52"/>
                <a:gd name="T29" fmla="*/ 2147483647 h 64"/>
                <a:gd name="T30" fmla="*/ 2147483647 w 52"/>
                <a:gd name="T31" fmla="*/ 2147483647 h 64"/>
                <a:gd name="T32" fmla="*/ 2147483647 w 52"/>
                <a:gd name="T33" fmla="*/ 2147483647 h 64"/>
                <a:gd name="T34" fmla="*/ 2147483647 w 52"/>
                <a:gd name="T35" fmla="*/ 2147483647 h 64"/>
                <a:gd name="T36" fmla="*/ 2147483647 w 52"/>
                <a:gd name="T37" fmla="*/ 2147483647 h 64"/>
                <a:gd name="T38" fmla="*/ 2147483647 w 52"/>
                <a:gd name="T39" fmla="*/ 2147483647 h 64"/>
                <a:gd name="T40" fmla="*/ 2147483647 w 52"/>
                <a:gd name="T41" fmla="*/ 2147483647 h 64"/>
                <a:gd name="T42" fmla="*/ 2147483647 w 52"/>
                <a:gd name="T43" fmla="*/ 2147483647 h 64"/>
                <a:gd name="T44" fmla="*/ 2147483647 w 52"/>
                <a:gd name="T45" fmla="*/ 2147483647 h 64"/>
                <a:gd name="T46" fmla="*/ 2147483647 w 52"/>
                <a:gd name="T47" fmla="*/ 2147483647 h 64"/>
                <a:gd name="T48" fmla="*/ 2147483647 w 52"/>
                <a:gd name="T49" fmla="*/ 2147483647 h 64"/>
                <a:gd name="T50" fmla="*/ 2147483647 w 52"/>
                <a:gd name="T51" fmla="*/ 2147483647 h 64"/>
                <a:gd name="T52" fmla="*/ 2147483647 w 52"/>
                <a:gd name="T53" fmla="*/ 2147483647 h 64"/>
                <a:gd name="T54" fmla="*/ 2147483647 w 52"/>
                <a:gd name="T55" fmla="*/ 2147483647 h 64"/>
                <a:gd name="T56" fmla="*/ 2147483647 w 52"/>
                <a:gd name="T57" fmla="*/ 2147483647 h 64"/>
                <a:gd name="T58" fmla="*/ 2147483647 w 52"/>
                <a:gd name="T59" fmla="*/ 2147483647 h 64"/>
                <a:gd name="T60" fmla="*/ 2147483647 w 52"/>
                <a:gd name="T61" fmla="*/ 2147483647 h 64"/>
                <a:gd name="T62" fmla="*/ 2147483647 w 52"/>
                <a:gd name="T63" fmla="*/ 2147483647 h 64"/>
                <a:gd name="T64" fmla="*/ 2147483647 w 52"/>
                <a:gd name="T65" fmla="*/ 2147483647 h 64"/>
                <a:gd name="T66" fmla="*/ 2147483647 w 52"/>
                <a:gd name="T67" fmla="*/ 2147483647 h 64"/>
                <a:gd name="T68" fmla="*/ 2147483647 w 52"/>
                <a:gd name="T69" fmla="*/ 2147483647 h 64"/>
                <a:gd name="T70" fmla="*/ 2147483647 w 52"/>
                <a:gd name="T71" fmla="*/ 0 h 64"/>
                <a:gd name="T72" fmla="*/ 2147483647 w 52"/>
                <a:gd name="T73" fmla="*/ 2147483647 h 64"/>
                <a:gd name="T74" fmla="*/ 2147483647 w 52"/>
                <a:gd name="T75" fmla="*/ 2147483647 h 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" h="64">
                  <a:moveTo>
                    <a:pt x="37" y="5"/>
                  </a:moveTo>
                  <a:cubicBezTo>
                    <a:pt x="37" y="5"/>
                    <a:pt x="15" y="5"/>
                    <a:pt x="11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2" y="2"/>
                    <a:pt x="42" y="2"/>
                    <a:pt x="42" y="2"/>
                  </a:cubicBezTo>
                  <a:lnTo>
                    <a:pt x="37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7" name="Freeform 313"/>
            <p:cNvSpPr>
              <a:spLocks/>
            </p:cNvSpPr>
            <p:nvPr/>
          </p:nvSpPr>
          <p:spPr bwMode="auto">
            <a:xfrm>
              <a:off x="4292600" y="4392613"/>
              <a:ext cx="149225" cy="147637"/>
            </a:xfrm>
            <a:custGeom>
              <a:avLst/>
              <a:gdLst>
                <a:gd name="T0" fmla="*/ 2147483647 w 19"/>
                <a:gd name="T1" fmla="*/ 2147483647 h 19"/>
                <a:gd name="T2" fmla="*/ 2147483647 w 19"/>
                <a:gd name="T3" fmla="*/ 2147483647 h 19"/>
                <a:gd name="T4" fmla="*/ 2147483647 w 19"/>
                <a:gd name="T5" fmla="*/ 2147483647 h 19"/>
                <a:gd name="T6" fmla="*/ 2147483647 w 19"/>
                <a:gd name="T7" fmla="*/ 2147483647 h 19"/>
                <a:gd name="T8" fmla="*/ 2147483647 w 19"/>
                <a:gd name="T9" fmla="*/ 2147483647 h 19"/>
                <a:gd name="T10" fmla="*/ 2147483647 w 19"/>
                <a:gd name="T11" fmla="*/ 2147483647 h 19"/>
                <a:gd name="T12" fmla="*/ 2147483647 w 19"/>
                <a:gd name="T13" fmla="*/ 0 h 19"/>
                <a:gd name="T14" fmla="*/ 2147483647 w 19"/>
                <a:gd name="T15" fmla="*/ 0 h 19"/>
                <a:gd name="T16" fmla="*/ 2147483647 w 19"/>
                <a:gd name="T17" fmla="*/ 0 h 19"/>
                <a:gd name="T18" fmla="*/ 2147483647 w 19"/>
                <a:gd name="T19" fmla="*/ 2147483647 h 19"/>
                <a:gd name="T20" fmla="*/ 2147483647 w 19"/>
                <a:gd name="T21" fmla="*/ 2147483647 h 19"/>
                <a:gd name="T22" fmla="*/ 2147483647 w 19"/>
                <a:gd name="T23" fmla="*/ 2147483647 h 19"/>
                <a:gd name="T24" fmla="*/ 2147483647 w 19"/>
                <a:gd name="T25" fmla="*/ 2147483647 h 19"/>
                <a:gd name="T26" fmla="*/ 0 w 19"/>
                <a:gd name="T27" fmla="*/ 2147483647 h 19"/>
                <a:gd name="T28" fmla="*/ 2147483647 w 19"/>
                <a:gd name="T29" fmla="*/ 2147483647 h 19"/>
                <a:gd name="T30" fmla="*/ 2147483647 w 19"/>
                <a:gd name="T31" fmla="*/ 2147483647 h 19"/>
                <a:gd name="T32" fmla="*/ 2147483647 w 19"/>
                <a:gd name="T33" fmla="*/ 2147483647 h 19"/>
                <a:gd name="T34" fmla="*/ 2147483647 w 19"/>
                <a:gd name="T35" fmla="*/ 2147483647 h 19"/>
                <a:gd name="T36" fmla="*/ 2147483647 w 19"/>
                <a:gd name="T37" fmla="*/ 2147483647 h 19"/>
                <a:gd name="T38" fmla="*/ 2147483647 w 19"/>
                <a:gd name="T39" fmla="*/ 2147483647 h 19"/>
                <a:gd name="T40" fmla="*/ 2147483647 w 19"/>
                <a:gd name="T41" fmla="*/ 2147483647 h 19"/>
                <a:gd name="T42" fmla="*/ 2147483647 w 19"/>
                <a:gd name="T43" fmla="*/ 2147483647 h 19"/>
                <a:gd name="T44" fmla="*/ 2147483647 w 19"/>
                <a:gd name="T45" fmla="*/ 2147483647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" h="19">
                  <a:moveTo>
                    <a:pt x="17" y="10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4"/>
                    <a:pt x="1" y="14"/>
                  </a:cubicBezTo>
                  <a:cubicBezTo>
                    <a:pt x="1" y="14"/>
                    <a:pt x="4" y="16"/>
                    <a:pt x="4" y="1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3"/>
                    <a:pt x="17" y="13"/>
                    <a:pt x="17" y="13"/>
                  </a:cubicBezTo>
                  <a:lnTo>
                    <a:pt x="17" y="1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8" name="Freeform 314"/>
            <p:cNvSpPr>
              <a:spLocks/>
            </p:cNvSpPr>
            <p:nvPr/>
          </p:nvSpPr>
          <p:spPr bwMode="auto">
            <a:xfrm>
              <a:off x="4216400" y="4448175"/>
              <a:ext cx="106363" cy="92075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0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w 14"/>
                <a:gd name="T17" fmla="*/ 2147483647 h 12"/>
                <a:gd name="T18" fmla="*/ 2147483647 w 14"/>
                <a:gd name="T19" fmla="*/ 2147483647 h 12"/>
                <a:gd name="T20" fmla="*/ 2147483647 w 14"/>
                <a:gd name="T21" fmla="*/ 2147483647 h 12"/>
                <a:gd name="T22" fmla="*/ 2147483647 w 14"/>
                <a:gd name="T23" fmla="*/ 2147483647 h 12"/>
                <a:gd name="T24" fmla="*/ 2147483647 w 14"/>
                <a:gd name="T25" fmla="*/ 2147483647 h 12"/>
                <a:gd name="T26" fmla="*/ 2147483647 w 14"/>
                <a:gd name="T27" fmla="*/ 214748364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2">
                  <a:moveTo>
                    <a:pt x="11" y="7"/>
                  </a:moveTo>
                  <a:cubicBezTo>
                    <a:pt x="10" y="7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4"/>
                    <a:pt x="6" y="1"/>
                    <a:pt x="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1" y="7"/>
                    <a:pt x="11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9" name="Freeform 315"/>
            <p:cNvSpPr>
              <a:spLocks/>
            </p:cNvSpPr>
            <p:nvPr/>
          </p:nvSpPr>
          <p:spPr bwMode="auto">
            <a:xfrm>
              <a:off x="4167188" y="4416425"/>
              <a:ext cx="79375" cy="69850"/>
            </a:xfrm>
            <a:custGeom>
              <a:avLst/>
              <a:gdLst>
                <a:gd name="T0" fmla="*/ 2147483647 w 60"/>
                <a:gd name="T1" fmla="*/ 2147483647 h 54"/>
                <a:gd name="T2" fmla="*/ 2147483647 w 60"/>
                <a:gd name="T3" fmla="*/ 2147483647 h 54"/>
                <a:gd name="T4" fmla="*/ 2147483647 w 60"/>
                <a:gd name="T5" fmla="*/ 2147483647 h 54"/>
                <a:gd name="T6" fmla="*/ 2147483647 w 60"/>
                <a:gd name="T7" fmla="*/ 0 h 54"/>
                <a:gd name="T8" fmla="*/ 2147483647 w 60"/>
                <a:gd name="T9" fmla="*/ 0 h 54"/>
                <a:gd name="T10" fmla="*/ 2147483647 w 60"/>
                <a:gd name="T11" fmla="*/ 2147483647 h 54"/>
                <a:gd name="T12" fmla="*/ 0 w 60"/>
                <a:gd name="T13" fmla="*/ 2147483647 h 54"/>
                <a:gd name="T14" fmla="*/ 2147483647 w 60"/>
                <a:gd name="T15" fmla="*/ 2147483647 h 54"/>
                <a:gd name="T16" fmla="*/ 2147483647 w 60"/>
                <a:gd name="T17" fmla="*/ 2147483647 h 54"/>
                <a:gd name="T18" fmla="*/ 2147483647 w 60"/>
                <a:gd name="T19" fmla="*/ 2147483647 h 54"/>
                <a:gd name="T20" fmla="*/ 2147483647 w 60"/>
                <a:gd name="T21" fmla="*/ 2147483647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54">
                  <a:moveTo>
                    <a:pt x="54" y="36"/>
                  </a:moveTo>
                  <a:lnTo>
                    <a:pt x="60" y="24"/>
                  </a:lnTo>
                  <a:lnTo>
                    <a:pt x="54" y="18"/>
                  </a:lnTo>
                  <a:lnTo>
                    <a:pt x="42" y="0"/>
                  </a:lnTo>
                  <a:lnTo>
                    <a:pt x="18" y="0"/>
                  </a:lnTo>
                  <a:lnTo>
                    <a:pt x="12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36" y="54"/>
                  </a:lnTo>
                  <a:lnTo>
                    <a:pt x="42" y="42"/>
                  </a:lnTo>
                  <a:lnTo>
                    <a:pt x="54" y="3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0" name="Rectangle 316"/>
            <p:cNvSpPr>
              <a:spLocks noChangeArrowheads="1"/>
            </p:cNvSpPr>
            <p:nvPr/>
          </p:nvSpPr>
          <p:spPr bwMode="auto">
            <a:xfrm>
              <a:off x="4283075" y="3940175"/>
              <a:ext cx="9525" cy="23813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spcBef>
                  <a:spcPct val="15000"/>
                </a:spcBef>
              </a:pPr>
              <a:endParaRPr lang="en-US" dirty="0"/>
            </a:p>
          </p:txBody>
        </p:sp>
        <p:sp>
          <p:nvSpPr>
            <p:cNvPr id="471" name="Freeform 317"/>
            <p:cNvSpPr>
              <a:spLocks/>
            </p:cNvSpPr>
            <p:nvPr/>
          </p:nvSpPr>
          <p:spPr bwMode="auto">
            <a:xfrm>
              <a:off x="4283075" y="3667125"/>
              <a:ext cx="512763" cy="504825"/>
            </a:xfrm>
            <a:custGeom>
              <a:avLst/>
              <a:gdLst>
                <a:gd name="T0" fmla="*/ 2147483647 w 390"/>
                <a:gd name="T1" fmla="*/ 2147483647 h 390"/>
                <a:gd name="T2" fmla="*/ 2147483647 w 390"/>
                <a:gd name="T3" fmla="*/ 2147483647 h 390"/>
                <a:gd name="T4" fmla="*/ 2147483647 w 390"/>
                <a:gd name="T5" fmla="*/ 2147483647 h 390"/>
                <a:gd name="T6" fmla="*/ 2147483647 w 390"/>
                <a:gd name="T7" fmla="*/ 2147483647 h 390"/>
                <a:gd name="T8" fmla="*/ 2147483647 w 390"/>
                <a:gd name="T9" fmla="*/ 2147483647 h 390"/>
                <a:gd name="T10" fmla="*/ 2147483647 w 390"/>
                <a:gd name="T11" fmla="*/ 2147483647 h 390"/>
                <a:gd name="T12" fmla="*/ 2147483647 w 390"/>
                <a:gd name="T13" fmla="*/ 2147483647 h 390"/>
                <a:gd name="T14" fmla="*/ 2147483647 w 390"/>
                <a:gd name="T15" fmla="*/ 2147483647 h 390"/>
                <a:gd name="T16" fmla="*/ 2147483647 w 390"/>
                <a:gd name="T17" fmla="*/ 2147483647 h 390"/>
                <a:gd name="T18" fmla="*/ 2147483647 w 390"/>
                <a:gd name="T19" fmla="*/ 2147483647 h 390"/>
                <a:gd name="T20" fmla="*/ 2147483647 w 390"/>
                <a:gd name="T21" fmla="*/ 2147483647 h 390"/>
                <a:gd name="T22" fmla="*/ 2147483647 w 390"/>
                <a:gd name="T23" fmla="*/ 2147483647 h 390"/>
                <a:gd name="T24" fmla="*/ 2147483647 w 390"/>
                <a:gd name="T25" fmla="*/ 2147483647 h 390"/>
                <a:gd name="T26" fmla="*/ 2147483647 w 390"/>
                <a:gd name="T27" fmla="*/ 2147483647 h 390"/>
                <a:gd name="T28" fmla="*/ 2147483647 w 390"/>
                <a:gd name="T29" fmla="*/ 2147483647 h 390"/>
                <a:gd name="T30" fmla="*/ 2147483647 w 390"/>
                <a:gd name="T31" fmla="*/ 2147483647 h 390"/>
                <a:gd name="T32" fmla="*/ 2147483647 w 390"/>
                <a:gd name="T33" fmla="*/ 2147483647 h 390"/>
                <a:gd name="T34" fmla="*/ 2147483647 w 390"/>
                <a:gd name="T35" fmla="*/ 2147483647 h 390"/>
                <a:gd name="T36" fmla="*/ 2147483647 w 390"/>
                <a:gd name="T37" fmla="*/ 2147483647 h 390"/>
                <a:gd name="T38" fmla="*/ 2147483647 w 390"/>
                <a:gd name="T39" fmla="*/ 2147483647 h 390"/>
                <a:gd name="T40" fmla="*/ 2147483647 w 390"/>
                <a:gd name="T41" fmla="*/ 2147483647 h 390"/>
                <a:gd name="T42" fmla="*/ 2147483647 w 390"/>
                <a:gd name="T43" fmla="*/ 2147483647 h 390"/>
                <a:gd name="T44" fmla="*/ 2147483647 w 390"/>
                <a:gd name="T45" fmla="*/ 2147483647 h 390"/>
                <a:gd name="T46" fmla="*/ 2147483647 w 390"/>
                <a:gd name="T47" fmla="*/ 2147483647 h 390"/>
                <a:gd name="T48" fmla="*/ 2147483647 w 390"/>
                <a:gd name="T49" fmla="*/ 0 h 390"/>
                <a:gd name="T50" fmla="*/ 2147483647 w 390"/>
                <a:gd name="T51" fmla="*/ 2147483647 h 390"/>
                <a:gd name="T52" fmla="*/ 2147483647 w 390"/>
                <a:gd name="T53" fmla="*/ 2147483647 h 390"/>
                <a:gd name="T54" fmla="*/ 2147483647 w 390"/>
                <a:gd name="T55" fmla="*/ 2147483647 h 390"/>
                <a:gd name="T56" fmla="*/ 2147483647 w 390"/>
                <a:gd name="T57" fmla="*/ 2147483647 h 390"/>
                <a:gd name="T58" fmla="*/ 2147483647 w 390"/>
                <a:gd name="T59" fmla="*/ 2147483647 h 390"/>
                <a:gd name="T60" fmla="*/ 2147483647 w 390"/>
                <a:gd name="T61" fmla="*/ 2147483647 h 390"/>
                <a:gd name="T62" fmla="*/ 2147483647 w 390"/>
                <a:gd name="T63" fmla="*/ 2147483647 h 390"/>
                <a:gd name="T64" fmla="*/ 2147483647 w 390"/>
                <a:gd name="T65" fmla="*/ 2147483647 h 390"/>
                <a:gd name="T66" fmla="*/ 2147483647 w 390"/>
                <a:gd name="T67" fmla="*/ 2147483647 h 390"/>
                <a:gd name="T68" fmla="*/ 2147483647 w 390"/>
                <a:gd name="T69" fmla="*/ 2147483647 h 390"/>
                <a:gd name="T70" fmla="*/ 2147483647 w 390"/>
                <a:gd name="T71" fmla="*/ 2147483647 h 390"/>
                <a:gd name="T72" fmla="*/ 2147483647 w 390"/>
                <a:gd name="T73" fmla="*/ 2147483647 h 390"/>
                <a:gd name="T74" fmla="*/ 2147483647 w 390"/>
                <a:gd name="T75" fmla="*/ 2147483647 h 390"/>
                <a:gd name="T76" fmla="*/ 2147483647 w 390"/>
                <a:gd name="T77" fmla="*/ 2147483647 h 390"/>
                <a:gd name="T78" fmla="*/ 0 w 390"/>
                <a:gd name="T79" fmla="*/ 2147483647 h 390"/>
                <a:gd name="T80" fmla="*/ 2147483647 w 390"/>
                <a:gd name="T81" fmla="*/ 2147483647 h 390"/>
                <a:gd name="T82" fmla="*/ 2147483647 w 390"/>
                <a:gd name="T83" fmla="*/ 2147483647 h 390"/>
                <a:gd name="T84" fmla="*/ 2147483647 w 390"/>
                <a:gd name="T85" fmla="*/ 2147483647 h 3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90">
                  <a:moveTo>
                    <a:pt x="60" y="270"/>
                  </a:moveTo>
                  <a:lnTo>
                    <a:pt x="216" y="378"/>
                  </a:lnTo>
                  <a:lnTo>
                    <a:pt x="228" y="390"/>
                  </a:lnTo>
                  <a:lnTo>
                    <a:pt x="246" y="390"/>
                  </a:lnTo>
                  <a:lnTo>
                    <a:pt x="282" y="372"/>
                  </a:lnTo>
                  <a:lnTo>
                    <a:pt x="390" y="300"/>
                  </a:lnTo>
                  <a:lnTo>
                    <a:pt x="384" y="300"/>
                  </a:lnTo>
                  <a:lnTo>
                    <a:pt x="366" y="276"/>
                  </a:lnTo>
                  <a:lnTo>
                    <a:pt x="354" y="270"/>
                  </a:lnTo>
                  <a:lnTo>
                    <a:pt x="342" y="246"/>
                  </a:lnTo>
                  <a:lnTo>
                    <a:pt x="348" y="234"/>
                  </a:lnTo>
                  <a:lnTo>
                    <a:pt x="348" y="174"/>
                  </a:lnTo>
                  <a:lnTo>
                    <a:pt x="342" y="162"/>
                  </a:lnTo>
                  <a:lnTo>
                    <a:pt x="348" y="150"/>
                  </a:lnTo>
                  <a:lnTo>
                    <a:pt x="342" y="144"/>
                  </a:lnTo>
                  <a:lnTo>
                    <a:pt x="342" y="120"/>
                  </a:lnTo>
                  <a:lnTo>
                    <a:pt x="324" y="108"/>
                  </a:lnTo>
                  <a:lnTo>
                    <a:pt x="318" y="102"/>
                  </a:lnTo>
                  <a:lnTo>
                    <a:pt x="306" y="90"/>
                  </a:lnTo>
                  <a:lnTo>
                    <a:pt x="306" y="78"/>
                  </a:lnTo>
                  <a:lnTo>
                    <a:pt x="324" y="54"/>
                  </a:lnTo>
                  <a:lnTo>
                    <a:pt x="324" y="30"/>
                  </a:lnTo>
                  <a:lnTo>
                    <a:pt x="324" y="12"/>
                  </a:lnTo>
                  <a:lnTo>
                    <a:pt x="330" y="6"/>
                  </a:lnTo>
                  <a:lnTo>
                    <a:pt x="330" y="0"/>
                  </a:lnTo>
                  <a:lnTo>
                    <a:pt x="318" y="6"/>
                  </a:lnTo>
                  <a:lnTo>
                    <a:pt x="288" y="12"/>
                  </a:lnTo>
                  <a:lnTo>
                    <a:pt x="222" y="12"/>
                  </a:lnTo>
                  <a:lnTo>
                    <a:pt x="162" y="30"/>
                  </a:lnTo>
                  <a:lnTo>
                    <a:pt x="132" y="48"/>
                  </a:lnTo>
                  <a:lnTo>
                    <a:pt x="138" y="78"/>
                  </a:lnTo>
                  <a:lnTo>
                    <a:pt x="144" y="108"/>
                  </a:lnTo>
                  <a:lnTo>
                    <a:pt x="132" y="114"/>
                  </a:lnTo>
                  <a:lnTo>
                    <a:pt x="108" y="120"/>
                  </a:lnTo>
                  <a:lnTo>
                    <a:pt x="102" y="132"/>
                  </a:lnTo>
                  <a:lnTo>
                    <a:pt x="96" y="144"/>
                  </a:lnTo>
                  <a:lnTo>
                    <a:pt x="60" y="156"/>
                  </a:lnTo>
                  <a:lnTo>
                    <a:pt x="30" y="174"/>
                  </a:lnTo>
                  <a:lnTo>
                    <a:pt x="6" y="192"/>
                  </a:lnTo>
                  <a:lnTo>
                    <a:pt x="0" y="210"/>
                  </a:lnTo>
                  <a:lnTo>
                    <a:pt x="6" y="210"/>
                  </a:lnTo>
                  <a:lnTo>
                    <a:pt x="6" y="228"/>
                  </a:lnTo>
                  <a:lnTo>
                    <a:pt x="60" y="27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2" name="Freeform 318"/>
            <p:cNvSpPr>
              <a:spLocks/>
            </p:cNvSpPr>
            <p:nvPr/>
          </p:nvSpPr>
          <p:spPr bwMode="auto">
            <a:xfrm>
              <a:off x="4283075" y="3667125"/>
              <a:ext cx="512763" cy="504825"/>
            </a:xfrm>
            <a:custGeom>
              <a:avLst/>
              <a:gdLst>
                <a:gd name="T0" fmla="*/ 2147483647 w 390"/>
                <a:gd name="T1" fmla="*/ 2147483647 h 390"/>
                <a:gd name="T2" fmla="*/ 2147483647 w 390"/>
                <a:gd name="T3" fmla="*/ 2147483647 h 390"/>
                <a:gd name="T4" fmla="*/ 2147483647 w 390"/>
                <a:gd name="T5" fmla="*/ 2147483647 h 390"/>
                <a:gd name="T6" fmla="*/ 2147483647 w 390"/>
                <a:gd name="T7" fmla="*/ 2147483647 h 390"/>
                <a:gd name="T8" fmla="*/ 2147483647 w 390"/>
                <a:gd name="T9" fmla="*/ 2147483647 h 390"/>
                <a:gd name="T10" fmla="*/ 2147483647 w 390"/>
                <a:gd name="T11" fmla="*/ 2147483647 h 390"/>
                <a:gd name="T12" fmla="*/ 2147483647 w 390"/>
                <a:gd name="T13" fmla="*/ 2147483647 h 390"/>
                <a:gd name="T14" fmla="*/ 2147483647 w 390"/>
                <a:gd name="T15" fmla="*/ 2147483647 h 390"/>
                <a:gd name="T16" fmla="*/ 2147483647 w 390"/>
                <a:gd name="T17" fmla="*/ 2147483647 h 390"/>
                <a:gd name="T18" fmla="*/ 2147483647 w 390"/>
                <a:gd name="T19" fmla="*/ 2147483647 h 390"/>
                <a:gd name="T20" fmla="*/ 2147483647 w 390"/>
                <a:gd name="T21" fmla="*/ 2147483647 h 390"/>
                <a:gd name="T22" fmla="*/ 2147483647 w 390"/>
                <a:gd name="T23" fmla="*/ 2147483647 h 390"/>
                <a:gd name="T24" fmla="*/ 2147483647 w 390"/>
                <a:gd name="T25" fmla="*/ 2147483647 h 390"/>
                <a:gd name="T26" fmla="*/ 2147483647 w 390"/>
                <a:gd name="T27" fmla="*/ 2147483647 h 390"/>
                <a:gd name="T28" fmla="*/ 2147483647 w 390"/>
                <a:gd name="T29" fmla="*/ 2147483647 h 390"/>
                <a:gd name="T30" fmla="*/ 2147483647 w 390"/>
                <a:gd name="T31" fmla="*/ 2147483647 h 390"/>
                <a:gd name="T32" fmla="*/ 2147483647 w 390"/>
                <a:gd name="T33" fmla="*/ 2147483647 h 390"/>
                <a:gd name="T34" fmla="*/ 2147483647 w 390"/>
                <a:gd name="T35" fmla="*/ 2147483647 h 390"/>
                <a:gd name="T36" fmla="*/ 2147483647 w 390"/>
                <a:gd name="T37" fmla="*/ 2147483647 h 390"/>
                <a:gd name="T38" fmla="*/ 2147483647 w 390"/>
                <a:gd name="T39" fmla="*/ 2147483647 h 390"/>
                <a:gd name="T40" fmla="*/ 2147483647 w 390"/>
                <a:gd name="T41" fmla="*/ 2147483647 h 390"/>
                <a:gd name="T42" fmla="*/ 2147483647 w 390"/>
                <a:gd name="T43" fmla="*/ 2147483647 h 390"/>
                <a:gd name="T44" fmla="*/ 2147483647 w 390"/>
                <a:gd name="T45" fmla="*/ 2147483647 h 390"/>
                <a:gd name="T46" fmla="*/ 2147483647 w 390"/>
                <a:gd name="T47" fmla="*/ 2147483647 h 390"/>
                <a:gd name="T48" fmla="*/ 2147483647 w 390"/>
                <a:gd name="T49" fmla="*/ 0 h 390"/>
                <a:gd name="T50" fmla="*/ 2147483647 w 390"/>
                <a:gd name="T51" fmla="*/ 2147483647 h 390"/>
                <a:gd name="T52" fmla="*/ 2147483647 w 390"/>
                <a:gd name="T53" fmla="*/ 2147483647 h 390"/>
                <a:gd name="T54" fmla="*/ 2147483647 w 390"/>
                <a:gd name="T55" fmla="*/ 2147483647 h 390"/>
                <a:gd name="T56" fmla="*/ 2147483647 w 390"/>
                <a:gd name="T57" fmla="*/ 2147483647 h 390"/>
                <a:gd name="T58" fmla="*/ 2147483647 w 390"/>
                <a:gd name="T59" fmla="*/ 2147483647 h 390"/>
                <a:gd name="T60" fmla="*/ 2147483647 w 390"/>
                <a:gd name="T61" fmla="*/ 2147483647 h 390"/>
                <a:gd name="T62" fmla="*/ 2147483647 w 390"/>
                <a:gd name="T63" fmla="*/ 2147483647 h 390"/>
                <a:gd name="T64" fmla="*/ 2147483647 w 390"/>
                <a:gd name="T65" fmla="*/ 2147483647 h 390"/>
                <a:gd name="T66" fmla="*/ 2147483647 w 390"/>
                <a:gd name="T67" fmla="*/ 2147483647 h 390"/>
                <a:gd name="T68" fmla="*/ 2147483647 w 390"/>
                <a:gd name="T69" fmla="*/ 2147483647 h 390"/>
                <a:gd name="T70" fmla="*/ 2147483647 w 390"/>
                <a:gd name="T71" fmla="*/ 2147483647 h 390"/>
                <a:gd name="T72" fmla="*/ 2147483647 w 390"/>
                <a:gd name="T73" fmla="*/ 2147483647 h 390"/>
                <a:gd name="T74" fmla="*/ 2147483647 w 390"/>
                <a:gd name="T75" fmla="*/ 2147483647 h 390"/>
                <a:gd name="T76" fmla="*/ 2147483647 w 390"/>
                <a:gd name="T77" fmla="*/ 2147483647 h 390"/>
                <a:gd name="T78" fmla="*/ 0 w 390"/>
                <a:gd name="T79" fmla="*/ 2147483647 h 390"/>
                <a:gd name="T80" fmla="*/ 2147483647 w 390"/>
                <a:gd name="T81" fmla="*/ 2147483647 h 390"/>
                <a:gd name="T82" fmla="*/ 2147483647 w 390"/>
                <a:gd name="T83" fmla="*/ 2147483647 h 390"/>
                <a:gd name="T84" fmla="*/ 2147483647 w 390"/>
                <a:gd name="T85" fmla="*/ 2147483647 h 3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90" h="390">
                  <a:moveTo>
                    <a:pt x="60" y="270"/>
                  </a:moveTo>
                  <a:lnTo>
                    <a:pt x="216" y="378"/>
                  </a:lnTo>
                  <a:lnTo>
                    <a:pt x="228" y="390"/>
                  </a:lnTo>
                  <a:lnTo>
                    <a:pt x="246" y="390"/>
                  </a:lnTo>
                  <a:lnTo>
                    <a:pt x="282" y="372"/>
                  </a:lnTo>
                  <a:lnTo>
                    <a:pt x="390" y="300"/>
                  </a:lnTo>
                  <a:lnTo>
                    <a:pt x="384" y="300"/>
                  </a:lnTo>
                  <a:lnTo>
                    <a:pt x="366" y="276"/>
                  </a:lnTo>
                  <a:lnTo>
                    <a:pt x="354" y="270"/>
                  </a:lnTo>
                  <a:lnTo>
                    <a:pt x="342" y="246"/>
                  </a:lnTo>
                  <a:lnTo>
                    <a:pt x="348" y="234"/>
                  </a:lnTo>
                  <a:lnTo>
                    <a:pt x="348" y="174"/>
                  </a:lnTo>
                  <a:lnTo>
                    <a:pt x="342" y="162"/>
                  </a:lnTo>
                  <a:lnTo>
                    <a:pt x="348" y="150"/>
                  </a:lnTo>
                  <a:lnTo>
                    <a:pt x="342" y="144"/>
                  </a:lnTo>
                  <a:lnTo>
                    <a:pt x="342" y="120"/>
                  </a:lnTo>
                  <a:lnTo>
                    <a:pt x="324" y="108"/>
                  </a:lnTo>
                  <a:lnTo>
                    <a:pt x="318" y="102"/>
                  </a:lnTo>
                  <a:lnTo>
                    <a:pt x="306" y="90"/>
                  </a:lnTo>
                  <a:lnTo>
                    <a:pt x="306" y="78"/>
                  </a:lnTo>
                  <a:lnTo>
                    <a:pt x="324" y="54"/>
                  </a:lnTo>
                  <a:lnTo>
                    <a:pt x="324" y="30"/>
                  </a:lnTo>
                  <a:lnTo>
                    <a:pt x="324" y="12"/>
                  </a:lnTo>
                  <a:lnTo>
                    <a:pt x="330" y="6"/>
                  </a:lnTo>
                  <a:lnTo>
                    <a:pt x="330" y="0"/>
                  </a:lnTo>
                  <a:lnTo>
                    <a:pt x="318" y="6"/>
                  </a:lnTo>
                  <a:lnTo>
                    <a:pt x="288" y="12"/>
                  </a:lnTo>
                  <a:lnTo>
                    <a:pt x="222" y="12"/>
                  </a:lnTo>
                  <a:lnTo>
                    <a:pt x="162" y="30"/>
                  </a:lnTo>
                  <a:lnTo>
                    <a:pt x="132" y="48"/>
                  </a:lnTo>
                  <a:lnTo>
                    <a:pt x="138" y="78"/>
                  </a:lnTo>
                  <a:lnTo>
                    <a:pt x="144" y="108"/>
                  </a:lnTo>
                  <a:lnTo>
                    <a:pt x="132" y="114"/>
                  </a:lnTo>
                  <a:lnTo>
                    <a:pt x="108" y="120"/>
                  </a:lnTo>
                  <a:lnTo>
                    <a:pt x="102" y="132"/>
                  </a:lnTo>
                  <a:lnTo>
                    <a:pt x="96" y="144"/>
                  </a:lnTo>
                  <a:lnTo>
                    <a:pt x="60" y="156"/>
                  </a:lnTo>
                  <a:lnTo>
                    <a:pt x="30" y="174"/>
                  </a:lnTo>
                  <a:lnTo>
                    <a:pt x="6" y="192"/>
                  </a:lnTo>
                  <a:lnTo>
                    <a:pt x="0" y="210"/>
                  </a:lnTo>
                  <a:lnTo>
                    <a:pt x="6" y="210"/>
                  </a:lnTo>
                  <a:lnTo>
                    <a:pt x="6" y="228"/>
                  </a:lnTo>
                  <a:lnTo>
                    <a:pt x="60" y="270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3" name="Freeform 327"/>
            <p:cNvSpPr>
              <a:spLocks/>
            </p:cNvSpPr>
            <p:nvPr/>
          </p:nvSpPr>
          <p:spPr bwMode="auto">
            <a:xfrm>
              <a:off x="5743575" y="3657600"/>
              <a:ext cx="25400" cy="17463"/>
            </a:xfrm>
            <a:custGeom>
              <a:avLst/>
              <a:gdLst>
                <a:gd name="T0" fmla="*/ 0 w 18"/>
                <a:gd name="T1" fmla="*/ 0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0 h 12"/>
                <a:gd name="T8" fmla="*/ 0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lnTo>
                    <a:pt x="18" y="12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4" name="Freeform 328"/>
            <p:cNvSpPr>
              <a:spLocks/>
            </p:cNvSpPr>
            <p:nvPr/>
          </p:nvSpPr>
          <p:spPr bwMode="auto">
            <a:xfrm>
              <a:off x="5707063" y="3619500"/>
              <a:ext cx="14287" cy="23813"/>
            </a:xfrm>
            <a:custGeom>
              <a:avLst/>
              <a:gdLst>
                <a:gd name="T0" fmla="*/ 0 w 12"/>
                <a:gd name="T1" fmla="*/ 0 h 18"/>
                <a:gd name="T2" fmla="*/ 2147483647 w 12"/>
                <a:gd name="T3" fmla="*/ 2147483647 h 18"/>
                <a:gd name="T4" fmla="*/ 2147483647 w 12"/>
                <a:gd name="T5" fmla="*/ 2147483647 h 18"/>
                <a:gd name="T6" fmla="*/ 0 w 12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lnTo>
                    <a:pt x="12" y="18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5" name="Freeform 334"/>
            <p:cNvSpPr>
              <a:spLocks/>
            </p:cNvSpPr>
            <p:nvPr/>
          </p:nvSpPr>
          <p:spPr bwMode="auto">
            <a:xfrm>
              <a:off x="5013325" y="2206625"/>
              <a:ext cx="266700" cy="585788"/>
            </a:xfrm>
            <a:custGeom>
              <a:avLst/>
              <a:gdLst>
                <a:gd name="T0" fmla="*/ 2147483647 w 34"/>
                <a:gd name="T1" fmla="*/ 2147483647 h 75"/>
                <a:gd name="T2" fmla="*/ 2147483647 w 34"/>
                <a:gd name="T3" fmla="*/ 2147483647 h 75"/>
                <a:gd name="T4" fmla="*/ 2147483647 w 34"/>
                <a:gd name="T5" fmla="*/ 2147483647 h 75"/>
                <a:gd name="T6" fmla="*/ 2147483647 w 34"/>
                <a:gd name="T7" fmla="*/ 2147483647 h 75"/>
                <a:gd name="T8" fmla="*/ 2147483647 w 34"/>
                <a:gd name="T9" fmla="*/ 2147483647 h 75"/>
                <a:gd name="T10" fmla="*/ 2147483647 w 34"/>
                <a:gd name="T11" fmla="*/ 2147483647 h 75"/>
                <a:gd name="T12" fmla="*/ 2147483647 w 34"/>
                <a:gd name="T13" fmla="*/ 2147483647 h 75"/>
                <a:gd name="T14" fmla="*/ 2147483647 w 34"/>
                <a:gd name="T15" fmla="*/ 2147483647 h 75"/>
                <a:gd name="T16" fmla="*/ 2147483647 w 34"/>
                <a:gd name="T17" fmla="*/ 2147483647 h 75"/>
                <a:gd name="T18" fmla="*/ 2147483647 w 34"/>
                <a:gd name="T19" fmla="*/ 2147483647 h 75"/>
                <a:gd name="T20" fmla="*/ 2147483647 w 34"/>
                <a:gd name="T21" fmla="*/ 2147483647 h 75"/>
                <a:gd name="T22" fmla="*/ 2147483647 w 34"/>
                <a:gd name="T23" fmla="*/ 2147483647 h 75"/>
                <a:gd name="T24" fmla="*/ 2147483647 w 34"/>
                <a:gd name="T25" fmla="*/ 2147483647 h 75"/>
                <a:gd name="T26" fmla="*/ 2147483647 w 34"/>
                <a:gd name="T27" fmla="*/ 2147483647 h 75"/>
                <a:gd name="T28" fmla="*/ 2147483647 w 34"/>
                <a:gd name="T29" fmla="*/ 2147483647 h 75"/>
                <a:gd name="T30" fmla="*/ 2147483647 w 34"/>
                <a:gd name="T31" fmla="*/ 2147483647 h 75"/>
                <a:gd name="T32" fmla="*/ 2147483647 w 34"/>
                <a:gd name="T33" fmla="*/ 2147483647 h 75"/>
                <a:gd name="T34" fmla="*/ 2147483647 w 34"/>
                <a:gd name="T35" fmla="*/ 2147483647 h 75"/>
                <a:gd name="T36" fmla="*/ 2147483647 w 34"/>
                <a:gd name="T37" fmla="*/ 2147483647 h 75"/>
                <a:gd name="T38" fmla="*/ 2147483647 w 34"/>
                <a:gd name="T39" fmla="*/ 2147483647 h 75"/>
                <a:gd name="T40" fmla="*/ 2147483647 w 34"/>
                <a:gd name="T41" fmla="*/ 2147483647 h 75"/>
                <a:gd name="T42" fmla="*/ 2147483647 w 34"/>
                <a:gd name="T43" fmla="*/ 0 h 75"/>
                <a:gd name="T44" fmla="*/ 2147483647 w 34"/>
                <a:gd name="T45" fmla="*/ 2147483647 h 75"/>
                <a:gd name="T46" fmla="*/ 2147483647 w 34"/>
                <a:gd name="T47" fmla="*/ 2147483647 h 75"/>
                <a:gd name="T48" fmla="*/ 2147483647 w 34"/>
                <a:gd name="T49" fmla="*/ 2147483647 h 75"/>
                <a:gd name="T50" fmla="*/ 2147483647 w 34"/>
                <a:gd name="T51" fmla="*/ 2147483647 h 75"/>
                <a:gd name="T52" fmla="*/ 2147483647 w 34"/>
                <a:gd name="T53" fmla="*/ 2147483647 h 75"/>
                <a:gd name="T54" fmla="*/ 2147483647 w 34"/>
                <a:gd name="T55" fmla="*/ 2147483647 h 75"/>
                <a:gd name="T56" fmla="*/ 2147483647 w 34"/>
                <a:gd name="T57" fmla="*/ 2147483647 h 75"/>
                <a:gd name="T58" fmla="*/ 2147483647 w 34"/>
                <a:gd name="T59" fmla="*/ 2147483647 h 75"/>
                <a:gd name="T60" fmla="*/ 2147483647 w 34"/>
                <a:gd name="T61" fmla="*/ 2147483647 h 75"/>
                <a:gd name="T62" fmla="*/ 2147483647 w 34"/>
                <a:gd name="T63" fmla="*/ 2147483647 h 75"/>
                <a:gd name="T64" fmla="*/ 0 w 34"/>
                <a:gd name="T65" fmla="*/ 2147483647 h 75"/>
                <a:gd name="T66" fmla="*/ 2147483647 w 34"/>
                <a:gd name="T67" fmla="*/ 2147483647 h 75"/>
                <a:gd name="T68" fmla="*/ 2147483647 w 34"/>
                <a:gd name="T69" fmla="*/ 2147483647 h 75"/>
                <a:gd name="T70" fmla="*/ 2147483647 w 34"/>
                <a:gd name="T71" fmla="*/ 2147483647 h 75"/>
                <a:gd name="T72" fmla="*/ 2147483647 w 34"/>
                <a:gd name="T73" fmla="*/ 2147483647 h 75"/>
                <a:gd name="T74" fmla="*/ 2147483647 w 34"/>
                <a:gd name="T75" fmla="*/ 2147483647 h 75"/>
                <a:gd name="T76" fmla="*/ 2147483647 w 34"/>
                <a:gd name="T77" fmla="*/ 2147483647 h 75"/>
                <a:gd name="T78" fmla="*/ 2147483647 w 34"/>
                <a:gd name="T79" fmla="*/ 2147483647 h 75"/>
                <a:gd name="T80" fmla="*/ 2147483647 w 34"/>
                <a:gd name="T81" fmla="*/ 2147483647 h 75"/>
                <a:gd name="T82" fmla="*/ 2147483647 w 34"/>
                <a:gd name="T83" fmla="*/ 2147483647 h 75"/>
                <a:gd name="T84" fmla="*/ 2147483647 w 34"/>
                <a:gd name="T85" fmla="*/ 2147483647 h 75"/>
                <a:gd name="T86" fmla="*/ 2147483647 w 34"/>
                <a:gd name="T87" fmla="*/ 2147483647 h 75"/>
                <a:gd name="T88" fmla="*/ 2147483647 w 34"/>
                <a:gd name="T89" fmla="*/ 2147483647 h 75"/>
                <a:gd name="T90" fmla="*/ 2147483647 w 34"/>
                <a:gd name="T91" fmla="*/ 2147483647 h 75"/>
                <a:gd name="T92" fmla="*/ 2147483647 w 34"/>
                <a:gd name="T93" fmla="*/ 2147483647 h 75"/>
                <a:gd name="T94" fmla="*/ 2147483647 w 34"/>
                <a:gd name="T95" fmla="*/ 2147483647 h 75"/>
                <a:gd name="T96" fmla="*/ 2147483647 w 34"/>
                <a:gd name="T97" fmla="*/ 2147483647 h 75"/>
                <a:gd name="T98" fmla="*/ 2147483647 w 34"/>
                <a:gd name="T99" fmla="*/ 2147483647 h 75"/>
                <a:gd name="T100" fmla="*/ 2147483647 w 34"/>
                <a:gd name="T101" fmla="*/ 2147483647 h 75"/>
                <a:gd name="T102" fmla="*/ 2147483647 w 34"/>
                <a:gd name="T103" fmla="*/ 2147483647 h 75"/>
                <a:gd name="T104" fmla="*/ 2147483647 w 34"/>
                <a:gd name="T105" fmla="*/ 2147483647 h 75"/>
                <a:gd name="T106" fmla="*/ 2147483647 w 34"/>
                <a:gd name="T107" fmla="*/ 2147483647 h 75"/>
                <a:gd name="T108" fmla="*/ 2147483647 w 34"/>
                <a:gd name="T109" fmla="*/ 2147483647 h 75"/>
                <a:gd name="T110" fmla="*/ 2147483647 w 34"/>
                <a:gd name="T111" fmla="*/ 2147483647 h 75"/>
                <a:gd name="T112" fmla="*/ 2147483647 w 34"/>
                <a:gd name="T113" fmla="*/ 2147483647 h 75"/>
                <a:gd name="T114" fmla="*/ 2147483647 w 34"/>
                <a:gd name="T115" fmla="*/ 2147483647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4" h="75">
                  <a:moveTo>
                    <a:pt x="34" y="55"/>
                  </a:moveTo>
                  <a:cubicBezTo>
                    <a:pt x="32" y="54"/>
                    <a:pt x="32" y="54"/>
                    <a:pt x="32" y="5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0" y="46"/>
                    <a:pt x="30" y="45"/>
                  </a:cubicBezTo>
                  <a:cubicBezTo>
                    <a:pt x="29" y="45"/>
                    <a:pt x="30" y="43"/>
                    <a:pt x="30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34" y="58"/>
                    <a:pt x="34" y="58"/>
                    <a:pt x="34" y="58"/>
                  </a:cubicBezTo>
                  <a:lnTo>
                    <a:pt x="34" y="5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6" name="Freeform 335"/>
            <p:cNvSpPr>
              <a:spLocks/>
            </p:cNvSpPr>
            <p:nvPr/>
          </p:nvSpPr>
          <p:spPr bwMode="auto">
            <a:xfrm>
              <a:off x="5287963" y="3135313"/>
              <a:ext cx="15875" cy="7937"/>
            </a:xfrm>
            <a:custGeom>
              <a:avLst/>
              <a:gdLst>
                <a:gd name="T0" fmla="*/ 2147483647 w 12"/>
                <a:gd name="T1" fmla="*/ 2147483647 h 6"/>
                <a:gd name="T2" fmla="*/ 0 w 12"/>
                <a:gd name="T3" fmla="*/ 0 h 6"/>
                <a:gd name="T4" fmla="*/ 0 w 12"/>
                <a:gd name="T5" fmla="*/ 2147483647 h 6"/>
                <a:gd name="T6" fmla="*/ 2147483647 w 12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7" name="Freeform 336"/>
            <p:cNvSpPr>
              <a:spLocks/>
            </p:cNvSpPr>
            <p:nvPr/>
          </p:nvSpPr>
          <p:spPr bwMode="auto">
            <a:xfrm>
              <a:off x="5186363" y="1549400"/>
              <a:ext cx="3792537" cy="2030413"/>
            </a:xfrm>
            <a:custGeom>
              <a:avLst/>
              <a:gdLst>
                <a:gd name="T0" fmla="*/ 2147483647 w 483"/>
                <a:gd name="T1" fmla="*/ 2147483647 h 260"/>
                <a:gd name="T2" fmla="*/ 2147483647 w 483"/>
                <a:gd name="T3" fmla="*/ 2147483647 h 260"/>
                <a:gd name="T4" fmla="*/ 2147483647 w 483"/>
                <a:gd name="T5" fmla="*/ 2147483647 h 260"/>
                <a:gd name="T6" fmla="*/ 2147483647 w 483"/>
                <a:gd name="T7" fmla="*/ 2147483647 h 260"/>
                <a:gd name="T8" fmla="*/ 2147483647 w 483"/>
                <a:gd name="T9" fmla="*/ 2147483647 h 260"/>
                <a:gd name="T10" fmla="*/ 2147483647 w 483"/>
                <a:gd name="T11" fmla="*/ 2147483647 h 260"/>
                <a:gd name="T12" fmla="*/ 2147483647 w 483"/>
                <a:gd name="T13" fmla="*/ 2147483647 h 260"/>
                <a:gd name="T14" fmla="*/ 2147483647 w 483"/>
                <a:gd name="T15" fmla="*/ 2147483647 h 260"/>
                <a:gd name="T16" fmla="*/ 2147483647 w 483"/>
                <a:gd name="T17" fmla="*/ 2147483647 h 260"/>
                <a:gd name="T18" fmla="*/ 2147483647 w 483"/>
                <a:gd name="T19" fmla="*/ 2147483647 h 260"/>
                <a:gd name="T20" fmla="*/ 2147483647 w 483"/>
                <a:gd name="T21" fmla="*/ 2147483647 h 260"/>
                <a:gd name="T22" fmla="*/ 2147483647 w 483"/>
                <a:gd name="T23" fmla="*/ 2147483647 h 260"/>
                <a:gd name="T24" fmla="*/ 2147483647 w 483"/>
                <a:gd name="T25" fmla="*/ 2147483647 h 260"/>
                <a:gd name="T26" fmla="*/ 2147483647 w 483"/>
                <a:gd name="T27" fmla="*/ 2147483647 h 260"/>
                <a:gd name="T28" fmla="*/ 2147483647 w 483"/>
                <a:gd name="T29" fmla="*/ 2147483647 h 260"/>
                <a:gd name="T30" fmla="*/ 2147483647 w 483"/>
                <a:gd name="T31" fmla="*/ 2147483647 h 260"/>
                <a:gd name="T32" fmla="*/ 2147483647 w 483"/>
                <a:gd name="T33" fmla="*/ 2147483647 h 260"/>
                <a:gd name="T34" fmla="*/ 2147483647 w 483"/>
                <a:gd name="T35" fmla="*/ 2147483647 h 260"/>
                <a:gd name="T36" fmla="*/ 2147483647 w 483"/>
                <a:gd name="T37" fmla="*/ 2147483647 h 260"/>
                <a:gd name="T38" fmla="*/ 2147483647 w 483"/>
                <a:gd name="T39" fmla="*/ 2147483647 h 260"/>
                <a:gd name="T40" fmla="*/ 2147483647 w 483"/>
                <a:gd name="T41" fmla="*/ 2147483647 h 260"/>
                <a:gd name="T42" fmla="*/ 2147483647 w 483"/>
                <a:gd name="T43" fmla="*/ 2147483647 h 260"/>
                <a:gd name="T44" fmla="*/ 2147483647 w 483"/>
                <a:gd name="T45" fmla="*/ 2147483647 h 260"/>
                <a:gd name="T46" fmla="*/ 2147483647 w 483"/>
                <a:gd name="T47" fmla="*/ 2147483647 h 260"/>
                <a:gd name="T48" fmla="*/ 2147483647 w 483"/>
                <a:gd name="T49" fmla="*/ 2147483647 h 260"/>
                <a:gd name="T50" fmla="*/ 2147483647 w 483"/>
                <a:gd name="T51" fmla="*/ 2147483647 h 260"/>
                <a:gd name="T52" fmla="*/ 2147483647 w 483"/>
                <a:gd name="T53" fmla="*/ 2147483647 h 260"/>
                <a:gd name="T54" fmla="*/ 2147483647 w 483"/>
                <a:gd name="T55" fmla="*/ 2147483647 h 260"/>
                <a:gd name="T56" fmla="*/ 2147483647 w 483"/>
                <a:gd name="T57" fmla="*/ 2147483647 h 260"/>
                <a:gd name="T58" fmla="*/ 2147483647 w 483"/>
                <a:gd name="T59" fmla="*/ 2147483647 h 260"/>
                <a:gd name="T60" fmla="*/ 2147483647 w 483"/>
                <a:gd name="T61" fmla="*/ 2147483647 h 260"/>
                <a:gd name="T62" fmla="*/ 2147483647 w 483"/>
                <a:gd name="T63" fmla="*/ 2147483647 h 260"/>
                <a:gd name="T64" fmla="*/ 2147483647 w 483"/>
                <a:gd name="T65" fmla="*/ 2147483647 h 260"/>
                <a:gd name="T66" fmla="*/ 2147483647 w 483"/>
                <a:gd name="T67" fmla="*/ 2147483647 h 260"/>
                <a:gd name="T68" fmla="*/ 2147483647 w 483"/>
                <a:gd name="T69" fmla="*/ 2147483647 h 260"/>
                <a:gd name="T70" fmla="*/ 2147483647 w 483"/>
                <a:gd name="T71" fmla="*/ 2147483647 h 260"/>
                <a:gd name="T72" fmla="*/ 2147483647 w 483"/>
                <a:gd name="T73" fmla="*/ 2147483647 h 260"/>
                <a:gd name="T74" fmla="*/ 2147483647 w 483"/>
                <a:gd name="T75" fmla="*/ 2147483647 h 260"/>
                <a:gd name="T76" fmla="*/ 2147483647 w 483"/>
                <a:gd name="T77" fmla="*/ 2147483647 h 260"/>
                <a:gd name="T78" fmla="*/ 2147483647 w 483"/>
                <a:gd name="T79" fmla="*/ 2147483647 h 260"/>
                <a:gd name="T80" fmla="*/ 2147483647 w 483"/>
                <a:gd name="T81" fmla="*/ 2147483647 h 260"/>
                <a:gd name="T82" fmla="*/ 2147483647 w 483"/>
                <a:gd name="T83" fmla="*/ 2147483647 h 260"/>
                <a:gd name="T84" fmla="*/ 2147483647 w 483"/>
                <a:gd name="T85" fmla="*/ 2147483647 h 260"/>
                <a:gd name="T86" fmla="*/ 2147483647 w 483"/>
                <a:gd name="T87" fmla="*/ 2147483647 h 260"/>
                <a:gd name="T88" fmla="*/ 2147483647 w 483"/>
                <a:gd name="T89" fmla="*/ 2147483647 h 260"/>
                <a:gd name="T90" fmla="*/ 2147483647 w 483"/>
                <a:gd name="T91" fmla="*/ 2147483647 h 260"/>
                <a:gd name="T92" fmla="*/ 2147483647 w 483"/>
                <a:gd name="T93" fmla="*/ 2147483647 h 260"/>
                <a:gd name="T94" fmla="*/ 2147483647 w 483"/>
                <a:gd name="T95" fmla="*/ 2147483647 h 260"/>
                <a:gd name="T96" fmla="*/ 2147483647 w 483"/>
                <a:gd name="T97" fmla="*/ 2147483647 h 260"/>
                <a:gd name="T98" fmla="*/ 2147483647 w 483"/>
                <a:gd name="T99" fmla="*/ 2147483647 h 260"/>
                <a:gd name="T100" fmla="*/ 2147483647 w 483"/>
                <a:gd name="T101" fmla="*/ 2147483647 h 260"/>
                <a:gd name="T102" fmla="*/ 2147483647 w 483"/>
                <a:gd name="T103" fmla="*/ 2147483647 h 260"/>
                <a:gd name="T104" fmla="*/ 2147483647 w 483"/>
                <a:gd name="T105" fmla="*/ 2147483647 h 260"/>
                <a:gd name="T106" fmla="*/ 2147483647 w 483"/>
                <a:gd name="T107" fmla="*/ 2147483647 h 260"/>
                <a:gd name="T108" fmla="*/ 2147483647 w 483"/>
                <a:gd name="T109" fmla="*/ 2147483647 h 260"/>
                <a:gd name="T110" fmla="*/ 2147483647 w 483"/>
                <a:gd name="T111" fmla="*/ 2147483647 h 260"/>
                <a:gd name="T112" fmla="*/ 2147483647 w 483"/>
                <a:gd name="T113" fmla="*/ 2147483647 h 260"/>
                <a:gd name="T114" fmla="*/ 2147483647 w 483"/>
                <a:gd name="T115" fmla="*/ 2147483647 h 260"/>
                <a:gd name="T116" fmla="*/ 2147483647 w 483"/>
                <a:gd name="T117" fmla="*/ 2147483647 h 260"/>
                <a:gd name="T118" fmla="*/ 2147483647 w 483"/>
                <a:gd name="T119" fmla="*/ 2147483647 h 260"/>
                <a:gd name="T120" fmla="*/ 2147483647 w 483"/>
                <a:gd name="T121" fmla="*/ 2147483647 h 260"/>
                <a:gd name="T122" fmla="*/ 2147483647 w 483"/>
                <a:gd name="T123" fmla="*/ 2147483647 h 2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83" h="260">
                  <a:moveTo>
                    <a:pt x="482" y="127"/>
                  </a:moveTo>
                  <a:cubicBezTo>
                    <a:pt x="483" y="96"/>
                    <a:pt x="483" y="96"/>
                    <a:pt x="483" y="96"/>
                  </a:cubicBezTo>
                  <a:cubicBezTo>
                    <a:pt x="480" y="95"/>
                    <a:pt x="480" y="95"/>
                    <a:pt x="480" y="95"/>
                  </a:cubicBezTo>
                  <a:cubicBezTo>
                    <a:pt x="478" y="94"/>
                    <a:pt x="478" y="94"/>
                    <a:pt x="478" y="94"/>
                  </a:cubicBezTo>
                  <a:cubicBezTo>
                    <a:pt x="478" y="94"/>
                    <a:pt x="474" y="90"/>
                    <a:pt x="474" y="90"/>
                  </a:cubicBezTo>
                  <a:cubicBezTo>
                    <a:pt x="473" y="89"/>
                    <a:pt x="470" y="89"/>
                    <a:pt x="470" y="89"/>
                  </a:cubicBezTo>
                  <a:cubicBezTo>
                    <a:pt x="463" y="88"/>
                    <a:pt x="463" y="88"/>
                    <a:pt x="463" y="88"/>
                  </a:cubicBezTo>
                  <a:cubicBezTo>
                    <a:pt x="459" y="87"/>
                    <a:pt x="459" y="87"/>
                    <a:pt x="459" y="87"/>
                  </a:cubicBezTo>
                  <a:cubicBezTo>
                    <a:pt x="456" y="87"/>
                    <a:pt x="456" y="87"/>
                    <a:pt x="456" y="87"/>
                  </a:cubicBezTo>
                  <a:cubicBezTo>
                    <a:pt x="454" y="87"/>
                    <a:pt x="454" y="87"/>
                    <a:pt x="454" y="87"/>
                  </a:cubicBezTo>
                  <a:cubicBezTo>
                    <a:pt x="455" y="95"/>
                    <a:pt x="455" y="95"/>
                    <a:pt x="455" y="95"/>
                  </a:cubicBezTo>
                  <a:cubicBezTo>
                    <a:pt x="455" y="95"/>
                    <a:pt x="451" y="97"/>
                    <a:pt x="451" y="97"/>
                  </a:cubicBezTo>
                  <a:cubicBezTo>
                    <a:pt x="450" y="97"/>
                    <a:pt x="448" y="94"/>
                    <a:pt x="448" y="94"/>
                  </a:cubicBezTo>
                  <a:cubicBezTo>
                    <a:pt x="445" y="91"/>
                    <a:pt x="445" y="91"/>
                    <a:pt x="445" y="91"/>
                  </a:cubicBezTo>
                  <a:cubicBezTo>
                    <a:pt x="445" y="89"/>
                    <a:pt x="445" y="89"/>
                    <a:pt x="445" y="89"/>
                  </a:cubicBezTo>
                  <a:cubicBezTo>
                    <a:pt x="440" y="89"/>
                    <a:pt x="440" y="89"/>
                    <a:pt x="440" y="89"/>
                  </a:cubicBezTo>
                  <a:cubicBezTo>
                    <a:pt x="437" y="90"/>
                    <a:pt x="437" y="90"/>
                    <a:pt x="437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26" y="89"/>
                    <a:pt x="426" y="89"/>
                    <a:pt x="426" y="89"/>
                  </a:cubicBezTo>
                  <a:cubicBezTo>
                    <a:pt x="423" y="90"/>
                    <a:pt x="423" y="90"/>
                    <a:pt x="423" y="90"/>
                  </a:cubicBezTo>
                  <a:cubicBezTo>
                    <a:pt x="419" y="87"/>
                    <a:pt x="419" y="87"/>
                    <a:pt x="419" y="87"/>
                  </a:cubicBezTo>
                  <a:cubicBezTo>
                    <a:pt x="419" y="80"/>
                    <a:pt x="419" y="80"/>
                    <a:pt x="419" y="80"/>
                  </a:cubicBezTo>
                  <a:cubicBezTo>
                    <a:pt x="413" y="77"/>
                    <a:pt x="413" y="77"/>
                    <a:pt x="413" y="77"/>
                  </a:cubicBezTo>
                  <a:cubicBezTo>
                    <a:pt x="403" y="77"/>
                    <a:pt x="403" y="77"/>
                    <a:pt x="403" y="77"/>
                  </a:cubicBezTo>
                  <a:cubicBezTo>
                    <a:pt x="394" y="77"/>
                    <a:pt x="394" y="77"/>
                    <a:pt x="394" y="77"/>
                  </a:cubicBezTo>
                  <a:cubicBezTo>
                    <a:pt x="393" y="75"/>
                    <a:pt x="393" y="75"/>
                    <a:pt x="393" y="75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386" y="69"/>
                    <a:pt x="386" y="69"/>
                    <a:pt x="386" y="69"/>
                  </a:cubicBezTo>
                  <a:cubicBezTo>
                    <a:pt x="386" y="64"/>
                    <a:pt x="386" y="64"/>
                    <a:pt x="386" y="64"/>
                  </a:cubicBezTo>
                  <a:cubicBezTo>
                    <a:pt x="362" y="59"/>
                    <a:pt x="362" y="59"/>
                    <a:pt x="362" y="59"/>
                  </a:cubicBezTo>
                  <a:cubicBezTo>
                    <a:pt x="361" y="61"/>
                    <a:pt x="361" y="61"/>
                    <a:pt x="361" y="61"/>
                  </a:cubicBezTo>
                  <a:cubicBezTo>
                    <a:pt x="356" y="65"/>
                    <a:pt x="356" y="65"/>
                    <a:pt x="356" y="65"/>
                  </a:cubicBezTo>
                  <a:cubicBezTo>
                    <a:pt x="357" y="71"/>
                    <a:pt x="357" y="71"/>
                    <a:pt x="357" y="71"/>
                  </a:cubicBezTo>
                  <a:cubicBezTo>
                    <a:pt x="351" y="73"/>
                    <a:pt x="351" y="73"/>
                    <a:pt x="351" y="73"/>
                  </a:cubicBezTo>
                  <a:cubicBezTo>
                    <a:pt x="347" y="72"/>
                    <a:pt x="347" y="72"/>
                    <a:pt x="347" y="72"/>
                  </a:cubicBezTo>
                  <a:cubicBezTo>
                    <a:pt x="342" y="70"/>
                    <a:pt x="342" y="70"/>
                    <a:pt x="342" y="70"/>
                  </a:cubicBezTo>
                  <a:cubicBezTo>
                    <a:pt x="340" y="72"/>
                    <a:pt x="340" y="72"/>
                    <a:pt x="340" y="72"/>
                  </a:cubicBezTo>
                  <a:cubicBezTo>
                    <a:pt x="336" y="71"/>
                    <a:pt x="336" y="71"/>
                    <a:pt x="336" y="71"/>
                  </a:cubicBezTo>
                  <a:cubicBezTo>
                    <a:pt x="332" y="68"/>
                    <a:pt x="332" y="68"/>
                    <a:pt x="332" y="68"/>
                  </a:cubicBezTo>
                  <a:cubicBezTo>
                    <a:pt x="331" y="74"/>
                    <a:pt x="331" y="74"/>
                    <a:pt x="331" y="74"/>
                  </a:cubicBezTo>
                  <a:cubicBezTo>
                    <a:pt x="328" y="78"/>
                    <a:pt x="328" y="78"/>
                    <a:pt x="328" y="78"/>
                  </a:cubicBezTo>
                  <a:cubicBezTo>
                    <a:pt x="323" y="73"/>
                    <a:pt x="323" y="73"/>
                    <a:pt x="323" y="73"/>
                  </a:cubicBezTo>
                  <a:cubicBezTo>
                    <a:pt x="320" y="67"/>
                    <a:pt x="320" y="67"/>
                    <a:pt x="320" y="67"/>
                  </a:cubicBezTo>
                  <a:cubicBezTo>
                    <a:pt x="323" y="60"/>
                    <a:pt x="323" y="60"/>
                    <a:pt x="323" y="60"/>
                  </a:cubicBezTo>
                  <a:cubicBezTo>
                    <a:pt x="323" y="57"/>
                    <a:pt x="323" y="57"/>
                    <a:pt x="323" y="57"/>
                  </a:cubicBezTo>
                  <a:cubicBezTo>
                    <a:pt x="320" y="52"/>
                    <a:pt x="320" y="52"/>
                    <a:pt x="320" y="52"/>
                  </a:cubicBezTo>
                  <a:cubicBezTo>
                    <a:pt x="316" y="51"/>
                    <a:pt x="316" y="51"/>
                    <a:pt x="316" y="51"/>
                  </a:cubicBezTo>
                  <a:cubicBezTo>
                    <a:pt x="312" y="51"/>
                    <a:pt x="312" y="51"/>
                    <a:pt x="312" y="51"/>
                  </a:cubicBezTo>
                  <a:cubicBezTo>
                    <a:pt x="310" y="49"/>
                    <a:pt x="310" y="49"/>
                    <a:pt x="310" y="49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3" y="50"/>
                    <a:pt x="303" y="50"/>
                    <a:pt x="303" y="50"/>
                  </a:cubicBezTo>
                  <a:cubicBezTo>
                    <a:pt x="301" y="55"/>
                    <a:pt x="301" y="55"/>
                    <a:pt x="301" y="55"/>
                  </a:cubicBezTo>
                  <a:cubicBezTo>
                    <a:pt x="292" y="55"/>
                    <a:pt x="292" y="55"/>
                    <a:pt x="292" y="55"/>
                  </a:cubicBezTo>
                  <a:cubicBezTo>
                    <a:pt x="287" y="53"/>
                    <a:pt x="287" y="53"/>
                    <a:pt x="287" y="53"/>
                  </a:cubicBezTo>
                  <a:cubicBezTo>
                    <a:pt x="286" y="49"/>
                    <a:pt x="286" y="49"/>
                    <a:pt x="286" y="49"/>
                  </a:cubicBezTo>
                  <a:cubicBezTo>
                    <a:pt x="277" y="49"/>
                    <a:pt x="277" y="49"/>
                    <a:pt x="277" y="49"/>
                  </a:cubicBezTo>
                  <a:cubicBezTo>
                    <a:pt x="272" y="52"/>
                    <a:pt x="272" y="52"/>
                    <a:pt x="272" y="52"/>
                  </a:cubicBezTo>
                  <a:cubicBezTo>
                    <a:pt x="271" y="49"/>
                    <a:pt x="271" y="49"/>
                    <a:pt x="271" y="49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4" y="44"/>
                    <a:pt x="264" y="44"/>
                    <a:pt x="264" y="44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3" y="52"/>
                    <a:pt x="253" y="52"/>
                    <a:pt x="253" y="52"/>
                  </a:cubicBezTo>
                  <a:cubicBezTo>
                    <a:pt x="247" y="57"/>
                    <a:pt x="247" y="57"/>
                    <a:pt x="247" y="57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55" y="48"/>
                    <a:pt x="255" y="48"/>
                    <a:pt x="255" y="48"/>
                  </a:cubicBezTo>
                  <a:cubicBezTo>
                    <a:pt x="262" y="39"/>
                    <a:pt x="262" y="39"/>
                    <a:pt x="262" y="39"/>
                  </a:cubicBezTo>
                  <a:cubicBezTo>
                    <a:pt x="266" y="35"/>
                    <a:pt x="266" y="35"/>
                    <a:pt x="266" y="35"/>
                  </a:cubicBezTo>
                  <a:cubicBezTo>
                    <a:pt x="270" y="29"/>
                    <a:pt x="270" y="29"/>
                    <a:pt x="270" y="29"/>
                  </a:cubicBezTo>
                  <a:cubicBezTo>
                    <a:pt x="268" y="19"/>
                    <a:pt x="268" y="19"/>
                    <a:pt x="268" y="19"/>
                  </a:cubicBezTo>
                  <a:cubicBezTo>
                    <a:pt x="260" y="12"/>
                    <a:pt x="260" y="12"/>
                    <a:pt x="260" y="12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49" y="1"/>
                    <a:pt x="249" y="1"/>
                    <a:pt x="249" y="1"/>
                  </a:cubicBezTo>
                  <a:cubicBezTo>
                    <a:pt x="249" y="1"/>
                    <a:pt x="242" y="0"/>
                    <a:pt x="241" y="0"/>
                  </a:cubicBezTo>
                  <a:cubicBezTo>
                    <a:pt x="241" y="1"/>
                    <a:pt x="233" y="9"/>
                    <a:pt x="233" y="9"/>
                  </a:cubicBezTo>
                  <a:cubicBezTo>
                    <a:pt x="231" y="16"/>
                    <a:pt x="231" y="16"/>
                    <a:pt x="231" y="16"/>
                  </a:cubicBezTo>
                  <a:cubicBezTo>
                    <a:pt x="222" y="22"/>
                    <a:pt x="222" y="22"/>
                    <a:pt x="222" y="22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06" y="23"/>
                    <a:pt x="206" y="23"/>
                    <a:pt x="206" y="23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90" y="35"/>
                    <a:pt x="189" y="46"/>
                    <a:pt x="188" y="46"/>
                  </a:cubicBezTo>
                  <a:cubicBezTo>
                    <a:pt x="187" y="46"/>
                    <a:pt x="172" y="50"/>
                    <a:pt x="172" y="50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69" y="54"/>
                    <a:pt x="171" y="63"/>
                    <a:pt x="170" y="64"/>
                  </a:cubicBezTo>
                  <a:cubicBezTo>
                    <a:pt x="170" y="64"/>
                    <a:pt x="167" y="63"/>
                    <a:pt x="167" y="63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1"/>
                    <a:pt x="160" y="65"/>
                    <a:pt x="158" y="66"/>
                  </a:cubicBezTo>
                  <a:cubicBezTo>
                    <a:pt x="155" y="67"/>
                    <a:pt x="155" y="62"/>
                    <a:pt x="155" y="62"/>
                  </a:cubicBezTo>
                  <a:cubicBezTo>
                    <a:pt x="152" y="59"/>
                    <a:pt x="152" y="59"/>
                    <a:pt x="152" y="59"/>
                  </a:cubicBezTo>
                  <a:cubicBezTo>
                    <a:pt x="150" y="59"/>
                    <a:pt x="150" y="59"/>
                    <a:pt x="150" y="59"/>
                  </a:cubicBezTo>
                  <a:cubicBezTo>
                    <a:pt x="148" y="65"/>
                    <a:pt x="148" y="65"/>
                    <a:pt x="148" y="65"/>
                  </a:cubicBezTo>
                  <a:cubicBezTo>
                    <a:pt x="148" y="65"/>
                    <a:pt x="148" y="70"/>
                    <a:pt x="148" y="70"/>
                  </a:cubicBezTo>
                  <a:cubicBezTo>
                    <a:pt x="149" y="71"/>
                    <a:pt x="148" y="79"/>
                    <a:pt x="148" y="79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3" y="58"/>
                    <a:pt x="143" y="58"/>
                    <a:pt x="143" y="58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28" y="70"/>
                    <a:pt x="128" y="70"/>
                    <a:pt x="128" y="70"/>
                  </a:cubicBezTo>
                  <a:cubicBezTo>
                    <a:pt x="125" y="73"/>
                    <a:pt x="125" y="73"/>
                    <a:pt x="125" y="73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5" y="86"/>
                    <a:pt x="125" y="86"/>
                    <a:pt x="125" y="86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32" y="94"/>
                    <a:pt x="132" y="94"/>
                    <a:pt x="132" y="94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1" y="94"/>
                    <a:pt x="121" y="94"/>
                    <a:pt x="121" y="94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5" y="99"/>
                    <a:pt x="85" y="99"/>
                    <a:pt x="85" y="99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41" y="130"/>
                    <a:pt x="41" y="130"/>
                    <a:pt x="41" y="130"/>
                  </a:cubicBezTo>
                  <a:cubicBezTo>
                    <a:pt x="41" y="130"/>
                    <a:pt x="39" y="129"/>
                    <a:pt x="39" y="129"/>
                  </a:cubicBezTo>
                  <a:cubicBezTo>
                    <a:pt x="38" y="128"/>
                    <a:pt x="33" y="128"/>
                    <a:pt x="33" y="128"/>
                  </a:cubicBezTo>
                  <a:cubicBezTo>
                    <a:pt x="30" y="127"/>
                    <a:pt x="30" y="127"/>
                    <a:pt x="30" y="127"/>
                  </a:cubicBezTo>
                  <a:cubicBezTo>
                    <a:pt x="30" y="129"/>
                    <a:pt x="30" y="129"/>
                    <a:pt x="30" y="129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1" y="136"/>
                    <a:pt x="31" y="136"/>
                    <a:pt x="31" y="136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28"/>
                    <a:pt x="23" y="128"/>
                    <a:pt x="23" y="128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22" y="113"/>
                    <a:pt x="22" y="113"/>
                  </a:cubicBezTo>
                  <a:cubicBezTo>
                    <a:pt x="23" y="113"/>
                    <a:pt x="24" y="116"/>
                    <a:pt x="24" y="116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87"/>
                    <a:pt x="17" y="87"/>
                    <a:pt x="17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9"/>
                    <a:pt x="7" y="131"/>
                    <a:pt x="7" y="131"/>
                  </a:cubicBezTo>
                  <a:cubicBezTo>
                    <a:pt x="8" y="131"/>
                    <a:pt x="9" y="133"/>
                    <a:pt x="9" y="133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6" y="185"/>
                    <a:pt x="6" y="185"/>
                    <a:pt x="6" y="185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3" y="195"/>
                    <a:pt x="13" y="195"/>
                    <a:pt x="13" y="195"/>
                  </a:cubicBezTo>
                  <a:cubicBezTo>
                    <a:pt x="16" y="197"/>
                    <a:pt x="16" y="197"/>
                    <a:pt x="16" y="197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12" y="201"/>
                    <a:pt x="12" y="201"/>
                    <a:pt x="12" y="201"/>
                  </a:cubicBezTo>
                  <a:cubicBezTo>
                    <a:pt x="13" y="204"/>
                    <a:pt x="13" y="204"/>
                    <a:pt x="13" y="204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8" y="205"/>
                    <a:pt x="18" y="205"/>
                    <a:pt x="18" y="205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2" y="209"/>
                    <a:pt x="22" y="209"/>
                    <a:pt x="22" y="209"/>
                  </a:cubicBezTo>
                  <a:cubicBezTo>
                    <a:pt x="34" y="214"/>
                    <a:pt x="34" y="214"/>
                    <a:pt x="34" y="214"/>
                  </a:cubicBezTo>
                  <a:cubicBezTo>
                    <a:pt x="35" y="214"/>
                    <a:pt x="35" y="214"/>
                    <a:pt x="35" y="214"/>
                  </a:cubicBezTo>
                  <a:cubicBezTo>
                    <a:pt x="34" y="219"/>
                    <a:pt x="34" y="219"/>
                    <a:pt x="34" y="219"/>
                  </a:cubicBezTo>
                  <a:cubicBezTo>
                    <a:pt x="32" y="220"/>
                    <a:pt x="32" y="220"/>
                    <a:pt x="32" y="220"/>
                  </a:cubicBezTo>
                  <a:cubicBezTo>
                    <a:pt x="30" y="223"/>
                    <a:pt x="30" y="223"/>
                    <a:pt x="30" y="223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29" y="228"/>
                    <a:pt x="29" y="228"/>
                    <a:pt x="29" y="228"/>
                  </a:cubicBezTo>
                  <a:cubicBezTo>
                    <a:pt x="26" y="232"/>
                    <a:pt x="26" y="232"/>
                    <a:pt x="26" y="232"/>
                  </a:cubicBezTo>
                  <a:cubicBezTo>
                    <a:pt x="29" y="236"/>
                    <a:pt x="29" y="236"/>
                    <a:pt x="29" y="236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40" y="244"/>
                    <a:pt x="40" y="244"/>
                    <a:pt x="40" y="244"/>
                  </a:cubicBezTo>
                  <a:cubicBezTo>
                    <a:pt x="40" y="247"/>
                    <a:pt x="40" y="247"/>
                    <a:pt x="40" y="247"/>
                  </a:cubicBezTo>
                  <a:cubicBezTo>
                    <a:pt x="42" y="248"/>
                    <a:pt x="42" y="248"/>
                    <a:pt x="42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7" y="250"/>
                    <a:pt x="47" y="250"/>
                    <a:pt x="47" y="250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49" y="256"/>
                    <a:pt x="49" y="256"/>
                    <a:pt x="49" y="256"/>
                  </a:cubicBezTo>
                  <a:cubicBezTo>
                    <a:pt x="52" y="259"/>
                    <a:pt x="52" y="259"/>
                    <a:pt x="52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60"/>
                    <a:pt x="62" y="260"/>
                    <a:pt x="62" y="260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7" y="253"/>
                    <a:pt x="67" y="253"/>
                    <a:pt x="67" y="253"/>
                  </a:cubicBezTo>
                  <a:cubicBezTo>
                    <a:pt x="67" y="253"/>
                    <a:pt x="64" y="244"/>
                    <a:pt x="63" y="244"/>
                  </a:cubicBezTo>
                  <a:cubicBezTo>
                    <a:pt x="62" y="243"/>
                    <a:pt x="56" y="235"/>
                    <a:pt x="56" y="235"/>
                  </a:cubicBezTo>
                  <a:cubicBezTo>
                    <a:pt x="59" y="229"/>
                    <a:pt x="59" y="229"/>
                    <a:pt x="59" y="229"/>
                  </a:cubicBezTo>
                  <a:cubicBezTo>
                    <a:pt x="63" y="226"/>
                    <a:pt x="63" y="226"/>
                    <a:pt x="63" y="226"/>
                  </a:cubicBezTo>
                  <a:cubicBezTo>
                    <a:pt x="63" y="225"/>
                    <a:pt x="63" y="225"/>
                    <a:pt x="63" y="225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0" y="222"/>
                    <a:pt x="60" y="222"/>
                    <a:pt x="60" y="222"/>
                  </a:cubicBezTo>
                  <a:cubicBezTo>
                    <a:pt x="63" y="214"/>
                    <a:pt x="63" y="214"/>
                    <a:pt x="63" y="214"/>
                  </a:cubicBezTo>
                  <a:cubicBezTo>
                    <a:pt x="73" y="210"/>
                    <a:pt x="73" y="210"/>
                    <a:pt x="73" y="210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7" y="212"/>
                    <a:pt x="87" y="212"/>
                    <a:pt x="87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100" y="213"/>
                    <a:pt x="100" y="213"/>
                    <a:pt x="100" y="213"/>
                  </a:cubicBezTo>
                  <a:cubicBezTo>
                    <a:pt x="107" y="211"/>
                    <a:pt x="107" y="211"/>
                    <a:pt x="107" y="211"/>
                  </a:cubicBezTo>
                  <a:cubicBezTo>
                    <a:pt x="105" y="205"/>
                    <a:pt x="105" y="205"/>
                    <a:pt x="105" y="205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34" y="189"/>
                    <a:pt x="134" y="189"/>
                    <a:pt x="134" y="189"/>
                  </a:cubicBezTo>
                  <a:cubicBezTo>
                    <a:pt x="142" y="198"/>
                    <a:pt x="142" y="198"/>
                    <a:pt x="142" y="198"/>
                  </a:cubicBezTo>
                  <a:cubicBezTo>
                    <a:pt x="151" y="195"/>
                    <a:pt x="151" y="195"/>
                    <a:pt x="151" y="195"/>
                  </a:cubicBezTo>
                  <a:cubicBezTo>
                    <a:pt x="156" y="194"/>
                    <a:pt x="156" y="194"/>
                    <a:pt x="156" y="194"/>
                  </a:cubicBezTo>
                  <a:cubicBezTo>
                    <a:pt x="160" y="203"/>
                    <a:pt x="160" y="203"/>
                    <a:pt x="160" y="203"/>
                  </a:cubicBezTo>
                  <a:cubicBezTo>
                    <a:pt x="164" y="212"/>
                    <a:pt x="164" y="212"/>
                    <a:pt x="164" y="212"/>
                  </a:cubicBezTo>
                  <a:cubicBezTo>
                    <a:pt x="174" y="212"/>
                    <a:pt x="174" y="212"/>
                    <a:pt x="174" y="212"/>
                  </a:cubicBezTo>
                  <a:cubicBezTo>
                    <a:pt x="182" y="216"/>
                    <a:pt x="182" y="216"/>
                    <a:pt x="182" y="216"/>
                  </a:cubicBezTo>
                  <a:cubicBezTo>
                    <a:pt x="189" y="217"/>
                    <a:pt x="189" y="217"/>
                    <a:pt x="189" y="217"/>
                  </a:cubicBezTo>
                  <a:cubicBezTo>
                    <a:pt x="189" y="223"/>
                    <a:pt x="189" y="223"/>
                    <a:pt x="189" y="223"/>
                  </a:cubicBezTo>
                  <a:cubicBezTo>
                    <a:pt x="191" y="222"/>
                    <a:pt x="191" y="222"/>
                    <a:pt x="191" y="222"/>
                  </a:cubicBezTo>
                  <a:cubicBezTo>
                    <a:pt x="192" y="223"/>
                    <a:pt x="192" y="223"/>
                    <a:pt x="192" y="223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201" y="214"/>
                    <a:pt x="201" y="214"/>
                    <a:pt x="201" y="214"/>
                  </a:cubicBezTo>
                  <a:cubicBezTo>
                    <a:pt x="212" y="213"/>
                    <a:pt x="212" y="213"/>
                    <a:pt x="212" y="213"/>
                  </a:cubicBezTo>
                  <a:cubicBezTo>
                    <a:pt x="220" y="217"/>
                    <a:pt x="220" y="217"/>
                    <a:pt x="220" y="217"/>
                  </a:cubicBezTo>
                  <a:cubicBezTo>
                    <a:pt x="224" y="211"/>
                    <a:pt x="224" y="211"/>
                    <a:pt x="224" y="211"/>
                  </a:cubicBezTo>
                  <a:cubicBezTo>
                    <a:pt x="228" y="206"/>
                    <a:pt x="228" y="206"/>
                    <a:pt x="228" y="206"/>
                  </a:cubicBezTo>
                  <a:cubicBezTo>
                    <a:pt x="240" y="211"/>
                    <a:pt x="240" y="211"/>
                    <a:pt x="240" y="211"/>
                  </a:cubicBezTo>
                  <a:cubicBezTo>
                    <a:pt x="243" y="215"/>
                    <a:pt x="243" y="215"/>
                    <a:pt x="243" y="215"/>
                  </a:cubicBezTo>
                  <a:cubicBezTo>
                    <a:pt x="253" y="215"/>
                    <a:pt x="253" y="215"/>
                    <a:pt x="253" y="215"/>
                  </a:cubicBezTo>
                  <a:cubicBezTo>
                    <a:pt x="259" y="220"/>
                    <a:pt x="259" y="220"/>
                    <a:pt x="259" y="220"/>
                  </a:cubicBezTo>
                  <a:cubicBezTo>
                    <a:pt x="275" y="216"/>
                    <a:pt x="275" y="216"/>
                    <a:pt x="275" y="216"/>
                  </a:cubicBezTo>
                  <a:cubicBezTo>
                    <a:pt x="282" y="218"/>
                    <a:pt x="282" y="218"/>
                    <a:pt x="282" y="218"/>
                  </a:cubicBezTo>
                  <a:cubicBezTo>
                    <a:pt x="283" y="216"/>
                    <a:pt x="283" y="216"/>
                    <a:pt x="283" y="216"/>
                  </a:cubicBezTo>
                  <a:cubicBezTo>
                    <a:pt x="289" y="216"/>
                    <a:pt x="289" y="216"/>
                    <a:pt x="289" y="216"/>
                  </a:cubicBezTo>
                  <a:cubicBezTo>
                    <a:pt x="295" y="205"/>
                    <a:pt x="295" y="205"/>
                    <a:pt x="295" y="205"/>
                  </a:cubicBezTo>
                  <a:cubicBezTo>
                    <a:pt x="298" y="200"/>
                    <a:pt x="298" y="200"/>
                    <a:pt x="298" y="200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17" y="218"/>
                    <a:pt x="317" y="218"/>
                    <a:pt x="317" y="218"/>
                  </a:cubicBezTo>
                  <a:cubicBezTo>
                    <a:pt x="325" y="220"/>
                    <a:pt x="325" y="220"/>
                    <a:pt x="325" y="220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4" y="238"/>
                    <a:pt x="334" y="238"/>
                    <a:pt x="334" y="238"/>
                  </a:cubicBezTo>
                  <a:cubicBezTo>
                    <a:pt x="329" y="239"/>
                    <a:pt x="329" y="239"/>
                    <a:pt x="329" y="239"/>
                  </a:cubicBezTo>
                  <a:cubicBezTo>
                    <a:pt x="326" y="250"/>
                    <a:pt x="326" y="250"/>
                    <a:pt x="326" y="250"/>
                  </a:cubicBezTo>
                  <a:cubicBezTo>
                    <a:pt x="327" y="250"/>
                    <a:pt x="327" y="250"/>
                    <a:pt x="327" y="250"/>
                  </a:cubicBezTo>
                  <a:cubicBezTo>
                    <a:pt x="329" y="250"/>
                    <a:pt x="329" y="250"/>
                    <a:pt x="329" y="250"/>
                  </a:cubicBezTo>
                  <a:cubicBezTo>
                    <a:pt x="331" y="249"/>
                    <a:pt x="331" y="249"/>
                    <a:pt x="331" y="249"/>
                  </a:cubicBezTo>
                  <a:cubicBezTo>
                    <a:pt x="332" y="249"/>
                    <a:pt x="332" y="249"/>
                    <a:pt x="332" y="249"/>
                  </a:cubicBezTo>
                  <a:cubicBezTo>
                    <a:pt x="335" y="250"/>
                    <a:pt x="335" y="250"/>
                    <a:pt x="335" y="250"/>
                  </a:cubicBezTo>
                  <a:cubicBezTo>
                    <a:pt x="342" y="245"/>
                    <a:pt x="342" y="245"/>
                    <a:pt x="342" y="245"/>
                  </a:cubicBezTo>
                  <a:cubicBezTo>
                    <a:pt x="345" y="241"/>
                    <a:pt x="345" y="241"/>
                    <a:pt x="345" y="241"/>
                  </a:cubicBezTo>
                  <a:cubicBezTo>
                    <a:pt x="353" y="230"/>
                    <a:pt x="353" y="230"/>
                    <a:pt x="353" y="230"/>
                  </a:cubicBezTo>
                  <a:cubicBezTo>
                    <a:pt x="357" y="223"/>
                    <a:pt x="357" y="223"/>
                    <a:pt x="357" y="22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60" y="203"/>
                    <a:pt x="360" y="203"/>
                    <a:pt x="360" y="203"/>
                  </a:cubicBezTo>
                  <a:cubicBezTo>
                    <a:pt x="360" y="199"/>
                    <a:pt x="360" y="199"/>
                    <a:pt x="360" y="199"/>
                  </a:cubicBezTo>
                  <a:cubicBezTo>
                    <a:pt x="355" y="194"/>
                    <a:pt x="355" y="194"/>
                    <a:pt x="355" y="194"/>
                  </a:cubicBezTo>
                  <a:cubicBezTo>
                    <a:pt x="355" y="194"/>
                    <a:pt x="349" y="198"/>
                    <a:pt x="349" y="198"/>
                  </a:cubicBezTo>
                  <a:cubicBezTo>
                    <a:pt x="348" y="198"/>
                    <a:pt x="346" y="196"/>
                    <a:pt x="346" y="196"/>
                  </a:cubicBezTo>
                  <a:cubicBezTo>
                    <a:pt x="344" y="192"/>
                    <a:pt x="344" y="192"/>
                    <a:pt x="344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4" y="190"/>
                    <a:pt x="344" y="190"/>
                    <a:pt x="344" y="190"/>
                  </a:cubicBezTo>
                  <a:cubicBezTo>
                    <a:pt x="349" y="185"/>
                    <a:pt x="349" y="185"/>
                    <a:pt x="349" y="185"/>
                  </a:cubicBezTo>
                  <a:cubicBezTo>
                    <a:pt x="353" y="180"/>
                    <a:pt x="353" y="180"/>
                    <a:pt x="353" y="180"/>
                  </a:cubicBezTo>
                  <a:cubicBezTo>
                    <a:pt x="354" y="178"/>
                    <a:pt x="354" y="178"/>
                    <a:pt x="354" y="178"/>
                  </a:cubicBezTo>
                  <a:cubicBezTo>
                    <a:pt x="367" y="165"/>
                    <a:pt x="367" y="165"/>
                    <a:pt x="367" y="165"/>
                  </a:cubicBezTo>
                  <a:cubicBezTo>
                    <a:pt x="371" y="164"/>
                    <a:pt x="371" y="164"/>
                    <a:pt x="371" y="164"/>
                  </a:cubicBezTo>
                  <a:cubicBezTo>
                    <a:pt x="381" y="164"/>
                    <a:pt x="381" y="164"/>
                    <a:pt x="381" y="164"/>
                  </a:cubicBezTo>
                  <a:cubicBezTo>
                    <a:pt x="386" y="163"/>
                    <a:pt x="386" y="163"/>
                    <a:pt x="386" y="163"/>
                  </a:cubicBezTo>
                  <a:cubicBezTo>
                    <a:pt x="392" y="165"/>
                    <a:pt x="392" y="165"/>
                    <a:pt x="392" y="165"/>
                  </a:cubicBezTo>
                  <a:cubicBezTo>
                    <a:pt x="392" y="168"/>
                    <a:pt x="392" y="168"/>
                    <a:pt x="392" y="168"/>
                  </a:cubicBezTo>
                  <a:cubicBezTo>
                    <a:pt x="392" y="168"/>
                    <a:pt x="400" y="166"/>
                    <a:pt x="401" y="166"/>
                  </a:cubicBezTo>
                  <a:cubicBezTo>
                    <a:pt x="401" y="167"/>
                    <a:pt x="403" y="166"/>
                    <a:pt x="403" y="166"/>
                  </a:cubicBezTo>
                  <a:cubicBezTo>
                    <a:pt x="402" y="164"/>
                    <a:pt x="402" y="164"/>
                    <a:pt x="402" y="164"/>
                  </a:cubicBezTo>
                  <a:cubicBezTo>
                    <a:pt x="403" y="159"/>
                    <a:pt x="403" y="159"/>
                    <a:pt x="403" y="159"/>
                  </a:cubicBezTo>
                  <a:cubicBezTo>
                    <a:pt x="406" y="153"/>
                    <a:pt x="406" y="153"/>
                    <a:pt x="406" y="153"/>
                  </a:cubicBezTo>
                  <a:cubicBezTo>
                    <a:pt x="411" y="149"/>
                    <a:pt x="411" y="149"/>
                    <a:pt x="411" y="149"/>
                  </a:cubicBezTo>
                  <a:cubicBezTo>
                    <a:pt x="419" y="150"/>
                    <a:pt x="419" y="150"/>
                    <a:pt x="419" y="150"/>
                  </a:cubicBezTo>
                  <a:cubicBezTo>
                    <a:pt x="421" y="155"/>
                    <a:pt x="421" y="155"/>
                    <a:pt x="421" y="155"/>
                  </a:cubicBezTo>
                  <a:cubicBezTo>
                    <a:pt x="426" y="151"/>
                    <a:pt x="426" y="151"/>
                    <a:pt x="426" y="151"/>
                  </a:cubicBezTo>
                  <a:cubicBezTo>
                    <a:pt x="433" y="144"/>
                    <a:pt x="433" y="144"/>
                    <a:pt x="433" y="144"/>
                  </a:cubicBezTo>
                  <a:cubicBezTo>
                    <a:pt x="433" y="152"/>
                    <a:pt x="433" y="152"/>
                    <a:pt x="433" y="152"/>
                  </a:cubicBezTo>
                  <a:cubicBezTo>
                    <a:pt x="427" y="158"/>
                    <a:pt x="427" y="158"/>
                    <a:pt x="427" y="158"/>
                  </a:cubicBezTo>
                  <a:cubicBezTo>
                    <a:pt x="423" y="160"/>
                    <a:pt x="423" y="160"/>
                    <a:pt x="423" y="160"/>
                  </a:cubicBezTo>
                  <a:cubicBezTo>
                    <a:pt x="419" y="166"/>
                    <a:pt x="419" y="166"/>
                    <a:pt x="419" y="166"/>
                  </a:cubicBezTo>
                  <a:cubicBezTo>
                    <a:pt x="416" y="171"/>
                    <a:pt x="416" y="171"/>
                    <a:pt x="416" y="171"/>
                  </a:cubicBezTo>
                  <a:cubicBezTo>
                    <a:pt x="416" y="171"/>
                    <a:pt x="411" y="173"/>
                    <a:pt x="411" y="174"/>
                  </a:cubicBezTo>
                  <a:cubicBezTo>
                    <a:pt x="410" y="174"/>
                    <a:pt x="409" y="175"/>
                    <a:pt x="409" y="175"/>
                  </a:cubicBezTo>
                  <a:cubicBezTo>
                    <a:pt x="405" y="186"/>
                    <a:pt x="405" y="186"/>
                    <a:pt x="405" y="186"/>
                  </a:cubicBezTo>
                  <a:cubicBezTo>
                    <a:pt x="410" y="210"/>
                    <a:pt x="410" y="210"/>
                    <a:pt x="410" y="210"/>
                  </a:cubicBezTo>
                  <a:cubicBezTo>
                    <a:pt x="416" y="202"/>
                    <a:pt x="416" y="202"/>
                    <a:pt x="416" y="202"/>
                  </a:cubicBezTo>
                  <a:cubicBezTo>
                    <a:pt x="418" y="201"/>
                    <a:pt x="418" y="201"/>
                    <a:pt x="418" y="201"/>
                  </a:cubicBezTo>
                  <a:cubicBezTo>
                    <a:pt x="420" y="196"/>
                    <a:pt x="420" y="196"/>
                    <a:pt x="420" y="196"/>
                  </a:cubicBezTo>
                  <a:cubicBezTo>
                    <a:pt x="422" y="193"/>
                    <a:pt x="422" y="193"/>
                    <a:pt x="422" y="193"/>
                  </a:cubicBezTo>
                  <a:cubicBezTo>
                    <a:pt x="426" y="191"/>
                    <a:pt x="426" y="191"/>
                    <a:pt x="426" y="191"/>
                  </a:cubicBezTo>
                  <a:cubicBezTo>
                    <a:pt x="426" y="186"/>
                    <a:pt x="426" y="186"/>
                    <a:pt x="426" y="186"/>
                  </a:cubicBezTo>
                  <a:cubicBezTo>
                    <a:pt x="427" y="184"/>
                    <a:pt x="427" y="184"/>
                    <a:pt x="427" y="184"/>
                  </a:cubicBezTo>
                  <a:cubicBezTo>
                    <a:pt x="429" y="177"/>
                    <a:pt x="429" y="177"/>
                    <a:pt x="429" y="177"/>
                  </a:cubicBezTo>
                  <a:cubicBezTo>
                    <a:pt x="429" y="175"/>
                    <a:pt x="429" y="175"/>
                    <a:pt x="429" y="175"/>
                  </a:cubicBezTo>
                  <a:cubicBezTo>
                    <a:pt x="426" y="174"/>
                    <a:pt x="426" y="174"/>
                    <a:pt x="426" y="174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2" y="162"/>
                    <a:pt x="432" y="162"/>
                    <a:pt x="432" y="162"/>
                  </a:cubicBezTo>
                  <a:cubicBezTo>
                    <a:pt x="435" y="161"/>
                    <a:pt x="435" y="161"/>
                    <a:pt x="435" y="161"/>
                  </a:cubicBezTo>
                  <a:cubicBezTo>
                    <a:pt x="438" y="160"/>
                    <a:pt x="438" y="160"/>
                    <a:pt x="438" y="160"/>
                  </a:cubicBezTo>
                  <a:cubicBezTo>
                    <a:pt x="439" y="162"/>
                    <a:pt x="439" y="162"/>
                    <a:pt x="439" y="162"/>
                  </a:cubicBezTo>
                  <a:cubicBezTo>
                    <a:pt x="446" y="157"/>
                    <a:pt x="446" y="157"/>
                    <a:pt x="446" y="157"/>
                  </a:cubicBezTo>
                  <a:cubicBezTo>
                    <a:pt x="446" y="157"/>
                    <a:pt x="452" y="162"/>
                    <a:pt x="452" y="162"/>
                  </a:cubicBezTo>
                  <a:cubicBezTo>
                    <a:pt x="453" y="162"/>
                    <a:pt x="454" y="157"/>
                    <a:pt x="454" y="157"/>
                  </a:cubicBezTo>
                  <a:cubicBezTo>
                    <a:pt x="457" y="156"/>
                    <a:pt x="457" y="156"/>
                    <a:pt x="457" y="156"/>
                  </a:cubicBezTo>
                  <a:cubicBezTo>
                    <a:pt x="457" y="156"/>
                    <a:pt x="463" y="150"/>
                    <a:pt x="464" y="149"/>
                  </a:cubicBezTo>
                  <a:cubicBezTo>
                    <a:pt x="464" y="149"/>
                    <a:pt x="472" y="145"/>
                    <a:pt x="472" y="145"/>
                  </a:cubicBezTo>
                  <a:cubicBezTo>
                    <a:pt x="473" y="145"/>
                    <a:pt x="476" y="145"/>
                    <a:pt x="476" y="145"/>
                  </a:cubicBezTo>
                  <a:cubicBezTo>
                    <a:pt x="480" y="146"/>
                    <a:pt x="480" y="146"/>
                    <a:pt x="480" y="146"/>
                  </a:cubicBezTo>
                  <a:cubicBezTo>
                    <a:pt x="480" y="144"/>
                    <a:pt x="480" y="144"/>
                    <a:pt x="480" y="144"/>
                  </a:cubicBezTo>
                  <a:cubicBezTo>
                    <a:pt x="479" y="140"/>
                    <a:pt x="479" y="140"/>
                    <a:pt x="479" y="140"/>
                  </a:cubicBezTo>
                  <a:cubicBezTo>
                    <a:pt x="478" y="135"/>
                    <a:pt x="478" y="135"/>
                    <a:pt x="478" y="135"/>
                  </a:cubicBezTo>
                  <a:cubicBezTo>
                    <a:pt x="474" y="131"/>
                    <a:pt x="474" y="131"/>
                    <a:pt x="474" y="131"/>
                  </a:cubicBezTo>
                  <a:cubicBezTo>
                    <a:pt x="477" y="129"/>
                    <a:pt x="477" y="129"/>
                    <a:pt x="477" y="129"/>
                  </a:cubicBezTo>
                  <a:lnTo>
                    <a:pt x="482" y="12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8" name="Freeform 337"/>
            <p:cNvSpPr>
              <a:spLocks/>
            </p:cNvSpPr>
            <p:nvPr/>
          </p:nvSpPr>
          <p:spPr bwMode="auto">
            <a:xfrm>
              <a:off x="5768975" y="3667125"/>
              <a:ext cx="71438" cy="7938"/>
            </a:xfrm>
            <a:custGeom>
              <a:avLst/>
              <a:gdLst>
                <a:gd name="T0" fmla="*/ 2147483647 w 54"/>
                <a:gd name="T1" fmla="*/ 2147483647 h 6"/>
                <a:gd name="T2" fmla="*/ 2147483647 w 54"/>
                <a:gd name="T3" fmla="*/ 2147483647 h 6"/>
                <a:gd name="T4" fmla="*/ 2147483647 w 54"/>
                <a:gd name="T5" fmla="*/ 0 h 6"/>
                <a:gd name="T6" fmla="*/ 0 w 54"/>
                <a:gd name="T7" fmla="*/ 2147483647 h 6"/>
                <a:gd name="T8" fmla="*/ 2147483647 w 54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">
                  <a:moveTo>
                    <a:pt x="6" y="6"/>
                  </a:moveTo>
                  <a:lnTo>
                    <a:pt x="30" y="6"/>
                  </a:lnTo>
                  <a:lnTo>
                    <a:pt x="54" y="0"/>
                  </a:lnTo>
                  <a:lnTo>
                    <a:pt x="0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9" name="Freeform 338"/>
            <p:cNvSpPr>
              <a:spLocks/>
            </p:cNvSpPr>
            <p:nvPr/>
          </p:nvSpPr>
          <p:spPr bwMode="auto">
            <a:xfrm>
              <a:off x="5659438" y="3009900"/>
              <a:ext cx="1011237" cy="709613"/>
            </a:xfrm>
            <a:custGeom>
              <a:avLst/>
              <a:gdLst>
                <a:gd name="T0" fmla="*/ 2147483647 w 129"/>
                <a:gd name="T1" fmla="*/ 2147483647 h 91"/>
                <a:gd name="T2" fmla="*/ 2147483647 w 129"/>
                <a:gd name="T3" fmla="*/ 2147483647 h 91"/>
                <a:gd name="T4" fmla="*/ 2147483647 w 129"/>
                <a:gd name="T5" fmla="*/ 2147483647 h 91"/>
                <a:gd name="T6" fmla="*/ 2147483647 w 129"/>
                <a:gd name="T7" fmla="*/ 2147483647 h 91"/>
                <a:gd name="T8" fmla="*/ 2147483647 w 129"/>
                <a:gd name="T9" fmla="*/ 2147483647 h 91"/>
                <a:gd name="T10" fmla="*/ 2147483647 w 129"/>
                <a:gd name="T11" fmla="*/ 2147483647 h 91"/>
                <a:gd name="T12" fmla="*/ 2147483647 w 129"/>
                <a:gd name="T13" fmla="*/ 2147483647 h 91"/>
                <a:gd name="T14" fmla="*/ 2147483647 w 129"/>
                <a:gd name="T15" fmla="*/ 2147483647 h 91"/>
                <a:gd name="T16" fmla="*/ 2147483647 w 129"/>
                <a:gd name="T17" fmla="*/ 2147483647 h 91"/>
                <a:gd name="T18" fmla="*/ 2147483647 w 129"/>
                <a:gd name="T19" fmla="*/ 2147483647 h 91"/>
                <a:gd name="T20" fmla="*/ 2147483647 w 129"/>
                <a:gd name="T21" fmla="*/ 2147483647 h 91"/>
                <a:gd name="T22" fmla="*/ 2147483647 w 129"/>
                <a:gd name="T23" fmla="*/ 2147483647 h 91"/>
                <a:gd name="T24" fmla="*/ 2147483647 w 129"/>
                <a:gd name="T25" fmla="*/ 2147483647 h 91"/>
                <a:gd name="T26" fmla="*/ 2147483647 w 129"/>
                <a:gd name="T27" fmla="*/ 2147483647 h 91"/>
                <a:gd name="T28" fmla="*/ 2147483647 w 129"/>
                <a:gd name="T29" fmla="*/ 2147483647 h 91"/>
                <a:gd name="T30" fmla="*/ 0 w 129"/>
                <a:gd name="T31" fmla="*/ 2147483647 h 91"/>
                <a:gd name="T32" fmla="*/ 2147483647 w 129"/>
                <a:gd name="T33" fmla="*/ 2147483647 h 91"/>
                <a:gd name="T34" fmla="*/ 2147483647 w 129"/>
                <a:gd name="T35" fmla="*/ 2147483647 h 91"/>
                <a:gd name="T36" fmla="*/ 2147483647 w 129"/>
                <a:gd name="T37" fmla="*/ 2147483647 h 91"/>
                <a:gd name="T38" fmla="*/ 2147483647 w 129"/>
                <a:gd name="T39" fmla="*/ 2147483647 h 91"/>
                <a:gd name="T40" fmla="*/ 2147483647 w 129"/>
                <a:gd name="T41" fmla="*/ 2147483647 h 91"/>
                <a:gd name="T42" fmla="*/ 2147483647 w 129"/>
                <a:gd name="T43" fmla="*/ 2147483647 h 91"/>
                <a:gd name="T44" fmla="*/ 2147483647 w 129"/>
                <a:gd name="T45" fmla="*/ 2147483647 h 91"/>
                <a:gd name="T46" fmla="*/ 2147483647 w 129"/>
                <a:gd name="T47" fmla="*/ 2147483647 h 91"/>
                <a:gd name="T48" fmla="*/ 2147483647 w 129"/>
                <a:gd name="T49" fmla="*/ 2147483647 h 91"/>
                <a:gd name="T50" fmla="*/ 2147483647 w 129"/>
                <a:gd name="T51" fmla="*/ 2147483647 h 91"/>
                <a:gd name="T52" fmla="*/ 2147483647 w 129"/>
                <a:gd name="T53" fmla="*/ 2147483647 h 91"/>
                <a:gd name="T54" fmla="*/ 2147483647 w 129"/>
                <a:gd name="T55" fmla="*/ 2147483647 h 91"/>
                <a:gd name="T56" fmla="*/ 2147483647 w 129"/>
                <a:gd name="T57" fmla="*/ 2147483647 h 91"/>
                <a:gd name="T58" fmla="*/ 2147483647 w 129"/>
                <a:gd name="T59" fmla="*/ 2147483647 h 91"/>
                <a:gd name="T60" fmla="*/ 2147483647 w 129"/>
                <a:gd name="T61" fmla="*/ 2147483647 h 91"/>
                <a:gd name="T62" fmla="*/ 2147483647 w 129"/>
                <a:gd name="T63" fmla="*/ 2147483647 h 91"/>
                <a:gd name="T64" fmla="*/ 2147483647 w 129"/>
                <a:gd name="T65" fmla="*/ 2147483647 h 91"/>
                <a:gd name="T66" fmla="*/ 2147483647 w 129"/>
                <a:gd name="T67" fmla="*/ 2147483647 h 91"/>
                <a:gd name="T68" fmla="*/ 2147483647 w 129"/>
                <a:gd name="T69" fmla="*/ 2147483647 h 9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29" h="91">
                  <a:moveTo>
                    <a:pt x="89" y="79"/>
                  </a:moveTo>
                  <a:cubicBezTo>
                    <a:pt x="87" y="77"/>
                    <a:pt x="87" y="77"/>
                    <a:pt x="87" y="77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7" y="51"/>
                    <a:pt x="107" y="51"/>
                    <a:pt x="107" y="51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2" y="27"/>
                    <a:pt x="122" y="27"/>
                    <a:pt x="122" y="27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20" y="62"/>
                    <a:pt x="20" y="63"/>
                  </a:cubicBezTo>
                  <a:cubicBezTo>
                    <a:pt x="20" y="64"/>
                    <a:pt x="20" y="72"/>
                    <a:pt x="20" y="72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7" y="79"/>
                    <a:pt x="77" y="79"/>
                    <a:pt x="77" y="79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90" y="82"/>
                    <a:pt x="90" y="82"/>
                    <a:pt x="90" y="82"/>
                  </a:cubicBezTo>
                  <a:lnTo>
                    <a:pt x="89" y="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0" name="Freeform 339"/>
            <p:cNvSpPr>
              <a:spLocks/>
            </p:cNvSpPr>
            <p:nvPr/>
          </p:nvSpPr>
          <p:spPr bwMode="auto">
            <a:xfrm>
              <a:off x="5721350" y="3643313"/>
              <a:ext cx="22225" cy="14287"/>
            </a:xfrm>
            <a:custGeom>
              <a:avLst/>
              <a:gdLst>
                <a:gd name="T0" fmla="*/ 0 w 18"/>
                <a:gd name="T1" fmla="*/ 0 h 12"/>
                <a:gd name="T2" fmla="*/ 0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2147483647 h 12"/>
                <a:gd name="T8" fmla="*/ 0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lnTo>
                    <a:pt x="0" y="12"/>
                  </a:lnTo>
                  <a:lnTo>
                    <a:pt x="18" y="12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1" name="Rectangle 340"/>
            <p:cNvSpPr>
              <a:spLocks noChangeArrowheads="1"/>
            </p:cNvSpPr>
            <p:nvPr/>
          </p:nvSpPr>
          <p:spPr bwMode="auto">
            <a:xfrm>
              <a:off x="4903788" y="3275013"/>
              <a:ext cx="9525" cy="1587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spcBef>
                  <a:spcPct val="15000"/>
                </a:spcBef>
              </a:pPr>
              <a:endParaRPr lang="en-US" dirty="0"/>
            </a:p>
          </p:txBody>
        </p:sp>
        <p:sp>
          <p:nvSpPr>
            <p:cNvPr id="482" name="Freeform 347"/>
            <p:cNvSpPr>
              <a:spLocks/>
            </p:cNvSpPr>
            <p:nvPr/>
          </p:nvSpPr>
          <p:spPr bwMode="auto">
            <a:xfrm>
              <a:off x="4616450" y="2119313"/>
              <a:ext cx="649288" cy="766762"/>
            </a:xfrm>
            <a:custGeom>
              <a:avLst/>
              <a:gdLst>
                <a:gd name="T0" fmla="*/ 2147483647 w 83"/>
                <a:gd name="T1" fmla="*/ 2147483647 h 98"/>
                <a:gd name="T2" fmla="*/ 2147483647 w 83"/>
                <a:gd name="T3" fmla="*/ 2147483647 h 98"/>
                <a:gd name="T4" fmla="*/ 2147483647 w 83"/>
                <a:gd name="T5" fmla="*/ 2147483647 h 98"/>
                <a:gd name="T6" fmla="*/ 2147483647 w 83"/>
                <a:gd name="T7" fmla="*/ 2147483647 h 98"/>
                <a:gd name="T8" fmla="*/ 2147483647 w 83"/>
                <a:gd name="T9" fmla="*/ 2147483647 h 98"/>
                <a:gd name="T10" fmla="*/ 2147483647 w 83"/>
                <a:gd name="T11" fmla="*/ 2147483647 h 98"/>
                <a:gd name="T12" fmla="*/ 2147483647 w 83"/>
                <a:gd name="T13" fmla="*/ 2147483647 h 98"/>
                <a:gd name="T14" fmla="*/ 2147483647 w 83"/>
                <a:gd name="T15" fmla="*/ 2147483647 h 98"/>
                <a:gd name="T16" fmla="*/ 2147483647 w 83"/>
                <a:gd name="T17" fmla="*/ 2147483647 h 98"/>
                <a:gd name="T18" fmla="*/ 2147483647 w 83"/>
                <a:gd name="T19" fmla="*/ 2147483647 h 98"/>
                <a:gd name="T20" fmla="*/ 2147483647 w 83"/>
                <a:gd name="T21" fmla="*/ 2147483647 h 98"/>
                <a:gd name="T22" fmla="*/ 2147483647 w 83"/>
                <a:gd name="T23" fmla="*/ 2147483647 h 98"/>
                <a:gd name="T24" fmla="*/ 2147483647 w 83"/>
                <a:gd name="T25" fmla="*/ 2147483647 h 98"/>
                <a:gd name="T26" fmla="*/ 2147483647 w 83"/>
                <a:gd name="T27" fmla="*/ 2147483647 h 98"/>
                <a:gd name="T28" fmla="*/ 2147483647 w 83"/>
                <a:gd name="T29" fmla="*/ 2147483647 h 98"/>
                <a:gd name="T30" fmla="*/ 2147483647 w 83"/>
                <a:gd name="T31" fmla="*/ 2147483647 h 98"/>
                <a:gd name="T32" fmla="*/ 2147483647 w 83"/>
                <a:gd name="T33" fmla="*/ 2147483647 h 98"/>
                <a:gd name="T34" fmla="*/ 2147483647 w 83"/>
                <a:gd name="T35" fmla="*/ 2147483647 h 98"/>
                <a:gd name="T36" fmla="*/ 2147483647 w 83"/>
                <a:gd name="T37" fmla="*/ 2147483647 h 98"/>
                <a:gd name="T38" fmla="*/ 2147483647 w 83"/>
                <a:gd name="T39" fmla="*/ 2147483647 h 98"/>
                <a:gd name="T40" fmla="*/ 2147483647 w 83"/>
                <a:gd name="T41" fmla="*/ 2147483647 h 98"/>
                <a:gd name="T42" fmla="*/ 2147483647 w 83"/>
                <a:gd name="T43" fmla="*/ 2147483647 h 98"/>
                <a:gd name="T44" fmla="*/ 2147483647 w 83"/>
                <a:gd name="T45" fmla="*/ 2147483647 h 98"/>
                <a:gd name="T46" fmla="*/ 2147483647 w 83"/>
                <a:gd name="T47" fmla="*/ 2147483647 h 98"/>
                <a:gd name="T48" fmla="*/ 2147483647 w 83"/>
                <a:gd name="T49" fmla="*/ 2147483647 h 98"/>
                <a:gd name="T50" fmla="*/ 2147483647 w 83"/>
                <a:gd name="T51" fmla="*/ 0 h 98"/>
                <a:gd name="T52" fmla="*/ 2147483647 w 83"/>
                <a:gd name="T53" fmla="*/ 2147483647 h 98"/>
                <a:gd name="T54" fmla="*/ 2147483647 w 83"/>
                <a:gd name="T55" fmla="*/ 2147483647 h 98"/>
                <a:gd name="T56" fmla="*/ 2147483647 w 83"/>
                <a:gd name="T57" fmla="*/ 2147483647 h 98"/>
                <a:gd name="T58" fmla="*/ 2147483647 w 83"/>
                <a:gd name="T59" fmla="*/ 2147483647 h 98"/>
                <a:gd name="T60" fmla="*/ 2147483647 w 83"/>
                <a:gd name="T61" fmla="*/ 2147483647 h 98"/>
                <a:gd name="T62" fmla="*/ 2147483647 w 83"/>
                <a:gd name="T63" fmla="*/ 2147483647 h 98"/>
                <a:gd name="T64" fmla="*/ 2147483647 w 83"/>
                <a:gd name="T65" fmla="*/ 2147483647 h 98"/>
                <a:gd name="T66" fmla="*/ 2147483647 w 83"/>
                <a:gd name="T67" fmla="*/ 2147483647 h 98"/>
                <a:gd name="T68" fmla="*/ 2147483647 w 83"/>
                <a:gd name="T69" fmla="*/ 2147483647 h 98"/>
                <a:gd name="T70" fmla="*/ 2147483647 w 83"/>
                <a:gd name="T71" fmla="*/ 2147483647 h 98"/>
                <a:gd name="T72" fmla="*/ 2147483647 w 83"/>
                <a:gd name="T73" fmla="*/ 2147483647 h 98"/>
                <a:gd name="T74" fmla="*/ 2147483647 w 83"/>
                <a:gd name="T75" fmla="*/ 2147483647 h 98"/>
                <a:gd name="T76" fmla="*/ 2147483647 w 83"/>
                <a:gd name="T77" fmla="*/ 2147483647 h 98"/>
                <a:gd name="T78" fmla="*/ 2147483647 w 83"/>
                <a:gd name="T79" fmla="*/ 2147483647 h 98"/>
                <a:gd name="T80" fmla="*/ 2147483647 w 83"/>
                <a:gd name="T81" fmla="*/ 2147483647 h 98"/>
                <a:gd name="T82" fmla="*/ 2147483647 w 83"/>
                <a:gd name="T83" fmla="*/ 2147483647 h 98"/>
                <a:gd name="T84" fmla="*/ 2147483647 w 83"/>
                <a:gd name="T85" fmla="*/ 2147483647 h 98"/>
                <a:gd name="T86" fmla="*/ 2147483647 w 83"/>
                <a:gd name="T87" fmla="*/ 2147483647 h 98"/>
                <a:gd name="T88" fmla="*/ 2147483647 w 83"/>
                <a:gd name="T89" fmla="*/ 2147483647 h 98"/>
                <a:gd name="T90" fmla="*/ 2147483647 w 83"/>
                <a:gd name="T91" fmla="*/ 2147483647 h 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3" h="98">
                  <a:moveTo>
                    <a:pt x="23" y="87"/>
                  </a:moveTo>
                  <a:cubicBezTo>
                    <a:pt x="23" y="87"/>
                    <a:pt x="24" y="87"/>
                    <a:pt x="24" y="86"/>
                  </a:cubicBezTo>
                  <a:cubicBezTo>
                    <a:pt x="24" y="86"/>
                    <a:pt x="24" y="82"/>
                    <a:pt x="24" y="8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3" y="70"/>
                    <a:pt x="23" y="70"/>
                  </a:cubicBezTo>
                  <a:cubicBezTo>
                    <a:pt x="23" y="69"/>
                    <a:pt x="24" y="65"/>
                    <a:pt x="24" y="65"/>
                  </a:cubicBezTo>
                  <a:cubicBezTo>
                    <a:pt x="24" y="65"/>
                    <a:pt x="24" y="62"/>
                    <a:pt x="24" y="62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1" y="92"/>
                    <a:pt x="21" y="92"/>
                    <a:pt x="21" y="92"/>
                  </a:cubicBezTo>
                  <a:lnTo>
                    <a:pt x="23" y="8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3" name="Freeform 348"/>
            <p:cNvSpPr>
              <a:spLocks/>
            </p:cNvSpPr>
            <p:nvPr/>
          </p:nvSpPr>
          <p:spPr bwMode="auto">
            <a:xfrm>
              <a:off x="4772025" y="2268538"/>
              <a:ext cx="320675" cy="733425"/>
            </a:xfrm>
            <a:custGeom>
              <a:avLst/>
              <a:gdLst>
                <a:gd name="T0" fmla="*/ 329757991 w 10000"/>
                <a:gd name="T1" fmla="*/ 900343932 h 9895"/>
                <a:gd name="T2" fmla="*/ 321712352 w 10000"/>
                <a:gd name="T3" fmla="*/ 642988176 h 9895"/>
                <a:gd name="T4" fmla="*/ 305620110 w 10000"/>
                <a:gd name="T5" fmla="*/ 257355682 h 9895"/>
                <a:gd name="T6" fmla="*/ 281514137 w 10000"/>
                <a:gd name="T7" fmla="*/ 214195752 h 9895"/>
                <a:gd name="T8" fmla="*/ 249329623 w 10000"/>
                <a:gd name="T9" fmla="*/ 0 h 9895"/>
                <a:gd name="T10" fmla="*/ 233237382 w 10000"/>
                <a:gd name="T11" fmla="*/ 128677878 h 9895"/>
                <a:gd name="T12" fmla="*/ 217145140 w 10000"/>
                <a:gd name="T13" fmla="*/ 214195752 h 9895"/>
                <a:gd name="T14" fmla="*/ 176947920 w 10000"/>
                <a:gd name="T15" fmla="*/ 385627008 h 9895"/>
                <a:gd name="T16" fmla="*/ 144763406 w 10000"/>
                <a:gd name="T17" fmla="*/ 471551434 h 9895"/>
                <a:gd name="T18" fmla="*/ 144763406 w 10000"/>
                <a:gd name="T19" fmla="*/ 685741627 h 9895"/>
                <a:gd name="T20" fmla="*/ 112612851 w 10000"/>
                <a:gd name="T21" fmla="*/ 1028615184 h 9895"/>
                <a:gd name="T22" fmla="*/ 88473944 w 10000"/>
                <a:gd name="T23" fmla="*/ 1328729803 h 9895"/>
                <a:gd name="T24" fmla="*/ 80428336 w 10000"/>
                <a:gd name="T25" fmla="*/ 1586085559 h 9895"/>
                <a:gd name="T26" fmla="*/ 48243854 w 10000"/>
                <a:gd name="T27" fmla="*/ 1757522301 h 9895"/>
                <a:gd name="T28" fmla="*/ 32184514 w 10000"/>
                <a:gd name="T29" fmla="*/ 1971718053 h 9895"/>
                <a:gd name="T30" fmla="*/ 32184514 w 10000"/>
                <a:gd name="T31" fmla="*/ 2147483647 h 9895"/>
                <a:gd name="T32" fmla="*/ 32184514 w 10000"/>
                <a:gd name="T33" fmla="*/ 2147483647 h 9895"/>
                <a:gd name="T34" fmla="*/ 32184514 w 10000"/>
                <a:gd name="T35" fmla="*/ 2147483647 h 9895"/>
                <a:gd name="T36" fmla="*/ 8045607 w 10000"/>
                <a:gd name="T37" fmla="*/ 2147483647 h 9895"/>
                <a:gd name="T38" fmla="*/ 16092241 w 10000"/>
                <a:gd name="T39" fmla="*/ 2147483647 h 9895"/>
                <a:gd name="T40" fmla="*/ 57377416 w 10000"/>
                <a:gd name="T41" fmla="*/ 2147483647 h 9895"/>
                <a:gd name="T42" fmla="*/ 62950940 w 10000"/>
                <a:gd name="T43" fmla="*/ 2147483647 h 9895"/>
                <a:gd name="T44" fmla="*/ 80428336 w 10000"/>
                <a:gd name="T45" fmla="*/ 2147483647 h 9895"/>
                <a:gd name="T46" fmla="*/ 104566217 w 10000"/>
                <a:gd name="T47" fmla="*/ 2147483647 h 9895"/>
                <a:gd name="T48" fmla="*/ 144763406 w 10000"/>
                <a:gd name="T49" fmla="*/ 2147483647 h 9895"/>
                <a:gd name="T50" fmla="*/ 152810071 w 10000"/>
                <a:gd name="T51" fmla="*/ 2147483647 h 9895"/>
                <a:gd name="T52" fmla="*/ 193040161 w 10000"/>
                <a:gd name="T53" fmla="*/ 2147483647 h 9895"/>
                <a:gd name="T54" fmla="*/ 184994553 w 10000"/>
                <a:gd name="T55" fmla="*/ 2147483647 h 9895"/>
                <a:gd name="T56" fmla="*/ 168902312 w 10000"/>
                <a:gd name="T57" fmla="*/ 2147483647 h 9895"/>
                <a:gd name="T58" fmla="*/ 193040161 w 10000"/>
                <a:gd name="T59" fmla="*/ 1971718053 h 9895"/>
                <a:gd name="T60" fmla="*/ 265421864 w 10000"/>
                <a:gd name="T61" fmla="*/ 1714768849 h 9895"/>
                <a:gd name="T62" fmla="*/ 265421864 w 10000"/>
                <a:gd name="T63" fmla="*/ 1457407681 h 9895"/>
                <a:gd name="T64" fmla="*/ 305620110 w 10000"/>
                <a:gd name="T65" fmla="*/ 1157293062 h 9895"/>
                <a:gd name="T66" fmla="*/ 329757991 w 10000"/>
                <a:gd name="T67" fmla="*/ 1157293062 h 98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000" h="9895">
                  <a:moveTo>
                    <a:pt x="10000" y="2316"/>
                  </a:moveTo>
                  <a:lnTo>
                    <a:pt x="10000" y="2211"/>
                  </a:lnTo>
                  <a:lnTo>
                    <a:pt x="9756" y="1895"/>
                  </a:lnTo>
                  <a:lnTo>
                    <a:pt x="9756" y="1579"/>
                  </a:lnTo>
                  <a:lnTo>
                    <a:pt x="9756" y="1158"/>
                  </a:lnTo>
                  <a:lnTo>
                    <a:pt x="9268" y="632"/>
                  </a:lnTo>
                  <a:lnTo>
                    <a:pt x="9024" y="632"/>
                  </a:lnTo>
                  <a:lnTo>
                    <a:pt x="8537" y="526"/>
                  </a:lnTo>
                  <a:lnTo>
                    <a:pt x="7805" y="211"/>
                  </a:lnTo>
                  <a:lnTo>
                    <a:pt x="7561" y="0"/>
                  </a:lnTo>
                  <a:lnTo>
                    <a:pt x="7317" y="0"/>
                  </a:lnTo>
                  <a:lnTo>
                    <a:pt x="7073" y="316"/>
                  </a:lnTo>
                  <a:lnTo>
                    <a:pt x="7073" y="526"/>
                  </a:lnTo>
                  <a:lnTo>
                    <a:pt x="6585" y="526"/>
                  </a:lnTo>
                  <a:lnTo>
                    <a:pt x="5854" y="526"/>
                  </a:lnTo>
                  <a:lnTo>
                    <a:pt x="5366" y="947"/>
                  </a:lnTo>
                  <a:lnTo>
                    <a:pt x="5122" y="947"/>
                  </a:lnTo>
                  <a:lnTo>
                    <a:pt x="4390" y="1158"/>
                  </a:lnTo>
                  <a:lnTo>
                    <a:pt x="4146" y="1368"/>
                  </a:lnTo>
                  <a:lnTo>
                    <a:pt x="4390" y="1684"/>
                  </a:lnTo>
                  <a:lnTo>
                    <a:pt x="3902" y="2000"/>
                  </a:lnTo>
                  <a:lnTo>
                    <a:pt x="3415" y="2526"/>
                  </a:lnTo>
                  <a:lnTo>
                    <a:pt x="2927" y="2632"/>
                  </a:lnTo>
                  <a:lnTo>
                    <a:pt x="2683" y="3263"/>
                  </a:lnTo>
                  <a:lnTo>
                    <a:pt x="2195" y="3684"/>
                  </a:lnTo>
                  <a:lnTo>
                    <a:pt x="2439" y="3895"/>
                  </a:lnTo>
                  <a:lnTo>
                    <a:pt x="2439" y="4211"/>
                  </a:lnTo>
                  <a:lnTo>
                    <a:pt x="1463" y="4316"/>
                  </a:lnTo>
                  <a:lnTo>
                    <a:pt x="976" y="4526"/>
                  </a:lnTo>
                  <a:lnTo>
                    <a:pt x="976" y="4842"/>
                  </a:lnTo>
                  <a:cubicBezTo>
                    <a:pt x="976" y="4842"/>
                    <a:pt x="732" y="5263"/>
                    <a:pt x="732" y="5368"/>
                  </a:cubicBezTo>
                  <a:cubicBezTo>
                    <a:pt x="813" y="5544"/>
                    <a:pt x="895" y="5719"/>
                    <a:pt x="976" y="5895"/>
                  </a:cubicBezTo>
                  <a:lnTo>
                    <a:pt x="1463" y="6211"/>
                  </a:lnTo>
                  <a:lnTo>
                    <a:pt x="976" y="6421"/>
                  </a:lnTo>
                  <a:lnTo>
                    <a:pt x="976" y="6632"/>
                  </a:lnTo>
                  <a:lnTo>
                    <a:pt x="976" y="7053"/>
                  </a:lnTo>
                  <a:cubicBezTo>
                    <a:pt x="976" y="7158"/>
                    <a:pt x="732" y="7158"/>
                    <a:pt x="732" y="7158"/>
                  </a:cubicBezTo>
                  <a:lnTo>
                    <a:pt x="244" y="7684"/>
                  </a:lnTo>
                  <a:lnTo>
                    <a:pt x="0" y="7789"/>
                  </a:lnTo>
                  <a:cubicBezTo>
                    <a:pt x="488" y="8316"/>
                    <a:pt x="329" y="8217"/>
                    <a:pt x="488" y="8316"/>
                  </a:cubicBezTo>
                  <a:cubicBezTo>
                    <a:pt x="647" y="8415"/>
                    <a:pt x="746" y="8264"/>
                    <a:pt x="955" y="8384"/>
                  </a:cubicBezTo>
                  <a:cubicBezTo>
                    <a:pt x="1164" y="8504"/>
                    <a:pt x="1597" y="8867"/>
                    <a:pt x="1740" y="9038"/>
                  </a:cubicBezTo>
                  <a:cubicBezTo>
                    <a:pt x="1883" y="9209"/>
                    <a:pt x="1786" y="9301"/>
                    <a:pt x="1814" y="9410"/>
                  </a:cubicBezTo>
                  <a:cubicBezTo>
                    <a:pt x="1842" y="9519"/>
                    <a:pt x="1865" y="9637"/>
                    <a:pt x="1909" y="9693"/>
                  </a:cubicBezTo>
                  <a:cubicBezTo>
                    <a:pt x="1953" y="9749"/>
                    <a:pt x="1990" y="9709"/>
                    <a:pt x="2078" y="9743"/>
                  </a:cubicBezTo>
                  <a:cubicBezTo>
                    <a:pt x="2166" y="9777"/>
                    <a:pt x="2338" y="9905"/>
                    <a:pt x="2439" y="9895"/>
                  </a:cubicBezTo>
                  <a:cubicBezTo>
                    <a:pt x="2540" y="9885"/>
                    <a:pt x="2602" y="9754"/>
                    <a:pt x="2683" y="9684"/>
                  </a:cubicBezTo>
                  <a:lnTo>
                    <a:pt x="3171" y="9474"/>
                  </a:lnTo>
                  <a:lnTo>
                    <a:pt x="3902" y="9474"/>
                  </a:lnTo>
                  <a:lnTo>
                    <a:pt x="4390" y="9053"/>
                  </a:lnTo>
                  <a:cubicBezTo>
                    <a:pt x="4471" y="8807"/>
                    <a:pt x="4553" y="8562"/>
                    <a:pt x="4634" y="8316"/>
                  </a:cubicBezTo>
                  <a:lnTo>
                    <a:pt x="4634" y="7895"/>
                  </a:lnTo>
                  <a:lnTo>
                    <a:pt x="5122" y="7789"/>
                  </a:lnTo>
                  <a:lnTo>
                    <a:pt x="5854" y="7684"/>
                  </a:lnTo>
                  <a:lnTo>
                    <a:pt x="5854" y="7158"/>
                  </a:lnTo>
                  <a:lnTo>
                    <a:pt x="5610" y="6842"/>
                  </a:lnTo>
                  <a:lnTo>
                    <a:pt x="4878" y="6632"/>
                  </a:lnTo>
                  <a:cubicBezTo>
                    <a:pt x="4959" y="6386"/>
                    <a:pt x="5041" y="6141"/>
                    <a:pt x="5122" y="5895"/>
                  </a:cubicBezTo>
                  <a:lnTo>
                    <a:pt x="5122" y="5368"/>
                  </a:lnTo>
                  <a:lnTo>
                    <a:pt x="5854" y="4842"/>
                  </a:lnTo>
                  <a:lnTo>
                    <a:pt x="6585" y="4632"/>
                  </a:lnTo>
                  <a:lnTo>
                    <a:pt x="8049" y="4211"/>
                  </a:lnTo>
                  <a:lnTo>
                    <a:pt x="8293" y="3895"/>
                  </a:lnTo>
                  <a:lnTo>
                    <a:pt x="8049" y="3579"/>
                  </a:lnTo>
                  <a:lnTo>
                    <a:pt x="8537" y="3263"/>
                  </a:lnTo>
                  <a:lnTo>
                    <a:pt x="9268" y="2842"/>
                  </a:lnTo>
                  <a:lnTo>
                    <a:pt x="10000" y="2947"/>
                  </a:lnTo>
                  <a:lnTo>
                    <a:pt x="10000" y="2842"/>
                  </a:lnTo>
                  <a:lnTo>
                    <a:pt x="10000" y="231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4" name="Freeform 349"/>
            <p:cNvSpPr>
              <a:spLocks/>
            </p:cNvSpPr>
            <p:nvPr/>
          </p:nvSpPr>
          <p:spPr bwMode="auto">
            <a:xfrm>
              <a:off x="5046663" y="3135313"/>
              <a:ext cx="446087" cy="287337"/>
            </a:xfrm>
            <a:custGeom>
              <a:avLst/>
              <a:gdLst>
                <a:gd name="T0" fmla="*/ 2147483647 w 57"/>
                <a:gd name="T1" fmla="*/ 2147483647 h 37"/>
                <a:gd name="T2" fmla="*/ 2147483647 w 57"/>
                <a:gd name="T3" fmla="*/ 2147483647 h 37"/>
                <a:gd name="T4" fmla="*/ 2147483647 w 57"/>
                <a:gd name="T5" fmla="*/ 2147483647 h 37"/>
                <a:gd name="T6" fmla="*/ 2147483647 w 57"/>
                <a:gd name="T7" fmla="*/ 2147483647 h 37"/>
                <a:gd name="T8" fmla="*/ 2147483647 w 57"/>
                <a:gd name="T9" fmla="*/ 2147483647 h 37"/>
                <a:gd name="T10" fmla="*/ 2147483647 w 57"/>
                <a:gd name="T11" fmla="*/ 2147483647 h 37"/>
                <a:gd name="T12" fmla="*/ 2147483647 w 57"/>
                <a:gd name="T13" fmla="*/ 2147483647 h 37"/>
                <a:gd name="T14" fmla="*/ 2147483647 w 57"/>
                <a:gd name="T15" fmla="*/ 2147483647 h 37"/>
                <a:gd name="T16" fmla="*/ 2147483647 w 57"/>
                <a:gd name="T17" fmla="*/ 2147483647 h 37"/>
                <a:gd name="T18" fmla="*/ 2147483647 w 57"/>
                <a:gd name="T19" fmla="*/ 2147483647 h 37"/>
                <a:gd name="T20" fmla="*/ 2147483647 w 57"/>
                <a:gd name="T21" fmla="*/ 2147483647 h 37"/>
                <a:gd name="T22" fmla="*/ 2147483647 w 57"/>
                <a:gd name="T23" fmla="*/ 0 h 37"/>
                <a:gd name="T24" fmla="*/ 2147483647 w 57"/>
                <a:gd name="T25" fmla="*/ 0 h 37"/>
                <a:gd name="T26" fmla="*/ 2147483647 w 57"/>
                <a:gd name="T27" fmla="*/ 2147483647 h 37"/>
                <a:gd name="T28" fmla="*/ 2147483647 w 57"/>
                <a:gd name="T29" fmla="*/ 2147483647 h 37"/>
                <a:gd name="T30" fmla="*/ 2147483647 w 57"/>
                <a:gd name="T31" fmla="*/ 2147483647 h 37"/>
                <a:gd name="T32" fmla="*/ 2147483647 w 57"/>
                <a:gd name="T33" fmla="*/ 2147483647 h 37"/>
                <a:gd name="T34" fmla="*/ 2147483647 w 57"/>
                <a:gd name="T35" fmla="*/ 2147483647 h 37"/>
                <a:gd name="T36" fmla="*/ 2147483647 w 57"/>
                <a:gd name="T37" fmla="*/ 2147483647 h 37"/>
                <a:gd name="T38" fmla="*/ 2147483647 w 57"/>
                <a:gd name="T39" fmla="*/ 2147483647 h 37"/>
                <a:gd name="T40" fmla="*/ 2147483647 w 57"/>
                <a:gd name="T41" fmla="*/ 2147483647 h 37"/>
                <a:gd name="T42" fmla="*/ 2147483647 w 57"/>
                <a:gd name="T43" fmla="*/ 2147483647 h 37"/>
                <a:gd name="T44" fmla="*/ 0 w 57"/>
                <a:gd name="T45" fmla="*/ 2147483647 h 37"/>
                <a:gd name="T46" fmla="*/ 0 w 57"/>
                <a:gd name="T47" fmla="*/ 2147483647 h 37"/>
                <a:gd name="T48" fmla="*/ 2147483647 w 57"/>
                <a:gd name="T49" fmla="*/ 2147483647 h 37"/>
                <a:gd name="T50" fmla="*/ 2147483647 w 57"/>
                <a:gd name="T51" fmla="*/ 2147483647 h 37"/>
                <a:gd name="T52" fmla="*/ 2147483647 w 57"/>
                <a:gd name="T53" fmla="*/ 2147483647 h 37"/>
                <a:gd name="T54" fmla="*/ 2147483647 w 57"/>
                <a:gd name="T55" fmla="*/ 2147483647 h 37"/>
                <a:gd name="T56" fmla="*/ 2147483647 w 57"/>
                <a:gd name="T57" fmla="*/ 2147483647 h 37"/>
                <a:gd name="T58" fmla="*/ 2147483647 w 57"/>
                <a:gd name="T59" fmla="*/ 2147483647 h 37"/>
                <a:gd name="T60" fmla="*/ 2147483647 w 57"/>
                <a:gd name="T61" fmla="*/ 2147483647 h 37"/>
                <a:gd name="T62" fmla="*/ 2147483647 w 57"/>
                <a:gd name="T63" fmla="*/ 2147483647 h 37"/>
                <a:gd name="T64" fmla="*/ 2147483647 w 57"/>
                <a:gd name="T65" fmla="*/ 2147483647 h 37"/>
                <a:gd name="T66" fmla="*/ 2147483647 w 57"/>
                <a:gd name="T67" fmla="*/ 2147483647 h 37"/>
                <a:gd name="T68" fmla="*/ 2147483647 w 57"/>
                <a:gd name="T69" fmla="*/ 2147483647 h 37"/>
                <a:gd name="T70" fmla="*/ 2147483647 w 57"/>
                <a:gd name="T71" fmla="*/ 2147483647 h 37"/>
                <a:gd name="T72" fmla="*/ 2147483647 w 57"/>
                <a:gd name="T73" fmla="*/ 2147483647 h 37"/>
                <a:gd name="T74" fmla="*/ 2147483647 w 57"/>
                <a:gd name="T75" fmla="*/ 2147483647 h 37"/>
                <a:gd name="T76" fmla="*/ 2147483647 w 57"/>
                <a:gd name="T77" fmla="*/ 2147483647 h 37"/>
                <a:gd name="T78" fmla="*/ 2147483647 w 57"/>
                <a:gd name="T79" fmla="*/ 2147483647 h 37"/>
                <a:gd name="T80" fmla="*/ 2147483647 w 57"/>
                <a:gd name="T81" fmla="*/ 2147483647 h 37"/>
                <a:gd name="T82" fmla="*/ 2147483647 w 57"/>
                <a:gd name="T83" fmla="*/ 2147483647 h 37"/>
                <a:gd name="T84" fmla="*/ 2147483647 w 57"/>
                <a:gd name="T85" fmla="*/ 2147483647 h 37"/>
                <a:gd name="T86" fmla="*/ 2147483647 w 57"/>
                <a:gd name="T87" fmla="*/ 2147483647 h 37"/>
                <a:gd name="T88" fmla="*/ 2147483647 w 57"/>
                <a:gd name="T89" fmla="*/ 2147483647 h 37"/>
                <a:gd name="T90" fmla="*/ 2147483647 w 57"/>
                <a:gd name="T91" fmla="*/ 2147483647 h 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" h="37">
                  <a:moveTo>
                    <a:pt x="54" y="22"/>
                  </a:moveTo>
                  <a:cubicBezTo>
                    <a:pt x="56" y="21"/>
                    <a:pt x="56" y="21"/>
                    <a:pt x="56" y="21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6" y="26"/>
                    <a:pt x="25" y="28"/>
                  </a:cubicBezTo>
                  <a:cubicBezTo>
                    <a:pt x="25" y="29"/>
                    <a:pt x="22" y="30"/>
                    <a:pt x="22" y="30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1" y="25"/>
                    <a:pt x="51" y="25"/>
                    <a:pt x="51" y="25"/>
                  </a:cubicBezTo>
                  <a:lnTo>
                    <a:pt x="54" y="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5" name="Freeform 350"/>
            <p:cNvSpPr>
              <a:spLocks/>
            </p:cNvSpPr>
            <p:nvPr/>
          </p:nvSpPr>
          <p:spPr bwMode="auto">
            <a:xfrm>
              <a:off x="5303838" y="3135313"/>
              <a:ext cx="55562" cy="30162"/>
            </a:xfrm>
            <a:custGeom>
              <a:avLst/>
              <a:gdLst>
                <a:gd name="T0" fmla="*/ 2147483647 w 42"/>
                <a:gd name="T1" fmla="*/ 2147483647 h 24"/>
                <a:gd name="T2" fmla="*/ 2147483647 w 42"/>
                <a:gd name="T3" fmla="*/ 0 h 24"/>
                <a:gd name="T4" fmla="*/ 0 w 42"/>
                <a:gd name="T5" fmla="*/ 2147483647 h 24"/>
                <a:gd name="T6" fmla="*/ 2147483647 w 42"/>
                <a:gd name="T7" fmla="*/ 2147483647 h 24"/>
                <a:gd name="T8" fmla="*/ 2147483647 w 42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">
                  <a:moveTo>
                    <a:pt x="36" y="24"/>
                  </a:moveTo>
                  <a:lnTo>
                    <a:pt x="18" y="0"/>
                  </a:lnTo>
                  <a:lnTo>
                    <a:pt x="0" y="6"/>
                  </a:lnTo>
                  <a:lnTo>
                    <a:pt x="42" y="24"/>
                  </a:lnTo>
                  <a:lnTo>
                    <a:pt x="36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6" name="Freeform 359"/>
            <p:cNvSpPr>
              <a:spLocks/>
            </p:cNvSpPr>
            <p:nvPr/>
          </p:nvSpPr>
          <p:spPr bwMode="auto">
            <a:xfrm>
              <a:off x="4991100" y="3009900"/>
              <a:ext cx="77788" cy="47625"/>
            </a:xfrm>
            <a:custGeom>
              <a:avLst/>
              <a:gdLst>
                <a:gd name="T0" fmla="*/ 2147483647 w 60"/>
                <a:gd name="T1" fmla="*/ 2147483647 h 36"/>
                <a:gd name="T2" fmla="*/ 2147483647 w 60"/>
                <a:gd name="T3" fmla="*/ 2147483647 h 36"/>
                <a:gd name="T4" fmla="*/ 2147483647 w 60"/>
                <a:gd name="T5" fmla="*/ 2147483647 h 36"/>
                <a:gd name="T6" fmla="*/ 2147483647 w 60"/>
                <a:gd name="T7" fmla="*/ 2147483647 h 36"/>
                <a:gd name="T8" fmla="*/ 2147483647 w 60"/>
                <a:gd name="T9" fmla="*/ 0 h 36"/>
                <a:gd name="T10" fmla="*/ 2147483647 w 60"/>
                <a:gd name="T11" fmla="*/ 0 h 36"/>
                <a:gd name="T12" fmla="*/ 2147483647 w 60"/>
                <a:gd name="T13" fmla="*/ 2147483647 h 36"/>
                <a:gd name="T14" fmla="*/ 0 w 60"/>
                <a:gd name="T15" fmla="*/ 2147483647 h 36"/>
                <a:gd name="T16" fmla="*/ 2147483647 w 60"/>
                <a:gd name="T17" fmla="*/ 2147483647 h 36"/>
                <a:gd name="T18" fmla="*/ 2147483647 w 60"/>
                <a:gd name="T19" fmla="*/ 214748364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36">
                  <a:moveTo>
                    <a:pt x="54" y="36"/>
                  </a:moveTo>
                  <a:lnTo>
                    <a:pt x="60" y="24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54" y="3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7" name="Freeform 360"/>
            <p:cNvSpPr>
              <a:spLocks/>
            </p:cNvSpPr>
            <p:nvPr/>
          </p:nvSpPr>
          <p:spPr bwMode="auto">
            <a:xfrm>
              <a:off x="4849813" y="3033713"/>
              <a:ext cx="242887" cy="217487"/>
            </a:xfrm>
            <a:custGeom>
              <a:avLst/>
              <a:gdLst>
                <a:gd name="T0" fmla="*/ 2147483647 w 31"/>
                <a:gd name="T1" fmla="*/ 2147483647 h 28"/>
                <a:gd name="T2" fmla="*/ 2147483647 w 31"/>
                <a:gd name="T3" fmla="*/ 2147483647 h 28"/>
                <a:gd name="T4" fmla="*/ 2147483647 w 31"/>
                <a:gd name="T5" fmla="*/ 2147483647 h 28"/>
                <a:gd name="T6" fmla="*/ 2147483647 w 31"/>
                <a:gd name="T7" fmla="*/ 2147483647 h 28"/>
                <a:gd name="T8" fmla="*/ 2147483647 w 31"/>
                <a:gd name="T9" fmla="*/ 2147483647 h 28"/>
                <a:gd name="T10" fmla="*/ 2147483647 w 31"/>
                <a:gd name="T11" fmla="*/ 2147483647 h 28"/>
                <a:gd name="T12" fmla="*/ 2147483647 w 31"/>
                <a:gd name="T13" fmla="*/ 2147483647 h 28"/>
                <a:gd name="T14" fmla="*/ 2147483647 w 31"/>
                <a:gd name="T15" fmla="*/ 2147483647 h 28"/>
                <a:gd name="T16" fmla="*/ 2147483647 w 31"/>
                <a:gd name="T17" fmla="*/ 2147483647 h 28"/>
                <a:gd name="T18" fmla="*/ 2147483647 w 31"/>
                <a:gd name="T19" fmla="*/ 2147483647 h 28"/>
                <a:gd name="T20" fmla="*/ 2147483647 w 31"/>
                <a:gd name="T21" fmla="*/ 2147483647 h 28"/>
                <a:gd name="T22" fmla="*/ 2147483647 w 31"/>
                <a:gd name="T23" fmla="*/ 2147483647 h 28"/>
                <a:gd name="T24" fmla="*/ 2147483647 w 31"/>
                <a:gd name="T25" fmla="*/ 2147483647 h 28"/>
                <a:gd name="T26" fmla="*/ 2147483647 w 31"/>
                <a:gd name="T27" fmla="*/ 2147483647 h 28"/>
                <a:gd name="T28" fmla="*/ 2147483647 w 31"/>
                <a:gd name="T29" fmla="*/ 2147483647 h 28"/>
                <a:gd name="T30" fmla="*/ 2147483647 w 31"/>
                <a:gd name="T31" fmla="*/ 2147483647 h 28"/>
                <a:gd name="T32" fmla="*/ 2147483647 w 31"/>
                <a:gd name="T33" fmla="*/ 2147483647 h 28"/>
                <a:gd name="T34" fmla="*/ 2147483647 w 31"/>
                <a:gd name="T35" fmla="*/ 2147483647 h 28"/>
                <a:gd name="T36" fmla="*/ 2147483647 w 31"/>
                <a:gd name="T37" fmla="*/ 2147483647 h 28"/>
                <a:gd name="T38" fmla="*/ 2147483647 w 31"/>
                <a:gd name="T39" fmla="*/ 2147483647 h 28"/>
                <a:gd name="T40" fmla="*/ 2147483647 w 31"/>
                <a:gd name="T41" fmla="*/ 2147483647 h 28"/>
                <a:gd name="T42" fmla="*/ 2147483647 w 31"/>
                <a:gd name="T43" fmla="*/ 2147483647 h 28"/>
                <a:gd name="T44" fmla="*/ 2147483647 w 31"/>
                <a:gd name="T45" fmla="*/ 2147483647 h 28"/>
                <a:gd name="T46" fmla="*/ 2147483647 w 31"/>
                <a:gd name="T47" fmla="*/ 0 h 28"/>
                <a:gd name="T48" fmla="*/ 2147483647 w 31"/>
                <a:gd name="T49" fmla="*/ 2147483647 h 28"/>
                <a:gd name="T50" fmla="*/ 2147483647 w 31"/>
                <a:gd name="T51" fmla="*/ 2147483647 h 28"/>
                <a:gd name="T52" fmla="*/ 2147483647 w 31"/>
                <a:gd name="T53" fmla="*/ 0 h 28"/>
                <a:gd name="T54" fmla="*/ 2147483647 w 31"/>
                <a:gd name="T55" fmla="*/ 0 h 28"/>
                <a:gd name="T56" fmla="*/ 2147483647 w 31"/>
                <a:gd name="T57" fmla="*/ 2147483647 h 28"/>
                <a:gd name="T58" fmla="*/ 2147483647 w 31"/>
                <a:gd name="T59" fmla="*/ 2147483647 h 28"/>
                <a:gd name="T60" fmla="*/ 0 w 31"/>
                <a:gd name="T61" fmla="*/ 2147483647 h 28"/>
                <a:gd name="T62" fmla="*/ 0 w 31"/>
                <a:gd name="T63" fmla="*/ 2147483647 h 28"/>
                <a:gd name="T64" fmla="*/ 2147483647 w 31"/>
                <a:gd name="T65" fmla="*/ 2147483647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" h="28">
                  <a:moveTo>
                    <a:pt x="1" y="9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7"/>
                    <a:pt x="2" y="17"/>
                  </a:cubicBezTo>
                  <a:cubicBezTo>
                    <a:pt x="2" y="17"/>
                    <a:pt x="2" y="19"/>
                    <a:pt x="2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8" name="Freeform 364"/>
            <p:cNvSpPr>
              <a:spLocks/>
            </p:cNvSpPr>
            <p:nvPr/>
          </p:nvSpPr>
          <p:spPr bwMode="auto">
            <a:xfrm>
              <a:off x="4503738" y="4056063"/>
              <a:ext cx="393700" cy="290512"/>
            </a:xfrm>
            <a:custGeom>
              <a:avLst/>
              <a:gdLst>
                <a:gd name="T0" fmla="*/ 2147483647 w 300"/>
                <a:gd name="T1" fmla="*/ 2147483647 h 223"/>
                <a:gd name="T2" fmla="*/ 2147483647 w 300"/>
                <a:gd name="T3" fmla="*/ 2147483647 h 223"/>
                <a:gd name="T4" fmla="*/ 2147483647 w 300"/>
                <a:gd name="T5" fmla="*/ 2147483647 h 223"/>
                <a:gd name="T6" fmla="*/ 2147483647 w 300"/>
                <a:gd name="T7" fmla="*/ 2147483647 h 223"/>
                <a:gd name="T8" fmla="*/ 2147483647 w 300"/>
                <a:gd name="T9" fmla="*/ 2147483647 h 223"/>
                <a:gd name="T10" fmla="*/ 2147483647 w 300"/>
                <a:gd name="T11" fmla="*/ 2147483647 h 223"/>
                <a:gd name="T12" fmla="*/ 2147483647 w 300"/>
                <a:gd name="T13" fmla="*/ 2147483647 h 223"/>
                <a:gd name="T14" fmla="*/ 2147483647 w 300"/>
                <a:gd name="T15" fmla="*/ 2147483647 h 223"/>
                <a:gd name="T16" fmla="*/ 2147483647 w 300"/>
                <a:gd name="T17" fmla="*/ 2147483647 h 223"/>
                <a:gd name="T18" fmla="*/ 2147483647 w 300"/>
                <a:gd name="T19" fmla="*/ 2147483647 h 223"/>
                <a:gd name="T20" fmla="*/ 2147483647 w 300"/>
                <a:gd name="T21" fmla="*/ 2147483647 h 223"/>
                <a:gd name="T22" fmla="*/ 2147483647 w 300"/>
                <a:gd name="T23" fmla="*/ 2147483647 h 223"/>
                <a:gd name="T24" fmla="*/ 2147483647 w 300"/>
                <a:gd name="T25" fmla="*/ 2147483647 h 223"/>
                <a:gd name="T26" fmla="*/ 2147483647 w 300"/>
                <a:gd name="T27" fmla="*/ 2147483647 h 223"/>
                <a:gd name="T28" fmla="*/ 2147483647 w 300"/>
                <a:gd name="T29" fmla="*/ 2147483647 h 223"/>
                <a:gd name="T30" fmla="*/ 2147483647 w 300"/>
                <a:gd name="T31" fmla="*/ 0 h 223"/>
                <a:gd name="T32" fmla="*/ 2147483647 w 300"/>
                <a:gd name="T33" fmla="*/ 2147483647 h 223"/>
                <a:gd name="T34" fmla="*/ 2147483647 w 300"/>
                <a:gd name="T35" fmla="*/ 2147483647 h 223"/>
                <a:gd name="T36" fmla="*/ 2147483647 w 300"/>
                <a:gd name="T37" fmla="*/ 2147483647 h 223"/>
                <a:gd name="T38" fmla="*/ 2147483647 w 300"/>
                <a:gd name="T39" fmla="*/ 2147483647 h 223"/>
                <a:gd name="T40" fmla="*/ 2147483647 w 300"/>
                <a:gd name="T41" fmla="*/ 2147483647 h 223"/>
                <a:gd name="T42" fmla="*/ 2147483647 w 300"/>
                <a:gd name="T43" fmla="*/ 2147483647 h 223"/>
                <a:gd name="T44" fmla="*/ 0 w 300"/>
                <a:gd name="T45" fmla="*/ 2147483647 h 223"/>
                <a:gd name="T46" fmla="*/ 2147483647 w 300"/>
                <a:gd name="T47" fmla="*/ 2147483647 h 223"/>
                <a:gd name="T48" fmla="*/ 2147483647 w 300"/>
                <a:gd name="T49" fmla="*/ 2147483647 h 223"/>
                <a:gd name="T50" fmla="*/ 2147483647 w 300"/>
                <a:gd name="T51" fmla="*/ 2147483647 h 223"/>
                <a:gd name="T52" fmla="*/ 2147483647 w 300"/>
                <a:gd name="T53" fmla="*/ 2147483647 h 223"/>
                <a:gd name="T54" fmla="*/ 2147483647 w 300"/>
                <a:gd name="T55" fmla="*/ 2147483647 h 2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0" h="223">
                  <a:moveTo>
                    <a:pt x="66" y="223"/>
                  </a:moveTo>
                  <a:lnTo>
                    <a:pt x="78" y="205"/>
                  </a:lnTo>
                  <a:lnTo>
                    <a:pt x="102" y="205"/>
                  </a:lnTo>
                  <a:lnTo>
                    <a:pt x="138" y="217"/>
                  </a:lnTo>
                  <a:lnTo>
                    <a:pt x="162" y="205"/>
                  </a:lnTo>
                  <a:lnTo>
                    <a:pt x="198" y="205"/>
                  </a:lnTo>
                  <a:lnTo>
                    <a:pt x="228" y="199"/>
                  </a:lnTo>
                  <a:lnTo>
                    <a:pt x="258" y="174"/>
                  </a:lnTo>
                  <a:lnTo>
                    <a:pt x="288" y="138"/>
                  </a:lnTo>
                  <a:lnTo>
                    <a:pt x="300" y="66"/>
                  </a:lnTo>
                  <a:lnTo>
                    <a:pt x="288" y="54"/>
                  </a:lnTo>
                  <a:lnTo>
                    <a:pt x="282" y="24"/>
                  </a:lnTo>
                  <a:lnTo>
                    <a:pt x="282" y="18"/>
                  </a:lnTo>
                  <a:lnTo>
                    <a:pt x="270" y="6"/>
                  </a:lnTo>
                  <a:lnTo>
                    <a:pt x="222" y="0"/>
                  </a:lnTo>
                  <a:lnTo>
                    <a:pt x="114" y="72"/>
                  </a:lnTo>
                  <a:lnTo>
                    <a:pt x="78" y="90"/>
                  </a:lnTo>
                  <a:lnTo>
                    <a:pt x="78" y="144"/>
                  </a:lnTo>
                  <a:lnTo>
                    <a:pt x="66" y="162"/>
                  </a:lnTo>
                  <a:lnTo>
                    <a:pt x="24" y="168"/>
                  </a:lnTo>
                  <a:lnTo>
                    <a:pt x="0" y="168"/>
                  </a:lnTo>
                  <a:lnTo>
                    <a:pt x="12" y="193"/>
                  </a:lnTo>
                  <a:lnTo>
                    <a:pt x="36" y="217"/>
                  </a:lnTo>
                  <a:lnTo>
                    <a:pt x="48" y="217"/>
                  </a:lnTo>
                  <a:lnTo>
                    <a:pt x="60" y="223"/>
                  </a:lnTo>
                  <a:lnTo>
                    <a:pt x="66" y="22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9" name="Freeform 365"/>
            <p:cNvSpPr>
              <a:spLocks/>
            </p:cNvSpPr>
            <p:nvPr/>
          </p:nvSpPr>
          <p:spPr bwMode="auto">
            <a:xfrm>
              <a:off x="4503738" y="4056063"/>
              <a:ext cx="393700" cy="290512"/>
            </a:xfrm>
            <a:custGeom>
              <a:avLst/>
              <a:gdLst>
                <a:gd name="T0" fmla="*/ 2147483647 w 300"/>
                <a:gd name="T1" fmla="*/ 2147483647 h 223"/>
                <a:gd name="T2" fmla="*/ 2147483647 w 300"/>
                <a:gd name="T3" fmla="*/ 2147483647 h 223"/>
                <a:gd name="T4" fmla="*/ 2147483647 w 300"/>
                <a:gd name="T5" fmla="*/ 2147483647 h 223"/>
                <a:gd name="T6" fmla="*/ 2147483647 w 300"/>
                <a:gd name="T7" fmla="*/ 2147483647 h 223"/>
                <a:gd name="T8" fmla="*/ 2147483647 w 300"/>
                <a:gd name="T9" fmla="*/ 2147483647 h 223"/>
                <a:gd name="T10" fmla="*/ 2147483647 w 300"/>
                <a:gd name="T11" fmla="*/ 2147483647 h 223"/>
                <a:gd name="T12" fmla="*/ 2147483647 w 300"/>
                <a:gd name="T13" fmla="*/ 2147483647 h 223"/>
                <a:gd name="T14" fmla="*/ 2147483647 w 300"/>
                <a:gd name="T15" fmla="*/ 2147483647 h 223"/>
                <a:gd name="T16" fmla="*/ 2147483647 w 300"/>
                <a:gd name="T17" fmla="*/ 2147483647 h 223"/>
                <a:gd name="T18" fmla="*/ 2147483647 w 300"/>
                <a:gd name="T19" fmla="*/ 2147483647 h 223"/>
                <a:gd name="T20" fmla="*/ 2147483647 w 300"/>
                <a:gd name="T21" fmla="*/ 2147483647 h 223"/>
                <a:gd name="T22" fmla="*/ 2147483647 w 300"/>
                <a:gd name="T23" fmla="*/ 2147483647 h 223"/>
                <a:gd name="T24" fmla="*/ 2147483647 w 300"/>
                <a:gd name="T25" fmla="*/ 2147483647 h 223"/>
                <a:gd name="T26" fmla="*/ 2147483647 w 300"/>
                <a:gd name="T27" fmla="*/ 2147483647 h 223"/>
                <a:gd name="T28" fmla="*/ 2147483647 w 300"/>
                <a:gd name="T29" fmla="*/ 2147483647 h 223"/>
                <a:gd name="T30" fmla="*/ 2147483647 w 300"/>
                <a:gd name="T31" fmla="*/ 0 h 223"/>
                <a:gd name="T32" fmla="*/ 2147483647 w 300"/>
                <a:gd name="T33" fmla="*/ 2147483647 h 223"/>
                <a:gd name="T34" fmla="*/ 2147483647 w 300"/>
                <a:gd name="T35" fmla="*/ 2147483647 h 223"/>
                <a:gd name="T36" fmla="*/ 2147483647 w 300"/>
                <a:gd name="T37" fmla="*/ 2147483647 h 223"/>
                <a:gd name="T38" fmla="*/ 2147483647 w 300"/>
                <a:gd name="T39" fmla="*/ 2147483647 h 223"/>
                <a:gd name="T40" fmla="*/ 2147483647 w 300"/>
                <a:gd name="T41" fmla="*/ 2147483647 h 223"/>
                <a:gd name="T42" fmla="*/ 2147483647 w 300"/>
                <a:gd name="T43" fmla="*/ 2147483647 h 223"/>
                <a:gd name="T44" fmla="*/ 0 w 300"/>
                <a:gd name="T45" fmla="*/ 2147483647 h 223"/>
                <a:gd name="T46" fmla="*/ 2147483647 w 300"/>
                <a:gd name="T47" fmla="*/ 2147483647 h 223"/>
                <a:gd name="T48" fmla="*/ 2147483647 w 300"/>
                <a:gd name="T49" fmla="*/ 2147483647 h 223"/>
                <a:gd name="T50" fmla="*/ 2147483647 w 300"/>
                <a:gd name="T51" fmla="*/ 2147483647 h 223"/>
                <a:gd name="T52" fmla="*/ 2147483647 w 300"/>
                <a:gd name="T53" fmla="*/ 2147483647 h 223"/>
                <a:gd name="T54" fmla="*/ 2147483647 w 300"/>
                <a:gd name="T55" fmla="*/ 2147483647 h 2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0" h="223">
                  <a:moveTo>
                    <a:pt x="66" y="223"/>
                  </a:moveTo>
                  <a:lnTo>
                    <a:pt x="78" y="205"/>
                  </a:lnTo>
                  <a:lnTo>
                    <a:pt x="102" y="205"/>
                  </a:lnTo>
                  <a:lnTo>
                    <a:pt x="138" y="217"/>
                  </a:lnTo>
                  <a:lnTo>
                    <a:pt x="162" y="205"/>
                  </a:lnTo>
                  <a:lnTo>
                    <a:pt x="198" y="205"/>
                  </a:lnTo>
                  <a:lnTo>
                    <a:pt x="228" y="199"/>
                  </a:lnTo>
                  <a:lnTo>
                    <a:pt x="258" y="174"/>
                  </a:lnTo>
                  <a:lnTo>
                    <a:pt x="288" y="138"/>
                  </a:lnTo>
                  <a:lnTo>
                    <a:pt x="300" y="66"/>
                  </a:lnTo>
                  <a:lnTo>
                    <a:pt x="288" y="54"/>
                  </a:lnTo>
                  <a:lnTo>
                    <a:pt x="282" y="24"/>
                  </a:lnTo>
                  <a:lnTo>
                    <a:pt x="282" y="18"/>
                  </a:lnTo>
                  <a:lnTo>
                    <a:pt x="270" y="6"/>
                  </a:lnTo>
                  <a:lnTo>
                    <a:pt x="222" y="0"/>
                  </a:lnTo>
                  <a:lnTo>
                    <a:pt x="114" y="72"/>
                  </a:lnTo>
                  <a:lnTo>
                    <a:pt x="78" y="90"/>
                  </a:lnTo>
                  <a:lnTo>
                    <a:pt x="78" y="144"/>
                  </a:lnTo>
                  <a:lnTo>
                    <a:pt x="66" y="162"/>
                  </a:lnTo>
                  <a:lnTo>
                    <a:pt x="24" y="168"/>
                  </a:lnTo>
                  <a:lnTo>
                    <a:pt x="0" y="168"/>
                  </a:lnTo>
                  <a:lnTo>
                    <a:pt x="12" y="193"/>
                  </a:lnTo>
                  <a:lnTo>
                    <a:pt x="36" y="217"/>
                  </a:lnTo>
                  <a:lnTo>
                    <a:pt x="48" y="217"/>
                  </a:lnTo>
                  <a:lnTo>
                    <a:pt x="60" y="223"/>
                  </a:lnTo>
                  <a:lnTo>
                    <a:pt x="66" y="223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0" name="Freeform 366"/>
            <p:cNvSpPr>
              <a:spLocks/>
            </p:cNvSpPr>
            <p:nvPr/>
          </p:nvSpPr>
          <p:spPr bwMode="auto">
            <a:xfrm>
              <a:off x="4198938" y="4016375"/>
              <a:ext cx="407987" cy="384175"/>
            </a:xfrm>
            <a:custGeom>
              <a:avLst/>
              <a:gdLst>
                <a:gd name="T0" fmla="*/ 2147483647 w 52"/>
                <a:gd name="T1" fmla="*/ 2147483647 h 49"/>
                <a:gd name="T2" fmla="*/ 2147483647 w 52"/>
                <a:gd name="T3" fmla="*/ 2147483647 h 49"/>
                <a:gd name="T4" fmla="*/ 2147483647 w 52"/>
                <a:gd name="T5" fmla="*/ 2147483647 h 49"/>
                <a:gd name="T6" fmla="*/ 2147483647 w 52"/>
                <a:gd name="T7" fmla="*/ 2147483647 h 49"/>
                <a:gd name="T8" fmla="*/ 2147483647 w 52"/>
                <a:gd name="T9" fmla="*/ 2147483647 h 49"/>
                <a:gd name="T10" fmla="*/ 2147483647 w 52"/>
                <a:gd name="T11" fmla="*/ 2147483647 h 49"/>
                <a:gd name="T12" fmla="*/ 2147483647 w 52"/>
                <a:gd name="T13" fmla="*/ 2147483647 h 49"/>
                <a:gd name="T14" fmla="*/ 2147483647 w 52"/>
                <a:gd name="T15" fmla="*/ 2147483647 h 49"/>
                <a:gd name="T16" fmla="*/ 2147483647 w 52"/>
                <a:gd name="T17" fmla="*/ 2147483647 h 49"/>
                <a:gd name="T18" fmla="*/ 2147483647 w 52"/>
                <a:gd name="T19" fmla="*/ 2147483647 h 49"/>
                <a:gd name="T20" fmla="*/ 2147483647 w 52"/>
                <a:gd name="T21" fmla="*/ 2147483647 h 49"/>
                <a:gd name="T22" fmla="*/ 2147483647 w 52"/>
                <a:gd name="T23" fmla="*/ 0 h 49"/>
                <a:gd name="T24" fmla="*/ 2147483647 w 52"/>
                <a:gd name="T25" fmla="*/ 0 h 49"/>
                <a:gd name="T26" fmla="*/ 2147483647 w 52"/>
                <a:gd name="T27" fmla="*/ 2147483647 h 49"/>
                <a:gd name="T28" fmla="*/ 2147483647 w 52"/>
                <a:gd name="T29" fmla="*/ 2147483647 h 49"/>
                <a:gd name="T30" fmla="*/ 2147483647 w 52"/>
                <a:gd name="T31" fmla="*/ 2147483647 h 49"/>
                <a:gd name="T32" fmla="*/ 2147483647 w 52"/>
                <a:gd name="T33" fmla="*/ 2147483647 h 49"/>
                <a:gd name="T34" fmla="*/ 2147483647 w 52"/>
                <a:gd name="T35" fmla="*/ 2147483647 h 49"/>
                <a:gd name="T36" fmla="*/ 2147483647 w 52"/>
                <a:gd name="T37" fmla="*/ 2147483647 h 49"/>
                <a:gd name="T38" fmla="*/ 0 w 52"/>
                <a:gd name="T39" fmla="*/ 2147483647 h 49"/>
                <a:gd name="T40" fmla="*/ 0 w 52"/>
                <a:gd name="T41" fmla="*/ 2147483647 h 49"/>
                <a:gd name="T42" fmla="*/ 2147483647 w 52"/>
                <a:gd name="T43" fmla="*/ 2147483647 h 49"/>
                <a:gd name="T44" fmla="*/ 2147483647 w 52"/>
                <a:gd name="T45" fmla="*/ 2147483647 h 49"/>
                <a:gd name="T46" fmla="*/ 2147483647 w 52"/>
                <a:gd name="T47" fmla="*/ 2147483647 h 49"/>
                <a:gd name="T48" fmla="*/ 2147483647 w 52"/>
                <a:gd name="T49" fmla="*/ 2147483647 h 49"/>
                <a:gd name="T50" fmla="*/ 2147483647 w 52"/>
                <a:gd name="T51" fmla="*/ 2147483647 h 49"/>
                <a:gd name="T52" fmla="*/ 2147483647 w 52"/>
                <a:gd name="T53" fmla="*/ 2147483647 h 49"/>
                <a:gd name="T54" fmla="*/ 2147483647 w 52"/>
                <a:gd name="T55" fmla="*/ 2147483647 h 49"/>
                <a:gd name="T56" fmla="*/ 2147483647 w 52"/>
                <a:gd name="T57" fmla="*/ 2147483647 h 49"/>
                <a:gd name="T58" fmla="*/ 2147483647 w 52"/>
                <a:gd name="T59" fmla="*/ 2147483647 h 49"/>
                <a:gd name="T60" fmla="*/ 2147483647 w 52"/>
                <a:gd name="T61" fmla="*/ 2147483647 h 49"/>
                <a:gd name="T62" fmla="*/ 2147483647 w 52"/>
                <a:gd name="T63" fmla="*/ 2147483647 h 49"/>
                <a:gd name="T64" fmla="*/ 2147483647 w 52"/>
                <a:gd name="T65" fmla="*/ 2147483647 h 49"/>
                <a:gd name="T66" fmla="*/ 2147483647 w 52"/>
                <a:gd name="T67" fmla="*/ 2147483647 h 49"/>
                <a:gd name="T68" fmla="*/ 2147483647 w 52"/>
                <a:gd name="T69" fmla="*/ 2147483647 h 49"/>
                <a:gd name="T70" fmla="*/ 2147483647 w 52"/>
                <a:gd name="T71" fmla="*/ 2147483647 h 49"/>
                <a:gd name="T72" fmla="*/ 2147483647 w 52"/>
                <a:gd name="T73" fmla="*/ 2147483647 h 4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49">
                  <a:moveTo>
                    <a:pt x="24" y="44"/>
                  </a:moveTo>
                  <a:cubicBezTo>
                    <a:pt x="27" y="40"/>
                    <a:pt x="27" y="40"/>
                    <a:pt x="27" y="40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10" y="42"/>
                    <a:pt x="10" y="42"/>
                  </a:cubicBezTo>
                  <a:cubicBezTo>
                    <a:pt x="11" y="42"/>
                    <a:pt x="11" y="44"/>
                    <a:pt x="11" y="44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7"/>
                    <a:pt x="23" y="47"/>
                    <a:pt x="23" y="47"/>
                  </a:cubicBezTo>
                  <a:lnTo>
                    <a:pt x="24" y="4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1" name="Freeform 367"/>
            <p:cNvSpPr>
              <a:spLocks/>
            </p:cNvSpPr>
            <p:nvPr/>
          </p:nvSpPr>
          <p:spPr bwMode="auto">
            <a:xfrm>
              <a:off x="5526088" y="4370388"/>
              <a:ext cx="234950" cy="317500"/>
            </a:xfrm>
            <a:custGeom>
              <a:avLst/>
              <a:gdLst>
                <a:gd name="T0" fmla="*/ 2147483647 w 180"/>
                <a:gd name="T1" fmla="*/ 2147483647 h 246"/>
                <a:gd name="T2" fmla="*/ 2147483647 w 180"/>
                <a:gd name="T3" fmla="*/ 2147483647 h 246"/>
                <a:gd name="T4" fmla="*/ 2147483647 w 180"/>
                <a:gd name="T5" fmla="*/ 2147483647 h 246"/>
                <a:gd name="T6" fmla="*/ 2147483647 w 180"/>
                <a:gd name="T7" fmla="*/ 2147483647 h 246"/>
                <a:gd name="T8" fmla="*/ 2147483647 w 180"/>
                <a:gd name="T9" fmla="*/ 2147483647 h 246"/>
                <a:gd name="T10" fmla="*/ 2147483647 w 180"/>
                <a:gd name="T11" fmla="*/ 2147483647 h 246"/>
                <a:gd name="T12" fmla="*/ 2147483647 w 180"/>
                <a:gd name="T13" fmla="*/ 2147483647 h 246"/>
                <a:gd name="T14" fmla="*/ 2147483647 w 180"/>
                <a:gd name="T15" fmla="*/ 2147483647 h 246"/>
                <a:gd name="T16" fmla="*/ 2147483647 w 180"/>
                <a:gd name="T17" fmla="*/ 2147483647 h 246"/>
                <a:gd name="T18" fmla="*/ 2147483647 w 180"/>
                <a:gd name="T19" fmla="*/ 2147483647 h 246"/>
                <a:gd name="T20" fmla="*/ 2147483647 w 180"/>
                <a:gd name="T21" fmla="*/ 2147483647 h 246"/>
                <a:gd name="T22" fmla="*/ 2147483647 w 180"/>
                <a:gd name="T23" fmla="*/ 2147483647 h 246"/>
                <a:gd name="T24" fmla="*/ 2147483647 w 180"/>
                <a:gd name="T25" fmla="*/ 2147483647 h 246"/>
                <a:gd name="T26" fmla="*/ 0 w 180"/>
                <a:gd name="T27" fmla="*/ 2147483647 h 246"/>
                <a:gd name="T28" fmla="*/ 0 w 180"/>
                <a:gd name="T29" fmla="*/ 2147483647 h 246"/>
                <a:gd name="T30" fmla="*/ 2147483647 w 180"/>
                <a:gd name="T31" fmla="*/ 2147483647 h 246"/>
                <a:gd name="T32" fmla="*/ 2147483647 w 180"/>
                <a:gd name="T33" fmla="*/ 2147483647 h 246"/>
                <a:gd name="T34" fmla="*/ 2147483647 w 180"/>
                <a:gd name="T35" fmla="*/ 2147483647 h 246"/>
                <a:gd name="T36" fmla="*/ 2147483647 w 180"/>
                <a:gd name="T37" fmla="*/ 2147483647 h 246"/>
                <a:gd name="T38" fmla="*/ 2147483647 w 180"/>
                <a:gd name="T39" fmla="*/ 2147483647 h 246"/>
                <a:gd name="T40" fmla="*/ 2147483647 w 180"/>
                <a:gd name="T41" fmla="*/ 0 h 246"/>
                <a:gd name="T42" fmla="*/ 2147483647 w 180"/>
                <a:gd name="T43" fmla="*/ 2147483647 h 24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0" h="246">
                  <a:moveTo>
                    <a:pt x="72" y="18"/>
                  </a:moveTo>
                  <a:lnTo>
                    <a:pt x="48" y="12"/>
                  </a:lnTo>
                  <a:lnTo>
                    <a:pt x="48" y="6"/>
                  </a:lnTo>
                  <a:lnTo>
                    <a:pt x="30" y="18"/>
                  </a:lnTo>
                  <a:lnTo>
                    <a:pt x="42" y="36"/>
                  </a:lnTo>
                  <a:lnTo>
                    <a:pt x="84" y="60"/>
                  </a:lnTo>
                  <a:lnTo>
                    <a:pt x="126" y="66"/>
                  </a:lnTo>
                  <a:lnTo>
                    <a:pt x="78" y="120"/>
                  </a:lnTo>
                  <a:lnTo>
                    <a:pt x="36" y="132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44"/>
                  </a:lnTo>
                  <a:lnTo>
                    <a:pt x="18" y="150"/>
                  </a:lnTo>
                  <a:lnTo>
                    <a:pt x="0" y="168"/>
                  </a:lnTo>
                  <a:lnTo>
                    <a:pt x="0" y="228"/>
                  </a:lnTo>
                  <a:lnTo>
                    <a:pt x="12" y="246"/>
                  </a:lnTo>
                  <a:lnTo>
                    <a:pt x="42" y="204"/>
                  </a:lnTo>
                  <a:lnTo>
                    <a:pt x="90" y="180"/>
                  </a:lnTo>
                  <a:lnTo>
                    <a:pt x="132" y="132"/>
                  </a:lnTo>
                  <a:lnTo>
                    <a:pt x="168" y="48"/>
                  </a:lnTo>
                  <a:lnTo>
                    <a:pt x="180" y="0"/>
                  </a:lnTo>
                  <a:lnTo>
                    <a:pt x="72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2" name="Freeform 368"/>
            <p:cNvSpPr>
              <a:spLocks/>
            </p:cNvSpPr>
            <p:nvPr/>
          </p:nvSpPr>
          <p:spPr bwMode="auto">
            <a:xfrm>
              <a:off x="4849813" y="4346575"/>
              <a:ext cx="31750" cy="123825"/>
            </a:xfrm>
            <a:custGeom>
              <a:avLst/>
              <a:gdLst>
                <a:gd name="T0" fmla="*/ 2147483647 w 24"/>
                <a:gd name="T1" fmla="*/ 0 h 96"/>
                <a:gd name="T2" fmla="*/ 2147483647 w 24"/>
                <a:gd name="T3" fmla="*/ 0 h 96"/>
                <a:gd name="T4" fmla="*/ 2147483647 w 24"/>
                <a:gd name="T5" fmla="*/ 2147483647 h 96"/>
                <a:gd name="T6" fmla="*/ 0 w 24"/>
                <a:gd name="T7" fmla="*/ 2147483647 h 96"/>
                <a:gd name="T8" fmla="*/ 0 w 24"/>
                <a:gd name="T9" fmla="*/ 2147483647 h 96"/>
                <a:gd name="T10" fmla="*/ 2147483647 w 24"/>
                <a:gd name="T11" fmla="*/ 2147483647 h 96"/>
                <a:gd name="T12" fmla="*/ 2147483647 w 24"/>
                <a:gd name="T13" fmla="*/ 2147483647 h 96"/>
                <a:gd name="T14" fmla="*/ 2147483647 w 24"/>
                <a:gd name="T15" fmla="*/ 0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96">
                  <a:moveTo>
                    <a:pt x="12" y="0"/>
                  </a:moveTo>
                  <a:lnTo>
                    <a:pt x="12" y="0"/>
                  </a:lnTo>
                  <a:lnTo>
                    <a:pt x="24" y="42"/>
                  </a:lnTo>
                  <a:lnTo>
                    <a:pt x="0" y="48"/>
                  </a:lnTo>
                  <a:lnTo>
                    <a:pt x="0" y="66"/>
                  </a:lnTo>
                  <a:lnTo>
                    <a:pt x="18" y="96"/>
                  </a:lnTo>
                  <a:lnTo>
                    <a:pt x="24" y="9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3" name="Freeform 369"/>
            <p:cNvSpPr>
              <a:spLocks/>
            </p:cNvSpPr>
            <p:nvPr/>
          </p:nvSpPr>
          <p:spPr bwMode="auto">
            <a:xfrm>
              <a:off x="4849813" y="4346575"/>
              <a:ext cx="31750" cy="123825"/>
            </a:xfrm>
            <a:custGeom>
              <a:avLst/>
              <a:gdLst>
                <a:gd name="T0" fmla="*/ 2147483647 w 24"/>
                <a:gd name="T1" fmla="*/ 0 h 96"/>
                <a:gd name="T2" fmla="*/ 2147483647 w 24"/>
                <a:gd name="T3" fmla="*/ 0 h 96"/>
                <a:gd name="T4" fmla="*/ 2147483647 w 24"/>
                <a:gd name="T5" fmla="*/ 2147483647 h 96"/>
                <a:gd name="T6" fmla="*/ 0 w 24"/>
                <a:gd name="T7" fmla="*/ 2147483647 h 96"/>
                <a:gd name="T8" fmla="*/ 0 w 24"/>
                <a:gd name="T9" fmla="*/ 2147483647 h 96"/>
                <a:gd name="T10" fmla="*/ 2147483647 w 24"/>
                <a:gd name="T11" fmla="*/ 2147483647 h 96"/>
                <a:gd name="T12" fmla="*/ 2147483647 w 24"/>
                <a:gd name="T13" fmla="*/ 2147483647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96">
                  <a:moveTo>
                    <a:pt x="12" y="0"/>
                  </a:moveTo>
                  <a:lnTo>
                    <a:pt x="12" y="0"/>
                  </a:lnTo>
                  <a:lnTo>
                    <a:pt x="24" y="42"/>
                  </a:lnTo>
                  <a:lnTo>
                    <a:pt x="0" y="48"/>
                  </a:lnTo>
                  <a:lnTo>
                    <a:pt x="0" y="66"/>
                  </a:lnTo>
                  <a:lnTo>
                    <a:pt x="18" y="96"/>
                  </a:lnTo>
                  <a:lnTo>
                    <a:pt x="24" y="96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4" name="Freeform 370"/>
            <p:cNvSpPr>
              <a:spLocks/>
            </p:cNvSpPr>
            <p:nvPr/>
          </p:nvSpPr>
          <p:spPr bwMode="auto">
            <a:xfrm>
              <a:off x="4833938" y="4065588"/>
              <a:ext cx="258762" cy="404812"/>
            </a:xfrm>
            <a:custGeom>
              <a:avLst/>
              <a:gdLst>
                <a:gd name="T0" fmla="*/ 2147483647 w 198"/>
                <a:gd name="T1" fmla="*/ 2147483647 h 313"/>
                <a:gd name="T2" fmla="*/ 2147483647 w 198"/>
                <a:gd name="T3" fmla="*/ 2147483647 h 313"/>
                <a:gd name="T4" fmla="*/ 2147483647 w 198"/>
                <a:gd name="T5" fmla="*/ 2147483647 h 313"/>
                <a:gd name="T6" fmla="*/ 2147483647 w 198"/>
                <a:gd name="T7" fmla="*/ 2147483647 h 313"/>
                <a:gd name="T8" fmla="*/ 2147483647 w 198"/>
                <a:gd name="T9" fmla="*/ 2147483647 h 313"/>
                <a:gd name="T10" fmla="*/ 2147483647 w 198"/>
                <a:gd name="T11" fmla="*/ 2147483647 h 313"/>
                <a:gd name="T12" fmla="*/ 2147483647 w 198"/>
                <a:gd name="T13" fmla="*/ 2147483647 h 313"/>
                <a:gd name="T14" fmla="*/ 2147483647 w 198"/>
                <a:gd name="T15" fmla="*/ 2147483647 h 313"/>
                <a:gd name="T16" fmla="*/ 2147483647 w 198"/>
                <a:gd name="T17" fmla="*/ 2147483647 h 313"/>
                <a:gd name="T18" fmla="*/ 2147483647 w 198"/>
                <a:gd name="T19" fmla="*/ 2147483647 h 313"/>
                <a:gd name="T20" fmla="*/ 2147483647 w 198"/>
                <a:gd name="T21" fmla="*/ 2147483647 h 313"/>
                <a:gd name="T22" fmla="*/ 2147483647 w 198"/>
                <a:gd name="T23" fmla="*/ 2147483647 h 313"/>
                <a:gd name="T24" fmla="*/ 2147483647 w 198"/>
                <a:gd name="T25" fmla="*/ 0 h 313"/>
                <a:gd name="T26" fmla="*/ 2147483647 w 198"/>
                <a:gd name="T27" fmla="*/ 2147483647 h 313"/>
                <a:gd name="T28" fmla="*/ 2147483647 w 198"/>
                <a:gd name="T29" fmla="*/ 2147483647 h 313"/>
                <a:gd name="T30" fmla="*/ 2147483647 w 198"/>
                <a:gd name="T31" fmla="*/ 2147483647 h 313"/>
                <a:gd name="T32" fmla="*/ 2147483647 w 198"/>
                <a:gd name="T33" fmla="*/ 2147483647 h 313"/>
                <a:gd name="T34" fmla="*/ 2147483647 w 198"/>
                <a:gd name="T35" fmla="*/ 2147483647 h 313"/>
                <a:gd name="T36" fmla="*/ 2147483647 w 198"/>
                <a:gd name="T37" fmla="*/ 2147483647 h 313"/>
                <a:gd name="T38" fmla="*/ 2147483647 w 198"/>
                <a:gd name="T39" fmla="*/ 2147483647 h 313"/>
                <a:gd name="T40" fmla="*/ 2147483647 w 198"/>
                <a:gd name="T41" fmla="*/ 2147483647 h 313"/>
                <a:gd name="T42" fmla="*/ 0 w 198"/>
                <a:gd name="T43" fmla="*/ 2147483647 h 313"/>
                <a:gd name="T44" fmla="*/ 2147483647 w 198"/>
                <a:gd name="T45" fmla="*/ 2147483647 h 313"/>
                <a:gd name="T46" fmla="*/ 2147483647 w 198"/>
                <a:gd name="T47" fmla="*/ 2147483647 h 313"/>
                <a:gd name="T48" fmla="*/ 2147483647 w 198"/>
                <a:gd name="T49" fmla="*/ 2147483647 h 313"/>
                <a:gd name="T50" fmla="*/ 2147483647 w 198"/>
                <a:gd name="T51" fmla="*/ 2147483647 h 3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98" h="313">
                  <a:moveTo>
                    <a:pt x="36" y="313"/>
                  </a:moveTo>
                  <a:lnTo>
                    <a:pt x="60" y="307"/>
                  </a:lnTo>
                  <a:lnTo>
                    <a:pt x="96" y="295"/>
                  </a:lnTo>
                  <a:lnTo>
                    <a:pt x="102" y="283"/>
                  </a:lnTo>
                  <a:lnTo>
                    <a:pt x="132" y="277"/>
                  </a:lnTo>
                  <a:lnTo>
                    <a:pt x="180" y="247"/>
                  </a:lnTo>
                  <a:lnTo>
                    <a:pt x="162" y="211"/>
                  </a:lnTo>
                  <a:lnTo>
                    <a:pt x="168" y="193"/>
                  </a:lnTo>
                  <a:lnTo>
                    <a:pt x="174" y="162"/>
                  </a:lnTo>
                  <a:lnTo>
                    <a:pt x="192" y="150"/>
                  </a:lnTo>
                  <a:lnTo>
                    <a:pt x="198" y="78"/>
                  </a:lnTo>
                  <a:lnTo>
                    <a:pt x="54" y="0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36" y="48"/>
                  </a:lnTo>
                  <a:lnTo>
                    <a:pt x="48" y="60"/>
                  </a:lnTo>
                  <a:lnTo>
                    <a:pt x="36" y="13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6" y="168"/>
                  </a:lnTo>
                  <a:lnTo>
                    <a:pt x="0" y="175"/>
                  </a:lnTo>
                  <a:lnTo>
                    <a:pt x="12" y="193"/>
                  </a:lnTo>
                  <a:lnTo>
                    <a:pt x="30" y="199"/>
                  </a:lnTo>
                  <a:lnTo>
                    <a:pt x="24" y="217"/>
                  </a:lnTo>
                  <a:lnTo>
                    <a:pt x="36" y="3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5" name="Freeform 371"/>
            <p:cNvSpPr>
              <a:spLocks/>
            </p:cNvSpPr>
            <p:nvPr/>
          </p:nvSpPr>
          <p:spPr bwMode="auto">
            <a:xfrm>
              <a:off x="4833938" y="4065588"/>
              <a:ext cx="258762" cy="404812"/>
            </a:xfrm>
            <a:custGeom>
              <a:avLst/>
              <a:gdLst>
                <a:gd name="T0" fmla="*/ 2147483647 w 198"/>
                <a:gd name="T1" fmla="*/ 2147483647 h 313"/>
                <a:gd name="T2" fmla="*/ 2147483647 w 198"/>
                <a:gd name="T3" fmla="*/ 2147483647 h 313"/>
                <a:gd name="T4" fmla="*/ 2147483647 w 198"/>
                <a:gd name="T5" fmla="*/ 2147483647 h 313"/>
                <a:gd name="T6" fmla="*/ 2147483647 w 198"/>
                <a:gd name="T7" fmla="*/ 2147483647 h 313"/>
                <a:gd name="T8" fmla="*/ 2147483647 w 198"/>
                <a:gd name="T9" fmla="*/ 2147483647 h 313"/>
                <a:gd name="T10" fmla="*/ 2147483647 w 198"/>
                <a:gd name="T11" fmla="*/ 2147483647 h 313"/>
                <a:gd name="T12" fmla="*/ 2147483647 w 198"/>
                <a:gd name="T13" fmla="*/ 2147483647 h 313"/>
                <a:gd name="T14" fmla="*/ 2147483647 w 198"/>
                <a:gd name="T15" fmla="*/ 2147483647 h 313"/>
                <a:gd name="T16" fmla="*/ 2147483647 w 198"/>
                <a:gd name="T17" fmla="*/ 2147483647 h 313"/>
                <a:gd name="T18" fmla="*/ 2147483647 w 198"/>
                <a:gd name="T19" fmla="*/ 2147483647 h 313"/>
                <a:gd name="T20" fmla="*/ 2147483647 w 198"/>
                <a:gd name="T21" fmla="*/ 2147483647 h 313"/>
                <a:gd name="T22" fmla="*/ 2147483647 w 198"/>
                <a:gd name="T23" fmla="*/ 2147483647 h 313"/>
                <a:gd name="T24" fmla="*/ 2147483647 w 198"/>
                <a:gd name="T25" fmla="*/ 0 h 313"/>
                <a:gd name="T26" fmla="*/ 2147483647 w 198"/>
                <a:gd name="T27" fmla="*/ 2147483647 h 313"/>
                <a:gd name="T28" fmla="*/ 2147483647 w 198"/>
                <a:gd name="T29" fmla="*/ 2147483647 h 313"/>
                <a:gd name="T30" fmla="*/ 2147483647 w 198"/>
                <a:gd name="T31" fmla="*/ 2147483647 h 313"/>
                <a:gd name="T32" fmla="*/ 2147483647 w 198"/>
                <a:gd name="T33" fmla="*/ 2147483647 h 313"/>
                <a:gd name="T34" fmla="*/ 2147483647 w 198"/>
                <a:gd name="T35" fmla="*/ 2147483647 h 313"/>
                <a:gd name="T36" fmla="*/ 2147483647 w 198"/>
                <a:gd name="T37" fmla="*/ 2147483647 h 313"/>
                <a:gd name="T38" fmla="*/ 2147483647 w 198"/>
                <a:gd name="T39" fmla="*/ 2147483647 h 313"/>
                <a:gd name="T40" fmla="*/ 2147483647 w 198"/>
                <a:gd name="T41" fmla="*/ 2147483647 h 313"/>
                <a:gd name="T42" fmla="*/ 0 w 198"/>
                <a:gd name="T43" fmla="*/ 2147483647 h 313"/>
                <a:gd name="T44" fmla="*/ 2147483647 w 198"/>
                <a:gd name="T45" fmla="*/ 2147483647 h 313"/>
                <a:gd name="T46" fmla="*/ 2147483647 w 198"/>
                <a:gd name="T47" fmla="*/ 2147483647 h 313"/>
                <a:gd name="T48" fmla="*/ 2147483647 w 198"/>
                <a:gd name="T49" fmla="*/ 2147483647 h 3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98" h="313">
                  <a:moveTo>
                    <a:pt x="36" y="313"/>
                  </a:moveTo>
                  <a:lnTo>
                    <a:pt x="60" y="307"/>
                  </a:lnTo>
                  <a:lnTo>
                    <a:pt x="96" y="295"/>
                  </a:lnTo>
                  <a:lnTo>
                    <a:pt x="102" y="283"/>
                  </a:lnTo>
                  <a:lnTo>
                    <a:pt x="132" y="277"/>
                  </a:lnTo>
                  <a:lnTo>
                    <a:pt x="180" y="247"/>
                  </a:lnTo>
                  <a:lnTo>
                    <a:pt x="162" y="211"/>
                  </a:lnTo>
                  <a:lnTo>
                    <a:pt x="168" y="193"/>
                  </a:lnTo>
                  <a:lnTo>
                    <a:pt x="174" y="162"/>
                  </a:lnTo>
                  <a:lnTo>
                    <a:pt x="192" y="150"/>
                  </a:lnTo>
                  <a:lnTo>
                    <a:pt x="198" y="78"/>
                  </a:lnTo>
                  <a:lnTo>
                    <a:pt x="54" y="0"/>
                  </a:lnTo>
                  <a:lnTo>
                    <a:pt x="30" y="12"/>
                  </a:lnTo>
                  <a:lnTo>
                    <a:pt x="30" y="18"/>
                  </a:lnTo>
                  <a:lnTo>
                    <a:pt x="36" y="48"/>
                  </a:lnTo>
                  <a:lnTo>
                    <a:pt x="48" y="60"/>
                  </a:lnTo>
                  <a:lnTo>
                    <a:pt x="36" y="13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6" y="168"/>
                  </a:lnTo>
                  <a:lnTo>
                    <a:pt x="0" y="175"/>
                  </a:lnTo>
                  <a:lnTo>
                    <a:pt x="12" y="193"/>
                  </a:lnTo>
                  <a:lnTo>
                    <a:pt x="30" y="199"/>
                  </a:lnTo>
                  <a:lnTo>
                    <a:pt x="24" y="217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6" name="Freeform 372"/>
            <p:cNvSpPr>
              <a:spLocks/>
            </p:cNvSpPr>
            <p:nvPr/>
          </p:nvSpPr>
          <p:spPr bwMode="auto">
            <a:xfrm>
              <a:off x="4913313" y="5211763"/>
              <a:ext cx="398462" cy="354012"/>
            </a:xfrm>
            <a:custGeom>
              <a:avLst/>
              <a:gdLst>
                <a:gd name="T0" fmla="*/ 2147483647 w 51"/>
                <a:gd name="T1" fmla="*/ 2147483647 h 45"/>
                <a:gd name="T2" fmla="*/ 2147483647 w 51"/>
                <a:gd name="T3" fmla="*/ 2147483647 h 45"/>
                <a:gd name="T4" fmla="*/ 2147483647 w 51"/>
                <a:gd name="T5" fmla="*/ 2147483647 h 45"/>
                <a:gd name="T6" fmla="*/ 2147483647 w 51"/>
                <a:gd name="T7" fmla="*/ 2147483647 h 45"/>
                <a:gd name="T8" fmla="*/ 2147483647 w 51"/>
                <a:gd name="T9" fmla="*/ 0 h 45"/>
                <a:gd name="T10" fmla="*/ 2147483647 w 51"/>
                <a:gd name="T11" fmla="*/ 2147483647 h 45"/>
                <a:gd name="T12" fmla="*/ 2147483647 w 51"/>
                <a:gd name="T13" fmla="*/ 2147483647 h 45"/>
                <a:gd name="T14" fmla="*/ 2147483647 w 51"/>
                <a:gd name="T15" fmla="*/ 2147483647 h 45"/>
                <a:gd name="T16" fmla="*/ 2147483647 w 51"/>
                <a:gd name="T17" fmla="*/ 2147483647 h 45"/>
                <a:gd name="T18" fmla="*/ 2147483647 w 51"/>
                <a:gd name="T19" fmla="*/ 2147483647 h 45"/>
                <a:gd name="T20" fmla="*/ 2147483647 w 51"/>
                <a:gd name="T21" fmla="*/ 2147483647 h 45"/>
                <a:gd name="T22" fmla="*/ 2147483647 w 51"/>
                <a:gd name="T23" fmla="*/ 2147483647 h 45"/>
                <a:gd name="T24" fmla="*/ 2147483647 w 51"/>
                <a:gd name="T25" fmla="*/ 2147483647 h 45"/>
                <a:gd name="T26" fmla="*/ 2147483647 w 51"/>
                <a:gd name="T27" fmla="*/ 2147483647 h 45"/>
                <a:gd name="T28" fmla="*/ 2147483647 w 51"/>
                <a:gd name="T29" fmla="*/ 2147483647 h 45"/>
                <a:gd name="T30" fmla="*/ 2147483647 w 51"/>
                <a:gd name="T31" fmla="*/ 2147483647 h 45"/>
                <a:gd name="T32" fmla="*/ 2147483647 w 51"/>
                <a:gd name="T33" fmla="*/ 2147483647 h 45"/>
                <a:gd name="T34" fmla="*/ 0 w 51"/>
                <a:gd name="T35" fmla="*/ 2147483647 h 45"/>
                <a:gd name="T36" fmla="*/ 2147483647 w 51"/>
                <a:gd name="T37" fmla="*/ 2147483647 h 45"/>
                <a:gd name="T38" fmla="*/ 2147483647 w 51"/>
                <a:gd name="T39" fmla="*/ 2147483647 h 45"/>
                <a:gd name="T40" fmla="*/ 2147483647 w 51"/>
                <a:gd name="T41" fmla="*/ 2147483647 h 45"/>
                <a:gd name="T42" fmla="*/ 2147483647 w 51"/>
                <a:gd name="T43" fmla="*/ 2147483647 h 45"/>
                <a:gd name="T44" fmla="*/ 2147483647 w 51"/>
                <a:gd name="T45" fmla="*/ 2147483647 h 45"/>
                <a:gd name="T46" fmla="*/ 2147483647 w 51"/>
                <a:gd name="T47" fmla="*/ 2147483647 h 45"/>
                <a:gd name="T48" fmla="*/ 2147483647 w 51"/>
                <a:gd name="T49" fmla="*/ 2147483647 h 45"/>
                <a:gd name="T50" fmla="*/ 2147483647 w 51"/>
                <a:gd name="T51" fmla="*/ 2147483647 h 45"/>
                <a:gd name="T52" fmla="*/ 2147483647 w 51"/>
                <a:gd name="T53" fmla="*/ 2147483647 h 45"/>
                <a:gd name="T54" fmla="*/ 2147483647 w 51"/>
                <a:gd name="T55" fmla="*/ 2147483647 h 45"/>
                <a:gd name="T56" fmla="*/ 2147483647 w 51"/>
                <a:gd name="T57" fmla="*/ 2147483647 h 45"/>
                <a:gd name="T58" fmla="*/ 2147483647 w 51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1" h="45">
                  <a:moveTo>
                    <a:pt x="48" y="1"/>
                  </a:moveTo>
                  <a:cubicBezTo>
                    <a:pt x="47" y="1"/>
                    <a:pt x="47" y="1"/>
                    <a:pt x="47" y="1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50" y="19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9" y="16"/>
                    <a:pt x="49" y="16"/>
                    <a:pt x="49" y="16"/>
                  </a:cubicBezTo>
                  <a:lnTo>
                    <a:pt x="48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7" name="Freeform 373"/>
            <p:cNvSpPr>
              <a:spLocks/>
            </p:cNvSpPr>
            <p:nvPr/>
          </p:nvSpPr>
          <p:spPr bwMode="auto">
            <a:xfrm>
              <a:off x="4999038" y="5095875"/>
              <a:ext cx="236537" cy="234950"/>
            </a:xfrm>
            <a:custGeom>
              <a:avLst/>
              <a:gdLst>
                <a:gd name="T0" fmla="*/ 2147483647 w 180"/>
                <a:gd name="T1" fmla="*/ 2147483647 h 180"/>
                <a:gd name="T2" fmla="*/ 2147483647 w 180"/>
                <a:gd name="T3" fmla="*/ 2147483647 h 180"/>
                <a:gd name="T4" fmla="*/ 2147483647 w 180"/>
                <a:gd name="T5" fmla="*/ 2147483647 h 180"/>
                <a:gd name="T6" fmla="*/ 2147483647 w 180"/>
                <a:gd name="T7" fmla="*/ 2147483647 h 180"/>
                <a:gd name="T8" fmla="*/ 2147483647 w 180"/>
                <a:gd name="T9" fmla="*/ 2147483647 h 180"/>
                <a:gd name="T10" fmla="*/ 2147483647 w 180"/>
                <a:gd name="T11" fmla="*/ 2147483647 h 180"/>
                <a:gd name="T12" fmla="*/ 2147483647 w 180"/>
                <a:gd name="T13" fmla="*/ 2147483647 h 180"/>
                <a:gd name="T14" fmla="*/ 2147483647 w 180"/>
                <a:gd name="T15" fmla="*/ 0 h 180"/>
                <a:gd name="T16" fmla="*/ 2147483647 w 180"/>
                <a:gd name="T17" fmla="*/ 2147483647 h 180"/>
                <a:gd name="T18" fmla="*/ 2147483647 w 180"/>
                <a:gd name="T19" fmla="*/ 2147483647 h 180"/>
                <a:gd name="T20" fmla="*/ 2147483647 w 180"/>
                <a:gd name="T21" fmla="*/ 2147483647 h 180"/>
                <a:gd name="T22" fmla="*/ 0 w 180"/>
                <a:gd name="T23" fmla="*/ 2147483647 h 180"/>
                <a:gd name="T24" fmla="*/ 0 w 180"/>
                <a:gd name="T25" fmla="*/ 2147483647 h 180"/>
                <a:gd name="T26" fmla="*/ 2147483647 w 180"/>
                <a:gd name="T27" fmla="*/ 2147483647 h 180"/>
                <a:gd name="T28" fmla="*/ 2147483647 w 180"/>
                <a:gd name="T29" fmla="*/ 2147483647 h 180"/>
                <a:gd name="T30" fmla="*/ 2147483647 w 180"/>
                <a:gd name="T31" fmla="*/ 2147483647 h 180"/>
                <a:gd name="T32" fmla="*/ 2147483647 w 180"/>
                <a:gd name="T33" fmla="*/ 2147483647 h 180"/>
                <a:gd name="T34" fmla="*/ 2147483647 w 180"/>
                <a:gd name="T35" fmla="*/ 2147483647 h 180"/>
                <a:gd name="T36" fmla="*/ 2147483647 w 180"/>
                <a:gd name="T37" fmla="*/ 2147483647 h 180"/>
                <a:gd name="T38" fmla="*/ 2147483647 w 180"/>
                <a:gd name="T39" fmla="*/ 2147483647 h 180"/>
                <a:gd name="T40" fmla="*/ 2147483647 w 180"/>
                <a:gd name="T41" fmla="*/ 2147483647 h 180"/>
                <a:gd name="T42" fmla="*/ 2147483647 w 180"/>
                <a:gd name="T43" fmla="*/ 2147483647 h 1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0" h="180">
                  <a:moveTo>
                    <a:pt x="144" y="54"/>
                  </a:moveTo>
                  <a:lnTo>
                    <a:pt x="132" y="54"/>
                  </a:lnTo>
                  <a:lnTo>
                    <a:pt x="114" y="30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84" y="12"/>
                  </a:lnTo>
                  <a:lnTo>
                    <a:pt x="96" y="6"/>
                  </a:lnTo>
                  <a:lnTo>
                    <a:pt x="84" y="0"/>
                  </a:lnTo>
                  <a:lnTo>
                    <a:pt x="66" y="6"/>
                  </a:lnTo>
                  <a:lnTo>
                    <a:pt x="18" y="18"/>
                  </a:lnTo>
                  <a:lnTo>
                    <a:pt x="12" y="84"/>
                  </a:lnTo>
                  <a:lnTo>
                    <a:pt x="0" y="90"/>
                  </a:lnTo>
                  <a:lnTo>
                    <a:pt x="0" y="144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36" y="180"/>
                  </a:lnTo>
                  <a:lnTo>
                    <a:pt x="66" y="162"/>
                  </a:lnTo>
                  <a:lnTo>
                    <a:pt x="90" y="162"/>
                  </a:lnTo>
                  <a:lnTo>
                    <a:pt x="138" y="120"/>
                  </a:lnTo>
                  <a:lnTo>
                    <a:pt x="180" y="90"/>
                  </a:lnTo>
                  <a:lnTo>
                    <a:pt x="150" y="78"/>
                  </a:lnTo>
                  <a:lnTo>
                    <a:pt x="144" y="5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8" name="Freeform 374"/>
            <p:cNvSpPr>
              <a:spLocks/>
            </p:cNvSpPr>
            <p:nvPr/>
          </p:nvSpPr>
          <p:spPr bwMode="auto">
            <a:xfrm>
              <a:off x="5241925" y="4914900"/>
              <a:ext cx="268288" cy="422275"/>
            </a:xfrm>
            <a:custGeom>
              <a:avLst/>
              <a:gdLst>
                <a:gd name="T0" fmla="*/ 2147483647 w 34"/>
                <a:gd name="T1" fmla="*/ 2147483647 h 54"/>
                <a:gd name="T2" fmla="*/ 2147483647 w 34"/>
                <a:gd name="T3" fmla="*/ 2147483647 h 54"/>
                <a:gd name="T4" fmla="*/ 2147483647 w 34"/>
                <a:gd name="T5" fmla="*/ 2147483647 h 54"/>
                <a:gd name="T6" fmla="*/ 2147483647 w 34"/>
                <a:gd name="T7" fmla="*/ 2147483647 h 54"/>
                <a:gd name="T8" fmla="*/ 2147483647 w 34"/>
                <a:gd name="T9" fmla="*/ 2147483647 h 54"/>
                <a:gd name="T10" fmla="*/ 2147483647 w 34"/>
                <a:gd name="T11" fmla="*/ 2147483647 h 54"/>
                <a:gd name="T12" fmla="*/ 2147483647 w 34"/>
                <a:gd name="T13" fmla="*/ 2147483647 h 54"/>
                <a:gd name="T14" fmla="*/ 2147483647 w 34"/>
                <a:gd name="T15" fmla="*/ 2147483647 h 54"/>
                <a:gd name="T16" fmla="*/ 2147483647 w 34"/>
                <a:gd name="T17" fmla="*/ 2147483647 h 54"/>
                <a:gd name="T18" fmla="*/ 2147483647 w 34"/>
                <a:gd name="T19" fmla="*/ 2147483647 h 54"/>
                <a:gd name="T20" fmla="*/ 2147483647 w 34"/>
                <a:gd name="T21" fmla="*/ 2147483647 h 54"/>
                <a:gd name="T22" fmla="*/ 2147483647 w 34"/>
                <a:gd name="T23" fmla="*/ 2147483647 h 54"/>
                <a:gd name="T24" fmla="*/ 0 w 34"/>
                <a:gd name="T25" fmla="*/ 2147483647 h 54"/>
                <a:gd name="T26" fmla="*/ 0 w 34"/>
                <a:gd name="T27" fmla="*/ 2147483647 h 54"/>
                <a:gd name="T28" fmla="*/ 2147483647 w 34"/>
                <a:gd name="T29" fmla="*/ 2147483647 h 54"/>
                <a:gd name="T30" fmla="*/ 2147483647 w 34"/>
                <a:gd name="T31" fmla="*/ 2147483647 h 54"/>
                <a:gd name="T32" fmla="*/ 2147483647 w 34"/>
                <a:gd name="T33" fmla="*/ 2147483647 h 54"/>
                <a:gd name="T34" fmla="*/ 2147483647 w 34"/>
                <a:gd name="T35" fmla="*/ 2147483647 h 54"/>
                <a:gd name="T36" fmla="*/ 2147483647 w 34"/>
                <a:gd name="T37" fmla="*/ 2147483647 h 54"/>
                <a:gd name="T38" fmla="*/ 2147483647 w 34"/>
                <a:gd name="T39" fmla="*/ 2147483647 h 54"/>
                <a:gd name="T40" fmla="*/ 2147483647 w 34"/>
                <a:gd name="T41" fmla="*/ 2147483647 h 54"/>
                <a:gd name="T42" fmla="*/ 2147483647 w 34"/>
                <a:gd name="T43" fmla="*/ 2147483647 h 54"/>
                <a:gd name="T44" fmla="*/ 2147483647 w 34"/>
                <a:gd name="T45" fmla="*/ 2147483647 h 54"/>
                <a:gd name="T46" fmla="*/ 2147483647 w 34"/>
                <a:gd name="T47" fmla="*/ 2147483647 h 54"/>
                <a:gd name="T48" fmla="*/ 2147483647 w 34"/>
                <a:gd name="T49" fmla="*/ 2147483647 h 54"/>
                <a:gd name="T50" fmla="*/ 2147483647 w 34"/>
                <a:gd name="T51" fmla="*/ 2147483647 h 54"/>
                <a:gd name="T52" fmla="*/ 2147483647 w 34"/>
                <a:gd name="T53" fmla="*/ 2147483647 h 54"/>
                <a:gd name="T54" fmla="*/ 2147483647 w 34"/>
                <a:gd name="T55" fmla="*/ 2147483647 h 54"/>
                <a:gd name="T56" fmla="*/ 2147483647 w 34"/>
                <a:gd name="T57" fmla="*/ 2147483647 h 54"/>
                <a:gd name="T58" fmla="*/ 2147483647 w 34"/>
                <a:gd name="T59" fmla="*/ 2147483647 h 54"/>
                <a:gd name="T60" fmla="*/ 2147483647 w 34"/>
                <a:gd name="T61" fmla="*/ 2147483647 h 54"/>
                <a:gd name="T62" fmla="*/ 2147483647 w 34"/>
                <a:gd name="T63" fmla="*/ 2147483647 h 54"/>
                <a:gd name="T64" fmla="*/ 2147483647 w 34"/>
                <a:gd name="T65" fmla="*/ 2147483647 h 54"/>
                <a:gd name="T66" fmla="*/ 2147483647 w 34"/>
                <a:gd name="T67" fmla="*/ 2147483647 h 54"/>
                <a:gd name="T68" fmla="*/ 2147483647 w 34"/>
                <a:gd name="T69" fmla="*/ 0 h 54"/>
                <a:gd name="T70" fmla="*/ 2147483647 w 34"/>
                <a:gd name="T71" fmla="*/ 0 h 54"/>
                <a:gd name="T72" fmla="*/ 2147483647 w 34"/>
                <a:gd name="T73" fmla="*/ 2147483647 h 54"/>
                <a:gd name="T74" fmla="*/ 2147483647 w 34"/>
                <a:gd name="T75" fmla="*/ 2147483647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4" h="54">
                  <a:moveTo>
                    <a:pt x="22" y="2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30" y="1"/>
                    <a:pt x="30" y="1"/>
                  </a:cubicBezTo>
                  <a:lnTo>
                    <a:pt x="22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9" name="Freeform 375"/>
            <p:cNvSpPr>
              <a:spLocks/>
            </p:cNvSpPr>
            <p:nvPr/>
          </p:nvSpPr>
          <p:spPr bwMode="auto">
            <a:xfrm>
              <a:off x="5241925" y="4673600"/>
              <a:ext cx="260350" cy="265113"/>
            </a:xfrm>
            <a:custGeom>
              <a:avLst/>
              <a:gdLst>
                <a:gd name="T0" fmla="*/ 2147483647 w 33"/>
                <a:gd name="T1" fmla="*/ 2147483647 h 34"/>
                <a:gd name="T2" fmla="*/ 2147483647 w 33"/>
                <a:gd name="T3" fmla="*/ 2147483647 h 34"/>
                <a:gd name="T4" fmla="*/ 2147483647 w 33"/>
                <a:gd name="T5" fmla="*/ 2147483647 h 34"/>
                <a:gd name="T6" fmla="*/ 2147483647 w 33"/>
                <a:gd name="T7" fmla="*/ 2147483647 h 34"/>
                <a:gd name="T8" fmla="*/ 2147483647 w 33"/>
                <a:gd name="T9" fmla="*/ 0 h 34"/>
                <a:gd name="T10" fmla="*/ 2147483647 w 33"/>
                <a:gd name="T11" fmla="*/ 2147483647 h 34"/>
                <a:gd name="T12" fmla="*/ 2147483647 w 33"/>
                <a:gd name="T13" fmla="*/ 2147483647 h 34"/>
                <a:gd name="T14" fmla="*/ 2147483647 w 33"/>
                <a:gd name="T15" fmla="*/ 2147483647 h 34"/>
                <a:gd name="T16" fmla="*/ 2147483647 w 33"/>
                <a:gd name="T17" fmla="*/ 2147483647 h 34"/>
                <a:gd name="T18" fmla="*/ 2147483647 w 33"/>
                <a:gd name="T19" fmla="*/ 2147483647 h 34"/>
                <a:gd name="T20" fmla="*/ 2147483647 w 33"/>
                <a:gd name="T21" fmla="*/ 2147483647 h 34"/>
                <a:gd name="T22" fmla="*/ 0 w 33"/>
                <a:gd name="T23" fmla="*/ 2147483647 h 34"/>
                <a:gd name="T24" fmla="*/ 2147483647 w 33"/>
                <a:gd name="T25" fmla="*/ 2147483647 h 34"/>
                <a:gd name="T26" fmla="*/ 2147483647 w 33"/>
                <a:gd name="T27" fmla="*/ 2147483647 h 34"/>
                <a:gd name="T28" fmla="*/ 2147483647 w 33"/>
                <a:gd name="T29" fmla="*/ 2147483647 h 34"/>
                <a:gd name="T30" fmla="*/ 2147483647 w 33"/>
                <a:gd name="T31" fmla="*/ 2147483647 h 34"/>
                <a:gd name="T32" fmla="*/ 2147483647 w 33"/>
                <a:gd name="T33" fmla="*/ 2147483647 h 34"/>
                <a:gd name="T34" fmla="*/ 2147483647 w 33"/>
                <a:gd name="T35" fmla="*/ 2147483647 h 34"/>
                <a:gd name="T36" fmla="*/ 2147483647 w 33"/>
                <a:gd name="T37" fmla="*/ 2147483647 h 34"/>
                <a:gd name="T38" fmla="*/ 2147483647 w 33"/>
                <a:gd name="T39" fmla="*/ 2147483647 h 34"/>
                <a:gd name="T40" fmla="*/ 2147483647 w 33"/>
                <a:gd name="T41" fmla="*/ 2147483647 h 34"/>
                <a:gd name="T42" fmla="*/ 2147483647 w 33"/>
                <a:gd name="T43" fmla="*/ 2147483647 h 34"/>
                <a:gd name="T44" fmla="*/ 2147483647 w 33"/>
                <a:gd name="T45" fmla="*/ 2147483647 h 34"/>
                <a:gd name="T46" fmla="*/ 2147483647 w 33"/>
                <a:gd name="T47" fmla="*/ 2147483647 h 34"/>
                <a:gd name="T48" fmla="*/ 2147483647 w 33"/>
                <a:gd name="T49" fmla="*/ 2147483647 h 34"/>
                <a:gd name="T50" fmla="*/ 2147483647 w 33"/>
                <a:gd name="T51" fmla="*/ 2147483647 h 34"/>
                <a:gd name="T52" fmla="*/ 2147483647 w 33"/>
                <a:gd name="T53" fmla="*/ 2147483647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3" h="34">
                  <a:moveTo>
                    <a:pt x="25" y="6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8" y="26"/>
                    <a:pt x="9" y="26"/>
                  </a:cubicBezTo>
                  <a:cubicBezTo>
                    <a:pt x="9" y="26"/>
                    <a:pt x="14" y="27"/>
                    <a:pt x="14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28" y="15"/>
                    <a:pt x="28" y="14"/>
                  </a:cubicBezTo>
                  <a:cubicBezTo>
                    <a:pt x="28" y="13"/>
                    <a:pt x="29" y="12"/>
                    <a:pt x="30" y="12"/>
                  </a:cubicBezTo>
                  <a:cubicBezTo>
                    <a:pt x="25" y="9"/>
                    <a:pt x="25" y="9"/>
                    <a:pt x="25" y="9"/>
                  </a:cubicBezTo>
                  <a:lnTo>
                    <a:pt x="25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0" name="Freeform 376"/>
            <p:cNvSpPr>
              <a:spLocks/>
            </p:cNvSpPr>
            <p:nvPr/>
          </p:nvSpPr>
          <p:spPr bwMode="auto">
            <a:xfrm>
              <a:off x="4802188" y="4797425"/>
              <a:ext cx="298450" cy="298450"/>
            </a:xfrm>
            <a:custGeom>
              <a:avLst/>
              <a:gdLst>
                <a:gd name="T0" fmla="*/ 2147483647 w 38"/>
                <a:gd name="T1" fmla="*/ 2147483647 h 38"/>
                <a:gd name="T2" fmla="*/ 2147483647 w 38"/>
                <a:gd name="T3" fmla="*/ 2147483647 h 38"/>
                <a:gd name="T4" fmla="*/ 2147483647 w 38"/>
                <a:gd name="T5" fmla="*/ 2147483647 h 38"/>
                <a:gd name="T6" fmla="*/ 2147483647 w 38"/>
                <a:gd name="T7" fmla="*/ 2147483647 h 38"/>
                <a:gd name="T8" fmla="*/ 2147483647 w 38"/>
                <a:gd name="T9" fmla="*/ 2147483647 h 38"/>
                <a:gd name="T10" fmla="*/ 2147483647 w 38"/>
                <a:gd name="T11" fmla="*/ 2147483647 h 38"/>
                <a:gd name="T12" fmla="*/ 2147483647 w 38"/>
                <a:gd name="T13" fmla="*/ 2147483647 h 38"/>
                <a:gd name="T14" fmla="*/ 2147483647 w 38"/>
                <a:gd name="T15" fmla="*/ 2147483647 h 38"/>
                <a:gd name="T16" fmla="*/ 2147483647 w 38"/>
                <a:gd name="T17" fmla="*/ 2147483647 h 38"/>
                <a:gd name="T18" fmla="*/ 2147483647 w 38"/>
                <a:gd name="T19" fmla="*/ 2147483647 h 38"/>
                <a:gd name="T20" fmla="*/ 2147483647 w 38"/>
                <a:gd name="T21" fmla="*/ 2147483647 h 38"/>
                <a:gd name="T22" fmla="*/ 2147483647 w 38"/>
                <a:gd name="T23" fmla="*/ 2147483647 h 38"/>
                <a:gd name="T24" fmla="*/ 2147483647 w 38"/>
                <a:gd name="T25" fmla="*/ 2147483647 h 38"/>
                <a:gd name="T26" fmla="*/ 2147483647 w 38"/>
                <a:gd name="T27" fmla="*/ 2147483647 h 38"/>
                <a:gd name="T28" fmla="*/ 2147483647 w 38"/>
                <a:gd name="T29" fmla="*/ 2147483647 h 38"/>
                <a:gd name="T30" fmla="*/ 2147483647 w 38"/>
                <a:gd name="T31" fmla="*/ 2147483647 h 38"/>
                <a:gd name="T32" fmla="*/ 2147483647 w 38"/>
                <a:gd name="T33" fmla="*/ 0 h 38"/>
                <a:gd name="T34" fmla="*/ 2147483647 w 38"/>
                <a:gd name="T35" fmla="*/ 0 h 38"/>
                <a:gd name="T36" fmla="*/ 2147483647 w 38"/>
                <a:gd name="T37" fmla="*/ 2147483647 h 38"/>
                <a:gd name="T38" fmla="*/ 2147483647 w 38"/>
                <a:gd name="T39" fmla="*/ 2147483647 h 38"/>
                <a:gd name="T40" fmla="*/ 2147483647 w 38"/>
                <a:gd name="T41" fmla="*/ 2147483647 h 38"/>
                <a:gd name="T42" fmla="*/ 0 w 38"/>
                <a:gd name="T43" fmla="*/ 2147483647 h 38"/>
                <a:gd name="T44" fmla="*/ 0 w 38"/>
                <a:gd name="T45" fmla="*/ 2147483647 h 38"/>
                <a:gd name="T46" fmla="*/ 2147483647 w 38"/>
                <a:gd name="T47" fmla="*/ 2147483647 h 38"/>
                <a:gd name="T48" fmla="*/ 2147483647 w 38"/>
                <a:gd name="T49" fmla="*/ 2147483647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8" h="38">
                  <a:moveTo>
                    <a:pt x="4" y="37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5" y="4"/>
                    <a:pt x="24" y="4"/>
                  </a:cubicBezTo>
                  <a:cubicBezTo>
                    <a:pt x="24" y="4"/>
                    <a:pt x="22" y="6"/>
                    <a:pt x="21" y="6"/>
                  </a:cubicBezTo>
                  <a:cubicBezTo>
                    <a:pt x="20" y="7"/>
                    <a:pt x="19" y="6"/>
                    <a:pt x="18" y="6"/>
                  </a:cubicBezTo>
                  <a:cubicBezTo>
                    <a:pt x="17" y="6"/>
                    <a:pt x="13" y="0"/>
                    <a:pt x="12" y="0"/>
                  </a:cubicBezTo>
                  <a:cubicBezTo>
                    <a:pt x="11" y="0"/>
                    <a:pt x="4" y="0"/>
                    <a:pt x="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5"/>
                    <a:pt x="2" y="35"/>
                    <a:pt x="2" y="35"/>
                  </a:cubicBezTo>
                  <a:lnTo>
                    <a:pt x="4" y="3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1" name="Freeform 377"/>
            <p:cNvSpPr>
              <a:spLocks/>
            </p:cNvSpPr>
            <p:nvPr/>
          </p:nvSpPr>
          <p:spPr bwMode="auto">
            <a:xfrm>
              <a:off x="4802188" y="4516438"/>
              <a:ext cx="463550" cy="460375"/>
            </a:xfrm>
            <a:custGeom>
              <a:avLst/>
              <a:gdLst>
                <a:gd name="T0" fmla="*/ 2147483647 w 59"/>
                <a:gd name="T1" fmla="*/ 2147483647 h 59"/>
                <a:gd name="T2" fmla="*/ 2147483647 w 59"/>
                <a:gd name="T3" fmla="*/ 2147483647 h 59"/>
                <a:gd name="T4" fmla="*/ 2147483647 w 59"/>
                <a:gd name="T5" fmla="*/ 2147483647 h 59"/>
                <a:gd name="T6" fmla="*/ 2147483647 w 59"/>
                <a:gd name="T7" fmla="*/ 2147483647 h 59"/>
                <a:gd name="T8" fmla="*/ 2147483647 w 59"/>
                <a:gd name="T9" fmla="*/ 2147483647 h 59"/>
                <a:gd name="T10" fmla="*/ 2147483647 w 59"/>
                <a:gd name="T11" fmla="*/ 2147483647 h 59"/>
                <a:gd name="T12" fmla="*/ 0 w 59"/>
                <a:gd name="T13" fmla="*/ 2147483647 h 59"/>
                <a:gd name="T14" fmla="*/ 2147483647 w 59"/>
                <a:gd name="T15" fmla="*/ 2147483647 h 59"/>
                <a:gd name="T16" fmla="*/ 2147483647 w 59"/>
                <a:gd name="T17" fmla="*/ 2147483647 h 59"/>
                <a:gd name="T18" fmla="*/ 2147483647 w 59"/>
                <a:gd name="T19" fmla="*/ 2147483647 h 59"/>
                <a:gd name="T20" fmla="*/ 2147483647 w 59"/>
                <a:gd name="T21" fmla="*/ 2147483647 h 59"/>
                <a:gd name="T22" fmla="*/ 2147483647 w 59"/>
                <a:gd name="T23" fmla="*/ 2147483647 h 59"/>
                <a:gd name="T24" fmla="*/ 2147483647 w 59"/>
                <a:gd name="T25" fmla="*/ 2147483647 h 59"/>
                <a:gd name="T26" fmla="*/ 2147483647 w 59"/>
                <a:gd name="T27" fmla="*/ 2147483647 h 59"/>
                <a:gd name="T28" fmla="*/ 2147483647 w 59"/>
                <a:gd name="T29" fmla="*/ 2147483647 h 59"/>
                <a:gd name="T30" fmla="*/ 2147483647 w 59"/>
                <a:gd name="T31" fmla="*/ 2147483647 h 59"/>
                <a:gd name="T32" fmla="*/ 2147483647 w 59"/>
                <a:gd name="T33" fmla="*/ 2147483647 h 59"/>
                <a:gd name="T34" fmla="*/ 2147483647 w 59"/>
                <a:gd name="T35" fmla="*/ 2147483647 h 59"/>
                <a:gd name="T36" fmla="*/ 2147483647 w 59"/>
                <a:gd name="T37" fmla="*/ 2147483647 h 59"/>
                <a:gd name="T38" fmla="*/ 2147483647 w 59"/>
                <a:gd name="T39" fmla="*/ 2147483647 h 59"/>
                <a:gd name="T40" fmla="*/ 2147483647 w 59"/>
                <a:gd name="T41" fmla="*/ 2147483647 h 59"/>
                <a:gd name="T42" fmla="*/ 2147483647 w 59"/>
                <a:gd name="T43" fmla="*/ 2147483647 h 59"/>
                <a:gd name="T44" fmla="*/ 2147483647 w 59"/>
                <a:gd name="T45" fmla="*/ 2147483647 h 59"/>
                <a:gd name="T46" fmla="*/ 2147483647 w 59"/>
                <a:gd name="T47" fmla="*/ 2147483647 h 59"/>
                <a:gd name="T48" fmla="*/ 2147483647 w 59"/>
                <a:gd name="T49" fmla="*/ 2147483647 h 59"/>
                <a:gd name="T50" fmla="*/ 2147483647 w 59"/>
                <a:gd name="T51" fmla="*/ 2147483647 h 59"/>
                <a:gd name="T52" fmla="*/ 2147483647 w 59"/>
                <a:gd name="T53" fmla="*/ 2147483647 h 59"/>
                <a:gd name="T54" fmla="*/ 2147483647 w 59"/>
                <a:gd name="T55" fmla="*/ 2147483647 h 59"/>
                <a:gd name="T56" fmla="*/ 2147483647 w 59"/>
                <a:gd name="T57" fmla="*/ 2147483647 h 59"/>
                <a:gd name="T58" fmla="*/ 2147483647 w 59"/>
                <a:gd name="T59" fmla="*/ 2147483647 h 59"/>
                <a:gd name="T60" fmla="*/ 2147483647 w 59"/>
                <a:gd name="T61" fmla="*/ 2147483647 h 59"/>
                <a:gd name="T62" fmla="*/ 2147483647 w 59"/>
                <a:gd name="T63" fmla="*/ 2147483647 h 59"/>
                <a:gd name="T64" fmla="*/ 2147483647 w 59"/>
                <a:gd name="T65" fmla="*/ 2147483647 h 59"/>
                <a:gd name="T66" fmla="*/ 2147483647 w 59"/>
                <a:gd name="T67" fmla="*/ 2147483647 h 59"/>
                <a:gd name="T68" fmla="*/ 2147483647 w 59"/>
                <a:gd name="T69" fmla="*/ 0 h 59"/>
                <a:gd name="T70" fmla="*/ 2147483647 w 59"/>
                <a:gd name="T71" fmla="*/ 2147483647 h 59"/>
                <a:gd name="T72" fmla="*/ 2147483647 w 59"/>
                <a:gd name="T73" fmla="*/ 2147483647 h 59"/>
                <a:gd name="T74" fmla="*/ 2147483647 w 59"/>
                <a:gd name="T75" fmla="*/ 2147483647 h 59"/>
                <a:gd name="T76" fmla="*/ 2147483647 w 59"/>
                <a:gd name="T77" fmla="*/ 2147483647 h 59"/>
                <a:gd name="T78" fmla="*/ 2147483647 w 59"/>
                <a:gd name="T79" fmla="*/ 2147483647 h 5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9" h="59">
                  <a:moveTo>
                    <a:pt x="21" y="6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11" y="36"/>
                    <a:pt x="12" y="36"/>
                  </a:cubicBezTo>
                  <a:cubicBezTo>
                    <a:pt x="13" y="36"/>
                    <a:pt x="17" y="42"/>
                    <a:pt x="18" y="42"/>
                  </a:cubicBezTo>
                  <a:cubicBezTo>
                    <a:pt x="19" y="42"/>
                    <a:pt x="20" y="43"/>
                    <a:pt x="21" y="42"/>
                  </a:cubicBezTo>
                  <a:cubicBezTo>
                    <a:pt x="22" y="42"/>
                    <a:pt x="24" y="40"/>
                    <a:pt x="24" y="40"/>
                  </a:cubicBezTo>
                  <a:cubicBezTo>
                    <a:pt x="25" y="40"/>
                    <a:pt x="30" y="40"/>
                    <a:pt x="30" y="40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6"/>
                    <a:pt x="21" y="6"/>
                    <a:pt x="21" y="6"/>
                  </a:cubicBez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378"/>
            <p:cNvSpPr>
              <a:spLocks/>
            </p:cNvSpPr>
            <p:nvPr/>
          </p:nvSpPr>
          <p:spPr bwMode="auto">
            <a:xfrm>
              <a:off x="5319713" y="4203700"/>
              <a:ext cx="369887" cy="354013"/>
            </a:xfrm>
            <a:custGeom>
              <a:avLst/>
              <a:gdLst>
                <a:gd name="T0" fmla="*/ 2147483647 w 47"/>
                <a:gd name="T1" fmla="*/ 2147483647 h 45"/>
                <a:gd name="T2" fmla="*/ 2147483647 w 47"/>
                <a:gd name="T3" fmla="*/ 2147483647 h 45"/>
                <a:gd name="T4" fmla="*/ 2147483647 w 47"/>
                <a:gd name="T5" fmla="*/ 2147483647 h 45"/>
                <a:gd name="T6" fmla="*/ 2147483647 w 47"/>
                <a:gd name="T7" fmla="*/ 2147483647 h 45"/>
                <a:gd name="T8" fmla="*/ 2147483647 w 47"/>
                <a:gd name="T9" fmla="*/ 2147483647 h 45"/>
                <a:gd name="T10" fmla="*/ 2147483647 w 47"/>
                <a:gd name="T11" fmla="*/ 2147483647 h 45"/>
                <a:gd name="T12" fmla="*/ 2147483647 w 47"/>
                <a:gd name="T13" fmla="*/ 2147483647 h 45"/>
                <a:gd name="T14" fmla="*/ 2147483647 w 47"/>
                <a:gd name="T15" fmla="*/ 2147483647 h 45"/>
                <a:gd name="T16" fmla="*/ 2147483647 w 47"/>
                <a:gd name="T17" fmla="*/ 2147483647 h 45"/>
                <a:gd name="T18" fmla="*/ 2147483647 w 47"/>
                <a:gd name="T19" fmla="*/ 2147483647 h 45"/>
                <a:gd name="T20" fmla="*/ 2147483647 w 47"/>
                <a:gd name="T21" fmla="*/ 2147483647 h 45"/>
                <a:gd name="T22" fmla="*/ 2147483647 w 47"/>
                <a:gd name="T23" fmla="*/ 2147483647 h 45"/>
                <a:gd name="T24" fmla="*/ 2147483647 w 47"/>
                <a:gd name="T25" fmla="*/ 2147483647 h 45"/>
                <a:gd name="T26" fmla="*/ 2147483647 w 47"/>
                <a:gd name="T27" fmla="*/ 2147483647 h 45"/>
                <a:gd name="T28" fmla="*/ 2147483647 w 47"/>
                <a:gd name="T29" fmla="*/ 0 h 45"/>
                <a:gd name="T30" fmla="*/ 2147483647 w 47"/>
                <a:gd name="T31" fmla="*/ 0 h 45"/>
                <a:gd name="T32" fmla="*/ 2147483647 w 47"/>
                <a:gd name="T33" fmla="*/ 2147483647 h 45"/>
                <a:gd name="T34" fmla="*/ 2147483647 w 47"/>
                <a:gd name="T35" fmla="*/ 2147483647 h 45"/>
                <a:gd name="T36" fmla="*/ 2147483647 w 47"/>
                <a:gd name="T37" fmla="*/ 2147483647 h 45"/>
                <a:gd name="T38" fmla="*/ 2147483647 w 47"/>
                <a:gd name="T39" fmla="*/ 2147483647 h 45"/>
                <a:gd name="T40" fmla="*/ 2147483647 w 47"/>
                <a:gd name="T41" fmla="*/ 2147483647 h 45"/>
                <a:gd name="T42" fmla="*/ 2147483647 w 47"/>
                <a:gd name="T43" fmla="*/ 2147483647 h 45"/>
                <a:gd name="T44" fmla="*/ 2147483647 w 47"/>
                <a:gd name="T45" fmla="*/ 2147483647 h 45"/>
                <a:gd name="T46" fmla="*/ 0 w 47"/>
                <a:gd name="T47" fmla="*/ 2147483647 h 45"/>
                <a:gd name="T48" fmla="*/ 2147483647 w 47"/>
                <a:gd name="T49" fmla="*/ 2147483647 h 45"/>
                <a:gd name="T50" fmla="*/ 2147483647 w 47"/>
                <a:gd name="T51" fmla="*/ 2147483647 h 45"/>
                <a:gd name="T52" fmla="*/ 2147483647 w 47"/>
                <a:gd name="T53" fmla="*/ 2147483647 h 45"/>
                <a:gd name="T54" fmla="*/ 2147483647 w 47"/>
                <a:gd name="T55" fmla="*/ 2147483647 h 45"/>
                <a:gd name="T56" fmla="*/ 2147483647 w 47"/>
                <a:gd name="T57" fmla="*/ 2147483647 h 45"/>
                <a:gd name="T58" fmla="*/ 2147483647 w 47"/>
                <a:gd name="T59" fmla="*/ 2147483647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7" h="45">
                  <a:moveTo>
                    <a:pt x="22" y="45"/>
                  </a:moveTo>
                  <a:cubicBezTo>
                    <a:pt x="23" y="45"/>
                    <a:pt x="24" y="44"/>
                    <a:pt x="24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21" y="45"/>
                    <a:pt x="22" y="4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379"/>
            <p:cNvSpPr>
              <a:spLocks/>
            </p:cNvSpPr>
            <p:nvPr/>
          </p:nvSpPr>
          <p:spPr bwMode="auto">
            <a:xfrm>
              <a:off x="5343525" y="4532313"/>
              <a:ext cx="204788" cy="234950"/>
            </a:xfrm>
            <a:custGeom>
              <a:avLst/>
              <a:gdLst>
                <a:gd name="T0" fmla="*/ 2147483647 w 26"/>
                <a:gd name="T1" fmla="*/ 2147483647 h 30"/>
                <a:gd name="T2" fmla="*/ 2147483647 w 26"/>
                <a:gd name="T3" fmla="*/ 2147483647 h 30"/>
                <a:gd name="T4" fmla="*/ 2147483647 w 26"/>
                <a:gd name="T5" fmla="*/ 2147483647 h 30"/>
                <a:gd name="T6" fmla="*/ 2147483647 w 26"/>
                <a:gd name="T7" fmla="*/ 2147483647 h 30"/>
                <a:gd name="T8" fmla="*/ 2147483647 w 26"/>
                <a:gd name="T9" fmla="*/ 2147483647 h 30"/>
                <a:gd name="T10" fmla="*/ 2147483647 w 26"/>
                <a:gd name="T11" fmla="*/ 2147483647 h 30"/>
                <a:gd name="T12" fmla="*/ 2147483647 w 26"/>
                <a:gd name="T13" fmla="*/ 2147483647 h 30"/>
                <a:gd name="T14" fmla="*/ 2147483647 w 26"/>
                <a:gd name="T15" fmla="*/ 0 h 30"/>
                <a:gd name="T16" fmla="*/ 2147483647 w 26"/>
                <a:gd name="T17" fmla="*/ 2147483647 h 30"/>
                <a:gd name="T18" fmla="*/ 2147483647 w 26"/>
                <a:gd name="T19" fmla="*/ 2147483647 h 30"/>
                <a:gd name="T20" fmla="*/ 0 w 26"/>
                <a:gd name="T21" fmla="*/ 2147483647 h 30"/>
                <a:gd name="T22" fmla="*/ 2147483647 w 26"/>
                <a:gd name="T23" fmla="*/ 2147483647 h 30"/>
                <a:gd name="T24" fmla="*/ 2147483647 w 26"/>
                <a:gd name="T25" fmla="*/ 2147483647 h 30"/>
                <a:gd name="T26" fmla="*/ 0 w 26"/>
                <a:gd name="T27" fmla="*/ 2147483647 h 30"/>
                <a:gd name="T28" fmla="*/ 2147483647 w 26"/>
                <a:gd name="T29" fmla="*/ 2147483647 h 30"/>
                <a:gd name="T30" fmla="*/ 2147483647 w 26"/>
                <a:gd name="T31" fmla="*/ 2147483647 h 30"/>
                <a:gd name="T32" fmla="*/ 2147483647 w 26"/>
                <a:gd name="T33" fmla="*/ 2147483647 h 30"/>
                <a:gd name="T34" fmla="*/ 2147483647 w 26"/>
                <a:gd name="T35" fmla="*/ 2147483647 h 30"/>
                <a:gd name="T36" fmla="*/ 2147483647 w 26"/>
                <a:gd name="T37" fmla="*/ 2147483647 h 30"/>
                <a:gd name="T38" fmla="*/ 2147483647 w 26"/>
                <a:gd name="T39" fmla="*/ 2147483647 h 30"/>
                <a:gd name="T40" fmla="*/ 2147483647 w 26"/>
                <a:gd name="T41" fmla="*/ 2147483647 h 30"/>
                <a:gd name="T42" fmla="*/ 2147483647 w 26"/>
                <a:gd name="T43" fmla="*/ 2147483647 h 30"/>
                <a:gd name="T44" fmla="*/ 2147483647 w 26"/>
                <a:gd name="T45" fmla="*/ 2147483647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6" h="30">
                  <a:moveTo>
                    <a:pt x="23" y="7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8" y="3"/>
                    <a:pt x="9" y="1"/>
                    <a:pt x="9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9"/>
                    <a:pt x="18" y="29"/>
                    <a:pt x="18" y="29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3" y="17"/>
                    <a:pt x="23" y="17"/>
                    <a:pt x="23" y="17"/>
                  </a:cubicBezTo>
                  <a:lnTo>
                    <a:pt x="23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380"/>
            <p:cNvSpPr>
              <a:spLocks/>
            </p:cNvSpPr>
            <p:nvPr/>
          </p:nvSpPr>
          <p:spPr bwMode="auto">
            <a:xfrm>
              <a:off x="5122863" y="5040313"/>
              <a:ext cx="188912" cy="179387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0 w 24"/>
                <a:gd name="T7" fmla="*/ 2147483647 h 23"/>
                <a:gd name="T8" fmla="*/ 2147483647 w 24"/>
                <a:gd name="T9" fmla="*/ 2147483647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2147483647 w 24"/>
                <a:gd name="T15" fmla="*/ 2147483647 h 23"/>
                <a:gd name="T16" fmla="*/ 2147483647 w 24"/>
                <a:gd name="T17" fmla="*/ 2147483647 h 23"/>
                <a:gd name="T18" fmla="*/ 2147483647 w 24"/>
                <a:gd name="T19" fmla="*/ 2147483647 h 23"/>
                <a:gd name="T20" fmla="*/ 2147483647 w 24"/>
                <a:gd name="T21" fmla="*/ 2147483647 h 23"/>
                <a:gd name="T22" fmla="*/ 2147483647 w 24"/>
                <a:gd name="T23" fmla="*/ 2147483647 h 23"/>
                <a:gd name="T24" fmla="*/ 2147483647 w 24"/>
                <a:gd name="T25" fmla="*/ 2147483647 h 23"/>
                <a:gd name="T26" fmla="*/ 2147483647 w 24"/>
                <a:gd name="T27" fmla="*/ 2147483647 h 23"/>
                <a:gd name="T28" fmla="*/ 2147483647 w 24"/>
                <a:gd name="T29" fmla="*/ 2147483647 h 23"/>
                <a:gd name="T30" fmla="*/ 2147483647 w 24"/>
                <a:gd name="T31" fmla="*/ 0 h 23"/>
                <a:gd name="T32" fmla="*/ 2147483647 w 24"/>
                <a:gd name="T33" fmla="*/ 2147483647 h 23"/>
                <a:gd name="T34" fmla="*/ 2147483647 w 24"/>
                <a:gd name="T35" fmla="*/ 2147483647 h 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4" h="23">
                  <a:moveTo>
                    <a:pt x="9" y="5"/>
                  </a:moveTo>
                  <a:cubicBezTo>
                    <a:pt x="9" y="5"/>
                    <a:pt x="6" y="8"/>
                    <a:pt x="6" y="8"/>
                  </a:cubicBezTo>
                  <a:cubicBezTo>
                    <a:pt x="5" y="8"/>
                    <a:pt x="2" y="7"/>
                    <a:pt x="2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9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381"/>
            <p:cNvSpPr>
              <a:spLocks/>
            </p:cNvSpPr>
            <p:nvPr/>
          </p:nvSpPr>
          <p:spPr bwMode="auto">
            <a:xfrm>
              <a:off x="5053013" y="4557713"/>
              <a:ext cx="338137" cy="544512"/>
            </a:xfrm>
            <a:custGeom>
              <a:avLst/>
              <a:gdLst>
                <a:gd name="T0" fmla="*/ 2147483647 w 43"/>
                <a:gd name="T1" fmla="*/ 2147483647 h 70"/>
                <a:gd name="T2" fmla="*/ 2147483647 w 43"/>
                <a:gd name="T3" fmla="*/ 2147483647 h 70"/>
                <a:gd name="T4" fmla="*/ 2147483647 w 43"/>
                <a:gd name="T5" fmla="*/ 2147483647 h 70"/>
                <a:gd name="T6" fmla="*/ 2147483647 w 43"/>
                <a:gd name="T7" fmla="*/ 2147483647 h 70"/>
                <a:gd name="T8" fmla="*/ 2147483647 w 43"/>
                <a:gd name="T9" fmla="*/ 2147483647 h 70"/>
                <a:gd name="T10" fmla="*/ 2147483647 w 43"/>
                <a:gd name="T11" fmla="*/ 2147483647 h 70"/>
                <a:gd name="T12" fmla="*/ 2147483647 w 43"/>
                <a:gd name="T13" fmla="*/ 2147483647 h 70"/>
                <a:gd name="T14" fmla="*/ 2147483647 w 43"/>
                <a:gd name="T15" fmla="*/ 2147483647 h 70"/>
                <a:gd name="T16" fmla="*/ 2147483647 w 43"/>
                <a:gd name="T17" fmla="*/ 2147483647 h 70"/>
                <a:gd name="T18" fmla="*/ 2147483647 w 43"/>
                <a:gd name="T19" fmla="*/ 2147483647 h 70"/>
                <a:gd name="T20" fmla="*/ 2147483647 w 43"/>
                <a:gd name="T21" fmla="*/ 2147483647 h 70"/>
                <a:gd name="T22" fmla="*/ 2147483647 w 43"/>
                <a:gd name="T23" fmla="*/ 2147483647 h 70"/>
                <a:gd name="T24" fmla="*/ 2147483647 w 43"/>
                <a:gd name="T25" fmla="*/ 2147483647 h 70"/>
                <a:gd name="T26" fmla="*/ 2147483647 w 43"/>
                <a:gd name="T27" fmla="*/ 2147483647 h 70"/>
                <a:gd name="T28" fmla="*/ 2147483647 w 43"/>
                <a:gd name="T29" fmla="*/ 2147483647 h 70"/>
                <a:gd name="T30" fmla="*/ 0 w 43"/>
                <a:gd name="T31" fmla="*/ 2147483647 h 70"/>
                <a:gd name="T32" fmla="*/ 0 w 43"/>
                <a:gd name="T33" fmla="*/ 2147483647 h 70"/>
                <a:gd name="T34" fmla="*/ 2147483647 w 43"/>
                <a:gd name="T35" fmla="*/ 2147483647 h 70"/>
                <a:gd name="T36" fmla="*/ 2147483647 w 43"/>
                <a:gd name="T37" fmla="*/ 2147483647 h 70"/>
                <a:gd name="T38" fmla="*/ 2147483647 w 43"/>
                <a:gd name="T39" fmla="*/ 2147483647 h 70"/>
                <a:gd name="T40" fmla="*/ 2147483647 w 43"/>
                <a:gd name="T41" fmla="*/ 2147483647 h 70"/>
                <a:gd name="T42" fmla="*/ 2147483647 w 43"/>
                <a:gd name="T43" fmla="*/ 2147483647 h 70"/>
                <a:gd name="T44" fmla="*/ 2147483647 w 43"/>
                <a:gd name="T45" fmla="*/ 2147483647 h 70"/>
                <a:gd name="T46" fmla="*/ 2147483647 w 43"/>
                <a:gd name="T47" fmla="*/ 2147483647 h 70"/>
                <a:gd name="T48" fmla="*/ 2147483647 w 43"/>
                <a:gd name="T49" fmla="*/ 2147483647 h 70"/>
                <a:gd name="T50" fmla="*/ 2147483647 w 43"/>
                <a:gd name="T51" fmla="*/ 2147483647 h 70"/>
                <a:gd name="T52" fmla="*/ 2147483647 w 43"/>
                <a:gd name="T53" fmla="*/ 2147483647 h 70"/>
                <a:gd name="T54" fmla="*/ 2147483647 w 43"/>
                <a:gd name="T55" fmla="*/ 2147483647 h 70"/>
                <a:gd name="T56" fmla="*/ 2147483647 w 43"/>
                <a:gd name="T57" fmla="*/ 2147483647 h 70"/>
                <a:gd name="T58" fmla="*/ 2147483647 w 43"/>
                <a:gd name="T59" fmla="*/ 2147483647 h 70"/>
                <a:gd name="T60" fmla="*/ 2147483647 w 43"/>
                <a:gd name="T61" fmla="*/ 2147483647 h 70"/>
                <a:gd name="T62" fmla="*/ 2147483647 w 43"/>
                <a:gd name="T63" fmla="*/ 2147483647 h 70"/>
                <a:gd name="T64" fmla="*/ 2147483647 w 43"/>
                <a:gd name="T65" fmla="*/ 2147483647 h 70"/>
                <a:gd name="T66" fmla="*/ 2147483647 w 43"/>
                <a:gd name="T67" fmla="*/ 2147483647 h 70"/>
                <a:gd name="T68" fmla="*/ 2147483647 w 43"/>
                <a:gd name="T69" fmla="*/ 2147483647 h 70"/>
                <a:gd name="T70" fmla="*/ 2147483647 w 43"/>
                <a:gd name="T71" fmla="*/ 2147483647 h 70"/>
                <a:gd name="T72" fmla="*/ 2147483647 w 43"/>
                <a:gd name="T73" fmla="*/ 2147483647 h 70"/>
                <a:gd name="T74" fmla="*/ 2147483647 w 43"/>
                <a:gd name="T75" fmla="*/ 2147483647 h 70"/>
                <a:gd name="T76" fmla="*/ 2147483647 w 43"/>
                <a:gd name="T77" fmla="*/ 2147483647 h 70"/>
                <a:gd name="T78" fmla="*/ 2147483647 w 43"/>
                <a:gd name="T79" fmla="*/ 2147483647 h 70"/>
                <a:gd name="T80" fmla="*/ 2147483647 w 43"/>
                <a:gd name="T81" fmla="*/ 2147483647 h 70"/>
                <a:gd name="T82" fmla="*/ 2147483647 w 43"/>
                <a:gd name="T83" fmla="*/ 2147483647 h 70"/>
                <a:gd name="T84" fmla="*/ 2147483647 w 43"/>
                <a:gd name="T85" fmla="*/ 2147483647 h 70"/>
                <a:gd name="T86" fmla="*/ 2147483647 w 43"/>
                <a:gd name="T87" fmla="*/ 2147483647 h 70"/>
                <a:gd name="T88" fmla="*/ 2147483647 w 43"/>
                <a:gd name="T89" fmla="*/ 2147483647 h 70"/>
                <a:gd name="T90" fmla="*/ 2147483647 w 43"/>
                <a:gd name="T91" fmla="*/ 2147483647 h 70"/>
                <a:gd name="T92" fmla="*/ 2147483647 w 43"/>
                <a:gd name="T93" fmla="*/ 2147483647 h 70"/>
                <a:gd name="T94" fmla="*/ 2147483647 w 43"/>
                <a:gd name="T95" fmla="*/ 2147483647 h 70"/>
                <a:gd name="T96" fmla="*/ 2147483647 w 43"/>
                <a:gd name="T97" fmla="*/ 2147483647 h 70"/>
                <a:gd name="T98" fmla="*/ 2147483647 w 43"/>
                <a:gd name="T99" fmla="*/ 2147483647 h 70"/>
                <a:gd name="T100" fmla="*/ 2147483647 w 43"/>
                <a:gd name="T101" fmla="*/ 2147483647 h 70"/>
                <a:gd name="T102" fmla="*/ 2147483647 w 43"/>
                <a:gd name="T103" fmla="*/ 2147483647 h 70"/>
                <a:gd name="T104" fmla="*/ 2147483647 w 43"/>
                <a:gd name="T105" fmla="*/ 2147483647 h 70"/>
                <a:gd name="T106" fmla="*/ 2147483647 w 43"/>
                <a:gd name="T107" fmla="*/ 2147483647 h 70"/>
                <a:gd name="T108" fmla="*/ 2147483647 w 43"/>
                <a:gd name="T109" fmla="*/ 2147483647 h 70"/>
                <a:gd name="T110" fmla="*/ 2147483647 w 43"/>
                <a:gd name="T111" fmla="*/ 0 h 70"/>
                <a:gd name="T112" fmla="*/ 2147483647 w 43"/>
                <a:gd name="T113" fmla="*/ 0 h 70"/>
                <a:gd name="T114" fmla="*/ 2147483647 w 43"/>
                <a:gd name="T115" fmla="*/ 2147483647 h 70"/>
                <a:gd name="T116" fmla="*/ 2147483647 w 43"/>
                <a:gd name="T117" fmla="*/ 0 h 70"/>
                <a:gd name="T118" fmla="*/ 2147483647 w 43"/>
                <a:gd name="T119" fmla="*/ 2147483647 h 70"/>
                <a:gd name="T120" fmla="*/ 2147483647 w 43"/>
                <a:gd name="T121" fmla="*/ 2147483647 h 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3" h="70">
                  <a:moveTo>
                    <a:pt x="27" y="6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4" y="70"/>
                    <a:pt x="15" y="70"/>
                  </a:cubicBezTo>
                  <a:cubicBezTo>
                    <a:pt x="15" y="70"/>
                    <a:pt x="18" y="67"/>
                    <a:pt x="18" y="67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9" y="62"/>
                    <a:pt x="39" y="62"/>
                    <a:pt x="39" y="62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3" y="41"/>
                    <a:pt x="33" y="41"/>
                  </a:cubicBezTo>
                  <a:cubicBezTo>
                    <a:pt x="32" y="41"/>
                    <a:pt x="28" y="39"/>
                    <a:pt x="28" y="39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5"/>
                    <a:pt x="27" y="5"/>
                    <a:pt x="27" y="5"/>
                  </a:cubicBezTo>
                  <a:lnTo>
                    <a:pt x="27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382"/>
            <p:cNvSpPr>
              <a:spLocks/>
            </p:cNvSpPr>
            <p:nvPr/>
          </p:nvSpPr>
          <p:spPr bwMode="auto">
            <a:xfrm>
              <a:off x="4379913" y="4275138"/>
              <a:ext cx="187325" cy="141287"/>
            </a:xfrm>
            <a:custGeom>
              <a:avLst/>
              <a:gdLst>
                <a:gd name="T0" fmla="*/ 2147483647 w 144"/>
                <a:gd name="T1" fmla="*/ 2147483647 h 109"/>
                <a:gd name="T2" fmla="*/ 2147483647 w 144"/>
                <a:gd name="T3" fmla="*/ 2147483647 h 109"/>
                <a:gd name="T4" fmla="*/ 2147483647 w 144"/>
                <a:gd name="T5" fmla="*/ 2147483647 h 109"/>
                <a:gd name="T6" fmla="*/ 2147483647 w 144"/>
                <a:gd name="T7" fmla="*/ 2147483647 h 109"/>
                <a:gd name="T8" fmla="*/ 2147483647 w 144"/>
                <a:gd name="T9" fmla="*/ 2147483647 h 109"/>
                <a:gd name="T10" fmla="*/ 2147483647 w 144"/>
                <a:gd name="T11" fmla="*/ 2147483647 h 109"/>
                <a:gd name="T12" fmla="*/ 2147483647 w 144"/>
                <a:gd name="T13" fmla="*/ 0 h 109"/>
                <a:gd name="T14" fmla="*/ 2147483647 w 144"/>
                <a:gd name="T15" fmla="*/ 0 h 109"/>
                <a:gd name="T16" fmla="*/ 2147483647 w 144"/>
                <a:gd name="T17" fmla="*/ 2147483647 h 109"/>
                <a:gd name="T18" fmla="*/ 2147483647 w 144"/>
                <a:gd name="T19" fmla="*/ 2147483647 h 109"/>
                <a:gd name="T20" fmla="*/ 2147483647 w 144"/>
                <a:gd name="T21" fmla="*/ 2147483647 h 109"/>
                <a:gd name="T22" fmla="*/ 0 w 144"/>
                <a:gd name="T23" fmla="*/ 2147483647 h 109"/>
                <a:gd name="T24" fmla="*/ 0 w 144"/>
                <a:gd name="T25" fmla="*/ 2147483647 h 109"/>
                <a:gd name="T26" fmla="*/ 2147483647 w 144"/>
                <a:gd name="T27" fmla="*/ 2147483647 h 109"/>
                <a:gd name="T28" fmla="*/ 2147483647 w 144"/>
                <a:gd name="T29" fmla="*/ 2147483647 h 109"/>
                <a:gd name="T30" fmla="*/ 2147483647 w 144"/>
                <a:gd name="T31" fmla="*/ 2147483647 h 109"/>
                <a:gd name="T32" fmla="*/ 2147483647 w 144"/>
                <a:gd name="T33" fmla="*/ 2147483647 h 109"/>
                <a:gd name="T34" fmla="*/ 2147483647 w 144"/>
                <a:gd name="T35" fmla="*/ 2147483647 h 109"/>
                <a:gd name="T36" fmla="*/ 2147483647 w 144"/>
                <a:gd name="T37" fmla="*/ 2147483647 h 109"/>
                <a:gd name="T38" fmla="*/ 2147483647 w 144"/>
                <a:gd name="T39" fmla="*/ 2147483647 h 1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44" h="109">
                  <a:moveTo>
                    <a:pt x="114" y="79"/>
                  </a:moveTo>
                  <a:lnTo>
                    <a:pt x="120" y="79"/>
                  </a:lnTo>
                  <a:lnTo>
                    <a:pt x="138" y="55"/>
                  </a:lnTo>
                  <a:lnTo>
                    <a:pt x="144" y="49"/>
                  </a:lnTo>
                  <a:lnTo>
                    <a:pt x="132" y="49"/>
                  </a:lnTo>
                  <a:lnTo>
                    <a:pt x="108" y="25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54" y="19"/>
                  </a:lnTo>
                  <a:lnTo>
                    <a:pt x="24" y="43"/>
                  </a:lnTo>
                  <a:lnTo>
                    <a:pt x="6" y="67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09"/>
                  </a:lnTo>
                  <a:lnTo>
                    <a:pt x="36" y="103"/>
                  </a:lnTo>
                  <a:lnTo>
                    <a:pt x="36" y="109"/>
                  </a:lnTo>
                  <a:lnTo>
                    <a:pt x="42" y="85"/>
                  </a:lnTo>
                  <a:lnTo>
                    <a:pt x="72" y="85"/>
                  </a:lnTo>
                  <a:lnTo>
                    <a:pt x="96" y="85"/>
                  </a:lnTo>
                  <a:lnTo>
                    <a:pt x="114" y="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7" name="Freeform 383"/>
            <p:cNvSpPr>
              <a:spLocks/>
            </p:cNvSpPr>
            <p:nvPr/>
          </p:nvSpPr>
          <p:spPr bwMode="auto">
            <a:xfrm>
              <a:off x="4379913" y="4275138"/>
              <a:ext cx="187325" cy="141287"/>
            </a:xfrm>
            <a:custGeom>
              <a:avLst/>
              <a:gdLst>
                <a:gd name="T0" fmla="*/ 2147483647 w 144"/>
                <a:gd name="T1" fmla="*/ 2147483647 h 109"/>
                <a:gd name="T2" fmla="*/ 2147483647 w 144"/>
                <a:gd name="T3" fmla="*/ 2147483647 h 109"/>
                <a:gd name="T4" fmla="*/ 2147483647 w 144"/>
                <a:gd name="T5" fmla="*/ 2147483647 h 109"/>
                <a:gd name="T6" fmla="*/ 2147483647 w 144"/>
                <a:gd name="T7" fmla="*/ 2147483647 h 109"/>
                <a:gd name="T8" fmla="*/ 2147483647 w 144"/>
                <a:gd name="T9" fmla="*/ 2147483647 h 109"/>
                <a:gd name="T10" fmla="*/ 2147483647 w 144"/>
                <a:gd name="T11" fmla="*/ 2147483647 h 109"/>
                <a:gd name="T12" fmla="*/ 2147483647 w 144"/>
                <a:gd name="T13" fmla="*/ 0 h 109"/>
                <a:gd name="T14" fmla="*/ 2147483647 w 144"/>
                <a:gd name="T15" fmla="*/ 0 h 109"/>
                <a:gd name="T16" fmla="*/ 2147483647 w 144"/>
                <a:gd name="T17" fmla="*/ 2147483647 h 109"/>
                <a:gd name="T18" fmla="*/ 2147483647 w 144"/>
                <a:gd name="T19" fmla="*/ 2147483647 h 109"/>
                <a:gd name="T20" fmla="*/ 2147483647 w 144"/>
                <a:gd name="T21" fmla="*/ 2147483647 h 109"/>
                <a:gd name="T22" fmla="*/ 0 w 144"/>
                <a:gd name="T23" fmla="*/ 2147483647 h 109"/>
                <a:gd name="T24" fmla="*/ 0 w 144"/>
                <a:gd name="T25" fmla="*/ 2147483647 h 109"/>
                <a:gd name="T26" fmla="*/ 2147483647 w 144"/>
                <a:gd name="T27" fmla="*/ 2147483647 h 109"/>
                <a:gd name="T28" fmla="*/ 2147483647 w 144"/>
                <a:gd name="T29" fmla="*/ 2147483647 h 109"/>
                <a:gd name="T30" fmla="*/ 2147483647 w 144"/>
                <a:gd name="T31" fmla="*/ 2147483647 h 109"/>
                <a:gd name="T32" fmla="*/ 2147483647 w 144"/>
                <a:gd name="T33" fmla="*/ 2147483647 h 109"/>
                <a:gd name="T34" fmla="*/ 2147483647 w 144"/>
                <a:gd name="T35" fmla="*/ 2147483647 h 109"/>
                <a:gd name="T36" fmla="*/ 2147483647 w 144"/>
                <a:gd name="T37" fmla="*/ 2147483647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4" h="109">
                  <a:moveTo>
                    <a:pt x="114" y="79"/>
                  </a:moveTo>
                  <a:lnTo>
                    <a:pt x="120" y="79"/>
                  </a:lnTo>
                  <a:lnTo>
                    <a:pt x="138" y="55"/>
                  </a:lnTo>
                  <a:lnTo>
                    <a:pt x="144" y="49"/>
                  </a:lnTo>
                  <a:lnTo>
                    <a:pt x="132" y="49"/>
                  </a:lnTo>
                  <a:lnTo>
                    <a:pt x="108" y="25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54" y="19"/>
                  </a:lnTo>
                  <a:lnTo>
                    <a:pt x="24" y="43"/>
                  </a:lnTo>
                  <a:lnTo>
                    <a:pt x="6" y="67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09"/>
                  </a:lnTo>
                  <a:lnTo>
                    <a:pt x="36" y="103"/>
                  </a:lnTo>
                  <a:lnTo>
                    <a:pt x="36" y="109"/>
                  </a:lnTo>
                  <a:lnTo>
                    <a:pt x="42" y="85"/>
                  </a:lnTo>
                  <a:lnTo>
                    <a:pt x="72" y="85"/>
                  </a:lnTo>
                  <a:lnTo>
                    <a:pt x="96" y="85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8" name="Freeform 384"/>
            <p:cNvSpPr>
              <a:spLocks/>
            </p:cNvSpPr>
            <p:nvPr/>
          </p:nvSpPr>
          <p:spPr bwMode="auto">
            <a:xfrm>
              <a:off x="4503738" y="4378325"/>
              <a:ext cx="23812" cy="6350"/>
            </a:xfrm>
            <a:custGeom>
              <a:avLst/>
              <a:gdLst>
                <a:gd name="T0" fmla="*/ 0 w 18"/>
                <a:gd name="T1" fmla="*/ 2147483647 h 6"/>
                <a:gd name="T2" fmla="*/ 2147483647 w 18"/>
                <a:gd name="T3" fmla="*/ 2147483647 h 6"/>
                <a:gd name="T4" fmla="*/ 2147483647 w 18"/>
                <a:gd name="T5" fmla="*/ 0 h 6"/>
                <a:gd name="T6" fmla="*/ 0 w 18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lnTo>
                    <a:pt x="6" y="6"/>
                  </a:lnTo>
                  <a:lnTo>
                    <a:pt x="18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385"/>
            <p:cNvSpPr>
              <a:spLocks/>
            </p:cNvSpPr>
            <p:nvPr/>
          </p:nvSpPr>
          <p:spPr bwMode="auto">
            <a:xfrm>
              <a:off x="4503738" y="4378325"/>
              <a:ext cx="23812" cy="6350"/>
            </a:xfrm>
            <a:custGeom>
              <a:avLst/>
              <a:gdLst>
                <a:gd name="T0" fmla="*/ 0 w 18"/>
                <a:gd name="T1" fmla="*/ 2147483647 h 6"/>
                <a:gd name="T2" fmla="*/ 2147483647 w 18"/>
                <a:gd name="T3" fmla="*/ 2147483647 h 6"/>
                <a:gd name="T4" fmla="*/ 2147483647 w 1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lnTo>
                    <a:pt x="6" y="6"/>
                  </a:lnTo>
                  <a:lnTo>
                    <a:pt x="18" y="0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386"/>
            <p:cNvSpPr>
              <a:spLocks/>
            </p:cNvSpPr>
            <p:nvPr/>
          </p:nvSpPr>
          <p:spPr bwMode="auto">
            <a:xfrm>
              <a:off x="4425950" y="4384675"/>
              <a:ext cx="101600" cy="131763"/>
            </a:xfrm>
            <a:custGeom>
              <a:avLst/>
              <a:gdLst>
                <a:gd name="T0" fmla="*/ 2147483647 w 78"/>
                <a:gd name="T1" fmla="*/ 2147483647 h 102"/>
                <a:gd name="T2" fmla="*/ 2147483647 w 78"/>
                <a:gd name="T3" fmla="*/ 0 h 102"/>
                <a:gd name="T4" fmla="*/ 2147483647 w 78"/>
                <a:gd name="T5" fmla="*/ 0 h 102"/>
                <a:gd name="T6" fmla="*/ 2147483647 w 78"/>
                <a:gd name="T7" fmla="*/ 0 h 102"/>
                <a:gd name="T8" fmla="*/ 0 w 78"/>
                <a:gd name="T9" fmla="*/ 2147483647 h 102"/>
                <a:gd name="T10" fmla="*/ 2147483647 w 78"/>
                <a:gd name="T11" fmla="*/ 2147483647 h 102"/>
                <a:gd name="T12" fmla="*/ 0 w 78"/>
                <a:gd name="T13" fmla="*/ 2147483647 h 102"/>
                <a:gd name="T14" fmla="*/ 0 w 78"/>
                <a:gd name="T15" fmla="*/ 2147483647 h 102"/>
                <a:gd name="T16" fmla="*/ 2147483647 w 78"/>
                <a:gd name="T17" fmla="*/ 2147483647 h 102"/>
                <a:gd name="T18" fmla="*/ 2147483647 w 78"/>
                <a:gd name="T19" fmla="*/ 2147483647 h 102"/>
                <a:gd name="T20" fmla="*/ 2147483647 w 78"/>
                <a:gd name="T21" fmla="*/ 2147483647 h 102"/>
                <a:gd name="T22" fmla="*/ 2147483647 w 78"/>
                <a:gd name="T23" fmla="*/ 2147483647 h 102"/>
                <a:gd name="T24" fmla="*/ 2147483647 w 78"/>
                <a:gd name="T25" fmla="*/ 2147483647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102">
                  <a:moveTo>
                    <a:pt x="60" y="6"/>
                  </a:moveTo>
                  <a:lnTo>
                    <a:pt x="60" y="0"/>
                  </a:lnTo>
                  <a:lnTo>
                    <a:pt x="36" y="0"/>
                  </a:lnTo>
                  <a:lnTo>
                    <a:pt x="6" y="0"/>
                  </a:lnTo>
                  <a:lnTo>
                    <a:pt x="0" y="24"/>
                  </a:lnTo>
                  <a:lnTo>
                    <a:pt x="12" y="42"/>
                  </a:lnTo>
                  <a:lnTo>
                    <a:pt x="0" y="66"/>
                  </a:lnTo>
                  <a:lnTo>
                    <a:pt x="0" y="84"/>
                  </a:lnTo>
                  <a:lnTo>
                    <a:pt x="6" y="102"/>
                  </a:lnTo>
                  <a:lnTo>
                    <a:pt x="36" y="102"/>
                  </a:lnTo>
                  <a:lnTo>
                    <a:pt x="78" y="90"/>
                  </a:lnTo>
                  <a:lnTo>
                    <a:pt x="60" y="36"/>
                  </a:lnTo>
                  <a:lnTo>
                    <a:pt x="60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387"/>
            <p:cNvSpPr>
              <a:spLocks/>
            </p:cNvSpPr>
            <p:nvPr/>
          </p:nvSpPr>
          <p:spPr bwMode="auto">
            <a:xfrm>
              <a:off x="4576763" y="4283075"/>
              <a:ext cx="296862" cy="266700"/>
            </a:xfrm>
            <a:custGeom>
              <a:avLst/>
              <a:gdLst>
                <a:gd name="T0" fmla="*/ 2147483647 w 228"/>
                <a:gd name="T1" fmla="*/ 2147483647 h 205"/>
                <a:gd name="T2" fmla="*/ 2147483647 w 228"/>
                <a:gd name="T3" fmla="*/ 2147483647 h 205"/>
                <a:gd name="T4" fmla="*/ 2147483647 w 228"/>
                <a:gd name="T5" fmla="*/ 2147483647 h 205"/>
                <a:gd name="T6" fmla="*/ 2147483647 w 228"/>
                <a:gd name="T7" fmla="*/ 2147483647 h 205"/>
                <a:gd name="T8" fmla="*/ 2147483647 w 228"/>
                <a:gd name="T9" fmla="*/ 2147483647 h 205"/>
                <a:gd name="T10" fmla="*/ 2147483647 w 228"/>
                <a:gd name="T11" fmla="*/ 2147483647 h 205"/>
                <a:gd name="T12" fmla="*/ 2147483647 w 228"/>
                <a:gd name="T13" fmla="*/ 2147483647 h 205"/>
                <a:gd name="T14" fmla="*/ 2147483647 w 228"/>
                <a:gd name="T15" fmla="*/ 2147483647 h 205"/>
                <a:gd name="T16" fmla="*/ 2147483647 w 228"/>
                <a:gd name="T17" fmla="*/ 2147483647 h 205"/>
                <a:gd name="T18" fmla="*/ 2147483647 w 228"/>
                <a:gd name="T19" fmla="*/ 0 h 205"/>
                <a:gd name="T20" fmla="*/ 2147483647 w 228"/>
                <a:gd name="T21" fmla="*/ 2147483647 h 205"/>
                <a:gd name="T22" fmla="*/ 2147483647 w 228"/>
                <a:gd name="T23" fmla="*/ 2147483647 h 205"/>
                <a:gd name="T24" fmla="*/ 2147483647 w 228"/>
                <a:gd name="T25" fmla="*/ 2147483647 h 205"/>
                <a:gd name="T26" fmla="*/ 2147483647 w 228"/>
                <a:gd name="T27" fmla="*/ 2147483647 h 205"/>
                <a:gd name="T28" fmla="*/ 2147483647 w 228"/>
                <a:gd name="T29" fmla="*/ 2147483647 h 205"/>
                <a:gd name="T30" fmla="*/ 2147483647 w 228"/>
                <a:gd name="T31" fmla="*/ 2147483647 h 205"/>
                <a:gd name="T32" fmla="*/ 2147483647 w 228"/>
                <a:gd name="T33" fmla="*/ 2147483647 h 205"/>
                <a:gd name="T34" fmla="*/ 2147483647 w 228"/>
                <a:gd name="T35" fmla="*/ 2147483647 h 205"/>
                <a:gd name="T36" fmla="*/ 2147483647 w 228"/>
                <a:gd name="T37" fmla="*/ 2147483647 h 205"/>
                <a:gd name="T38" fmla="*/ 0 w 228"/>
                <a:gd name="T39" fmla="*/ 2147483647 h 205"/>
                <a:gd name="T40" fmla="*/ 0 w 228"/>
                <a:gd name="T41" fmla="*/ 2147483647 h 205"/>
                <a:gd name="T42" fmla="*/ 2147483647 w 228"/>
                <a:gd name="T43" fmla="*/ 2147483647 h 205"/>
                <a:gd name="T44" fmla="*/ 2147483647 w 228"/>
                <a:gd name="T45" fmla="*/ 2147483647 h 205"/>
                <a:gd name="T46" fmla="*/ 2147483647 w 228"/>
                <a:gd name="T47" fmla="*/ 2147483647 h 205"/>
                <a:gd name="T48" fmla="*/ 2147483647 w 228"/>
                <a:gd name="T49" fmla="*/ 2147483647 h 205"/>
                <a:gd name="T50" fmla="*/ 2147483647 w 228"/>
                <a:gd name="T51" fmla="*/ 2147483647 h 205"/>
                <a:gd name="T52" fmla="*/ 2147483647 w 228"/>
                <a:gd name="T53" fmla="*/ 2147483647 h 2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28" h="205">
                  <a:moveTo>
                    <a:pt x="120" y="151"/>
                  </a:moveTo>
                  <a:lnTo>
                    <a:pt x="150" y="163"/>
                  </a:lnTo>
                  <a:lnTo>
                    <a:pt x="180" y="121"/>
                  </a:lnTo>
                  <a:lnTo>
                    <a:pt x="198" y="73"/>
                  </a:lnTo>
                  <a:lnTo>
                    <a:pt x="204" y="55"/>
                  </a:lnTo>
                  <a:lnTo>
                    <a:pt x="222" y="49"/>
                  </a:lnTo>
                  <a:lnTo>
                    <a:pt x="228" y="31"/>
                  </a:lnTo>
                  <a:lnTo>
                    <a:pt x="210" y="25"/>
                  </a:lnTo>
                  <a:lnTo>
                    <a:pt x="198" y="7"/>
                  </a:lnTo>
                  <a:lnTo>
                    <a:pt x="204" y="0"/>
                  </a:lnTo>
                  <a:lnTo>
                    <a:pt x="174" y="25"/>
                  </a:lnTo>
                  <a:lnTo>
                    <a:pt x="144" y="31"/>
                  </a:lnTo>
                  <a:lnTo>
                    <a:pt x="108" y="31"/>
                  </a:lnTo>
                  <a:lnTo>
                    <a:pt x="84" y="43"/>
                  </a:lnTo>
                  <a:lnTo>
                    <a:pt x="48" y="31"/>
                  </a:lnTo>
                  <a:lnTo>
                    <a:pt x="24" y="31"/>
                  </a:lnTo>
                  <a:lnTo>
                    <a:pt x="12" y="49"/>
                  </a:lnTo>
                  <a:lnTo>
                    <a:pt x="12" y="67"/>
                  </a:lnTo>
                  <a:lnTo>
                    <a:pt x="12" y="91"/>
                  </a:lnTo>
                  <a:lnTo>
                    <a:pt x="0" y="133"/>
                  </a:lnTo>
                  <a:lnTo>
                    <a:pt x="0" y="163"/>
                  </a:lnTo>
                  <a:lnTo>
                    <a:pt x="24" y="163"/>
                  </a:lnTo>
                  <a:lnTo>
                    <a:pt x="48" y="193"/>
                  </a:lnTo>
                  <a:lnTo>
                    <a:pt x="72" y="199"/>
                  </a:lnTo>
                  <a:lnTo>
                    <a:pt x="96" y="205"/>
                  </a:lnTo>
                  <a:lnTo>
                    <a:pt x="102" y="175"/>
                  </a:lnTo>
                  <a:lnTo>
                    <a:pt x="120" y="15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388"/>
            <p:cNvSpPr>
              <a:spLocks/>
            </p:cNvSpPr>
            <p:nvPr/>
          </p:nvSpPr>
          <p:spPr bwMode="auto">
            <a:xfrm>
              <a:off x="4865688" y="4384675"/>
              <a:ext cx="320675" cy="187325"/>
            </a:xfrm>
            <a:custGeom>
              <a:avLst/>
              <a:gdLst>
                <a:gd name="T0" fmla="*/ 2147483647 w 246"/>
                <a:gd name="T1" fmla="*/ 2147483647 h 144"/>
                <a:gd name="T2" fmla="*/ 2147483647 w 246"/>
                <a:gd name="T3" fmla="*/ 2147483647 h 144"/>
                <a:gd name="T4" fmla="*/ 2147483647 w 246"/>
                <a:gd name="T5" fmla="*/ 2147483647 h 144"/>
                <a:gd name="T6" fmla="*/ 2147483647 w 246"/>
                <a:gd name="T7" fmla="*/ 2147483647 h 144"/>
                <a:gd name="T8" fmla="*/ 0 w 246"/>
                <a:gd name="T9" fmla="*/ 2147483647 h 144"/>
                <a:gd name="T10" fmla="*/ 2147483647 w 246"/>
                <a:gd name="T11" fmla="*/ 2147483647 h 144"/>
                <a:gd name="T12" fmla="*/ 2147483647 w 246"/>
                <a:gd name="T13" fmla="*/ 2147483647 h 144"/>
                <a:gd name="T14" fmla="*/ 2147483647 w 246"/>
                <a:gd name="T15" fmla="*/ 2147483647 h 144"/>
                <a:gd name="T16" fmla="*/ 2147483647 w 246"/>
                <a:gd name="T17" fmla="*/ 2147483647 h 144"/>
                <a:gd name="T18" fmla="*/ 2147483647 w 246"/>
                <a:gd name="T19" fmla="*/ 2147483647 h 144"/>
                <a:gd name="T20" fmla="*/ 2147483647 w 246"/>
                <a:gd name="T21" fmla="*/ 2147483647 h 144"/>
                <a:gd name="T22" fmla="*/ 2147483647 w 246"/>
                <a:gd name="T23" fmla="*/ 2147483647 h 144"/>
                <a:gd name="T24" fmla="*/ 2147483647 w 246"/>
                <a:gd name="T25" fmla="*/ 2147483647 h 144"/>
                <a:gd name="T26" fmla="*/ 2147483647 w 246"/>
                <a:gd name="T27" fmla="*/ 2147483647 h 144"/>
                <a:gd name="T28" fmla="*/ 2147483647 w 246"/>
                <a:gd name="T29" fmla="*/ 2147483647 h 144"/>
                <a:gd name="T30" fmla="*/ 2147483647 w 246"/>
                <a:gd name="T31" fmla="*/ 2147483647 h 144"/>
                <a:gd name="T32" fmla="*/ 2147483647 w 246"/>
                <a:gd name="T33" fmla="*/ 2147483647 h 144"/>
                <a:gd name="T34" fmla="*/ 2147483647 w 246"/>
                <a:gd name="T35" fmla="*/ 2147483647 h 144"/>
                <a:gd name="T36" fmla="*/ 2147483647 w 246"/>
                <a:gd name="T37" fmla="*/ 2147483647 h 144"/>
                <a:gd name="T38" fmla="*/ 2147483647 w 246"/>
                <a:gd name="T39" fmla="*/ 0 h 144"/>
                <a:gd name="T40" fmla="*/ 2147483647 w 246"/>
                <a:gd name="T41" fmla="*/ 2147483647 h 144"/>
                <a:gd name="T42" fmla="*/ 2147483647 w 246"/>
                <a:gd name="T43" fmla="*/ 214748364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6" h="144">
                  <a:moveTo>
                    <a:pt x="78" y="36"/>
                  </a:moveTo>
                  <a:lnTo>
                    <a:pt x="72" y="48"/>
                  </a:lnTo>
                  <a:lnTo>
                    <a:pt x="36" y="60"/>
                  </a:lnTo>
                  <a:lnTo>
                    <a:pt x="12" y="66"/>
                  </a:lnTo>
                  <a:lnTo>
                    <a:pt x="0" y="102"/>
                  </a:lnTo>
                  <a:lnTo>
                    <a:pt x="12" y="132"/>
                  </a:lnTo>
                  <a:lnTo>
                    <a:pt x="18" y="144"/>
                  </a:lnTo>
                  <a:lnTo>
                    <a:pt x="42" y="132"/>
                  </a:lnTo>
                  <a:lnTo>
                    <a:pt x="66" y="132"/>
                  </a:lnTo>
                  <a:lnTo>
                    <a:pt x="78" y="138"/>
                  </a:lnTo>
                  <a:lnTo>
                    <a:pt x="78" y="114"/>
                  </a:lnTo>
                  <a:lnTo>
                    <a:pt x="114" y="108"/>
                  </a:lnTo>
                  <a:lnTo>
                    <a:pt x="144" y="120"/>
                  </a:lnTo>
                  <a:lnTo>
                    <a:pt x="198" y="108"/>
                  </a:lnTo>
                  <a:lnTo>
                    <a:pt x="246" y="102"/>
                  </a:lnTo>
                  <a:lnTo>
                    <a:pt x="210" y="66"/>
                  </a:lnTo>
                  <a:lnTo>
                    <a:pt x="186" y="54"/>
                  </a:lnTo>
                  <a:lnTo>
                    <a:pt x="168" y="24"/>
                  </a:lnTo>
                  <a:lnTo>
                    <a:pt x="156" y="0"/>
                  </a:lnTo>
                  <a:lnTo>
                    <a:pt x="108" y="30"/>
                  </a:lnTo>
                  <a:lnTo>
                    <a:pt x="78" y="3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389"/>
            <p:cNvSpPr>
              <a:spLocks/>
            </p:cNvSpPr>
            <p:nvPr/>
          </p:nvSpPr>
          <p:spPr bwMode="auto">
            <a:xfrm>
              <a:off x="4772025" y="4557713"/>
              <a:ext cx="195263" cy="233362"/>
            </a:xfrm>
            <a:custGeom>
              <a:avLst/>
              <a:gdLst>
                <a:gd name="T0" fmla="*/ 2147483647 w 150"/>
                <a:gd name="T1" fmla="*/ 2147483647 h 180"/>
                <a:gd name="T2" fmla="*/ 2147483647 w 150"/>
                <a:gd name="T3" fmla="*/ 2147483647 h 180"/>
                <a:gd name="T4" fmla="*/ 2147483647 w 150"/>
                <a:gd name="T5" fmla="*/ 2147483647 h 180"/>
                <a:gd name="T6" fmla="*/ 2147483647 w 150"/>
                <a:gd name="T7" fmla="*/ 2147483647 h 180"/>
                <a:gd name="T8" fmla="*/ 2147483647 w 150"/>
                <a:gd name="T9" fmla="*/ 2147483647 h 180"/>
                <a:gd name="T10" fmla="*/ 2147483647 w 150"/>
                <a:gd name="T11" fmla="*/ 0 h 180"/>
                <a:gd name="T12" fmla="*/ 2147483647 w 150"/>
                <a:gd name="T13" fmla="*/ 0 h 180"/>
                <a:gd name="T14" fmla="*/ 2147483647 w 150"/>
                <a:gd name="T15" fmla="*/ 2147483647 h 180"/>
                <a:gd name="T16" fmla="*/ 2147483647 w 150"/>
                <a:gd name="T17" fmla="*/ 2147483647 h 180"/>
                <a:gd name="T18" fmla="*/ 2147483647 w 150"/>
                <a:gd name="T19" fmla="*/ 2147483647 h 180"/>
                <a:gd name="T20" fmla="*/ 2147483647 w 150"/>
                <a:gd name="T21" fmla="*/ 2147483647 h 180"/>
                <a:gd name="T22" fmla="*/ 2147483647 w 150"/>
                <a:gd name="T23" fmla="*/ 2147483647 h 180"/>
                <a:gd name="T24" fmla="*/ 2147483647 w 150"/>
                <a:gd name="T25" fmla="*/ 2147483647 h 180"/>
                <a:gd name="T26" fmla="*/ 2147483647 w 150"/>
                <a:gd name="T27" fmla="*/ 2147483647 h 180"/>
                <a:gd name="T28" fmla="*/ 2147483647 w 150"/>
                <a:gd name="T29" fmla="*/ 2147483647 h 180"/>
                <a:gd name="T30" fmla="*/ 2147483647 w 150"/>
                <a:gd name="T31" fmla="*/ 2147483647 h 180"/>
                <a:gd name="T32" fmla="*/ 2147483647 w 150"/>
                <a:gd name="T33" fmla="*/ 2147483647 h 180"/>
                <a:gd name="T34" fmla="*/ 0 w 150"/>
                <a:gd name="T35" fmla="*/ 2147483647 h 180"/>
                <a:gd name="T36" fmla="*/ 2147483647 w 150"/>
                <a:gd name="T37" fmla="*/ 2147483647 h 180"/>
                <a:gd name="T38" fmla="*/ 2147483647 w 150"/>
                <a:gd name="T39" fmla="*/ 2147483647 h 180"/>
                <a:gd name="T40" fmla="*/ 2147483647 w 150"/>
                <a:gd name="T41" fmla="*/ 2147483647 h 180"/>
                <a:gd name="T42" fmla="*/ 2147483647 w 150"/>
                <a:gd name="T43" fmla="*/ 2147483647 h 1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0" h="180">
                  <a:moveTo>
                    <a:pt x="66" y="162"/>
                  </a:moveTo>
                  <a:lnTo>
                    <a:pt x="90" y="144"/>
                  </a:lnTo>
                  <a:lnTo>
                    <a:pt x="114" y="96"/>
                  </a:lnTo>
                  <a:lnTo>
                    <a:pt x="132" y="7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14" y="0"/>
                  </a:lnTo>
                  <a:lnTo>
                    <a:pt x="90" y="12"/>
                  </a:lnTo>
                  <a:lnTo>
                    <a:pt x="72" y="18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48" y="48"/>
                  </a:lnTo>
                  <a:lnTo>
                    <a:pt x="60" y="54"/>
                  </a:lnTo>
                  <a:lnTo>
                    <a:pt x="54" y="84"/>
                  </a:lnTo>
                  <a:lnTo>
                    <a:pt x="48" y="114"/>
                  </a:lnTo>
                  <a:lnTo>
                    <a:pt x="30" y="114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18" y="156"/>
                  </a:lnTo>
                  <a:lnTo>
                    <a:pt x="24" y="180"/>
                  </a:lnTo>
                  <a:lnTo>
                    <a:pt x="42" y="162"/>
                  </a:lnTo>
                  <a:lnTo>
                    <a:pt x="66" y="16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4" name="Freeform 390"/>
            <p:cNvSpPr>
              <a:spLocks/>
            </p:cNvSpPr>
            <p:nvPr/>
          </p:nvSpPr>
          <p:spPr bwMode="auto">
            <a:xfrm>
              <a:off x="4732338" y="4605338"/>
              <a:ext cx="117475" cy="130175"/>
            </a:xfrm>
            <a:custGeom>
              <a:avLst/>
              <a:gdLst>
                <a:gd name="T0" fmla="*/ 2147483647 w 90"/>
                <a:gd name="T1" fmla="*/ 2147483647 h 102"/>
                <a:gd name="T2" fmla="*/ 2147483647 w 90"/>
                <a:gd name="T3" fmla="*/ 2147483647 h 102"/>
                <a:gd name="T4" fmla="*/ 2147483647 w 90"/>
                <a:gd name="T5" fmla="*/ 2147483647 h 102"/>
                <a:gd name="T6" fmla="*/ 2147483647 w 90"/>
                <a:gd name="T7" fmla="*/ 2147483647 h 102"/>
                <a:gd name="T8" fmla="*/ 2147483647 w 90"/>
                <a:gd name="T9" fmla="*/ 2147483647 h 102"/>
                <a:gd name="T10" fmla="*/ 2147483647 w 90"/>
                <a:gd name="T11" fmla="*/ 0 h 102"/>
                <a:gd name="T12" fmla="*/ 2147483647 w 90"/>
                <a:gd name="T13" fmla="*/ 0 h 102"/>
                <a:gd name="T14" fmla="*/ 0 w 90"/>
                <a:gd name="T15" fmla="*/ 0 h 102"/>
                <a:gd name="T16" fmla="*/ 0 w 90"/>
                <a:gd name="T17" fmla="*/ 2147483647 h 102"/>
                <a:gd name="T18" fmla="*/ 0 w 90"/>
                <a:gd name="T19" fmla="*/ 2147483647 h 102"/>
                <a:gd name="T20" fmla="*/ 2147483647 w 90"/>
                <a:gd name="T21" fmla="*/ 2147483647 h 102"/>
                <a:gd name="T22" fmla="*/ 2147483647 w 90"/>
                <a:gd name="T23" fmla="*/ 2147483647 h 102"/>
                <a:gd name="T24" fmla="*/ 2147483647 w 90"/>
                <a:gd name="T25" fmla="*/ 2147483647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0" h="102">
                  <a:moveTo>
                    <a:pt x="60" y="78"/>
                  </a:moveTo>
                  <a:lnTo>
                    <a:pt x="78" y="78"/>
                  </a:lnTo>
                  <a:lnTo>
                    <a:pt x="84" y="48"/>
                  </a:lnTo>
                  <a:lnTo>
                    <a:pt x="90" y="18"/>
                  </a:lnTo>
                  <a:lnTo>
                    <a:pt x="78" y="12"/>
                  </a:lnTo>
                  <a:lnTo>
                    <a:pt x="78" y="0"/>
                  </a:lnTo>
                  <a:lnTo>
                    <a:pt x="4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54"/>
                  </a:lnTo>
                  <a:lnTo>
                    <a:pt x="30" y="102"/>
                  </a:lnTo>
                  <a:lnTo>
                    <a:pt x="42" y="90"/>
                  </a:lnTo>
                  <a:lnTo>
                    <a:pt x="60" y="7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5" name="Freeform 391"/>
            <p:cNvSpPr>
              <a:spLocks/>
            </p:cNvSpPr>
            <p:nvPr/>
          </p:nvSpPr>
          <p:spPr bwMode="auto">
            <a:xfrm>
              <a:off x="4700588" y="4346575"/>
              <a:ext cx="187325" cy="258763"/>
            </a:xfrm>
            <a:custGeom>
              <a:avLst/>
              <a:gdLst>
                <a:gd name="T0" fmla="*/ 2147483647 w 144"/>
                <a:gd name="T1" fmla="*/ 2147483647 h 198"/>
                <a:gd name="T2" fmla="*/ 2147483647 w 144"/>
                <a:gd name="T3" fmla="*/ 2147483647 h 198"/>
                <a:gd name="T4" fmla="*/ 2147483647 w 144"/>
                <a:gd name="T5" fmla="*/ 2147483647 h 198"/>
                <a:gd name="T6" fmla="*/ 2147483647 w 144"/>
                <a:gd name="T7" fmla="*/ 2147483647 h 198"/>
                <a:gd name="T8" fmla="*/ 2147483647 w 144"/>
                <a:gd name="T9" fmla="*/ 2147483647 h 198"/>
                <a:gd name="T10" fmla="*/ 2147483647 w 144"/>
                <a:gd name="T11" fmla="*/ 2147483647 h 198"/>
                <a:gd name="T12" fmla="*/ 2147483647 w 144"/>
                <a:gd name="T13" fmla="*/ 2147483647 h 198"/>
                <a:gd name="T14" fmla="*/ 2147483647 w 144"/>
                <a:gd name="T15" fmla="*/ 2147483647 h 198"/>
                <a:gd name="T16" fmla="*/ 2147483647 w 144"/>
                <a:gd name="T17" fmla="*/ 0 h 198"/>
                <a:gd name="T18" fmla="*/ 2147483647 w 144"/>
                <a:gd name="T19" fmla="*/ 0 h 198"/>
                <a:gd name="T20" fmla="*/ 2147483647 w 144"/>
                <a:gd name="T21" fmla="*/ 2147483647 h 198"/>
                <a:gd name="T22" fmla="*/ 2147483647 w 144"/>
                <a:gd name="T23" fmla="*/ 2147483647 h 198"/>
                <a:gd name="T24" fmla="*/ 2147483647 w 144"/>
                <a:gd name="T25" fmla="*/ 2147483647 h 198"/>
                <a:gd name="T26" fmla="*/ 2147483647 w 144"/>
                <a:gd name="T27" fmla="*/ 2147483647 h 198"/>
                <a:gd name="T28" fmla="*/ 2147483647 w 144"/>
                <a:gd name="T29" fmla="*/ 2147483647 h 198"/>
                <a:gd name="T30" fmla="*/ 2147483647 w 144"/>
                <a:gd name="T31" fmla="*/ 2147483647 h 198"/>
                <a:gd name="T32" fmla="*/ 0 w 144"/>
                <a:gd name="T33" fmla="*/ 2147483647 h 198"/>
                <a:gd name="T34" fmla="*/ 2147483647 w 144"/>
                <a:gd name="T35" fmla="*/ 2147483647 h 198"/>
                <a:gd name="T36" fmla="*/ 2147483647 w 144"/>
                <a:gd name="T37" fmla="*/ 2147483647 h 198"/>
                <a:gd name="T38" fmla="*/ 2147483647 w 144"/>
                <a:gd name="T39" fmla="*/ 2147483647 h 198"/>
                <a:gd name="T40" fmla="*/ 2147483647 w 144"/>
                <a:gd name="T41" fmla="*/ 2147483647 h 198"/>
                <a:gd name="T42" fmla="*/ 2147483647 w 144"/>
                <a:gd name="T43" fmla="*/ 2147483647 h 19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4" h="198">
                  <a:moveTo>
                    <a:pt x="144" y="174"/>
                  </a:moveTo>
                  <a:lnTo>
                    <a:pt x="138" y="162"/>
                  </a:lnTo>
                  <a:lnTo>
                    <a:pt x="126" y="132"/>
                  </a:lnTo>
                  <a:lnTo>
                    <a:pt x="138" y="96"/>
                  </a:lnTo>
                  <a:lnTo>
                    <a:pt x="132" y="96"/>
                  </a:lnTo>
                  <a:lnTo>
                    <a:pt x="114" y="66"/>
                  </a:lnTo>
                  <a:lnTo>
                    <a:pt x="114" y="48"/>
                  </a:lnTo>
                  <a:lnTo>
                    <a:pt x="138" y="42"/>
                  </a:lnTo>
                  <a:lnTo>
                    <a:pt x="126" y="0"/>
                  </a:lnTo>
                  <a:lnTo>
                    <a:pt x="108" y="6"/>
                  </a:lnTo>
                  <a:lnTo>
                    <a:pt x="102" y="24"/>
                  </a:lnTo>
                  <a:lnTo>
                    <a:pt x="84" y="72"/>
                  </a:lnTo>
                  <a:lnTo>
                    <a:pt x="54" y="114"/>
                  </a:lnTo>
                  <a:lnTo>
                    <a:pt x="24" y="102"/>
                  </a:lnTo>
                  <a:lnTo>
                    <a:pt x="6" y="126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24" y="198"/>
                  </a:lnTo>
                  <a:lnTo>
                    <a:pt x="72" y="198"/>
                  </a:lnTo>
                  <a:lnTo>
                    <a:pt x="102" y="198"/>
                  </a:lnTo>
                  <a:lnTo>
                    <a:pt x="144" y="17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6" name="Freeform 392"/>
            <p:cNvSpPr>
              <a:spLocks/>
            </p:cNvSpPr>
            <p:nvPr/>
          </p:nvSpPr>
          <p:spPr bwMode="auto">
            <a:xfrm>
              <a:off x="4700588" y="4346575"/>
              <a:ext cx="187325" cy="258763"/>
            </a:xfrm>
            <a:custGeom>
              <a:avLst/>
              <a:gdLst>
                <a:gd name="T0" fmla="*/ 2147483647 w 144"/>
                <a:gd name="T1" fmla="*/ 2147483647 h 198"/>
                <a:gd name="T2" fmla="*/ 2147483647 w 144"/>
                <a:gd name="T3" fmla="*/ 2147483647 h 198"/>
                <a:gd name="T4" fmla="*/ 2147483647 w 144"/>
                <a:gd name="T5" fmla="*/ 2147483647 h 198"/>
                <a:gd name="T6" fmla="*/ 2147483647 w 144"/>
                <a:gd name="T7" fmla="*/ 2147483647 h 198"/>
                <a:gd name="T8" fmla="*/ 2147483647 w 144"/>
                <a:gd name="T9" fmla="*/ 2147483647 h 198"/>
                <a:gd name="T10" fmla="*/ 2147483647 w 144"/>
                <a:gd name="T11" fmla="*/ 2147483647 h 198"/>
                <a:gd name="T12" fmla="*/ 2147483647 w 144"/>
                <a:gd name="T13" fmla="*/ 2147483647 h 198"/>
                <a:gd name="T14" fmla="*/ 2147483647 w 144"/>
                <a:gd name="T15" fmla="*/ 2147483647 h 198"/>
                <a:gd name="T16" fmla="*/ 2147483647 w 144"/>
                <a:gd name="T17" fmla="*/ 0 h 198"/>
                <a:gd name="T18" fmla="*/ 2147483647 w 144"/>
                <a:gd name="T19" fmla="*/ 0 h 198"/>
                <a:gd name="T20" fmla="*/ 2147483647 w 144"/>
                <a:gd name="T21" fmla="*/ 2147483647 h 198"/>
                <a:gd name="T22" fmla="*/ 2147483647 w 144"/>
                <a:gd name="T23" fmla="*/ 2147483647 h 198"/>
                <a:gd name="T24" fmla="*/ 2147483647 w 144"/>
                <a:gd name="T25" fmla="*/ 2147483647 h 198"/>
                <a:gd name="T26" fmla="*/ 2147483647 w 144"/>
                <a:gd name="T27" fmla="*/ 2147483647 h 198"/>
                <a:gd name="T28" fmla="*/ 2147483647 w 144"/>
                <a:gd name="T29" fmla="*/ 2147483647 h 198"/>
                <a:gd name="T30" fmla="*/ 2147483647 w 144"/>
                <a:gd name="T31" fmla="*/ 2147483647 h 198"/>
                <a:gd name="T32" fmla="*/ 0 w 144"/>
                <a:gd name="T33" fmla="*/ 2147483647 h 198"/>
                <a:gd name="T34" fmla="*/ 2147483647 w 144"/>
                <a:gd name="T35" fmla="*/ 2147483647 h 198"/>
                <a:gd name="T36" fmla="*/ 2147483647 w 144"/>
                <a:gd name="T37" fmla="*/ 2147483647 h 198"/>
                <a:gd name="T38" fmla="*/ 2147483647 w 144"/>
                <a:gd name="T39" fmla="*/ 2147483647 h 198"/>
                <a:gd name="T40" fmla="*/ 2147483647 w 144"/>
                <a:gd name="T41" fmla="*/ 2147483647 h 1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4" h="198">
                  <a:moveTo>
                    <a:pt x="144" y="174"/>
                  </a:moveTo>
                  <a:lnTo>
                    <a:pt x="138" y="162"/>
                  </a:lnTo>
                  <a:lnTo>
                    <a:pt x="126" y="132"/>
                  </a:lnTo>
                  <a:lnTo>
                    <a:pt x="138" y="96"/>
                  </a:lnTo>
                  <a:lnTo>
                    <a:pt x="132" y="96"/>
                  </a:lnTo>
                  <a:lnTo>
                    <a:pt x="114" y="66"/>
                  </a:lnTo>
                  <a:lnTo>
                    <a:pt x="114" y="48"/>
                  </a:lnTo>
                  <a:lnTo>
                    <a:pt x="138" y="42"/>
                  </a:lnTo>
                  <a:lnTo>
                    <a:pt x="126" y="0"/>
                  </a:lnTo>
                  <a:lnTo>
                    <a:pt x="108" y="6"/>
                  </a:lnTo>
                  <a:lnTo>
                    <a:pt x="102" y="24"/>
                  </a:lnTo>
                  <a:lnTo>
                    <a:pt x="84" y="72"/>
                  </a:lnTo>
                  <a:lnTo>
                    <a:pt x="54" y="114"/>
                  </a:lnTo>
                  <a:lnTo>
                    <a:pt x="24" y="102"/>
                  </a:lnTo>
                  <a:lnTo>
                    <a:pt x="6" y="126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24" y="198"/>
                  </a:lnTo>
                  <a:lnTo>
                    <a:pt x="72" y="198"/>
                  </a:lnTo>
                  <a:lnTo>
                    <a:pt x="102" y="198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7" name="Freeform 393"/>
            <p:cNvSpPr>
              <a:spLocks/>
            </p:cNvSpPr>
            <p:nvPr/>
          </p:nvSpPr>
          <p:spPr bwMode="auto">
            <a:xfrm>
              <a:off x="4527550" y="4337050"/>
              <a:ext cx="63500" cy="157163"/>
            </a:xfrm>
            <a:custGeom>
              <a:avLst/>
              <a:gdLst>
                <a:gd name="T0" fmla="*/ 2147483647 w 48"/>
                <a:gd name="T1" fmla="*/ 2147483647 h 120"/>
                <a:gd name="T2" fmla="*/ 2147483647 w 48"/>
                <a:gd name="T3" fmla="*/ 2147483647 h 120"/>
                <a:gd name="T4" fmla="*/ 2147483647 w 48"/>
                <a:gd name="T5" fmla="*/ 2147483647 h 120"/>
                <a:gd name="T6" fmla="*/ 2147483647 w 48"/>
                <a:gd name="T7" fmla="*/ 2147483647 h 120"/>
                <a:gd name="T8" fmla="*/ 2147483647 w 48"/>
                <a:gd name="T9" fmla="*/ 0 h 120"/>
                <a:gd name="T10" fmla="*/ 2147483647 w 48"/>
                <a:gd name="T11" fmla="*/ 2147483647 h 120"/>
                <a:gd name="T12" fmla="*/ 2147483647 w 48"/>
                <a:gd name="T13" fmla="*/ 2147483647 h 120"/>
                <a:gd name="T14" fmla="*/ 0 w 48"/>
                <a:gd name="T15" fmla="*/ 2147483647 h 120"/>
                <a:gd name="T16" fmla="*/ 0 w 48"/>
                <a:gd name="T17" fmla="*/ 2147483647 h 120"/>
                <a:gd name="T18" fmla="*/ 2147483647 w 48"/>
                <a:gd name="T19" fmla="*/ 2147483647 h 120"/>
                <a:gd name="T20" fmla="*/ 2147483647 w 48"/>
                <a:gd name="T21" fmla="*/ 2147483647 h 120"/>
                <a:gd name="T22" fmla="*/ 2147483647 w 48"/>
                <a:gd name="T23" fmla="*/ 2147483647 h 120"/>
                <a:gd name="T24" fmla="*/ 2147483647 w 48"/>
                <a:gd name="T25" fmla="*/ 2147483647 h 120"/>
                <a:gd name="T26" fmla="*/ 2147483647 w 48"/>
                <a:gd name="T27" fmla="*/ 2147483647 h 120"/>
                <a:gd name="T28" fmla="*/ 2147483647 w 48"/>
                <a:gd name="T29" fmla="*/ 2147483647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8" h="120">
                  <a:moveTo>
                    <a:pt x="48" y="48"/>
                  </a:moveTo>
                  <a:lnTo>
                    <a:pt x="48" y="24"/>
                  </a:lnTo>
                  <a:lnTo>
                    <a:pt x="48" y="6"/>
                  </a:lnTo>
                  <a:lnTo>
                    <a:pt x="42" y="6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6" y="30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6" y="90"/>
                  </a:lnTo>
                  <a:lnTo>
                    <a:pt x="24" y="120"/>
                  </a:lnTo>
                  <a:lnTo>
                    <a:pt x="36" y="120"/>
                  </a:lnTo>
                  <a:lnTo>
                    <a:pt x="36" y="90"/>
                  </a:lnTo>
                  <a:lnTo>
                    <a:pt x="48" y="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8" name="Freeform 394"/>
            <p:cNvSpPr>
              <a:spLocks/>
            </p:cNvSpPr>
            <p:nvPr/>
          </p:nvSpPr>
          <p:spPr bwMode="auto">
            <a:xfrm>
              <a:off x="4503738" y="4378325"/>
              <a:ext cx="55562" cy="123825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0 h 96"/>
                <a:gd name="T4" fmla="*/ 2147483647 w 42"/>
                <a:gd name="T5" fmla="*/ 2147483647 h 96"/>
                <a:gd name="T6" fmla="*/ 0 w 42"/>
                <a:gd name="T7" fmla="*/ 2147483647 h 96"/>
                <a:gd name="T8" fmla="*/ 0 w 42"/>
                <a:gd name="T9" fmla="*/ 2147483647 h 96"/>
                <a:gd name="T10" fmla="*/ 0 w 42"/>
                <a:gd name="T11" fmla="*/ 2147483647 h 96"/>
                <a:gd name="T12" fmla="*/ 2147483647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96">
                  <a:moveTo>
                    <a:pt x="18" y="18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42"/>
                  </a:lnTo>
                  <a:lnTo>
                    <a:pt x="18" y="96"/>
                  </a:lnTo>
                  <a:lnTo>
                    <a:pt x="42" y="90"/>
                  </a:lnTo>
                  <a:lnTo>
                    <a:pt x="24" y="60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9" name="Freeform 395"/>
            <p:cNvSpPr>
              <a:spLocks/>
            </p:cNvSpPr>
            <p:nvPr/>
          </p:nvSpPr>
          <p:spPr bwMode="auto">
            <a:xfrm>
              <a:off x="4795838" y="5073650"/>
              <a:ext cx="320675" cy="325438"/>
            </a:xfrm>
            <a:custGeom>
              <a:avLst/>
              <a:gdLst>
                <a:gd name="T0" fmla="*/ 2147483647 w 246"/>
                <a:gd name="T1" fmla="*/ 2147483647 h 252"/>
                <a:gd name="T2" fmla="*/ 2147483647 w 246"/>
                <a:gd name="T3" fmla="*/ 2147483647 h 252"/>
                <a:gd name="T4" fmla="*/ 2147483647 w 246"/>
                <a:gd name="T5" fmla="*/ 2147483647 h 252"/>
                <a:gd name="T6" fmla="*/ 2147483647 w 246"/>
                <a:gd name="T7" fmla="*/ 2147483647 h 252"/>
                <a:gd name="T8" fmla="*/ 2147483647 w 246"/>
                <a:gd name="T9" fmla="*/ 2147483647 h 252"/>
                <a:gd name="T10" fmla="*/ 2147483647 w 246"/>
                <a:gd name="T11" fmla="*/ 2147483647 h 252"/>
                <a:gd name="T12" fmla="*/ 2147483647 w 246"/>
                <a:gd name="T13" fmla="*/ 2147483647 h 252"/>
                <a:gd name="T14" fmla="*/ 2147483647 w 246"/>
                <a:gd name="T15" fmla="*/ 2147483647 h 252"/>
                <a:gd name="T16" fmla="*/ 2147483647 w 246"/>
                <a:gd name="T17" fmla="*/ 2147483647 h 252"/>
                <a:gd name="T18" fmla="*/ 2147483647 w 246"/>
                <a:gd name="T19" fmla="*/ 2147483647 h 252"/>
                <a:gd name="T20" fmla="*/ 2147483647 w 246"/>
                <a:gd name="T21" fmla="*/ 2147483647 h 252"/>
                <a:gd name="T22" fmla="*/ 2147483647 w 246"/>
                <a:gd name="T23" fmla="*/ 2147483647 h 252"/>
                <a:gd name="T24" fmla="*/ 2147483647 w 246"/>
                <a:gd name="T25" fmla="*/ 2147483647 h 252"/>
                <a:gd name="T26" fmla="*/ 2147483647 w 246"/>
                <a:gd name="T27" fmla="*/ 2147483647 h 252"/>
                <a:gd name="T28" fmla="*/ 2147483647 w 246"/>
                <a:gd name="T29" fmla="*/ 2147483647 h 252"/>
                <a:gd name="T30" fmla="*/ 2147483647 w 246"/>
                <a:gd name="T31" fmla="*/ 2147483647 h 252"/>
                <a:gd name="T32" fmla="*/ 2147483647 w 246"/>
                <a:gd name="T33" fmla="*/ 2147483647 h 252"/>
                <a:gd name="T34" fmla="*/ 2147483647 w 246"/>
                <a:gd name="T35" fmla="*/ 2147483647 h 252"/>
                <a:gd name="T36" fmla="*/ 2147483647 w 246"/>
                <a:gd name="T37" fmla="*/ 2147483647 h 252"/>
                <a:gd name="T38" fmla="*/ 2147483647 w 246"/>
                <a:gd name="T39" fmla="*/ 0 h 252"/>
                <a:gd name="T40" fmla="*/ 2147483647 w 246"/>
                <a:gd name="T41" fmla="*/ 2147483647 h 252"/>
                <a:gd name="T42" fmla="*/ 0 w 246"/>
                <a:gd name="T43" fmla="*/ 2147483647 h 252"/>
                <a:gd name="T44" fmla="*/ 2147483647 w 246"/>
                <a:gd name="T45" fmla="*/ 2147483647 h 252"/>
                <a:gd name="T46" fmla="*/ 2147483647 w 246"/>
                <a:gd name="T47" fmla="*/ 2147483647 h 252"/>
                <a:gd name="T48" fmla="*/ 2147483647 w 246"/>
                <a:gd name="T49" fmla="*/ 2147483647 h 252"/>
                <a:gd name="T50" fmla="*/ 2147483647 w 246"/>
                <a:gd name="T51" fmla="*/ 2147483647 h 252"/>
                <a:gd name="T52" fmla="*/ 2147483647 w 246"/>
                <a:gd name="T53" fmla="*/ 2147483647 h 252"/>
                <a:gd name="T54" fmla="*/ 2147483647 w 246"/>
                <a:gd name="T55" fmla="*/ 2147483647 h 2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6" h="252">
                  <a:moveTo>
                    <a:pt x="126" y="252"/>
                  </a:moveTo>
                  <a:lnTo>
                    <a:pt x="144" y="246"/>
                  </a:lnTo>
                  <a:lnTo>
                    <a:pt x="156" y="162"/>
                  </a:lnTo>
                  <a:lnTo>
                    <a:pt x="156" y="108"/>
                  </a:lnTo>
                  <a:lnTo>
                    <a:pt x="168" y="102"/>
                  </a:lnTo>
                  <a:lnTo>
                    <a:pt x="174" y="36"/>
                  </a:lnTo>
                  <a:lnTo>
                    <a:pt x="222" y="24"/>
                  </a:lnTo>
                  <a:lnTo>
                    <a:pt x="240" y="18"/>
                  </a:lnTo>
                  <a:lnTo>
                    <a:pt x="246" y="18"/>
                  </a:lnTo>
                  <a:lnTo>
                    <a:pt x="234" y="12"/>
                  </a:lnTo>
                  <a:lnTo>
                    <a:pt x="210" y="12"/>
                  </a:lnTo>
                  <a:lnTo>
                    <a:pt x="216" y="18"/>
                  </a:lnTo>
                  <a:lnTo>
                    <a:pt x="210" y="12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14" y="12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42"/>
                  </a:lnTo>
                  <a:lnTo>
                    <a:pt x="42" y="126"/>
                  </a:lnTo>
                  <a:lnTo>
                    <a:pt x="48" y="144"/>
                  </a:lnTo>
                  <a:lnTo>
                    <a:pt x="60" y="222"/>
                  </a:lnTo>
                  <a:lnTo>
                    <a:pt x="90" y="252"/>
                  </a:lnTo>
                  <a:lnTo>
                    <a:pt x="96" y="240"/>
                  </a:lnTo>
                  <a:lnTo>
                    <a:pt x="126" y="25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0" name="Freeform 396"/>
            <p:cNvSpPr>
              <a:spLocks/>
            </p:cNvSpPr>
            <p:nvPr/>
          </p:nvSpPr>
          <p:spPr bwMode="auto">
            <a:xfrm>
              <a:off x="4527550" y="4181475"/>
              <a:ext cx="79375" cy="93663"/>
            </a:xfrm>
            <a:custGeom>
              <a:avLst/>
              <a:gdLst>
                <a:gd name="T0" fmla="*/ 0 w 10"/>
                <a:gd name="T1" fmla="*/ 2147483647 h 12"/>
                <a:gd name="T2" fmla="*/ 2147483647 w 10"/>
                <a:gd name="T3" fmla="*/ 2147483647 h 12"/>
                <a:gd name="T4" fmla="*/ 2147483647 w 10"/>
                <a:gd name="T5" fmla="*/ 2147483647 h 12"/>
                <a:gd name="T6" fmla="*/ 2147483647 w 10"/>
                <a:gd name="T7" fmla="*/ 2147483647 h 12"/>
                <a:gd name="T8" fmla="*/ 2147483647 w 10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0" y="8"/>
                    <a:pt x="10" y="8"/>
                  </a:cubicBezTo>
                  <a:cubicBezTo>
                    <a:pt x="10" y="7"/>
                    <a:pt x="10" y="0"/>
                    <a:pt x="10" y="0"/>
                  </a:cubicBez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1" name="Freeform 397"/>
            <p:cNvSpPr>
              <a:spLocks/>
            </p:cNvSpPr>
            <p:nvPr/>
          </p:nvSpPr>
          <p:spPr bwMode="auto">
            <a:xfrm>
              <a:off x="220663" y="2108200"/>
              <a:ext cx="676275" cy="922338"/>
            </a:xfrm>
            <a:custGeom>
              <a:avLst/>
              <a:gdLst>
                <a:gd name="T0" fmla="*/ 2147483647 w 516"/>
                <a:gd name="T1" fmla="*/ 2147483647 h 709"/>
                <a:gd name="T2" fmla="*/ 2147483647 w 516"/>
                <a:gd name="T3" fmla="*/ 2147483647 h 709"/>
                <a:gd name="T4" fmla="*/ 2147483647 w 516"/>
                <a:gd name="T5" fmla="*/ 2147483647 h 709"/>
                <a:gd name="T6" fmla="*/ 2147483647 w 516"/>
                <a:gd name="T7" fmla="*/ 2147483647 h 709"/>
                <a:gd name="T8" fmla="*/ 2147483647 w 516"/>
                <a:gd name="T9" fmla="*/ 2147483647 h 709"/>
                <a:gd name="T10" fmla="*/ 2147483647 w 516"/>
                <a:gd name="T11" fmla="*/ 2147483647 h 709"/>
                <a:gd name="T12" fmla="*/ 2147483647 w 516"/>
                <a:gd name="T13" fmla="*/ 2147483647 h 709"/>
                <a:gd name="T14" fmla="*/ 2147483647 w 516"/>
                <a:gd name="T15" fmla="*/ 0 h 709"/>
                <a:gd name="T16" fmla="*/ 2147483647 w 516"/>
                <a:gd name="T17" fmla="*/ 2147483647 h 709"/>
                <a:gd name="T18" fmla="*/ 2147483647 w 516"/>
                <a:gd name="T19" fmla="*/ 2147483647 h 709"/>
                <a:gd name="T20" fmla="*/ 2147483647 w 516"/>
                <a:gd name="T21" fmla="*/ 2147483647 h 709"/>
                <a:gd name="T22" fmla="*/ 2147483647 w 516"/>
                <a:gd name="T23" fmla="*/ 2147483647 h 709"/>
                <a:gd name="T24" fmla="*/ 2147483647 w 516"/>
                <a:gd name="T25" fmla="*/ 2147483647 h 709"/>
                <a:gd name="T26" fmla="*/ 2147483647 w 516"/>
                <a:gd name="T27" fmla="*/ 2147483647 h 709"/>
                <a:gd name="T28" fmla="*/ 2147483647 w 516"/>
                <a:gd name="T29" fmla="*/ 2147483647 h 709"/>
                <a:gd name="T30" fmla="*/ 2147483647 w 516"/>
                <a:gd name="T31" fmla="*/ 2147483647 h 709"/>
                <a:gd name="T32" fmla="*/ 2147483647 w 516"/>
                <a:gd name="T33" fmla="*/ 2147483647 h 709"/>
                <a:gd name="T34" fmla="*/ 2147483647 w 516"/>
                <a:gd name="T35" fmla="*/ 2147483647 h 709"/>
                <a:gd name="T36" fmla="*/ 2147483647 w 516"/>
                <a:gd name="T37" fmla="*/ 2147483647 h 709"/>
                <a:gd name="T38" fmla="*/ 0 w 516"/>
                <a:gd name="T39" fmla="*/ 2147483647 h 709"/>
                <a:gd name="T40" fmla="*/ 2147483647 w 516"/>
                <a:gd name="T41" fmla="*/ 2147483647 h 709"/>
                <a:gd name="T42" fmla="*/ 2147483647 w 516"/>
                <a:gd name="T43" fmla="*/ 2147483647 h 709"/>
                <a:gd name="T44" fmla="*/ 2147483647 w 516"/>
                <a:gd name="T45" fmla="*/ 2147483647 h 709"/>
                <a:gd name="T46" fmla="*/ 2147483647 w 516"/>
                <a:gd name="T47" fmla="*/ 2147483647 h 709"/>
                <a:gd name="T48" fmla="*/ 2147483647 w 516"/>
                <a:gd name="T49" fmla="*/ 2147483647 h 709"/>
                <a:gd name="T50" fmla="*/ 2147483647 w 516"/>
                <a:gd name="T51" fmla="*/ 2147483647 h 709"/>
                <a:gd name="T52" fmla="*/ 2147483647 w 516"/>
                <a:gd name="T53" fmla="*/ 2147483647 h 709"/>
                <a:gd name="T54" fmla="*/ 2147483647 w 516"/>
                <a:gd name="T55" fmla="*/ 2147483647 h 709"/>
                <a:gd name="T56" fmla="*/ 2147483647 w 516"/>
                <a:gd name="T57" fmla="*/ 2147483647 h 709"/>
                <a:gd name="T58" fmla="*/ 2147483647 w 516"/>
                <a:gd name="T59" fmla="*/ 2147483647 h 709"/>
                <a:gd name="T60" fmla="*/ 2147483647 w 516"/>
                <a:gd name="T61" fmla="*/ 2147483647 h 709"/>
                <a:gd name="T62" fmla="*/ 2147483647 w 516"/>
                <a:gd name="T63" fmla="*/ 2147483647 h 709"/>
                <a:gd name="T64" fmla="*/ 2147483647 w 516"/>
                <a:gd name="T65" fmla="*/ 2147483647 h 709"/>
                <a:gd name="T66" fmla="*/ 2147483647 w 516"/>
                <a:gd name="T67" fmla="*/ 2147483647 h 709"/>
                <a:gd name="T68" fmla="*/ 2147483647 w 516"/>
                <a:gd name="T69" fmla="*/ 2147483647 h 709"/>
                <a:gd name="T70" fmla="*/ 2147483647 w 516"/>
                <a:gd name="T71" fmla="*/ 2147483647 h 709"/>
                <a:gd name="T72" fmla="*/ 2147483647 w 516"/>
                <a:gd name="T73" fmla="*/ 2147483647 h 709"/>
                <a:gd name="T74" fmla="*/ 2147483647 w 516"/>
                <a:gd name="T75" fmla="*/ 2147483647 h 709"/>
                <a:gd name="T76" fmla="*/ 2147483647 w 516"/>
                <a:gd name="T77" fmla="*/ 2147483647 h 709"/>
                <a:gd name="T78" fmla="*/ 2147483647 w 516"/>
                <a:gd name="T79" fmla="*/ 2147483647 h 709"/>
                <a:gd name="T80" fmla="*/ 2147483647 w 516"/>
                <a:gd name="T81" fmla="*/ 2147483647 h 709"/>
                <a:gd name="T82" fmla="*/ 2147483647 w 516"/>
                <a:gd name="T83" fmla="*/ 2147483647 h 709"/>
                <a:gd name="T84" fmla="*/ 2147483647 w 516"/>
                <a:gd name="T85" fmla="*/ 2147483647 h 709"/>
                <a:gd name="T86" fmla="*/ 2147483647 w 516"/>
                <a:gd name="T87" fmla="*/ 2147483647 h 709"/>
                <a:gd name="T88" fmla="*/ 2147483647 w 516"/>
                <a:gd name="T89" fmla="*/ 2147483647 h 709"/>
                <a:gd name="T90" fmla="*/ 2147483647 w 516"/>
                <a:gd name="T91" fmla="*/ 2147483647 h 709"/>
                <a:gd name="T92" fmla="*/ 2147483647 w 516"/>
                <a:gd name="T93" fmla="*/ 2147483647 h 709"/>
                <a:gd name="T94" fmla="*/ 2147483647 w 516"/>
                <a:gd name="T95" fmla="*/ 2147483647 h 7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16" h="709">
                  <a:moveTo>
                    <a:pt x="504" y="96"/>
                  </a:moveTo>
                  <a:lnTo>
                    <a:pt x="486" y="78"/>
                  </a:lnTo>
                  <a:lnTo>
                    <a:pt x="432" y="84"/>
                  </a:lnTo>
                  <a:lnTo>
                    <a:pt x="354" y="48"/>
                  </a:lnTo>
                  <a:lnTo>
                    <a:pt x="318" y="54"/>
                  </a:lnTo>
                  <a:lnTo>
                    <a:pt x="288" y="36"/>
                  </a:lnTo>
                  <a:lnTo>
                    <a:pt x="282" y="18"/>
                  </a:lnTo>
                  <a:lnTo>
                    <a:pt x="228" y="0"/>
                  </a:lnTo>
                  <a:lnTo>
                    <a:pt x="198" y="24"/>
                  </a:lnTo>
                  <a:lnTo>
                    <a:pt x="150" y="42"/>
                  </a:lnTo>
                  <a:lnTo>
                    <a:pt x="114" y="66"/>
                  </a:lnTo>
                  <a:lnTo>
                    <a:pt x="90" y="126"/>
                  </a:lnTo>
                  <a:lnTo>
                    <a:pt x="42" y="138"/>
                  </a:lnTo>
                  <a:lnTo>
                    <a:pt x="42" y="174"/>
                  </a:lnTo>
                  <a:lnTo>
                    <a:pt x="78" y="222"/>
                  </a:lnTo>
                  <a:lnTo>
                    <a:pt x="114" y="240"/>
                  </a:lnTo>
                  <a:lnTo>
                    <a:pt x="114" y="264"/>
                  </a:lnTo>
                  <a:lnTo>
                    <a:pt x="90" y="276"/>
                  </a:lnTo>
                  <a:lnTo>
                    <a:pt x="60" y="264"/>
                  </a:lnTo>
                  <a:lnTo>
                    <a:pt x="0" y="306"/>
                  </a:lnTo>
                  <a:lnTo>
                    <a:pt x="18" y="324"/>
                  </a:lnTo>
                  <a:lnTo>
                    <a:pt x="42" y="348"/>
                  </a:lnTo>
                  <a:lnTo>
                    <a:pt x="96" y="348"/>
                  </a:lnTo>
                  <a:lnTo>
                    <a:pt x="138" y="354"/>
                  </a:lnTo>
                  <a:lnTo>
                    <a:pt x="120" y="396"/>
                  </a:lnTo>
                  <a:lnTo>
                    <a:pt x="72" y="414"/>
                  </a:lnTo>
                  <a:lnTo>
                    <a:pt x="36" y="438"/>
                  </a:lnTo>
                  <a:lnTo>
                    <a:pt x="30" y="468"/>
                  </a:lnTo>
                  <a:lnTo>
                    <a:pt x="72" y="498"/>
                  </a:lnTo>
                  <a:lnTo>
                    <a:pt x="78" y="529"/>
                  </a:lnTo>
                  <a:lnTo>
                    <a:pt x="108" y="541"/>
                  </a:lnTo>
                  <a:lnTo>
                    <a:pt x="114" y="583"/>
                  </a:lnTo>
                  <a:lnTo>
                    <a:pt x="156" y="577"/>
                  </a:lnTo>
                  <a:lnTo>
                    <a:pt x="210" y="577"/>
                  </a:lnTo>
                  <a:lnTo>
                    <a:pt x="180" y="631"/>
                  </a:lnTo>
                  <a:lnTo>
                    <a:pt x="90" y="709"/>
                  </a:lnTo>
                  <a:lnTo>
                    <a:pt x="192" y="655"/>
                  </a:lnTo>
                  <a:lnTo>
                    <a:pt x="270" y="571"/>
                  </a:lnTo>
                  <a:lnTo>
                    <a:pt x="264" y="553"/>
                  </a:lnTo>
                  <a:lnTo>
                    <a:pt x="312" y="492"/>
                  </a:lnTo>
                  <a:lnTo>
                    <a:pt x="324" y="517"/>
                  </a:lnTo>
                  <a:lnTo>
                    <a:pt x="330" y="547"/>
                  </a:lnTo>
                  <a:lnTo>
                    <a:pt x="366" y="517"/>
                  </a:lnTo>
                  <a:lnTo>
                    <a:pt x="408" y="492"/>
                  </a:lnTo>
                  <a:lnTo>
                    <a:pt x="426" y="505"/>
                  </a:lnTo>
                  <a:lnTo>
                    <a:pt x="516" y="523"/>
                  </a:lnTo>
                  <a:lnTo>
                    <a:pt x="516" y="96"/>
                  </a:lnTo>
                  <a:lnTo>
                    <a:pt x="504" y="9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2" name="Freeform 398"/>
            <p:cNvSpPr>
              <a:spLocks/>
            </p:cNvSpPr>
            <p:nvPr/>
          </p:nvSpPr>
          <p:spPr bwMode="auto">
            <a:xfrm>
              <a:off x="896938" y="2070100"/>
              <a:ext cx="2119312" cy="1452563"/>
            </a:xfrm>
            <a:custGeom>
              <a:avLst/>
              <a:gdLst>
                <a:gd name="T0" fmla="*/ 2147483647 w 1622"/>
                <a:gd name="T1" fmla="*/ 2147483647 h 1117"/>
                <a:gd name="T2" fmla="*/ 2147483647 w 1622"/>
                <a:gd name="T3" fmla="*/ 2147483647 h 1117"/>
                <a:gd name="T4" fmla="*/ 2147483647 w 1622"/>
                <a:gd name="T5" fmla="*/ 2147483647 h 1117"/>
                <a:gd name="T6" fmla="*/ 2147483647 w 1622"/>
                <a:gd name="T7" fmla="*/ 2147483647 h 1117"/>
                <a:gd name="T8" fmla="*/ 2147483647 w 1622"/>
                <a:gd name="T9" fmla="*/ 2147483647 h 1117"/>
                <a:gd name="T10" fmla="*/ 2147483647 w 1622"/>
                <a:gd name="T11" fmla="*/ 2147483647 h 1117"/>
                <a:gd name="T12" fmla="*/ 2147483647 w 1622"/>
                <a:gd name="T13" fmla="*/ 2147483647 h 1117"/>
                <a:gd name="T14" fmla="*/ 2147483647 w 1622"/>
                <a:gd name="T15" fmla="*/ 2147483647 h 1117"/>
                <a:gd name="T16" fmla="*/ 2147483647 w 1622"/>
                <a:gd name="T17" fmla="*/ 2147483647 h 1117"/>
                <a:gd name="T18" fmla="*/ 2147483647 w 1622"/>
                <a:gd name="T19" fmla="*/ 2147483647 h 1117"/>
                <a:gd name="T20" fmla="*/ 2147483647 w 1622"/>
                <a:gd name="T21" fmla="*/ 2147483647 h 1117"/>
                <a:gd name="T22" fmla="*/ 2147483647 w 1622"/>
                <a:gd name="T23" fmla="*/ 2147483647 h 1117"/>
                <a:gd name="T24" fmla="*/ 2147483647 w 1622"/>
                <a:gd name="T25" fmla="*/ 2147483647 h 1117"/>
                <a:gd name="T26" fmla="*/ 2147483647 w 1622"/>
                <a:gd name="T27" fmla="*/ 2147483647 h 1117"/>
                <a:gd name="T28" fmla="*/ 2147483647 w 1622"/>
                <a:gd name="T29" fmla="*/ 2147483647 h 1117"/>
                <a:gd name="T30" fmla="*/ 2147483647 w 1622"/>
                <a:gd name="T31" fmla="*/ 2147483647 h 1117"/>
                <a:gd name="T32" fmla="*/ 2147483647 w 1622"/>
                <a:gd name="T33" fmla="*/ 2147483647 h 1117"/>
                <a:gd name="T34" fmla="*/ 2147483647 w 1622"/>
                <a:gd name="T35" fmla="*/ 2147483647 h 1117"/>
                <a:gd name="T36" fmla="*/ 2147483647 w 1622"/>
                <a:gd name="T37" fmla="*/ 2147483647 h 1117"/>
                <a:gd name="T38" fmla="*/ 2147483647 w 1622"/>
                <a:gd name="T39" fmla="*/ 2147483647 h 1117"/>
                <a:gd name="T40" fmla="*/ 2147483647 w 1622"/>
                <a:gd name="T41" fmla="*/ 2147483647 h 1117"/>
                <a:gd name="T42" fmla="*/ 2147483647 w 1622"/>
                <a:gd name="T43" fmla="*/ 2147483647 h 1117"/>
                <a:gd name="T44" fmla="*/ 2147483647 w 1622"/>
                <a:gd name="T45" fmla="*/ 2147483647 h 1117"/>
                <a:gd name="T46" fmla="*/ 2147483647 w 1622"/>
                <a:gd name="T47" fmla="*/ 2147483647 h 1117"/>
                <a:gd name="T48" fmla="*/ 2147483647 w 1622"/>
                <a:gd name="T49" fmla="*/ 2147483647 h 1117"/>
                <a:gd name="T50" fmla="*/ 2147483647 w 1622"/>
                <a:gd name="T51" fmla="*/ 2147483647 h 1117"/>
                <a:gd name="T52" fmla="*/ 2147483647 w 1622"/>
                <a:gd name="T53" fmla="*/ 2147483647 h 1117"/>
                <a:gd name="T54" fmla="*/ 2147483647 w 1622"/>
                <a:gd name="T55" fmla="*/ 2147483647 h 1117"/>
                <a:gd name="T56" fmla="*/ 2147483647 w 1622"/>
                <a:gd name="T57" fmla="*/ 2147483647 h 1117"/>
                <a:gd name="T58" fmla="*/ 2147483647 w 1622"/>
                <a:gd name="T59" fmla="*/ 2147483647 h 1117"/>
                <a:gd name="T60" fmla="*/ 2147483647 w 1622"/>
                <a:gd name="T61" fmla="*/ 2147483647 h 1117"/>
                <a:gd name="T62" fmla="*/ 2147483647 w 1622"/>
                <a:gd name="T63" fmla="*/ 2147483647 h 1117"/>
                <a:gd name="T64" fmla="*/ 2147483647 w 1622"/>
                <a:gd name="T65" fmla="*/ 2147483647 h 1117"/>
                <a:gd name="T66" fmla="*/ 2147483647 w 1622"/>
                <a:gd name="T67" fmla="*/ 2147483647 h 1117"/>
                <a:gd name="T68" fmla="*/ 2147483647 w 1622"/>
                <a:gd name="T69" fmla="*/ 2147483647 h 1117"/>
                <a:gd name="T70" fmla="*/ 2147483647 w 1622"/>
                <a:gd name="T71" fmla="*/ 2147483647 h 1117"/>
                <a:gd name="T72" fmla="*/ 2147483647 w 1622"/>
                <a:gd name="T73" fmla="*/ 2147483647 h 1117"/>
                <a:gd name="T74" fmla="*/ 2147483647 w 1622"/>
                <a:gd name="T75" fmla="*/ 2147483647 h 1117"/>
                <a:gd name="T76" fmla="*/ 2147483647 w 1622"/>
                <a:gd name="T77" fmla="*/ 2147483647 h 1117"/>
                <a:gd name="T78" fmla="*/ 2147483647 w 1622"/>
                <a:gd name="T79" fmla="*/ 2147483647 h 1117"/>
                <a:gd name="T80" fmla="*/ 2147483647 w 1622"/>
                <a:gd name="T81" fmla="*/ 0 h 1117"/>
                <a:gd name="T82" fmla="*/ 2147483647 w 1622"/>
                <a:gd name="T83" fmla="*/ 2147483647 h 1117"/>
                <a:gd name="T84" fmla="*/ 2147483647 w 1622"/>
                <a:gd name="T85" fmla="*/ 2147483647 h 1117"/>
                <a:gd name="T86" fmla="*/ 2147483647 w 1622"/>
                <a:gd name="T87" fmla="*/ 2147483647 h 1117"/>
                <a:gd name="T88" fmla="*/ 2147483647 w 1622"/>
                <a:gd name="T89" fmla="*/ 2147483647 h 1117"/>
                <a:gd name="T90" fmla="*/ 2147483647 w 1622"/>
                <a:gd name="T91" fmla="*/ 2147483647 h 1117"/>
                <a:gd name="T92" fmla="*/ 2147483647 w 1622"/>
                <a:gd name="T93" fmla="*/ 2147483647 h 1117"/>
                <a:gd name="T94" fmla="*/ 2147483647 w 1622"/>
                <a:gd name="T95" fmla="*/ 2147483647 h 1117"/>
                <a:gd name="T96" fmla="*/ 2147483647 w 1622"/>
                <a:gd name="T97" fmla="*/ 2147483647 h 1117"/>
                <a:gd name="T98" fmla="*/ 2147483647 w 1622"/>
                <a:gd name="T99" fmla="*/ 2147483647 h 1117"/>
                <a:gd name="T100" fmla="*/ 2147483647 w 1622"/>
                <a:gd name="T101" fmla="*/ 2147483647 h 1117"/>
                <a:gd name="T102" fmla="*/ 2147483647 w 1622"/>
                <a:gd name="T103" fmla="*/ 2147483647 h 1117"/>
                <a:gd name="T104" fmla="*/ 2147483647 w 1622"/>
                <a:gd name="T105" fmla="*/ 2147483647 h 1117"/>
                <a:gd name="T106" fmla="*/ 2147483647 w 1622"/>
                <a:gd name="T107" fmla="*/ 2147483647 h 1117"/>
                <a:gd name="T108" fmla="*/ 2147483647 w 1622"/>
                <a:gd name="T109" fmla="*/ 2147483647 h 1117"/>
                <a:gd name="T110" fmla="*/ 0 w 1622"/>
                <a:gd name="T111" fmla="*/ 2147483647 h 1117"/>
                <a:gd name="T112" fmla="*/ 2147483647 w 1622"/>
                <a:gd name="T113" fmla="*/ 2147483647 h 1117"/>
                <a:gd name="T114" fmla="*/ 2147483647 w 1622"/>
                <a:gd name="T115" fmla="*/ 2147483647 h 1117"/>
                <a:gd name="T116" fmla="*/ 2147483647 w 1622"/>
                <a:gd name="T117" fmla="*/ 2147483647 h 1117"/>
                <a:gd name="T118" fmla="*/ 2147483647 w 1622"/>
                <a:gd name="T119" fmla="*/ 2147483647 h 1117"/>
                <a:gd name="T120" fmla="*/ 2147483647 w 1622"/>
                <a:gd name="T121" fmla="*/ 2147483647 h 1117"/>
                <a:gd name="T122" fmla="*/ 2147483647 w 1622"/>
                <a:gd name="T123" fmla="*/ 2147483647 h 111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22" h="1117">
                  <a:moveTo>
                    <a:pt x="931" y="943"/>
                  </a:moveTo>
                  <a:lnTo>
                    <a:pt x="973" y="955"/>
                  </a:lnTo>
                  <a:lnTo>
                    <a:pt x="1075" y="1003"/>
                  </a:lnTo>
                  <a:lnTo>
                    <a:pt x="1111" y="1081"/>
                  </a:lnTo>
                  <a:lnTo>
                    <a:pt x="1111" y="1117"/>
                  </a:lnTo>
                  <a:lnTo>
                    <a:pt x="1190" y="1093"/>
                  </a:lnTo>
                  <a:lnTo>
                    <a:pt x="1232" y="1057"/>
                  </a:lnTo>
                  <a:lnTo>
                    <a:pt x="1262" y="1051"/>
                  </a:lnTo>
                  <a:lnTo>
                    <a:pt x="1322" y="1039"/>
                  </a:lnTo>
                  <a:lnTo>
                    <a:pt x="1370" y="979"/>
                  </a:lnTo>
                  <a:lnTo>
                    <a:pt x="1394" y="985"/>
                  </a:lnTo>
                  <a:lnTo>
                    <a:pt x="1406" y="1045"/>
                  </a:lnTo>
                  <a:lnTo>
                    <a:pt x="1430" y="1027"/>
                  </a:lnTo>
                  <a:lnTo>
                    <a:pt x="1448" y="1033"/>
                  </a:lnTo>
                  <a:lnTo>
                    <a:pt x="1436" y="1051"/>
                  </a:lnTo>
                  <a:lnTo>
                    <a:pt x="1448" y="1075"/>
                  </a:lnTo>
                  <a:lnTo>
                    <a:pt x="1502" y="1033"/>
                  </a:lnTo>
                  <a:lnTo>
                    <a:pt x="1520" y="1009"/>
                  </a:lnTo>
                  <a:lnTo>
                    <a:pt x="1466" y="1003"/>
                  </a:lnTo>
                  <a:lnTo>
                    <a:pt x="1442" y="967"/>
                  </a:lnTo>
                  <a:lnTo>
                    <a:pt x="1460" y="949"/>
                  </a:lnTo>
                  <a:lnTo>
                    <a:pt x="1466" y="925"/>
                  </a:lnTo>
                  <a:lnTo>
                    <a:pt x="1382" y="943"/>
                  </a:lnTo>
                  <a:lnTo>
                    <a:pt x="1340" y="979"/>
                  </a:lnTo>
                  <a:lnTo>
                    <a:pt x="1358" y="937"/>
                  </a:lnTo>
                  <a:lnTo>
                    <a:pt x="1400" y="913"/>
                  </a:lnTo>
                  <a:lnTo>
                    <a:pt x="1424" y="889"/>
                  </a:lnTo>
                  <a:lnTo>
                    <a:pt x="1496" y="895"/>
                  </a:lnTo>
                  <a:lnTo>
                    <a:pt x="1550" y="889"/>
                  </a:lnTo>
                  <a:lnTo>
                    <a:pt x="1592" y="859"/>
                  </a:lnTo>
                  <a:lnTo>
                    <a:pt x="1622" y="835"/>
                  </a:lnTo>
                  <a:lnTo>
                    <a:pt x="1598" y="775"/>
                  </a:lnTo>
                  <a:lnTo>
                    <a:pt x="1592" y="745"/>
                  </a:lnTo>
                  <a:lnTo>
                    <a:pt x="1514" y="703"/>
                  </a:lnTo>
                  <a:lnTo>
                    <a:pt x="1514" y="679"/>
                  </a:lnTo>
                  <a:lnTo>
                    <a:pt x="1448" y="553"/>
                  </a:lnTo>
                  <a:lnTo>
                    <a:pt x="1430" y="607"/>
                  </a:lnTo>
                  <a:lnTo>
                    <a:pt x="1388" y="619"/>
                  </a:lnTo>
                  <a:lnTo>
                    <a:pt x="1376" y="607"/>
                  </a:lnTo>
                  <a:lnTo>
                    <a:pt x="1358" y="607"/>
                  </a:lnTo>
                  <a:lnTo>
                    <a:pt x="1358" y="522"/>
                  </a:lnTo>
                  <a:lnTo>
                    <a:pt x="1322" y="516"/>
                  </a:lnTo>
                  <a:lnTo>
                    <a:pt x="1292" y="474"/>
                  </a:lnTo>
                  <a:lnTo>
                    <a:pt x="1262" y="480"/>
                  </a:lnTo>
                  <a:lnTo>
                    <a:pt x="1226" y="468"/>
                  </a:lnTo>
                  <a:lnTo>
                    <a:pt x="1202" y="474"/>
                  </a:lnTo>
                  <a:lnTo>
                    <a:pt x="1202" y="504"/>
                  </a:lnTo>
                  <a:lnTo>
                    <a:pt x="1202" y="535"/>
                  </a:lnTo>
                  <a:lnTo>
                    <a:pt x="1196" y="601"/>
                  </a:lnTo>
                  <a:lnTo>
                    <a:pt x="1190" y="625"/>
                  </a:lnTo>
                  <a:lnTo>
                    <a:pt x="1226" y="697"/>
                  </a:lnTo>
                  <a:lnTo>
                    <a:pt x="1166" y="751"/>
                  </a:lnTo>
                  <a:lnTo>
                    <a:pt x="1178" y="841"/>
                  </a:lnTo>
                  <a:lnTo>
                    <a:pt x="1154" y="859"/>
                  </a:lnTo>
                  <a:lnTo>
                    <a:pt x="1130" y="847"/>
                  </a:lnTo>
                  <a:lnTo>
                    <a:pt x="1117" y="739"/>
                  </a:lnTo>
                  <a:lnTo>
                    <a:pt x="1057" y="733"/>
                  </a:lnTo>
                  <a:lnTo>
                    <a:pt x="943" y="667"/>
                  </a:lnTo>
                  <a:lnTo>
                    <a:pt x="919" y="667"/>
                  </a:lnTo>
                  <a:lnTo>
                    <a:pt x="901" y="613"/>
                  </a:lnTo>
                  <a:lnTo>
                    <a:pt x="883" y="595"/>
                  </a:lnTo>
                  <a:lnTo>
                    <a:pt x="931" y="450"/>
                  </a:lnTo>
                  <a:lnTo>
                    <a:pt x="961" y="420"/>
                  </a:lnTo>
                  <a:lnTo>
                    <a:pt x="991" y="402"/>
                  </a:lnTo>
                  <a:lnTo>
                    <a:pt x="1009" y="402"/>
                  </a:lnTo>
                  <a:lnTo>
                    <a:pt x="1027" y="342"/>
                  </a:lnTo>
                  <a:lnTo>
                    <a:pt x="1039" y="294"/>
                  </a:lnTo>
                  <a:lnTo>
                    <a:pt x="1099" y="282"/>
                  </a:lnTo>
                  <a:lnTo>
                    <a:pt x="1130" y="258"/>
                  </a:lnTo>
                  <a:lnTo>
                    <a:pt x="1111" y="204"/>
                  </a:lnTo>
                  <a:lnTo>
                    <a:pt x="1124" y="168"/>
                  </a:lnTo>
                  <a:lnTo>
                    <a:pt x="1099" y="138"/>
                  </a:lnTo>
                  <a:lnTo>
                    <a:pt x="1063" y="132"/>
                  </a:lnTo>
                  <a:lnTo>
                    <a:pt x="1051" y="192"/>
                  </a:lnTo>
                  <a:lnTo>
                    <a:pt x="1015" y="246"/>
                  </a:lnTo>
                  <a:lnTo>
                    <a:pt x="1003" y="180"/>
                  </a:lnTo>
                  <a:lnTo>
                    <a:pt x="985" y="156"/>
                  </a:lnTo>
                  <a:lnTo>
                    <a:pt x="961" y="186"/>
                  </a:lnTo>
                  <a:lnTo>
                    <a:pt x="949" y="156"/>
                  </a:lnTo>
                  <a:lnTo>
                    <a:pt x="925" y="114"/>
                  </a:lnTo>
                  <a:lnTo>
                    <a:pt x="913" y="60"/>
                  </a:lnTo>
                  <a:lnTo>
                    <a:pt x="877" y="0"/>
                  </a:lnTo>
                  <a:lnTo>
                    <a:pt x="847" y="84"/>
                  </a:lnTo>
                  <a:lnTo>
                    <a:pt x="847" y="114"/>
                  </a:lnTo>
                  <a:lnTo>
                    <a:pt x="889" y="150"/>
                  </a:lnTo>
                  <a:lnTo>
                    <a:pt x="895" y="186"/>
                  </a:lnTo>
                  <a:lnTo>
                    <a:pt x="865" y="216"/>
                  </a:lnTo>
                  <a:lnTo>
                    <a:pt x="847" y="204"/>
                  </a:lnTo>
                  <a:lnTo>
                    <a:pt x="823" y="204"/>
                  </a:lnTo>
                  <a:lnTo>
                    <a:pt x="811" y="234"/>
                  </a:lnTo>
                  <a:lnTo>
                    <a:pt x="769" y="222"/>
                  </a:lnTo>
                  <a:lnTo>
                    <a:pt x="709" y="222"/>
                  </a:lnTo>
                  <a:lnTo>
                    <a:pt x="673" y="198"/>
                  </a:lnTo>
                  <a:lnTo>
                    <a:pt x="619" y="210"/>
                  </a:lnTo>
                  <a:lnTo>
                    <a:pt x="625" y="228"/>
                  </a:lnTo>
                  <a:lnTo>
                    <a:pt x="631" y="264"/>
                  </a:lnTo>
                  <a:lnTo>
                    <a:pt x="613" y="258"/>
                  </a:lnTo>
                  <a:lnTo>
                    <a:pt x="583" y="222"/>
                  </a:lnTo>
                  <a:lnTo>
                    <a:pt x="517" y="234"/>
                  </a:lnTo>
                  <a:lnTo>
                    <a:pt x="487" y="210"/>
                  </a:lnTo>
                  <a:lnTo>
                    <a:pt x="499" y="186"/>
                  </a:lnTo>
                  <a:lnTo>
                    <a:pt x="457" y="174"/>
                  </a:lnTo>
                  <a:lnTo>
                    <a:pt x="409" y="150"/>
                  </a:lnTo>
                  <a:lnTo>
                    <a:pt x="343" y="132"/>
                  </a:lnTo>
                  <a:lnTo>
                    <a:pt x="301" y="144"/>
                  </a:lnTo>
                  <a:lnTo>
                    <a:pt x="259" y="96"/>
                  </a:lnTo>
                  <a:lnTo>
                    <a:pt x="145" y="150"/>
                  </a:lnTo>
                  <a:lnTo>
                    <a:pt x="115" y="180"/>
                  </a:lnTo>
                  <a:lnTo>
                    <a:pt x="67" y="168"/>
                  </a:lnTo>
                  <a:lnTo>
                    <a:pt x="37" y="138"/>
                  </a:lnTo>
                  <a:lnTo>
                    <a:pt x="0" y="126"/>
                  </a:lnTo>
                  <a:lnTo>
                    <a:pt x="0" y="553"/>
                  </a:lnTo>
                  <a:lnTo>
                    <a:pt x="61" y="583"/>
                  </a:lnTo>
                  <a:lnTo>
                    <a:pt x="109" y="559"/>
                  </a:lnTo>
                  <a:lnTo>
                    <a:pt x="175" y="679"/>
                  </a:lnTo>
                  <a:lnTo>
                    <a:pt x="217" y="709"/>
                  </a:lnTo>
                  <a:lnTo>
                    <a:pt x="211" y="757"/>
                  </a:lnTo>
                  <a:lnTo>
                    <a:pt x="229" y="793"/>
                  </a:lnTo>
                  <a:lnTo>
                    <a:pt x="277" y="859"/>
                  </a:lnTo>
                  <a:lnTo>
                    <a:pt x="343" y="901"/>
                  </a:lnTo>
                  <a:lnTo>
                    <a:pt x="349" y="931"/>
                  </a:lnTo>
                  <a:lnTo>
                    <a:pt x="871" y="931"/>
                  </a:lnTo>
                  <a:lnTo>
                    <a:pt x="931" y="94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3" name="Freeform 399"/>
            <p:cNvSpPr>
              <a:spLocks/>
            </p:cNvSpPr>
            <p:nvPr/>
          </p:nvSpPr>
          <p:spPr bwMode="auto">
            <a:xfrm>
              <a:off x="1296988" y="3279775"/>
              <a:ext cx="1435100" cy="741363"/>
            </a:xfrm>
            <a:custGeom>
              <a:avLst/>
              <a:gdLst>
                <a:gd name="T0" fmla="*/ 2147483647 w 1099"/>
                <a:gd name="T1" fmla="*/ 2147483647 h 571"/>
                <a:gd name="T2" fmla="*/ 2147483647 w 1099"/>
                <a:gd name="T3" fmla="*/ 2147483647 h 571"/>
                <a:gd name="T4" fmla="*/ 2147483647 w 1099"/>
                <a:gd name="T5" fmla="*/ 2147483647 h 571"/>
                <a:gd name="T6" fmla="*/ 2147483647 w 1099"/>
                <a:gd name="T7" fmla="*/ 2147483647 h 571"/>
                <a:gd name="T8" fmla="*/ 2147483647 w 1099"/>
                <a:gd name="T9" fmla="*/ 2147483647 h 571"/>
                <a:gd name="T10" fmla="*/ 2147483647 w 1099"/>
                <a:gd name="T11" fmla="*/ 2147483647 h 571"/>
                <a:gd name="T12" fmla="*/ 2147483647 w 1099"/>
                <a:gd name="T13" fmla="*/ 2147483647 h 571"/>
                <a:gd name="T14" fmla="*/ 2147483647 w 1099"/>
                <a:gd name="T15" fmla="*/ 2147483647 h 571"/>
                <a:gd name="T16" fmla="*/ 2147483647 w 1099"/>
                <a:gd name="T17" fmla="*/ 2147483647 h 571"/>
                <a:gd name="T18" fmla="*/ 2147483647 w 1099"/>
                <a:gd name="T19" fmla="*/ 2147483647 h 571"/>
                <a:gd name="T20" fmla="*/ 2147483647 w 1099"/>
                <a:gd name="T21" fmla="*/ 2147483647 h 571"/>
                <a:gd name="T22" fmla="*/ 2147483647 w 1099"/>
                <a:gd name="T23" fmla="*/ 2147483647 h 571"/>
                <a:gd name="T24" fmla="*/ 2147483647 w 1099"/>
                <a:gd name="T25" fmla="*/ 2147483647 h 571"/>
                <a:gd name="T26" fmla="*/ 2147483647 w 1099"/>
                <a:gd name="T27" fmla="*/ 2147483647 h 571"/>
                <a:gd name="T28" fmla="*/ 2147483647 w 1099"/>
                <a:gd name="T29" fmla="*/ 2147483647 h 571"/>
                <a:gd name="T30" fmla="*/ 2147483647 w 1099"/>
                <a:gd name="T31" fmla="*/ 2147483647 h 571"/>
                <a:gd name="T32" fmla="*/ 2147483647 w 1099"/>
                <a:gd name="T33" fmla="*/ 2147483647 h 571"/>
                <a:gd name="T34" fmla="*/ 2147483647 w 1099"/>
                <a:gd name="T35" fmla="*/ 2147483647 h 571"/>
                <a:gd name="T36" fmla="*/ 2147483647 w 1099"/>
                <a:gd name="T37" fmla="*/ 2147483647 h 571"/>
                <a:gd name="T38" fmla="*/ 2147483647 w 1099"/>
                <a:gd name="T39" fmla="*/ 2147483647 h 571"/>
                <a:gd name="T40" fmla="*/ 2147483647 w 1099"/>
                <a:gd name="T41" fmla="*/ 2147483647 h 571"/>
                <a:gd name="T42" fmla="*/ 2147483647 w 1099"/>
                <a:gd name="T43" fmla="*/ 2147483647 h 571"/>
                <a:gd name="T44" fmla="*/ 2147483647 w 1099"/>
                <a:gd name="T45" fmla="*/ 2147483647 h 571"/>
                <a:gd name="T46" fmla="*/ 2147483647 w 1099"/>
                <a:gd name="T47" fmla="*/ 2147483647 h 571"/>
                <a:gd name="T48" fmla="*/ 2147483647 w 1099"/>
                <a:gd name="T49" fmla="*/ 2147483647 h 571"/>
                <a:gd name="T50" fmla="*/ 2147483647 w 1099"/>
                <a:gd name="T51" fmla="*/ 0 h 571"/>
                <a:gd name="T52" fmla="*/ 2147483647 w 1099"/>
                <a:gd name="T53" fmla="*/ 2147483647 h 571"/>
                <a:gd name="T54" fmla="*/ 2147483647 w 1099"/>
                <a:gd name="T55" fmla="*/ 2147483647 h 571"/>
                <a:gd name="T56" fmla="*/ 2147483647 w 1099"/>
                <a:gd name="T57" fmla="*/ 2147483647 h 571"/>
                <a:gd name="T58" fmla="*/ 0 w 1099"/>
                <a:gd name="T59" fmla="*/ 2147483647 h 571"/>
                <a:gd name="T60" fmla="*/ 2147483647 w 1099"/>
                <a:gd name="T61" fmla="*/ 2147483647 h 571"/>
                <a:gd name="T62" fmla="*/ 2147483647 w 1099"/>
                <a:gd name="T63" fmla="*/ 2147483647 h 571"/>
                <a:gd name="T64" fmla="*/ 2147483647 w 1099"/>
                <a:gd name="T65" fmla="*/ 2147483647 h 571"/>
                <a:gd name="T66" fmla="*/ 2147483647 w 1099"/>
                <a:gd name="T67" fmla="*/ 2147483647 h 57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99" h="571">
                  <a:moveTo>
                    <a:pt x="252" y="439"/>
                  </a:moveTo>
                  <a:lnTo>
                    <a:pt x="300" y="439"/>
                  </a:lnTo>
                  <a:lnTo>
                    <a:pt x="318" y="427"/>
                  </a:lnTo>
                  <a:lnTo>
                    <a:pt x="348" y="433"/>
                  </a:lnTo>
                  <a:lnTo>
                    <a:pt x="396" y="487"/>
                  </a:lnTo>
                  <a:lnTo>
                    <a:pt x="432" y="475"/>
                  </a:lnTo>
                  <a:lnTo>
                    <a:pt x="456" y="493"/>
                  </a:lnTo>
                  <a:lnTo>
                    <a:pt x="474" y="523"/>
                  </a:lnTo>
                  <a:lnTo>
                    <a:pt x="498" y="547"/>
                  </a:lnTo>
                  <a:lnTo>
                    <a:pt x="528" y="553"/>
                  </a:lnTo>
                  <a:lnTo>
                    <a:pt x="528" y="511"/>
                  </a:lnTo>
                  <a:lnTo>
                    <a:pt x="552" y="487"/>
                  </a:lnTo>
                  <a:lnTo>
                    <a:pt x="570" y="469"/>
                  </a:lnTo>
                  <a:lnTo>
                    <a:pt x="630" y="475"/>
                  </a:lnTo>
                  <a:lnTo>
                    <a:pt x="666" y="475"/>
                  </a:lnTo>
                  <a:lnTo>
                    <a:pt x="714" y="463"/>
                  </a:lnTo>
                  <a:lnTo>
                    <a:pt x="744" y="463"/>
                  </a:lnTo>
                  <a:lnTo>
                    <a:pt x="774" y="457"/>
                  </a:lnTo>
                  <a:lnTo>
                    <a:pt x="780" y="487"/>
                  </a:lnTo>
                  <a:lnTo>
                    <a:pt x="792" y="529"/>
                  </a:lnTo>
                  <a:lnTo>
                    <a:pt x="829" y="565"/>
                  </a:lnTo>
                  <a:lnTo>
                    <a:pt x="847" y="571"/>
                  </a:lnTo>
                  <a:lnTo>
                    <a:pt x="841" y="511"/>
                  </a:lnTo>
                  <a:lnTo>
                    <a:pt x="817" y="445"/>
                  </a:lnTo>
                  <a:lnTo>
                    <a:pt x="847" y="409"/>
                  </a:lnTo>
                  <a:lnTo>
                    <a:pt x="877" y="397"/>
                  </a:lnTo>
                  <a:lnTo>
                    <a:pt x="931" y="343"/>
                  </a:lnTo>
                  <a:lnTo>
                    <a:pt x="925" y="307"/>
                  </a:lnTo>
                  <a:lnTo>
                    <a:pt x="919" y="271"/>
                  </a:lnTo>
                  <a:lnTo>
                    <a:pt x="937" y="283"/>
                  </a:lnTo>
                  <a:lnTo>
                    <a:pt x="943" y="277"/>
                  </a:lnTo>
                  <a:lnTo>
                    <a:pt x="937" y="253"/>
                  </a:lnTo>
                  <a:lnTo>
                    <a:pt x="949" y="253"/>
                  </a:lnTo>
                  <a:lnTo>
                    <a:pt x="967" y="247"/>
                  </a:lnTo>
                  <a:lnTo>
                    <a:pt x="979" y="217"/>
                  </a:lnTo>
                  <a:lnTo>
                    <a:pt x="1003" y="211"/>
                  </a:lnTo>
                  <a:lnTo>
                    <a:pt x="1039" y="193"/>
                  </a:lnTo>
                  <a:lnTo>
                    <a:pt x="1039" y="144"/>
                  </a:lnTo>
                  <a:lnTo>
                    <a:pt x="1099" y="114"/>
                  </a:lnTo>
                  <a:lnTo>
                    <a:pt x="1087" y="54"/>
                  </a:lnTo>
                  <a:lnTo>
                    <a:pt x="1063" y="48"/>
                  </a:lnTo>
                  <a:lnTo>
                    <a:pt x="1015" y="108"/>
                  </a:lnTo>
                  <a:lnTo>
                    <a:pt x="955" y="120"/>
                  </a:lnTo>
                  <a:lnTo>
                    <a:pt x="925" y="126"/>
                  </a:lnTo>
                  <a:lnTo>
                    <a:pt x="883" y="162"/>
                  </a:lnTo>
                  <a:lnTo>
                    <a:pt x="804" y="186"/>
                  </a:lnTo>
                  <a:lnTo>
                    <a:pt x="804" y="150"/>
                  </a:lnTo>
                  <a:lnTo>
                    <a:pt x="768" y="72"/>
                  </a:lnTo>
                  <a:lnTo>
                    <a:pt x="666" y="24"/>
                  </a:lnTo>
                  <a:lnTo>
                    <a:pt x="624" y="12"/>
                  </a:lnTo>
                  <a:lnTo>
                    <a:pt x="564" y="0"/>
                  </a:lnTo>
                  <a:lnTo>
                    <a:pt x="42" y="0"/>
                  </a:lnTo>
                  <a:lnTo>
                    <a:pt x="48" y="36"/>
                  </a:lnTo>
                  <a:lnTo>
                    <a:pt x="30" y="48"/>
                  </a:lnTo>
                  <a:lnTo>
                    <a:pt x="36" y="24"/>
                  </a:lnTo>
                  <a:lnTo>
                    <a:pt x="0" y="12"/>
                  </a:lnTo>
                  <a:lnTo>
                    <a:pt x="18" y="78"/>
                  </a:lnTo>
                  <a:lnTo>
                    <a:pt x="12" y="126"/>
                  </a:lnTo>
                  <a:lnTo>
                    <a:pt x="0" y="174"/>
                  </a:lnTo>
                  <a:lnTo>
                    <a:pt x="12" y="211"/>
                  </a:lnTo>
                  <a:lnTo>
                    <a:pt x="12" y="235"/>
                  </a:lnTo>
                  <a:lnTo>
                    <a:pt x="42" y="295"/>
                  </a:lnTo>
                  <a:lnTo>
                    <a:pt x="66" y="337"/>
                  </a:lnTo>
                  <a:lnTo>
                    <a:pt x="84" y="367"/>
                  </a:lnTo>
                  <a:lnTo>
                    <a:pt x="138" y="403"/>
                  </a:lnTo>
                  <a:lnTo>
                    <a:pt x="144" y="415"/>
                  </a:lnTo>
                  <a:lnTo>
                    <a:pt x="192" y="409"/>
                  </a:lnTo>
                  <a:lnTo>
                    <a:pt x="252" y="4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4" name="Freeform 400"/>
            <p:cNvSpPr>
              <a:spLocks/>
            </p:cNvSpPr>
            <p:nvPr/>
          </p:nvSpPr>
          <p:spPr bwMode="auto">
            <a:xfrm>
              <a:off x="2212975" y="4286250"/>
              <a:ext cx="111125" cy="11271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0 h 14"/>
                <a:gd name="T6" fmla="*/ 2147483647 w 14"/>
                <a:gd name="T7" fmla="*/ 2147483647 h 14"/>
                <a:gd name="T8" fmla="*/ 0 w 14"/>
                <a:gd name="T9" fmla="*/ 2147483647 h 14"/>
                <a:gd name="T10" fmla="*/ 2147483647 w 14"/>
                <a:gd name="T11" fmla="*/ 2147483647 h 14"/>
                <a:gd name="T12" fmla="*/ 2147483647 w 14"/>
                <a:gd name="T13" fmla="*/ 2147483647 h 14"/>
                <a:gd name="T14" fmla="*/ 2147483647 w 14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4">
                  <a:moveTo>
                    <a:pt x="14" y="14"/>
                  </a:moveTo>
                  <a:cubicBezTo>
                    <a:pt x="14" y="12"/>
                    <a:pt x="13" y="11"/>
                    <a:pt x="13" y="1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5" name="Freeform 401"/>
            <p:cNvSpPr>
              <a:spLocks/>
            </p:cNvSpPr>
            <p:nvPr/>
          </p:nvSpPr>
          <p:spPr bwMode="auto">
            <a:xfrm>
              <a:off x="2252663" y="4389438"/>
              <a:ext cx="95250" cy="69850"/>
            </a:xfrm>
            <a:custGeom>
              <a:avLst/>
              <a:gdLst>
                <a:gd name="T0" fmla="*/ 2147483647 w 12"/>
                <a:gd name="T1" fmla="*/ 2147483647 h 9"/>
                <a:gd name="T2" fmla="*/ 2147483647 w 12"/>
                <a:gd name="T3" fmla="*/ 0 h 9"/>
                <a:gd name="T4" fmla="*/ 0 w 12"/>
                <a:gd name="T5" fmla="*/ 2147483647 h 9"/>
                <a:gd name="T6" fmla="*/ 2147483647 w 12"/>
                <a:gd name="T7" fmla="*/ 2147483647 h 9"/>
                <a:gd name="T8" fmla="*/ 2147483647 w 12"/>
                <a:gd name="T9" fmla="*/ 2147483647 h 9"/>
                <a:gd name="T10" fmla="*/ 2147483647 w 12"/>
                <a:gd name="T11" fmla="*/ 2147483647 h 9"/>
                <a:gd name="T12" fmla="*/ 2147483647 w 12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9">
                  <a:moveTo>
                    <a:pt x="9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0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6" name="Freeform 402"/>
            <p:cNvSpPr>
              <a:spLocks/>
            </p:cNvSpPr>
            <p:nvPr/>
          </p:nvSpPr>
          <p:spPr bwMode="auto">
            <a:xfrm>
              <a:off x="2339975" y="4429125"/>
              <a:ext cx="141288" cy="60325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2147483647 h 8"/>
                <a:gd name="T6" fmla="*/ 2147483647 w 18"/>
                <a:gd name="T7" fmla="*/ 0 h 8"/>
                <a:gd name="T8" fmla="*/ 0 w 18"/>
                <a:gd name="T9" fmla="*/ 2147483647 h 8"/>
                <a:gd name="T10" fmla="*/ 2147483647 w 18"/>
                <a:gd name="T11" fmla="*/ 2147483647 h 8"/>
                <a:gd name="T12" fmla="*/ 2147483647 w 18"/>
                <a:gd name="T13" fmla="*/ 2147483647 h 8"/>
                <a:gd name="T14" fmla="*/ 2147483647 w 18"/>
                <a:gd name="T15" fmla="*/ 2147483647 h 8"/>
                <a:gd name="T16" fmla="*/ 2147483647 w 18"/>
                <a:gd name="T17" fmla="*/ 2147483647 h 8"/>
                <a:gd name="T18" fmla="*/ 2147483647 w 18"/>
                <a:gd name="T19" fmla="*/ 2147483647 h 8"/>
                <a:gd name="T20" fmla="*/ 2147483647 w 18"/>
                <a:gd name="T21" fmla="*/ 2147483647 h 8"/>
                <a:gd name="T22" fmla="*/ 2147483647 w 18"/>
                <a:gd name="T23" fmla="*/ 2147483647 h 8"/>
                <a:gd name="T24" fmla="*/ 2147483647 w 18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8">
                  <a:moveTo>
                    <a:pt x="14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3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3" y="7"/>
                    <a:pt x="4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8" y="4"/>
                    <a:pt x="18" y="4"/>
                    <a:pt x="18" y="4"/>
                  </a:cubicBezTo>
                  <a:lnTo>
                    <a:pt x="14" y="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7" name="Freeform 403"/>
            <p:cNvSpPr>
              <a:spLocks/>
            </p:cNvSpPr>
            <p:nvPr/>
          </p:nvSpPr>
          <p:spPr bwMode="auto">
            <a:xfrm>
              <a:off x="2433638" y="4359275"/>
              <a:ext cx="290512" cy="319088"/>
            </a:xfrm>
            <a:custGeom>
              <a:avLst/>
              <a:gdLst>
                <a:gd name="T0" fmla="*/ 2147483647 w 37"/>
                <a:gd name="T1" fmla="*/ 2147483647 h 41"/>
                <a:gd name="T2" fmla="*/ 2147483647 w 37"/>
                <a:gd name="T3" fmla="*/ 2147483647 h 41"/>
                <a:gd name="T4" fmla="*/ 2147483647 w 37"/>
                <a:gd name="T5" fmla="*/ 2147483647 h 41"/>
                <a:gd name="T6" fmla="*/ 2147483647 w 37"/>
                <a:gd name="T7" fmla="*/ 2147483647 h 41"/>
                <a:gd name="T8" fmla="*/ 2147483647 w 37"/>
                <a:gd name="T9" fmla="*/ 2147483647 h 41"/>
                <a:gd name="T10" fmla="*/ 2147483647 w 37"/>
                <a:gd name="T11" fmla="*/ 2147483647 h 41"/>
                <a:gd name="T12" fmla="*/ 2147483647 w 37"/>
                <a:gd name="T13" fmla="*/ 2147483647 h 41"/>
                <a:gd name="T14" fmla="*/ 2147483647 w 37"/>
                <a:gd name="T15" fmla="*/ 2147483647 h 41"/>
                <a:gd name="T16" fmla="*/ 2147483647 w 37"/>
                <a:gd name="T17" fmla="*/ 2147483647 h 41"/>
                <a:gd name="T18" fmla="*/ 2147483647 w 37"/>
                <a:gd name="T19" fmla="*/ 2147483647 h 41"/>
                <a:gd name="T20" fmla="*/ 2147483647 w 37"/>
                <a:gd name="T21" fmla="*/ 0 h 41"/>
                <a:gd name="T22" fmla="*/ 2147483647 w 37"/>
                <a:gd name="T23" fmla="*/ 2147483647 h 41"/>
                <a:gd name="T24" fmla="*/ 2147483647 w 37"/>
                <a:gd name="T25" fmla="*/ 2147483647 h 41"/>
                <a:gd name="T26" fmla="*/ 2147483647 w 37"/>
                <a:gd name="T27" fmla="*/ 2147483647 h 41"/>
                <a:gd name="T28" fmla="*/ 2147483647 w 37"/>
                <a:gd name="T29" fmla="*/ 2147483647 h 41"/>
                <a:gd name="T30" fmla="*/ 2147483647 w 37"/>
                <a:gd name="T31" fmla="*/ 2147483647 h 41"/>
                <a:gd name="T32" fmla="*/ 2147483647 w 37"/>
                <a:gd name="T33" fmla="*/ 2147483647 h 41"/>
                <a:gd name="T34" fmla="*/ 2147483647 w 37"/>
                <a:gd name="T35" fmla="*/ 2147483647 h 41"/>
                <a:gd name="T36" fmla="*/ 2147483647 w 37"/>
                <a:gd name="T37" fmla="*/ 2147483647 h 41"/>
                <a:gd name="T38" fmla="*/ 2147483647 w 37"/>
                <a:gd name="T39" fmla="*/ 2147483647 h 41"/>
                <a:gd name="T40" fmla="*/ 2147483647 w 37"/>
                <a:gd name="T41" fmla="*/ 2147483647 h 41"/>
                <a:gd name="T42" fmla="*/ 2147483647 w 37"/>
                <a:gd name="T43" fmla="*/ 2147483647 h 41"/>
                <a:gd name="T44" fmla="*/ 0 w 37"/>
                <a:gd name="T45" fmla="*/ 2147483647 h 41"/>
                <a:gd name="T46" fmla="*/ 2147483647 w 37"/>
                <a:gd name="T47" fmla="*/ 2147483647 h 41"/>
                <a:gd name="T48" fmla="*/ 2147483647 w 37"/>
                <a:gd name="T49" fmla="*/ 2147483647 h 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7" h="41"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2" y="41"/>
                    <a:pt x="12" y="41"/>
                    <a:pt x="12" y="41"/>
                  </a:cubicBez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8" name="Freeform 422"/>
            <p:cNvSpPr>
              <a:spLocks/>
            </p:cNvSpPr>
            <p:nvPr/>
          </p:nvSpPr>
          <p:spPr bwMode="auto">
            <a:xfrm>
              <a:off x="2173288" y="4264025"/>
              <a:ext cx="150812" cy="69850"/>
            </a:xfrm>
            <a:custGeom>
              <a:avLst/>
              <a:gdLst>
                <a:gd name="T0" fmla="*/ 2147483647 w 19"/>
                <a:gd name="T1" fmla="*/ 2147483647 h 9"/>
                <a:gd name="T2" fmla="*/ 2147483647 w 19"/>
                <a:gd name="T3" fmla="*/ 2147483647 h 9"/>
                <a:gd name="T4" fmla="*/ 2147483647 w 19"/>
                <a:gd name="T5" fmla="*/ 0 h 9"/>
                <a:gd name="T6" fmla="*/ 2147483647 w 19"/>
                <a:gd name="T7" fmla="*/ 2147483647 h 9"/>
                <a:gd name="T8" fmla="*/ 0 w 19"/>
                <a:gd name="T9" fmla="*/ 2147483647 h 9"/>
                <a:gd name="T10" fmla="*/ 0 w 19"/>
                <a:gd name="T11" fmla="*/ 2147483647 h 9"/>
                <a:gd name="T12" fmla="*/ 2147483647 w 19"/>
                <a:gd name="T13" fmla="*/ 2147483647 h 9"/>
                <a:gd name="T14" fmla="*/ 2147483647 w 19"/>
                <a:gd name="T15" fmla="*/ 2147483647 h 9"/>
                <a:gd name="T16" fmla="*/ 2147483647 w 19"/>
                <a:gd name="T17" fmla="*/ 214748364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9">
                  <a:moveTo>
                    <a:pt x="19" y="3"/>
                  </a:moveTo>
                  <a:cubicBezTo>
                    <a:pt x="19" y="3"/>
                    <a:pt x="10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2" y="6"/>
                    <a:pt x="12" y="6"/>
                    <a:pt x="12" y="6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9" name="Freeform 423"/>
            <p:cNvSpPr>
              <a:spLocks/>
            </p:cNvSpPr>
            <p:nvPr/>
          </p:nvSpPr>
          <p:spPr bwMode="auto">
            <a:xfrm>
              <a:off x="2093913" y="4222750"/>
              <a:ext cx="119062" cy="98425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2147483647 w 15"/>
                <a:gd name="T5" fmla="*/ 0 h 12"/>
                <a:gd name="T6" fmla="*/ 2147483647 w 15"/>
                <a:gd name="T7" fmla="*/ 0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w 15"/>
                <a:gd name="T17" fmla="*/ 2147483647 h 12"/>
                <a:gd name="T18" fmla="*/ 2147483647 w 15"/>
                <a:gd name="T19" fmla="*/ 2147483647 h 12"/>
                <a:gd name="T20" fmla="*/ 2147483647 w 15"/>
                <a:gd name="T21" fmla="*/ 2147483647 h 12"/>
                <a:gd name="T22" fmla="*/ 2147483647 w 15"/>
                <a:gd name="T23" fmla="*/ 2147483647 h 12"/>
                <a:gd name="T24" fmla="*/ 2147483647 w 15"/>
                <a:gd name="T25" fmla="*/ 2147483647 h 12"/>
                <a:gd name="T26" fmla="*/ 2147483647 w 15"/>
                <a:gd name="T27" fmla="*/ 214748364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12">
                  <a:moveTo>
                    <a:pt x="15" y="5"/>
                  </a:moveTo>
                  <a:cubicBezTo>
                    <a:pt x="13" y="5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8"/>
                    <a:pt x="11" y="8"/>
                    <a:pt x="11" y="8"/>
                  </a:cubicBezTo>
                  <a:lnTo>
                    <a:pt x="15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0" name="Freeform 424"/>
            <p:cNvSpPr>
              <a:spLocks/>
            </p:cNvSpPr>
            <p:nvPr/>
          </p:nvSpPr>
          <p:spPr bwMode="auto">
            <a:xfrm>
              <a:off x="1484313" y="3810000"/>
              <a:ext cx="754062" cy="493713"/>
            </a:xfrm>
            <a:custGeom>
              <a:avLst/>
              <a:gdLst>
                <a:gd name="T0" fmla="*/ 2147483647 w 576"/>
                <a:gd name="T1" fmla="*/ 2147483647 h 379"/>
                <a:gd name="T2" fmla="*/ 2147483647 w 576"/>
                <a:gd name="T3" fmla="*/ 2147483647 h 379"/>
                <a:gd name="T4" fmla="*/ 2147483647 w 576"/>
                <a:gd name="T5" fmla="*/ 2147483647 h 379"/>
                <a:gd name="T6" fmla="*/ 2147483647 w 576"/>
                <a:gd name="T7" fmla="*/ 2147483647 h 379"/>
                <a:gd name="T8" fmla="*/ 2147483647 w 576"/>
                <a:gd name="T9" fmla="*/ 2147483647 h 379"/>
                <a:gd name="T10" fmla="*/ 2147483647 w 576"/>
                <a:gd name="T11" fmla="*/ 2147483647 h 379"/>
                <a:gd name="T12" fmla="*/ 2147483647 w 576"/>
                <a:gd name="T13" fmla="*/ 2147483647 h 379"/>
                <a:gd name="T14" fmla="*/ 2147483647 w 576"/>
                <a:gd name="T15" fmla="*/ 2147483647 h 379"/>
                <a:gd name="T16" fmla="*/ 2147483647 w 576"/>
                <a:gd name="T17" fmla="*/ 2147483647 h 379"/>
                <a:gd name="T18" fmla="*/ 2147483647 w 576"/>
                <a:gd name="T19" fmla="*/ 2147483647 h 379"/>
                <a:gd name="T20" fmla="*/ 2147483647 w 576"/>
                <a:gd name="T21" fmla="*/ 2147483647 h 379"/>
                <a:gd name="T22" fmla="*/ 2147483647 w 576"/>
                <a:gd name="T23" fmla="*/ 2147483647 h 379"/>
                <a:gd name="T24" fmla="*/ 2147483647 w 576"/>
                <a:gd name="T25" fmla="*/ 2147483647 h 379"/>
                <a:gd name="T26" fmla="*/ 2147483647 w 576"/>
                <a:gd name="T27" fmla="*/ 2147483647 h 379"/>
                <a:gd name="T28" fmla="*/ 2147483647 w 576"/>
                <a:gd name="T29" fmla="*/ 2147483647 h 379"/>
                <a:gd name="T30" fmla="*/ 2147483647 w 576"/>
                <a:gd name="T31" fmla="*/ 2147483647 h 379"/>
                <a:gd name="T32" fmla="*/ 2147483647 w 576"/>
                <a:gd name="T33" fmla="*/ 2147483647 h 379"/>
                <a:gd name="T34" fmla="*/ 2147483647 w 576"/>
                <a:gd name="T35" fmla="*/ 2147483647 h 379"/>
                <a:gd name="T36" fmla="*/ 2147483647 w 576"/>
                <a:gd name="T37" fmla="*/ 2147483647 h 379"/>
                <a:gd name="T38" fmla="*/ 2147483647 w 576"/>
                <a:gd name="T39" fmla="*/ 2147483647 h 379"/>
                <a:gd name="T40" fmla="*/ 2147483647 w 576"/>
                <a:gd name="T41" fmla="*/ 2147483647 h 379"/>
                <a:gd name="T42" fmla="*/ 2147483647 w 576"/>
                <a:gd name="T43" fmla="*/ 2147483647 h 379"/>
                <a:gd name="T44" fmla="*/ 2147483647 w 576"/>
                <a:gd name="T45" fmla="*/ 2147483647 h 379"/>
                <a:gd name="T46" fmla="*/ 2147483647 w 576"/>
                <a:gd name="T47" fmla="*/ 2147483647 h 379"/>
                <a:gd name="T48" fmla="*/ 2147483647 w 576"/>
                <a:gd name="T49" fmla="*/ 0 h 379"/>
                <a:gd name="T50" fmla="*/ 0 w 576"/>
                <a:gd name="T51" fmla="*/ 2147483647 h 379"/>
                <a:gd name="T52" fmla="*/ 2147483647 w 576"/>
                <a:gd name="T53" fmla="*/ 2147483647 h 379"/>
                <a:gd name="T54" fmla="*/ 2147483647 w 576"/>
                <a:gd name="T55" fmla="*/ 2147483647 h 379"/>
                <a:gd name="T56" fmla="*/ 2147483647 w 576"/>
                <a:gd name="T57" fmla="*/ 2147483647 h 379"/>
                <a:gd name="T58" fmla="*/ 2147483647 w 576"/>
                <a:gd name="T59" fmla="*/ 2147483647 h 379"/>
                <a:gd name="T60" fmla="*/ 2147483647 w 576"/>
                <a:gd name="T61" fmla="*/ 2147483647 h 379"/>
                <a:gd name="T62" fmla="*/ 2147483647 w 576"/>
                <a:gd name="T63" fmla="*/ 2147483647 h 379"/>
                <a:gd name="T64" fmla="*/ 2147483647 w 576"/>
                <a:gd name="T65" fmla="*/ 2147483647 h 379"/>
                <a:gd name="T66" fmla="*/ 2147483647 w 576"/>
                <a:gd name="T67" fmla="*/ 2147483647 h 379"/>
                <a:gd name="T68" fmla="*/ 2147483647 w 576"/>
                <a:gd name="T69" fmla="*/ 2147483647 h 379"/>
                <a:gd name="T70" fmla="*/ 2147483647 w 576"/>
                <a:gd name="T71" fmla="*/ 2147483647 h 379"/>
                <a:gd name="T72" fmla="*/ 2147483647 w 576"/>
                <a:gd name="T73" fmla="*/ 2147483647 h 379"/>
                <a:gd name="T74" fmla="*/ 2147483647 w 576"/>
                <a:gd name="T75" fmla="*/ 2147483647 h 379"/>
                <a:gd name="T76" fmla="*/ 2147483647 w 576"/>
                <a:gd name="T77" fmla="*/ 2147483647 h 379"/>
                <a:gd name="T78" fmla="*/ 2147483647 w 576"/>
                <a:gd name="T79" fmla="*/ 2147483647 h 379"/>
                <a:gd name="T80" fmla="*/ 2147483647 w 576"/>
                <a:gd name="T81" fmla="*/ 2147483647 h 379"/>
                <a:gd name="T82" fmla="*/ 2147483647 w 576"/>
                <a:gd name="T83" fmla="*/ 2147483647 h 379"/>
                <a:gd name="T84" fmla="*/ 2147483647 w 576"/>
                <a:gd name="T85" fmla="*/ 2147483647 h 379"/>
                <a:gd name="T86" fmla="*/ 2147483647 w 576"/>
                <a:gd name="T87" fmla="*/ 2147483647 h 379"/>
                <a:gd name="T88" fmla="*/ 2147483647 w 576"/>
                <a:gd name="T89" fmla="*/ 2147483647 h 379"/>
                <a:gd name="T90" fmla="*/ 2147483647 w 576"/>
                <a:gd name="T91" fmla="*/ 2147483647 h 379"/>
                <a:gd name="T92" fmla="*/ 2147483647 w 576"/>
                <a:gd name="T93" fmla="*/ 2147483647 h 379"/>
                <a:gd name="T94" fmla="*/ 2147483647 w 576"/>
                <a:gd name="T95" fmla="*/ 2147483647 h 379"/>
                <a:gd name="T96" fmla="*/ 2147483647 w 576"/>
                <a:gd name="T97" fmla="*/ 2147483647 h 379"/>
                <a:gd name="T98" fmla="*/ 2147483647 w 576"/>
                <a:gd name="T99" fmla="*/ 2147483647 h 379"/>
                <a:gd name="T100" fmla="*/ 2147483647 w 576"/>
                <a:gd name="T101" fmla="*/ 2147483647 h 379"/>
                <a:gd name="T102" fmla="*/ 2147483647 w 576"/>
                <a:gd name="T103" fmla="*/ 2147483647 h 379"/>
                <a:gd name="T104" fmla="*/ 2147483647 w 576"/>
                <a:gd name="T105" fmla="*/ 2147483647 h 379"/>
                <a:gd name="T106" fmla="*/ 2147483647 w 576"/>
                <a:gd name="T107" fmla="*/ 2147483647 h 379"/>
                <a:gd name="T108" fmla="*/ 2147483647 w 576"/>
                <a:gd name="T109" fmla="*/ 2147483647 h 379"/>
                <a:gd name="T110" fmla="*/ 2147483647 w 576"/>
                <a:gd name="T111" fmla="*/ 2147483647 h 37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76" h="379">
                  <a:moveTo>
                    <a:pt x="486" y="348"/>
                  </a:moveTo>
                  <a:lnTo>
                    <a:pt x="504" y="348"/>
                  </a:lnTo>
                  <a:lnTo>
                    <a:pt x="492" y="324"/>
                  </a:lnTo>
                  <a:lnTo>
                    <a:pt x="504" y="318"/>
                  </a:lnTo>
                  <a:lnTo>
                    <a:pt x="534" y="318"/>
                  </a:lnTo>
                  <a:lnTo>
                    <a:pt x="528" y="312"/>
                  </a:lnTo>
                  <a:lnTo>
                    <a:pt x="546" y="300"/>
                  </a:lnTo>
                  <a:lnTo>
                    <a:pt x="564" y="288"/>
                  </a:lnTo>
                  <a:lnTo>
                    <a:pt x="576" y="240"/>
                  </a:lnTo>
                  <a:lnTo>
                    <a:pt x="504" y="252"/>
                  </a:lnTo>
                  <a:lnTo>
                    <a:pt x="474" y="294"/>
                  </a:lnTo>
                  <a:lnTo>
                    <a:pt x="426" y="300"/>
                  </a:lnTo>
                  <a:lnTo>
                    <a:pt x="378" y="240"/>
                  </a:lnTo>
                  <a:lnTo>
                    <a:pt x="372" y="162"/>
                  </a:lnTo>
                  <a:lnTo>
                    <a:pt x="384" y="144"/>
                  </a:lnTo>
                  <a:lnTo>
                    <a:pt x="354" y="138"/>
                  </a:lnTo>
                  <a:lnTo>
                    <a:pt x="330" y="114"/>
                  </a:lnTo>
                  <a:lnTo>
                    <a:pt x="312" y="84"/>
                  </a:lnTo>
                  <a:lnTo>
                    <a:pt x="288" y="66"/>
                  </a:lnTo>
                  <a:lnTo>
                    <a:pt x="252" y="78"/>
                  </a:lnTo>
                  <a:lnTo>
                    <a:pt x="204" y="24"/>
                  </a:lnTo>
                  <a:lnTo>
                    <a:pt x="174" y="18"/>
                  </a:lnTo>
                  <a:lnTo>
                    <a:pt x="156" y="30"/>
                  </a:lnTo>
                  <a:lnTo>
                    <a:pt x="108" y="30"/>
                  </a:lnTo>
                  <a:lnTo>
                    <a:pt x="48" y="0"/>
                  </a:lnTo>
                  <a:lnTo>
                    <a:pt x="0" y="6"/>
                  </a:lnTo>
                  <a:lnTo>
                    <a:pt x="36" y="72"/>
                  </a:lnTo>
                  <a:lnTo>
                    <a:pt x="60" y="108"/>
                  </a:lnTo>
                  <a:lnTo>
                    <a:pt x="54" y="120"/>
                  </a:lnTo>
                  <a:lnTo>
                    <a:pt x="96" y="150"/>
                  </a:lnTo>
                  <a:lnTo>
                    <a:pt x="102" y="180"/>
                  </a:lnTo>
                  <a:lnTo>
                    <a:pt x="120" y="192"/>
                  </a:lnTo>
                  <a:lnTo>
                    <a:pt x="144" y="216"/>
                  </a:lnTo>
                  <a:lnTo>
                    <a:pt x="150" y="198"/>
                  </a:lnTo>
                  <a:lnTo>
                    <a:pt x="126" y="180"/>
                  </a:lnTo>
                  <a:lnTo>
                    <a:pt x="102" y="126"/>
                  </a:lnTo>
                  <a:lnTo>
                    <a:pt x="60" y="66"/>
                  </a:lnTo>
                  <a:lnTo>
                    <a:pt x="48" y="30"/>
                  </a:lnTo>
                  <a:lnTo>
                    <a:pt x="78" y="42"/>
                  </a:lnTo>
                  <a:lnTo>
                    <a:pt x="108" y="102"/>
                  </a:lnTo>
                  <a:lnTo>
                    <a:pt x="120" y="120"/>
                  </a:lnTo>
                  <a:lnTo>
                    <a:pt x="150" y="138"/>
                  </a:lnTo>
                  <a:lnTo>
                    <a:pt x="150" y="156"/>
                  </a:lnTo>
                  <a:lnTo>
                    <a:pt x="174" y="168"/>
                  </a:lnTo>
                  <a:lnTo>
                    <a:pt x="186" y="186"/>
                  </a:lnTo>
                  <a:lnTo>
                    <a:pt x="216" y="216"/>
                  </a:lnTo>
                  <a:lnTo>
                    <a:pt x="222" y="258"/>
                  </a:lnTo>
                  <a:lnTo>
                    <a:pt x="222" y="276"/>
                  </a:lnTo>
                  <a:lnTo>
                    <a:pt x="300" y="324"/>
                  </a:lnTo>
                  <a:lnTo>
                    <a:pt x="336" y="342"/>
                  </a:lnTo>
                  <a:lnTo>
                    <a:pt x="402" y="360"/>
                  </a:lnTo>
                  <a:lnTo>
                    <a:pt x="420" y="354"/>
                  </a:lnTo>
                  <a:lnTo>
                    <a:pt x="438" y="354"/>
                  </a:lnTo>
                  <a:lnTo>
                    <a:pt x="468" y="379"/>
                  </a:lnTo>
                  <a:lnTo>
                    <a:pt x="474" y="366"/>
                  </a:lnTo>
                  <a:lnTo>
                    <a:pt x="486" y="3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1" name="Freeform 425"/>
            <p:cNvSpPr>
              <a:spLocks/>
            </p:cNvSpPr>
            <p:nvPr/>
          </p:nvSpPr>
          <p:spPr bwMode="auto">
            <a:xfrm rot="20747712">
              <a:off x="2717800" y="1831975"/>
              <a:ext cx="812800" cy="896938"/>
            </a:xfrm>
            <a:custGeom>
              <a:avLst/>
              <a:gdLst>
                <a:gd name="T0" fmla="*/ 2147483647 w 1125"/>
                <a:gd name="T1" fmla="*/ 2147483647 h 2047"/>
                <a:gd name="T2" fmla="*/ 2147483647 w 1125"/>
                <a:gd name="T3" fmla="*/ 2147483647 h 2047"/>
                <a:gd name="T4" fmla="*/ 2147483647 w 1125"/>
                <a:gd name="T5" fmla="*/ 2147483647 h 2047"/>
                <a:gd name="T6" fmla="*/ 2147483647 w 1125"/>
                <a:gd name="T7" fmla="*/ 2147483647 h 2047"/>
                <a:gd name="T8" fmla="*/ 2147483647 w 1125"/>
                <a:gd name="T9" fmla="*/ 2147483647 h 2047"/>
                <a:gd name="T10" fmla="*/ 2147483647 w 1125"/>
                <a:gd name="T11" fmla="*/ 2147483647 h 2047"/>
                <a:gd name="T12" fmla="*/ 2147483647 w 1125"/>
                <a:gd name="T13" fmla="*/ 2147483647 h 2047"/>
                <a:gd name="T14" fmla="*/ 2147483647 w 1125"/>
                <a:gd name="T15" fmla="*/ 2147483647 h 2047"/>
                <a:gd name="T16" fmla="*/ 2147483647 w 1125"/>
                <a:gd name="T17" fmla="*/ 2147483647 h 2047"/>
                <a:gd name="T18" fmla="*/ 2147483647 w 1125"/>
                <a:gd name="T19" fmla="*/ 2147483647 h 2047"/>
                <a:gd name="T20" fmla="*/ 2147483647 w 1125"/>
                <a:gd name="T21" fmla="*/ 2147483647 h 2047"/>
                <a:gd name="T22" fmla="*/ 2147483647 w 1125"/>
                <a:gd name="T23" fmla="*/ 2147483647 h 2047"/>
                <a:gd name="T24" fmla="*/ 2147483647 w 1125"/>
                <a:gd name="T25" fmla="*/ 2147483647 h 2047"/>
                <a:gd name="T26" fmla="*/ 2147483647 w 1125"/>
                <a:gd name="T27" fmla="*/ 2147483647 h 2047"/>
                <a:gd name="T28" fmla="*/ 2147483647 w 1125"/>
                <a:gd name="T29" fmla="*/ 2147483647 h 2047"/>
                <a:gd name="T30" fmla="*/ 2147483647 w 1125"/>
                <a:gd name="T31" fmla="*/ 2147483647 h 2047"/>
                <a:gd name="T32" fmla="*/ 2147483647 w 1125"/>
                <a:gd name="T33" fmla="*/ 2147483647 h 2047"/>
                <a:gd name="T34" fmla="*/ 2147483647 w 1125"/>
                <a:gd name="T35" fmla="*/ 2147483647 h 2047"/>
                <a:gd name="T36" fmla="*/ 2147483647 w 1125"/>
                <a:gd name="T37" fmla="*/ 2147483647 h 2047"/>
                <a:gd name="T38" fmla="*/ 2147483647 w 1125"/>
                <a:gd name="T39" fmla="*/ 2147483647 h 2047"/>
                <a:gd name="T40" fmla="*/ 2147483647 w 1125"/>
                <a:gd name="T41" fmla="*/ 2147483647 h 2047"/>
                <a:gd name="T42" fmla="*/ 2147483647 w 1125"/>
                <a:gd name="T43" fmla="*/ 2147483647 h 2047"/>
                <a:gd name="T44" fmla="*/ 2147483647 w 1125"/>
                <a:gd name="T45" fmla="*/ 2147483647 h 2047"/>
                <a:gd name="T46" fmla="*/ 2147483647 w 1125"/>
                <a:gd name="T47" fmla="*/ 2147483647 h 2047"/>
                <a:gd name="T48" fmla="*/ 2147483647 w 1125"/>
                <a:gd name="T49" fmla="*/ 2147483647 h 2047"/>
                <a:gd name="T50" fmla="*/ 2147483647 w 1125"/>
                <a:gd name="T51" fmla="*/ 2147483647 h 2047"/>
                <a:gd name="T52" fmla="*/ 2147483647 w 1125"/>
                <a:gd name="T53" fmla="*/ 2147483647 h 2047"/>
                <a:gd name="T54" fmla="*/ 2147483647 w 1125"/>
                <a:gd name="T55" fmla="*/ 2147483647 h 2047"/>
                <a:gd name="T56" fmla="*/ 2147483647 w 1125"/>
                <a:gd name="T57" fmla="*/ 2147483647 h 2047"/>
                <a:gd name="T58" fmla="*/ 2147483647 w 1125"/>
                <a:gd name="T59" fmla="*/ 2147483647 h 2047"/>
                <a:gd name="T60" fmla="*/ 2147483647 w 1125"/>
                <a:gd name="T61" fmla="*/ 2147483647 h 2047"/>
                <a:gd name="T62" fmla="*/ 2147483647 w 1125"/>
                <a:gd name="T63" fmla="*/ 2147483647 h 2047"/>
                <a:gd name="T64" fmla="*/ 2147483647 w 1125"/>
                <a:gd name="T65" fmla="*/ 2147483647 h 2047"/>
                <a:gd name="T66" fmla="*/ 2147483647 w 1125"/>
                <a:gd name="T67" fmla="*/ 2147483647 h 2047"/>
                <a:gd name="T68" fmla="*/ 2147483647 w 1125"/>
                <a:gd name="T69" fmla="*/ 2147483647 h 2047"/>
                <a:gd name="T70" fmla="*/ 2147483647 w 1125"/>
                <a:gd name="T71" fmla="*/ 2147483647 h 2047"/>
                <a:gd name="T72" fmla="*/ 2147483647 w 1125"/>
                <a:gd name="T73" fmla="*/ 2147483647 h 2047"/>
                <a:gd name="T74" fmla="*/ 2147483647 w 1125"/>
                <a:gd name="T75" fmla="*/ 2147483647 h 2047"/>
                <a:gd name="T76" fmla="*/ 2147483647 w 1125"/>
                <a:gd name="T77" fmla="*/ 2147483647 h 2047"/>
                <a:gd name="T78" fmla="*/ 2147483647 w 1125"/>
                <a:gd name="T79" fmla="*/ 2147483647 h 2047"/>
                <a:gd name="T80" fmla="*/ 2147483647 w 1125"/>
                <a:gd name="T81" fmla="*/ 2147483647 h 2047"/>
                <a:gd name="T82" fmla="*/ 2147483647 w 1125"/>
                <a:gd name="T83" fmla="*/ 2147483647 h 2047"/>
                <a:gd name="T84" fmla="*/ 2147483647 w 1125"/>
                <a:gd name="T85" fmla="*/ 2147483647 h 2047"/>
                <a:gd name="T86" fmla="*/ 2147483647 w 1125"/>
                <a:gd name="T87" fmla="*/ 2147483647 h 2047"/>
                <a:gd name="T88" fmla="*/ 2147483647 w 1125"/>
                <a:gd name="T89" fmla="*/ 2147483647 h 2047"/>
                <a:gd name="T90" fmla="*/ 2147483647 w 1125"/>
                <a:gd name="T91" fmla="*/ 2147483647 h 2047"/>
                <a:gd name="T92" fmla="*/ 2147483647 w 1125"/>
                <a:gd name="T93" fmla="*/ 2147483647 h 2047"/>
                <a:gd name="T94" fmla="*/ 2147483647 w 1125"/>
                <a:gd name="T95" fmla="*/ 2147483647 h 2047"/>
                <a:gd name="T96" fmla="*/ 2147483647 w 1125"/>
                <a:gd name="T97" fmla="*/ 2147483647 h 2047"/>
                <a:gd name="T98" fmla="*/ 2147483647 w 1125"/>
                <a:gd name="T99" fmla="*/ 2147483647 h 2047"/>
                <a:gd name="T100" fmla="*/ 2147483647 w 1125"/>
                <a:gd name="T101" fmla="*/ 2147483647 h 2047"/>
                <a:gd name="T102" fmla="*/ 2147483647 w 1125"/>
                <a:gd name="T103" fmla="*/ 2147483647 h 2047"/>
                <a:gd name="T104" fmla="*/ 2147483647 w 1125"/>
                <a:gd name="T105" fmla="*/ 2147483647 h 2047"/>
                <a:gd name="T106" fmla="*/ 2147483647 w 1125"/>
                <a:gd name="T107" fmla="*/ 2147483647 h 2047"/>
                <a:gd name="T108" fmla="*/ 2147483647 w 1125"/>
                <a:gd name="T109" fmla="*/ 2147483647 h 2047"/>
                <a:gd name="T110" fmla="*/ 2147483647 w 1125"/>
                <a:gd name="T111" fmla="*/ 2147483647 h 2047"/>
                <a:gd name="T112" fmla="*/ 2147483647 w 1125"/>
                <a:gd name="T113" fmla="*/ 2147483647 h 2047"/>
                <a:gd name="T114" fmla="*/ 2147483647 w 1125"/>
                <a:gd name="T115" fmla="*/ 2147483647 h 2047"/>
                <a:gd name="T116" fmla="*/ 2147483647 w 1125"/>
                <a:gd name="T117" fmla="*/ 2147483647 h 2047"/>
                <a:gd name="T118" fmla="*/ 2147483647 w 1125"/>
                <a:gd name="T119" fmla="*/ 2147483647 h 2047"/>
                <a:gd name="T120" fmla="*/ 2147483647 w 1125"/>
                <a:gd name="T121" fmla="*/ 2147483647 h 2047"/>
                <a:gd name="T122" fmla="*/ 2147483647 w 1125"/>
                <a:gd name="T123" fmla="*/ 2147483647 h 2047"/>
                <a:gd name="T124" fmla="*/ 2147483647 w 1125"/>
                <a:gd name="T125" fmla="*/ 2147483647 h 20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25" h="2047">
                  <a:moveTo>
                    <a:pt x="718" y="105"/>
                  </a:moveTo>
                  <a:lnTo>
                    <a:pt x="722" y="102"/>
                  </a:lnTo>
                  <a:lnTo>
                    <a:pt x="730" y="95"/>
                  </a:lnTo>
                  <a:lnTo>
                    <a:pt x="740" y="83"/>
                  </a:lnTo>
                  <a:lnTo>
                    <a:pt x="751" y="70"/>
                  </a:lnTo>
                  <a:lnTo>
                    <a:pt x="760" y="58"/>
                  </a:lnTo>
                  <a:lnTo>
                    <a:pt x="764" y="46"/>
                  </a:lnTo>
                  <a:lnTo>
                    <a:pt x="761" y="37"/>
                  </a:lnTo>
                  <a:lnTo>
                    <a:pt x="748" y="32"/>
                  </a:lnTo>
                  <a:lnTo>
                    <a:pt x="735" y="30"/>
                  </a:lnTo>
                  <a:lnTo>
                    <a:pt x="725" y="27"/>
                  </a:lnTo>
                  <a:lnTo>
                    <a:pt x="716" y="22"/>
                  </a:lnTo>
                  <a:lnTo>
                    <a:pt x="708" y="17"/>
                  </a:lnTo>
                  <a:lnTo>
                    <a:pt x="700" y="13"/>
                  </a:lnTo>
                  <a:lnTo>
                    <a:pt x="693" y="8"/>
                  </a:lnTo>
                  <a:lnTo>
                    <a:pt x="686" y="4"/>
                  </a:lnTo>
                  <a:lnTo>
                    <a:pt x="678" y="1"/>
                  </a:lnTo>
                  <a:lnTo>
                    <a:pt x="672" y="0"/>
                  </a:lnTo>
                  <a:lnTo>
                    <a:pt x="665" y="0"/>
                  </a:lnTo>
                  <a:lnTo>
                    <a:pt x="658" y="0"/>
                  </a:lnTo>
                  <a:lnTo>
                    <a:pt x="651" y="2"/>
                  </a:lnTo>
                  <a:lnTo>
                    <a:pt x="633" y="7"/>
                  </a:lnTo>
                  <a:lnTo>
                    <a:pt x="610" y="13"/>
                  </a:lnTo>
                  <a:lnTo>
                    <a:pt x="583" y="19"/>
                  </a:lnTo>
                  <a:lnTo>
                    <a:pt x="558" y="25"/>
                  </a:lnTo>
                  <a:lnTo>
                    <a:pt x="534" y="34"/>
                  </a:lnTo>
                  <a:lnTo>
                    <a:pt x="512" y="42"/>
                  </a:lnTo>
                  <a:lnTo>
                    <a:pt x="496" y="52"/>
                  </a:lnTo>
                  <a:lnTo>
                    <a:pt x="487" y="62"/>
                  </a:lnTo>
                  <a:lnTo>
                    <a:pt x="483" y="74"/>
                  </a:lnTo>
                  <a:lnTo>
                    <a:pt x="478" y="84"/>
                  </a:lnTo>
                  <a:lnTo>
                    <a:pt x="474" y="93"/>
                  </a:lnTo>
                  <a:lnTo>
                    <a:pt x="468" y="102"/>
                  </a:lnTo>
                  <a:lnTo>
                    <a:pt x="461" y="107"/>
                  </a:lnTo>
                  <a:lnTo>
                    <a:pt x="452" y="110"/>
                  </a:lnTo>
                  <a:lnTo>
                    <a:pt x="440" y="110"/>
                  </a:lnTo>
                  <a:lnTo>
                    <a:pt x="426" y="105"/>
                  </a:lnTo>
                  <a:lnTo>
                    <a:pt x="409" y="100"/>
                  </a:lnTo>
                  <a:lnTo>
                    <a:pt x="391" y="98"/>
                  </a:lnTo>
                  <a:lnTo>
                    <a:pt x="371" y="100"/>
                  </a:lnTo>
                  <a:lnTo>
                    <a:pt x="351" y="105"/>
                  </a:lnTo>
                  <a:lnTo>
                    <a:pt x="334" y="112"/>
                  </a:lnTo>
                  <a:lnTo>
                    <a:pt x="319" y="120"/>
                  </a:lnTo>
                  <a:lnTo>
                    <a:pt x="306" y="130"/>
                  </a:lnTo>
                  <a:lnTo>
                    <a:pt x="300" y="141"/>
                  </a:lnTo>
                  <a:lnTo>
                    <a:pt x="291" y="151"/>
                  </a:lnTo>
                  <a:lnTo>
                    <a:pt x="278" y="161"/>
                  </a:lnTo>
                  <a:lnTo>
                    <a:pt x="260" y="172"/>
                  </a:lnTo>
                  <a:lnTo>
                    <a:pt x="241" y="182"/>
                  </a:lnTo>
                  <a:lnTo>
                    <a:pt x="221" y="194"/>
                  </a:lnTo>
                  <a:lnTo>
                    <a:pt x="204" y="208"/>
                  </a:lnTo>
                  <a:lnTo>
                    <a:pt x="191" y="224"/>
                  </a:lnTo>
                  <a:lnTo>
                    <a:pt x="184" y="242"/>
                  </a:lnTo>
                  <a:lnTo>
                    <a:pt x="180" y="261"/>
                  </a:lnTo>
                  <a:lnTo>
                    <a:pt x="172" y="277"/>
                  </a:lnTo>
                  <a:lnTo>
                    <a:pt x="160" y="289"/>
                  </a:lnTo>
                  <a:lnTo>
                    <a:pt x="146" y="299"/>
                  </a:lnTo>
                  <a:lnTo>
                    <a:pt x="130" y="305"/>
                  </a:lnTo>
                  <a:lnTo>
                    <a:pt x="113" y="311"/>
                  </a:lnTo>
                  <a:lnTo>
                    <a:pt x="94" y="314"/>
                  </a:lnTo>
                  <a:lnTo>
                    <a:pt x="76" y="315"/>
                  </a:lnTo>
                  <a:lnTo>
                    <a:pt x="59" y="316"/>
                  </a:lnTo>
                  <a:lnTo>
                    <a:pt x="44" y="319"/>
                  </a:lnTo>
                  <a:lnTo>
                    <a:pt x="31" y="325"/>
                  </a:lnTo>
                  <a:lnTo>
                    <a:pt x="22" y="332"/>
                  </a:lnTo>
                  <a:lnTo>
                    <a:pt x="16" y="342"/>
                  </a:lnTo>
                  <a:lnTo>
                    <a:pt x="13" y="355"/>
                  </a:lnTo>
                  <a:lnTo>
                    <a:pt x="11" y="369"/>
                  </a:lnTo>
                  <a:lnTo>
                    <a:pt x="15" y="386"/>
                  </a:lnTo>
                  <a:lnTo>
                    <a:pt x="17" y="402"/>
                  </a:lnTo>
                  <a:lnTo>
                    <a:pt x="16" y="415"/>
                  </a:lnTo>
                  <a:lnTo>
                    <a:pt x="13" y="425"/>
                  </a:lnTo>
                  <a:lnTo>
                    <a:pt x="9" y="434"/>
                  </a:lnTo>
                  <a:lnTo>
                    <a:pt x="4" y="444"/>
                  </a:lnTo>
                  <a:lnTo>
                    <a:pt x="1" y="454"/>
                  </a:lnTo>
                  <a:lnTo>
                    <a:pt x="0" y="466"/>
                  </a:lnTo>
                  <a:lnTo>
                    <a:pt x="2" y="482"/>
                  </a:lnTo>
                  <a:lnTo>
                    <a:pt x="7" y="499"/>
                  </a:lnTo>
                  <a:lnTo>
                    <a:pt x="13" y="515"/>
                  </a:lnTo>
                  <a:lnTo>
                    <a:pt x="18" y="530"/>
                  </a:lnTo>
                  <a:lnTo>
                    <a:pt x="25" y="543"/>
                  </a:lnTo>
                  <a:lnTo>
                    <a:pt x="34" y="553"/>
                  </a:lnTo>
                  <a:lnTo>
                    <a:pt x="45" y="562"/>
                  </a:lnTo>
                  <a:lnTo>
                    <a:pt x="59" y="568"/>
                  </a:lnTo>
                  <a:lnTo>
                    <a:pt x="76" y="572"/>
                  </a:lnTo>
                  <a:lnTo>
                    <a:pt x="94" y="575"/>
                  </a:lnTo>
                  <a:lnTo>
                    <a:pt x="113" y="579"/>
                  </a:lnTo>
                  <a:lnTo>
                    <a:pt x="130" y="584"/>
                  </a:lnTo>
                  <a:lnTo>
                    <a:pt x="145" y="593"/>
                  </a:lnTo>
                  <a:lnTo>
                    <a:pt x="159" y="605"/>
                  </a:lnTo>
                  <a:lnTo>
                    <a:pt x="169" y="621"/>
                  </a:lnTo>
                  <a:lnTo>
                    <a:pt x="176" y="642"/>
                  </a:lnTo>
                  <a:lnTo>
                    <a:pt x="179" y="668"/>
                  </a:lnTo>
                  <a:lnTo>
                    <a:pt x="181" y="695"/>
                  </a:lnTo>
                  <a:lnTo>
                    <a:pt x="185" y="718"/>
                  </a:lnTo>
                  <a:lnTo>
                    <a:pt x="191" y="740"/>
                  </a:lnTo>
                  <a:lnTo>
                    <a:pt x="198" y="762"/>
                  </a:lnTo>
                  <a:lnTo>
                    <a:pt x="203" y="785"/>
                  </a:lnTo>
                  <a:lnTo>
                    <a:pt x="206" y="810"/>
                  </a:lnTo>
                  <a:lnTo>
                    <a:pt x="207" y="841"/>
                  </a:lnTo>
                  <a:lnTo>
                    <a:pt x="203" y="878"/>
                  </a:lnTo>
                  <a:lnTo>
                    <a:pt x="196" y="915"/>
                  </a:lnTo>
                  <a:lnTo>
                    <a:pt x="190" y="945"/>
                  </a:lnTo>
                  <a:lnTo>
                    <a:pt x="184" y="968"/>
                  </a:lnTo>
                  <a:lnTo>
                    <a:pt x="181" y="986"/>
                  </a:lnTo>
                  <a:lnTo>
                    <a:pt x="180" y="999"/>
                  </a:lnTo>
                  <a:lnTo>
                    <a:pt x="180" y="1009"/>
                  </a:lnTo>
                  <a:lnTo>
                    <a:pt x="184" y="1016"/>
                  </a:lnTo>
                  <a:lnTo>
                    <a:pt x="191" y="1022"/>
                  </a:lnTo>
                  <a:lnTo>
                    <a:pt x="200" y="1028"/>
                  </a:lnTo>
                  <a:lnTo>
                    <a:pt x="210" y="1034"/>
                  </a:lnTo>
                  <a:lnTo>
                    <a:pt x="218" y="1042"/>
                  </a:lnTo>
                  <a:lnTo>
                    <a:pt x="225" y="1050"/>
                  </a:lnTo>
                  <a:lnTo>
                    <a:pt x="227" y="1057"/>
                  </a:lnTo>
                  <a:lnTo>
                    <a:pt x="225" y="1062"/>
                  </a:lnTo>
                  <a:lnTo>
                    <a:pt x="217" y="1067"/>
                  </a:lnTo>
                  <a:lnTo>
                    <a:pt x="203" y="1068"/>
                  </a:lnTo>
                  <a:lnTo>
                    <a:pt x="189" y="1070"/>
                  </a:lnTo>
                  <a:lnTo>
                    <a:pt x="183" y="1075"/>
                  </a:lnTo>
                  <a:lnTo>
                    <a:pt x="183" y="1082"/>
                  </a:lnTo>
                  <a:lnTo>
                    <a:pt x="188" y="1089"/>
                  </a:lnTo>
                  <a:lnTo>
                    <a:pt x="194" y="1097"/>
                  </a:lnTo>
                  <a:lnTo>
                    <a:pt x="200" y="1104"/>
                  </a:lnTo>
                  <a:lnTo>
                    <a:pt x="206" y="1108"/>
                  </a:lnTo>
                  <a:lnTo>
                    <a:pt x="208" y="1111"/>
                  </a:lnTo>
                  <a:lnTo>
                    <a:pt x="206" y="1111"/>
                  </a:lnTo>
                  <a:lnTo>
                    <a:pt x="200" y="1110"/>
                  </a:lnTo>
                  <a:lnTo>
                    <a:pt x="191" y="1108"/>
                  </a:lnTo>
                  <a:lnTo>
                    <a:pt x="182" y="1108"/>
                  </a:lnTo>
                  <a:lnTo>
                    <a:pt x="172" y="1111"/>
                  </a:lnTo>
                  <a:lnTo>
                    <a:pt x="162" y="1115"/>
                  </a:lnTo>
                  <a:lnTo>
                    <a:pt x="157" y="1123"/>
                  </a:lnTo>
                  <a:lnTo>
                    <a:pt x="154" y="1135"/>
                  </a:lnTo>
                  <a:lnTo>
                    <a:pt x="157" y="1149"/>
                  </a:lnTo>
                  <a:lnTo>
                    <a:pt x="164" y="1163"/>
                  </a:lnTo>
                  <a:lnTo>
                    <a:pt x="173" y="1176"/>
                  </a:lnTo>
                  <a:lnTo>
                    <a:pt x="184" y="1187"/>
                  </a:lnTo>
                  <a:lnTo>
                    <a:pt x="196" y="1196"/>
                  </a:lnTo>
                  <a:lnTo>
                    <a:pt x="207" y="1201"/>
                  </a:lnTo>
                  <a:lnTo>
                    <a:pt x="219" y="1201"/>
                  </a:lnTo>
                  <a:lnTo>
                    <a:pt x="227" y="1195"/>
                  </a:lnTo>
                  <a:lnTo>
                    <a:pt x="234" y="1186"/>
                  </a:lnTo>
                  <a:lnTo>
                    <a:pt x="238" y="1178"/>
                  </a:lnTo>
                  <a:lnTo>
                    <a:pt x="244" y="1171"/>
                  </a:lnTo>
                  <a:lnTo>
                    <a:pt x="249" y="1165"/>
                  </a:lnTo>
                  <a:lnTo>
                    <a:pt x="252" y="1161"/>
                  </a:lnTo>
                  <a:lnTo>
                    <a:pt x="258" y="1158"/>
                  </a:lnTo>
                  <a:lnTo>
                    <a:pt x="263" y="1158"/>
                  </a:lnTo>
                  <a:lnTo>
                    <a:pt x="270" y="1159"/>
                  </a:lnTo>
                  <a:lnTo>
                    <a:pt x="278" y="1174"/>
                  </a:lnTo>
                  <a:lnTo>
                    <a:pt x="275" y="1202"/>
                  </a:lnTo>
                  <a:lnTo>
                    <a:pt x="267" y="1233"/>
                  </a:lnTo>
                  <a:lnTo>
                    <a:pt x="258" y="1255"/>
                  </a:lnTo>
                  <a:lnTo>
                    <a:pt x="252" y="1261"/>
                  </a:lnTo>
                  <a:lnTo>
                    <a:pt x="244" y="1265"/>
                  </a:lnTo>
                  <a:lnTo>
                    <a:pt x="234" y="1270"/>
                  </a:lnTo>
                  <a:lnTo>
                    <a:pt x="223" y="1273"/>
                  </a:lnTo>
                  <a:lnTo>
                    <a:pt x="212" y="1279"/>
                  </a:lnTo>
                  <a:lnTo>
                    <a:pt x="202" y="1285"/>
                  </a:lnTo>
                  <a:lnTo>
                    <a:pt x="192" y="1292"/>
                  </a:lnTo>
                  <a:lnTo>
                    <a:pt x="184" y="1302"/>
                  </a:lnTo>
                  <a:lnTo>
                    <a:pt x="177" y="1318"/>
                  </a:lnTo>
                  <a:lnTo>
                    <a:pt x="169" y="1340"/>
                  </a:lnTo>
                  <a:lnTo>
                    <a:pt x="161" y="1369"/>
                  </a:lnTo>
                  <a:lnTo>
                    <a:pt x="154" y="1399"/>
                  </a:lnTo>
                  <a:lnTo>
                    <a:pt x="149" y="1430"/>
                  </a:lnTo>
                  <a:lnTo>
                    <a:pt x="144" y="1459"/>
                  </a:lnTo>
                  <a:lnTo>
                    <a:pt x="142" y="1483"/>
                  </a:lnTo>
                  <a:lnTo>
                    <a:pt x="143" y="1500"/>
                  </a:lnTo>
                  <a:lnTo>
                    <a:pt x="146" y="1514"/>
                  </a:lnTo>
                  <a:lnTo>
                    <a:pt x="153" y="1530"/>
                  </a:lnTo>
                  <a:lnTo>
                    <a:pt x="160" y="1547"/>
                  </a:lnTo>
                  <a:lnTo>
                    <a:pt x="168" y="1566"/>
                  </a:lnTo>
                  <a:lnTo>
                    <a:pt x="174" y="1585"/>
                  </a:lnTo>
                  <a:lnTo>
                    <a:pt x="180" y="1606"/>
                  </a:lnTo>
                  <a:lnTo>
                    <a:pt x="181" y="1628"/>
                  </a:lnTo>
                  <a:lnTo>
                    <a:pt x="179" y="1650"/>
                  </a:lnTo>
                  <a:lnTo>
                    <a:pt x="176" y="1672"/>
                  </a:lnTo>
                  <a:lnTo>
                    <a:pt x="179" y="1694"/>
                  </a:lnTo>
                  <a:lnTo>
                    <a:pt x="184" y="1714"/>
                  </a:lnTo>
                  <a:lnTo>
                    <a:pt x="191" y="1735"/>
                  </a:lnTo>
                  <a:lnTo>
                    <a:pt x="200" y="1754"/>
                  </a:lnTo>
                  <a:lnTo>
                    <a:pt x="210" y="1772"/>
                  </a:lnTo>
                  <a:lnTo>
                    <a:pt x="219" y="1791"/>
                  </a:lnTo>
                  <a:lnTo>
                    <a:pt x="227" y="1807"/>
                  </a:lnTo>
                  <a:lnTo>
                    <a:pt x="235" y="1825"/>
                  </a:lnTo>
                  <a:lnTo>
                    <a:pt x="245" y="1847"/>
                  </a:lnTo>
                  <a:lnTo>
                    <a:pt x="257" y="1872"/>
                  </a:lnTo>
                  <a:lnTo>
                    <a:pt x="270" y="1897"/>
                  </a:lnTo>
                  <a:lnTo>
                    <a:pt x="283" y="1918"/>
                  </a:lnTo>
                  <a:lnTo>
                    <a:pt x="300" y="1937"/>
                  </a:lnTo>
                  <a:lnTo>
                    <a:pt x="315" y="1948"/>
                  </a:lnTo>
                  <a:lnTo>
                    <a:pt x="331" y="1951"/>
                  </a:lnTo>
                  <a:lnTo>
                    <a:pt x="346" y="1950"/>
                  </a:lnTo>
                  <a:lnTo>
                    <a:pt x="358" y="1953"/>
                  </a:lnTo>
                  <a:lnTo>
                    <a:pt x="370" y="1959"/>
                  </a:lnTo>
                  <a:lnTo>
                    <a:pt x="379" y="1967"/>
                  </a:lnTo>
                  <a:lnTo>
                    <a:pt x="386" y="1977"/>
                  </a:lnTo>
                  <a:lnTo>
                    <a:pt x="392" y="1988"/>
                  </a:lnTo>
                  <a:lnTo>
                    <a:pt x="395" y="1999"/>
                  </a:lnTo>
                  <a:lnTo>
                    <a:pt x="396" y="2011"/>
                  </a:lnTo>
                  <a:lnTo>
                    <a:pt x="398" y="2016"/>
                  </a:lnTo>
                  <a:lnTo>
                    <a:pt x="401" y="2022"/>
                  </a:lnTo>
                  <a:lnTo>
                    <a:pt x="406" y="2028"/>
                  </a:lnTo>
                  <a:lnTo>
                    <a:pt x="413" y="2032"/>
                  </a:lnTo>
                  <a:lnTo>
                    <a:pt x="421" y="2037"/>
                  </a:lnTo>
                  <a:lnTo>
                    <a:pt x="430" y="2042"/>
                  </a:lnTo>
                  <a:lnTo>
                    <a:pt x="439" y="2044"/>
                  </a:lnTo>
                  <a:lnTo>
                    <a:pt x="449" y="2046"/>
                  </a:lnTo>
                  <a:lnTo>
                    <a:pt x="460" y="2047"/>
                  </a:lnTo>
                  <a:lnTo>
                    <a:pt x="470" y="2046"/>
                  </a:lnTo>
                  <a:lnTo>
                    <a:pt x="479" y="2044"/>
                  </a:lnTo>
                  <a:lnTo>
                    <a:pt x="489" y="2039"/>
                  </a:lnTo>
                  <a:lnTo>
                    <a:pt x="497" y="2034"/>
                  </a:lnTo>
                  <a:lnTo>
                    <a:pt x="504" y="2024"/>
                  </a:lnTo>
                  <a:lnTo>
                    <a:pt x="508" y="2013"/>
                  </a:lnTo>
                  <a:lnTo>
                    <a:pt x="512" y="1998"/>
                  </a:lnTo>
                  <a:lnTo>
                    <a:pt x="515" y="1969"/>
                  </a:lnTo>
                  <a:lnTo>
                    <a:pt x="519" y="1947"/>
                  </a:lnTo>
                  <a:lnTo>
                    <a:pt x="522" y="1930"/>
                  </a:lnTo>
                  <a:lnTo>
                    <a:pt x="524" y="1916"/>
                  </a:lnTo>
                  <a:lnTo>
                    <a:pt x="529" y="1906"/>
                  </a:lnTo>
                  <a:lnTo>
                    <a:pt x="534" y="1898"/>
                  </a:lnTo>
                  <a:lnTo>
                    <a:pt x="539" y="1891"/>
                  </a:lnTo>
                  <a:lnTo>
                    <a:pt x="547" y="1884"/>
                  </a:lnTo>
                  <a:lnTo>
                    <a:pt x="557" y="1865"/>
                  </a:lnTo>
                  <a:lnTo>
                    <a:pt x="555" y="1840"/>
                  </a:lnTo>
                  <a:lnTo>
                    <a:pt x="551" y="1816"/>
                  </a:lnTo>
                  <a:lnTo>
                    <a:pt x="554" y="1800"/>
                  </a:lnTo>
                  <a:lnTo>
                    <a:pt x="561" y="1792"/>
                  </a:lnTo>
                  <a:lnTo>
                    <a:pt x="570" y="1779"/>
                  </a:lnTo>
                  <a:lnTo>
                    <a:pt x="582" y="1762"/>
                  </a:lnTo>
                  <a:lnTo>
                    <a:pt x="595" y="1741"/>
                  </a:lnTo>
                  <a:lnTo>
                    <a:pt x="605" y="1718"/>
                  </a:lnTo>
                  <a:lnTo>
                    <a:pt x="614" y="1695"/>
                  </a:lnTo>
                  <a:lnTo>
                    <a:pt x="620" y="1672"/>
                  </a:lnTo>
                  <a:lnTo>
                    <a:pt x="621" y="1650"/>
                  </a:lnTo>
                  <a:lnTo>
                    <a:pt x="622" y="1629"/>
                  </a:lnTo>
                  <a:lnTo>
                    <a:pt x="630" y="1607"/>
                  </a:lnTo>
                  <a:lnTo>
                    <a:pt x="642" y="1587"/>
                  </a:lnTo>
                  <a:lnTo>
                    <a:pt x="658" y="1567"/>
                  </a:lnTo>
                  <a:lnTo>
                    <a:pt x="675" y="1550"/>
                  </a:lnTo>
                  <a:lnTo>
                    <a:pt x="692" y="1536"/>
                  </a:lnTo>
                  <a:lnTo>
                    <a:pt x="707" y="1528"/>
                  </a:lnTo>
                  <a:lnTo>
                    <a:pt x="718" y="1524"/>
                  </a:lnTo>
                  <a:lnTo>
                    <a:pt x="728" y="1523"/>
                  </a:lnTo>
                  <a:lnTo>
                    <a:pt x="743" y="1519"/>
                  </a:lnTo>
                  <a:lnTo>
                    <a:pt x="760" y="1511"/>
                  </a:lnTo>
                  <a:lnTo>
                    <a:pt x="777" y="1498"/>
                  </a:lnTo>
                  <a:lnTo>
                    <a:pt x="795" y="1482"/>
                  </a:lnTo>
                  <a:lnTo>
                    <a:pt x="814" y="1461"/>
                  </a:lnTo>
                  <a:lnTo>
                    <a:pt x="831" y="1436"/>
                  </a:lnTo>
                  <a:lnTo>
                    <a:pt x="846" y="1405"/>
                  </a:lnTo>
                  <a:lnTo>
                    <a:pt x="858" y="1375"/>
                  </a:lnTo>
                  <a:lnTo>
                    <a:pt x="867" y="1354"/>
                  </a:lnTo>
                  <a:lnTo>
                    <a:pt x="875" y="1338"/>
                  </a:lnTo>
                  <a:lnTo>
                    <a:pt x="881" y="1327"/>
                  </a:lnTo>
                  <a:lnTo>
                    <a:pt x="888" y="1320"/>
                  </a:lnTo>
                  <a:lnTo>
                    <a:pt x="893" y="1316"/>
                  </a:lnTo>
                  <a:lnTo>
                    <a:pt x="901" y="1312"/>
                  </a:lnTo>
                  <a:lnTo>
                    <a:pt x="912" y="1309"/>
                  </a:lnTo>
                  <a:lnTo>
                    <a:pt x="919" y="1305"/>
                  </a:lnTo>
                  <a:lnTo>
                    <a:pt x="929" y="1299"/>
                  </a:lnTo>
                  <a:lnTo>
                    <a:pt x="943" y="1289"/>
                  </a:lnTo>
                  <a:lnTo>
                    <a:pt x="958" y="1279"/>
                  </a:lnTo>
                  <a:lnTo>
                    <a:pt x="974" y="1265"/>
                  </a:lnTo>
                  <a:lnTo>
                    <a:pt x="991" y="1251"/>
                  </a:lnTo>
                  <a:lnTo>
                    <a:pt x="1009" y="1236"/>
                  </a:lnTo>
                  <a:lnTo>
                    <a:pt x="1027" y="1220"/>
                  </a:lnTo>
                  <a:lnTo>
                    <a:pt x="1045" y="1204"/>
                  </a:lnTo>
                  <a:lnTo>
                    <a:pt x="1062" y="1188"/>
                  </a:lnTo>
                  <a:lnTo>
                    <a:pt x="1078" y="1173"/>
                  </a:lnTo>
                  <a:lnTo>
                    <a:pt x="1092" y="1158"/>
                  </a:lnTo>
                  <a:lnTo>
                    <a:pt x="1103" y="1143"/>
                  </a:lnTo>
                  <a:lnTo>
                    <a:pt x="1111" y="1130"/>
                  </a:lnTo>
                  <a:lnTo>
                    <a:pt x="1117" y="1120"/>
                  </a:lnTo>
                  <a:lnTo>
                    <a:pt x="1119" y="1111"/>
                  </a:lnTo>
                  <a:lnTo>
                    <a:pt x="1116" y="1097"/>
                  </a:lnTo>
                  <a:lnTo>
                    <a:pt x="1104" y="1087"/>
                  </a:lnTo>
                  <a:lnTo>
                    <a:pt x="1088" y="1080"/>
                  </a:lnTo>
                  <a:lnTo>
                    <a:pt x="1070" y="1077"/>
                  </a:lnTo>
                  <a:lnTo>
                    <a:pt x="1048" y="1077"/>
                  </a:lnTo>
                  <a:lnTo>
                    <a:pt x="1027" y="1082"/>
                  </a:lnTo>
                  <a:lnTo>
                    <a:pt x="1007" y="1088"/>
                  </a:lnTo>
                  <a:lnTo>
                    <a:pt x="991" y="1098"/>
                  </a:lnTo>
                  <a:lnTo>
                    <a:pt x="983" y="1105"/>
                  </a:lnTo>
                  <a:lnTo>
                    <a:pt x="983" y="1102"/>
                  </a:lnTo>
                  <a:lnTo>
                    <a:pt x="988" y="1093"/>
                  </a:lnTo>
                  <a:lnTo>
                    <a:pt x="995" y="1081"/>
                  </a:lnTo>
                  <a:lnTo>
                    <a:pt x="999" y="1066"/>
                  </a:lnTo>
                  <a:lnTo>
                    <a:pt x="998" y="1053"/>
                  </a:lnTo>
                  <a:lnTo>
                    <a:pt x="989" y="1043"/>
                  </a:lnTo>
                  <a:lnTo>
                    <a:pt x="967" y="1039"/>
                  </a:lnTo>
                  <a:lnTo>
                    <a:pt x="958" y="1038"/>
                  </a:lnTo>
                  <a:lnTo>
                    <a:pt x="961" y="1034"/>
                  </a:lnTo>
                  <a:lnTo>
                    <a:pt x="975" y="1028"/>
                  </a:lnTo>
                  <a:lnTo>
                    <a:pt x="994" y="1022"/>
                  </a:lnTo>
                  <a:lnTo>
                    <a:pt x="1015" y="1019"/>
                  </a:lnTo>
                  <a:lnTo>
                    <a:pt x="1035" y="1017"/>
                  </a:lnTo>
                  <a:lnTo>
                    <a:pt x="1051" y="1020"/>
                  </a:lnTo>
                  <a:lnTo>
                    <a:pt x="1058" y="1028"/>
                  </a:lnTo>
                  <a:lnTo>
                    <a:pt x="1063" y="1037"/>
                  </a:lnTo>
                  <a:lnTo>
                    <a:pt x="1071" y="1043"/>
                  </a:lnTo>
                  <a:lnTo>
                    <a:pt x="1082" y="1045"/>
                  </a:lnTo>
                  <a:lnTo>
                    <a:pt x="1094" y="1043"/>
                  </a:lnTo>
                  <a:lnTo>
                    <a:pt x="1105" y="1038"/>
                  </a:lnTo>
                  <a:lnTo>
                    <a:pt x="1116" y="1030"/>
                  </a:lnTo>
                  <a:lnTo>
                    <a:pt x="1123" y="1019"/>
                  </a:lnTo>
                  <a:lnTo>
                    <a:pt x="1125" y="1004"/>
                  </a:lnTo>
                  <a:lnTo>
                    <a:pt x="1124" y="989"/>
                  </a:lnTo>
                  <a:lnTo>
                    <a:pt x="1120" y="976"/>
                  </a:lnTo>
                  <a:lnTo>
                    <a:pt x="1115" y="966"/>
                  </a:lnTo>
                  <a:lnTo>
                    <a:pt x="1107" y="955"/>
                  </a:lnTo>
                  <a:lnTo>
                    <a:pt x="1096" y="946"/>
                  </a:lnTo>
                  <a:lnTo>
                    <a:pt x="1085" y="937"/>
                  </a:lnTo>
                  <a:lnTo>
                    <a:pt x="1070" y="929"/>
                  </a:lnTo>
                  <a:lnTo>
                    <a:pt x="1052" y="920"/>
                  </a:lnTo>
                  <a:lnTo>
                    <a:pt x="1036" y="913"/>
                  </a:lnTo>
                  <a:lnTo>
                    <a:pt x="1022" y="909"/>
                  </a:lnTo>
                  <a:lnTo>
                    <a:pt x="1013" y="908"/>
                  </a:lnTo>
                  <a:lnTo>
                    <a:pt x="1007" y="908"/>
                  </a:lnTo>
                  <a:lnTo>
                    <a:pt x="1003" y="908"/>
                  </a:lnTo>
                  <a:lnTo>
                    <a:pt x="1002" y="907"/>
                  </a:lnTo>
                  <a:lnTo>
                    <a:pt x="1002" y="903"/>
                  </a:lnTo>
                  <a:lnTo>
                    <a:pt x="1003" y="896"/>
                  </a:lnTo>
                  <a:lnTo>
                    <a:pt x="1009" y="891"/>
                  </a:lnTo>
                  <a:lnTo>
                    <a:pt x="1018" y="891"/>
                  </a:lnTo>
                  <a:lnTo>
                    <a:pt x="1029" y="893"/>
                  </a:lnTo>
                  <a:lnTo>
                    <a:pt x="1042" y="896"/>
                  </a:lnTo>
                  <a:lnTo>
                    <a:pt x="1051" y="899"/>
                  </a:lnTo>
                  <a:lnTo>
                    <a:pt x="1058" y="898"/>
                  </a:lnTo>
                  <a:lnTo>
                    <a:pt x="1059" y="892"/>
                  </a:lnTo>
                  <a:lnTo>
                    <a:pt x="1052" y="878"/>
                  </a:lnTo>
                  <a:lnTo>
                    <a:pt x="1041" y="862"/>
                  </a:lnTo>
                  <a:lnTo>
                    <a:pt x="1030" y="848"/>
                  </a:lnTo>
                  <a:lnTo>
                    <a:pt x="1021" y="838"/>
                  </a:lnTo>
                  <a:lnTo>
                    <a:pt x="1014" y="830"/>
                  </a:lnTo>
                  <a:lnTo>
                    <a:pt x="1010" y="823"/>
                  </a:lnTo>
                  <a:lnTo>
                    <a:pt x="1009" y="818"/>
                  </a:lnTo>
                  <a:lnTo>
                    <a:pt x="1013" y="815"/>
                  </a:lnTo>
                  <a:lnTo>
                    <a:pt x="1021" y="812"/>
                  </a:lnTo>
                  <a:lnTo>
                    <a:pt x="1033" y="808"/>
                  </a:lnTo>
                  <a:lnTo>
                    <a:pt x="1043" y="801"/>
                  </a:lnTo>
                  <a:lnTo>
                    <a:pt x="1051" y="790"/>
                  </a:lnTo>
                  <a:lnTo>
                    <a:pt x="1059" y="780"/>
                  </a:lnTo>
                  <a:lnTo>
                    <a:pt x="1064" y="767"/>
                  </a:lnTo>
                  <a:lnTo>
                    <a:pt x="1067" y="756"/>
                  </a:lnTo>
                  <a:lnTo>
                    <a:pt x="1067" y="744"/>
                  </a:lnTo>
                  <a:lnTo>
                    <a:pt x="1064" y="734"/>
                  </a:lnTo>
                  <a:lnTo>
                    <a:pt x="1062" y="725"/>
                  </a:lnTo>
                  <a:lnTo>
                    <a:pt x="1063" y="716"/>
                  </a:lnTo>
                  <a:lnTo>
                    <a:pt x="1066" y="706"/>
                  </a:lnTo>
                  <a:lnTo>
                    <a:pt x="1071" y="698"/>
                  </a:lnTo>
                  <a:lnTo>
                    <a:pt x="1074" y="689"/>
                  </a:lnTo>
                  <a:lnTo>
                    <a:pt x="1075" y="680"/>
                  </a:lnTo>
                  <a:lnTo>
                    <a:pt x="1072" y="672"/>
                  </a:lnTo>
                  <a:lnTo>
                    <a:pt x="1064" y="663"/>
                  </a:lnTo>
                  <a:lnTo>
                    <a:pt x="1056" y="655"/>
                  </a:lnTo>
                  <a:lnTo>
                    <a:pt x="1051" y="646"/>
                  </a:lnTo>
                  <a:lnTo>
                    <a:pt x="1051" y="640"/>
                  </a:lnTo>
                  <a:lnTo>
                    <a:pt x="1052" y="632"/>
                  </a:lnTo>
                  <a:lnTo>
                    <a:pt x="1054" y="625"/>
                  </a:lnTo>
                  <a:lnTo>
                    <a:pt x="1055" y="618"/>
                  </a:lnTo>
                  <a:lnTo>
                    <a:pt x="1052" y="610"/>
                  </a:lnTo>
                  <a:lnTo>
                    <a:pt x="1045" y="602"/>
                  </a:lnTo>
                  <a:lnTo>
                    <a:pt x="1034" y="592"/>
                  </a:lnTo>
                  <a:lnTo>
                    <a:pt x="1020" y="582"/>
                  </a:lnTo>
                  <a:lnTo>
                    <a:pt x="1005" y="570"/>
                  </a:lnTo>
                  <a:lnTo>
                    <a:pt x="990" y="559"/>
                  </a:lnTo>
                  <a:lnTo>
                    <a:pt x="980" y="547"/>
                  </a:lnTo>
                  <a:lnTo>
                    <a:pt x="974" y="535"/>
                  </a:lnTo>
                  <a:lnTo>
                    <a:pt x="975" y="523"/>
                  </a:lnTo>
                  <a:lnTo>
                    <a:pt x="986" y="512"/>
                  </a:lnTo>
                  <a:lnTo>
                    <a:pt x="998" y="501"/>
                  </a:lnTo>
                  <a:lnTo>
                    <a:pt x="1006" y="491"/>
                  </a:lnTo>
                  <a:lnTo>
                    <a:pt x="1010" y="482"/>
                  </a:lnTo>
                  <a:lnTo>
                    <a:pt x="1010" y="474"/>
                  </a:lnTo>
                  <a:lnTo>
                    <a:pt x="1006" y="468"/>
                  </a:lnTo>
                  <a:lnTo>
                    <a:pt x="999" y="463"/>
                  </a:lnTo>
                  <a:lnTo>
                    <a:pt x="990" y="460"/>
                  </a:lnTo>
                  <a:lnTo>
                    <a:pt x="979" y="459"/>
                  </a:lnTo>
                  <a:lnTo>
                    <a:pt x="969" y="456"/>
                  </a:lnTo>
                  <a:lnTo>
                    <a:pt x="964" y="452"/>
                  </a:lnTo>
                  <a:lnTo>
                    <a:pt x="960" y="444"/>
                  </a:lnTo>
                  <a:lnTo>
                    <a:pt x="958" y="436"/>
                  </a:lnTo>
                  <a:lnTo>
                    <a:pt x="956" y="428"/>
                  </a:lnTo>
                  <a:lnTo>
                    <a:pt x="952" y="421"/>
                  </a:lnTo>
                  <a:lnTo>
                    <a:pt x="946" y="416"/>
                  </a:lnTo>
                  <a:lnTo>
                    <a:pt x="937" y="416"/>
                  </a:lnTo>
                  <a:lnTo>
                    <a:pt x="920" y="405"/>
                  </a:lnTo>
                  <a:lnTo>
                    <a:pt x="913" y="371"/>
                  </a:lnTo>
                  <a:lnTo>
                    <a:pt x="912" y="328"/>
                  </a:lnTo>
                  <a:lnTo>
                    <a:pt x="912" y="290"/>
                  </a:lnTo>
                  <a:lnTo>
                    <a:pt x="914" y="263"/>
                  </a:lnTo>
                  <a:lnTo>
                    <a:pt x="920" y="240"/>
                  </a:lnTo>
                  <a:lnTo>
                    <a:pt x="922" y="219"/>
                  </a:lnTo>
                  <a:lnTo>
                    <a:pt x="919" y="195"/>
                  </a:lnTo>
                  <a:lnTo>
                    <a:pt x="917" y="173"/>
                  </a:lnTo>
                  <a:lnTo>
                    <a:pt x="924" y="146"/>
                  </a:lnTo>
                  <a:lnTo>
                    <a:pt x="934" y="120"/>
                  </a:lnTo>
                  <a:lnTo>
                    <a:pt x="939" y="95"/>
                  </a:lnTo>
                  <a:lnTo>
                    <a:pt x="939" y="84"/>
                  </a:lnTo>
                  <a:lnTo>
                    <a:pt x="937" y="75"/>
                  </a:lnTo>
                  <a:lnTo>
                    <a:pt x="932" y="68"/>
                  </a:lnTo>
                  <a:lnTo>
                    <a:pt x="924" y="62"/>
                  </a:lnTo>
                  <a:lnTo>
                    <a:pt x="917" y="60"/>
                  </a:lnTo>
                  <a:lnTo>
                    <a:pt x="911" y="59"/>
                  </a:lnTo>
                  <a:lnTo>
                    <a:pt x="904" y="59"/>
                  </a:lnTo>
                  <a:lnTo>
                    <a:pt x="898" y="59"/>
                  </a:lnTo>
                  <a:lnTo>
                    <a:pt x="889" y="62"/>
                  </a:lnTo>
                  <a:lnTo>
                    <a:pt x="879" y="68"/>
                  </a:lnTo>
                  <a:lnTo>
                    <a:pt x="871" y="76"/>
                  </a:lnTo>
                  <a:lnTo>
                    <a:pt x="863" y="84"/>
                  </a:lnTo>
                  <a:lnTo>
                    <a:pt x="856" y="93"/>
                  </a:lnTo>
                  <a:lnTo>
                    <a:pt x="851" y="104"/>
                  </a:lnTo>
                  <a:lnTo>
                    <a:pt x="845" y="113"/>
                  </a:lnTo>
                  <a:lnTo>
                    <a:pt x="839" y="122"/>
                  </a:lnTo>
                  <a:lnTo>
                    <a:pt x="832" y="133"/>
                  </a:lnTo>
                  <a:lnTo>
                    <a:pt x="826" y="140"/>
                  </a:lnTo>
                  <a:lnTo>
                    <a:pt x="821" y="143"/>
                  </a:lnTo>
                  <a:lnTo>
                    <a:pt x="816" y="144"/>
                  </a:lnTo>
                  <a:lnTo>
                    <a:pt x="813" y="143"/>
                  </a:lnTo>
                  <a:lnTo>
                    <a:pt x="809" y="140"/>
                  </a:lnTo>
                  <a:lnTo>
                    <a:pt x="806" y="133"/>
                  </a:lnTo>
                  <a:lnTo>
                    <a:pt x="803" y="122"/>
                  </a:lnTo>
                  <a:lnTo>
                    <a:pt x="800" y="114"/>
                  </a:lnTo>
                  <a:lnTo>
                    <a:pt x="795" y="110"/>
                  </a:lnTo>
                  <a:lnTo>
                    <a:pt x="790" y="111"/>
                  </a:lnTo>
                  <a:lnTo>
                    <a:pt x="783" y="114"/>
                  </a:lnTo>
                  <a:lnTo>
                    <a:pt x="776" y="120"/>
                  </a:lnTo>
                  <a:lnTo>
                    <a:pt x="769" y="128"/>
                  </a:lnTo>
                  <a:lnTo>
                    <a:pt x="761" y="137"/>
                  </a:lnTo>
                  <a:lnTo>
                    <a:pt x="754" y="146"/>
                  </a:lnTo>
                  <a:lnTo>
                    <a:pt x="750" y="151"/>
                  </a:lnTo>
                  <a:lnTo>
                    <a:pt x="750" y="149"/>
                  </a:lnTo>
                  <a:lnTo>
                    <a:pt x="753" y="142"/>
                  </a:lnTo>
                  <a:lnTo>
                    <a:pt x="755" y="133"/>
                  </a:lnTo>
                  <a:lnTo>
                    <a:pt x="754" y="121"/>
                  </a:lnTo>
                  <a:lnTo>
                    <a:pt x="749" y="112"/>
                  </a:lnTo>
                  <a:lnTo>
                    <a:pt x="738" y="106"/>
                  </a:lnTo>
                  <a:lnTo>
                    <a:pt x="718" y="10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2" name="Freeform 426"/>
            <p:cNvSpPr>
              <a:spLocks/>
            </p:cNvSpPr>
            <p:nvPr/>
          </p:nvSpPr>
          <p:spPr bwMode="auto">
            <a:xfrm>
              <a:off x="1751013" y="2073275"/>
              <a:ext cx="41275" cy="36513"/>
            </a:xfrm>
            <a:custGeom>
              <a:avLst/>
              <a:gdLst>
                <a:gd name="T0" fmla="*/ 2147483647 w 40"/>
                <a:gd name="T1" fmla="*/ 2147483647 h 36"/>
                <a:gd name="T2" fmla="*/ 2147483647 w 40"/>
                <a:gd name="T3" fmla="*/ 2147483647 h 36"/>
                <a:gd name="T4" fmla="*/ 2147483647 w 40"/>
                <a:gd name="T5" fmla="*/ 2147483647 h 36"/>
                <a:gd name="T6" fmla="*/ 2147483647 w 40"/>
                <a:gd name="T7" fmla="*/ 2147483647 h 36"/>
                <a:gd name="T8" fmla="*/ 2147483647 w 40"/>
                <a:gd name="T9" fmla="*/ 2147483647 h 36"/>
                <a:gd name="T10" fmla="*/ 2147483647 w 40"/>
                <a:gd name="T11" fmla="*/ 2147483647 h 36"/>
                <a:gd name="T12" fmla="*/ 2147483647 w 40"/>
                <a:gd name="T13" fmla="*/ 2147483647 h 36"/>
                <a:gd name="T14" fmla="*/ 2147483647 w 40"/>
                <a:gd name="T15" fmla="*/ 2147483647 h 36"/>
                <a:gd name="T16" fmla="*/ 2147483647 w 40"/>
                <a:gd name="T17" fmla="*/ 2147483647 h 36"/>
                <a:gd name="T18" fmla="*/ 2147483647 w 40"/>
                <a:gd name="T19" fmla="*/ 2147483647 h 36"/>
                <a:gd name="T20" fmla="*/ 2147483647 w 40"/>
                <a:gd name="T21" fmla="*/ 2147483647 h 36"/>
                <a:gd name="T22" fmla="*/ 2147483647 w 40"/>
                <a:gd name="T23" fmla="*/ 2147483647 h 36"/>
                <a:gd name="T24" fmla="*/ 2147483647 w 40"/>
                <a:gd name="T25" fmla="*/ 2147483647 h 36"/>
                <a:gd name="T26" fmla="*/ 2147483647 w 40"/>
                <a:gd name="T27" fmla="*/ 2147483647 h 36"/>
                <a:gd name="T28" fmla="*/ 0 w 40"/>
                <a:gd name="T29" fmla="*/ 2147483647 h 36"/>
                <a:gd name="T30" fmla="*/ 2147483647 w 40"/>
                <a:gd name="T31" fmla="*/ 2147483647 h 36"/>
                <a:gd name="T32" fmla="*/ 2147483647 w 40"/>
                <a:gd name="T33" fmla="*/ 2147483647 h 36"/>
                <a:gd name="T34" fmla="*/ 2147483647 w 40"/>
                <a:gd name="T35" fmla="*/ 2147483647 h 36"/>
                <a:gd name="T36" fmla="*/ 2147483647 w 40"/>
                <a:gd name="T37" fmla="*/ 2147483647 h 36"/>
                <a:gd name="T38" fmla="*/ 2147483647 w 40"/>
                <a:gd name="T39" fmla="*/ 0 h 36"/>
                <a:gd name="T40" fmla="*/ 2147483647 w 40"/>
                <a:gd name="T41" fmla="*/ 2147483647 h 36"/>
                <a:gd name="T42" fmla="*/ 2147483647 w 40"/>
                <a:gd name="T43" fmla="*/ 2147483647 h 36"/>
                <a:gd name="T44" fmla="*/ 2147483647 w 40"/>
                <a:gd name="T45" fmla="*/ 2147483647 h 36"/>
                <a:gd name="T46" fmla="*/ 2147483647 w 40"/>
                <a:gd name="T47" fmla="*/ 2147483647 h 36"/>
                <a:gd name="T48" fmla="*/ 2147483647 w 40"/>
                <a:gd name="T49" fmla="*/ 2147483647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0" h="36">
                  <a:moveTo>
                    <a:pt x="39" y="19"/>
                  </a:moveTo>
                  <a:lnTo>
                    <a:pt x="38" y="21"/>
                  </a:lnTo>
                  <a:lnTo>
                    <a:pt x="35" y="25"/>
                  </a:lnTo>
                  <a:lnTo>
                    <a:pt x="31" y="29"/>
                  </a:lnTo>
                  <a:lnTo>
                    <a:pt x="27" y="33"/>
                  </a:lnTo>
                  <a:lnTo>
                    <a:pt x="23" y="35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0" y="33"/>
                  </a:lnTo>
                  <a:lnTo>
                    <a:pt x="8" y="31"/>
                  </a:lnTo>
                  <a:lnTo>
                    <a:pt x="4" y="27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6" y="2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31" y="3"/>
                  </a:lnTo>
                  <a:lnTo>
                    <a:pt x="37" y="6"/>
                  </a:lnTo>
                  <a:lnTo>
                    <a:pt x="40" y="11"/>
                  </a:lnTo>
                  <a:lnTo>
                    <a:pt x="39" y="1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3" name="Freeform 427"/>
            <p:cNvSpPr>
              <a:spLocks/>
            </p:cNvSpPr>
            <p:nvPr/>
          </p:nvSpPr>
          <p:spPr bwMode="auto">
            <a:xfrm>
              <a:off x="2103438" y="2368550"/>
              <a:ext cx="0" cy="4763"/>
            </a:xfrm>
            <a:custGeom>
              <a:avLst/>
              <a:gdLst>
                <a:gd name="T0" fmla="*/ 1 w 1"/>
                <a:gd name="T1" fmla="*/ 2147483647 h 4"/>
                <a:gd name="T2" fmla="*/ 1 w 1"/>
                <a:gd name="T3" fmla="*/ 2147483647 h 4"/>
                <a:gd name="T4" fmla="*/ 1 w 1"/>
                <a:gd name="T5" fmla="*/ 2147483647 h 4"/>
                <a:gd name="T6" fmla="*/ 0 w 1"/>
                <a:gd name="T7" fmla="*/ 0 h 4"/>
                <a:gd name="T8" fmla="*/ 0 w 1"/>
                <a:gd name="T9" fmla="*/ 0 h 4"/>
                <a:gd name="T10" fmla="*/ 1 w 1"/>
                <a:gd name="T11" fmla="*/ 2147483647 h 4"/>
                <a:gd name="T12" fmla="*/ 1 w 1"/>
                <a:gd name="T13" fmla="*/ 2147483647 h 4"/>
                <a:gd name="T14" fmla="*/ 1 w 1"/>
                <a:gd name="T15" fmla="*/ 2147483647 h 4"/>
                <a:gd name="T16" fmla="*/ 1 w 1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4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4" name="Freeform 428"/>
            <p:cNvSpPr>
              <a:spLocks/>
            </p:cNvSpPr>
            <p:nvPr/>
          </p:nvSpPr>
          <p:spPr bwMode="auto">
            <a:xfrm>
              <a:off x="2460625" y="2401888"/>
              <a:ext cx="3175" cy="6350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0 h 8"/>
                <a:gd name="T10" fmla="*/ 0 w 5"/>
                <a:gd name="T11" fmla="*/ 0 h 8"/>
                <a:gd name="T12" fmla="*/ 0 w 5"/>
                <a:gd name="T13" fmla="*/ 2147483647 h 8"/>
                <a:gd name="T14" fmla="*/ 2147483647 w 5"/>
                <a:gd name="T15" fmla="*/ 2147483647 h 8"/>
                <a:gd name="T16" fmla="*/ 2147483647 w 5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5" y="6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5" y="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5" name="Freeform 429"/>
            <p:cNvSpPr>
              <a:spLocks/>
            </p:cNvSpPr>
            <p:nvPr/>
          </p:nvSpPr>
          <p:spPr bwMode="auto">
            <a:xfrm>
              <a:off x="2109788" y="1984375"/>
              <a:ext cx="14287" cy="14288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0 h 15"/>
                <a:gd name="T18" fmla="*/ 2147483647 w 14"/>
                <a:gd name="T19" fmla="*/ 2147483647 h 15"/>
                <a:gd name="T20" fmla="*/ 2147483647 w 14"/>
                <a:gd name="T21" fmla="*/ 2147483647 h 15"/>
                <a:gd name="T22" fmla="*/ 2147483647 w 14"/>
                <a:gd name="T23" fmla="*/ 2147483647 h 15"/>
                <a:gd name="T24" fmla="*/ 0 w 14"/>
                <a:gd name="T25" fmla="*/ 2147483647 h 15"/>
                <a:gd name="T26" fmla="*/ 2147483647 w 14"/>
                <a:gd name="T27" fmla="*/ 2147483647 h 15"/>
                <a:gd name="T28" fmla="*/ 2147483647 w 14"/>
                <a:gd name="T29" fmla="*/ 2147483647 h 15"/>
                <a:gd name="T30" fmla="*/ 2147483647 w 14"/>
                <a:gd name="T31" fmla="*/ 2147483647 h 15"/>
                <a:gd name="T32" fmla="*/ 2147483647 w 14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" h="15">
                  <a:moveTo>
                    <a:pt x="2" y="7"/>
                  </a:moveTo>
                  <a:lnTo>
                    <a:pt x="9" y="13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0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6" name="Freeform 430"/>
            <p:cNvSpPr>
              <a:spLocks/>
            </p:cNvSpPr>
            <p:nvPr/>
          </p:nvSpPr>
          <p:spPr bwMode="auto">
            <a:xfrm>
              <a:off x="2297113" y="2452688"/>
              <a:ext cx="144462" cy="120650"/>
            </a:xfrm>
            <a:custGeom>
              <a:avLst/>
              <a:gdLst>
                <a:gd name="T0" fmla="*/ 2147483647 w 135"/>
                <a:gd name="T1" fmla="*/ 2147483647 h 119"/>
                <a:gd name="T2" fmla="*/ 2147483647 w 135"/>
                <a:gd name="T3" fmla="*/ 2147483647 h 119"/>
                <a:gd name="T4" fmla="*/ 2147483647 w 135"/>
                <a:gd name="T5" fmla="*/ 2147483647 h 119"/>
                <a:gd name="T6" fmla="*/ 2147483647 w 135"/>
                <a:gd name="T7" fmla="*/ 2147483647 h 119"/>
                <a:gd name="T8" fmla="*/ 2147483647 w 135"/>
                <a:gd name="T9" fmla="*/ 2147483647 h 119"/>
                <a:gd name="T10" fmla="*/ 2147483647 w 135"/>
                <a:gd name="T11" fmla="*/ 2147483647 h 119"/>
                <a:gd name="T12" fmla="*/ 2147483647 w 135"/>
                <a:gd name="T13" fmla="*/ 2147483647 h 119"/>
                <a:gd name="T14" fmla="*/ 2147483647 w 135"/>
                <a:gd name="T15" fmla="*/ 2147483647 h 119"/>
                <a:gd name="T16" fmla="*/ 2147483647 w 135"/>
                <a:gd name="T17" fmla="*/ 2147483647 h 119"/>
                <a:gd name="T18" fmla="*/ 2147483647 w 135"/>
                <a:gd name="T19" fmla="*/ 2147483647 h 119"/>
                <a:gd name="T20" fmla="*/ 2147483647 w 135"/>
                <a:gd name="T21" fmla="*/ 2147483647 h 119"/>
                <a:gd name="T22" fmla="*/ 2147483647 w 135"/>
                <a:gd name="T23" fmla="*/ 2147483647 h 119"/>
                <a:gd name="T24" fmla="*/ 2147483647 w 135"/>
                <a:gd name="T25" fmla="*/ 2147483647 h 119"/>
                <a:gd name="T26" fmla="*/ 2147483647 w 135"/>
                <a:gd name="T27" fmla="*/ 2147483647 h 119"/>
                <a:gd name="T28" fmla="*/ 2147483647 w 135"/>
                <a:gd name="T29" fmla="*/ 2147483647 h 119"/>
                <a:gd name="T30" fmla="*/ 2147483647 w 135"/>
                <a:gd name="T31" fmla="*/ 2147483647 h 119"/>
                <a:gd name="T32" fmla="*/ 2147483647 w 135"/>
                <a:gd name="T33" fmla="*/ 2147483647 h 119"/>
                <a:gd name="T34" fmla="*/ 2147483647 w 135"/>
                <a:gd name="T35" fmla="*/ 2147483647 h 119"/>
                <a:gd name="T36" fmla="*/ 2147483647 w 135"/>
                <a:gd name="T37" fmla="*/ 2147483647 h 119"/>
                <a:gd name="T38" fmla="*/ 2147483647 w 135"/>
                <a:gd name="T39" fmla="*/ 2147483647 h 119"/>
                <a:gd name="T40" fmla="*/ 2147483647 w 135"/>
                <a:gd name="T41" fmla="*/ 2147483647 h 119"/>
                <a:gd name="T42" fmla="*/ 2147483647 w 135"/>
                <a:gd name="T43" fmla="*/ 2147483647 h 119"/>
                <a:gd name="T44" fmla="*/ 2147483647 w 135"/>
                <a:gd name="T45" fmla="*/ 2147483647 h 119"/>
                <a:gd name="T46" fmla="*/ 2147483647 w 135"/>
                <a:gd name="T47" fmla="*/ 2147483647 h 119"/>
                <a:gd name="T48" fmla="*/ 2147483647 w 135"/>
                <a:gd name="T49" fmla="*/ 2147483647 h 119"/>
                <a:gd name="T50" fmla="*/ 2147483647 w 135"/>
                <a:gd name="T51" fmla="*/ 2147483647 h 119"/>
                <a:gd name="T52" fmla="*/ 2147483647 w 135"/>
                <a:gd name="T53" fmla="*/ 2147483647 h 119"/>
                <a:gd name="T54" fmla="*/ 2147483647 w 135"/>
                <a:gd name="T55" fmla="*/ 2147483647 h 119"/>
                <a:gd name="T56" fmla="*/ 2147483647 w 135"/>
                <a:gd name="T57" fmla="*/ 2147483647 h 119"/>
                <a:gd name="T58" fmla="*/ 2147483647 w 135"/>
                <a:gd name="T59" fmla="*/ 2147483647 h 119"/>
                <a:gd name="T60" fmla="*/ 2147483647 w 135"/>
                <a:gd name="T61" fmla="*/ 2147483647 h 119"/>
                <a:gd name="T62" fmla="*/ 2147483647 w 135"/>
                <a:gd name="T63" fmla="*/ 2147483647 h 119"/>
                <a:gd name="T64" fmla="*/ 2147483647 w 135"/>
                <a:gd name="T65" fmla="*/ 2147483647 h 119"/>
                <a:gd name="T66" fmla="*/ 2147483647 w 135"/>
                <a:gd name="T67" fmla="*/ 2147483647 h 119"/>
                <a:gd name="T68" fmla="*/ 2147483647 w 135"/>
                <a:gd name="T69" fmla="*/ 2147483647 h 119"/>
                <a:gd name="T70" fmla="*/ 2147483647 w 135"/>
                <a:gd name="T71" fmla="*/ 2147483647 h 119"/>
                <a:gd name="T72" fmla="*/ 2147483647 w 135"/>
                <a:gd name="T73" fmla="*/ 2147483647 h 119"/>
                <a:gd name="T74" fmla="*/ 2147483647 w 135"/>
                <a:gd name="T75" fmla="*/ 2147483647 h 119"/>
                <a:gd name="T76" fmla="*/ 2147483647 w 135"/>
                <a:gd name="T77" fmla="*/ 2147483647 h 119"/>
                <a:gd name="T78" fmla="*/ 2147483647 w 135"/>
                <a:gd name="T79" fmla="*/ 2147483647 h 119"/>
                <a:gd name="T80" fmla="*/ 2147483647 w 135"/>
                <a:gd name="T81" fmla="*/ 2147483647 h 1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5" h="119">
                  <a:moveTo>
                    <a:pt x="122" y="59"/>
                  </a:moveTo>
                  <a:lnTo>
                    <a:pt x="124" y="60"/>
                  </a:lnTo>
                  <a:lnTo>
                    <a:pt x="130" y="62"/>
                  </a:lnTo>
                  <a:lnTo>
                    <a:pt x="135" y="67"/>
                  </a:lnTo>
                  <a:lnTo>
                    <a:pt x="133" y="71"/>
                  </a:lnTo>
                  <a:lnTo>
                    <a:pt x="129" y="76"/>
                  </a:lnTo>
                  <a:lnTo>
                    <a:pt x="126" y="78"/>
                  </a:lnTo>
                  <a:lnTo>
                    <a:pt x="124" y="81"/>
                  </a:lnTo>
                  <a:lnTo>
                    <a:pt x="121" y="83"/>
                  </a:lnTo>
                  <a:lnTo>
                    <a:pt x="118" y="83"/>
                  </a:lnTo>
                  <a:lnTo>
                    <a:pt x="116" y="83"/>
                  </a:lnTo>
                  <a:lnTo>
                    <a:pt x="114" y="82"/>
                  </a:lnTo>
                  <a:lnTo>
                    <a:pt x="108" y="79"/>
                  </a:lnTo>
                  <a:lnTo>
                    <a:pt x="101" y="77"/>
                  </a:lnTo>
                  <a:lnTo>
                    <a:pt x="95" y="75"/>
                  </a:lnTo>
                  <a:lnTo>
                    <a:pt x="91" y="74"/>
                  </a:lnTo>
                  <a:lnTo>
                    <a:pt x="86" y="71"/>
                  </a:lnTo>
                  <a:lnTo>
                    <a:pt x="82" y="68"/>
                  </a:lnTo>
                  <a:lnTo>
                    <a:pt x="77" y="66"/>
                  </a:lnTo>
                  <a:lnTo>
                    <a:pt x="72" y="66"/>
                  </a:lnTo>
                  <a:lnTo>
                    <a:pt x="70" y="70"/>
                  </a:lnTo>
                  <a:lnTo>
                    <a:pt x="71" y="78"/>
                  </a:lnTo>
                  <a:lnTo>
                    <a:pt x="72" y="85"/>
                  </a:lnTo>
                  <a:lnTo>
                    <a:pt x="72" y="92"/>
                  </a:lnTo>
                  <a:lnTo>
                    <a:pt x="68" y="96"/>
                  </a:lnTo>
                  <a:lnTo>
                    <a:pt x="61" y="99"/>
                  </a:lnTo>
                  <a:lnTo>
                    <a:pt x="58" y="102"/>
                  </a:lnTo>
                  <a:lnTo>
                    <a:pt x="57" y="107"/>
                  </a:lnTo>
                  <a:lnTo>
                    <a:pt x="56" y="111"/>
                  </a:lnTo>
                  <a:lnTo>
                    <a:pt x="53" y="114"/>
                  </a:lnTo>
                  <a:lnTo>
                    <a:pt x="48" y="117"/>
                  </a:lnTo>
                  <a:lnTo>
                    <a:pt x="44" y="119"/>
                  </a:lnTo>
                  <a:lnTo>
                    <a:pt x="40" y="116"/>
                  </a:lnTo>
                  <a:lnTo>
                    <a:pt x="39" y="111"/>
                  </a:lnTo>
                  <a:lnTo>
                    <a:pt x="38" y="105"/>
                  </a:lnTo>
                  <a:lnTo>
                    <a:pt x="34" y="100"/>
                  </a:lnTo>
                  <a:lnTo>
                    <a:pt x="29" y="99"/>
                  </a:lnTo>
                  <a:lnTo>
                    <a:pt x="23" y="99"/>
                  </a:lnTo>
                  <a:lnTo>
                    <a:pt x="20" y="100"/>
                  </a:lnTo>
                  <a:lnTo>
                    <a:pt x="17" y="101"/>
                  </a:lnTo>
                  <a:lnTo>
                    <a:pt x="10" y="104"/>
                  </a:lnTo>
                  <a:lnTo>
                    <a:pt x="3" y="105"/>
                  </a:lnTo>
                  <a:lnTo>
                    <a:pt x="0" y="101"/>
                  </a:lnTo>
                  <a:lnTo>
                    <a:pt x="1" y="97"/>
                  </a:lnTo>
                  <a:lnTo>
                    <a:pt x="4" y="90"/>
                  </a:lnTo>
                  <a:lnTo>
                    <a:pt x="9" y="84"/>
                  </a:lnTo>
                  <a:lnTo>
                    <a:pt x="12" y="82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4" y="68"/>
                  </a:lnTo>
                  <a:lnTo>
                    <a:pt x="12" y="61"/>
                  </a:lnTo>
                  <a:lnTo>
                    <a:pt x="11" y="55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0" y="39"/>
                  </a:lnTo>
                  <a:lnTo>
                    <a:pt x="8" y="35"/>
                  </a:lnTo>
                  <a:lnTo>
                    <a:pt x="8" y="26"/>
                  </a:lnTo>
                  <a:lnTo>
                    <a:pt x="8" y="16"/>
                  </a:lnTo>
                  <a:lnTo>
                    <a:pt x="8" y="8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8" y="1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30" y="18"/>
                  </a:lnTo>
                  <a:lnTo>
                    <a:pt x="32" y="26"/>
                  </a:lnTo>
                  <a:lnTo>
                    <a:pt x="33" y="30"/>
                  </a:lnTo>
                  <a:lnTo>
                    <a:pt x="37" y="30"/>
                  </a:lnTo>
                  <a:lnTo>
                    <a:pt x="40" y="28"/>
                  </a:lnTo>
                  <a:lnTo>
                    <a:pt x="44" y="25"/>
                  </a:lnTo>
                  <a:lnTo>
                    <a:pt x="48" y="23"/>
                  </a:lnTo>
                  <a:lnTo>
                    <a:pt x="54" y="23"/>
                  </a:lnTo>
                  <a:lnTo>
                    <a:pt x="61" y="24"/>
                  </a:lnTo>
                  <a:lnTo>
                    <a:pt x="70" y="26"/>
                  </a:lnTo>
                  <a:lnTo>
                    <a:pt x="78" y="30"/>
                  </a:lnTo>
                  <a:lnTo>
                    <a:pt x="85" y="33"/>
                  </a:lnTo>
                  <a:lnTo>
                    <a:pt x="90" y="40"/>
                  </a:lnTo>
                  <a:lnTo>
                    <a:pt x="93" y="48"/>
                  </a:lnTo>
                  <a:lnTo>
                    <a:pt x="98" y="54"/>
                  </a:lnTo>
                  <a:lnTo>
                    <a:pt x="100" y="58"/>
                  </a:lnTo>
                  <a:lnTo>
                    <a:pt x="101" y="59"/>
                  </a:lnTo>
                  <a:lnTo>
                    <a:pt x="122" y="5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7" name="Freeform 431"/>
            <p:cNvSpPr>
              <a:spLocks/>
            </p:cNvSpPr>
            <p:nvPr/>
          </p:nvSpPr>
          <p:spPr bwMode="auto">
            <a:xfrm>
              <a:off x="2181225" y="2090738"/>
              <a:ext cx="598488" cy="400050"/>
            </a:xfrm>
            <a:custGeom>
              <a:avLst/>
              <a:gdLst>
                <a:gd name="T0" fmla="*/ 2147483647 w 556"/>
                <a:gd name="T1" fmla="*/ 2147483647 h 395"/>
                <a:gd name="T2" fmla="*/ 2147483647 w 556"/>
                <a:gd name="T3" fmla="*/ 2147483647 h 395"/>
                <a:gd name="T4" fmla="*/ 2147483647 w 556"/>
                <a:gd name="T5" fmla="*/ 2147483647 h 395"/>
                <a:gd name="T6" fmla="*/ 2147483647 w 556"/>
                <a:gd name="T7" fmla="*/ 2147483647 h 395"/>
                <a:gd name="T8" fmla="*/ 2147483647 w 556"/>
                <a:gd name="T9" fmla="*/ 2147483647 h 395"/>
                <a:gd name="T10" fmla="*/ 2147483647 w 556"/>
                <a:gd name="T11" fmla="*/ 2147483647 h 395"/>
                <a:gd name="T12" fmla="*/ 2147483647 w 556"/>
                <a:gd name="T13" fmla="*/ 2147483647 h 395"/>
                <a:gd name="T14" fmla="*/ 2147483647 w 556"/>
                <a:gd name="T15" fmla="*/ 2147483647 h 395"/>
                <a:gd name="T16" fmla="*/ 2147483647 w 556"/>
                <a:gd name="T17" fmla="*/ 2147483647 h 395"/>
                <a:gd name="T18" fmla="*/ 2147483647 w 556"/>
                <a:gd name="T19" fmla="*/ 2147483647 h 395"/>
                <a:gd name="T20" fmla="*/ 2147483647 w 556"/>
                <a:gd name="T21" fmla="*/ 2147483647 h 395"/>
                <a:gd name="T22" fmla="*/ 2147483647 w 556"/>
                <a:gd name="T23" fmla="*/ 2147483647 h 395"/>
                <a:gd name="T24" fmla="*/ 2147483647 w 556"/>
                <a:gd name="T25" fmla="*/ 2147483647 h 395"/>
                <a:gd name="T26" fmla="*/ 2147483647 w 556"/>
                <a:gd name="T27" fmla="*/ 2147483647 h 395"/>
                <a:gd name="T28" fmla="*/ 2147483647 w 556"/>
                <a:gd name="T29" fmla="*/ 2147483647 h 395"/>
                <a:gd name="T30" fmla="*/ 2147483647 w 556"/>
                <a:gd name="T31" fmla="*/ 2147483647 h 395"/>
                <a:gd name="T32" fmla="*/ 2147483647 w 556"/>
                <a:gd name="T33" fmla="*/ 2147483647 h 395"/>
                <a:gd name="T34" fmla="*/ 2147483647 w 556"/>
                <a:gd name="T35" fmla="*/ 2147483647 h 395"/>
                <a:gd name="T36" fmla="*/ 2147483647 w 556"/>
                <a:gd name="T37" fmla="*/ 2147483647 h 395"/>
                <a:gd name="T38" fmla="*/ 2147483647 w 556"/>
                <a:gd name="T39" fmla="*/ 2147483647 h 395"/>
                <a:gd name="T40" fmla="*/ 2147483647 w 556"/>
                <a:gd name="T41" fmla="*/ 2147483647 h 395"/>
                <a:gd name="T42" fmla="*/ 2147483647 w 556"/>
                <a:gd name="T43" fmla="*/ 2147483647 h 395"/>
                <a:gd name="T44" fmla="*/ 2147483647 w 556"/>
                <a:gd name="T45" fmla="*/ 2147483647 h 395"/>
                <a:gd name="T46" fmla="*/ 2147483647 w 556"/>
                <a:gd name="T47" fmla="*/ 2147483647 h 395"/>
                <a:gd name="T48" fmla="*/ 2147483647 w 556"/>
                <a:gd name="T49" fmla="*/ 2147483647 h 395"/>
                <a:gd name="T50" fmla="*/ 0 w 556"/>
                <a:gd name="T51" fmla="*/ 2147483647 h 395"/>
                <a:gd name="T52" fmla="*/ 2147483647 w 556"/>
                <a:gd name="T53" fmla="*/ 2147483647 h 395"/>
                <a:gd name="T54" fmla="*/ 2147483647 w 556"/>
                <a:gd name="T55" fmla="*/ 2147483647 h 395"/>
                <a:gd name="T56" fmla="*/ 2147483647 w 556"/>
                <a:gd name="T57" fmla="*/ 2147483647 h 395"/>
                <a:gd name="T58" fmla="*/ 2147483647 w 556"/>
                <a:gd name="T59" fmla="*/ 2147483647 h 395"/>
                <a:gd name="T60" fmla="*/ 2147483647 w 556"/>
                <a:gd name="T61" fmla="*/ 2147483647 h 395"/>
                <a:gd name="T62" fmla="*/ 2147483647 w 556"/>
                <a:gd name="T63" fmla="*/ 2147483647 h 395"/>
                <a:gd name="T64" fmla="*/ 2147483647 w 556"/>
                <a:gd name="T65" fmla="*/ 2147483647 h 395"/>
                <a:gd name="T66" fmla="*/ 2147483647 w 556"/>
                <a:gd name="T67" fmla="*/ 2147483647 h 395"/>
                <a:gd name="T68" fmla="*/ 2147483647 w 556"/>
                <a:gd name="T69" fmla="*/ 2147483647 h 395"/>
                <a:gd name="T70" fmla="*/ 2147483647 w 556"/>
                <a:gd name="T71" fmla="*/ 2147483647 h 395"/>
                <a:gd name="T72" fmla="*/ 2147483647 w 556"/>
                <a:gd name="T73" fmla="*/ 2147483647 h 395"/>
                <a:gd name="T74" fmla="*/ 2147483647 w 556"/>
                <a:gd name="T75" fmla="*/ 2147483647 h 395"/>
                <a:gd name="T76" fmla="*/ 2147483647 w 556"/>
                <a:gd name="T77" fmla="*/ 2147483647 h 395"/>
                <a:gd name="T78" fmla="*/ 2147483647 w 556"/>
                <a:gd name="T79" fmla="*/ 2147483647 h 395"/>
                <a:gd name="T80" fmla="*/ 2147483647 w 556"/>
                <a:gd name="T81" fmla="*/ 2147483647 h 395"/>
                <a:gd name="T82" fmla="*/ 2147483647 w 556"/>
                <a:gd name="T83" fmla="*/ 2147483647 h 395"/>
                <a:gd name="T84" fmla="*/ 2147483647 w 556"/>
                <a:gd name="T85" fmla="*/ 2147483647 h 395"/>
                <a:gd name="T86" fmla="*/ 2147483647 w 556"/>
                <a:gd name="T87" fmla="*/ 2147483647 h 395"/>
                <a:gd name="T88" fmla="*/ 2147483647 w 556"/>
                <a:gd name="T89" fmla="*/ 2147483647 h 395"/>
                <a:gd name="T90" fmla="*/ 2147483647 w 556"/>
                <a:gd name="T91" fmla="*/ 2147483647 h 395"/>
                <a:gd name="T92" fmla="*/ 2147483647 w 556"/>
                <a:gd name="T93" fmla="*/ 2147483647 h 395"/>
                <a:gd name="T94" fmla="*/ 2147483647 w 556"/>
                <a:gd name="T95" fmla="*/ 2147483647 h 395"/>
                <a:gd name="T96" fmla="*/ 2147483647 w 556"/>
                <a:gd name="T97" fmla="*/ 2147483647 h 395"/>
                <a:gd name="T98" fmla="*/ 2147483647 w 556"/>
                <a:gd name="T99" fmla="*/ 2147483647 h 395"/>
                <a:gd name="T100" fmla="*/ 2147483647 w 556"/>
                <a:gd name="T101" fmla="*/ 2147483647 h 395"/>
                <a:gd name="T102" fmla="*/ 2147483647 w 556"/>
                <a:gd name="T103" fmla="*/ 2147483647 h 395"/>
                <a:gd name="T104" fmla="*/ 2147483647 w 556"/>
                <a:gd name="T105" fmla="*/ 2147483647 h 395"/>
                <a:gd name="T106" fmla="*/ 2147483647 w 556"/>
                <a:gd name="T107" fmla="*/ 2147483647 h 395"/>
                <a:gd name="T108" fmla="*/ 2147483647 w 556"/>
                <a:gd name="T109" fmla="*/ 2147483647 h 395"/>
                <a:gd name="T110" fmla="*/ 2147483647 w 556"/>
                <a:gd name="T111" fmla="*/ 2147483647 h 395"/>
                <a:gd name="T112" fmla="*/ 2147483647 w 556"/>
                <a:gd name="T113" fmla="*/ 2147483647 h 395"/>
                <a:gd name="T114" fmla="*/ 2147483647 w 556"/>
                <a:gd name="T115" fmla="*/ 2147483647 h 395"/>
                <a:gd name="T116" fmla="*/ 2147483647 w 556"/>
                <a:gd name="T117" fmla="*/ 2147483647 h 395"/>
                <a:gd name="T118" fmla="*/ 2147483647 w 556"/>
                <a:gd name="T119" fmla="*/ 2147483647 h 395"/>
                <a:gd name="T120" fmla="*/ 2147483647 w 556"/>
                <a:gd name="T121" fmla="*/ 2147483647 h 395"/>
                <a:gd name="T122" fmla="*/ 2147483647 w 556"/>
                <a:gd name="T123" fmla="*/ 2147483647 h 395"/>
                <a:gd name="T124" fmla="*/ 2147483647 w 556"/>
                <a:gd name="T125" fmla="*/ 2147483647 h 3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56" h="395">
                  <a:moveTo>
                    <a:pt x="539" y="379"/>
                  </a:moveTo>
                  <a:lnTo>
                    <a:pt x="540" y="380"/>
                  </a:lnTo>
                  <a:lnTo>
                    <a:pt x="542" y="383"/>
                  </a:lnTo>
                  <a:lnTo>
                    <a:pt x="541" y="387"/>
                  </a:lnTo>
                  <a:lnTo>
                    <a:pt x="533" y="388"/>
                  </a:lnTo>
                  <a:lnTo>
                    <a:pt x="527" y="388"/>
                  </a:lnTo>
                  <a:lnTo>
                    <a:pt x="523" y="387"/>
                  </a:lnTo>
                  <a:lnTo>
                    <a:pt x="518" y="387"/>
                  </a:lnTo>
                  <a:lnTo>
                    <a:pt x="514" y="388"/>
                  </a:lnTo>
                  <a:lnTo>
                    <a:pt x="510" y="388"/>
                  </a:lnTo>
                  <a:lnTo>
                    <a:pt x="506" y="389"/>
                  </a:lnTo>
                  <a:lnTo>
                    <a:pt x="501" y="390"/>
                  </a:lnTo>
                  <a:lnTo>
                    <a:pt x="495" y="392"/>
                  </a:lnTo>
                  <a:lnTo>
                    <a:pt x="488" y="393"/>
                  </a:lnTo>
                  <a:lnTo>
                    <a:pt x="482" y="394"/>
                  </a:lnTo>
                  <a:lnTo>
                    <a:pt x="478" y="395"/>
                  </a:lnTo>
                  <a:lnTo>
                    <a:pt x="473" y="395"/>
                  </a:lnTo>
                  <a:lnTo>
                    <a:pt x="468" y="395"/>
                  </a:lnTo>
                  <a:lnTo>
                    <a:pt x="464" y="394"/>
                  </a:lnTo>
                  <a:lnTo>
                    <a:pt x="459" y="394"/>
                  </a:lnTo>
                  <a:lnTo>
                    <a:pt x="453" y="393"/>
                  </a:lnTo>
                  <a:lnTo>
                    <a:pt x="449" y="393"/>
                  </a:lnTo>
                  <a:lnTo>
                    <a:pt x="444" y="393"/>
                  </a:lnTo>
                  <a:lnTo>
                    <a:pt x="440" y="394"/>
                  </a:lnTo>
                  <a:lnTo>
                    <a:pt x="435" y="395"/>
                  </a:lnTo>
                  <a:lnTo>
                    <a:pt x="430" y="395"/>
                  </a:lnTo>
                  <a:lnTo>
                    <a:pt x="427" y="395"/>
                  </a:lnTo>
                  <a:lnTo>
                    <a:pt x="422" y="394"/>
                  </a:lnTo>
                  <a:lnTo>
                    <a:pt x="419" y="392"/>
                  </a:lnTo>
                  <a:lnTo>
                    <a:pt x="414" y="386"/>
                  </a:lnTo>
                  <a:lnTo>
                    <a:pt x="413" y="380"/>
                  </a:lnTo>
                  <a:lnTo>
                    <a:pt x="409" y="375"/>
                  </a:lnTo>
                  <a:lnTo>
                    <a:pt x="397" y="372"/>
                  </a:lnTo>
                  <a:lnTo>
                    <a:pt x="389" y="371"/>
                  </a:lnTo>
                  <a:lnTo>
                    <a:pt x="382" y="368"/>
                  </a:lnTo>
                  <a:lnTo>
                    <a:pt x="376" y="366"/>
                  </a:lnTo>
                  <a:lnTo>
                    <a:pt x="372" y="364"/>
                  </a:lnTo>
                  <a:lnTo>
                    <a:pt x="368" y="362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9" y="356"/>
                  </a:lnTo>
                  <a:lnTo>
                    <a:pt x="354" y="352"/>
                  </a:lnTo>
                  <a:lnTo>
                    <a:pt x="350" y="351"/>
                  </a:lnTo>
                  <a:lnTo>
                    <a:pt x="344" y="352"/>
                  </a:lnTo>
                  <a:lnTo>
                    <a:pt x="335" y="357"/>
                  </a:lnTo>
                  <a:lnTo>
                    <a:pt x="324" y="362"/>
                  </a:lnTo>
                  <a:lnTo>
                    <a:pt x="316" y="363"/>
                  </a:lnTo>
                  <a:lnTo>
                    <a:pt x="309" y="365"/>
                  </a:lnTo>
                  <a:lnTo>
                    <a:pt x="304" y="370"/>
                  </a:lnTo>
                  <a:lnTo>
                    <a:pt x="297" y="377"/>
                  </a:lnTo>
                  <a:lnTo>
                    <a:pt x="290" y="381"/>
                  </a:lnTo>
                  <a:lnTo>
                    <a:pt x="283" y="381"/>
                  </a:lnTo>
                  <a:lnTo>
                    <a:pt x="276" y="377"/>
                  </a:lnTo>
                  <a:lnTo>
                    <a:pt x="271" y="373"/>
                  </a:lnTo>
                  <a:lnTo>
                    <a:pt x="267" y="370"/>
                  </a:lnTo>
                  <a:lnTo>
                    <a:pt x="262" y="366"/>
                  </a:lnTo>
                  <a:lnTo>
                    <a:pt x="259" y="363"/>
                  </a:lnTo>
                  <a:lnTo>
                    <a:pt x="256" y="358"/>
                  </a:lnTo>
                  <a:lnTo>
                    <a:pt x="256" y="355"/>
                  </a:lnTo>
                  <a:lnTo>
                    <a:pt x="260" y="350"/>
                  </a:lnTo>
                  <a:lnTo>
                    <a:pt x="268" y="344"/>
                  </a:lnTo>
                  <a:lnTo>
                    <a:pt x="277" y="340"/>
                  </a:lnTo>
                  <a:lnTo>
                    <a:pt x="283" y="337"/>
                  </a:lnTo>
                  <a:lnTo>
                    <a:pt x="288" y="337"/>
                  </a:lnTo>
                  <a:lnTo>
                    <a:pt x="291" y="337"/>
                  </a:lnTo>
                  <a:lnTo>
                    <a:pt x="293" y="337"/>
                  </a:lnTo>
                  <a:lnTo>
                    <a:pt x="296" y="336"/>
                  </a:lnTo>
                  <a:lnTo>
                    <a:pt x="300" y="334"/>
                  </a:lnTo>
                  <a:lnTo>
                    <a:pt x="305" y="329"/>
                  </a:lnTo>
                  <a:lnTo>
                    <a:pt x="316" y="320"/>
                  </a:lnTo>
                  <a:lnTo>
                    <a:pt x="326" y="313"/>
                  </a:lnTo>
                  <a:lnTo>
                    <a:pt x="330" y="307"/>
                  </a:lnTo>
                  <a:lnTo>
                    <a:pt x="327" y="301"/>
                  </a:lnTo>
                  <a:lnTo>
                    <a:pt x="318" y="295"/>
                  </a:lnTo>
                  <a:lnTo>
                    <a:pt x="308" y="292"/>
                  </a:lnTo>
                  <a:lnTo>
                    <a:pt x="305" y="287"/>
                  </a:lnTo>
                  <a:lnTo>
                    <a:pt x="309" y="273"/>
                  </a:lnTo>
                  <a:lnTo>
                    <a:pt x="320" y="258"/>
                  </a:lnTo>
                  <a:lnTo>
                    <a:pt x="328" y="246"/>
                  </a:lnTo>
                  <a:lnTo>
                    <a:pt x="327" y="235"/>
                  </a:lnTo>
                  <a:lnTo>
                    <a:pt x="315" y="218"/>
                  </a:lnTo>
                  <a:lnTo>
                    <a:pt x="306" y="208"/>
                  </a:lnTo>
                  <a:lnTo>
                    <a:pt x="297" y="200"/>
                  </a:lnTo>
                  <a:lnTo>
                    <a:pt x="289" y="193"/>
                  </a:lnTo>
                  <a:lnTo>
                    <a:pt x="282" y="188"/>
                  </a:lnTo>
                  <a:lnTo>
                    <a:pt x="274" y="183"/>
                  </a:lnTo>
                  <a:lnTo>
                    <a:pt x="267" y="180"/>
                  </a:lnTo>
                  <a:lnTo>
                    <a:pt x="260" y="176"/>
                  </a:lnTo>
                  <a:lnTo>
                    <a:pt x="252" y="173"/>
                  </a:lnTo>
                  <a:lnTo>
                    <a:pt x="244" y="169"/>
                  </a:lnTo>
                  <a:lnTo>
                    <a:pt x="236" y="166"/>
                  </a:lnTo>
                  <a:lnTo>
                    <a:pt x="228" y="161"/>
                  </a:lnTo>
                  <a:lnTo>
                    <a:pt x="221" y="156"/>
                  </a:lnTo>
                  <a:lnTo>
                    <a:pt x="214" y="152"/>
                  </a:lnTo>
                  <a:lnTo>
                    <a:pt x="208" y="148"/>
                  </a:lnTo>
                  <a:lnTo>
                    <a:pt x="202" y="145"/>
                  </a:lnTo>
                  <a:lnTo>
                    <a:pt x="199" y="142"/>
                  </a:lnTo>
                  <a:lnTo>
                    <a:pt x="191" y="137"/>
                  </a:lnTo>
                  <a:lnTo>
                    <a:pt x="183" y="132"/>
                  </a:lnTo>
                  <a:lnTo>
                    <a:pt x="178" y="131"/>
                  </a:lnTo>
                  <a:lnTo>
                    <a:pt x="179" y="137"/>
                  </a:lnTo>
                  <a:lnTo>
                    <a:pt x="185" y="146"/>
                  </a:lnTo>
                  <a:lnTo>
                    <a:pt x="186" y="152"/>
                  </a:lnTo>
                  <a:lnTo>
                    <a:pt x="183" y="155"/>
                  </a:lnTo>
                  <a:lnTo>
                    <a:pt x="171" y="155"/>
                  </a:lnTo>
                  <a:lnTo>
                    <a:pt x="163" y="155"/>
                  </a:lnTo>
                  <a:lnTo>
                    <a:pt x="159" y="155"/>
                  </a:lnTo>
                  <a:lnTo>
                    <a:pt x="154" y="156"/>
                  </a:lnTo>
                  <a:lnTo>
                    <a:pt x="151" y="159"/>
                  </a:lnTo>
                  <a:lnTo>
                    <a:pt x="147" y="161"/>
                  </a:lnTo>
                  <a:lnTo>
                    <a:pt x="142" y="162"/>
                  </a:lnTo>
                  <a:lnTo>
                    <a:pt x="138" y="163"/>
                  </a:lnTo>
                  <a:lnTo>
                    <a:pt x="131" y="165"/>
                  </a:lnTo>
                  <a:lnTo>
                    <a:pt x="124" y="166"/>
                  </a:lnTo>
                  <a:lnTo>
                    <a:pt x="118" y="167"/>
                  </a:lnTo>
                  <a:lnTo>
                    <a:pt x="114" y="168"/>
                  </a:lnTo>
                  <a:lnTo>
                    <a:pt x="110" y="169"/>
                  </a:lnTo>
                  <a:lnTo>
                    <a:pt x="106" y="170"/>
                  </a:lnTo>
                  <a:lnTo>
                    <a:pt x="101" y="170"/>
                  </a:lnTo>
                  <a:lnTo>
                    <a:pt x="95" y="170"/>
                  </a:lnTo>
                  <a:lnTo>
                    <a:pt x="87" y="169"/>
                  </a:lnTo>
                  <a:lnTo>
                    <a:pt x="74" y="166"/>
                  </a:lnTo>
                  <a:lnTo>
                    <a:pt x="70" y="162"/>
                  </a:lnTo>
                  <a:lnTo>
                    <a:pt x="66" y="160"/>
                  </a:lnTo>
                  <a:lnTo>
                    <a:pt x="60" y="161"/>
                  </a:lnTo>
                  <a:lnTo>
                    <a:pt x="51" y="166"/>
                  </a:lnTo>
                  <a:lnTo>
                    <a:pt x="47" y="168"/>
                  </a:lnTo>
                  <a:lnTo>
                    <a:pt x="43" y="168"/>
                  </a:lnTo>
                  <a:lnTo>
                    <a:pt x="35" y="163"/>
                  </a:lnTo>
                  <a:lnTo>
                    <a:pt x="30" y="160"/>
                  </a:lnTo>
                  <a:lnTo>
                    <a:pt x="24" y="156"/>
                  </a:lnTo>
                  <a:lnTo>
                    <a:pt x="18" y="153"/>
                  </a:lnTo>
                  <a:lnTo>
                    <a:pt x="13" y="151"/>
                  </a:lnTo>
                  <a:lnTo>
                    <a:pt x="10" y="148"/>
                  </a:lnTo>
                  <a:lnTo>
                    <a:pt x="9" y="145"/>
                  </a:lnTo>
                  <a:lnTo>
                    <a:pt x="11" y="143"/>
                  </a:lnTo>
                  <a:lnTo>
                    <a:pt x="16" y="140"/>
                  </a:lnTo>
                  <a:lnTo>
                    <a:pt x="23" y="138"/>
                  </a:lnTo>
                  <a:lnTo>
                    <a:pt x="30" y="137"/>
                  </a:lnTo>
                  <a:lnTo>
                    <a:pt x="36" y="136"/>
                  </a:lnTo>
                  <a:lnTo>
                    <a:pt x="41" y="135"/>
                  </a:lnTo>
                  <a:lnTo>
                    <a:pt x="45" y="133"/>
                  </a:lnTo>
                  <a:lnTo>
                    <a:pt x="45" y="132"/>
                  </a:lnTo>
                  <a:lnTo>
                    <a:pt x="42" y="130"/>
                  </a:lnTo>
                  <a:lnTo>
                    <a:pt x="35" y="128"/>
                  </a:lnTo>
                  <a:lnTo>
                    <a:pt x="27" y="125"/>
                  </a:lnTo>
                  <a:lnTo>
                    <a:pt x="19" y="123"/>
                  </a:lnTo>
                  <a:lnTo>
                    <a:pt x="13" y="122"/>
                  </a:lnTo>
                  <a:lnTo>
                    <a:pt x="9" y="121"/>
                  </a:lnTo>
                  <a:lnTo>
                    <a:pt x="4" y="118"/>
                  </a:lnTo>
                  <a:lnTo>
                    <a:pt x="2" y="116"/>
                  </a:lnTo>
                  <a:lnTo>
                    <a:pt x="0" y="112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0" y="76"/>
                  </a:lnTo>
                  <a:lnTo>
                    <a:pt x="1" y="60"/>
                  </a:lnTo>
                  <a:lnTo>
                    <a:pt x="5" y="39"/>
                  </a:lnTo>
                  <a:lnTo>
                    <a:pt x="12" y="21"/>
                  </a:lnTo>
                  <a:lnTo>
                    <a:pt x="22" y="9"/>
                  </a:lnTo>
                  <a:lnTo>
                    <a:pt x="31" y="3"/>
                  </a:lnTo>
                  <a:lnTo>
                    <a:pt x="39" y="3"/>
                  </a:lnTo>
                  <a:lnTo>
                    <a:pt x="46" y="6"/>
                  </a:lnTo>
                  <a:lnTo>
                    <a:pt x="50" y="10"/>
                  </a:lnTo>
                  <a:lnTo>
                    <a:pt x="49" y="19"/>
                  </a:lnTo>
                  <a:lnTo>
                    <a:pt x="43" y="40"/>
                  </a:lnTo>
                  <a:lnTo>
                    <a:pt x="42" y="56"/>
                  </a:lnTo>
                  <a:lnTo>
                    <a:pt x="45" y="70"/>
                  </a:lnTo>
                  <a:lnTo>
                    <a:pt x="50" y="80"/>
                  </a:lnTo>
                  <a:lnTo>
                    <a:pt x="56" y="90"/>
                  </a:lnTo>
                  <a:lnTo>
                    <a:pt x="62" y="97"/>
                  </a:lnTo>
                  <a:lnTo>
                    <a:pt x="68" y="102"/>
                  </a:lnTo>
                  <a:lnTo>
                    <a:pt x="71" y="108"/>
                  </a:lnTo>
                  <a:lnTo>
                    <a:pt x="70" y="107"/>
                  </a:lnTo>
                  <a:lnTo>
                    <a:pt x="63" y="87"/>
                  </a:lnTo>
                  <a:lnTo>
                    <a:pt x="56" y="62"/>
                  </a:lnTo>
                  <a:lnTo>
                    <a:pt x="55" y="41"/>
                  </a:lnTo>
                  <a:lnTo>
                    <a:pt x="58" y="26"/>
                  </a:lnTo>
                  <a:lnTo>
                    <a:pt x="62" y="12"/>
                  </a:lnTo>
                  <a:lnTo>
                    <a:pt x="69" y="3"/>
                  </a:lnTo>
                  <a:lnTo>
                    <a:pt x="79" y="0"/>
                  </a:lnTo>
                  <a:lnTo>
                    <a:pt x="91" y="2"/>
                  </a:lnTo>
                  <a:lnTo>
                    <a:pt x="100" y="7"/>
                  </a:lnTo>
                  <a:lnTo>
                    <a:pt x="106" y="14"/>
                  </a:lnTo>
                  <a:lnTo>
                    <a:pt x="109" y="21"/>
                  </a:lnTo>
                  <a:lnTo>
                    <a:pt x="111" y="26"/>
                  </a:lnTo>
                  <a:lnTo>
                    <a:pt x="114" y="32"/>
                  </a:lnTo>
                  <a:lnTo>
                    <a:pt x="115" y="39"/>
                  </a:lnTo>
                  <a:lnTo>
                    <a:pt x="116" y="47"/>
                  </a:lnTo>
                  <a:lnTo>
                    <a:pt x="118" y="53"/>
                  </a:lnTo>
                  <a:lnTo>
                    <a:pt x="124" y="54"/>
                  </a:lnTo>
                  <a:lnTo>
                    <a:pt x="132" y="52"/>
                  </a:lnTo>
                  <a:lnTo>
                    <a:pt x="140" y="47"/>
                  </a:lnTo>
                  <a:lnTo>
                    <a:pt x="146" y="41"/>
                  </a:lnTo>
                  <a:lnTo>
                    <a:pt x="147" y="36"/>
                  </a:lnTo>
                  <a:lnTo>
                    <a:pt x="149" y="31"/>
                  </a:lnTo>
                  <a:lnTo>
                    <a:pt x="156" y="27"/>
                  </a:lnTo>
                  <a:lnTo>
                    <a:pt x="164" y="23"/>
                  </a:lnTo>
                  <a:lnTo>
                    <a:pt x="169" y="19"/>
                  </a:lnTo>
                  <a:lnTo>
                    <a:pt x="175" y="19"/>
                  </a:lnTo>
                  <a:lnTo>
                    <a:pt x="185" y="24"/>
                  </a:lnTo>
                  <a:lnTo>
                    <a:pt x="197" y="32"/>
                  </a:lnTo>
                  <a:lnTo>
                    <a:pt x="202" y="38"/>
                  </a:lnTo>
                  <a:lnTo>
                    <a:pt x="206" y="44"/>
                  </a:lnTo>
                  <a:lnTo>
                    <a:pt x="209" y="49"/>
                  </a:lnTo>
                  <a:lnTo>
                    <a:pt x="214" y="55"/>
                  </a:lnTo>
                  <a:lnTo>
                    <a:pt x="221" y="60"/>
                  </a:lnTo>
                  <a:lnTo>
                    <a:pt x="227" y="61"/>
                  </a:lnTo>
                  <a:lnTo>
                    <a:pt x="231" y="56"/>
                  </a:lnTo>
                  <a:lnTo>
                    <a:pt x="237" y="49"/>
                  </a:lnTo>
                  <a:lnTo>
                    <a:pt x="246" y="46"/>
                  </a:lnTo>
                  <a:lnTo>
                    <a:pt x="256" y="46"/>
                  </a:lnTo>
                  <a:lnTo>
                    <a:pt x="263" y="49"/>
                  </a:lnTo>
                  <a:lnTo>
                    <a:pt x="266" y="54"/>
                  </a:lnTo>
                  <a:lnTo>
                    <a:pt x="268" y="56"/>
                  </a:lnTo>
                  <a:lnTo>
                    <a:pt x="271" y="59"/>
                  </a:lnTo>
                  <a:lnTo>
                    <a:pt x="281" y="61"/>
                  </a:lnTo>
                  <a:lnTo>
                    <a:pt x="288" y="62"/>
                  </a:lnTo>
                  <a:lnTo>
                    <a:pt x="296" y="62"/>
                  </a:lnTo>
                  <a:lnTo>
                    <a:pt x="304" y="63"/>
                  </a:lnTo>
                  <a:lnTo>
                    <a:pt x="311" y="63"/>
                  </a:lnTo>
                  <a:lnTo>
                    <a:pt x="318" y="63"/>
                  </a:lnTo>
                  <a:lnTo>
                    <a:pt x="321" y="64"/>
                  </a:lnTo>
                  <a:lnTo>
                    <a:pt x="323" y="67"/>
                  </a:lnTo>
                  <a:lnTo>
                    <a:pt x="321" y="69"/>
                  </a:lnTo>
                  <a:lnTo>
                    <a:pt x="319" y="72"/>
                  </a:lnTo>
                  <a:lnTo>
                    <a:pt x="322" y="72"/>
                  </a:lnTo>
                  <a:lnTo>
                    <a:pt x="329" y="72"/>
                  </a:lnTo>
                  <a:lnTo>
                    <a:pt x="335" y="74"/>
                  </a:lnTo>
                  <a:lnTo>
                    <a:pt x="339" y="78"/>
                  </a:lnTo>
                  <a:lnTo>
                    <a:pt x="345" y="83"/>
                  </a:lnTo>
                  <a:lnTo>
                    <a:pt x="349" y="86"/>
                  </a:lnTo>
                  <a:lnTo>
                    <a:pt x="351" y="87"/>
                  </a:lnTo>
                  <a:lnTo>
                    <a:pt x="350" y="87"/>
                  </a:lnTo>
                  <a:lnTo>
                    <a:pt x="345" y="89"/>
                  </a:lnTo>
                  <a:lnTo>
                    <a:pt x="342" y="91"/>
                  </a:lnTo>
                  <a:lnTo>
                    <a:pt x="339" y="93"/>
                  </a:lnTo>
                  <a:lnTo>
                    <a:pt x="343" y="97"/>
                  </a:lnTo>
                  <a:lnTo>
                    <a:pt x="352" y="100"/>
                  </a:lnTo>
                  <a:lnTo>
                    <a:pt x="361" y="102"/>
                  </a:lnTo>
                  <a:lnTo>
                    <a:pt x="361" y="105"/>
                  </a:lnTo>
                  <a:lnTo>
                    <a:pt x="357" y="107"/>
                  </a:lnTo>
                  <a:lnTo>
                    <a:pt x="353" y="108"/>
                  </a:lnTo>
                  <a:lnTo>
                    <a:pt x="351" y="110"/>
                  </a:lnTo>
                  <a:lnTo>
                    <a:pt x="351" y="115"/>
                  </a:lnTo>
                  <a:lnTo>
                    <a:pt x="350" y="118"/>
                  </a:lnTo>
                  <a:lnTo>
                    <a:pt x="349" y="123"/>
                  </a:lnTo>
                  <a:lnTo>
                    <a:pt x="349" y="127"/>
                  </a:lnTo>
                  <a:lnTo>
                    <a:pt x="353" y="132"/>
                  </a:lnTo>
                  <a:lnTo>
                    <a:pt x="361" y="135"/>
                  </a:lnTo>
                  <a:lnTo>
                    <a:pt x="371" y="133"/>
                  </a:lnTo>
                  <a:lnTo>
                    <a:pt x="377" y="133"/>
                  </a:lnTo>
                  <a:lnTo>
                    <a:pt x="384" y="136"/>
                  </a:lnTo>
                  <a:lnTo>
                    <a:pt x="392" y="143"/>
                  </a:lnTo>
                  <a:lnTo>
                    <a:pt x="400" y="150"/>
                  </a:lnTo>
                  <a:lnTo>
                    <a:pt x="407" y="152"/>
                  </a:lnTo>
                  <a:lnTo>
                    <a:pt x="409" y="150"/>
                  </a:lnTo>
                  <a:lnTo>
                    <a:pt x="406" y="144"/>
                  </a:lnTo>
                  <a:lnTo>
                    <a:pt x="403" y="139"/>
                  </a:lnTo>
                  <a:lnTo>
                    <a:pt x="403" y="137"/>
                  </a:lnTo>
                  <a:lnTo>
                    <a:pt x="409" y="139"/>
                  </a:lnTo>
                  <a:lnTo>
                    <a:pt x="414" y="140"/>
                  </a:lnTo>
                  <a:lnTo>
                    <a:pt x="421" y="142"/>
                  </a:lnTo>
                  <a:lnTo>
                    <a:pt x="429" y="143"/>
                  </a:lnTo>
                  <a:lnTo>
                    <a:pt x="436" y="143"/>
                  </a:lnTo>
                  <a:lnTo>
                    <a:pt x="442" y="144"/>
                  </a:lnTo>
                  <a:lnTo>
                    <a:pt x="447" y="145"/>
                  </a:lnTo>
                  <a:lnTo>
                    <a:pt x="450" y="146"/>
                  </a:lnTo>
                  <a:lnTo>
                    <a:pt x="451" y="148"/>
                  </a:lnTo>
                  <a:lnTo>
                    <a:pt x="450" y="152"/>
                  </a:lnTo>
                  <a:lnTo>
                    <a:pt x="451" y="154"/>
                  </a:lnTo>
                  <a:lnTo>
                    <a:pt x="453" y="155"/>
                  </a:lnTo>
                  <a:lnTo>
                    <a:pt x="457" y="155"/>
                  </a:lnTo>
                  <a:lnTo>
                    <a:pt x="461" y="155"/>
                  </a:lnTo>
                  <a:lnTo>
                    <a:pt x="466" y="153"/>
                  </a:lnTo>
                  <a:lnTo>
                    <a:pt x="472" y="152"/>
                  </a:lnTo>
                  <a:lnTo>
                    <a:pt x="480" y="152"/>
                  </a:lnTo>
                  <a:lnTo>
                    <a:pt x="490" y="153"/>
                  </a:lnTo>
                  <a:lnTo>
                    <a:pt x="501" y="154"/>
                  </a:lnTo>
                  <a:lnTo>
                    <a:pt x="509" y="158"/>
                  </a:lnTo>
                  <a:lnTo>
                    <a:pt x="511" y="163"/>
                  </a:lnTo>
                  <a:lnTo>
                    <a:pt x="508" y="169"/>
                  </a:lnTo>
                  <a:lnTo>
                    <a:pt x="501" y="173"/>
                  </a:lnTo>
                  <a:lnTo>
                    <a:pt x="496" y="176"/>
                  </a:lnTo>
                  <a:lnTo>
                    <a:pt x="496" y="180"/>
                  </a:lnTo>
                  <a:lnTo>
                    <a:pt x="501" y="183"/>
                  </a:lnTo>
                  <a:lnTo>
                    <a:pt x="505" y="186"/>
                  </a:lnTo>
                  <a:lnTo>
                    <a:pt x="510" y="191"/>
                  </a:lnTo>
                  <a:lnTo>
                    <a:pt x="511" y="196"/>
                  </a:lnTo>
                  <a:lnTo>
                    <a:pt x="511" y="200"/>
                  </a:lnTo>
                  <a:lnTo>
                    <a:pt x="509" y="204"/>
                  </a:lnTo>
                  <a:lnTo>
                    <a:pt x="505" y="207"/>
                  </a:lnTo>
                  <a:lnTo>
                    <a:pt x="501" y="209"/>
                  </a:lnTo>
                  <a:lnTo>
                    <a:pt x="497" y="212"/>
                  </a:lnTo>
                  <a:lnTo>
                    <a:pt x="497" y="214"/>
                  </a:lnTo>
                  <a:lnTo>
                    <a:pt x="499" y="219"/>
                  </a:lnTo>
                  <a:lnTo>
                    <a:pt x="505" y="223"/>
                  </a:lnTo>
                  <a:lnTo>
                    <a:pt x="511" y="228"/>
                  </a:lnTo>
                  <a:lnTo>
                    <a:pt x="514" y="234"/>
                  </a:lnTo>
                  <a:lnTo>
                    <a:pt x="514" y="239"/>
                  </a:lnTo>
                  <a:lnTo>
                    <a:pt x="511" y="244"/>
                  </a:lnTo>
                  <a:lnTo>
                    <a:pt x="506" y="248"/>
                  </a:lnTo>
                  <a:lnTo>
                    <a:pt x="503" y="249"/>
                  </a:lnTo>
                  <a:lnTo>
                    <a:pt x="501" y="249"/>
                  </a:lnTo>
                  <a:lnTo>
                    <a:pt x="495" y="245"/>
                  </a:lnTo>
                  <a:lnTo>
                    <a:pt x="487" y="242"/>
                  </a:lnTo>
                  <a:lnTo>
                    <a:pt x="480" y="238"/>
                  </a:lnTo>
                  <a:lnTo>
                    <a:pt x="474" y="235"/>
                  </a:lnTo>
                  <a:lnTo>
                    <a:pt x="468" y="231"/>
                  </a:lnTo>
                  <a:lnTo>
                    <a:pt x="465" y="229"/>
                  </a:lnTo>
                  <a:lnTo>
                    <a:pt x="460" y="228"/>
                  </a:lnTo>
                  <a:lnTo>
                    <a:pt x="456" y="226"/>
                  </a:lnTo>
                  <a:lnTo>
                    <a:pt x="449" y="223"/>
                  </a:lnTo>
                  <a:lnTo>
                    <a:pt x="440" y="220"/>
                  </a:lnTo>
                  <a:lnTo>
                    <a:pt x="432" y="219"/>
                  </a:lnTo>
                  <a:lnTo>
                    <a:pt x="425" y="220"/>
                  </a:lnTo>
                  <a:lnTo>
                    <a:pt x="421" y="224"/>
                  </a:lnTo>
                  <a:lnTo>
                    <a:pt x="421" y="230"/>
                  </a:lnTo>
                  <a:lnTo>
                    <a:pt x="423" y="236"/>
                  </a:lnTo>
                  <a:lnTo>
                    <a:pt x="428" y="243"/>
                  </a:lnTo>
                  <a:lnTo>
                    <a:pt x="435" y="251"/>
                  </a:lnTo>
                  <a:lnTo>
                    <a:pt x="440" y="254"/>
                  </a:lnTo>
                  <a:lnTo>
                    <a:pt x="443" y="259"/>
                  </a:lnTo>
                  <a:lnTo>
                    <a:pt x="449" y="262"/>
                  </a:lnTo>
                  <a:lnTo>
                    <a:pt x="453" y="265"/>
                  </a:lnTo>
                  <a:lnTo>
                    <a:pt x="459" y="268"/>
                  </a:lnTo>
                  <a:lnTo>
                    <a:pt x="465" y="271"/>
                  </a:lnTo>
                  <a:lnTo>
                    <a:pt x="471" y="272"/>
                  </a:lnTo>
                  <a:lnTo>
                    <a:pt x="476" y="273"/>
                  </a:lnTo>
                  <a:lnTo>
                    <a:pt x="487" y="275"/>
                  </a:lnTo>
                  <a:lnTo>
                    <a:pt x="495" y="277"/>
                  </a:lnTo>
                  <a:lnTo>
                    <a:pt x="501" y="281"/>
                  </a:lnTo>
                  <a:lnTo>
                    <a:pt x="505" y="286"/>
                  </a:lnTo>
                  <a:lnTo>
                    <a:pt x="512" y="289"/>
                  </a:lnTo>
                  <a:lnTo>
                    <a:pt x="520" y="291"/>
                  </a:lnTo>
                  <a:lnTo>
                    <a:pt x="528" y="294"/>
                  </a:lnTo>
                  <a:lnTo>
                    <a:pt x="533" y="301"/>
                  </a:lnTo>
                  <a:lnTo>
                    <a:pt x="534" y="307"/>
                  </a:lnTo>
                  <a:lnTo>
                    <a:pt x="533" y="311"/>
                  </a:lnTo>
                  <a:lnTo>
                    <a:pt x="533" y="315"/>
                  </a:lnTo>
                  <a:lnTo>
                    <a:pt x="536" y="324"/>
                  </a:lnTo>
                  <a:lnTo>
                    <a:pt x="541" y="332"/>
                  </a:lnTo>
                  <a:lnTo>
                    <a:pt x="543" y="337"/>
                  </a:lnTo>
                  <a:lnTo>
                    <a:pt x="544" y="342"/>
                  </a:lnTo>
                  <a:lnTo>
                    <a:pt x="548" y="345"/>
                  </a:lnTo>
                  <a:lnTo>
                    <a:pt x="552" y="350"/>
                  </a:lnTo>
                  <a:lnTo>
                    <a:pt x="556" y="354"/>
                  </a:lnTo>
                  <a:lnTo>
                    <a:pt x="555" y="357"/>
                  </a:lnTo>
                  <a:lnTo>
                    <a:pt x="549" y="356"/>
                  </a:lnTo>
                  <a:lnTo>
                    <a:pt x="544" y="352"/>
                  </a:lnTo>
                  <a:lnTo>
                    <a:pt x="541" y="349"/>
                  </a:lnTo>
                  <a:lnTo>
                    <a:pt x="535" y="345"/>
                  </a:lnTo>
                  <a:lnTo>
                    <a:pt x="525" y="345"/>
                  </a:lnTo>
                  <a:lnTo>
                    <a:pt x="513" y="348"/>
                  </a:lnTo>
                  <a:lnTo>
                    <a:pt x="505" y="349"/>
                  </a:lnTo>
                  <a:lnTo>
                    <a:pt x="499" y="349"/>
                  </a:lnTo>
                  <a:lnTo>
                    <a:pt x="493" y="345"/>
                  </a:lnTo>
                  <a:lnTo>
                    <a:pt x="488" y="343"/>
                  </a:lnTo>
                  <a:lnTo>
                    <a:pt x="483" y="342"/>
                  </a:lnTo>
                  <a:lnTo>
                    <a:pt x="478" y="340"/>
                  </a:lnTo>
                  <a:lnTo>
                    <a:pt x="472" y="339"/>
                  </a:lnTo>
                  <a:lnTo>
                    <a:pt x="466" y="337"/>
                  </a:lnTo>
                  <a:lnTo>
                    <a:pt x="461" y="337"/>
                  </a:lnTo>
                  <a:lnTo>
                    <a:pt x="457" y="337"/>
                  </a:lnTo>
                  <a:lnTo>
                    <a:pt x="453" y="337"/>
                  </a:lnTo>
                  <a:lnTo>
                    <a:pt x="451" y="340"/>
                  </a:lnTo>
                  <a:lnTo>
                    <a:pt x="455" y="343"/>
                  </a:lnTo>
                  <a:lnTo>
                    <a:pt x="463" y="347"/>
                  </a:lnTo>
                  <a:lnTo>
                    <a:pt x="476" y="352"/>
                  </a:lnTo>
                  <a:lnTo>
                    <a:pt x="485" y="355"/>
                  </a:lnTo>
                  <a:lnTo>
                    <a:pt x="490" y="357"/>
                  </a:lnTo>
                  <a:lnTo>
                    <a:pt x="496" y="358"/>
                  </a:lnTo>
                  <a:lnTo>
                    <a:pt x="499" y="358"/>
                  </a:lnTo>
                  <a:lnTo>
                    <a:pt x="503" y="359"/>
                  </a:lnTo>
                  <a:lnTo>
                    <a:pt x="506" y="360"/>
                  </a:lnTo>
                  <a:lnTo>
                    <a:pt x="509" y="362"/>
                  </a:lnTo>
                  <a:lnTo>
                    <a:pt x="511" y="364"/>
                  </a:lnTo>
                  <a:lnTo>
                    <a:pt x="517" y="367"/>
                  </a:lnTo>
                  <a:lnTo>
                    <a:pt x="525" y="371"/>
                  </a:lnTo>
                  <a:lnTo>
                    <a:pt x="533" y="374"/>
                  </a:lnTo>
                  <a:lnTo>
                    <a:pt x="539" y="3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8" name="Freeform 432"/>
            <p:cNvSpPr>
              <a:spLocks/>
            </p:cNvSpPr>
            <p:nvPr/>
          </p:nvSpPr>
          <p:spPr bwMode="auto">
            <a:xfrm>
              <a:off x="1663700" y="2024063"/>
              <a:ext cx="158750" cy="146050"/>
            </a:xfrm>
            <a:custGeom>
              <a:avLst/>
              <a:gdLst>
                <a:gd name="T0" fmla="*/ 2147483647 w 148"/>
                <a:gd name="T1" fmla="*/ 2147483647 h 146"/>
                <a:gd name="T2" fmla="*/ 2147483647 w 148"/>
                <a:gd name="T3" fmla="*/ 2147483647 h 146"/>
                <a:gd name="T4" fmla="*/ 2147483647 w 148"/>
                <a:gd name="T5" fmla="*/ 2147483647 h 146"/>
                <a:gd name="T6" fmla="*/ 2147483647 w 148"/>
                <a:gd name="T7" fmla="*/ 2147483647 h 146"/>
                <a:gd name="T8" fmla="*/ 2147483647 w 148"/>
                <a:gd name="T9" fmla="*/ 2147483647 h 146"/>
                <a:gd name="T10" fmla="*/ 2147483647 w 148"/>
                <a:gd name="T11" fmla="*/ 2147483647 h 146"/>
                <a:gd name="T12" fmla="*/ 2147483647 w 148"/>
                <a:gd name="T13" fmla="*/ 2147483647 h 146"/>
                <a:gd name="T14" fmla="*/ 2147483647 w 148"/>
                <a:gd name="T15" fmla="*/ 2147483647 h 146"/>
                <a:gd name="T16" fmla="*/ 2147483647 w 148"/>
                <a:gd name="T17" fmla="*/ 2147483647 h 146"/>
                <a:gd name="T18" fmla="*/ 2147483647 w 148"/>
                <a:gd name="T19" fmla="*/ 0 h 146"/>
                <a:gd name="T20" fmla="*/ 2147483647 w 148"/>
                <a:gd name="T21" fmla="*/ 2147483647 h 146"/>
                <a:gd name="T22" fmla="*/ 2147483647 w 148"/>
                <a:gd name="T23" fmla="*/ 2147483647 h 146"/>
                <a:gd name="T24" fmla="*/ 2147483647 w 148"/>
                <a:gd name="T25" fmla="*/ 2147483647 h 146"/>
                <a:gd name="T26" fmla="*/ 2147483647 w 148"/>
                <a:gd name="T27" fmla="*/ 2147483647 h 146"/>
                <a:gd name="T28" fmla="*/ 2147483647 w 148"/>
                <a:gd name="T29" fmla="*/ 2147483647 h 146"/>
                <a:gd name="T30" fmla="*/ 2147483647 w 148"/>
                <a:gd name="T31" fmla="*/ 2147483647 h 146"/>
                <a:gd name="T32" fmla="*/ 2147483647 w 148"/>
                <a:gd name="T33" fmla="*/ 2147483647 h 146"/>
                <a:gd name="T34" fmla="*/ 2147483647 w 148"/>
                <a:gd name="T35" fmla="*/ 2147483647 h 146"/>
                <a:gd name="T36" fmla="*/ 2147483647 w 148"/>
                <a:gd name="T37" fmla="*/ 2147483647 h 146"/>
                <a:gd name="T38" fmla="*/ 2147483647 w 148"/>
                <a:gd name="T39" fmla="*/ 2147483647 h 146"/>
                <a:gd name="T40" fmla="*/ 2147483647 w 148"/>
                <a:gd name="T41" fmla="*/ 2147483647 h 146"/>
                <a:gd name="T42" fmla="*/ 2147483647 w 148"/>
                <a:gd name="T43" fmla="*/ 2147483647 h 146"/>
                <a:gd name="T44" fmla="*/ 2147483647 w 148"/>
                <a:gd name="T45" fmla="*/ 2147483647 h 146"/>
                <a:gd name="T46" fmla="*/ 2147483647 w 148"/>
                <a:gd name="T47" fmla="*/ 2147483647 h 146"/>
                <a:gd name="T48" fmla="*/ 2147483647 w 148"/>
                <a:gd name="T49" fmla="*/ 2147483647 h 146"/>
                <a:gd name="T50" fmla="*/ 2147483647 w 148"/>
                <a:gd name="T51" fmla="*/ 2147483647 h 146"/>
                <a:gd name="T52" fmla="*/ 2147483647 w 148"/>
                <a:gd name="T53" fmla="*/ 2147483647 h 146"/>
                <a:gd name="T54" fmla="*/ 2147483647 w 148"/>
                <a:gd name="T55" fmla="*/ 2147483647 h 146"/>
                <a:gd name="T56" fmla="*/ 2147483647 w 148"/>
                <a:gd name="T57" fmla="*/ 2147483647 h 146"/>
                <a:gd name="T58" fmla="*/ 2147483647 w 148"/>
                <a:gd name="T59" fmla="*/ 2147483647 h 146"/>
                <a:gd name="T60" fmla="*/ 2147483647 w 148"/>
                <a:gd name="T61" fmla="*/ 2147483647 h 146"/>
                <a:gd name="T62" fmla="*/ 2147483647 w 148"/>
                <a:gd name="T63" fmla="*/ 2147483647 h 1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8" h="146">
                  <a:moveTo>
                    <a:pt x="148" y="71"/>
                  </a:moveTo>
                  <a:lnTo>
                    <a:pt x="146" y="67"/>
                  </a:lnTo>
                  <a:lnTo>
                    <a:pt x="145" y="56"/>
                  </a:lnTo>
                  <a:lnTo>
                    <a:pt x="141" y="44"/>
                  </a:lnTo>
                  <a:lnTo>
                    <a:pt x="135" y="36"/>
                  </a:lnTo>
                  <a:lnTo>
                    <a:pt x="129" y="33"/>
                  </a:lnTo>
                  <a:lnTo>
                    <a:pt x="125" y="33"/>
                  </a:lnTo>
                  <a:lnTo>
                    <a:pt x="120" y="35"/>
                  </a:lnTo>
                  <a:lnTo>
                    <a:pt x="115" y="32"/>
                  </a:lnTo>
                  <a:lnTo>
                    <a:pt x="111" y="26"/>
                  </a:lnTo>
                  <a:lnTo>
                    <a:pt x="108" y="20"/>
                  </a:lnTo>
                  <a:lnTo>
                    <a:pt x="104" y="14"/>
                  </a:lnTo>
                  <a:lnTo>
                    <a:pt x="95" y="12"/>
                  </a:lnTo>
                  <a:lnTo>
                    <a:pt x="88" y="10"/>
                  </a:lnTo>
                  <a:lnTo>
                    <a:pt x="82" y="9"/>
                  </a:lnTo>
                  <a:lnTo>
                    <a:pt x="77" y="7"/>
                  </a:lnTo>
                  <a:lnTo>
                    <a:pt x="73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8"/>
                  </a:lnTo>
                  <a:lnTo>
                    <a:pt x="58" y="15"/>
                  </a:lnTo>
                  <a:lnTo>
                    <a:pt x="57" y="20"/>
                  </a:lnTo>
                  <a:lnTo>
                    <a:pt x="55" y="24"/>
                  </a:lnTo>
                  <a:lnTo>
                    <a:pt x="50" y="31"/>
                  </a:lnTo>
                  <a:lnTo>
                    <a:pt x="42" y="40"/>
                  </a:lnTo>
                  <a:lnTo>
                    <a:pt x="32" y="50"/>
                  </a:lnTo>
                  <a:lnTo>
                    <a:pt x="27" y="55"/>
                  </a:lnTo>
                  <a:lnTo>
                    <a:pt x="20" y="62"/>
                  </a:lnTo>
                  <a:lnTo>
                    <a:pt x="11" y="71"/>
                  </a:lnTo>
                  <a:lnTo>
                    <a:pt x="3" y="82"/>
                  </a:lnTo>
                  <a:lnTo>
                    <a:pt x="0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4"/>
                  </a:lnTo>
                  <a:lnTo>
                    <a:pt x="11" y="107"/>
                  </a:lnTo>
                  <a:lnTo>
                    <a:pt x="14" y="123"/>
                  </a:lnTo>
                  <a:lnTo>
                    <a:pt x="14" y="136"/>
                  </a:lnTo>
                  <a:lnTo>
                    <a:pt x="15" y="144"/>
                  </a:lnTo>
                  <a:lnTo>
                    <a:pt x="20" y="146"/>
                  </a:lnTo>
                  <a:lnTo>
                    <a:pt x="27" y="143"/>
                  </a:lnTo>
                  <a:lnTo>
                    <a:pt x="32" y="139"/>
                  </a:lnTo>
                  <a:lnTo>
                    <a:pt x="36" y="137"/>
                  </a:lnTo>
                  <a:lnTo>
                    <a:pt x="39" y="138"/>
                  </a:lnTo>
                  <a:lnTo>
                    <a:pt x="44" y="143"/>
                  </a:lnTo>
                  <a:lnTo>
                    <a:pt x="50" y="146"/>
                  </a:lnTo>
                  <a:lnTo>
                    <a:pt x="55" y="145"/>
                  </a:lnTo>
                  <a:lnTo>
                    <a:pt x="60" y="135"/>
                  </a:lnTo>
                  <a:lnTo>
                    <a:pt x="66" y="124"/>
                  </a:lnTo>
                  <a:lnTo>
                    <a:pt x="75" y="119"/>
                  </a:lnTo>
                  <a:lnTo>
                    <a:pt x="83" y="116"/>
                  </a:lnTo>
                  <a:lnTo>
                    <a:pt x="87" y="111"/>
                  </a:lnTo>
                  <a:lnTo>
                    <a:pt x="87" y="104"/>
                  </a:lnTo>
                  <a:lnTo>
                    <a:pt x="87" y="99"/>
                  </a:lnTo>
                  <a:lnTo>
                    <a:pt x="91" y="96"/>
                  </a:lnTo>
                  <a:lnTo>
                    <a:pt x="104" y="92"/>
                  </a:lnTo>
                  <a:lnTo>
                    <a:pt x="112" y="90"/>
                  </a:lnTo>
                  <a:lnTo>
                    <a:pt x="120" y="89"/>
                  </a:lnTo>
                  <a:lnTo>
                    <a:pt x="128" y="86"/>
                  </a:lnTo>
                  <a:lnTo>
                    <a:pt x="135" y="84"/>
                  </a:lnTo>
                  <a:lnTo>
                    <a:pt x="140" y="82"/>
                  </a:lnTo>
                  <a:lnTo>
                    <a:pt x="144" y="78"/>
                  </a:lnTo>
                  <a:lnTo>
                    <a:pt x="146" y="75"/>
                  </a:lnTo>
                  <a:lnTo>
                    <a:pt x="148" y="7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9" name="Freeform 433"/>
            <p:cNvSpPr>
              <a:spLocks/>
            </p:cNvSpPr>
            <p:nvPr/>
          </p:nvSpPr>
          <p:spPr bwMode="auto">
            <a:xfrm>
              <a:off x="1831975" y="1970088"/>
              <a:ext cx="144463" cy="93662"/>
            </a:xfrm>
            <a:custGeom>
              <a:avLst/>
              <a:gdLst>
                <a:gd name="T0" fmla="*/ 2147483647 w 133"/>
                <a:gd name="T1" fmla="*/ 2147483647 h 91"/>
                <a:gd name="T2" fmla="*/ 2147483647 w 133"/>
                <a:gd name="T3" fmla="*/ 2147483647 h 91"/>
                <a:gd name="T4" fmla="*/ 2147483647 w 133"/>
                <a:gd name="T5" fmla="*/ 2147483647 h 91"/>
                <a:gd name="T6" fmla="*/ 2147483647 w 133"/>
                <a:gd name="T7" fmla="*/ 2147483647 h 91"/>
                <a:gd name="T8" fmla="*/ 2147483647 w 133"/>
                <a:gd name="T9" fmla="*/ 2147483647 h 91"/>
                <a:gd name="T10" fmla="*/ 2147483647 w 133"/>
                <a:gd name="T11" fmla="*/ 2147483647 h 91"/>
                <a:gd name="T12" fmla="*/ 2147483647 w 133"/>
                <a:gd name="T13" fmla="*/ 2147483647 h 91"/>
                <a:gd name="T14" fmla="*/ 2147483647 w 133"/>
                <a:gd name="T15" fmla="*/ 2147483647 h 91"/>
                <a:gd name="T16" fmla="*/ 2147483647 w 133"/>
                <a:gd name="T17" fmla="*/ 2147483647 h 91"/>
                <a:gd name="T18" fmla="*/ 2147483647 w 133"/>
                <a:gd name="T19" fmla="*/ 2147483647 h 91"/>
                <a:gd name="T20" fmla="*/ 2147483647 w 133"/>
                <a:gd name="T21" fmla="*/ 2147483647 h 91"/>
                <a:gd name="T22" fmla="*/ 2147483647 w 133"/>
                <a:gd name="T23" fmla="*/ 2147483647 h 91"/>
                <a:gd name="T24" fmla="*/ 2147483647 w 133"/>
                <a:gd name="T25" fmla="*/ 2147483647 h 91"/>
                <a:gd name="T26" fmla="*/ 2147483647 w 133"/>
                <a:gd name="T27" fmla="*/ 2147483647 h 91"/>
                <a:gd name="T28" fmla="*/ 2147483647 w 133"/>
                <a:gd name="T29" fmla="*/ 2147483647 h 91"/>
                <a:gd name="T30" fmla="*/ 2147483647 w 133"/>
                <a:gd name="T31" fmla="*/ 2147483647 h 91"/>
                <a:gd name="T32" fmla="*/ 2147483647 w 133"/>
                <a:gd name="T33" fmla="*/ 2147483647 h 91"/>
                <a:gd name="T34" fmla="*/ 2147483647 w 133"/>
                <a:gd name="T35" fmla="*/ 2147483647 h 91"/>
                <a:gd name="T36" fmla="*/ 2147483647 w 133"/>
                <a:gd name="T37" fmla="*/ 2147483647 h 91"/>
                <a:gd name="T38" fmla="*/ 2147483647 w 133"/>
                <a:gd name="T39" fmla="*/ 2147483647 h 91"/>
                <a:gd name="T40" fmla="*/ 2147483647 w 133"/>
                <a:gd name="T41" fmla="*/ 2147483647 h 91"/>
                <a:gd name="T42" fmla="*/ 2147483647 w 133"/>
                <a:gd name="T43" fmla="*/ 2147483647 h 91"/>
                <a:gd name="T44" fmla="*/ 2147483647 w 133"/>
                <a:gd name="T45" fmla="*/ 2147483647 h 91"/>
                <a:gd name="T46" fmla="*/ 2147483647 w 133"/>
                <a:gd name="T47" fmla="*/ 2147483647 h 91"/>
                <a:gd name="T48" fmla="*/ 2147483647 w 133"/>
                <a:gd name="T49" fmla="*/ 2147483647 h 91"/>
                <a:gd name="T50" fmla="*/ 2147483647 w 133"/>
                <a:gd name="T51" fmla="*/ 2147483647 h 91"/>
                <a:gd name="T52" fmla="*/ 2147483647 w 133"/>
                <a:gd name="T53" fmla="*/ 2147483647 h 91"/>
                <a:gd name="T54" fmla="*/ 2147483647 w 133"/>
                <a:gd name="T55" fmla="*/ 2147483647 h 91"/>
                <a:gd name="T56" fmla="*/ 0 w 133"/>
                <a:gd name="T57" fmla="*/ 2147483647 h 91"/>
                <a:gd name="T58" fmla="*/ 2147483647 w 133"/>
                <a:gd name="T59" fmla="*/ 2147483647 h 91"/>
                <a:gd name="T60" fmla="*/ 2147483647 w 133"/>
                <a:gd name="T61" fmla="*/ 2147483647 h 91"/>
                <a:gd name="T62" fmla="*/ 2147483647 w 133"/>
                <a:gd name="T63" fmla="*/ 2147483647 h 91"/>
                <a:gd name="T64" fmla="*/ 2147483647 w 133"/>
                <a:gd name="T65" fmla="*/ 2147483647 h 91"/>
                <a:gd name="T66" fmla="*/ 2147483647 w 133"/>
                <a:gd name="T67" fmla="*/ 2147483647 h 91"/>
                <a:gd name="T68" fmla="*/ 2147483647 w 133"/>
                <a:gd name="T69" fmla="*/ 0 h 91"/>
                <a:gd name="T70" fmla="*/ 2147483647 w 133"/>
                <a:gd name="T71" fmla="*/ 2147483647 h 91"/>
                <a:gd name="T72" fmla="*/ 2147483647 w 133"/>
                <a:gd name="T73" fmla="*/ 2147483647 h 91"/>
                <a:gd name="T74" fmla="*/ 2147483647 w 133"/>
                <a:gd name="T75" fmla="*/ 2147483647 h 91"/>
                <a:gd name="T76" fmla="*/ 2147483647 w 133"/>
                <a:gd name="T77" fmla="*/ 2147483647 h 91"/>
                <a:gd name="T78" fmla="*/ 2147483647 w 133"/>
                <a:gd name="T79" fmla="*/ 2147483647 h 91"/>
                <a:gd name="T80" fmla="*/ 2147483647 w 133"/>
                <a:gd name="T81" fmla="*/ 2147483647 h 91"/>
                <a:gd name="T82" fmla="*/ 2147483647 w 133"/>
                <a:gd name="T83" fmla="*/ 2147483647 h 91"/>
                <a:gd name="T84" fmla="*/ 2147483647 w 133"/>
                <a:gd name="T85" fmla="*/ 2147483647 h 91"/>
                <a:gd name="T86" fmla="*/ 2147483647 w 133"/>
                <a:gd name="T87" fmla="*/ 2147483647 h 91"/>
                <a:gd name="T88" fmla="*/ 2147483647 w 133"/>
                <a:gd name="T89" fmla="*/ 2147483647 h 91"/>
                <a:gd name="T90" fmla="*/ 2147483647 w 133"/>
                <a:gd name="T91" fmla="*/ 2147483647 h 91"/>
                <a:gd name="T92" fmla="*/ 2147483647 w 133"/>
                <a:gd name="T93" fmla="*/ 2147483647 h 91"/>
                <a:gd name="T94" fmla="*/ 2147483647 w 133"/>
                <a:gd name="T95" fmla="*/ 2147483647 h 91"/>
                <a:gd name="T96" fmla="*/ 2147483647 w 133"/>
                <a:gd name="T97" fmla="*/ 2147483647 h 91"/>
                <a:gd name="T98" fmla="*/ 2147483647 w 133"/>
                <a:gd name="T99" fmla="*/ 2147483647 h 91"/>
                <a:gd name="T100" fmla="*/ 2147483647 w 133"/>
                <a:gd name="T101" fmla="*/ 2147483647 h 91"/>
                <a:gd name="T102" fmla="*/ 2147483647 w 133"/>
                <a:gd name="T103" fmla="*/ 2147483647 h 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33" h="91">
                  <a:moveTo>
                    <a:pt x="104" y="0"/>
                  </a:moveTo>
                  <a:lnTo>
                    <a:pt x="104" y="4"/>
                  </a:lnTo>
                  <a:lnTo>
                    <a:pt x="103" y="13"/>
                  </a:lnTo>
                  <a:lnTo>
                    <a:pt x="103" y="23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1" y="39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11" y="43"/>
                  </a:lnTo>
                  <a:lnTo>
                    <a:pt x="113" y="37"/>
                  </a:lnTo>
                  <a:lnTo>
                    <a:pt x="115" y="34"/>
                  </a:lnTo>
                  <a:lnTo>
                    <a:pt x="121" y="36"/>
                  </a:lnTo>
                  <a:lnTo>
                    <a:pt x="128" y="42"/>
                  </a:lnTo>
                  <a:lnTo>
                    <a:pt x="132" y="45"/>
                  </a:lnTo>
                  <a:lnTo>
                    <a:pt x="133" y="49"/>
                  </a:lnTo>
                  <a:lnTo>
                    <a:pt x="132" y="54"/>
                  </a:lnTo>
                  <a:lnTo>
                    <a:pt x="132" y="60"/>
                  </a:lnTo>
                  <a:lnTo>
                    <a:pt x="132" y="62"/>
                  </a:lnTo>
                  <a:lnTo>
                    <a:pt x="131" y="66"/>
                  </a:lnTo>
                  <a:lnTo>
                    <a:pt x="128" y="72"/>
                  </a:lnTo>
                  <a:lnTo>
                    <a:pt x="123" y="78"/>
                  </a:lnTo>
                  <a:lnTo>
                    <a:pt x="121" y="82"/>
                  </a:lnTo>
                  <a:lnTo>
                    <a:pt x="116" y="84"/>
                  </a:lnTo>
                  <a:lnTo>
                    <a:pt x="107" y="83"/>
                  </a:lnTo>
                  <a:lnTo>
                    <a:pt x="96" y="81"/>
                  </a:lnTo>
                  <a:lnTo>
                    <a:pt x="88" y="78"/>
                  </a:lnTo>
                  <a:lnTo>
                    <a:pt x="83" y="77"/>
                  </a:lnTo>
                  <a:lnTo>
                    <a:pt x="79" y="80"/>
                  </a:lnTo>
                  <a:lnTo>
                    <a:pt x="76" y="83"/>
                  </a:lnTo>
                  <a:lnTo>
                    <a:pt x="72" y="85"/>
                  </a:lnTo>
                  <a:lnTo>
                    <a:pt x="68" y="88"/>
                  </a:lnTo>
                  <a:lnTo>
                    <a:pt x="61" y="90"/>
                  </a:lnTo>
                  <a:lnTo>
                    <a:pt x="54" y="91"/>
                  </a:lnTo>
                  <a:lnTo>
                    <a:pt x="49" y="91"/>
                  </a:lnTo>
                  <a:lnTo>
                    <a:pt x="45" y="91"/>
                  </a:lnTo>
                  <a:lnTo>
                    <a:pt x="39" y="91"/>
                  </a:lnTo>
                  <a:lnTo>
                    <a:pt x="32" y="89"/>
                  </a:lnTo>
                  <a:lnTo>
                    <a:pt x="24" y="85"/>
                  </a:lnTo>
                  <a:lnTo>
                    <a:pt x="18" y="82"/>
                  </a:lnTo>
                  <a:lnTo>
                    <a:pt x="19" y="78"/>
                  </a:lnTo>
                  <a:lnTo>
                    <a:pt x="25" y="77"/>
                  </a:lnTo>
                  <a:lnTo>
                    <a:pt x="32" y="77"/>
                  </a:lnTo>
                  <a:lnTo>
                    <a:pt x="38" y="77"/>
                  </a:lnTo>
                  <a:lnTo>
                    <a:pt x="43" y="75"/>
                  </a:lnTo>
                  <a:lnTo>
                    <a:pt x="48" y="70"/>
                  </a:lnTo>
                  <a:lnTo>
                    <a:pt x="49" y="64"/>
                  </a:lnTo>
                  <a:lnTo>
                    <a:pt x="48" y="60"/>
                  </a:lnTo>
                  <a:lnTo>
                    <a:pt x="42" y="60"/>
                  </a:lnTo>
                  <a:lnTo>
                    <a:pt x="35" y="65"/>
                  </a:lnTo>
                  <a:lnTo>
                    <a:pt x="32" y="67"/>
                  </a:lnTo>
                  <a:lnTo>
                    <a:pt x="27" y="67"/>
                  </a:lnTo>
                  <a:lnTo>
                    <a:pt x="20" y="62"/>
                  </a:lnTo>
                  <a:lnTo>
                    <a:pt x="14" y="57"/>
                  </a:lnTo>
                  <a:lnTo>
                    <a:pt x="8" y="53"/>
                  </a:lnTo>
                  <a:lnTo>
                    <a:pt x="4" y="51"/>
                  </a:lnTo>
                  <a:lnTo>
                    <a:pt x="2" y="4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2" y="35"/>
                  </a:lnTo>
                  <a:lnTo>
                    <a:pt x="8" y="30"/>
                  </a:lnTo>
                  <a:lnTo>
                    <a:pt x="12" y="25"/>
                  </a:lnTo>
                  <a:lnTo>
                    <a:pt x="14" y="22"/>
                  </a:lnTo>
                  <a:lnTo>
                    <a:pt x="15" y="20"/>
                  </a:lnTo>
                  <a:lnTo>
                    <a:pt x="18" y="14"/>
                  </a:lnTo>
                  <a:lnTo>
                    <a:pt x="23" y="7"/>
                  </a:lnTo>
                  <a:lnTo>
                    <a:pt x="25" y="4"/>
                  </a:lnTo>
                  <a:lnTo>
                    <a:pt x="28" y="1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6" y="5"/>
                  </a:lnTo>
                  <a:lnTo>
                    <a:pt x="45" y="8"/>
                  </a:lnTo>
                  <a:lnTo>
                    <a:pt x="46" y="13"/>
                  </a:lnTo>
                  <a:lnTo>
                    <a:pt x="50" y="15"/>
                  </a:lnTo>
                  <a:lnTo>
                    <a:pt x="55" y="19"/>
                  </a:lnTo>
                  <a:lnTo>
                    <a:pt x="56" y="23"/>
                  </a:lnTo>
                  <a:lnTo>
                    <a:pt x="56" y="28"/>
                  </a:lnTo>
                  <a:lnTo>
                    <a:pt x="61" y="31"/>
                  </a:lnTo>
                  <a:lnTo>
                    <a:pt x="65" y="35"/>
                  </a:lnTo>
                  <a:lnTo>
                    <a:pt x="68" y="39"/>
                  </a:lnTo>
                  <a:lnTo>
                    <a:pt x="68" y="44"/>
                  </a:lnTo>
                  <a:lnTo>
                    <a:pt x="68" y="47"/>
                  </a:lnTo>
                  <a:lnTo>
                    <a:pt x="70" y="50"/>
                  </a:lnTo>
                  <a:lnTo>
                    <a:pt x="75" y="52"/>
                  </a:lnTo>
                  <a:lnTo>
                    <a:pt x="80" y="55"/>
                  </a:lnTo>
                  <a:lnTo>
                    <a:pt x="86" y="59"/>
                  </a:lnTo>
                  <a:lnTo>
                    <a:pt x="90" y="59"/>
                  </a:lnTo>
                  <a:lnTo>
                    <a:pt x="91" y="54"/>
                  </a:lnTo>
                  <a:lnTo>
                    <a:pt x="91" y="47"/>
                  </a:lnTo>
                  <a:lnTo>
                    <a:pt x="91" y="42"/>
                  </a:lnTo>
                  <a:lnTo>
                    <a:pt x="91" y="37"/>
                  </a:lnTo>
                  <a:lnTo>
                    <a:pt x="91" y="32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5" y="29"/>
                  </a:lnTo>
                  <a:lnTo>
                    <a:pt x="84" y="24"/>
                  </a:lnTo>
                  <a:lnTo>
                    <a:pt x="84" y="19"/>
                  </a:lnTo>
                  <a:lnTo>
                    <a:pt x="84" y="14"/>
                  </a:lnTo>
                  <a:lnTo>
                    <a:pt x="85" y="11"/>
                  </a:lnTo>
                  <a:lnTo>
                    <a:pt x="88" y="8"/>
                  </a:lnTo>
                  <a:lnTo>
                    <a:pt x="94" y="6"/>
                  </a:lnTo>
                  <a:lnTo>
                    <a:pt x="99" y="4"/>
                  </a:lnTo>
                  <a:lnTo>
                    <a:pt x="103" y="1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0" name="Freeform 434"/>
            <p:cNvSpPr>
              <a:spLocks/>
            </p:cNvSpPr>
            <p:nvPr/>
          </p:nvSpPr>
          <p:spPr bwMode="auto">
            <a:xfrm>
              <a:off x="1771650" y="1920875"/>
              <a:ext cx="109538" cy="61913"/>
            </a:xfrm>
            <a:custGeom>
              <a:avLst/>
              <a:gdLst>
                <a:gd name="T0" fmla="*/ 2147483647 w 102"/>
                <a:gd name="T1" fmla="*/ 2147483647 h 60"/>
                <a:gd name="T2" fmla="*/ 2147483647 w 102"/>
                <a:gd name="T3" fmla="*/ 2147483647 h 60"/>
                <a:gd name="T4" fmla="*/ 2147483647 w 102"/>
                <a:gd name="T5" fmla="*/ 2147483647 h 60"/>
                <a:gd name="T6" fmla="*/ 2147483647 w 102"/>
                <a:gd name="T7" fmla="*/ 2147483647 h 60"/>
                <a:gd name="T8" fmla="*/ 2147483647 w 102"/>
                <a:gd name="T9" fmla="*/ 2147483647 h 60"/>
                <a:gd name="T10" fmla="*/ 2147483647 w 102"/>
                <a:gd name="T11" fmla="*/ 2147483647 h 60"/>
                <a:gd name="T12" fmla="*/ 2147483647 w 102"/>
                <a:gd name="T13" fmla="*/ 2147483647 h 60"/>
                <a:gd name="T14" fmla="*/ 2147483647 w 102"/>
                <a:gd name="T15" fmla="*/ 2147483647 h 60"/>
                <a:gd name="T16" fmla="*/ 2147483647 w 102"/>
                <a:gd name="T17" fmla="*/ 2147483647 h 60"/>
                <a:gd name="T18" fmla="*/ 2147483647 w 102"/>
                <a:gd name="T19" fmla="*/ 2147483647 h 60"/>
                <a:gd name="T20" fmla="*/ 2147483647 w 102"/>
                <a:gd name="T21" fmla="*/ 2147483647 h 60"/>
                <a:gd name="T22" fmla="*/ 2147483647 w 102"/>
                <a:gd name="T23" fmla="*/ 2147483647 h 60"/>
                <a:gd name="T24" fmla="*/ 2147483647 w 102"/>
                <a:gd name="T25" fmla="*/ 2147483647 h 60"/>
                <a:gd name="T26" fmla="*/ 2147483647 w 102"/>
                <a:gd name="T27" fmla="*/ 2147483647 h 60"/>
                <a:gd name="T28" fmla="*/ 2147483647 w 102"/>
                <a:gd name="T29" fmla="*/ 2147483647 h 60"/>
                <a:gd name="T30" fmla="*/ 2147483647 w 102"/>
                <a:gd name="T31" fmla="*/ 2147483647 h 60"/>
                <a:gd name="T32" fmla="*/ 2147483647 w 102"/>
                <a:gd name="T33" fmla="*/ 2147483647 h 60"/>
                <a:gd name="T34" fmla="*/ 2147483647 w 102"/>
                <a:gd name="T35" fmla="*/ 2147483647 h 60"/>
                <a:gd name="T36" fmla="*/ 2147483647 w 102"/>
                <a:gd name="T37" fmla="*/ 2147483647 h 60"/>
                <a:gd name="T38" fmla="*/ 2147483647 w 102"/>
                <a:gd name="T39" fmla="*/ 2147483647 h 60"/>
                <a:gd name="T40" fmla="*/ 2147483647 w 102"/>
                <a:gd name="T41" fmla="*/ 2147483647 h 60"/>
                <a:gd name="T42" fmla="*/ 2147483647 w 102"/>
                <a:gd name="T43" fmla="*/ 2147483647 h 60"/>
                <a:gd name="T44" fmla="*/ 2147483647 w 102"/>
                <a:gd name="T45" fmla="*/ 2147483647 h 60"/>
                <a:gd name="T46" fmla="*/ 0 w 102"/>
                <a:gd name="T47" fmla="*/ 2147483647 h 60"/>
                <a:gd name="T48" fmla="*/ 2147483647 w 102"/>
                <a:gd name="T49" fmla="*/ 2147483647 h 60"/>
                <a:gd name="T50" fmla="*/ 2147483647 w 102"/>
                <a:gd name="T51" fmla="*/ 2147483647 h 60"/>
                <a:gd name="T52" fmla="*/ 2147483647 w 102"/>
                <a:gd name="T53" fmla="*/ 2147483647 h 60"/>
                <a:gd name="T54" fmla="*/ 2147483647 w 102"/>
                <a:gd name="T55" fmla="*/ 2147483647 h 60"/>
                <a:gd name="T56" fmla="*/ 2147483647 w 102"/>
                <a:gd name="T57" fmla="*/ 2147483647 h 60"/>
                <a:gd name="T58" fmla="*/ 2147483647 w 102"/>
                <a:gd name="T59" fmla="*/ 2147483647 h 60"/>
                <a:gd name="T60" fmla="*/ 2147483647 w 102"/>
                <a:gd name="T61" fmla="*/ 2147483647 h 60"/>
                <a:gd name="T62" fmla="*/ 2147483647 w 102"/>
                <a:gd name="T63" fmla="*/ 2147483647 h 60"/>
                <a:gd name="T64" fmla="*/ 2147483647 w 102"/>
                <a:gd name="T65" fmla="*/ 0 h 60"/>
                <a:gd name="T66" fmla="*/ 2147483647 w 102"/>
                <a:gd name="T67" fmla="*/ 0 h 60"/>
                <a:gd name="T68" fmla="*/ 2147483647 w 102"/>
                <a:gd name="T69" fmla="*/ 0 h 60"/>
                <a:gd name="T70" fmla="*/ 2147483647 w 102"/>
                <a:gd name="T71" fmla="*/ 0 h 60"/>
                <a:gd name="T72" fmla="*/ 2147483647 w 102"/>
                <a:gd name="T73" fmla="*/ 0 h 60"/>
                <a:gd name="T74" fmla="*/ 2147483647 w 102"/>
                <a:gd name="T75" fmla="*/ 0 h 60"/>
                <a:gd name="T76" fmla="*/ 2147483647 w 102"/>
                <a:gd name="T77" fmla="*/ 2147483647 h 60"/>
                <a:gd name="T78" fmla="*/ 2147483647 w 102"/>
                <a:gd name="T79" fmla="*/ 2147483647 h 60"/>
                <a:gd name="T80" fmla="*/ 2147483647 w 102"/>
                <a:gd name="T81" fmla="*/ 2147483647 h 60"/>
                <a:gd name="T82" fmla="*/ 2147483647 w 102"/>
                <a:gd name="T83" fmla="*/ 2147483647 h 60"/>
                <a:gd name="T84" fmla="*/ 2147483647 w 102"/>
                <a:gd name="T85" fmla="*/ 2147483647 h 60"/>
                <a:gd name="T86" fmla="*/ 2147483647 w 102"/>
                <a:gd name="T87" fmla="*/ 2147483647 h 60"/>
                <a:gd name="T88" fmla="*/ 2147483647 w 102"/>
                <a:gd name="T89" fmla="*/ 2147483647 h 60"/>
                <a:gd name="T90" fmla="*/ 2147483647 w 102"/>
                <a:gd name="T91" fmla="*/ 2147483647 h 60"/>
                <a:gd name="T92" fmla="*/ 2147483647 w 102"/>
                <a:gd name="T93" fmla="*/ 2147483647 h 60"/>
                <a:gd name="T94" fmla="*/ 2147483647 w 102"/>
                <a:gd name="T95" fmla="*/ 2147483647 h 60"/>
                <a:gd name="T96" fmla="*/ 2147483647 w 102"/>
                <a:gd name="T97" fmla="*/ 2147483647 h 6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2" h="60">
                  <a:moveTo>
                    <a:pt x="76" y="40"/>
                  </a:moveTo>
                  <a:lnTo>
                    <a:pt x="75" y="41"/>
                  </a:lnTo>
                  <a:lnTo>
                    <a:pt x="72" y="45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4" y="35"/>
                  </a:lnTo>
                  <a:lnTo>
                    <a:pt x="61" y="30"/>
                  </a:lnTo>
                  <a:lnTo>
                    <a:pt x="58" y="27"/>
                  </a:lnTo>
                  <a:lnTo>
                    <a:pt x="56" y="31"/>
                  </a:lnTo>
                  <a:lnTo>
                    <a:pt x="55" y="38"/>
                  </a:lnTo>
                  <a:lnTo>
                    <a:pt x="55" y="44"/>
                  </a:lnTo>
                  <a:lnTo>
                    <a:pt x="53" y="47"/>
                  </a:lnTo>
                  <a:lnTo>
                    <a:pt x="48" y="47"/>
                  </a:lnTo>
                  <a:lnTo>
                    <a:pt x="42" y="47"/>
                  </a:lnTo>
                  <a:lnTo>
                    <a:pt x="38" y="52"/>
                  </a:lnTo>
                  <a:lnTo>
                    <a:pt x="38" y="57"/>
                  </a:lnTo>
                  <a:lnTo>
                    <a:pt x="38" y="60"/>
                  </a:lnTo>
                  <a:lnTo>
                    <a:pt x="37" y="57"/>
                  </a:lnTo>
                  <a:lnTo>
                    <a:pt x="33" y="54"/>
                  </a:lnTo>
                  <a:lnTo>
                    <a:pt x="27" y="50"/>
                  </a:lnTo>
                  <a:lnTo>
                    <a:pt x="22" y="48"/>
                  </a:lnTo>
                  <a:lnTo>
                    <a:pt x="15" y="48"/>
                  </a:lnTo>
                  <a:lnTo>
                    <a:pt x="6" y="48"/>
                  </a:lnTo>
                  <a:lnTo>
                    <a:pt x="0" y="46"/>
                  </a:lnTo>
                  <a:lnTo>
                    <a:pt x="4" y="40"/>
                  </a:lnTo>
                  <a:lnTo>
                    <a:pt x="11" y="34"/>
                  </a:lnTo>
                  <a:lnTo>
                    <a:pt x="17" y="30"/>
                  </a:lnTo>
                  <a:lnTo>
                    <a:pt x="23" y="25"/>
                  </a:lnTo>
                  <a:lnTo>
                    <a:pt x="35" y="19"/>
                  </a:lnTo>
                  <a:lnTo>
                    <a:pt x="46" y="12"/>
                  </a:lnTo>
                  <a:lnTo>
                    <a:pt x="55" y="7"/>
                  </a:lnTo>
                  <a:lnTo>
                    <a:pt x="60" y="2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3" y="0"/>
                  </a:lnTo>
                  <a:lnTo>
                    <a:pt x="98" y="2"/>
                  </a:lnTo>
                  <a:lnTo>
                    <a:pt x="102" y="6"/>
                  </a:lnTo>
                  <a:lnTo>
                    <a:pt x="99" y="10"/>
                  </a:lnTo>
                  <a:lnTo>
                    <a:pt x="95" y="15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1" y="24"/>
                  </a:lnTo>
                  <a:lnTo>
                    <a:pt x="89" y="31"/>
                  </a:lnTo>
                  <a:lnTo>
                    <a:pt x="86" y="35"/>
                  </a:lnTo>
                  <a:lnTo>
                    <a:pt x="81" y="39"/>
                  </a:lnTo>
                  <a:lnTo>
                    <a:pt x="76" y="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1" name="Freeform 435"/>
            <p:cNvSpPr>
              <a:spLocks/>
            </p:cNvSpPr>
            <p:nvPr/>
          </p:nvSpPr>
          <p:spPr bwMode="auto">
            <a:xfrm>
              <a:off x="1987550" y="1982788"/>
              <a:ext cx="92075" cy="80962"/>
            </a:xfrm>
            <a:custGeom>
              <a:avLst/>
              <a:gdLst>
                <a:gd name="T0" fmla="*/ 2147483647 w 86"/>
                <a:gd name="T1" fmla="*/ 2147483647 h 80"/>
                <a:gd name="T2" fmla="*/ 2147483647 w 86"/>
                <a:gd name="T3" fmla="*/ 0 h 80"/>
                <a:gd name="T4" fmla="*/ 2147483647 w 86"/>
                <a:gd name="T5" fmla="*/ 2147483647 h 80"/>
                <a:gd name="T6" fmla="*/ 2147483647 w 86"/>
                <a:gd name="T7" fmla="*/ 2147483647 h 80"/>
                <a:gd name="T8" fmla="*/ 2147483647 w 86"/>
                <a:gd name="T9" fmla="*/ 2147483647 h 80"/>
                <a:gd name="T10" fmla="*/ 2147483647 w 86"/>
                <a:gd name="T11" fmla="*/ 2147483647 h 80"/>
                <a:gd name="T12" fmla="*/ 2147483647 w 86"/>
                <a:gd name="T13" fmla="*/ 2147483647 h 80"/>
                <a:gd name="T14" fmla="*/ 2147483647 w 86"/>
                <a:gd name="T15" fmla="*/ 2147483647 h 80"/>
                <a:gd name="T16" fmla="*/ 2147483647 w 86"/>
                <a:gd name="T17" fmla="*/ 2147483647 h 80"/>
                <a:gd name="T18" fmla="*/ 2147483647 w 86"/>
                <a:gd name="T19" fmla="*/ 2147483647 h 80"/>
                <a:gd name="T20" fmla="*/ 2147483647 w 86"/>
                <a:gd name="T21" fmla="*/ 2147483647 h 80"/>
                <a:gd name="T22" fmla="*/ 2147483647 w 86"/>
                <a:gd name="T23" fmla="*/ 2147483647 h 80"/>
                <a:gd name="T24" fmla="*/ 2147483647 w 86"/>
                <a:gd name="T25" fmla="*/ 2147483647 h 80"/>
                <a:gd name="T26" fmla="*/ 2147483647 w 86"/>
                <a:gd name="T27" fmla="*/ 2147483647 h 80"/>
                <a:gd name="T28" fmla="*/ 2147483647 w 86"/>
                <a:gd name="T29" fmla="*/ 2147483647 h 80"/>
                <a:gd name="T30" fmla="*/ 2147483647 w 86"/>
                <a:gd name="T31" fmla="*/ 2147483647 h 80"/>
                <a:gd name="T32" fmla="*/ 2147483647 w 86"/>
                <a:gd name="T33" fmla="*/ 2147483647 h 80"/>
                <a:gd name="T34" fmla="*/ 2147483647 w 86"/>
                <a:gd name="T35" fmla="*/ 2147483647 h 80"/>
                <a:gd name="T36" fmla="*/ 2147483647 w 86"/>
                <a:gd name="T37" fmla="*/ 2147483647 h 80"/>
                <a:gd name="T38" fmla="*/ 2147483647 w 86"/>
                <a:gd name="T39" fmla="*/ 2147483647 h 80"/>
                <a:gd name="T40" fmla="*/ 2147483647 w 86"/>
                <a:gd name="T41" fmla="*/ 2147483647 h 80"/>
                <a:gd name="T42" fmla="*/ 2147483647 w 86"/>
                <a:gd name="T43" fmla="*/ 2147483647 h 80"/>
                <a:gd name="T44" fmla="*/ 2147483647 w 86"/>
                <a:gd name="T45" fmla="*/ 2147483647 h 80"/>
                <a:gd name="T46" fmla="*/ 2147483647 w 86"/>
                <a:gd name="T47" fmla="*/ 2147483647 h 80"/>
                <a:gd name="T48" fmla="*/ 2147483647 w 86"/>
                <a:gd name="T49" fmla="*/ 2147483647 h 80"/>
                <a:gd name="T50" fmla="*/ 2147483647 w 86"/>
                <a:gd name="T51" fmla="*/ 2147483647 h 80"/>
                <a:gd name="T52" fmla="*/ 2147483647 w 86"/>
                <a:gd name="T53" fmla="*/ 2147483647 h 80"/>
                <a:gd name="T54" fmla="*/ 2147483647 w 86"/>
                <a:gd name="T55" fmla="*/ 2147483647 h 80"/>
                <a:gd name="T56" fmla="*/ 2147483647 w 86"/>
                <a:gd name="T57" fmla="*/ 2147483647 h 80"/>
                <a:gd name="T58" fmla="*/ 2147483647 w 86"/>
                <a:gd name="T59" fmla="*/ 2147483647 h 80"/>
                <a:gd name="T60" fmla="*/ 2147483647 w 86"/>
                <a:gd name="T61" fmla="*/ 2147483647 h 80"/>
                <a:gd name="T62" fmla="*/ 2147483647 w 86"/>
                <a:gd name="T63" fmla="*/ 2147483647 h 80"/>
                <a:gd name="T64" fmla="*/ 2147483647 w 86"/>
                <a:gd name="T65" fmla="*/ 2147483647 h 80"/>
                <a:gd name="T66" fmla="*/ 2147483647 w 86"/>
                <a:gd name="T67" fmla="*/ 2147483647 h 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" h="80">
                  <a:moveTo>
                    <a:pt x="20" y="16"/>
                  </a:moveTo>
                  <a:lnTo>
                    <a:pt x="17" y="12"/>
                  </a:lnTo>
                  <a:lnTo>
                    <a:pt x="10" y="5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2" y="15"/>
                  </a:lnTo>
                  <a:lnTo>
                    <a:pt x="3" y="22"/>
                  </a:lnTo>
                  <a:lnTo>
                    <a:pt x="4" y="27"/>
                  </a:lnTo>
                  <a:lnTo>
                    <a:pt x="5" y="33"/>
                  </a:lnTo>
                  <a:lnTo>
                    <a:pt x="8" y="38"/>
                  </a:lnTo>
                  <a:lnTo>
                    <a:pt x="11" y="41"/>
                  </a:lnTo>
                  <a:lnTo>
                    <a:pt x="15" y="42"/>
                  </a:lnTo>
                  <a:lnTo>
                    <a:pt x="18" y="42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3" y="47"/>
                  </a:lnTo>
                  <a:lnTo>
                    <a:pt x="20" y="52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31" y="54"/>
                  </a:lnTo>
                  <a:lnTo>
                    <a:pt x="38" y="53"/>
                  </a:lnTo>
                  <a:lnTo>
                    <a:pt x="41" y="53"/>
                  </a:lnTo>
                  <a:lnTo>
                    <a:pt x="42" y="54"/>
                  </a:lnTo>
                  <a:lnTo>
                    <a:pt x="42" y="58"/>
                  </a:lnTo>
                  <a:lnTo>
                    <a:pt x="40" y="65"/>
                  </a:lnTo>
                  <a:lnTo>
                    <a:pt x="38" y="73"/>
                  </a:lnTo>
                  <a:lnTo>
                    <a:pt x="38" y="79"/>
                  </a:lnTo>
                  <a:lnTo>
                    <a:pt x="43" y="80"/>
                  </a:lnTo>
                  <a:lnTo>
                    <a:pt x="54" y="77"/>
                  </a:lnTo>
                  <a:lnTo>
                    <a:pt x="64" y="72"/>
                  </a:lnTo>
                  <a:lnTo>
                    <a:pt x="72" y="66"/>
                  </a:lnTo>
                  <a:lnTo>
                    <a:pt x="76" y="64"/>
                  </a:lnTo>
                  <a:lnTo>
                    <a:pt x="75" y="62"/>
                  </a:lnTo>
                  <a:lnTo>
                    <a:pt x="72" y="57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9" y="56"/>
                  </a:lnTo>
                  <a:lnTo>
                    <a:pt x="84" y="58"/>
                  </a:lnTo>
                  <a:lnTo>
                    <a:pt x="86" y="57"/>
                  </a:lnTo>
                  <a:lnTo>
                    <a:pt x="83" y="50"/>
                  </a:lnTo>
                  <a:lnTo>
                    <a:pt x="77" y="42"/>
                  </a:lnTo>
                  <a:lnTo>
                    <a:pt x="72" y="39"/>
                  </a:lnTo>
                  <a:lnTo>
                    <a:pt x="71" y="37"/>
                  </a:lnTo>
                  <a:lnTo>
                    <a:pt x="72" y="31"/>
                  </a:lnTo>
                  <a:lnTo>
                    <a:pt x="76" y="22"/>
                  </a:lnTo>
                  <a:lnTo>
                    <a:pt x="77" y="15"/>
                  </a:lnTo>
                  <a:lnTo>
                    <a:pt x="76" y="9"/>
                  </a:lnTo>
                  <a:lnTo>
                    <a:pt x="71" y="7"/>
                  </a:lnTo>
                  <a:lnTo>
                    <a:pt x="65" y="8"/>
                  </a:lnTo>
                  <a:lnTo>
                    <a:pt x="64" y="10"/>
                  </a:lnTo>
                  <a:lnTo>
                    <a:pt x="63" y="12"/>
                  </a:lnTo>
                  <a:lnTo>
                    <a:pt x="60" y="11"/>
                  </a:lnTo>
                  <a:lnTo>
                    <a:pt x="55" y="8"/>
                  </a:lnTo>
                  <a:lnTo>
                    <a:pt x="50" y="3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5" y="7"/>
                  </a:lnTo>
                  <a:lnTo>
                    <a:pt x="47" y="11"/>
                  </a:lnTo>
                  <a:lnTo>
                    <a:pt x="48" y="13"/>
                  </a:lnTo>
                  <a:lnTo>
                    <a:pt x="47" y="16"/>
                  </a:lnTo>
                  <a:lnTo>
                    <a:pt x="43" y="15"/>
                  </a:lnTo>
                  <a:lnTo>
                    <a:pt x="39" y="11"/>
                  </a:lnTo>
                  <a:lnTo>
                    <a:pt x="35" y="9"/>
                  </a:lnTo>
                  <a:lnTo>
                    <a:pt x="32" y="11"/>
                  </a:lnTo>
                  <a:lnTo>
                    <a:pt x="28" y="15"/>
                  </a:lnTo>
                  <a:lnTo>
                    <a:pt x="25" y="16"/>
                  </a:lnTo>
                  <a:lnTo>
                    <a:pt x="22" y="16"/>
                  </a:lnTo>
                  <a:lnTo>
                    <a:pt x="20" y="1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2" name="Freeform 436"/>
            <p:cNvSpPr>
              <a:spLocks/>
            </p:cNvSpPr>
            <p:nvPr/>
          </p:nvSpPr>
          <p:spPr bwMode="auto">
            <a:xfrm>
              <a:off x="2081213" y="2032000"/>
              <a:ext cx="36512" cy="46038"/>
            </a:xfrm>
            <a:custGeom>
              <a:avLst/>
              <a:gdLst>
                <a:gd name="T0" fmla="*/ 2147483647 w 34"/>
                <a:gd name="T1" fmla="*/ 2147483647 h 46"/>
                <a:gd name="T2" fmla="*/ 2147483647 w 34"/>
                <a:gd name="T3" fmla="*/ 2147483647 h 46"/>
                <a:gd name="T4" fmla="*/ 2147483647 w 34"/>
                <a:gd name="T5" fmla="*/ 2147483647 h 46"/>
                <a:gd name="T6" fmla="*/ 2147483647 w 34"/>
                <a:gd name="T7" fmla="*/ 2147483647 h 46"/>
                <a:gd name="T8" fmla="*/ 2147483647 w 34"/>
                <a:gd name="T9" fmla="*/ 2147483647 h 46"/>
                <a:gd name="T10" fmla="*/ 2147483647 w 34"/>
                <a:gd name="T11" fmla="*/ 2147483647 h 46"/>
                <a:gd name="T12" fmla="*/ 2147483647 w 34"/>
                <a:gd name="T13" fmla="*/ 2147483647 h 46"/>
                <a:gd name="T14" fmla="*/ 0 w 34"/>
                <a:gd name="T15" fmla="*/ 2147483647 h 46"/>
                <a:gd name="T16" fmla="*/ 2147483647 w 34"/>
                <a:gd name="T17" fmla="*/ 2147483647 h 46"/>
                <a:gd name="T18" fmla="*/ 2147483647 w 34"/>
                <a:gd name="T19" fmla="*/ 2147483647 h 46"/>
                <a:gd name="T20" fmla="*/ 2147483647 w 34"/>
                <a:gd name="T21" fmla="*/ 2147483647 h 46"/>
                <a:gd name="T22" fmla="*/ 2147483647 w 34"/>
                <a:gd name="T23" fmla="*/ 2147483647 h 46"/>
                <a:gd name="T24" fmla="*/ 2147483647 w 34"/>
                <a:gd name="T25" fmla="*/ 2147483647 h 46"/>
                <a:gd name="T26" fmla="*/ 2147483647 w 34"/>
                <a:gd name="T27" fmla="*/ 2147483647 h 46"/>
                <a:gd name="T28" fmla="*/ 2147483647 w 34"/>
                <a:gd name="T29" fmla="*/ 2147483647 h 46"/>
                <a:gd name="T30" fmla="*/ 2147483647 w 34"/>
                <a:gd name="T31" fmla="*/ 2147483647 h 46"/>
                <a:gd name="T32" fmla="*/ 2147483647 w 34"/>
                <a:gd name="T33" fmla="*/ 2147483647 h 46"/>
                <a:gd name="T34" fmla="*/ 2147483647 w 34"/>
                <a:gd name="T35" fmla="*/ 2147483647 h 46"/>
                <a:gd name="T36" fmla="*/ 2147483647 w 34"/>
                <a:gd name="T37" fmla="*/ 2147483647 h 46"/>
                <a:gd name="T38" fmla="*/ 2147483647 w 34"/>
                <a:gd name="T39" fmla="*/ 2147483647 h 46"/>
                <a:gd name="T40" fmla="*/ 2147483647 w 34"/>
                <a:gd name="T41" fmla="*/ 2147483647 h 46"/>
                <a:gd name="T42" fmla="*/ 2147483647 w 34"/>
                <a:gd name="T43" fmla="*/ 2147483647 h 46"/>
                <a:gd name="T44" fmla="*/ 2147483647 w 34"/>
                <a:gd name="T45" fmla="*/ 2147483647 h 46"/>
                <a:gd name="T46" fmla="*/ 2147483647 w 34"/>
                <a:gd name="T47" fmla="*/ 2147483647 h 46"/>
                <a:gd name="T48" fmla="*/ 2147483647 w 34"/>
                <a:gd name="T49" fmla="*/ 0 h 46"/>
                <a:gd name="T50" fmla="*/ 2147483647 w 34"/>
                <a:gd name="T51" fmla="*/ 0 h 46"/>
                <a:gd name="T52" fmla="*/ 2147483647 w 34"/>
                <a:gd name="T53" fmla="*/ 0 h 46"/>
                <a:gd name="T54" fmla="*/ 2147483647 w 34"/>
                <a:gd name="T55" fmla="*/ 2147483647 h 46"/>
                <a:gd name="T56" fmla="*/ 2147483647 w 34"/>
                <a:gd name="T57" fmla="*/ 2147483647 h 4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4" h="46">
                  <a:moveTo>
                    <a:pt x="14" y="4"/>
                  </a:moveTo>
                  <a:lnTo>
                    <a:pt x="14" y="5"/>
                  </a:lnTo>
                  <a:lnTo>
                    <a:pt x="13" y="7"/>
                  </a:lnTo>
                  <a:lnTo>
                    <a:pt x="11" y="12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3" y="31"/>
                  </a:lnTo>
                  <a:lnTo>
                    <a:pt x="7" y="35"/>
                  </a:lnTo>
                  <a:lnTo>
                    <a:pt x="12" y="37"/>
                  </a:lnTo>
                  <a:lnTo>
                    <a:pt x="16" y="40"/>
                  </a:lnTo>
                  <a:lnTo>
                    <a:pt x="19" y="44"/>
                  </a:lnTo>
                  <a:lnTo>
                    <a:pt x="22" y="46"/>
                  </a:lnTo>
                  <a:lnTo>
                    <a:pt x="27" y="44"/>
                  </a:lnTo>
                  <a:lnTo>
                    <a:pt x="31" y="40"/>
                  </a:lnTo>
                  <a:lnTo>
                    <a:pt x="34" y="35"/>
                  </a:lnTo>
                  <a:lnTo>
                    <a:pt x="34" y="29"/>
                  </a:lnTo>
                  <a:lnTo>
                    <a:pt x="33" y="24"/>
                  </a:lnTo>
                  <a:lnTo>
                    <a:pt x="30" y="20"/>
                  </a:lnTo>
                  <a:lnTo>
                    <a:pt x="30" y="15"/>
                  </a:lnTo>
                  <a:lnTo>
                    <a:pt x="29" y="9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3" name="Freeform 437"/>
            <p:cNvSpPr>
              <a:spLocks/>
            </p:cNvSpPr>
            <p:nvPr/>
          </p:nvSpPr>
          <p:spPr bwMode="auto">
            <a:xfrm>
              <a:off x="2071688" y="1968500"/>
              <a:ext cx="215900" cy="103188"/>
            </a:xfrm>
            <a:custGeom>
              <a:avLst/>
              <a:gdLst>
                <a:gd name="T0" fmla="*/ 2147483647 w 202"/>
                <a:gd name="T1" fmla="*/ 2147483647 h 100"/>
                <a:gd name="T2" fmla="*/ 2147483647 w 202"/>
                <a:gd name="T3" fmla="*/ 2147483647 h 100"/>
                <a:gd name="T4" fmla="*/ 2147483647 w 202"/>
                <a:gd name="T5" fmla="*/ 2147483647 h 100"/>
                <a:gd name="T6" fmla="*/ 2147483647 w 202"/>
                <a:gd name="T7" fmla="*/ 2147483647 h 100"/>
                <a:gd name="T8" fmla="*/ 2147483647 w 202"/>
                <a:gd name="T9" fmla="*/ 2147483647 h 100"/>
                <a:gd name="T10" fmla="*/ 2147483647 w 202"/>
                <a:gd name="T11" fmla="*/ 2147483647 h 100"/>
                <a:gd name="T12" fmla="*/ 2147483647 w 202"/>
                <a:gd name="T13" fmla="*/ 2147483647 h 100"/>
                <a:gd name="T14" fmla="*/ 2147483647 w 202"/>
                <a:gd name="T15" fmla="*/ 2147483647 h 100"/>
                <a:gd name="T16" fmla="*/ 2147483647 w 202"/>
                <a:gd name="T17" fmla="*/ 2147483647 h 100"/>
                <a:gd name="T18" fmla="*/ 2147483647 w 202"/>
                <a:gd name="T19" fmla="*/ 2147483647 h 100"/>
                <a:gd name="T20" fmla="*/ 2147483647 w 202"/>
                <a:gd name="T21" fmla="*/ 2147483647 h 100"/>
                <a:gd name="T22" fmla="*/ 2147483647 w 202"/>
                <a:gd name="T23" fmla="*/ 2147483647 h 100"/>
                <a:gd name="T24" fmla="*/ 2147483647 w 202"/>
                <a:gd name="T25" fmla="*/ 2147483647 h 100"/>
                <a:gd name="T26" fmla="*/ 2147483647 w 202"/>
                <a:gd name="T27" fmla="*/ 2147483647 h 100"/>
                <a:gd name="T28" fmla="*/ 2147483647 w 202"/>
                <a:gd name="T29" fmla="*/ 2147483647 h 100"/>
                <a:gd name="T30" fmla="*/ 2147483647 w 202"/>
                <a:gd name="T31" fmla="*/ 2147483647 h 100"/>
                <a:gd name="T32" fmla="*/ 2147483647 w 202"/>
                <a:gd name="T33" fmla="*/ 2147483647 h 100"/>
                <a:gd name="T34" fmla="*/ 2147483647 w 202"/>
                <a:gd name="T35" fmla="*/ 2147483647 h 100"/>
                <a:gd name="T36" fmla="*/ 2147483647 w 202"/>
                <a:gd name="T37" fmla="*/ 2147483647 h 100"/>
                <a:gd name="T38" fmla="*/ 2147483647 w 202"/>
                <a:gd name="T39" fmla="*/ 2147483647 h 100"/>
                <a:gd name="T40" fmla="*/ 2147483647 w 202"/>
                <a:gd name="T41" fmla="*/ 2147483647 h 100"/>
                <a:gd name="T42" fmla="*/ 2147483647 w 202"/>
                <a:gd name="T43" fmla="*/ 2147483647 h 100"/>
                <a:gd name="T44" fmla="*/ 2147483647 w 202"/>
                <a:gd name="T45" fmla="*/ 2147483647 h 100"/>
                <a:gd name="T46" fmla="*/ 2147483647 w 202"/>
                <a:gd name="T47" fmla="*/ 2147483647 h 100"/>
                <a:gd name="T48" fmla="*/ 2147483647 w 202"/>
                <a:gd name="T49" fmla="*/ 2147483647 h 100"/>
                <a:gd name="T50" fmla="*/ 2147483647 w 202"/>
                <a:gd name="T51" fmla="*/ 2147483647 h 100"/>
                <a:gd name="T52" fmla="*/ 2147483647 w 202"/>
                <a:gd name="T53" fmla="*/ 2147483647 h 100"/>
                <a:gd name="T54" fmla="*/ 0 w 202"/>
                <a:gd name="T55" fmla="*/ 2147483647 h 100"/>
                <a:gd name="T56" fmla="*/ 2147483647 w 202"/>
                <a:gd name="T57" fmla="*/ 2147483647 h 100"/>
                <a:gd name="T58" fmla="*/ 2147483647 w 202"/>
                <a:gd name="T59" fmla="*/ 0 h 100"/>
                <a:gd name="T60" fmla="*/ 2147483647 w 202"/>
                <a:gd name="T61" fmla="*/ 2147483647 h 100"/>
                <a:gd name="T62" fmla="*/ 2147483647 w 202"/>
                <a:gd name="T63" fmla="*/ 2147483647 h 100"/>
                <a:gd name="T64" fmla="*/ 2147483647 w 202"/>
                <a:gd name="T65" fmla="*/ 2147483647 h 100"/>
                <a:gd name="T66" fmla="*/ 2147483647 w 202"/>
                <a:gd name="T67" fmla="*/ 2147483647 h 100"/>
                <a:gd name="T68" fmla="*/ 2147483647 w 202"/>
                <a:gd name="T69" fmla="*/ 2147483647 h 100"/>
                <a:gd name="T70" fmla="*/ 2147483647 w 202"/>
                <a:gd name="T71" fmla="*/ 2147483647 h 100"/>
                <a:gd name="T72" fmla="*/ 2147483647 w 202"/>
                <a:gd name="T73" fmla="*/ 2147483647 h 100"/>
                <a:gd name="T74" fmla="*/ 2147483647 w 202"/>
                <a:gd name="T75" fmla="*/ 2147483647 h 100"/>
                <a:gd name="T76" fmla="*/ 2147483647 w 202"/>
                <a:gd name="T77" fmla="*/ 2147483647 h 100"/>
                <a:gd name="T78" fmla="*/ 2147483647 w 202"/>
                <a:gd name="T79" fmla="*/ 2147483647 h 100"/>
                <a:gd name="T80" fmla="*/ 2147483647 w 202"/>
                <a:gd name="T81" fmla="*/ 2147483647 h 100"/>
                <a:gd name="T82" fmla="*/ 2147483647 w 202"/>
                <a:gd name="T83" fmla="*/ 2147483647 h 100"/>
                <a:gd name="T84" fmla="*/ 2147483647 w 202"/>
                <a:gd name="T85" fmla="*/ 2147483647 h 100"/>
                <a:gd name="T86" fmla="*/ 2147483647 w 202"/>
                <a:gd name="T87" fmla="*/ 2147483647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2" h="100">
                  <a:moveTo>
                    <a:pt x="166" y="28"/>
                  </a:moveTo>
                  <a:lnTo>
                    <a:pt x="169" y="29"/>
                  </a:lnTo>
                  <a:lnTo>
                    <a:pt x="176" y="30"/>
                  </a:lnTo>
                  <a:lnTo>
                    <a:pt x="184" y="33"/>
                  </a:lnTo>
                  <a:lnTo>
                    <a:pt x="191" y="37"/>
                  </a:lnTo>
                  <a:lnTo>
                    <a:pt x="196" y="41"/>
                  </a:lnTo>
                  <a:lnTo>
                    <a:pt x="198" y="46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1" y="67"/>
                  </a:lnTo>
                  <a:lnTo>
                    <a:pt x="202" y="69"/>
                  </a:lnTo>
                  <a:lnTo>
                    <a:pt x="201" y="73"/>
                  </a:lnTo>
                  <a:lnTo>
                    <a:pt x="196" y="76"/>
                  </a:lnTo>
                  <a:lnTo>
                    <a:pt x="190" y="81"/>
                  </a:lnTo>
                  <a:lnTo>
                    <a:pt x="186" y="84"/>
                  </a:lnTo>
                  <a:lnTo>
                    <a:pt x="180" y="85"/>
                  </a:lnTo>
                  <a:lnTo>
                    <a:pt x="172" y="85"/>
                  </a:lnTo>
                  <a:lnTo>
                    <a:pt x="166" y="84"/>
                  </a:lnTo>
                  <a:lnTo>
                    <a:pt x="163" y="83"/>
                  </a:lnTo>
                  <a:lnTo>
                    <a:pt x="160" y="84"/>
                  </a:lnTo>
                  <a:lnTo>
                    <a:pt x="156" y="88"/>
                  </a:lnTo>
                  <a:lnTo>
                    <a:pt x="152" y="90"/>
                  </a:lnTo>
                  <a:lnTo>
                    <a:pt x="148" y="91"/>
                  </a:lnTo>
                  <a:lnTo>
                    <a:pt x="142" y="92"/>
                  </a:lnTo>
                  <a:lnTo>
                    <a:pt x="136" y="92"/>
                  </a:lnTo>
                  <a:lnTo>
                    <a:pt x="130" y="93"/>
                  </a:lnTo>
                  <a:lnTo>
                    <a:pt x="125" y="93"/>
                  </a:lnTo>
                  <a:lnTo>
                    <a:pt x="120" y="94"/>
                  </a:lnTo>
                  <a:lnTo>
                    <a:pt x="116" y="96"/>
                  </a:lnTo>
                  <a:lnTo>
                    <a:pt x="111" y="98"/>
                  </a:lnTo>
                  <a:lnTo>
                    <a:pt x="106" y="99"/>
                  </a:lnTo>
                  <a:lnTo>
                    <a:pt x="100" y="100"/>
                  </a:lnTo>
                  <a:lnTo>
                    <a:pt x="92" y="100"/>
                  </a:lnTo>
                  <a:lnTo>
                    <a:pt x="84" y="99"/>
                  </a:lnTo>
                  <a:lnTo>
                    <a:pt x="77" y="99"/>
                  </a:lnTo>
                  <a:lnTo>
                    <a:pt x="73" y="97"/>
                  </a:lnTo>
                  <a:lnTo>
                    <a:pt x="68" y="93"/>
                  </a:lnTo>
                  <a:lnTo>
                    <a:pt x="63" y="90"/>
                  </a:lnTo>
                  <a:lnTo>
                    <a:pt x="58" y="85"/>
                  </a:lnTo>
                  <a:lnTo>
                    <a:pt x="53" y="79"/>
                  </a:lnTo>
                  <a:lnTo>
                    <a:pt x="52" y="71"/>
                  </a:lnTo>
                  <a:lnTo>
                    <a:pt x="53" y="61"/>
                  </a:lnTo>
                  <a:lnTo>
                    <a:pt x="53" y="54"/>
                  </a:lnTo>
                  <a:lnTo>
                    <a:pt x="53" y="48"/>
                  </a:lnTo>
                  <a:lnTo>
                    <a:pt x="51" y="44"/>
                  </a:lnTo>
                  <a:lnTo>
                    <a:pt x="49" y="39"/>
                  </a:lnTo>
                  <a:lnTo>
                    <a:pt x="46" y="35"/>
                  </a:lnTo>
                  <a:lnTo>
                    <a:pt x="42" y="32"/>
                  </a:lnTo>
                  <a:lnTo>
                    <a:pt x="36" y="32"/>
                  </a:lnTo>
                  <a:lnTo>
                    <a:pt x="30" y="33"/>
                  </a:lnTo>
                  <a:lnTo>
                    <a:pt x="28" y="35"/>
                  </a:lnTo>
                  <a:lnTo>
                    <a:pt x="24" y="35"/>
                  </a:lnTo>
                  <a:lnTo>
                    <a:pt x="20" y="31"/>
                  </a:lnTo>
                  <a:lnTo>
                    <a:pt x="12" y="25"/>
                  </a:lnTo>
                  <a:lnTo>
                    <a:pt x="5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7" y="3"/>
                  </a:lnTo>
                  <a:lnTo>
                    <a:pt x="13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30" y="6"/>
                  </a:lnTo>
                  <a:lnTo>
                    <a:pt x="34" y="12"/>
                  </a:lnTo>
                  <a:lnTo>
                    <a:pt x="37" y="17"/>
                  </a:lnTo>
                  <a:lnTo>
                    <a:pt x="43" y="21"/>
                  </a:lnTo>
                  <a:lnTo>
                    <a:pt x="49" y="20"/>
                  </a:lnTo>
                  <a:lnTo>
                    <a:pt x="52" y="16"/>
                  </a:lnTo>
                  <a:lnTo>
                    <a:pt x="54" y="13"/>
                  </a:lnTo>
                  <a:lnTo>
                    <a:pt x="59" y="12"/>
                  </a:lnTo>
                  <a:lnTo>
                    <a:pt x="63" y="13"/>
                  </a:lnTo>
                  <a:lnTo>
                    <a:pt x="67" y="13"/>
                  </a:lnTo>
                  <a:lnTo>
                    <a:pt x="69" y="16"/>
                  </a:lnTo>
                  <a:lnTo>
                    <a:pt x="70" y="21"/>
                  </a:lnTo>
                  <a:lnTo>
                    <a:pt x="73" y="29"/>
                  </a:lnTo>
                  <a:lnTo>
                    <a:pt x="80" y="36"/>
                  </a:lnTo>
                  <a:lnTo>
                    <a:pt x="85" y="43"/>
                  </a:lnTo>
                  <a:lnTo>
                    <a:pt x="88" y="50"/>
                  </a:lnTo>
                  <a:lnTo>
                    <a:pt x="91" y="53"/>
                  </a:lnTo>
                  <a:lnTo>
                    <a:pt x="100" y="52"/>
                  </a:lnTo>
                  <a:lnTo>
                    <a:pt x="111" y="51"/>
                  </a:lnTo>
                  <a:lnTo>
                    <a:pt x="119" y="52"/>
                  </a:lnTo>
                  <a:lnTo>
                    <a:pt x="123" y="53"/>
                  </a:lnTo>
                  <a:lnTo>
                    <a:pt x="128" y="51"/>
                  </a:lnTo>
                  <a:lnTo>
                    <a:pt x="133" y="46"/>
                  </a:lnTo>
                  <a:lnTo>
                    <a:pt x="138" y="41"/>
                  </a:lnTo>
                  <a:lnTo>
                    <a:pt x="143" y="37"/>
                  </a:lnTo>
                  <a:lnTo>
                    <a:pt x="149" y="32"/>
                  </a:lnTo>
                  <a:lnTo>
                    <a:pt x="154" y="29"/>
                  </a:lnTo>
                  <a:lnTo>
                    <a:pt x="166" y="2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4" name="Freeform 438"/>
            <p:cNvSpPr>
              <a:spLocks/>
            </p:cNvSpPr>
            <p:nvPr/>
          </p:nvSpPr>
          <p:spPr bwMode="auto">
            <a:xfrm>
              <a:off x="1901825" y="1903413"/>
              <a:ext cx="44450" cy="38100"/>
            </a:xfrm>
            <a:custGeom>
              <a:avLst/>
              <a:gdLst>
                <a:gd name="T0" fmla="*/ 2147483647 w 40"/>
                <a:gd name="T1" fmla="*/ 2147483647 h 37"/>
                <a:gd name="T2" fmla="*/ 2147483647 w 40"/>
                <a:gd name="T3" fmla="*/ 2147483647 h 37"/>
                <a:gd name="T4" fmla="*/ 2147483647 w 40"/>
                <a:gd name="T5" fmla="*/ 2147483647 h 37"/>
                <a:gd name="T6" fmla="*/ 2147483647 w 40"/>
                <a:gd name="T7" fmla="*/ 2147483647 h 37"/>
                <a:gd name="T8" fmla="*/ 2147483647 w 40"/>
                <a:gd name="T9" fmla="*/ 2147483647 h 37"/>
                <a:gd name="T10" fmla="*/ 2147483647 w 40"/>
                <a:gd name="T11" fmla="*/ 2147483647 h 37"/>
                <a:gd name="T12" fmla="*/ 2147483647 w 40"/>
                <a:gd name="T13" fmla="*/ 2147483647 h 37"/>
                <a:gd name="T14" fmla="*/ 2147483647 w 40"/>
                <a:gd name="T15" fmla="*/ 2147483647 h 37"/>
                <a:gd name="T16" fmla="*/ 2147483647 w 40"/>
                <a:gd name="T17" fmla="*/ 2147483647 h 37"/>
                <a:gd name="T18" fmla="*/ 2147483647 w 40"/>
                <a:gd name="T19" fmla="*/ 2147483647 h 37"/>
                <a:gd name="T20" fmla="*/ 2147483647 w 40"/>
                <a:gd name="T21" fmla="*/ 2147483647 h 37"/>
                <a:gd name="T22" fmla="*/ 2147483647 w 40"/>
                <a:gd name="T23" fmla="*/ 2147483647 h 37"/>
                <a:gd name="T24" fmla="*/ 2147483647 w 40"/>
                <a:gd name="T25" fmla="*/ 2147483647 h 37"/>
                <a:gd name="T26" fmla="*/ 2147483647 w 40"/>
                <a:gd name="T27" fmla="*/ 2147483647 h 37"/>
                <a:gd name="T28" fmla="*/ 0 w 40"/>
                <a:gd name="T29" fmla="*/ 2147483647 h 37"/>
                <a:gd name="T30" fmla="*/ 2147483647 w 40"/>
                <a:gd name="T31" fmla="*/ 2147483647 h 37"/>
                <a:gd name="T32" fmla="*/ 2147483647 w 40"/>
                <a:gd name="T33" fmla="*/ 2147483647 h 37"/>
                <a:gd name="T34" fmla="*/ 2147483647 w 40"/>
                <a:gd name="T35" fmla="*/ 2147483647 h 37"/>
                <a:gd name="T36" fmla="*/ 2147483647 w 40"/>
                <a:gd name="T37" fmla="*/ 2147483647 h 37"/>
                <a:gd name="T38" fmla="*/ 2147483647 w 40"/>
                <a:gd name="T39" fmla="*/ 0 h 37"/>
                <a:gd name="T40" fmla="*/ 2147483647 w 40"/>
                <a:gd name="T41" fmla="*/ 2147483647 h 37"/>
                <a:gd name="T42" fmla="*/ 2147483647 w 40"/>
                <a:gd name="T43" fmla="*/ 2147483647 h 37"/>
                <a:gd name="T44" fmla="*/ 2147483647 w 40"/>
                <a:gd name="T45" fmla="*/ 2147483647 h 37"/>
                <a:gd name="T46" fmla="*/ 2147483647 w 40"/>
                <a:gd name="T47" fmla="*/ 2147483647 h 37"/>
                <a:gd name="T48" fmla="*/ 2147483647 w 40"/>
                <a:gd name="T49" fmla="*/ 2147483647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0" h="37">
                  <a:moveTo>
                    <a:pt x="38" y="20"/>
                  </a:moveTo>
                  <a:lnTo>
                    <a:pt x="37" y="21"/>
                  </a:lnTo>
                  <a:lnTo>
                    <a:pt x="35" y="26"/>
                  </a:lnTo>
                  <a:lnTo>
                    <a:pt x="32" y="30"/>
                  </a:lnTo>
                  <a:lnTo>
                    <a:pt x="28" y="34"/>
                  </a:lnTo>
                  <a:lnTo>
                    <a:pt x="24" y="36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1" y="34"/>
                  </a:lnTo>
                  <a:lnTo>
                    <a:pt x="9" y="32"/>
                  </a:lnTo>
                  <a:lnTo>
                    <a:pt x="5" y="28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6" y="12"/>
                  </a:lnTo>
                  <a:lnTo>
                    <a:pt x="12" y="7"/>
                  </a:lnTo>
                  <a:lnTo>
                    <a:pt x="17" y="3"/>
                  </a:lnTo>
                  <a:lnTo>
                    <a:pt x="20" y="0"/>
                  </a:lnTo>
                  <a:lnTo>
                    <a:pt x="25" y="2"/>
                  </a:lnTo>
                  <a:lnTo>
                    <a:pt x="32" y="4"/>
                  </a:lnTo>
                  <a:lnTo>
                    <a:pt x="37" y="7"/>
                  </a:lnTo>
                  <a:lnTo>
                    <a:pt x="40" y="12"/>
                  </a:lnTo>
                  <a:lnTo>
                    <a:pt x="38" y="2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5" name="Freeform 439"/>
            <p:cNvSpPr>
              <a:spLocks/>
            </p:cNvSpPr>
            <p:nvPr/>
          </p:nvSpPr>
          <p:spPr bwMode="auto">
            <a:xfrm flipV="1">
              <a:off x="2071688" y="1662113"/>
              <a:ext cx="215900" cy="323850"/>
            </a:xfrm>
            <a:custGeom>
              <a:avLst/>
              <a:gdLst>
                <a:gd name="T0" fmla="*/ 2147483647 w 201"/>
                <a:gd name="T1" fmla="*/ 2147483647 h 319"/>
                <a:gd name="T2" fmla="*/ 2147483647 w 201"/>
                <a:gd name="T3" fmla="*/ 2147483647 h 319"/>
                <a:gd name="T4" fmla="*/ 2147483647 w 201"/>
                <a:gd name="T5" fmla="*/ 2147483647 h 319"/>
                <a:gd name="T6" fmla="*/ 2147483647 w 201"/>
                <a:gd name="T7" fmla="*/ 2147483647 h 319"/>
                <a:gd name="T8" fmla="*/ 2147483647 w 201"/>
                <a:gd name="T9" fmla="*/ 2147483647 h 319"/>
                <a:gd name="T10" fmla="*/ 2147483647 w 201"/>
                <a:gd name="T11" fmla="*/ 2147483647 h 319"/>
                <a:gd name="T12" fmla="*/ 2147483647 w 201"/>
                <a:gd name="T13" fmla="*/ 2147483647 h 319"/>
                <a:gd name="T14" fmla="*/ 2147483647 w 201"/>
                <a:gd name="T15" fmla="*/ 2147483647 h 319"/>
                <a:gd name="T16" fmla="*/ 2147483647 w 201"/>
                <a:gd name="T17" fmla="*/ 2147483647 h 319"/>
                <a:gd name="T18" fmla="*/ 2147483647 w 201"/>
                <a:gd name="T19" fmla="*/ 2147483647 h 319"/>
                <a:gd name="T20" fmla="*/ 2147483647 w 201"/>
                <a:gd name="T21" fmla="*/ 2147483647 h 319"/>
                <a:gd name="T22" fmla="*/ 2147483647 w 201"/>
                <a:gd name="T23" fmla="*/ 2147483647 h 319"/>
                <a:gd name="T24" fmla="*/ 2147483647 w 201"/>
                <a:gd name="T25" fmla="*/ 2147483647 h 319"/>
                <a:gd name="T26" fmla="*/ 2147483647 w 201"/>
                <a:gd name="T27" fmla="*/ 2147483647 h 319"/>
                <a:gd name="T28" fmla="*/ 2147483647 w 201"/>
                <a:gd name="T29" fmla="*/ 2147483647 h 319"/>
                <a:gd name="T30" fmla="*/ 2147483647 w 201"/>
                <a:gd name="T31" fmla="*/ 2147483647 h 319"/>
                <a:gd name="T32" fmla="*/ 2147483647 w 201"/>
                <a:gd name="T33" fmla="*/ 2147483647 h 319"/>
                <a:gd name="T34" fmla="*/ 2147483647 w 201"/>
                <a:gd name="T35" fmla="*/ 2147483647 h 319"/>
                <a:gd name="T36" fmla="*/ 2147483647 w 201"/>
                <a:gd name="T37" fmla="*/ 2147483647 h 319"/>
                <a:gd name="T38" fmla="*/ 2147483647 w 201"/>
                <a:gd name="T39" fmla="*/ 2147483647 h 319"/>
                <a:gd name="T40" fmla="*/ 2147483647 w 201"/>
                <a:gd name="T41" fmla="*/ 2147483647 h 319"/>
                <a:gd name="T42" fmla="*/ 2147483647 w 201"/>
                <a:gd name="T43" fmla="*/ 2147483647 h 319"/>
                <a:gd name="T44" fmla="*/ 2147483647 w 201"/>
                <a:gd name="T45" fmla="*/ 2147483647 h 319"/>
                <a:gd name="T46" fmla="*/ 2147483647 w 201"/>
                <a:gd name="T47" fmla="*/ 2147483647 h 319"/>
                <a:gd name="T48" fmla="*/ 2147483647 w 201"/>
                <a:gd name="T49" fmla="*/ 2147483647 h 319"/>
                <a:gd name="T50" fmla="*/ 2147483647 w 201"/>
                <a:gd name="T51" fmla="*/ 0 h 319"/>
                <a:gd name="T52" fmla="*/ 2147483647 w 201"/>
                <a:gd name="T53" fmla="*/ 2147483647 h 319"/>
                <a:gd name="T54" fmla="*/ 2147483647 w 201"/>
                <a:gd name="T55" fmla="*/ 2147483647 h 319"/>
                <a:gd name="T56" fmla="*/ 2147483647 w 201"/>
                <a:gd name="T57" fmla="*/ 2147483647 h 319"/>
                <a:gd name="T58" fmla="*/ 2147483647 w 201"/>
                <a:gd name="T59" fmla="*/ 2147483647 h 319"/>
                <a:gd name="T60" fmla="*/ 2147483647 w 201"/>
                <a:gd name="T61" fmla="*/ 2147483647 h 319"/>
                <a:gd name="T62" fmla="*/ 2147483647 w 201"/>
                <a:gd name="T63" fmla="*/ 2147483647 h 319"/>
                <a:gd name="T64" fmla="*/ 2147483647 w 201"/>
                <a:gd name="T65" fmla="*/ 2147483647 h 319"/>
                <a:gd name="T66" fmla="*/ 2147483647 w 201"/>
                <a:gd name="T67" fmla="*/ 2147483647 h 319"/>
                <a:gd name="T68" fmla="*/ 2147483647 w 201"/>
                <a:gd name="T69" fmla="*/ 2147483647 h 319"/>
                <a:gd name="T70" fmla="*/ 2147483647 w 201"/>
                <a:gd name="T71" fmla="*/ 2147483647 h 319"/>
                <a:gd name="T72" fmla="*/ 2147483647 w 201"/>
                <a:gd name="T73" fmla="*/ 2147483647 h 319"/>
                <a:gd name="T74" fmla="*/ 2147483647 w 201"/>
                <a:gd name="T75" fmla="*/ 2147483647 h 319"/>
                <a:gd name="T76" fmla="*/ 2147483647 w 201"/>
                <a:gd name="T77" fmla="*/ 2147483647 h 319"/>
                <a:gd name="T78" fmla="*/ 2147483647 w 201"/>
                <a:gd name="T79" fmla="*/ 2147483647 h 319"/>
                <a:gd name="T80" fmla="*/ 2147483647 w 201"/>
                <a:gd name="T81" fmla="*/ 2147483647 h 319"/>
                <a:gd name="T82" fmla="*/ 2147483647 w 201"/>
                <a:gd name="T83" fmla="*/ 2147483647 h 319"/>
                <a:gd name="T84" fmla="*/ 2147483647 w 201"/>
                <a:gd name="T85" fmla="*/ 2147483647 h 319"/>
                <a:gd name="T86" fmla="*/ 0 w 201"/>
                <a:gd name="T87" fmla="*/ 2147483647 h 319"/>
                <a:gd name="T88" fmla="*/ 2147483647 w 201"/>
                <a:gd name="T89" fmla="*/ 2147483647 h 319"/>
                <a:gd name="T90" fmla="*/ 2147483647 w 201"/>
                <a:gd name="T91" fmla="*/ 2147483647 h 319"/>
                <a:gd name="T92" fmla="*/ 2147483647 w 201"/>
                <a:gd name="T93" fmla="*/ 2147483647 h 319"/>
                <a:gd name="T94" fmla="*/ 2147483647 w 201"/>
                <a:gd name="T95" fmla="*/ 2147483647 h 319"/>
                <a:gd name="T96" fmla="*/ 2147483647 w 201"/>
                <a:gd name="T97" fmla="*/ 2147483647 h 319"/>
                <a:gd name="T98" fmla="*/ 2147483647 w 201"/>
                <a:gd name="T99" fmla="*/ 2147483647 h 319"/>
                <a:gd name="T100" fmla="*/ 2147483647 w 201"/>
                <a:gd name="T101" fmla="*/ 2147483647 h 319"/>
                <a:gd name="T102" fmla="*/ 2147483647 w 201"/>
                <a:gd name="T103" fmla="*/ 2147483647 h 319"/>
                <a:gd name="T104" fmla="*/ 2147483647 w 201"/>
                <a:gd name="T105" fmla="*/ 2147483647 h 319"/>
                <a:gd name="T106" fmla="*/ 2147483647 w 201"/>
                <a:gd name="T107" fmla="*/ 2147483647 h 319"/>
                <a:gd name="T108" fmla="*/ 2147483647 w 201"/>
                <a:gd name="T109" fmla="*/ 2147483647 h 319"/>
                <a:gd name="T110" fmla="*/ 2147483647 w 201"/>
                <a:gd name="T111" fmla="*/ 2147483647 h 31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1" h="319">
                  <a:moveTo>
                    <a:pt x="84" y="267"/>
                  </a:moveTo>
                  <a:lnTo>
                    <a:pt x="88" y="270"/>
                  </a:lnTo>
                  <a:lnTo>
                    <a:pt x="93" y="277"/>
                  </a:lnTo>
                  <a:lnTo>
                    <a:pt x="97" y="283"/>
                  </a:lnTo>
                  <a:lnTo>
                    <a:pt x="95" y="290"/>
                  </a:lnTo>
                  <a:lnTo>
                    <a:pt x="88" y="294"/>
                  </a:lnTo>
                  <a:lnTo>
                    <a:pt x="82" y="296"/>
                  </a:lnTo>
                  <a:lnTo>
                    <a:pt x="78" y="301"/>
                  </a:lnTo>
                  <a:lnTo>
                    <a:pt x="80" y="308"/>
                  </a:lnTo>
                  <a:lnTo>
                    <a:pt x="82" y="315"/>
                  </a:lnTo>
                  <a:lnTo>
                    <a:pt x="85" y="318"/>
                  </a:lnTo>
                  <a:lnTo>
                    <a:pt x="92" y="319"/>
                  </a:lnTo>
                  <a:lnTo>
                    <a:pt x="104" y="319"/>
                  </a:lnTo>
                  <a:lnTo>
                    <a:pt x="116" y="319"/>
                  </a:lnTo>
                  <a:lnTo>
                    <a:pt x="123" y="318"/>
                  </a:lnTo>
                  <a:lnTo>
                    <a:pt x="129" y="316"/>
                  </a:lnTo>
                  <a:lnTo>
                    <a:pt x="136" y="312"/>
                  </a:lnTo>
                  <a:lnTo>
                    <a:pt x="144" y="309"/>
                  </a:lnTo>
                  <a:lnTo>
                    <a:pt x="151" y="305"/>
                  </a:lnTo>
                  <a:lnTo>
                    <a:pt x="158" y="304"/>
                  </a:lnTo>
                  <a:lnTo>
                    <a:pt x="164" y="304"/>
                  </a:lnTo>
                  <a:lnTo>
                    <a:pt x="171" y="306"/>
                  </a:lnTo>
                  <a:lnTo>
                    <a:pt x="176" y="306"/>
                  </a:lnTo>
                  <a:lnTo>
                    <a:pt x="182" y="305"/>
                  </a:lnTo>
                  <a:lnTo>
                    <a:pt x="187" y="300"/>
                  </a:lnTo>
                  <a:lnTo>
                    <a:pt x="191" y="294"/>
                  </a:lnTo>
                  <a:lnTo>
                    <a:pt x="197" y="289"/>
                  </a:lnTo>
                  <a:lnTo>
                    <a:pt x="198" y="285"/>
                  </a:lnTo>
                  <a:lnTo>
                    <a:pt x="191" y="279"/>
                  </a:lnTo>
                  <a:lnTo>
                    <a:pt x="180" y="273"/>
                  </a:lnTo>
                  <a:lnTo>
                    <a:pt x="173" y="270"/>
                  </a:lnTo>
                  <a:lnTo>
                    <a:pt x="169" y="266"/>
                  </a:lnTo>
                  <a:lnTo>
                    <a:pt x="172" y="263"/>
                  </a:lnTo>
                  <a:lnTo>
                    <a:pt x="177" y="259"/>
                  </a:lnTo>
                  <a:lnTo>
                    <a:pt x="181" y="256"/>
                  </a:lnTo>
                  <a:lnTo>
                    <a:pt x="182" y="251"/>
                  </a:lnTo>
                  <a:lnTo>
                    <a:pt x="182" y="244"/>
                  </a:lnTo>
                  <a:lnTo>
                    <a:pt x="180" y="238"/>
                  </a:lnTo>
                  <a:lnTo>
                    <a:pt x="179" y="235"/>
                  </a:lnTo>
                  <a:lnTo>
                    <a:pt x="179" y="232"/>
                  </a:lnTo>
                  <a:lnTo>
                    <a:pt x="182" y="227"/>
                  </a:lnTo>
                  <a:lnTo>
                    <a:pt x="188" y="219"/>
                  </a:lnTo>
                  <a:lnTo>
                    <a:pt x="195" y="209"/>
                  </a:lnTo>
                  <a:lnTo>
                    <a:pt x="197" y="197"/>
                  </a:lnTo>
                  <a:lnTo>
                    <a:pt x="190" y="187"/>
                  </a:lnTo>
                  <a:lnTo>
                    <a:pt x="177" y="179"/>
                  </a:lnTo>
                  <a:lnTo>
                    <a:pt x="168" y="173"/>
                  </a:lnTo>
                  <a:lnTo>
                    <a:pt x="165" y="168"/>
                  </a:lnTo>
                  <a:lnTo>
                    <a:pt x="168" y="162"/>
                  </a:lnTo>
                  <a:lnTo>
                    <a:pt x="177" y="156"/>
                  </a:lnTo>
                  <a:lnTo>
                    <a:pt x="188" y="149"/>
                  </a:lnTo>
                  <a:lnTo>
                    <a:pt x="195" y="139"/>
                  </a:lnTo>
                  <a:lnTo>
                    <a:pt x="195" y="130"/>
                  </a:lnTo>
                  <a:lnTo>
                    <a:pt x="192" y="120"/>
                  </a:lnTo>
                  <a:lnTo>
                    <a:pt x="194" y="109"/>
                  </a:lnTo>
                  <a:lnTo>
                    <a:pt x="195" y="100"/>
                  </a:lnTo>
                  <a:lnTo>
                    <a:pt x="196" y="90"/>
                  </a:lnTo>
                  <a:lnTo>
                    <a:pt x="197" y="77"/>
                  </a:lnTo>
                  <a:lnTo>
                    <a:pt x="199" y="65"/>
                  </a:lnTo>
                  <a:lnTo>
                    <a:pt x="201" y="55"/>
                  </a:lnTo>
                  <a:lnTo>
                    <a:pt x="196" y="52"/>
                  </a:lnTo>
                  <a:lnTo>
                    <a:pt x="189" y="54"/>
                  </a:lnTo>
                  <a:lnTo>
                    <a:pt x="183" y="54"/>
                  </a:lnTo>
                  <a:lnTo>
                    <a:pt x="183" y="51"/>
                  </a:lnTo>
                  <a:lnTo>
                    <a:pt x="190" y="40"/>
                  </a:lnTo>
                  <a:lnTo>
                    <a:pt x="197" y="29"/>
                  </a:lnTo>
                  <a:lnTo>
                    <a:pt x="199" y="18"/>
                  </a:lnTo>
                  <a:lnTo>
                    <a:pt x="198" y="10"/>
                  </a:lnTo>
                  <a:lnTo>
                    <a:pt x="194" y="6"/>
                  </a:lnTo>
                  <a:lnTo>
                    <a:pt x="192" y="5"/>
                  </a:lnTo>
                  <a:lnTo>
                    <a:pt x="190" y="5"/>
                  </a:lnTo>
                  <a:lnTo>
                    <a:pt x="189" y="5"/>
                  </a:lnTo>
                  <a:lnTo>
                    <a:pt x="187" y="5"/>
                  </a:lnTo>
                  <a:lnTo>
                    <a:pt x="179" y="6"/>
                  </a:lnTo>
                  <a:lnTo>
                    <a:pt x="173" y="3"/>
                  </a:lnTo>
                  <a:lnTo>
                    <a:pt x="168" y="1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1"/>
                  </a:lnTo>
                  <a:lnTo>
                    <a:pt x="159" y="2"/>
                  </a:lnTo>
                  <a:lnTo>
                    <a:pt x="156" y="5"/>
                  </a:lnTo>
                  <a:lnTo>
                    <a:pt x="151" y="6"/>
                  </a:lnTo>
                  <a:lnTo>
                    <a:pt x="145" y="6"/>
                  </a:lnTo>
                  <a:lnTo>
                    <a:pt x="139" y="7"/>
                  </a:lnTo>
                  <a:lnTo>
                    <a:pt x="135" y="8"/>
                  </a:lnTo>
                  <a:lnTo>
                    <a:pt x="129" y="9"/>
                  </a:lnTo>
                  <a:lnTo>
                    <a:pt x="126" y="10"/>
                  </a:lnTo>
                  <a:lnTo>
                    <a:pt x="123" y="14"/>
                  </a:lnTo>
                  <a:lnTo>
                    <a:pt x="121" y="17"/>
                  </a:lnTo>
                  <a:lnTo>
                    <a:pt x="119" y="18"/>
                  </a:lnTo>
                  <a:lnTo>
                    <a:pt x="115" y="18"/>
                  </a:lnTo>
                  <a:lnTo>
                    <a:pt x="108" y="20"/>
                  </a:lnTo>
                  <a:lnTo>
                    <a:pt x="100" y="23"/>
                  </a:lnTo>
                  <a:lnTo>
                    <a:pt x="93" y="26"/>
                  </a:lnTo>
                  <a:lnTo>
                    <a:pt x="87" y="31"/>
                  </a:lnTo>
                  <a:lnTo>
                    <a:pt x="82" y="39"/>
                  </a:lnTo>
                  <a:lnTo>
                    <a:pt x="80" y="47"/>
                  </a:lnTo>
                  <a:lnTo>
                    <a:pt x="81" y="54"/>
                  </a:lnTo>
                  <a:lnTo>
                    <a:pt x="81" y="59"/>
                  </a:lnTo>
                  <a:lnTo>
                    <a:pt x="80" y="60"/>
                  </a:lnTo>
                  <a:lnTo>
                    <a:pt x="74" y="61"/>
                  </a:lnTo>
                  <a:lnTo>
                    <a:pt x="67" y="62"/>
                  </a:lnTo>
                  <a:lnTo>
                    <a:pt x="60" y="66"/>
                  </a:lnTo>
                  <a:lnTo>
                    <a:pt x="59" y="70"/>
                  </a:lnTo>
                  <a:lnTo>
                    <a:pt x="57" y="74"/>
                  </a:lnTo>
                  <a:lnTo>
                    <a:pt x="52" y="77"/>
                  </a:lnTo>
                  <a:lnTo>
                    <a:pt x="46" y="81"/>
                  </a:lnTo>
                  <a:lnTo>
                    <a:pt x="43" y="84"/>
                  </a:lnTo>
                  <a:lnTo>
                    <a:pt x="40" y="89"/>
                  </a:lnTo>
                  <a:lnTo>
                    <a:pt x="37" y="93"/>
                  </a:lnTo>
                  <a:lnTo>
                    <a:pt x="35" y="99"/>
                  </a:lnTo>
                  <a:lnTo>
                    <a:pt x="38" y="107"/>
                  </a:lnTo>
                  <a:lnTo>
                    <a:pt x="44" y="115"/>
                  </a:lnTo>
                  <a:lnTo>
                    <a:pt x="47" y="122"/>
                  </a:lnTo>
                  <a:lnTo>
                    <a:pt x="49" y="128"/>
                  </a:lnTo>
                  <a:lnTo>
                    <a:pt x="47" y="132"/>
                  </a:lnTo>
                  <a:lnTo>
                    <a:pt x="45" y="138"/>
                  </a:lnTo>
                  <a:lnTo>
                    <a:pt x="44" y="143"/>
                  </a:lnTo>
                  <a:lnTo>
                    <a:pt x="43" y="143"/>
                  </a:lnTo>
                  <a:lnTo>
                    <a:pt x="38" y="136"/>
                  </a:lnTo>
                  <a:lnTo>
                    <a:pt x="34" y="126"/>
                  </a:lnTo>
                  <a:lnTo>
                    <a:pt x="31" y="118"/>
                  </a:lnTo>
                  <a:lnTo>
                    <a:pt x="28" y="113"/>
                  </a:lnTo>
                  <a:lnTo>
                    <a:pt x="24" y="114"/>
                  </a:lnTo>
                  <a:lnTo>
                    <a:pt x="21" y="118"/>
                  </a:lnTo>
                  <a:lnTo>
                    <a:pt x="16" y="123"/>
                  </a:lnTo>
                  <a:lnTo>
                    <a:pt x="12" y="128"/>
                  </a:lnTo>
                  <a:lnTo>
                    <a:pt x="9" y="132"/>
                  </a:lnTo>
                  <a:lnTo>
                    <a:pt x="7" y="141"/>
                  </a:lnTo>
                  <a:lnTo>
                    <a:pt x="4" y="153"/>
                  </a:lnTo>
                  <a:lnTo>
                    <a:pt x="0" y="166"/>
                  </a:lnTo>
                  <a:lnTo>
                    <a:pt x="0" y="176"/>
                  </a:lnTo>
                  <a:lnTo>
                    <a:pt x="1" y="184"/>
                  </a:lnTo>
                  <a:lnTo>
                    <a:pt x="2" y="190"/>
                  </a:lnTo>
                  <a:lnTo>
                    <a:pt x="6" y="195"/>
                  </a:lnTo>
                  <a:lnTo>
                    <a:pt x="12" y="198"/>
                  </a:lnTo>
                  <a:lnTo>
                    <a:pt x="19" y="199"/>
                  </a:lnTo>
                  <a:lnTo>
                    <a:pt x="23" y="200"/>
                  </a:lnTo>
                  <a:lnTo>
                    <a:pt x="27" y="200"/>
                  </a:lnTo>
                  <a:lnTo>
                    <a:pt x="30" y="199"/>
                  </a:lnTo>
                  <a:lnTo>
                    <a:pt x="31" y="200"/>
                  </a:lnTo>
                  <a:lnTo>
                    <a:pt x="30" y="205"/>
                  </a:lnTo>
                  <a:lnTo>
                    <a:pt x="28" y="211"/>
                  </a:lnTo>
                  <a:lnTo>
                    <a:pt x="24" y="215"/>
                  </a:lnTo>
                  <a:lnTo>
                    <a:pt x="23" y="219"/>
                  </a:lnTo>
                  <a:lnTo>
                    <a:pt x="24" y="224"/>
                  </a:lnTo>
                  <a:lnTo>
                    <a:pt x="28" y="229"/>
                  </a:lnTo>
                  <a:lnTo>
                    <a:pt x="31" y="234"/>
                  </a:lnTo>
                  <a:lnTo>
                    <a:pt x="36" y="238"/>
                  </a:lnTo>
                  <a:lnTo>
                    <a:pt x="44" y="245"/>
                  </a:lnTo>
                  <a:lnTo>
                    <a:pt x="54" y="248"/>
                  </a:lnTo>
                  <a:lnTo>
                    <a:pt x="63" y="244"/>
                  </a:lnTo>
                  <a:lnTo>
                    <a:pt x="70" y="237"/>
                  </a:lnTo>
                  <a:lnTo>
                    <a:pt x="75" y="232"/>
                  </a:lnTo>
                  <a:lnTo>
                    <a:pt x="77" y="229"/>
                  </a:lnTo>
                  <a:lnTo>
                    <a:pt x="82" y="230"/>
                  </a:lnTo>
                  <a:lnTo>
                    <a:pt x="88" y="234"/>
                  </a:lnTo>
                  <a:lnTo>
                    <a:pt x="96" y="240"/>
                  </a:lnTo>
                  <a:lnTo>
                    <a:pt x="104" y="247"/>
                  </a:lnTo>
                  <a:lnTo>
                    <a:pt x="111" y="256"/>
                  </a:lnTo>
                  <a:lnTo>
                    <a:pt x="113" y="263"/>
                  </a:lnTo>
                  <a:lnTo>
                    <a:pt x="113" y="264"/>
                  </a:lnTo>
                  <a:lnTo>
                    <a:pt x="110" y="262"/>
                  </a:lnTo>
                  <a:lnTo>
                    <a:pt x="103" y="256"/>
                  </a:lnTo>
                  <a:lnTo>
                    <a:pt x="93" y="252"/>
                  </a:lnTo>
                  <a:lnTo>
                    <a:pt x="85" y="252"/>
                  </a:lnTo>
                  <a:lnTo>
                    <a:pt x="82" y="258"/>
                  </a:lnTo>
                  <a:lnTo>
                    <a:pt x="84" y="26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6" name="Freeform 440"/>
            <p:cNvSpPr>
              <a:spLocks/>
            </p:cNvSpPr>
            <p:nvPr/>
          </p:nvSpPr>
          <p:spPr bwMode="auto">
            <a:xfrm>
              <a:off x="2076450" y="1930400"/>
              <a:ext cx="36513" cy="17463"/>
            </a:xfrm>
            <a:custGeom>
              <a:avLst/>
              <a:gdLst>
                <a:gd name="T0" fmla="*/ 2147483647 w 34"/>
                <a:gd name="T1" fmla="*/ 0 h 18"/>
                <a:gd name="T2" fmla="*/ 2147483647 w 34"/>
                <a:gd name="T3" fmla="*/ 2147483647 h 18"/>
                <a:gd name="T4" fmla="*/ 2147483647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2147483647 w 34"/>
                <a:gd name="T11" fmla="*/ 2147483647 h 18"/>
                <a:gd name="T12" fmla="*/ 2147483647 w 34"/>
                <a:gd name="T13" fmla="*/ 2147483647 h 18"/>
                <a:gd name="T14" fmla="*/ 2147483647 w 34"/>
                <a:gd name="T15" fmla="*/ 2147483647 h 18"/>
                <a:gd name="T16" fmla="*/ 2147483647 w 34"/>
                <a:gd name="T17" fmla="*/ 2147483647 h 18"/>
                <a:gd name="T18" fmla="*/ 2147483647 w 34"/>
                <a:gd name="T19" fmla="*/ 2147483647 h 18"/>
                <a:gd name="T20" fmla="*/ 0 w 34"/>
                <a:gd name="T21" fmla="*/ 2147483647 h 18"/>
                <a:gd name="T22" fmla="*/ 0 w 34"/>
                <a:gd name="T23" fmla="*/ 2147483647 h 18"/>
                <a:gd name="T24" fmla="*/ 2147483647 w 34"/>
                <a:gd name="T25" fmla="*/ 2147483647 h 18"/>
                <a:gd name="T26" fmla="*/ 2147483647 w 34"/>
                <a:gd name="T27" fmla="*/ 2147483647 h 18"/>
                <a:gd name="T28" fmla="*/ 2147483647 w 34"/>
                <a:gd name="T29" fmla="*/ 2147483647 h 18"/>
                <a:gd name="T30" fmla="*/ 2147483647 w 34"/>
                <a:gd name="T31" fmla="*/ 2147483647 h 18"/>
                <a:gd name="T32" fmla="*/ 2147483647 w 34"/>
                <a:gd name="T33" fmla="*/ 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18">
                  <a:moveTo>
                    <a:pt x="31" y="0"/>
                  </a:moveTo>
                  <a:lnTo>
                    <a:pt x="32" y="1"/>
                  </a:lnTo>
                  <a:lnTo>
                    <a:pt x="34" y="3"/>
                  </a:lnTo>
                  <a:lnTo>
                    <a:pt x="34" y="6"/>
                  </a:lnTo>
                  <a:lnTo>
                    <a:pt x="30" y="10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19" y="18"/>
                  </a:lnTo>
                  <a:lnTo>
                    <a:pt x="12" y="18"/>
                  </a:lnTo>
                  <a:lnTo>
                    <a:pt x="4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4" y="7"/>
                  </a:lnTo>
                  <a:lnTo>
                    <a:pt x="14" y="4"/>
                  </a:lnTo>
                  <a:lnTo>
                    <a:pt x="22" y="2"/>
                  </a:lnTo>
                  <a:lnTo>
                    <a:pt x="29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7" name="Freeform 441"/>
            <p:cNvSpPr>
              <a:spLocks/>
            </p:cNvSpPr>
            <p:nvPr/>
          </p:nvSpPr>
          <p:spPr bwMode="auto">
            <a:xfrm>
              <a:off x="2057400" y="1884363"/>
              <a:ext cx="33338" cy="47625"/>
            </a:xfrm>
            <a:custGeom>
              <a:avLst/>
              <a:gdLst>
                <a:gd name="T0" fmla="*/ 2147483647 w 34"/>
                <a:gd name="T1" fmla="*/ 2147483647 h 46"/>
                <a:gd name="T2" fmla="*/ 2147483647 w 34"/>
                <a:gd name="T3" fmla="*/ 2147483647 h 46"/>
                <a:gd name="T4" fmla="*/ 2147483647 w 34"/>
                <a:gd name="T5" fmla="*/ 2147483647 h 46"/>
                <a:gd name="T6" fmla="*/ 2147483647 w 34"/>
                <a:gd name="T7" fmla="*/ 0 h 46"/>
                <a:gd name="T8" fmla="*/ 2147483647 w 34"/>
                <a:gd name="T9" fmla="*/ 0 h 46"/>
                <a:gd name="T10" fmla="*/ 2147483647 w 34"/>
                <a:gd name="T11" fmla="*/ 2147483647 h 46"/>
                <a:gd name="T12" fmla="*/ 0 w 34"/>
                <a:gd name="T13" fmla="*/ 2147483647 h 46"/>
                <a:gd name="T14" fmla="*/ 2147483647 w 34"/>
                <a:gd name="T15" fmla="*/ 2147483647 h 46"/>
                <a:gd name="T16" fmla="*/ 2147483647 w 34"/>
                <a:gd name="T17" fmla="*/ 2147483647 h 46"/>
                <a:gd name="T18" fmla="*/ 2147483647 w 34"/>
                <a:gd name="T19" fmla="*/ 2147483647 h 46"/>
                <a:gd name="T20" fmla="*/ 2147483647 w 34"/>
                <a:gd name="T21" fmla="*/ 2147483647 h 46"/>
                <a:gd name="T22" fmla="*/ 2147483647 w 34"/>
                <a:gd name="T23" fmla="*/ 2147483647 h 46"/>
                <a:gd name="T24" fmla="*/ 2147483647 w 34"/>
                <a:gd name="T25" fmla="*/ 2147483647 h 46"/>
                <a:gd name="T26" fmla="*/ 2147483647 w 34"/>
                <a:gd name="T27" fmla="*/ 2147483647 h 46"/>
                <a:gd name="T28" fmla="*/ 2147483647 w 34"/>
                <a:gd name="T29" fmla="*/ 2147483647 h 46"/>
                <a:gd name="T30" fmla="*/ 2147483647 w 34"/>
                <a:gd name="T31" fmla="*/ 2147483647 h 46"/>
                <a:gd name="T32" fmla="*/ 2147483647 w 34"/>
                <a:gd name="T33" fmla="*/ 2147483647 h 46"/>
                <a:gd name="T34" fmla="*/ 2147483647 w 34"/>
                <a:gd name="T35" fmla="*/ 2147483647 h 46"/>
                <a:gd name="T36" fmla="*/ 2147483647 w 34"/>
                <a:gd name="T37" fmla="*/ 2147483647 h 46"/>
                <a:gd name="T38" fmla="*/ 2147483647 w 34"/>
                <a:gd name="T39" fmla="*/ 2147483647 h 46"/>
                <a:gd name="T40" fmla="*/ 2147483647 w 34"/>
                <a:gd name="T41" fmla="*/ 2147483647 h 46"/>
                <a:gd name="T42" fmla="*/ 2147483647 w 34"/>
                <a:gd name="T43" fmla="*/ 2147483647 h 46"/>
                <a:gd name="T44" fmla="*/ 2147483647 w 34"/>
                <a:gd name="T45" fmla="*/ 2147483647 h 46"/>
                <a:gd name="T46" fmla="*/ 2147483647 w 34"/>
                <a:gd name="T47" fmla="*/ 2147483647 h 46"/>
                <a:gd name="T48" fmla="*/ 2147483647 w 34"/>
                <a:gd name="T49" fmla="*/ 2147483647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4" h="46">
                  <a:moveTo>
                    <a:pt x="22" y="14"/>
                  </a:moveTo>
                  <a:lnTo>
                    <a:pt x="20" y="10"/>
                  </a:lnTo>
                  <a:lnTo>
                    <a:pt x="14" y="5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5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3" y="27"/>
                  </a:lnTo>
                  <a:lnTo>
                    <a:pt x="4" y="36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6" y="46"/>
                  </a:lnTo>
                  <a:lnTo>
                    <a:pt x="21" y="44"/>
                  </a:lnTo>
                  <a:lnTo>
                    <a:pt x="26" y="42"/>
                  </a:lnTo>
                  <a:lnTo>
                    <a:pt x="29" y="38"/>
                  </a:lnTo>
                  <a:lnTo>
                    <a:pt x="31" y="33"/>
                  </a:lnTo>
                  <a:lnTo>
                    <a:pt x="34" y="30"/>
                  </a:lnTo>
                  <a:lnTo>
                    <a:pt x="34" y="27"/>
                  </a:lnTo>
                  <a:lnTo>
                    <a:pt x="30" y="22"/>
                  </a:lnTo>
                  <a:lnTo>
                    <a:pt x="26" y="17"/>
                  </a:lnTo>
                  <a:lnTo>
                    <a:pt x="23" y="15"/>
                  </a:lnTo>
                  <a:lnTo>
                    <a:pt x="22" y="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8" name="Freeform 442"/>
            <p:cNvSpPr>
              <a:spLocks/>
            </p:cNvSpPr>
            <p:nvPr/>
          </p:nvSpPr>
          <p:spPr bwMode="auto">
            <a:xfrm>
              <a:off x="1990725" y="1862138"/>
              <a:ext cx="60325" cy="68262"/>
            </a:xfrm>
            <a:custGeom>
              <a:avLst/>
              <a:gdLst>
                <a:gd name="T0" fmla="*/ 2147483647 w 58"/>
                <a:gd name="T1" fmla="*/ 2147483647 h 67"/>
                <a:gd name="T2" fmla="*/ 2147483647 w 58"/>
                <a:gd name="T3" fmla="*/ 2147483647 h 67"/>
                <a:gd name="T4" fmla="*/ 2147483647 w 58"/>
                <a:gd name="T5" fmla="*/ 2147483647 h 67"/>
                <a:gd name="T6" fmla="*/ 2147483647 w 58"/>
                <a:gd name="T7" fmla="*/ 2147483647 h 67"/>
                <a:gd name="T8" fmla="*/ 2147483647 w 58"/>
                <a:gd name="T9" fmla="*/ 2147483647 h 67"/>
                <a:gd name="T10" fmla="*/ 2147483647 w 58"/>
                <a:gd name="T11" fmla="*/ 2147483647 h 67"/>
                <a:gd name="T12" fmla="*/ 2147483647 w 58"/>
                <a:gd name="T13" fmla="*/ 2147483647 h 67"/>
                <a:gd name="T14" fmla="*/ 2147483647 w 58"/>
                <a:gd name="T15" fmla="*/ 2147483647 h 67"/>
                <a:gd name="T16" fmla="*/ 2147483647 w 58"/>
                <a:gd name="T17" fmla="*/ 2147483647 h 67"/>
                <a:gd name="T18" fmla="*/ 2147483647 w 58"/>
                <a:gd name="T19" fmla="*/ 2147483647 h 67"/>
                <a:gd name="T20" fmla="*/ 2147483647 w 58"/>
                <a:gd name="T21" fmla="*/ 2147483647 h 67"/>
                <a:gd name="T22" fmla="*/ 2147483647 w 58"/>
                <a:gd name="T23" fmla="*/ 2147483647 h 67"/>
                <a:gd name="T24" fmla="*/ 2147483647 w 58"/>
                <a:gd name="T25" fmla="*/ 2147483647 h 67"/>
                <a:gd name="T26" fmla="*/ 2147483647 w 58"/>
                <a:gd name="T27" fmla="*/ 2147483647 h 67"/>
                <a:gd name="T28" fmla="*/ 2147483647 w 58"/>
                <a:gd name="T29" fmla="*/ 2147483647 h 67"/>
                <a:gd name="T30" fmla="*/ 2147483647 w 58"/>
                <a:gd name="T31" fmla="*/ 2147483647 h 67"/>
                <a:gd name="T32" fmla="*/ 2147483647 w 58"/>
                <a:gd name="T33" fmla="*/ 2147483647 h 67"/>
                <a:gd name="T34" fmla="*/ 2147483647 w 58"/>
                <a:gd name="T35" fmla="*/ 2147483647 h 67"/>
                <a:gd name="T36" fmla="*/ 2147483647 w 58"/>
                <a:gd name="T37" fmla="*/ 2147483647 h 67"/>
                <a:gd name="T38" fmla="*/ 2147483647 w 58"/>
                <a:gd name="T39" fmla="*/ 2147483647 h 67"/>
                <a:gd name="T40" fmla="*/ 2147483647 w 58"/>
                <a:gd name="T41" fmla="*/ 2147483647 h 67"/>
                <a:gd name="T42" fmla="*/ 2147483647 w 58"/>
                <a:gd name="T43" fmla="*/ 2147483647 h 67"/>
                <a:gd name="T44" fmla="*/ 2147483647 w 58"/>
                <a:gd name="T45" fmla="*/ 2147483647 h 67"/>
                <a:gd name="T46" fmla="*/ 0 w 58"/>
                <a:gd name="T47" fmla="*/ 2147483647 h 67"/>
                <a:gd name="T48" fmla="*/ 2147483647 w 58"/>
                <a:gd name="T49" fmla="*/ 0 h 67"/>
                <a:gd name="T50" fmla="*/ 2147483647 w 58"/>
                <a:gd name="T51" fmla="*/ 0 h 67"/>
                <a:gd name="T52" fmla="*/ 2147483647 w 58"/>
                <a:gd name="T53" fmla="*/ 0 h 67"/>
                <a:gd name="T54" fmla="*/ 2147483647 w 58"/>
                <a:gd name="T55" fmla="*/ 2147483647 h 67"/>
                <a:gd name="T56" fmla="*/ 2147483647 w 58"/>
                <a:gd name="T57" fmla="*/ 2147483647 h 67"/>
                <a:gd name="T58" fmla="*/ 2147483647 w 58"/>
                <a:gd name="T59" fmla="*/ 2147483647 h 67"/>
                <a:gd name="T60" fmla="*/ 2147483647 w 58"/>
                <a:gd name="T61" fmla="*/ 2147483647 h 67"/>
                <a:gd name="T62" fmla="*/ 2147483647 w 58"/>
                <a:gd name="T63" fmla="*/ 2147483647 h 67"/>
                <a:gd name="T64" fmla="*/ 2147483647 w 58"/>
                <a:gd name="T65" fmla="*/ 2147483647 h 67"/>
                <a:gd name="T66" fmla="*/ 2147483647 w 58"/>
                <a:gd name="T67" fmla="*/ 2147483647 h 67"/>
                <a:gd name="T68" fmla="*/ 2147483647 w 58"/>
                <a:gd name="T69" fmla="*/ 2147483647 h 67"/>
                <a:gd name="T70" fmla="*/ 2147483647 w 58"/>
                <a:gd name="T71" fmla="*/ 2147483647 h 67"/>
                <a:gd name="T72" fmla="*/ 2147483647 w 58"/>
                <a:gd name="T73" fmla="*/ 2147483647 h 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8" h="67">
                  <a:moveTo>
                    <a:pt x="53" y="34"/>
                  </a:moveTo>
                  <a:lnTo>
                    <a:pt x="54" y="37"/>
                  </a:lnTo>
                  <a:lnTo>
                    <a:pt x="57" y="44"/>
                  </a:lnTo>
                  <a:lnTo>
                    <a:pt x="58" y="53"/>
                  </a:lnTo>
                  <a:lnTo>
                    <a:pt x="57" y="60"/>
                  </a:lnTo>
                  <a:lnTo>
                    <a:pt x="54" y="64"/>
                  </a:lnTo>
                  <a:lnTo>
                    <a:pt x="52" y="66"/>
                  </a:lnTo>
                  <a:lnTo>
                    <a:pt x="48" y="67"/>
                  </a:lnTo>
                  <a:lnTo>
                    <a:pt x="44" y="65"/>
                  </a:lnTo>
                  <a:lnTo>
                    <a:pt x="39" y="62"/>
                  </a:lnTo>
                  <a:lnTo>
                    <a:pt x="35" y="60"/>
                  </a:lnTo>
                  <a:lnTo>
                    <a:pt x="32" y="58"/>
                  </a:lnTo>
                  <a:lnTo>
                    <a:pt x="29" y="53"/>
                  </a:lnTo>
                  <a:lnTo>
                    <a:pt x="24" y="50"/>
                  </a:lnTo>
                  <a:lnTo>
                    <a:pt x="17" y="49"/>
                  </a:lnTo>
                  <a:lnTo>
                    <a:pt x="12" y="47"/>
                  </a:lnTo>
                  <a:lnTo>
                    <a:pt x="8" y="42"/>
                  </a:lnTo>
                  <a:lnTo>
                    <a:pt x="9" y="37"/>
                  </a:lnTo>
                  <a:lnTo>
                    <a:pt x="13" y="37"/>
                  </a:lnTo>
                  <a:lnTo>
                    <a:pt x="15" y="36"/>
                  </a:lnTo>
                  <a:lnTo>
                    <a:pt x="13" y="30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3" y="8"/>
                  </a:lnTo>
                  <a:lnTo>
                    <a:pt x="28" y="13"/>
                  </a:lnTo>
                  <a:lnTo>
                    <a:pt x="34" y="15"/>
                  </a:lnTo>
                  <a:lnTo>
                    <a:pt x="38" y="16"/>
                  </a:lnTo>
                  <a:lnTo>
                    <a:pt x="40" y="19"/>
                  </a:lnTo>
                  <a:lnTo>
                    <a:pt x="43" y="24"/>
                  </a:lnTo>
                  <a:lnTo>
                    <a:pt x="47" y="29"/>
                  </a:lnTo>
                  <a:lnTo>
                    <a:pt x="51" y="32"/>
                  </a:lnTo>
                  <a:lnTo>
                    <a:pt x="53" y="3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9" name="Freeform 443"/>
            <p:cNvSpPr>
              <a:spLocks/>
            </p:cNvSpPr>
            <p:nvPr/>
          </p:nvSpPr>
          <p:spPr bwMode="auto">
            <a:xfrm>
              <a:off x="1747838" y="2109788"/>
              <a:ext cx="269875" cy="234950"/>
            </a:xfrm>
            <a:custGeom>
              <a:avLst/>
              <a:gdLst>
                <a:gd name="T0" fmla="*/ 2147483647 w 249"/>
                <a:gd name="T1" fmla="*/ 2147483647 h 231"/>
                <a:gd name="T2" fmla="*/ 2147483647 w 249"/>
                <a:gd name="T3" fmla="*/ 2147483647 h 231"/>
                <a:gd name="T4" fmla="*/ 2147483647 w 249"/>
                <a:gd name="T5" fmla="*/ 2147483647 h 231"/>
                <a:gd name="T6" fmla="*/ 2147483647 w 249"/>
                <a:gd name="T7" fmla="*/ 2147483647 h 231"/>
                <a:gd name="T8" fmla="*/ 2147483647 w 249"/>
                <a:gd name="T9" fmla="*/ 2147483647 h 231"/>
                <a:gd name="T10" fmla="*/ 2147483647 w 249"/>
                <a:gd name="T11" fmla="*/ 2147483647 h 231"/>
                <a:gd name="T12" fmla="*/ 2147483647 w 249"/>
                <a:gd name="T13" fmla="*/ 2147483647 h 231"/>
                <a:gd name="T14" fmla="*/ 2147483647 w 249"/>
                <a:gd name="T15" fmla="*/ 2147483647 h 231"/>
                <a:gd name="T16" fmla="*/ 2147483647 w 249"/>
                <a:gd name="T17" fmla="*/ 2147483647 h 231"/>
                <a:gd name="T18" fmla="*/ 2147483647 w 249"/>
                <a:gd name="T19" fmla="*/ 2147483647 h 231"/>
                <a:gd name="T20" fmla="*/ 2147483647 w 249"/>
                <a:gd name="T21" fmla="*/ 2147483647 h 231"/>
                <a:gd name="T22" fmla="*/ 2147483647 w 249"/>
                <a:gd name="T23" fmla="*/ 2147483647 h 231"/>
                <a:gd name="T24" fmla="*/ 2147483647 w 249"/>
                <a:gd name="T25" fmla="*/ 2147483647 h 231"/>
                <a:gd name="T26" fmla="*/ 2147483647 w 249"/>
                <a:gd name="T27" fmla="*/ 2147483647 h 231"/>
                <a:gd name="T28" fmla="*/ 2147483647 w 249"/>
                <a:gd name="T29" fmla="*/ 2147483647 h 231"/>
                <a:gd name="T30" fmla="*/ 2147483647 w 249"/>
                <a:gd name="T31" fmla="*/ 2147483647 h 231"/>
                <a:gd name="T32" fmla="*/ 2147483647 w 249"/>
                <a:gd name="T33" fmla="*/ 2147483647 h 231"/>
                <a:gd name="T34" fmla="*/ 2147483647 w 249"/>
                <a:gd name="T35" fmla="*/ 2147483647 h 231"/>
                <a:gd name="T36" fmla="*/ 2147483647 w 249"/>
                <a:gd name="T37" fmla="*/ 2147483647 h 231"/>
                <a:gd name="T38" fmla="*/ 2147483647 w 249"/>
                <a:gd name="T39" fmla="*/ 2147483647 h 231"/>
                <a:gd name="T40" fmla="*/ 2147483647 w 249"/>
                <a:gd name="T41" fmla="*/ 2147483647 h 231"/>
                <a:gd name="T42" fmla="*/ 2147483647 w 249"/>
                <a:gd name="T43" fmla="*/ 2147483647 h 231"/>
                <a:gd name="T44" fmla="*/ 2147483647 w 249"/>
                <a:gd name="T45" fmla="*/ 2147483647 h 231"/>
                <a:gd name="T46" fmla="*/ 2147483647 w 249"/>
                <a:gd name="T47" fmla="*/ 2147483647 h 231"/>
                <a:gd name="T48" fmla="*/ 2147483647 w 249"/>
                <a:gd name="T49" fmla="*/ 2147483647 h 231"/>
                <a:gd name="T50" fmla="*/ 2147483647 w 249"/>
                <a:gd name="T51" fmla="*/ 2147483647 h 231"/>
                <a:gd name="T52" fmla="*/ 2147483647 w 249"/>
                <a:gd name="T53" fmla="*/ 2147483647 h 231"/>
                <a:gd name="T54" fmla="*/ 2147483647 w 249"/>
                <a:gd name="T55" fmla="*/ 2147483647 h 231"/>
                <a:gd name="T56" fmla="*/ 2147483647 w 249"/>
                <a:gd name="T57" fmla="*/ 2147483647 h 231"/>
                <a:gd name="T58" fmla="*/ 2147483647 w 249"/>
                <a:gd name="T59" fmla="*/ 2147483647 h 231"/>
                <a:gd name="T60" fmla="*/ 2147483647 w 249"/>
                <a:gd name="T61" fmla="*/ 2147483647 h 231"/>
                <a:gd name="T62" fmla="*/ 2147483647 w 249"/>
                <a:gd name="T63" fmla="*/ 2147483647 h 231"/>
                <a:gd name="T64" fmla="*/ 2147483647 w 249"/>
                <a:gd name="T65" fmla="*/ 2147483647 h 231"/>
                <a:gd name="T66" fmla="*/ 2147483647 w 249"/>
                <a:gd name="T67" fmla="*/ 2147483647 h 231"/>
                <a:gd name="T68" fmla="*/ 2147483647 w 249"/>
                <a:gd name="T69" fmla="*/ 2147483647 h 231"/>
                <a:gd name="T70" fmla="*/ 2147483647 w 249"/>
                <a:gd name="T71" fmla="*/ 2147483647 h 231"/>
                <a:gd name="T72" fmla="*/ 2147483647 w 249"/>
                <a:gd name="T73" fmla="*/ 2147483647 h 231"/>
                <a:gd name="T74" fmla="*/ 2147483647 w 249"/>
                <a:gd name="T75" fmla="*/ 2147483647 h 231"/>
                <a:gd name="T76" fmla="*/ 2147483647 w 249"/>
                <a:gd name="T77" fmla="*/ 2147483647 h 231"/>
                <a:gd name="T78" fmla="*/ 2147483647 w 249"/>
                <a:gd name="T79" fmla="*/ 2147483647 h 231"/>
                <a:gd name="T80" fmla="*/ 2147483647 w 249"/>
                <a:gd name="T81" fmla="*/ 2147483647 h 231"/>
                <a:gd name="T82" fmla="*/ 2147483647 w 249"/>
                <a:gd name="T83" fmla="*/ 2147483647 h 231"/>
                <a:gd name="T84" fmla="*/ 2147483647 w 249"/>
                <a:gd name="T85" fmla="*/ 2147483647 h 231"/>
                <a:gd name="T86" fmla="*/ 2147483647 w 249"/>
                <a:gd name="T87" fmla="*/ 2147483647 h 231"/>
                <a:gd name="T88" fmla="*/ 2147483647 w 249"/>
                <a:gd name="T89" fmla="*/ 2147483647 h 231"/>
                <a:gd name="T90" fmla="*/ 2147483647 w 249"/>
                <a:gd name="T91" fmla="*/ 2147483647 h 231"/>
                <a:gd name="T92" fmla="*/ 2147483647 w 249"/>
                <a:gd name="T93" fmla="*/ 2147483647 h 231"/>
                <a:gd name="T94" fmla="*/ 2147483647 w 249"/>
                <a:gd name="T95" fmla="*/ 2147483647 h 231"/>
                <a:gd name="T96" fmla="*/ 2147483647 w 249"/>
                <a:gd name="T97" fmla="*/ 2147483647 h 2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49" h="231">
                  <a:moveTo>
                    <a:pt x="239" y="162"/>
                  </a:moveTo>
                  <a:lnTo>
                    <a:pt x="241" y="164"/>
                  </a:lnTo>
                  <a:lnTo>
                    <a:pt x="246" y="168"/>
                  </a:lnTo>
                  <a:lnTo>
                    <a:pt x="249" y="175"/>
                  </a:lnTo>
                  <a:lnTo>
                    <a:pt x="248" y="182"/>
                  </a:lnTo>
                  <a:lnTo>
                    <a:pt x="244" y="187"/>
                  </a:lnTo>
                  <a:lnTo>
                    <a:pt x="239" y="188"/>
                  </a:lnTo>
                  <a:lnTo>
                    <a:pt x="236" y="187"/>
                  </a:lnTo>
                  <a:lnTo>
                    <a:pt x="232" y="187"/>
                  </a:lnTo>
                  <a:lnTo>
                    <a:pt x="229" y="187"/>
                  </a:lnTo>
                  <a:lnTo>
                    <a:pt x="226" y="187"/>
                  </a:lnTo>
                  <a:lnTo>
                    <a:pt x="226" y="189"/>
                  </a:lnTo>
                  <a:lnTo>
                    <a:pt x="228" y="195"/>
                  </a:lnTo>
                  <a:lnTo>
                    <a:pt x="230" y="204"/>
                  </a:lnTo>
                  <a:lnTo>
                    <a:pt x="232" y="213"/>
                  </a:lnTo>
                  <a:lnTo>
                    <a:pt x="231" y="220"/>
                  </a:lnTo>
                  <a:lnTo>
                    <a:pt x="224" y="225"/>
                  </a:lnTo>
                  <a:lnTo>
                    <a:pt x="216" y="227"/>
                  </a:lnTo>
                  <a:lnTo>
                    <a:pt x="211" y="230"/>
                  </a:lnTo>
                  <a:lnTo>
                    <a:pt x="205" y="231"/>
                  </a:lnTo>
                  <a:lnTo>
                    <a:pt x="195" y="225"/>
                  </a:lnTo>
                  <a:lnTo>
                    <a:pt x="190" y="220"/>
                  </a:lnTo>
                  <a:lnTo>
                    <a:pt x="184" y="215"/>
                  </a:lnTo>
                  <a:lnTo>
                    <a:pt x="178" y="210"/>
                  </a:lnTo>
                  <a:lnTo>
                    <a:pt x="173" y="205"/>
                  </a:lnTo>
                  <a:lnTo>
                    <a:pt x="170" y="202"/>
                  </a:lnTo>
                  <a:lnTo>
                    <a:pt x="165" y="198"/>
                  </a:lnTo>
                  <a:lnTo>
                    <a:pt x="163" y="196"/>
                  </a:lnTo>
                  <a:lnTo>
                    <a:pt x="161" y="195"/>
                  </a:lnTo>
                  <a:lnTo>
                    <a:pt x="158" y="194"/>
                  </a:lnTo>
                  <a:lnTo>
                    <a:pt x="157" y="194"/>
                  </a:lnTo>
                  <a:lnTo>
                    <a:pt x="154" y="196"/>
                  </a:lnTo>
                  <a:lnTo>
                    <a:pt x="146" y="202"/>
                  </a:lnTo>
                  <a:lnTo>
                    <a:pt x="140" y="206"/>
                  </a:lnTo>
                  <a:lnTo>
                    <a:pt x="132" y="210"/>
                  </a:lnTo>
                  <a:lnTo>
                    <a:pt x="123" y="213"/>
                  </a:lnTo>
                  <a:lnTo>
                    <a:pt x="114" y="216"/>
                  </a:lnTo>
                  <a:lnTo>
                    <a:pt x="104" y="219"/>
                  </a:lnTo>
                  <a:lnTo>
                    <a:pt x="95" y="220"/>
                  </a:lnTo>
                  <a:lnTo>
                    <a:pt x="89" y="221"/>
                  </a:lnTo>
                  <a:lnTo>
                    <a:pt x="85" y="223"/>
                  </a:lnTo>
                  <a:lnTo>
                    <a:pt x="81" y="223"/>
                  </a:lnTo>
                  <a:lnTo>
                    <a:pt x="78" y="223"/>
                  </a:lnTo>
                  <a:lnTo>
                    <a:pt x="73" y="221"/>
                  </a:lnTo>
                  <a:lnTo>
                    <a:pt x="67" y="219"/>
                  </a:lnTo>
                  <a:lnTo>
                    <a:pt x="62" y="218"/>
                  </a:lnTo>
                  <a:lnTo>
                    <a:pt x="57" y="216"/>
                  </a:lnTo>
                  <a:lnTo>
                    <a:pt x="52" y="215"/>
                  </a:lnTo>
                  <a:lnTo>
                    <a:pt x="49" y="215"/>
                  </a:lnTo>
                  <a:lnTo>
                    <a:pt x="46" y="213"/>
                  </a:lnTo>
                  <a:lnTo>
                    <a:pt x="44" y="210"/>
                  </a:lnTo>
                  <a:lnTo>
                    <a:pt x="44" y="204"/>
                  </a:lnTo>
                  <a:lnTo>
                    <a:pt x="43" y="197"/>
                  </a:lnTo>
                  <a:lnTo>
                    <a:pt x="40" y="188"/>
                  </a:lnTo>
                  <a:lnTo>
                    <a:pt x="33" y="180"/>
                  </a:lnTo>
                  <a:lnTo>
                    <a:pt x="25" y="173"/>
                  </a:lnTo>
                  <a:lnTo>
                    <a:pt x="16" y="167"/>
                  </a:lnTo>
                  <a:lnTo>
                    <a:pt x="9" y="164"/>
                  </a:lnTo>
                  <a:lnTo>
                    <a:pt x="3" y="162"/>
                  </a:lnTo>
                  <a:lnTo>
                    <a:pt x="1" y="157"/>
                  </a:lnTo>
                  <a:lnTo>
                    <a:pt x="0" y="151"/>
                  </a:lnTo>
                  <a:lnTo>
                    <a:pt x="0" y="143"/>
                  </a:lnTo>
                  <a:lnTo>
                    <a:pt x="0" y="136"/>
                  </a:lnTo>
                  <a:lnTo>
                    <a:pt x="1" y="130"/>
                  </a:lnTo>
                  <a:lnTo>
                    <a:pt x="5" y="129"/>
                  </a:lnTo>
                  <a:lnTo>
                    <a:pt x="12" y="129"/>
                  </a:lnTo>
                  <a:lnTo>
                    <a:pt x="20" y="128"/>
                  </a:lnTo>
                  <a:lnTo>
                    <a:pt x="27" y="129"/>
                  </a:lnTo>
                  <a:lnTo>
                    <a:pt x="36" y="132"/>
                  </a:lnTo>
                  <a:lnTo>
                    <a:pt x="42" y="135"/>
                  </a:lnTo>
                  <a:lnTo>
                    <a:pt x="49" y="138"/>
                  </a:lnTo>
                  <a:lnTo>
                    <a:pt x="57" y="142"/>
                  </a:lnTo>
                  <a:lnTo>
                    <a:pt x="65" y="147"/>
                  </a:lnTo>
                  <a:lnTo>
                    <a:pt x="72" y="149"/>
                  </a:lnTo>
                  <a:lnTo>
                    <a:pt x="79" y="151"/>
                  </a:lnTo>
                  <a:lnTo>
                    <a:pt x="82" y="151"/>
                  </a:lnTo>
                  <a:lnTo>
                    <a:pt x="85" y="149"/>
                  </a:lnTo>
                  <a:lnTo>
                    <a:pt x="86" y="141"/>
                  </a:lnTo>
                  <a:lnTo>
                    <a:pt x="86" y="133"/>
                  </a:lnTo>
                  <a:lnTo>
                    <a:pt x="81" y="126"/>
                  </a:lnTo>
                  <a:lnTo>
                    <a:pt x="69" y="121"/>
                  </a:lnTo>
                  <a:lnTo>
                    <a:pt x="56" y="118"/>
                  </a:lnTo>
                  <a:lnTo>
                    <a:pt x="50" y="117"/>
                  </a:lnTo>
                  <a:lnTo>
                    <a:pt x="44" y="117"/>
                  </a:lnTo>
                  <a:lnTo>
                    <a:pt x="35" y="115"/>
                  </a:lnTo>
                  <a:lnTo>
                    <a:pt x="24" y="115"/>
                  </a:lnTo>
                  <a:lnTo>
                    <a:pt x="17" y="115"/>
                  </a:lnTo>
                  <a:lnTo>
                    <a:pt x="12" y="114"/>
                  </a:lnTo>
                  <a:lnTo>
                    <a:pt x="8" y="111"/>
                  </a:lnTo>
                  <a:lnTo>
                    <a:pt x="3" y="104"/>
                  </a:lnTo>
                  <a:lnTo>
                    <a:pt x="2" y="96"/>
                  </a:lnTo>
                  <a:lnTo>
                    <a:pt x="2" y="90"/>
                  </a:lnTo>
                  <a:lnTo>
                    <a:pt x="4" y="86"/>
                  </a:lnTo>
                  <a:lnTo>
                    <a:pt x="11" y="84"/>
                  </a:lnTo>
                  <a:lnTo>
                    <a:pt x="20" y="86"/>
                  </a:lnTo>
                  <a:lnTo>
                    <a:pt x="28" y="84"/>
                  </a:lnTo>
                  <a:lnTo>
                    <a:pt x="29" y="79"/>
                  </a:lnTo>
                  <a:lnTo>
                    <a:pt x="26" y="73"/>
                  </a:lnTo>
                  <a:lnTo>
                    <a:pt x="23" y="71"/>
                  </a:lnTo>
                  <a:lnTo>
                    <a:pt x="19" y="68"/>
                  </a:lnTo>
                  <a:lnTo>
                    <a:pt x="13" y="62"/>
                  </a:lnTo>
                  <a:lnTo>
                    <a:pt x="8" y="54"/>
                  </a:lnTo>
                  <a:lnTo>
                    <a:pt x="3" y="49"/>
                  </a:lnTo>
                  <a:lnTo>
                    <a:pt x="3" y="44"/>
                  </a:lnTo>
                  <a:lnTo>
                    <a:pt x="8" y="39"/>
                  </a:lnTo>
                  <a:lnTo>
                    <a:pt x="14" y="37"/>
                  </a:lnTo>
                  <a:lnTo>
                    <a:pt x="19" y="35"/>
                  </a:lnTo>
                  <a:lnTo>
                    <a:pt x="21" y="33"/>
                  </a:lnTo>
                  <a:lnTo>
                    <a:pt x="24" y="27"/>
                  </a:lnTo>
                  <a:lnTo>
                    <a:pt x="25" y="21"/>
                  </a:lnTo>
                  <a:lnTo>
                    <a:pt x="25" y="18"/>
                  </a:lnTo>
                  <a:lnTo>
                    <a:pt x="28" y="15"/>
                  </a:lnTo>
                  <a:lnTo>
                    <a:pt x="33" y="14"/>
                  </a:lnTo>
                  <a:lnTo>
                    <a:pt x="40" y="13"/>
                  </a:lnTo>
                  <a:lnTo>
                    <a:pt x="46" y="9"/>
                  </a:lnTo>
                  <a:lnTo>
                    <a:pt x="51" y="7"/>
                  </a:lnTo>
                  <a:lnTo>
                    <a:pt x="61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8" y="3"/>
                  </a:lnTo>
                  <a:lnTo>
                    <a:pt x="88" y="9"/>
                  </a:lnTo>
                  <a:lnTo>
                    <a:pt x="85" y="18"/>
                  </a:lnTo>
                  <a:lnTo>
                    <a:pt x="81" y="23"/>
                  </a:lnTo>
                  <a:lnTo>
                    <a:pt x="82" y="27"/>
                  </a:lnTo>
                  <a:lnTo>
                    <a:pt x="88" y="26"/>
                  </a:lnTo>
                  <a:lnTo>
                    <a:pt x="95" y="23"/>
                  </a:lnTo>
                  <a:lnTo>
                    <a:pt x="100" y="24"/>
                  </a:lnTo>
                  <a:lnTo>
                    <a:pt x="102" y="27"/>
                  </a:lnTo>
                  <a:lnTo>
                    <a:pt x="104" y="34"/>
                  </a:lnTo>
                  <a:lnTo>
                    <a:pt x="110" y="41"/>
                  </a:lnTo>
                  <a:lnTo>
                    <a:pt x="117" y="46"/>
                  </a:lnTo>
                  <a:lnTo>
                    <a:pt x="124" y="47"/>
                  </a:lnTo>
                  <a:lnTo>
                    <a:pt x="127" y="45"/>
                  </a:lnTo>
                  <a:lnTo>
                    <a:pt x="127" y="38"/>
                  </a:lnTo>
                  <a:lnTo>
                    <a:pt x="126" y="31"/>
                  </a:lnTo>
                  <a:lnTo>
                    <a:pt x="125" y="27"/>
                  </a:lnTo>
                  <a:lnTo>
                    <a:pt x="129" y="27"/>
                  </a:lnTo>
                  <a:lnTo>
                    <a:pt x="134" y="33"/>
                  </a:lnTo>
                  <a:lnTo>
                    <a:pt x="140" y="39"/>
                  </a:lnTo>
                  <a:lnTo>
                    <a:pt x="145" y="47"/>
                  </a:lnTo>
                  <a:lnTo>
                    <a:pt x="146" y="58"/>
                  </a:lnTo>
                  <a:lnTo>
                    <a:pt x="147" y="69"/>
                  </a:lnTo>
                  <a:lnTo>
                    <a:pt x="148" y="80"/>
                  </a:lnTo>
                  <a:lnTo>
                    <a:pt x="152" y="83"/>
                  </a:lnTo>
                  <a:lnTo>
                    <a:pt x="155" y="75"/>
                  </a:lnTo>
                  <a:lnTo>
                    <a:pt x="158" y="64"/>
                  </a:lnTo>
                  <a:lnTo>
                    <a:pt x="161" y="57"/>
                  </a:lnTo>
                  <a:lnTo>
                    <a:pt x="162" y="51"/>
                  </a:lnTo>
                  <a:lnTo>
                    <a:pt x="160" y="46"/>
                  </a:lnTo>
                  <a:lnTo>
                    <a:pt x="157" y="39"/>
                  </a:lnTo>
                  <a:lnTo>
                    <a:pt x="156" y="33"/>
                  </a:lnTo>
                  <a:lnTo>
                    <a:pt x="157" y="27"/>
                  </a:lnTo>
                  <a:lnTo>
                    <a:pt x="160" y="22"/>
                  </a:lnTo>
                  <a:lnTo>
                    <a:pt x="164" y="20"/>
                  </a:lnTo>
                  <a:lnTo>
                    <a:pt x="169" y="21"/>
                  </a:lnTo>
                  <a:lnTo>
                    <a:pt x="173" y="23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83" y="22"/>
                  </a:lnTo>
                  <a:lnTo>
                    <a:pt x="181" y="19"/>
                  </a:lnTo>
                  <a:lnTo>
                    <a:pt x="181" y="18"/>
                  </a:lnTo>
                  <a:lnTo>
                    <a:pt x="179" y="15"/>
                  </a:lnTo>
                  <a:lnTo>
                    <a:pt x="175" y="11"/>
                  </a:lnTo>
                  <a:lnTo>
                    <a:pt x="172" y="7"/>
                  </a:lnTo>
                  <a:lnTo>
                    <a:pt x="179" y="5"/>
                  </a:lnTo>
                  <a:lnTo>
                    <a:pt x="185" y="5"/>
                  </a:lnTo>
                  <a:lnTo>
                    <a:pt x="192" y="5"/>
                  </a:lnTo>
                  <a:lnTo>
                    <a:pt x="198" y="5"/>
                  </a:lnTo>
                  <a:lnTo>
                    <a:pt x="203" y="6"/>
                  </a:lnTo>
                  <a:lnTo>
                    <a:pt x="208" y="8"/>
                  </a:lnTo>
                  <a:lnTo>
                    <a:pt x="211" y="11"/>
                  </a:lnTo>
                  <a:lnTo>
                    <a:pt x="213" y="15"/>
                  </a:lnTo>
                  <a:lnTo>
                    <a:pt x="211" y="21"/>
                  </a:lnTo>
                  <a:lnTo>
                    <a:pt x="207" y="31"/>
                  </a:lnTo>
                  <a:lnTo>
                    <a:pt x="203" y="37"/>
                  </a:lnTo>
                  <a:lnTo>
                    <a:pt x="199" y="39"/>
                  </a:lnTo>
                  <a:lnTo>
                    <a:pt x="195" y="42"/>
                  </a:lnTo>
                  <a:lnTo>
                    <a:pt x="192" y="45"/>
                  </a:lnTo>
                  <a:lnTo>
                    <a:pt x="193" y="52"/>
                  </a:lnTo>
                  <a:lnTo>
                    <a:pt x="195" y="60"/>
                  </a:lnTo>
                  <a:lnTo>
                    <a:pt x="196" y="69"/>
                  </a:lnTo>
                  <a:lnTo>
                    <a:pt x="198" y="79"/>
                  </a:lnTo>
                  <a:lnTo>
                    <a:pt x="199" y="89"/>
                  </a:lnTo>
                  <a:lnTo>
                    <a:pt x="201" y="98"/>
                  </a:lnTo>
                  <a:lnTo>
                    <a:pt x="201" y="105"/>
                  </a:lnTo>
                  <a:lnTo>
                    <a:pt x="200" y="110"/>
                  </a:lnTo>
                  <a:lnTo>
                    <a:pt x="199" y="112"/>
                  </a:lnTo>
                  <a:lnTo>
                    <a:pt x="198" y="115"/>
                  </a:lnTo>
                  <a:lnTo>
                    <a:pt x="198" y="122"/>
                  </a:lnTo>
                  <a:lnTo>
                    <a:pt x="201" y="130"/>
                  </a:lnTo>
                  <a:lnTo>
                    <a:pt x="205" y="136"/>
                  </a:lnTo>
                  <a:lnTo>
                    <a:pt x="209" y="141"/>
                  </a:lnTo>
                  <a:lnTo>
                    <a:pt x="216" y="147"/>
                  </a:lnTo>
                  <a:lnTo>
                    <a:pt x="224" y="153"/>
                  </a:lnTo>
                  <a:lnTo>
                    <a:pt x="231" y="158"/>
                  </a:lnTo>
                  <a:lnTo>
                    <a:pt x="237" y="160"/>
                  </a:lnTo>
                  <a:lnTo>
                    <a:pt x="239" y="16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0" name="Freeform 445"/>
            <p:cNvSpPr>
              <a:spLocks/>
            </p:cNvSpPr>
            <p:nvPr/>
          </p:nvSpPr>
          <p:spPr bwMode="auto">
            <a:xfrm>
              <a:off x="2776538" y="4244975"/>
              <a:ext cx="36512" cy="19050"/>
            </a:xfrm>
            <a:custGeom>
              <a:avLst/>
              <a:gdLst>
                <a:gd name="T0" fmla="*/ 2147483647 w 23"/>
                <a:gd name="T1" fmla="*/ 0 h 18"/>
                <a:gd name="T2" fmla="*/ 2147483647 w 23"/>
                <a:gd name="T3" fmla="*/ 2147483647 h 18"/>
                <a:gd name="T4" fmla="*/ 2147483647 w 23"/>
                <a:gd name="T5" fmla="*/ 2147483647 h 18"/>
                <a:gd name="T6" fmla="*/ 0 w 23"/>
                <a:gd name="T7" fmla="*/ 2147483647 h 18"/>
                <a:gd name="T8" fmla="*/ 2147483647 w 23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2" y="0"/>
                  </a:moveTo>
                  <a:lnTo>
                    <a:pt x="23" y="1"/>
                  </a:lnTo>
                  <a:lnTo>
                    <a:pt x="21" y="18"/>
                  </a:lnTo>
                  <a:lnTo>
                    <a:pt x="0" y="1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1" name="Freeform 450"/>
            <p:cNvSpPr>
              <a:spLocks/>
            </p:cNvSpPr>
            <p:nvPr/>
          </p:nvSpPr>
          <p:spPr bwMode="auto">
            <a:xfrm>
              <a:off x="3819525" y="2471738"/>
              <a:ext cx="131763" cy="50800"/>
            </a:xfrm>
            <a:custGeom>
              <a:avLst/>
              <a:gdLst>
                <a:gd name="T0" fmla="*/ 2147483647 w 114"/>
                <a:gd name="T1" fmla="*/ 0 h 54"/>
                <a:gd name="T2" fmla="*/ 2147483647 w 114"/>
                <a:gd name="T3" fmla="*/ 2147483647 h 54"/>
                <a:gd name="T4" fmla="*/ 2147483647 w 114"/>
                <a:gd name="T5" fmla="*/ 2147483647 h 54"/>
                <a:gd name="T6" fmla="*/ 2147483647 w 114"/>
                <a:gd name="T7" fmla="*/ 0 h 54"/>
                <a:gd name="T8" fmla="*/ 2147483647 w 114"/>
                <a:gd name="T9" fmla="*/ 2147483647 h 54"/>
                <a:gd name="T10" fmla="*/ 2147483647 w 114"/>
                <a:gd name="T11" fmla="*/ 2147483647 h 54"/>
                <a:gd name="T12" fmla="*/ 2147483647 w 114"/>
                <a:gd name="T13" fmla="*/ 2147483647 h 54"/>
                <a:gd name="T14" fmla="*/ 2147483647 w 114"/>
                <a:gd name="T15" fmla="*/ 2147483647 h 54"/>
                <a:gd name="T16" fmla="*/ 2147483647 w 114"/>
                <a:gd name="T17" fmla="*/ 2147483647 h 54"/>
                <a:gd name="T18" fmla="*/ 2147483647 w 114"/>
                <a:gd name="T19" fmla="*/ 2147483647 h 54"/>
                <a:gd name="T20" fmla="*/ 2147483647 w 114"/>
                <a:gd name="T21" fmla="*/ 2147483647 h 54"/>
                <a:gd name="T22" fmla="*/ 0 w 114"/>
                <a:gd name="T23" fmla="*/ 2147483647 h 54"/>
                <a:gd name="T24" fmla="*/ 2147483647 w 114"/>
                <a:gd name="T25" fmla="*/ 0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4" h="54">
                  <a:moveTo>
                    <a:pt x="14" y="0"/>
                  </a:moveTo>
                  <a:lnTo>
                    <a:pt x="26" y="14"/>
                  </a:lnTo>
                  <a:lnTo>
                    <a:pt x="54" y="4"/>
                  </a:lnTo>
                  <a:lnTo>
                    <a:pt x="88" y="0"/>
                  </a:lnTo>
                  <a:lnTo>
                    <a:pt x="114" y="18"/>
                  </a:lnTo>
                  <a:lnTo>
                    <a:pt x="96" y="38"/>
                  </a:lnTo>
                  <a:lnTo>
                    <a:pt x="68" y="54"/>
                  </a:lnTo>
                  <a:lnTo>
                    <a:pt x="30" y="42"/>
                  </a:lnTo>
                  <a:lnTo>
                    <a:pt x="10" y="44"/>
                  </a:lnTo>
                  <a:lnTo>
                    <a:pt x="26" y="36"/>
                  </a:lnTo>
                  <a:lnTo>
                    <a:pt x="16" y="22"/>
                  </a:lnTo>
                  <a:lnTo>
                    <a:pt x="0" y="16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anchor="ctr"/>
            <a:lstStyle/>
            <a:p>
              <a:endParaRPr lang="en-US" dirty="0"/>
            </a:p>
          </p:txBody>
        </p:sp>
        <p:sp>
          <p:nvSpPr>
            <p:cNvPr id="552" name="Freeform 451"/>
            <p:cNvSpPr>
              <a:spLocks/>
            </p:cNvSpPr>
            <p:nvPr/>
          </p:nvSpPr>
          <p:spPr bwMode="auto">
            <a:xfrm>
              <a:off x="7815263" y="4605338"/>
              <a:ext cx="215900" cy="185737"/>
            </a:xfrm>
            <a:custGeom>
              <a:avLst/>
              <a:gdLst>
                <a:gd name="T0" fmla="*/ 2147483647 w 575"/>
                <a:gd name="T1" fmla="*/ 2147483647 h 488"/>
                <a:gd name="T2" fmla="*/ 2147483647 w 575"/>
                <a:gd name="T3" fmla="*/ 2147483647 h 488"/>
                <a:gd name="T4" fmla="*/ 2147483647 w 575"/>
                <a:gd name="T5" fmla="*/ 2147483647 h 488"/>
                <a:gd name="T6" fmla="*/ 2147483647 w 575"/>
                <a:gd name="T7" fmla="*/ 2147483647 h 488"/>
                <a:gd name="T8" fmla="*/ 2147483647 w 575"/>
                <a:gd name="T9" fmla="*/ 0 h 488"/>
                <a:gd name="T10" fmla="*/ 2147483647 w 575"/>
                <a:gd name="T11" fmla="*/ 2147483647 h 488"/>
                <a:gd name="T12" fmla="*/ 0 w 575"/>
                <a:gd name="T13" fmla="*/ 2147483647 h 488"/>
                <a:gd name="T14" fmla="*/ 2147483647 w 575"/>
                <a:gd name="T15" fmla="*/ 2147483647 h 488"/>
                <a:gd name="T16" fmla="*/ 2147483647 w 575"/>
                <a:gd name="T17" fmla="*/ 2147483647 h 488"/>
                <a:gd name="T18" fmla="*/ 2147483647 w 575"/>
                <a:gd name="T19" fmla="*/ 2147483647 h 488"/>
                <a:gd name="T20" fmla="*/ 2147483647 w 575"/>
                <a:gd name="T21" fmla="*/ 2147483647 h 488"/>
                <a:gd name="T22" fmla="*/ 2147483647 w 575"/>
                <a:gd name="T23" fmla="*/ 2147483647 h 488"/>
                <a:gd name="T24" fmla="*/ 2147483647 w 575"/>
                <a:gd name="T25" fmla="*/ 2147483647 h 488"/>
                <a:gd name="T26" fmla="*/ 2147483647 w 575"/>
                <a:gd name="T27" fmla="*/ 2147483647 h 488"/>
                <a:gd name="T28" fmla="*/ 2147483647 w 575"/>
                <a:gd name="T29" fmla="*/ 2147483647 h 488"/>
                <a:gd name="T30" fmla="*/ 2147483647 w 575"/>
                <a:gd name="T31" fmla="*/ 2147483647 h 488"/>
                <a:gd name="T32" fmla="*/ 2147483647 w 575"/>
                <a:gd name="T33" fmla="*/ 2147483647 h 488"/>
                <a:gd name="T34" fmla="*/ 2147483647 w 575"/>
                <a:gd name="T35" fmla="*/ 2147483647 h 488"/>
                <a:gd name="T36" fmla="*/ 2147483647 w 575"/>
                <a:gd name="T37" fmla="*/ 2147483647 h 488"/>
                <a:gd name="T38" fmla="*/ 2147483647 w 575"/>
                <a:gd name="T39" fmla="*/ 2147483647 h 488"/>
                <a:gd name="T40" fmla="*/ 2147483647 w 575"/>
                <a:gd name="T41" fmla="*/ 2147483647 h 4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75" h="488">
                  <a:moveTo>
                    <a:pt x="410" y="71"/>
                  </a:moveTo>
                  <a:lnTo>
                    <a:pt x="321" y="142"/>
                  </a:lnTo>
                  <a:lnTo>
                    <a:pt x="233" y="142"/>
                  </a:lnTo>
                  <a:lnTo>
                    <a:pt x="178" y="71"/>
                  </a:lnTo>
                  <a:lnTo>
                    <a:pt x="107" y="0"/>
                  </a:lnTo>
                  <a:lnTo>
                    <a:pt x="36" y="19"/>
                  </a:lnTo>
                  <a:lnTo>
                    <a:pt x="0" y="90"/>
                  </a:lnTo>
                  <a:lnTo>
                    <a:pt x="72" y="124"/>
                  </a:lnTo>
                  <a:lnTo>
                    <a:pt x="89" y="159"/>
                  </a:lnTo>
                  <a:lnTo>
                    <a:pt x="107" y="213"/>
                  </a:lnTo>
                  <a:lnTo>
                    <a:pt x="160" y="213"/>
                  </a:lnTo>
                  <a:lnTo>
                    <a:pt x="197" y="230"/>
                  </a:lnTo>
                  <a:lnTo>
                    <a:pt x="321" y="283"/>
                  </a:lnTo>
                  <a:lnTo>
                    <a:pt x="446" y="353"/>
                  </a:lnTo>
                  <a:lnTo>
                    <a:pt x="465" y="389"/>
                  </a:lnTo>
                  <a:lnTo>
                    <a:pt x="393" y="424"/>
                  </a:lnTo>
                  <a:lnTo>
                    <a:pt x="465" y="442"/>
                  </a:lnTo>
                  <a:lnTo>
                    <a:pt x="518" y="459"/>
                  </a:lnTo>
                  <a:lnTo>
                    <a:pt x="575" y="488"/>
                  </a:lnTo>
                  <a:lnTo>
                    <a:pt x="575" y="122"/>
                  </a:lnTo>
                  <a:lnTo>
                    <a:pt x="410" y="71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3" name="Freeform 452"/>
            <p:cNvSpPr>
              <a:spLocks/>
            </p:cNvSpPr>
            <p:nvPr/>
          </p:nvSpPr>
          <p:spPr bwMode="auto">
            <a:xfrm>
              <a:off x="8031163" y="4649788"/>
              <a:ext cx="174625" cy="169862"/>
            </a:xfrm>
            <a:custGeom>
              <a:avLst/>
              <a:gdLst>
                <a:gd name="T0" fmla="*/ 2147483647 w 460"/>
                <a:gd name="T1" fmla="*/ 2147483647 h 443"/>
                <a:gd name="T2" fmla="*/ 2147483647 w 460"/>
                <a:gd name="T3" fmla="*/ 2147483647 h 443"/>
                <a:gd name="T4" fmla="*/ 2147483647 w 460"/>
                <a:gd name="T5" fmla="*/ 2147483647 h 443"/>
                <a:gd name="T6" fmla="*/ 2147483647 w 460"/>
                <a:gd name="T7" fmla="*/ 2147483647 h 443"/>
                <a:gd name="T8" fmla="*/ 2147483647 w 460"/>
                <a:gd name="T9" fmla="*/ 2147483647 h 443"/>
                <a:gd name="T10" fmla="*/ 2147483647 w 460"/>
                <a:gd name="T11" fmla="*/ 2147483647 h 443"/>
                <a:gd name="T12" fmla="*/ 0 w 460"/>
                <a:gd name="T13" fmla="*/ 0 h 443"/>
                <a:gd name="T14" fmla="*/ 0 w 460"/>
                <a:gd name="T15" fmla="*/ 2147483647 h 443"/>
                <a:gd name="T16" fmla="*/ 2147483647 w 460"/>
                <a:gd name="T17" fmla="*/ 2147483647 h 443"/>
                <a:gd name="T18" fmla="*/ 2147483647 w 460"/>
                <a:gd name="T19" fmla="*/ 2147483647 h 443"/>
                <a:gd name="T20" fmla="*/ 2147483647 w 460"/>
                <a:gd name="T21" fmla="*/ 2147483647 h 443"/>
                <a:gd name="T22" fmla="*/ 2147483647 w 460"/>
                <a:gd name="T23" fmla="*/ 2147483647 h 443"/>
                <a:gd name="T24" fmla="*/ 2147483647 w 460"/>
                <a:gd name="T25" fmla="*/ 2147483647 h 443"/>
                <a:gd name="T26" fmla="*/ 2147483647 w 460"/>
                <a:gd name="T27" fmla="*/ 2147483647 h 443"/>
                <a:gd name="T28" fmla="*/ 2147483647 w 460"/>
                <a:gd name="T29" fmla="*/ 2147483647 h 443"/>
                <a:gd name="T30" fmla="*/ 2147483647 w 460"/>
                <a:gd name="T31" fmla="*/ 2147483647 h 443"/>
                <a:gd name="T32" fmla="*/ 2147483647 w 460"/>
                <a:gd name="T33" fmla="*/ 2147483647 h 4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0" h="443">
                  <a:moveTo>
                    <a:pt x="353" y="302"/>
                  </a:moveTo>
                  <a:lnTo>
                    <a:pt x="336" y="249"/>
                  </a:lnTo>
                  <a:lnTo>
                    <a:pt x="372" y="214"/>
                  </a:lnTo>
                  <a:lnTo>
                    <a:pt x="283" y="161"/>
                  </a:lnTo>
                  <a:lnTo>
                    <a:pt x="247" y="108"/>
                  </a:lnTo>
                  <a:lnTo>
                    <a:pt x="122" y="37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14" y="373"/>
                  </a:lnTo>
                  <a:lnTo>
                    <a:pt x="67" y="373"/>
                  </a:lnTo>
                  <a:lnTo>
                    <a:pt x="122" y="320"/>
                  </a:lnTo>
                  <a:lnTo>
                    <a:pt x="211" y="284"/>
                  </a:lnTo>
                  <a:lnTo>
                    <a:pt x="264" y="320"/>
                  </a:lnTo>
                  <a:lnTo>
                    <a:pt x="389" y="408"/>
                  </a:lnTo>
                  <a:lnTo>
                    <a:pt x="460" y="443"/>
                  </a:lnTo>
                  <a:lnTo>
                    <a:pt x="460" y="337"/>
                  </a:lnTo>
                  <a:lnTo>
                    <a:pt x="353" y="302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54" name="Group 453"/>
            <p:cNvGrpSpPr>
              <a:grpSpLocks/>
            </p:cNvGrpSpPr>
            <p:nvPr/>
          </p:nvGrpSpPr>
          <p:grpSpPr bwMode="auto">
            <a:xfrm>
              <a:off x="4292600" y="2860675"/>
              <a:ext cx="250825" cy="368300"/>
              <a:chOff x="2201" y="1250"/>
              <a:chExt cx="133" cy="193"/>
            </a:xfrm>
            <a:grpFill/>
          </p:grpSpPr>
          <p:sp>
            <p:nvSpPr>
              <p:cNvPr id="595" name="Freeform 454"/>
              <p:cNvSpPr>
                <a:spLocks/>
              </p:cNvSpPr>
              <p:nvPr/>
            </p:nvSpPr>
            <p:spPr bwMode="auto">
              <a:xfrm>
                <a:off x="2234" y="1250"/>
                <a:ext cx="100" cy="193"/>
              </a:xfrm>
              <a:custGeom>
                <a:avLst/>
                <a:gdLst>
                  <a:gd name="T0" fmla="*/ 543767 w 24"/>
                  <a:gd name="T1" fmla="*/ 2833725 h 47"/>
                  <a:gd name="T2" fmla="*/ 371667 w 24"/>
                  <a:gd name="T3" fmla="*/ 2675083 h 47"/>
                  <a:gd name="T4" fmla="*/ 915658 w 24"/>
                  <a:gd name="T5" fmla="*/ 2344646 h 47"/>
                  <a:gd name="T6" fmla="*/ 826458 w 24"/>
                  <a:gd name="T7" fmla="*/ 2028208 h 47"/>
                  <a:gd name="T8" fmla="*/ 722154 w 24"/>
                  <a:gd name="T9" fmla="*/ 1773736 h 47"/>
                  <a:gd name="T10" fmla="*/ 282692 w 24"/>
                  <a:gd name="T11" fmla="*/ 1773736 h 47"/>
                  <a:gd name="T12" fmla="*/ 371667 w 24"/>
                  <a:gd name="T13" fmla="*/ 1299416 h 47"/>
                  <a:gd name="T14" fmla="*/ 89200 w 24"/>
                  <a:gd name="T15" fmla="*/ 1457232 h 47"/>
                  <a:gd name="T16" fmla="*/ 0 w 24"/>
                  <a:gd name="T17" fmla="*/ 1044943 h 47"/>
                  <a:gd name="T18" fmla="*/ 0 w 24"/>
                  <a:gd name="T19" fmla="*/ 651445 h 47"/>
                  <a:gd name="T20" fmla="*/ 89200 w 24"/>
                  <a:gd name="T21" fmla="*/ 316438 h 47"/>
                  <a:gd name="T22" fmla="*/ 460867 w 24"/>
                  <a:gd name="T23" fmla="*/ 0 h 47"/>
                  <a:gd name="T24" fmla="*/ 722154 w 24"/>
                  <a:gd name="T25" fmla="*/ 77060 h 47"/>
                  <a:gd name="T26" fmla="*/ 632950 w 24"/>
                  <a:gd name="T27" fmla="*/ 493916 h 47"/>
                  <a:gd name="T28" fmla="*/ 1177883 w 24"/>
                  <a:gd name="T29" fmla="*/ 493916 h 47"/>
                  <a:gd name="T30" fmla="*/ 1004638 w 24"/>
                  <a:gd name="T31" fmla="*/ 887418 h 47"/>
                  <a:gd name="T32" fmla="*/ 826458 w 24"/>
                  <a:gd name="T33" fmla="*/ 1222355 h 47"/>
                  <a:gd name="T34" fmla="*/ 1177883 w 24"/>
                  <a:gd name="T35" fmla="*/ 1376492 h 47"/>
                  <a:gd name="T36" fmla="*/ 1548613 w 24"/>
                  <a:gd name="T37" fmla="*/ 1951148 h 47"/>
                  <a:gd name="T38" fmla="*/ 1721929 w 24"/>
                  <a:gd name="T39" fmla="*/ 2344646 h 47"/>
                  <a:gd name="T40" fmla="*/ 1721929 w 24"/>
                  <a:gd name="T41" fmla="*/ 2579252 h 47"/>
                  <a:gd name="T42" fmla="*/ 2093613 w 24"/>
                  <a:gd name="T43" fmla="*/ 2579252 h 47"/>
                  <a:gd name="T44" fmla="*/ 2004342 w 24"/>
                  <a:gd name="T45" fmla="*/ 3150228 h 47"/>
                  <a:gd name="T46" fmla="*/ 2182796 w 24"/>
                  <a:gd name="T47" fmla="*/ 3227223 h 47"/>
                  <a:gd name="T48" fmla="*/ 1548613 w 24"/>
                  <a:gd name="T49" fmla="*/ 3485436 h 47"/>
                  <a:gd name="T50" fmla="*/ 1004638 w 24"/>
                  <a:gd name="T51" fmla="*/ 3562497 h 47"/>
                  <a:gd name="T52" fmla="*/ 722154 w 24"/>
                  <a:gd name="T53" fmla="*/ 3644078 h 47"/>
                  <a:gd name="T54" fmla="*/ 371667 w 24"/>
                  <a:gd name="T55" fmla="*/ 3644078 h 47"/>
                  <a:gd name="T56" fmla="*/ 89200 w 24"/>
                  <a:gd name="T57" fmla="*/ 3721139 h 47"/>
                  <a:gd name="T58" fmla="*/ 460867 w 24"/>
                  <a:gd name="T59" fmla="*/ 3384752 h 47"/>
                  <a:gd name="T60" fmla="*/ 543767 w 24"/>
                  <a:gd name="T61" fmla="*/ 3073151 h 47"/>
                  <a:gd name="T62" fmla="*/ 282692 w 24"/>
                  <a:gd name="T63" fmla="*/ 2991521 h 4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" h="47">
                    <a:moveTo>
                      <a:pt x="3" y="37"/>
                    </a:moveTo>
                    <a:cubicBezTo>
                      <a:pt x="6" y="35"/>
                      <a:pt x="6" y="35"/>
                      <a:pt x="6" y="3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0" y="17"/>
                      <a:pt x="0" y="16"/>
                    </a:cubicBezTo>
                    <a:cubicBezTo>
                      <a:pt x="0" y="15"/>
                      <a:pt x="0" y="13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0" y="43"/>
                      <a:pt x="9" y="43"/>
                    </a:cubicBezTo>
                    <a:cubicBezTo>
                      <a:pt x="9" y="43"/>
                      <a:pt x="8" y="45"/>
                      <a:pt x="8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4" y="38"/>
                      <a:pt x="4" y="38"/>
                      <a:pt x="4" y="38"/>
                    </a:cubicBezTo>
                    <a:lnTo>
                      <a:pt x="3" y="3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6" name="Freeform 455"/>
              <p:cNvSpPr>
                <a:spLocks/>
              </p:cNvSpPr>
              <p:nvPr/>
            </p:nvSpPr>
            <p:spPr bwMode="auto">
              <a:xfrm>
                <a:off x="2201" y="1331"/>
                <a:ext cx="34" cy="22"/>
              </a:xfrm>
              <a:custGeom>
                <a:avLst/>
                <a:gdLst>
                  <a:gd name="T0" fmla="*/ 24 w 34"/>
                  <a:gd name="T1" fmla="*/ 22 h 22"/>
                  <a:gd name="T2" fmla="*/ 0 w 34"/>
                  <a:gd name="T3" fmla="*/ 18 h 22"/>
                  <a:gd name="T4" fmla="*/ 13 w 34"/>
                  <a:gd name="T5" fmla="*/ 0 h 22"/>
                  <a:gd name="T6" fmla="*/ 27 w 34"/>
                  <a:gd name="T7" fmla="*/ 3 h 22"/>
                  <a:gd name="T8" fmla="*/ 34 w 34"/>
                  <a:gd name="T9" fmla="*/ 15 h 22"/>
                  <a:gd name="T10" fmla="*/ 24 w 34"/>
                  <a:gd name="T11" fmla="*/ 2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22">
                    <a:moveTo>
                      <a:pt x="24" y="22"/>
                    </a:moveTo>
                    <a:lnTo>
                      <a:pt x="0" y="18"/>
                    </a:lnTo>
                    <a:lnTo>
                      <a:pt x="13" y="0"/>
                    </a:lnTo>
                    <a:lnTo>
                      <a:pt x="27" y="3"/>
                    </a:lnTo>
                    <a:lnTo>
                      <a:pt x="34" y="15"/>
                    </a:lnTo>
                    <a:lnTo>
                      <a:pt x="24" y="22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55" name="Freeform 458"/>
            <p:cNvSpPr>
              <a:spLocks/>
            </p:cNvSpPr>
            <p:nvPr/>
          </p:nvSpPr>
          <p:spPr bwMode="auto">
            <a:xfrm>
              <a:off x="5275263" y="3709988"/>
              <a:ext cx="73025" cy="44450"/>
            </a:xfrm>
            <a:custGeom>
              <a:avLst/>
              <a:gdLst>
                <a:gd name="T0" fmla="*/ 0 w 46"/>
                <a:gd name="T1" fmla="*/ 2147483647 h 28"/>
                <a:gd name="T2" fmla="*/ 2147483647 w 46"/>
                <a:gd name="T3" fmla="*/ 2147483647 h 28"/>
                <a:gd name="T4" fmla="*/ 2147483647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0 h 28"/>
                <a:gd name="T12" fmla="*/ 2147483647 w 46"/>
                <a:gd name="T13" fmla="*/ 2147483647 h 28"/>
                <a:gd name="T14" fmla="*/ 2147483647 w 46"/>
                <a:gd name="T15" fmla="*/ 2147483647 h 28"/>
                <a:gd name="T16" fmla="*/ 2147483647 w 46"/>
                <a:gd name="T17" fmla="*/ 2147483647 h 28"/>
                <a:gd name="T18" fmla="*/ 2147483647 w 46"/>
                <a:gd name="T19" fmla="*/ 2147483647 h 28"/>
                <a:gd name="T20" fmla="*/ 2147483647 w 46"/>
                <a:gd name="T21" fmla="*/ 2147483647 h 28"/>
                <a:gd name="T22" fmla="*/ 2147483647 w 46"/>
                <a:gd name="T23" fmla="*/ 2147483647 h 28"/>
                <a:gd name="T24" fmla="*/ 2147483647 w 46"/>
                <a:gd name="T25" fmla="*/ 2147483647 h 28"/>
                <a:gd name="T26" fmla="*/ 2147483647 w 46"/>
                <a:gd name="T27" fmla="*/ 2147483647 h 28"/>
                <a:gd name="T28" fmla="*/ 0 w 46"/>
                <a:gd name="T29" fmla="*/ 2147483647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28">
                  <a:moveTo>
                    <a:pt x="0" y="15"/>
                  </a:moveTo>
                  <a:lnTo>
                    <a:pt x="3" y="17"/>
                  </a:lnTo>
                  <a:lnTo>
                    <a:pt x="12" y="14"/>
                  </a:lnTo>
                  <a:lnTo>
                    <a:pt x="13" y="8"/>
                  </a:lnTo>
                  <a:lnTo>
                    <a:pt x="27" y="9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33" y="11"/>
                  </a:lnTo>
                  <a:lnTo>
                    <a:pt x="36" y="18"/>
                  </a:lnTo>
                  <a:lnTo>
                    <a:pt x="27" y="21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8" y="26"/>
                  </a:lnTo>
                  <a:lnTo>
                    <a:pt x="2" y="23"/>
                  </a:lnTo>
                  <a:lnTo>
                    <a:pt x="0" y="15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6" name="Freeform 507"/>
            <p:cNvSpPr>
              <a:spLocks/>
            </p:cNvSpPr>
            <p:nvPr/>
          </p:nvSpPr>
          <p:spPr bwMode="auto">
            <a:xfrm>
              <a:off x="6342063" y="3095625"/>
              <a:ext cx="1508125" cy="1047750"/>
            </a:xfrm>
            <a:custGeom>
              <a:avLst/>
              <a:gdLst>
                <a:gd name="T0" fmla="*/ 2147483647 w 950"/>
                <a:gd name="T1" fmla="*/ 2147483647 h 660"/>
                <a:gd name="T2" fmla="*/ 2147483647 w 950"/>
                <a:gd name="T3" fmla="*/ 2147483647 h 660"/>
                <a:gd name="T4" fmla="*/ 2147483647 w 950"/>
                <a:gd name="T5" fmla="*/ 2147483647 h 660"/>
                <a:gd name="T6" fmla="*/ 2147483647 w 950"/>
                <a:gd name="T7" fmla="*/ 2147483647 h 660"/>
                <a:gd name="T8" fmla="*/ 2147483647 w 950"/>
                <a:gd name="T9" fmla="*/ 2147483647 h 660"/>
                <a:gd name="T10" fmla="*/ 2147483647 w 950"/>
                <a:gd name="T11" fmla="*/ 2147483647 h 660"/>
                <a:gd name="T12" fmla="*/ 2147483647 w 950"/>
                <a:gd name="T13" fmla="*/ 2147483647 h 660"/>
                <a:gd name="T14" fmla="*/ 2147483647 w 950"/>
                <a:gd name="T15" fmla="*/ 2147483647 h 660"/>
                <a:gd name="T16" fmla="*/ 2147483647 w 950"/>
                <a:gd name="T17" fmla="*/ 2147483647 h 660"/>
                <a:gd name="T18" fmla="*/ 2147483647 w 950"/>
                <a:gd name="T19" fmla="*/ 2147483647 h 660"/>
                <a:gd name="T20" fmla="*/ 2147483647 w 950"/>
                <a:gd name="T21" fmla="*/ 2147483647 h 660"/>
                <a:gd name="T22" fmla="*/ 2147483647 w 950"/>
                <a:gd name="T23" fmla="*/ 2147483647 h 660"/>
                <a:gd name="T24" fmla="*/ 2147483647 w 950"/>
                <a:gd name="T25" fmla="*/ 2147483647 h 660"/>
                <a:gd name="T26" fmla="*/ 2147483647 w 950"/>
                <a:gd name="T27" fmla="*/ 2147483647 h 660"/>
                <a:gd name="T28" fmla="*/ 2147483647 w 950"/>
                <a:gd name="T29" fmla="*/ 2147483647 h 660"/>
                <a:gd name="T30" fmla="*/ 2147483647 w 950"/>
                <a:gd name="T31" fmla="*/ 2147483647 h 660"/>
                <a:gd name="T32" fmla="*/ 2147483647 w 950"/>
                <a:gd name="T33" fmla="*/ 2147483647 h 660"/>
                <a:gd name="T34" fmla="*/ 2147483647 w 950"/>
                <a:gd name="T35" fmla="*/ 2147483647 h 660"/>
                <a:gd name="T36" fmla="*/ 2147483647 w 950"/>
                <a:gd name="T37" fmla="*/ 2147483647 h 660"/>
                <a:gd name="T38" fmla="*/ 2147483647 w 950"/>
                <a:gd name="T39" fmla="*/ 2147483647 h 660"/>
                <a:gd name="T40" fmla="*/ 2147483647 w 950"/>
                <a:gd name="T41" fmla="*/ 2147483647 h 660"/>
                <a:gd name="T42" fmla="*/ 2147483647 w 950"/>
                <a:gd name="T43" fmla="*/ 2147483647 h 660"/>
                <a:gd name="T44" fmla="*/ 2147483647 w 950"/>
                <a:gd name="T45" fmla="*/ 2147483647 h 660"/>
                <a:gd name="T46" fmla="*/ 2147483647 w 950"/>
                <a:gd name="T47" fmla="*/ 2147483647 h 660"/>
                <a:gd name="T48" fmla="*/ 2147483647 w 950"/>
                <a:gd name="T49" fmla="*/ 2147483647 h 660"/>
                <a:gd name="T50" fmla="*/ 2147483647 w 950"/>
                <a:gd name="T51" fmla="*/ 2147483647 h 660"/>
                <a:gd name="T52" fmla="*/ 2147483647 w 950"/>
                <a:gd name="T53" fmla="*/ 2147483647 h 660"/>
                <a:gd name="T54" fmla="*/ 2147483647 w 950"/>
                <a:gd name="T55" fmla="*/ 2147483647 h 660"/>
                <a:gd name="T56" fmla="*/ 2147483647 w 950"/>
                <a:gd name="T57" fmla="*/ 2147483647 h 660"/>
                <a:gd name="T58" fmla="*/ 2147483647 w 950"/>
                <a:gd name="T59" fmla="*/ 2147483647 h 660"/>
                <a:gd name="T60" fmla="*/ 2147483647 w 950"/>
                <a:gd name="T61" fmla="*/ 2147483647 h 660"/>
                <a:gd name="T62" fmla="*/ 2147483647 w 950"/>
                <a:gd name="T63" fmla="*/ 2147483647 h 660"/>
                <a:gd name="T64" fmla="*/ 2147483647 w 950"/>
                <a:gd name="T65" fmla="*/ 2147483647 h 660"/>
                <a:gd name="T66" fmla="*/ 2147483647 w 950"/>
                <a:gd name="T67" fmla="*/ 2147483647 h 660"/>
                <a:gd name="T68" fmla="*/ 2147483647 w 950"/>
                <a:gd name="T69" fmla="*/ 2147483647 h 660"/>
                <a:gd name="T70" fmla="*/ 2147483647 w 950"/>
                <a:gd name="T71" fmla="*/ 2147483647 h 660"/>
                <a:gd name="T72" fmla="*/ 2147483647 w 950"/>
                <a:gd name="T73" fmla="*/ 2147483647 h 660"/>
                <a:gd name="T74" fmla="*/ 2147483647 w 950"/>
                <a:gd name="T75" fmla="*/ 2147483647 h 660"/>
                <a:gd name="T76" fmla="*/ 2147483647 w 950"/>
                <a:gd name="T77" fmla="*/ 2147483647 h 660"/>
                <a:gd name="T78" fmla="*/ 2147483647 w 950"/>
                <a:gd name="T79" fmla="*/ 2147483647 h 660"/>
                <a:gd name="T80" fmla="*/ 2147483647 w 950"/>
                <a:gd name="T81" fmla="*/ 2147483647 h 660"/>
                <a:gd name="T82" fmla="*/ 2147483647 w 950"/>
                <a:gd name="T83" fmla="*/ 2147483647 h 660"/>
                <a:gd name="T84" fmla="*/ 2147483647 w 950"/>
                <a:gd name="T85" fmla="*/ 2147483647 h 660"/>
                <a:gd name="T86" fmla="*/ 2147483647 w 950"/>
                <a:gd name="T87" fmla="*/ 2147483647 h 660"/>
                <a:gd name="T88" fmla="*/ 2147483647 w 950"/>
                <a:gd name="T89" fmla="*/ 2147483647 h 660"/>
                <a:gd name="T90" fmla="*/ 2147483647 w 950"/>
                <a:gd name="T91" fmla="*/ 2147483647 h 660"/>
                <a:gd name="T92" fmla="*/ 2147483647 w 950"/>
                <a:gd name="T93" fmla="*/ 2147483647 h 660"/>
                <a:gd name="T94" fmla="*/ 2147483647 w 950"/>
                <a:gd name="T95" fmla="*/ 2147483647 h 660"/>
                <a:gd name="T96" fmla="*/ 2147483647 w 950"/>
                <a:gd name="T97" fmla="*/ 2147483647 h 660"/>
                <a:gd name="T98" fmla="*/ 2147483647 w 950"/>
                <a:gd name="T99" fmla="*/ 2147483647 h 660"/>
                <a:gd name="T100" fmla="*/ 2147483647 w 950"/>
                <a:gd name="T101" fmla="*/ 2147483647 h 660"/>
                <a:gd name="T102" fmla="*/ 2147483647 w 950"/>
                <a:gd name="T103" fmla="*/ 2147483647 h 660"/>
                <a:gd name="T104" fmla="*/ 2147483647 w 950"/>
                <a:gd name="T105" fmla="*/ 2147483647 h 660"/>
                <a:gd name="T106" fmla="*/ 2147483647 w 950"/>
                <a:gd name="T107" fmla="*/ 2147483647 h 660"/>
                <a:gd name="T108" fmla="*/ 2147483647 w 950"/>
                <a:gd name="T109" fmla="*/ 2147483647 h 660"/>
                <a:gd name="T110" fmla="*/ 2147483647 w 950"/>
                <a:gd name="T111" fmla="*/ 2147483647 h 660"/>
                <a:gd name="T112" fmla="*/ 2147483647 w 950"/>
                <a:gd name="T113" fmla="*/ 2147483647 h 660"/>
                <a:gd name="T114" fmla="*/ 2147483647 w 950"/>
                <a:gd name="T115" fmla="*/ 2147483647 h 660"/>
                <a:gd name="T116" fmla="*/ 2147483647 w 950"/>
                <a:gd name="T117" fmla="*/ 2147483647 h 660"/>
                <a:gd name="T118" fmla="*/ 2147483647 w 950"/>
                <a:gd name="T119" fmla="*/ 2147483647 h 660"/>
                <a:gd name="T120" fmla="*/ 2147483647 w 950"/>
                <a:gd name="T121" fmla="*/ 2147483647 h 6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0" h="660">
                  <a:moveTo>
                    <a:pt x="890" y="118"/>
                  </a:moveTo>
                  <a:lnTo>
                    <a:pt x="890" y="118"/>
                  </a:lnTo>
                  <a:lnTo>
                    <a:pt x="880" y="98"/>
                  </a:lnTo>
                  <a:lnTo>
                    <a:pt x="840" y="88"/>
                  </a:lnTo>
                  <a:lnTo>
                    <a:pt x="792" y="0"/>
                  </a:lnTo>
                  <a:lnTo>
                    <a:pt x="746" y="0"/>
                  </a:lnTo>
                  <a:lnTo>
                    <a:pt x="732" y="24"/>
                  </a:lnTo>
                  <a:lnTo>
                    <a:pt x="702" y="78"/>
                  </a:lnTo>
                  <a:lnTo>
                    <a:pt x="672" y="78"/>
                  </a:lnTo>
                  <a:lnTo>
                    <a:pt x="668" y="88"/>
                  </a:lnTo>
                  <a:lnTo>
                    <a:pt x="668" y="90"/>
                  </a:lnTo>
                  <a:lnTo>
                    <a:pt x="670" y="90"/>
                  </a:lnTo>
                  <a:lnTo>
                    <a:pt x="672" y="90"/>
                  </a:lnTo>
                  <a:lnTo>
                    <a:pt x="672" y="92"/>
                  </a:lnTo>
                  <a:lnTo>
                    <a:pt x="674" y="92"/>
                  </a:lnTo>
                  <a:lnTo>
                    <a:pt x="676" y="92"/>
                  </a:lnTo>
                  <a:lnTo>
                    <a:pt x="676" y="94"/>
                  </a:lnTo>
                  <a:lnTo>
                    <a:pt x="678" y="94"/>
                  </a:lnTo>
                  <a:lnTo>
                    <a:pt x="676" y="94"/>
                  </a:lnTo>
                  <a:lnTo>
                    <a:pt x="676" y="92"/>
                  </a:lnTo>
                  <a:lnTo>
                    <a:pt x="674" y="92"/>
                  </a:lnTo>
                  <a:lnTo>
                    <a:pt x="672" y="92"/>
                  </a:lnTo>
                  <a:lnTo>
                    <a:pt x="672" y="90"/>
                  </a:lnTo>
                  <a:lnTo>
                    <a:pt x="670" y="90"/>
                  </a:lnTo>
                  <a:lnTo>
                    <a:pt x="668" y="90"/>
                  </a:lnTo>
                  <a:lnTo>
                    <a:pt x="668" y="88"/>
                  </a:lnTo>
                  <a:lnTo>
                    <a:pt x="658" y="108"/>
                  </a:lnTo>
                  <a:lnTo>
                    <a:pt x="658" y="132"/>
                  </a:lnTo>
                  <a:lnTo>
                    <a:pt x="702" y="138"/>
                  </a:lnTo>
                  <a:lnTo>
                    <a:pt x="712" y="158"/>
                  </a:lnTo>
                  <a:lnTo>
                    <a:pt x="668" y="172"/>
                  </a:lnTo>
                  <a:lnTo>
                    <a:pt x="632" y="188"/>
                  </a:lnTo>
                  <a:lnTo>
                    <a:pt x="598" y="202"/>
                  </a:lnTo>
                  <a:lnTo>
                    <a:pt x="588" y="236"/>
                  </a:lnTo>
                  <a:lnTo>
                    <a:pt x="534" y="242"/>
                  </a:lnTo>
                  <a:lnTo>
                    <a:pt x="480" y="276"/>
                  </a:lnTo>
                  <a:lnTo>
                    <a:pt x="430" y="252"/>
                  </a:lnTo>
                  <a:lnTo>
                    <a:pt x="370" y="246"/>
                  </a:lnTo>
                  <a:lnTo>
                    <a:pt x="326" y="202"/>
                  </a:lnTo>
                  <a:lnTo>
                    <a:pt x="262" y="182"/>
                  </a:lnTo>
                  <a:lnTo>
                    <a:pt x="256" y="132"/>
                  </a:lnTo>
                  <a:lnTo>
                    <a:pt x="226" y="118"/>
                  </a:lnTo>
                  <a:lnTo>
                    <a:pt x="222" y="114"/>
                  </a:lnTo>
                  <a:lnTo>
                    <a:pt x="220" y="116"/>
                  </a:lnTo>
                  <a:lnTo>
                    <a:pt x="218" y="120"/>
                  </a:lnTo>
                  <a:lnTo>
                    <a:pt x="218" y="122"/>
                  </a:lnTo>
                  <a:lnTo>
                    <a:pt x="218" y="124"/>
                  </a:lnTo>
                  <a:lnTo>
                    <a:pt x="218" y="122"/>
                  </a:lnTo>
                  <a:lnTo>
                    <a:pt x="218" y="120"/>
                  </a:lnTo>
                  <a:lnTo>
                    <a:pt x="222" y="114"/>
                  </a:lnTo>
                  <a:lnTo>
                    <a:pt x="218" y="108"/>
                  </a:lnTo>
                  <a:lnTo>
                    <a:pt x="208" y="114"/>
                  </a:lnTo>
                  <a:lnTo>
                    <a:pt x="208" y="124"/>
                  </a:lnTo>
                  <a:lnTo>
                    <a:pt x="208" y="114"/>
                  </a:lnTo>
                  <a:lnTo>
                    <a:pt x="192" y="118"/>
                  </a:lnTo>
                  <a:lnTo>
                    <a:pt x="182" y="148"/>
                  </a:lnTo>
                  <a:lnTo>
                    <a:pt x="142" y="142"/>
                  </a:lnTo>
                  <a:lnTo>
                    <a:pt x="132" y="192"/>
                  </a:lnTo>
                  <a:lnTo>
                    <a:pt x="98" y="198"/>
                  </a:lnTo>
                  <a:lnTo>
                    <a:pt x="88" y="256"/>
                  </a:lnTo>
                  <a:lnTo>
                    <a:pt x="68" y="276"/>
                  </a:lnTo>
                  <a:lnTo>
                    <a:pt x="44" y="296"/>
                  </a:lnTo>
                  <a:lnTo>
                    <a:pt x="4" y="306"/>
                  </a:lnTo>
                  <a:lnTo>
                    <a:pt x="0" y="326"/>
                  </a:lnTo>
                  <a:lnTo>
                    <a:pt x="10" y="334"/>
                  </a:lnTo>
                  <a:lnTo>
                    <a:pt x="14" y="350"/>
                  </a:lnTo>
                  <a:lnTo>
                    <a:pt x="4" y="354"/>
                  </a:lnTo>
                  <a:lnTo>
                    <a:pt x="14" y="364"/>
                  </a:lnTo>
                  <a:lnTo>
                    <a:pt x="30" y="370"/>
                  </a:lnTo>
                  <a:lnTo>
                    <a:pt x="44" y="390"/>
                  </a:lnTo>
                  <a:lnTo>
                    <a:pt x="64" y="390"/>
                  </a:lnTo>
                  <a:lnTo>
                    <a:pt x="94" y="390"/>
                  </a:lnTo>
                  <a:lnTo>
                    <a:pt x="98" y="398"/>
                  </a:lnTo>
                  <a:lnTo>
                    <a:pt x="78" y="428"/>
                  </a:lnTo>
                  <a:lnTo>
                    <a:pt x="84" y="444"/>
                  </a:lnTo>
                  <a:lnTo>
                    <a:pt x="74" y="458"/>
                  </a:lnTo>
                  <a:lnTo>
                    <a:pt x="84" y="478"/>
                  </a:lnTo>
                  <a:lnTo>
                    <a:pt x="108" y="488"/>
                  </a:lnTo>
                  <a:lnTo>
                    <a:pt x="104" y="492"/>
                  </a:lnTo>
                  <a:lnTo>
                    <a:pt x="114" y="492"/>
                  </a:lnTo>
                  <a:lnTo>
                    <a:pt x="148" y="508"/>
                  </a:lnTo>
                  <a:lnTo>
                    <a:pt x="178" y="522"/>
                  </a:lnTo>
                  <a:lnTo>
                    <a:pt x="208" y="528"/>
                  </a:lnTo>
                  <a:lnTo>
                    <a:pt x="218" y="536"/>
                  </a:lnTo>
                  <a:lnTo>
                    <a:pt x="226" y="536"/>
                  </a:lnTo>
                  <a:lnTo>
                    <a:pt x="242" y="546"/>
                  </a:lnTo>
                  <a:lnTo>
                    <a:pt x="262" y="546"/>
                  </a:lnTo>
                  <a:lnTo>
                    <a:pt x="282" y="546"/>
                  </a:lnTo>
                  <a:lnTo>
                    <a:pt x="296" y="528"/>
                  </a:lnTo>
                  <a:lnTo>
                    <a:pt x="316" y="512"/>
                  </a:lnTo>
                  <a:lnTo>
                    <a:pt x="340" y="512"/>
                  </a:lnTo>
                  <a:lnTo>
                    <a:pt x="360" y="528"/>
                  </a:lnTo>
                  <a:lnTo>
                    <a:pt x="370" y="528"/>
                  </a:lnTo>
                  <a:lnTo>
                    <a:pt x="380" y="532"/>
                  </a:lnTo>
                  <a:lnTo>
                    <a:pt x="386" y="556"/>
                  </a:lnTo>
                  <a:lnTo>
                    <a:pt x="376" y="586"/>
                  </a:lnTo>
                  <a:lnTo>
                    <a:pt x="376" y="596"/>
                  </a:lnTo>
                  <a:lnTo>
                    <a:pt x="390" y="600"/>
                  </a:lnTo>
                  <a:lnTo>
                    <a:pt x="400" y="616"/>
                  </a:lnTo>
                  <a:lnTo>
                    <a:pt x="400" y="626"/>
                  </a:lnTo>
                  <a:lnTo>
                    <a:pt x="424" y="636"/>
                  </a:lnTo>
                  <a:lnTo>
                    <a:pt x="420" y="640"/>
                  </a:lnTo>
                  <a:lnTo>
                    <a:pt x="444" y="636"/>
                  </a:lnTo>
                  <a:lnTo>
                    <a:pt x="450" y="616"/>
                  </a:lnTo>
                  <a:lnTo>
                    <a:pt x="500" y="616"/>
                  </a:lnTo>
                  <a:lnTo>
                    <a:pt x="518" y="630"/>
                  </a:lnTo>
                  <a:lnTo>
                    <a:pt x="524" y="646"/>
                  </a:lnTo>
                  <a:lnTo>
                    <a:pt x="534" y="640"/>
                  </a:lnTo>
                  <a:lnTo>
                    <a:pt x="568" y="660"/>
                  </a:lnTo>
                  <a:lnTo>
                    <a:pt x="568" y="646"/>
                  </a:lnTo>
                  <a:lnTo>
                    <a:pt x="608" y="630"/>
                  </a:lnTo>
                  <a:lnTo>
                    <a:pt x="612" y="626"/>
                  </a:lnTo>
                  <a:lnTo>
                    <a:pt x="622" y="620"/>
                  </a:lnTo>
                  <a:lnTo>
                    <a:pt x="632" y="626"/>
                  </a:lnTo>
                  <a:lnTo>
                    <a:pt x="652" y="616"/>
                  </a:lnTo>
                  <a:lnTo>
                    <a:pt x="678" y="600"/>
                  </a:lnTo>
                  <a:lnTo>
                    <a:pt x="702" y="582"/>
                  </a:lnTo>
                  <a:lnTo>
                    <a:pt x="712" y="562"/>
                  </a:lnTo>
                  <a:lnTo>
                    <a:pt x="726" y="542"/>
                  </a:lnTo>
                  <a:lnTo>
                    <a:pt x="742" y="512"/>
                  </a:lnTo>
                  <a:lnTo>
                    <a:pt x="742" y="498"/>
                  </a:lnTo>
                  <a:lnTo>
                    <a:pt x="736" y="488"/>
                  </a:lnTo>
                  <a:lnTo>
                    <a:pt x="742" y="472"/>
                  </a:lnTo>
                  <a:lnTo>
                    <a:pt x="736" y="454"/>
                  </a:lnTo>
                  <a:lnTo>
                    <a:pt x="712" y="404"/>
                  </a:lnTo>
                  <a:lnTo>
                    <a:pt x="716" y="398"/>
                  </a:lnTo>
                  <a:lnTo>
                    <a:pt x="736" y="374"/>
                  </a:lnTo>
                  <a:lnTo>
                    <a:pt x="752" y="370"/>
                  </a:lnTo>
                  <a:lnTo>
                    <a:pt x="754" y="368"/>
                  </a:lnTo>
                  <a:lnTo>
                    <a:pt x="754" y="364"/>
                  </a:lnTo>
                  <a:lnTo>
                    <a:pt x="752" y="360"/>
                  </a:lnTo>
                  <a:lnTo>
                    <a:pt x="726" y="354"/>
                  </a:lnTo>
                  <a:lnTo>
                    <a:pt x="712" y="360"/>
                  </a:lnTo>
                  <a:lnTo>
                    <a:pt x="702" y="354"/>
                  </a:lnTo>
                  <a:lnTo>
                    <a:pt x="692" y="340"/>
                  </a:lnTo>
                  <a:lnTo>
                    <a:pt x="682" y="330"/>
                  </a:lnTo>
                  <a:lnTo>
                    <a:pt x="706" y="320"/>
                  </a:lnTo>
                  <a:lnTo>
                    <a:pt x="722" y="306"/>
                  </a:lnTo>
                  <a:lnTo>
                    <a:pt x="746" y="290"/>
                  </a:lnTo>
                  <a:lnTo>
                    <a:pt x="756" y="290"/>
                  </a:lnTo>
                  <a:lnTo>
                    <a:pt x="742" y="310"/>
                  </a:lnTo>
                  <a:lnTo>
                    <a:pt x="752" y="320"/>
                  </a:lnTo>
                  <a:lnTo>
                    <a:pt x="762" y="316"/>
                  </a:lnTo>
                  <a:lnTo>
                    <a:pt x="786" y="306"/>
                  </a:lnTo>
                  <a:lnTo>
                    <a:pt x="792" y="284"/>
                  </a:lnTo>
                  <a:lnTo>
                    <a:pt x="806" y="272"/>
                  </a:lnTo>
                  <a:lnTo>
                    <a:pt x="820" y="282"/>
                  </a:lnTo>
                  <a:lnTo>
                    <a:pt x="818" y="262"/>
                  </a:lnTo>
                  <a:lnTo>
                    <a:pt x="838" y="250"/>
                  </a:lnTo>
                  <a:lnTo>
                    <a:pt x="864" y="254"/>
                  </a:lnTo>
                  <a:lnTo>
                    <a:pt x="876" y="246"/>
                  </a:lnTo>
                  <a:lnTo>
                    <a:pt x="890" y="252"/>
                  </a:lnTo>
                  <a:lnTo>
                    <a:pt x="900" y="198"/>
                  </a:lnTo>
                  <a:lnTo>
                    <a:pt x="924" y="192"/>
                  </a:lnTo>
                  <a:lnTo>
                    <a:pt x="950" y="118"/>
                  </a:lnTo>
                  <a:lnTo>
                    <a:pt x="890" y="118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7" name="Freeform 260"/>
            <p:cNvSpPr>
              <a:spLocks/>
            </p:cNvSpPr>
            <p:nvPr/>
          </p:nvSpPr>
          <p:spPr bwMode="auto">
            <a:xfrm>
              <a:off x="6386513" y="4664075"/>
              <a:ext cx="57150" cy="68263"/>
            </a:xfrm>
            <a:custGeom>
              <a:avLst/>
              <a:gdLst>
                <a:gd name="T0" fmla="*/ 2147483647 w 42"/>
                <a:gd name="T1" fmla="*/ 0 h 54"/>
                <a:gd name="T2" fmla="*/ 0 w 42"/>
                <a:gd name="T3" fmla="*/ 2147483647 h 54"/>
                <a:gd name="T4" fmla="*/ 2147483647 w 42"/>
                <a:gd name="T5" fmla="*/ 2147483647 h 54"/>
                <a:gd name="T6" fmla="*/ 2147483647 w 42"/>
                <a:gd name="T7" fmla="*/ 2147483647 h 54"/>
                <a:gd name="T8" fmla="*/ 2147483647 w 42"/>
                <a:gd name="T9" fmla="*/ 2147483647 h 54"/>
                <a:gd name="T10" fmla="*/ 2147483647 w 42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54">
                  <a:moveTo>
                    <a:pt x="6" y="0"/>
                  </a:moveTo>
                  <a:lnTo>
                    <a:pt x="0" y="24"/>
                  </a:lnTo>
                  <a:lnTo>
                    <a:pt x="6" y="54"/>
                  </a:lnTo>
                  <a:lnTo>
                    <a:pt x="30" y="54"/>
                  </a:lnTo>
                  <a:lnTo>
                    <a:pt x="42" y="3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8" name="Freeform 261"/>
            <p:cNvSpPr>
              <a:spLocks/>
            </p:cNvSpPr>
            <p:nvPr/>
          </p:nvSpPr>
          <p:spPr bwMode="auto">
            <a:xfrm>
              <a:off x="7205663" y="4143375"/>
              <a:ext cx="53975" cy="53975"/>
            </a:xfrm>
            <a:custGeom>
              <a:avLst/>
              <a:gdLst>
                <a:gd name="T0" fmla="*/ 0 w 42"/>
                <a:gd name="T1" fmla="*/ 2147483647 h 42"/>
                <a:gd name="T2" fmla="*/ 2147483647 w 42"/>
                <a:gd name="T3" fmla="*/ 2147483647 h 42"/>
                <a:gd name="T4" fmla="*/ 2147483647 w 42"/>
                <a:gd name="T5" fmla="*/ 0 h 42"/>
                <a:gd name="T6" fmla="*/ 2147483647 w 42"/>
                <a:gd name="T7" fmla="*/ 2147483647 h 42"/>
                <a:gd name="T8" fmla="*/ 2147483647 w 42"/>
                <a:gd name="T9" fmla="*/ 2147483647 h 42"/>
                <a:gd name="T10" fmla="*/ 2147483647 w 42"/>
                <a:gd name="T11" fmla="*/ 2147483647 h 42"/>
                <a:gd name="T12" fmla="*/ 0 w 42"/>
                <a:gd name="T13" fmla="*/ 214748364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2">
                  <a:moveTo>
                    <a:pt x="0" y="30"/>
                  </a:moveTo>
                  <a:lnTo>
                    <a:pt x="12" y="12"/>
                  </a:lnTo>
                  <a:lnTo>
                    <a:pt x="30" y="0"/>
                  </a:lnTo>
                  <a:lnTo>
                    <a:pt x="42" y="12"/>
                  </a:lnTo>
                  <a:lnTo>
                    <a:pt x="30" y="30"/>
                  </a:lnTo>
                  <a:lnTo>
                    <a:pt x="12" y="42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9" name="Freeform 262"/>
            <p:cNvSpPr>
              <a:spLocks/>
            </p:cNvSpPr>
            <p:nvPr/>
          </p:nvSpPr>
          <p:spPr bwMode="auto">
            <a:xfrm>
              <a:off x="7496175" y="4010025"/>
              <a:ext cx="31750" cy="93663"/>
            </a:xfrm>
            <a:custGeom>
              <a:avLst/>
              <a:gdLst>
                <a:gd name="T0" fmla="*/ 0 w 24"/>
                <a:gd name="T1" fmla="*/ 2147483647 h 72"/>
                <a:gd name="T2" fmla="*/ 0 w 24"/>
                <a:gd name="T3" fmla="*/ 2147483647 h 72"/>
                <a:gd name="T4" fmla="*/ 2147483647 w 24"/>
                <a:gd name="T5" fmla="*/ 0 h 72"/>
                <a:gd name="T6" fmla="*/ 2147483647 w 24"/>
                <a:gd name="T7" fmla="*/ 2147483647 h 72"/>
                <a:gd name="T8" fmla="*/ 2147483647 w 24"/>
                <a:gd name="T9" fmla="*/ 2147483647 h 72"/>
                <a:gd name="T10" fmla="*/ 0 w 24"/>
                <a:gd name="T11" fmla="*/ 214748364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72">
                  <a:moveTo>
                    <a:pt x="0" y="42"/>
                  </a:moveTo>
                  <a:lnTo>
                    <a:pt x="0" y="18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6" y="72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0" name="Freeform 263"/>
            <p:cNvSpPr>
              <a:spLocks/>
            </p:cNvSpPr>
            <p:nvPr/>
          </p:nvSpPr>
          <p:spPr bwMode="auto">
            <a:xfrm>
              <a:off x="7731125" y="3767138"/>
              <a:ext cx="46038" cy="69850"/>
            </a:xfrm>
            <a:custGeom>
              <a:avLst/>
              <a:gdLst>
                <a:gd name="T0" fmla="*/ 0 w 36"/>
                <a:gd name="T1" fmla="*/ 2147483647 h 54"/>
                <a:gd name="T2" fmla="*/ 2147483647 w 36"/>
                <a:gd name="T3" fmla="*/ 2147483647 h 54"/>
                <a:gd name="T4" fmla="*/ 2147483647 w 36"/>
                <a:gd name="T5" fmla="*/ 2147483647 h 54"/>
                <a:gd name="T6" fmla="*/ 2147483647 w 36"/>
                <a:gd name="T7" fmla="*/ 2147483647 h 54"/>
                <a:gd name="T8" fmla="*/ 2147483647 w 36"/>
                <a:gd name="T9" fmla="*/ 2147483647 h 54"/>
                <a:gd name="T10" fmla="*/ 2147483647 w 36"/>
                <a:gd name="T11" fmla="*/ 0 h 54"/>
                <a:gd name="T12" fmla="*/ 0 w 36"/>
                <a:gd name="T13" fmla="*/ 214748364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4">
                  <a:moveTo>
                    <a:pt x="0" y="18"/>
                  </a:moveTo>
                  <a:lnTo>
                    <a:pt x="6" y="36"/>
                  </a:lnTo>
                  <a:lnTo>
                    <a:pt x="12" y="54"/>
                  </a:lnTo>
                  <a:lnTo>
                    <a:pt x="30" y="42"/>
                  </a:lnTo>
                  <a:lnTo>
                    <a:pt x="36" y="18"/>
                  </a:lnTo>
                  <a:lnTo>
                    <a:pt x="30" y="0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1" name="Freeform 264"/>
            <p:cNvSpPr>
              <a:spLocks/>
            </p:cNvSpPr>
            <p:nvPr/>
          </p:nvSpPr>
          <p:spPr bwMode="auto">
            <a:xfrm>
              <a:off x="7786688" y="3408363"/>
              <a:ext cx="344487" cy="374650"/>
            </a:xfrm>
            <a:custGeom>
              <a:avLst/>
              <a:gdLst>
                <a:gd name="T0" fmla="*/ 2147483647 w 264"/>
                <a:gd name="T1" fmla="*/ 2147483647 h 289"/>
                <a:gd name="T2" fmla="*/ 2147483647 w 264"/>
                <a:gd name="T3" fmla="*/ 2147483647 h 289"/>
                <a:gd name="T4" fmla="*/ 2147483647 w 264"/>
                <a:gd name="T5" fmla="*/ 2147483647 h 289"/>
                <a:gd name="T6" fmla="*/ 2147483647 w 264"/>
                <a:gd name="T7" fmla="*/ 2147483647 h 289"/>
                <a:gd name="T8" fmla="*/ 2147483647 w 264"/>
                <a:gd name="T9" fmla="*/ 2147483647 h 289"/>
                <a:gd name="T10" fmla="*/ 2147483647 w 264"/>
                <a:gd name="T11" fmla="*/ 2147483647 h 289"/>
                <a:gd name="T12" fmla="*/ 2147483647 w 264"/>
                <a:gd name="T13" fmla="*/ 2147483647 h 289"/>
                <a:gd name="T14" fmla="*/ 2147483647 w 264"/>
                <a:gd name="T15" fmla="*/ 2147483647 h 289"/>
                <a:gd name="T16" fmla="*/ 2147483647 w 264"/>
                <a:gd name="T17" fmla="*/ 2147483647 h 289"/>
                <a:gd name="T18" fmla="*/ 2147483647 w 264"/>
                <a:gd name="T19" fmla="*/ 2147483647 h 289"/>
                <a:gd name="T20" fmla="*/ 2147483647 w 264"/>
                <a:gd name="T21" fmla="*/ 0 h 289"/>
                <a:gd name="T22" fmla="*/ 2147483647 w 264"/>
                <a:gd name="T23" fmla="*/ 2147483647 h 289"/>
                <a:gd name="T24" fmla="*/ 2147483647 w 264"/>
                <a:gd name="T25" fmla="*/ 2147483647 h 289"/>
                <a:gd name="T26" fmla="*/ 2147483647 w 264"/>
                <a:gd name="T27" fmla="*/ 2147483647 h 289"/>
                <a:gd name="T28" fmla="*/ 2147483647 w 264"/>
                <a:gd name="T29" fmla="*/ 2147483647 h 289"/>
                <a:gd name="T30" fmla="*/ 2147483647 w 264"/>
                <a:gd name="T31" fmla="*/ 2147483647 h 289"/>
                <a:gd name="T32" fmla="*/ 2147483647 w 264"/>
                <a:gd name="T33" fmla="*/ 2147483647 h 289"/>
                <a:gd name="T34" fmla="*/ 2147483647 w 264"/>
                <a:gd name="T35" fmla="*/ 2147483647 h 289"/>
                <a:gd name="T36" fmla="*/ 2147483647 w 264"/>
                <a:gd name="T37" fmla="*/ 2147483647 h 289"/>
                <a:gd name="T38" fmla="*/ 2147483647 w 264"/>
                <a:gd name="T39" fmla="*/ 2147483647 h 289"/>
                <a:gd name="T40" fmla="*/ 2147483647 w 264"/>
                <a:gd name="T41" fmla="*/ 2147483647 h 289"/>
                <a:gd name="T42" fmla="*/ 2147483647 w 264"/>
                <a:gd name="T43" fmla="*/ 2147483647 h 289"/>
                <a:gd name="T44" fmla="*/ 2147483647 w 264"/>
                <a:gd name="T45" fmla="*/ 2147483647 h 289"/>
                <a:gd name="T46" fmla="*/ 2147483647 w 264"/>
                <a:gd name="T47" fmla="*/ 2147483647 h 289"/>
                <a:gd name="T48" fmla="*/ 2147483647 w 264"/>
                <a:gd name="T49" fmla="*/ 2147483647 h 289"/>
                <a:gd name="T50" fmla="*/ 2147483647 w 264"/>
                <a:gd name="T51" fmla="*/ 2147483647 h 289"/>
                <a:gd name="T52" fmla="*/ 2147483647 w 264"/>
                <a:gd name="T53" fmla="*/ 2147483647 h 289"/>
                <a:gd name="T54" fmla="*/ 2147483647 w 264"/>
                <a:gd name="T55" fmla="*/ 2147483647 h 289"/>
                <a:gd name="T56" fmla="*/ 2147483647 w 264"/>
                <a:gd name="T57" fmla="*/ 2147483647 h 289"/>
                <a:gd name="T58" fmla="*/ 2147483647 w 264"/>
                <a:gd name="T59" fmla="*/ 2147483647 h 289"/>
                <a:gd name="T60" fmla="*/ 2147483647 w 264"/>
                <a:gd name="T61" fmla="*/ 2147483647 h 289"/>
                <a:gd name="T62" fmla="*/ 2147483647 w 264"/>
                <a:gd name="T63" fmla="*/ 2147483647 h 289"/>
                <a:gd name="T64" fmla="*/ 2147483647 w 264"/>
                <a:gd name="T65" fmla="*/ 2147483647 h 289"/>
                <a:gd name="T66" fmla="*/ 0 w 264"/>
                <a:gd name="T67" fmla="*/ 2147483647 h 289"/>
                <a:gd name="T68" fmla="*/ 2147483647 w 264"/>
                <a:gd name="T69" fmla="*/ 2147483647 h 28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4" h="289">
                  <a:moveTo>
                    <a:pt x="6" y="247"/>
                  </a:moveTo>
                  <a:lnTo>
                    <a:pt x="42" y="235"/>
                  </a:lnTo>
                  <a:lnTo>
                    <a:pt x="66" y="235"/>
                  </a:lnTo>
                  <a:lnTo>
                    <a:pt x="108" y="199"/>
                  </a:lnTo>
                  <a:lnTo>
                    <a:pt x="138" y="187"/>
                  </a:lnTo>
                  <a:lnTo>
                    <a:pt x="144" y="157"/>
                  </a:lnTo>
                  <a:lnTo>
                    <a:pt x="156" y="109"/>
                  </a:lnTo>
                  <a:lnTo>
                    <a:pt x="156" y="72"/>
                  </a:lnTo>
                  <a:lnTo>
                    <a:pt x="174" y="48"/>
                  </a:lnTo>
                  <a:lnTo>
                    <a:pt x="174" y="18"/>
                  </a:lnTo>
                  <a:lnTo>
                    <a:pt x="186" y="0"/>
                  </a:lnTo>
                  <a:lnTo>
                    <a:pt x="210" y="18"/>
                  </a:lnTo>
                  <a:lnTo>
                    <a:pt x="246" y="30"/>
                  </a:lnTo>
                  <a:lnTo>
                    <a:pt x="264" y="30"/>
                  </a:lnTo>
                  <a:lnTo>
                    <a:pt x="240" y="54"/>
                  </a:lnTo>
                  <a:lnTo>
                    <a:pt x="222" y="66"/>
                  </a:lnTo>
                  <a:lnTo>
                    <a:pt x="210" y="85"/>
                  </a:lnTo>
                  <a:lnTo>
                    <a:pt x="180" y="60"/>
                  </a:lnTo>
                  <a:lnTo>
                    <a:pt x="162" y="97"/>
                  </a:lnTo>
                  <a:lnTo>
                    <a:pt x="186" y="139"/>
                  </a:lnTo>
                  <a:lnTo>
                    <a:pt x="168" y="169"/>
                  </a:lnTo>
                  <a:lnTo>
                    <a:pt x="162" y="193"/>
                  </a:lnTo>
                  <a:lnTo>
                    <a:pt x="162" y="235"/>
                  </a:lnTo>
                  <a:lnTo>
                    <a:pt x="150" y="247"/>
                  </a:lnTo>
                  <a:lnTo>
                    <a:pt x="138" y="241"/>
                  </a:lnTo>
                  <a:lnTo>
                    <a:pt x="126" y="247"/>
                  </a:lnTo>
                  <a:lnTo>
                    <a:pt x="102" y="247"/>
                  </a:lnTo>
                  <a:lnTo>
                    <a:pt x="90" y="247"/>
                  </a:lnTo>
                  <a:lnTo>
                    <a:pt x="66" y="271"/>
                  </a:lnTo>
                  <a:lnTo>
                    <a:pt x="60" y="259"/>
                  </a:lnTo>
                  <a:lnTo>
                    <a:pt x="48" y="265"/>
                  </a:lnTo>
                  <a:lnTo>
                    <a:pt x="36" y="271"/>
                  </a:lnTo>
                  <a:lnTo>
                    <a:pt x="12" y="289"/>
                  </a:lnTo>
                  <a:lnTo>
                    <a:pt x="0" y="259"/>
                  </a:lnTo>
                  <a:lnTo>
                    <a:pt x="6" y="24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2" name="Freeform 265"/>
            <p:cNvSpPr>
              <a:spLocks/>
            </p:cNvSpPr>
            <p:nvPr/>
          </p:nvSpPr>
          <p:spPr bwMode="auto">
            <a:xfrm>
              <a:off x="8029575" y="3063875"/>
              <a:ext cx="61913" cy="306388"/>
            </a:xfrm>
            <a:custGeom>
              <a:avLst/>
              <a:gdLst>
                <a:gd name="T0" fmla="*/ 2147483647 w 48"/>
                <a:gd name="T1" fmla="*/ 2147483647 h 234"/>
                <a:gd name="T2" fmla="*/ 2147483647 w 48"/>
                <a:gd name="T3" fmla="*/ 2147483647 h 234"/>
                <a:gd name="T4" fmla="*/ 2147483647 w 48"/>
                <a:gd name="T5" fmla="*/ 2147483647 h 234"/>
                <a:gd name="T6" fmla="*/ 0 w 48"/>
                <a:gd name="T7" fmla="*/ 2147483647 h 234"/>
                <a:gd name="T8" fmla="*/ 2147483647 w 48"/>
                <a:gd name="T9" fmla="*/ 2147483647 h 234"/>
                <a:gd name="T10" fmla="*/ 2147483647 w 48"/>
                <a:gd name="T11" fmla="*/ 0 h 234"/>
                <a:gd name="T12" fmla="*/ 2147483647 w 48"/>
                <a:gd name="T13" fmla="*/ 2147483647 h 234"/>
                <a:gd name="T14" fmla="*/ 2147483647 w 48"/>
                <a:gd name="T15" fmla="*/ 2147483647 h 234"/>
                <a:gd name="T16" fmla="*/ 2147483647 w 48"/>
                <a:gd name="T17" fmla="*/ 2147483647 h 234"/>
                <a:gd name="T18" fmla="*/ 2147483647 w 48"/>
                <a:gd name="T19" fmla="*/ 2147483647 h 234"/>
                <a:gd name="T20" fmla="*/ 2147483647 w 48"/>
                <a:gd name="T21" fmla="*/ 2147483647 h 234"/>
                <a:gd name="T22" fmla="*/ 2147483647 w 48"/>
                <a:gd name="T23" fmla="*/ 2147483647 h 234"/>
                <a:gd name="T24" fmla="*/ 2147483647 w 48"/>
                <a:gd name="T25" fmla="*/ 2147483647 h 234"/>
                <a:gd name="T26" fmla="*/ 2147483647 w 48"/>
                <a:gd name="T27" fmla="*/ 2147483647 h 2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8" h="234">
                  <a:moveTo>
                    <a:pt x="12" y="222"/>
                  </a:moveTo>
                  <a:lnTo>
                    <a:pt x="12" y="180"/>
                  </a:lnTo>
                  <a:lnTo>
                    <a:pt x="6" y="90"/>
                  </a:lnTo>
                  <a:lnTo>
                    <a:pt x="0" y="66"/>
                  </a:lnTo>
                  <a:lnTo>
                    <a:pt x="6" y="30"/>
                  </a:lnTo>
                  <a:lnTo>
                    <a:pt x="12" y="0"/>
                  </a:lnTo>
                  <a:lnTo>
                    <a:pt x="24" y="36"/>
                  </a:lnTo>
                  <a:lnTo>
                    <a:pt x="24" y="60"/>
                  </a:lnTo>
                  <a:lnTo>
                    <a:pt x="48" y="156"/>
                  </a:lnTo>
                  <a:lnTo>
                    <a:pt x="30" y="144"/>
                  </a:lnTo>
                  <a:lnTo>
                    <a:pt x="24" y="168"/>
                  </a:lnTo>
                  <a:lnTo>
                    <a:pt x="24" y="198"/>
                  </a:lnTo>
                  <a:lnTo>
                    <a:pt x="42" y="234"/>
                  </a:lnTo>
                  <a:lnTo>
                    <a:pt x="12" y="2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3" name="Freeform 272"/>
            <p:cNvSpPr>
              <a:spLocks/>
            </p:cNvSpPr>
            <p:nvPr/>
          </p:nvSpPr>
          <p:spPr bwMode="auto">
            <a:xfrm>
              <a:off x="7478713" y="4189413"/>
              <a:ext cx="141287" cy="195262"/>
            </a:xfrm>
            <a:custGeom>
              <a:avLst/>
              <a:gdLst>
                <a:gd name="T0" fmla="*/ 2147483647 w 108"/>
                <a:gd name="T1" fmla="*/ 2147483647 h 151"/>
                <a:gd name="T2" fmla="*/ 0 w 108"/>
                <a:gd name="T3" fmla="*/ 2147483647 h 151"/>
                <a:gd name="T4" fmla="*/ 2147483647 w 108"/>
                <a:gd name="T5" fmla="*/ 2147483647 h 151"/>
                <a:gd name="T6" fmla="*/ 2147483647 w 108"/>
                <a:gd name="T7" fmla="*/ 2147483647 h 151"/>
                <a:gd name="T8" fmla="*/ 2147483647 w 108"/>
                <a:gd name="T9" fmla="*/ 2147483647 h 151"/>
                <a:gd name="T10" fmla="*/ 2147483647 w 108"/>
                <a:gd name="T11" fmla="*/ 2147483647 h 151"/>
                <a:gd name="T12" fmla="*/ 2147483647 w 108"/>
                <a:gd name="T13" fmla="*/ 2147483647 h 151"/>
                <a:gd name="T14" fmla="*/ 2147483647 w 108"/>
                <a:gd name="T15" fmla="*/ 2147483647 h 151"/>
                <a:gd name="T16" fmla="*/ 2147483647 w 108"/>
                <a:gd name="T17" fmla="*/ 2147483647 h 151"/>
                <a:gd name="T18" fmla="*/ 2147483647 w 108"/>
                <a:gd name="T19" fmla="*/ 2147483647 h 151"/>
                <a:gd name="T20" fmla="*/ 2147483647 w 108"/>
                <a:gd name="T21" fmla="*/ 2147483647 h 151"/>
                <a:gd name="T22" fmla="*/ 2147483647 w 108"/>
                <a:gd name="T23" fmla="*/ 2147483647 h 151"/>
                <a:gd name="T24" fmla="*/ 2147483647 w 108"/>
                <a:gd name="T25" fmla="*/ 2147483647 h 151"/>
                <a:gd name="T26" fmla="*/ 2147483647 w 108"/>
                <a:gd name="T27" fmla="*/ 0 h 151"/>
                <a:gd name="T28" fmla="*/ 2147483647 w 108"/>
                <a:gd name="T29" fmla="*/ 2147483647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8" h="151">
                  <a:moveTo>
                    <a:pt x="12" y="18"/>
                  </a:moveTo>
                  <a:lnTo>
                    <a:pt x="0" y="42"/>
                  </a:lnTo>
                  <a:lnTo>
                    <a:pt x="6" y="72"/>
                  </a:lnTo>
                  <a:lnTo>
                    <a:pt x="18" y="85"/>
                  </a:lnTo>
                  <a:lnTo>
                    <a:pt x="36" y="91"/>
                  </a:lnTo>
                  <a:lnTo>
                    <a:pt x="72" y="109"/>
                  </a:lnTo>
                  <a:lnTo>
                    <a:pt x="78" y="139"/>
                  </a:lnTo>
                  <a:lnTo>
                    <a:pt x="108" y="151"/>
                  </a:lnTo>
                  <a:lnTo>
                    <a:pt x="102" y="127"/>
                  </a:lnTo>
                  <a:lnTo>
                    <a:pt x="78" y="91"/>
                  </a:lnTo>
                  <a:lnTo>
                    <a:pt x="42" y="66"/>
                  </a:lnTo>
                  <a:lnTo>
                    <a:pt x="48" y="48"/>
                  </a:lnTo>
                  <a:lnTo>
                    <a:pt x="54" y="12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4" name="Freeform 273"/>
            <p:cNvSpPr>
              <a:spLocks/>
            </p:cNvSpPr>
            <p:nvPr/>
          </p:nvSpPr>
          <p:spPr bwMode="auto">
            <a:xfrm>
              <a:off x="7535863" y="4416425"/>
              <a:ext cx="115887" cy="92075"/>
            </a:xfrm>
            <a:custGeom>
              <a:avLst/>
              <a:gdLst>
                <a:gd name="T0" fmla="*/ 0 w 90"/>
                <a:gd name="T1" fmla="*/ 2147483647 h 72"/>
                <a:gd name="T2" fmla="*/ 2147483647 w 90"/>
                <a:gd name="T3" fmla="*/ 2147483647 h 72"/>
                <a:gd name="T4" fmla="*/ 2147483647 w 90"/>
                <a:gd name="T5" fmla="*/ 2147483647 h 72"/>
                <a:gd name="T6" fmla="*/ 2147483647 w 90"/>
                <a:gd name="T7" fmla="*/ 0 h 72"/>
                <a:gd name="T8" fmla="*/ 2147483647 w 90"/>
                <a:gd name="T9" fmla="*/ 2147483647 h 72"/>
                <a:gd name="T10" fmla="*/ 2147483647 w 90"/>
                <a:gd name="T11" fmla="*/ 2147483647 h 72"/>
                <a:gd name="T12" fmla="*/ 2147483647 w 90"/>
                <a:gd name="T13" fmla="*/ 2147483647 h 72"/>
                <a:gd name="T14" fmla="*/ 2147483647 w 90"/>
                <a:gd name="T15" fmla="*/ 2147483647 h 72"/>
                <a:gd name="T16" fmla="*/ 2147483647 w 90"/>
                <a:gd name="T17" fmla="*/ 2147483647 h 72"/>
                <a:gd name="T18" fmla="*/ 0 w 90"/>
                <a:gd name="T19" fmla="*/ 2147483647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72">
                  <a:moveTo>
                    <a:pt x="0" y="54"/>
                  </a:moveTo>
                  <a:lnTo>
                    <a:pt x="18" y="24"/>
                  </a:lnTo>
                  <a:lnTo>
                    <a:pt x="42" y="24"/>
                  </a:lnTo>
                  <a:lnTo>
                    <a:pt x="60" y="0"/>
                  </a:lnTo>
                  <a:lnTo>
                    <a:pt x="90" y="24"/>
                  </a:lnTo>
                  <a:lnTo>
                    <a:pt x="90" y="72"/>
                  </a:lnTo>
                  <a:lnTo>
                    <a:pt x="60" y="60"/>
                  </a:lnTo>
                  <a:lnTo>
                    <a:pt x="42" y="60"/>
                  </a:lnTo>
                  <a:lnTo>
                    <a:pt x="24" y="48"/>
                  </a:lnTo>
                  <a:lnTo>
                    <a:pt x="0" y="5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5" name="Freeform 333"/>
            <p:cNvSpPr>
              <a:spLocks/>
            </p:cNvSpPr>
            <p:nvPr/>
          </p:nvSpPr>
          <p:spPr bwMode="auto">
            <a:xfrm>
              <a:off x="6692900" y="3143250"/>
              <a:ext cx="777875" cy="390525"/>
            </a:xfrm>
            <a:custGeom>
              <a:avLst/>
              <a:gdLst>
                <a:gd name="T0" fmla="*/ 2147483647 w 595"/>
                <a:gd name="T1" fmla="*/ 2147483647 h 301"/>
                <a:gd name="T2" fmla="*/ 2147483647 w 595"/>
                <a:gd name="T3" fmla="*/ 2147483647 h 301"/>
                <a:gd name="T4" fmla="*/ 2147483647 w 595"/>
                <a:gd name="T5" fmla="*/ 2147483647 h 301"/>
                <a:gd name="T6" fmla="*/ 2147483647 w 595"/>
                <a:gd name="T7" fmla="*/ 2147483647 h 301"/>
                <a:gd name="T8" fmla="*/ 2147483647 w 595"/>
                <a:gd name="T9" fmla="*/ 2147483647 h 301"/>
                <a:gd name="T10" fmla="*/ 2147483647 w 595"/>
                <a:gd name="T11" fmla="*/ 2147483647 h 301"/>
                <a:gd name="T12" fmla="*/ 2147483647 w 595"/>
                <a:gd name="T13" fmla="*/ 2147483647 h 301"/>
                <a:gd name="T14" fmla="*/ 2147483647 w 595"/>
                <a:gd name="T15" fmla="*/ 2147483647 h 301"/>
                <a:gd name="T16" fmla="*/ 2147483647 w 595"/>
                <a:gd name="T17" fmla="*/ 2147483647 h 301"/>
                <a:gd name="T18" fmla="*/ 2147483647 w 595"/>
                <a:gd name="T19" fmla="*/ 2147483647 h 301"/>
                <a:gd name="T20" fmla="*/ 2147483647 w 595"/>
                <a:gd name="T21" fmla="*/ 2147483647 h 301"/>
                <a:gd name="T22" fmla="*/ 2147483647 w 595"/>
                <a:gd name="T23" fmla="*/ 2147483647 h 301"/>
                <a:gd name="T24" fmla="*/ 2147483647 w 595"/>
                <a:gd name="T25" fmla="*/ 2147483647 h 301"/>
                <a:gd name="T26" fmla="*/ 2147483647 w 595"/>
                <a:gd name="T27" fmla="*/ 2147483647 h 301"/>
                <a:gd name="T28" fmla="*/ 2147483647 w 595"/>
                <a:gd name="T29" fmla="*/ 2147483647 h 301"/>
                <a:gd name="T30" fmla="*/ 2147483647 w 595"/>
                <a:gd name="T31" fmla="*/ 2147483647 h 301"/>
                <a:gd name="T32" fmla="*/ 2147483647 w 595"/>
                <a:gd name="T33" fmla="*/ 2147483647 h 301"/>
                <a:gd name="T34" fmla="*/ 2147483647 w 595"/>
                <a:gd name="T35" fmla="*/ 2147483647 h 301"/>
                <a:gd name="T36" fmla="*/ 2147483647 w 595"/>
                <a:gd name="T37" fmla="*/ 2147483647 h 301"/>
                <a:gd name="T38" fmla="*/ 2147483647 w 595"/>
                <a:gd name="T39" fmla="*/ 2147483647 h 301"/>
                <a:gd name="T40" fmla="*/ 2147483647 w 595"/>
                <a:gd name="T41" fmla="*/ 2147483647 h 301"/>
                <a:gd name="T42" fmla="*/ 2147483647 w 595"/>
                <a:gd name="T43" fmla="*/ 0 h 301"/>
                <a:gd name="T44" fmla="*/ 2147483647 w 595"/>
                <a:gd name="T45" fmla="*/ 2147483647 h 301"/>
                <a:gd name="T46" fmla="*/ 2147483647 w 595"/>
                <a:gd name="T47" fmla="*/ 2147483647 h 301"/>
                <a:gd name="T48" fmla="*/ 2147483647 w 595"/>
                <a:gd name="T49" fmla="*/ 2147483647 h 301"/>
                <a:gd name="T50" fmla="*/ 2147483647 w 595"/>
                <a:gd name="T51" fmla="*/ 2147483647 h 301"/>
                <a:gd name="T52" fmla="*/ 2147483647 w 595"/>
                <a:gd name="T53" fmla="*/ 2147483647 h 301"/>
                <a:gd name="T54" fmla="*/ 0 w 595"/>
                <a:gd name="T55" fmla="*/ 2147483647 h 301"/>
                <a:gd name="T56" fmla="*/ 2147483647 w 595"/>
                <a:gd name="T57" fmla="*/ 2147483647 h 301"/>
                <a:gd name="T58" fmla="*/ 2147483647 w 595"/>
                <a:gd name="T59" fmla="*/ 2147483647 h 30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5" h="301">
                  <a:moveTo>
                    <a:pt x="42" y="126"/>
                  </a:moveTo>
                  <a:lnTo>
                    <a:pt x="48" y="186"/>
                  </a:lnTo>
                  <a:lnTo>
                    <a:pt x="127" y="210"/>
                  </a:lnTo>
                  <a:lnTo>
                    <a:pt x="181" y="264"/>
                  </a:lnTo>
                  <a:lnTo>
                    <a:pt x="253" y="270"/>
                  </a:lnTo>
                  <a:lnTo>
                    <a:pt x="313" y="301"/>
                  </a:lnTo>
                  <a:lnTo>
                    <a:pt x="379" y="258"/>
                  </a:lnTo>
                  <a:lnTo>
                    <a:pt x="445" y="252"/>
                  </a:lnTo>
                  <a:lnTo>
                    <a:pt x="457" y="210"/>
                  </a:lnTo>
                  <a:lnTo>
                    <a:pt x="499" y="192"/>
                  </a:lnTo>
                  <a:lnTo>
                    <a:pt x="541" y="174"/>
                  </a:lnTo>
                  <a:lnTo>
                    <a:pt x="595" y="156"/>
                  </a:lnTo>
                  <a:lnTo>
                    <a:pt x="583" y="132"/>
                  </a:lnTo>
                  <a:lnTo>
                    <a:pt x="529" y="126"/>
                  </a:lnTo>
                  <a:lnTo>
                    <a:pt x="529" y="96"/>
                  </a:lnTo>
                  <a:lnTo>
                    <a:pt x="541" y="72"/>
                  </a:lnTo>
                  <a:lnTo>
                    <a:pt x="499" y="60"/>
                  </a:lnTo>
                  <a:lnTo>
                    <a:pt x="403" y="84"/>
                  </a:lnTo>
                  <a:lnTo>
                    <a:pt x="367" y="54"/>
                  </a:lnTo>
                  <a:lnTo>
                    <a:pt x="307" y="54"/>
                  </a:lnTo>
                  <a:lnTo>
                    <a:pt x="289" y="36"/>
                  </a:lnTo>
                  <a:lnTo>
                    <a:pt x="217" y="0"/>
                  </a:lnTo>
                  <a:lnTo>
                    <a:pt x="193" y="30"/>
                  </a:lnTo>
                  <a:lnTo>
                    <a:pt x="169" y="66"/>
                  </a:lnTo>
                  <a:lnTo>
                    <a:pt x="121" y="48"/>
                  </a:lnTo>
                  <a:lnTo>
                    <a:pt x="54" y="54"/>
                  </a:lnTo>
                  <a:lnTo>
                    <a:pt x="12" y="78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2" y="12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6" name="Line 449"/>
            <p:cNvSpPr>
              <a:spLocks noChangeShapeType="1"/>
            </p:cNvSpPr>
            <p:nvPr/>
          </p:nvSpPr>
          <p:spPr bwMode="auto">
            <a:xfrm>
              <a:off x="7440613" y="4206875"/>
              <a:ext cx="0" cy="0"/>
            </a:xfrm>
            <a:prstGeom prst="line">
              <a:avLst/>
            </a:prstGeom>
            <a:grpFill/>
            <a:ln w="0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7" name="Freeform 506"/>
            <p:cNvSpPr>
              <a:spLocks/>
            </p:cNvSpPr>
            <p:nvPr/>
          </p:nvSpPr>
          <p:spPr bwMode="auto">
            <a:xfrm>
              <a:off x="7589838" y="3492500"/>
              <a:ext cx="123825" cy="155575"/>
            </a:xfrm>
            <a:custGeom>
              <a:avLst/>
              <a:gdLst>
                <a:gd name="T0" fmla="*/ 2147483647 w 78"/>
                <a:gd name="T1" fmla="*/ 2147483647 h 98"/>
                <a:gd name="T2" fmla="*/ 2147483647 w 78"/>
                <a:gd name="T3" fmla="*/ 2147483647 h 98"/>
                <a:gd name="T4" fmla="*/ 2147483647 w 78"/>
                <a:gd name="T5" fmla="*/ 2147483647 h 98"/>
                <a:gd name="T6" fmla="*/ 2147483647 w 78"/>
                <a:gd name="T7" fmla="*/ 2147483647 h 98"/>
                <a:gd name="T8" fmla="*/ 0 w 78"/>
                <a:gd name="T9" fmla="*/ 2147483647 h 98"/>
                <a:gd name="T10" fmla="*/ 0 w 78"/>
                <a:gd name="T11" fmla="*/ 2147483647 h 98"/>
                <a:gd name="T12" fmla="*/ 2147483647 w 78"/>
                <a:gd name="T13" fmla="*/ 2147483647 h 98"/>
                <a:gd name="T14" fmla="*/ 2147483647 w 78"/>
                <a:gd name="T15" fmla="*/ 2147483647 h 98"/>
                <a:gd name="T16" fmla="*/ 2147483647 w 78"/>
                <a:gd name="T17" fmla="*/ 2147483647 h 98"/>
                <a:gd name="T18" fmla="*/ 2147483647 w 78"/>
                <a:gd name="T19" fmla="*/ 2147483647 h 98"/>
                <a:gd name="T20" fmla="*/ 2147483647 w 78"/>
                <a:gd name="T21" fmla="*/ 2147483647 h 98"/>
                <a:gd name="T22" fmla="*/ 2147483647 w 78"/>
                <a:gd name="T23" fmla="*/ 2147483647 h 98"/>
                <a:gd name="T24" fmla="*/ 2147483647 w 78"/>
                <a:gd name="T25" fmla="*/ 2147483647 h 98"/>
                <a:gd name="T26" fmla="*/ 2147483647 w 78"/>
                <a:gd name="T27" fmla="*/ 2147483647 h 98"/>
                <a:gd name="T28" fmla="*/ 2147483647 w 78"/>
                <a:gd name="T29" fmla="*/ 2147483647 h 98"/>
                <a:gd name="T30" fmla="*/ 2147483647 w 78"/>
                <a:gd name="T31" fmla="*/ 2147483647 h 98"/>
                <a:gd name="T32" fmla="*/ 2147483647 w 78"/>
                <a:gd name="T33" fmla="*/ 2147483647 h 98"/>
                <a:gd name="T34" fmla="*/ 2147483647 w 78"/>
                <a:gd name="T35" fmla="*/ 2147483647 h 98"/>
                <a:gd name="T36" fmla="*/ 2147483647 w 78"/>
                <a:gd name="T37" fmla="*/ 2147483647 h 98"/>
                <a:gd name="T38" fmla="*/ 2147483647 w 78"/>
                <a:gd name="T39" fmla="*/ 2147483647 h 98"/>
                <a:gd name="T40" fmla="*/ 2147483647 w 78"/>
                <a:gd name="T41" fmla="*/ 2147483647 h 98"/>
                <a:gd name="T42" fmla="*/ 2147483647 w 78"/>
                <a:gd name="T43" fmla="*/ 2147483647 h 98"/>
                <a:gd name="T44" fmla="*/ 2147483647 w 78"/>
                <a:gd name="T45" fmla="*/ 2147483647 h 98"/>
                <a:gd name="T46" fmla="*/ 2147483647 w 78"/>
                <a:gd name="T47" fmla="*/ 2147483647 h 98"/>
                <a:gd name="T48" fmla="*/ 2147483647 w 78"/>
                <a:gd name="T49" fmla="*/ 2147483647 h 98"/>
                <a:gd name="T50" fmla="*/ 2147483647 w 78"/>
                <a:gd name="T51" fmla="*/ 2147483647 h 98"/>
                <a:gd name="T52" fmla="*/ 2147483647 w 78"/>
                <a:gd name="T53" fmla="*/ 2147483647 h 98"/>
                <a:gd name="T54" fmla="*/ 2147483647 w 78"/>
                <a:gd name="T55" fmla="*/ 2147483647 h 98"/>
                <a:gd name="T56" fmla="*/ 2147483647 w 78"/>
                <a:gd name="T57" fmla="*/ 2147483647 h 98"/>
                <a:gd name="T58" fmla="*/ 2147483647 w 78"/>
                <a:gd name="T59" fmla="*/ 2147483647 h 98"/>
                <a:gd name="T60" fmla="*/ 2147483647 w 78"/>
                <a:gd name="T61" fmla="*/ 2147483647 h 98"/>
                <a:gd name="T62" fmla="*/ 2147483647 w 78"/>
                <a:gd name="T63" fmla="*/ 0 h 98"/>
                <a:gd name="T64" fmla="*/ 2147483647 w 78"/>
                <a:gd name="T65" fmla="*/ 2147483647 h 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8" h="98">
                  <a:moveTo>
                    <a:pt x="32" y="12"/>
                  </a:moveTo>
                  <a:lnTo>
                    <a:pt x="34" y="32"/>
                  </a:lnTo>
                  <a:lnTo>
                    <a:pt x="20" y="22"/>
                  </a:lnTo>
                  <a:lnTo>
                    <a:pt x="6" y="34"/>
                  </a:lnTo>
                  <a:lnTo>
                    <a:pt x="0" y="56"/>
                  </a:lnTo>
                  <a:lnTo>
                    <a:pt x="6" y="56"/>
                  </a:lnTo>
                  <a:lnTo>
                    <a:pt x="10" y="56"/>
                  </a:lnTo>
                  <a:lnTo>
                    <a:pt x="30" y="70"/>
                  </a:lnTo>
                  <a:lnTo>
                    <a:pt x="34" y="84"/>
                  </a:lnTo>
                  <a:lnTo>
                    <a:pt x="36" y="92"/>
                  </a:lnTo>
                  <a:lnTo>
                    <a:pt x="40" y="98"/>
                  </a:lnTo>
                  <a:lnTo>
                    <a:pt x="70" y="88"/>
                  </a:lnTo>
                  <a:lnTo>
                    <a:pt x="70" y="84"/>
                  </a:lnTo>
                  <a:lnTo>
                    <a:pt x="68" y="82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4" y="60"/>
                  </a:lnTo>
                  <a:lnTo>
                    <a:pt x="64" y="46"/>
                  </a:lnTo>
                  <a:lnTo>
                    <a:pt x="54" y="26"/>
                  </a:lnTo>
                  <a:lnTo>
                    <a:pt x="64" y="16"/>
                  </a:lnTo>
                  <a:lnTo>
                    <a:pt x="78" y="4"/>
                  </a:lnTo>
                  <a:lnTo>
                    <a:pt x="52" y="0"/>
                  </a:lnTo>
                  <a:lnTo>
                    <a:pt x="32" y="12"/>
                  </a:lnTo>
                  <a:close/>
                </a:path>
              </a:pathLst>
            </a:custGeom>
            <a:grpFill/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8" name="Freeform 517"/>
            <p:cNvSpPr>
              <a:spLocks/>
            </p:cNvSpPr>
            <p:nvPr/>
          </p:nvSpPr>
          <p:spPr bwMode="auto">
            <a:xfrm>
              <a:off x="7637463" y="3632200"/>
              <a:ext cx="85725" cy="104775"/>
            </a:xfrm>
            <a:custGeom>
              <a:avLst/>
              <a:gdLst>
                <a:gd name="T0" fmla="*/ 2147483647 w 54"/>
                <a:gd name="T1" fmla="*/ 2147483647 h 66"/>
                <a:gd name="T2" fmla="*/ 2147483647 w 54"/>
                <a:gd name="T3" fmla="*/ 2147483647 h 66"/>
                <a:gd name="T4" fmla="*/ 2147483647 w 54"/>
                <a:gd name="T5" fmla="*/ 2147483647 h 66"/>
                <a:gd name="T6" fmla="*/ 2147483647 w 54"/>
                <a:gd name="T7" fmla="*/ 2147483647 h 66"/>
                <a:gd name="T8" fmla="*/ 0 w 54"/>
                <a:gd name="T9" fmla="*/ 2147483647 h 66"/>
                <a:gd name="T10" fmla="*/ 0 w 54"/>
                <a:gd name="T11" fmla="*/ 2147483647 h 66"/>
                <a:gd name="T12" fmla="*/ 2147483647 w 54"/>
                <a:gd name="T13" fmla="*/ 2147483647 h 66"/>
                <a:gd name="T14" fmla="*/ 2147483647 w 54"/>
                <a:gd name="T15" fmla="*/ 2147483647 h 66"/>
                <a:gd name="T16" fmla="*/ 2147483647 w 54"/>
                <a:gd name="T17" fmla="*/ 2147483647 h 66"/>
                <a:gd name="T18" fmla="*/ 2147483647 w 54"/>
                <a:gd name="T19" fmla="*/ 2147483647 h 66"/>
                <a:gd name="T20" fmla="*/ 2147483647 w 54"/>
                <a:gd name="T21" fmla="*/ 2147483647 h 66"/>
                <a:gd name="T22" fmla="*/ 2147483647 w 54"/>
                <a:gd name="T23" fmla="*/ 2147483647 h 66"/>
                <a:gd name="T24" fmla="*/ 2147483647 w 54"/>
                <a:gd name="T25" fmla="*/ 2147483647 h 66"/>
                <a:gd name="T26" fmla="*/ 2147483647 w 54"/>
                <a:gd name="T27" fmla="*/ 0 h 66"/>
                <a:gd name="T28" fmla="*/ 2147483647 w 54"/>
                <a:gd name="T29" fmla="*/ 2147483647 h 66"/>
                <a:gd name="T30" fmla="*/ 2147483647 w 54"/>
                <a:gd name="T31" fmla="*/ 2147483647 h 66"/>
                <a:gd name="T32" fmla="*/ 2147483647 w 54"/>
                <a:gd name="T33" fmla="*/ 2147483647 h 66"/>
                <a:gd name="T34" fmla="*/ 2147483647 w 54"/>
                <a:gd name="T35" fmla="*/ 2147483647 h 6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4" h="66">
                  <a:moveTo>
                    <a:pt x="10" y="12"/>
                  </a:moveTo>
                  <a:lnTo>
                    <a:pt x="10" y="12"/>
                  </a:lnTo>
                  <a:lnTo>
                    <a:pt x="10" y="36"/>
                  </a:lnTo>
                  <a:lnTo>
                    <a:pt x="0" y="66"/>
                  </a:lnTo>
                  <a:lnTo>
                    <a:pt x="20" y="66"/>
                  </a:lnTo>
                  <a:lnTo>
                    <a:pt x="40" y="60"/>
                  </a:lnTo>
                  <a:lnTo>
                    <a:pt x="50" y="52"/>
                  </a:lnTo>
                  <a:lnTo>
                    <a:pt x="54" y="36"/>
                  </a:lnTo>
                  <a:lnTo>
                    <a:pt x="40" y="0"/>
                  </a:lnTo>
                  <a:lnTo>
                    <a:pt x="10" y="10"/>
                  </a:lnTo>
                  <a:lnTo>
                    <a:pt x="10" y="12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9" name="Freeform 411"/>
            <p:cNvSpPr>
              <a:spLocks/>
            </p:cNvSpPr>
            <p:nvPr/>
          </p:nvSpPr>
          <p:spPr bwMode="auto">
            <a:xfrm>
              <a:off x="2919413" y="5365750"/>
              <a:ext cx="127000" cy="166688"/>
            </a:xfrm>
            <a:custGeom>
              <a:avLst/>
              <a:gdLst>
                <a:gd name="T0" fmla="*/ 2147483647 w 102"/>
                <a:gd name="T1" fmla="*/ 2147483647 h 114"/>
                <a:gd name="T2" fmla="*/ 2147483647 w 102"/>
                <a:gd name="T3" fmla="*/ 2147483647 h 114"/>
                <a:gd name="T4" fmla="*/ 2147483647 w 102"/>
                <a:gd name="T5" fmla="*/ 0 h 114"/>
                <a:gd name="T6" fmla="*/ 2147483647 w 102"/>
                <a:gd name="T7" fmla="*/ 2147483647 h 114"/>
                <a:gd name="T8" fmla="*/ 0 w 102"/>
                <a:gd name="T9" fmla="*/ 2147483647 h 114"/>
                <a:gd name="T10" fmla="*/ 0 w 102"/>
                <a:gd name="T11" fmla="*/ 2147483647 h 114"/>
                <a:gd name="T12" fmla="*/ 2147483647 w 102"/>
                <a:gd name="T13" fmla="*/ 2147483647 h 114"/>
                <a:gd name="T14" fmla="*/ 2147483647 w 102"/>
                <a:gd name="T15" fmla="*/ 2147483647 h 114"/>
                <a:gd name="T16" fmla="*/ 2147483647 w 102"/>
                <a:gd name="T17" fmla="*/ 2147483647 h 114"/>
                <a:gd name="T18" fmla="*/ 2147483647 w 102"/>
                <a:gd name="T19" fmla="*/ 2147483647 h 114"/>
                <a:gd name="T20" fmla="*/ 2147483647 w 102"/>
                <a:gd name="T21" fmla="*/ 2147483647 h 114"/>
                <a:gd name="T22" fmla="*/ 2147483647 w 102"/>
                <a:gd name="T23" fmla="*/ 2147483647 h 114"/>
                <a:gd name="T24" fmla="*/ 2147483647 w 102"/>
                <a:gd name="T25" fmla="*/ 2147483647 h 1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2" h="114">
                  <a:moveTo>
                    <a:pt x="66" y="24"/>
                  </a:moveTo>
                  <a:lnTo>
                    <a:pt x="36" y="6"/>
                  </a:lnTo>
                  <a:lnTo>
                    <a:pt x="18" y="0"/>
                  </a:lnTo>
                  <a:lnTo>
                    <a:pt x="6" y="18"/>
                  </a:lnTo>
                  <a:lnTo>
                    <a:pt x="0" y="48"/>
                  </a:lnTo>
                  <a:lnTo>
                    <a:pt x="0" y="78"/>
                  </a:lnTo>
                  <a:lnTo>
                    <a:pt x="24" y="96"/>
                  </a:lnTo>
                  <a:lnTo>
                    <a:pt x="36" y="108"/>
                  </a:lnTo>
                  <a:lnTo>
                    <a:pt x="66" y="114"/>
                  </a:lnTo>
                  <a:lnTo>
                    <a:pt x="96" y="90"/>
                  </a:lnTo>
                  <a:lnTo>
                    <a:pt x="102" y="78"/>
                  </a:lnTo>
                  <a:lnTo>
                    <a:pt x="84" y="42"/>
                  </a:lnTo>
                  <a:lnTo>
                    <a:pt x="66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0" name="Freeform 420"/>
            <p:cNvSpPr>
              <a:spLocks/>
            </p:cNvSpPr>
            <p:nvPr/>
          </p:nvSpPr>
          <p:spPr bwMode="auto">
            <a:xfrm>
              <a:off x="2371725" y="4675188"/>
              <a:ext cx="320675" cy="392112"/>
            </a:xfrm>
            <a:custGeom>
              <a:avLst/>
              <a:gdLst>
                <a:gd name="T0" fmla="*/ 2147483647 w 240"/>
                <a:gd name="T1" fmla="*/ 2147483647 h 337"/>
                <a:gd name="T2" fmla="*/ 2147483647 w 240"/>
                <a:gd name="T3" fmla="*/ 2147483647 h 337"/>
                <a:gd name="T4" fmla="*/ 2147483647 w 240"/>
                <a:gd name="T5" fmla="*/ 2147483647 h 337"/>
                <a:gd name="T6" fmla="*/ 2147483647 w 240"/>
                <a:gd name="T7" fmla="*/ 2147483647 h 337"/>
                <a:gd name="T8" fmla="*/ 2147483647 w 240"/>
                <a:gd name="T9" fmla="*/ 2147483647 h 337"/>
                <a:gd name="T10" fmla="*/ 2147483647 w 240"/>
                <a:gd name="T11" fmla="*/ 2147483647 h 337"/>
                <a:gd name="T12" fmla="*/ 2147483647 w 240"/>
                <a:gd name="T13" fmla="*/ 2147483647 h 337"/>
                <a:gd name="T14" fmla="*/ 2147483647 w 240"/>
                <a:gd name="T15" fmla="*/ 2147483647 h 337"/>
                <a:gd name="T16" fmla="*/ 2147483647 w 240"/>
                <a:gd name="T17" fmla="*/ 2147483647 h 337"/>
                <a:gd name="T18" fmla="*/ 2147483647 w 240"/>
                <a:gd name="T19" fmla="*/ 2147483647 h 337"/>
                <a:gd name="T20" fmla="*/ 2147483647 w 240"/>
                <a:gd name="T21" fmla="*/ 2147483647 h 337"/>
                <a:gd name="T22" fmla="*/ 2147483647 w 240"/>
                <a:gd name="T23" fmla="*/ 2147483647 h 337"/>
                <a:gd name="T24" fmla="*/ 2147483647 w 240"/>
                <a:gd name="T25" fmla="*/ 2147483647 h 337"/>
                <a:gd name="T26" fmla="*/ 2147483647 w 240"/>
                <a:gd name="T27" fmla="*/ 0 h 337"/>
                <a:gd name="T28" fmla="*/ 2147483647 w 240"/>
                <a:gd name="T29" fmla="*/ 0 h 337"/>
                <a:gd name="T30" fmla="*/ 2147483647 w 240"/>
                <a:gd name="T31" fmla="*/ 2147483647 h 337"/>
                <a:gd name="T32" fmla="*/ 2147483647 w 240"/>
                <a:gd name="T33" fmla="*/ 2147483647 h 337"/>
                <a:gd name="T34" fmla="*/ 2147483647 w 240"/>
                <a:gd name="T35" fmla="*/ 2147483647 h 337"/>
                <a:gd name="T36" fmla="*/ 2147483647 w 240"/>
                <a:gd name="T37" fmla="*/ 2147483647 h 337"/>
                <a:gd name="T38" fmla="*/ 2147483647 w 240"/>
                <a:gd name="T39" fmla="*/ 2147483647 h 337"/>
                <a:gd name="T40" fmla="*/ 2147483647 w 240"/>
                <a:gd name="T41" fmla="*/ 2147483647 h 337"/>
                <a:gd name="T42" fmla="*/ 0 w 240"/>
                <a:gd name="T43" fmla="*/ 2147483647 h 337"/>
                <a:gd name="T44" fmla="*/ 2147483647 w 240"/>
                <a:gd name="T45" fmla="*/ 2147483647 h 337"/>
                <a:gd name="T46" fmla="*/ 2147483647 w 240"/>
                <a:gd name="T47" fmla="*/ 2147483647 h 337"/>
                <a:gd name="T48" fmla="*/ 2147483647 w 240"/>
                <a:gd name="T49" fmla="*/ 2147483647 h 337"/>
                <a:gd name="T50" fmla="*/ 2147483647 w 240"/>
                <a:gd name="T51" fmla="*/ 2147483647 h 337"/>
                <a:gd name="T52" fmla="*/ 2147483647 w 240"/>
                <a:gd name="T53" fmla="*/ 2147483647 h 337"/>
                <a:gd name="T54" fmla="*/ 2147483647 w 240"/>
                <a:gd name="T55" fmla="*/ 2147483647 h 337"/>
                <a:gd name="T56" fmla="*/ 2147483647 w 240"/>
                <a:gd name="T57" fmla="*/ 2147483647 h 337"/>
                <a:gd name="T58" fmla="*/ 2147483647 w 240"/>
                <a:gd name="T59" fmla="*/ 2147483647 h 337"/>
                <a:gd name="T60" fmla="*/ 2147483647 w 240"/>
                <a:gd name="T61" fmla="*/ 2147483647 h 337"/>
                <a:gd name="T62" fmla="*/ 2147483647 w 240"/>
                <a:gd name="T63" fmla="*/ 2147483647 h 3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0" h="337">
                  <a:moveTo>
                    <a:pt x="228" y="204"/>
                  </a:moveTo>
                  <a:lnTo>
                    <a:pt x="228" y="198"/>
                  </a:lnTo>
                  <a:lnTo>
                    <a:pt x="216" y="198"/>
                  </a:lnTo>
                  <a:lnTo>
                    <a:pt x="210" y="162"/>
                  </a:lnTo>
                  <a:lnTo>
                    <a:pt x="180" y="174"/>
                  </a:lnTo>
                  <a:lnTo>
                    <a:pt x="156" y="156"/>
                  </a:lnTo>
                  <a:lnTo>
                    <a:pt x="156" y="120"/>
                  </a:lnTo>
                  <a:lnTo>
                    <a:pt x="180" y="84"/>
                  </a:lnTo>
                  <a:lnTo>
                    <a:pt x="198" y="72"/>
                  </a:lnTo>
                  <a:lnTo>
                    <a:pt x="204" y="54"/>
                  </a:lnTo>
                  <a:lnTo>
                    <a:pt x="192" y="36"/>
                  </a:lnTo>
                  <a:lnTo>
                    <a:pt x="168" y="36"/>
                  </a:lnTo>
                  <a:lnTo>
                    <a:pt x="150" y="18"/>
                  </a:lnTo>
                  <a:lnTo>
                    <a:pt x="120" y="0"/>
                  </a:lnTo>
                  <a:lnTo>
                    <a:pt x="108" y="24"/>
                  </a:lnTo>
                  <a:lnTo>
                    <a:pt x="84" y="48"/>
                  </a:lnTo>
                  <a:lnTo>
                    <a:pt x="66" y="54"/>
                  </a:lnTo>
                  <a:lnTo>
                    <a:pt x="42" y="78"/>
                  </a:lnTo>
                  <a:lnTo>
                    <a:pt x="24" y="72"/>
                  </a:lnTo>
                  <a:lnTo>
                    <a:pt x="18" y="60"/>
                  </a:lnTo>
                  <a:lnTo>
                    <a:pt x="0" y="72"/>
                  </a:lnTo>
                  <a:lnTo>
                    <a:pt x="18" y="114"/>
                  </a:lnTo>
                  <a:lnTo>
                    <a:pt x="54" y="174"/>
                  </a:lnTo>
                  <a:lnTo>
                    <a:pt x="90" y="252"/>
                  </a:lnTo>
                  <a:lnTo>
                    <a:pt x="90" y="264"/>
                  </a:lnTo>
                  <a:lnTo>
                    <a:pt x="216" y="337"/>
                  </a:lnTo>
                  <a:lnTo>
                    <a:pt x="222" y="337"/>
                  </a:lnTo>
                  <a:lnTo>
                    <a:pt x="228" y="307"/>
                  </a:lnTo>
                  <a:lnTo>
                    <a:pt x="234" y="270"/>
                  </a:lnTo>
                  <a:lnTo>
                    <a:pt x="240" y="222"/>
                  </a:lnTo>
                  <a:lnTo>
                    <a:pt x="228" y="204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1" name="Freeform 413"/>
            <p:cNvSpPr>
              <a:spLocks/>
            </p:cNvSpPr>
            <p:nvPr/>
          </p:nvSpPr>
          <p:spPr bwMode="auto">
            <a:xfrm>
              <a:off x="2576513" y="4551363"/>
              <a:ext cx="884237" cy="911225"/>
            </a:xfrm>
            <a:custGeom>
              <a:avLst/>
              <a:gdLst>
                <a:gd name="T0" fmla="*/ 2147483647 w 10000"/>
                <a:gd name="T1" fmla="*/ 2147483647 h 10000"/>
                <a:gd name="T2" fmla="*/ 2147483647 w 10000"/>
                <a:gd name="T3" fmla="*/ 2147483647 h 10000"/>
                <a:gd name="T4" fmla="*/ 2147483647 w 10000"/>
                <a:gd name="T5" fmla="*/ 2147483647 h 10000"/>
                <a:gd name="T6" fmla="*/ 2147483647 w 10000"/>
                <a:gd name="T7" fmla="*/ 2147483647 h 10000"/>
                <a:gd name="T8" fmla="*/ 2147483647 w 10000"/>
                <a:gd name="T9" fmla="*/ 2147483647 h 10000"/>
                <a:gd name="T10" fmla="*/ 2147483647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1978554233 h 10000"/>
                <a:gd name="T28" fmla="*/ 2147483647 w 10000"/>
                <a:gd name="T29" fmla="*/ 1571492712 h 10000"/>
                <a:gd name="T30" fmla="*/ 2147483647 w 10000"/>
                <a:gd name="T31" fmla="*/ 1454980750 h 10000"/>
                <a:gd name="T32" fmla="*/ 2147483647 w 10000"/>
                <a:gd name="T33" fmla="*/ 1106175301 h 10000"/>
                <a:gd name="T34" fmla="*/ 2147483647 w 10000"/>
                <a:gd name="T35" fmla="*/ 640102212 h 10000"/>
                <a:gd name="T36" fmla="*/ 2147483647 w 10000"/>
                <a:gd name="T37" fmla="*/ 174776418 h 10000"/>
                <a:gd name="T38" fmla="*/ 2147483647 w 10000"/>
                <a:gd name="T39" fmla="*/ 640102212 h 10000"/>
                <a:gd name="T40" fmla="*/ 2147483647 w 10000"/>
                <a:gd name="T41" fmla="*/ 581837847 h 10000"/>
                <a:gd name="T42" fmla="*/ 2147483647 w 10000"/>
                <a:gd name="T43" fmla="*/ 640102212 h 10000"/>
                <a:gd name="T44" fmla="*/ 2147483647 w 10000"/>
                <a:gd name="T45" fmla="*/ 756622557 h 10000"/>
                <a:gd name="T46" fmla="*/ 2147483647 w 10000"/>
                <a:gd name="T47" fmla="*/ 233040691 h 10000"/>
                <a:gd name="T48" fmla="*/ 2147483647 w 10000"/>
                <a:gd name="T49" fmla="*/ 0 h 10000"/>
                <a:gd name="T50" fmla="*/ 1983523268 w 10000"/>
                <a:gd name="T51" fmla="*/ 233040691 h 10000"/>
                <a:gd name="T52" fmla="*/ 1700062263 w 10000"/>
                <a:gd name="T53" fmla="*/ 523581775 h 10000"/>
                <a:gd name="T54" fmla="*/ 1246527822 w 10000"/>
                <a:gd name="T55" fmla="*/ 873134519 h 10000"/>
                <a:gd name="T56" fmla="*/ 623607879 w 10000"/>
                <a:gd name="T57" fmla="*/ 814878538 h 10000"/>
                <a:gd name="T58" fmla="*/ 566914139 w 10000"/>
                <a:gd name="T59" fmla="*/ 1746277422 h 10000"/>
                <a:gd name="T60" fmla="*/ 396840702 w 10000"/>
                <a:gd name="T61" fmla="*/ 1804533494 h 10000"/>
                <a:gd name="T62" fmla="*/ 0 w 10000"/>
                <a:gd name="T63" fmla="*/ 2147483647 h 10000"/>
                <a:gd name="T64" fmla="*/ 226767265 w 10000"/>
                <a:gd name="T65" fmla="*/ 2147483647 h 10000"/>
                <a:gd name="T66" fmla="*/ 566914139 w 10000"/>
                <a:gd name="T67" fmla="*/ 2147483647 h 10000"/>
                <a:gd name="T68" fmla="*/ 680301707 w 10000"/>
                <a:gd name="T69" fmla="*/ 2147483647 h 10000"/>
                <a:gd name="T70" fmla="*/ 975514221 w 10000"/>
                <a:gd name="T71" fmla="*/ 2147483647 h 10000"/>
                <a:gd name="T72" fmla="*/ 1292157988 w 10000"/>
                <a:gd name="T73" fmla="*/ 2147483647 h 10000"/>
                <a:gd name="T74" fmla="*/ 1529988738 w 10000"/>
                <a:gd name="T75" fmla="*/ 2147483647 h 10000"/>
                <a:gd name="T76" fmla="*/ 2147483647 w 10000"/>
                <a:gd name="T77" fmla="*/ 2147483647 h 10000"/>
                <a:gd name="T78" fmla="*/ 2147483647 w 10000"/>
                <a:gd name="T79" fmla="*/ 2147483647 h 10000"/>
                <a:gd name="T80" fmla="*/ 2147483647 w 10000"/>
                <a:gd name="T81" fmla="*/ 2147483647 h 100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00" h="10000">
                  <a:moveTo>
                    <a:pt x="5000" y="7769"/>
                  </a:moveTo>
                  <a:cubicBezTo>
                    <a:pt x="5027" y="7795"/>
                    <a:pt x="5055" y="7820"/>
                    <a:pt x="5082" y="7846"/>
                  </a:cubicBezTo>
                  <a:cubicBezTo>
                    <a:pt x="5027" y="8000"/>
                    <a:pt x="4973" y="8154"/>
                    <a:pt x="4918" y="8308"/>
                  </a:cubicBezTo>
                  <a:lnTo>
                    <a:pt x="4672" y="8462"/>
                  </a:lnTo>
                  <a:lnTo>
                    <a:pt x="4098" y="9000"/>
                  </a:lnTo>
                  <a:lnTo>
                    <a:pt x="4180" y="9000"/>
                  </a:lnTo>
                  <a:lnTo>
                    <a:pt x="4098" y="9000"/>
                  </a:lnTo>
                  <a:lnTo>
                    <a:pt x="4344" y="9077"/>
                  </a:lnTo>
                  <a:lnTo>
                    <a:pt x="4754" y="9308"/>
                  </a:lnTo>
                  <a:lnTo>
                    <a:pt x="5000" y="9538"/>
                  </a:lnTo>
                  <a:lnTo>
                    <a:pt x="5246" y="10000"/>
                  </a:lnTo>
                  <a:cubicBezTo>
                    <a:pt x="5273" y="9923"/>
                    <a:pt x="5301" y="9846"/>
                    <a:pt x="5328" y="9769"/>
                  </a:cubicBezTo>
                  <a:lnTo>
                    <a:pt x="5656" y="9462"/>
                  </a:lnTo>
                  <a:lnTo>
                    <a:pt x="6066" y="9077"/>
                  </a:lnTo>
                  <a:lnTo>
                    <a:pt x="6393" y="8077"/>
                  </a:lnTo>
                  <a:lnTo>
                    <a:pt x="6639" y="7615"/>
                  </a:lnTo>
                  <a:lnTo>
                    <a:pt x="7541" y="7077"/>
                  </a:lnTo>
                  <a:lnTo>
                    <a:pt x="8115" y="7000"/>
                  </a:lnTo>
                  <a:lnTo>
                    <a:pt x="8279" y="6923"/>
                  </a:lnTo>
                  <a:lnTo>
                    <a:pt x="8443" y="6615"/>
                  </a:lnTo>
                  <a:cubicBezTo>
                    <a:pt x="8470" y="6513"/>
                    <a:pt x="8498" y="6410"/>
                    <a:pt x="8525" y="6308"/>
                  </a:cubicBezTo>
                  <a:cubicBezTo>
                    <a:pt x="8607" y="6180"/>
                    <a:pt x="8688" y="6051"/>
                    <a:pt x="8770" y="5923"/>
                  </a:cubicBezTo>
                  <a:cubicBezTo>
                    <a:pt x="8797" y="5872"/>
                    <a:pt x="8825" y="5820"/>
                    <a:pt x="8852" y="5769"/>
                  </a:cubicBezTo>
                  <a:cubicBezTo>
                    <a:pt x="8879" y="5333"/>
                    <a:pt x="8907" y="4898"/>
                    <a:pt x="8934" y="4462"/>
                  </a:cubicBezTo>
                  <a:lnTo>
                    <a:pt x="9180" y="4385"/>
                  </a:lnTo>
                  <a:lnTo>
                    <a:pt x="10000" y="3385"/>
                  </a:lnTo>
                  <a:lnTo>
                    <a:pt x="10000" y="3154"/>
                  </a:lnTo>
                  <a:cubicBezTo>
                    <a:pt x="9945" y="2974"/>
                    <a:pt x="9891" y="2795"/>
                    <a:pt x="9836" y="2615"/>
                  </a:cubicBezTo>
                  <a:lnTo>
                    <a:pt x="9344" y="2462"/>
                  </a:lnTo>
                  <a:lnTo>
                    <a:pt x="8607" y="2077"/>
                  </a:lnTo>
                  <a:lnTo>
                    <a:pt x="7787" y="2000"/>
                  </a:lnTo>
                  <a:lnTo>
                    <a:pt x="7541" y="1923"/>
                  </a:lnTo>
                  <a:lnTo>
                    <a:pt x="7377" y="1692"/>
                  </a:lnTo>
                  <a:lnTo>
                    <a:pt x="6721" y="1462"/>
                  </a:lnTo>
                  <a:lnTo>
                    <a:pt x="6148" y="1154"/>
                  </a:lnTo>
                  <a:cubicBezTo>
                    <a:pt x="6121" y="1051"/>
                    <a:pt x="6093" y="949"/>
                    <a:pt x="6066" y="846"/>
                  </a:cubicBezTo>
                  <a:lnTo>
                    <a:pt x="5820" y="231"/>
                  </a:lnTo>
                  <a:lnTo>
                    <a:pt x="5738" y="231"/>
                  </a:lnTo>
                  <a:lnTo>
                    <a:pt x="5410" y="692"/>
                  </a:lnTo>
                  <a:lnTo>
                    <a:pt x="5082" y="846"/>
                  </a:lnTo>
                  <a:cubicBezTo>
                    <a:pt x="5055" y="820"/>
                    <a:pt x="5027" y="795"/>
                    <a:pt x="5000" y="769"/>
                  </a:cubicBezTo>
                  <a:lnTo>
                    <a:pt x="4590" y="769"/>
                  </a:lnTo>
                  <a:lnTo>
                    <a:pt x="4426" y="846"/>
                  </a:lnTo>
                  <a:lnTo>
                    <a:pt x="4344" y="846"/>
                  </a:lnTo>
                  <a:lnTo>
                    <a:pt x="3934" y="923"/>
                  </a:lnTo>
                  <a:lnTo>
                    <a:pt x="3689" y="1000"/>
                  </a:lnTo>
                  <a:lnTo>
                    <a:pt x="3443" y="769"/>
                  </a:lnTo>
                  <a:cubicBezTo>
                    <a:pt x="3470" y="615"/>
                    <a:pt x="3498" y="462"/>
                    <a:pt x="3525" y="308"/>
                  </a:cubicBezTo>
                  <a:lnTo>
                    <a:pt x="3361" y="77"/>
                  </a:lnTo>
                  <a:lnTo>
                    <a:pt x="3197" y="0"/>
                  </a:lnTo>
                  <a:cubicBezTo>
                    <a:pt x="3224" y="51"/>
                    <a:pt x="3252" y="103"/>
                    <a:pt x="3279" y="154"/>
                  </a:cubicBezTo>
                  <a:lnTo>
                    <a:pt x="2869" y="308"/>
                  </a:lnTo>
                  <a:lnTo>
                    <a:pt x="2213" y="308"/>
                  </a:lnTo>
                  <a:lnTo>
                    <a:pt x="2459" y="692"/>
                  </a:lnTo>
                  <a:cubicBezTo>
                    <a:pt x="2486" y="769"/>
                    <a:pt x="2514" y="846"/>
                    <a:pt x="2541" y="923"/>
                  </a:cubicBezTo>
                  <a:lnTo>
                    <a:pt x="1803" y="1154"/>
                  </a:lnTo>
                  <a:lnTo>
                    <a:pt x="1557" y="923"/>
                  </a:lnTo>
                  <a:lnTo>
                    <a:pt x="902" y="1077"/>
                  </a:lnTo>
                  <a:cubicBezTo>
                    <a:pt x="929" y="1205"/>
                    <a:pt x="957" y="1334"/>
                    <a:pt x="984" y="1462"/>
                  </a:cubicBezTo>
                  <a:cubicBezTo>
                    <a:pt x="929" y="1744"/>
                    <a:pt x="875" y="2026"/>
                    <a:pt x="820" y="2308"/>
                  </a:cubicBezTo>
                  <a:cubicBezTo>
                    <a:pt x="765" y="2257"/>
                    <a:pt x="711" y="2205"/>
                    <a:pt x="656" y="2154"/>
                  </a:cubicBezTo>
                  <a:cubicBezTo>
                    <a:pt x="629" y="2231"/>
                    <a:pt x="601" y="2308"/>
                    <a:pt x="574" y="2385"/>
                  </a:cubicBezTo>
                  <a:lnTo>
                    <a:pt x="328" y="2538"/>
                  </a:lnTo>
                  <a:lnTo>
                    <a:pt x="0" y="3000"/>
                  </a:lnTo>
                  <a:lnTo>
                    <a:pt x="0" y="3462"/>
                  </a:lnTo>
                  <a:lnTo>
                    <a:pt x="328" y="3692"/>
                  </a:lnTo>
                  <a:lnTo>
                    <a:pt x="738" y="3538"/>
                  </a:lnTo>
                  <a:cubicBezTo>
                    <a:pt x="765" y="3692"/>
                    <a:pt x="793" y="3846"/>
                    <a:pt x="820" y="4000"/>
                  </a:cubicBezTo>
                  <a:lnTo>
                    <a:pt x="984" y="4000"/>
                  </a:lnTo>
                  <a:lnTo>
                    <a:pt x="984" y="4077"/>
                  </a:lnTo>
                  <a:cubicBezTo>
                    <a:pt x="1311" y="4000"/>
                    <a:pt x="1240" y="3993"/>
                    <a:pt x="1311" y="4000"/>
                  </a:cubicBezTo>
                  <a:cubicBezTo>
                    <a:pt x="1382" y="4007"/>
                    <a:pt x="1378" y="4124"/>
                    <a:pt x="1411" y="4121"/>
                  </a:cubicBezTo>
                  <a:cubicBezTo>
                    <a:pt x="1487" y="4047"/>
                    <a:pt x="1644" y="3939"/>
                    <a:pt x="1720" y="3900"/>
                  </a:cubicBezTo>
                  <a:cubicBezTo>
                    <a:pt x="1796" y="3861"/>
                    <a:pt x="1787" y="3873"/>
                    <a:pt x="1869" y="3886"/>
                  </a:cubicBezTo>
                  <a:cubicBezTo>
                    <a:pt x="1951" y="3899"/>
                    <a:pt x="2074" y="3776"/>
                    <a:pt x="2131" y="3846"/>
                  </a:cubicBezTo>
                  <a:cubicBezTo>
                    <a:pt x="2188" y="3916"/>
                    <a:pt x="2186" y="4154"/>
                    <a:pt x="2213" y="4308"/>
                  </a:cubicBezTo>
                  <a:lnTo>
                    <a:pt x="2705" y="4538"/>
                  </a:lnTo>
                  <a:lnTo>
                    <a:pt x="3279" y="4769"/>
                  </a:lnTo>
                  <a:lnTo>
                    <a:pt x="3279" y="5077"/>
                  </a:lnTo>
                  <a:lnTo>
                    <a:pt x="3443" y="5308"/>
                  </a:lnTo>
                  <a:cubicBezTo>
                    <a:pt x="3525" y="5308"/>
                    <a:pt x="3934" y="5385"/>
                    <a:pt x="3934" y="5385"/>
                  </a:cubicBezTo>
                  <a:lnTo>
                    <a:pt x="3934" y="5692"/>
                  </a:lnTo>
                  <a:lnTo>
                    <a:pt x="3934" y="6231"/>
                  </a:lnTo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2" name="Freeform 409"/>
            <p:cNvSpPr>
              <a:spLocks/>
            </p:cNvSpPr>
            <p:nvPr/>
          </p:nvSpPr>
          <p:spPr bwMode="auto">
            <a:xfrm>
              <a:off x="2563813" y="5153025"/>
              <a:ext cx="473075" cy="947738"/>
            </a:xfrm>
            <a:custGeom>
              <a:avLst/>
              <a:gdLst>
                <a:gd name="T0" fmla="*/ 2147483647 w 10000"/>
                <a:gd name="T1" fmla="*/ 2147483647 h 10001"/>
                <a:gd name="T2" fmla="*/ 2147483647 w 10000"/>
                <a:gd name="T3" fmla="*/ 2147483647 h 10001"/>
                <a:gd name="T4" fmla="*/ 2147483647 w 10000"/>
                <a:gd name="T5" fmla="*/ 2147483647 h 10001"/>
                <a:gd name="T6" fmla="*/ 2147483647 w 10000"/>
                <a:gd name="T7" fmla="*/ 2147483647 h 10001"/>
                <a:gd name="T8" fmla="*/ 2147483647 w 10000"/>
                <a:gd name="T9" fmla="*/ 2147483647 h 10001"/>
                <a:gd name="T10" fmla="*/ 2147483647 w 10000"/>
                <a:gd name="T11" fmla="*/ 2147483647 h 10001"/>
                <a:gd name="T12" fmla="*/ 2147483647 w 10000"/>
                <a:gd name="T13" fmla="*/ 2147483647 h 10001"/>
                <a:gd name="T14" fmla="*/ 2147483647 w 10000"/>
                <a:gd name="T15" fmla="*/ 2147483647 h 10001"/>
                <a:gd name="T16" fmla="*/ 2147483647 w 10000"/>
                <a:gd name="T17" fmla="*/ 2147483647 h 10001"/>
                <a:gd name="T18" fmla="*/ 2147483647 w 10000"/>
                <a:gd name="T19" fmla="*/ 2147483647 h 10001"/>
                <a:gd name="T20" fmla="*/ 2147483647 w 10000"/>
                <a:gd name="T21" fmla="*/ 2147483647 h 10001"/>
                <a:gd name="T22" fmla="*/ 2147483647 w 10000"/>
                <a:gd name="T23" fmla="*/ 2147483647 h 10001"/>
                <a:gd name="T24" fmla="*/ 2147483647 w 10000"/>
                <a:gd name="T25" fmla="*/ 2147483647 h 10001"/>
                <a:gd name="T26" fmla="*/ 2147483647 w 10000"/>
                <a:gd name="T27" fmla="*/ 2147483647 h 10001"/>
                <a:gd name="T28" fmla="*/ 2147483647 w 10000"/>
                <a:gd name="T29" fmla="*/ 0 h 10001"/>
                <a:gd name="T30" fmla="*/ 2147483647 w 10000"/>
                <a:gd name="T31" fmla="*/ 2147483647 h 10001"/>
                <a:gd name="T32" fmla="*/ 2147483647 w 10000"/>
                <a:gd name="T33" fmla="*/ 2147483647 h 10001"/>
                <a:gd name="T34" fmla="*/ 2147483647 w 10000"/>
                <a:gd name="T35" fmla="*/ 2147483647 h 10001"/>
                <a:gd name="T36" fmla="*/ 2147483647 w 10000"/>
                <a:gd name="T37" fmla="*/ 2147483647 h 10001"/>
                <a:gd name="T38" fmla="*/ 2147483647 w 10000"/>
                <a:gd name="T39" fmla="*/ 2147483647 h 10001"/>
                <a:gd name="T40" fmla="*/ 2147483647 w 10000"/>
                <a:gd name="T41" fmla="*/ 2147483647 h 10001"/>
                <a:gd name="T42" fmla="*/ 2147483647 w 10000"/>
                <a:gd name="T43" fmla="*/ 2147483647 h 10001"/>
                <a:gd name="T44" fmla="*/ 2147483647 w 10000"/>
                <a:gd name="T45" fmla="*/ 2147483647 h 10001"/>
                <a:gd name="T46" fmla="*/ 2147483647 w 10000"/>
                <a:gd name="T47" fmla="*/ 2147483647 h 10001"/>
                <a:gd name="T48" fmla="*/ 2147483647 w 10000"/>
                <a:gd name="T49" fmla="*/ 2147483647 h 10001"/>
                <a:gd name="T50" fmla="*/ 2147483647 w 10000"/>
                <a:gd name="T51" fmla="*/ 2147483647 h 10001"/>
                <a:gd name="T52" fmla="*/ 2147483647 w 10000"/>
                <a:gd name="T53" fmla="*/ 2147483647 h 10001"/>
                <a:gd name="T54" fmla="*/ 2147483647 w 10000"/>
                <a:gd name="T55" fmla="*/ 2147483647 h 10001"/>
                <a:gd name="T56" fmla="*/ 2147483647 w 10000"/>
                <a:gd name="T57" fmla="*/ 2147483647 h 10001"/>
                <a:gd name="T58" fmla="*/ 2147483647 w 10000"/>
                <a:gd name="T59" fmla="*/ 2147483647 h 10001"/>
                <a:gd name="T60" fmla="*/ 2147483647 w 10000"/>
                <a:gd name="T61" fmla="*/ 2147483647 h 10001"/>
                <a:gd name="T62" fmla="*/ 2147483647 w 10000"/>
                <a:gd name="T63" fmla="*/ 2147483647 h 10001"/>
                <a:gd name="T64" fmla="*/ 2147483647 w 10000"/>
                <a:gd name="T65" fmla="*/ 2147483647 h 10001"/>
                <a:gd name="T66" fmla="*/ 0 w 10000"/>
                <a:gd name="T67" fmla="*/ 2147483647 h 10001"/>
                <a:gd name="T68" fmla="*/ 806443005 w 10000"/>
                <a:gd name="T69" fmla="*/ 2147483647 h 10001"/>
                <a:gd name="T70" fmla="*/ 2147483647 w 10000"/>
                <a:gd name="T71" fmla="*/ 2147483647 h 10001"/>
                <a:gd name="T72" fmla="*/ 2147483647 w 10000"/>
                <a:gd name="T73" fmla="*/ 2147483647 h 10001"/>
                <a:gd name="T74" fmla="*/ 2147483647 w 10000"/>
                <a:gd name="T75" fmla="*/ 2147483647 h 10001"/>
                <a:gd name="T76" fmla="*/ 2147483647 w 10000"/>
                <a:gd name="T77" fmla="*/ 2147483647 h 10001"/>
                <a:gd name="T78" fmla="*/ 2147483647 w 10000"/>
                <a:gd name="T79" fmla="*/ 2147483647 h 10001"/>
                <a:gd name="T80" fmla="*/ 2147483647 w 10000"/>
                <a:gd name="T81" fmla="*/ 2147483647 h 10001"/>
                <a:gd name="T82" fmla="*/ 2147483647 w 10000"/>
                <a:gd name="T83" fmla="*/ 2147483647 h 10001"/>
                <a:gd name="T84" fmla="*/ 2147483647 w 10000"/>
                <a:gd name="T85" fmla="*/ 2147483647 h 10001"/>
                <a:gd name="T86" fmla="*/ 2147483647 w 10000"/>
                <a:gd name="T87" fmla="*/ 2147483647 h 10001"/>
                <a:gd name="T88" fmla="*/ 2147483647 w 10000"/>
                <a:gd name="T89" fmla="*/ 2147483647 h 10001"/>
                <a:gd name="T90" fmla="*/ 2147483647 w 10000"/>
                <a:gd name="T91" fmla="*/ 2147483647 h 10001"/>
                <a:gd name="T92" fmla="*/ 2147483647 w 10000"/>
                <a:gd name="T93" fmla="*/ 2147483647 h 10001"/>
                <a:gd name="T94" fmla="*/ 2147483647 w 10000"/>
                <a:gd name="T95" fmla="*/ 2147483647 h 10001"/>
                <a:gd name="T96" fmla="*/ 2147483647 w 10000"/>
                <a:gd name="T97" fmla="*/ 2147483647 h 10001"/>
                <a:gd name="T98" fmla="*/ 2147483647 w 10000"/>
                <a:gd name="T99" fmla="*/ 2147483647 h 10001"/>
                <a:gd name="T100" fmla="*/ 2147483647 w 10000"/>
                <a:gd name="T101" fmla="*/ 2147483647 h 10001"/>
                <a:gd name="T102" fmla="*/ 2147483647 w 10000"/>
                <a:gd name="T103" fmla="*/ 2147483647 h 10001"/>
                <a:gd name="T104" fmla="*/ 2147483647 w 10000"/>
                <a:gd name="T105" fmla="*/ 2147483647 h 10001"/>
                <a:gd name="T106" fmla="*/ 2147483647 w 10000"/>
                <a:gd name="T107" fmla="*/ 2147483647 h 10001"/>
                <a:gd name="T108" fmla="*/ 2147483647 w 10000"/>
                <a:gd name="T109" fmla="*/ 2147483647 h 10001"/>
                <a:gd name="T110" fmla="*/ 2147483647 w 10000"/>
                <a:gd name="T111" fmla="*/ 2147483647 h 10001"/>
                <a:gd name="T112" fmla="*/ 2147483647 w 10000"/>
                <a:gd name="T113" fmla="*/ 2147483647 h 10001"/>
                <a:gd name="T114" fmla="*/ 2147483647 w 10000"/>
                <a:gd name="T115" fmla="*/ 2147483647 h 10001"/>
                <a:gd name="T116" fmla="*/ 2147483647 w 10000"/>
                <a:gd name="T117" fmla="*/ 2147483647 h 10001"/>
                <a:gd name="T118" fmla="*/ 2147483647 w 10000"/>
                <a:gd name="T119" fmla="*/ 2147483647 h 10001"/>
                <a:gd name="T120" fmla="*/ 2147483647 w 10000"/>
                <a:gd name="T121" fmla="*/ 2147483647 h 10001"/>
                <a:gd name="T122" fmla="*/ 2147483647 w 10000"/>
                <a:gd name="T123" fmla="*/ 2147483647 h 10001"/>
                <a:gd name="T124" fmla="*/ 2147483647 w 10000"/>
                <a:gd name="T125" fmla="*/ 2147483647 h 1000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000" h="10001">
                  <a:moveTo>
                    <a:pt x="7581" y="2950"/>
                  </a:moveTo>
                  <a:cubicBezTo>
                    <a:pt x="7635" y="2818"/>
                    <a:pt x="7688" y="2685"/>
                    <a:pt x="7742" y="2552"/>
                  </a:cubicBezTo>
                  <a:lnTo>
                    <a:pt x="8065" y="2312"/>
                  </a:lnTo>
                  <a:lnTo>
                    <a:pt x="9194" y="1754"/>
                  </a:lnTo>
                  <a:lnTo>
                    <a:pt x="9677" y="1595"/>
                  </a:lnTo>
                  <a:lnTo>
                    <a:pt x="10000" y="1116"/>
                  </a:lnTo>
                  <a:lnTo>
                    <a:pt x="9839" y="1037"/>
                  </a:lnTo>
                  <a:lnTo>
                    <a:pt x="9355" y="1197"/>
                  </a:lnTo>
                  <a:lnTo>
                    <a:pt x="8387" y="1435"/>
                  </a:lnTo>
                  <a:lnTo>
                    <a:pt x="7581" y="1356"/>
                  </a:lnTo>
                  <a:cubicBezTo>
                    <a:pt x="7635" y="1170"/>
                    <a:pt x="7688" y="983"/>
                    <a:pt x="7742" y="797"/>
                  </a:cubicBezTo>
                  <a:lnTo>
                    <a:pt x="7258" y="638"/>
                  </a:lnTo>
                  <a:lnTo>
                    <a:pt x="6290" y="479"/>
                  </a:lnTo>
                  <a:lnTo>
                    <a:pt x="5806" y="319"/>
                  </a:lnTo>
                  <a:lnTo>
                    <a:pt x="5323" y="0"/>
                  </a:lnTo>
                  <a:lnTo>
                    <a:pt x="4677" y="81"/>
                  </a:lnTo>
                  <a:lnTo>
                    <a:pt x="4516" y="159"/>
                  </a:lnTo>
                  <a:lnTo>
                    <a:pt x="3710" y="81"/>
                  </a:lnTo>
                  <a:cubicBezTo>
                    <a:pt x="3387" y="81"/>
                    <a:pt x="3476" y="72"/>
                    <a:pt x="3387" y="81"/>
                  </a:cubicBezTo>
                  <a:cubicBezTo>
                    <a:pt x="3298" y="89"/>
                    <a:pt x="3178" y="131"/>
                    <a:pt x="3178" y="131"/>
                  </a:cubicBezTo>
                  <a:cubicBezTo>
                    <a:pt x="3339" y="211"/>
                    <a:pt x="3245" y="168"/>
                    <a:pt x="3226" y="240"/>
                  </a:cubicBezTo>
                  <a:cubicBezTo>
                    <a:pt x="3207" y="310"/>
                    <a:pt x="3065" y="558"/>
                    <a:pt x="3065" y="558"/>
                  </a:cubicBezTo>
                  <a:lnTo>
                    <a:pt x="2581" y="797"/>
                  </a:lnTo>
                  <a:lnTo>
                    <a:pt x="2581" y="1275"/>
                  </a:lnTo>
                  <a:lnTo>
                    <a:pt x="2258" y="1595"/>
                  </a:lnTo>
                  <a:lnTo>
                    <a:pt x="1774" y="2631"/>
                  </a:lnTo>
                  <a:cubicBezTo>
                    <a:pt x="1828" y="2896"/>
                    <a:pt x="1881" y="3163"/>
                    <a:pt x="1935" y="3428"/>
                  </a:cubicBezTo>
                  <a:lnTo>
                    <a:pt x="968" y="4466"/>
                  </a:lnTo>
                  <a:lnTo>
                    <a:pt x="806" y="5582"/>
                  </a:lnTo>
                  <a:lnTo>
                    <a:pt x="806" y="6141"/>
                  </a:lnTo>
                  <a:cubicBezTo>
                    <a:pt x="752" y="6327"/>
                    <a:pt x="699" y="6514"/>
                    <a:pt x="645" y="6699"/>
                  </a:cubicBezTo>
                  <a:lnTo>
                    <a:pt x="968" y="7019"/>
                  </a:lnTo>
                  <a:lnTo>
                    <a:pt x="484" y="8294"/>
                  </a:lnTo>
                  <a:lnTo>
                    <a:pt x="0" y="8852"/>
                  </a:lnTo>
                  <a:cubicBezTo>
                    <a:pt x="54" y="8985"/>
                    <a:pt x="47" y="9085"/>
                    <a:pt x="161" y="9251"/>
                  </a:cubicBezTo>
                  <a:cubicBezTo>
                    <a:pt x="275" y="9417"/>
                    <a:pt x="316" y="9724"/>
                    <a:pt x="685" y="9848"/>
                  </a:cubicBezTo>
                  <a:cubicBezTo>
                    <a:pt x="1054" y="9973"/>
                    <a:pt x="2126" y="10011"/>
                    <a:pt x="2375" y="10000"/>
                  </a:cubicBezTo>
                  <a:cubicBezTo>
                    <a:pt x="2624" y="9989"/>
                    <a:pt x="2202" y="9881"/>
                    <a:pt x="2182" y="9783"/>
                  </a:cubicBezTo>
                  <a:cubicBezTo>
                    <a:pt x="2163" y="9685"/>
                    <a:pt x="2172" y="9527"/>
                    <a:pt x="2258" y="9410"/>
                  </a:cubicBezTo>
                  <a:cubicBezTo>
                    <a:pt x="2345" y="9293"/>
                    <a:pt x="2550" y="9220"/>
                    <a:pt x="2701" y="9082"/>
                  </a:cubicBezTo>
                  <a:cubicBezTo>
                    <a:pt x="2852" y="8944"/>
                    <a:pt x="3004" y="8707"/>
                    <a:pt x="3165" y="8584"/>
                  </a:cubicBezTo>
                  <a:cubicBezTo>
                    <a:pt x="3326" y="8461"/>
                    <a:pt x="3550" y="8459"/>
                    <a:pt x="3668" y="8344"/>
                  </a:cubicBezTo>
                  <a:cubicBezTo>
                    <a:pt x="3786" y="8229"/>
                    <a:pt x="3918" y="7996"/>
                    <a:pt x="3871" y="7895"/>
                  </a:cubicBezTo>
                  <a:cubicBezTo>
                    <a:pt x="3824" y="7794"/>
                    <a:pt x="3548" y="7789"/>
                    <a:pt x="3387" y="7736"/>
                  </a:cubicBezTo>
                  <a:cubicBezTo>
                    <a:pt x="3280" y="7629"/>
                    <a:pt x="3000" y="7495"/>
                    <a:pt x="3065" y="7416"/>
                  </a:cubicBezTo>
                  <a:cubicBezTo>
                    <a:pt x="3130" y="7337"/>
                    <a:pt x="3541" y="7312"/>
                    <a:pt x="3779" y="7260"/>
                  </a:cubicBezTo>
                  <a:cubicBezTo>
                    <a:pt x="3810" y="7153"/>
                    <a:pt x="3875" y="7075"/>
                    <a:pt x="3971" y="6968"/>
                  </a:cubicBezTo>
                  <a:cubicBezTo>
                    <a:pt x="4067" y="6861"/>
                    <a:pt x="4220" y="6700"/>
                    <a:pt x="4355" y="6620"/>
                  </a:cubicBezTo>
                  <a:cubicBezTo>
                    <a:pt x="4490" y="6540"/>
                    <a:pt x="4699" y="6570"/>
                    <a:pt x="4780" y="6490"/>
                  </a:cubicBezTo>
                  <a:cubicBezTo>
                    <a:pt x="4861" y="6410"/>
                    <a:pt x="4853" y="6226"/>
                    <a:pt x="4839" y="6141"/>
                  </a:cubicBezTo>
                  <a:cubicBezTo>
                    <a:pt x="5323" y="5822"/>
                    <a:pt x="5348" y="5984"/>
                    <a:pt x="5437" y="5921"/>
                  </a:cubicBezTo>
                  <a:cubicBezTo>
                    <a:pt x="5526" y="5858"/>
                    <a:pt x="5368" y="5818"/>
                    <a:pt x="5376" y="5762"/>
                  </a:cubicBezTo>
                  <a:cubicBezTo>
                    <a:pt x="5384" y="5706"/>
                    <a:pt x="5412" y="5665"/>
                    <a:pt x="5484" y="5582"/>
                  </a:cubicBezTo>
                  <a:cubicBezTo>
                    <a:pt x="5556" y="5499"/>
                    <a:pt x="5622" y="5319"/>
                    <a:pt x="5806" y="5264"/>
                  </a:cubicBezTo>
                  <a:cubicBezTo>
                    <a:pt x="5990" y="5209"/>
                    <a:pt x="6266" y="5289"/>
                    <a:pt x="6588" y="5253"/>
                  </a:cubicBezTo>
                  <a:cubicBezTo>
                    <a:pt x="6910" y="5217"/>
                    <a:pt x="7468" y="5176"/>
                    <a:pt x="7741" y="5045"/>
                  </a:cubicBezTo>
                  <a:cubicBezTo>
                    <a:pt x="8014" y="4914"/>
                    <a:pt x="8092" y="4629"/>
                    <a:pt x="8226" y="4466"/>
                  </a:cubicBezTo>
                  <a:cubicBezTo>
                    <a:pt x="8361" y="4303"/>
                    <a:pt x="8441" y="4199"/>
                    <a:pt x="8548" y="4066"/>
                  </a:cubicBezTo>
                  <a:lnTo>
                    <a:pt x="8226" y="3748"/>
                  </a:lnTo>
                  <a:cubicBezTo>
                    <a:pt x="8065" y="3668"/>
                    <a:pt x="7825" y="3557"/>
                    <a:pt x="7742" y="3509"/>
                  </a:cubicBezTo>
                  <a:cubicBezTo>
                    <a:pt x="7659" y="3461"/>
                    <a:pt x="7731" y="3475"/>
                    <a:pt x="7726" y="3458"/>
                  </a:cubicBezTo>
                  <a:lnTo>
                    <a:pt x="7581" y="3350"/>
                  </a:lnTo>
                  <a:lnTo>
                    <a:pt x="7581" y="29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3" name="Freeform 444"/>
            <p:cNvSpPr>
              <a:spLocks/>
            </p:cNvSpPr>
            <p:nvPr/>
          </p:nvSpPr>
          <p:spPr bwMode="auto">
            <a:xfrm>
              <a:off x="2500313" y="5053013"/>
              <a:ext cx="242887" cy="1179512"/>
            </a:xfrm>
            <a:custGeom>
              <a:avLst/>
              <a:gdLst>
                <a:gd name="T0" fmla="*/ 2147483647 w 14463"/>
                <a:gd name="T1" fmla="*/ 2147483647 h 11339"/>
                <a:gd name="T2" fmla="*/ 2147483647 w 14463"/>
                <a:gd name="T3" fmla="*/ 0 h 11339"/>
                <a:gd name="T4" fmla="*/ 2147483647 w 14463"/>
                <a:gd name="T5" fmla="*/ 2147483647 h 11339"/>
                <a:gd name="T6" fmla="*/ 2147483647 w 14463"/>
                <a:gd name="T7" fmla="*/ 2147483647 h 11339"/>
                <a:gd name="T8" fmla="*/ 2147483647 w 14463"/>
                <a:gd name="T9" fmla="*/ 2147483647 h 11339"/>
                <a:gd name="T10" fmla="*/ 2147483647 w 14463"/>
                <a:gd name="T11" fmla="*/ 2147483647 h 11339"/>
                <a:gd name="T12" fmla="*/ 2147483647 w 14463"/>
                <a:gd name="T13" fmla="*/ 2147483647 h 11339"/>
                <a:gd name="T14" fmla="*/ 2147483647 w 14463"/>
                <a:gd name="T15" fmla="*/ 2147483647 h 11339"/>
                <a:gd name="T16" fmla="*/ 2147483647 w 14463"/>
                <a:gd name="T17" fmla="*/ 2147483647 h 11339"/>
                <a:gd name="T18" fmla="*/ 2147483647 w 14463"/>
                <a:gd name="T19" fmla="*/ 2147483647 h 11339"/>
                <a:gd name="T20" fmla="*/ 2147483647 w 14463"/>
                <a:gd name="T21" fmla="*/ 2147483647 h 11339"/>
                <a:gd name="T22" fmla="*/ 2147483647 w 14463"/>
                <a:gd name="T23" fmla="*/ 2147483647 h 11339"/>
                <a:gd name="T24" fmla="*/ 2147483647 w 14463"/>
                <a:gd name="T25" fmla="*/ 2147483647 h 11339"/>
                <a:gd name="T26" fmla="*/ 2147483647 w 14463"/>
                <a:gd name="T27" fmla="*/ 2147483647 h 11339"/>
                <a:gd name="T28" fmla="*/ 2147483647 w 14463"/>
                <a:gd name="T29" fmla="*/ 2147483647 h 11339"/>
                <a:gd name="T30" fmla="*/ 2147483647 w 14463"/>
                <a:gd name="T31" fmla="*/ 2147483647 h 11339"/>
                <a:gd name="T32" fmla="*/ 2147483647 w 14463"/>
                <a:gd name="T33" fmla="*/ 2147483647 h 11339"/>
                <a:gd name="T34" fmla="*/ 2147483647 w 14463"/>
                <a:gd name="T35" fmla="*/ 2147483647 h 11339"/>
                <a:gd name="T36" fmla="*/ 2147483647 w 14463"/>
                <a:gd name="T37" fmla="*/ 2147483647 h 11339"/>
                <a:gd name="T38" fmla="*/ 2147483647 w 14463"/>
                <a:gd name="T39" fmla="*/ 2147483647 h 11339"/>
                <a:gd name="T40" fmla="*/ 2147483647 w 14463"/>
                <a:gd name="T41" fmla="*/ 2147483647 h 11339"/>
                <a:gd name="T42" fmla="*/ 2147483647 w 14463"/>
                <a:gd name="T43" fmla="*/ 2147483647 h 11339"/>
                <a:gd name="T44" fmla="*/ 2147483647 w 14463"/>
                <a:gd name="T45" fmla="*/ 2147483647 h 11339"/>
                <a:gd name="T46" fmla="*/ 2147483647 w 14463"/>
                <a:gd name="T47" fmla="*/ 2147483647 h 11339"/>
                <a:gd name="T48" fmla="*/ 2147483647 w 14463"/>
                <a:gd name="T49" fmla="*/ 2147483647 h 11339"/>
                <a:gd name="T50" fmla="*/ 2147483647 w 14463"/>
                <a:gd name="T51" fmla="*/ 2147483647 h 11339"/>
                <a:gd name="T52" fmla="*/ 2147483647 w 14463"/>
                <a:gd name="T53" fmla="*/ 2147483647 h 11339"/>
                <a:gd name="T54" fmla="*/ 2147483647 w 14463"/>
                <a:gd name="T55" fmla="*/ 2147483647 h 11339"/>
                <a:gd name="T56" fmla="*/ 2147483647 w 14463"/>
                <a:gd name="T57" fmla="*/ 2147483647 h 11339"/>
                <a:gd name="T58" fmla="*/ 2147483647 w 14463"/>
                <a:gd name="T59" fmla="*/ 2147483647 h 11339"/>
                <a:gd name="T60" fmla="*/ 2147483647 w 14463"/>
                <a:gd name="T61" fmla="*/ 2147483647 h 11339"/>
                <a:gd name="T62" fmla="*/ 2147483647 w 14463"/>
                <a:gd name="T63" fmla="*/ 2147483647 h 11339"/>
                <a:gd name="T64" fmla="*/ 0 w 14463"/>
                <a:gd name="T65" fmla="*/ 2147483647 h 11339"/>
                <a:gd name="T66" fmla="*/ 2147483647 w 14463"/>
                <a:gd name="T67" fmla="*/ 2147483647 h 11339"/>
                <a:gd name="T68" fmla="*/ 2147483647 w 14463"/>
                <a:gd name="T69" fmla="*/ 2147483647 h 11339"/>
                <a:gd name="T70" fmla="*/ 2147483647 w 14463"/>
                <a:gd name="T71" fmla="*/ 2147483647 h 11339"/>
                <a:gd name="T72" fmla="*/ 2147483647 w 14463"/>
                <a:gd name="T73" fmla="*/ 2147483647 h 11339"/>
                <a:gd name="T74" fmla="*/ 2147483647 w 14463"/>
                <a:gd name="T75" fmla="*/ 2147483647 h 11339"/>
                <a:gd name="T76" fmla="*/ 2147483647 w 14463"/>
                <a:gd name="T77" fmla="*/ 2147483647 h 11339"/>
                <a:gd name="T78" fmla="*/ 2147483647 w 14463"/>
                <a:gd name="T79" fmla="*/ 2147483647 h 11339"/>
                <a:gd name="T80" fmla="*/ 2147483647 w 14463"/>
                <a:gd name="T81" fmla="*/ 2147483647 h 11339"/>
                <a:gd name="T82" fmla="*/ 2147483647 w 14463"/>
                <a:gd name="T83" fmla="*/ 2147483647 h 11339"/>
                <a:gd name="T84" fmla="*/ 2147483647 w 14463"/>
                <a:gd name="T85" fmla="*/ 2147483647 h 113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463" h="11339">
                  <a:moveTo>
                    <a:pt x="8188" y="209"/>
                  </a:moveTo>
                  <a:lnTo>
                    <a:pt x="8780" y="0"/>
                  </a:lnTo>
                  <a:lnTo>
                    <a:pt x="10217" y="207"/>
                  </a:lnTo>
                  <a:cubicBezTo>
                    <a:pt x="10556" y="264"/>
                    <a:pt x="10640" y="126"/>
                    <a:pt x="10761" y="229"/>
                  </a:cubicBezTo>
                  <a:cubicBezTo>
                    <a:pt x="10936" y="271"/>
                    <a:pt x="11461" y="322"/>
                    <a:pt x="11696" y="417"/>
                  </a:cubicBezTo>
                  <a:cubicBezTo>
                    <a:pt x="11902" y="494"/>
                    <a:pt x="11642" y="593"/>
                    <a:pt x="11730" y="676"/>
                  </a:cubicBezTo>
                  <a:cubicBezTo>
                    <a:pt x="11818" y="759"/>
                    <a:pt x="12063" y="841"/>
                    <a:pt x="12227" y="913"/>
                  </a:cubicBezTo>
                  <a:lnTo>
                    <a:pt x="12983" y="1126"/>
                  </a:lnTo>
                  <a:lnTo>
                    <a:pt x="12748" y="1307"/>
                  </a:lnTo>
                  <a:cubicBezTo>
                    <a:pt x="12663" y="1515"/>
                    <a:pt x="11910" y="1697"/>
                    <a:pt x="11825" y="1905"/>
                  </a:cubicBezTo>
                  <a:lnTo>
                    <a:pt x="10725" y="2530"/>
                  </a:lnTo>
                  <a:lnTo>
                    <a:pt x="10429" y="2947"/>
                  </a:lnTo>
                  <a:cubicBezTo>
                    <a:pt x="10471" y="3165"/>
                    <a:pt x="10514" y="3383"/>
                    <a:pt x="10556" y="3601"/>
                  </a:cubicBezTo>
                  <a:lnTo>
                    <a:pt x="10852" y="3839"/>
                  </a:lnTo>
                  <a:lnTo>
                    <a:pt x="10345" y="3839"/>
                  </a:lnTo>
                  <a:lnTo>
                    <a:pt x="11191" y="4197"/>
                  </a:lnTo>
                  <a:cubicBezTo>
                    <a:pt x="11149" y="4405"/>
                    <a:pt x="11106" y="4613"/>
                    <a:pt x="11064" y="4821"/>
                  </a:cubicBezTo>
                  <a:lnTo>
                    <a:pt x="10599" y="5030"/>
                  </a:lnTo>
                  <a:lnTo>
                    <a:pt x="9456" y="5298"/>
                  </a:lnTo>
                  <a:lnTo>
                    <a:pt x="8822" y="6012"/>
                  </a:lnTo>
                  <a:lnTo>
                    <a:pt x="8272" y="6161"/>
                  </a:lnTo>
                  <a:lnTo>
                    <a:pt x="8526" y="6429"/>
                  </a:lnTo>
                  <a:lnTo>
                    <a:pt x="8145" y="7084"/>
                  </a:lnTo>
                  <a:lnTo>
                    <a:pt x="7299" y="7768"/>
                  </a:lnTo>
                  <a:lnTo>
                    <a:pt x="7383" y="8155"/>
                  </a:lnTo>
                  <a:lnTo>
                    <a:pt x="7680" y="8393"/>
                  </a:lnTo>
                  <a:cubicBezTo>
                    <a:pt x="7624" y="8571"/>
                    <a:pt x="7567" y="8750"/>
                    <a:pt x="7511" y="8928"/>
                  </a:cubicBezTo>
                  <a:lnTo>
                    <a:pt x="7003" y="9465"/>
                  </a:lnTo>
                  <a:lnTo>
                    <a:pt x="10190" y="10380"/>
                  </a:lnTo>
                  <a:cubicBezTo>
                    <a:pt x="10685" y="10621"/>
                    <a:pt x="15360" y="10855"/>
                    <a:pt x="14311" y="11050"/>
                  </a:cubicBezTo>
                  <a:cubicBezTo>
                    <a:pt x="11744" y="11422"/>
                    <a:pt x="9928" y="11345"/>
                    <a:pt x="8880" y="11304"/>
                  </a:cubicBezTo>
                  <a:lnTo>
                    <a:pt x="3686" y="10662"/>
                  </a:lnTo>
                  <a:lnTo>
                    <a:pt x="0" y="9499"/>
                  </a:lnTo>
                  <a:lnTo>
                    <a:pt x="1492" y="8492"/>
                  </a:lnTo>
                  <a:lnTo>
                    <a:pt x="2079" y="7943"/>
                  </a:lnTo>
                  <a:lnTo>
                    <a:pt x="4644" y="6748"/>
                  </a:lnTo>
                  <a:cubicBezTo>
                    <a:pt x="4630" y="6430"/>
                    <a:pt x="2665" y="7030"/>
                    <a:pt x="2651" y="6712"/>
                  </a:cubicBezTo>
                  <a:lnTo>
                    <a:pt x="4099" y="5323"/>
                  </a:lnTo>
                  <a:lnTo>
                    <a:pt x="5760" y="4554"/>
                  </a:lnTo>
                  <a:cubicBezTo>
                    <a:pt x="5651" y="3371"/>
                    <a:pt x="6192" y="4301"/>
                    <a:pt x="6082" y="3119"/>
                  </a:cubicBezTo>
                  <a:lnTo>
                    <a:pt x="7891" y="1548"/>
                  </a:lnTo>
                  <a:lnTo>
                    <a:pt x="8314" y="982"/>
                  </a:lnTo>
                  <a:lnTo>
                    <a:pt x="8188" y="209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4" name="Freeform 410"/>
            <p:cNvSpPr>
              <a:spLocks/>
            </p:cNvSpPr>
            <p:nvPr/>
          </p:nvSpPr>
          <p:spPr bwMode="auto">
            <a:xfrm>
              <a:off x="2820988" y="5105400"/>
              <a:ext cx="200025" cy="187325"/>
            </a:xfrm>
            <a:custGeom>
              <a:avLst/>
              <a:gdLst>
                <a:gd name="T0" fmla="*/ 2147483647 w 168"/>
                <a:gd name="T1" fmla="*/ 0 h 156"/>
                <a:gd name="T2" fmla="*/ 0 w 168"/>
                <a:gd name="T3" fmla="*/ 2147483647 h 156"/>
                <a:gd name="T4" fmla="*/ 0 w 168"/>
                <a:gd name="T5" fmla="*/ 2147483647 h 156"/>
                <a:gd name="T6" fmla="*/ 2147483647 w 168"/>
                <a:gd name="T7" fmla="*/ 2147483647 h 156"/>
                <a:gd name="T8" fmla="*/ 2147483647 w 168"/>
                <a:gd name="T9" fmla="*/ 2147483647 h 156"/>
                <a:gd name="T10" fmla="*/ 2147483647 w 168"/>
                <a:gd name="T11" fmla="*/ 2147483647 h 156"/>
                <a:gd name="T12" fmla="*/ 2147483647 w 168"/>
                <a:gd name="T13" fmla="*/ 2147483647 h 156"/>
                <a:gd name="T14" fmla="*/ 2147483647 w 168"/>
                <a:gd name="T15" fmla="*/ 2147483647 h 156"/>
                <a:gd name="T16" fmla="*/ 2147483647 w 168"/>
                <a:gd name="T17" fmla="*/ 2147483647 h 156"/>
                <a:gd name="T18" fmla="*/ 2147483647 w 168"/>
                <a:gd name="T19" fmla="*/ 2147483647 h 156"/>
                <a:gd name="T20" fmla="*/ 2147483647 w 168"/>
                <a:gd name="T21" fmla="*/ 2147483647 h 156"/>
                <a:gd name="T22" fmla="*/ 2147483647 w 168"/>
                <a:gd name="T23" fmla="*/ 2147483647 h 156"/>
                <a:gd name="T24" fmla="*/ 2147483647 w 168"/>
                <a:gd name="T25" fmla="*/ 2147483647 h 156"/>
                <a:gd name="T26" fmla="*/ 2147483647 w 168"/>
                <a:gd name="T27" fmla="*/ 2147483647 h 156"/>
                <a:gd name="T28" fmla="*/ 2147483647 w 168"/>
                <a:gd name="T29" fmla="*/ 2147483647 h 156"/>
                <a:gd name="T30" fmla="*/ 2147483647 w 168"/>
                <a:gd name="T31" fmla="*/ 2147483647 h 156"/>
                <a:gd name="T32" fmla="*/ 2147483647 w 168"/>
                <a:gd name="T33" fmla="*/ 2147483647 h 156"/>
                <a:gd name="T34" fmla="*/ 2147483647 w 168"/>
                <a:gd name="T35" fmla="*/ 2147483647 h 156"/>
                <a:gd name="T36" fmla="*/ 2147483647 w 168"/>
                <a:gd name="T37" fmla="*/ 0 h 156"/>
                <a:gd name="T38" fmla="*/ 2147483647 w 168"/>
                <a:gd name="T39" fmla="*/ 0 h 15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8" h="156">
                  <a:moveTo>
                    <a:pt x="48" y="0"/>
                  </a:moveTo>
                  <a:lnTo>
                    <a:pt x="0" y="36"/>
                  </a:lnTo>
                  <a:lnTo>
                    <a:pt x="0" y="48"/>
                  </a:lnTo>
                  <a:lnTo>
                    <a:pt x="18" y="72"/>
                  </a:lnTo>
                  <a:lnTo>
                    <a:pt x="36" y="84"/>
                  </a:lnTo>
                  <a:lnTo>
                    <a:pt x="72" y="96"/>
                  </a:lnTo>
                  <a:lnTo>
                    <a:pt x="90" y="108"/>
                  </a:lnTo>
                  <a:lnTo>
                    <a:pt x="84" y="150"/>
                  </a:lnTo>
                  <a:lnTo>
                    <a:pt x="114" y="156"/>
                  </a:lnTo>
                  <a:lnTo>
                    <a:pt x="150" y="138"/>
                  </a:lnTo>
                  <a:lnTo>
                    <a:pt x="168" y="126"/>
                  </a:lnTo>
                  <a:lnTo>
                    <a:pt x="162" y="114"/>
                  </a:lnTo>
                  <a:lnTo>
                    <a:pt x="162" y="90"/>
                  </a:lnTo>
                  <a:lnTo>
                    <a:pt x="144" y="84"/>
                  </a:lnTo>
                  <a:lnTo>
                    <a:pt x="120" y="54"/>
                  </a:lnTo>
                  <a:lnTo>
                    <a:pt x="108" y="42"/>
                  </a:lnTo>
                  <a:lnTo>
                    <a:pt x="90" y="12"/>
                  </a:lnTo>
                  <a:lnTo>
                    <a:pt x="90" y="6"/>
                  </a:lnTo>
                  <a:lnTo>
                    <a:pt x="7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5" name="Freeform 412"/>
            <p:cNvSpPr>
              <a:spLocks/>
            </p:cNvSpPr>
            <p:nvPr/>
          </p:nvSpPr>
          <p:spPr bwMode="auto">
            <a:xfrm>
              <a:off x="2667000" y="4897438"/>
              <a:ext cx="266700" cy="287337"/>
            </a:xfrm>
            <a:custGeom>
              <a:avLst/>
              <a:gdLst>
                <a:gd name="T0" fmla="*/ 2147483647 w 10141"/>
                <a:gd name="T1" fmla="*/ 2147483647 h 10000"/>
                <a:gd name="T2" fmla="*/ 2147483647 w 10141"/>
                <a:gd name="T3" fmla="*/ 2147483647 h 10000"/>
                <a:gd name="T4" fmla="*/ 2147483647 w 10141"/>
                <a:gd name="T5" fmla="*/ 2147483647 h 10000"/>
                <a:gd name="T6" fmla="*/ 2147483647 w 10141"/>
                <a:gd name="T7" fmla="*/ 2147483647 h 10000"/>
                <a:gd name="T8" fmla="*/ 2147483647 w 10141"/>
                <a:gd name="T9" fmla="*/ 2147483647 h 10000"/>
                <a:gd name="T10" fmla="*/ 2147483647 w 10141"/>
                <a:gd name="T11" fmla="*/ 2147483647 h 10000"/>
                <a:gd name="T12" fmla="*/ 2147483647 w 10141"/>
                <a:gd name="T13" fmla="*/ 2147483647 h 10000"/>
                <a:gd name="T14" fmla="*/ 2147483647 w 10141"/>
                <a:gd name="T15" fmla="*/ 2147483647 h 10000"/>
                <a:gd name="T16" fmla="*/ 2147483647 w 10141"/>
                <a:gd name="T17" fmla="*/ 2147483647 h 10000"/>
                <a:gd name="T18" fmla="*/ 2147483647 w 10141"/>
                <a:gd name="T19" fmla="*/ 2147483647 h 10000"/>
                <a:gd name="T20" fmla="*/ 2147483647 w 10141"/>
                <a:gd name="T21" fmla="*/ 2147483647 h 10000"/>
                <a:gd name="T22" fmla="*/ 2147483647 w 10141"/>
                <a:gd name="T23" fmla="*/ 2147483647 h 10000"/>
                <a:gd name="T24" fmla="*/ 2147483647 w 10141"/>
                <a:gd name="T25" fmla="*/ 2147483647 h 10000"/>
                <a:gd name="T26" fmla="*/ 2147483647 w 10141"/>
                <a:gd name="T27" fmla="*/ 0 h 10000"/>
                <a:gd name="T28" fmla="*/ 2147483647 w 10141"/>
                <a:gd name="T29" fmla="*/ 2147483647 h 10000"/>
                <a:gd name="T30" fmla="*/ 2147483647 w 10141"/>
                <a:gd name="T31" fmla="*/ 2147483647 h 10000"/>
                <a:gd name="T32" fmla="*/ 2147483647 w 10141"/>
                <a:gd name="T33" fmla="*/ 2147483647 h 10000"/>
                <a:gd name="T34" fmla="*/ 2147483647 w 10141"/>
                <a:gd name="T35" fmla="*/ 2147483647 h 10000"/>
                <a:gd name="T36" fmla="*/ 2147483647 w 10141"/>
                <a:gd name="T37" fmla="*/ 2147483647 h 10000"/>
                <a:gd name="T38" fmla="*/ 2147483647 w 10141"/>
                <a:gd name="T39" fmla="*/ 2147483647 h 10000"/>
                <a:gd name="T40" fmla="*/ 2147483647 w 10141"/>
                <a:gd name="T41" fmla="*/ 2147483647 h 10000"/>
                <a:gd name="T42" fmla="*/ 2147483647 w 10141"/>
                <a:gd name="T43" fmla="*/ 2147483647 h 10000"/>
                <a:gd name="T44" fmla="*/ 2147483647 w 10141"/>
                <a:gd name="T45" fmla="*/ 2147483647 h 10000"/>
                <a:gd name="T46" fmla="*/ 2147483647 w 10141"/>
                <a:gd name="T47" fmla="*/ 2147483647 h 10000"/>
                <a:gd name="T48" fmla="*/ 2147483647 w 10141"/>
                <a:gd name="T49" fmla="*/ 2147483647 h 10000"/>
                <a:gd name="T50" fmla="*/ 2147483647 w 10141"/>
                <a:gd name="T51" fmla="*/ 2147483647 h 10000"/>
                <a:gd name="T52" fmla="*/ 2147483647 w 10141"/>
                <a:gd name="T53" fmla="*/ 2147483647 h 10000"/>
                <a:gd name="T54" fmla="*/ 2147483647 w 10141"/>
                <a:gd name="T55" fmla="*/ 2147483647 h 10000"/>
                <a:gd name="T56" fmla="*/ 2147483647 w 10141"/>
                <a:gd name="T57" fmla="*/ 2147483647 h 10000"/>
                <a:gd name="T58" fmla="*/ 2147483647 w 10141"/>
                <a:gd name="T59" fmla="*/ 2147483647 h 10000"/>
                <a:gd name="T60" fmla="*/ 2147483647 w 10141"/>
                <a:gd name="T61" fmla="*/ 2147483647 h 100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141" h="10000">
                  <a:moveTo>
                    <a:pt x="6087" y="9512"/>
                  </a:moveTo>
                  <a:lnTo>
                    <a:pt x="6087" y="9024"/>
                  </a:lnTo>
                  <a:lnTo>
                    <a:pt x="8249" y="7561"/>
                  </a:lnTo>
                  <a:lnTo>
                    <a:pt x="9600" y="7561"/>
                  </a:lnTo>
                  <a:lnTo>
                    <a:pt x="10141" y="7805"/>
                  </a:lnTo>
                  <a:lnTo>
                    <a:pt x="10141" y="6098"/>
                  </a:lnTo>
                  <a:lnTo>
                    <a:pt x="10141" y="5122"/>
                  </a:lnTo>
                  <a:cubicBezTo>
                    <a:pt x="10141" y="5122"/>
                    <a:pt x="8790" y="4878"/>
                    <a:pt x="8519" y="4878"/>
                  </a:cubicBezTo>
                  <a:lnTo>
                    <a:pt x="7979" y="4146"/>
                  </a:lnTo>
                  <a:lnTo>
                    <a:pt x="7979" y="3171"/>
                  </a:lnTo>
                  <a:lnTo>
                    <a:pt x="6087" y="2439"/>
                  </a:lnTo>
                  <a:lnTo>
                    <a:pt x="4465" y="1707"/>
                  </a:lnTo>
                  <a:lnTo>
                    <a:pt x="4195" y="244"/>
                  </a:lnTo>
                  <a:lnTo>
                    <a:pt x="2573" y="0"/>
                  </a:lnTo>
                  <a:lnTo>
                    <a:pt x="1492" y="732"/>
                  </a:lnTo>
                  <a:lnTo>
                    <a:pt x="411" y="976"/>
                  </a:lnTo>
                  <a:cubicBezTo>
                    <a:pt x="591" y="1220"/>
                    <a:pt x="924" y="1260"/>
                    <a:pt x="952" y="1707"/>
                  </a:cubicBezTo>
                  <a:cubicBezTo>
                    <a:pt x="980" y="2154"/>
                    <a:pt x="691" y="3085"/>
                    <a:pt x="578" y="3659"/>
                  </a:cubicBezTo>
                  <a:cubicBezTo>
                    <a:pt x="465" y="4234"/>
                    <a:pt x="368" y="4765"/>
                    <a:pt x="272" y="5154"/>
                  </a:cubicBezTo>
                  <a:cubicBezTo>
                    <a:pt x="176" y="5543"/>
                    <a:pt x="-27" y="5787"/>
                    <a:pt x="2" y="5992"/>
                  </a:cubicBezTo>
                  <a:cubicBezTo>
                    <a:pt x="31" y="6197"/>
                    <a:pt x="243" y="6244"/>
                    <a:pt x="446" y="6383"/>
                  </a:cubicBezTo>
                  <a:cubicBezTo>
                    <a:pt x="649" y="6522"/>
                    <a:pt x="1138" y="6592"/>
                    <a:pt x="1222" y="6829"/>
                  </a:cubicBezTo>
                  <a:cubicBezTo>
                    <a:pt x="1306" y="7066"/>
                    <a:pt x="1042" y="7480"/>
                    <a:pt x="952" y="7805"/>
                  </a:cubicBezTo>
                  <a:lnTo>
                    <a:pt x="2033" y="9512"/>
                  </a:lnTo>
                  <a:lnTo>
                    <a:pt x="2303" y="10000"/>
                  </a:lnTo>
                  <a:lnTo>
                    <a:pt x="2844" y="9756"/>
                  </a:lnTo>
                  <a:lnTo>
                    <a:pt x="3384" y="9756"/>
                  </a:lnTo>
                  <a:lnTo>
                    <a:pt x="4736" y="10000"/>
                  </a:lnTo>
                  <a:lnTo>
                    <a:pt x="5006" y="9756"/>
                  </a:lnTo>
                  <a:lnTo>
                    <a:pt x="6087" y="9512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6" name="Freeform 405"/>
            <p:cNvSpPr>
              <a:spLocks/>
            </p:cNvSpPr>
            <p:nvPr/>
          </p:nvSpPr>
          <p:spPr bwMode="auto">
            <a:xfrm>
              <a:off x="2532063" y="4629150"/>
              <a:ext cx="195262" cy="139700"/>
            </a:xfrm>
            <a:custGeom>
              <a:avLst/>
              <a:gdLst>
                <a:gd name="T0" fmla="*/ 0 w 10000"/>
                <a:gd name="T1" fmla="*/ 2069270529 h 10000"/>
                <a:gd name="T2" fmla="*/ 0 w 10000"/>
                <a:gd name="T3" fmla="*/ 2069270529 h 10000"/>
                <a:gd name="T4" fmla="*/ 2147483647 w 10000"/>
                <a:gd name="T5" fmla="*/ 2147483647 h 10000"/>
                <a:gd name="T6" fmla="*/ 2147483647 w 10000"/>
                <a:gd name="T7" fmla="*/ 2147483647 h 10000"/>
                <a:gd name="T8" fmla="*/ 2147483647 w 10000"/>
                <a:gd name="T9" fmla="*/ 2147483647 h 10000"/>
                <a:gd name="T10" fmla="*/ 2147483647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069270529 h 10000"/>
                <a:gd name="T20" fmla="*/ 2147483647 w 10000"/>
                <a:gd name="T21" fmla="*/ 591159340 h 10000"/>
                <a:gd name="T22" fmla="*/ 2147483647 w 10000"/>
                <a:gd name="T23" fmla="*/ 0 h 1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00" h="10000">
                  <a:moveTo>
                    <a:pt x="0" y="3889"/>
                  </a:moveTo>
                  <a:lnTo>
                    <a:pt x="0" y="3889"/>
                  </a:lnTo>
                  <a:lnTo>
                    <a:pt x="2000" y="5556"/>
                  </a:lnTo>
                  <a:lnTo>
                    <a:pt x="3200" y="7222"/>
                  </a:lnTo>
                  <a:lnTo>
                    <a:pt x="4800" y="7222"/>
                  </a:lnTo>
                  <a:lnTo>
                    <a:pt x="5600" y="8889"/>
                  </a:lnTo>
                  <a:lnTo>
                    <a:pt x="5268" y="8163"/>
                  </a:lnTo>
                  <a:lnTo>
                    <a:pt x="5600" y="8889"/>
                  </a:lnTo>
                  <a:lnTo>
                    <a:pt x="6400" y="10000"/>
                  </a:lnTo>
                  <a:lnTo>
                    <a:pt x="7200" y="3889"/>
                  </a:lnTo>
                  <a:cubicBezTo>
                    <a:pt x="7067" y="2963"/>
                    <a:pt x="6933" y="2037"/>
                    <a:pt x="6800" y="1111"/>
                  </a:cubicBezTo>
                  <a:lnTo>
                    <a:pt x="10000" y="0"/>
                  </a:ln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7" name="Freeform 407"/>
            <p:cNvSpPr>
              <a:spLocks/>
            </p:cNvSpPr>
            <p:nvPr/>
          </p:nvSpPr>
          <p:spPr bwMode="auto">
            <a:xfrm>
              <a:off x="2854325" y="4462463"/>
              <a:ext cx="117475" cy="179387"/>
            </a:xfrm>
            <a:custGeom>
              <a:avLst/>
              <a:gdLst>
                <a:gd name="T0" fmla="*/ 2147483647 w 90"/>
                <a:gd name="T1" fmla="*/ 2147483647 h 138"/>
                <a:gd name="T2" fmla="*/ 2147483647 w 90"/>
                <a:gd name="T3" fmla="*/ 2147483647 h 138"/>
                <a:gd name="T4" fmla="*/ 2147483647 w 90"/>
                <a:gd name="T5" fmla="*/ 2147483647 h 138"/>
                <a:gd name="T6" fmla="*/ 2147483647 w 90"/>
                <a:gd name="T7" fmla="*/ 2147483647 h 138"/>
                <a:gd name="T8" fmla="*/ 2147483647 w 90"/>
                <a:gd name="T9" fmla="*/ 2147483647 h 138"/>
                <a:gd name="T10" fmla="*/ 2147483647 w 90"/>
                <a:gd name="T11" fmla="*/ 2147483647 h 138"/>
                <a:gd name="T12" fmla="*/ 2147483647 w 90"/>
                <a:gd name="T13" fmla="*/ 2147483647 h 138"/>
                <a:gd name="T14" fmla="*/ 2147483647 w 90"/>
                <a:gd name="T15" fmla="*/ 0 h 138"/>
                <a:gd name="T16" fmla="*/ 2147483647 w 90"/>
                <a:gd name="T17" fmla="*/ 2147483647 h 138"/>
                <a:gd name="T18" fmla="*/ 0 w 90"/>
                <a:gd name="T19" fmla="*/ 2147483647 h 138"/>
                <a:gd name="T20" fmla="*/ 2147483647 w 90"/>
                <a:gd name="T21" fmla="*/ 2147483647 h 138"/>
                <a:gd name="T22" fmla="*/ 2147483647 w 90"/>
                <a:gd name="T23" fmla="*/ 2147483647 h 138"/>
                <a:gd name="T24" fmla="*/ 2147483647 w 90"/>
                <a:gd name="T25" fmla="*/ 2147483647 h 138"/>
                <a:gd name="T26" fmla="*/ 2147483647 w 90"/>
                <a:gd name="T27" fmla="*/ 2147483647 h 138"/>
                <a:gd name="T28" fmla="*/ 2147483647 w 90"/>
                <a:gd name="T29" fmla="*/ 2147483647 h 138"/>
                <a:gd name="T30" fmla="*/ 2147483647 w 90"/>
                <a:gd name="T31" fmla="*/ 2147483647 h 138"/>
                <a:gd name="T32" fmla="*/ 2147483647 w 90"/>
                <a:gd name="T33" fmla="*/ 2147483647 h 138"/>
                <a:gd name="T34" fmla="*/ 2147483647 w 90"/>
                <a:gd name="T35" fmla="*/ 2147483647 h 1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38">
                  <a:moveTo>
                    <a:pt x="90" y="126"/>
                  </a:moveTo>
                  <a:lnTo>
                    <a:pt x="78" y="102"/>
                  </a:lnTo>
                  <a:lnTo>
                    <a:pt x="66" y="78"/>
                  </a:lnTo>
                  <a:lnTo>
                    <a:pt x="84" y="60"/>
                  </a:lnTo>
                  <a:lnTo>
                    <a:pt x="90" y="42"/>
                  </a:lnTo>
                  <a:lnTo>
                    <a:pt x="66" y="36"/>
                  </a:lnTo>
                  <a:lnTo>
                    <a:pt x="60" y="18"/>
                  </a:lnTo>
                  <a:lnTo>
                    <a:pt x="36" y="0"/>
                  </a:lnTo>
                  <a:lnTo>
                    <a:pt x="12" y="24"/>
                  </a:lnTo>
                  <a:lnTo>
                    <a:pt x="0" y="42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84"/>
                  </a:lnTo>
                  <a:lnTo>
                    <a:pt x="24" y="120"/>
                  </a:lnTo>
                  <a:lnTo>
                    <a:pt x="42" y="138"/>
                  </a:lnTo>
                  <a:lnTo>
                    <a:pt x="60" y="132"/>
                  </a:lnTo>
                  <a:lnTo>
                    <a:pt x="90" y="126"/>
                  </a:lnTo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8" name="Freeform 408"/>
            <p:cNvSpPr>
              <a:spLocks/>
            </p:cNvSpPr>
            <p:nvPr/>
          </p:nvSpPr>
          <p:spPr bwMode="auto">
            <a:xfrm>
              <a:off x="3036888" y="4525963"/>
              <a:ext cx="76200" cy="93662"/>
            </a:xfrm>
            <a:custGeom>
              <a:avLst/>
              <a:gdLst>
                <a:gd name="T0" fmla="*/ 2147483647 w 60"/>
                <a:gd name="T1" fmla="*/ 2147483647 h 72"/>
                <a:gd name="T2" fmla="*/ 2147483647 w 60"/>
                <a:gd name="T3" fmla="*/ 2147483647 h 72"/>
                <a:gd name="T4" fmla="*/ 2147483647 w 60"/>
                <a:gd name="T5" fmla="*/ 2147483647 h 72"/>
                <a:gd name="T6" fmla="*/ 2147483647 w 60"/>
                <a:gd name="T7" fmla="*/ 2147483647 h 72"/>
                <a:gd name="T8" fmla="*/ 2147483647 w 60"/>
                <a:gd name="T9" fmla="*/ 2147483647 h 72"/>
                <a:gd name="T10" fmla="*/ 2147483647 w 60"/>
                <a:gd name="T11" fmla="*/ 0 h 72"/>
                <a:gd name="T12" fmla="*/ 2147483647 w 60"/>
                <a:gd name="T13" fmla="*/ 0 h 72"/>
                <a:gd name="T14" fmla="*/ 0 w 60"/>
                <a:gd name="T15" fmla="*/ 2147483647 h 72"/>
                <a:gd name="T16" fmla="*/ 2147483647 w 60"/>
                <a:gd name="T17" fmla="*/ 214748364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72">
                  <a:moveTo>
                    <a:pt x="6" y="42"/>
                  </a:moveTo>
                  <a:lnTo>
                    <a:pt x="6" y="66"/>
                  </a:lnTo>
                  <a:lnTo>
                    <a:pt x="12" y="72"/>
                  </a:lnTo>
                  <a:lnTo>
                    <a:pt x="36" y="60"/>
                  </a:lnTo>
                  <a:lnTo>
                    <a:pt x="60" y="24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18"/>
                  </a:lnTo>
                  <a:lnTo>
                    <a:pt x="6" y="42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9" name="Freeform 417"/>
            <p:cNvSpPr>
              <a:spLocks/>
            </p:cNvSpPr>
            <p:nvPr/>
          </p:nvSpPr>
          <p:spPr bwMode="auto">
            <a:xfrm>
              <a:off x="2943225" y="4522788"/>
              <a:ext cx="96838" cy="109537"/>
            </a:xfrm>
            <a:custGeom>
              <a:avLst/>
              <a:gdLst>
                <a:gd name="T0" fmla="*/ 2147483647 w 72"/>
                <a:gd name="T1" fmla="*/ 2147483647 h 84"/>
                <a:gd name="T2" fmla="*/ 2147483647 w 72"/>
                <a:gd name="T3" fmla="*/ 2147483647 h 84"/>
                <a:gd name="T4" fmla="*/ 2147483647 w 72"/>
                <a:gd name="T5" fmla="*/ 2147483647 h 84"/>
                <a:gd name="T6" fmla="*/ 2147483647 w 72"/>
                <a:gd name="T7" fmla="*/ 2147483647 h 84"/>
                <a:gd name="T8" fmla="*/ 2147483647 w 72"/>
                <a:gd name="T9" fmla="*/ 2147483647 h 84"/>
                <a:gd name="T10" fmla="*/ 2147483647 w 72"/>
                <a:gd name="T11" fmla="*/ 0 h 84"/>
                <a:gd name="T12" fmla="*/ 2147483647 w 72"/>
                <a:gd name="T13" fmla="*/ 2147483647 h 84"/>
                <a:gd name="T14" fmla="*/ 0 w 72"/>
                <a:gd name="T15" fmla="*/ 2147483647 h 84"/>
                <a:gd name="T16" fmla="*/ 2147483647 w 72"/>
                <a:gd name="T17" fmla="*/ 2147483647 h 84"/>
                <a:gd name="T18" fmla="*/ 2147483647 w 72"/>
                <a:gd name="T19" fmla="*/ 2147483647 h 84"/>
                <a:gd name="T20" fmla="*/ 2147483647 w 72"/>
                <a:gd name="T21" fmla="*/ 2147483647 h 84"/>
                <a:gd name="T22" fmla="*/ 2147483647 w 72"/>
                <a:gd name="T23" fmla="*/ 2147483647 h 84"/>
                <a:gd name="T24" fmla="*/ 2147483647 w 72"/>
                <a:gd name="T25" fmla="*/ 2147483647 h 84"/>
                <a:gd name="T26" fmla="*/ 2147483647 w 72"/>
                <a:gd name="T27" fmla="*/ 2147483647 h 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84">
                  <a:moveTo>
                    <a:pt x="72" y="78"/>
                  </a:moveTo>
                  <a:lnTo>
                    <a:pt x="72" y="54"/>
                  </a:lnTo>
                  <a:lnTo>
                    <a:pt x="66" y="30"/>
                  </a:lnTo>
                  <a:lnTo>
                    <a:pt x="72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18"/>
                  </a:lnTo>
                  <a:lnTo>
                    <a:pt x="0" y="36"/>
                  </a:lnTo>
                  <a:lnTo>
                    <a:pt x="12" y="6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42" y="78"/>
                  </a:lnTo>
                  <a:lnTo>
                    <a:pt x="72" y="78"/>
                  </a:lnTo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0" name="Freeform 418"/>
            <p:cNvSpPr>
              <a:spLocks/>
            </p:cNvSpPr>
            <p:nvPr/>
          </p:nvSpPr>
          <p:spPr bwMode="auto">
            <a:xfrm>
              <a:off x="2579688" y="4378325"/>
              <a:ext cx="333375" cy="280988"/>
            </a:xfrm>
            <a:custGeom>
              <a:avLst/>
              <a:gdLst>
                <a:gd name="T0" fmla="*/ 2147483647 w 43"/>
                <a:gd name="T1" fmla="*/ 2147483647 h 36"/>
                <a:gd name="T2" fmla="*/ 2147483647 w 43"/>
                <a:gd name="T3" fmla="*/ 2147483647 h 36"/>
                <a:gd name="T4" fmla="*/ 2147483647 w 43"/>
                <a:gd name="T5" fmla="*/ 2147483647 h 36"/>
                <a:gd name="T6" fmla="*/ 2147483647 w 43"/>
                <a:gd name="T7" fmla="*/ 2147483647 h 36"/>
                <a:gd name="T8" fmla="*/ 2147483647 w 43"/>
                <a:gd name="T9" fmla="*/ 2147483647 h 36"/>
                <a:gd name="T10" fmla="*/ 2147483647 w 43"/>
                <a:gd name="T11" fmla="*/ 2147483647 h 36"/>
                <a:gd name="T12" fmla="*/ 2147483647 w 43"/>
                <a:gd name="T13" fmla="*/ 2147483647 h 36"/>
                <a:gd name="T14" fmla="*/ 2147483647 w 43"/>
                <a:gd name="T15" fmla="*/ 2147483647 h 36"/>
                <a:gd name="T16" fmla="*/ 2147483647 w 43"/>
                <a:gd name="T17" fmla="*/ 2147483647 h 36"/>
                <a:gd name="T18" fmla="*/ 2147483647 w 43"/>
                <a:gd name="T19" fmla="*/ 2147483647 h 36"/>
                <a:gd name="T20" fmla="*/ 2147483647 w 43"/>
                <a:gd name="T21" fmla="*/ 2147483647 h 36"/>
                <a:gd name="T22" fmla="*/ 2147483647 w 43"/>
                <a:gd name="T23" fmla="*/ 2147483647 h 36"/>
                <a:gd name="T24" fmla="*/ 2147483647 w 43"/>
                <a:gd name="T25" fmla="*/ 2147483647 h 36"/>
                <a:gd name="T26" fmla="*/ 2147483647 w 43"/>
                <a:gd name="T27" fmla="*/ 0 h 36"/>
                <a:gd name="T28" fmla="*/ 2147483647 w 43"/>
                <a:gd name="T29" fmla="*/ 2147483647 h 36"/>
                <a:gd name="T30" fmla="*/ 0 w 43"/>
                <a:gd name="T31" fmla="*/ 2147483647 h 36"/>
                <a:gd name="T32" fmla="*/ 2147483647 w 43"/>
                <a:gd name="T33" fmla="*/ 2147483647 h 36"/>
                <a:gd name="T34" fmla="*/ 2147483647 w 43"/>
                <a:gd name="T35" fmla="*/ 2147483647 h 36"/>
                <a:gd name="T36" fmla="*/ 2147483647 w 43"/>
                <a:gd name="T37" fmla="*/ 2147483647 h 36"/>
                <a:gd name="T38" fmla="*/ 2147483647 w 43"/>
                <a:gd name="T39" fmla="*/ 2147483647 h 36"/>
                <a:gd name="T40" fmla="*/ 2147483647 w 43"/>
                <a:gd name="T41" fmla="*/ 2147483647 h 36"/>
                <a:gd name="T42" fmla="*/ 2147483647 w 43"/>
                <a:gd name="T43" fmla="*/ 2147483647 h 36"/>
                <a:gd name="T44" fmla="*/ 2147483647 w 43"/>
                <a:gd name="T45" fmla="*/ 2147483647 h 36"/>
                <a:gd name="T46" fmla="*/ 2147483647 w 43"/>
                <a:gd name="T47" fmla="*/ 2147483647 h 36"/>
                <a:gd name="T48" fmla="*/ 2147483647 w 43"/>
                <a:gd name="T49" fmla="*/ 2147483647 h 36"/>
                <a:gd name="T50" fmla="*/ 2147483647 w 43"/>
                <a:gd name="T51" fmla="*/ 2147483647 h 36"/>
                <a:gd name="T52" fmla="*/ 2147483647 w 43"/>
                <a:gd name="T53" fmla="*/ 2147483647 h 36"/>
                <a:gd name="T54" fmla="*/ 2147483647 w 43"/>
                <a:gd name="T55" fmla="*/ 2147483647 h 36"/>
                <a:gd name="T56" fmla="*/ 2147483647 w 43"/>
                <a:gd name="T57" fmla="*/ 2147483647 h 36"/>
                <a:gd name="T58" fmla="*/ 2147483647 w 43"/>
                <a:gd name="T59" fmla="*/ 2147483647 h 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3" h="36">
                  <a:moveTo>
                    <a:pt x="38" y="21"/>
                  </a:moveTo>
                  <a:cubicBezTo>
                    <a:pt x="37" y="18"/>
                    <a:pt x="37" y="18"/>
                    <a:pt x="37" y="18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3"/>
                    <a:pt x="6" y="3"/>
                  </a:cubicBezTo>
                  <a:cubicBezTo>
                    <a:pt x="5" y="3"/>
                    <a:pt x="5" y="1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8" y="21"/>
                    <a:pt x="38" y="21"/>
                    <a:pt x="38" y="21"/>
                  </a:cubicBezTo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1" name="Freeform 421"/>
            <p:cNvSpPr>
              <a:spLocks/>
            </p:cNvSpPr>
            <p:nvPr/>
          </p:nvSpPr>
          <p:spPr bwMode="auto">
            <a:xfrm>
              <a:off x="2390775" y="4627563"/>
              <a:ext cx="134938" cy="149225"/>
            </a:xfrm>
            <a:custGeom>
              <a:avLst/>
              <a:gdLst>
                <a:gd name="T0" fmla="*/ 2147483647 w 102"/>
                <a:gd name="T1" fmla="*/ 2147483647 h 114"/>
                <a:gd name="T2" fmla="*/ 2147483647 w 102"/>
                <a:gd name="T3" fmla="*/ 2147483647 h 114"/>
                <a:gd name="T4" fmla="*/ 2147483647 w 102"/>
                <a:gd name="T5" fmla="*/ 2147483647 h 114"/>
                <a:gd name="T6" fmla="*/ 2147483647 w 102"/>
                <a:gd name="T7" fmla="*/ 2147483647 h 114"/>
                <a:gd name="T8" fmla="*/ 2147483647 w 102"/>
                <a:gd name="T9" fmla="*/ 2147483647 h 114"/>
                <a:gd name="T10" fmla="*/ 2147483647 w 102"/>
                <a:gd name="T11" fmla="*/ 2147483647 h 114"/>
                <a:gd name="T12" fmla="*/ 2147483647 w 102"/>
                <a:gd name="T13" fmla="*/ 0 h 114"/>
                <a:gd name="T14" fmla="*/ 2147483647 w 102"/>
                <a:gd name="T15" fmla="*/ 2147483647 h 114"/>
                <a:gd name="T16" fmla="*/ 0 w 102"/>
                <a:gd name="T17" fmla="*/ 2147483647 h 114"/>
                <a:gd name="T18" fmla="*/ 2147483647 w 102"/>
                <a:gd name="T19" fmla="*/ 2147483647 h 114"/>
                <a:gd name="T20" fmla="*/ 0 w 102"/>
                <a:gd name="T21" fmla="*/ 2147483647 h 114"/>
                <a:gd name="T22" fmla="*/ 2147483647 w 102"/>
                <a:gd name="T23" fmla="*/ 2147483647 h 114"/>
                <a:gd name="T24" fmla="*/ 2147483647 w 102"/>
                <a:gd name="T25" fmla="*/ 2147483647 h 1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2" h="114">
                  <a:moveTo>
                    <a:pt x="24" y="114"/>
                  </a:moveTo>
                  <a:lnTo>
                    <a:pt x="48" y="90"/>
                  </a:lnTo>
                  <a:lnTo>
                    <a:pt x="66" y="84"/>
                  </a:lnTo>
                  <a:lnTo>
                    <a:pt x="90" y="60"/>
                  </a:lnTo>
                  <a:lnTo>
                    <a:pt x="102" y="36"/>
                  </a:lnTo>
                  <a:lnTo>
                    <a:pt x="78" y="18"/>
                  </a:lnTo>
                  <a:lnTo>
                    <a:pt x="30" y="0"/>
                  </a:lnTo>
                  <a:lnTo>
                    <a:pt x="24" y="12"/>
                  </a:lnTo>
                  <a:lnTo>
                    <a:pt x="0" y="66"/>
                  </a:lnTo>
                  <a:lnTo>
                    <a:pt x="12" y="90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24" y="1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2" name="Freeform 263"/>
            <p:cNvSpPr>
              <a:spLocks/>
            </p:cNvSpPr>
            <p:nvPr/>
          </p:nvSpPr>
          <p:spPr bwMode="auto">
            <a:xfrm>
              <a:off x="4757738" y="2967038"/>
              <a:ext cx="49212" cy="96837"/>
            </a:xfrm>
            <a:custGeom>
              <a:avLst/>
              <a:gdLst>
                <a:gd name="T0" fmla="*/ 1 w 429209"/>
                <a:gd name="T1" fmla="*/ 16 h 839755"/>
                <a:gd name="T2" fmla="*/ 1 w 429209"/>
                <a:gd name="T3" fmla="*/ 11 h 839755"/>
                <a:gd name="T4" fmla="*/ 0 w 429209"/>
                <a:gd name="T5" fmla="*/ 11 h 839755"/>
                <a:gd name="T6" fmla="*/ 2 w 429209"/>
                <a:gd name="T7" fmla="*/ 3 h 839755"/>
                <a:gd name="T8" fmla="*/ 5 w 429209"/>
                <a:gd name="T9" fmla="*/ 3 h 839755"/>
                <a:gd name="T10" fmla="*/ 8 w 429209"/>
                <a:gd name="T11" fmla="*/ 0 h 839755"/>
                <a:gd name="T12" fmla="*/ 8 w 429209"/>
                <a:gd name="T13" fmla="*/ 5 h 839755"/>
                <a:gd name="T14" fmla="*/ 8 w 429209"/>
                <a:gd name="T15" fmla="*/ 8 h 839755"/>
                <a:gd name="T16" fmla="*/ 4 w 429209"/>
                <a:gd name="T17" fmla="*/ 13 h 839755"/>
                <a:gd name="T18" fmla="*/ 4 w 429209"/>
                <a:gd name="T19" fmla="*/ 17 h 839755"/>
                <a:gd name="T20" fmla="*/ 2 w 429209"/>
                <a:gd name="T21" fmla="*/ 16 h 839755"/>
                <a:gd name="T22" fmla="*/ 1 w 429209"/>
                <a:gd name="T23" fmla="*/ 16 h 8397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9209" h="839755">
                  <a:moveTo>
                    <a:pt x="53214" y="797282"/>
                  </a:moveTo>
                  <a:cubicBezTo>
                    <a:pt x="54137" y="718133"/>
                    <a:pt x="55061" y="638985"/>
                    <a:pt x="55984" y="559836"/>
                  </a:cubicBezTo>
                  <a:lnTo>
                    <a:pt x="0" y="522514"/>
                  </a:lnTo>
                  <a:lnTo>
                    <a:pt x="111968" y="130628"/>
                  </a:lnTo>
                  <a:lnTo>
                    <a:pt x="261258" y="130628"/>
                  </a:lnTo>
                  <a:lnTo>
                    <a:pt x="391886" y="0"/>
                  </a:lnTo>
                  <a:lnTo>
                    <a:pt x="410547" y="261257"/>
                  </a:lnTo>
                  <a:lnTo>
                    <a:pt x="429209" y="410547"/>
                  </a:lnTo>
                  <a:lnTo>
                    <a:pt x="223935" y="634481"/>
                  </a:lnTo>
                  <a:lnTo>
                    <a:pt x="223935" y="839755"/>
                  </a:lnTo>
                  <a:lnTo>
                    <a:pt x="111968" y="783771"/>
                  </a:lnTo>
                  <a:lnTo>
                    <a:pt x="53214" y="79728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3" name="Freeform 295"/>
            <p:cNvSpPr>
              <a:spLocks/>
            </p:cNvSpPr>
            <p:nvPr/>
          </p:nvSpPr>
          <p:spPr bwMode="auto">
            <a:xfrm>
              <a:off x="6019800" y="3652838"/>
              <a:ext cx="438150" cy="417512"/>
            </a:xfrm>
            <a:custGeom>
              <a:avLst/>
              <a:gdLst>
                <a:gd name="T0" fmla="*/ 466397904 w 10944"/>
                <a:gd name="T1" fmla="*/ 611944579 h 10652"/>
                <a:gd name="T2" fmla="*/ 517357383 w 10944"/>
                <a:gd name="T3" fmla="*/ 582817865 h 10652"/>
                <a:gd name="T4" fmla="*/ 462547877 w 10944"/>
                <a:gd name="T5" fmla="*/ 488039035 h 10652"/>
                <a:gd name="T6" fmla="*/ 473072204 w 10944"/>
                <a:gd name="T7" fmla="*/ 451330707 h 10652"/>
                <a:gd name="T8" fmla="*/ 492840160 w 10944"/>
                <a:gd name="T9" fmla="*/ 428221700 h 10652"/>
                <a:gd name="T10" fmla="*/ 543863776 w 10944"/>
                <a:gd name="T11" fmla="*/ 423588226 h 10652"/>
                <a:gd name="T12" fmla="*/ 607658881 w 10944"/>
                <a:gd name="T13" fmla="*/ 305580529 h 10652"/>
                <a:gd name="T14" fmla="*/ 642894364 w 10944"/>
                <a:gd name="T15" fmla="*/ 229636695 h 10652"/>
                <a:gd name="T16" fmla="*/ 664587393 w 10944"/>
                <a:gd name="T17" fmla="*/ 152068986 h 10652"/>
                <a:gd name="T18" fmla="*/ 623382877 w 10944"/>
                <a:gd name="T19" fmla="*/ 124868816 h 10652"/>
                <a:gd name="T20" fmla="*/ 628260338 w 10944"/>
                <a:gd name="T21" fmla="*/ 67939730 h 10652"/>
                <a:gd name="T22" fmla="*/ 699372476 w 10944"/>
                <a:gd name="T23" fmla="*/ 50969780 h 10652"/>
                <a:gd name="T24" fmla="*/ 686216285 w 10944"/>
                <a:gd name="T25" fmla="*/ 28103512 h 10652"/>
                <a:gd name="T26" fmla="*/ 656821561 w 10944"/>
                <a:gd name="T27" fmla="*/ 10771002 h 10652"/>
                <a:gd name="T28" fmla="*/ 619082409 w 10944"/>
                <a:gd name="T29" fmla="*/ 59930 h 10652"/>
                <a:gd name="T30" fmla="*/ 538858041 w 10944"/>
                <a:gd name="T31" fmla="*/ 14261453 h 10652"/>
                <a:gd name="T32" fmla="*/ 499836628 w 10944"/>
                <a:gd name="T33" fmla="*/ 15826966 h 10652"/>
                <a:gd name="T34" fmla="*/ 454782044 w 10944"/>
                <a:gd name="T35" fmla="*/ 34482211 h 10652"/>
                <a:gd name="T36" fmla="*/ 444961383 w 10944"/>
                <a:gd name="T37" fmla="*/ 97668646 h 10652"/>
                <a:gd name="T38" fmla="*/ 444961383 w 10944"/>
                <a:gd name="T39" fmla="*/ 124868816 h 10652"/>
                <a:gd name="T40" fmla="*/ 431162420 w 10944"/>
                <a:gd name="T41" fmla="*/ 138468137 h 10652"/>
                <a:gd name="T42" fmla="*/ 415566658 w 10944"/>
                <a:gd name="T43" fmla="*/ 185586397 h 10652"/>
                <a:gd name="T44" fmla="*/ 335085862 w 10944"/>
                <a:gd name="T45" fmla="*/ 220309818 h 10652"/>
                <a:gd name="T46" fmla="*/ 293945443 w 10944"/>
                <a:gd name="T47" fmla="*/ 247509987 h 10652"/>
                <a:gd name="T48" fmla="*/ 252678431 w 10944"/>
                <a:gd name="T49" fmla="*/ 301609187 h 10652"/>
                <a:gd name="T50" fmla="*/ 170399193 w 10944"/>
                <a:gd name="T51" fmla="*/ 315630998 h 10652"/>
                <a:gd name="T52" fmla="*/ 91072464 w 10944"/>
                <a:gd name="T53" fmla="*/ 376711138 h 10652"/>
                <a:gd name="T54" fmla="*/ 10846495 w 10944"/>
                <a:gd name="T55" fmla="*/ 372979477 h 10652"/>
                <a:gd name="T56" fmla="*/ 44990446 w 10944"/>
                <a:gd name="T57" fmla="*/ 421723141 h 10652"/>
                <a:gd name="T58" fmla="*/ 85423996 w 10944"/>
                <a:gd name="T59" fmla="*/ 440739456 h 10652"/>
                <a:gd name="T60" fmla="*/ 86515528 w 10944"/>
                <a:gd name="T61" fmla="*/ 460296554 h 10652"/>
                <a:gd name="T62" fmla="*/ 88055899 w 10944"/>
                <a:gd name="T63" fmla="*/ 479133079 h 10652"/>
                <a:gd name="T64" fmla="*/ 65014870 w 10944"/>
                <a:gd name="T65" fmla="*/ 489483159 h 10652"/>
                <a:gd name="T66" fmla="*/ 20665555 w 10944"/>
                <a:gd name="T67" fmla="*/ 524205012 h 10652"/>
                <a:gd name="T68" fmla="*/ 30035855 w 10944"/>
                <a:gd name="T69" fmla="*/ 552488275 h 10652"/>
                <a:gd name="T70" fmla="*/ 392783739 w 10944"/>
                <a:gd name="T71" fmla="*/ 641009795 h 10652"/>
                <a:gd name="T72" fmla="*/ 409535130 w 10944"/>
                <a:gd name="T73" fmla="*/ 632103879 h 10652"/>
                <a:gd name="T74" fmla="*/ 466397904 w 10944"/>
                <a:gd name="T75" fmla="*/ 611944579 h 106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944" h="10652">
                  <a:moveTo>
                    <a:pt x="7267" y="10169"/>
                  </a:moveTo>
                  <a:cubicBezTo>
                    <a:pt x="7552" y="10018"/>
                    <a:pt x="8071" y="10028"/>
                    <a:pt x="8061" y="9685"/>
                  </a:cubicBezTo>
                  <a:cubicBezTo>
                    <a:pt x="8051" y="9342"/>
                    <a:pt x="7322" y="8474"/>
                    <a:pt x="7207" y="8110"/>
                  </a:cubicBezTo>
                  <a:cubicBezTo>
                    <a:pt x="7092" y="7746"/>
                    <a:pt x="7292" y="7666"/>
                    <a:pt x="7371" y="7500"/>
                  </a:cubicBezTo>
                  <a:cubicBezTo>
                    <a:pt x="7450" y="7334"/>
                    <a:pt x="7495" y="7193"/>
                    <a:pt x="7679" y="7116"/>
                  </a:cubicBezTo>
                  <a:cubicBezTo>
                    <a:pt x="7863" y="7039"/>
                    <a:pt x="8176" y="7379"/>
                    <a:pt x="8474" y="7039"/>
                  </a:cubicBezTo>
                  <a:cubicBezTo>
                    <a:pt x="8772" y="6699"/>
                    <a:pt x="9211" y="5615"/>
                    <a:pt x="9468" y="5078"/>
                  </a:cubicBezTo>
                  <a:cubicBezTo>
                    <a:pt x="9725" y="4541"/>
                    <a:pt x="9869" y="4241"/>
                    <a:pt x="10017" y="3816"/>
                  </a:cubicBezTo>
                  <a:cubicBezTo>
                    <a:pt x="10165" y="3391"/>
                    <a:pt x="10406" y="2817"/>
                    <a:pt x="10355" y="2527"/>
                  </a:cubicBezTo>
                  <a:cubicBezTo>
                    <a:pt x="10304" y="2237"/>
                    <a:pt x="9687" y="2325"/>
                    <a:pt x="9713" y="2075"/>
                  </a:cubicBezTo>
                  <a:cubicBezTo>
                    <a:pt x="9740" y="1811"/>
                    <a:pt x="9649" y="1164"/>
                    <a:pt x="9789" y="1129"/>
                  </a:cubicBezTo>
                  <a:cubicBezTo>
                    <a:pt x="10290" y="1004"/>
                    <a:pt x="10747" y="957"/>
                    <a:pt x="10897" y="847"/>
                  </a:cubicBezTo>
                  <a:cubicBezTo>
                    <a:pt x="11047" y="737"/>
                    <a:pt x="10802" y="578"/>
                    <a:pt x="10692" y="467"/>
                  </a:cubicBezTo>
                  <a:cubicBezTo>
                    <a:pt x="10582" y="356"/>
                    <a:pt x="10409" y="257"/>
                    <a:pt x="10234" y="179"/>
                  </a:cubicBezTo>
                  <a:cubicBezTo>
                    <a:pt x="10060" y="102"/>
                    <a:pt x="9954" y="-9"/>
                    <a:pt x="9646" y="1"/>
                  </a:cubicBezTo>
                  <a:cubicBezTo>
                    <a:pt x="9341" y="11"/>
                    <a:pt x="8705" y="193"/>
                    <a:pt x="8396" y="237"/>
                  </a:cubicBezTo>
                  <a:cubicBezTo>
                    <a:pt x="8087" y="279"/>
                    <a:pt x="8007" y="208"/>
                    <a:pt x="7788" y="263"/>
                  </a:cubicBezTo>
                  <a:cubicBezTo>
                    <a:pt x="7570" y="320"/>
                    <a:pt x="7301" y="573"/>
                    <a:pt x="7086" y="573"/>
                  </a:cubicBezTo>
                  <a:cubicBezTo>
                    <a:pt x="7035" y="922"/>
                    <a:pt x="6959" y="1372"/>
                    <a:pt x="6933" y="1623"/>
                  </a:cubicBezTo>
                  <a:cubicBezTo>
                    <a:pt x="6907" y="1873"/>
                    <a:pt x="6933" y="1924"/>
                    <a:pt x="6933" y="2075"/>
                  </a:cubicBezTo>
                  <a:cubicBezTo>
                    <a:pt x="6861" y="2150"/>
                    <a:pt x="6794" y="2133"/>
                    <a:pt x="6718" y="2301"/>
                  </a:cubicBezTo>
                  <a:cubicBezTo>
                    <a:pt x="6642" y="2469"/>
                    <a:pt x="6556" y="2823"/>
                    <a:pt x="6475" y="3084"/>
                  </a:cubicBezTo>
                  <a:cubicBezTo>
                    <a:pt x="6475" y="3084"/>
                    <a:pt x="5537" y="3490"/>
                    <a:pt x="5221" y="3661"/>
                  </a:cubicBezTo>
                  <a:cubicBezTo>
                    <a:pt x="4905" y="3832"/>
                    <a:pt x="4793" y="3888"/>
                    <a:pt x="4580" y="4113"/>
                  </a:cubicBezTo>
                  <a:cubicBezTo>
                    <a:pt x="4366" y="4338"/>
                    <a:pt x="3937" y="5012"/>
                    <a:pt x="3937" y="5012"/>
                  </a:cubicBezTo>
                  <a:cubicBezTo>
                    <a:pt x="3937" y="5012"/>
                    <a:pt x="3074" y="5037"/>
                    <a:pt x="2655" y="5245"/>
                  </a:cubicBezTo>
                  <a:cubicBezTo>
                    <a:pt x="2236" y="5453"/>
                    <a:pt x="1833" y="6101"/>
                    <a:pt x="1419" y="6260"/>
                  </a:cubicBezTo>
                  <a:cubicBezTo>
                    <a:pt x="1005" y="6419"/>
                    <a:pt x="289" y="6073"/>
                    <a:pt x="169" y="6198"/>
                  </a:cubicBezTo>
                  <a:cubicBezTo>
                    <a:pt x="49" y="6323"/>
                    <a:pt x="507" y="6820"/>
                    <a:pt x="701" y="7008"/>
                  </a:cubicBezTo>
                  <a:cubicBezTo>
                    <a:pt x="895" y="7196"/>
                    <a:pt x="1223" y="7217"/>
                    <a:pt x="1331" y="7324"/>
                  </a:cubicBezTo>
                  <a:cubicBezTo>
                    <a:pt x="1439" y="7431"/>
                    <a:pt x="1341" y="7543"/>
                    <a:pt x="1348" y="7649"/>
                  </a:cubicBezTo>
                  <a:cubicBezTo>
                    <a:pt x="1355" y="7755"/>
                    <a:pt x="1428" y="7881"/>
                    <a:pt x="1372" y="7962"/>
                  </a:cubicBezTo>
                  <a:cubicBezTo>
                    <a:pt x="1316" y="8043"/>
                    <a:pt x="1188" y="8009"/>
                    <a:pt x="1013" y="8134"/>
                  </a:cubicBezTo>
                  <a:cubicBezTo>
                    <a:pt x="838" y="8259"/>
                    <a:pt x="295" y="8195"/>
                    <a:pt x="322" y="8711"/>
                  </a:cubicBezTo>
                  <a:cubicBezTo>
                    <a:pt x="331" y="8882"/>
                    <a:pt x="-498" y="8858"/>
                    <a:pt x="468" y="9181"/>
                  </a:cubicBezTo>
                  <a:cubicBezTo>
                    <a:pt x="1434" y="9504"/>
                    <a:pt x="5678" y="9982"/>
                    <a:pt x="6120" y="10652"/>
                  </a:cubicBezTo>
                  <a:lnTo>
                    <a:pt x="6381" y="10504"/>
                  </a:lnTo>
                  <a:lnTo>
                    <a:pt x="7267" y="1016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4" name="Freeform 296"/>
            <p:cNvSpPr>
              <a:spLocks/>
            </p:cNvSpPr>
            <p:nvPr/>
          </p:nvSpPr>
          <p:spPr bwMode="auto">
            <a:xfrm>
              <a:off x="6264275" y="3657600"/>
              <a:ext cx="730250" cy="890588"/>
            </a:xfrm>
            <a:custGeom>
              <a:avLst/>
              <a:gdLst>
                <a:gd name="T0" fmla="*/ 639173 w 10736"/>
                <a:gd name="T1" fmla="*/ 413856 h 10000"/>
                <a:gd name="T2" fmla="*/ 649104 w 10736"/>
                <a:gd name="T3" fmla="*/ 463284 h 10000"/>
                <a:gd name="T4" fmla="*/ 730250 w 10736"/>
                <a:gd name="T5" fmla="*/ 360688 h 10000"/>
                <a:gd name="T6" fmla="*/ 720523 w 10736"/>
                <a:gd name="T7" fmla="*/ 301019 h 10000"/>
                <a:gd name="T8" fmla="*/ 683929 w 10736"/>
                <a:gd name="T9" fmla="*/ 248474 h 10000"/>
                <a:gd name="T10" fmla="*/ 617271 w 10736"/>
                <a:gd name="T11" fmla="*/ 226209 h 10000"/>
                <a:gd name="T12" fmla="*/ 598089 w 10736"/>
                <a:gd name="T13" fmla="*/ 287927 h 10000"/>
                <a:gd name="T14" fmla="*/ 573875 w 10736"/>
                <a:gd name="T15" fmla="*/ 308054 h 10000"/>
                <a:gd name="T16" fmla="*/ 561971 w 10736"/>
                <a:gd name="T17" fmla="*/ 280446 h 10000"/>
                <a:gd name="T18" fmla="*/ 493408 w 10736"/>
                <a:gd name="T19" fmla="*/ 280713 h 10000"/>
                <a:gd name="T20" fmla="*/ 463072 w 10736"/>
                <a:gd name="T21" fmla="*/ 308856 h 10000"/>
                <a:gd name="T22" fmla="*/ 417499 w 10736"/>
                <a:gd name="T23" fmla="*/ 299505 h 10000"/>
                <a:gd name="T24" fmla="*/ 288400 w 10736"/>
                <a:gd name="T25" fmla="*/ 243309 h 10000"/>
                <a:gd name="T26" fmla="*/ 273232 w 10736"/>
                <a:gd name="T27" fmla="*/ 168410 h 10000"/>
                <a:gd name="T28" fmla="*/ 273232 w 10736"/>
                <a:gd name="T29" fmla="*/ 102952 h 10000"/>
                <a:gd name="T30" fmla="*/ 287924 w 10736"/>
                <a:gd name="T31" fmla="*/ 53524 h 10000"/>
                <a:gd name="T32" fmla="*/ 242895 w 10736"/>
                <a:gd name="T33" fmla="*/ 0 h 10000"/>
                <a:gd name="T34" fmla="*/ 220109 w 10736"/>
                <a:gd name="T35" fmla="*/ 9351 h 10000"/>
                <a:gd name="T36" fmla="*/ 144200 w 10736"/>
                <a:gd name="T37" fmla="*/ 37405 h 10000"/>
                <a:gd name="T38" fmla="*/ 166986 w 10736"/>
                <a:gd name="T39" fmla="*/ 102952 h 10000"/>
                <a:gd name="T40" fmla="*/ 136650 w 10736"/>
                <a:gd name="T41" fmla="*/ 187202 h 10000"/>
                <a:gd name="T42" fmla="*/ 60741 w 10736"/>
                <a:gd name="T43" fmla="*/ 271362 h 10000"/>
                <a:gd name="T44" fmla="*/ 53123 w 10736"/>
                <a:gd name="T45" fmla="*/ 336909 h 10000"/>
                <a:gd name="T46" fmla="*/ 45573 w 10736"/>
                <a:gd name="T47" fmla="*/ 393016 h 10000"/>
                <a:gd name="T48" fmla="*/ 0 w 10736"/>
                <a:gd name="T49" fmla="*/ 411719 h 10000"/>
                <a:gd name="T50" fmla="*/ 53123 w 10736"/>
                <a:gd name="T51" fmla="*/ 495968 h 10000"/>
                <a:gd name="T52" fmla="*/ 113795 w 10736"/>
                <a:gd name="T53" fmla="*/ 636325 h 10000"/>
                <a:gd name="T54" fmla="*/ 174536 w 10736"/>
                <a:gd name="T55" fmla="*/ 796987 h 10000"/>
                <a:gd name="T56" fmla="*/ 220109 w 10736"/>
                <a:gd name="T57" fmla="*/ 890588 h 10000"/>
                <a:gd name="T58" fmla="*/ 273232 w 10736"/>
                <a:gd name="T59" fmla="*/ 815690 h 10000"/>
                <a:gd name="T60" fmla="*/ 288400 w 10736"/>
                <a:gd name="T61" fmla="*/ 712827 h 10000"/>
                <a:gd name="T62" fmla="*/ 349141 w 10736"/>
                <a:gd name="T63" fmla="*/ 598920 h 10000"/>
                <a:gd name="T64" fmla="*/ 451577 w 10736"/>
                <a:gd name="T65" fmla="*/ 523220 h 10000"/>
                <a:gd name="T66" fmla="*/ 548368 w 10736"/>
                <a:gd name="T67" fmla="*/ 472546 h 10000"/>
                <a:gd name="T68" fmla="*/ 541022 w 10736"/>
                <a:gd name="T69" fmla="*/ 391235 h 10000"/>
                <a:gd name="T70" fmla="*/ 572106 w 10736"/>
                <a:gd name="T71" fmla="*/ 376541 h 100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736" h="10000">
                  <a:moveTo>
                    <a:pt x="8784" y="4472"/>
                  </a:moveTo>
                  <a:cubicBezTo>
                    <a:pt x="8948" y="4542"/>
                    <a:pt x="9262" y="4499"/>
                    <a:pt x="9397" y="4647"/>
                  </a:cubicBezTo>
                  <a:cubicBezTo>
                    <a:pt x="9282" y="4891"/>
                    <a:pt x="9246" y="4846"/>
                    <a:pt x="9150" y="5059"/>
                  </a:cubicBezTo>
                  <a:cubicBezTo>
                    <a:pt x="9278" y="5100"/>
                    <a:pt x="9553" y="5244"/>
                    <a:pt x="9543" y="5202"/>
                  </a:cubicBezTo>
                  <a:cubicBezTo>
                    <a:pt x="9555" y="5140"/>
                    <a:pt x="9941" y="4675"/>
                    <a:pt x="9949" y="4570"/>
                  </a:cubicBezTo>
                  <a:cubicBezTo>
                    <a:pt x="10062" y="4506"/>
                    <a:pt x="10576" y="4087"/>
                    <a:pt x="10736" y="4050"/>
                  </a:cubicBezTo>
                  <a:lnTo>
                    <a:pt x="10429" y="3991"/>
                  </a:lnTo>
                  <a:cubicBezTo>
                    <a:pt x="10556" y="3858"/>
                    <a:pt x="10557" y="3689"/>
                    <a:pt x="10593" y="3380"/>
                  </a:cubicBezTo>
                  <a:cubicBezTo>
                    <a:pt x="10678" y="3109"/>
                    <a:pt x="10563" y="3146"/>
                    <a:pt x="10508" y="3001"/>
                  </a:cubicBezTo>
                  <a:cubicBezTo>
                    <a:pt x="10453" y="2856"/>
                    <a:pt x="10430" y="2809"/>
                    <a:pt x="10055" y="2790"/>
                  </a:cubicBezTo>
                  <a:cubicBezTo>
                    <a:pt x="9757" y="2713"/>
                    <a:pt x="9789" y="2667"/>
                    <a:pt x="9600" y="2544"/>
                  </a:cubicBezTo>
                  <a:lnTo>
                    <a:pt x="9075" y="2540"/>
                  </a:lnTo>
                  <a:cubicBezTo>
                    <a:pt x="8904" y="2631"/>
                    <a:pt x="8281" y="3056"/>
                    <a:pt x="8247" y="3163"/>
                  </a:cubicBezTo>
                  <a:cubicBezTo>
                    <a:pt x="8213" y="3270"/>
                    <a:pt x="8677" y="3148"/>
                    <a:pt x="8793" y="3233"/>
                  </a:cubicBezTo>
                  <a:cubicBezTo>
                    <a:pt x="8909" y="3318"/>
                    <a:pt x="8879" y="3366"/>
                    <a:pt x="8859" y="3438"/>
                  </a:cubicBezTo>
                  <a:lnTo>
                    <a:pt x="8437" y="3459"/>
                  </a:lnTo>
                  <a:cubicBezTo>
                    <a:pt x="8303" y="3436"/>
                    <a:pt x="8184" y="3409"/>
                    <a:pt x="8149" y="3340"/>
                  </a:cubicBezTo>
                  <a:lnTo>
                    <a:pt x="8262" y="3149"/>
                  </a:lnTo>
                  <a:lnTo>
                    <a:pt x="7715" y="3110"/>
                  </a:lnTo>
                  <a:lnTo>
                    <a:pt x="7254" y="3152"/>
                  </a:lnTo>
                  <a:lnTo>
                    <a:pt x="7031" y="3152"/>
                  </a:lnTo>
                  <a:lnTo>
                    <a:pt x="6808" y="3468"/>
                  </a:lnTo>
                  <a:lnTo>
                    <a:pt x="6584" y="3468"/>
                  </a:lnTo>
                  <a:lnTo>
                    <a:pt x="6138" y="3363"/>
                  </a:lnTo>
                  <a:lnTo>
                    <a:pt x="5357" y="3257"/>
                  </a:lnTo>
                  <a:lnTo>
                    <a:pt x="4240" y="2732"/>
                  </a:lnTo>
                  <a:lnTo>
                    <a:pt x="4575" y="2102"/>
                  </a:lnTo>
                  <a:lnTo>
                    <a:pt x="4017" y="1891"/>
                  </a:lnTo>
                  <a:lnTo>
                    <a:pt x="3794" y="1471"/>
                  </a:lnTo>
                  <a:lnTo>
                    <a:pt x="4017" y="1156"/>
                  </a:lnTo>
                  <a:cubicBezTo>
                    <a:pt x="3980" y="1051"/>
                    <a:pt x="4011" y="999"/>
                    <a:pt x="3974" y="894"/>
                  </a:cubicBezTo>
                  <a:lnTo>
                    <a:pt x="4233" y="601"/>
                  </a:lnTo>
                  <a:cubicBezTo>
                    <a:pt x="4235" y="401"/>
                    <a:pt x="4238" y="200"/>
                    <a:pt x="4240" y="0"/>
                  </a:cubicBezTo>
                  <a:lnTo>
                    <a:pt x="3571" y="0"/>
                  </a:lnTo>
                  <a:lnTo>
                    <a:pt x="3125" y="0"/>
                  </a:lnTo>
                  <a:lnTo>
                    <a:pt x="3236" y="105"/>
                  </a:lnTo>
                  <a:lnTo>
                    <a:pt x="3348" y="210"/>
                  </a:lnTo>
                  <a:lnTo>
                    <a:pt x="2120" y="420"/>
                  </a:lnTo>
                  <a:lnTo>
                    <a:pt x="2120" y="946"/>
                  </a:lnTo>
                  <a:lnTo>
                    <a:pt x="2455" y="1156"/>
                  </a:lnTo>
                  <a:cubicBezTo>
                    <a:pt x="2381" y="1331"/>
                    <a:pt x="2306" y="1506"/>
                    <a:pt x="2232" y="1681"/>
                  </a:cubicBezTo>
                  <a:lnTo>
                    <a:pt x="2009" y="2102"/>
                  </a:lnTo>
                  <a:lnTo>
                    <a:pt x="1339" y="3047"/>
                  </a:lnTo>
                  <a:lnTo>
                    <a:pt x="893" y="3047"/>
                  </a:lnTo>
                  <a:lnTo>
                    <a:pt x="557" y="3363"/>
                  </a:lnTo>
                  <a:lnTo>
                    <a:pt x="781" y="3783"/>
                  </a:lnTo>
                  <a:lnTo>
                    <a:pt x="1116" y="4203"/>
                  </a:lnTo>
                  <a:lnTo>
                    <a:pt x="670" y="4413"/>
                  </a:lnTo>
                  <a:lnTo>
                    <a:pt x="223" y="4518"/>
                  </a:lnTo>
                  <a:lnTo>
                    <a:pt x="0" y="4623"/>
                  </a:lnTo>
                  <a:lnTo>
                    <a:pt x="446" y="5149"/>
                  </a:lnTo>
                  <a:lnTo>
                    <a:pt x="781" y="5569"/>
                  </a:lnTo>
                  <a:lnTo>
                    <a:pt x="1450" y="5149"/>
                  </a:lnTo>
                  <a:cubicBezTo>
                    <a:pt x="1524" y="5814"/>
                    <a:pt x="1599" y="6480"/>
                    <a:pt x="1673" y="7145"/>
                  </a:cubicBezTo>
                  <a:lnTo>
                    <a:pt x="2009" y="8004"/>
                  </a:lnTo>
                  <a:lnTo>
                    <a:pt x="2566" y="8949"/>
                  </a:lnTo>
                  <a:lnTo>
                    <a:pt x="2901" y="9475"/>
                  </a:lnTo>
                  <a:lnTo>
                    <a:pt x="3236" y="10000"/>
                  </a:lnTo>
                  <a:lnTo>
                    <a:pt x="3571" y="9685"/>
                  </a:lnTo>
                  <a:lnTo>
                    <a:pt x="4017" y="9159"/>
                  </a:lnTo>
                  <a:lnTo>
                    <a:pt x="4128" y="8739"/>
                  </a:lnTo>
                  <a:cubicBezTo>
                    <a:pt x="4165" y="8494"/>
                    <a:pt x="4203" y="8249"/>
                    <a:pt x="4240" y="8004"/>
                  </a:cubicBezTo>
                  <a:cubicBezTo>
                    <a:pt x="4277" y="7788"/>
                    <a:pt x="4315" y="7572"/>
                    <a:pt x="4352" y="7356"/>
                  </a:cubicBezTo>
                  <a:lnTo>
                    <a:pt x="5133" y="6725"/>
                  </a:lnTo>
                  <a:lnTo>
                    <a:pt x="5915" y="6200"/>
                  </a:lnTo>
                  <a:lnTo>
                    <a:pt x="6639" y="5875"/>
                  </a:lnTo>
                  <a:cubicBezTo>
                    <a:pt x="6658" y="5668"/>
                    <a:pt x="7156" y="5557"/>
                    <a:pt x="7176" y="5350"/>
                  </a:cubicBezTo>
                  <a:cubicBezTo>
                    <a:pt x="7217" y="5258"/>
                    <a:pt x="8021" y="5398"/>
                    <a:pt x="8062" y="5306"/>
                  </a:cubicBezTo>
                  <a:cubicBezTo>
                    <a:pt x="7988" y="5026"/>
                    <a:pt x="7935" y="4864"/>
                    <a:pt x="7861" y="4584"/>
                  </a:cubicBezTo>
                  <a:cubicBezTo>
                    <a:pt x="7833" y="4487"/>
                    <a:pt x="7982" y="4490"/>
                    <a:pt x="7954" y="4393"/>
                  </a:cubicBezTo>
                  <a:cubicBezTo>
                    <a:pt x="7982" y="4385"/>
                    <a:pt x="8059" y="4243"/>
                    <a:pt x="8087" y="4235"/>
                  </a:cubicBezTo>
                  <a:cubicBezTo>
                    <a:pt x="8120" y="4206"/>
                    <a:pt x="8344" y="4234"/>
                    <a:pt x="8411" y="4228"/>
                  </a:cubicBezTo>
                  <a:cubicBezTo>
                    <a:pt x="8478" y="4222"/>
                    <a:pt x="8620" y="4402"/>
                    <a:pt x="8784" y="447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5" name="Freeform 297"/>
            <p:cNvSpPr>
              <a:spLocks/>
            </p:cNvSpPr>
            <p:nvPr/>
          </p:nvSpPr>
          <p:spPr bwMode="auto">
            <a:xfrm>
              <a:off x="6002338" y="3625850"/>
              <a:ext cx="354012" cy="274638"/>
            </a:xfrm>
            <a:custGeom>
              <a:avLst/>
              <a:gdLst>
                <a:gd name="T0" fmla="*/ 383016421 w 10348"/>
                <a:gd name="T1" fmla="*/ 5109433 h 11017"/>
                <a:gd name="T2" fmla="*/ 344410605 w 10348"/>
                <a:gd name="T3" fmla="*/ 18263315 h 11017"/>
                <a:gd name="T4" fmla="*/ 318326544 w 10348"/>
                <a:gd name="T5" fmla="*/ 18263315 h 11017"/>
                <a:gd name="T6" fmla="*/ 309604944 w 10348"/>
                <a:gd name="T7" fmla="*/ 4565667 h 11017"/>
                <a:gd name="T8" fmla="*/ 300924329 w 10348"/>
                <a:gd name="T9" fmla="*/ 0 h 11017"/>
                <a:gd name="T10" fmla="*/ 274840302 w 10348"/>
                <a:gd name="T11" fmla="*/ 13697623 h 11017"/>
                <a:gd name="T12" fmla="*/ 257438053 w 10348"/>
                <a:gd name="T13" fmla="*/ 22844512 h 11017"/>
                <a:gd name="T14" fmla="*/ 224192536 w 10348"/>
                <a:gd name="T15" fmla="*/ 18014727 h 11017"/>
                <a:gd name="T16" fmla="*/ 205269999 w 10348"/>
                <a:gd name="T17" fmla="*/ 18263315 h 11017"/>
                <a:gd name="T18" fmla="*/ 179146185 w 10348"/>
                <a:gd name="T19" fmla="*/ 18263315 h 11017"/>
                <a:gd name="T20" fmla="*/ 144381509 w 10348"/>
                <a:gd name="T21" fmla="*/ 13697623 h 11017"/>
                <a:gd name="T22" fmla="*/ 135659909 w 10348"/>
                <a:gd name="T23" fmla="*/ 36542135 h 11017"/>
                <a:gd name="T24" fmla="*/ 92213455 w 10348"/>
                <a:gd name="T25" fmla="*/ 45674117 h 11017"/>
                <a:gd name="T26" fmla="*/ 74811206 w 10348"/>
                <a:gd name="T27" fmla="*/ 54805450 h 11017"/>
                <a:gd name="T28" fmla="*/ 48727179 w 10348"/>
                <a:gd name="T29" fmla="*/ 50239783 h 11017"/>
                <a:gd name="T30" fmla="*/ 22963843 w 10348"/>
                <a:gd name="T31" fmla="*/ 44198819 h 11017"/>
                <a:gd name="T32" fmla="*/ 14242243 w 10348"/>
                <a:gd name="T33" fmla="*/ 73084295 h 11017"/>
                <a:gd name="T34" fmla="*/ 13921553 w 10348"/>
                <a:gd name="T35" fmla="*/ 91348208 h 11017"/>
                <a:gd name="T36" fmla="*/ 0 w 10348"/>
                <a:gd name="T37" fmla="*/ 120109391 h 11017"/>
                <a:gd name="T38" fmla="*/ 32004936 w 10348"/>
                <a:gd name="T39" fmla="*/ 130716645 h 11017"/>
                <a:gd name="T40" fmla="*/ 31324965 w 10348"/>
                <a:gd name="T41" fmla="*/ 150734881 h 11017"/>
                <a:gd name="T42" fmla="*/ 18882750 w 10348"/>
                <a:gd name="T43" fmla="*/ 164945185 h 11017"/>
                <a:gd name="T44" fmla="*/ 54608301 w 10348"/>
                <a:gd name="T45" fmla="*/ 168998170 h 11017"/>
                <a:gd name="T46" fmla="*/ 72331206 w 10348"/>
                <a:gd name="T47" fmla="*/ 169169081 h 11017"/>
                <a:gd name="T48" fmla="*/ 120977614 w 10348"/>
                <a:gd name="T49" fmla="*/ 170520059 h 11017"/>
                <a:gd name="T50" fmla="*/ 191308660 w 10348"/>
                <a:gd name="T51" fmla="*/ 159354156 h 11017"/>
                <a:gd name="T52" fmla="*/ 202070207 w 10348"/>
                <a:gd name="T53" fmla="*/ 138543591 h 11017"/>
                <a:gd name="T54" fmla="*/ 235875171 w 10348"/>
                <a:gd name="T55" fmla="*/ 133480774 h 11017"/>
                <a:gd name="T56" fmla="*/ 289922862 w 10348"/>
                <a:gd name="T57" fmla="*/ 120792982 h 11017"/>
                <a:gd name="T58" fmla="*/ 291923023 w 10348"/>
                <a:gd name="T59" fmla="*/ 105045233 h 11017"/>
                <a:gd name="T60" fmla="*/ 303524887 w 10348"/>
                <a:gd name="T61" fmla="*/ 100992248 h 11017"/>
                <a:gd name="T62" fmla="*/ 318806417 w 10348"/>
                <a:gd name="T63" fmla="*/ 94391986 h 11017"/>
                <a:gd name="T64" fmla="*/ 344810870 w 10348"/>
                <a:gd name="T65" fmla="*/ 76640754 h 11017"/>
                <a:gd name="T66" fmla="*/ 349770869 w 10348"/>
                <a:gd name="T67" fmla="*/ 65971976 h 11017"/>
                <a:gd name="T68" fmla="*/ 366974149 w 10348"/>
                <a:gd name="T69" fmla="*/ 49742633 h 11017"/>
                <a:gd name="T70" fmla="*/ 353092383 w 10348"/>
                <a:gd name="T71" fmla="*/ 31976469 h 11017"/>
                <a:gd name="T72" fmla="*/ 413980873 w 10348"/>
                <a:gd name="T73" fmla="*/ 27410802 h 11017"/>
                <a:gd name="T74" fmla="*/ 396578659 w 10348"/>
                <a:gd name="T75" fmla="*/ 13697623 h 11017"/>
                <a:gd name="T76" fmla="*/ 383016421 w 10348"/>
                <a:gd name="T77" fmla="*/ 5109433 h 110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48" h="11017">
                  <a:moveTo>
                    <a:pt x="9574" y="329"/>
                  </a:moveTo>
                  <a:cubicBezTo>
                    <a:pt x="9252" y="611"/>
                    <a:pt x="8879" y="1035"/>
                    <a:pt x="8609" y="1176"/>
                  </a:cubicBezTo>
                  <a:cubicBezTo>
                    <a:pt x="8340" y="1317"/>
                    <a:pt x="8174" y="1176"/>
                    <a:pt x="7957" y="1176"/>
                  </a:cubicBezTo>
                  <a:cubicBezTo>
                    <a:pt x="7884" y="882"/>
                    <a:pt x="7812" y="588"/>
                    <a:pt x="7739" y="294"/>
                  </a:cubicBezTo>
                  <a:lnTo>
                    <a:pt x="7522" y="0"/>
                  </a:lnTo>
                  <a:lnTo>
                    <a:pt x="6870" y="882"/>
                  </a:lnTo>
                  <a:cubicBezTo>
                    <a:pt x="6725" y="1078"/>
                    <a:pt x="6646" y="1425"/>
                    <a:pt x="6435" y="1471"/>
                  </a:cubicBezTo>
                  <a:cubicBezTo>
                    <a:pt x="6224" y="1517"/>
                    <a:pt x="5881" y="1264"/>
                    <a:pt x="5604" y="1160"/>
                  </a:cubicBezTo>
                  <a:cubicBezTo>
                    <a:pt x="5446" y="1165"/>
                    <a:pt x="5319" y="1173"/>
                    <a:pt x="5131" y="1176"/>
                  </a:cubicBezTo>
                  <a:cubicBezTo>
                    <a:pt x="4943" y="1179"/>
                    <a:pt x="4696" y="1176"/>
                    <a:pt x="4478" y="1176"/>
                  </a:cubicBezTo>
                  <a:lnTo>
                    <a:pt x="3609" y="882"/>
                  </a:lnTo>
                  <a:cubicBezTo>
                    <a:pt x="3536" y="1372"/>
                    <a:pt x="3464" y="1863"/>
                    <a:pt x="3391" y="2353"/>
                  </a:cubicBezTo>
                  <a:lnTo>
                    <a:pt x="2305" y="2941"/>
                  </a:lnTo>
                  <a:lnTo>
                    <a:pt x="1870" y="3529"/>
                  </a:lnTo>
                  <a:lnTo>
                    <a:pt x="1218" y="3235"/>
                  </a:lnTo>
                  <a:lnTo>
                    <a:pt x="574" y="2846"/>
                  </a:lnTo>
                  <a:cubicBezTo>
                    <a:pt x="501" y="3434"/>
                    <a:pt x="429" y="4118"/>
                    <a:pt x="356" y="4706"/>
                  </a:cubicBezTo>
                  <a:cubicBezTo>
                    <a:pt x="284" y="5098"/>
                    <a:pt x="420" y="5490"/>
                    <a:pt x="348" y="5882"/>
                  </a:cubicBezTo>
                  <a:cubicBezTo>
                    <a:pt x="278" y="6404"/>
                    <a:pt x="70" y="7212"/>
                    <a:pt x="0" y="7734"/>
                  </a:cubicBezTo>
                  <a:cubicBezTo>
                    <a:pt x="290" y="7930"/>
                    <a:pt x="510" y="8221"/>
                    <a:pt x="800" y="8417"/>
                  </a:cubicBezTo>
                  <a:cubicBezTo>
                    <a:pt x="365" y="10182"/>
                    <a:pt x="838" y="9339"/>
                    <a:pt x="783" y="9706"/>
                  </a:cubicBezTo>
                  <a:cubicBezTo>
                    <a:pt x="728" y="10073"/>
                    <a:pt x="375" y="10425"/>
                    <a:pt x="472" y="10621"/>
                  </a:cubicBezTo>
                  <a:cubicBezTo>
                    <a:pt x="569" y="10817"/>
                    <a:pt x="1142" y="10837"/>
                    <a:pt x="1365" y="10882"/>
                  </a:cubicBezTo>
                  <a:cubicBezTo>
                    <a:pt x="1588" y="10927"/>
                    <a:pt x="1663" y="10844"/>
                    <a:pt x="1808" y="10893"/>
                  </a:cubicBezTo>
                  <a:cubicBezTo>
                    <a:pt x="1953" y="10942"/>
                    <a:pt x="2528" y="11085"/>
                    <a:pt x="3024" y="10980"/>
                  </a:cubicBezTo>
                  <a:cubicBezTo>
                    <a:pt x="3520" y="10875"/>
                    <a:pt x="4444" y="10604"/>
                    <a:pt x="4782" y="10261"/>
                  </a:cubicBezTo>
                  <a:cubicBezTo>
                    <a:pt x="5120" y="9918"/>
                    <a:pt x="4865" y="9199"/>
                    <a:pt x="5051" y="8921"/>
                  </a:cubicBezTo>
                  <a:cubicBezTo>
                    <a:pt x="5237" y="8643"/>
                    <a:pt x="5530" y="8785"/>
                    <a:pt x="5896" y="8595"/>
                  </a:cubicBezTo>
                  <a:cubicBezTo>
                    <a:pt x="6262" y="8405"/>
                    <a:pt x="7014" y="8083"/>
                    <a:pt x="7247" y="7778"/>
                  </a:cubicBezTo>
                  <a:cubicBezTo>
                    <a:pt x="7481" y="7473"/>
                    <a:pt x="7240" y="6977"/>
                    <a:pt x="7297" y="6764"/>
                  </a:cubicBezTo>
                  <a:cubicBezTo>
                    <a:pt x="7354" y="6552"/>
                    <a:pt x="7475" y="6617"/>
                    <a:pt x="7587" y="6503"/>
                  </a:cubicBezTo>
                  <a:cubicBezTo>
                    <a:pt x="7699" y="6389"/>
                    <a:pt x="7797" y="6339"/>
                    <a:pt x="7969" y="6078"/>
                  </a:cubicBezTo>
                  <a:cubicBezTo>
                    <a:pt x="8141" y="5817"/>
                    <a:pt x="8490" y="5240"/>
                    <a:pt x="8619" y="4935"/>
                  </a:cubicBezTo>
                  <a:cubicBezTo>
                    <a:pt x="8748" y="4630"/>
                    <a:pt x="8651" y="4537"/>
                    <a:pt x="8743" y="4248"/>
                  </a:cubicBezTo>
                  <a:cubicBezTo>
                    <a:pt x="8835" y="3959"/>
                    <a:pt x="9159" y="3568"/>
                    <a:pt x="9173" y="3203"/>
                  </a:cubicBezTo>
                  <a:cubicBezTo>
                    <a:pt x="9187" y="2838"/>
                    <a:pt x="8630" y="2299"/>
                    <a:pt x="8826" y="2059"/>
                  </a:cubicBezTo>
                  <a:cubicBezTo>
                    <a:pt x="9022" y="1819"/>
                    <a:pt x="9841" y="1863"/>
                    <a:pt x="10348" y="1765"/>
                  </a:cubicBezTo>
                  <a:lnTo>
                    <a:pt x="9913" y="882"/>
                  </a:lnTo>
                  <a:lnTo>
                    <a:pt x="9574" y="3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6" name="Freeform 298"/>
            <p:cNvSpPr>
              <a:spLocks/>
            </p:cNvSpPr>
            <p:nvPr/>
          </p:nvSpPr>
          <p:spPr bwMode="auto">
            <a:xfrm>
              <a:off x="6797675" y="4035425"/>
              <a:ext cx="112713" cy="138113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0 h 78"/>
                <a:gd name="T10" fmla="*/ 2147483647 w 90"/>
                <a:gd name="T11" fmla="*/ 0 h 78"/>
                <a:gd name="T12" fmla="*/ 2147483647 w 90"/>
                <a:gd name="T13" fmla="*/ 2147483647 h 78"/>
                <a:gd name="T14" fmla="*/ 0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78">
                  <a:moveTo>
                    <a:pt x="72" y="42"/>
                  </a:moveTo>
                  <a:lnTo>
                    <a:pt x="78" y="30"/>
                  </a:lnTo>
                  <a:lnTo>
                    <a:pt x="84" y="18"/>
                  </a:lnTo>
                  <a:lnTo>
                    <a:pt x="48" y="12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78"/>
                  </a:lnTo>
                  <a:lnTo>
                    <a:pt x="54" y="72"/>
                  </a:lnTo>
                  <a:lnTo>
                    <a:pt x="78" y="66"/>
                  </a:lnTo>
                  <a:lnTo>
                    <a:pt x="84" y="72"/>
                  </a:lnTo>
                  <a:lnTo>
                    <a:pt x="90" y="48"/>
                  </a:lnTo>
                  <a:lnTo>
                    <a:pt x="72" y="4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7" name="Freeform 331"/>
            <p:cNvSpPr>
              <a:spLocks/>
            </p:cNvSpPr>
            <p:nvPr/>
          </p:nvSpPr>
          <p:spPr bwMode="auto">
            <a:xfrm>
              <a:off x="6554788" y="3852863"/>
              <a:ext cx="214312" cy="120650"/>
            </a:xfrm>
            <a:custGeom>
              <a:avLst/>
              <a:gdLst>
                <a:gd name="T0" fmla="*/ 2147483647 w 10000"/>
                <a:gd name="T1" fmla="*/ 243402179 h 11631"/>
                <a:gd name="T2" fmla="*/ 2147483647 w 10000"/>
                <a:gd name="T3" fmla="*/ 201909865 h 11631"/>
                <a:gd name="T4" fmla="*/ 1716206681 w 10000"/>
                <a:gd name="T5" fmla="*/ 52554460 h 11631"/>
                <a:gd name="T6" fmla="*/ 729640913 w 10000"/>
                <a:gd name="T7" fmla="*/ 0 h 11631"/>
                <a:gd name="T8" fmla="*/ 0 w 10000"/>
                <a:gd name="T9" fmla="*/ 216853640 h 11631"/>
                <a:gd name="T10" fmla="*/ 2147483647 w 10000"/>
                <a:gd name="T11" fmla="*/ 419168950 h 11631"/>
                <a:gd name="T12" fmla="*/ 2147483647 w 10000"/>
                <a:gd name="T13" fmla="*/ 463190339 h 11631"/>
                <a:gd name="T14" fmla="*/ 2147483647 w 10000"/>
                <a:gd name="T15" fmla="*/ 525135769 h 11631"/>
                <a:gd name="T16" fmla="*/ 2147483647 w 10000"/>
                <a:gd name="T17" fmla="*/ 393253317 h 11631"/>
                <a:gd name="T18" fmla="*/ 2147483647 w 10000"/>
                <a:gd name="T19" fmla="*/ 366976575 h 11631"/>
                <a:gd name="T20" fmla="*/ 2147483647 w 10000"/>
                <a:gd name="T21" fmla="*/ 305167054 h 11631"/>
                <a:gd name="T22" fmla="*/ 2147483647 w 10000"/>
                <a:gd name="T23" fmla="*/ 298981436 h 11631"/>
                <a:gd name="T24" fmla="*/ 2147483647 w 10000"/>
                <a:gd name="T25" fmla="*/ 243402179 h 116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000" h="11631">
                  <a:moveTo>
                    <a:pt x="7686" y="5391"/>
                  </a:moveTo>
                  <a:lnTo>
                    <a:pt x="5498" y="4472"/>
                  </a:lnTo>
                  <a:lnTo>
                    <a:pt x="2084" y="1164"/>
                  </a:lnTo>
                  <a:lnTo>
                    <a:pt x="886" y="0"/>
                  </a:lnTo>
                  <a:lnTo>
                    <a:pt x="0" y="4803"/>
                  </a:lnTo>
                  <a:lnTo>
                    <a:pt x="3459" y="9284"/>
                  </a:lnTo>
                  <a:lnTo>
                    <a:pt x="5903" y="10259"/>
                  </a:lnTo>
                  <a:lnTo>
                    <a:pt x="8016" y="11631"/>
                  </a:lnTo>
                  <a:lnTo>
                    <a:pt x="8676" y="8710"/>
                  </a:lnTo>
                  <a:lnTo>
                    <a:pt x="10000" y="8128"/>
                  </a:lnTo>
                  <a:lnTo>
                    <a:pt x="8915" y="6759"/>
                  </a:lnTo>
                  <a:lnTo>
                    <a:pt x="8310" y="6622"/>
                  </a:lnTo>
                  <a:cubicBezTo>
                    <a:pt x="8207" y="6039"/>
                    <a:pt x="7790" y="5973"/>
                    <a:pt x="7686" y="539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8" name="Freeform 447"/>
            <p:cNvSpPr>
              <a:spLocks/>
            </p:cNvSpPr>
            <p:nvPr/>
          </p:nvSpPr>
          <p:spPr bwMode="auto">
            <a:xfrm>
              <a:off x="6902450" y="3989388"/>
              <a:ext cx="269875" cy="488950"/>
            </a:xfrm>
            <a:custGeom>
              <a:avLst/>
              <a:gdLst>
                <a:gd name="T0" fmla="*/ 61661990 w 12864"/>
                <a:gd name="T1" fmla="*/ 0 h 10000"/>
                <a:gd name="T2" fmla="*/ 48236946 w 12864"/>
                <a:gd name="T3" fmla="*/ 73483611 h 10000"/>
                <a:gd name="T4" fmla="*/ 41690569 w 12864"/>
                <a:gd name="T5" fmla="*/ 93173579 h 10000"/>
                <a:gd name="T6" fmla="*/ 39619366 w 12864"/>
                <a:gd name="T7" fmla="*/ 70552551 h 10000"/>
                <a:gd name="T8" fmla="*/ 17105342 w 12864"/>
                <a:gd name="T9" fmla="*/ 177087862 h 10000"/>
                <a:gd name="T10" fmla="*/ 3337878 w 12864"/>
                <a:gd name="T11" fmla="*/ 316435825 h 10000"/>
                <a:gd name="T12" fmla="*/ 0 w 12864"/>
                <a:gd name="T13" fmla="*/ 413360432 h 10000"/>
                <a:gd name="T14" fmla="*/ 22800976 w 12864"/>
                <a:gd name="T15" fmla="*/ 632988803 h 10000"/>
                <a:gd name="T16" fmla="*/ 17678386 w 12864"/>
                <a:gd name="T17" fmla="*/ 751946328 h 10000"/>
                <a:gd name="T18" fmla="*/ 43928156 w 12864"/>
                <a:gd name="T19" fmla="*/ 774916368 h 10000"/>
                <a:gd name="T20" fmla="*/ 58990009 w 12864"/>
                <a:gd name="T21" fmla="*/ 770933430 h 10000"/>
                <a:gd name="T22" fmla="*/ 50603933 w 12864"/>
                <a:gd name="T23" fmla="*/ 678697022 h 10000"/>
                <a:gd name="T24" fmla="*/ 56142434 w 12864"/>
                <a:gd name="T25" fmla="*/ 703778055 h 10000"/>
                <a:gd name="T26" fmla="*/ 61791830 w 12864"/>
                <a:gd name="T27" fmla="*/ 838323062 h 10000"/>
                <a:gd name="T28" fmla="*/ 68310032 w 12864"/>
                <a:gd name="T29" fmla="*/ 939347759 h 10000"/>
                <a:gd name="T30" fmla="*/ 69863240 w 12864"/>
                <a:gd name="T31" fmla="*/ 1171986453 h 10000"/>
                <a:gd name="T32" fmla="*/ 83279473 w 12864"/>
                <a:gd name="T33" fmla="*/ 1041192475 h 10000"/>
                <a:gd name="T34" fmla="*/ 77463712 w 12864"/>
                <a:gd name="T35" fmla="*/ 812773420 h 10000"/>
                <a:gd name="T36" fmla="*/ 67986556 w 12864"/>
                <a:gd name="T37" fmla="*/ 747843842 h 10000"/>
                <a:gd name="T38" fmla="*/ 72720508 w 12864"/>
                <a:gd name="T39" fmla="*/ 695924540 h 10000"/>
                <a:gd name="T40" fmla="*/ 71925212 w 12864"/>
                <a:gd name="T41" fmla="*/ 652795923 h 10000"/>
                <a:gd name="T42" fmla="*/ 59295024 w 12864"/>
                <a:gd name="T43" fmla="*/ 561967642 h 10000"/>
                <a:gd name="T44" fmla="*/ 65610338 w 12864"/>
                <a:gd name="T45" fmla="*/ 492820822 h 10000"/>
                <a:gd name="T46" fmla="*/ 73191887 w 12864"/>
                <a:gd name="T47" fmla="*/ 491766548 h 10000"/>
                <a:gd name="T48" fmla="*/ 89548570 w 12864"/>
                <a:gd name="T49" fmla="*/ 447815517 h 10000"/>
                <a:gd name="T50" fmla="*/ 95484498 w 12864"/>
                <a:gd name="T51" fmla="*/ 410195117 h 10000"/>
                <a:gd name="T52" fmla="*/ 102770284 w 12864"/>
                <a:gd name="T53" fmla="*/ 351830476 h 10000"/>
                <a:gd name="T54" fmla="*/ 118941700 w 12864"/>
                <a:gd name="T55" fmla="*/ 341165449 h 10000"/>
                <a:gd name="T56" fmla="*/ 113393948 w 12864"/>
                <a:gd name="T57" fmla="*/ 240492209 h 10000"/>
                <a:gd name="T58" fmla="*/ 102187569 w 12864"/>
                <a:gd name="T59" fmla="*/ 202403199 h 10000"/>
                <a:gd name="T60" fmla="*/ 87921012 w 12864"/>
                <a:gd name="T61" fmla="*/ 190447247 h 10000"/>
                <a:gd name="T62" fmla="*/ 71915960 w 12864"/>
                <a:gd name="T63" fmla="*/ 200526512 h 10000"/>
                <a:gd name="T64" fmla="*/ 68698230 w 12864"/>
                <a:gd name="T65" fmla="*/ 206620442 h 10000"/>
                <a:gd name="T66" fmla="*/ 65610338 w 12864"/>
                <a:gd name="T67" fmla="*/ 181658958 h 10000"/>
                <a:gd name="T68" fmla="*/ 72720508 w 12864"/>
                <a:gd name="T69" fmla="*/ 146967173 h 10000"/>
                <a:gd name="T70" fmla="*/ 72720508 w 12864"/>
                <a:gd name="T71" fmla="*/ 56256044 h 10000"/>
                <a:gd name="T72" fmla="*/ 61661990 w 12864"/>
                <a:gd name="T73" fmla="*/ 0 h 1000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864" h="10000">
                  <a:moveTo>
                    <a:pt x="6669" y="0"/>
                  </a:moveTo>
                  <a:lnTo>
                    <a:pt x="5217" y="627"/>
                  </a:lnTo>
                  <a:lnTo>
                    <a:pt x="4509" y="795"/>
                  </a:lnTo>
                  <a:lnTo>
                    <a:pt x="4285" y="602"/>
                  </a:lnTo>
                  <a:lnTo>
                    <a:pt x="1850" y="1511"/>
                  </a:lnTo>
                  <a:lnTo>
                    <a:pt x="361" y="2700"/>
                  </a:lnTo>
                  <a:lnTo>
                    <a:pt x="0" y="3527"/>
                  </a:lnTo>
                  <a:lnTo>
                    <a:pt x="2466" y="5401"/>
                  </a:lnTo>
                  <a:lnTo>
                    <a:pt x="1912" y="6416"/>
                  </a:lnTo>
                  <a:cubicBezTo>
                    <a:pt x="2658" y="6304"/>
                    <a:pt x="4006" y="6725"/>
                    <a:pt x="4751" y="6612"/>
                  </a:cubicBezTo>
                  <a:lnTo>
                    <a:pt x="6380" y="6578"/>
                  </a:lnTo>
                  <a:lnTo>
                    <a:pt x="5473" y="5791"/>
                  </a:lnTo>
                  <a:lnTo>
                    <a:pt x="6072" y="6005"/>
                  </a:lnTo>
                  <a:lnTo>
                    <a:pt x="6683" y="7153"/>
                  </a:lnTo>
                  <a:lnTo>
                    <a:pt x="7388" y="8015"/>
                  </a:lnTo>
                  <a:cubicBezTo>
                    <a:pt x="7359" y="8285"/>
                    <a:pt x="7584" y="9729"/>
                    <a:pt x="7556" y="10000"/>
                  </a:cubicBezTo>
                  <a:lnTo>
                    <a:pt x="9007" y="8884"/>
                  </a:lnTo>
                  <a:lnTo>
                    <a:pt x="8378" y="6935"/>
                  </a:lnTo>
                  <a:lnTo>
                    <a:pt x="7353" y="6381"/>
                  </a:lnTo>
                  <a:lnTo>
                    <a:pt x="7865" y="5938"/>
                  </a:lnTo>
                  <a:cubicBezTo>
                    <a:pt x="7836" y="5815"/>
                    <a:pt x="7808" y="5693"/>
                    <a:pt x="7779" y="5570"/>
                  </a:cubicBezTo>
                  <a:lnTo>
                    <a:pt x="6413" y="4795"/>
                  </a:lnTo>
                  <a:lnTo>
                    <a:pt x="7096" y="4205"/>
                  </a:lnTo>
                  <a:lnTo>
                    <a:pt x="7916" y="4196"/>
                  </a:lnTo>
                  <a:lnTo>
                    <a:pt x="9685" y="3821"/>
                  </a:lnTo>
                  <a:cubicBezTo>
                    <a:pt x="9793" y="3687"/>
                    <a:pt x="10219" y="3634"/>
                    <a:pt x="10327" y="3500"/>
                  </a:cubicBezTo>
                  <a:lnTo>
                    <a:pt x="11115" y="3002"/>
                  </a:lnTo>
                  <a:cubicBezTo>
                    <a:pt x="11093" y="2923"/>
                    <a:pt x="12886" y="2990"/>
                    <a:pt x="12864" y="2911"/>
                  </a:cubicBezTo>
                  <a:lnTo>
                    <a:pt x="12264" y="2052"/>
                  </a:lnTo>
                  <a:cubicBezTo>
                    <a:pt x="12238" y="1992"/>
                    <a:pt x="11078" y="1787"/>
                    <a:pt x="11052" y="1727"/>
                  </a:cubicBezTo>
                  <a:cubicBezTo>
                    <a:pt x="11067" y="1385"/>
                    <a:pt x="9494" y="1967"/>
                    <a:pt x="9509" y="1625"/>
                  </a:cubicBezTo>
                  <a:lnTo>
                    <a:pt x="7778" y="1711"/>
                  </a:lnTo>
                  <a:lnTo>
                    <a:pt x="7430" y="1763"/>
                  </a:lnTo>
                  <a:lnTo>
                    <a:pt x="7096" y="1550"/>
                  </a:lnTo>
                  <a:lnTo>
                    <a:pt x="7865" y="1254"/>
                  </a:lnTo>
                  <a:lnTo>
                    <a:pt x="7865" y="480"/>
                  </a:lnTo>
                  <a:lnTo>
                    <a:pt x="6669" y="0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9" name="Freeform 241"/>
            <p:cNvSpPr>
              <a:spLocks/>
            </p:cNvSpPr>
            <p:nvPr/>
          </p:nvSpPr>
          <p:spPr bwMode="auto">
            <a:xfrm>
              <a:off x="6789738" y="3922713"/>
              <a:ext cx="88900" cy="49212"/>
            </a:xfrm>
            <a:custGeom>
              <a:avLst/>
              <a:gdLst>
                <a:gd name="T0" fmla="*/ 0 w 348468"/>
                <a:gd name="T1" fmla="*/ 2314 h 191264"/>
                <a:gd name="T2" fmla="*/ 1695 w 348468"/>
                <a:gd name="T3" fmla="*/ 3248 h 191264"/>
                <a:gd name="T4" fmla="*/ 2694 w 348468"/>
                <a:gd name="T5" fmla="*/ 2759 h 191264"/>
                <a:gd name="T6" fmla="*/ 3607 w 348468"/>
                <a:gd name="T7" fmla="*/ 3204 h 191264"/>
                <a:gd name="T8" fmla="*/ 5389 w 348468"/>
                <a:gd name="T9" fmla="*/ 2848 h 191264"/>
                <a:gd name="T10" fmla="*/ 5780 w 348468"/>
                <a:gd name="T11" fmla="*/ 1780 h 191264"/>
                <a:gd name="T12" fmla="*/ 4215 w 348468"/>
                <a:gd name="T13" fmla="*/ 89 h 191264"/>
                <a:gd name="T14" fmla="*/ 2781 w 348468"/>
                <a:gd name="T15" fmla="*/ 356 h 191264"/>
                <a:gd name="T16" fmla="*/ 1912 w 348468"/>
                <a:gd name="T17" fmla="*/ 0 h 191264"/>
                <a:gd name="T18" fmla="*/ 478 w 348468"/>
                <a:gd name="T19" fmla="*/ 1246 h 191264"/>
                <a:gd name="T20" fmla="*/ 0 w 348468"/>
                <a:gd name="T21" fmla="*/ 2314 h 1912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8468" h="191264">
                  <a:moveTo>
                    <a:pt x="0" y="136243"/>
                  </a:moveTo>
                  <a:lnTo>
                    <a:pt x="102182" y="191264"/>
                  </a:lnTo>
                  <a:lnTo>
                    <a:pt x="162443" y="162443"/>
                  </a:lnTo>
                  <a:lnTo>
                    <a:pt x="217465" y="188644"/>
                  </a:lnTo>
                  <a:lnTo>
                    <a:pt x="324887" y="167683"/>
                  </a:lnTo>
                  <a:lnTo>
                    <a:pt x="348468" y="104802"/>
                  </a:lnTo>
                  <a:lnTo>
                    <a:pt x="254145" y="5240"/>
                  </a:lnTo>
                  <a:lnTo>
                    <a:pt x="167684" y="20960"/>
                  </a:lnTo>
                  <a:lnTo>
                    <a:pt x="115282" y="0"/>
                  </a:lnTo>
                  <a:lnTo>
                    <a:pt x="28821" y="73361"/>
                  </a:lnTo>
                  <a:lnTo>
                    <a:pt x="0" y="13624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0" name="Freeform 448"/>
            <p:cNvSpPr>
              <a:spLocks/>
            </p:cNvSpPr>
            <p:nvPr/>
          </p:nvSpPr>
          <p:spPr bwMode="auto">
            <a:xfrm>
              <a:off x="7129463" y="4565650"/>
              <a:ext cx="128587" cy="147638"/>
            </a:xfrm>
            <a:custGeom>
              <a:avLst/>
              <a:gdLst>
                <a:gd name="T0" fmla="*/ 0 w 675"/>
                <a:gd name="T1" fmla="*/ 2147483647 h 773"/>
                <a:gd name="T2" fmla="*/ 2147483647 w 675"/>
                <a:gd name="T3" fmla="*/ 2147483647 h 773"/>
                <a:gd name="T4" fmla="*/ 2147483647 w 675"/>
                <a:gd name="T5" fmla="*/ 2147483647 h 773"/>
                <a:gd name="T6" fmla="*/ 2147483647 w 675"/>
                <a:gd name="T7" fmla="*/ 2147483647 h 773"/>
                <a:gd name="T8" fmla="*/ 2147483647 w 675"/>
                <a:gd name="T9" fmla="*/ 2147483647 h 773"/>
                <a:gd name="T10" fmla="*/ 2147483647 w 675"/>
                <a:gd name="T11" fmla="*/ 2147483647 h 773"/>
                <a:gd name="T12" fmla="*/ 2147483647 w 675"/>
                <a:gd name="T13" fmla="*/ 2147483647 h 773"/>
                <a:gd name="T14" fmla="*/ 2147483647 w 675"/>
                <a:gd name="T15" fmla="*/ 2147483647 h 773"/>
                <a:gd name="T16" fmla="*/ 2147483647 w 675"/>
                <a:gd name="T17" fmla="*/ 2147483647 h 773"/>
                <a:gd name="T18" fmla="*/ 2147483647 w 675"/>
                <a:gd name="T19" fmla="*/ 2147483647 h 773"/>
                <a:gd name="T20" fmla="*/ 2147483647 w 675"/>
                <a:gd name="T21" fmla="*/ 2147483647 h 773"/>
                <a:gd name="T22" fmla="*/ 2147483647 w 675"/>
                <a:gd name="T23" fmla="*/ 2147483647 h 773"/>
                <a:gd name="T24" fmla="*/ 2147483647 w 675"/>
                <a:gd name="T25" fmla="*/ 2147483647 h 773"/>
                <a:gd name="T26" fmla="*/ 2147483647 w 675"/>
                <a:gd name="T27" fmla="*/ 0 h 773"/>
                <a:gd name="T28" fmla="*/ 0 w 675"/>
                <a:gd name="T29" fmla="*/ 2147483647 h 7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75" h="773">
                  <a:moveTo>
                    <a:pt x="0" y="41"/>
                  </a:moveTo>
                  <a:lnTo>
                    <a:pt x="75" y="339"/>
                  </a:lnTo>
                  <a:lnTo>
                    <a:pt x="273" y="579"/>
                  </a:lnTo>
                  <a:lnTo>
                    <a:pt x="605" y="769"/>
                  </a:lnTo>
                  <a:lnTo>
                    <a:pt x="675" y="773"/>
                  </a:lnTo>
                  <a:lnTo>
                    <a:pt x="563" y="583"/>
                  </a:lnTo>
                  <a:lnTo>
                    <a:pt x="493" y="521"/>
                  </a:lnTo>
                  <a:lnTo>
                    <a:pt x="493" y="269"/>
                  </a:lnTo>
                  <a:lnTo>
                    <a:pt x="323" y="78"/>
                  </a:lnTo>
                  <a:lnTo>
                    <a:pt x="286" y="58"/>
                  </a:lnTo>
                  <a:lnTo>
                    <a:pt x="253" y="111"/>
                  </a:lnTo>
                  <a:lnTo>
                    <a:pt x="141" y="128"/>
                  </a:lnTo>
                  <a:lnTo>
                    <a:pt x="145" y="70"/>
                  </a:lnTo>
                  <a:lnTo>
                    <a:pt x="17" y="0"/>
                  </a:lnTo>
                  <a:lnTo>
                    <a:pt x="0" y="41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1" name="Freeform 330"/>
            <p:cNvSpPr>
              <a:spLocks/>
            </p:cNvSpPr>
            <p:nvPr/>
          </p:nvSpPr>
          <p:spPr bwMode="auto">
            <a:xfrm>
              <a:off x="7164388" y="4108450"/>
              <a:ext cx="200025" cy="392113"/>
            </a:xfrm>
            <a:custGeom>
              <a:avLst/>
              <a:gdLst>
                <a:gd name="T0" fmla="*/ 2147483647 w 138"/>
                <a:gd name="T1" fmla="*/ 0 h 271"/>
                <a:gd name="T2" fmla="*/ 2147483647 w 138"/>
                <a:gd name="T3" fmla="*/ 0 h 271"/>
                <a:gd name="T4" fmla="*/ 0 w 138"/>
                <a:gd name="T5" fmla="*/ 2147483647 h 271"/>
                <a:gd name="T6" fmla="*/ 2147483647 w 138"/>
                <a:gd name="T7" fmla="*/ 2147483647 h 271"/>
                <a:gd name="T8" fmla="*/ 2147483647 w 138"/>
                <a:gd name="T9" fmla="*/ 2147483647 h 271"/>
                <a:gd name="T10" fmla="*/ 2147483647 w 138"/>
                <a:gd name="T11" fmla="*/ 2147483647 h 271"/>
                <a:gd name="T12" fmla="*/ 2147483647 w 138"/>
                <a:gd name="T13" fmla="*/ 2147483647 h 271"/>
                <a:gd name="T14" fmla="*/ 2147483647 w 138"/>
                <a:gd name="T15" fmla="*/ 2147483647 h 271"/>
                <a:gd name="T16" fmla="*/ 2147483647 w 138"/>
                <a:gd name="T17" fmla="*/ 2147483647 h 271"/>
                <a:gd name="T18" fmla="*/ 2147483647 w 138"/>
                <a:gd name="T19" fmla="*/ 2147483647 h 271"/>
                <a:gd name="T20" fmla="*/ 2147483647 w 138"/>
                <a:gd name="T21" fmla="*/ 2147483647 h 271"/>
                <a:gd name="T22" fmla="*/ 2147483647 w 138"/>
                <a:gd name="T23" fmla="*/ 2147483647 h 271"/>
                <a:gd name="T24" fmla="*/ 2147483647 w 138"/>
                <a:gd name="T25" fmla="*/ 2147483647 h 271"/>
                <a:gd name="T26" fmla="*/ 2147483647 w 138"/>
                <a:gd name="T27" fmla="*/ 2147483647 h 271"/>
                <a:gd name="T28" fmla="*/ 2147483647 w 138"/>
                <a:gd name="T29" fmla="*/ 2147483647 h 271"/>
                <a:gd name="T30" fmla="*/ 2147483647 w 138"/>
                <a:gd name="T31" fmla="*/ 2147483647 h 271"/>
                <a:gd name="T32" fmla="*/ 2147483647 w 138"/>
                <a:gd name="T33" fmla="*/ 2147483647 h 271"/>
                <a:gd name="T34" fmla="*/ 2147483647 w 138"/>
                <a:gd name="T35" fmla="*/ 2147483647 h 271"/>
                <a:gd name="T36" fmla="*/ 2147483647 w 138"/>
                <a:gd name="T37" fmla="*/ 2147483647 h 271"/>
                <a:gd name="T38" fmla="*/ 2147483647 w 138"/>
                <a:gd name="T39" fmla="*/ 2147483647 h 271"/>
                <a:gd name="T40" fmla="*/ 2147483647 w 138"/>
                <a:gd name="T41" fmla="*/ 2147483647 h 271"/>
                <a:gd name="T42" fmla="*/ 2147483647 w 138"/>
                <a:gd name="T43" fmla="*/ 2147483647 h 271"/>
                <a:gd name="T44" fmla="*/ 2147483647 w 138"/>
                <a:gd name="T45" fmla="*/ 2147483647 h 271"/>
                <a:gd name="T46" fmla="*/ 2147483647 w 138"/>
                <a:gd name="T47" fmla="*/ 2147483647 h 271"/>
                <a:gd name="T48" fmla="*/ 2147483647 w 138"/>
                <a:gd name="T49" fmla="*/ 2147483647 h 271"/>
                <a:gd name="T50" fmla="*/ 2147483647 w 138"/>
                <a:gd name="T51" fmla="*/ 2147483647 h 271"/>
                <a:gd name="T52" fmla="*/ 2147483647 w 138"/>
                <a:gd name="T53" fmla="*/ 2147483647 h 271"/>
                <a:gd name="T54" fmla="*/ 2147483647 w 138"/>
                <a:gd name="T55" fmla="*/ 2147483647 h 271"/>
                <a:gd name="T56" fmla="*/ 2147483647 w 138"/>
                <a:gd name="T57" fmla="*/ 0 h 2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8" h="271">
                  <a:moveTo>
                    <a:pt x="66" y="0"/>
                  </a:moveTo>
                  <a:lnTo>
                    <a:pt x="6" y="0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42"/>
                  </a:lnTo>
                  <a:lnTo>
                    <a:pt x="36" y="48"/>
                  </a:lnTo>
                  <a:lnTo>
                    <a:pt x="42" y="60"/>
                  </a:lnTo>
                  <a:lnTo>
                    <a:pt x="36" y="72"/>
                  </a:lnTo>
                  <a:lnTo>
                    <a:pt x="54" y="96"/>
                  </a:lnTo>
                  <a:lnTo>
                    <a:pt x="78" y="126"/>
                  </a:lnTo>
                  <a:lnTo>
                    <a:pt x="96" y="144"/>
                  </a:lnTo>
                  <a:lnTo>
                    <a:pt x="96" y="175"/>
                  </a:lnTo>
                  <a:lnTo>
                    <a:pt x="96" y="211"/>
                  </a:lnTo>
                  <a:lnTo>
                    <a:pt x="78" y="223"/>
                  </a:lnTo>
                  <a:lnTo>
                    <a:pt x="60" y="229"/>
                  </a:lnTo>
                  <a:lnTo>
                    <a:pt x="54" y="241"/>
                  </a:lnTo>
                  <a:lnTo>
                    <a:pt x="42" y="247"/>
                  </a:lnTo>
                  <a:lnTo>
                    <a:pt x="48" y="253"/>
                  </a:lnTo>
                  <a:lnTo>
                    <a:pt x="66" y="271"/>
                  </a:lnTo>
                  <a:lnTo>
                    <a:pt x="108" y="241"/>
                  </a:lnTo>
                  <a:lnTo>
                    <a:pt x="138" y="211"/>
                  </a:lnTo>
                  <a:lnTo>
                    <a:pt x="114" y="132"/>
                  </a:lnTo>
                  <a:lnTo>
                    <a:pt x="102" y="114"/>
                  </a:lnTo>
                  <a:lnTo>
                    <a:pt x="78" y="84"/>
                  </a:lnTo>
                  <a:lnTo>
                    <a:pt x="66" y="60"/>
                  </a:lnTo>
                  <a:lnTo>
                    <a:pt x="78" y="48"/>
                  </a:lnTo>
                  <a:lnTo>
                    <a:pt x="96" y="36"/>
                  </a:lnTo>
                  <a:lnTo>
                    <a:pt x="90" y="18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2" name="Freeform 446"/>
            <p:cNvSpPr>
              <a:spLocks/>
            </p:cNvSpPr>
            <p:nvPr/>
          </p:nvSpPr>
          <p:spPr bwMode="auto">
            <a:xfrm>
              <a:off x="7035800" y="4173538"/>
              <a:ext cx="222250" cy="400050"/>
            </a:xfrm>
            <a:custGeom>
              <a:avLst/>
              <a:gdLst>
                <a:gd name="T0" fmla="*/ 2147483647 w 107"/>
                <a:gd name="T1" fmla="*/ 2147483647 h 190"/>
                <a:gd name="T2" fmla="*/ 0 w 107"/>
                <a:gd name="T3" fmla="*/ 2147483647 h 190"/>
                <a:gd name="T4" fmla="*/ 2147483647 w 107"/>
                <a:gd name="T5" fmla="*/ 2147483647 h 190"/>
                <a:gd name="T6" fmla="*/ 2147483647 w 107"/>
                <a:gd name="T7" fmla="*/ 2147483647 h 190"/>
                <a:gd name="T8" fmla="*/ 2147483647 w 107"/>
                <a:gd name="T9" fmla="*/ 2147483647 h 190"/>
                <a:gd name="T10" fmla="*/ 2147483647 w 107"/>
                <a:gd name="T11" fmla="*/ 2147483647 h 190"/>
                <a:gd name="T12" fmla="*/ 2147483647 w 107"/>
                <a:gd name="T13" fmla="*/ 2147483647 h 190"/>
                <a:gd name="T14" fmla="*/ 2147483647 w 107"/>
                <a:gd name="T15" fmla="*/ 2147483647 h 190"/>
                <a:gd name="T16" fmla="*/ 2147483647 w 107"/>
                <a:gd name="T17" fmla="*/ 2147483647 h 190"/>
                <a:gd name="T18" fmla="*/ 2147483647 w 107"/>
                <a:gd name="T19" fmla="*/ 2147483647 h 190"/>
                <a:gd name="T20" fmla="*/ 2147483647 w 107"/>
                <a:gd name="T21" fmla="*/ 2147483647 h 190"/>
                <a:gd name="T22" fmla="*/ 2147483647 w 107"/>
                <a:gd name="T23" fmla="*/ 2147483647 h 190"/>
                <a:gd name="T24" fmla="*/ 2147483647 w 107"/>
                <a:gd name="T25" fmla="*/ 2147483647 h 190"/>
                <a:gd name="T26" fmla="*/ 2147483647 w 107"/>
                <a:gd name="T27" fmla="*/ 2147483647 h 190"/>
                <a:gd name="T28" fmla="*/ 2147483647 w 107"/>
                <a:gd name="T29" fmla="*/ 2147483647 h 190"/>
                <a:gd name="T30" fmla="*/ 2147483647 w 107"/>
                <a:gd name="T31" fmla="*/ 2147483647 h 190"/>
                <a:gd name="T32" fmla="*/ 2147483647 w 107"/>
                <a:gd name="T33" fmla="*/ 2147483647 h 190"/>
                <a:gd name="T34" fmla="*/ 2147483647 w 107"/>
                <a:gd name="T35" fmla="*/ 2147483647 h 190"/>
                <a:gd name="T36" fmla="*/ 2147483647 w 107"/>
                <a:gd name="T37" fmla="*/ 2147483647 h 190"/>
                <a:gd name="T38" fmla="*/ 2147483647 w 107"/>
                <a:gd name="T39" fmla="*/ 2147483647 h 190"/>
                <a:gd name="T40" fmla="*/ 2147483647 w 107"/>
                <a:gd name="T41" fmla="*/ 2147483647 h 190"/>
                <a:gd name="T42" fmla="*/ 2147483647 w 107"/>
                <a:gd name="T43" fmla="*/ 2147483647 h 190"/>
                <a:gd name="T44" fmla="*/ 2147483647 w 107"/>
                <a:gd name="T45" fmla="*/ 2147483647 h 190"/>
                <a:gd name="T46" fmla="*/ 2147483647 w 107"/>
                <a:gd name="T47" fmla="*/ 2147483647 h 190"/>
                <a:gd name="T48" fmla="*/ 2147483647 w 107"/>
                <a:gd name="T49" fmla="*/ 2147483647 h 190"/>
                <a:gd name="T50" fmla="*/ 2147483647 w 107"/>
                <a:gd name="T51" fmla="*/ 2147483647 h 190"/>
                <a:gd name="T52" fmla="*/ 2147483647 w 107"/>
                <a:gd name="T53" fmla="*/ 2147483647 h 190"/>
                <a:gd name="T54" fmla="*/ 2147483647 w 107"/>
                <a:gd name="T55" fmla="*/ 2147483647 h 190"/>
                <a:gd name="T56" fmla="*/ 2147483647 w 107"/>
                <a:gd name="T57" fmla="*/ 2147483647 h 190"/>
                <a:gd name="T58" fmla="*/ 2147483647 w 107"/>
                <a:gd name="T59" fmla="*/ 0 h 190"/>
                <a:gd name="T60" fmla="*/ 2147483647 w 107"/>
                <a:gd name="T61" fmla="*/ 2147483647 h 19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7" h="190">
                  <a:moveTo>
                    <a:pt x="7" y="9"/>
                  </a:moveTo>
                  <a:lnTo>
                    <a:pt x="0" y="23"/>
                  </a:lnTo>
                  <a:lnTo>
                    <a:pt x="15" y="47"/>
                  </a:lnTo>
                  <a:lnTo>
                    <a:pt x="15" y="60"/>
                  </a:lnTo>
                  <a:lnTo>
                    <a:pt x="22" y="78"/>
                  </a:lnTo>
                  <a:lnTo>
                    <a:pt x="19" y="93"/>
                  </a:lnTo>
                  <a:lnTo>
                    <a:pt x="23" y="110"/>
                  </a:lnTo>
                  <a:lnTo>
                    <a:pt x="26" y="118"/>
                  </a:lnTo>
                  <a:lnTo>
                    <a:pt x="19" y="126"/>
                  </a:lnTo>
                  <a:lnTo>
                    <a:pt x="13" y="159"/>
                  </a:lnTo>
                  <a:lnTo>
                    <a:pt x="33" y="182"/>
                  </a:lnTo>
                  <a:lnTo>
                    <a:pt x="34" y="178"/>
                  </a:lnTo>
                  <a:lnTo>
                    <a:pt x="46" y="185"/>
                  </a:lnTo>
                  <a:lnTo>
                    <a:pt x="46" y="190"/>
                  </a:lnTo>
                  <a:lnTo>
                    <a:pt x="56" y="188"/>
                  </a:lnTo>
                  <a:lnTo>
                    <a:pt x="59" y="184"/>
                  </a:lnTo>
                  <a:lnTo>
                    <a:pt x="43" y="174"/>
                  </a:lnTo>
                  <a:lnTo>
                    <a:pt x="27" y="149"/>
                  </a:lnTo>
                  <a:lnTo>
                    <a:pt x="19" y="138"/>
                  </a:lnTo>
                  <a:lnTo>
                    <a:pt x="32" y="113"/>
                  </a:lnTo>
                  <a:lnTo>
                    <a:pt x="57" y="108"/>
                  </a:lnTo>
                  <a:lnTo>
                    <a:pt x="70" y="119"/>
                  </a:lnTo>
                  <a:lnTo>
                    <a:pt x="63" y="97"/>
                  </a:lnTo>
                  <a:lnTo>
                    <a:pt x="72" y="87"/>
                  </a:lnTo>
                  <a:lnTo>
                    <a:pt x="101" y="87"/>
                  </a:lnTo>
                  <a:lnTo>
                    <a:pt x="107" y="73"/>
                  </a:lnTo>
                  <a:lnTo>
                    <a:pt x="95" y="50"/>
                  </a:lnTo>
                  <a:lnTo>
                    <a:pt x="85" y="37"/>
                  </a:lnTo>
                  <a:lnTo>
                    <a:pt x="48" y="27"/>
                  </a:lnTo>
                  <a:lnTo>
                    <a:pt x="36" y="0"/>
                  </a:lnTo>
                  <a:lnTo>
                    <a:pt x="7" y="9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3" name="Freeform 329"/>
            <p:cNvSpPr>
              <a:spLocks/>
            </p:cNvSpPr>
            <p:nvPr/>
          </p:nvSpPr>
          <p:spPr bwMode="auto">
            <a:xfrm>
              <a:off x="7102475" y="4133850"/>
              <a:ext cx="211138" cy="230188"/>
            </a:xfrm>
            <a:custGeom>
              <a:avLst/>
              <a:gdLst>
                <a:gd name="T0" fmla="*/ 1557099446 w 10000"/>
                <a:gd name="T1" fmla="*/ 2147483647 h 10000"/>
                <a:gd name="T2" fmla="*/ 1795553424 w 10000"/>
                <a:gd name="T3" fmla="*/ 2147483647 h 10000"/>
                <a:gd name="T4" fmla="*/ 1795553424 w 10000"/>
                <a:gd name="T5" fmla="*/ 2019481425 h 10000"/>
                <a:gd name="T6" fmla="*/ 1561415592 w 10000"/>
                <a:gd name="T7" fmla="*/ 1716105542 h 10000"/>
                <a:gd name="T8" fmla="*/ 1249166454 w 10000"/>
                <a:gd name="T9" fmla="*/ 1211740132 h 10000"/>
                <a:gd name="T10" fmla="*/ 1014850316 w 10000"/>
                <a:gd name="T11" fmla="*/ 806974560 h 10000"/>
                <a:gd name="T12" fmla="*/ 1092952268 w 10000"/>
                <a:gd name="T13" fmla="*/ 605742369 h 10000"/>
                <a:gd name="T14" fmla="*/ 1014850316 w 10000"/>
                <a:gd name="T15" fmla="*/ 403998332 h 10000"/>
                <a:gd name="T16" fmla="*/ 780703130 w 10000"/>
                <a:gd name="T17" fmla="*/ 302621350 h 10000"/>
                <a:gd name="T18" fmla="*/ 624489387 w 10000"/>
                <a:gd name="T19" fmla="*/ 0 h 10000"/>
                <a:gd name="T20" fmla="*/ 546386970 w 10000"/>
                <a:gd name="T21" fmla="*/ 0 h 10000"/>
                <a:gd name="T22" fmla="*/ 156213743 w 10000"/>
                <a:gd name="T23" fmla="*/ 100622449 h 10000"/>
                <a:gd name="T24" fmla="*/ 0 w 10000"/>
                <a:gd name="T25" fmla="*/ 403998332 h 10000"/>
                <a:gd name="T26" fmla="*/ 78102417 w 10000"/>
                <a:gd name="T27" fmla="*/ 605742369 h 10000"/>
                <a:gd name="T28" fmla="*/ 156213743 w 10000"/>
                <a:gd name="T29" fmla="*/ 1211740132 h 10000"/>
                <a:gd name="T30" fmla="*/ 702600713 w 10000"/>
                <a:gd name="T31" fmla="*/ 1211740132 h 10000"/>
                <a:gd name="T32" fmla="*/ 936738546 w 10000"/>
                <a:gd name="T33" fmla="*/ 1312362604 h 10000"/>
                <a:gd name="T34" fmla="*/ 1327090100 w 10000"/>
                <a:gd name="T35" fmla="*/ 2120103874 h 10000"/>
                <a:gd name="T36" fmla="*/ 1249166454 w 10000"/>
                <a:gd name="T37" fmla="*/ 2147483647 h 10000"/>
                <a:gd name="T38" fmla="*/ 1557099446 w 10000"/>
                <a:gd name="T39" fmla="*/ 2147483647 h 1000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000" h="10000">
                  <a:moveTo>
                    <a:pt x="8672" y="9830"/>
                  </a:moveTo>
                  <a:lnTo>
                    <a:pt x="10000" y="10000"/>
                  </a:lnTo>
                  <a:lnTo>
                    <a:pt x="10000" y="7948"/>
                  </a:lnTo>
                  <a:lnTo>
                    <a:pt x="8696" y="6754"/>
                  </a:lnTo>
                  <a:lnTo>
                    <a:pt x="6957" y="4769"/>
                  </a:lnTo>
                  <a:lnTo>
                    <a:pt x="5652" y="3176"/>
                  </a:lnTo>
                  <a:lnTo>
                    <a:pt x="6087" y="2384"/>
                  </a:lnTo>
                  <a:lnTo>
                    <a:pt x="5652" y="1590"/>
                  </a:lnTo>
                  <a:lnTo>
                    <a:pt x="4348" y="1191"/>
                  </a:lnTo>
                  <a:lnTo>
                    <a:pt x="3478" y="0"/>
                  </a:lnTo>
                  <a:lnTo>
                    <a:pt x="3043" y="0"/>
                  </a:lnTo>
                  <a:lnTo>
                    <a:pt x="870" y="396"/>
                  </a:lnTo>
                  <a:lnTo>
                    <a:pt x="0" y="1590"/>
                  </a:lnTo>
                  <a:lnTo>
                    <a:pt x="435" y="2384"/>
                  </a:lnTo>
                  <a:lnTo>
                    <a:pt x="870" y="4769"/>
                  </a:lnTo>
                  <a:lnTo>
                    <a:pt x="3913" y="4769"/>
                  </a:lnTo>
                  <a:lnTo>
                    <a:pt x="5217" y="5165"/>
                  </a:lnTo>
                  <a:lnTo>
                    <a:pt x="7391" y="8344"/>
                  </a:lnTo>
                  <a:lnTo>
                    <a:pt x="6957" y="9602"/>
                  </a:lnTo>
                  <a:lnTo>
                    <a:pt x="8672" y="983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4" name="Freeform 329"/>
            <p:cNvSpPr>
              <a:spLocks/>
            </p:cNvSpPr>
            <p:nvPr/>
          </p:nvSpPr>
          <p:spPr bwMode="auto">
            <a:xfrm>
              <a:off x="7165975" y="4348163"/>
              <a:ext cx="147638" cy="117475"/>
            </a:xfrm>
            <a:custGeom>
              <a:avLst/>
              <a:gdLst>
                <a:gd name="T0" fmla="*/ 348872861 w 10000"/>
                <a:gd name="T1" fmla="*/ 27209600 h 6448"/>
                <a:gd name="T2" fmla="*/ 315095383 w 10000"/>
                <a:gd name="T3" fmla="*/ 15074732 h 6448"/>
                <a:gd name="T4" fmla="*/ 240533365 w 10000"/>
                <a:gd name="T5" fmla="*/ 0 h 6448"/>
                <a:gd name="T6" fmla="*/ 80162754 w 10000"/>
                <a:gd name="T7" fmla="*/ 50172884 h 6448"/>
                <a:gd name="T8" fmla="*/ 0 w 10000"/>
                <a:gd name="T9" fmla="*/ 150615594 h 6448"/>
                <a:gd name="T10" fmla="*/ 0 w 10000"/>
                <a:gd name="T11" fmla="*/ 351307147 h 6448"/>
                <a:gd name="T12" fmla="*/ 133606765 w 10000"/>
                <a:gd name="T13" fmla="*/ 601966131 h 6448"/>
                <a:gd name="T14" fmla="*/ 187047513 w 10000"/>
                <a:gd name="T15" fmla="*/ 652241915 h 6448"/>
                <a:gd name="T16" fmla="*/ 240533365 w 10000"/>
                <a:gd name="T17" fmla="*/ 601966131 h 6448"/>
                <a:gd name="T18" fmla="*/ 267168619 w 10000"/>
                <a:gd name="T19" fmla="*/ 501626339 h 6448"/>
                <a:gd name="T20" fmla="*/ 347418124 w 10000"/>
                <a:gd name="T21" fmla="*/ 451756161 h 6448"/>
                <a:gd name="T22" fmla="*/ 427539023 w 10000"/>
                <a:gd name="T23" fmla="*/ 351307147 h 6448"/>
                <a:gd name="T24" fmla="*/ 427539023 w 10000"/>
                <a:gd name="T25" fmla="*/ 50172884 h 6448"/>
                <a:gd name="T26" fmla="*/ 348872861 w 10000"/>
                <a:gd name="T27" fmla="*/ 27209600 h 64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000" h="6448">
                  <a:moveTo>
                    <a:pt x="8160" y="269"/>
                  </a:moveTo>
                  <a:cubicBezTo>
                    <a:pt x="7722" y="211"/>
                    <a:pt x="7792" y="194"/>
                    <a:pt x="7370" y="149"/>
                  </a:cubicBezTo>
                  <a:lnTo>
                    <a:pt x="5626" y="0"/>
                  </a:lnTo>
                  <a:lnTo>
                    <a:pt x="1875" y="496"/>
                  </a:lnTo>
                  <a:lnTo>
                    <a:pt x="0" y="1489"/>
                  </a:lnTo>
                  <a:lnTo>
                    <a:pt x="0" y="3473"/>
                  </a:lnTo>
                  <a:lnTo>
                    <a:pt x="3125" y="5951"/>
                  </a:lnTo>
                  <a:lnTo>
                    <a:pt x="4375" y="6448"/>
                  </a:lnTo>
                  <a:lnTo>
                    <a:pt x="5626" y="5951"/>
                  </a:lnTo>
                  <a:lnTo>
                    <a:pt x="6249" y="4959"/>
                  </a:lnTo>
                  <a:lnTo>
                    <a:pt x="8126" y="4466"/>
                  </a:lnTo>
                  <a:lnTo>
                    <a:pt x="10000" y="3473"/>
                  </a:lnTo>
                  <a:lnTo>
                    <a:pt x="10000" y="496"/>
                  </a:lnTo>
                  <a:lnTo>
                    <a:pt x="8160" y="26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10" name="TextBox 209"/>
          <p:cNvSpPr txBox="1"/>
          <p:nvPr/>
        </p:nvSpPr>
        <p:spPr>
          <a:xfrm>
            <a:off x="511361" y="458015"/>
            <a:ext cx="5047044" cy="139744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rgbClr val="DC452D"/>
                </a:solidFill>
                <a:latin typeface="Arial"/>
                <a:cs typeface="Arial"/>
              </a:rPr>
              <a:t>AUSTRALIA</a:t>
            </a:r>
            <a:endParaRPr lang="en-US" sz="2400" b="1" dirty="0" smtClean="0">
              <a:solidFill>
                <a:srgbClr val="DC452D"/>
              </a:solidFill>
              <a:latin typeface="Arial"/>
              <a:cs typeface="Arial"/>
            </a:endParaRPr>
          </a:p>
          <a:p>
            <a:pPr>
              <a:spcBef>
                <a:spcPts val="1500"/>
              </a:spcBef>
            </a:pP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Medicines Australia Submits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N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ew Transparency Reform</a:t>
            </a:r>
            <a:endParaRPr lang="en-US" sz="2400" dirty="0">
              <a:solidFill>
                <a:srgbClr val="002C5F"/>
              </a:solidFill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511361" y="3773110"/>
            <a:ext cx="5228476" cy="139744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rgbClr val="DC452D"/>
                </a:solidFill>
                <a:latin typeface="Arial"/>
                <a:cs typeface="Arial"/>
              </a:rPr>
              <a:t>GERMANY</a:t>
            </a:r>
            <a:endParaRPr lang="en-US" sz="2400" b="1" dirty="0" smtClean="0">
              <a:solidFill>
                <a:srgbClr val="DC452D"/>
              </a:solidFill>
              <a:latin typeface="Arial"/>
              <a:cs typeface="Arial"/>
            </a:endParaRPr>
          </a:p>
          <a:p>
            <a:pPr>
              <a:spcBef>
                <a:spcPts val="1500"/>
              </a:spcBef>
            </a:pP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Releases New Transparency Code</a:t>
            </a:r>
            <a:endParaRPr lang="en-US" sz="2400" dirty="0">
              <a:solidFill>
                <a:srgbClr val="002C5F"/>
              </a:solidFill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511361" y="5043076"/>
            <a:ext cx="4889220" cy="139744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rgbClr val="DC452D"/>
                </a:solidFill>
                <a:latin typeface="Arial"/>
                <a:cs typeface="Arial"/>
              </a:rPr>
              <a:t>PAKISTAN</a:t>
            </a:r>
            <a:endParaRPr lang="en-US" sz="2400" b="1" dirty="0" smtClean="0">
              <a:solidFill>
                <a:srgbClr val="DC452D"/>
              </a:solidFill>
              <a:latin typeface="Arial"/>
              <a:cs typeface="Arial"/>
            </a:endParaRPr>
          </a:p>
          <a:p>
            <a:pPr>
              <a:spcBef>
                <a:spcPts val="1500"/>
              </a:spcBef>
            </a:pP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Drug Regulatory Authority Seeks to Increase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T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ransparency</a:t>
            </a:r>
            <a:endParaRPr lang="en-US" sz="2400" dirty="0">
              <a:solidFill>
                <a:srgbClr val="002C5F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1108883" y="4411531"/>
            <a:ext cx="761362" cy="748903"/>
            <a:chOff x="11265574" y="4568215"/>
            <a:chExt cx="761362" cy="748903"/>
          </a:xfrm>
        </p:grpSpPr>
        <p:sp>
          <p:nvSpPr>
            <p:cNvPr id="229" name="Freeform 268"/>
            <p:cNvSpPr>
              <a:spLocks/>
            </p:cNvSpPr>
            <p:nvPr/>
          </p:nvSpPr>
          <p:spPr bwMode="auto">
            <a:xfrm>
              <a:off x="11265574" y="4568215"/>
              <a:ext cx="761362" cy="614984"/>
            </a:xfrm>
            <a:custGeom>
              <a:avLst/>
              <a:gdLst>
                <a:gd name="T0" fmla="*/ 2147483647 w 757"/>
                <a:gd name="T1" fmla="*/ 2147483647 h 577"/>
                <a:gd name="T2" fmla="*/ 2147483647 w 757"/>
                <a:gd name="T3" fmla="*/ 2147483647 h 577"/>
                <a:gd name="T4" fmla="*/ 0 w 757"/>
                <a:gd name="T5" fmla="*/ 2147483647 h 577"/>
                <a:gd name="T6" fmla="*/ 2147483647 w 757"/>
                <a:gd name="T7" fmla="*/ 2147483647 h 577"/>
                <a:gd name="T8" fmla="*/ 2147483647 w 757"/>
                <a:gd name="T9" fmla="*/ 2147483647 h 577"/>
                <a:gd name="T10" fmla="*/ 2147483647 w 757"/>
                <a:gd name="T11" fmla="*/ 2147483647 h 577"/>
                <a:gd name="T12" fmla="*/ 2147483647 w 757"/>
                <a:gd name="T13" fmla="*/ 2147483647 h 577"/>
                <a:gd name="T14" fmla="*/ 2147483647 w 757"/>
                <a:gd name="T15" fmla="*/ 2147483647 h 577"/>
                <a:gd name="T16" fmla="*/ 2147483647 w 757"/>
                <a:gd name="T17" fmla="*/ 2147483647 h 577"/>
                <a:gd name="T18" fmla="*/ 2147483647 w 757"/>
                <a:gd name="T19" fmla="*/ 2147483647 h 577"/>
                <a:gd name="T20" fmla="*/ 2147483647 w 757"/>
                <a:gd name="T21" fmla="*/ 0 h 577"/>
                <a:gd name="T22" fmla="*/ 2147483647 w 757"/>
                <a:gd name="T23" fmla="*/ 2147483647 h 577"/>
                <a:gd name="T24" fmla="*/ 2147483647 w 757"/>
                <a:gd name="T25" fmla="*/ 2147483647 h 577"/>
                <a:gd name="T26" fmla="*/ 2147483647 w 757"/>
                <a:gd name="T27" fmla="*/ 2147483647 h 577"/>
                <a:gd name="T28" fmla="*/ 2147483647 w 757"/>
                <a:gd name="T29" fmla="*/ 2147483647 h 577"/>
                <a:gd name="T30" fmla="*/ 2147483647 w 757"/>
                <a:gd name="T31" fmla="*/ 2147483647 h 577"/>
                <a:gd name="T32" fmla="*/ 2147483647 w 757"/>
                <a:gd name="T33" fmla="*/ 2147483647 h 577"/>
                <a:gd name="T34" fmla="*/ 2147483647 w 757"/>
                <a:gd name="T35" fmla="*/ 2147483647 h 577"/>
                <a:gd name="T36" fmla="*/ 2147483647 w 757"/>
                <a:gd name="T37" fmla="*/ 2147483647 h 577"/>
                <a:gd name="T38" fmla="*/ 2147483647 w 757"/>
                <a:gd name="T39" fmla="*/ 2147483647 h 577"/>
                <a:gd name="T40" fmla="*/ 2147483647 w 757"/>
                <a:gd name="T41" fmla="*/ 2147483647 h 577"/>
                <a:gd name="T42" fmla="*/ 2147483647 w 757"/>
                <a:gd name="T43" fmla="*/ 2147483647 h 577"/>
                <a:gd name="T44" fmla="*/ 2147483647 w 757"/>
                <a:gd name="T45" fmla="*/ 2147483647 h 577"/>
                <a:gd name="T46" fmla="*/ 2147483647 w 757"/>
                <a:gd name="T47" fmla="*/ 2147483647 h 577"/>
                <a:gd name="T48" fmla="*/ 2147483647 w 757"/>
                <a:gd name="T49" fmla="*/ 2147483647 h 577"/>
                <a:gd name="T50" fmla="*/ 2147483647 w 757"/>
                <a:gd name="T51" fmla="*/ 2147483647 h 577"/>
                <a:gd name="T52" fmla="*/ 2147483647 w 757"/>
                <a:gd name="T53" fmla="*/ 2147483647 h 577"/>
                <a:gd name="T54" fmla="*/ 2147483647 w 757"/>
                <a:gd name="T55" fmla="*/ 2147483647 h 577"/>
                <a:gd name="T56" fmla="*/ 2147483647 w 757"/>
                <a:gd name="T57" fmla="*/ 2147483647 h 577"/>
                <a:gd name="T58" fmla="*/ 2147483647 w 757"/>
                <a:gd name="T59" fmla="*/ 2147483647 h 577"/>
                <a:gd name="T60" fmla="*/ 2147483647 w 757"/>
                <a:gd name="T61" fmla="*/ 2147483647 h 577"/>
                <a:gd name="T62" fmla="*/ 2147483647 w 757"/>
                <a:gd name="T63" fmla="*/ 2147483647 h 577"/>
                <a:gd name="T64" fmla="*/ 2147483647 w 757"/>
                <a:gd name="T65" fmla="*/ 2147483647 h 577"/>
                <a:gd name="T66" fmla="*/ 2147483647 w 757"/>
                <a:gd name="T67" fmla="*/ 2147483647 h 577"/>
                <a:gd name="T68" fmla="*/ 2147483647 w 757"/>
                <a:gd name="T69" fmla="*/ 2147483647 h 577"/>
                <a:gd name="T70" fmla="*/ 2147483647 w 757"/>
                <a:gd name="T71" fmla="*/ 2147483647 h 5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57" h="577">
                  <a:moveTo>
                    <a:pt x="30" y="463"/>
                  </a:moveTo>
                  <a:lnTo>
                    <a:pt x="36" y="415"/>
                  </a:lnTo>
                  <a:lnTo>
                    <a:pt x="30" y="385"/>
                  </a:lnTo>
                  <a:lnTo>
                    <a:pt x="6" y="307"/>
                  </a:lnTo>
                  <a:lnTo>
                    <a:pt x="6" y="283"/>
                  </a:lnTo>
                  <a:lnTo>
                    <a:pt x="0" y="247"/>
                  </a:lnTo>
                  <a:lnTo>
                    <a:pt x="6" y="217"/>
                  </a:lnTo>
                  <a:lnTo>
                    <a:pt x="30" y="193"/>
                  </a:lnTo>
                  <a:lnTo>
                    <a:pt x="78" y="175"/>
                  </a:lnTo>
                  <a:lnTo>
                    <a:pt x="114" y="151"/>
                  </a:lnTo>
                  <a:lnTo>
                    <a:pt x="144" y="145"/>
                  </a:lnTo>
                  <a:lnTo>
                    <a:pt x="156" y="109"/>
                  </a:lnTo>
                  <a:lnTo>
                    <a:pt x="180" y="97"/>
                  </a:lnTo>
                  <a:lnTo>
                    <a:pt x="204" y="90"/>
                  </a:lnTo>
                  <a:lnTo>
                    <a:pt x="240" y="60"/>
                  </a:lnTo>
                  <a:lnTo>
                    <a:pt x="264" y="48"/>
                  </a:lnTo>
                  <a:lnTo>
                    <a:pt x="282" y="60"/>
                  </a:lnTo>
                  <a:lnTo>
                    <a:pt x="300" y="66"/>
                  </a:lnTo>
                  <a:lnTo>
                    <a:pt x="312" y="42"/>
                  </a:lnTo>
                  <a:lnTo>
                    <a:pt x="330" y="24"/>
                  </a:lnTo>
                  <a:lnTo>
                    <a:pt x="360" y="18"/>
                  </a:lnTo>
                  <a:lnTo>
                    <a:pt x="372" y="0"/>
                  </a:lnTo>
                  <a:lnTo>
                    <a:pt x="396" y="6"/>
                  </a:lnTo>
                  <a:lnTo>
                    <a:pt x="438" y="12"/>
                  </a:lnTo>
                  <a:lnTo>
                    <a:pt x="432" y="36"/>
                  </a:lnTo>
                  <a:lnTo>
                    <a:pt x="420" y="66"/>
                  </a:lnTo>
                  <a:lnTo>
                    <a:pt x="438" y="78"/>
                  </a:lnTo>
                  <a:lnTo>
                    <a:pt x="468" y="78"/>
                  </a:lnTo>
                  <a:lnTo>
                    <a:pt x="492" y="115"/>
                  </a:lnTo>
                  <a:lnTo>
                    <a:pt x="510" y="109"/>
                  </a:lnTo>
                  <a:lnTo>
                    <a:pt x="540" y="90"/>
                  </a:lnTo>
                  <a:lnTo>
                    <a:pt x="540" y="30"/>
                  </a:lnTo>
                  <a:lnTo>
                    <a:pt x="564" y="0"/>
                  </a:lnTo>
                  <a:lnTo>
                    <a:pt x="576" y="42"/>
                  </a:lnTo>
                  <a:lnTo>
                    <a:pt x="582" y="54"/>
                  </a:lnTo>
                  <a:lnTo>
                    <a:pt x="594" y="60"/>
                  </a:lnTo>
                  <a:lnTo>
                    <a:pt x="612" y="121"/>
                  </a:lnTo>
                  <a:lnTo>
                    <a:pt x="642" y="151"/>
                  </a:lnTo>
                  <a:lnTo>
                    <a:pt x="678" y="163"/>
                  </a:lnTo>
                  <a:lnTo>
                    <a:pt x="690" y="199"/>
                  </a:lnTo>
                  <a:lnTo>
                    <a:pt x="708" y="211"/>
                  </a:lnTo>
                  <a:lnTo>
                    <a:pt x="714" y="241"/>
                  </a:lnTo>
                  <a:lnTo>
                    <a:pt x="751" y="265"/>
                  </a:lnTo>
                  <a:lnTo>
                    <a:pt x="751" y="289"/>
                  </a:lnTo>
                  <a:lnTo>
                    <a:pt x="757" y="325"/>
                  </a:lnTo>
                  <a:lnTo>
                    <a:pt x="757" y="379"/>
                  </a:lnTo>
                  <a:lnTo>
                    <a:pt x="714" y="469"/>
                  </a:lnTo>
                  <a:lnTo>
                    <a:pt x="696" y="523"/>
                  </a:lnTo>
                  <a:lnTo>
                    <a:pt x="696" y="547"/>
                  </a:lnTo>
                  <a:lnTo>
                    <a:pt x="684" y="547"/>
                  </a:lnTo>
                  <a:lnTo>
                    <a:pt x="660" y="559"/>
                  </a:lnTo>
                  <a:lnTo>
                    <a:pt x="636" y="577"/>
                  </a:lnTo>
                  <a:lnTo>
                    <a:pt x="618" y="577"/>
                  </a:lnTo>
                  <a:lnTo>
                    <a:pt x="594" y="559"/>
                  </a:lnTo>
                  <a:lnTo>
                    <a:pt x="576" y="571"/>
                  </a:lnTo>
                  <a:lnTo>
                    <a:pt x="534" y="553"/>
                  </a:lnTo>
                  <a:lnTo>
                    <a:pt x="498" y="535"/>
                  </a:lnTo>
                  <a:lnTo>
                    <a:pt x="480" y="505"/>
                  </a:lnTo>
                  <a:lnTo>
                    <a:pt x="468" y="481"/>
                  </a:lnTo>
                  <a:lnTo>
                    <a:pt x="444" y="487"/>
                  </a:lnTo>
                  <a:lnTo>
                    <a:pt x="420" y="463"/>
                  </a:lnTo>
                  <a:lnTo>
                    <a:pt x="378" y="421"/>
                  </a:lnTo>
                  <a:lnTo>
                    <a:pt x="312" y="409"/>
                  </a:lnTo>
                  <a:lnTo>
                    <a:pt x="264" y="415"/>
                  </a:lnTo>
                  <a:lnTo>
                    <a:pt x="204" y="433"/>
                  </a:lnTo>
                  <a:lnTo>
                    <a:pt x="198" y="451"/>
                  </a:lnTo>
                  <a:lnTo>
                    <a:pt x="162" y="457"/>
                  </a:lnTo>
                  <a:lnTo>
                    <a:pt x="138" y="457"/>
                  </a:lnTo>
                  <a:lnTo>
                    <a:pt x="120" y="475"/>
                  </a:lnTo>
                  <a:lnTo>
                    <a:pt x="84" y="487"/>
                  </a:lnTo>
                  <a:lnTo>
                    <a:pt x="60" y="487"/>
                  </a:lnTo>
                  <a:lnTo>
                    <a:pt x="30" y="463"/>
                  </a:lnTo>
                  <a:close/>
                </a:path>
              </a:pathLst>
            </a:custGeom>
            <a:solidFill>
              <a:srgbClr val="DC452D"/>
            </a:solidFill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0" name="Freeform 269"/>
            <p:cNvSpPr>
              <a:spLocks/>
            </p:cNvSpPr>
            <p:nvPr/>
          </p:nvSpPr>
          <p:spPr bwMode="auto">
            <a:xfrm>
              <a:off x="11863176" y="5219604"/>
              <a:ext cx="67215" cy="97514"/>
            </a:xfrm>
            <a:custGeom>
              <a:avLst/>
              <a:gdLst>
                <a:gd name="T0" fmla="*/ 0 w 66"/>
                <a:gd name="T1" fmla="*/ 2147483647 h 91"/>
                <a:gd name="T2" fmla="*/ 2147483647 w 66"/>
                <a:gd name="T3" fmla="*/ 2147483647 h 91"/>
                <a:gd name="T4" fmla="*/ 2147483647 w 66"/>
                <a:gd name="T5" fmla="*/ 2147483647 h 91"/>
                <a:gd name="T6" fmla="*/ 2147483647 w 66"/>
                <a:gd name="T7" fmla="*/ 2147483647 h 91"/>
                <a:gd name="T8" fmla="*/ 2147483647 w 66"/>
                <a:gd name="T9" fmla="*/ 2147483647 h 91"/>
                <a:gd name="T10" fmla="*/ 2147483647 w 66"/>
                <a:gd name="T11" fmla="*/ 2147483647 h 91"/>
                <a:gd name="T12" fmla="*/ 2147483647 w 66"/>
                <a:gd name="T13" fmla="*/ 0 h 91"/>
                <a:gd name="T14" fmla="*/ 2147483647 w 66"/>
                <a:gd name="T15" fmla="*/ 2147483647 h 91"/>
                <a:gd name="T16" fmla="*/ 0 w 66"/>
                <a:gd name="T17" fmla="*/ 2147483647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91">
                  <a:moveTo>
                    <a:pt x="0" y="18"/>
                  </a:moveTo>
                  <a:lnTo>
                    <a:pt x="12" y="48"/>
                  </a:lnTo>
                  <a:lnTo>
                    <a:pt x="18" y="72"/>
                  </a:lnTo>
                  <a:lnTo>
                    <a:pt x="36" y="91"/>
                  </a:lnTo>
                  <a:lnTo>
                    <a:pt x="48" y="66"/>
                  </a:lnTo>
                  <a:lnTo>
                    <a:pt x="66" y="30"/>
                  </a:lnTo>
                  <a:lnTo>
                    <a:pt x="66" y="0"/>
                  </a:lnTo>
                  <a:lnTo>
                    <a:pt x="42" y="12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C452D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353090" y="3936966"/>
            <a:ext cx="226085" cy="327200"/>
            <a:chOff x="7353090" y="3936966"/>
            <a:chExt cx="226085" cy="327200"/>
          </a:xfrm>
        </p:grpSpPr>
        <p:sp>
          <p:nvSpPr>
            <p:cNvPr id="241" name="Freeform 403"/>
            <p:cNvSpPr>
              <a:spLocks/>
            </p:cNvSpPr>
            <p:nvPr/>
          </p:nvSpPr>
          <p:spPr bwMode="auto">
            <a:xfrm>
              <a:off x="7353090" y="3936966"/>
              <a:ext cx="223642" cy="261336"/>
            </a:xfrm>
            <a:custGeom>
              <a:avLst/>
              <a:gdLst>
                <a:gd name="T0" fmla="*/ 2147483647 w 37"/>
                <a:gd name="T1" fmla="*/ 2147483647 h 41"/>
                <a:gd name="T2" fmla="*/ 2147483647 w 37"/>
                <a:gd name="T3" fmla="*/ 2147483647 h 41"/>
                <a:gd name="T4" fmla="*/ 2147483647 w 37"/>
                <a:gd name="T5" fmla="*/ 2147483647 h 41"/>
                <a:gd name="T6" fmla="*/ 2147483647 w 37"/>
                <a:gd name="T7" fmla="*/ 2147483647 h 41"/>
                <a:gd name="T8" fmla="*/ 2147483647 w 37"/>
                <a:gd name="T9" fmla="*/ 2147483647 h 41"/>
                <a:gd name="T10" fmla="*/ 2147483647 w 37"/>
                <a:gd name="T11" fmla="*/ 2147483647 h 41"/>
                <a:gd name="T12" fmla="*/ 2147483647 w 37"/>
                <a:gd name="T13" fmla="*/ 2147483647 h 41"/>
                <a:gd name="T14" fmla="*/ 2147483647 w 37"/>
                <a:gd name="T15" fmla="*/ 2147483647 h 41"/>
                <a:gd name="T16" fmla="*/ 2147483647 w 37"/>
                <a:gd name="T17" fmla="*/ 2147483647 h 41"/>
                <a:gd name="T18" fmla="*/ 2147483647 w 37"/>
                <a:gd name="T19" fmla="*/ 2147483647 h 41"/>
                <a:gd name="T20" fmla="*/ 2147483647 w 37"/>
                <a:gd name="T21" fmla="*/ 0 h 41"/>
                <a:gd name="T22" fmla="*/ 2147483647 w 37"/>
                <a:gd name="T23" fmla="*/ 2147483647 h 41"/>
                <a:gd name="T24" fmla="*/ 2147483647 w 37"/>
                <a:gd name="T25" fmla="*/ 2147483647 h 41"/>
                <a:gd name="T26" fmla="*/ 2147483647 w 37"/>
                <a:gd name="T27" fmla="*/ 2147483647 h 41"/>
                <a:gd name="T28" fmla="*/ 2147483647 w 37"/>
                <a:gd name="T29" fmla="*/ 2147483647 h 41"/>
                <a:gd name="T30" fmla="*/ 2147483647 w 37"/>
                <a:gd name="T31" fmla="*/ 2147483647 h 41"/>
                <a:gd name="T32" fmla="*/ 2147483647 w 37"/>
                <a:gd name="T33" fmla="*/ 2147483647 h 41"/>
                <a:gd name="T34" fmla="*/ 2147483647 w 37"/>
                <a:gd name="T35" fmla="*/ 2147483647 h 41"/>
                <a:gd name="T36" fmla="*/ 2147483647 w 37"/>
                <a:gd name="T37" fmla="*/ 2147483647 h 41"/>
                <a:gd name="T38" fmla="*/ 2147483647 w 37"/>
                <a:gd name="T39" fmla="*/ 2147483647 h 41"/>
                <a:gd name="T40" fmla="*/ 2147483647 w 37"/>
                <a:gd name="T41" fmla="*/ 2147483647 h 41"/>
                <a:gd name="T42" fmla="*/ 2147483647 w 37"/>
                <a:gd name="T43" fmla="*/ 2147483647 h 41"/>
                <a:gd name="T44" fmla="*/ 0 w 37"/>
                <a:gd name="T45" fmla="*/ 2147483647 h 41"/>
                <a:gd name="T46" fmla="*/ 2147483647 w 37"/>
                <a:gd name="T47" fmla="*/ 2147483647 h 41"/>
                <a:gd name="T48" fmla="*/ 2147483647 w 37"/>
                <a:gd name="T49" fmla="*/ 2147483647 h 4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7" h="41"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2" y="41"/>
                    <a:pt x="12" y="41"/>
                    <a:pt x="12" y="41"/>
                  </a:cubicBezTo>
                </a:path>
              </a:pathLst>
            </a:custGeom>
            <a:solidFill>
              <a:srgbClr val="DC452D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2" name="Freeform 405"/>
            <p:cNvSpPr>
              <a:spLocks/>
            </p:cNvSpPr>
            <p:nvPr/>
          </p:nvSpPr>
          <p:spPr bwMode="auto">
            <a:xfrm>
              <a:off x="7428858" y="4149750"/>
              <a:ext cx="150317" cy="114416"/>
            </a:xfrm>
            <a:custGeom>
              <a:avLst/>
              <a:gdLst>
                <a:gd name="T0" fmla="*/ 0 w 10000"/>
                <a:gd name="T1" fmla="*/ 2069270529 h 10000"/>
                <a:gd name="T2" fmla="*/ 0 w 10000"/>
                <a:gd name="T3" fmla="*/ 2069270529 h 10000"/>
                <a:gd name="T4" fmla="*/ 2147483647 w 10000"/>
                <a:gd name="T5" fmla="*/ 2147483647 h 10000"/>
                <a:gd name="T6" fmla="*/ 2147483647 w 10000"/>
                <a:gd name="T7" fmla="*/ 2147483647 h 10000"/>
                <a:gd name="T8" fmla="*/ 2147483647 w 10000"/>
                <a:gd name="T9" fmla="*/ 2147483647 h 10000"/>
                <a:gd name="T10" fmla="*/ 2147483647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069270529 h 10000"/>
                <a:gd name="T20" fmla="*/ 2147483647 w 10000"/>
                <a:gd name="T21" fmla="*/ 591159340 h 10000"/>
                <a:gd name="T22" fmla="*/ 2147483647 w 10000"/>
                <a:gd name="T23" fmla="*/ 0 h 100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00" h="10000">
                  <a:moveTo>
                    <a:pt x="0" y="3889"/>
                  </a:moveTo>
                  <a:lnTo>
                    <a:pt x="0" y="3889"/>
                  </a:lnTo>
                  <a:lnTo>
                    <a:pt x="2000" y="5556"/>
                  </a:lnTo>
                  <a:lnTo>
                    <a:pt x="3200" y="7222"/>
                  </a:lnTo>
                  <a:lnTo>
                    <a:pt x="4800" y="7222"/>
                  </a:lnTo>
                  <a:lnTo>
                    <a:pt x="5600" y="8889"/>
                  </a:lnTo>
                  <a:lnTo>
                    <a:pt x="5268" y="8163"/>
                  </a:lnTo>
                  <a:lnTo>
                    <a:pt x="5600" y="8889"/>
                  </a:lnTo>
                  <a:lnTo>
                    <a:pt x="6400" y="10000"/>
                  </a:lnTo>
                  <a:lnTo>
                    <a:pt x="7200" y="3889"/>
                  </a:lnTo>
                  <a:cubicBezTo>
                    <a:pt x="7067" y="2963"/>
                    <a:pt x="6933" y="2037"/>
                    <a:pt x="6800" y="1111"/>
                  </a:cubicBezTo>
                  <a:lnTo>
                    <a:pt x="10000" y="0"/>
                  </a:lnTo>
                </a:path>
              </a:pathLst>
            </a:custGeom>
            <a:solidFill>
              <a:srgbClr val="DC452D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25" name="TextBox 224"/>
          <p:cNvSpPr txBox="1"/>
          <p:nvPr/>
        </p:nvSpPr>
        <p:spPr>
          <a:xfrm>
            <a:off x="511361" y="2107315"/>
            <a:ext cx="4642947" cy="139744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rgbClr val="DC452D"/>
                </a:solidFill>
                <a:latin typeface="Arial"/>
                <a:cs typeface="Arial"/>
              </a:rPr>
              <a:t>COLOMBIA</a:t>
            </a:r>
            <a:endParaRPr lang="en-US" sz="2400" b="1" dirty="0" smtClean="0">
              <a:solidFill>
                <a:srgbClr val="DC452D"/>
              </a:solidFill>
              <a:latin typeface="Arial"/>
              <a:cs typeface="Arial"/>
            </a:endParaRPr>
          </a:p>
          <a:p>
            <a:pPr>
              <a:spcBef>
                <a:spcPts val="1500"/>
              </a:spcBef>
            </a:pP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New Bill Would Require Data Capture in 2016</a:t>
            </a:r>
            <a:endParaRPr lang="en-US" sz="2400" dirty="0">
              <a:solidFill>
                <a:srgbClr val="002C5F"/>
              </a:solidFill>
            </a:endParaRPr>
          </a:p>
        </p:txBody>
      </p:sp>
      <p:cxnSp>
        <p:nvCxnSpPr>
          <p:cNvPr id="233" name="Straight Connector 232"/>
          <p:cNvCxnSpPr/>
          <p:nvPr/>
        </p:nvCxnSpPr>
        <p:spPr>
          <a:xfrm>
            <a:off x="585529" y="2607663"/>
            <a:ext cx="5088333" cy="0"/>
          </a:xfrm>
          <a:prstGeom prst="line">
            <a:avLst/>
          </a:prstGeom>
          <a:ln w="38100" cap="rnd" cmpd="sng">
            <a:solidFill>
              <a:srgbClr val="DC452D"/>
            </a:solidFill>
            <a:prstDash val="sysDot"/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8" name="Group 27"/>
          <p:cNvGrpSpPr/>
          <p:nvPr/>
        </p:nvGrpSpPr>
        <p:grpSpPr>
          <a:xfrm>
            <a:off x="5673862" y="2607663"/>
            <a:ext cx="1764835" cy="1457864"/>
            <a:chOff x="5673862" y="2607663"/>
            <a:chExt cx="1764835" cy="1457864"/>
          </a:xfrm>
        </p:grpSpPr>
        <p:cxnSp>
          <p:nvCxnSpPr>
            <p:cNvPr id="234" name="Straight Connector 233"/>
            <p:cNvCxnSpPr/>
            <p:nvPr/>
          </p:nvCxnSpPr>
          <p:spPr>
            <a:xfrm>
              <a:off x="6071672" y="2612314"/>
              <a:ext cx="1367025" cy="1453213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>
            <a:xfrm>
              <a:off x="5673862" y="2607663"/>
              <a:ext cx="305135" cy="0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6" name="Straight Connector 75"/>
          <p:cNvCxnSpPr/>
          <p:nvPr/>
        </p:nvCxnSpPr>
        <p:spPr>
          <a:xfrm>
            <a:off x="560789" y="941869"/>
            <a:ext cx="5517171" cy="0"/>
          </a:xfrm>
          <a:prstGeom prst="line">
            <a:avLst/>
          </a:prstGeom>
          <a:ln w="38100" cap="rnd" cmpd="sng">
            <a:solidFill>
              <a:srgbClr val="DC452D"/>
            </a:solidFill>
            <a:prstDash val="sysDot"/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6" name="Group 25"/>
          <p:cNvGrpSpPr/>
          <p:nvPr/>
        </p:nvGrpSpPr>
        <p:grpSpPr>
          <a:xfrm>
            <a:off x="6110948" y="941869"/>
            <a:ext cx="5286258" cy="3585462"/>
            <a:chOff x="6110948" y="941869"/>
            <a:chExt cx="5286258" cy="3585462"/>
          </a:xfrm>
        </p:grpSpPr>
        <p:cxnSp>
          <p:nvCxnSpPr>
            <p:cNvPr id="6" name="Straight Connector 5"/>
            <p:cNvCxnSpPr/>
            <p:nvPr/>
          </p:nvCxnSpPr>
          <p:spPr>
            <a:xfrm>
              <a:off x="7853001" y="946520"/>
              <a:ext cx="1226828" cy="1214065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>
            <a:xfrm>
              <a:off x="6110948" y="941869"/>
              <a:ext cx="1682366" cy="0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/>
            <p:cNvCxnSpPr/>
            <p:nvPr/>
          </p:nvCxnSpPr>
          <p:spPr>
            <a:xfrm>
              <a:off x="9098283" y="2183494"/>
              <a:ext cx="1350530" cy="1378996"/>
            </a:xfrm>
            <a:prstGeom prst="line">
              <a:avLst/>
            </a:prstGeom>
            <a:ln w="38100" cap="rnd" cmpd="sng">
              <a:solidFill>
                <a:srgbClr val="DC452D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>
            <a:xfrm>
              <a:off x="10475515" y="3593647"/>
              <a:ext cx="921691" cy="933684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58" name="Picture 1025" descr="http://upload.wikimedia.org/wikipedia/commons/thumb/2/21/Flag_of_Colombia.svg/900px-Flag_of_Colombia.sv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7051" y="1855565"/>
            <a:ext cx="859536" cy="57302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64" name="Straight Connector 263"/>
          <p:cNvCxnSpPr/>
          <p:nvPr/>
        </p:nvCxnSpPr>
        <p:spPr>
          <a:xfrm>
            <a:off x="560789" y="4265211"/>
            <a:ext cx="5517171" cy="0"/>
          </a:xfrm>
          <a:prstGeom prst="line">
            <a:avLst/>
          </a:prstGeom>
          <a:ln w="38100" cap="rnd" cmpd="sng">
            <a:solidFill>
              <a:srgbClr val="DC452D"/>
            </a:solidFill>
            <a:prstDash val="sysDot"/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1" name="Freeform 344"/>
          <p:cNvSpPr>
            <a:spLocks/>
          </p:cNvSpPr>
          <p:nvPr/>
        </p:nvSpPr>
        <p:spPr bwMode="auto">
          <a:xfrm>
            <a:off x="9090903" y="2864765"/>
            <a:ext cx="153983" cy="239233"/>
          </a:xfrm>
          <a:custGeom>
            <a:avLst/>
            <a:gdLst>
              <a:gd name="T0" fmla="*/ 2147483647 w 10045"/>
              <a:gd name="T1" fmla="*/ 2147483647 h 10019"/>
              <a:gd name="T2" fmla="*/ 2147483647 w 10045"/>
              <a:gd name="T3" fmla="*/ 2147483647 h 10019"/>
              <a:gd name="T4" fmla="*/ 2147483647 w 10045"/>
              <a:gd name="T5" fmla="*/ 2147483647 h 10019"/>
              <a:gd name="T6" fmla="*/ 2147483647 w 10045"/>
              <a:gd name="T7" fmla="*/ 2147483647 h 10019"/>
              <a:gd name="T8" fmla="*/ 2147483647 w 10045"/>
              <a:gd name="T9" fmla="*/ 2147483647 h 10019"/>
              <a:gd name="T10" fmla="*/ 1081275730 w 10045"/>
              <a:gd name="T11" fmla="*/ 2147483647 h 10019"/>
              <a:gd name="T12" fmla="*/ 1081275730 w 10045"/>
              <a:gd name="T13" fmla="*/ 2147483647 h 10019"/>
              <a:gd name="T14" fmla="*/ 2147483647 w 10045"/>
              <a:gd name="T15" fmla="*/ 2147483647 h 10019"/>
              <a:gd name="T16" fmla="*/ 1081275730 w 10045"/>
              <a:gd name="T17" fmla="*/ 2147483647 h 10019"/>
              <a:gd name="T18" fmla="*/ 0 w 10045"/>
              <a:gd name="T19" fmla="*/ 2147483647 h 10019"/>
              <a:gd name="T20" fmla="*/ 2147483647 w 10045"/>
              <a:gd name="T21" fmla="*/ 2147483647 h 10019"/>
              <a:gd name="T22" fmla="*/ 2147483647 w 10045"/>
              <a:gd name="T23" fmla="*/ 2147483647 h 10019"/>
              <a:gd name="T24" fmla="*/ 2147483647 w 10045"/>
              <a:gd name="T25" fmla="*/ 2147483647 h 10019"/>
              <a:gd name="T26" fmla="*/ 2147483647 w 10045"/>
              <a:gd name="T27" fmla="*/ 2147483647 h 10019"/>
              <a:gd name="T28" fmla="*/ 2147483647 w 10045"/>
              <a:gd name="T29" fmla="*/ 2147483647 h 10019"/>
              <a:gd name="T30" fmla="*/ 2147483647 w 10045"/>
              <a:gd name="T31" fmla="*/ 2147483647 h 10019"/>
              <a:gd name="T32" fmla="*/ 2147483647 w 10045"/>
              <a:gd name="T33" fmla="*/ 2147483647 h 10019"/>
              <a:gd name="T34" fmla="*/ 2147483647 w 10045"/>
              <a:gd name="T35" fmla="*/ 2147483647 h 10019"/>
              <a:gd name="T36" fmla="*/ 2147483647 w 10045"/>
              <a:gd name="T37" fmla="*/ 2147483647 h 10019"/>
              <a:gd name="T38" fmla="*/ 2147483647 w 10045"/>
              <a:gd name="T39" fmla="*/ 2147483647 h 10019"/>
              <a:gd name="T40" fmla="*/ 2147483647 w 10045"/>
              <a:gd name="T41" fmla="*/ 2147483647 h 10019"/>
              <a:gd name="T42" fmla="*/ 2147483647 w 10045"/>
              <a:gd name="T43" fmla="*/ 2147483647 h 10019"/>
              <a:gd name="T44" fmla="*/ 2147483647 w 10045"/>
              <a:gd name="T45" fmla="*/ 2147483647 h 10019"/>
              <a:gd name="T46" fmla="*/ 2147483647 w 10045"/>
              <a:gd name="T47" fmla="*/ 2147483647 h 10019"/>
              <a:gd name="T48" fmla="*/ 2147483647 w 10045"/>
              <a:gd name="T49" fmla="*/ 2147483647 h 10019"/>
              <a:gd name="T50" fmla="*/ 2147483647 w 10045"/>
              <a:gd name="T51" fmla="*/ 2147483647 h 10019"/>
              <a:gd name="T52" fmla="*/ 2147483647 w 10045"/>
              <a:gd name="T53" fmla="*/ 2147483647 h 10019"/>
              <a:gd name="T54" fmla="*/ 2147483647 w 10045"/>
              <a:gd name="T55" fmla="*/ 2147483647 h 10019"/>
              <a:gd name="T56" fmla="*/ 2147483647 w 10045"/>
              <a:gd name="T57" fmla="*/ 2147483647 h 10019"/>
              <a:gd name="T58" fmla="*/ 2147483647 w 10045"/>
              <a:gd name="T59" fmla="*/ 2147483647 h 10019"/>
              <a:gd name="T60" fmla="*/ 2147483647 w 10045"/>
              <a:gd name="T61" fmla="*/ 2147483647 h 10019"/>
              <a:gd name="T62" fmla="*/ 2147483647 w 10045"/>
              <a:gd name="T63" fmla="*/ 2147483647 h 10019"/>
              <a:gd name="T64" fmla="*/ 2147483647 w 10045"/>
              <a:gd name="T65" fmla="*/ 2147483647 h 10019"/>
              <a:gd name="T66" fmla="*/ 2147483647 w 10045"/>
              <a:gd name="T67" fmla="*/ 2147483647 h 10019"/>
              <a:gd name="T68" fmla="*/ 2147483647 w 10045"/>
              <a:gd name="T69" fmla="*/ 2147483647 h 10019"/>
              <a:gd name="T70" fmla="*/ 2147483647 w 10045"/>
              <a:gd name="T71" fmla="*/ 2147483647 h 10019"/>
              <a:gd name="T72" fmla="*/ 2147483647 w 10045"/>
              <a:gd name="T73" fmla="*/ 2147483647 h 10019"/>
              <a:gd name="T74" fmla="*/ 2147483647 w 10045"/>
              <a:gd name="T75" fmla="*/ 2147483647 h 10019"/>
              <a:gd name="T76" fmla="*/ 2147483647 w 10045"/>
              <a:gd name="T77" fmla="*/ 2147483647 h 10019"/>
              <a:gd name="T78" fmla="*/ 2147483647 w 10045"/>
              <a:gd name="T79" fmla="*/ 2147483647 h 10019"/>
              <a:gd name="T80" fmla="*/ 2147483647 w 10045"/>
              <a:gd name="T81" fmla="*/ 2147483647 h 10019"/>
              <a:gd name="T82" fmla="*/ 2147483647 w 10045"/>
              <a:gd name="T83" fmla="*/ 2147483647 h 10019"/>
              <a:gd name="T84" fmla="*/ 2147483647 w 10045"/>
              <a:gd name="T85" fmla="*/ 2147483647 h 10019"/>
              <a:gd name="T86" fmla="*/ 2147483647 w 10045"/>
              <a:gd name="T87" fmla="*/ 2147483647 h 10019"/>
              <a:gd name="T88" fmla="*/ 2147483647 w 10045"/>
              <a:gd name="T89" fmla="*/ 2147483647 h 10019"/>
              <a:gd name="T90" fmla="*/ 2147483647 w 10045"/>
              <a:gd name="T91" fmla="*/ 2147483647 h 10019"/>
              <a:gd name="T92" fmla="*/ 2147483647 w 10045"/>
              <a:gd name="T93" fmla="*/ 2147483647 h 10019"/>
              <a:gd name="T94" fmla="*/ 2147483647 w 10045"/>
              <a:gd name="T95" fmla="*/ 2147483647 h 10019"/>
              <a:gd name="T96" fmla="*/ 2147483647 w 10045"/>
              <a:gd name="T97" fmla="*/ 2147483647 h 10019"/>
              <a:gd name="T98" fmla="*/ 2147483647 w 10045"/>
              <a:gd name="T99" fmla="*/ 2147483647 h 10019"/>
              <a:gd name="T100" fmla="*/ 2147483647 w 10045"/>
              <a:gd name="T101" fmla="*/ 2147483647 h 10019"/>
              <a:gd name="T102" fmla="*/ 2147483647 w 10045"/>
              <a:gd name="T103" fmla="*/ 0 h 10019"/>
              <a:gd name="T104" fmla="*/ 2147483647 w 10045"/>
              <a:gd name="T105" fmla="*/ 2147483647 h 10019"/>
              <a:gd name="T106" fmla="*/ 2147483647 w 10045"/>
              <a:gd name="T107" fmla="*/ 2147483647 h 10019"/>
              <a:gd name="T108" fmla="*/ 2147483647 w 10045"/>
              <a:gd name="T109" fmla="*/ 2147483647 h 10019"/>
              <a:gd name="T110" fmla="*/ 2147483647 w 10045"/>
              <a:gd name="T111" fmla="*/ 2147483647 h 10019"/>
              <a:gd name="T112" fmla="*/ 2147483647 w 10045"/>
              <a:gd name="T113" fmla="*/ 2147483647 h 10019"/>
              <a:gd name="T114" fmla="*/ 2147483647 w 10045"/>
              <a:gd name="T115" fmla="*/ 2147483647 h 10019"/>
              <a:gd name="T116" fmla="*/ 2147483647 w 10045"/>
              <a:gd name="T117" fmla="*/ 2147483647 h 10019"/>
              <a:gd name="T118" fmla="*/ 2147483647 w 10045"/>
              <a:gd name="T119" fmla="*/ 2147483647 h 1001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045" h="10019">
                <a:moveTo>
                  <a:pt x="1724" y="2609"/>
                </a:moveTo>
                <a:lnTo>
                  <a:pt x="1379" y="3132"/>
                </a:lnTo>
                <a:lnTo>
                  <a:pt x="1379" y="3915"/>
                </a:lnTo>
                <a:lnTo>
                  <a:pt x="690" y="4436"/>
                </a:lnTo>
                <a:lnTo>
                  <a:pt x="690" y="5219"/>
                </a:lnTo>
                <a:lnTo>
                  <a:pt x="345" y="5741"/>
                </a:lnTo>
                <a:lnTo>
                  <a:pt x="690" y="6263"/>
                </a:lnTo>
                <a:lnTo>
                  <a:pt x="345" y="6786"/>
                </a:lnTo>
                <a:lnTo>
                  <a:pt x="0" y="7306"/>
                </a:lnTo>
                <a:lnTo>
                  <a:pt x="1034" y="7568"/>
                </a:lnTo>
                <a:lnTo>
                  <a:pt x="1724" y="7829"/>
                </a:lnTo>
                <a:cubicBezTo>
                  <a:pt x="2069" y="7916"/>
                  <a:pt x="2675" y="8005"/>
                  <a:pt x="2759" y="8090"/>
                </a:cubicBezTo>
                <a:cubicBezTo>
                  <a:pt x="2843" y="8175"/>
                  <a:pt x="2382" y="8117"/>
                  <a:pt x="2230" y="8339"/>
                </a:cubicBezTo>
                <a:cubicBezTo>
                  <a:pt x="2078" y="8560"/>
                  <a:pt x="1874" y="9189"/>
                  <a:pt x="1848" y="9422"/>
                </a:cubicBezTo>
                <a:cubicBezTo>
                  <a:pt x="1822" y="9656"/>
                  <a:pt x="1806" y="9700"/>
                  <a:pt x="2073" y="9738"/>
                </a:cubicBezTo>
                <a:cubicBezTo>
                  <a:pt x="2340" y="9777"/>
                  <a:pt x="3104" y="9626"/>
                  <a:pt x="3448" y="9656"/>
                </a:cubicBezTo>
                <a:cubicBezTo>
                  <a:pt x="3792" y="9686"/>
                  <a:pt x="3969" y="9858"/>
                  <a:pt x="4138" y="9917"/>
                </a:cubicBezTo>
                <a:cubicBezTo>
                  <a:pt x="4307" y="9976"/>
                  <a:pt x="4368" y="9999"/>
                  <a:pt x="4463" y="10013"/>
                </a:cubicBezTo>
                <a:cubicBezTo>
                  <a:pt x="4558" y="10027"/>
                  <a:pt x="4532" y="10015"/>
                  <a:pt x="4708" y="9999"/>
                </a:cubicBezTo>
                <a:cubicBezTo>
                  <a:pt x="4884" y="9983"/>
                  <a:pt x="5267" y="9931"/>
                  <a:pt x="5517" y="9917"/>
                </a:cubicBezTo>
                <a:cubicBezTo>
                  <a:pt x="5767" y="9903"/>
                  <a:pt x="5977" y="9917"/>
                  <a:pt x="6207" y="9917"/>
                </a:cubicBezTo>
                <a:cubicBezTo>
                  <a:pt x="6667" y="9830"/>
                  <a:pt x="7228" y="9704"/>
                  <a:pt x="7586" y="9656"/>
                </a:cubicBezTo>
                <a:cubicBezTo>
                  <a:pt x="7944" y="9608"/>
                  <a:pt x="8185" y="9677"/>
                  <a:pt x="8353" y="9629"/>
                </a:cubicBezTo>
                <a:cubicBezTo>
                  <a:pt x="8521" y="9581"/>
                  <a:pt x="8604" y="9494"/>
                  <a:pt x="8597" y="9368"/>
                </a:cubicBezTo>
                <a:cubicBezTo>
                  <a:pt x="8590" y="9242"/>
                  <a:pt x="8278" y="8989"/>
                  <a:pt x="8312" y="8872"/>
                </a:cubicBezTo>
                <a:cubicBezTo>
                  <a:pt x="8346" y="8755"/>
                  <a:pt x="8653" y="8734"/>
                  <a:pt x="8802" y="8668"/>
                </a:cubicBezTo>
                <a:cubicBezTo>
                  <a:pt x="8951" y="8602"/>
                  <a:pt x="9106" y="8518"/>
                  <a:pt x="9207" y="8474"/>
                </a:cubicBezTo>
                <a:cubicBezTo>
                  <a:pt x="9308" y="8430"/>
                  <a:pt x="9462" y="8479"/>
                  <a:pt x="9408" y="8406"/>
                </a:cubicBezTo>
                <a:cubicBezTo>
                  <a:pt x="9354" y="8333"/>
                  <a:pt x="9101" y="8223"/>
                  <a:pt x="8882" y="8035"/>
                </a:cubicBezTo>
                <a:cubicBezTo>
                  <a:pt x="8663" y="7847"/>
                  <a:pt x="8352" y="7492"/>
                  <a:pt x="8092" y="7279"/>
                </a:cubicBezTo>
                <a:cubicBezTo>
                  <a:pt x="7832" y="7066"/>
                  <a:pt x="7487" y="6889"/>
                  <a:pt x="7321" y="6759"/>
                </a:cubicBezTo>
                <a:cubicBezTo>
                  <a:pt x="7155" y="6629"/>
                  <a:pt x="7054" y="6580"/>
                  <a:pt x="7098" y="6497"/>
                </a:cubicBezTo>
                <a:cubicBezTo>
                  <a:pt x="7142" y="6414"/>
                  <a:pt x="7390" y="6345"/>
                  <a:pt x="7586" y="6263"/>
                </a:cubicBezTo>
                <a:cubicBezTo>
                  <a:pt x="7782" y="6181"/>
                  <a:pt x="8026" y="6082"/>
                  <a:pt x="8276" y="6002"/>
                </a:cubicBezTo>
                <a:cubicBezTo>
                  <a:pt x="8526" y="5922"/>
                  <a:pt x="8900" y="5853"/>
                  <a:pt x="9086" y="5782"/>
                </a:cubicBezTo>
                <a:cubicBezTo>
                  <a:pt x="9272" y="5711"/>
                  <a:pt x="9238" y="5584"/>
                  <a:pt x="9390" y="5577"/>
                </a:cubicBezTo>
                <a:cubicBezTo>
                  <a:pt x="9542" y="5570"/>
                  <a:pt x="9898" y="5757"/>
                  <a:pt x="10000" y="5741"/>
                </a:cubicBezTo>
                <a:cubicBezTo>
                  <a:pt x="10102" y="5725"/>
                  <a:pt x="10000" y="5568"/>
                  <a:pt x="10000" y="5481"/>
                </a:cubicBezTo>
                <a:lnTo>
                  <a:pt x="10000" y="4697"/>
                </a:lnTo>
                <a:cubicBezTo>
                  <a:pt x="9655" y="4697"/>
                  <a:pt x="9655" y="3654"/>
                  <a:pt x="9655" y="3654"/>
                </a:cubicBezTo>
                <a:lnTo>
                  <a:pt x="9655" y="2871"/>
                </a:lnTo>
                <a:lnTo>
                  <a:pt x="9655" y="2609"/>
                </a:lnTo>
                <a:lnTo>
                  <a:pt x="9310" y="1827"/>
                </a:lnTo>
                <a:lnTo>
                  <a:pt x="9310" y="1305"/>
                </a:lnTo>
                <a:lnTo>
                  <a:pt x="7931" y="783"/>
                </a:lnTo>
                <a:lnTo>
                  <a:pt x="6552" y="1305"/>
                </a:lnTo>
                <a:cubicBezTo>
                  <a:pt x="6552" y="1305"/>
                  <a:pt x="6207" y="1305"/>
                  <a:pt x="5862" y="1044"/>
                </a:cubicBezTo>
                <a:lnTo>
                  <a:pt x="5862" y="522"/>
                </a:lnTo>
                <a:lnTo>
                  <a:pt x="4828" y="261"/>
                </a:lnTo>
                <a:lnTo>
                  <a:pt x="4138" y="0"/>
                </a:lnTo>
                <a:lnTo>
                  <a:pt x="3793" y="261"/>
                </a:lnTo>
                <a:lnTo>
                  <a:pt x="3448" y="1305"/>
                </a:lnTo>
                <a:lnTo>
                  <a:pt x="3103" y="1827"/>
                </a:lnTo>
                <a:lnTo>
                  <a:pt x="2414" y="1827"/>
                </a:lnTo>
                <a:lnTo>
                  <a:pt x="1724" y="1827"/>
                </a:lnTo>
                <a:lnTo>
                  <a:pt x="1724" y="2088"/>
                </a:lnTo>
                <a:lnTo>
                  <a:pt x="1724" y="2609"/>
                </a:lnTo>
                <a:close/>
              </a:path>
            </a:pathLst>
          </a:custGeom>
          <a:solidFill>
            <a:srgbClr val="DC452D"/>
          </a:solidFill>
          <a:ln w="9525">
            <a:solidFill>
              <a:schemeClr val="bg1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en-US" dirty="0"/>
          </a:p>
        </p:txBody>
      </p:sp>
      <p:grpSp>
        <p:nvGrpSpPr>
          <p:cNvPr id="265" name="Group 264"/>
          <p:cNvGrpSpPr/>
          <p:nvPr/>
        </p:nvGrpSpPr>
        <p:grpSpPr>
          <a:xfrm>
            <a:off x="6110948" y="3026467"/>
            <a:ext cx="3034856" cy="1243395"/>
            <a:chOff x="6110948" y="-296875"/>
            <a:chExt cx="3034856" cy="1243395"/>
          </a:xfrm>
        </p:grpSpPr>
        <p:cxnSp>
          <p:nvCxnSpPr>
            <p:cNvPr id="266" name="Straight Connector 265"/>
            <p:cNvCxnSpPr/>
            <p:nvPr/>
          </p:nvCxnSpPr>
          <p:spPr>
            <a:xfrm flipV="1">
              <a:off x="7853001" y="-296875"/>
              <a:ext cx="1292803" cy="1243395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Straight Connector 266"/>
            <p:cNvCxnSpPr/>
            <p:nvPr/>
          </p:nvCxnSpPr>
          <p:spPr>
            <a:xfrm>
              <a:off x="6110948" y="941869"/>
              <a:ext cx="1682366" cy="0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72" name="Picture 102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067051" y="3521359"/>
            <a:ext cx="859536" cy="573024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73" name="Straight Connector 272"/>
          <p:cNvCxnSpPr/>
          <p:nvPr/>
        </p:nvCxnSpPr>
        <p:spPr>
          <a:xfrm>
            <a:off x="560789" y="5551669"/>
            <a:ext cx="5517171" cy="0"/>
          </a:xfrm>
          <a:prstGeom prst="line">
            <a:avLst/>
          </a:prstGeom>
          <a:ln w="38100" cap="rnd" cmpd="sng">
            <a:solidFill>
              <a:srgbClr val="DC452D"/>
            </a:solidFill>
            <a:prstDash val="sysDot"/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7" name="Freeform 295"/>
          <p:cNvSpPr>
            <a:spLocks/>
          </p:cNvSpPr>
          <p:nvPr/>
        </p:nvSpPr>
        <p:spPr bwMode="auto">
          <a:xfrm>
            <a:off x="10097299" y="3366634"/>
            <a:ext cx="337297" cy="341946"/>
          </a:xfrm>
          <a:custGeom>
            <a:avLst/>
            <a:gdLst>
              <a:gd name="T0" fmla="*/ 466397904 w 10944"/>
              <a:gd name="T1" fmla="*/ 611944579 h 10652"/>
              <a:gd name="T2" fmla="*/ 517357383 w 10944"/>
              <a:gd name="T3" fmla="*/ 582817865 h 10652"/>
              <a:gd name="T4" fmla="*/ 462547877 w 10944"/>
              <a:gd name="T5" fmla="*/ 488039035 h 10652"/>
              <a:gd name="T6" fmla="*/ 473072204 w 10944"/>
              <a:gd name="T7" fmla="*/ 451330707 h 10652"/>
              <a:gd name="T8" fmla="*/ 492840160 w 10944"/>
              <a:gd name="T9" fmla="*/ 428221700 h 10652"/>
              <a:gd name="T10" fmla="*/ 543863776 w 10944"/>
              <a:gd name="T11" fmla="*/ 423588226 h 10652"/>
              <a:gd name="T12" fmla="*/ 607658881 w 10944"/>
              <a:gd name="T13" fmla="*/ 305580529 h 10652"/>
              <a:gd name="T14" fmla="*/ 642894364 w 10944"/>
              <a:gd name="T15" fmla="*/ 229636695 h 10652"/>
              <a:gd name="T16" fmla="*/ 664587393 w 10944"/>
              <a:gd name="T17" fmla="*/ 152068986 h 10652"/>
              <a:gd name="T18" fmla="*/ 623382877 w 10944"/>
              <a:gd name="T19" fmla="*/ 124868816 h 10652"/>
              <a:gd name="T20" fmla="*/ 628260338 w 10944"/>
              <a:gd name="T21" fmla="*/ 67939730 h 10652"/>
              <a:gd name="T22" fmla="*/ 699372476 w 10944"/>
              <a:gd name="T23" fmla="*/ 50969780 h 10652"/>
              <a:gd name="T24" fmla="*/ 686216285 w 10944"/>
              <a:gd name="T25" fmla="*/ 28103512 h 10652"/>
              <a:gd name="T26" fmla="*/ 656821561 w 10944"/>
              <a:gd name="T27" fmla="*/ 10771002 h 10652"/>
              <a:gd name="T28" fmla="*/ 619082409 w 10944"/>
              <a:gd name="T29" fmla="*/ 59930 h 10652"/>
              <a:gd name="T30" fmla="*/ 538858041 w 10944"/>
              <a:gd name="T31" fmla="*/ 14261453 h 10652"/>
              <a:gd name="T32" fmla="*/ 499836628 w 10944"/>
              <a:gd name="T33" fmla="*/ 15826966 h 10652"/>
              <a:gd name="T34" fmla="*/ 454782044 w 10944"/>
              <a:gd name="T35" fmla="*/ 34482211 h 10652"/>
              <a:gd name="T36" fmla="*/ 444961383 w 10944"/>
              <a:gd name="T37" fmla="*/ 97668646 h 10652"/>
              <a:gd name="T38" fmla="*/ 444961383 w 10944"/>
              <a:gd name="T39" fmla="*/ 124868816 h 10652"/>
              <a:gd name="T40" fmla="*/ 431162420 w 10944"/>
              <a:gd name="T41" fmla="*/ 138468137 h 10652"/>
              <a:gd name="T42" fmla="*/ 415566658 w 10944"/>
              <a:gd name="T43" fmla="*/ 185586397 h 10652"/>
              <a:gd name="T44" fmla="*/ 335085862 w 10944"/>
              <a:gd name="T45" fmla="*/ 220309818 h 10652"/>
              <a:gd name="T46" fmla="*/ 293945443 w 10944"/>
              <a:gd name="T47" fmla="*/ 247509987 h 10652"/>
              <a:gd name="T48" fmla="*/ 252678431 w 10944"/>
              <a:gd name="T49" fmla="*/ 301609187 h 10652"/>
              <a:gd name="T50" fmla="*/ 170399193 w 10944"/>
              <a:gd name="T51" fmla="*/ 315630998 h 10652"/>
              <a:gd name="T52" fmla="*/ 91072464 w 10944"/>
              <a:gd name="T53" fmla="*/ 376711138 h 10652"/>
              <a:gd name="T54" fmla="*/ 10846495 w 10944"/>
              <a:gd name="T55" fmla="*/ 372979477 h 10652"/>
              <a:gd name="T56" fmla="*/ 44990446 w 10944"/>
              <a:gd name="T57" fmla="*/ 421723141 h 10652"/>
              <a:gd name="T58" fmla="*/ 85423996 w 10944"/>
              <a:gd name="T59" fmla="*/ 440739456 h 10652"/>
              <a:gd name="T60" fmla="*/ 86515528 w 10944"/>
              <a:gd name="T61" fmla="*/ 460296554 h 10652"/>
              <a:gd name="T62" fmla="*/ 88055899 w 10944"/>
              <a:gd name="T63" fmla="*/ 479133079 h 10652"/>
              <a:gd name="T64" fmla="*/ 65014870 w 10944"/>
              <a:gd name="T65" fmla="*/ 489483159 h 10652"/>
              <a:gd name="T66" fmla="*/ 20665555 w 10944"/>
              <a:gd name="T67" fmla="*/ 524205012 h 10652"/>
              <a:gd name="T68" fmla="*/ 30035855 w 10944"/>
              <a:gd name="T69" fmla="*/ 552488275 h 10652"/>
              <a:gd name="T70" fmla="*/ 392783739 w 10944"/>
              <a:gd name="T71" fmla="*/ 641009795 h 10652"/>
              <a:gd name="T72" fmla="*/ 409535130 w 10944"/>
              <a:gd name="T73" fmla="*/ 632103879 h 10652"/>
              <a:gd name="T74" fmla="*/ 466397904 w 10944"/>
              <a:gd name="T75" fmla="*/ 611944579 h 1065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944" h="10652">
                <a:moveTo>
                  <a:pt x="7267" y="10169"/>
                </a:moveTo>
                <a:cubicBezTo>
                  <a:pt x="7552" y="10018"/>
                  <a:pt x="8071" y="10028"/>
                  <a:pt x="8061" y="9685"/>
                </a:cubicBezTo>
                <a:cubicBezTo>
                  <a:pt x="8051" y="9342"/>
                  <a:pt x="7322" y="8474"/>
                  <a:pt x="7207" y="8110"/>
                </a:cubicBezTo>
                <a:cubicBezTo>
                  <a:pt x="7092" y="7746"/>
                  <a:pt x="7292" y="7666"/>
                  <a:pt x="7371" y="7500"/>
                </a:cubicBezTo>
                <a:cubicBezTo>
                  <a:pt x="7450" y="7334"/>
                  <a:pt x="7495" y="7193"/>
                  <a:pt x="7679" y="7116"/>
                </a:cubicBezTo>
                <a:cubicBezTo>
                  <a:pt x="7863" y="7039"/>
                  <a:pt x="8176" y="7379"/>
                  <a:pt x="8474" y="7039"/>
                </a:cubicBezTo>
                <a:cubicBezTo>
                  <a:pt x="8772" y="6699"/>
                  <a:pt x="9211" y="5615"/>
                  <a:pt x="9468" y="5078"/>
                </a:cubicBezTo>
                <a:cubicBezTo>
                  <a:pt x="9725" y="4541"/>
                  <a:pt x="9869" y="4241"/>
                  <a:pt x="10017" y="3816"/>
                </a:cubicBezTo>
                <a:cubicBezTo>
                  <a:pt x="10165" y="3391"/>
                  <a:pt x="10406" y="2817"/>
                  <a:pt x="10355" y="2527"/>
                </a:cubicBezTo>
                <a:cubicBezTo>
                  <a:pt x="10304" y="2237"/>
                  <a:pt x="9687" y="2325"/>
                  <a:pt x="9713" y="2075"/>
                </a:cubicBezTo>
                <a:cubicBezTo>
                  <a:pt x="9740" y="1811"/>
                  <a:pt x="9649" y="1164"/>
                  <a:pt x="9789" y="1129"/>
                </a:cubicBezTo>
                <a:cubicBezTo>
                  <a:pt x="10290" y="1004"/>
                  <a:pt x="10747" y="957"/>
                  <a:pt x="10897" y="847"/>
                </a:cubicBezTo>
                <a:cubicBezTo>
                  <a:pt x="11047" y="737"/>
                  <a:pt x="10802" y="578"/>
                  <a:pt x="10692" y="467"/>
                </a:cubicBezTo>
                <a:cubicBezTo>
                  <a:pt x="10582" y="356"/>
                  <a:pt x="10409" y="257"/>
                  <a:pt x="10234" y="179"/>
                </a:cubicBezTo>
                <a:cubicBezTo>
                  <a:pt x="10060" y="102"/>
                  <a:pt x="9954" y="-9"/>
                  <a:pt x="9646" y="1"/>
                </a:cubicBezTo>
                <a:cubicBezTo>
                  <a:pt x="9341" y="11"/>
                  <a:pt x="8705" y="193"/>
                  <a:pt x="8396" y="237"/>
                </a:cubicBezTo>
                <a:cubicBezTo>
                  <a:pt x="8087" y="279"/>
                  <a:pt x="8007" y="208"/>
                  <a:pt x="7788" y="263"/>
                </a:cubicBezTo>
                <a:cubicBezTo>
                  <a:pt x="7570" y="320"/>
                  <a:pt x="7301" y="573"/>
                  <a:pt x="7086" y="573"/>
                </a:cubicBezTo>
                <a:cubicBezTo>
                  <a:pt x="7035" y="922"/>
                  <a:pt x="6959" y="1372"/>
                  <a:pt x="6933" y="1623"/>
                </a:cubicBezTo>
                <a:cubicBezTo>
                  <a:pt x="6907" y="1873"/>
                  <a:pt x="6933" y="1924"/>
                  <a:pt x="6933" y="2075"/>
                </a:cubicBezTo>
                <a:cubicBezTo>
                  <a:pt x="6861" y="2150"/>
                  <a:pt x="6794" y="2133"/>
                  <a:pt x="6718" y="2301"/>
                </a:cubicBezTo>
                <a:cubicBezTo>
                  <a:pt x="6642" y="2469"/>
                  <a:pt x="6556" y="2823"/>
                  <a:pt x="6475" y="3084"/>
                </a:cubicBezTo>
                <a:cubicBezTo>
                  <a:pt x="6475" y="3084"/>
                  <a:pt x="5537" y="3490"/>
                  <a:pt x="5221" y="3661"/>
                </a:cubicBezTo>
                <a:cubicBezTo>
                  <a:pt x="4905" y="3832"/>
                  <a:pt x="4793" y="3888"/>
                  <a:pt x="4580" y="4113"/>
                </a:cubicBezTo>
                <a:cubicBezTo>
                  <a:pt x="4366" y="4338"/>
                  <a:pt x="3937" y="5012"/>
                  <a:pt x="3937" y="5012"/>
                </a:cubicBezTo>
                <a:cubicBezTo>
                  <a:pt x="3937" y="5012"/>
                  <a:pt x="3074" y="5037"/>
                  <a:pt x="2655" y="5245"/>
                </a:cubicBezTo>
                <a:cubicBezTo>
                  <a:pt x="2236" y="5453"/>
                  <a:pt x="1833" y="6101"/>
                  <a:pt x="1419" y="6260"/>
                </a:cubicBezTo>
                <a:cubicBezTo>
                  <a:pt x="1005" y="6419"/>
                  <a:pt x="289" y="6073"/>
                  <a:pt x="169" y="6198"/>
                </a:cubicBezTo>
                <a:cubicBezTo>
                  <a:pt x="49" y="6323"/>
                  <a:pt x="507" y="6820"/>
                  <a:pt x="701" y="7008"/>
                </a:cubicBezTo>
                <a:cubicBezTo>
                  <a:pt x="895" y="7196"/>
                  <a:pt x="1223" y="7217"/>
                  <a:pt x="1331" y="7324"/>
                </a:cubicBezTo>
                <a:cubicBezTo>
                  <a:pt x="1439" y="7431"/>
                  <a:pt x="1341" y="7543"/>
                  <a:pt x="1348" y="7649"/>
                </a:cubicBezTo>
                <a:cubicBezTo>
                  <a:pt x="1355" y="7755"/>
                  <a:pt x="1428" y="7881"/>
                  <a:pt x="1372" y="7962"/>
                </a:cubicBezTo>
                <a:cubicBezTo>
                  <a:pt x="1316" y="8043"/>
                  <a:pt x="1188" y="8009"/>
                  <a:pt x="1013" y="8134"/>
                </a:cubicBezTo>
                <a:cubicBezTo>
                  <a:pt x="838" y="8259"/>
                  <a:pt x="295" y="8195"/>
                  <a:pt x="322" y="8711"/>
                </a:cubicBezTo>
                <a:cubicBezTo>
                  <a:pt x="331" y="8882"/>
                  <a:pt x="-498" y="8858"/>
                  <a:pt x="468" y="9181"/>
                </a:cubicBezTo>
                <a:cubicBezTo>
                  <a:pt x="1434" y="9504"/>
                  <a:pt x="5678" y="9982"/>
                  <a:pt x="6120" y="10652"/>
                </a:cubicBezTo>
                <a:lnTo>
                  <a:pt x="6381" y="10504"/>
                </a:lnTo>
                <a:lnTo>
                  <a:pt x="7267" y="10169"/>
                </a:lnTo>
                <a:close/>
              </a:path>
            </a:pathLst>
          </a:custGeom>
          <a:solidFill>
            <a:srgbClr val="DC452D"/>
          </a:solidFill>
          <a:ln w="9525">
            <a:solidFill>
              <a:schemeClr val="bg1"/>
            </a:solidFill>
            <a:round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endParaRPr lang="en-US" dirty="0"/>
          </a:p>
        </p:txBody>
      </p:sp>
      <p:grpSp>
        <p:nvGrpSpPr>
          <p:cNvPr id="274" name="Group 273"/>
          <p:cNvGrpSpPr/>
          <p:nvPr/>
        </p:nvGrpSpPr>
        <p:grpSpPr>
          <a:xfrm>
            <a:off x="6110948" y="3620216"/>
            <a:ext cx="4181174" cy="1931453"/>
            <a:chOff x="6110948" y="-989584"/>
            <a:chExt cx="4181174" cy="1931453"/>
          </a:xfrm>
        </p:grpSpPr>
        <p:cxnSp>
          <p:nvCxnSpPr>
            <p:cNvPr id="275" name="Straight Connector 274"/>
            <p:cNvCxnSpPr/>
            <p:nvPr/>
          </p:nvCxnSpPr>
          <p:spPr>
            <a:xfrm flipV="1">
              <a:off x="8397296" y="123696"/>
              <a:ext cx="797989" cy="798085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Connector 275"/>
            <p:cNvCxnSpPr/>
            <p:nvPr/>
          </p:nvCxnSpPr>
          <p:spPr>
            <a:xfrm>
              <a:off x="6110948" y="941869"/>
              <a:ext cx="2267895" cy="0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Straight Connector 280"/>
            <p:cNvCxnSpPr/>
            <p:nvPr/>
          </p:nvCxnSpPr>
          <p:spPr>
            <a:xfrm flipV="1">
              <a:off x="9228273" y="-610245"/>
              <a:ext cx="692739" cy="709204"/>
            </a:xfrm>
            <a:prstGeom prst="line">
              <a:avLst/>
            </a:prstGeom>
            <a:ln w="38100" cap="rnd" cmpd="sng">
              <a:solidFill>
                <a:srgbClr val="DC452D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Straight Connector 282"/>
            <p:cNvCxnSpPr/>
            <p:nvPr/>
          </p:nvCxnSpPr>
          <p:spPr>
            <a:xfrm flipV="1">
              <a:off x="9954000" y="-989584"/>
              <a:ext cx="338122" cy="338108"/>
            </a:xfrm>
            <a:prstGeom prst="line">
              <a:avLst/>
            </a:prstGeom>
            <a:ln w="38100" cap="rnd" cmpd="sng">
              <a:solidFill>
                <a:schemeClr val="bg1"/>
              </a:solidFill>
              <a:prstDash val="sysDot"/>
              <a:round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90" name="Picture 10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075044" y="5294362"/>
            <a:ext cx="859536" cy="572881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62787382"/>
      </p:ext>
    </p:extLst>
  </p:cSld>
  <p:clrMapOvr>
    <a:masterClrMapping/>
  </p:clrMapOvr>
  <p:transition spd="slow" advClick="0" advTm="12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5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5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5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5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" grpId="0"/>
      <p:bldP spid="226" grpId="0"/>
      <p:bldP spid="227" grpId="0"/>
      <p:bldP spid="225" grpId="0"/>
      <p:bldP spid="271" grpId="0" animBg="1"/>
      <p:bldP spid="271" grpId="1" animBg="1"/>
      <p:bldP spid="277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5" y="1296873"/>
            <a:ext cx="852271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chemeClr val="bg1"/>
                </a:solidFill>
                <a:latin typeface="Arial"/>
                <a:cs typeface="Arial"/>
              </a:rPr>
              <a:t>CLINICAL TRIALS DATA </a:t>
            </a:r>
            <a:endParaRPr lang="en-US" sz="8000" dirty="0">
              <a:solidFill>
                <a:schemeClr val="bg1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1910513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/>
          <p:cNvSpPr/>
          <p:nvPr/>
        </p:nvSpPr>
        <p:spPr>
          <a:xfrm>
            <a:off x="0" y="0"/>
            <a:ext cx="12192000" cy="2548511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3144750" y="2327626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itle 6"/>
          <p:cNvSpPr txBox="1">
            <a:spLocks/>
          </p:cNvSpPr>
          <p:nvPr/>
        </p:nvSpPr>
        <p:spPr>
          <a:xfrm>
            <a:off x="862083" y="602595"/>
            <a:ext cx="10843239" cy="21589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000" dirty="0" smtClean="0">
                <a:solidFill>
                  <a:schemeClr val="bg1"/>
                </a:solidFill>
                <a:latin typeface="Arial"/>
                <a:cs typeface="Arial"/>
              </a:rPr>
              <a:t>12 Companies </a:t>
            </a:r>
            <a:r>
              <a:rPr lang="en-US" sz="4000" dirty="0">
                <a:solidFill>
                  <a:schemeClr val="bg1"/>
                </a:solidFill>
                <a:latin typeface="Arial"/>
                <a:cs typeface="Arial"/>
              </a:rPr>
              <a:t>U</a:t>
            </a:r>
            <a:r>
              <a:rPr lang="en-US" sz="4000" dirty="0" smtClean="0">
                <a:solidFill>
                  <a:schemeClr val="bg1"/>
                </a:solidFill>
                <a:latin typeface="Arial"/>
                <a:cs typeface="Arial"/>
              </a:rPr>
              <a:t>pdate Clinical Trial Data Sharing Programs</a:t>
            </a:r>
            <a:endParaRPr lang="en-US" sz="4000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pic>
        <p:nvPicPr>
          <p:cNvPr id="17" name="Picture 4" descr="http://upload.wikimedia.org/wikipedia/en/thumb/9/94/Merck_Logo.svg/1280px-Merck_Logo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7577" y="3111612"/>
            <a:ext cx="1788941" cy="517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8" descr="http://www.news.sanofi.us/download/SANOFI_Logo_2011_QuadriHi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2804" y="5188244"/>
            <a:ext cx="1046954" cy="833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0" descr="http://www.iadr.com/images/685_GSK_L_RGB_preview(1)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656" y="2992748"/>
            <a:ext cx="850793" cy="7321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502071" y="3212021"/>
            <a:ext cx="2127853" cy="438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http://upload.wikimedia.org/wikipedia/commons/thumb/f/f5/Hoffmann-La_Roche_logo.svg/2000px-Hoffmann-La_Roche_logo.svg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88401" y="4226854"/>
            <a:ext cx="1422115" cy="739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14" descr="http://upload.wikimedia.org/wikipedia/de/thumb/9/9c/Novo-Nordisk-Logo.svg/2000px-Novo-Nordisk-Logo.svg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4047" y="2934714"/>
            <a:ext cx="1371550" cy="1039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6" descr="http://www.sspc.ie/sspc/sites/default/files/industry_partners/UCB.pn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2828" y="4093605"/>
            <a:ext cx="2130131" cy="92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12" descr="http://www.expertbriefings.com/wp-content/uploads/2013/05/Boehringer-Logo.jpe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6902" y="4235596"/>
            <a:ext cx="1999221" cy="6927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http://upload.wikimedia.org/wikipedia/en/thumb/a/a5/Pfizer_logo_(modern).svg/1280px-Pfizer_logo_(modern).svg.pn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1309" y="3108715"/>
            <a:ext cx="1038208" cy="603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18" descr="http://upload.wikimedia.org/wikipedia/en/thumb/2/2b/Eli_Lilly_and_Company.svg/1280px-Eli_Lilly_and_Company.svg.pn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9819" y="5439185"/>
            <a:ext cx="1225778" cy="6703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0" descr="http://main.nationalmssociety.org/images/content/pagebuilder/Bayer_Healthcare.gif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5000" y="5343312"/>
            <a:ext cx="2956317" cy="754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2" descr="http://www.bms.com/images/news/media/logos/bms301.jp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5531" y="5550262"/>
            <a:ext cx="3010885" cy="4006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86221462"/>
      </p:ext>
    </p:extLst>
  </p:cSld>
  <p:clrMapOvr>
    <a:masterClrMapping/>
  </p:clrMapOvr>
  <p:transition spd="slow" advClick="0" advTm="5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8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8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" dur="8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" dur="8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8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8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5" dur="8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" dur="8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8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4" dur="8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8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8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2548511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itle 6"/>
          <p:cNvSpPr txBox="1">
            <a:spLocks/>
          </p:cNvSpPr>
          <p:nvPr/>
        </p:nvSpPr>
        <p:spPr>
          <a:xfrm>
            <a:off x="762108" y="615639"/>
            <a:ext cx="10667784" cy="2555887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000" dirty="0" smtClean="0">
                <a:solidFill>
                  <a:schemeClr val="bg1"/>
                </a:solidFill>
                <a:latin typeface="Arial"/>
                <a:cs typeface="Arial"/>
              </a:rPr>
              <a:t>NIH and HHS Release </a:t>
            </a:r>
            <a:r>
              <a:rPr lang="en-US" sz="4000" dirty="0">
                <a:solidFill>
                  <a:schemeClr val="bg1"/>
                </a:solidFill>
                <a:latin typeface="Arial"/>
                <a:cs typeface="Arial"/>
              </a:rPr>
              <a:t>P</a:t>
            </a:r>
            <a:r>
              <a:rPr lang="en-US" sz="4000" dirty="0" smtClean="0">
                <a:solidFill>
                  <a:schemeClr val="bg1"/>
                </a:solidFill>
                <a:latin typeface="Arial"/>
                <a:cs typeface="Arial"/>
              </a:rPr>
              <a:t>roposals to Increase </a:t>
            </a:r>
            <a:r>
              <a:rPr lang="en-US" sz="4000" dirty="0">
                <a:solidFill>
                  <a:schemeClr val="bg1"/>
                </a:solidFill>
                <a:latin typeface="Arial"/>
                <a:cs typeface="Arial"/>
              </a:rPr>
              <a:t>T</a:t>
            </a:r>
            <a:r>
              <a:rPr lang="en-US" sz="4000" dirty="0" smtClean="0">
                <a:solidFill>
                  <a:schemeClr val="bg1"/>
                </a:solidFill>
                <a:latin typeface="Arial"/>
                <a:cs typeface="Arial"/>
              </a:rPr>
              <a:t>ransparency of ClinicalTrials.gov</a:t>
            </a:r>
            <a:endParaRPr lang="en-US" sz="4000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pic>
        <p:nvPicPr>
          <p:cNvPr id="4" name="Picture 3" descr="dhhs-logo-reflex-blue-cmyk.tiff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9551" y="3515388"/>
            <a:ext cx="1860415" cy="1860415"/>
          </a:xfrm>
          <a:prstGeom prst="rect">
            <a:avLst/>
          </a:prstGeom>
        </p:spPr>
      </p:pic>
      <p:pic>
        <p:nvPicPr>
          <p:cNvPr id="20" name="Picture 2" descr="http://upload.wikimedia.org/wikipedia/commons/c/c8/NIH_Master_Logo_Vertical_2Color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6216" y="3545011"/>
            <a:ext cx="2047527" cy="1801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01857400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roup 221"/>
          <p:cNvGrpSpPr/>
          <p:nvPr/>
        </p:nvGrpSpPr>
        <p:grpSpPr>
          <a:xfrm>
            <a:off x="1839944" y="1436601"/>
            <a:ext cx="14498576" cy="9883241"/>
            <a:chOff x="-2561518" y="-2697287"/>
            <a:chExt cx="16454353" cy="11216435"/>
          </a:xfrm>
        </p:grpSpPr>
        <p:grpSp>
          <p:nvGrpSpPr>
            <p:cNvPr id="223" name="Group 222"/>
            <p:cNvGrpSpPr/>
            <p:nvPr/>
          </p:nvGrpSpPr>
          <p:grpSpPr>
            <a:xfrm>
              <a:off x="-2561518" y="-2697287"/>
              <a:ext cx="16454353" cy="11216435"/>
              <a:chOff x="9874605" y="896112"/>
              <a:chExt cx="16454353" cy="11216435"/>
            </a:xfrm>
            <a:solidFill>
              <a:schemeClr val="bg1">
                <a:lumMod val="65000"/>
              </a:schemeClr>
            </a:solidFill>
          </p:grpSpPr>
          <p:grpSp>
            <p:nvGrpSpPr>
              <p:cNvPr id="226" name="Group 225"/>
              <p:cNvGrpSpPr>
                <a:grpSpLocks noChangeAspect="1"/>
              </p:cNvGrpSpPr>
              <p:nvPr/>
            </p:nvGrpSpPr>
            <p:grpSpPr>
              <a:xfrm>
                <a:off x="9874605" y="896112"/>
                <a:ext cx="16454353" cy="11216435"/>
                <a:chOff x="2103438" y="1549400"/>
                <a:chExt cx="6875462" cy="4405313"/>
              </a:xfrm>
              <a:grpFill/>
            </p:grpSpPr>
            <p:sp>
              <p:nvSpPr>
                <p:cNvPr id="228" name="Freeform 321"/>
                <p:cNvSpPr>
                  <a:spLocks/>
                </p:cNvSpPr>
                <p:nvPr/>
              </p:nvSpPr>
              <p:spPr bwMode="auto">
                <a:xfrm rot="730076">
                  <a:off x="4227513" y="3382963"/>
                  <a:ext cx="360362" cy="282575"/>
                </a:xfrm>
                <a:custGeom>
                  <a:avLst/>
                  <a:gdLst>
                    <a:gd name="T0" fmla="*/ 2147483647 w 10000"/>
                    <a:gd name="T1" fmla="*/ 2147483647 h 10009"/>
                    <a:gd name="T2" fmla="*/ 2147483647 w 10000"/>
                    <a:gd name="T3" fmla="*/ 2147483647 h 10009"/>
                    <a:gd name="T4" fmla="*/ 2147483647 w 10000"/>
                    <a:gd name="T5" fmla="*/ 2147483647 h 10009"/>
                    <a:gd name="T6" fmla="*/ 2147483647 w 10000"/>
                    <a:gd name="T7" fmla="*/ 2147483647 h 10009"/>
                    <a:gd name="T8" fmla="*/ 2147483647 w 10000"/>
                    <a:gd name="T9" fmla="*/ 2147483647 h 10009"/>
                    <a:gd name="T10" fmla="*/ 2147483647 w 10000"/>
                    <a:gd name="T11" fmla="*/ 2147483647 h 10009"/>
                    <a:gd name="T12" fmla="*/ 2147483647 w 10000"/>
                    <a:gd name="T13" fmla="*/ 161364554 h 10009"/>
                    <a:gd name="T14" fmla="*/ 2147483647 w 10000"/>
                    <a:gd name="T15" fmla="*/ 2147483647 h 10009"/>
                    <a:gd name="T16" fmla="*/ 2147483647 w 10000"/>
                    <a:gd name="T17" fmla="*/ 161364554 h 10009"/>
                    <a:gd name="T18" fmla="*/ 2147483647 w 10000"/>
                    <a:gd name="T19" fmla="*/ 2147483647 h 10009"/>
                    <a:gd name="T20" fmla="*/ 0 w 10000"/>
                    <a:gd name="T21" fmla="*/ 2147483647 h 10009"/>
                    <a:gd name="T22" fmla="*/ 2147483647 w 10000"/>
                    <a:gd name="T23" fmla="*/ 2147483647 h 10009"/>
                    <a:gd name="T24" fmla="*/ 2147483647 w 10000"/>
                    <a:gd name="T25" fmla="*/ 2147483647 h 10009"/>
                    <a:gd name="T26" fmla="*/ 2147483647 w 10000"/>
                    <a:gd name="T27" fmla="*/ 2147483647 h 10009"/>
                    <a:gd name="T28" fmla="*/ 2147483647 w 10000"/>
                    <a:gd name="T29" fmla="*/ 2147483647 h 10009"/>
                    <a:gd name="T30" fmla="*/ 2147483647 w 10000"/>
                    <a:gd name="T31" fmla="*/ 2147483647 h 10009"/>
                    <a:gd name="T32" fmla="*/ 2147483647 w 10000"/>
                    <a:gd name="T33" fmla="*/ 2147483647 h 10009"/>
                    <a:gd name="T34" fmla="*/ 2147483647 w 10000"/>
                    <a:gd name="T35" fmla="*/ 2147483647 h 10009"/>
                    <a:gd name="T36" fmla="*/ 2147483647 w 10000"/>
                    <a:gd name="T37" fmla="*/ 2147483647 h 10009"/>
                    <a:gd name="T38" fmla="*/ 2147483647 w 10000"/>
                    <a:gd name="T39" fmla="*/ 2147483647 h 10009"/>
                    <a:gd name="T40" fmla="*/ 2147483647 w 10000"/>
                    <a:gd name="T41" fmla="*/ 2147483647 h 10009"/>
                    <a:gd name="T42" fmla="*/ 2147483647 w 10000"/>
                    <a:gd name="T43" fmla="*/ 2147483647 h 10009"/>
                    <a:gd name="T44" fmla="*/ 2147483647 w 10000"/>
                    <a:gd name="T45" fmla="*/ 2147483647 h 10009"/>
                    <a:gd name="T46" fmla="*/ 2147483647 w 10000"/>
                    <a:gd name="T47" fmla="*/ 2147483647 h 10009"/>
                    <a:gd name="T48" fmla="*/ 2147483647 w 10000"/>
                    <a:gd name="T49" fmla="*/ 2147483647 h 10009"/>
                    <a:gd name="T50" fmla="*/ 2147483647 w 10000"/>
                    <a:gd name="T51" fmla="*/ 2147483647 h 10009"/>
                    <a:gd name="T52" fmla="*/ 2147483647 w 10000"/>
                    <a:gd name="T53" fmla="*/ 2147483647 h 10009"/>
                    <a:gd name="T54" fmla="*/ 2147483647 w 10000"/>
                    <a:gd name="T55" fmla="*/ 2147483647 h 10009"/>
                    <a:gd name="T56" fmla="*/ 2147483647 w 10000"/>
                    <a:gd name="T57" fmla="*/ 2147483647 h 10009"/>
                    <a:gd name="T58" fmla="*/ 2147483647 w 10000"/>
                    <a:gd name="T59" fmla="*/ 2147483647 h 10009"/>
                    <a:gd name="T60" fmla="*/ 2147483647 w 10000"/>
                    <a:gd name="T61" fmla="*/ 2147483647 h 10009"/>
                    <a:gd name="T62" fmla="*/ 2147483647 w 10000"/>
                    <a:gd name="T63" fmla="*/ 2147483647 h 10009"/>
                    <a:gd name="T64" fmla="*/ 2147483647 w 10000"/>
                    <a:gd name="T65" fmla="*/ 2147483647 h 10009"/>
                    <a:gd name="T66" fmla="*/ 2147483647 w 10000"/>
                    <a:gd name="T67" fmla="*/ 2147483647 h 10009"/>
                    <a:gd name="T68" fmla="*/ 2147483647 w 10000"/>
                    <a:gd name="T69" fmla="*/ 2147483647 h 10009"/>
                    <a:gd name="T70" fmla="*/ 2147483647 w 10000"/>
                    <a:gd name="T71" fmla="*/ 2147483647 h 10009"/>
                    <a:gd name="T72" fmla="*/ 2147483647 w 10000"/>
                    <a:gd name="T73" fmla="*/ 2147483647 h 10009"/>
                    <a:gd name="T74" fmla="*/ 2147483647 w 10000"/>
                    <a:gd name="T75" fmla="*/ 2147483647 h 10009"/>
                    <a:gd name="T76" fmla="*/ 2147483647 w 10000"/>
                    <a:gd name="T77" fmla="*/ 2147483647 h 10009"/>
                    <a:gd name="T78" fmla="*/ 2147483647 w 10000"/>
                    <a:gd name="T79" fmla="*/ 2147483647 h 10009"/>
                    <a:gd name="T80" fmla="*/ 2147483647 w 10000"/>
                    <a:gd name="T81" fmla="*/ 2147483647 h 1000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9">
                      <a:moveTo>
                        <a:pt x="9121" y="1479"/>
                      </a:moveTo>
                      <a:cubicBezTo>
                        <a:pt x="8949" y="1545"/>
                        <a:pt x="8960" y="1470"/>
                        <a:pt x="8734" y="1437"/>
                      </a:cubicBezTo>
                      <a:cubicBezTo>
                        <a:pt x="8508" y="1404"/>
                        <a:pt x="8010" y="1295"/>
                        <a:pt x="7765" y="1279"/>
                      </a:cubicBezTo>
                      <a:cubicBezTo>
                        <a:pt x="7520" y="1263"/>
                        <a:pt x="7390" y="1332"/>
                        <a:pt x="7261" y="1342"/>
                      </a:cubicBezTo>
                      <a:cubicBezTo>
                        <a:pt x="7132" y="1353"/>
                        <a:pt x="7098" y="1443"/>
                        <a:pt x="6991" y="1342"/>
                      </a:cubicBezTo>
                      <a:cubicBezTo>
                        <a:pt x="6884" y="1241"/>
                        <a:pt x="6742" y="937"/>
                        <a:pt x="6618" y="734"/>
                      </a:cubicBezTo>
                      <a:cubicBezTo>
                        <a:pt x="5577" y="492"/>
                        <a:pt x="4284" y="74"/>
                        <a:pt x="3495" y="9"/>
                      </a:cubicBezTo>
                      <a:cubicBezTo>
                        <a:pt x="2706" y="-56"/>
                        <a:pt x="2420" y="231"/>
                        <a:pt x="1882" y="342"/>
                      </a:cubicBezTo>
                      <a:lnTo>
                        <a:pt x="1345" y="9"/>
                      </a:lnTo>
                      <a:lnTo>
                        <a:pt x="806" y="342"/>
                      </a:lnTo>
                      <a:cubicBezTo>
                        <a:pt x="806" y="342"/>
                        <a:pt x="268" y="1009"/>
                        <a:pt x="0" y="1009"/>
                      </a:cubicBezTo>
                      <a:lnTo>
                        <a:pt x="538" y="2676"/>
                      </a:lnTo>
                      <a:lnTo>
                        <a:pt x="1076" y="2009"/>
                      </a:lnTo>
                      <a:lnTo>
                        <a:pt x="2151" y="2342"/>
                      </a:lnTo>
                      <a:lnTo>
                        <a:pt x="2421" y="2676"/>
                      </a:lnTo>
                      <a:lnTo>
                        <a:pt x="2688" y="3009"/>
                      </a:lnTo>
                      <a:cubicBezTo>
                        <a:pt x="2600" y="3342"/>
                        <a:pt x="2510" y="3676"/>
                        <a:pt x="2421" y="4009"/>
                      </a:cubicBezTo>
                      <a:cubicBezTo>
                        <a:pt x="2330" y="4565"/>
                        <a:pt x="2241" y="5120"/>
                        <a:pt x="2151" y="5676"/>
                      </a:cubicBezTo>
                      <a:cubicBezTo>
                        <a:pt x="2062" y="6009"/>
                        <a:pt x="1971" y="6343"/>
                        <a:pt x="1882" y="6676"/>
                      </a:cubicBezTo>
                      <a:lnTo>
                        <a:pt x="1882" y="7342"/>
                      </a:lnTo>
                      <a:cubicBezTo>
                        <a:pt x="1882" y="7482"/>
                        <a:pt x="1889" y="7241"/>
                        <a:pt x="1884" y="7517"/>
                      </a:cubicBezTo>
                      <a:cubicBezTo>
                        <a:pt x="1879" y="7793"/>
                        <a:pt x="1882" y="7594"/>
                        <a:pt x="1882" y="7676"/>
                      </a:cubicBezTo>
                      <a:lnTo>
                        <a:pt x="1882" y="8009"/>
                      </a:lnTo>
                      <a:cubicBezTo>
                        <a:pt x="1792" y="8342"/>
                        <a:pt x="1703" y="8676"/>
                        <a:pt x="1613" y="9009"/>
                      </a:cubicBezTo>
                      <a:lnTo>
                        <a:pt x="2151" y="9009"/>
                      </a:lnTo>
                      <a:lnTo>
                        <a:pt x="3227" y="10009"/>
                      </a:lnTo>
                      <a:lnTo>
                        <a:pt x="4840" y="9342"/>
                      </a:lnTo>
                      <a:lnTo>
                        <a:pt x="6453" y="9009"/>
                      </a:lnTo>
                      <a:lnTo>
                        <a:pt x="7261" y="7676"/>
                      </a:lnTo>
                      <a:lnTo>
                        <a:pt x="8067" y="6342"/>
                      </a:lnTo>
                      <a:cubicBezTo>
                        <a:pt x="8067" y="6120"/>
                        <a:pt x="7941" y="6082"/>
                        <a:pt x="8067" y="5676"/>
                      </a:cubicBezTo>
                      <a:cubicBezTo>
                        <a:pt x="8193" y="5270"/>
                        <a:pt x="8503" y="4112"/>
                        <a:pt x="8822" y="3908"/>
                      </a:cubicBezTo>
                      <a:cubicBezTo>
                        <a:pt x="9185" y="3676"/>
                        <a:pt x="9126" y="3756"/>
                        <a:pt x="9189" y="3701"/>
                      </a:cubicBezTo>
                      <a:cubicBezTo>
                        <a:pt x="9252" y="3646"/>
                        <a:pt x="9284" y="3569"/>
                        <a:pt x="9318" y="3593"/>
                      </a:cubicBezTo>
                      <a:cubicBezTo>
                        <a:pt x="9388" y="3534"/>
                        <a:pt x="9296" y="3577"/>
                        <a:pt x="9415" y="3493"/>
                      </a:cubicBezTo>
                      <a:cubicBezTo>
                        <a:pt x="9534" y="3409"/>
                        <a:pt x="9908" y="3137"/>
                        <a:pt x="9969" y="2847"/>
                      </a:cubicBezTo>
                      <a:cubicBezTo>
                        <a:pt x="10030" y="2557"/>
                        <a:pt x="10018" y="1949"/>
                        <a:pt x="9783" y="1752"/>
                      </a:cubicBezTo>
                      <a:cubicBezTo>
                        <a:pt x="9774" y="1701"/>
                        <a:pt x="9763" y="1649"/>
                        <a:pt x="9754" y="1598"/>
                      </a:cubicBezTo>
                      <a:cubicBezTo>
                        <a:pt x="9738" y="1593"/>
                        <a:pt x="9576" y="1599"/>
                        <a:pt x="9561" y="1594"/>
                      </a:cubicBezTo>
                      <a:lnTo>
                        <a:pt x="9121" y="1479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322"/>
                <p:cNvSpPr>
                  <a:spLocks/>
                </p:cNvSpPr>
                <p:nvPr/>
              </p:nvSpPr>
              <p:spPr bwMode="auto">
                <a:xfrm rot="926903">
                  <a:off x="4237038" y="3402013"/>
                  <a:ext cx="90487" cy="198437"/>
                </a:xfrm>
                <a:custGeom>
                  <a:avLst/>
                  <a:gdLst>
                    <a:gd name="T0" fmla="*/ 426029799 w 10000"/>
                    <a:gd name="T1" fmla="*/ 2147483647 h 10437"/>
                    <a:gd name="T2" fmla="*/ 426029799 w 10000"/>
                    <a:gd name="T3" fmla="*/ 2147483647 h 10437"/>
                    <a:gd name="T4" fmla="*/ 441127138 w 10000"/>
                    <a:gd name="T5" fmla="*/ 2147483647 h 10437"/>
                    <a:gd name="T6" fmla="*/ 486896829 w 10000"/>
                    <a:gd name="T7" fmla="*/ 2147483647 h 10437"/>
                    <a:gd name="T8" fmla="*/ 486896829 w 10000"/>
                    <a:gd name="T9" fmla="*/ 2147483647 h 10437"/>
                    <a:gd name="T10" fmla="*/ 505393367 w 10000"/>
                    <a:gd name="T11" fmla="*/ 2147483647 h 10437"/>
                    <a:gd name="T12" fmla="*/ 547757218 w 10000"/>
                    <a:gd name="T13" fmla="*/ 2147483647 h 10437"/>
                    <a:gd name="T14" fmla="*/ 556948788 w 10000"/>
                    <a:gd name="T15" fmla="*/ 2147483647 h 10437"/>
                    <a:gd name="T16" fmla="*/ 608617535 w 10000"/>
                    <a:gd name="T17" fmla="*/ 2147483647 h 10437"/>
                    <a:gd name="T18" fmla="*/ 547757218 w 10000"/>
                    <a:gd name="T19" fmla="*/ 2147483647 h 10437"/>
                    <a:gd name="T20" fmla="*/ 486896829 w 10000"/>
                    <a:gd name="T21" fmla="*/ 1175804211 h 10437"/>
                    <a:gd name="T22" fmla="*/ 304309174 w 10000"/>
                    <a:gd name="T23" fmla="*/ 0 h 10437"/>
                    <a:gd name="T24" fmla="*/ 182587736 w 10000"/>
                    <a:gd name="T25" fmla="*/ 1175804211 h 10437"/>
                    <a:gd name="T26" fmla="*/ 121720705 w 10000"/>
                    <a:gd name="T27" fmla="*/ 2147483647 h 10437"/>
                    <a:gd name="T28" fmla="*/ 75167108 w 10000"/>
                    <a:gd name="T29" fmla="*/ 2147483647 h 10437"/>
                    <a:gd name="T30" fmla="*/ 121720705 w 10000"/>
                    <a:gd name="T31" fmla="*/ 2147483647 h 10437"/>
                    <a:gd name="T32" fmla="*/ 121720705 w 10000"/>
                    <a:gd name="T33" fmla="*/ 2147483647 h 10437"/>
                    <a:gd name="T34" fmla="*/ 13937767 w 10000"/>
                    <a:gd name="T35" fmla="*/ 2147483647 h 10437"/>
                    <a:gd name="T36" fmla="*/ 0 w 10000"/>
                    <a:gd name="T37" fmla="*/ 2147483647 h 10437"/>
                    <a:gd name="T38" fmla="*/ 39560971 w 10000"/>
                    <a:gd name="T39" fmla="*/ 2147483647 h 10437"/>
                    <a:gd name="T40" fmla="*/ 121720705 w 10000"/>
                    <a:gd name="T41" fmla="*/ 2147483647 h 10437"/>
                    <a:gd name="T42" fmla="*/ 68959129 w 10000"/>
                    <a:gd name="T43" fmla="*/ 2147483647 h 10437"/>
                    <a:gd name="T44" fmla="*/ 394566826 w 10000"/>
                    <a:gd name="T45" fmla="*/ 2147483647 h 10437"/>
                    <a:gd name="T46" fmla="*/ 436863210 w 10000"/>
                    <a:gd name="T47" fmla="*/ 2147483647 h 10437"/>
                    <a:gd name="T48" fmla="*/ 426029799 w 10000"/>
                    <a:gd name="T49" fmla="*/ 2147483647 h 10437"/>
                    <a:gd name="T50" fmla="*/ 426029799 w 10000"/>
                    <a:gd name="T51" fmla="*/ 2147483647 h 104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0" h="10437">
                      <a:moveTo>
                        <a:pt x="7000" y="8110"/>
                      </a:moveTo>
                      <a:lnTo>
                        <a:pt x="7000" y="7638"/>
                      </a:lnTo>
                      <a:cubicBezTo>
                        <a:pt x="7083" y="7334"/>
                        <a:pt x="7165" y="7030"/>
                        <a:pt x="7248" y="6726"/>
                      </a:cubicBezTo>
                      <a:lnTo>
                        <a:pt x="8000" y="5748"/>
                      </a:lnTo>
                      <a:lnTo>
                        <a:pt x="8000" y="5276"/>
                      </a:lnTo>
                      <a:cubicBezTo>
                        <a:pt x="8101" y="4899"/>
                        <a:pt x="8203" y="4522"/>
                        <a:pt x="8304" y="4145"/>
                      </a:cubicBezTo>
                      <a:lnTo>
                        <a:pt x="9000" y="3386"/>
                      </a:lnTo>
                      <a:cubicBezTo>
                        <a:pt x="9050" y="3079"/>
                        <a:pt x="9101" y="2772"/>
                        <a:pt x="9151" y="2465"/>
                      </a:cubicBezTo>
                      <a:lnTo>
                        <a:pt x="10000" y="1496"/>
                      </a:lnTo>
                      <a:lnTo>
                        <a:pt x="9000" y="1024"/>
                      </a:lnTo>
                      <a:lnTo>
                        <a:pt x="8000" y="472"/>
                      </a:lnTo>
                      <a:lnTo>
                        <a:pt x="5000" y="0"/>
                      </a:lnTo>
                      <a:lnTo>
                        <a:pt x="3000" y="472"/>
                      </a:lnTo>
                      <a:lnTo>
                        <a:pt x="2000" y="1024"/>
                      </a:lnTo>
                      <a:lnTo>
                        <a:pt x="1235" y="1429"/>
                      </a:lnTo>
                      <a:lnTo>
                        <a:pt x="2000" y="2913"/>
                      </a:lnTo>
                      <a:lnTo>
                        <a:pt x="2000" y="4803"/>
                      </a:lnTo>
                      <a:lnTo>
                        <a:pt x="229" y="6206"/>
                      </a:lnTo>
                      <a:cubicBezTo>
                        <a:pt x="153" y="6526"/>
                        <a:pt x="76" y="6845"/>
                        <a:pt x="0" y="7165"/>
                      </a:cubicBezTo>
                      <a:lnTo>
                        <a:pt x="650" y="7719"/>
                      </a:lnTo>
                      <a:lnTo>
                        <a:pt x="2000" y="7638"/>
                      </a:lnTo>
                      <a:lnTo>
                        <a:pt x="1133" y="10397"/>
                      </a:lnTo>
                      <a:lnTo>
                        <a:pt x="6483" y="10437"/>
                      </a:lnTo>
                      <a:cubicBezTo>
                        <a:pt x="6656" y="10000"/>
                        <a:pt x="7005" y="9867"/>
                        <a:pt x="7178" y="9430"/>
                      </a:cubicBezTo>
                      <a:cubicBezTo>
                        <a:pt x="7119" y="9305"/>
                        <a:pt x="7059" y="9180"/>
                        <a:pt x="7000" y="9055"/>
                      </a:cubicBezTo>
                      <a:lnTo>
                        <a:pt x="7000" y="811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341"/>
                <p:cNvSpPr>
                  <a:spLocks/>
                </p:cNvSpPr>
                <p:nvPr/>
              </p:nvSpPr>
              <p:spPr bwMode="auto">
                <a:xfrm>
                  <a:off x="4767263" y="3276600"/>
                  <a:ext cx="190500" cy="84138"/>
                </a:xfrm>
                <a:custGeom>
                  <a:avLst/>
                  <a:gdLst>
                    <a:gd name="T0" fmla="*/ 2147483647 w 10000"/>
                    <a:gd name="T1" fmla="*/ 230353942 h 10000"/>
                    <a:gd name="T2" fmla="*/ 2147483647 w 10000"/>
                    <a:gd name="T3" fmla="*/ 153542679 h 10000"/>
                    <a:gd name="T4" fmla="*/ 2147483647 w 10000"/>
                    <a:gd name="T5" fmla="*/ 153542679 h 10000"/>
                    <a:gd name="T6" fmla="*/ 2147483647 w 10000"/>
                    <a:gd name="T7" fmla="*/ 76771339 h 10000"/>
                    <a:gd name="T8" fmla="*/ 2147483647 w 10000"/>
                    <a:gd name="T9" fmla="*/ 38383015 h 10000"/>
                    <a:gd name="T10" fmla="*/ 2147483647 w 10000"/>
                    <a:gd name="T11" fmla="*/ 38383015 h 10000"/>
                    <a:gd name="T12" fmla="*/ 2147483647 w 10000"/>
                    <a:gd name="T13" fmla="*/ 0 h 10000"/>
                    <a:gd name="T14" fmla="*/ 2147483647 w 10000"/>
                    <a:gd name="T15" fmla="*/ 38383015 h 10000"/>
                    <a:gd name="T16" fmla="*/ 2147483647 w 10000"/>
                    <a:gd name="T17" fmla="*/ 38383015 h 10000"/>
                    <a:gd name="T18" fmla="*/ 2147483647 w 10000"/>
                    <a:gd name="T19" fmla="*/ 76771339 h 10000"/>
                    <a:gd name="T20" fmla="*/ 2147483647 w 10000"/>
                    <a:gd name="T21" fmla="*/ 115154355 h 10000"/>
                    <a:gd name="T22" fmla="*/ 2147483647 w 10000"/>
                    <a:gd name="T23" fmla="*/ 191925686 h 10000"/>
                    <a:gd name="T24" fmla="*/ 2147483647 w 10000"/>
                    <a:gd name="T25" fmla="*/ 230353942 h 10000"/>
                    <a:gd name="T26" fmla="*/ 2147483647 w 10000"/>
                    <a:gd name="T27" fmla="*/ 230353942 h 10000"/>
                    <a:gd name="T28" fmla="*/ 2147483647 w 10000"/>
                    <a:gd name="T29" fmla="*/ 268737521 h 10000"/>
                    <a:gd name="T30" fmla="*/ 2147483647 w 10000"/>
                    <a:gd name="T31" fmla="*/ 268737521 h 10000"/>
                    <a:gd name="T32" fmla="*/ 1048843394 w 10000"/>
                    <a:gd name="T33" fmla="*/ 268737521 h 10000"/>
                    <a:gd name="T34" fmla="*/ 0 w 10000"/>
                    <a:gd name="T35" fmla="*/ 268737521 h 10000"/>
                    <a:gd name="T36" fmla="*/ 1048843394 w 10000"/>
                    <a:gd name="T37" fmla="*/ 307125281 h 10000"/>
                    <a:gd name="T38" fmla="*/ 2147483647 w 10000"/>
                    <a:gd name="T39" fmla="*/ 383896612 h 10000"/>
                    <a:gd name="T40" fmla="*/ 2147483647 w 10000"/>
                    <a:gd name="T41" fmla="*/ 422280200 h 10000"/>
                    <a:gd name="T42" fmla="*/ 2147483647 w 10000"/>
                    <a:gd name="T43" fmla="*/ 383896612 h 10000"/>
                    <a:gd name="T44" fmla="*/ 2147483647 w 10000"/>
                    <a:gd name="T45" fmla="*/ 383896612 h 10000"/>
                    <a:gd name="T46" fmla="*/ 2147483647 w 10000"/>
                    <a:gd name="T47" fmla="*/ 422280200 h 10000"/>
                    <a:gd name="T48" fmla="*/ 2147483647 w 10000"/>
                    <a:gd name="T49" fmla="*/ 422280200 h 10000"/>
                    <a:gd name="T50" fmla="*/ 2147483647 w 10000"/>
                    <a:gd name="T51" fmla="*/ 422280200 h 10000"/>
                    <a:gd name="T52" fmla="*/ 2147483647 w 10000"/>
                    <a:gd name="T53" fmla="*/ 345508860 h 10000"/>
                    <a:gd name="T54" fmla="*/ 2147483647 w 10000"/>
                    <a:gd name="T55" fmla="*/ 345508860 h 10000"/>
                    <a:gd name="T56" fmla="*/ 2147483647 w 10000"/>
                    <a:gd name="T57" fmla="*/ 230353942 h 1000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0000" h="10000">
                      <a:moveTo>
                        <a:pt x="9583" y="5455"/>
                      </a:moveTo>
                      <a:lnTo>
                        <a:pt x="10000" y="3636"/>
                      </a:lnTo>
                      <a:lnTo>
                        <a:pt x="9583" y="1818"/>
                      </a:lnTo>
                      <a:lnTo>
                        <a:pt x="9583" y="909"/>
                      </a:lnTo>
                      <a:lnTo>
                        <a:pt x="9167" y="909"/>
                      </a:lnTo>
                      <a:lnTo>
                        <a:pt x="7500" y="0"/>
                      </a:lnTo>
                      <a:lnTo>
                        <a:pt x="7083" y="909"/>
                      </a:lnTo>
                      <a:lnTo>
                        <a:pt x="5833" y="909"/>
                      </a:lnTo>
                      <a:lnTo>
                        <a:pt x="5417" y="1818"/>
                      </a:lnTo>
                      <a:lnTo>
                        <a:pt x="4583" y="2727"/>
                      </a:lnTo>
                      <a:lnTo>
                        <a:pt x="5000" y="4545"/>
                      </a:lnTo>
                      <a:cubicBezTo>
                        <a:pt x="5000" y="4545"/>
                        <a:pt x="5000" y="5455"/>
                        <a:pt x="4583" y="5455"/>
                      </a:cubicBezTo>
                      <a:lnTo>
                        <a:pt x="4167" y="5455"/>
                      </a:lnTo>
                      <a:lnTo>
                        <a:pt x="2500" y="6364"/>
                      </a:lnTo>
                      <a:lnTo>
                        <a:pt x="1667" y="6364"/>
                      </a:lnTo>
                      <a:lnTo>
                        <a:pt x="417" y="6364"/>
                      </a:lnTo>
                      <a:lnTo>
                        <a:pt x="0" y="6364"/>
                      </a:lnTo>
                      <a:lnTo>
                        <a:pt x="417" y="7273"/>
                      </a:lnTo>
                      <a:lnTo>
                        <a:pt x="1250" y="9091"/>
                      </a:lnTo>
                      <a:lnTo>
                        <a:pt x="1667" y="10000"/>
                      </a:lnTo>
                      <a:lnTo>
                        <a:pt x="2083" y="9091"/>
                      </a:lnTo>
                      <a:lnTo>
                        <a:pt x="3750" y="9091"/>
                      </a:lnTo>
                      <a:lnTo>
                        <a:pt x="5417" y="10000"/>
                      </a:lnTo>
                      <a:lnTo>
                        <a:pt x="5833" y="10000"/>
                      </a:lnTo>
                      <a:lnTo>
                        <a:pt x="7500" y="10000"/>
                      </a:lnTo>
                      <a:lnTo>
                        <a:pt x="8750" y="8182"/>
                      </a:lnTo>
                      <a:lnTo>
                        <a:pt x="9167" y="8182"/>
                      </a:lnTo>
                      <a:cubicBezTo>
                        <a:pt x="9306" y="7273"/>
                        <a:pt x="9444" y="6364"/>
                        <a:pt x="9583" y="5455"/>
                      </a:cubicBez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342"/>
                <p:cNvSpPr>
                  <a:spLocks/>
                </p:cNvSpPr>
                <p:nvPr/>
              </p:nvSpPr>
              <p:spPr bwMode="auto">
                <a:xfrm rot="471028">
                  <a:off x="4440238" y="3171825"/>
                  <a:ext cx="304800" cy="293688"/>
                </a:xfrm>
                <a:custGeom>
                  <a:avLst/>
                  <a:gdLst>
                    <a:gd name="T0" fmla="*/ 2147483647 w 10043"/>
                    <a:gd name="T1" fmla="*/ 2147483647 h 10000"/>
                    <a:gd name="T2" fmla="*/ 2147483647 w 10043"/>
                    <a:gd name="T3" fmla="*/ 2147483647 h 10000"/>
                    <a:gd name="T4" fmla="*/ 2147483647 w 10043"/>
                    <a:gd name="T5" fmla="*/ 2147483647 h 10000"/>
                    <a:gd name="T6" fmla="*/ 2147483647 w 10043"/>
                    <a:gd name="T7" fmla="*/ 2147483647 h 10000"/>
                    <a:gd name="T8" fmla="*/ 2147483647 w 10043"/>
                    <a:gd name="T9" fmla="*/ 2147483647 h 10000"/>
                    <a:gd name="T10" fmla="*/ 2147483647 w 10043"/>
                    <a:gd name="T11" fmla="*/ 2147483647 h 10000"/>
                    <a:gd name="T12" fmla="*/ 2147483647 w 10043"/>
                    <a:gd name="T13" fmla="*/ 2147483647 h 10000"/>
                    <a:gd name="T14" fmla="*/ 2147483647 w 10043"/>
                    <a:gd name="T15" fmla="*/ 2147483647 h 10000"/>
                    <a:gd name="T16" fmla="*/ 2147483647 w 10043"/>
                    <a:gd name="T17" fmla="*/ 2147483647 h 10000"/>
                    <a:gd name="T18" fmla="*/ 2147483647 w 10043"/>
                    <a:gd name="T19" fmla="*/ 2147483647 h 10000"/>
                    <a:gd name="T20" fmla="*/ 2147483647 w 10043"/>
                    <a:gd name="T21" fmla="*/ 2147483647 h 10000"/>
                    <a:gd name="T22" fmla="*/ 2147483647 w 10043"/>
                    <a:gd name="T23" fmla="*/ 2147483647 h 10000"/>
                    <a:gd name="T24" fmla="*/ 2147483647 w 10043"/>
                    <a:gd name="T25" fmla="*/ 2147483647 h 10000"/>
                    <a:gd name="T26" fmla="*/ 2147483647 w 10043"/>
                    <a:gd name="T27" fmla="*/ 2147483647 h 10000"/>
                    <a:gd name="T28" fmla="*/ 2147483647 w 10043"/>
                    <a:gd name="T29" fmla="*/ 2147483647 h 10000"/>
                    <a:gd name="T30" fmla="*/ 2147483647 w 10043"/>
                    <a:gd name="T31" fmla="*/ 2147483647 h 10000"/>
                    <a:gd name="T32" fmla="*/ 2147483647 w 10043"/>
                    <a:gd name="T33" fmla="*/ 2147483647 h 10000"/>
                    <a:gd name="T34" fmla="*/ 2147483647 w 10043"/>
                    <a:gd name="T35" fmla="*/ 2147483647 h 10000"/>
                    <a:gd name="T36" fmla="*/ 2147483647 w 10043"/>
                    <a:gd name="T37" fmla="*/ 2147483647 h 10000"/>
                    <a:gd name="T38" fmla="*/ 2147483647 w 10043"/>
                    <a:gd name="T39" fmla="*/ 2147483647 h 10000"/>
                    <a:gd name="T40" fmla="*/ 2147483647 w 10043"/>
                    <a:gd name="T41" fmla="*/ 0 h 10000"/>
                    <a:gd name="T42" fmla="*/ 2147483647 w 10043"/>
                    <a:gd name="T43" fmla="*/ 2147483647 h 10000"/>
                    <a:gd name="T44" fmla="*/ 2147483647 w 10043"/>
                    <a:gd name="T45" fmla="*/ 2147483647 h 10000"/>
                    <a:gd name="T46" fmla="*/ 2147483647 w 10043"/>
                    <a:gd name="T47" fmla="*/ 2147483647 h 10000"/>
                    <a:gd name="T48" fmla="*/ 2147483647 w 10043"/>
                    <a:gd name="T49" fmla="*/ 2147483647 h 10000"/>
                    <a:gd name="T50" fmla="*/ 2147483647 w 10043"/>
                    <a:gd name="T51" fmla="*/ 2147483647 h 10000"/>
                    <a:gd name="T52" fmla="*/ 2147483647 w 10043"/>
                    <a:gd name="T53" fmla="*/ 2147483647 h 10000"/>
                    <a:gd name="T54" fmla="*/ 2147483647 w 10043"/>
                    <a:gd name="T55" fmla="*/ 2147483647 h 10000"/>
                    <a:gd name="T56" fmla="*/ 2147483647 w 10043"/>
                    <a:gd name="T57" fmla="*/ 2147483647 h 10000"/>
                    <a:gd name="T58" fmla="*/ 2147483647 w 10043"/>
                    <a:gd name="T59" fmla="*/ 2147483647 h 10000"/>
                    <a:gd name="T60" fmla="*/ 2147483647 w 10043"/>
                    <a:gd name="T61" fmla="*/ 2147483647 h 10000"/>
                    <a:gd name="T62" fmla="*/ 2147483647 w 10043"/>
                    <a:gd name="T63" fmla="*/ 2147483647 h 10000"/>
                    <a:gd name="T64" fmla="*/ 2147483647 w 10043"/>
                    <a:gd name="T65" fmla="*/ 2147483647 h 10000"/>
                    <a:gd name="T66" fmla="*/ 852645632 w 10043"/>
                    <a:gd name="T67" fmla="*/ 2147483647 h 10000"/>
                    <a:gd name="T68" fmla="*/ 2147483647 w 10043"/>
                    <a:gd name="T69" fmla="*/ 2147483647 h 10000"/>
                    <a:gd name="T70" fmla="*/ 2147483647 w 10043"/>
                    <a:gd name="T71" fmla="*/ 2147483647 h 10000"/>
                    <a:gd name="T72" fmla="*/ 2147483647 w 10043"/>
                    <a:gd name="T73" fmla="*/ 2147483647 h 10000"/>
                    <a:gd name="T74" fmla="*/ 2147483647 w 10043"/>
                    <a:gd name="T75" fmla="*/ 2147483647 h 10000"/>
                    <a:gd name="T76" fmla="*/ 2147483647 w 10043"/>
                    <a:gd name="T77" fmla="*/ 2147483647 h 10000"/>
                    <a:gd name="T78" fmla="*/ 2147483647 w 10043"/>
                    <a:gd name="T79" fmla="*/ 2147483647 h 10000"/>
                    <a:gd name="T80" fmla="*/ 2147483647 w 10043"/>
                    <a:gd name="T81" fmla="*/ 2147483647 h 10000"/>
                    <a:gd name="T82" fmla="*/ 2147483647 w 10043"/>
                    <a:gd name="T83" fmla="*/ 2147483647 h 10000"/>
                    <a:gd name="T84" fmla="*/ 2147483647 w 10043"/>
                    <a:gd name="T85" fmla="*/ 2147483647 h 10000"/>
                    <a:gd name="T86" fmla="*/ 2147483647 w 10043"/>
                    <a:gd name="T87" fmla="*/ 2147483647 h 10000"/>
                    <a:gd name="T88" fmla="*/ 2147483647 w 10043"/>
                    <a:gd name="T89" fmla="*/ 2147483647 h 10000"/>
                    <a:gd name="T90" fmla="*/ 2147483647 w 10043"/>
                    <a:gd name="T91" fmla="*/ 2147483647 h 10000"/>
                    <a:gd name="T92" fmla="*/ 2147483647 w 10043"/>
                    <a:gd name="T93" fmla="*/ 2147483647 h 10000"/>
                    <a:gd name="T94" fmla="*/ 2147483647 w 10043"/>
                    <a:gd name="T95" fmla="*/ 2147483647 h 10000"/>
                    <a:gd name="T96" fmla="*/ 2147483647 w 10043"/>
                    <a:gd name="T97" fmla="*/ 2147483647 h 10000"/>
                    <a:gd name="T98" fmla="*/ 2147483647 w 10043"/>
                    <a:gd name="T99" fmla="*/ 2147483647 h 10000"/>
                    <a:gd name="T100" fmla="*/ 2147483647 w 10043"/>
                    <a:gd name="T101" fmla="*/ 2147483647 h 10000"/>
                    <a:gd name="T102" fmla="*/ 2147483647 w 10043"/>
                    <a:gd name="T103" fmla="*/ 2147483647 h 10000"/>
                    <a:gd name="T104" fmla="*/ 2147483647 w 10043"/>
                    <a:gd name="T105" fmla="*/ 2147483647 h 10000"/>
                    <a:gd name="T106" fmla="*/ 2147483647 w 10043"/>
                    <a:gd name="T107" fmla="*/ 2147483647 h 10000"/>
                    <a:gd name="T108" fmla="*/ 2147483647 w 10043"/>
                    <a:gd name="T109" fmla="*/ 2147483647 h 10000"/>
                    <a:gd name="T110" fmla="*/ 2147483647 w 10043"/>
                    <a:gd name="T111" fmla="*/ 2147483647 h 10000"/>
                    <a:gd name="T112" fmla="*/ 2147483647 w 10043"/>
                    <a:gd name="T113" fmla="*/ 2147483647 h 10000"/>
                    <a:gd name="T114" fmla="*/ 2147483647 w 10043"/>
                    <a:gd name="T115" fmla="*/ 2147483647 h 10000"/>
                    <a:gd name="T116" fmla="*/ 2147483647 w 10043"/>
                    <a:gd name="T117" fmla="*/ 2147483647 h 10000"/>
                    <a:gd name="T118" fmla="*/ 2147483647 w 10043"/>
                    <a:gd name="T119" fmla="*/ 2147483647 h 10000"/>
                    <a:gd name="T120" fmla="*/ 2147483647 w 10043"/>
                    <a:gd name="T121" fmla="*/ 2147483647 h 100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043" h="10000">
                      <a:moveTo>
                        <a:pt x="9119" y="7195"/>
                      </a:moveTo>
                      <a:cubicBezTo>
                        <a:pt x="9204" y="7033"/>
                        <a:pt x="9249" y="6746"/>
                        <a:pt x="9276" y="6559"/>
                      </a:cubicBezTo>
                      <a:cubicBezTo>
                        <a:pt x="9302" y="6372"/>
                        <a:pt x="9276" y="6235"/>
                        <a:pt x="9276" y="6074"/>
                      </a:cubicBezTo>
                      <a:cubicBezTo>
                        <a:pt x="9191" y="5911"/>
                        <a:pt x="9105" y="5750"/>
                        <a:pt x="9020" y="5588"/>
                      </a:cubicBezTo>
                      <a:cubicBezTo>
                        <a:pt x="8849" y="5588"/>
                        <a:pt x="8579" y="5641"/>
                        <a:pt x="8508" y="5588"/>
                      </a:cubicBezTo>
                      <a:cubicBezTo>
                        <a:pt x="8437" y="5534"/>
                        <a:pt x="8566" y="5375"/>
                        <a:pt x="8596" y="5268"/>
                      </a:cubicBezTo>
                      <a:cubicBezTo>
                        <a:pt x="8822" y="4969"/>
                        <a:pt x="9120" y="4562"/>
                        <a:pt x="9276" y="4373"/>
                      </a:cubicBezTo>
                      <a:cubicBezTo>
                        <a:pt x="9431" y="4183"/>
                        <a:pt x="9446" y="4210"/>
                        <a:pt x="9531" y="4129"/>
                      </a:cubicBezTo>
                      <a:lnTo>
                        <a:pt x="9531" y="3158"/>
                      </a:lnTo>
                      <a:lnTo>
                        <a:pt x="10043" y="2672"/>
                      </a:lnTo>
                      <a:lnTo>
                        <a:pt x="9276" y="2429"/>
                      </a:lnTo>
                      <a:lnTo>
                        <a:pt x="8764" y="2186"/>
                      </a:lnTo>
                      <a:lnTo>
                        <a:pt x="7996" y="1943"/>
                      </a:lnTo>
                      <a:lnTo>
                        <a:pt x="7741" y="1700"/>
                      </a:lnTo>
                      <a:lnTo>
                        <a:pt x="7229" y="1457"/>
                      </a:lnTo>
                      <a:lnTo>
                        <a:pt x="6717" y="1215"/>
                      </a:lnTo>
                      <a:lnTo>
                        <a:pt x="6461" y="729"/>
                      </a:lnTo>
                      <a:lnTo>
                        <a:pt x="5950" y="486"/>
                      </a:lnTo>
                      <a:lnTo>
                        <a:pt x="5694" y="0"/>
                      </a:lnTo>
                      <a:lnTo>
                        <a:pt x="5182" y="243"/>
                      </a:lnTo>
                      <a:lnTo>
                        <a:pt x="4671" y="1215"/>
                      </a:lnTo>
                      <a:cubicBezTo>
                        <a:pt x="4586" y="1296"/>
                        <a:pt x="4545" y="1311"/>
                        <a:pt x="4415" y="1457"/>
                      </a:cubicBezTo>
                      <a:cubicBezTo>
                        <a:pt x="4285" y="1603"/>
                        <a:pt x="4129" y="1996"/>
                        <a:pt x="3890" y="2092"/>
                      </a:cubicBezTo>
                      <a:cubicBezTo>
                        <a:pt x="3651" y="2188"/>
                        <a:pt x="3168" y="2108"/>
                        <a:pt x="2979" y="2034"/>
                      </a:cubicBezTo>
                      <a:cubicBezTo>
                        <a:pt x="2790" y="1960"/>
                        <a:pt x="2862" y="1718"/>
                        <a:pt x="2757" y="1649"/>
                      </a:cubicBezTo>
                      <a:cubicBezTo>
                        <a:pt x="2652" y="1580"/>
                        <a:pt x="2418" y="1522"/>
                        <a:pt x="2348" y="1621"/>
                      </a:cubicBezTo>
                      <a:cubicBezTo>
                        <a:pt x="2279" y="1720"/>
                        <a:pt x="2337" y="2029"/>
                        <a:pt x="2340" y="2245"/>
                      </a:cubicBezTo>
                      <a:cubicBezTo>
                        <a:pt x="2343" y="2461"/>
                        <a:pt x="2491" y="2803"/>
                        <a:pt x="2368" y="2915"/>
                      </a:cubicBezTo>
                      <a:cubicBezTo>
                        <a:pt x="2245" y="3027"/>
                        <a:pt x="1781" y="2985"/>
                        <a:pt x="1601" y="2915"/>
                      </a:cubicBezTo>
                      <a:cubicBezTo>
                        <a:pt x="1421" y="2845"/>
                        <a:pt x="1442" y="2545"/>
                        <a:pt x="1289" y="2497"/>
                      </a:cubicBezTo>
                      <a:cubicBezTo>
                        <a:pt x="1136" y="2449"/>
                        <a:pt x="893" y="2584"/>
                        <a:pt x="684" y="2625"/>
                      </a:cubicBezTo>
                      <a:cubicBezTo>
                        <a:pt x="475" y="2666"/>
                        <a:pt x="131" y="2638"/>
                        <a:pt x="33" y="2742"/>
                      </a:cubicBezTo>
                      <a:cubicBezTo>
                        <a:pt x="-65" y="2846"/>
                        <a:pt x="82" y="3088"/>
                        <a:pt x="94" y="3251"/>
                      </a:cubicBezTo>
                      <a:cubicBezTo>
                        <a:pt x="106" y="3414"/>
                        <a:pt x="-17" y="3533"/>
                        <a:pt x="105" y="3720"/>
                      </a:cubicBezTo>
                      <a:cubicBezTo>
                        <a:pt x="228" y="3907"/>
                        <a:pt x="584" y="4264"/>
                        <a:pt x="833" y="4373"/>
                      </a:cubicBezTo>
                      <a:cubicBezTo>
                        <a:pt x="1082" y="4481"/>
                        <a:pt x="1345" y="4373"/>
                        <a:pt x="1601" y="4373"/>
                      </a:cubicBezTo>
                      <a:lnTo>
                        <a:pt x="1856" y="4616"/>
                      </a:lnTo>
                      <a:lnTo>
                        <a:pt x="1856" y="4859"/>
                      </a:lnTo>
                      <a:lnTo>
                        <a:pt x="2112" y="5345"/>
                      </a:lnTo>
                      <a:cubicBezTo>
                        <a:pt x="2197" y="5588"/>
                        <a:pt x="2283" y="5831"/>
                        <a:pt x="2368" y="6074"/>
                      </a:cubicBezTo>
                      <a:lnTo>
                        <a:pt x="2624" y="6316"/>
                      </a:lnTo>
                      <a:cubicBezTo>
                        <a:pt x="2624" y="6559"/>
                        <a:pt x="2696" y="6675"/>
                        <a:pt x="2624" y="7045"/>
                      </a:cubicBezTo>
                      <a:cubicBezTo>
                        <a:pt x="2551" y="7414"/>
                        <a:pt x="2272" y="8240"/>
                        <a:pt x="2188" y="8533"/>
                      </a:cubicBezTo>
                      <a:cubicBezTo>
                        <a:pt x="2104" y="8826"/>
                        <a:pt x="2064" y="8649"/>
                        <a:pt x="2118" y="8804"/>
                      </a:cubicBezTo>
                      <a:cubicBezTo>
                        <a:pt x="2173" y="8958"/>
                        <a:pt x="2390" y="9351"/>
                        <a:pt x="2516" y="9462"/>
                      </a:cubicBezTo>
                      <a:cubicBezTo>
                        <a:pt x="2643" y="9574"/>
                        <a:pt x="2734" y="9472"/>
                        <a:pt x="2880" y="9474"/>
                      </a:cubicBezTo>
                      <a:cubicBezTo>
                        <a:pt x="3025" y="9476"/>
                        <a:pt x="3220" y="9474"/>
                        <a:pt x="3391" y="9474"/>
                      </a:cubicBezTo>
                      <a:lnTo>
                        <a:pt x="4159" y="9717"/>
                      </a:lnTo>
                      <a:lnTo>
                        <a:pt x="4671" y="9717"/>
                      </a:lnTo>
                      <a:lnTo>
                        <a:pt x="5438" y="9960"/>
                      </a:lnTo>
                      <a:cubicBezTo>
                        <a:pt x="5609" y="9960"/>
                        <a:pt x="5793" y="10051"/>
                        <a:pt x="5950" y="9960"/>
                      </a:cubicBezTo>
                      <a:cubicBezTo>
                        <a:pt x="6106" y="9870"/>
                        <a:pt x="6222" y="9506"/>
                        <a:pt x="6375" y="9413"/>
                      </a:cubicBezTo>
                      <a:cubicBezTo>
                        <a:pt x="6529" y="9321"/>
                        <a:pt x="6594" y="9367"/>
                        <a:pt x="6869" y="9401"/>
                      </a:cubicBezTo>
                      <a:cubicBezTo>
                        <a:pt x="7143" y="9436"/>
                        <a:pt x="7722" y="9569"/>
                        <a:pt x="8022" y="9625"/>
                      </a:cubicBezTo>
                      <a:cubicBezTo>
                        <a:pt x="8322" y="9682"/>
                        <a:pt x="8393" y="9858"/>
                        <a:pt x="8668" y="9743"/>
                      </a:cubicBezTo>
                      <a:cubicBezTo>
                        <a:pt x="8942" y="9628"/>
                        <a:pt x="9580" y="8937"/>
                        <a:pt x="9665" y="8937"/>
                      </a:cubicBezTo>
                      <a:lnTo>
                        <a:pt x="9079" y="8091"/>
                      </a:lnTo>
                      <a:cubicBezTo>
                        <a:pt x="9008" y="7886"/>
                        <a:pt x="8985" y="7957"/>
                        <a:pt x="8942" y="7836"/>
                      </a:cubicBezTo>
                      <a:cubicBezTo>
                        <a:pt x="8899" y="7714"/>
                        <a:pt x="9114" y="7387"/>
                        <a:pt x="9119" y="7195"/>
                      </a:cubicBez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" name="Freeform 343"/>
                <p:cNvSpPr>
                  <a:spLocks/>
                </p:cNvSpPr>
                <p:nvPr/>
              </p:nvSpPr>
              <p:spPr bwMode="auto">
                <a:xfrm>
                  <a:off x="4699000" y="3348038"/>
                  <a:ext cx="311150" cy="315912"/>
                </a:xfrm>
                <a:custGeom>
                  <a:avLst/>
                  <a:gdLst>
                    <a:gd name="T0" fmla="*/ 2147483647 w 154"/>
                    <a:gd name="T1" fmla="*/ 2147483647 h 154"/>
                    <a:gd name="T2" fmla="*/ 2147483647 w 154"/>
                    <a:gd name="T3" fmla="*/ 0 h 154"/>
                    <a:gd name="T4" fmla="*/ 2147483647 w 154"/>
                    <a:gd name="T5" fmla="*/ 0 h 154"/>
                    <a:gd name="T6" fmla="*/ 2147483647 w 154"/>
                    <a:gd name="T7" fmla="*/ 2147483647 h 154"/>
                    <a:gd name="T8" fmla="*/ 2147483647 w 154"/>
                    <a:gd name="T9" fmla="*/ 2147483647 h 154"/>
                    <a:gd name="T10" fmla="*/ 2147483647 w 154"/>
                    <a:gd name="T11" fmla="*/ 2147483647 h 154"/>
                    <a:gd name="T12" fmla="*/ 2147483647 w 154"/>
                    <a:gd name="T13" fmla="*/ 2147483647 h 154"/>
                    <a:gd name="T14" fmla="*/ 2147483647 w 154"/>
                    <a:gd name="T15" fmla="*/ 2147483647 h 154"/>
                    <a:gd name="T16" fmla="*/ 2147483647 w 154"/>
                    <a:gd name="T17" fmla="*/ 2147483647 h 154"/>
                    <a:gd name="T18" fmla="*/ 2147483647 w 154"/>
                    <a:gd name="T19" fmla="*/ 2147483647 h 154"/>
                    <a:gd name="T20" fmla="*/ 2147483647 w 154"/>
                    <a:gd name="T21" fmla="*/ 2147483647 h 154"/>
                    <a:gd name="T22" fmla="*/ 0 w 154"/>
                    <a:gd name="T23" fmla="*/ 2147483647 h 154"/>
                    <a:gd name="T24" fmla="*/ 2147483647 w 154"/>
                    <a:gd name="T25" fmla="*/ 2147483647 h 154"/>
                    <a:gd name="T26" fmla="*/ 2147483647 w 154"/>
                    <a:gd name="T27" fmla="*/ 2147483647 h 154"/>
                    <a:gd name="T28" fmla="*/ 2147483647 w 154"/>
                    <a:gd name="T29" fmla="*/ 2147483647 h 154"/>
                    <a:gd name="T30" fmla="*/ 2147483647 w 154"/>
                    <a:gd name="T31" fmla="*/ 2147483647 h 154"/>
                    <a:gd name="T32" fmla="*/ 2147483647 w 154"/>
                    <a:gd name="T33" fmla="*/ 2147483647 h 154"/>
                    <a:gd name="T34" fmla="*/ 2147483647 w 154"/>
                    <a:gd name="T35" fmla="*/ 2147483647 h 154"/>
                    <a:gd name="T36" fmla="*/ 2147483647 w 154"/>
                    <a:gd name="T37" fmla="*/ 2147483647 h 154"/>
                    <a:gd name="T38" fmla="*/ 2147483647 w 154"/>
                    <a:gd name="T39" fmla="*/ 2147483647 h 154"/>
                    <a:gd name="T40" fmla="*/ 2147483647 w 154"/>
                    <a:gd name="T41" fmla="*/ 2147483647 h 154"/>
                    <a:gd name="T42" fmla="*/ 2147483647 w 154"/>
                    <a:gd name="T43" fmla="*/ 2147483647 h 154"/>
                    <a:gd name="T44" fmla="*/ 2147483647 w 154"/>
                    <a:gd name="T45" fmla="*/ 2147483647 h 154"/>
                    <a:gd name="T46" fmla="*/ 2147483647 w 154"/>
                    <a:gd name="T47" fmla="*/ 2147483647 h 154"/>
                    <a:gd name="T48" fmla="*/ 2147483647 w 154"/>
                    <a:gd name="T49" fmla="*/ 2147483647 h 154"/>
                    <a:gd name="T50" fmla="*/ 2147483647 w 154"/>
                    <a:gd name="T51" fmla="*/ 2147483647 h 154"/>
                    <a:gd name="T52" fmla="*/ 2147483647 w 154"/>
                    <a:gd name="T53" fmla="*/ 2147483647 h 154"/>
                    <a:gd name="T54" fmla="*/ 2147483647 w 154"/>
                    <a:gd name="T55" fmla="*/ 2147483647 h 154"/>
                    <a:gd name="T56" fmla="*/ 2147483647 w 154"/>
                    <a:gd name="T57" fmla="*/ 2147483647 h 154"/>
                    <a:gd name="T58" fmla="*/ 2147483647 w 154"/>
                    <a:gd name="T59" fmla="*/ 2147483647 h 154"/>
                    <a:gd name="T60" fmla="*/ 2147483647 w 154"/>
                    <a:gd name="T61" fmla="*/ 2147483647 h 154"/>
                    <a:gd name="T62" fmla="*/ 2147483647 w 154"/>
                    <a:gd name="T63" fmla="*/ 2147483647 h 154"/>
                    <a:gd name="T64" fmla="*/ 2147483647 w 154"/>
                    <a:gd name="T65" fmla="*/ 2147483647 h 154"/>
                    <a:gd name="T66" fmla="*/ 2147483647 w 154"/>
                    <a:gd name="T67" fmla="*/ 2147483647 h 1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54" h="154">
                      <a:moveTo>
                        <a:pt x="87" y="4"/>
                      </a:moveTo>
                      <a:lnTo>
                        <a:pt x="71" y="0"/>
                      </a:ln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6" y="4"/>
                      </a:lnTo>
                      <a:lnTo>
                        <a:pt x="37" y="8"/>
                      </a:lnTo>
                      <a:lnTo>
                        <a:pt x="25" y="12"/>
                      </a:lnTo>
                      <a:lnTo>
                        <a:pt x="21" y="8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25"/>
                      </a:lnTo>
                      <a:lnTo>
                        <a:pt x="0" y="33"/>
                      </a:lnTo>
                      <a:lnTo>
                        <a:pt x="4" y="45"/>
                      </a:lnTo>
                      <a:lnTo>
                        <a:pt x="12" y="54"/>
                      </a:lnTo>
                      <a:lnTo>
                        <a:pt x="21" y="45"/>
                      </a:lnTo>
                      <a:lnTo>
                        <a:pt x="42" y="54"/>
                      </a:lnTo>
                      <a:lnTo>
                        <a:pt x="54" y="78"/>
                      </a:lnTo>
                      <a:lnTo>
                        <a:pt x="67" y="95"/>
                      </a:lnTo>
                      <a:lnTo>
                        <a:pt x="96" y="112"/>
                      </a:lnTo>
                      <a:lnTo>
                        <a:pt x="114" y="126"/>
                      </a:lnTo>
                      <a:lnTo>
                        <a:pt x="106" y="154"/>
                      </a:lnTo>
                      <a:lnTo>
                        <a:pt x="133" y="133"/>
                      </a:lnTo>
                      <a:lnTo>
                        <a:pt x="133" y="120"/>
                      </a:lnTo>
                      <a:lnTo>
                        <a:pt x="146" y="124"/>
                      </a:lnTo>
                      <a:lnTo>
                        <a:pt x="154" y="124"/>
                      </a:lnTo>
                      <a:lnTo>
                        <a:pt x="133" y="104"/>
                      </a:lnTo>
                      <a:lnTo>
                        <a:pt x="117" y="91"/>
                      </a:lnTo>
                      <a:lnTo>
                        <a:pt x="104" y="87"/>
                      </a:lnTo>
                      <a:lnTo>
                        <a:pt x="87" y="58"/>
                      </a:lnTo>
                      <a:lnTo>
                        <a:pt x="79" y="41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7" y="16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" name="Freeform 344"/>
                <p:cNvSpPr>
                  <a:spLocks/>
                </p:cNvSpPr>
                <p:nvPr/>
              </p:nvSpPr>
              <p:spPr bwMode="auto">
                <a:xfrm>
                  <a:off x="4691063" y="3040063"/>
                  <a:ext cx="200025" cy="292100"/>
                </a:xfrm>
                <a:custGeom>
                  <a:avLst/>
                  <a:gdLst>
                    <a:gd name="T0" fmla="*/ 2147483647 w 10045"/>
                    <a:gd name="T1" fmla="*/ 2147483647 h 10019"/>
                    <a:gd name="T2" fmla="*/ 2147483647 w 10045"/>
                    <a:gd name="T3" fmla="*/ 2147483647 h 10019"/>
                    <a:gd name="T4" fmla="*/ 2147483647 w 10045"/>
                    <a:gd name="T5" fmla="*/ 2147483647 h 10019"/>
                    <a:gd name="T6" fmla="*/ 2147483647 w 10045"/>
                    <a:gd name="T7" fmla="*/ 2147483647 h 10019"/>
                    <a:gd name="T8" fmla="*/ 2147483647 w 10045"/>
                    <a:gd name="T9" fmla="*/ 2147483647 h 10019"/>
                    <a:gd name="T10" fmla="*/ 1081275730 w 10045"/>
                    <a:gd name="T11" fmla="*/ 2147483647 h 10019"/>
                    <a:gd name="T12" fmla="*/ 1081275730 w 10045"/>
                    <a:gd name="T13" fmla="*/ 2147483647 h 10019"/>
                    <a:gd name="T14" fmla="*/ 2147483647 w 10045"/>
                    <a:gd name="T15" fmla="*/ 2147483647 h 10019"/>
                    <a:gd name="T16" fmla="*/ 1081275730 w 10045"/>
                    <a:gd name="T17" fmla="*/ 2147483647 h 10019"/>
                    <a:gd name="T18" fmla="*/ 0 w 10045"/>
                    <a:gd name="T19" fmla="*/ 2147483647 h 10019"/>
                    <a:gd name="T20" fmla="*/ 2147483647 w 10045"/>
                    <a:gd name="T21" fmla="*/ 2147483647 h 10019"/>
                    <a:gd name="T22" fmla="*/ 2147483647 w 10045"/>
                    <a:gd name="T23" fmla="*/ 2147483647 h 10019"/>
                    <a:gd name="T24" fmla="*/ 2147483647 w 10045"/>
                    <a:gd name="T25" fmla="*/ 2147483647 h 10019"/>
                    <a:gd name="T26" fmla="*/ 2147483647 w 10045"/>
                    <a:gd name="T27" fmla="*/ 2147483647 h 10019"/>
                    <a:gd name="T28" fmla="*/ 2147483647 w 10045"/>
                    <a:gd name="T29" fmla="*/ 2147483647 h 10019"/>
                    <a:gd name="T30" fmla="*/ 2147483647 w 10045"/>
                    <a:gd name="T31" fmla="*/ 2147483647 h 10019"/>
                    <a:gd name="T32" fmla="*/ 2147483647 w 10045"/>
                    <a:gd name="T33" fmla="*/ 2147483647 h 10019"/>
                    <a:gd name="T34" fmla="*/ 2147483647 w 10045"/>
                    <a:gd name="T35" fmla="*/ 2147483647 h 10019"/>
                    <a:gd name="T36" fmla="*/ 2147483647 w 10045"/>
                    <a:gd name="T37" fmla="*/ 2147483647 h 10019"/>
                    <a:gd name="T38" fmla="*/ 2147483647 w 10045"/>
                    <a:gd name="T39" fmla="*/ 2147483647 h 10019"/>
                    <a:gd name="T40" fmla="*/ 2147483647 w 10045"/>
                    <a:gd name="T41" fmla="*/ 2147483647 h 10019"/>
                    <a:gd name="T42" fmla="*/ 2147483647 w 10045"/>
                    <a:gd name="T43" fmla="*/ 2147483647 h 10019"/>
                    <a:gd name="T44" fmla="*/ 2147483647 w 10045"/>
                    <a:gd name="T45" fmla="*/ 2147483647 h 10019"/>
                    <a:gd name="T46" fmla="*/ 2147483647 w 10045"/>
                    <a:gd name="T47" fmla="*/ 2147483647 h 10019"/>
                    <a:gd name="T48" fmla="*/ 2147483647 w 10045"/>
                    <a:gd name="T49" fmla="*/ 2147483647 h 10019"/>
                    <a:gd name="T50" fmla="*/ 2147483647 w 10045"/>
                    <a:gd name="T51" fmla="*/ 2147483647 h 10019"/>
                    <a:gd name="T52" fmla="*/ 2147483647 w 10045"/>
                    <a:gd name="T53" fmla="*/ 2147483647 h 10019"/>
                    <a:gd name="T54" fmla="*/ 2147483647 w 10045"/>
                    <a:gd name="T55" fmla="*/ 2147483647 h 10019"/>
                    <a:gd name="T56" fmla="*/ 2147483647 w 10045"/>
                    <a:gd name="T57" fmla="*/ 2147483647 h 10019"/>
                    <a:gd name="T58" fmla="*/ 2147483647 w 10045"/>
                    <a:gd name="T59" fmla="*/ 2147483647 h 10019"/>
                    <a:gd name="T60" fmla="*/ 2147483647 w 10045"/>
                    <a:gd name="T61" fmla="*/ 2147483647 h 10019"/>
                    <a:gd name="T62" fmla="*/ 2147483647 w 10045"/>
                    <a:gd name="T63" fmla="*/ 2147483647 h 10019"/>
                    <a:gd name="T64" fmla="*/ 2147483647 w 10045"/>
                    <a:gd name="T65" fmla="*/ 2147483647 h 10019"/>
                    <a:gd name="T66" fmla="*/ 2147483647 w 10045"/>
                    <a:gd name="T67" fmla="*/ 2147483647 h 10019"/>
                    <a:gd name="T68" fmla="*/ 2147483647 w 10045"/>
                    <a:gd name="T69" fmla="*/ 2147483647 h 10019"/>
                    <a:gd name="T70" fmla="*/ 2147483647 w 10045"/>
                    <a:gd name="T71" fmla="*/ 2147483647 h 10019"/>
                    <a:gd name="T72" fmla="*/ 2147483647 w 10045"/>
                    <a:gd name="T73" fmla="*/ 2147483647 h 10019"/>
                    <a:gd name="T74" fmla="*/ 2147483647 w 10045"/>
                    <a:gd name="T75" fmla="*/ 2147483647 h 10019"/>
                    <a:gd name="T76" fmla="*/ 2147483647 w 10045"/>
                    <a:gd name="T77" fmla="*/ 2147483647 h 10019"/>
                    <a:gd name="T78" fmla="*/ 2147483647 w 10045"/>
                    <a:gd name="T79" fmla="*/ 2147483647 h 10019"/>
                    <a:gd name="T80" fmla="*/ 2147483647 w 10045"/>
                    <a:gd name="T81" fmla="*/ 2147483647 h 10019"/>
                    <a:gd name="T82" fmla="*/ 2147483647 w 10045"/>
                    <a:gd name="T83" fmla="*/ 2147483647 h 10019"/>
                    <a:gd name="T84" fmla="*/ 2147483647 w 10045"/>
                    <a:gd name="T85" fmla="*/ 2147483647 h 10019"/>
                    <a:gd name="T86" fmla="*/ 2147483647 w 10045"/>
                    <a:gd name="T87" fmla="*/ 2147483647 h 10019"/>
                    <a:gd name="T88" fmla="*/ 2147483647 w 10045"/>
                    <a:gd name="T89" fmla="*/ 2147483647 h 10019"/>
                    <a:gd name="T90" fmla="*/ 2147483647 w 10045"/>
                    <a:gd name="T91" fmla="*/ 2147483647 h 10019"/>
                    <a:gd name="T92" fmla="*/ 2147483647 w 10045"/>
                    <a:gd name="T93" fmla="*/ 2147483647 h 10019"/>
                    <a:gd name="T94" fmla="*/ 2147483647 w 10045"/>
                    <a:gd name="T95" fmla="*/ 2147483647 h 10019"/>
                    <a:gd name="T96" fmla="*/ 2147483647 w 10045"/>
                    <a:gd name="T97" fmla="*/ 2147483647 h 10019"/>
                    <a:gd name="T98" fmla="*/ 2147483647 w 10045"/>
                    <a:gd name="T99" fmla="*/ 2147483647 h 10019"/>
                    <a:gd name="T100" fmla="*/ 2147483647 w 10045"/>
                    <a:gd name="T101" fmla="*/ 2147483647 h 10019"/>
                    <a:gd name="T102" fmla="*/ 2147483647 w 10045"/>
                    <a:gd name="T103" fmla="*/ 0 h 10019"/>
                    <a:gd name="T104" fmla="*/ 2147483647 w 10045"/>
                    <a:gd name="T105" fmla="*/ 2147483647 h 10019"/>
                    <a:gd name="T106" fmla="*/ 2147483647 w 10045"/>
                    <a:gd name="T107" fmla="*/ 2147483647 h 10019"/>
                    <a:gd name="T108" fmla="*/ 2147483647 w 10045"/>
                    <a:gd name="T109" fmla="*/ 2147483647 h 10019"/>
                    <a:gd name="T110" fmla="*/ 2147483647 w 10045"/>
                    <a:gd name="T111" fmla="*/ 2147483647 h 10019"/>
                    <a:gd name="T112" fmla="*/ 2147483647 w 10045"/>
                    <a:gd name="T113" fmla="*/ 2147483647 h 10019"/>
                    <a:gd name="T114" fmla="*/ 2147483647 w 10045"/>
                    <a:gd name="T115" fmla="*/ 2147483647 h 10019"/>
                    <a:gd name="T116" fmla="*/ 2147483647 w 10045"/>
                    <a:gd name="T117" fmla="*/ 2147483647 h 10019"/>
                    <a:gd name="T118" fmla="*/ 2147483647 w 10045"/>
                    <a:gd name="T119" fmla="*/ 2147483647 h 100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045" h="10019">
                      <a:moveTo>
                        <a:pt x="1724" y="2609"/>
                      </a:moveTo>
                      <a:lnTo>
                        <a:pt x="1379" y="3132"/>
                      </a:lnTo>
                      <a:lnTo>
                        <a:pt x="1379" y="3915"/>
                      </a:lnTo>
                      <a:lnTo>
                        <a:pt x="690" y="4436"/>
                      </a:lnTo>
                      <a:lnTo>
                        <a:pt x="690" y="5219"/>
                      </a:lnTo>
                      <a:lnTo>
                        <a:pt x="345" y="5741"/>
                      </a:lnTo>
                      <a:lnTo>
                        <a:pt x="690" y="6263"/>
                      </a:lnTo>
                      <a:lnTo>
                        <a:pt x="345" y="6786"/>
                      </a:lnTo>
                      <a:lnTo>
                        <a:pt x="0" y="7306"/>
                      </a:lnTo>
                      <a:lnTo>
                        <a:pt x="1034" y="7568"/>
                      </a:lnTo>
                      <a:lnTo>
                        <a:pt x="1724" y="7829"/>
                      </a:lnTo>
                      <a:cubicBezTo>
                        <a:pt x="2069" y="7916"/>
                        <a:pt x="2675" y="8005"/>
                        <a:pt x="2759" y="8090"/>
                      </a:cubicBezTo>
                      <a:cubicBezTo>
                        <a:pt x="2843" y="8175"/>
                        <a:pt x="2382" y="8117"/>
                        <a:pt x="2230" y="8339"/>
                      </a:cubicBezTo>
                      <a:cubicBezTo>
                        <a:pt x="2078" y="8560"/>
                        <a:pt x="1874" y="9189"/>
                        <a:pt x="1848" y="9422"/>
                      </a:cubicBezTo>
                      <a:cubicBezTo>
                        <a:pt x="1822" y="9656"/>
                        <a:pt x="1806" y="9700"/>
                        <a:pt x="2073" y="9738"/>
                      </a:cubicBezTo>
                      <a:cubicBezTo>
                        <a:pt x="2340" y="9777"/>
                        <a:pt x="3104" y="9626"/>
                        <a:pt x="3448" y="9656"/>
                      </a:cubicBezTo>
                      <a:cubicBezTo>
                        <a:pt x="3792" y="9686"/>
                        <a:pt x="3969" y="9858"/>
                        <a:pt x="4138" y="9917"/>
                      </a:cubicBezTo>
                      <a:cubicBezTo>
                        <a:pt x="4307" y="9976"/>
                        <a:pt x="4368" y="9999"/>
                        <a:pt x="4463" y="10013"/>
                      </a:cubicBezTo>
                      <a:cubicBezTo>
                        <a:pt x="4558" y="10027"/>
                        <a:pt x="4532" y="10015"/>
                        <a:pt x="4708" y="9999"/>
                      </a:cubicBezTo>
                      <a:cubicBezTo>
                        <a:pt x="4884" y="9983"/>
                        <a:pt x="5267" y="9931"/>
                        <a:pt x="5517" y="9917"/>
                      </a:cubicBezTo>
                      <a:cubicBezTo>
                        <a:pt x="5767" y="9903"/>
                        <a:pt x="5977" y="9917"/>
                        <a:pt x="6207" y="9917"/>
                      </a:cubicBezTo>
                      <a:cubicBezTo>
                        <a:pt x="6667" y="9830"/>
                        <a:pt x="7228" y="9704"/>
                        <a:pt x="7586" y="9656"/>
                      </a:cubicBezTo>
                      <a:cubicBezTo>
                        <a:pt x="7944" y="9608"/>
                        <a:pt x="8185" y="9677"/>
                        <a:pt x="8353" y="9629"/>
                      </a:cubicBezTo>
                      <a:cubicBezTo>
                        <a:pt x="8521" y="9581"/>
                        <a:pt x="8604" y="9494"/>
                        <a:pt x="8597" y="9368"/>
                      </a:cubicBezTo>
                      <a:cubicBezTo>
                        <a:pt x="8590" y="9242"/>
                        <a:pt x="8278" y="8989"/>
                        <a:pt x="8312" y="8872"/>
                      </a:cubicBezTo>
                      <a:cubicBezTo>
                        <a:pt x="8346" y="8755"/>
                        <a:pt x="8653" y="8734"/>
                        <a:pt x="8802" y="8668"/>
                      </a:cubicBezTo>
                      <a:cubicBezTo>
                        <a:pt x="8951" y="8602"/>
                        <a:pt x="9106" y="8518"/>
                        <a:pt x="9207" y="8474"/>
                      </a:cubicBezTo>
                      <a:cubicBezTo>
                        <a:pt x="9308" y="8430"/>
                        <a:pt x="9462" y="8479"/>
                        <a:pt x="9408" y="8406"/>
                      </a:cubicBezTo>
                      <a:cubicBezTo>
                        <a:pt x="9354" y="8333"/>
                        <a:pt x="9101" y="8223"/>
                        <a:pt x="8882" y="8035"/>
                      </a:cubicBezTo>
                      <a:cubicBezTo>
                        <a:pt x="8663" y="7847"/>
                        <a:pt x="8352" y="7492"/>
                        <a:pt x="8092" y="7279"/>
                      </a:cubicBezTo>
                      <a:cubicBezTo>
                        <a:pt x="7832" y="7066"/>
                        <a:pt x="7487" y="6889"/>
                        <a:pt x="7321" y="6759"/>
                      </a:cubicBezTo>
                      <a:cubicBezTo>
                        <a:pt x="7155" y="6629"/>
                        <a:pt x="7054" y="6580"/>
                        <a:pt x="7098" y="6497"/>
                      </a:cubicBezTo>
                      <a:cubicBezTo>
                        <a:pt x="7142" y="6414"/>
                        <a:pt x="7390" y="6345"/>
                        <a:pt x="7586" y="6263"/>
                      </a:cubicBezTo>
                      <a:cubicBezTo>
                        <a:pt x="7782" y="6181"/>
                        <a:pt x="8026" y="6082"/>
                        <a:pt x="8276" y="6002"/>
                      </a:cubicBezTo>
                      <a:cubicBezTo>
                        <a:pt x="8526" y="5922"/>
                        <a:pt x="8900" y="5853"/>
                        <a:pt x="9086" y="5782"/>
                      </a:cubicBezTo>
                      <a:cubicBezTo>
                        <a:pt x="9272" y="5711"/>
                        <a:pt x="9238" y="5584"/>
                        <a:pt x="9390" y="5577"/>
                      </a:cubicBezTo>
                      <a:cubicBezTo>
                        <a:pt x="9542" y="5570"/>
                        <a:pt x="9898" y="5757"/>
                        <a:pt x="10000" y="5741"/>
                      </a:cubicBezTo>
                      <a:cubicBezTo>
                        <a:pt x="10102" y="5725"/>
                        <a:pt x="10000" y="5568"/>
                        <a:pt x="10000" y="5481"/>
                      </a:cubicBezTo>
                      <a:lnTo>
                        <a:pt x="10000" y="4697"/>
                      </a:lnTo>
                      <a:cubicBezTo>
                        <a:pt x="9655" y="4697"/>
                        <a:pt x="9655" y="3654"/>
                        <a:pt x="9655" y="3654"/>
                      </a:cubicBezTo>
                      <a:lnTo>
                        <a:pt x="9655" y="2871"/>
                      </a:lnTo>
                      <a:lnTo>
                        <a:pt x="9655" y="2609"/>
                      </a:lnTo>
                      <a:lnTo>
                        <a:pt x="9310" y="1827"/>
                      </a:lnTo>
                      <a:lnTo>
                        <a:pt x="9310" y="1305"/>
                      </a:lnTo>
                      <a:lnTo>
                        <a:pt x="7931" y="783"/>
                      </a:lnTo>
                      <a:lnTo>
                        <a:pt x="6552" y="1305"/>
                      </a:lnTo>
                      <a:cubicBezTo>
                        <a:pt x="6552" y="1305"/>
                        <a:pt x="6207" y="1305"/>
                        <a:pt x="5862" y="1044"/>
                      </a:cubicBezTo>
                      <a:lnTo>
                        <a:pt x="5862" y="522"/>
                      </a:lnTo>
                      <a:lnTo>
                        <a:pt x="4828" y="261"/>
                      </a:lnTo>
                      <a:lnTo>
                        <a:pt x="4138" y="0"/>
                      </a:lnTo>
                      <a:lnTo>
                        <a:pt x="3793" y="261"/>
                      </a:lnTo>
                      <a:lnTo>
                        <a:pt x="3448" y="1305"/>
                      </a:lnTo>
                      <a:lnTo>
                        <a:pt x="3103" y="1827"/>
                      </a:lnTo>
                      <a:lnTo>
                        <a:pt x="2414" y="1827"/>
                      </a:lnTo>
                      <a:lnTo>
                        <a:pt x="1724" y="1827"/>
                      </a:lnTo>
                      <a:lnTo>
                        <a:pt x="1724" y="2088"/>
                      </a:lnTo>
                      <a:lnTo>
                        <a:pt x="1724" y="2609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" name="Freeform 345"/>
                <p:cNvSpPr>
                  <a:spLocks/>
                </p:cNvSpPr>
                <p:nvPr/>
              </p:nvSpPr>
              <p:spPr bwMode="auto">
                <a:xfrm>
                  <a:off x="4665663" y="3100388"/>
                  <a:ext cx="76200" cy="101600"/>
                </a:xfrm>
                <a:custGeom>
                  <a:avLst/>
                  <a:gdLst>
                    <a:gd name="T0" fmla="*/ 2147483647 w 66"/>
                    <a:gd name="T1" fmla="*/ 2147483647 h 90"/>
                    <a:gd name="T2" fmla="*/ 2147483647 w 66"/>
                    <a:gd name="T3" fmla="*/ 2147483647 h 90"/>
                    <a:gd name="T4" fmla="*/ 2147483647 w 66"/>
                    <a:gd name="T5" fmla="*/ 2147483647 h 90"/>
                    <a:gd name="T6" fmla="*/ 2147483647 w 66"/>
                    <a:gd name="T7" fmla="*/ 2147483647 h 90"/>
                    <a:gd name="T8" fmla="*/ 2147483647 w 66"/>
                    <a:gd name="T9" fmla="*/ 2147483647 h 90"/>
                    <a:gd name="T10" fmla="*/ 2147483647 w 66"/>
                    <a:gd name="T11" fmla="*/ 2147483647 h 90"/>
                    <a:gd name="T12" fmla="*/ 2147483647 w 66"/>
                    <a:gd name="T13" fmla="*/ 2147483647 h 90"/>
                    <a:gd name="T14" fmla="*/ 2147483647 w 66"/>
                    <a:gd name="T15" fmla="*/ 2147483647 h 90"/>
                    <a:gd name="T16" fmla="*/ 2147483647 w 66"/>
                    <a:gd name="T17" fmla="*/ 2147483647 h 90"/>
                    <a:gd name="T18" fmla="*/ 2147483647 w 66"/>
                    <a:gd name="T19" fmla="*/ 2147483647 h 90"/>
                    <a:gd name="T20" fmla="*/ 2147483647 w 66"/>
                    <a:gd name="T21" fmla="*/ 0 h 90"/>
                    <a:gd name="T22" fmla="*/ 2147483647 w 66"/>
                    <a:gd name="T23" fmla="*/ 2147483647 h 90"/>
                    <a:gd name="T24" fmla="*/ 2147483647 w 66"/>
                    <a:gd name="T25" fmla="*/ 2147483647 h 90"/>
                    <a:gd name="T26" fmla="*/ 2147483647 w 66"/>
                    <a:gd name="T27" fmla="*/ 2147483647 h 90"/>
                    <a:gd name="T28" fmla="*/ 2147483647 w 66"/>
                    <a:gd name="T29" fmla="*/ 2147483647 h 90"/>
                    <a:gd name="T30" fmla="*/ 2147483647 w 66"/>
                    <a:gd name="T31" fmla="*/ 2147483647 h 90"/>
                    <a:gd name="T32" fmla="*/ 0 w 66"/>
                    <a:gd name="T33" fmla="*/ 2147483647 h 90"/>
                    <a:gd name="T34" fmla="*/ 2147483647 w 66"/>
                    <a:gd name="T35" fmla="*/ 2147483647 h 90"/>
                    <a:gd name="T36" fmla="*/ 2147483647 w 66"/>
                    <a:gd name="T37" fmla="*/ 2147483647 h 9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6" h="90">
                      <a:moveTo>
                        <a:pt x="18" y="72"/>
                      </a:moveTo>
                      <a:lnTo>
                        <a:pt x="30" y="78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8" y="78"/>
                      </a:lnTo>
                      <a:lnTo>
                        <a:pt x="48" y="60"/>
                      </a:lnTo>
                      <a:lnTo>
                        <a:pt x="60" y="48"/>
                      </a:lnTo>
                      <a:lnTo>
                        <a:pt x="60" y="30"/>
                      </a:lnTo>
                      <a:lnTo>
                        <a:pt x="66" y="18"/>
                      </a:lnTo>
                      <a:lnTo>
                        <a:pt x="66" y="6"/>
                      </a:lnTo>
                      <a:lnTo>
                        <a:pt x="66" y="0"/>
                      </a:lnTo>
                      <a:lnTo>
                        <a:pt x="54" y="6"/>
                      </a:lnTo>
                      <a:lnTo>
                        <a:pt x="36" y="12"/>
                      </a:lnTo>
                      <a:lnTo>
                        <a:pt x="36" y="30"/>
                      </a:lnTo>
                      <a:lnTo>
                        <a:pt x="24" y="18"/>
                      </a:lnTo>
                      <a:lnTo>
                        <a:pt x="12" y="54"/>
                      </a:lnTo>
                      <a:lnTo>
                        <a:pt x="0" y="66"/>
                      </a:lnTo>
                      <a:lnTo>
                        <a:pt x="6" y="72"/>
                      </a:lnTo>
                      <a:lnTo>
                        <a:pt x="18" y="7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" name="Freeform 346"/>
                <p:cNvSpPr>
                  <a:spLocks/>
                </p:cNvSpPr>
                <p:nvPr/>
              </p:nvSpPr>
              <p:spPr bwMode="auto">
                <a:xfrm rot="20966185">
                  <a:off x="5046663" y="3533775"/>
                  <a:ext cx="158750" cy="163513"/>
                </a:xfrm>
                <a:custGeom>
                  <a:avLst/>
                  <a:gdLst>
                    <a:gd name="T0" fmla="*/ 2147483647 w 9874"/>
                    <a:gd name="T1" fmla="*/ 861456484 h 10000"/>
                    <a:gd name="T2" fmla="*/ 2147483647 w 9874"/>
                    <a:gd name="T3" fmla="*/ 573160271 h 10000"/>
                    <a:gd name="T4" fmla="*/ 2147483647 w 9874"/>
                    <a:gd name="T5" fmla="*/ 571945092 h 10000"/>
                    <a:gd name="T6" fmla="*/ 2147483647 w 9874"/>
                    <a:gd name="T7" fmla="*/ 0 h 10000"/>
                    <a:gd name="T8" fmla="*/ 2147483647 w 9874"/>
                    <a:gd name="T9" fmla="*/ 350414474 h 10000"/>
                    <a:gd name="T10" fmla="*/ 2147483647 w 9874"/>
                    <a:gd name="T11" fmla="*/ 1282208266 h 10000"/>
                    <a:gd name="T12" fmla="*/ 1792679761 w 9874"/>
                    <a:gd name="T13" fmla="*/ 1861231051 h 10000"/>
                    <a:gd name="T14" fmla="*/ 1792679761 w 9874"/>
                    <a:gd name="T15" fmla="*/ 2147483647 h 10000"/>
                    <a:gd name="T16" fmla="*/ 1194741583 w 9874"/>
                    <a:gd name="T17" fmla="*/ 2147483647 h 10000"/>
                    <a:gd name="T18" fmla="*/ 0 w 9874"/>
                    <a:gd name="T19" fmla="*/ 2147483647 h 10000"/>
                    <a:gd name="T20" fmla="*/ 1194741583 w 9874"/>
                    <a:gd name="T21" fmla="*/ 2147483647 h 10000"/>
                    <a:gd name="T22" fmla="*/ 2147483647 w 9874"/>
                    <a:gd name="T23" fmla="*/ 2147483647 h 10000"/>
                    <a:gd name="T24" fmla="*/ 2147483647 w 9874"/>
                    <a:gd name="T25" fmla="*/ 2147483647 h 10000"/>
                    <a:gd name="T26" fmla="*/ 2147483647 w 9874"/>
                    <a:gd name="T27" fmla="*/ 2147483647 h 10000"/>
                    <a:gd name="T28" fmla="*/ 2147483647 w 9874"/>
                    <a:gd name="T29" fmla="*/ 2147483647 h 10000"/>
                    <a:gd name="T30" fmla="*/ 2147483647 w 9874"/>
                    <a:gd name="T31" fmla="*/ 2147483647 h 10000"/>
                    <a:gd name="T32" fmla="*/ 2147483647 w 9874"/>
                    <a:gd name="T33" fmla="*/ 2147483647 h 10000"/>
                    <a:gd name="T34" fmla="*/ 2147483647 w 9874"/>
                    <a:gd name="T35" fmla="*/ 2147483647 h 10000"/>
                    <a:gd name="T36" fmla="*/ 2147483647 w 9874"/>
                    <a:gd name="T37" fmla="*/ 2147483647 h 10000"/>
                    <a:gd name="T38" fmla="*/ 2147483647 w 9874"/>
                    <a:gd name="T39" fmla="*/ 2147483647 h 10000"/>
                    <a:gd name="T40" fmla="*/ 2147483647 w 9874"/>
                    <a:gd name="T41" fmla="*/ 2147483647 h 10000"/>
                    <a:gd name="T42" fmla="*/ 2147483647 w 9874"/>
                    <a:gd name="T43" fmla="*/ 2147483647 h 10000"/>
                    <a:gd name="T44" fmla="*/ 2147483647 w 9874"/>
                    <a:gd name="T45" fmla="*/ 2083902531 h 10000"/>
                    <a:gd name="T46" fmla="*/ 2147483647 w 9874"/>
                    <a:gd name="T47" fmla="*/ 1331460655 h 10000"/>
                    <a:gd name="T48" fmla="*/ 2147483647 w 9874"/>
                    <a:gd name="T49" fmla="*/ 1056034845 h 10000"/>
                    <a:gd name="T50" fmla="*/ 2147483647 w 9874"/>
                    <a:gd name="T51" fmla="*/ 861456484 h 1000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9874" h="10000">
                      <a:moveTo>
                        <a:pt x="9677" y="735"/>
                      </a:moveTo>
                      <a:lnTo>
                        <a:pt x="9874" y="489"/>
                      </a:lnTo>
                      <a:lnTo>
                        <a:pt x="9223" y="488"/>
                      </a:lnTo>
                      <a:lnTo>
                        <a:pt x="8813" y="0"/>
                      </a:lnTo>
                      <a:lnTo>
                        <a:pt x="5802" y="299"/>
                      </a:lnTo>
                      <a:lnTo>
                        <a:pt x="3889" y="1094"/>
                      </a:lnTo>
                      <a:lnTo>
                        <a:pt x="1667" y="1588"/>
                      </a:lnTo>
                      <a:lnTo>
                        <a:pt x="1667" y="2083"/>
                      </a:lnTo>
                      <a:lnTo>
                        <a:pt x="1111" y="3073"/>
                      </a:lnTo>
                      <a:lnTo>
                        <a:pt x="0" y="4062"/>
                      </a:lnTo>
                      <a:lnTo>
                        <a:pt x="1111" y="5547"/>
                      </a:lnTo>
                      <a:lnTo>
                        <a:pt x="3333" y="6042"/>
                      </a:lnTo>
                      <a:lnTo>
                        <a:pt x="2222" y="7031"/>
                      </a:lnTo>
                      <a:lnTo>
                        <a:pt x="2222" y="9010"/>
                      </a:lnTo>
                      <a:lnTo>
                        <a:pt x="4445" y="10000"/>
                      </a:lnTo>
                      <a:lnTo>
                        <a:pt x="5555" y="9010"/>
                      </a:lnTo>
                      <a:lnTo>
                        <a:pt x="5555" y="8021"/>
                      </a:lnTo>
                      <a:lnTo>
                        <a:pt x="7777" y="7031"/>
                      </a:lnTo>
                      <a:lnTo>
                        <a:pt x="5555" y="5052"/>
                      </a:lnTo>
                      <a:lnTo>
                        <a:pt x="5555" y="4062"/>
                      </a:lnTo>
                      <a:lnTo>
                        <a:pt x="4445" y="2578"/>
                      </a:lnTo>
                      <a:lnTo>
                        <a:pt x="7777" y="2083"/>
                      </a:lnTo>
                      <a:lnTo>
                        <a:pt x="9152" y="1778"/>
                      </a:lnTo>
                      <a:lnTo>
                        <a:pt x="9179" y="1136"/>
                      </a:lnTo>
                      <a:lnTo>
                        <a:pt x="9413" y="901"/>
                      </a:lnTo>
                      <a:lnTo>
                        <a:pt x="9677" y="735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" name="Freeform 351"/>
                <p:cNvSpPr>
                  <a:spLocks/>
                </p:cNvSpPr>
                <p:nvPr/>
              </p:nvSpPr>
              <p:spPr bwMode="auto">
                <a:xfrm>
                  <a:off x="5037138" y="3279775"/>
                  <a:ext cx="204787" cy="16827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0 h 10000"/>
                    <a:gd name="T8" fmla="*/ 2147483647 w 10000"/>
                    <a:gd name="T9" fmla="*/ 962987830 h 10000"/>
                    <a:gd name="T10" fmla="*/ 2147483647 w 10000"/>
                    <a:gd name="T11" fmla="*/ 1505821189 h 10000"/>
                    <a:gd name="T12" fmla="*/ 2147483647 w 10000"/>
                    <a:gd name="T13" fmla="*/ 962987830 h 10000"/>
                    <a:gd name="T14" fmla="*/ 2147483647 w 10000"/>
                    <a:gd name="T15" fmla="*/ 2147483647 h 10000"/>
                    <a:gd name="T16" fmla="*/ 1839321513 w 10000"/>
                    <a:gd name="T17" fmla="*/ 2147483647 h 10000"/>
                    <a:gd name="T18" fmla="*/ 1728171895 w 10000"/>
                    <a:gd name="T19" fmla="*/ 2147483647 h 10000"/>
                    <a:gd name="T20" fmla="*/ 1513069159 w 10000"/>
                    <a:gd name="T21" fmla="*/ 2147483647 h 10000"/>
                    <a:gd name="T22" fmla="*/ 7214134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2147483647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000" h="10000">
                      <a:moveTo>
                        <a:pt x="8952" y="4746"/>
                      </a:moveTo>
                      <a:cubicBezTo>
                        <a:pt x="8952" y="4746"/>
                        <a:pt x="9789" y="4438"/>
                        <a:pt x="9789" y="4036"/>
                      </a:cubicBezTo>
                      <a:cubicBezTo>
                        <a:pt x="10125" y="3229"/>
                        <a:pt x="10054" y="3000"/>
                        <a:pt x="9628" y="2328"/>
                      </a:cubicBezTo>
                      <a:cubicBezTo>
                        <a:pt x="9201" y="1655"/>
                        <a:pt x="8028" y="776"/>
                        <a:pt x="7229" y="0"/>
                      </a:cubicBezTo>
                      <a:cubicBezTo>
                        <a:pt x="6677" y="239"/>
                        <a:pt x="6358" y="529"/>
                        <a:pt x="5576" y="715"/>
                      </a:cubicBezTo>
                      <a:cubicBezTo>
                        <a:pt x="4794" y="901"/>
                        <a:pt x="3551" y="983"/>
                        <a:pt x="2539" y="1118"/>
                      </a:cubicBezTo>
                      <a:lnTo>
                        <a:pt x="2201" y="715"/>
                      </a:lnTo>
                      <a:lnTo>
                        <a:pt x="1188" y="2730"/>
                      </a:lnTo>
                      <a:cubicBezTo>
                        <a:pt x="963" y="3268"/>
                        <a:pt x="631" y="4031"/>
                        <a:pt x="513" y="4343"/>
                      </a:cubicBezTo>
                      <a:cubicBezTo>
                        <a:pt x="396" y="4654"/>
                        <a:pt x="496" y="4524"/>
                        <a:pt x="482" y="4603"/>
                      </a:cubicBezTo>
                      <a:cubicBezTo>
                        <a:pt x="467" y="4681"/>
                        <a:pt x="503" y="4723"/>
                        <a:pt x="422" y="4817"/>
                      </a:cubicBezTo>
                      <a:cubicBezTo>
                        <a:pt x="342" y="4911"/>
                        <a:pt x="-28" y="5153"/>
                        <a:pt x="2" y="5165"/>
                      </a:cubicBezTo>
                      <a:cubicBezTo>
                        <a:pt x="871" y="6361"/>
                        <a:pt x="1309" y="7628"/>
                        <a:pt x="1789" y="8230"/>
                      </a:cubicBezTo>
                      <a:cubicBezTo>
                        <a:pt x="2266" y="8832"/>
                        <a:pt x="2645" y="8558"/>
                        <a:pt x="2875" y="8776"/>
                      </a:cubicBezTo>
                      <a:cubicBezTo>
                        <a:pt x="3105" y="8994"/>
                        <a:pt x="2722" y="9336"/>
                        <a:pt x="3174" y="9539"/>
                      </a:cubicBezTo>
                      <a:cubicBezTo>
                        <a:pt x="3626" y="9742"/>
                        <a:pt x="4682" y="10053"/>
                        <a:pt x="5588" y="9993"/>
                      </a:cubicBezTo>
                      <a:cubicBezTo>
                        <a:pt x="6494" y="9933"/>
                        <a:pt x="8055" y="9717"/>
                        <a:pt x="8615" y="9179"/>
                      </a:cubicBezTo>
                      <a:cubicBezTo>
                        <a:pt x="9175" y="8641"/>
                        <a:pt x="8840" y="7567"/>
                        <a:pt x="8952" y="6761"/>
                      </a:cubicBezTo>
                      <a:lnTo>
                        <a:pt x="9628" y="6358"/>
                      </a:lnTo>
                      <a:cubicBezTo>
                        <a:pt x="9591" y="6168"/>
                        <a:pt x="9555" y="5977"/>
                        <a:pt x="9518" y="5787"/>
                      </a:cubicBezTo>
                      <a:cubicBezTo>
                        <a:pt x="9629" y="5384"/>
                        <a:pt x="8840" y="5149"/>
                        <a:pt x="8952" y="4746"/>
                      </a:cubicBez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" name="Freeform 353"/>
                <p:cNvSpPr>
                  <a:spLocks/>
                </p:cNvSpPr>
                <p:nvPr/>
              </p:nvSpPr>
              <p:spPr bwMode="auto">
                <a:xfrm>
                  <a:off x="4830763" y="3201988"/>
                  <a:ext cx="158750" cy="82550"/>
                </a:xfrm>
                <a:custGeom>
                  <a:avLst/>
                  <a:gdLst>
                    <a:gd name="T0" fmla="*/ 2147483647 w 10569"/>
                    <a:gd name="T1" fmla="*/ 218132199 h 10092"/>
                    <a:gd name="T2" fmla="*/ 2147483647 w 10569"/>
                    <a:gd name="T3" fmla="*/ 122706788 h 10092"/>
                    <a:gd name="T4" fmla="*/ 2147483647 w 10569"/>
                    <a:gd name="T5" fmla="*/ 61371189 h 10092"/>
                    <a:gd name="T6" fmla="*/ 2147483647 w 10569"/>
                    <a:gd name="T7" fmla="*/ 0 h 10092"/>
                    <a:gd name="T8" fmla="*/ 2147483647 w 10569"/>
                    <a:gd name="T9" fmla="*/ 30665321 h 10092"/>
                    <a:gd name="T10" fmla="*/ 2147483647 w 10569"/>
                    <a:gd name="T11" fmla="*/ 0 h 10092"/>
                    <a:gd name="T12" fmla="*/ 2097951320 w 10569"/>
                    <a:gd name="T13" fmla="*/ 30665321 h 10092"/>
                    <a:gd name="T14" fmla="*/ 1401434486 w 10569"/>
                    <a:gd name="T15" fmla="*/ 61371189 h 10092"/>
                    <a:gd name="T16" fmla="*/ 704917667 w 10569"/>
                    <a:gd name="T17" fmla="*/ 92041467 h 10092"/>
                    <a:gd name="T18" fmla="*/ 8448222 w 10569"/>
                    <a:gd name="T19" fmla="*/ 122706788 h 10092"/>
                    <a:gd name="T20" fmla="*/ 357065685 w 10569"/>
                    <a:gd name="T21" fmla="*/ 164160932 h 10092"/>
                    <a:gd name="T22" fmla="*/ 1012965140 w 10569"/>
                    <a:gd name="T23" fmla="*/ 220119984 h 10092"/>
                    <a:gd name="T24" fmla="*/ 1750099564 w 10569"/>
                    <a:gd name="T25" fmla="*/ 306784830 h 10092"/>
                    <a:gd name="T26" fmla="*/ 2097951320 w 10569"/>
                    <a:gd name="T27" fmla="*/ 337490632 h 10092"/>
                    <a:gd name="T28" fmla="*/ 2147483647 w 10569"/>
                    <a:gd name="T29" fmla="*/ 371544855 h 10092"/>
                    <a:gd name="T30" fmla="*/ 2147483647 w 10569"/>
                    <a:gd name="T31" fmla="*/ 367936564 h 10092"/>
                    <a:gd name="T32" fmla="*/ 2147483647 w 10569"/>
                    <a:gd name="T33" fmla="*/ 337230696 h 10092"/>
                    <a:gd name="T34" fmla="*/ 2147483647 w 10569"/>
                    <a:gd name="T35" fmla="*/ 346435062 h 10092"/>
                    <a:gd name="T36" fmla="*/ 2147483647 w 10569"/>
                    <a:gd name="T37" fmla="*/ 347321125 h 10092"/>
                    <a:gd name="T38" fmla="*/ 2147483647 w 10569"/>
                    <a:gd name="T39" fmla="*/ 353615522 h 10092"/>
                    <a:gd name="T40" fmla="*/ 2147483647 w 10569"/>
                    <a:gd name="T41" fmla="*/ 369740943 h 10092"/>
                    <a:gd name="T42" fmla="*/ 2147483647 w 10569"/>
                    <a:gd name="T43" fmla="*/ 344411753 h 10092"/>
                    <a:gd name="T44" fmla="*/ 2147483647 w 10569"/>
                    <a:gd name="T45" fmla="*/ 359211597 h 100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0569" h="10092">
                      <a:moveTo>
                        <a:pt x="10569" y="5925"/>
                      </a:moveTo>
                      <a:cubicBezTo>
                        <a:pt x="10249" y="5077"/>
                        <a:pt x="8682" y="4197"/>
                        <a:pt x="7738" y="3333"/>
                      </a:cubicBezTo>
                      <a:lnTo>
                        <a:pt x="5920" y="1667"/>
                      </a:lnTo>
                      <a:lnTo>
                        <a:pt x="4102" y="0"/>
                      </a:lnTo>
                      <a:lnTo>
                        <a:pt x="4102" y="833"/>
                      </a:lnTo>
                      <a:lnTo>
                        <a:pt x="3193" y="0"/>
                      </a:lnTo>
                      <a:lnTo>
                        <a:pt x="2738" y="833"/>
                      </a:lnTo>
                      <a:lnTo>
                        <a:pt x="1829" y="1667"/>
                      </a:lnTo>
                      <a:lnTo>
                        <a:pt x="920" y="2500"/>
                      </a:lnTo>
                      <a:cubicBezTo>
                        <a:pt x="617" y="2778"/>
                        <a:pt x="87" y="3007"/>
                        <a:pt x="11" y="3333"/>
                      </a:cubicBezTo>
                      <a:cubicBezTo>
                        <a:pt x="-65" y="3659"/>
                        <a:pt x="248" y="4018"/>
                        <a:pt x="466" y="4459"/>
                      </a:cubicBezTo>
                      <a:cubicBezTo>
                        <a:pt x="684" y="4900"/>
                        <a:pt x="1019" y="5333"/>
                        <a:pt x="1322" y="5979"/>
                      </a:cubicBezTo>
                      <a:cubicBezTo>
                        <a:pt x="1625" y="6625"/>
                        <a:pt x="2048" y="7802"/>
                        <a:pt x="2284" y="8333"/>
                      </a:cubicBezTo>
                      <a:cubicBezTo>
                        <a:pt x="2520" y="8864"/>
                        <a:pt x="2583" y="8874"/>
                        <a:pt x="2738" y="9167"/>
                      </a:cubicBezTo>
                      <a:cubicBezTo>
                        <a:pt x="2893" y="9460"/>
                        <a:pt x="3217" y="10092"/>
                        <a:pt x="3217" y="10092"/>
                      </a:cubicBezTo>
                      <a:cubicBezTo>
                        <a:pt x="4581" y="10092"/>
                        <a:pt x="4900" y="9994"/>
                        <a:pt x="4900" y="9994"/>
                      </a:cubicBezTo>
                      <a:cubicBezTo>
                        <a:pt x="4785" y="9440"/>
                        <a:pt x="5654" y="9714"/>
                        <a:pt x="5539" y="9160"/>
                      </a:cubicBezTo>
                      <a:cubicBezTo>
                        <a:pt x="5853" y="9260"/>
                        <a:pt x="6250" y="9364"/>
                        <a:pt x="6402" y="9410"/>
                      </a:cubicBezTo>
                      <a:cubicBezTo>
                        <a:pt x="6554" y="9456"/>
                        <a:pt x="6377" y="9434"/>
                        <a:pt x="6453" y="9434"/>
                      </a:cubicBezTo>
                      <a:cubicBezTo>
                        <a:pt x="6529" y="9434"/>
                        <a:pt x="6505" y="9504"/>
                        <a:pt x="6723" y="9605"/>
                      </a:cubicBezTo>
                      <a:cubicBezTo>
                        <a:pt x="6941" y="9707"/>
                        <a:pt x="7421" y="10085"/>
                        <a:pt x="7759" y="10043"/>
                      </a:cubicBezTo>
                      <a:cubicBezTo>
                        <a:pt x="8097" y="10001"/>
                        <a:pt x="8436" y="9626"/>
                        <a:pt x="8753" y="9355"/>
                      </a:cubicBezTo>
                      <a:cubicBezTo>
                        <a:pt x="9070" y="9084"/>
                        <a:pt x="8347" y="9964"/>
                        <a:pt x="10391" y="9757"/>
                      </a:cubicBezTo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" name="Freeform 354"/>
                <p:cNvSpPr>
                  <a:spLocks/>
                </p:cNvSpPr>
                <p:nvPr/>
              </p:nvSpPr>
              <p:spPr bwMode="auto">
                <a:xfrm>
                  <a:off x="4943475" y="3287713"/>
                  <a:ext cx="138113" cy="95250"/>
                </a:xfrm>
                <a:custGeom>
                  <a:avLst/>
                  <a:gdLst>
                    <a:gd name="T0" fmla="*/ 2147483647 w 9980"/>
                    <a:gd name="T1" fmla="*/ 0 h 10000"/>
                    <a:gd name="T2" fmla="*/ 2147483647 w 9980"/>
                    <a:gd name="T3" fmla="*/ 120347451 h 10000"/>
                    <a:gd name="T4" fmla="*/ 2048295641 w 9980"/>
                    <a:gd name="T5" fmla="*/ 174854502 h 10000"/>
                    <a:gd name="T6" fmla="*/ 1295790420 w 9980"/>
                    <a:gd name="T7" fmla="*/ 229369258 h 10000"/>
                    <a:gd name="T8" fmla="*/ 794318046 w 9980"/>
                    <a:gd name="T9" fmla="*/ 209556601 h 10000"/>
                    <a:gd name="T10" fmla="*/ 543839063 w 9980"/>
                    <a:gd name="T11" fmla="*/ 174854502 h 10000"/>
                    <a:gd name="T12" fmla="*/ 292843180 w 9980"/>
                    <a:gd name="T13" fmla="*/ 283793289 h 10000"/>
                    <a:gd name="T14" fmla="*/ 41849789 w 9980"/>
                    <a:gd name="T15" fmla="*/ 447321156 h 10000"/>
                    <a:gd name="T16" fmla="*/ 11224449 w 9980"/>
                    <a:gd name="T17" fmla="*/ 470376980 h 10000"/>
                    <a:gd name="T18" fmla="*/ 159185930 w 9980"/>
                    <a:gd name="T19" fmla="*/ 536612402 h 10000"/>
                    <a:gd name="T20" fmla="*/ 838699122 w 9980"/>
                    <a:gd name="T21" fmla="*/ 744424260 h 10000"/>
                    <a:gd name="T22" fmla="*/ 1841683506 w 9980"/>
                    <a:gd name="T23" fmla="*/ 792279756 h 10000"/>
                    <a:gd name="T24" fmla="*/ 2147483647 w 9980"/>
                    <a:gd name="T25" fmla="*/ 746169002 h 10000"/>
                    <a:gd name="T26" fmla="*/ 2147483647 w 9980"/>
                    <a:gd name="T27" fmla="*/ 678509460 h 10000"/>
                    <a:gd name="T28" fmla="*/ 2147483647 w 9980"/>
                    <a:gd name="T29" fmla="*/ 678509460 h 10000"/>
                    <a:gd name="T30" fmla="*/ 2147483647 w 9980"/>
                    <a:gd name="T31" fmla="*/ 610766908 h 10000"/>
                    <a:gd name="T32" fmla="*/ 2147483647 w 9980"/>
                    <a:gd name="T33" fmla="*/ 392815010 h 10000"/>
                    <a:gd name="T34" fmla="*/ 2147483647 w 9980"/>
                    <a:gd name="T35" fmla="*/ 120347451 h 10000"/>
                    <a:gd name="T36" fmla="*/ 2147483647 w 9980"/>
                    <a:gd name="T37" fmla="*/ 9902428 h 10000"/>
                    <a:gd name="T38" fmla="*/ 2147483647 w 9980"/>
                    <a:gd name="T39" fmla="*/ 26306802 h 10000"/>
                    <a:gd name="T40" fmla="*/ 2147483647 w 9980"/>
                    <a:gd name="T41" fmla="*/ 0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980" h="10000">
                      <a:moveTo>
                        <a:pt x="7338" y="0"/>
                      </a:moveTo>
                      <a:cubicBezTo>
                        <a:pt x="6885" y="506"/>
                        <a:pt x="6535" y="1151"/>
                        <a:pt x="5980" y="1519"/>
                      </a:cubicBezTo>
                      <a:cubicBezTo>
                        <a:pt x="5426" y="1887"/>
                        <a:pt x="4670" y="1978"/>
                        <a:pt x="4015" y="2207"/>
                      </a:cubicBezTo>
                      <a:cubicBezTo>
                        <a:pt x="2540" y="2895"/>
                        <a:pt x="2950" y="2822"/>
                        <a:pt x="2540" y="2895"/>
                      </a:cubicBezTo>
                      <a:cubicBezTo>
                        <a:pt x="2130" y="2968"/>
                        <a:pt x="1557" y="2645"/>
                        <a:pt x="1557" y="2645"/>
                      </a:cubicBezTo>
                      <a:cubicBezTo>
                        <a:pt x="1066" y="1958"/>
                        <a:pt x="1230" y="2051"/>
                        <a:pt x="1066" y="2207"/>
                      </a:cubicBezTo>
                      <a:cubicBezTo>
                        <a:pt x="902" y="2363"/>
                        <a:pt x="574" y="3582"/>
                        <a:pt x="574" y="3582"/>
                      </a:cubicBezTo>
                      <a:cubicBezTo>
                        <a:pt x="409" y="4270"/>
                        <a:pt x="174" y="5254"/>
                        <a:pt x="82" y="5646"/>
                      </a:cubicBezTo>
                      <a:cubicBezTo>
                        <a:pt x="-10" y="6038"/>
                        <a:pt x="-16" y="5749"/>
                        <a:pt x="22" y="5937"/>
                      </a:cubicBezTo>
                      <a:cubicBezTo>
                        <a:pt x="60" y="6125"/>
                        <a:pt x="42" y="6197"/>
                        <a:pt x="312" y="6773"/>
                      </a:cubicBezTo>
                      <a:cubicBezTo>
                        <a:pt x="583" y="7349"/>
                        <a:pt x="1094" y="8858"/>
                        <a:pt x="1644" y="9396"/>
                      </a:cubicBezTo>
                      <a:cubicBezTo>
                        <a:pt x="2194" y="9934"/>
                        <a:pt x="3153" y="9997"/>
                        <a:pt x="3610" y="10000"/>
                      </a:cubicBezTo>
                      <a:cubicBezTo>
                        <a:pt x="4068" y="10003"/>
                        <a:pt x="3989" y="9657"/>
                        <a:pt x="4389" y="9418"/>
                      </a:cubicBezTo>
                      <a:cubicBezTo>
                        <a:pt x="4788" y="9179"/>
                        <a:pt x="5720" y="8707"/>
                        <a:pt x="6009" y="8564"/>
                      </a:cubicBezTo>
                      <a:cubicBezTo>
                        <a:pt x="6298" y="8421"/>
                        <a:pt x="5883" y="8706"/>
                        <a:pt x="6124" y="8564"/>
                      </a:cubicBezTo>
                      <a:cubicBezTo>
                        <a:pt x="6364" y="8422"/>
                        <a:pt x="7069" y="8310"/>
                        <a:pt x="7455" y="7709"/>
                      </a:cubicBezTo>
                      <a:cubicBezTo>
                        <a:pt x="7841" y="7109"/>
                        <a:pt x="8111" y="5875"/>
                        <a:pt x="8438" y="4958"/>
                      </a:cubicBezTo>
                      <a:cubicBezTo>
                        <a:pt x="8929" y="3812"/>
                        <a:pt x="9701" y="2324"/>
                        <a:pt x="9913" y="1519"/>
                      </a:cubicBezTo>
                      <a:cubicBezTo>
                        <a:pt x="10125" y="713"/>
                        <a:pt x="9778" y="589"/>
                        <a:pt x="9710" y="125"/>
                      </a:cubicBezTo>
                      <a:lnTo>
                        <a:pt x="9128" y="332"/>
                      </a:lnTo>
                      <a:lnTo>
                        <a:pt x="7338" y="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" name="Freeform 355"/>
                <p:cNvSpPr>
                  <a:spLocks/>
                </p:cNvSpPr>
                <p:nvPr/>
              </p:nvSpPr>
              <p:spPr bwMode="auto">
                <a:xfrm>
                  <a:off x="4948238" y="3248025"/>
                  <a:ext cx="133350" cy="69850"/>
                </a:xfrm>
                <a:custGeom>
                  <a:avLst/>
                  <a:gdLst>
                    <a:gd name="T0" fmla="*/ 2147483647 w 10000"/>
                    <a:gd name="T1" fmla="*/ 11717197 h 9595"/>
                    <a:gd name="T2" fmla="*/ 2117831042 w 10000"/>
                    <a:gd name="T3" fmla="*/ 1864984 h 9595"/>
                    <a:gd name="T4" fmla="*/ 1670018673 w 10000"/>
                    <a:gd name="T5" fmla="*/ 1985706 h 9595"/>
                    <a:gd name="T6" fmla="*/ 1192608324 w 10000"/>
                    <a:gd name="T7" fmla="*/ 11717197 h 9595"/>
                    <a:gd name="T8" fmla="*/ 954346452 w 10000"/>
                    <a:gd name="T9" fmla="*/ 56295023 h 9595"/>
                    <a:gd name="T10" fmla="*/ 0 w 10000"/>
                    <a:gd name="T11" fmla="*/ 100895271 h 9595"/>
                    <a:gd name="T12" fmla="*/ 238705181 w 10000"/>
                    <a:gd name="T13" fmla="*/ 145472777 h 9595"/>
                    <a:gd name="T14" fmla="*/ 413599734 w 10000"/>
                    <a:gd name="T15" fmla="*/ 172255509 h 9595"/>
                    <a:gd name="T16" fmla="*/ 852527046 w 10000"/>
                    <a:gd name="T17" fmla="*/ 192499706 h 9595"/>
                    <a:gd name="T18" fmla="*/ 1872358309 w 10000"/>
                    <a:gd name="T19" fmla="*/ 165736637 h 9595"/>
                    <a:gd name="T20" fmla="*/ 2147483647 w 10000"/>
                    <a:gd name="T21" fmla="*/ 153539079 h 9595"/>
                    <a:gd name="T22" fmla="*/ 2147483647 w 10000"/>
                    <a:gd name="T23" fmla="*/ 109902201 h 9595"/>
                    <a:gd name="T24" fmla="*/ 2147483647 w 10000"/>
                    <a:gd name="T25" fmla="*/ 118909553 h 9595"/>
                    <a:gd name="T26" fmla="*/ 2147483647 w 10000"/>
                    <a:gd name="T27" fmla="*/ 99771804 h 9595"/>
                    <a:gd name="T28" fmla="*/ 2147483647 w 10000"/>
                    <a:gd name="T29" fmla="*/ 78603679 h 9595"/>
                    <a:gd name="T30" fmla="*/ 2147483647 w 10000"/>
                    <a:gd name="T31" fmla="*/ 43215616 h 9595"/>
                    <a:gd name="T32" fmla="*/ 2147483647 w 10000"/>
                    <a:gd name="T33" fmla="*/ 24356051 h 9595"/>
                    <a:gd name="T34" fmla="*/ 2147483647 w 10000"/>
                    <a:gd name="T35" fmla="*/ 11717197 h 9595"/>
                    <a:gd name="T36" fmla="*/ 2147483647 w 10000"/>
                    <a:gd name="T37" fmla="*/ 11717197 h 95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0000" h="9595">
                      <a:moveTo>
                        <a:pt x="6210" y="584"/>
                      </a:moveTo>
                      <a:cubicBezTo>
                        <a:pt x="5554" y="325"/>
                        <a:pt x="5389" y="258"/>
                        <a:pt x="5013" y="93"/>
                      </a:cubicBezTo>
                      <a:cubicBezTo>
                        <a:pt x="4637" y="-72"/>
                        <a:pt x="4318" y="17"/>
                        <a:pt x="3953" y="99"/>
                      </a:cubicBezTo>
                      <a:lnTo>
                        <a:pt x="2823" y="584"/>
                      </a:lnTo>
                      <a:lnTo>
                        <a:pt x="2259" y="2806"/>
                      </a:lnTo>
                      <a:lnTo>
                        <a:pt x="0" y="5029"/>
                      </a:lnTo>
                      <a:lnTo>
                        <a:pt x="565" y="7251"/>
                      </a:lnTo>
                      <a:lnTo>
                        <a:pt x="979" y="8586"/>
                      </a:lnTo>
                      <a:lnTo>
                        <a:pt x="2018" y="9595"/>
                      </a:lnTo>
                      <a:lnTo>
                        <a:pt x="4432" y="8261"/>
                      </a:lnTo>
                      <a:lnTo>
                        <a:pt x="6240" y="7653"/>
                      </a:lnTo>
                      <a:lnTo>
                        <a:pt x="7130" y="5478"/>
                      </a:lnTo>
                      <a:lnTo>
                        <a:pt x="9214" y="5927"/>
                      </a:lnTo>
                      <a:lnTo>
                        <a:pt x="9803" y="4973"/>
                      </a:lnTo>
                      <a:cubicBezTo>
                        <a:pt x="9735" y="4622"/>
                        <a:pt x="9905" y="4270"/>
                        <a:pt x="9837" y="3918"/>
                      </a:cubicBezTo>
                      <a:cubicBezTo>
                        <a:pt x="9758" y="2807"/>
                        <a:pt x="10067" y="3265"/>
                        <a:pt x="9987" y="2154"/>
                      </a:cubicBezTo>
                      <a:cubicBezTo>
                        <a:pt x="9527" y="1653"/>
                        <a:pt x="9037" y="1714"/>
                        <a:pt x="8578" y="1214"/>
                      </a:cubicBezTo>
                      <a:cubicBezTo>
                        <a:pt x="8542" y="1004"/>
                        <a:pt x="8505" y="794"/>
                        <a:pt x="8469" y="584"/>
                      </a:cubicBezTo>
                      <a:lnTo>
                        <a:pt x="6210" y="584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" name="Freeform 356"/>
                <p:cNvSpPr>
                  <a:spLocks/>
                </p:cNvSpPr>
                <p:nvPr/>
              </p:nvSpPr>
              <p:spPr bwMode="auto">
                <a:xfrm>
                  <a:off x="5097463" y="3429000"/>
                  <a:ext cx="182562" cy="141288"/>
                </a:xfrm>
                <a:custGeom>
                  <a:avLst/>
                  <a:gdLst>
                    <a:gd name="T0" fmla="*/ 2147483647 w 10000"/>
                    <a:gd name="T1" fmla="*/ 293810106 h 10000"/>
                    <a:gd name="T2" fmla="*/ 1846282842 w 10000"/>
                    <a:gd name="T3" fmla="*/ 293810106 h 10000"/>
                    <a:gd name="T4" fmla="*/ 0 w 10000"/>
                    <a:gd name="T5" fmla="*/ 0 h 10000"/>
                    <a:gd name="T6" fmla="*/ 0 w 10000"/>
                    <a:gd name="T7" fmla="*/ 587019553 h 10000"/>
                    <a:gd name="T8" fmla="*/ 924200281 w 10000"/>
                    <a:gd name="T9" fmla="*/ 1468447271 h 10000"/>
                    <a:gd name="T10" fmla="*/ 1379187541 w 10000"/>
                    <a:gd name="T11" fmla="*/ 2147483647 h 10000"/>
                    <a:gd name="T12" fmla="*/ 924200281 w 10000"/>
                    <a:gd name="T13" fmla="*/ 2147483647 h 10000"/>
                    <a:gd name="T14" fmla="*/ 1846282842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1761659502 h 10000"/>
                    <a:gd name="T42" fmla="*/ 2147483647 w 10000"/>
                    <a:gd name="T43" fmla="*/ 587019553 h 10000"/>
                    <a:gd name="T44" fmla="*/ 2147483647 w 10000"/>
                    <a:gd name="T45" fmla="*/ 0 h 10000"/>
                    <a:gd name="T46" fmla="*/ 2147483647 w 10000"/>
                    <a:gd name="T47" fmla="*/ 293810106 h 100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000" h="10000">
                      <a:moveTo>
                        <a:pt x="3636" y="522"/>
                      </a:moveTo>
                      <a:lnTo>
                        <a:pt x="909" y="522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455" y="2609"/>
                      </a:lnTo>
                      <a:cubicBezTo>
                        <a:pt x="530" y="3171"/>
                        <a:pt x="604" y="3733"/>
                        <a:pt x="679" y="4295"/>
                      </a:cubicBezTo>
                      <a:cubicBezTo>
                        <a:pt x="604" y="4631"/>
                        <a:pt x="530" y="4968"/>
                        <a:pt x="455" y="5304"/>
                      </a:cubicBezTo>
                      <a:lnTo>
                        <a:pt x="909" y="6348"/>
                      </a:lnTo>
                      <a:lnTo>
                        <a:pt x="1598" y="7682"/>
                      </a:lnTo>
                      <a:cubicBezTo>
                        <a:pt x="2779" y="7328"/>
                        <a:pt x="2976" y="7157"/>
                        <a:pt x="4110" y="6712"/>
                      </a:cubicBezTo>
                      <a:lnTo>
                        <a:pt x="4448" y="7069"/>
                      </a:lnTo>
                      <a:lnTo>
                        <a:pt x="5010" y="7076"/>
                      </a:lnTo>
                      <a:cubicBezTo>
                        <a:pt x="5007" y="7181"/>
                        <a:pt x="5003" y="7286"/>
                        <a:pt x="5000" y="7391"/>
                      </a:cubicBezTo>
                      <a:lnTo>
                        <a:pt x="4545" y="7913"/>
                      </a:lnTo>
                      <a:lnTo>
                        <a:pt x="5000" y="10000"/>
                      </a:lnTo>
                      <a:lnTo>
                        <a:pt x="6818" y="8435"/>
                      </a:lnTo>
                      <a:lnTo>
                        <a:pt x="8636" y="8435"/>
                      </a:lnTo>
                      <a:lnTo>
                        <a:pt x="9545" y="6870"/>
                      </a:lnTo>
                      <a:lnTo>
                        <a:pt x="10000" y="6870"/>
                      </a:lnTo>
                      <a:lnTo>
                        <a:pt x="7273" y="5826"/>
                      </a:lnTo>
                      <a:cubicBezTo>
                        <a:pt x="7121" y="4927"/>
                        <a:pt x="6970" y="4029"/>
                        <a:pt x="6818" y="3130"/>
                      </a:cubicBezTo>
                      <a:lnTo>
                        <a:pt x="8636" y="1043"/>
                      </a:lnTo>
                      <a:lnTo>
                        <a:pt x="5909" y="0"/>
                      </a:lnTo>
                      <a:lnTo>
                        <a:pt x="3636" y="52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" name="Freeform 361"/>
                <p:cNvSpPr>
                  <a:spLocks/>
                </p:cNvSpPr>
                <p:nvPr/>
              </p:nvSpPr>
              <p:spPr bwMode="auto">
                <a:xfrm>
                  <a:off x="4691063" y="3314700"/>
                  <a:ext cx="114300" cy="65088"/>
                </a:xfrm>
                <a:custGeom>
                  <a:avLst/>
                  <a:gdLst>
                    <a:gd name="T0" fmla="*/ 1523412940 w 10000"/>
                    <a:gd name="T1" fmla="*/ 20703172 h 11466"/>
                    <a:gd name="T2" fmla="*/ 1384973249 w 10000"/>
                    <a:gd name="T3" fmla="*/ 13260037 h 11466"/>
                    <a:gd name="T4" fmla="*/ 1107889269 w 10000"/>
                    <a:gd name="T5" fmla="*/ 5816929 h 11466"/>
                    <a:gd name="T6" fmla="*/ 705952907 w 10000"/>
                    <a:gd name="T7" fmla="*/ 11598732 h 11466"/>
                    <a:gd name="T8" fmla="*/ 629180878 w 10000"/>
                    <a:gd name="T9" fmla="*/ 0 h 11466"/>
                    <a:gd name="T10" fmla="*/ 415505657 w 10000"/>
                    <a:gd name="T11" fmla="*/ 11182239 h 11466"/>
                    <a:gd name="T12" fmla="*/ 0 w 10000"/>
                    <a:gd name="T13" fmla="*/ 35589387 h 11466"/>
                    <a:gd name="T14" fmla="*/ 0 w 10000"/>
                    <a:gd name="T15" fmla="*/ 50474506 h 11466"/>
                    <a:gd name="T16" fmla="*/ 277065955 w 10000"/>
                    <a:gd name="T17" fmla="*/ 50474506 h 11466"/>
                    <a:gd name="T18" fmla="*/ 408729233 w 10000"/>
                    <a:gd name="T19" fmla="*/ 68272305 h 11466"/>
                    <a:gd name="T20" fmla="*/ 553945349 w 10000"/>
                    <a:gd name="T21" fmla="*/ 65360750 h 11466"/>
                    <a:gd name="T22" fmla="*/ 860112323 w 10000"/>
                    <a:gd name="T23" fmla="*/ 53797304 h 11466"/>
                    <a:gd name="T24" fmla="*/ 1019100903 w 10000"/>
                    <a:gd name="T25" fmla="*/ 60412870 h 11466"/>
                    <a:gd name="T26" fmla="*/ 1523412940 w 10000"/>
                    <a:gd name="T27" fmla="*/ 50474506 h 11466"/>
                    <a:gd name="T28" fmla="*/ 1800478906 w 10000"/>
                    <a:gd name="T29" fmla="*/ 43031399 h 11466"/>
                    <a:gd name="T30" fmla="*/ 1938918597 w 10000"/>
                    <a:gd name="T31" fmla="*/ 43031399 h 11466"/>
                    <a:gd name="T32" fmla="*/ 1800478906 w 10000"/>
                    <a:gd name="T33" fmla="*/ 35589387 h 11466"/>
                    <a:gd name="T34" fmla="*/ 1523412940 w 10000"/>
                    <a:gd name="T35" fmla="*/ 20703172 h 114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0000" h="11466">
                      <a:moveTo>
                        <a:pt x="7857" y="3477"/>
                      </a:moveTo>
                      <a:lnTo>
                        <a:pt x="7143" y="2227"/>
                      </a:lnTo>
                      <a:lnTo>
                        <a:pt x="5714" y="977"/>
                      </a:lnTo>
                      <a:lnTo>
                        <a:pt x="3641" y="1948"/>
                      </a:lnTo>
                      <a:cubicBezTo>
                        <a:pt x="3532" y="1206"/>
                        <a:pt x="3354" y="742"/>
                        <a:pt x="3245" y="0"/>
                      </a:cubicBezTo>
                      <a:lnTo>
                        <a:pt x="2143" y="1878"/>
                      </a:lnTo>
                      <a:lnTo>
                        <a:pt x="0" y="5977"/>
                      </a:lnTo>
                      <a:lnTo>
                        <a:pt x="0" y="8477"/>
                      </a:lnTo>
                      <a:lnTo>
                        <a:pt x="1429" y="8477"/>
                      </a:lnTo>
                      <a:lnTo>
                        <a:pt x="2108" y="11466"/>
                      </a:lnTo>
                      <a:lnTo>
                        <a:pt x="2857" y="10977"/>
                      </a:lnTo>
                      <a:lnTo>
                        <a:pt x="4436" y="9035"/>
                      </a:lnTo>
                      <a:lnTo>
                        <a:pt x="5256" y="10146"/>
                      </a:lnTo>
                      <a:lnTo>
                        <a:pt x="7857" y="8477"/>
                      </a:lnTo>
                      <a:lnTo>
                        <a:pt x="9286" y="7227"/>
                      </a:lnTo>
                      <a:lnTo>
                        <a:pt x="10000" y="7227"/>
                      </a:lnTo>
                      <a:lnTo>
                        <a:pt x="9286" y="5977"/>
                      </a:lnTo>
                      <a:lnTo>
                        <a:pt x="7857" y="347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" name="Freeform 363"/>
                <p:cNvSpPr>
                  <a:spLocks/>
                </p:cNvSpPr>
                <p:nvPr/>
              </p:nvSpPr>
              <p:spPr bwMode="auto">
                <a:xfrm>
                  <a:off x="4633913" y="3168650"/>
                  <a:ext cx="71437" cy="74613"/>
                </a:xfrm>
                <a:custGeom>
                  <a:avLst/>
                  <a:gdLst>
                    <a:gd name="T0" fmla="*/ 43091458 w 10056"/>
                    <a:gd name="T1" fmla="*/ 105833347 h 10000"/>
                    <a:gd name="T2" fmla="*/ 60516545 w 10056"/>
                    <a:gd name="T3" fmla="*/ 148181948 h 10000"/>
                    <a:gd name="T4" fmla="*/ 95382098 w 10056"/>
                    <a:gd name="T5" fmla="*/ 169343381 h 10000"/>
                    <a:gd name="T6" fmla="*/ 127165973 w 10056"/>
                    <a:gd name="T7" fmla="*/ 196710131 h 10000"/>
                    <a:gd name="T8" fmla="*/ 159904912 w 10056"/>
                    <a:gd name="T9" fmla="*/ 231533339 h 10000"/>
                    <a:gd name="T10" fmla="*/ 180375846 w 10056"/>
                    <a:gd name="T11" fmla="*/ 174299266 h 10000"/>
                    <a:gd name="T12" fmla="*/ 168237950 w 10056"/>
                    <a:gd name="T13" fmla="*/ 131951061 h 10000"/>
                    <a:gd name="T14" fmla="*/ 181386826 w 10056"/>
                    <a:gd name="T15" fmla="*/ 75990916 h 10000"/>
                    <a:gd name="T16" fmla="*/ 155827284 w 10056"/>
                    <a:gd name="T17" fmla="*/ 54825744 h 10000"/>
                    <a:gd name="T18" fmla="*/ 130232265 w 10056"/>
                    <a:gd name="T19" fmla="*/ 42323709 h 10000"/>
                    <a:gd name="T20" fmla="*/ 95382098 w 10056"/>
                    <a:gd name="T21" fmla="*/ 21161829 h 10000"/>
                    <a:gd name="T22" fmla="*/ 60516545 w 10056"/>
                    <a:gd name="T23" fmla="*/ 21161829 h 10000"/>
                    <a:gd name="T24" fmla="*/ 43091458 w 10056"/>
                    <a:gd name="T25" fmla="*/ 0 h 10000"/>
                    <a:gd name="T26" fmla="*/ 8243820 w 10056"/>
                    <a:gd name="T27" fmla="*/ 21161829 h 10000"/>
                    <a:gd name="T28" fmla="*/ 0 w 10056"/>
                    <a:gd name="T29" fmla="*/ 22481897 h 10000"/>
                    <a:gd name="T30" fmla="*/ 16414107 w 10056"/>
                    <a:gd name="T31" fmla="*/ 79716022 h 10000"/>
                    <a:gd name="T32" fmla="*/ 43091458 w 10056"/>
                    <a:gd name="T33" fmla="*/ 105833347 h 100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056" h="10000">
                      <a:moveTo>
                        <a:pt x="2389" y="4571"/>
                      </a:moveTo>
                      <a:lnTo>
                        <a:pt x="3355" y="6400"/>
                      </a:lnTo>
                      <a:lnTo>
                        <a:pt x="5288" y="7314"/>
                      </a:lnTo>
                      <a:lnTo>
                        <a:pt x="7050" y="8496"/>
                      </a:lnTo>
                      <a:lnTo>
                        <a:pt x="8865" y="10000"/>
                      </a:lnTo>
                      <a:cubicBezTo>
                        <a:pt x="8961" y="9105"/>
                        <a:pt x="9904" y="8423"/>
                        <a:pt x="10000" y="7528"/>
                      </a:cubicBezTo>
                      <a:lnTo>
                        <a:pt x="9327" y="5699"/>
                      </a:lnTo>
                      <a:cubicBezTo>
                        <a:pt x="9382" y="4965"/>
                        <a:pt x="10001" y="4016"/>
                        <a:pt x="10056" y="3282"/>
                      </a:cubicBezTo>
                      <a:lnTo>
                        <a:pt x="8639" y="2368"/>
                      </a:lnTo>
                      <a:lnTo>
                        <a:pt x="7220" y="1828"/>
                      </a:lnTo>
                      <a:lnTo>
                        <a:pt x="5288" y="914"/>
                      </a:lnTo>
                      <a:lnTo>
                        <a:pt x="3355" y="914"/>
                      </a:lnTo>
                      <a:lnTo>
                        <a:pt x="2389" y="0"/>
                      </a:lnTo>
                      <a:lnTo>
                        <a:pt x="457" y="914"/>
                      </a:lnTo>
                      <a:lnTo>
                        <a:pt x="0" y="971"/>
                      </a:lnTo>
                      <a:cubicBezTo>
                        <a:pt x="152" y="1866"/>
                        <a:pt x="757" y="2548"/>
                        <a:pt x="910" y="3443"/>
                      </a:cubicBezTo>
                      <a:lnTo>
                        <a:pt x="2389" y="4571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" name="Freeform 252"/>
                <p:cNvSpPr>
                  <a:spLocks/>
                </p:cNvSpPr>
                <p:nvPr/>
              </p:nvSpPr>
              <p:spPr bwMode="auto">
                <a:xfrm rot="21133526">
                  <a:off x="4865688" y="3344863"/>
                  <a:ext cx="88900" cy="47625"/>
                </a:xfrm>
                <a:custGeom>
                  <a:avLst/>
                  <a:gdLst>
                    <a:gd name="T0" fmla="*/ 0 w 1912593"/>
                    <a:gd name="T1" fmla="*/ 0 h 1229193"/>
                    <a:gd name="T2" fmla="*/ 0 w 1912593"/>
                    <a:gd name="T3" fmla="*/ 0 h 1229193"/>
                    <a:gd name="T4" fmla="*/ 0 w 1912593"/>
                    <a:gd name="T5" fmla="*/ 0 h 1229193"/>
                    <a:gd name="T6" fmla="*/ 0 w 1912593"/>
                    <a:gd name="T7" fmla="*/ 0 h 1229193"/>
                    <a:gd name="T8" fmla="*/ 0 w 1912593"/>
                    <a:gd name="T9" fmla="*/ 0 h 1229193"/>
                    <a:gd name="T10" fmla="*/ 0 w 1912593"/>
                    <a:gd name="T11" fmla="*/ 0 h 1229193"/>
                    <a:gd name="T12" fmla="*/ 0 w 1912593"/>
                    <a:gd name="T13" fmla="*/ 0 h 1229193"/>
                    <a:gd name="T14" fmla="*/ 0 w 1912593"/>
                    <a:gd name="T15" fmla="*/ 0 h 1229193"/>
                    <a:gd name="T16" fmla="*/ 0 w 1912593"/>
                    <a:gd name="T17" fmla="*/ 0 h 1229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12593" h="1229193">
                      <a:moveTo>
                        <a:pt x="0" y="233280"/>
                      </a:moveTo>
                      <a:lnTo>
                        <a:pt x="83793" y="1154242"/>
                      </a:lnTo>
                      <a:lnTo>
                        <a:pt x="1103124" y="1229193"/>
                      </a:lnTo>
                      <a:lnTo>
                        <a:pt x="1912593" y="314793"/>
                      </a:lnTo>
                      <a:lnTo>
                        <a:pt x="1792672" y="0"/>
                      </a:lnTo>
                      <a:lnTo>
                        <a:pt x="1124055" y="252554"/>
                      </a:lnTo>
                      <a:cubicBezTo>
                        <a:pt x="892871" y="224853"/>
                        <a:pt x="379360" y="273001"/>
                        <a:pt x="148176" y="245300"/>
                      </a:cubicBezTo>
                      <a:lnTo>
                        <a:pt x="128763" y="242675"/>
                      </a:lnTo>
                      <a:lnTo>
                        <a:pt x="0" y="23328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" name="Freeform 253"/>
                <p:cNvSpPr>
                  <a:spLocks/>
                </p:cNvSpPr>
                <p:nvPr/>
              </p:nvSpPr>
              <p:spPr bwMode="auto">
                <a:xfrm>
                  <a:off x="4870450" y="3354388"/>
                  <a:ext cx="142875" cy="149225"/>
                </a:xfrm>
                <a:custGeom>
                  <a:avLst/>
                  <a:gdLst>
                    <a:gd name="T0" fmla="*/ 0 w 3644175"/>
                    <a:gd name="T1" fmla="*/ 0 h 3780713"/>
                    <a:gd name="T2" fmla="*/ 0 w 3644175"/>
                    <a:gd name="T3" fmla="*/ 0 h 3780713"/>
                    <a:gd name="T4" fmla="*/ 0 w 3644175"/>
                    <a:gd name="T5" fmla="*/ 0 h 3780713"/>
                    <a:gd name="T6" fmla="*/ 0 w 3644175"/>
                    <a:gd name="T7" fmla="*/ 0 h 3780713"/>
                    <a:gd name="T8" fmla="*/ 0 w 3644175"/>
                    <a:gd name="T9" fmla="*/ 0 h 3780713"/>
                    <a:gd name="T10" fmla="*/ 0 w 3644175"/>
                    <a:gd name="T11" fmla="*/ 0 h 3780713"/>
                    <a:gd name="T12" fmla="*/ 0 w 3644175"/>
                    <a:gd name="T13" fmla="*/ 0 h 3780713"/>
                    <a:gd name="T14" fmla="*/ 0 w 3644175"/>
                    <a:gd name="T15" fmla="*/ 0 h 3780713"/>
                    <a:gd name="T16" fmla="*/ 0 w 3644175"/>
                    <a:gd name="T17" fmla="*/ 0 h 3780713"/>
                    <a:gd name="T18" fmla="*/ 0 w 3644175"/>
                    <a:gd name="T19" fmla="*/ 0 h 3780713"/>
                    <a:gd name="T20" fmla="*/ 0 w 3644175"/>
                    <a:gd name="T21" fmla="*/ 0 h 3780713"/>
                    <a:gd name="T22" fmla="*/ 0 w 3644175"/>
                    <a:gd name="T23" fmla="*/ 0 h 3780713"/>
                    <a:gd name="T24" fmla="*/ 0 w 3644175"/>
                    <a:gd name="T25" fmla="*/ 0 h 3780713"/>
                    <a:gd name="T26" fmla="*/ 0 w 3644175"/>
                    <a:gd name="T27" fmla="*/ 0 h 3780713"/>
                    <a:gd name="T28" fmla="*/ 0 w 3644175"/>
                    <a:gd name="T29" fmla="*/ 0 h 3780713"/>
                    <a:gd name="T30" fmla="*/ 0 w 3644175"/>
                    <a:gd name="T31" fmla="*/ 0 h 3780713"/>
                    <a:gd name="T32" fmla="*/ 0 w 3644175"/>
                    <a:gd name="T33" fmla="*/ 0 h 3780713"/>
                    <a:gd name="T34" fmla="*/ 0 w 3644175"/>
                    <a:gd name="T35" fmla="*/ 0 h 3780713"/>
                    <a:gd name="T36" fmla="*/ 0 w 3644175"/>
                    <a:gd name="T37" fmla="*/ 0 h 3780713"/>
                    <a:gd name="T38" fmla="*/ 0 w 3644175"/>
                    <a:gd name="T39" fmla="*/ 0 h 37807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644175" h="3780713">
                      <a:moveTo>
                        <a:pt x="2018109" y="0"/>
                      </a:moveTo>
                      <a:lnTo>
                        <a:pt x="1131347" y="970851"/>
                      </a:lnTo>
                      <a:lnTo>
                        <a:pt x="106496" y="992543"/>
                      </a:lnTo>
                      <a:lnTo>
                        <a:pt x="0" y="1285960"/>
                      </a:lnTo>
                      <a:lnTo>
                        <a:pt x="250657" y="1838746"/>
                      </a:lnTo>
                      <a:lnTo>
                        <a:pt x="476240" y="1522355"/>
                      </a:lnTo>
                      <a:lnTo>
                        <a:pt x="637449" y="1360281"/>
                      </a:lnTo>
                      <a:lnTo>
                        <a:pt x="900975" y="1622129"/>
                      </a:lnTo>
                      <a:lnTo>
                        <a:pt x="1125827" y="2401618"/>
                      </a:lnTo>
                      <a:lnTo>
                        <a:pt x="1614428" y="2951232"/>
                      </a:lnTo>
                      <a:cubicBezTo>
                        <a:pt x="2156362" y="3074631"/>
                        <a:pt x="2677783" y="3504219"/>
                        <a:pt x="3209460" y="3780713"/>
                      </a:cubicBezTo>
                      <a:lnTo>
                        <a:pt x="1455611" y="1667100"/>
                      </a:lnTo>
                      <a:lnTo>
                        <a:pt x="1543203" y="1366330"/>
                      </a:lnTo>
                      <a:lnTo>
                        <a:pt x="1755414" y="1517198"/>
                      </a:lnTo>
                      <a:lnTo>
                        <a:pt x="3644175" y="1622129"/>
                      </a:lnTo>
                      <a:lnTo>
                        <a:pt x="3394079" y="610450"/>
                      </a:lnTo>
                      <a:lnTo>
                        <a:pt x="3170007" y="750786"/>
                      </a:lnTo>
                      <a:lnTo>
                        <a:pt x="2480463" y="641709"/>
                      </a:lnTo>
                      <a:lnTo>
                        <a:pt x="2078068" y="137463"/>
                      </a:lnTo>
                      <a:lnTo>
                        <a:pt x="2018109" y="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" name="Freeform 254"/>
                <p:cNvSpPr>
                  <a:spLocks/>
                </p:cNvSpPr>
                <p:nvPr/>
              </p:nvSpPr>
              <p:spPr bwMode="auto">
                <a:xfrm>
                  <a:off x="4929188" y="3406775"/>
                  <a:ext cx="98425" cy="98425"/>
                </a:xfrm>
                <a:custGeom>
                  <a:avLst/>
                  <a:gdLst>
                    <a:gd name="T0" fmla="*/ 0 w 2398426"/>
                    <a:gd name="T1" fmla="*/ 0 h 2488994"/>
                    <a:gd name="T2" fmla="*/ 0 w 2398426"/>
                    <a:gd name="T3" fmla="*/ 0 h 2488994"/>
                    <a:gd name="T4" fmla="*/ 0 w 2398426"/>
                    <a:gd name="T5" fmla="*/ 0 h 2488994"/>
                    <a:gd name="T6" fmla="*/ 0 w 2398426"/>
                    <a:gd name="T7" fmla="*/ 0 h 2488994"/>
                    <a:gd name="T8" fmla="*/ 0 w 2398426"/>
                    <a:gd name="T9" fmla="*/ 0 h 2488994"/>
                    <a:gd name="T10" fmla="*/ 0 w 2398426"/>
                    <a:gd name="T11" fmla="*/ 0 h 2488994"/>
                    <a:gd name="T12" fmla="*/ 0 w 2398426"/>
                    <a:gd name="T13" fmla="*/ 0 h 2488994"/>
                    <a:gd name="T14" fmla="*/ 0 w 2398426"/>
                    <a:gd name="T15" fmla="*/ 0 h 24889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398426" h="2488994">
                      <a:moveTo>
                        <a:pt x="2113613" y="269822"/>
                      </a:moveTo>
                      <a:lnTo>
                        <a:pt x="254833" y="149901"/>
                      </a:lnTo>
                      <a:lnTo>
                        <a:pt x="74951" y="0"/>
                      </a:lnTo>
                      <a:lnTo>
                        <a:pt x="0" y="329783"/>
                      </a:lnTo>
                      <a:lnTo>
                        <a:pt x="1691048" y="2488994"/>
                      </a:lnTo>
                      <a:lnTo>
                        <a:pt x="2177788" y="1556144"/>
                      </a:lnTo>
                      <a:lnTo>
                        <a:pt x="2398426" y="1439055"/>
                      </a:lnTo>
                      <a:lnTo>
                        <a:pt x="2113613" y="2698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" name="Freeform 255"/>
                <p:cNvSpPr>
                  <a:spLocks/>
                </p:cNvSpPr>
                <p:nvPr/>
              </p:nvSpPr>
              <p:spPr bwMode="auto">
                <a:xfrm rot="286500">
                  <a:off x="5000625" y="3467100"/>
                  <a:ext cx="44450" cy="58738"/>
                </a:xfrm>
                <a:custGeom>
                  <a:avLst/>
                  <a:gdLst>
                    <a:gd name="T0" fmla="*/ 0 w 1259245"/>
                    <a:gd name="T1" fmla="*/ 0 h 1506961"/>
                    <a:gd name="T2" fmla="*/ 0 w 1259245"/>
                    <a:gd name="T3" fmla="*/ 0 h 1506961"/>
                    <a:gd name="T4" fmla="*/ 0 w 1259245"/>
                    <a:gd name="T5" fmla="*/ 0 h 1506961"/>
                    <a:gd name="T6" fmla="*/ 0 w 1259245"/>
                    <a:gd name="T7" fmla="*/ 0 h 1506961"/>
                    <a:gd name="T8" fmla="*/ 0 w 1259245"/>
                    <a:gd name="T9" fmla="*/ 0 h 15069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9245" h="1506961">
                      <a:moveTo>
                        <a:pt x="459998" y="0"/>
                      </a:moveTo>
                      <a:lnTo>
                        <a:pt x="0" y="967315"/>
                      </a:lnTo>
                      <a:lnTo>
                        <a:pt x="599606" y="1506961"/>
                      </a:lnTo>
                      <a:lnTo>
                        <a:pt x="1259243" y="571259"/>
                      </a:lnTo>
                      <a:lnTo>
                        <a:pt x="45999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" name="Freeform 256"/>
                <p:cNvSpPr>
                  <a:spLocks/>
                </p:cNvSpPr>
                <p:nvPr/>
              </p:nvSpPr>
              <p:spPr bwMode="auto">
                <a:xfrm>
                  <a:off x="5002213" y="3365500"/>
                  <a:ext cx="71437" cy="57150"/>
                </a:xfrm>
                <a:custGeom>
                  <a:avLst/>
                  <a:gdLst>
                    <a:gd name="T0" fmla="*/ 0 w 1678899"/>
                    <a:gd name="T1" fmla="*/ 0 h 1259174"/>
                    <a:gd name="T2" fmla="*/ 0 w 1678899"/>
                    <a:gd name="T3" fmla="*/ 0 h 1259174"/>
                    <a:gd name="T4" fmla="*/ 0 w 1678899"/>
                    <a:gd name="T5" fmla="*/ 0 h 1259174"/>
                    <a:gd name="T6" fmla="*/ 0 w 1678899"/>
                    <a:gd name="T7" fmla="*/ 0 h 1259174"/>
                    <a:gd name="T8" fmla="*/ 0 w 1678899"/>
                    <a:gd name="T9" fmla="*/ 0 h 1259174"/>
                    <a:gd name="T10" fmla="*/ 0 w 1678899"/>
                    <a:gd name="T11" fmla="*/ 0 h 12591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8899" h="1259174">
                      <a:moveTo>
                        <a:pt x="209862" y="1154242"/>
                      </a:moveTo>
                      <a:lnTo>
                        <a:pt x="1678899" y="1259174"/>
                      </a:lnTo>
                      <a:lnTo>
                        <a:pt x="1663908" y="899410"/>
                      </a:lnTo>
                      <a:lnTo>
                        <a:pt x="854439" y="0"/>
                      </a:lnTo>
                      <a:lnTo>
                        <a:pt x="0" y="269823"/>
                      </a:lnTo>
                      <a:lnTo>
                        <a:pt x="209862" y="11542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" name="Freeform 257"/>
                <p:cNvSpPr>
                  <a:spLocks/>
                </p:cNvSpPr>
                <p:nvPr/>
              </p:nvSpPr>
              <p:spPr bwMode="auto">
                <a:xfrm>
                  <a:off x="5014913" y="3417888"/>
                  <a:ext cx="100012" cy="96837"/>
                </a:xfrm>
                <a:custGeom>
                  <a:avLst/>
                  <a:gdLst>
                    <a:gd name="T0" fmla="*/ 0 w 2578308"/>
                    <a:gd name="T1" fmla="*/ 0 h 2368446"/>
                    <a:gd name="T2" fmla="*/ 0 w 2578308"/>
                    <a:gd name="T3" fmla="*/ 0 h 2368446"/>
                    <a:gd name="T4" fmla="*/ 0 w 2578308"/>
                    <a:gd name="T5" fmla="*/ 0 h 2368446"/>
                    <a:gd name="T6" fmla="*/ 0 w 2578308"/>
                    <a:gd name="T7" fmla="*/ 0 h 2368446"/>
                    <a:gd name="T8" fmla="*/ 0 w 2578308"/>
                    <a:gd name="T9" fmla="*/ 0 h 2368446"/>
                    <a:gd name="T10" fmla="*/ 0 w 2578308"/>
                    <a:gd name="T11" fmla="*/ 0 h 2368446"/>
                    <a:gd name="T12" fmla="*/ 0 w 2578308"/>
                    <a:gd name="T13" fmla="*/ 0 h 2368446"/>
                    <a:gd name="T14" fmla="*/ 0 w 2578308"/>
                    <a:gd name="T15" fmla="*/ 0 h 2368446"/>
                    <a:gd name="T16" fmla="*/ 0 w 2578308"/>
                    <a:gd name="T17" fmla="*/ 0 h 2368446"/>
                    <a:gd name="T18" fmla="*/ 0 w 2578308"/>
                    <a:gd name="T19" fmla="*/ 0 h 2368446"/>
                    <a:gd name="T20" fmla="*/ 0 w 2578308"/>
                    <a:gd name="T21" fmla="*/ 0 h 2368446"/>
                    <a:gd name="T22" fmla="*/ 0 w 2578308"/>
                    <a:gd name="T23" fmla="*/ 0 h 236844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8308" h="2368446">
                      <a:moveTo>
                        <a:pt x="0" y="0"/>
                      </a:moveTo>
                      <a:lnTo>
                        <a:pt x="254833" y="1154242"/>
                      </a:lnTo>
                      <a:lnTo>
                        <a:pt x="104931" y="1259173"/>
                      </a:lnTo>
                      <a:lnTo>
                        <a:pt x="855821" y="1873287"/>
                      </a:lnTo>
                      <a:lnTo>
                        <a:pt x="1111621" y="1524299"/>
                      </a:lnTo>
                      <a:lnTo>
                        <a:pt x="1734645" y="2033965"/>
                      </a:lnTo>
                      <a:lnTo>
                        <a:pt x="1633928" y="2368446"/>
                      </a:lnTo>
                      <a:lnTo>
                        <a:pt x="2338465" y="2263514"/>
                      </a:lnTo>
                      <a:lnTo>
                        <a:pt x="2578308" y="1514006"/>
                      </a:lnTo>
                      <a:lnTo>
                        <a:pt x="2113613" y="224852"/>
                      </a:lnTo>
                      <a:lnTo>
                        <a:pt x="1439056" y="149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" name="Freeform 258"/>
                <p:cNvSpPr>
                  <a:spLocks/>
                </p:cNvSpPr>
                <p:nvPr/>
              </p:nvSpPr>
              <p:spPr bwMode="auto">
                <a:xfrm>
                  <a:off x="5041900" y="3478213"/>
                  <a:ext cx="39688" cy="49212"/>
                </a:xfrm>
                <a:custGeom>
                  <a:avLst/>
                  <a:gdLst>
                    <a:gd name="T0" fmla="*/ 0 w 1097536"/>
                    <a:gd name="T1" fmla="*/ 0 h 1184223"/>
                    <a:gd name="T2" fmla="*/ 0 w 1097536"/>
                    <a:gd name="T3" fmla="*/ 0 h 1184223"/>
                    <a:gd name="T4" fmla="*/ 0 w 1097536"/>
                    <a:gd name="T5" fmla="*/ 0 h 1184223"/>
                    <a:gd name="T6" fmla="*/ 0 w 1097536"/>
                    <a:gd name="T7" fmla="*/ 0 h 1184223"/>
                    <a:gd name="T8" fmla="*/ 0 w 1097536"/>
                    <a:gd name="T9" fmla="*/ 0 h 1184223"/>
                    <a:gd name="T10" fmla="*/ 0 w 1097536"/>
                    <a:gd name="T11" fmla="*/ 0 h 11842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97536" h="1184223">
                      <a:moveTo>
                        <a:pt x="482939" y="0"/>
                      </a:moveTo>
                      <a:lnTo>
                        <a:pt x="0" y="416160"/>
                      </a:lnTo>
                      <a:lnTo>
                        <a:pt x="452959" y="1184223"/>
                      </a:lnTo>
                      <a:lnTo>
                        <a:pt x="1067555" y="824459"/>
                      </a:lnTo>
                      <a:lnTo>
                        <a:pt x="1097536" y="509666"/>
                      </a:lnTo>
                      <a:lnTo>
                        <a:pt x="48293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" name="Freeform 259"/>
                <p:cNvSpPr>
                  <a:spLocks/>
                </p:cNvSpPr>
                <p:nvPr/>
              </p:nvSpPr>
              <p:spPr bwMode="auto">
                <a:xfrm>
                  <a:off x="5059363" y="3505200"/>
                  <a:ext cx="65087" cy="60325"/>
                </a:xfrm>
                <a:custGeom>
                  <a:avLst/>
                  <a:gdLst>
                    <a:gd name="T0" fmla="*/ 0 w 1852882"/>
                    <a:gd name="T1" fmla="*/ 0 h 1521018"/>
                    <a:gd name="T2" fmla="*/ 0 w 1852882"/>
                    <a:gd name="T3" fmla="*/ 0 h 1521018"/>
                    <a:gd name="T4" fmla="*/ 0 w 1852882"/>
                    <a:gd name="T5" fmla="*/ 0 h 1521018"/>
                    <a:gd name="T6" fmla="*/ 0 w 1852882"/>
                    <a:gd name="T7" fmla="*/ 0 h 1521018"/>
                    <a:gd name="T8" fmla="*/ 0 w 1852882"/>
                    <a:gd name="T9" fmla="*/ 0 h 1521018"/>
                    <a:gd name="T10" fmla="*/ 0 w 1852882"/>
                    <a:gd name="T11" fmla="*/ 0 h 1521018"/>
                    <a:gd name="T12" fmla="*/ 0 w 1852882"/>
                    <a:gd name="T13" fmla="*/ 0 h 1521018"/>
                    <a:gd name="T14" fmla="*/ 0 w 1852882"/>
                    <a:gd name="T15" fmla="*/ 0 h 1521018"/>
                    <a:gd name="T16" fmla="*/ 0 w 1852882"/>
                    <a:gd name="T17" fmla="*/ 0 h 1521018"/>
                    <a:gd name="T18" fmla="*/ 0 w 1852882"/>
                    <a:gd name="T19" fmla="*/ 0 h 1521018"/>
                    <a:gd name="T20" fmla="*/ 0 w 1852882"/>
                    <a:gd name="T21" fmla="*/ 0 h 15210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852882" h="1521018">
                      <a:moveTo>
                        <a:pt x="0" y="507061"/>
                      </a:moveTo>
                      <a:lnTo>
                        <a:pt x="0" y="1211599"/>
                      </a:lnTo>
                      <a:lnTo>
                        <a:pt x="435424" y="1521018"/>
                      </a:lnTo>
                      <a:lnTo>
                        <a:pt x="839449" y="1391481"/>
                      </a:lnTo>
                      <a:lnTo>
                        <a:pt x="1763339" y="952692"/>
                      </a:lnTo>
                      <a:lnTo>
                        <a:pt x="1852882" y="743963"/>
                      </a:lnTo>
                      <a:lnTo>
                        <a:pt x="1756379" y="372784"/>
                      </a:lnTo>
                      <a:lnTo>
                        <a:pt x="1563372" y="307281"/>
                      </a:lnTo>
                      <a:lnTo>
                        <a:pt x="1370668" y="0"/>
                      </a:lnTo>
                      <a:lnTo>
                        <a:pt x="644577" y="177278"/>
                      </a:lnTo>
                      <a:lnTo>
                        <a:pt x="0" y="50706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" name="Freeform 260"/>
                <p:cNvSpPr>
                  <a:spLocks/>
                </p:cNvSpPr>
                <p:nvPr/>
              </p:nvSpPr>
              <p:spPr bwMode="auto">
                <a:xfrm>
                  <a:off x="5019675" y="3495675"/>
                  <a:ext cx="53975" cy="109538"/>
                </a:xfrm>
                <a:custGeom>
                  <a:avLst/>
                  <a:gdLst>
                    <a:gd name="T0" fmla="*/ 0 w 444747"/>
                    <a:gd name="T1" fmla="*/ 6 h 900169"/>
                    <a:gd name="T2" fmla="*/ 3 w 444747"/>
                    <a:gd name="T3" fmla="*/ 8 h 900169"/>
                    <a:gd name="T4" fmla="*/ 3 w 444747"/>
                    <a:gd name="T5" fmla="*/ 19 h 900169"/>
                    <a:gd name="T6" fmla="*/ 7 w 444747"/>
                    <a:gd name="T7" fmla="*/ 24 h 900169"/>
                    <a:gd name="T8" fmla="*/ 8 w 444747"/>
                    <a:gd name="T9" fmla="*/ 22 h 900169"/>
                    <a:gd name="T10" fmla="*/ 10 w 444747"/>
                    <a:gd name="T11" fmla="*/ 18 h 900169"/>
                    <a:gd name="T12" fmla="*/ 9 w 444747"/>
                    <a:gd name="T13" fmla="*/ 16 h 900169"/>
                    <a:gd name="T14" fmla="*/ 12 w 444747"/>
                    <a:gd name="T15" fmla="*/ 15 h 900169"/>
                    <a:gd name="T16" fmla="*/ 8 w 444747"/>
                    <a:gd name="T17" fmla="*/ 13 h 900169"/>
                    <a:gd name="T18" fmla="*/ 8 w 444747"/>
                    <a:gd name="T19" fmla="*/ 7 h 900169"/>
                    <a:gd name="T20" fmla="*/ 5 w 444747"/>
                    <a:gd name="T21" fmla="*/ 0 h 900169"/>
                    <a:gd name="T22" fmla="*/ 0 w 444747"/>
                    <a:gd name="T23" fmla="*/ 6 h 9001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4747" h="900169">
                      <a:moveTo>
                        <a:pt x="0" y="238385"/>
                      </a:moveTo>
                      <a:lnTo>
                        <a:pt x="99623" y="298870"/>
                      </a:lnTo>
                      <a:lnTo>
                        <a:pt x="99623" y="715154"/>
                      </a:lnTo>
                      <a:lnTo>
                        <a:pt x="263290" y="900169"/>
                      </a:lnTo>
                      <a:lnTo>
                        <a:pt x="327333" y="836125"/>
                      </a:lnTo>
                      <a:lnTo>
                        <a:pt x="384261" y="683132"/>
                      </a:lnTo>
                      <a:lnTo>
                        <a:pt x="362913" y="608414"/>
                      </a:lnTo>
                      <a:lnTo>
                        <a:pt x="444747" y="576393"/>
                      </a:lnTo>
                      <a:lnTo>
                        <a:pt x="327333" y="476769"/>
                      </a:lnTo>
                      <a:lnTo>
                        <a:pt x="327333" y="266849"/>
                      </a:lnTo>
                      <a:lnTo>
                        <a:pt x="185014" y="0"/>
                      </a:lnTo>
                      <a:lnTo>
                        <a:pt x="0" y="23838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" name="Freeform 257"/>
                <p:cNvSpPr>
                  <a:spLocks/>
                </p:cNvSpPr>
                <p:nvPr/>
              </p:nvSpPr>
              <p:spPr bwMode="auto">
                <a:xfrm>
                  <a:off x="4252913" y="3009900"/>
                  <a:ext cx="109537" cy="163513"/>
                </a:xfrm>
                <a:custGeom>
                  <a:avLst/>
                  <a:gdLst>
                    <a:gd name="T0" fmla="*/ 2147483647 w 84"/>
                    <a:gd name="T1" fmla="*/ 2147483647 h 126"/>
                    <a:gd name="T2" fmla="*/ 0 w 84"/>
                    <a:gd name="T3" fmla="*/ 2147483647 h 126"/>
                    <a:gd name="T4" fmla="*/ 0 w 84"/>
                    <a:gd name="T5" fmla="*/ 2147483647 h 126"/>
                    <a:gd name="T6" fmla="*/ 2147483647 w 84"/>
                    <a:gd name="T7" fmla="*/ 2147483647 h 126"/>
                    <a:gd name="T8" fmla="*/ 2147483647 w 84"/>
                    <a:gd name="T9" fmla="*/ 2147483647 h 126"/>
                    <a:gd name="T10" fmla="*/ 2147483647 w 84"/>
                    <a:gd name="T11" fmla="*/ 2147483647 h 126"/>
                    <a:gd name="T12" fmla="*/ 2147483647 w 84"/>
                    <a:gd name="T13" fmla="*/ 2147483647 h 126"/>
                    <a:gd name="T14" fmla="*/ 2147483647 w 84"/>
                    <a:gd name="T15" fmla="*/ 2147483647 h 126"/>
                    <a:gd name="T16" fmla="*/ 2147483647 w 84"/>
                    <a:gd name="T17" fmla="*/ 2147483647 h 126"/>
                    <a:gd name="T18" fmla="*/ 2147483647 w 84"/>
                    <a:gd name="T19" fmla="*/ 2147483647 h 126"/>
                    <a:gd name="T20" fmla="*/ 2147483647 w 84"/>
                    <a:gd name="T21" fmla="*/ 2147483647 h 126"/>
                    <a:gd name="T22" fmla="*/ 2147483647 w 84"/>
                    <a:gd name="T23" fmla="*/ 0 h 126"/>
                    <a:gd name="T24" fmla="*/ 2147483647 w 84"/>
                    <a:gd name="T25" fmla="*/ 2147483647 h 126"/>
                    <a:gd name="T26" fmla="*/ 2147483647 w 84"/>
                    <a:gd name="T27" fmla="*/ 2147483647 h 126"/>
                    <a:gd name="T28" fmla="*/ 2147483647 w 84"/>
                    <a:gd name="T29" fmla="*/ 2147483647 h 126"/>
                    <a:gd name="T30" fmla="*/ 2147483647 w 84"/>
                    <a:gd name="T31" fmla="*/ 2147483647 h 126"/>
                    <a:gd name="T32" fmla="*/ 2147483647 w 84"/>
                    <a:gd name="T33" fmla="*/ 2147483647 h 126"/>
                    <a:gd name="T34" fmla="*/ 2147483647 w 84"/>
                    <a:gd name="T35" fmla="*/ 2147483647 h 126"/>
                    <a:gd name="T36" fmla="*/ 2147483647 w 84"/>
                    <a:gd name="T37" fmla="*/ 2147483647 h 126"/>
                    <a:gd name="T38" fmla="*/ 2147483647 w 84"/>
                    <a:gd name="T39" fmla="*/ 2147483647 h 126"/>
                    <a:gd name="T40" fmla="*/ 2147483647 w 84"/>
                    <a:gd name="T41" fmla="*/ 2147483647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4" h="126">
                      <a:moveTo>
                        <a:pt x="18" y="126"/>
                      </a:moveTo>
                      <a:lnTo>
                        <a:pt x="0" y="114"/>
                      </a:lnTo>
                      <a:lnTo>
                        <a:pt x="0" y="102"/>
                      </a:lnTo>
                      <a:lnTo>
                        <a:pt x="6" y="96"/>
                      </a:lnTo>
                      <a:lnTo>
                        <a:pt x="12" y="84"/>
                      </a:lnTo>
                      <a:lnTo>
                        <a:pt x="12" y="66"/>
                      </a:lnTo>
                      <a:lnTo>
                        <a:pt x="6" y="60"/>
                      </a:lnTo>
                      <a:lnTo>
                        <a:pt x="12" y="54"/>
                      </a:lnTo>
                      <a:lnTo>
                        <a:pt x="6" y="36"/>
                      </a:lnTo>
                      <a:lnTo>
                        <a:pt x="30" y="30"/>
                      </a:lnTo>
                      <a:lnTo>
                        <a:pt x="30" y="18"/>
                      </a:lnTo>
                      <a:lnTo>
                        <a:pt x="54" y="0"/>
                      </a:lnTo>
                      <a:lnTo>
                        <a:pt x="60" y="6"/>
                      </a:lnTo>
                      <a:lnTo>
                        <a:pt x="72" y="6"/>
                      </a:lnTo>
                      <a:lnTo>
                        <a:pt x="78" y="18"/>
                      </a:lnTo>
                      <a:lnTo>
                        <a:pt x="84" y="30"/>
                      </a:lnTo>
                      <a:lnTo>
                        <a:pt x="72" y="42"/>
                      </a:lnTo>
                      <a:lnTo>
                        <a:pt x="78" y="66"/>
                      </a:lnTo>
                      <a:lnTo>
                        <a:pt x="72" y="96"/>
                      </a:lnTo>
                      <a:lnTo>
                        <a:pt x="54" y="102"/>
                      </a:lnTo>
                      <a:lnTo>
                        <a:pt x="18" y="126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" name="Freeform 258"/>
                <p:cNvSpPr>
                  <a:spLocks/>
                </p:cNvSpPr>
                <p:nvPr/>
              </p:nvSpPr>
              <p:spPr bwMode="auto">
                <a:xfrm>
                  <a:off x="5830888" y="1674813"/>
                  <a:ext cx="436562" cy="557212"/>
                </a:xfrm>
                <a:custGeom>
                  <a:avLst/>
                  <a:gdLst>
                    <a:gd name="T0" fmla="*/ 2147483647 w 336"/>
                    <a:gd name="T1" fmla="*/ 2147483647 h 427"/>
                    <a:gd name="T2" fmla="*/ 2147483647 w 336"/>
                    <a:gd name="T3" fmla="*/ 2147483647 h 427"/>
                    <a:gd name="T4" fmla="*/ 2147483647 w 336"/>
                    <a:gd name="T5" fmla="*/ 2147483647 h 427"/>
                    <a:gd name="T6" fmla="*/ 2147483647 w 336"/>
                    <a:gd name="T7" fmla="*/ 2147483647 h 427"/>
                    <a:gd name="T8" fmla="*/ 2147483647 w 336"/>
                    <a:gd name="T9" fmla="*/ 2147483647 h 427"/>
                    <a:gd name="T10" fmla="*/ 2147483647 w 336"/>
                    <a:gd name="T11" fmla="*/ 2147483647 h 427"/>
                    <a:gd name="T12" fmla="*/ 2147483647 w 336"/>
                    <a:gd name="T13" fmla="*/ 2147483647 h 427"/>
                    <a:gd name="T14" fmla="*/ 2147483647 w 336"/>
                    <a:gd name="T15" fmla="*/ 2147483647 h 427"/>
                    <a:gd name="T16" fmla="*/ 2147483647 w 336"/>
                    <a:gd name="T17" fmla="*/ 2147483647 h 427"/>
                    <a:gd name="T18" fmla="*/ 2147483647 w 336"/>
                    <a:gd name="T19" fmla="*/ 2147483647 h 427"/>
                    <a:gd name="T20" fmla="*/ 2147483647 w 336"/>
                    <a:gd name="T21" fmla="*/ 2147483647 h 427"/>
                    <a:gd name="T22" fmla="*/ 2147483647 w 336"/>
                    <a:gd name="T23" fmla="*/ 0 h 427"/>
                    <a:gd name="T24" fmla="*/ 2147483647 w 336"/>
                    <a:gd name="T25" fmla="*/ 2147483647 h 427"/>
                    <a:gd name="T26" fmla="*/ 2147483647 w 336"/>
                    <a:gd name="T27" fmla="*/ 2147483647 h 427"/>
                    <a:gd name="T28" fmla="*/ 2147483647 w 336"/>
                    <a:gd name="T29" fmla="*/ 2147483647 h 427"/>
                    <a:gd name="T30" fmla="*/ 2147483647 w 336"/>
                    <a:gd name="T31" fmla="*/ 2147483647 h 427"/>
                    <a:gd name="T32" fmla="*/ 2147483647 w 336"/>
                    <a:gd name="T33" fmla="*/ 2147483647 h 427"/>
                    <a:gd name="T34" fmla="*/ 2147483647 w 336"/>
                    <a:gd name="T35" fmla="*/ 2147483647 h 427"/>
                    <a:gd name="T36" fmla="*/ 2147483647 w 336"/>
                    <a:gd name="T37" fmla="*/ 2147483647 h 427"/>
                    <a:gd name="T38" fmla="*/ 2147483647 w 336"/>
                    <a:gd name="T39" fmla="*/ 2147483647 h 427"/>
                    <a:gd name="T40" fmla="*/ 2147483647 w 336"/>
                    <a:gd name="T41" fmla="*/ 2147483647 h 427"/>
                    <a:gd name="T42" fmla="*/ 2147483647 w 336"/>
                    <a:gd name="T43" fmla="*/ 2147483647 h 427"/>
                    <a:gd name="T44" fmla="*/ 2147483647 w 336"/>
                    <a:gd name="T45" fmla="*/ 2147483647 h 427"/>
                    <a:gd name="T46" fmla="*/ 2147483647 w 336"/>
                    <a:gd name="T47" fmla="*/ 2147483647 h 427"/>
                    <a:gd name="T48" fmla="*/ 2147483647 w 336"/>
                    <a:gd name="T49" fmla="*/ 2147483647 h 427"/>
                    <a:gd name="T50" fmla="*/ 2147483647 w 336"/>
                    <a:gd name="T51" fmla="*/ 2147483647 h 427"/>
                    <a:gd name="T52" fmla="*/ 2147483647 w 336"/>
                    <a:gd name="T53" fmla="*/ 2147483647 h 427"/>
                    <a:gd name="T54" fmla="*/ 0 w 336"/>
                    <a:gd name="T55" fmla="*/ 2147483647 h 427"/>
                    <a:gd name="T56" fmla="*/ 2147483647 w 336"/>
                    <a:gd name="T57" fmla="*/ 2147483647 h 427"/>
                    <a:gd name="T58" fmla="*/ 2147483647 w 336"/>
                    <a:gd name="T59" fmla="*/ 2147483647 h 427"/>
                    <a:gd name="T60" fmla="*/ 2147483647 w 336"/>
                    <a:gd name="T61" fmla="*/ 2147483647 h 427"/>
                    <a:gd name="T62" fmla="*/ 2147483647 w 336"/>
                    <a:gd name="T63" fmla="*/ 2147483647 h 427"/>
                    <a:gd name="T64" fmla="*/ 2147483647 w 336"/>
                    <a:gd name="T65" fmla="*/ 2147483647 h 4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36" h="427">
                      <a:moveTo>
                        <a:pt x="120" y="427"/>
                      </a:moveTo>
                      <a:lnTo>
                        <a:pt x="96" y="397"/>
                      </a:lnTo>
                      <a:lnTo>
                        <a:pt x="78" y="325"/>
                      </a:lnTo>
                      <a:lnTo>
                        <a:pt x="96" y="282"/>
                      </a:lnTo>
                      <a:lnTo>
                        <a:pt x="144" y="180"/>
                      </a:lnTo>
                      <a:lnTo>
                        <a:pt x="192" y="150"/>
                      </a:lnTo>
                      <a:lnTo>
                        <a:pt x="222" y="114"/>
                      </a:lnTo>
                      <a:lnTo>
                        <a:pt x="252" y="96"/>
                      </a:lnTo>
                      <a:lnTo>
                        <a:pt x="294" y="72"/>
                      </a:lnTo>
                      <a:lnTo>
                        <a:pt x="336" y="30"/>
                      </a:lnTo>
                      <a:lnTo>
                        <a:pt x="330" y="6"/>
                      </a:lnTo>
                      <a:lnTo>
                        <a:pt x="294" y="0"/>
                      </a:lnTo>
                      <a:lnTo>
                        <a:pt x="270" y="24"/>
                      </a:lnTo>
                      <a:lnTo>
                        <a:pt x="252" y="42"/>
                      </a:lnTo>
                      <a:lnTo>
                        <a:pt x="222" y="48"/>
                      </a:lnTo>
                      <a:lnTo>
                        <a:pt x="186" y="48"/>
                      </a:lnTo>
                      <a:lnTo>
                        <a:pt x="174" y="60"/>
                      </a:lnTo>
                      <a:lnTo>
                        <a:pt x="162" y="78"/>
                      </a:lnTo>
                      <a:lnTo>
                        <a:pt x="114" y="126"/>
                      </a:lnTo>
                      <a:lnTo>
                        <a:pt x="90" y="138"/>
                      </a:lnTo>
                      <a:lnTo>
                        <a:pt x="84" y="168"/>
                      </a:lnTo>
                      <a:lnTo>
                        <a:pt x="66" y="186"/>
                      </a:lnTo>
                      <a:lnTo>
                        <a:pt x="42" y="216"/>
                      </a:lnTo>
                      <a:lnTo>
                        <a:pt x="42" y="240"/>
                      </a:lnTo>
                      <a:lnTo>
                        <a:pt x="30" y="270"/>
                      </a:lnTo>
                      <a:lnTo>
                        <a:pt x="12" y="295"/>
                      </a:lnTo>
                      <a:lnTo>
                        <a:pt x="18" y="325"/>
                      </a:lnTo>
                      <a:lnTo>
                        <a:pt x="0" y="349"/>
                      </a:lnTo>
                      <a:lnTo>
                        <a:pt x="18" y="391"/>
                      </a:lnTo>
                      <a:lnTo>
                        <a:pt x="48" y="403"/>
                      </a:lnTo>
                      <a:lnTo>
                        <a:pt x="54" y="415"/>
                      </a:lnTo>
                      <a:lnTo>
                        <a:pt x="72" y="421"/>
                      </a:lnTo>
                      <a:lnTo>
                        <a:pt x="120" y="4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" name="Freeform 259"/>
                <p:cNvSpPr>
                  <a:spLocks/>
                </p:cNvSpPr>
                <p:nvPr/>
              </p:nvSpPr>
              <p:spPr bwMode="auto">
                <a:xfrm>
                  <a:off x="5572125" y="4953000"/>
                  <a:ext cx="166688" cy="346075"/>
                </a:xfrm>
                <a:custGeom>
                  <a:avLst/>
                  <a:gdLst>
                    <a:gd name="T0" fmla="*/ 2147483647 w 126"/>
                    <a:gd name="T1" fmla="*/ 2147483647 h 265"/>
                    <a:gd name="T2" fmla="*/ 0 w 126"/>
                    <a:gd name="T3" fmla="*/ 2147483647 h 265"/>
                    <a:gd name="T4" fmla="*/ 2147483647 w 126"/>
                    <a:gd name="T5" fmla="*/ 2147483647 h 265"/>
                    <a:gd name="T6" fmla="*/ 2147483647 w 126"/>
                    <a:gd name="T7" fmla="*/ 2147483647 h 265"/>
                    <a:gd name="T8" fmla="*/ 2147483647 w 126"/>
                    <a:gd name="T9" fmla="*/ 2147483647 h 265"/>
                    <a:gd name="T10" fmla="*/ 2147483647 w 126"/>
                    <a:gd name="T11" fmla="*/ 2147483647 h 265"/>
                    <a:gd name="T12" fmla="*/ 2147483647 w 126"/>
                    <a:gd name="T13" fmla="*/ 2147483647 h 265"/>
                    <a:gd name="T14" fmla="*/ 2147483647 w 126"/>
                    <a:gd name="T15" fmla="*/ 2147483647 h 265"/>
                    <a:gd name="T16" fmla="*/ 2147483647 w 126"/>
                    <a:gd name="T17" fmla="*/ 0 h 265"/>
                    <a:gd name="T18" fmla="*/ 2147483647 w 126"/>
                    <a:gd name="T19" fmla="*/ 2147483647 h 265"/>
                    <a:gd name="T20" fmla="*/ 2147483647 w 126"/>
                    <a:gd name="T21" fmla="*/ 2147483647 h 265"/>
                    <a:gd name="T22" fmla="*/ 2147483647 w 126"/>
                    <a:gd name="T23" fmla="*/ 2147483647 h 265"/>
                    <a:gd name="T24" fmla="*/ 2147483647 w 126"/>
                    <a:gd name="T25" fmla="*/ 2147483647 h 265"/>
                    <a:gd name="T26" fmla="*/ 2147483647 w 126"/>
                    <a:gd name="T27" fmla="*/ 2147483647 h 265"/>
                    <a:gd name="T28" fmla="*/ 2147483647 w 126"/>
                    <a:gd name="T29" fmla="*/ 2147483647 h 265"/>
                    <a:gd name="T30" fmla="*/ 2147483647 w 126"/>
                    <a:gd name="T31" fmla="*/ 2147483647 h 265"/>
                    <a:gd name="T32" fmla="*/ 2147483647 w 126"/>
                    <a:gd name="T33" fmla="*/ 2147483647 h 2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6" h="265">
                      <a:moveTo>
                        <a:pt x="6" y="217"/>
                      </a:moveTo>
                      <a:lnTo>
                        <a:pt x="0" y="193"/>
                      </a:lnTo>
                      <a:lnTo>
                        <a:pt x="12" y="169"/>
                      </a:lnTo>
                      <a:lnTo>
                        <a:pt x="24" y="139"/>
                      </a:lnTo>
                      <a:lnTo>
                        <a:pt x="12" y="91"/>
                      </a:lnTo>
                      <a:lnTo>
                        <a:pt x="30" y="78"/>
                      </a:lnTo>
                      <a:lnTo>
                        <a:pt x="54" y="60"/>
                      </a:lnTo>
                      <a:lnTo>
                        <a:pt x="78" y="24"/>
                      </a:lnTo>
                      <a:lnTo>
                        <a:pt x="108" y="0"/>
                      </a:lnTo>
                      <a:lnTo>
                        <a:pt x="126" y="24"/>
                      </a:lnTo>
                      <a:lnTo>
                        <a:pt x="126" y="66"/>
                      </a:lnTo>
                      <a:lnTo>
                        <a:pt x="126" y="91"/>
                      </a:lnTo>
                      <a:lnTo>
                        <a:pt x="78" y="253"/>
                      </a:lnTo>
                      <a:lnTo>
                        <a:pt x="54" y="259"/>
                      </a:lnTo>
                      <a:lnTo>
                        <a:pt x="30" y="265"/>
                      </a:lnTo>
                      <a:lnTo>
                        <a:pt x="6" y="247"/>
                      </a:lnTo>
                      <a:lnTo>
                        <a:pt x="6" y="21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5" name="Freeform 266"/>
                <p:cNvSpPr>
                  <a:spLocks/>
                </p:cNvSpPr>
                <p:nvPr/>
              </p:nvSpPr>
              <p:spPr bwMode="auto">
                <a:xfrm>
                  <a:off x="8650288" y="5749925"/>
                  <a:ext cx="179387" cy="204788"/>
                </a:xfrm>
                <a:custGeom>
                  <a:avLst/>
                  <a:gdLst>
                    <a:gd name="T0" fmla="*/ 0 w 138"/>
                    <a:gd name="T1" fmla="*/ 2147483647 h 157"/>
                    <a:gd name="T2" fmla="*/ 2147483647 w 138"/>
                    <a:gd name="T3" fmla="*/ 2147483647 h 157"/>
                    <a:gd name="T4" fmla="*/ 2147483647 w 138"/>
                    <a:gd name="T5" fmla="*/ 2147483647 h 157"/>
                    <a:gd name="T6" fmla="*/ 2147483647 w 138"/>
                    <a:gd name="T7" fmla="*/ 2147483647 h 157"/>
                    <a:gd name="T8" fmla="*/ 2147483647 w 138"/>
                    <a:gd name="T9" fmla="*/ 2147483647 h 157"/>
                    <a:gd name="T10" fmla="*/ 2147483647 w 138"/>
                    <a:gd name="T11" fmla="*/ 2147483647 h 157"/>
                    <a:gd name="T12" fmla="*/ 2147483647 w 138"/>
                    <a:gd name="T13" fmla="*/ 0 h 157"/>
                    <a:gd name="T14" fmla="*/ 2147483647 w 138"/>
                    <a:gd name="T15" fmla="*/ 2147483647 h 157"/>
                    <a:gd name="T16" fmla="*/ 2147483647 w 138"/>
                    <a:gd name="T17" fmla="*/ 2147483647 h 157"/>
                    <a:gd name="T18" fmla="*/ 2147483647 w 138"/>
                    <a:gd name="T19" fmla="*/ 2147483647 h 157"/>
                    <a:gd name="T20" fmla="*/ 2147483647 w 138"/>
                    <a:gd name="T21" fmla="*/ 2147483647 h 157"/>
                    <a:gd name="T22" fmla="*/ 2147483647 w 138"/>
                    <a:gd name="T23" fmla="*/ 2147483647 h 157"/>
                    <a:gd name="T24" fmla="*/ 2147483647 w 138"/>
                    <a:gd name="T25" fmla="*/ 2147483647 h 157"/>
                    <a:gd name="T26" fmla="*/ 2147483647 w 138"/>
                    <a:gd name="T27" fmla="*/ 2147483647 h 157"/>
                    <a:gd name="T28" fmla="*/ 2147483647 w 138"/>
                    <a:gd name="T29" fmla="*/ 2147483647 h 157"/>
                    <a:gd name="T30" fmla="*/ 2147483647 w 138"/>
                    <a:gd name="T31" fmla="*/ 2147483647 h 157"/>
                    <a:gd name="T32" fmla="*/ 2147483647 w 138"/>
                    <a:gd name="T33" fmla="*/ 2147483647 h 157"/>
                    <a:gd name="T34" fmla="*/ 0 w 138"/>
                    <a:gd name="T35" fmla="*/ 2147483647 h 1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38" h="157">
                      <a:moveTo>
                        <a:pt x="0" y="133"/>
                      </a:moveTo>
                      <a:lnTo>
                        <a:pt x="18" y="97"/>
                      </a:lnTo>
                      <a:lnTo>
                        <a:pt x="30" y="79"/>
                      </a:lnTo>
                      <a:lnTo>
                        <a:pt x="66" y="60"/>
                      </a:lnTo>
                      <a:lnTo>
                        <a:pt x="78" y="54"/>
                      </a:lnTo>
                      <a:lnTo>
                        <a:pt x="90" y="30"/>
                      </a:lnTo>
                      <a:lnTo>
                        <a:pt x="102" y="0"/>
                      </a:lnTo>
                      <a:lnTo>
                        <a:pt x="114" y="12"/>
                      </a:lnTo>
                      <a:lnTo>
                        <a:pt x="138" y="18"/>
                      </a:lnTo>
                      <a:lnTo>
                        <a:pt x="138" y="36"/>
                      </a:lnTo>
                      <a:lnTo>
                        <a:pt x="114" y="54"/>
                      </a:lnTo>
                      <a:lnTo>
                        <a:pt x="102" y="67"/>
                      </a:lnTo>
                      <a:lnTo>
                        <a:pt x="78" y="91"/>
                      </a:lnTo>
                      <a:lnTo>
                        <a:pt x="72" y="115"/>
                      </a:lnTo>
                      <a:lnTo>
                        <a:pt x="66" y="151"/>
                      </a:lnTo>
                      <a:lnTo>
                        <a:pt x="36" y="157"/>
                      </a:lnTo>
                      <a:lnTo>
                        <a:pt x="18" y="151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6" name="Freeform 267"/>
                <p:cNvSpPr>
                  <a:spLocks/>
                </p:cNvSpPr>
                <p:nvPr/>
              </p:nvSpPr>
              <p:spPr bwMode="auto">
                <a:xfrm>
                  <a:off x="8805863" y="5565775"/>
                  <a:ext cx="125412" cy="201613"/>
                </a:xfrm>
                <a:custGeom>
                  <a:avLst/>
                  <a:gdLst>
                    <a:gd name="T0" fmla="*/ 2147483647 w 96"/>
                    <a:gd name="T1" fmla="*/ 2147483647 h 156"/>
                    <a:gd name="T2" fmla="*/ 2147483647 w 96"/>
                    <a:gd name="T3" fmla="*/ 2147483647 h 156"/>
                    <a:gd name="T4" fmla="*/ 2147483647 w 96"/>
                    <a:gd name="T5" fmla="*/ 2147483647 h 156"/>
                    <a:gd name="T6" fmla="*/ 0 w 96"/>
                    <a:gd name="T7" fmla="*/ 0 h 156"/>
                    <a:gd name="T8" fmla="*/ 2147483647 w 96"/>
                    <a:gd name="T9" fmla="*/ 2147483647 h 156"/>
                    <a:gd name="T10" fmla="*/ 2147483647 w 96"/>
                    <a:gd name="T11" fmla="*/ 2147483647 h 156"/>
                    <a:gd name="T12" fmla="*/ 2147483647 w 96"/>
                    <a:gd name="T13" fmla="*/ 2147483647 h 156"/>
                    <a:gd name="T14" fmla="*/ 2147483647 w 96"/>
                    <a:gd name="T15" fmla="*/ 2147483647 h 156"/>
                    <a:gd name="T16" fmla="*/ 2147483647 w 96"/>
                    <a:gd name="T17" fmla="*/ 2147483647 h 156"/>
                    <a:gd name="T18" fmla="*/ 2147483647 w 96"/>
                    <a:gd name="T19" fmla="*/ 2147483647 h 156"/>
                    <a:gd name="T20" fmla="*/ 2147483647 w 96"/>
                    <a:gd name="T21" fmla="*/ 2147483647 h 156"/>
                    <a:gd name="T22" fmla="*/ 2147483647 w 96"/>
                    <a:gd name="T23" fmla="*/ 2147483647 h 156"/>
                    <a:gd name="T24" fmla="*/ 2147483647 w 96"/>
                    <a:gd name="T25" fmla="*/ 2147483647 h 156"/>
                    <a:gd name="T26" fmla="*/ 2147483647 w 96"/>
                    <a:gd name="T27" fmla="*/ 2147483647 h 156"/>
                    <a:gd name="T28" fmla="*/ 2147483647 w 96"/>
                    <a:gd name="T29" fmla="*/ 2147483647 h 156"/>
                    <a:gd name="T30" fmla="*/ 2147483647 w 96"/>
                    <a:gd name="T31" fmla="*/ 2147483647 h 156"/>
                    <a:gd name="T32" fmla="*/ 2147483647 w 96"/>
                    <a:gd name="T33" fmla="*/ 2147483647 h 156"/>
                    <a:gd name="T34" fmla="*/ 2147483647 w 96"/>
                    <a:gd name="T35" fmla="*/ 2147483647 h 15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6" h="156">
                      <a:moveTo>
                        <a:pt x="6" y="108"/>
                      </a:moveTo>
                      <a:lnTo>
                        <a:pt x="24" y="78"/>
                      </a:lnTo>
                      <a:lnTo>
                        <a:pt x="24" y="54"/>
                      </a:lnTo>
                      <a:lnTo>
                        <a:pt x="0" y="0"/>
                      </a:lnTo>
                      <a:lnTo>
                        <a:pt x="30" y="12"/>
                      </a:lnTo>
                      <a:lnTo>
                        <a:pt x="30" y="42"/>
                      </a:lnTo>
                      <a:lnTo>
                        <a:pt x="42" y="60"/>
                      </a:lnTo>
                      <a:lnTo>
                        <a:pt x="60" y="78"/>
                      </a:lnTo>
                      <a:lnTo>
                        <a:pt x="84" y="66"/>
                      </a:lnTo>
                      <a:lnTo>
                        <a:pt x="96" y="78"/>
                      </a:lnTo>
                      <a:lnTo>
                        <a:pt x="90" y="90"/>
                      </a:lnTo>
                      <a:lnTo>
                        <a:pt x="78" y="102"/>
                      </a:lnTo>
                      <a:lnTo>
                        <a:pt x="66" y="114"/>
                      </a:lnTo>
                      <a:lnTo>
                        <a:pt x="60" y="132"/>
                      </a:lnTo>
                      <a:lnTo>
                        <a:pt x="42" y="156"/>
                      </a:lnTo>
                      <a:lnTo>
                        <a:pt x="24" y="144"/>
                      </a:lnTo>
                      <a:lnTo>
                        <a:pt x="30" y="126"/>
                      </a:lnTo>
                      <a:lnTo>
                        <a:pt x="6" y="10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7" name="Freeform 268"/>
                <p:cNvSpPr>
                  <a:spLocks/>
                </p:cNvSpPr>
                <p:nvPr/>
              </p:nvSpPr>
              <p:spPr bwMode="auto">
                <a:xfrm>
                  <a:off x="7323138" y="4938713"/>
                  <a:ext cx="989012" cy="750887"/>
                </a:xfrm>
                <a:custGeom>
                  <a:avLst/>
                  <a:gdLst>
                    <a:gd name="T0" fmla="*/ 2147483647 w 757"/>
                    <a:gd name="T1" fmla="*/ 2147483647 h 577"/>
                    <a:gd name="T2" fmla="*/ 2147483647 w 757"/>
                    <a:gd name="T3" fmla="*/ 2147483647 h 577"/>
                    <a:gd name="T4" fmla="*/ 0 w 757"/>
                    <a:gd name="T5" fmla="*/ 2147483647 h 577"/>
                    <a:gd name="T6" fmla="*/ 2147483647 w 757"/>
                    <a:gd name="T7" fmla="*/ 2147483647 h 577"/>
                    <a:gd name="T8" fmla="*/ 2147483647 w 757"/>
                    <a:gd name="T9" fmla="*/ 2147483647 h 577"/>
                    <a:gd name="T10" fmla="*/ 2147483647 w 757"/>
                    <a:gd name="T11" fmla="*/ 2147483647 h 577"/>
                    <a:gd name="T12" fmla="*/ 2147483647 w 757"/>
                    <a:gd name="T13" fmla="*/ 2147483647 h 577"/>
                    <a:gd name="T14" fmla="*/ 2147483647 w 757"/>
                    <a:gd name="T15" fmla="*/ 2147483647 h 577"/>
                    <a:gd name="T16" fmla="*/ 2147483647 w 757"/>
                    <a:gd name="T17" fmla="*/ 2147483647 h 577"/>
                    <a:gd name="T18" fmla="*/ 2147483647 w 757"/>
                    <a:gd name="T19" fmla="*/ 2147483647 h 577"/>
                    <a:gd name="T20" fmla="*/ 2147483647 w 757"/>
                    <a:gd name="T21" fmla="*/ 0 h 577"/>
                    <a:gd name="T22" fmla="*/ 2147483647 w 757"/>
                    <a:gd name="T23" fmla="*/ 2147483647 h 577"/>
                    <a:gd name="T24" fmla="*/ 2147483647 w 757"/>
                    <a:gd name="T25" fmla="*/ 2147483647 h 577"/>
                    <a:gd name="T26" fmla="*/ 2147483647 w 757"/>
                    <a:gd name="T27" fmla="*/ 2147483647 h 577"/>
                    <a:gd name="T28" fmla="*/ 2147483647 w 757"/>
                    <a:gd name="T29" fmla="*/ 2147483647 h 577"/>
                    <a:gd name="T30" fmla="*/ 2147483647 w 757"/>
                    <a:gd name="T31" fmla="*/ 2147483647 h 577"/>
                    <a:gd name="T32" fmla="*/ 2147483647 w 757"/>
                    <a:gd name="T33" fmla="*/ 2147483647 h 577"/>
                    <a:gd name="T34" fmla="*/ 2147483647 w 757"/>
                    <a:gd name="T35" fmla="*/ 2147483647 h 577"/>
                    <a:gd name="T36" fmla="*/ 2147483647 w 757"/>
                    <a:gd name="T37" fmla="*/ 2147483647 h 577"/>
                    <a:gd name="T38" fmla="*/ 2147483647 w 757"/>
                    <a:gd name="T39" fmla="*/ 2147483647 h 577"/>
                    <a:gd name="T40" fmla="*/ 2147483647 w 757"/>
                    <a:gd name="T41" fmla="*/ 2147483647 h 577"/>
                    <a:gd name="T42" fmla="*/ 2147483647 w 757"/>
                    <a:gd name="T43" fmla="*/ 2147483647 h 577"/>
                    <a:gd name="T44" fmla="*/ 2147483647 w 757"/>
                    <a:gd name="T45" fmla="*/ 2147483647 h 577"/>
                    <a:gd name="T46" fmla="*/ 2147483647 w 757"/>
                    <a:gd name="T47" fmla="*/ 2147483647 h 577"/>
                    <a:gd name="T48" fmla="*/ 2147483647 w 757"/>
                    <a:gd name="T49" fmla="*/ 2147483647 h 577"/>
                    <a:gd name="T50" fmla="*/ 2147483647 w 757"/>
                    <a:gd name="T51" fmla="*/ 2147483647 h 577"/>
                    <a:gd name="T52" fmla="*/ 2147483647 w 757"/>
                    <a:gd name="T53" fmla="*/ 2147483647 h 577"/>
                    <a:gd name="T54" fmla="*/ 2147483647 w 757"/>
                    <a:gd name="T55" fmla="*/ 2147483647 h 577"/>
                    <a:gd name="T56" fmla="*/ 2147483647 w 757"/>
                    <a:gd name="T57" fmla="*/ 2147483647 h 577"/>
                    <a:gd name="T58" fmla="*/ 2147483647 w 757"/>
                    <a:gd name="T59" fmla="*/ 2147483647 h 577"/>
                    <a:gd name="T60" fmla="*/ 2147483647 w 757"/>
                    <a:gd name="T61" fmla="*/ 2147483647 h 577"/>
                    <a:gd name="T62" fmla="*/ 2147483647 w 757"/>
                    <a:gd name="T63" fmla="*/ 2147483647 h 577"/>
                    <a:gd name="T64" fmla="*/ 2147483647 w 757"/>
                    <a:gd name="T65" fmla="*/ 2147483647 h 577"/>
                    <a:gd name="T66" fmla="*/ 2147483647 w 757"/>
                    <a:gd name="T67" fmla="*/ 2147483647 h 577"/>
                    <a:gd name="T68" fmla="*/ 2147483647 w 757"/>
                    <a:gd name="T69" fmla="*/ 2147483647 h 577"/>
                    <a:gd name="T70" fmla="*/ 2147483647 w 757"/>
                    <a:gd name="T71" fmla="*/ 2147483647 h 5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57" h="577">
                      <a:moveTo>
                        <a:pt x="30" y="463"/>
                      </a:moveTo>
                      <a:lnTo>
                        <a:pt x="36" y="415"/>
                      </a:lnTo>
                      <a:lnTo>
                        <a:pt x="30" y="385"/>
                      </a:lnTo>
                      <a:lnTo>
                        <a:pt x="6" y="307"/>
                      </a:lnTo>
                      <a:lnTo>
                        <a:pt x="6" y="283"/>
                      </a:lnTo>
                      <a:lnTo>
                        <a:pt x="0" y="247"/>
                      </a:lnTo>
                      <a:lnTo>
                        <a:pt x="6" y="217"/>
                      </a:lnTo>
                      <a:lnTo>
                        <a:pt x="30" y="193"/>
                      </a:lnTo>
                      <a:lnTo>
                        <a:pt x="78" y="175"/>
                      </a:lnTo>
                      <a:lnTo>
                        <a:pt x="114" y="151"/>
                      </a:lnTo>
                      <a:lnTo>
                        <a:pt x="144" y="145"/>
                      </a:lnTo>
                      <a:lnTo>
                        <a:pt x="156" y="109"/>
                      </a:lnTo>
                      <a:lnTo>
                        <a:pt x="180" y="97"/>
                      </a:lnTo>
                      <a:lnTo>
                        <a:pt x="204" y="90"/>
                      </a:lnTo>
                      <a:lnTo>
                        <a:pt x="240" y="60"/>
                      </a:lnTo>
                      <a:lnTo>
                        <a:pt x="264" y="48"/>
                      </a:lnTo>
                      <a:lnTo>
                        <a:pt x="282" y="60"/>
                      </a:lnTo>
                      <a:lnTo>
                        <a:pt x="300" y="66"/>
                      </a:lnTo>
                      <a:lnTo>
                        <a:pt x="312" y="42"/>
                      </a:lnTo>
                      <a:lnTo>
                        <a:pt x="330" y="24"/>
                      </a:lnTo>
                      <a:lnTo>
                        <a:pt x="360" y="18"/>
                      </a:lnTo>
                      <a:lnTo>
                        <a:pt x="372" y="0"/>
                      </a:lnTo>
                      <a:lnTo>
                        <a:pt x="396" y="6"/>
                      </a:lnTo>
                      <a:lnTo>
                        <a:pt x="438" y="12"/>
                      </a:lnTo>
                      <a:lnTo>
                        <a:pt x="432" y="36"/>
                      </a:lnTo>
                      <a:lnTo>
                        <a:pt x="420" y="66"/>
                      </a:lnTo>
                      <a:lnTo>
                        <a:pt x="438" y="78"/>
                      </a:lnTo>
                      <a:lnTo>
                        <a:pt x="468" y="78"/>
                      </a:lnTo>
                      <a:lnTo>
                        <a:pt x="492" y="115"/>
                      </a:lnTo>
                      <a:lnTo>
                        <a:pt x="510" y="109"/>
                      </a:lnTo>
                      <a:lnTo>
                        <a:pt x="540" y="90"/>
                      </a:lnTo>
                      <a:lnTo>
                        <a:pt x="540" y="30"/>
                      </a:lnTo>
                      <a:lnTo>
                        <a:pt x="564" y="0"/>
                      </a:lnTo>
                      <a:lnTo>
                        <a:pt x="576" y="42"/>
                      </a:lnTo>
                      <a:lnTo>
                        <a:pt x="582" y="54"/>
                      </a:lnTo>
                      <a:lnTo>
                        <a:pt x="594" y="60"/>
                      </a:lnTo>
                      <a:lnTo>
                        <a:pt x="612" y="121"/>
                      </a:lnTo>
                      <a:lnTo>
                        <a:pt x="642" y="151"/>
                      </a:lnTo>
                      <a:lnTo>
                        <a:pt x="678" y="163"/>
                      </a:lnTo>
                      <a:lnTo>
                        <a:pt x="690" y="199"/>
                      </a:lnTo>
                      <a:lnTo>
                        <a:pt x="708" y="211"/>
                      </a:lnTo>
                      <a:lnTo>
                        <a:pt x="714" y="241"/>
                      </a:lnTo>
                      <a:lnTo>
                        <a:pt x="751" y="265"/>
                      </a:lnTo>
                      <a:lnTo>
                        <a:pt x="751" y="289"/>
                      </a:lnTo>
                      <a:lnTo>
                        <a:pt x="757" y="325"/>
                      </a:lnTo>
                      <a:lnTo>
                        <a:pt x="757" y="379"/>
                      </a:lnTo>
                      <a:lnTo>
                        <a:pt x="714" y="469"/>
                      </a:lnTo>
                      <a:lnTo>
                        <a:pt x="696" y="523"/>
                      </a:lnTo>
                      <a:lnTo>
                        <a:pt x="696" y="547"/>
                      </a:lnTo>
                      <a:lnTo>
                        <a:pt x="684" y="547"/>
                      </a:lnTo>
                      <a:lnTo>
                        <a:pt x="660" y="559"/>
                      </a:lnTo>
                      <a:lnTo>
                        <a:pt x="636" y="577"/>
                      </a:lnTo>
                      <a:lnTo>
                        <a:pt x="618" y="577"/>
                      </a:lnTo>
                      <a:lnTo>
                        <a:pt x="594" y="559"/>
                      </a:lnTo>
                      <a:lnTo>
                        <a:pt x="576" y="571"/>
                      </a:lnTo>
                      <a:lnTo>
                        <a:pt x="534" y="553"/>
                      </a:lnTo>
                      <a:lnTo>
                        <a:pt x="498" y="535"/>
                      </a:lnTo>
                      <a:lnTo>
                        <a:pt x="480" y="505"/>
                      </a:lnTo>
                      <a:lnTo>
                        <a:pt x="468" y="481"/>
                      </a:lnTo>
                      <a:lnTo>
                        <a:pt x="444" y="487"/>
                      </a:lnTo>
                      <a:lnTo>
                        <a:pt x="420" y="463"/>
                      </a:lnTo>
                      <a:lnTo>
                        <a:pt x="378" y="421"/>
                      </a:lnTo>
                      <a:lnTo>
                        <a:pt x="312" y="409"/>
                      </a:lnTo>
                      <a:lnTo>
                        <a:pt x="264" y="415"/>
                      </a:lnTo>
                      <a:lnTo>
                        <a:pt x="204" y="433"/>
                      </a:lnTo>
                      <a:lnTo>
                        <a:pt x="198" y="451"/>
                      </a:lnTo>
                      <a:lnTo>
                        <a:pt x="162" y="457"/>
                      </a:lnTo>
                      <a:lnTo>
                        <a:pt x="138" y="457"/>
                      </a:lnTo>
                      <a:lnTo>
                        <a:pt x="120" y="475"/>
                      </a:lnTo>
                      <a:lnTo>
                        <a:pt x="84" y="487"/>
                      </a:lnTo>
                      <a:lnTo>
                        <a:pt x="60" y="487"/>
                      </a:lnTo>
                      <a:lnTo>
                        <a:pt x="30" y="463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8" name="Freeform 269"/>
                <p:cNvSpPr>
                  <a:spLocks/>
                </p:cNvSpPr>
                <p:nvPr/>
              </p:nvSpPr>
              <p:spPr bwMode="auto">
                <a:xfrm>
                  <a:off x="8099425" y="5734050"/>
                  <a:ext cx="87313" cy="119063"/>
                </a:xfrm>
                <a:custGeom>
                  <a:avLst/>
                  <a:gdLst>
                    <a:gd name="T0" fmla="*/ 0 w 66"/>
                    <a:gd name="T1" fmla="*/ 2147483647 h 91"/>
                    <a:gd name="T2" fmla="*/ 2147483647 w 66"/>
                    <a:gd name="T3" fmla="*/ 2147483647 h 91"/>
                    <a:gd name="T4" fmla="*/ 2147483647 w 66"/>
                    <a:gd name="T5" fmla="*/ 2147483647 h 91"/>
                    <a:gd name="T6" fmla="*/ 2147483647 w 66"/>
                    <a:gd name="T7" fmla="*/ 2147483647 h 91"/>
                    <a:gd name="T8" fmla="*/ 2147483647 w 66"/>
                    <a:gd name="T9" fmla="*/ 2147483647 h 91"/>
                    <a:gd name="T10" fmla="*/ 2147483647 w 66"/>
                    <a:gd name="T11" fmla="*/ 2147483647 h 91"/>
                    <a:gd name="T12" fmla="*/ 2147483647 w 66"/>
                    <a:gd name="T13" fmla="*/ 0 h 91"/>
                    <a:gd name="T14" fmla="*/ 2147483647 w 66"/>
                    <a:gd name="T15" fmla="*/ 2147483647 h 91"/>
                    <a:gd name="T16" fmla="*/ 0 w 66"/>
                    <a:gd name="T17" fmla="*/ 2147483647 h 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" h="91">
                      <a:moveTo>
                        <a:pt x="0" y="18"/>
                      </a:moveTo>
                      <a:lnTo>
                        <a:pt x="12" y="48"/>
                      </a:lnTo>
                      <a:lnTo>
                        <a:pt x="18" y="72"/>
                      </a:lnTo>
                      <a:lnTo>
                        <a:pt x="36" y="91"/>
                      </a:lnTo>
                      <a:lnTo>
                        <a:pt x="48" y="66"/>
                      </a:lnTo>
                      <a:lnTo>
                        <a:pt x="66" y="30"/>
                      </a:lnTo>
                      <a:lnTo>
                        <a:pt x="66" y="0"/>
                      </a:lnTo>
                      <a:lnTo>
                        <a:pt x="42" y="12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9" name="Freeform 271"/>
                <p:cNvSpPr>
                  <a:spLocks/>
                </p:cNvSpPr>
                <p:nvPr/>
              </p:nvSpPr>
              <p:spPr bwMode="auto">
                <a:xfrm>
                  <a:off x="7259638" y="4486275"/>
                  <a:ext cx="227012" cy="265113"/>
                </a:xfrm>
                <a:custGeom>
                  <a:avLst/>
                  <a:gdLst>
                    <a:gd name="T0" fmla="*/ 2147483647 w 174"/>
                    <a:gd name="T1" fmla="*/ 2147483647 h 204"/>
                    <a:gd name="T2" fmla="*/ 0 w 174"/>
                    <a:gd name="T3" fmla="*/ 2147483647 h 204"/>
                    <a:gd name="T4" fmla="*/ 0 w 174"/>
                    <a:gd name="T5" fmla="*/ 2147483647 h 204"/>
                    <a:gd name="T6" fmla="*/ 2147483647 w 174"/>
                    <a:gd name="T7" fmla="*/ 2147483647 h 204"/>
                    <a:gd name="T8" fmla="*/ 2147483647 w 174"/>
                    <a:gd name="T9" fmla="*/ 2147483647 h 204"/>
                    <a:gd name="T10" fmla="*/ 2147483647 w 174"/>
                    <a:gd name="T11" fmla="*/ 2147483647 h 204"/>
                    <a:gd name="T12" fmla="*/ 2147483647 w 174"/>
                    <a:gd name="T13" fmla="*/ 2147483647 h 204"/>
                    <a:gd name="T14" fmla="*/ 2147483647 w 174"/>
                    <a:gd name="T15" fmla="*/ 0 h 204"/>
                    <a:gd name="T16" fmla="*/ 2147483647 w 174"/>
                    <a:gd name="T17" fmla="*/ 2147483647 h 204"/>
                    <a:gd name="T18" fmla="*/ 2147483647 w 174"/>
                    <a:gd name="T19" fmla="*/ 2147483647 h 204"/>
                    <a:gd name="T20" fmla="*/ 2147483647 w 174"/>
                    <a:gd name="T21" fmla="*/ 2147483647 h 204"/>
                    <a:gd name="T22" fmla="*/ 2147483647 w 174"/>
                    <a:gd name="T23" fmla="*/ 2147483647 h 204"/>
                    <a:gd name="T24" fmla="*/ 2147483647 w 174"/>
                    <a:gd name="T25" fmla="*/ 2147483647 h 204"/>
                    <a:gd name="T26" fmla="*/ 2147483647 w 174"/>
                    <a:gd name="T27" fmla="*/ 2147483647 h 204"/>
                    <a:gd name="T28" fmla="*/ 2147483647 w 174"/>
                    <a:gd name="T29" fmla="*/ 2147483647 h 204"/>
                    <a:gd name="T30" fmla="*/ 2147483647 w 174"/>
                    <a:gd name="T31" fmla="*/ 2147483647 h 204"/>
                    <a:gd name="T32" fmla="*/ 2147483647 w 174"/>
                    <a:gd name="T33" fmla="*/ 2147483647 h 204"/>
                    <a:gd name="T34" fmla="*/ 2147483647 w 174"/>
                    <a:gd name="T35" fmla="*/ 2147483647 h 204"/>
                    <a:gd name="T36" fmla="*/ 2147483647 w 174"/>
                    <a:gd name="T37" fmla="*/ 2147483647 h 204"/>
                    <a:gd name="T38" fmla="*/ 2147483647 w 174"/>
                    <a:gd name="T39" fmla="*/ 2147483647 h 204"/>
                    <a:gd name="T40" fmla="*/ 2147483647 w 174"/>
                    <a:gd name="T41" fmla="*/ 2147483647 h 204"/>
                    <a:gd name="T42" fmla="*/ 2147483647 w 174"/>
                    <a:gd name="T43" fmla="*/ 2147483647 h 204"/>
                    <a:gd name="T44" fmla="*/ 2147483647 w 174"/>
                    <a:gd name="T45" fmla="*/ 2147483647 h 204"/>
                    <a:gd name="T46" fmla="*/ 2147483647 w 174"/>
                    <a:gd name="T47" fmla="*/ 2147483647 h 2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74" h="204">
                      <a:moveTo>
                        <a:pt x="12" y="168"/>
                      </a:moveTo>
                      <a:lnTo>
                        <a:pt x="0" y="144"/>
                      </a:lnTo>
                      <a:lnTo>
                        <a:pt x="0" y="108"/>
                      </a:lnTo>
                      <a:lnTo>
                        <a:pt x="12" y="90"/>
                      </a:lnTo>
                      <a:lnTo>
                        <a:pt x="36" y="84"/>
                      </a:lnTo>
                      <a:lnTo>
                        <a:pt x="60" y="66"/>
                      </a:lnTo>
                      <a:lnTo>
                        <a:pt x="96" y="24"/>
                      </a:lnTo>
                      <a:lnTo>
                        <a:pt x="138" y="0"/>
                      </a:lnTo>
                      <a:lnTo>
                        <a:pt x="162" y="12"/>
                      </a:lnTo>
                      <a:lnTo>
                        <a:pt x="174" y="30"/>
                      </a:lnTo>
                      <a:lnTo>
                        <a:pt x="156" y="48"/>
                      </a:lnTo>
                      <a:lnTo>
                        <a:pt x="150" y="66"/>
                      </a:lnTo>
                      <a:lnTo>
                        <a:pt x="156" y="90"/>
                      </a:lnTo>
                      <a:lnTo>
                        <a:pt x="174" y="108"/>
                      </a:lnTo>
                      <a:lnTo>
                        <a:pt x="156" y="120"/>
                      </a:lnTo>
                      <a:lnTo>
                        <a:pt x="150" y="132"/>
                      </a:lnTo>
                      <a:lnTo>
                        <a:pt x="138" y="150"/>
                      </a:lnTo>
                      <a:lnTo>
                        <a:pt x="126" y="168"/>
                      </a:lnTo>
                      <a:lnTo>
                        <a:pt x="114" y="198"/>
                      </a:lnTo>
                      <a:lnTo>
                        <a:pt x="90" y="204"/>
                      </a:lnTo>
                      <a:lnTo>
                        <a:pt x="72" y="192"/>
                      </a:lnTo>
                      <a:lnTo>
                        <a:pt x="42" y="192"/>
                      </a:lnTo>
                      <a:lnTo>
                        <a:pt x="24" y="192"/>
                      </a:lnTo>
                      <a:lnTo>
                        <a:pt x="12" y="16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0" name="Freeform 274"/>
                <p:cNvSpPr>
                  <a:spLocks/>
                </p:cNvSpPr>
                <p:nvPr/>
              </p:nvSpPr>
              <p:spPr bwMode="auto">
                <a:xfrm>
                  <a:off x="7456488" y="4618038"/>
                  <a:ext cx="141287" cy="173037"/>
                </a:xfrm>
                <a:custGeom>
                  <a:avLst/>
                  <a:gdLst>
                    <a:gd name="T0" fmla="*/ 2147483647 w 108"/>
                    <a:gd name="T1" fmla="*/ 2147483647 h 132"/>
                    <a:gd name="T2" fmla="*/ 2147483647 w 108"/>
                    <a:gd name="T3" fmla="*/ 2147483647 h 132"/>
                    <a:gd name="T4" fmla="*/ 0 w 108"/>
                    <a:gd name="T5" fmla="*/ 2147483647 h 132"/>
                    <a:gd name="T6" fmla="*/ 2147483647 w 108"/>
                    <a:gd name="T7" fmla="*/ 2147483647 h 132"/>
                    <a:gd name="T8" fmla="*/ 2147483647 w 108"/>
                    <a:gd name="T9" fmla="*/ 2147483647 h 132"/>
                    <a:gd name="T10" fmla="*/ 2147483647 w 108"/>
                    <a:gd name="T11" fmla="*/ 2147483647 h 132"/>
                    <a:gd name="T12" fmla="*/ 2147483647 w 108"/>
                    <a:gd name="T13" fmla="*/ 2147483647 h 132"/>
                    <a:gd name="T14" fmla="*/ 2147483647 w 108"/>
                    <a:gd name="T15" fmla="*/ 0 h 132"/>
                    <a:gd name="T16" fmla="*/ 2147483647 w 108"/>
                    <a:gd name="T17" fmla="*/ 2147483647 h 132"/>
                    <a:gd name="T18" fmla="*/ 2147483647 w 108"/>
                    <a:gd name="T19" fmla="*/ 2147483647 h 132"/>
                    <a:gd name="T20" fmla="*/ 2147483647 w 108"/>
                    <a:gd name="T21" fmla="*/ 2147483647 h 132"/>
                    <a:gd name="T22" fmla="*/ 2147483647 w 108"/>
                    <a:gd name="T23" fmla="*/ 2147483647 h 132"/>
                    <a:gd name="T24" fmla="*/ 2147483647 w 108"/>
                    <a:gd name="T25" fmla="*/ 2147483647 h 132"/>
                    <a:gd name="T26" fmla="*/ 2147483647 w 108"/>
                    <a:gd name="T27" fmla="*/ 2147483647 h 132"/>
                    <a:gd name="T28" fmla="*/ 2147483647 w 108"/>
                    <a:gd name="T29" fmla="*/ 2147483647 h 132"/>
                    <a:gd name="T30" fmla="*/ 2147483647 w 108"/>
                    <a:gd name="T31" fmla="*/ 2147483647 h 132"/>
                    <a:gd name="T32" fmla="*/ 2147483647 w 108"/>
                    <a:gd name="T33" fmla="*/ 2147483647 h 132"/>
                    <a:gd name="T34" fmla="*/ 2147483647 w 108"/>
                    <a:gd name="T35" fmla="*/ 2147483647 h 132"/>
                    <a:gd name="T36" fmla="*/ 2147483647 w 108"/>
                    <a:gd name="T37" fmla="*/ 2147483647 h 132"/>
                    <a:gd name="T38" fmla="*/ 2147483647 w 108"/>
                    <a:gd name="T39" fmla="*/ 2147483647 h 132"/>
                    <a:gd name="T40" fmla="*/ 2147483647 w 108"/>
                    <a:gd name="T41" fmla="*/ 2147483647 h 132"/>
                    <a:gd name="T42" fmla="*/ 2147483647 w 108"/>
                    <a:gd name="T43" fmla="*/ 2147483647 h 132"/>
                    <a:gd name="T44" fmla="*/ 2147483647 w 108"/>
                    <a:gd name="T45" fmla="*/ 2147483647 h 132"/>
                    <a:gd name="T46" fmla="*/ 2147483647 w 108"/>
                    <a:gd name="T47" fmla="*/ 2147483647 h 1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8" h="132">
                      <a:moveTo>
                        <a:pt x="12" y="126"/>
                      </a:moveTo>
                      <a:lnTo>
                        <a:pt x="12" y="108"/>
                      </a:lnTo>
                      <a:lnTo>
                        <a:pt x="0" y="84"/>
                      </a:lnTo>
                      <a:lnTo>
                        <a:pt x="6" y="66"/>
                      </a:lnTo>
                      <a:lnTo>
                        <a:pt x="24" y="24"/>
                      </a:lnTo>
                      <a:lnTo>
                        <a:pt x="36" y="12"/>
                      </a:lnTo>
                      <a:lnTo>
                        <a:pt x="66" y="6"/>
                      </a:lnTo>
                      <a:lnTo>
                        <a:pt x="108" y="0"/>
                      </a:lnTo>
                      <a:lnTo>
                        <a:pt x="108" y="12"/>
                      </a:lnTo>
                      <a:lnTo>
                        <a:pt x="90" y="12"/>
                      </a:lnTo>
                      <a:lnTo>
                        <a:pt x="54" y="24"/>
                      </a:lnTo>
                      <a:lnTo>
                        <a:pt x="42" y="42"/>
                      </a:lnTo>
                      <a:lnTo>
                        <a:pt x="84" y="42"/>
                      </a:lnTo>
                      <a:lnTo>
                        <a:pt x="90" y="60"/>
                      </a:lnTo>
                      <a:lnTo>
                        <a:pt x="78" y="66"/>
                      </a:lnTo>
                      <a:lnTo>
                        <a:pt x="66" y="78"/>
                      </a:lnTo>
                      <a:lnTo>
                        <a:pt x="90" y="102"/>
                      </a:lnTo>
                      <a:lnTo>
                        <a:pt x="96" y="126"/>
                      </a:lnTo>
                      <a:lnTo>
                        <a:pt x="72" y="126"/>
                      </a:lnTo>
                      <a:lnTo>
                        <a:pt x="54" y="108"/>
                      </a:lnTo>
                      <a:lnTo>
                        <a:pt x="36" y="84"/>
                      </a:lnTo>
                      <a:lnTo>
                        <a:pt x="36" y="114"/>
                      </a:lnTo>
                      <a:lnTo>
                        <a:pt x="36" y="132"/>
                      </a:lnTo>
                      <a:lnTo>
                        <a:pt x="1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1" name="Freeform 275"/>
                <p:cNvSpPr>
                  <a:spLocks/>
                </p:cNvSpPr>
                <p:nvPr/>
              </p:nvSpPr>
              <p:spPr bwMode="auto">
                <a:xfrm>
                  <a:off x="7135813" y="4814888"/>
                  <a:ext cx="265112" cy="60325"/>
                </a:xfrm>
                <a:custGeom>
                  <a:avLst/>
                  <a:gdLst>
                    <a:gd name="T0" fmla="*/ 0 w 34"/>
                    <a:gd name="T1" fmla="*/ 2147483647 h 8"/>
                    <a:gd name="T2" fmla="*/ 2147483647 w 34"/>
                    <a:gd name="T3" fmla="*/ 0 h 8"/>
                    <a:gd name="T4" fmla="*/ 2147483647 w 34"/>
                    <a:gd name="T5" fmla="*/ 0 h 8"/>
                    <a:gd name="T6" fmla="*/ 2147483647 w 34"/>
                    <a:gd name="T7" fmla="*/ 2147483647 h 8"/>
                    <a:gd name="T8" fmla="*/ 2147483647 w 34"/>
                    <a:gd name="T9" fmla="*/ 2147483647 h 8"/>
                    <a:gd name="T10" fmla="*/ 2147483647 w 34"/>
                    <a:gd name="T11" fmla="*/ 2147483647 h 8"/>
                    <a:gd name="T12" fmla="*/ 2147483647 w 34"/>
                    <a:gd name="T13" fmla="*/ 2147483647 h 8"/>
                    <a:gd name="T14" fmla="*/ 2147483647 w 34"/>
                    <a:gd name="T15" fmla="*/ 2147483647 h 8"/>
                    <a:gd name="T16" fmla="*/ 2147483647 w 34"/>
                    <a:gd name="T17" fmla="*/ 2147483647 h 8"/>
                    <a:gd name="T18" fmla="*/ 2147483647 w 34"/>
                    <a:gd name="T19" fmla="*/ 2147483647 h 8"/>
                    <a:gd name="T20" fmla="*/ 0 w 34"/>
                    <a:gd name="T21" fmla="*/ 2147483647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" h="8">
                      <a:moveTo>
                        <a:pt x="0" y="1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0" y="4"/>
                        <a:pt x="8" y="4"/>
                      </a:cubicBezTo>
                      <a:cubicBezTo>
                        <a:pt x="7" y="3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5" name="Freeform 279"/>
                <p:cNvSpPr>
                  <a:spLocks/>
                </p:cNvSpPr>
                <p:nvPr/>
              </p:nvSpPr>
              <p:spPr bwMode="auto">
                <a:xfrm>
                  <a:off x="4814888" y="3643313"/>
                  <a:ext cx="77787" cy="46037"/>
                </a:xfrm>
                <a:custGeom>
                  <a:avLst/>
                  <a:gdLst>
                    <a:gd name="T0" fmla="*/ 0 w 60"/>
                    <a:gd name="T1" fmla="*/ 2147483647 h 36"/>
                    <a:gd name="T2" fmla="*/ 2147483647 w 60"/>
                    <a:gd name="T3" fmla="*/ 0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2147483647 h 36"/>
                    <a:gd name="T10" fmla="*/ 2147483647 w 60"/>
                    <a:gd name="T11" fmla="*/ 2147483647 h 36"/>
                    <a:gd name="T12" fmla="*/ 0 w 60"/>
                    <a:gd name="T13" fmla="*/ 2147483647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36">
                      <a:moveTo>
                        <a:pt x="0" y="12"/>
                      </a:moveTo>
                      <a:lnTo>
                        <a:pt x="36" y="0"/>
                      </a:lnTo>
                      <a:lnTo>
                        <a:pt x="60" y="6"/>
                      </a:lnTo>
                      <a:lnTo>
                        <a:pt x="60" y="18"/>
                      </a:lnTo>
                      <a:lnTo>
                        <a:pt x="54" y="36"/>
                      </a:lnTo>
                      <a:lnTo>
                        <a:pt x="30" y="2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6" name="Freeform 280"/>
                <p:cNvSpPr>
                  <a:spLocks/>
                </p:cNvSpPr>
                <p:nvPr/>
              </p:nvSpPr>
              <p:spPr bwMode="auto">
                <a:xfrm>
                  <a:off x="4727575" y="3554413"/>
                  <a:ext cx="31750" cy="61912"/>
                </a:xfrm>
                <a:custGeom>
                  <a:avLst/>
                  <a:gdLst>
                    <a:gd name="T0" fmla="*/ 0 w 24"/>
                    <a:gd name="T1" fmla="*/ 2147483647 h 48"/>
                    <a:gd name="T2" fmla="*/ 2147483647 w 24"/>
                    <a:gd name="T3" fmla="*/ 2147483647 h 48"/>
                    <a:gd name="T4" fmla="*/ 2147483647 w 24"/>
                    <a:gd name="T5" fmla="*/ 0 h 48"/>
                    <a:gd name="T6" fmla="*/ 2147483647 w 24"/>
                    <a:gd name="T7" fmla="*/ 2147483647 h 48"/>
                    <a:gd name="T8" fmla="*/ 2147483647 w 24"/>
                    <a:gd name="T9" fmla="*/ 2147483647 h 48"/>
                    <a:gd name="T10" fmla="*/ 0 w 24"/>
                    <a:gd name="T11" fmla="*/ 2147483647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48">
                      <a:moveTo>
                        <a:pt x="0" y="48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24" y="24"/>
                      </a:lnTo>
                      <a:lnTo>
                        <a:pt x="24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7" name="Freeform 281"/>
                <p:cNvSpPr>
                  <a:spLocks/>
                </p:cNvSpPr>
                <p:nvPr/>
              </p:nvSpPr>
              <p:spPr bwMode="auto">
                <a:xfrm>
                  <a:off x="4719638" y="3490913"/>
                  <a:ext cx="39687" cy="47625"/>
                </a:xfrm>
                <a:custGeom>
                  <a:avLst/>
                  <a:gdLst>
                    <a:gd name="T0" fmla="*/ 0 w 30"/>
                    <a:gd name="T1" fmla="*/ 2147483647 h 37"/>
                    <a:gd name="T2" fmla="*/ 2147483647 w 30"/>
                    <a:gd name="T3" fmla="*/ 0 h 37"/>
                    <a:gd name="T4" fmla="*/ 2147483647 w 30"/>
                    <a:gd name="T5" fmla="*/ 2147483647 h 37"/>
                    <a:gd name="T6" fmla="*/ 2147483647 w 30"/>
                    <a:gd name="T7" fmla="*/ 2147483647 h 37"/>
                    <a:gd name="T8" fmla="*/ 0 w 30"/>
                    <a:gd name="T9" fmla="*/ 2147483647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37">
                      <a:moveTo>
                        <a:pt x="0" y="12"/>
                      </a:moveTo>
                      <a:lnTo>
                        <a:pt x="24" y="0"/>
                      </a:lnTo>
                      <a:lnTo>
                        <a:pt x="30" y="24"/>
                      </a:lnTo>
                      <a:lnTo>
                        <a:pt x="24" y="3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282"/>
                <p:cNvSpPr>
                  <a:spLocks/>
                </p:cNvSpPr>
                <p:nvPr/>
              </p:nvSpPr>
              <p:spPr bwMode="auto">
                <a:xfrm>
                  <a:off x="5518150" y="3667125"/>
                  <a:ext cx="39688" cy="7938"/>
                </a:xfrm>
                <a:custGeom>
                  <a:avLst/>
                  <a:gdLst>
                    <a:gd name="T0" fmla="*/ 2147483647 w 30"/>
                    <a:gd name="T1" fmla="*/ 0 h 6"/>
                    <a:gd name="T2" fmla="*/ 2147483647 w 30"/>
                    <a:gd name="T3" fmla="*/ 0 h 6"/>
                    <a:gd name="T4" fmla="*/ 0 w 30"/>
                    <a:gd name="T5" fmla="*/ 2147483647 h 6"/>
                    <a:gd name="T6" fmla="*/ 2147483647 w 3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0" h="6">
                      <a:moveTo>
                        <a:pt x="24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Rectangle 283"/>
                <p:cNvSpPr>
                  <a:spLocks noChangeArrowheads="1"/>
                </p:cNvSpPr>
                <p:nvPr/>
              </p:nvSpPr>
              <p:spPr bwMode="auto">
                <a:xfrm>
                  <a:off x="5378450" y="3898900"/>
                  <a:ext cx="0" cy="3175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70" name="Freeform 284"/>
                <p:cNvSpPr>
                  <a:spLocks/>
                </p:cNvSpPr>
                <p:nvPr/>
              </p:nvSpPr>
              <p:spPr bwMode="auto">
                <a:xfrm>
                  <a:off x="5119688" y="3517900"/>
                  <a:ext cx="492125" cy="179388"/>
                </a:xfrm>
                <a:custGeom>
                  <a:avLst/>
                  <a:gdLst>
                    <a:gd name="T0" fmla="*/ 2147483647 w 10616"/>
                    <a:gd name="T1" fmla="*/ 2147483647 h 10000"/>
                    <a:gd name="T2" fmla="*/ 2147483647 w 10616"/>
                    <a:gd name="T3" fmla="*/ 2147483647 h 10000"/>
                    <a:gd name="T4" fmla="*/ 2147483647 w 10616"/>
                    <a:gd name="T5" fmla="*/ 2147483647 h 10000"/>
                    <a:gd name="T6" fmla="*/ 2147483647 w 10616"/>
                    <a:gd name="T7" fmla="*/ 2147483647 h 10000"/>
                    <a:gd name="T8" fmla="*/ 2147483647 w 10616"/>
                    <a:gd name="T9" fmla="*/ 2147483647 h 10000"/>
                    <a:gd name="T10" fmla="*/ 2147483647 w 10616"/>
                    <a:gd name="T11" fmla="*/ 2147483647 h 10000"/>
                    <a:gd name="T12" fmla="*/ 2147483647 w 10616"/>
                    <a:gd name="T13" fmla="*/ 2147483647 h 10000"/>
                    <a:gd name="T14" fmla="*/ 2147483647 w 10616"/>
                    <a:gd name="T15" fmla="*/ 2147483647 h 10000"/>
                    <a:gd name="T16" fmla="*/ 2147483647 w 10616"/>
                    <a:gd name="T17" fmla="*/ 2147483647 h 10000"/>
                    <a:gd name="T18" fmla="*/ 2147483647 w 10616"/>
                    <a:gd name="T19" fmla="*/ 2147483647 h 10000"/>
                    <a:gd name="T20" fmla="*/ 2147483647 w 10616"/>
                    <a:gd name="T21" fmla="*/ 808041496 h 10000"/>
                    <a:gd name="T22" fmla="*/ 2147483647 w 10616"/>
                    <a:gd name="T23" fmla="*/ 808041496 h 10000"/>
                    <a:gd name="T24" fmla="*/ 2147483647 w 10616"/>
                    <a:gd name="T25" fmla="*/ 0 h 10000"/>
                    <a:gd name="T26" fmla="*/ 2147483647 w 10616"/>
                    <a:gd name="T27" fmla="*/ 0 h 10000"/>
                    <a:gd name="T28" fmla="*/ 2147483647 w 10616"/>
                    <a:gd name="T29" fmla="*/ 2147483647 h 10000"/>
                    <a:gd name="T30" fmla="*/ 2147483647 w 10616"/>
                    <a:gd name="T31" fmla="*/ 2147483647 h 10000"/>
                    <a:gd name="T32" fmla="*/ 2147483647 w 10616"/>
                    <a:gd name="T33" fmla="*/ 2147483647 h 10000"/>
                    <a:gd name="T34" fmla="*/ 2147483647 w 10616"/>
                    <a:gd name="T35" fmla="*/ 2147483647 h 10000"/>
                    <a:gd name="T36" fmla="*/ 2147483647 w 10616"/>
                    <a:gd name="T37" fmla="*/ 808041496 h 10000"/>
                    <a:gd name="T38" fmla="*/ 2147483647 w 10616"/>
                    <a:gd name="T39" fmla="*/ 0 h 10000"/>
                    <a:gd name="T40" fmla="*/ 2147483647 w 10616"/>
                    <a:gd name="T41" fmla="*/ 0 h 10000"/>
                    <a:gd name="T42" fmla="*/ 2147483647 w 10616"/>
                    <a:gd name="T43" fmla="*/ 0 h 10000"/>
                    <a:gd name="T44" fmla="*/ 2147483647 w 10616"/>
                    <a:gd name="T45" fmla="*/ 808041496 h 10000"/>
                    <a:gd name="T46" fmla="*/ 2147483647 w 10616"/>
                    <a:gd name="T47" fmla="*/ 2147483647 h 10000"/>
                    <a:gd name="T48" fmla="*/ 2147483647 w 10616"/>
                    <a:gd name="T49" fmla="*/ 2147483647 h 10000"/>
                    <a:gd name="T50" fmla="*/ 2147483647 w 10616"/>
                    <a:gd name="T51" fmla="*/ 2147483647 h 10000"/>
                    <a:gd name="T52" fmla="*/ 2147483647 w 10616"/>
                    <a:gd name="T53" fmla="*/ 2147483647 h 10000"/>
                    <a:gd name="T54" fmla="*/ 2147483647 w 10616"/>
                    <a:gd name="T55" fmla="*/ 2147483647 h 10000"/>
                    <a:gd name="T56" fmla="*/ 2147483647 w 10616"/>
                    <a:gd name="T57" fmla="*/ 2147483647 h 10000"/>
                    <a:gd name="T58" fmla="*/ 2147483647 w 10616"/>
                    <a:gd name="T59" fmla="*/ 2147483647 h 10000"/>
                    <a:gd name="T60" fmla="*/ 2147483647 w 10616"/>
                    <a:gd name="T61" fmla="*/ 2147483647 h 10000"/>
                    <a:gd name="T62" fmla="*/ 0 w 10616"/>
                    <a:gd name="T63" fmla="*/ 2147483647 h 10000"/>
                    <a:gd name="T64" fmla="*/ 2147483647 w 10616"/>
                    <a:gd name="T65" fmla="*/ 2147483647 h 10000"/>
                    <a:gd name="T66" fmla="*/ 2147483647 w 10616"/>
                    <a:gd name="T67" fmla="*/ 2147483647 h 10000"/>
                    <a:gd name="T68" fmla="*/ 2147483647 w 10616"/>
                    <a:gd name="T69" fmla="*/ 2147483647 h 10000"/>
                    <a:gd name="T70" fmla="*/ 2147483647 w 10616"/>
                    <a:gd name="T71" fmla="*/ 2147483647 h 10000"/>
                    <a:gd name="T72" fmla="*/ 2147483647 w 10616"/>
                    <a:gd name="T73" fmla="*/ 2147483647 h 10000"/>
                    <a:gd name="T74" fmla="*/ 2147483647 w 10616"/>
                    <a:gd name="T75" fmla="*/ 2147483647 h 10000"/>
                    <a:gd name="T76" fmla="*/ 2147483647 w 10616"/>
                    <a:gd name="T77" fmla="*/ 2147483647 h 10000"/>
                    <a:gd name="T78" fmla="*/ 2147483647 w 10616"/>
                    <a:gd name="T79" fmla="*/ 2147483647 h 10000"/>
                    <a:gd name="T80" fmla="*/ 2147483647 w 10616"/>
                    <a:gd name="T81" fmla="*/ 2147483647 h 10000"/>
                    <a:gd name="T82" fmla="*/ 2147483647 w 10616"/>
                    <a:gd name="T83" fmla="*/ 2147483647 h 10000"/>
                    <a:gd name="T84" fmla="*/ 2147483647 w 10616"/>
                    <a:gd name="T85" fmla="*/ 2147483647 h 1000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0616" h="10000">
                      <a:moveTo>
                        <a:pt x="6379" y="8696"/>
                      </a:moveTo>
                      <a:lnTo>
                        <a:pt x="6718" y="9130"/>
                      </a:lnTo>
                      <a:lnTo>
                        <a:pt x="8582" y="8696"/>
                      </a:lnTo>
                      <a:lnTo>
                        <a:pt x="9430" y="8261"/>
                      </a:lnTo>
                      <a:lnTo>
                        <a:pt x="10277" y="7826"/>
                      </a:lnTo>
                      <a:lnTo>
                        <a:pt x="10616" y="8261"/>
                      </a:lnTo>
                      <a:cubicBezTo>
                        <a:pt x="10560" y="7826"/>
                        <a:pt x="10503" y="7392"/>
                        <a:pt x="10447" y="6957"/>
                      </a:cubicBezTo>
                      <a:lnTo>
                        <a:pt x="10447" y="3913"/>
                      </a:lnTo>
                      <a:cubicBezTo>
                        <a:pt x="10503" y="3768"/>
                        <a:pt x="10560" y="3623"/>
                        <a:pt x="10616" y="3478"/>
                      </a:cubicBezTo>
                      <a:lnTo>
                        <a:pt x="9938" y="1304"/>
                      </a:lnTo>
                      <a:lnTo>
                        <a:pt x="9599" y="435"/>
                      </a:lnTo>
                      <a:lnTo>
                        <a:pt x="9091" y="435"/>
                      </a:lnTo>
                      <a:cubicBezTo>
                        <a:pt x="9034" y="290"/>
                        <a:pt x="8978" y="145"/>
                        <a:pt x="8921" y="0"/>
                      </a:cubicBezTo>
                      <a:lnTo>
                        <a:pt x="8243" y="1304"/>
                      </a:lnTo>
                      <a:lnTo>
                        <a:pt x="7396" y="1304"/>
                      </a:lnTo>
                      <a:lnTo>
                        <a:pt x="7226" y="1304"/>
                      </a:lnTo>
                      <a:lnTo>
                        <a:pt x="6548" y="435"/>
                      </a:lnTo>
                      <a:lnTo>
                        <a:pt x="6040" y="0"/>
                      </a:lnTo>
                      <a:lnTo>
                        <a:pt x="4684" y="0"/>
                      </a:lnTo>
                      <a:lnTo>
                        <a:pt x="4345" y="0"/>
                      </a:lnTo>
                      <a:lnTo>
                        <a:pt x="3836" y="435"/>
                      </a:lnTo>
                      <a:lnTo>
                        <a:pt x="3497" y="1304"/>
                      </a:lnTo>
                      <a:lnTo>
                        <a:pt x="2650" y="1739"/>
                      </a:lnTo>
                      <a:cubicBezTo>
                        <a:pt x="2593" y="1594"/>
                        <a:pt x="2537" y="1449"/>
                        <a:pt x="2480" y="1304"/>
                      </a:cubicBezTo>
                      <a:lnTo>
                        <a:pt x="2311" y="1304"/>
                      </a:lnTo>
                      <a:lnTo>
                        <a:pt x="1972" y="2609"/>
                      </a:lnTo>
                      <a:cubicBezTo>
                        <a:pt x="1746" y="2609"/>
                        <a:pt x="1494" y="2631"/>
                        <a:pt x="1294" y="2609"/>
                      </a:cubicBezTo>
                      <a:cubicBezTo>
                        <a:pt x="1094" y="2587"/>
                        <a:pt x="883" y="2261"/>
                        <a:pt x="770" y="2478"/>
                      </a:cubicBezTo>
                      <a:cubicBezTo>
                        <a:pt x="657" y="2695"/>
                        <a:pt x="333" y="2962"/>
                        <a:pt x="205" y="3117"/>
                      </a:cubicBezTo>
                      <a:cubicBezTo>
                        <a:pt x="77" y="3272"/>
                        <a:pt x="0" y="3266"/>
                        <a:pt x="0" y="3407"/>
                      </a:cubicBezTo>
                      <a:cubicBezTo>
                        <a:pt x="113" y="3701"/>
                        <a:pt x="482" y="5084"/>
                        <a:pt x="698" y="5748"/>
                      </a:cubicBezTo>
                      <a:cubicBezTo>
                        <a:pt x="914" y="6412"/>
                        <a:pt x="1138" y="6900"/>
                        <a:pt x="1294" y="7391"/>
                      </a:cubicBezTo>
                      <a:cubicBezTo>
                        <a:pt x="1450" y="7882"/>
                        <a:pt x="1520" y="8261"/>
                        <a:pt x="1633" y="8696"/>
                      </a:cubicBezTo>
                      <a:lnTo>
                        <a:pt x="3158" y="9130"/>
                      </a:lnTo>
                      <a:lnTo>
                        <a:pt x="3328" y="9130"/>
                      </a:lnTo>
                      <a:lnTo>
                        <a:pt x="4514" y="10000"/>
                      </a:lnTo>
                      <a:lnTo>
                        <a:pt x="5192" y="9130"/>
                      </a:lnTo>
                      <a:lnTo>
                        <a:pt x="5870" y="10000"/>
                      </a:lnTo>
                      <a:lnTo>
                        <a:pt x="6379" y="86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1" name="Freeform 285"/>
                <p:cNvSpPr>
                  <a:spLocks/>
                </p:cNvSpPr>
                <p:nvPr/>
              </p:nvSpPr>
              <p:spPr bwMode="auto">
                <a:xfrm>
                  <a:off x="5367338" y="3667125"/>
                  <a:ext cx="180975" cy="146050"/>
                </a:xfrm>
                <a:custGeom>
                  <a:avLst/>
                  <a:gdLst>
                    <a:gd name="T0" fmla="*/ 2147483647 w 139"/>
                    <a:gd name="T1" fmla="*/ 2147483647 h 114"/>
                    <a:gd name="T2" fmla="*/ 2147483647 w 139"/>
                    <a:gd name="T3" fmla="*/ 2147483647 h 114"/>
                    <a:gd name="T4" fmla="*/ 2147483647 w 139"/>
                    <a:gd name="T5" fmla="*/ 2147483647 h 114"/>
                    <a:gd name="T6" fmla="*/ 2147483647 w 139"/>
                    <a:gd name="T7" fmla="*/ 2147483647 h 114"/>
                    <a:gd name="T8" fmla="*/ 2147483647 w 139"/>
                    <a:gd name="T9" fmla="*/ 2147483647 h 114"/>
                    <a:gd name="T10" fmla="*/ 2147483647 w 139"/>
                    <a:gd name="T11" fmla="*/ 2147483647 h 114"/>
                    <a:gd name="T12" fmla="*/ 2147483647 w 139"/>
                    <a:gd name="T13" fmla="*/ 0 h 114"/>
                    <a:gd name="T14" fmla="*/ 2147483647 w 139"/>
                    <a:gd name="T15" fmla="*/ 2147483647 h 114"/>
                    <a:gd name="T16" fmla="*/ 2147483647 w 139"/>
                    <a:gd name="T17" fmla="*/ 2147483647 h 114"/>
                    <a:gd name="T18" fmla="*/ 2147483647 w 139"/>
                    <a:gd name="T19" fmla="*/ 2147483647 h 114"/>
                    <a:gd name="T20" fmla="*/ 2147483647 w 139"/>
                    <a:gd name="T21" fmla="*/ 2147483647 h 114"/>
                    <a:gd name="T22" fmla="*/ 2147483647 w 139"/>
                    <a:gd name="T23" fmla="*/ 2147483647 h 114"/>
                    <a:gd name="T24" fmla="*/ 2147483647 w 139"/>
                    <a:gd name="T25" fmla="*/ 2147483647 h 114"/>
                    <a:gd name="T26" fmla="*/ 0 w 139"/>
                    <a:gd name="T27" fmla="*/ 2147483647 h 114"/>
                    <a:gd name="T28" fmla="*/ 2147483647 w 139"/>
                    <a:gd name="T29" fmla="*/ 2147483647 h 114"/>
                    <a:gd name="T30" fmla="*/ 2147483647 w 139"/>
                    <a:gd name="T31" fmla="*/ 2147483647 h 1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39" h="114">
                      <a:moveTo>
                        <a:pt x="25" y="114"/>
                      </a:moveTo>
                      <a:lnTo>
                        <a:pt x="61" y="96"/>
                      </a:lnTo>
                      <a:lnTo>
                        <a:pt x="73" y="90"/>
                      </a:lnTo>
                      <a:lnTo>
                        <a:pt x="115" y="66"/>
                      </a:lnTo>
                      <a:lnTo>
                        <a:pt x="127" y="24"/>
                      </a:lnTo>
                      <a:lnTo>
                        <a:pt x="139" y="6"/>
                      </a:lnTo>
                      <a:lnTo>
                        <a:pt x="139" y="0"/>
                      </a:lnTo>
                      <a:lnTo>
                        <a:pt x="115" y="6"/>
                      </a:lnTo>
                      <a:lnTo>
                        <a:pt x="49" y="12"/>
                      </a:lnTo>
                      <a:lnTo>
                        <a:pt x="37" y="6"/>
                      </a:lnTo>
                      <a:lnTo>
                        <a:pt x="19" y="24"/>
                      </a:lnTo>
                      <a:lnTo>
                        <a:pt x="25" y="48"/>
                      </a:lnTo>
                      <a:lnTo>
                        <a:pt x="0" y="102"/>
                      </a:lnTo>
                      <a:lnTo>
                        <a:pt x="13" y="102"/>
                      </a:lnTo>
                      <a:lnTo>
                        <a:pt x="25" y="11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2" name="Freeform 286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3" name="Freeform 287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</a:path>
                  </a:pathLst>
                </a:custGeom>
                <a:solidFill>
                  <a:srgbClr val="A6A6A6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4" name="Freeform 288"/>
                <p:cNvSpPr>
                  <a:spLocks/>
                </p:cNvSpPr>
                <p:nvPr/>
              </p:nvSpPr>
              <p:spPr bwMode="auto">
                <a:xfrm>
                  <a:off x="5783263" y="4002088"/>
                  <a:ext cx="119062" cy="77787"/>
                </a:xfrm>
                <a:custGeom>
                  <a:avLst/>
                  <a:gdLst>
                    <a:gd name="T0" fmla="*/ 2147483647 w 90"/>
                    <a:gd name="T1" fmla="*/ 2147483647 h 60"/>
                    <a:gd name="T2" fmla="*/ 2147483647 w 90"/>
                    <a:gd name="T3" fmla="*/ 2147483647 h 60"/>
                    <a:gd name="T4" fmla="*/ 2147483647 w 90"/>
                    <a:gd name="T5" fmla="*/ 2147483647 h 60"/>
                    <a:gd name="T6" fmla="*/ 2147483647 w 90"/>
                    <a:gd name="T7" fmla="*/ 2147483647 h 60"/>
                    <a:gd name="T8" fmla="*/ 2147483647 w 90"/>
                    <a:gd name="T9" fmla="*/ 0 h 60"/>
                    <a:gd name="T10" fmla="*/ 2147483647 w 90"/>
                    <a:gd name="T11" fmla="*/ 2147483647 h 60"/>
                    <a:gd name="T12" fmla="*/ 2147483647 w 90"/>
                    <a:gd name="T13" fmla="*/ 2147483647 h 60"/>
                    <a:gd name="T14" fmla="*/ 0 w 90"/>
                    <a:gd name="T15" fmla="*/ 2147483647 h 60"/>
                    <a:gd name="T16" fmla="*/ 2147483647 w 90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60">
                      <a:moveTo>
                        <a:pt x="18" y="48"/>
                      </a:moveTo>
                      <a:lnTo>
                        <a:pt x="66" y="60"/>
                      </a:lnTo>
                      <a:lnTo>
                        <a:pt x="78" y="30"/>
                      </a:lnTo>
                      <a:lnTo>
                        <a:pt x="90" y="24"/>
                      </a:lnTo>
                      <a:lnTo>
                        <a:pt x="84" y="0"/>
                      </a:lnTo>
                      <a:lnTo>
                        <a:pt x="30" y="18"/>
                      </a:lnTo>
                      <a:lnTo>
                        <a:pt x="6" y="6"/>
                      </a:lnTo>
                      <a:lnTo>
                        <a:pt x="0" y="24"/>
                      </a:lnTo>
                      <a:lnTo>
                        <a:pt x="18" y="48"/>
                      </a:lnTo>
                      <a:close/>
                    </a:path>
                  </a:pathLst>
                </a:custGeom>
                <a:solidFill>
                  <a:srgbClr val="A6A6A6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5" name="Freeform 289"/>
                <p:cNvSpPr>
                  <a:spLocks/>
                </p:cNvSpPr>
                <p:nvPr/>
              </p:nvSpPr>
              <p:spPr bwMode="auto">
                <a:xfrm>
                  <a:off x="5800725" y="4032250"/>
                  <a:ext cx="187325" cy="217488"/>
                </a:xfrm>
                <a:custGeom>
                  <a:avLst/>
                  <a:gdLst>
                    <a:gd name="T0" fmla="*/ 2147483647 w 24"/>
                    <a:gd name="T1" fmla="*/ 2147483647 h 28"/>
                    <a:gd name="T2" fmla="*/ 2147483647 w 24"/>
                    <a:gd name="T3" fmla="*/ 2147483647 h 28"/>
                    <a:gd name="T4" fmla="*/ 2147483647 w 24"/>
                    <a:gd name="T5" fmla="*/ 2147483647 h 28"/>
                    <a:gd name="T6" fmla="*/ 2147483647 w 24"/>
                    <a:gd name="T7" fmla="*/ 2147483647 h 28"/>
                    <a:gd name="T8" fmla="*/ 0 w 24"/>
                    <a:gd name="T9" fmla="*/ 2147483647 h 28"/>
                    <a:gd name="T10" fmla="*/ 2147483647 w 24"/>
                    <a:gd name="T11" fmla="*/ 2147483647 h 28"/>
                    <a:gd name="T12" fmla="*/ 2147483647 w 24"/>
                    <a:gd name="T13" fmla="*/ 2147483647 h 28"/>
                    <a:gd name="T14" fmla="*/ 2147483647 w 24"/>
                    <a:gd name="T15" fmla="*/ 2147483647 h 28"/>
                    <a:gd name="T16" fmla="*/ 2147483647 w 24"/>
                    <a:gd name="T17" fmla="*/ 2147483647 h 28"/>
                    <a:gd name="T18" fmla="*/ 2147483647 w 24"/>
                    <a:gd name="T19" fmla="*/ 2147483647 h 28"/>
                    <a:gd name="T20" fmla="*/ 2147483647 w 24"/>
                    <a:gd name="T21" fmla="*/ 2147483647 h 28"/>
                    <a:gd name="T22" fmla="*/ 2147483647 w 24"/>
                    <a:gd name="T23" fmla="*/ 2147483647 h 28"/>
                    <a:gd name="T24" fmla="*/ 2147483647 w 24"/>
                    <a:gd name="T25" fmla="*/ 0 h 28"/>
                    <a:gd name="T26" fmla="*/ 2147483647 w 24"/>
                    <a:gd name="T27" fmla="*/ 0 h 28"/>
                    <a:gd name="T28" fmla="*/ 2147483647 w 24"/>
                    <a:gd name="T29" fmla="*/ 2147483647 h 28"/>
                    <a:gd name="T30" fmla="*/ 2147483647 w 24"/>
                    <a:gd name="T31" fmla="*/ 2147483647 h 2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" h="28">
                      <a:moveTo>
                        <a:pt x="9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8"/>
                        <a:pt x="0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solidFill>
                  <a:srgbClr val="A6A6A6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6" name="Freeform 290"/>
                <p:cNvSpPr>
                  <a:spLocks/>
                </p:cNvSpPr>
                <p:nvPr/>
              </p:nvSpPr>
              <p:spPr bwMode="auto">
                <a:xfrm>
                  <a:off x="5565775" y="4171950"/>
                  <a:ext cx="265113" cy="165100"/>
                </a:xfrm>
                <a:custGeom>
                  <a:avLst/>
                  <a:gdLst>
                    <a:gd name="T0" fmla="*/ 2147483647 w 34"/>
                    <a:gd name="T1" fmla="*/ 0 h 21"/>
                    <a:gd name="T2" fmla="*/ 2147483647 w 34"/>
                    <a:gd name="T3" fmla="*/ 2147483647 h 21"/>
                    <a:gd name="T4" fmla="*/ 2147483647 w 34"/>
                    <a:gd name="T5" fmla="*/ 2147483647 h 21"/>
                    <a:gd name="T6" fmla="*/ 2147483647 w 34"/>
                    <a:gd name="T7" fmla="*/ 2147483647 h 21"/>
                    <a:gd name="T8" fmla="*/ 0 w 34"/>
                    <a:gd name="T9" fmla="*/ 2147483647 h 21"/>
                    <a:gd name="T10" fmla="*/ 2147483647 w 34"/>
                    <a:gd name="T11" fmla="*/ 2147483647 h 21"/>
                    <a:gd name="T12" fmla="*/ 2147483647 w 34"/>
                    <a:gd name="T13" fmla="*/ 2147483647 h 21"/>
                    <a:gd name="T14" fmla="*/ 2147483647 w 34"/>
                    <a:gd name="T15" fmla="*/ 2147483647 h 21"/>
                    <a:gd name="T16" fmla="*/ 2147483647 w 34"/>
                    <a:gd name="T17" fmla="*/ 2147483647 h 21"/>
                    <a:gd name="T18" fmla="*/ 2147483647 w 34"/>
                    <a:gd name="T19" fmla="*/ 2147483647 h 21"/>
                    <a:gd name="T20" fmla="*/ 2147483647 w 34"/>
                    <a:gd name="T21" fmla="*/ 2147483647 h 21"/>
                    <a:gd name="T22" fmla="*/ 2147483647 w 34"/>
                    <a:gd name="T23" fmla="*/ 2147483647 h 21"/>
                    <a:gd name="T24" fmla="*/ 2147483647 w 34"/>
                    <a:gd name="T25" fmla="*/ 2147483647 h 21"/>
                    <a:gd name="T26" fmla="*/ 2147483647 w 34"/>
                    <a:gd name="T27" fmla="*/ 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4" h="21">
                      <a:moveTo>
                        <a:pt x="30" y="0"/>
                      </a:moveTo>
                      <a:cubicBezTo>
                        <a:pt x="25" y="2"/>
                        <a:pt x="18" y="3"/>
                        <a:pt x="18" y="4"/>
                      </a:cubicBezTo>
                      <a:cubicBezTo>
                        <a:pt x="16" y="5"/>
                        <a:pt x="14" y="7"/>
                        <a:pt x="1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1" y="3"/>
                        <a:pt x="31" y="3"/>
                        <a:pt x="31" y="3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7" name="Freeform 291"/>
                <p:cNvSpPr>
                  <a:spLocks/>
                </p:cNvSpPr>
                <p:nvPr/>
              </p:nvSpPr>
              <p:spPr bwMode="auto">
                <a:xfrm>
                  <a:off x="5378450" y="3813175"/>
                  <a:ext cx="492125" cy="422275"/>
                </a:xfrm>
                <a:custGeom>
                  <a:avLst/>
                  <a:gdLst>
                    <a:gd name="T0" fmla="*/ 2147483647 w 63"/>
                    <a:gd name="T1" fmla="*/ 2147483647 h 54"/>
                    <a:gd name="T2" fmla="*/ 2147483647 w 63"/>
                    <a:gd name="T3" fmla="*/ 2147483647 h 54"/>
                    <a:gd name="T4" fmla="*/ 2147483647 w 63"/>
                    <a:gd name="T5" fmla="*/ 2147483647 h 54"/>
                    <a:gd name="T6" fmla="*/ 2147483647 w 63"/>
                    <a:gd name="T7" fmla="*/ 2147483647 h 54"/>
                    <a:gd name="T8" fmla="*/ 2147483647 w 63"/>
                    <a:gd name="T9" fmla="*/ 2147483647 h 54"/>
                    <a:gd name="T10" fmla="*/ 2147483647 w 63"/>
                    <a:gd name="T11" fmla="*/ 2147483647 h 54"/>
                    <a:gd name="T12" fmla="*/ 2147483647 w 63"/>
                    <a:gd name="T13" fmla="*/ 2147483647 h 54"/>
                    <a:gd name="T14" fmla="*/ 2147483647 w 63"/>
                    <a:gd name="T15" fmla="*/ 2147483647 h 54"/>
                    <a:gd name="T16" fmla="*/ 2147483647 w 63"/>
                    <a:gd name="T17" fmla="*/ 2147483647 h 54"/>
                    <a:gd name="T18" fmla="*/ 2147483647 w 63"/>
                    <a:gd name="T19" fmla="*/ 2147483647 h 54"/>
                    <a:gd name="T20" fmla="*/ 2147483647 w 63"/>
                    <a:gd name="T21" fmla="*/ 2147483647 h 54"/>
                    <a:gd name="T22" fmla="*/ 2147483647 w 63"/>
                    <a:gd name="T23" fmla="*/ 2147483647 h 54"/>
                    <a:gd name="T24" fmla="*/ 2147483647 w 63"/>
                    <a:gd name="T25" fmla="*/ 2147483647 h 54"/>
                    <a:gd name="T26" fmla="*/ 2147483647 w 63"/>
                    <a:gd name="T27" fmla="*/ 2147483647 h 54"/>
                    <a:gd name="T28" fmla="*/ 2147483647 w 63"/>
                    <a:gd name="T29" fmla="*/ 0 h 54"/>
                    <a:gd name="T30" fmla="*/ 2147483647 w 63"/>
                    <a:gd name="T31" fmla="*/ 0 h 54"/>
                    <a:gd name="T32" fmla="*/ 2147483647 w 63"/>
                    <a:gd name="T33" fmla="*/ 2147483647 h 54"/>
                    <a:gd name="T34" fmla="*/ 2147483647 w 63"/>
                    <a:gd name="T35" fmla="*/ 2147483647 h 54"/>
                    <a:gd name="T36" fmla="*/ 2147483647 w 63"/>
                    <a:gd name="T37" fmla="*/ 2147483647 h 54"/>
                    <a:gd name="T38" fmla="*/ 2147483647 w 63"/>
                    <a:gd name="T39" fmla="*/ 2147483647 h 54"/>
                    <a:gd name="T40" fmla="*/ 2147483647 w 63"/>
                    <a:gd name="T41" fmla="*/ 2147483647 h 54"/>
                    <a:gd name="T42" fmla="*/ 2147483647 w 63"/>
                    <a:gd name="T43" fmla="*/ 2147483647 h 54"/>
                    <a:gd name="T44" fmla="*/ 0 w 63"/>
                    <a:gd name="T45" fmla="*/ 2147483647 h 54"/>
                    <a:gd name="T46" fmla="*/ 2147483647 w 63"/>
                    <a:gd name="T47" fmla="*/ 2147483647 h 54"/>
                    <a:gd name="T48" fmla="*/ 2147483647 w 63"/>
                    <a:gd name="T49" fmla="*/ 2147483647 h 54"/>
                    <a:gd name="T50" fmla="*/ 2147483647 w 63"/>
                    <a:gd name="T51" fmla="*/ 2147483647 h 54"/>
                    <a:gd name="T52" fmla="*/ 2147483647 w 63"/>
                    <a:gd name="T53" fmla="*/ 2147483647 h 54"/>
                    <a:gd name="T54" fmla="*/ 2147483647 w 63"/>
                    <a:gd name="T55" fmla="*/ 2147483647 h 54"/>
                    <a:gd name="T56" fmla="*/ 2147483647 w 63"/>
                    <a:gd name="T57" fmla="*/ 2147483647 h 54"/>
                    <a:gd name="T58" fmla="*/ 2147483647 w 63"/>
                    <a:gd name="T59" fmla="*/ 2147483647 h 54"/>
                    <a:gd name="T60" fmla="*/ 2147483647 w 63"/>
                    <a:gd name="T61" fmla="*/ 2147483647 h 54"/>
                    <a:gd name="T62" fmla="*/ 2147483647 w 63"/>
                    <a:gd name="T63" fmla="*/ 2147483647 h 54"/>
                    <a:gd name="T64" fmla="*/ 2147483647 w 63"/>
                    <a:gd name="T65" fmla="*/ 2147483647 h 54"/>
                    <a:gd name="T66" fmla="*/ 2147483647 w 63"/>
                    <a:gd name="T67" fmla="*/ 2147483647 h 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3" h="54">
                      <a:moveTo>
                        <a:pt x="63" y="34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40" y="51"/>
                        <a:pt x="42" y="50"/>
                      </a:cubicBezTo>
                      <a:cubicBezTo>
                        <a:pt x="42" y="49"/>
                        <a:pt x="49" y="48"/>
                        <a:pt x="54" y="4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8" name="Freeform 292"/>
                <p:cNvSpPr>
                  <a:spLocks/>
                </p:cNvSpPr>
                <p:nvPr/>
              </p:nvSpPr>
              <p:spPr bwMode="auto">
                <a:xfrm>
                  <a:off x="5800725" y="4079875"/>
                  <a:ext cx="77788" cy="92075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0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3" y="12"/>
                        <a:pt x="4" y="11"/>
                        <a:pt x="4" y="11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9" name="Freeform 293"/>
                <p:cNvSpPr>
                  <a:spLocks/>
                </p:cNvSpPr>
                <p:nvPr/>
              </p:nvSpPr>
              <p:spPr bwMode="auto">
                <a:xfrm>
                  <a:off x="5462588" y="3657600"/>
                  <a:ext cx="249237" cy="250825"/>
                </a:xfrm>
                <a:custGeom>
                  <a:avLst/>
                  <a:gdLst>
                    <a:gd name="T0" fmla="*/ 2147483647 w 192"/>
                    <a:gd name="T1" fmla="*/ 2147483647 h 192"/>
                    <a:gd name="T2" fmla="*/ 2147483647 w 192"/>
                    <a:gd name="T3" fmla="*/ 2147483647 h 192"/>
                    <a:gd name="T4" fmla="*/ 2147483647 w 192"/>
                    <a:gd name="T5" fmla="*/ 2147483647 h 192"/>
                    <a:gd name="T6" fmla="*/ 2147483647 w 192"/>
                    <a:gd name="T7" fmla="*/ 2147483647 h 192"/>
                    <a:gd name="T8" fmla="*/ 2147483647 w 192"/>
                    <a:gd name="T9" fmla="*/ 2147483647 h 192"/>
                    <a:gd name="T10" fmla="*/ 2147483647 w 192"/>
                    <a:gd name="T11" fmla="*/ 0 h 192"/>
                    <a:gd name="T12" fmla="*/ 2147483647 w 192"/>
                    <a:gd name="T13" fmla="*/ 2147483647 h 192"/>
                    <a:gd name="T14" fmla="*/ 2147483647 w 192"/>
                    <a:gd name="T15" fmla="*/ 2147483647 h 192"/>
                    <a:gd name="T16" fmla="*/ 2147483647 w 192"/>
                    <a:gd name="T17" fmla="*/ 2147483647 h 192"/>
                    <a:gd name="T18" fmla="*/ 2147483647 w 192"/>
                    <a:gd name="T19" fmla="*/ 2147483647 h 192"/>
                    <a:gd name="T20" fmla="*/ 2147483647 w 192"/>
                    <a:gd name="T21" fmla="*/ 2147483647 h 192"/>
                    <a:gd name="T22" fmla="*/ 0 w 192"/>
                    <a:gd name="T23" fmla="*/ 2147483647 h 192"/>
                    <a:gd name="T24" fmla="*/ 0 w 192"/>
                    <a:gd name="T25" fmla="*/ 2147483647 h 192"/>
                    <a:gd name="T26" fmla="*/ 2147483647 w 192"/>
                    <a:gd name="T27" fmla="*/ 2147483647 h 192"/>
                    <a:gd name="T28" fmla="*/ 2147483647 w 192"/>
                    <a:gd name="T29" fmla="*/ 2147483647 h 192"/>
                    <a:gd name="T30" fmla="*/ 2147483647 w 192"/>
                    <a:gd name="T31" fmla="*/ 2147483647 h 192"/>
                    <a:gd name="T32" fmla="*/ 2147483647 w 192"/>
                    <a:gd name="T33" fmla="*/ 2147483647 h 192"/>
                    <a:gd name="T34" fmla="*/ 2147483647 w 192"/>
                    <a:gd name="T35" fmla="*/ 2147483647 h 192"/>
                    <a:gd name="T36" fmla="*/ 2147483647 w 192"/>
                    <a:gd name="T37" fmla="*/ 2147483647 h 192"/>
                    <a:gd name="T38" fmla="*/ 2147483647 w 192"/>
                    <a:gd name="T39" fmla="*/ 2147483647 h 192"/>
                    <a:gd name="T40" fmla="*/ 2147483647 w 192"/>
                    <a:gd name="T41" fmla="*/ 2147483647 h 192"/>
                    <a:gd name="T42" fmla="*/ 2147483647 w 192"/>
                    <a:gd name="T43" fmla="*/ 2147483647 h 192"/>
                    <a:gd name="T44" fmla="*/ 2147483647 w 192"/>
                    <a:gd name="T45" fmla="*/ 2147483647 h 1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2" h="192">
                      <a:moveTo>
                        <a:pt x="168" y="120"/>
                      </a:moveTo>
                      <a:lnTo>
                        <a:pt x="132" y="90"/>
                      </a:lnTo>
                      <a:lnTo>
                        <a:pt x="132" y="66"/>
                      </a:lnTo>
                      <a:lnTo>
                        <a:pt x="138" y="42"/>
                      </a:lnTo>
                      <a:lnTo>
                        <a:pt x="114" y="6"/>
                      </a:lnTo>
                      <a:lnTo>
                        <a:pt x="102" y="0"/>
                      </a:lnTo>
                      <a:lnTo>
                        <a:pt x="72" y="6"/>
                      </a:lnTo>
                      <a:lnTo>
                        <a:pt x="66" y="6"/>
                      </a:lnTo>
                      <a:lnTo>
                        <a:pt x="66" y="12"/>
                      </a:lnTo>
                      <a:lnTo>
                        <a:pt x="54" y="30"/>
                      </a:lnTo>
                      <a:lnTo>
                        <a:pt x="42" y="72"/>
                      </a:lnTo>
                      <a:lnTo>
                        <a:pt x="0" y="96"/>
                      </a:lnTo>
                      <a:lnTo>
                        <a:pt x="0" y="120"/>
                      </a:lnTo>
                      <a:lnTo>
                        <a:pt x="24" y="126"/>
                      </a:lnTo>
                      <a:lnTo>
                        <a:pt x="84" y="156"/>
                      </a:lnTo>
                      <a:lnTo>
                        <a:pt x="102" y="174"/>
                      </a:lnTo>
                      <a:lnTo>
                        <a:pt x="150" y="180"/>
                      </a:lnTo>
                      <a:lnTo>
                        <a:pt x="168" y="192"/>
                      </a:lnTo>
                      <a:lnTo>
                        <a:pt x="186" y="192"/>
                      </a:lnTo>
                      <a:lnTo>
                        <a:pt x="180" y="180"/>
                      </a:lnTo>
                      <a:lnTo>
                        <a:pt x="192" y="174"/>
                      </a:lnTo>
                      <a:lnTo>
                        <a:pt x="180" y="150"/>
                      </a:lnTo>
                      <a:lnTo>
                        <a:pt x="168" y="120"/>
                      </a:lnTo>
                      <a:close/>
                    </a:path>
                  </a:pathLst>
                </a:custGeom>
                <a:solidFill>
                  <a:srgbClr val="A6A6A6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0" name="Freeform 294"/>
                <p:cNvSpPr>
                  <a:spLocks/>
                </p:cNvSpPr>
                <p:nvPr/>
              </p:nvSpPr>
              <p:spPr bwMode="auto">
                <a:xfrm>
                  <a:off x="5605463" y="3589338"/>
                  <a:ext cx="469900" cy="427037"/>
                </a:xfrm>
                <a:custGeom>
                  <a:avLst/>
                  <a:gdLst>
                    <a:gd name="T0" fmla="*/ 2147483647 w 60"/>
                    <a:gd name="T1" fmla="*/ 2147483647 h 55"/>
                    <a:gd name="T2" fmla="*/ 2147483647 w 60"/>
                    <a:gd name="T3" fmla="*/ 2147483647 h 55"/>
                    <a:gd name="T4" fmla="*/ 2147483647 w 60"/>
                    <a:gd name="T5" fmla="*/ 2147483647 h 55"/>
                    <a:gd name="T6" fmla="*/ 2147483647 w 60"/>
                    <a:gd name="T7" fmla="*/ 2147483647 h 55"/>
                    <a:gd name="T8" fmla="*/ 2147483647 w 60"/>
                    <a:gd name="T9" fmla="*/ 2147483647 h 55"/>
                    <a:gd name="T10" fmla="*/ 2147483647 w 60"/>
                    <a:gd name="T11" fmla="*/ 2147483647 h 55"/>
                    <a:gd name="T12" fmla="*/ 2147483647 w 60"/>
                    <a:gd name="T13" fmla="*/ 2147483647 h 55"/>
                    <a:gd name="T14" fmla="*/ 2147483647 w 60"/>
                    <a:gd name="T15" fmla="*/ 2147483647 h 55"/>
                    <a:gd name="T16" fmla="*/ 2147483647 w 60"/>
                    <a:gd name="T17" fmla="*/ 2147483647 h 55"/>
                    <a:gd name="T18" fmla="*/ 2147483647 w 60"/>
                    <a:gd name="T19" fmla="*/ 2147483647 h 55"/>
                    <a:gd name="T20" fmla="*/ 2147483647 w 60"/>
                    <a:gd name="T21" fmla="*/ 2147483647 h 55"/>
                    <a:gd name="T22" fmla="*/ 2147483647 w 60"/>
                    <a:gd name="T23" fmla="*/ 2147483647 h 55"/>
                    <a:gd name="T24" fmla="*/ 2147483647 w 60"/>
                    <a:gd name="T25" fmla="*/ 2147483647 h 55"/>
                    <a:gd name="T26" fmla="*/ 2147483647 w 60"/>
                    <a:gd name="T27" fmla="*/ 2147483647 h 55"/>
                    <a:gd name="T28" fmla="*/ 2147483647 w 60"/>
                    <a:gd name="T29" fmla="*/ 2147483647 h 55"/>
                    <a:gd name="T30" fmla="*/ 2147483647 w 60"/>
                    <a:gd name="T31" fmla="*/ 2147483647 h 55"/>
                    <a:gd name="T32" fmla="*/ 2147483647 w 60"/>
                    <a:gd name="T33" fmla="*/ 2147483647 h 55"/>
                    <a:gd name="T34" fmla="*/ 2147483647 w 60"/>
                    <a:gd name="T35" fmla="*/ 2147483647 h 55"/>
                    <a:gd name="T36" fmla="*/ 2147483647 w 60"/>
                    <a:gd name="T37" fmla="*/ 2147483647 h 55"/>
                    <a:gd name="T38" fmla="*/ 2147483647 w 60"/>
                    <a:gd name="T39" fmla="*/ 2147483647 h 55"/>
                    <a:gd name="T40" fmla="*/ 2147483647 w 60"/>
                    <a:gd name="T41" fmla="*/ 0 h 55"/>
                    <a:gd name="T42" fmla="*/ 2147483647 w 60"/>
                    <a:gd name="T43" fmla="*/ 2147483647 h 55"/>
                    <a:gd name="T44" fmla="*/ 2147483647 w 60"/>
                    <a:gd name="T45" fmla="*/ 2147483647 h 55"/>
                    <a:gd name="T46" fmla="*/ 0 w 60"/>
                    <a:gd name="T47" fmla="*/ 0 h 55"/>
                    <a:gd name="T48" fmla="*/ 0 w 60"/>
                    <a:gd name="T49" fmla="*/ 0 h 55"/>
                    <a:gd name="T50" fmla="*/ 0 w 60"/>
                    <a:gd name="T51" fmla="*/ 2147483647 h 55"/>
                    <a:gd name="T52" fmla="*/ 2147483647 w 60"/>
                    <a:gd name="T53" fmla="*/ 2147483647 h 55"/>
                    <a:gd name="T54" fmla="*/ 2147483647 w 60"/>
                    <a:gd name="T55" fmla="*/ 2147483647 h 55"/>
                    <a:gd name="T56" fmla="*/ 2147483647 w 60"/>
                    <a:gd name="T57" fmla="*/ 2147483647 h 55"/>
                    <a:gd name="T58" fmla="*/ 2147483647 w 60"/>
                    <a:gd name="T59" fmla="*/ 2147483647 h 55"/>
                    <a:gd name="T60" fmla="*/ 2147483647 w 60"/>
                    <a:gd name="T61" fmla="*/ 2147483647 h 55"/>
                    <a:gd name="T62" fmla="*/ 2147483647 w 60"/>
                    <a:gd name="T63" fmla="*/ 2147483647 h 55"/>
                    <a:gd name="T64" fmla="*/ 2147483647 w 60"/>
                    <a:gd name="T65" fmla="*/ 2147483647 h 55"/>
                    <a:gd name="T66" fmla="*/ 2147483647 w 60"/>
                    <a:gd name="T67" fmla="*/ 2147483647 h 55"/>
                    <a:gd name="T68" fmla="*/ 2147483647 w 60"/>
                    <a:gd name="T69" fmla="*/ 2147483647 h 55"/>
                    <a:gd name="T70" fmla="*/ 2147483647 w 60"/>
                    <a:gd name="T71" fmla="*/ 2147483647 h 55"/>
                    <a:gd name="T72" fmla="*/ 2147483647 w 60"/>
                    <a:gd name="T73" fmla="*/ 2147483647 h 55"/>
                    <a:gd name="T74" fmla="*/ 2147483647 w 60"/>
                    <a:gd name="T75" fmla="*/ 2147483647 h 55"/>
                    <a:gd name="T76" fmla="*/ 2147483647 w 60"/>
                    <a:gd name="T77" fmla="*/ 2147483647 h 55"/>
                    <a:gd name="T78" fmla="*/ 2147483647 w 60"/>
                    <a:gd name="T79" fmla="*/ 2147483647 h 55"/>
                    <a:gd name="T80" fmla="*/ 2147483647 w 60"/>
                    <a:gd name="T81" fmla="*/ 2147483647 h 55"/>
                    <a:gd name="T82" fmla="*/ 2147483647 w 60"/>
                    <a:gd name="T83" fmla="*/ 2147483647 h 55"/>
                    <a:gd name="T84" fmla="*/ 2147483647 w 60"/>
                    <a:gd name="T85" fmla="*/ 2147483647 h 55"/>
                    <a:gd name="T86" fmla="*/ 2147483647 w 60"/>
                    <a:gd name="T87" fmla="*/ 2147483647 h 55"/>
                    <a:gd name="T88" fmla="*/ 2147483647 w 60"/>
                    <a:gd name="T89" fmla="*/ 2147483647 h 55"/>
                    <a:gd name="T90" fmla="*/ 2147483647 w 60"/>
                    <a:gd name="T91" fmla="*/ 2147483647 h 55"/>
                    <a:gd name="T92" fmla="*/ 2147483647 w 60"/>
                    <a:gd name="T93" fmla="*/ 2147483647 h 55"/>
                    <a:gd name="T94" fmla="*/ 2147483647 w 60"/>
                    <a:gd name="T95" fmla="*/ 2147483647 h 55"/>
                    <a:gd name="T96" fmla="*/ 2147483647 w 60"/>
                    <a:gd name="T97" fmla="*/ 2147483647 h 5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0" h="55">
                      <a:moveTo>
                        <a:pt x="53" y="38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6"/>
                        <a:pt x="0" y="7"/>
                      </a:cubicBezTo>
                      <a:cubicBezTo>
                        <a:pt x="0" y="7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3" y="38"/>
                        <a:pt x="53" y="38"/>
                        <a:pt x="53" y="3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1" name="Freeform 299"/>
                <p:cNvSpPr>
                  <a:spLocks/>
                </p:cNvSpPr>
                <p:nvPr/>
              </p:nvSpPr>
              <p:spPr bwMode="auto">
                <a:xfrm>
                  <a:off x="5013325" y="2963863"/>
                  <a:ext cx="158750" cy="107950"/>
                </a:xfrm>
                <a:custGeom>
                  <a:avLst/>
                  <a:gdLst>
                    <a:gd name="T0" fmla="*/ 2147483647 w 20"/>
                    <a:gd name="T1" fmla="*/ 2147483647 h 14"/>
                    <a:gd name="T2" fmla="*/ 2147483647 w 20"/>
                    <a:gd name="T3" fmla="*/ 2147483647 h 14"/>
                    <a:gd name="T4" fmla="*/ 2147483647 w 20"/>
                    <a:gd name="T5" fmla="*/ 0 h 14"/>
                    <a:gd name="T6" fmla="*/ 2147483647 w 20"/>
                    <a:gd name="T7" fmla="*/ 2147483647 h 14"/>
                    <a:gd name="T8" fmla="*/ 2147483647 w 20"/>
                    <a:gd name="T9" fmla="*/ 0 h 14"/>
                    <a:gd name="T10" fmla="*/ 2147483647 w 20"/>
                    <a:gd name="T11" fmla="*/ 0 h 14"/>
                    <a:gd name="T12" fmla="*/ 2147483647 w 20"/>
                    <a:gd name="T13" fmla="*/ 2147483647 h 14"/>
                    <a:gd name="T14" fmla="*/ 2147483647 w 20"/>
                    <a:gd name="T15" fmla="*/ 2147483647 h 14"/>
                    <a:gd name="T16" fmla="*/ 0 w 20"/>
                    <a:gd name="T17" fmla="*/ 2147483647 h 14"/>
                    <a:gd name="T18" fmla="*/ 2147483647 w 20"/>
                    <a:gd name="T19" fmla="*/ 2147483647 h 14"/>
                    <a:gd name="T20" fmla="*/ 2147483647 w 20"/>
                    <a:gd name="T21" fmla="*/ 2147483647 h 14"/>
                    <a:gd name="T22" fmla="*/ 2147483647 w 20"/>
                    <a:gd name="T23" fmla="*/ 2147483647 h 14"/>
                    <a:gd name="T24" fmla="*/ 2147483647 w 20"/>
                    <a:gd name="T25" fmla="*/ 2147483647 h 14"/>
                    <a:gd name="T26" fmla="*/ 2147483647 w 20"/>
                    <a:gd name="T27" fmla="*/ 2147483647 h 14"/>
                    <a:gd name="T28" fmla="*/ 2147483647 w 20"/>
                    <a:gd name="T29" fmla="*/ 2147483647 h 14"/>
                    <a:gd name="T30" fmla="*/ 2147483647 w 20"/>
                    <a:gd name="T31" fmla="*/ 2147483647 h 14"/>
                    <a:gd name="T32" fmla="*/ 2147483647 w 20"/>
                    <a:gd name="T33" fmla="*/ 2147483647 h 14"/>
                    <a:gd name="T34" fmla="*/ 2147483647 w 20"/>
                    <a:gd name="T35" fmla="*/ 2147483647 h 14"/>
                    <a:gd name="T36" fmla="*/ 2147483647 w 20"/>
                    <a:gd name="T37" fmla="*/ 2147483647 h 14"/>
                    <a:gd name="T38" fmla="*/ 2147483647 w 20"/>
                    <a:gd name="T39" fmla="*/ 2147483647 h 14"/>
                    <a:gd name="T40" fmla="*/ 2147483647 w 20"/>
                    <a:gd name="T41" fmla="*/ 2147483647 h 14"/>
                    <a:gd name="T42" fmla="*/ 2147483647 w 20"/>
                    <a:gd name="T43" fmla="*/ 2147483647 h 14"/>
                    <a:gd name="T44" fmla="*/ 2147483647 w 20"/>
                    <a:gd name="T45" fmla="*/ 2147483647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0" h="14">
                      <a:moveTo>
                        <a:pt x="19" y="4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1" y="5"/>
                        <a:pt x="1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5" y="12"/>
                        <a:pt x="16" y="12"/>
                      </a:cubicBezTo>
                      <a:cubicBezTo>
                        <a:pt x="17" y="12"/>
                        <a:pt x="16" y="9"/>
                        <a:pt x="16" y="9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2" name="Freeform 300"/>
                <p:cNvSpPr>
                  <a:spLocks/>
                </p:cNvSpPr>
                <p:nvPr/>
              </p:nvSpPr>
              <p:spPr bwMode="auto">
                <a:xfrm>
                  <a:off x="5083175" y="2814638"/>
                  <a:ext cx="119063" cy="101600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2147483647 h 78"/>
                    <a:gd name="T10" fmla="*/ 2147483647 w 90"/>
                    <a:gd name="T11" fmla="*/ 0 h 78"/>
                    <a:gd name="T12" fmla="*/ 2147483647 w 90"/>
                    <a:gd name="T13" fmla="*/ 0 h 78"/>
                    <a:gd name="T14" fmla="*/ 2147483647 w 90"/>
                    <a:gd name="T15" fmla="*/ 0 h 78"/>
                    <a:gd name="T16" fmla="*/ 0 w 90"/>
                    <a:gd name="T17" fmla="*/ 2147483647 h 78"/>
                    <a:gd name="T18" fmla="*/ 0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2147483647 w 90"/>
                    <a:gd name="T31" fmla="*/ 2147483647 h 7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0" h="78">
                      <a:moveTo>
                        <a:pt x="54" y="66"/>
                      </a:moveTo>
                      <a:lnTo>
                        <a:pt x="78" y="78"/>
                      </a:lnTo>
                      <a:lnTo>
                        <a:pt x="84" y="42"/>
                      </a:lnTo>
                      <a:lnTo>
                        <a:pt x="84" y="30"/>
                      </a:lnTo>
                      <a:lnTo>
                        <a:pt x="90" y="6"/>
                      </a:lnTo>
                      <a:lnTo>
                        <a:pt x="84" y="0"/>
                      </a:lnTo>
                      <a:lnTo>
                        <a:pt x="72" y="0"/>
                      </a:ln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lnTo>
                        <a:pt x="12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36" y="54"/>
                      </a:lnTo>
                      <a:lnTo>
                        <a:pt x="54" y="66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3" name="Freeform 301"/>
                <p:cNvSpPr>
                  <a:spLocks/>
                </p:cNvSpPr>
                <p:nvPr/>
              </p:nvSpPr>
              <p:spPr bwMode="auto">
                <a:xfrm>
                  <a:off x="5078413" y="2971800"/>
                  <a:ext cx="233362" cy="211138"/>
                </a:xfrm>
                <a:custGeom>
                  <a:avLst/>
                  <a:gdLst>
                    <a:gd name="T0" fmla="*/ 2147483647 w 30"/>
                    <a:gd name="T1" fmla="*/ 2147483647 h 27"/>
                    <a:gd name="T2" fmla="*/ 2147483647 w 30"/>
                    <a:gd name="T3" fmla="*/ 2147483647 h 27"/>
                    <a:gd name="T4" fmla="*/ 2147483647 w 30"/>
                    <a:gd name="T5" fmla="*/ 2147483647 h 27"/>
                    <a:gd name="T6" fmla="*/ 2147483647 w 30"/>
                    <a:gd name="T7" fmla="*/ 2147483647 h 27"/>
                    <a:gd name="T8" fmla="*/ 2147483647 w 30"/>
                    <a:gd name="T9" fmla="*/ 0 h 27"/>
                    <a:gd name="T10" fmla="*/ 2147483647 w 30"/>
                    <a:gd name="T11" fmla="*/ 2147483647 h 27"/>
                    <a:gd name="T12" fmla="*/ 2147483647 w 30"/>
                    <a:gd name="T13" fmla="*/ 2147483647 h 27"/>
                    <a:gd name="T14" fmla="*/ 2147483647 w 30"/>
                    <a:gd name="T15" fmla="*/ 2147483647 h 27"/>
                    <a:gd name="T16" fmla="*/ 2147483647 w 30"/>
                    <a:gd name="T17" fmla="*/ 2147483647 h 27"/>
                    <a:gd name="T18" fmla="*/ 2147483647 w 30"/>
                    <a:gd name="T19" fmla="*/ 2147483647 h 27"/>
                    <a:gd name="T20" fmla="*/ 2147483647 w 30"/>
                    <a:gd name="T21" fmla="*/ 2147483647 h 27"/>
                    <a:gd name="T22" fmla="*/ 2147483647 w 30"/>
                    <a:gd name="T23" fmla="*/ 2147483647 h 27"/>
                    <a:gd name="T24" fmla="*/ 2147483647 w 30"/>
                    <a:gd name="T25" fmla="*/ 2147483647 h 27"/>
                    <a:gd name="T26" fmla="*/ 2147483647 w 30"/>
                    <a:gd name="T27" fmla="*/ 2147483647 h 27"/>
                    <a:gd name="T28" fmla="*/ 2147483647 w 30"/>
                    <a:gd name="T29" fmla="*/ 2147483647 h 27"/>
                    <a:gd name="T30" fmla="*/ 2147483647 w 30"/>
                    <a:gd name="T31" fmla="*/ 2147483647 h 27"/>
                    <a:gd name="T32" fmla="*/ 0 w 30"/>
                    <a:gd name="T33" fmla="*/ 2147483647 h 27"/>
                    <a:gd name="T34" fmla="*/ 2147483647 w 30"/>
                    <a:gd name="T35" fmla="*/ 2147483647 h 27"/>
                    <a:gd name="T36" fmla="*/ 2147483647 w 30"/>
                    <a:gd name="T37" fmla="*/ 2147483647 h 27"/>
                    <a:gd name="T38" fmla="*/ 2147483647 w 30"/>
                    <a:gd name="T39" fmla="*/ 2147483647 h 27"/>
                    <a:gd name="T40" fmla="*/ 2147483647 w 30"/>
                    <a:gd name="T41" fmla="*/ 2147483647 h 27"/>
                    <a:gd name="T42" fmla="*/ 2147483647 w 30"/>
                    <a:gd name="T43" fmla="*/ 2147483647 h 27"/>
                    <a:gd name="T44" fmla="*/ 2147483647 w 30"/>
                    <a:gd name="T45" fmla="*/ 2147483647 h 27"/>
                    <a:gd name="T46" fmla="*/ 2147483647 w 30"/>
                    <a:gd name="T47" fmla="*/ 2147483647 h 27"/>
                    <a:gd name="T48" fmla="*/ 2147483647 w 30"/>
                    <a:gd name="T49" fmla="*/ 2147483647 h 27"/>
                    <a:gd name="T50" fmla="*/ 2147483647 w 30"/>
                    <a:gd name="T51" fmla="*/ 2147483647 h 27"/>
                    <a:gd name="T52" fmla="*/ 2147483647 w 30"/>
                    <a:gd name="T53" fmla="*/ 2147483647 h 27"/>
                    <a:gd name="T54" fmla="*/ 2147483647 w 30"/>
                    <a:gd name="T55" fmla="*/ 2147483647 h 27"/>
                    <a:gd name="T56" fmla="*/ 2147483647 w 30"/>
                    <a:gd name="T57" fmla="*/ 2147483647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" h="27">
                      <a:moveTo>
                        <a:pt x="30" y="14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9" y="11"/>
                        <a:pt x="8" y="11"/>
                      </a:cubicBezTo>
                      <a:cubicBezTo>
                        <a:pt x="7" y="11"/>
                        <a:pt x="5" y="11"/>
                        <a:pt x="5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4" name="Freeform 302"/>
                <p:cNvSpPr>
                  <a:spLocks/>
                </p:cNvSpPr>
                <p:nvPr/>
              </p:nvSpPr>
              <p:spPr bwMode="auto">
                <a:xfrm>
                  <a:off x="5021263" y="2886075"/>
                  <a:ext cx="190500" cy="107950"/>
                </a:xfrm>
                <a:custGeom>
                  <a:avLst/>
                  <a:gdLst>
                    <a:gd name="T0" fmla="*/ 2147483647 w 24"/>
                    <a:gd name="T1" fmla="*/ 2147483647 h 14"/>
                    <a:gd name="T2" fmla="*/ 2147483647 w 24"/>
                    <a:gd name="T3" fmla="*/ 2147483647 h 14"/>
                    <a:gd name="T4" fmla="*/ 2147483647 w 24"/>
                    <a:gd name="T5" fmla="*/ 2147483647 h 14"/>
                    <a:gd name="T6" fmla="*/ 2147483647 w 24"/>
                    <a:gd name="T7" fmla="*/ 2147483647 h 14"/>
                    <a:gd name="T8" fmla="*/ 2147483647 w 24"/>
                    <a:gd name="T9" fmla="*/ 2147483647 h 14"/>
                    <a:gd name="T10" fmla="*/ 2147483647 w 24"/>
                    <a:gd name="T11" fmla="*/ 2147483647 h 14"/>
                    <a:gd name="T12" fmla="*/ 2147483647 w 24"/>
                    <a:gd name="T13" fmla="*/ 2147483647 h 14"/>
                    <a:gd name="T14" fmla="*/ 2147483647 w 24"/>
                    <a:gd name="T15" fmla="*/ 2147483647 h 14"/>
                    <a:gd name="T16" fmla="*/ 2147483647 w 24"/>
                    <a:gd name="T17" fmla="*/ 2147483647 h 14"/>
                    <a:gd name="T18" fmla="*/ 2147483647 w 24"/>
                    <a:gd name="T19" fmla="*/ 2147483647 h 14"/>
                    <a:gd name="T20" fmla="*/ 2147483647 w 24"/>
                    <a:gd name="T21" fmla="*/ 2147483647 h 14"/>
                    <a:gd name="T22" fmla="*/ 2147483647 w 24"/>
                    <a:gd name="T23" fmla="*/ 0 h 14"/>
                    <a:gd name="T24" fmla="*/ 2147483647 w 24"/>
                    <a:gd name="T25" fmla="*/ 2147483647 h 14"/>
                    <a:gd name="T26" fmla="*/ 2147483647 w 24"/>
                    <a:gd name="T27" fmla="*/ 2147483647 h 14"/>
                    <a:gd name="T28" fmla="*/ 2147483647 w 24"/>
                    <a:gd name="T29" fmla="*/ 2147483647 h 14"/>
                    <a:gd name="T30" fmla="*/ 2147483647 w 24"/>
                    <a:gd name="T31" fmla="*/ 2147483647 h 14"/>
                    <a:gd name="T32" fmla="*/ 2147483647 w 24"/>
                    <a:gd name="T33" fmla="*/ 2147483647 h 14"/>
                    <a:gd name="T34" fmla="*/ 2147483647 w 24"/>
                    <a:gd name="T35" fmla="*/ 2147483647 h 14"/>
                    <a:gd name="T36" fmla="*/ 0 w 24"/>
                    <a:gd name="T37" fmla="*/ 2147483647 h 14"/>
                    <a:gd name="T38" fmla="*/ 2147483647 w 24"/>
                    <a:gd name="T39" fmla="*/ 2147483647 h 14"/>
                    <a:gd name="T40" fmla="*/ 2147483647 w 24"/>
                    <a:gd name="T41" fmla="*/ 2147483647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4" h="14">
                      <a:moveTo>
                        <a:pt x="8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7"/>
                        <a:pt x="1" y="8"/>
                      </a:cubicBez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5" name="Freeform 303"/>
                <p:cNvSpPr>
                  <a:spLocks/>
                </p:cNvSpPr>
                <p:nvPr/>
              </p:nvSpPr>
              <p:spPr bwMode="auto">
                <a:xfrm>
                  <a:off x="4119563" y="4337050"/>
                  <a:ext cx="188912" cy="141288"/>
                </a:xfrm>
                <a:custGeom>
                  <a:avLst/>
                  <a:gdLst>
                    <a:gd name="T0" fmla="*/ 2147483647 w 24"/>
                    <a:gd name="T1" fmla="*/ 2147483647 h 18"/>
                    <a:gd name="T2" fmla="*/ 2147483647 w 24"/>
                    <a:gd name="T3" fmla="*/ 2147483647 h 18"/>
                    <a:gd name="T4" fmla="*/ 2147483647 w 24"/>
                    <a:gd name="T5" fmla="*/ 2147483647 h 18"/>
                    <a:gd name="T6" fmla="*/ 2147483647 w 24"/>
                    <a:gd name="T7" fmla="*/ 2147483647 h 18"/>
                    <a:gd name="T8" fmla="*/ 2147483647 w 24"/>
                    <a:gd name="T9" fmla="*/ 2147483647 h 18"/>
                    <a:gd name="T10" fmla="*/ 2147483647 w 24"/>
                    <a:gd name="T11" fmla="*/ 2147483647 h 18"/>
                    <a:gd name="T12" fmla="*/ 2147483647 w 24"/>
                    <a:gd name="T13" fmla="*/ 2147483647 h 18"/>
                    <a:gd name="T14" fmla="*/ 2147483647 w 24"/>
                    <a:gd name="T15" fmla="*/ 2147483647 h 18"/>
                    <a:gd name="T16" fmla="*/ 2147483647 w 24"/>
                    <a:gd name="T17" fmla="*/ 2147483647 h 18"/>
                    <a:gd name="T18" fmla="*/ 2147483647 w 24"/>
                    <a:gd name="T19" fmla="*/ 2147483647 h 18"/>
                    <a:gd name="T20" fmla="*/ 2147483647 w 24"/>
                    <a:gd name="T21" fmla="*/ 2147483647 h 18"/>
                    <a:gd name="T22" fmla="*/ 2147483647 w 24"/>
                    <a:gd name="T23" fmla="*/ 2147483647 h 18"/>
                    <a:gd name="T24" fmla="*/ 2147483647 w 24"/>
                    <a:gd name="T25" fmla="*/ 2147483647 h 18"/>
                    <a:gd name="T26" fmla="*/ 2147483647 w 24"/>
                    <a:gd name="T27" fmla="*/ 2147483647 h 18"/>
                    <a:gd name="T28" fmla="*/ 2147483647 w 24"/>
                    <a:gd name="T29" fmla="*/ 2147483647 h 18"/>
                    <a:gd name="T30" fmla="*/ 2147483647 w 24"/>
                    <a:gd name="T31" fmla="*/ 2147483647 h 18"/>
                    <a:gd name="T32" fmla="*/ 2147483647 w 24"/>
                    <a:gd name="T33" fmla="*/ 0 h 18"/>
                    <a:gd name="T34" fmla="*/ 2147483647 w 24"/>
                    <a:gd name="T35" fmla="*/ 0 h 18"/>
                    <a:gd name="T36" fmla="*/ 2147483647 w 24"/>
                    <a:gd name="T37" fmla="*/ 2147483647 h 18"/>
                    <a:gd name="T38" fmla="*/ 2147483647 w 24"/>
                    <a:gd name="T39" fmla="*/ 2147483647 h 18"/>
                    <a:gd name="T40" fmla="*/ 2147483647 w 24"/>
                    <a:gd name="T41" fmla="*/ 2147483647 h 18"/>
                    <a:gd name="T42" fmla="*/ 0 w 24"/>
                    <a:gd name="T43" fmla="*/ 2147483647 h 18"/>
                    <a:gd name="T44" fmla="*/ 2147483647 w 24"/>
                    <a:gd name="T45" fmla="*/ 2147483647 h 18"/>
                    <a:gd name="T46" fmla="*/ 2147483647 w 24"/>
                    <a:gd name="T47" fmla="*/ 2147483647 h 18"/>
                    <a:gd name="T48" fmla="*/ 2147483647 w 24"/>
                    <a:gd name="T49" fmla="*/ 2147483647 h 18"/>
                    <a:gd name="T50" fmla="*/ 2147483647 w 24"/>
                    <a:gd name="T51" fmla="*/ 2147483647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4" h="18">
                      <a:moveTo>
                        <a:pt x="9" y="10"/>
                      </a:move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8"/>
                        <a:pt x="20" y="18"/>
                      </a:cubicBezTo>
                      <a:cubicBezTo>
                        <a:pt x="20" y="18"/>
                        <a:pt x="21" y="17"/>
                        <a:pt x="22" y="17"/>
                      </a:cubicBezTo>
                      <a:cubicBezTo>
                        <a:pt x="23" y="17"/>
                        <a:pt x="24" y="16"/>
                        <a:pt x="24" y="16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1"/>
                        <a:pt x="20" y="1"/>
                      </a:cubicBezTo>
                      <a:cubicBezTo>
                        <a:pt x="20" y="1"/>
                        <a:pt x="16" y="2"/>
                        <a:pt x="16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9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6" name="Freeform 304"/>
                <p:cNvSpPr>
                  <a:spLocks/>
                </p:cNvSpPr>
                <p:nvPr/>
              </p:nvSpPr>
              <p:spPr bwMode="auto">
                <a:xfrm>
                  <a:off x="4073525" y="4235450"/>
                  <a:ext cx="147638" cy="111125"/>
                </a:xfrm>
                <a:custGeom>
                  <a:avLst/>
                  <a:gdLst>
                    <a:gd name="T0" fmla="*/ 2147483647 w 114"/>
                    <a:gd name="T1" fmla="*/ 2147483647 h 85"/>
                    <a:gd name="T2" fmla="*/ 2147483647 w 114"/>
                    <a:gd name="T3" fmla="*/ 2147483647 h 85"/>
                    <a:gd name="T4" fmla="*/ 2147483647 w 114"/>
                    <a:gd name="T5" fmla="*/ 2147483647 h 85"/>
                    <a:gd name="T6" fmla="*/ 2147483647 w 114"/>
                    <a:gd name="T7" fmla="*/ 2147483647 h 85"/>
                    <a:gd name="T8" fmla="*/ 2147483647 w 114"/>
                    <a:gd name="T9" fmla="*/ 2147483647 h 85"/>
                    <a:gd name="T10" fmla="*/ 2147483647 w 114"/>
                    <a:gd name="T11" fmla="*/ 2147483647 h 85"/>
                    <a:gd name="T12" fmla="*/ 2147483647 w 114"/>
                    <a:gd name="T13" fmla="*/ 2147483647 h 85"/>
                    <a:gd name="T14" fmla="*/ 2147483647 w 114"/>
                    <a:gd name="T15" fmla="*/ 2147483647 h 85"/>
                    <a:gd name="T16" fmla="*/ 2147483647 w 114"/>
                    <a:gd name="T17" fmla="*/ 2147483647 h 85"/>
                    <a:gd name="T18" fmla="*/ 2147483647 w 114"/>
                    <a:gd name="T19" fmla="*/ 2147483647 h 85"/>
                    <a:gd name="T20" fmla="*/ 2147483647 w 114"/>
                    <a:gd name="T21" fmla="*/ 2147483647 h 85"/>
                    <a:gd name="T22" fmla="*/ 2147483647 w 114"/>
                    <a:gd name="T23" fmla="*/ 0 h 85"/>
                    <a:gd name="T24" fmla="*/ 2147483647 w 114"/>
                    <a:gd name="T25" fmla="*/ 2147483647 h 85"/>
                    <a:gd name="T26" fmla="*/ 2147483647 w 114"/>
                    <a:gd name="T27" fmla="*/ 2147483647 h 85"/>
                    <a:gd name="T28" fmla="*/ 0 w 114"/>
                    <a:gd name="T29" fmla="*/ 2147483647 h 85"/>
                    <a:gd name="T30" fmla="*/ 2147483647 w 114"/>
                    <a:gd name="T31" fmla="*/ 2147483647 h 85"/>
                    <a:gd name="T32" fmla="*/ 2147483647 w 114"/>
                    <a:gd name="T33" fmla="*/ 2147483647 h 85"/>
                    <a:gd name="T34" fmla="*/ 2147483647 w 114"/>
                    <a:gd name="T35" fmla="*/ 2147483647 h 85"/>
                    <a:gd name="T36" fmla="*/ 2147483647 w 114"/>
                    <a:gd name="T37" fmla="*/ 2147483647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4" h="85">
                      <a:moveTo>
                        <a:pt x="54" y="79"/>
                      </a:moveTo>
                      <a:lnTo>
                        <a:pt x="66" y="79"/>
                      </a:lnTo>
                      <a:lnTo>
                        <a:pt x="78" y="79"/>
                      </a:lnTo>
                      <a:lnTo>
                        <a:pt x="108" y="85"/>
                      </a:lnTo>
                      <a:lnTo>
                        <a:pt x="114" y="85"/>
                      </a:lnTo>
                      <a:lnTo>
                        <a:pt x="102" y="61"/>
                      </a:lnTo>
                      <a:lnTo>
                        <a:pt x="96" y="43"/>
                      </a:lnTo>
                      <a:lnTo>
                        <a:pt x="96" y="36"/>
                      </a:lnTo>
                      <a:lnTo>
                        <a:pt x="84" y="30"/>
                      </a:lnTo>
                      <a:lnTo>
                        <a:pt x="72" y="18"/>
                      </a:lnTo>
                      <a:lnTo>
                        <a:pt x="42" y="0"/>
                      </a:lnTo>
                      <a:lnTo>
                        <a:pt x="30" y="6"/>
                      </a:lnTo>
                      <a:lnTo>
                        <a:pt x="12" y="6"/>
                      </a:lnTo>
                      <a:lnTo>
                        <a:pt x="0" y="43"/>
                      </a:lnTo>
                      <a:lnTo>
                        <a:pt x="12" y="85"/>
                      </a:lnTo>
                      <a:lnTo>
                        <a:pt x="18" y="85"/>
                      </a:lnTo>
                      <a:lnTo>
                        <a:pt x="24" y="85"/>
                      </a:lnTo>
                      <a:lnTo>
                        <a:pt x="5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7" name="Freeform 305"/>
                <p:cNvSpPr>
                  <a:spLocks/>
                </p:cNvSpPr>
                <p:nvPr/>
              </p:nvSpPr>
              <p:spPr bwMode="auto">
                <a:xfrm>
                  <a:off x="4081463" y="3963988"/>
                  <a:ext cx="298450" cy="319087"/>
                </a:xfrm>
                <a:custGeom>
                  <a:avLst/>
                  <a:gdLst>
                    <a:gd name="T0" fmla="*/ 2147483647 w 38"/>
                    <a:gd name="T1" fmla="*/ 2147483647 h 41"/>
                    <a:gd name="T2" fmla="*/ 2147483647 w 38"/>
                    <a:gd name="T3" fmla="*/ 2147483647 h 41"/>
                    <a:gd name="T4" fmla="*/ 2147483647 w 38"/>
                    <a:gd name="T5" fmla="*/ 2147483647 h 41"/>
                    <a:gd name="T6" fmla="*/ 2147483647 w 38"/>
                    <a:gd name="T7" fmla="*/ 2147483647 h 41"/>
                    <a:gd name="T8" fmla="*/ 2147483647 w 38"/>
                    <a:gd name="T9" fmla="*/ 2147483647 h 41"/>
                    <a:gd name="T10" fmla="*/ 2147483647 w 38"/>
                    <a:gd name="T11" fmla="*/ 2147483647 h 41"/>
                    <a:gd name="T12" fmla="*/ 2147483647 w 38"/>
                    <a:gd name="T13" fmla="*/ 2147483647 h 41"/>
                    <a:gd name="T14" fmla="*/ 2147483647 w 38"/>
                    <a:gd name="T15" fmla="*/ 2147483647 h 41"/>
                    <a:gd name="T16" fmla="*/ 2147483647 w 38"/>
                    <a:gd name="T17" fmla="*/ 2147483647 h 41"/>
                    <a:gd name="T18" fmla="*/ 2147483647 w 38"/>
                    <a:gd name="T19" fmla="*/ 2147483647 h 41"/>
                    <a:gd name="T20" fmla="*/ 2147483647 w 38"/>
                    <a:gd name="T21" fmla="*/ 2147483647 h 41"/>
                    <a:gd name="T22" fmla="*/ 2147483647 w 38"/>
                    <a:gd name="T23" fmla="*/ 2147483647 h 41"/>
                    <a:gd name="T24" fmla="*/ 2147483647 w 38"/>
                    <a:gd name="T25" fmla="*/ 2147483647 h 41"/>
                    <a:gd name="T26" fmla="*/ 2147483647 w 38"/>
                    <a:gd name="T27" fmla="*/ 0 h 41"/>
                    <a:gd name="T28" fmla="*/ 2147483647 w 38"/>
                    <a:gd name="T29" fmla="*/ 2147483647 h 41"/>
                    <a:gd name="T30" fmla="*/ 2147483647 w 38"/>
                    <a:gd name="T31" fmla="*/ 2147483647 h 41"/>
                    <a:gd name="T32" fmla="*/ 2147483647 w 38"/>
                    <a:gd name="T33" fmla="*/ 2147483647 h 41"/>
                    <a:gd name="T34" fmla="*/ 2147483647 w 38"/>
                    <a:gd name="T35" fmla="*/ 2147483647 h 41"/>
                    <a:gd name="T36" fmla="*/ 2147483647 w 38"/>
                    <a:gd name="T37" fmla="*/ 2147483647 h 41"/>
                    <a:gd name="T38" fmla="*/ 2147483647 w 38"/>
                    <a:gd name="T39" fmla="*/ 2147483647 h 41"/>
                    <a:gd name="T40" fmla="*/ 0 w 38"/>
                    <a:gd name="T41" fmla="*/ 2147483647 h 41"/>
                    <a:gd name="T42" fmla="*/ 2147483647 w 38"/>
                    <a:gd name="T43" fmla="*/ 2147483647 h 41"/>
                    <a:gd name="T44" fmla="*/ 2147483647 w 38"/>
                    <a:gd name="T45" fmla="*/ 2147483647 h 41"/>
                    <a:gd name="T46" fmla="*/ 2147483647 w 38"/>
                    <a:gd name="T47" fmla="*/ 2147483647 h 41"/>
                    <a:gd name="T48" fmla="*/ 2147483647 w 38"/>
                    <a:gd name="T49" fmla="*/ 2147483647 h 41"/>
                    <a:gd name="T50" fmla="*/ 2147483647 w 38"/>
                    <a:gd name="T51" fmla="*/ 2147483647 h 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8" h="41">
                      <a:moveTo>
                        <a:pt x="6" y="35"/>
                      </a:move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20"/>
                        <a:pt x="13" y="20"/>
                      </a:cubicBezTo>
                      <a:cubicBezTo>
                        <a:pt x="13" y="20"/>
                        <a:pt x="5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lnTo>
                        <a:pt x="6" y="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8" name="Freeform 306"/>
                <p:cNvSpPr>
                  <a:spLocks/>
                </p:cNvSpPr>
                <p:nvPr/>
              </p:nvSpPr>
              <p:spPr bwMode="auto">
                <a:xfrm>
                  <a:off x="5108575" y="3830638"/>
                  <a:ext cx="282575" cy="273050"/>
                </a:xfrm>
                <a:custGeom>
                  <a:avLst/>
                  <a:gdLst>
                    <a:gd name="T0" fmla="*/ 0 w 36"/>
                    <a:gd name="T1" fmla="*/ 2147483647 h 35"/>
                    <a:gd name="T2" fmla="*/ 2147483647 w 36"/>
                    <a:gd name="T3" fmla="*/ 2147483647 h 35"/>
                    <a:gd name="T4" fmla="*/ 2147483647 w 36"/>
                    <a:gd name="T5" fmla="*/ 2147483647 h 35"/>
                    <a:gd name="T6" fmla="*/ 2147483647 w 36"/>
                    <a:gd name="T7" fmla="*/ 2147483647 h 35"/>
                    <a:gd name="T8" fmla="*/ 2147483647 w 36"/>
                    <a:gd name="T9" fmla="*/ 2147483647 h 35"/>
                    <a:gd name="T10" fmla="*/ 2147483647 w 36"/>
                    <a:gd name="T11" fmla="*/ 2147483647 h 35"/>
                    <a:gd name="T12" fmla="*/ 2147483647 w 36"/>
                    <a:gd name="T13" fmla="*/ 2147483647 h 35"/>
                    <a:gd name="T14" fmla="*/ 2147483647 w 36"/>
                    <a:gd name="T15" fmla="*/ 2147483647 h 35"/>
                    <a:gd name="T16" fmla="*/ 2147483647 w 36"/>
                    <a:gd name="T17" fmla="*/ 2147483647 h 35"/>
                    <a:gd name="T18" fmla="*/ 2147483647 w 36"/>
                    <a:gd name="T19" fmla="*/ 2147483647 h 35"/>
                    <a:gd name="T20" fmla="*/ 2147483647 w 36"/>
                    <a:gd name="T21" fmla="*/ 2147483647 h 35"/>
                    <a:gd name="T22" fmla="*/ 2147483647 w 36"/>
                    <a:gd name="T23" fmla="*/ 2147483647 h 35"/>
                    <a:gd name="T24" fmla="*/ 2147483647 w 36"/>
                    <a:gd name="T25" fmla="*/ 2147483647 h 35"/>
                    <a:gd name="T26" fmla="*/ 2147483647 w 36"/>
                    <a:gd name="T27" fmla="*/ 2147483647 h 35"/>
                    <a:gd name="T28" fmla="*/ 2147483647 w 36"/>
                    <a:gd name="T29" fmla="*/ 2147483647 h 35"/>
                    <a:gd name="T30" fmla="*/ 2147483647 w 36"/>
                    <a:gd name="T31" fmla="*/ 2147483647 h 35"/>
                    <a:gd name="T32" fmla="*/ 2147483647 w 36"/>
                    <a:gd name="T33" fmla="*/ 2147483647 h 35"/>
                    <a:gd name="T34" fmla="*/ 2147483647 w 36"/>
                    <a:gd name="T35" fmla="*/ 2147483647 h 35"/>
                    <a:gd name="T36" fmla="*/ 2147483647 w 36"/>
                    <a:gd name="T37" fmla="*/ 2147483647 h 35"/>
                    <a:gd name="T38" fmla="*/ 2147483647 w 36"/>
                    <a:gd name="T39" fmla="*/ 2147483647 h 35"/>
                    <a:gd name="T40" fmla="*/ 2147483647 w 36"/>
                    <a:gd name="T41" fmla="*/ 0 h 35"/>
                    <a:gd name="T42" fmla="*/ 2147483647 w 36"/>
                    <a:gd name="T43" fmla="*/ 0 h 35"/>
                    <a:gd name="T44" fmla="*/ 2147483647 w 36"/>
                    <a:gd name="T45" fmla="*/ 2147483647 h 35"/>
                    <a:gd name="T46" fmla="*/ 0 w 36"/>
                    <a:gd name="T47" fmla="*/ 2147483647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6" h="35">
                      <a:moveTo>
                        <a:pt x="0" y="5"/>
                      </a:moveTo>
                      <a:cubicBezTo>
                        <a:pt x="0" y="5"/>
                        <a:pt x="1" y="7"/>
                        <a:pt x="1" y="8"/>
                      </a:cubicBezTo>
                      <a:cubicBezTo>
                        <a:pt x="1" y="8"/>
                        <a:pt x="2" y="10"/>
                        <a:pt x="2" y="10"/>
                      </a:cubicBezTo>
                      <a:cubicBezTo>
                        <a:pt x="2" y="10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7" y="35"/>
                        <a:pt x="29" y="35"/>
                        <a:pt x="29" y="35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9" name="Freeform 307"/>
                <p:cNvSpPr>
                  <a:spLocks/>
                </p:cNvSpPr>
                <p:nvPr/>
              </p:nvSpPr>
              <p:spPr bwMode="auto">
                <a:xfrm>
                  <a:off x="4722813" y="3783013"/>
                  <a:ext cx="409575" cy="388937"/>
                </a:xfrm>
                <a:custGeom>
                  <a:avLst/>
                  <a:gdLst>
                    <a:gd name="T0" fmla="*/ 2147483647 w 52"/>
                    <a:gd name="T1" fmla="*/ 2147483647 h 50"/>
                    <a:gd name="T2" fmla="*/ 2147483647 w 52"/>
                    <a:gd name="T3" fmla="*/ 2147483647 h 50"/>
                    <a:gd name="T4" fmla="*/ 2147483647 w 52"/>
                    <a:gd name="T5" fmla="*/ 2147483647 h 50"/>
                    <a:gd name="T6" fmla="*/ 0 w 52"/>
                    <a:gd name="T7" fmla="*/ 2147483647 h 50"/>
                    <a:gd name="T8" fmla="*/ 0 w 52"/>
                    <a:gd name="T9" fmla="*/ 2147483647 h 50"/>
                    <a:gd name="T10" fmla="*/ 2147483647 w 52"/>
                    <a:gd name="T11" fmla="*/ 2147483647 h 50"/>
                    <a:gd name="T12" fmla="*/ 2147483647 w 52"/>
                    <a:gd name="T13" fmla="*/ 2147483647 h 50"/>
                    <a:gd name="T14" fmla="*/ 2147483647 w 52"/>
                    <a:gd name="T15" fmla="*/ 2147483647 h 50"/>
                    <a:gd name="T16" fmla="*/ 2147483647 w 52"/>
                    <a:gd name="T17" fmla="*/ 2147483647 h 50"/>
                    <a:gd name="T18" fmla="*/ 2147483647 w 52"/>
                    <a:gd name="T19" fmla="*/ 2147483647 h 50"/>
                    <a:gd name="T20" fmla="*/ 2147483647 w 52"/>
                    <a:gd name="T21" fmla="*/ 2147483647 h 50"/>
                    <a:gd name="T22" fmla="*/ 2147483647 w 52"/>
                    <a:gd name="T23" fmla="*/ 2147483647 h 50"/>
                    <a:gd name="T24" fmla="*/ 2147483647 w 52"/>
                    <a:gd name="T25" fmla="*/ 2147483647 h 50"/>
                    <a:gd name="T26" fmla="*/ 2147483647 w 52"/>
                    <a:gd name="T27" fmla="*/ 2147483647 h 50"/>
                    <a:gd name="T28" fmla="*/ 2147483647 w 52"/>
                    <a:gd name="T29" fmla="*/ 2147483647 h 50"/>
                    <a:gd name="T30" fmla="*/ 2147483647 w 52"/>
                    <a:gd name="T31" fmla="*/ 2147483647 h 50"/>
                    <a:gd name="T32" fmla="*/ 2147483647 w 52"/>
                    <a:gd name="T33" fmla="*/ 2147483647 h 50"/>
                    <a:gd name="T34" fmla="*/ 2147483647 w 52"/>
                    <a:gd name="T35" fmla="*/ 2147483647 h 50"/>
                    <a:gd name="T36" fmla="*/ 2147483647 w 52"/>
                    <a:gd name="T37" fmla="*/ 2147483647 h 50"/>
                    <a:gd name="T38" fmla="*/ 2147483647 w 52"/>
                    <a:gd name="T39" fmla="*/ 2147483647 h 50"/>
                    <a:gd name="T40" fmla="*/ 2147483647 w 52"/>
                    <a:gd name="T41" fmla="*/ 2147483647 h 50"/>
                    <a:gd name="T42" fmla="*/ 2147483647 w 52"/>
                    <a:gd name="T43" fmla="*/ 2147483647 h 50"/>
                    <a:gd name="T44" fmla="*/ 2147483647 w 52"/>
                    <a:gd name="T45" fmla="*/ 2147483647 h 50"/>
                    <a:gd name="T46" fmla="*/ 2147483647 w 52"/>
                    <a:gd name="T47" fmla="*/ 2147483647 h 50"/>
                    <a:gd name="T48" fmla="*/ 2147483647 w 52"/>
                    <a:gd name="T49" fmla="*/ 2147483647 h 50"/>
                    <a:gd name="T50" fmla="*/ 2147483647 w 52"/>
                    <a:gd name="T51" fmla="*/ 2147483647 h 50"/>
                    <a:gd name="T52" fmla="*/ 2147483647 w 52"/>
                    <a:gd name="T53" fmla="*/ 2147483647 h 50"/>
                    <a:gd name="T54" fmla="*/ 2147483647 w 52"/>
                    <a:gd name="T55" fmla="*/ 2147483647 h 50"/>
                    <a:gd name="T56" fmla="*/ 2147483647 w 52"/>
                    <a:gd name="T57" fmla="*/ 2147483647 h 50"/>
                    <a:gd name="T58" fmla="*/ 2147483647 w 52"/>
                    <a:gd name="T59" fmla="*/ 2147483647 h 50"/>
                    <a:gd name="T60" fmla="*/ 2147483647 w 52"/>
                    <a:gd name="T61" fmla="*/ 2147483647 h 50"/>
                    <a:gd name="T62" fmla="*/ 2147483647 w 52"/>
                    <a:gd name="T63" fmla="*/ 2147483647 h 50"/>
                    <a:gd name="T64" fmla="*/ 2147483647 w 52"/>
                    <a:gd name="T65" fmla="*/ 2147483647 h 50"/>
                    <a:gd name="T66" fmla="*/ 2147483647 w 52"/>
                    <a:gd name="T67" fmla="*/ 0 h 50"/>
                    <a:gd name="T68" fmla="*/ 2147483647 w 52"/>
                    <a:gd name="T69" fmla="*/ 2147483647 h 50"/>
                    <a:gd name="T70" fmla="*/ 2147483647 w 52"/>
                    <a:gd name="T71" fmla="*/ 2147483647 h 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2" h="50">
                      <a:moveTo>
                        <a:pt x="4" y="6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1" y="16"/>
                        <a:pt x="51" y="16"/>
                      </a:cubicBezTo>
                      <a:cubicBezTo>
                        <a:pt x="51" y="16"/>
                        <a:pt x="50" y="14"/>
                        <a:pt x="50" y="14"/>
                      </a:cubicBezTo>
                      <a:cubicBezTo>
                        <a:pt x="50" y="13"/>
                        <a:pt x="49" y="11"/>
                        <a:pt x="49" y="11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0" name="Freeform 308"/>
                <p:cNvSpPr>
                  <a:spLocks/>
                </p:cNvSpPr>
                <p:nvPr/>
              </p:nvSpPr>
              <p:spPr bwMode="auto">
                <a:xfrm>
                  <a:off x="4683125" y="3667125"/>
                  <a:ext cx="103188" cy="193675"/>
                </a:xfrm>
                <a:custGeom>
                  <a:avLst/>
                  <a:gdLst>
                    <a:gd name="T0" fmla="*/ 2147483647 w 78"/>
                    <a:gd name="T1" fmla="*/ 2147483647 h 150"/>
                    <a:gd name="T2" fmla="*/ 2147483647 w 78"/>
                    <a:gd name="T3" fmla="*/ 2147483647 h 150"/>
                    <a:gd name="T4" fmla="*/ 2147483647 w 78"/>
                    <a:gd name="T5" fmla="*/ 2147483647 h 150"/>
                    <a:gd name="T6" fmla="*/ 0 w 78"/>
                    <a:gd name="T7" fmla="*/ 2147483647 h 150"/>
                    <a:gd name="T8" fmla="*/ 0 w 78"/>
                    <a:gd name="T9" fmla="*/ 2147483647 h 150"/>
                    <a:gd name="T10" fmla="*/ 2147483647 w 78"/>
                    <a:gd name="T11" fmla="*/ 2147483647 h 150"/>
                    <a:gd name="T12" fmla="*/ 2147483647 w 78"/>
                    <a:gd name="T13" fmla="*/ 2147483647 h 150"/>
                    <a:gd name="T14" fmla="*/ 2147483647 w 78"/>
                    <a:gd name="T15" fmla="*/ 2147483647 h 150"/>
                    <a:gd name="T16" fmla="*/ 2147483647 w 78"/>
                    <a:gd name="T17" fmla="*/ 2147483647 h 150"/>
                    <a:gd name="T18" fmla="*/ 2147483647 w 78"/>
                    <a:gd name="T19" fmla="*/ 2147483647 h 150"/>
                    <a:gd name="T20" fmla="*/ 2147483647 w 78"/>
                    <a:gd name="T21" fmla="*/ 2147483647 h 150"/>
                    <a:gd name="T22" fmla="*/ 2147483647 w 78"/>
                    <a:gd name="T23" fmla="*/ 2147483647 h 150"/>
                    <a:gd name="T24" fmla="*/ 2147483647 w 78"/>
                    <a:gd name="T25" fmla="*/ 2147483647 h 150"/>
                    <a:gd name="T26" fmla="*/ 2147483647 w 78"/>
                    <a:gd name="T27" fmla="*/ 2147483647 h 150"/>
                    <a:gd name="T28" fmla="*/ 2147483647 w 78"/>
                    <a:gd name="T29" fmla="*/ 2147483647 h 150"/>
                    <a:gd name="T30" fmla="*/ 2147483647 w 78"/>
                    <a:gd name="T31" fmla="*/ 2147483647 h 150"/>
                    <a:gd name="T32" fmla="*/ 2147483647 w 78"/>
                    <a:gd name="T33" fmla="*/ 2147483647 h 150"/>
                    <a:gd name="T34" fmla="*/ 2147483647 w 78"/>
                    <a:gd name="T35" fmla="*/ 2147483647 h 150"/>
                    <a:gd name="T36" fmla="*/ 2147483647 w 78"/>
                    <a:gd name="T37" fmla="*/ 0 h 150"/>
                    <a:gd name="T38" fmla="*/ 2147483647 w 78"/>
                    <a:gd name="T39" fmla="*/ 0 h 150"/>
                    <a:gd name="T40" fmla="*/ 2147483647 w 78"/>
                    <a:gd name="T41" fmla="*/ 2147483647 h 150"/>
                    <a:gd name="T42" fmla="*/ 2147483647 w 78"/>
                    <a:gd name="T43" fmla="*/ 2147483647 h 15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150">
                      <a:moveTo>
                        <a:pt x="18" y="12"/>
                      </a:moveTo>
                      <a:lnTo>
                        <a:pt x="18" y="30"/>
                      </a:lnTo>
                      <a:lnTo>
                        <a:pt x="18" y="54"/>
                      </a:lnTo>
                      <a:lnTo>
                        <a:pt x="0" y="78"/>
                      </a:lnTo>
                      <a:lnTo>
                        <a:pt x="0" y="90"/>
                      </a:lnTo>
                      <a:lnTo>
                        <a:pt x="12" y="102"/>
                      </a:lnTo>
                      <a:lnTo>
                        <a:pt x="18" y="108"/>
                      </a:lnTo>
                      <a:lnTo>
                        <a:pt x="36" y="120"/>
                      </a:lnTo>
                      <a:lnTo>
                        <a:pt x="36" y="144"/>
                      </a:lnTo>
                      <a:lnTo>
                        <a:pt x="42" y="150"/>
                      </a:lnTo>
                      <a:lnTo>
                        <a:pt x="48" y="144"/>
                      </a:lnTo>
                      <a:lnTo>
                        <a:pt x="54" y="126"/>
                      </a:lnTo>
                      <a:lnTo>
                        <a:pt x="78" y="102"/>
                      </a:lnTo>
                      <a:lnTo>
                        <a:pt x="78" y="90"/>
                      </a:lnTo>
                      <a:lnTo>
                        <a:pt x="60" y="84"/>
                      </a:lnTo>
                      <a:lnTo>
                        <a:pt x="42" y="72"/>
                      </a:lnTo>
                      <a:lnTo>
                        <a:pt x="66" y="36"/>
                      </a:lnTo>
                      <a:lnTo>
                        <a:pt x="60" y="12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4" y="6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1" name="Freeform 309"/>
                <p:cNvSpPr>
                  <a:spLocks/>
                </p:cNvSpPr>
                <p:nvPr/>
              </p:nvSpPr>
              <p:spPr bwMode="auto">
                <a:xfrm>
                  <a:off x="4176713" y="3713163"/>
                  <a:ext cx="296862" cy="227012"/>
                </a:xfrm>
                <a:custGeom>
                  <a:avLst/>
                  <a:gdLst>
                    <a:gd name="T0" fmla="*/ 2147483647 w 228"/>
                    <a:gd name="T1" fmla="*/ 2147483647 h 174"/>
                    <a:gd name="T2" fmla="*/ 2147483647 w 228"/>
                    <a:gd name="T3" fmla="*/ 2147483647 h 174"/>
                    <a:gd name="T4" fmla="*/ 2147483647 w 228"/>
                    <a:gd name="T5" fmla="*/ 2147483647 h 174"/>
                    <a:gd name="T6" fmla="*/ 2147483647 w 228"/>
                    <a:gd name="T7" fmla="*/ 2147483647 h 174"/>
                    <a:gd name="T8" fmla="*/ 2147483647 w 228"/>
                    <a:gd name="T9" fmla="*/ 2147483647 h 174"/>
                    <a:gd name="T10" fmla="*/ 2147483647 w 228"/>
                    <a:gd name="T11" fmla="*/ 2147483647 h 174"/>
                    <a:gd name="T12" fmla="*/ 2147483647 w 228"/>
                    <a:gd name="T13" fmla="*/ 2147483647 h 174"/>
                    <a:gd name="T14" fmla="*/ 2147483647 w 228"/>
                    <a:gd name="T15" fmla="*/ 2147483647 h 174"/>
                    <a:gd name="T16" fmla="*/ 2147483647 w 228"/>
                    <a:gd name="T17" fmla="*/ 2147483647 h 174"/>
                    <a:gd name="T18" fmla="*/ 2147483647 w 228"/>
                    <a:gd name="T19" fmla="*/ 2147483647 h 174"/>
                    <a:gd name="T20" fmla="*/ 2147483647 w 228"/>
                    <a:gd name="T21" fmla="*/ 2147483647 h 174"/>
                    <a:gd name="T22" fmla="*/ 2147483647 w 228"/>
                    <a:gd name="T23" fmla="*/ 2147483647 h 174"/>
                    <a:gd name="T24" fmla="*/ 2147483647 w 228"/>
                    <a:gd name="T25" fmla="*/ 2147483647 h 174"/>
                    <a:gd name="T26" fmla="*/ 2147483647 w 228"/>
                    <a:gd name="T27" fmla="*/ 0 h 174"/>
                    <a:gd name="T28" fmla="*/ 2147483647 w 228"/>
                    <a:gd name="T29" fmla="*/ 2147483647 h 174"/>
                    <a:gd name="T30" fmla="*/ 2147483647 w 228"/>
                    <a:gd name="T31" fmla="*/ 2147483647 h 174"/>
                    <a:gd name="T32" fmla="*/ 2147483647 w 228"/>
                    <a:gd name="T33" fmla="*/ 2147483647 h 174"/>
                    <a:gd name="T34" fmla="*/ 2147483647 w 228"/>
                    <a:gd name="T35" fmla="*/ 2147483647 h 174"/>
                    <a:gd name="T36" fmla="*/ 2147483647 w 228"/>
                    <a:gd name="T37" fmla="*/ 2147483647 h 174"/>
                    <a:gd name="T38" fmla="*/ 0 w 228"/>
                    <a:gd name="T39" fmla="*/ 2147483647 h 174"/>
                    <a:gd name="T40" fmla="*/ 2147483647 w 228"/>
                    <a:gd name="T41" fmla="*/ 2147483647 h 174"/>
                    <a:gd name="T42" fmla="*/ 2147483647 w 228"/>
                    <a:gd name="T43" fmla="*/ 2147483647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28" h="174">
                      <a:moveTo>
                        <a:pt x="90" y="156"/>
                      </a:moveTo>
                      <a:lnTo>
                        <a:pt x="114" y="138"/>
                      </a:lnTo>
                      <a:lnTo>
                        <a:pt x="144" y="120"/>
                      </a:lnTo>
                      <a:lnTo>
                        <a:pt x="180" y="108"/>
                      </a:lnTo>
                      <a:lnTo>
                        <a:pt x="186" y="96"/>
                      </a:lnTo>
                      <a:lnTo>
                        <a:pt x="192" y="84"/>
                      </a:lnTo>
                      <a:lnTo>
                        <a:pt x="216" y="78"/>
                      </a:lnTo>
                      <a:lnTo>
                        <a:pt x="228" y="72"/>
                      </a:lnTo>
                      <a:lnTo>
                        <a:pt x="222" y="42"/>
                      </a:lnTo>
                      <a:lnTo>
                        <a:pt x="216" y="12"/>
                      </a:lnTo>
                      <a:lnTo>
                        <a:pt x="210" y="12"/>
                      </a:lnTo>
                      <a:lnTo>
                        <a:pt x="186" y="12"/>
                      </a:lnTo>
                      <a:lnTo>
                        <a:pt x="168" y="12"/>
                      </a:lnTo>
                      <a:lnTo>
                        <a:pt x="144" y="0"/>
                      </a:lnTo>
                      <a:lnTo>
                        <a:pt x="120" y="36"/>
                      </a:lnTo>
                      <a:lnTo>
                        <a:pt x="96" y="60"/>
                      </a:lnTo>
                      <a:lnTo>
                        <a:pt x="72" y="90"/>
                      </a:lnTo>
                      <a:lnTo>
                        <a:pt x="66" y="138"/>
                      </a:lnTo>
                      <a:lnTo>
                        <a:pt x="12" y="162"/>
                      </a:lnTo>
                      <a:lnTo>
                        <a:pt x="0" y="174"/>
                      </a:lnTo>
                      <a:lnTo>
                        <a:pt x="84" y="174"/>
                      </a:lnTo>
                      <a:lnTo>
                        <a:pt x="90" y="15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2" name="Freeform 310"/>
                <p:cNvSpPr>
                  <a:spLocks/>
                </p:cNvSpPr>
                <p:nvPr/>
              </p:nvSpPr>
              <p:spPr bwMode="auto">
                <a:xfrm>
                  <a:off x="4087813" y="3940175"/>
                  <a:ext cx="204787" cy="177800"/>
                </a:xfrm>
                <a:custGeom>
                  <a:avLst/>
                  <a:gdLst>
                    <a:gd name="T0" fmla="*/ 2147483647 w 26"/>
                    <a:gd name="T1" fmla="*/ 2147483647 h 23"/>
                    <a:gd name="T2" fmla="*/ 2147483647 w 26"/>
                    <a:gd name="T3" fmla="*/ 2147483647 h 23"/>
                    <a:gd name="T4" fmla="*/ 2147483647 w 26"/>
                    <a:gd name="T5" fmla="*/ 2147483647 h 23"/>
                    <a:gd name="T6" fmla="*/ 2147483647 w 26"/>
                    <a:gd name="T7" fmla="*/ 2147483647 h 23"/>
                    <a:gd name="T8" fmla="*/ 2147483647 w 26"/>
                    <a:gd name="T9" fmla="*/ 2147483647 h 23"/>
                    <a:gd name="T10" fmla="*/ 2147483647 w 26"/>
                    <a:gd name="T11" fmla="*/ 2147483647 h 23"/>
                    <a:gd name="T12" fmla="*/ 2147483647 w 26"/>
                    <a:gd name="T13" fmla="*/ 0 h 23"/>
                    <a:gd name="T14" fmla="*/ 2147483647 w 26"/>
                    <a:gd name="T15" fmla="*/ 0 h 23"/>
                    <a:gd name="T16" fmla="*/ 2147483647 w 26"/>
                    <a:gd name="T17" fmla="*/ 2147483647 h 23"/>
                    <a:gd name="T18" fmla="*/ 2147483647 w 26"/>
                    <a:gd name="T19" fmla="*/ 2147483647 h 23"/>
                    <a:gd name="T20" fmla="*/ 0 w 26"/>
                    <a:gd name="T21" fmla="*/ 2147483647 h 23"/>
                    <a:gd name="T22" fmla="*/ 2147483647 w 26"/>
                    <a:gd name="T23" fmla="*/ 2147483647 h 23"/>
                    <a:gd name="T24" fmla="*/ 2147483647 w 26"/>
                    <a:gd name="T25" fmla="*/ 2147483647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" h="23">
                      <a:moveTo>
                        <a:pt x="13" y="16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4" y="22"/>
                        <a:pt x="12" y="23"/>
                        <a:pt x="12" y="23"/>
                      </a:cubicBezTo>
                      <a:cubicBezTo>
                        <a:pt x="13" y="23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3" name="Freeform 311"/>
                <p:cNvSpPr>
                  <a:spLocks/>
                </p:cNvSpPr>
                <p:nvPr/>
              </p:nvSpPr>
              <p:spPr bwMode="auto">
                <a:xfrm>
                  <a:off x="4097338" y="4337050"/>
                  <a:ext cx="61912" cy="47625"/>
                </a:xfrm>
                <a:custGeom>
                  <a:avLst/>
                  <a:gdLst>
                    <a:gd name="T0" fmla="*/ 2147483647 w 48"/>
                    <a:gd name="T1" fmla="*/ 2147483647 h 36"/>
                    <a:gd name="T2" fmla="*/ 2147483647 w 48"/>
                    <a:gd name="T3" fmla="*/ 2147483647 h 36"/>
                    <a:gd name="T4" fmla="*/ 2147483647 w 48"/>
                    <a:gd name="T5" fmla="*/ 0 h 36"/>
                    <a:gd name="T6" fmla="*/ 2147483647 w 48"/>
                    <a:gd name="T7" fmla="*/ 0 h 36"/>
                    <a:gd name="T8" fmla="*/ 2147483647 w 48"/>
                    <a:gd name="T9" fmla="*/ 2147483647 h 36"/>
                    <a:gd name="T10" fmla="*/ 0 w 48"/>
                    <a:gd name="T11" fmla="*/ 2147483647 h 36"/>
                    <a:gd name="T12" fmla="*/ 2147483647 w 48"/>
                    <a:gd name="T13" fmla="*/ 2147483647 h 36"/>
                    <a:gd name="T14" fmla="*/ 2147483647 w 48"/>
                    <a:gd name="T15" fmla="*/ 2147483647 h 36"/>
                    <a:gd name="T16" fmla="*/ 2147483647 w 48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36">
                      <a:moveTo>
                        <a:pt x="48" y="24"/>
                      </a:moveTo>
                      <a:lnTo>
                        <a:pt x="48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18" y="36"/>
                      </a:lnTo>
                      <a:lnTo>
                        <a:pt x="36" y="24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4" name="Freeform 312"/>
                <p:cNvSpPr>
                  <a:spLocks/>
                </p:cNvSpPr>
                <p:nvPr/>
              </p:nvSpPr>
              <p:spPr bwMode="auto">
                <a:xfrm>
                  <a:off x="5046663" y="4065588"/>
                  <a:ext cx="406400" cy="498475"/>
                </a:xfrm>
                <a:custGeom>
                  <a:avLst/>
                  <a:gdLst>
                    <a:gd name="T0" fmla="*/ 2147483647 w 52"/>
                    <a:gd name="T1" fmla="*/ 2147483647 h 64"/>
                    <a:gd name="T2" fmla="*/ 2147483647 w 52"/>
                    <a:gd name="T3" fmla="*/ 2147483647 h 64"/>
                    <a:gd name="T4" fmla="*/ 2147483647 w 52"/>
                    <a:gd name="T5" fmla="*/ 2147483647 h 64"/>
                    <a:gd name="T6" fmla="*/ 2147483647 w 52"/>
                    <a:gd name="T7" fmla="*/ 2147483647 h 64"/>
                    <a:gd name="T8" fmla="*/ 2147483647 w 52"/>
                    <a:gd name="T9" fmla="*/ 2147483647 h 64"/>
                    <a:gd name="T10" fmla="*/ 2147483647 w 52"/>
                    <a:gd name="T11" fmla="*/ 2147483647 h 64"/>
                    <a:gd name="T12" fmla="*/ 2147483647 w 52"/>
                    <a:gd name="T13" fmla="*/ 2147483647 h 64"/>
                    <a:gd name="T14" fmla="*/ 2147483647 w 52"/>
                    <a:gd name="T15" fmla="*/ 2147483647 h 64"/>
                    <a:gd name="T16" fmla="*/ 2147483647 w 52"/>
                    <a:gd name="T17" fmla="*/ 2147483647 h 64"/>
                    <a:gd name="T18" fmla="*/ 0 w 52"/>
                    <a:gd name="T19" fmla="*/ 2147483647 h 64"/>
                    <a:gd name="T20" fmla="*/ 2147483647 w 52"/>
                    <a:gd name="T21" fmla="*/ 2147483647 h 64"/>
                    <a:gd name="T22" fmla="*/ 2147483647 w 52"/>
                    <a:gd name="T23" fmla="*/ 2147483647 h 64"/>
                    <a:gd name="T24" fmla="*/ 2147483647 w 52"/>
                    <a:gd name="T25" fmla="*/ 2147483647 h 64"/>
                    <a:gd name="T26" fmla="*/ 2147483647 w 52"/>
                    <a:gd name="T27" fmla="*/ 2147483647 h 64"/>
                    <a:gd name="T28" fmla="*/ 2147483647 w 52"/>
                    <a:gd name="T29" fmla="*/ 2147483647 h 64"/>
                    <a:gd name="T30" fmla="*/ 2147483647 w 52"/>
                    <a:gd name="T31" fmla="*/ 2147483647 h 64"/>
                    <a:gd name="T32" fmla="*/ 2147483647 w 52"/>
                    <a:gd name="T33" fmla="*/ 2147483647 h 64"/>
                    <a:gd name="T34" fmla="*/ 2147483647 w 52"/>
                    <a:gd name="T35" fmla="*/ 2147483647 h 64"/>
                    <a:gd name="T36" fmla="*/ 2147483647 w 52"/>
                    <a:gd name="T37" fmla="*/ 2147483647 h 64"/>
                    <a:gd name="T38" fmla="*/ 2147483647 w 52"/>
                    <a:gd name="T39" fmla="*/ 2147483647 h 64"/>
                    <a:gd name="T40" fmla="*/ 2147483647 w 52"/>
                    <a:gd name="T41" fmla="*/ 2147483647 h 64"/>
                    <a:gd name="T42" fmla="*/ 2147483647 w 52"/>
                    <a:gd name="T43" fmla="*/ 2147483647 h 64"/>
                    <a:gd name="T44" fmla="*/ 2147483647 w 52"/>
                    <a:gd name="T45" fmla="*/ 2147483647 h 64"/>
                    <a:gd name="T46" fmla="*/ 2147483647 w 52"/>
                    <a:gd name="T47" fmla="*/ 2147483647 h 64"/>
                    <a:gd name="T48" fmla="*/ 2147483647 w 52"/>
                    <a:gd name="T49" fmla="*/ 2147483647 h 64"/>
                    <a:gd name="T50" fmla="*/ 2147483647 w 52"/>
                    <a:gd name="T51" fmla="*/ 2147483647 h 64"/>
                    <a:gd name="T52" fmla="*/ 2147483647 w 52"/>
                    <a:gd name="T53" fmla="*/ 2147483647 h 64"/>
                    <a:gd name="T54" fmla="*/ 2147483647 w 52"/>
                    <a:gd name="T55" fmla="*/ 2147483647 h 64"/>
                    <a:gd name="T56" fmla="*/ 2147483647 w 52"/>
                    <a:gd name="T57" fmla="*/ 2147483647 h 64"/>
                    <a:gd name="T58" fmla="*/ 2147483647 w 52"/>
                    <a:gd name="T59" fmla="*/ 2147483647 h 64"/>
                    <a:gd name="T60" fmla="*/ 2147483647 w 52"/>
                    <a:gd name="T61" fmla="*/ 2147483647 h 64"/>
                    <a:gd name="T62" fmla="*/ 2147483647 w 52"/>
                    <a:gd name="T63" fmla="*/ 2147483647 h 64"/>
                    <a:gd name="T64" fmla="*/ 2147483647 w 52"/>
                    <a:gd name="T65" fmla="*/ 2147483647 h 64"/>
                    <a:gd name="T66" fmla="*/ 2147483647 w 52"/>
                    <a:gd name="T67" fmla="*/ 2147483647 h 64"/>
                    <a:gd name="T68" fmla="*/ 2147483647 w 52"/>
                    <a:gd name="T69" fmla="*/ 2147483647 h 64"/>
                    <a:gd name="T70" fmla="*/ 2147483647 w 52"/>
                    <a:gd name="T71" fmla="*/ 0 h 64"/>
                    <a:gd name="T72" fmla="*/ 2147483647 w 52"/>
                    <a:gd name="T73" fmla="*/ 2147483647 h 64"/>
                    <a:gd name="T74" fmla="*/ 2147483647 w 52"/>
                    <a:gd name="T75" fmla="*/ 2147483647 h 6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52" h="64">
                      <a:moveTo>
                        <a:pt x="37" y="5"/>
                      </a:moveTo>
                      <a:cubicBezTo>
                        <a:pt x="37" y="5"/>
                        <a:pt x="15" y="5"/>
                        <a:pt x="11" y="5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2" y="2"/>
                        <a:pt x="42" y="2"/>
                        <a:pt x="42" y="2"/>
                      </a:cubicBezTo>
                      <a:lnTo>
                        <a:pt x="37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5" name="Freeform 313"/>
                <p:cNvSpPr>
                  <a:spLocks/>
                </p:cNvSpPr>
                <p:nvPr/>
              </p:nvSpPr>
              <p:spPr bwMode="auto">
                <a:xfrm>
                  <a:off x="4292600" y="4392613"/>
                  <a:ext cx="149225" cy="147637"/>
                </a:xfrm>
                <a:custGeom>
                  <a:avLst/>
                  <a:gdLst>
                    <a:gd name="T0" fmla="*/ 2147483647 w 19"/>
                    <a:gd name="T1" fmla="*/ 2147483647 h 19"/>
                    <a:gd name="T2" fmla="*/ 2147483647 w 19"/>
                    <a:gd name="T3" fmla="*/ 2147483647 h 19"/>
                    <a:gd name="T4" fmla="*/ 2147483647 w 19"/>
                    <a:gd name="T5" fmla="*/ 2147483647 h 19"/>
                    <a:gd name="T6" fmla="*/ 2147483647 w 19"/>
                    <a:gd name="T7" fmla="*/ 2147483647 h 19"/>
                    <a:gd name="T8" fmla="*/ 2147483647 w 19"/>
                    <a:gd name="T9" fmla="*/ 2147483647 h 19"/>
                    <a:gd name="T10" fmla="*/ 2147483647 w 19"/>
                    <a:gd name="T11" fmla="*/ 2147483647 h 19"/>
                    <a:gd name="T12" fmla="*/ 2147483647 w 19"/>
                    <a:gd name="T13" fmla="*/ 0 h 19"/>
                    <a:gd name="T14" fmla="*/ 2147483647 w 19"/>
                    <a:gd name="T15" fmla="*/ 0 h 19"/>
                    <a:gd name="T16" fmla="*/ 2147483647 w 19"/>
                    <a:gd name="T17" fmla="*/ 0 h 19"/>
                    <a:gd name="T18" fmla="*/ 2147483647 w 19"/>
                    <a:gd name="T19" fmla="*/ 2147483647 h 19"/>
                    <a:gd name="T20" fmla="*/ 2147483647 w 19"/>
                    <a:gd name="T21" fmla="*/ 2147483647 h 19"/>
                    <a:gd name="T22" fmla="*/ 2147483647 w 19"/>
                    <a:gd name="T23" fmla="*/ 2147483647 h 19"/>
                    <a:gd name="T24" fmla="*/ 2147483647 w 19"/>
                    <a:gd name="T25" fmla="*/ 2147483647 h 19"/>
                    <a:gd name="T26" fmla="*/ 0 w 19"/>
                    <a:gd name="T27" fmla="*/ 2147483647 h 19"/>
                    <a:gd name="T28" fmla="*/ 2147483647 w 19"/>
                    <a:gd name="T29" fmla="*/ 2147483647 h 19"/>
                    <a:gd name="T30" fmla="*/ 2147483647 w 19"/>
                    <a:gd name="T31" fmla="*/ 2147483647 h 19"/>
                    <a:gd name="T32" fmla="*/ 2147483647 w 19"/>
                    <a:gd name="T33" fmla="*/ 2147483647 h 19"/>
                    <a:gd name="T34" fmla="*/ 2147483647 w 19"/>
                    <a:gd name="T35" fmla="*/ 2147483647 h 19"/>
                    <a:gd name="T36" fmla="*/ 2147483647 w 19"/>
                    <a:gd name="T37" fmla="*/ 2147483647 h 19"/>
                    <a:gd name="T38" fmla="*/ 2147483647 w 19"/>
                    <a:gd name="T39" fmla="*/ 2147483647 h 19"/>
                    <a:gd name="T40" fmla="*/ 2147483647 w 19"/>
                    <a:gd name="T41" fmla="*/ 2147483647 h 19"/>
                    <a:gd name="T42" fmla="*/ 2147483647 w 19"/>
                    <a:gd name="T43" fmla="*/ 2147483647 h 19"/>
                    <a:gd name="T44" fmla="*/ 2147483647 w 19"/>
                    <a:gd name="T45" fmla="*/ 2147483647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" h="19">
                      <a:moveTo>
                        <a:pt x="17" y="10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4"/>
                        <a:pt x="1" y="14"/>
                      </a:cubicBezTo>
                      <a:cubicBezTo>
                        <a:pt x="1" y="14"/>
                        <a:pt x="4" y="16"/>
                        <a:pt x="4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lnTo>
                        <a:pt x="17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6" name="Freeform 314"/>
                <p:cNvSpPr>
                  <a:spLocks/>
                </p:cNvSpPr>
                <p:nvPr/>
              </p:nvSpPr>
              <p:spPr bwMode="auto">
                <a:xfrm>
                  <a:off x="4216400" y="4448175"/>
                  <a:ext cx="106363" cy="92075"/>
                </a:xfrm>
                <a:custGeom>
                  <a:avLst/>
                  <a:gdLst>
                    <a:gd name="T0" fmla="*/ 2147483647 w 14"/>
                    <a:gd name="T1" fmla="*/ 2147483647 h 12"/>
                    <a:gd name="T2" fmla="*/ 2147483647 w 14"/>
                    <a:gd name="T3" fmla="*/ 2147483647 h 12"/>
                    <a:gd name="T4" fmla="*/ 2147483647 w 14"/>
                    <a:gd name="T5" fmla="*/ 2147483647 h 12"/>
                    <a:gd name="T6" fmla="*/ 2147483647 w 14"/>
                    <a:gd name="T7" fmla="*/ 2147483647 h 12"/>
                    <a:gd name="T8" fmla="*/ 2147483647 w 14"/>
                    <a:gd name="T9" fmla="*/ 2147483647 h 12"/>
                    <a:gd name="T10" fmla="*/ 2147483647 w 14"/>
                    <a:gd name="T11" fmla="*/ 0 h 12"/>
                    <a:gd name="T12" fmla="*/ 2147483647 w 14"/>
                    <a:gd name="T13" fmla="*/ 2147483647 h 12"/>
                    <a:gd name="T14" fmla="*/ 2147483647 w 14"/>
                    <a:gd name="T15" fmla="*/ 2147483647 h 12"/>
                    <a:gd name="T16" fmla="*/ 0 w 14"/>
                    <a:gd name="T17" fmla="*/ 2147483647 h 12"/>
                    <a:gd name="T18" fmla="*/ 2147483647 w 14"/>
                    <a:gd name="T19" fmla="*/ 2147483647 h 12"/>
                    <a:gd name="T20" fmla="*/ 2147483647 w 14"/>
                    <a:gd name="T21" fmla="*/ 2147483647 h 12"/>
                    <a:gd name="T22" fmla="*/ 2147483647 w 14"/>
                    <a:gd name="T23" fmla="*/ 2147483647 h 12"/>
                    <a:gd name="T24" fmla="*/ 2147483647 w 14"/>
                    <a:gd name="T25" fmla="*/ 2147483647 h 12"/>
                    <a:gd name="T26" fmla="*/ 2147483647 w 14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4" h="12">
                      <a:moveTo>
                        <a:pt x="11" y="7"/>
                      </a:moveTo>
                      <a:cubicBezTo>
                        <a:pt x="10" y="7"/>
                        <a:pt x="11" y="4"/>
                        <a:pt x="11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7" y="4"/>
                        <a:pt x="6" y="1"/>
                        <a:pt x="6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7" name="Freeform 315"/>
                <p:cNvSpPr>
                  <a:spLocks/>
                </p:cNvSpPr>
                <p:nvPr/>
              </p:nvSpPr>
              <p:spPr bwMode="auto">
                <a:xfrm>
                  <a:off x="4167188" y="4416425"/>
                  <a:ext cx="79375" cy="69850"/>
                </a:xfrm>
                <a:custGeom>
                  <a:avLst/>
                  <a:gdLst>
                    <a:gd name="T0" fmla="*/ 2147483647 w 60"/>
                    <a:gd name="T1" fmla="*/ 2147483647 h 54"/>
                    <a:gd name="T2" fmla="*/ 2147483647 w 60"/>
                    <a:gd name="T3" fmla="*/ 2147483647 h 54"/>
                    <a:gd name="T4" fmla="*/ 2147483647 w 60"/>
                    <a:gd name="T5" fmla="*/ 2147483647 h 54"/>
                    <a:gd name="T6" fmla="*/ 2147483647 w 60"/>
                    <a:gd name="T7" fmla="*/ 0 h 54"/>
                    <a:gd name="T8" fmla="*/ 2147483647 w 60"/>
                    <a:gd name="T9" fmla="*/ 0 h 54"/>
                    <a:gd name="T10" fmla="*/ 2147483647 w 60"/>
                    <a:gd name="T11" fmla="*/ 2147483647 h 54"/>
                    <a:gd name="T12" fmla="*/ 0 w 60"/>
                    <a:gd name="T13" fmla="*/ 2147483647 h 54"/>
                    <a:gd name="T14" fmla="*/ 2147483647 w 60"/>
                    <a:gd name="T15" fmla="*/ 2147483647 h 54"/>
                    <a:gd name="T16" fmla="*/ 2147483647 w 60"/>
                    <a:gd name="T17" fmla="*/ 2147483647 h 54"/>
                    <a:gd name="T18" fmla="*/ 2147483647 w 60"/>
                    <a:gd name="T19" fmla="*/ 2147483647 h 54"/>
                    <a:gd name="T20" fmla="*/ 2147483647 w 60"/>
                    <a:gd name="T21" fmla="*/ 2147483647 h 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0" h="54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8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2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36" y="54"/>
                      </a:lnTo>
                      <a:lnTo>
                        <a:pt x="42" y="42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8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83075" y="3940175"/>
                  <a:ext cx="9525" cy="23813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99" name="Freeform 317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0" name="Freeform 318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1" name="Freeform 327"/>
                <p:cNvSpPr>
                  <a:spLocks/>
                </p:cNvSpPr>
                <p:nvPr/>
              </p:nvSpPr>
              <p:spPr bwMode="auto">
                <a:xfrm>
                  <a:off x="5743575" y="3657600"/>
                  <a:ext cx="25400" cy="17463"/>
                </a:xfrm>
                <a:custGeom>
                  <a:avLst/>
                  <a:gdLst>
                    <a:gd name="T0" fmla="*/ 0 w 18"/>
                    <a:gd name="T1" fmla="*/ 0 h 12"/>
                    <a:gd name="T2" fmla="*/ 2147483647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0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18" y="12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2" name="Freeform 328"/>
                <p:cNvSpPr>
                  <a:spLocks/>
                </p:cNvSpPr>
                <p:nvPr/>
              </p:nvSpPr>
              <p:spPr bwMode="auto">
                <a:xfrm>
                  <a:off x="5707063" y="3619500"/>
                  <a:ext cx="14287" cy="23813"/>
                </a:xfrm>
                <a:custGeom>
                  <a:avLst/>
                  <a:gdLst>
                    <a:gd name="T0" fmla="*/ 0 w 12"/>
                    <a:gd name="T1" fmla="*/ 0 h 18"/>
                    <a:gd name="T2" fmla="*/ 2147483647 w 12"/>
                    <a:gd name="T3" fmla="*/ 2147483647 h 18"/>
                    <a:gd name="T4" fmla="*/ 2147483647 w 12"/>
                    <a:gd name="T5" fmla="*/ 2147483647 h 18"/>
                    <a:gd name="T6" fmla="*/ 0 w 12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8">
                      <a:moveTo>
                        <a:pt x="0" y="0"/>
                      </a:moveTo>
                      <a:lnTo>
                        <a:pt x="12" y="18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3" name="Freeform 334"/>
                <p:cNvSpPr>
                  <a:spLocks/>
                </p:cNvSpPr>
                <p:nvPr/>
              </p:nvSpPr>
              <p:spPr bwMode="auto">
                <a:xfrm>
                  <a:off x="5013325" y="2206625"/>
                  <a:ext cx="266700" cy="585788"/>
                </a:xfrm>
                <a:custGeom>
                  <a:avLst/>
                  <a:gdLst>
                    <a:gd name="T0" fmla="*/ 2147483647 w 34"/>
                    <a:gd name="T1" fmla="*/ 2147483647 h 75"/>
                    <a:gd name="T2" fmla="*/ 2147483647 w 34"/>
                    <a:gd name="T3" fmla="*/ 2147483647 h 75"/>
                    <a:gd name="T4" fmla="*/ 2147483647 w 34"/>
                    <a:gd name="T5" fmla="*/ 2147483647 h 75"/>
                    <a:gd name="T6" fmla="*/ 2147483647 w 34"/>
                    <a:gd name="T7" fmla="*/ 2147483647 h 75"/>
                    <a:gd name="T8" fmla="*/ 2147483647 w 34"/>
                    <a:gd name="T9" fmla="*/ 2147483647 h 75"/>
                    <a:gd name="T10" fmla="*/ 2147483647 w 34"/>
                    <a:gd name="T11" fmla="*/ 2147483647 h 75"/>
                    <a:gd name="T12" fmla="*/ 2147483647 w 34"/>
                    <a:gd name="T13" fmla="*/ 2147483647 h 75"/>
                    <a:gd name="T14" fmla="*/ 2147483647 w 34"/>
                    <a:gd name="T15" fmla="*/ 2147483647 h 75"/>
                    <a:gd name="T16" fmla="*/ 2147483647 w 34"/>
                    <a:gd name="T17" fmla="*/ 2147483647 h 75"/>
                    <a:gd name="T18" fmla="*/ 2147483647 w 34"/>
                    <a:gd name="T19" fmla="*/ 2147483647 h 75"/>
                    <a:gd name="T20" fmla="*/ 2147483647 w 34"/>
                    <a:gd name="T21" fmla="*/ 2147483647 h 75"/>
                    <a:gd name="T22" fmla="*/ 2147483647 w 34"/>
                    <a:gd name="T23" fmla="*/ 2147483647 h 75"/>
                    <a:gd name="T24" fmla="*/ 2147483647 w 34"/>
                    <a:gd name="T25" fmla="*/ 2147483647 h 75"/>
                    <a:gd name="T26" fmla="*/ 2147483647 w 34"/>
                    <a:gd name="T27" fmla="*/ 2147483647 h 75"/>
                    <a:gd name="T28" fmla="*/ 2147483647 w 34"/>
                    <a:gd name="T29" fmla="*/ 2147483647 h 75"/>
                    <a:gd name="T30" fmla="*/ 2147483647 w 34"/>
                    <a:gd name="T31" fmla="*/ 2147483647 h 75"/>
                    <a:gd name="T32" fmla="*/ 2147483647 w 34"/>
                    <a:gd name="T33" fmla="*/ 2147483647 h 75"/>
                    <a:gd name="T34" fmla="*/ 2147483647 w 34"/>
                    <a:gd name="T35" fmla="*/ 2147483647 h 75"/>
                    <a:gd name="T36" fmla="*/ 2147483647 w 34"/>
                    <a:gd name="T37" fmla="*/ 2147483647 h 75"/>
                    <a:gd name="T38" fmla="*/ 2147483647 w 34"/>
                    <a:gd name="T39" fmla="*/ 2147483647 h 75"/>
                    <a:gd name="T40" fmla="*/ 2147483647 w 34"/>
                    <a:gd name="T41" fmla="*/ 2147483647 h 75"/>
                    <a:gd name="T42" fmla="*/ 2147483647 w 34"/>
                    <a:gd name="T43" fmla="*/ 0 h 75"/>
                    <a:gd name="T44" fmla="*/ 2147483647 w 34"/>
                    <a:gd name="T45" fmla="*/ 2147483647 h 75"/>
                    <a:gd name="T46" fmla="*/ 2147483647 w 34"/>
                    <a:gd name="T47" fmla="*/ 2147483647 h 75"/>
                    <a:gd name="T48" fmla="*/ 2147483647 w 34"/>
                    <a:gd name="T49" fmla="*/ 2147483647 h 75"/>
                    <a:gd name="T50" fmla="*/ 2147483647 w 34"/>
                    <a:gd name="T51" fmla="*/ 2147483647 h 75"/>
                    <a:gd name="T52" fmla="*/ 2147483647 w 34"/>
                    <a:gd name="T53" fmla="*/ 2147483647 h 75"/>
                    <a:gd name="T54" fmla="*/ 2147483647 w 34"/>
                    <a:gd name="T55" fmla="*/ 2147483647 h 75"/>
                    <a:gd name="T56" fmla="*/ 2147483647 w 34"/>
                    <a:gd name="T57" fmla="*/ 2147483647 h 75"/>
                    <a:gd name="T58" fmla="*/ 2147483647 w 34"/>
                    <a:gd name="T59" fmla="*/ 2147483647 h 75"/>
                    <a:gd name="T60" fmla="*/ 2147483647 w 34"/>
                    <a:gd name="T61" fmla="*/ 2147483647 h 75"/>
                    <a:gd name="T62" fmla="*/ 2147483647 w 34"/>
                    <a:gd name="T63" fmla="*/ 2147483647 h 75"/>
                    <a:gd name="T64" fmla="*/ 0 w 34"/>
                    <a:gd name="T65" fmla="*/ 2147483647 h 75"/>
                    <a:gd name="T66" fmla="*/ 2147483647 w 34"/>
                    <a:gd name="T67" fmla="*/ 2147483647 h 75"/>
                    <a:gd name="T68" fmla="*/ 2147483647 w 34"/>
                    <a:gd name="T69" fmla="*/ 2147483647 h 75"/>
                    <a:gd name="T70" fmla="*/ 2147483647 w 34"/>
                    <a:gd name="T71" fmla="*/ 2147483647 h 75"/>
                    <a:gd name="T72" fmla="*/ 2147483647 w 34"/>
                    <a:gd name="T73" fmla="*/ 2147483647 h 75"/>
                    <a:gd name="T74" fmla="*/ 2147483647 w 34"/>
                    <a:gd name="T75" fmla="*/ 2147483647 h 75"/>
                    <a:gd name="T76" fmla="*/ 2147483647 w 34"/>
                    <a:gd name="T77" fmla="*/ 2147483647 h 75"/>
                    <a:gd name="T78" fmla="*/ 2147483647 w 34"/>
                    <a:gd name="T79" fmla="*/ 2147483647 h 75"/>
                    <a:gd name="T80" fmla="*/ 2147483647 w 34"/>
                    <a:gd name="T81" fmla="*/ 2147483647 h 75"/>
                    <a:gd name="T82" fmla="*/ 2147483647 w 34"/>
                    <a:gd name="T83" fmla="*/ 2147483647 h 75"/>
                    <a:gd name="T84" fmla="*/ 2147483647 w 34"/>
                    <a:gd name="T85" fmla="*/ 2147483647 h 75"/>
                    <a:gd name="T86" fmla="*/ 2147483647 w 34"/>
                    <a:gd name="T87" fmla="*/ 2147483647 h 75"/>
                    <a:gd name="T88" fmla="*/ 2147483647 w 34"/>
                    <a:gd name="T89" fmla="*/ 2147483647 h 75"/>
                    <a:gd name="T90" fmla="*/ 2147483647 w 34"/>
                    <a:gd name="T91" fmla="*/ 2147483647 h 75"/>
                    <a:gd name="T92" fmla="*/ 2147483647 w 34"/>
                    <a:gd name="T93" fmla="*/ 2147483647 h 75"/>
                    <a:gd name="T94" fmla="*/ 2147483647 w 34"/>
                    <a:gd name="T95" fmla="*/ 2147483647 h 75"/>
                    <a:gd name="T96" fmla="*/ 2147483647 w 34"/>
                    <a:gd name="T97" fmla="*/ 2147483647 h 75"/>
                    <a:gd name="T98" fmla="*/ 2147483647 w 34"/>
                    <a:gd name="T99" fmla="*/ 2147483647 h 75"/>
                    <a:gd name="T100" fmla="*/ 2147483647 w 34"/>
                    <a:gd name="T101" fmla="*/ 2147483647 h 75"/>
                    <a:gd name="T102" fmla="*/ 2147483647 w 34"/>
                    <a:gd name="T103" fmla="*/ 2147483647 h 75"/>
                    <a:gd name="T104" fmla="*/ 2147483647 w 34"/>
                    <a:gd name="T105" fmla="*/ 2147483647 h 75"/>
                    <a:gd name="T106" fmla="*/ 2147483647 w 34"/>
                    <a:gd name="T107" fmla="*/ 2147483647 h 75"/>
                    <a:gd name="T108" fmla="*/ 2147483647 w 34"/>
                    <a:gd name="T109" fmla="*/ 2147483647 h 75"/>
                    <a:gd name="T110" fmla="*/ 2147483647 w 34"/>
                    <a:gd name="T111" fmla="*/ 2147483647 h 75"/>
                    <a:gd name="T112" fmla="*/ 2147483647 w 34"/>
                    <a:gd name="T113" fmla="*/ 2147483647 h 75"/>
                    <a:gd name="T114" fmla="*/ 2147483647 w 34"/>
                    <a:gd name="T115" fmla="*/ 2147483647 h 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4" h="75">
                      <a:moveTo>
                        <a:pt x="34" y="55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6"/>
                        <a:pt x="30" y="45"/>
                      </a:cubicBezTo>
                      <a:cubicBezTo>
                        <a:pt x="29" y="45"/>
                        <a:pt x="30" y="43"/>
                        <a:pt x="30" y="43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66"/>
                        <a:pt x="2" y="66"/>
                        <a:pt x="2" y="66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4" name="Freeform 335"/>
                <p:cNvSpPr>
                  <a:spLocks/>
                </p:cNvSpPr>
                <p:nvPr/>
              </p:nvSpPr>
              <p:spPr bwMode="auto">
                <a:xfrm>
                  <a:off x="5287963" y="3135313"/>
                  <a:ext cx="15875" cy="7937"/>
                </a:xfrm>
                <a:custGeom>
                  <a:avLst/>
                  <a:gdLst>
                    <a:gd name="T0" fmla="*/ 2147483647 w 12"/>
                    <a:gd name="T1" fmla="*/ 2147483647 h 6"/>
                    <a:gd name="T2" fmla="*/ 0 w 12"/>
                    <a:gd name="T3" fmla="*/ 0 h 6"/>
                    <a:gd name="T4" fmla="*/ 0 w 12"/>
                    <a:gd name="T5" fmla="*/ 2147483647 h 6"/>
                    <a:gd name="T6" fmla="*/ 2147483647 w 12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12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5" name="Freeform 336"/>
                <p:cNvSpPr>
                  <a:spLocks/>
                </p:cNvSpPr>
                <p:nvPr/>
              </p:nvSpPr>
              <p:spPr bwMode="auto">
                <a:xfrm>
                  <a:off x="5186363" y="1549400"/>
                  <a:ext cx="3792537" cy="2030413"/>
                </a:xfrm>
                <a:custGeom>
                  <a:avLst/>
                  <a:gdLst>
                    <a:gd name="T0" fmla="*/ 2147483647 w 483"/>
                    <a:gd name="T1" fmla="*/ 2147483647 h 260"/>
                    <a:gd name="T2" fmla="*/ 2147483647 w 483"/>
                    <a:gd name="T3" fmla="*/ 2147483647 h 260"/>
                    <a:gd name="T4" fmla="*/ 2147483647 w 483"/>
                    <a:gd name="T5" fmla="*/ 2147483647 h 260"/>
                    <a:gd name="T6" fmla="*/ 2147483647 w 483"/>
                    <a:gd name="T7" fmla="*/ 2147483647 h 260"/>
                    <a:gd name="T8" fmla="*/ 2147483647 w 483"/>
                    <a:gd name="T9" fmla="*/ 2147483647 h 260"/>
                    <a:gd name="T10" fmla="*/ 2147483647 w 483"/>
                    <a:gd name="T11" fmla="*/ 2147483647 h 260"/>
                    <a:gd name="T12" fmla="*/ 2147483647 w 483"/>
                    <a:gd name="T13" fmla="*/ 2147483647 h 260"/>
                    <a:gd name="T14" fmla="*/ 2147483647 w 483"/>
                    <a:gd name="T15" fmla="*/ 2147483647 h 260"/>
                    <a:gd name="T16" fmla="*/ 2147483647 w 483"/>
                    <a:gd name="T17" fmla="*/ 2147483647 h 260"/>
                    <a:gd name="T18" fmla="*/ 2147483647 w 483"/>
                    <a:gd name="T19" fmla="*/ 2147483647 h 260"/>
                    <a:gd name="T20" fmla="*/ 2147483647 w 483"/>
                    <a:gd name="T21" fmla="*/ 2147483647 h 260"/>
                    <a:gd name="T22" fmla="*/ 2147483647 w 483"/>
                    <a:gd name="T23" fmla="*/ 2147483647 h 260"/>
                    <a:gd name="T24" fmla="*/ 2147483647 w 483"/>
                    <a:gd name="T25" fmla="*/ 2147483647 h 260"/>
                    <a:gd name="T26" fmla="*/ 2147483647 w 483"/>
                    <a:gd name="T27" fmla="*/ 2147483647 h 260"/>
                    <a:gd name="T28" fmla="*/ 2147483647 w 483"/>
                    <a:gd name="T29" fmla="*/ 2147483647 h 260"/>
                    <a:gd name="T30" fmla="*/ 2147483647 w 483"/>
                    <a:gd name="T31" fmla="*/ 2147483647 h 260"/>
                    <a:gd name="T32" fmla="*/ 2147483647 w 483"/>
                    <a:gd name="T33" fmla="*/ 2147483647 h 260"/>
                    <a:gd name="T34" fmla="*/ 2147483647 w 483"/>
                    <a:gd name="T35" fmla="*/ 2147483647 h 260"/>
                    <a:gd name="T36" fmla="*/ 2147483647 w 483"/>
                    <a:gd name="T37" fmla="*/ 2147483647 h 260"/>
                    <a:gd name="T38" fmla="*/ 2147483647 w 483"/>
                    <a:gd name="T39" fmla="*/ 2147483647 h 260"/>
                    <a:gd name="T40" fmla="*/ 2147483647 w 483"/>
                    <a:gd name="T41" fmla="*/ 2147483647 h 260"/>
                    <a:gd name="T42" fmla="*/ 2147483647 w 483"/>
                    <a:gd name="T43" fmla="*/ 2147483647 h 260"/>
                    <a:gd name="T44" fmla="*/ 2147483647 w 483"/>
                    <a:gd name="T45" fmla="*/ 2147483647 h 260"/>
                    <a:gd name="T46" fmla="*/ 2147483647 w 483"/>
                    <a:gd name="T47" fmla="*/ 2147483647 h 260"/>
                    <a:gd name="T48" fmla="*/ 2147483647 w 483"/>
                    <a:gd name="T49" fmla="*/ 2147483647 h 260"/>
                    <a:gd name="T50" fmla="*/ 2147483647 w 483"/>
                    <a:gd name="T51" fmla="*/ 2147483647 h 260"/>
                    <a:gd name="T52" fmla="*/ 2147483647 w 483"/>
                    <a:gd name="T53" fmla="*/ 2147483647 h 260"/>
                    <a:gd name="T54" fmla="*/ 2147483647 w 483"/>
                    <a:gd name="T55" fmla="*/ 2147483647 h 260"/>
                    <a:gd name="T56" fmla="*/ 2147483647 w 483"/>
                    <a:gd name="T57" fmla="*/ 2147483647 h 260"/>
                    <a:gd name="T58" fmla="*/ 2147483647 w 483"/>
                    <a:gd name="T59" fmla="*/ 2147483647 h 260"/>
                    <a:gd name="T60" fmla="*/ 2147483647 w 483"/>
                    <a:gd name="T61" fmla="*/ 2147483647 h 260"/>
                    <a:gd name="T62" fmla="*/ 2147483647 w 483"/>
                    <a:gd name="T63" fmla="*/ 2147483647 h 260"/>
                    <a:gd name="T64" fmla="*/ 2147483647 w 483"/>
                    <a:gd name="T65" fmla="*/ 2147483647 h 260"/>
                    <a:gd name="T66" fmla="*/ 2147483647 w 483"/>
                    <a:gd name="T67" fmla="*/ 2147483647 h 260"/>
                    <a:gd name="T68" fmla="*/ 2147483647 w 483"/>
                    <a:gd name="T69" fmla="*/ 2147483647 h 260"/>
                    <a:gd name="T70" fmla="*/ 2147483647 w 483"/>
                    <a:gd name="T71" fmla="*/ 2147483647 h 260"/>
                    <a:gd name="T72" fmla="*/ 2147483647 w 483"/>
                    <a:gd name="T73" fmla="*/ 2147483647 h 260"/>
                    <a:gd name="T74" fmla="*/ 2147483647 w 483"/>
                    <a:gd name="T75" fmla="*/ 2147483647 h 260"/>
                    <a:gd name="T76" fmla="*/ 2147483647 w 483"/>
                    <a:gd name="T77" fmla="*/ 2147483647 h 260"/>
                    <a:gd name="T78" fmla="*/ 2147483647 w 483"/>
                    <a:gd name="T79" fmla="*/ 2147483647 h 260"/>
                    <a:gd name="T80" fmla="*/ 2147483647 w 483"/>
                    <a:gd name="T81" fmla="*/ 2147483647 h 260"/>
                    <a:gd name="T82" fmla="*/ 2147483647 w 483"/>
                    <a:gd name="T83" fmla="*/ 2147483647 h 260"/>
                    <a:gd name="T84" fmla="*/ 2147483647 w 483"/>
                    <a:gd name="T85" fmla="*/ 2147483647 h 260"/>
                    <a:gd name="T86" fmla="*/ 2147483647 w 483"/>
                    <a:gd name="T87" fmla="*/ 2147483647 h 260"/>
                    <a:gd name="T88" fmla="*/ 2147483647 w 483"/>
                    <a:gd name="T89" fmla="*/ 2147483647 h 260"/>
                    <a:gd name="T90" fmla="*/ 2147483647 w 483"/>
                    <a:gd name="T91" fmla="*/ 2147483647 h 260"/>
                    <a:gd name="T92" fmla="*/ 2147483647 w 483"/>
                    <a:gd name="T93" fmla="*/ 2147483647 h 260"/>
                    <a:gd name="T94" fmla="*/ 2147483647 w 483"/>
                    <a:gd name="T95" fmla="*/ 2147483647 h 260"/>
                    <a:gd name="T96" fmla="*/ 2147483647 w 483"/>
                    <a:gd name="T97" fmla="*/ 2147483647 h 260"/>
                    <a:gd name="T98" fmla="*/ 2147483647 w 483"/>
                    <a:gd name="T99" fmla="*/ 2147483647 h 260"/>
                    <a:gd name="T100" fmla="*/ 2147483647 w 483"/>
                    <a:gd name="T101" fmla="*/ 2147483647 h 260"/>
                    <a:gd name="T102" fmla="*/ 2147483647 w 483"/>
                    <a:gd name="T103" fmla="*/ 2147483647 h 260"/>
                    <a:gd name="T104" fmla="*/ 2147483647 w 483"/>
                    <a:gd name="T105" fmla="*/ 2147483647 h 260"/>
                    <a:gd name="T106" fmla="*/ 2147483647 w 483"/>
                    <a:gd name="T107" fmla="*/ 2147483647 h 260"/>
                    <a:gd name="T108" fmla="*/ 2147483647 w 483"/>
                    <a:gd name="T109" fmla="*/ 2147483647 h 260"/>
                    <a:gd name="T110" fmla="*/ 2147483647 w 483"/>
                    <a:gd name="T111" fmla="*/ 2147483647 h 260"/>
                    <a:gd name="T112" fmla="*/ 2147483647 w 483"/>
                    <a:gd name="T113" fmla="*/ 2147483647 h 260"/>
                    <a:gd name="T114" fmla="*/ 2147483647 w 483"/>
                    <a:gd name="T115" fmla="*/ 2147483647 h 260"/>
                    <a:gd name="T116" fmla="*/ 2147483647 w 483"/>
                    <a:gd name="T117" fmla="*/ 2147483647 h 260"/>
                    <a:gd name="T118" fmla="*/ 2147483647 w 483"/>
                    <a:gd name="T119" fmla="*/ 2147483647 h 260"/>
                    <a:gd name="T120" fmla="*/ 2147483647 w 483"/>
                    <a:gd name="T121" fmla="*/ 2147483647 h 260"/>
                    <a:gd name="T122" fmla="*/ 2147483647 w 483"/>
                    <a:gd name="T123" fmla="*/ 2147483647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3" h="260">
                      <a:moveTo>
                        <a:pt x="482" y="127"/>
                      </a:moveTo>
                      <a:cubicBezTo>
                        <a:pt x="483" y="96"/>
                        <a:pt x="483" y="96"/>
                        <a:pt x="483" y="96"/>
                      </a:cubicBezTo>
                      <a:cubicBezTo>
                        <a:pt x="480" y="95"/>
                        <a:pt x="480" y="95"/>
                        <a:pt x="480" y="95"/>
                      </a:cubicBezTo>
                      <a:cubicBezTo>
                        <a:pt x="478" y="94"/>
                        <a:pt x="478" y="94"/>
                        <a:pt x="478" y="94"/>
                      </a:cubicBezTo>
                      <a:cubicBezTo>
                        <a:pt x="478" y="94"/>
                        <a:pt x="474" y="90"/>
                        <a:pt x="474" y="90"/>
                      </a:cubicBezTo>
                      <a:cubicBezTo>
                        <a:pt x="473" y="89"/>
                        <a:pt x="470" y="89"/>
                        <a:pt x="470" y="89"/>
                      </a:cubicBezTo>
                      <a:cubicBezTo>
                        <a:pt x="463" y="88"/>
                        <a:pt x="463" y="88"/>
                        <a:pt x="463" y="88"/>
                      </a:cubicBezTo>
                      <a:cubicBezTo>
                        <a:pt x="459" y="87"/>
                        <a:pt x="459" y="87"/>
                        <a:pt x="459" y="87"/>
                      </a:cubicBezTo>
                      <a:cubicBezTo>
                        <a:pt x="456" y="87"/>
                        <a:pt x="456" y="87"/>
                        <a:pt x="456" y="87"/>
                      </a:cubicBezTo>
                      <a:cubicBezTo>
                        <a:pt x="454" y="87"/>
                        <a:pt x="454" y="87"/>
                        <a:pt x="454" y="87"/>
                      </a:cubicBezTo>
                      <a:cubicBezTo>
                        <a:pt x="455" y="95"/>
                        <a:pt x="455" y="95"/>
                        <a:pt x="455" y="95"/>
                      </a:cubicBezTo>
                      <a:cubicBezTo>
                        <a:pt x="455" y="95"/>
                        <a:pt x="451" y="97"/>
                        <a:pt x="451" y="97"/>
                      </a:cubicBezTo>
                      <a:cubicBezTo>
                        <a:pt x="450" y="97"/>
                        <a:pt x="448" y="94"/>
                        <a:pt x="448" y="94"/>
                      </a:cubicBezTo>
                      <a:cubicBezTo>
                        <a:pt x="445" y="91"/>
                        <a:pt x="445" y="91"/>
                        <a:pt x="445" y="91"/>
                      </a:cubicBezTo>
                      <a:cubicBezTo>
                        <a:pt x="445" y="89"/>
                        <a:pt x="445" y="89"/>
                        <a:pt x="445" y="89"/>
                      </a:cubicBezTo>
                      <a:cubicBezTo>
                        <a:pt x="440" y="89"/>
                        <a:pt x="440" y="89"/>
                        <a:pt x="440" y="89"/>
                      </a:cubicBezTo>
                      <a:cubicBezTo>
                        <a:pt x="437" y="90"/>
                        <a:pt x="437" y="90"/>
                        <a:pt x="437" y="90"/>
                      </a:cubicBezTo>
                      <a:cubicBezTo>
                        <a:pt x="431" y="89"/>
                        <a:pt x="431" y="89"/>
                        <a:pt x="431" y="89"/>
                      </a:cubicBezTo>
                      <a:cubicBezTo>
                        <a:pt x="426" y="89"/>
                        <a:pt x="426" y="89"/>
                        <a:pt x="426" y="89"/>
                      </a:cubicBezTo>
                      <a:cubicBezTo>
                        <a:pt x="423" y="90"/>
                        <a:pt x="423" y="90"/>
                        <a:pt x="423" y="90"/>
                      </a:cubicBezTo>
                      <a:cubicBezTo>
                        <a:pt x="419" y="87"/>
                        <a:pt x="419" y="87"/>
                        <a:pt x="419" y="87"/>
                      </a:cubicBezTo>
                      <a:cubicBezTo>
                        <a:pt x="419" y="80"/>
                        <a:pt x="419" y="80"/>
                        <a:pt x="419" y="80"/>
                      </a:cubicBezTo>
                      <a:cubicBezTo>
                        <a:pt x="413" y="77"/>
                        <a:pt x="413" y="77"/>
                        <a:pt x="413" y="77"/>
                      </a:cubicBezTo>
                      <a:cubicBezTo>
                        <a:pt x="403" y="77"/>
                        <a:pt x="403" y="77"/>
                        <a:pt x="403" y="77"/>
                      </a:cubicBezTo>
                      <a:cubicBezTo>
                        <a:pt x="394" y="77"/>
                        <a:pt x="394" y="77"/>
                        <a:pt x="394" y="77"/>
                      </a:cubicBezTo>
                      <a:cubicBezTo>
                        <a:pt x="393" y="75"/>
                        <a:pt x="393" y="75"/>
                        <a:pt x="393" y="75"/>
                      </a:cubicBezTo>
                      <a:cubicBezTo>
                        <a:pt x="392" y="72"/>
                        <a:pt x="392" y="72"/>
                        <a:pt x="392" y="72"/>
                      </a:cubicBezTo>
                      <a:cubicBezTo>
                        <a:pt x="386" y="69"/>
                        <a:pt x="386" y="69"/>
                        <a:pt x="386" y="69"/>
                      </a:cubicBezTo>
                      <a:cubicBezTo>
                        <a:pt x="386" y="64"/>
                        <a:pt x="386" y="64"/>
                        <a:pt x="386" y="64"/>
                      </a:cubicBezTo>
                      <a:cubicBezTo>
                        <a:pt x="362" y="59"/>
                        <a:pt x="362" y="59"/>
                        <a:pt x="362" y="59"/>
                      </a:cubicBezTo>
                      <a:cubicBezTo>
                        <a:pt x="361" y="61"/>
                        <a:pt x="361" y="61"/>
                        <a:pt x="361" y="61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7" y="71"/>
                        <a:pt x="357" y="71"/>
                        <a:pt x="357" y="71"/>
                      </a:cubicBezTo>
                      <a:cubicBezTo>
                        <a:pt x="351" y="73"/>
                        <a:pt x="351" y="73"/>
                        <a:pt x="351" y="73"/>
                      </a:cubicBezTo>
                      <a:cubicBezTo>
                        <a:pt x="347" y="72"/>
                        <a:pt x="347" y="72"/>
                        <a:pt x="347" y="72"/>
                      </a:cubicBezTo>
                      <a:cubicBezTo>
                        <a:pt x="342" y="70"/>
                        <a:pt x="342" y="70"/>
                        <a:pt x="342" y="70"/>
                      </a:cubicBezTo>
                      <a:cubicBezTo>
                        <a:pt x="340" y="72"/>
                        <a:pt x="340" y="72"/>
                        <a:pt x="340" y="72"/>
                      </a:cubicBezTo>
                      <a:cubicBezTo>
                        <a:pt x="336" y="71"/>
                        <a:pt x="336" y="71"/>
                        <a:pt x="336" y="71"/>
                      </a:cubicBezTo>
                      <a:cubicBezTo>
                        <a:pt x="332" y="68"/>
                        <a:pt x="332" y="68"/>
                        <a:pt x="332" y="68"/>
                      </a:cubicBezTo>
                      <a:cubicBezTo>
                        <a:pt x="331" y="74"/>
                        <a:pt x="331" y="74"/>
                        <a:pt x="331" y="74"/>
                      </a:cubicBezTo>
                      <a:cubicBezTo>
                        <a:pt x="328" y="78"/>
                        <a:pt x="328" y="78"/>
                        <a:pt x="328" y="78"/>
                      </a:cubicBezTo>
                      <a:cubicBezTo>
                        <a:pt x="323" y="73"/>
                        <a:pt x="323" y="73"/>
                        <a:pt x="323" y="73"/>
                      </a:cubicBezTo>
                      <a:cubicBezTo>
                        <a:pt x="320" y="67"/>
                        <a:pt x="320" y="67"/>
                        <a:pt x="320" y="67"/>
                      </a:cubicBezTo>
                      <a:cubicBezTo>
                        <a:pt x="323" y="60"/>
                        <a:pt x="323" y="60"/>
                        <a:pt x="323" y="60"/>
                      </a:cubicBezTo>
                      <a:cubicBezTo>
                        <a:pt x="323" y="57"/>
                        <a:pt x="323" y="57"/>
                        <a:pt x="323" y="57"/>
                      </a:cubicBezTo>
                      <a:cubicBezTo>
                        <a:pt x="320" y="52"/>
                        <a:pt x="320" y="52"/>
                        <a:pt x="320" y="52"/>
                      </a:cubicBezTo>
                      <a:cubicBezTo>
                        <a:pt x="316" y="51"/>
                        <a:pt x="316" y="51"/>
                        <a:pt x="316" y="51"/>
                      </a:cubicBezTo>
                      <a:cubicBezTo>
                        <a:pt x="312" y="51"/>
                        <a:pt x="312" y="51"/>
                        <a:pt x="312" y="51"/>
                      </a:cubicBezTo>
                      <a:cubicBezTo>
                        <a:pt x="310" y="49"/>
                        <a:pt x="310" y="49"/>
                        <a:pt x="310" y="49"/>
                      </a:cubicBezTo>
                      <a:cubicBezTo>
                        <a:pt x="306" y="46"/>
                        <a:pt x="306" y="46"/>
                        <a:pt x="306" y="46"/>
                      </a:cubicBezTo>
                      <a:cubicBezTo>
                        <a:pt x="303" y="50"/>
                        <a:pt x="303" y="50"/>
                        <a:pt x="303" y="50"/>
                      </a:cubicBezTo>
                      <a:cubicBezTo>
                        <a:pt x="301" y="55"/>
                        <a:pt x="301" y="55"/>
                        <a:pt x="301" y="55"/>
                      </a:cubicBezTo>
                      <a:cubicBezTo>
                        <a:pt x="292" y="55"/>
                        <a:pt x="292" y="55"/>
                        <a:pt x="292" y="55"/>
                      </a:cubicBezTo>
                      <a:cubicBezTo>
                        <a:pt x="287" y="53"/>
                        <a:pt x="287" y="53"/>
                        <a:pt x="287" y="53"/>
                      </a:cubicBezTo>
                      <a:cubicBezTo>
                        <a:pt x="286" y="49"/>
                        <a:pt x="286" y="49"/>
                        <a:pt x="286" y="49"/>
                      </a:cubicBezTo>
                      <a:cubicBezTo>
                        <a:pt x="277" y="49"/>
                        <a:pt x="277" y="49"/>
                        <a:pt x="277" y="49"/>
                      </a:cubicBezTo>
                      <a:cubicBezTo>
                        <a:pt x="272" y="52"/>
                        <a:pt x="272" y="52"/>
                        <a:pt x="272" y="52"/>
                      </a:cubicBezTo>
                      <a:cubicBezTo>
                        <a:pt x="271" y="49"/>
                        <a:pt x="271" y="49"/>
                        <a:pt x="271" y="49"/>
                      </a:cubicBezTo>
                      <a:cubicBezTo>
                        <a:pt x="268" y="45"/>
                        <a:pt x="268" y="45"/>
                        <a:pt x="268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53" y="52"/>
                        <a:pt x="253" y="52"/>
                        <a:pt x="253" y="52"/>
                      </a:cubicBezTo>
                      <a:cubicBezTo>
                        <a:pt x="247" y="57"/>
                        <a:pt x="247" y="57"/>
                        <a:pt x="247" y="57"/>
                      </a:cubicBezTo>
                      <a:cubicBezTo>
                        <a:pt x="251" y="51"/>
                        <a:pt x="251" y="51"/>
                        <a:pt x="251" y="51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66" y="35"/>
                        <a:pt x="266" y="35"/>
                        <a:pt x="266" y="35"/>
                      </a:cubicBezTo>
                      <a:cubicBezTo>
                        <a:pt x="270" y="29"/>
                        <a:pt x="270" y="29"/>
                        <a:pt x="270" y="29"/>
                      </a:cubicBezTo>
                      <a:cubicBezTo>
                        <a:pt x="268" y="19"/>
                        <a:pt x="268" y="19"/>
                        <a:pt x="268" y="19"/>
                      </a:cubicBezTo>
                      <a:cubicBezTo>
                        <a:pt x="260" y="12"/>
                        <a:pt x="260" y="12"/>
                        <a:pt x="260" y="12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4" y="8"/>
                        <a:pt x="254" y="8"/>
                        <a:pt x="254" y="8"/>
                      </a:cubicBezTo>
                      <a:cubicBezTo>
                        <a:pt x="249" y="1"/>
                        <a:pt x="249" y="1"/>
                        <a:pt x="249" y="1"/>
                      </a:cubicBezTo>
                      <a:cubicBezTo>
                        <a:pt x="249" y="1"/>
                        <a:pt x="242" y="0"/>
                        <a:pt x="241" y="0"/>
                      </a:cubicBezTo>
                      <a:cubicBezTo>
                        <a:pt x="241" y="1"/>
                        <a:pt x="233" y="9"/>
                        <a:pt x="233" y="9"/>
                      </a:cubicBezTo>
                      <a:cubicBezTo>
                        <a:pt x="231" y="16"/>
                        <a:pt x="231" y="16"/>
                        <a:pt x="231" y="16"/>
                      </a:cubicBezTo>
                      <a:cubicBezTo>
                        <a:pt x="222" y="22"/>
                        <a:pt x="222" y="22"/>
                        <a:pt x="222" y="22"/>
                      </a:cubicBezTo>
                      <a:cubicBezTo>
                        <a:pt x="216" y="19"/>
                        <a:pt x="216" y="19"/>
                        <a:pt x="216" y="19"/>
                      </a:cubicBezTo>
                      <a:cubicBezTo>
                        <a:pt x="206" y="23"/>
                        <a:pt x="206" y="23"/>
                        <a:pt x="206" y="23"/>
                      </a:cubicBezTo>
                      <a:cubicBezTo>
                        <a:pt x="195" y="29"/>
                        <a:pt x="195" y="29"/>
                        <a:pt x="195" y="29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90" y="35"/>
                        <a:pt x="189" y="46"/>
                        <a:pt x="188" y="46"/>
                      </a:cubicBezTo>
                      <a:cubicBezTo>
                        <a:pt x="187" y="46"/>
                        <a:pt x="172" y="50"/>
                        <a:pt x="172" y="50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71" y="63"/>
                        <a:pt x="170" y="64"/>
                      </a:cubicBezTo>
                      <a:cubicBezTo>
                        <a:pt x="170" y="64"/>
                        <a:pt x="167" y="63"/>
                        <a:pt x="167" y="63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2" y="61"/>
                        <a:pt x="160" y="65"/>
                        <a:pt x="158" y="66"/>
                      </a:cubicBezTo>
                      <a:cubicBezTo>
                        <a:pt x="155" y="67"/>
                        <a:pt x="155" y="62"/>
                        <a:pt x="155" y="62"/>
                      </a:cubicBezTo>
                      <a:cubicBezTo>
                        <a:pt x="152" y="59"/>
                        <a:pt x="152" y="59"/>
                        <a:pt x="152" y="59"/>
                      </a:cubicBezTo>
                      <a:cubicBezTo>
                        <a:pt x="150" y="59"/>
                        <a:pt x="150" y="59"/>
                        <a:pt x="150" y="59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70"/>
                        <a:pt x="148" y="70"/>
                      </a:cubicBezTo>
                      <a:cubicBezTo>
                        <a:pt x="149" y="71"/>
                        <a:pt x="148" y="79"/>
                        <a:pt x="148" y="79"/>
                      </a:cubicBezTo>
                      <a:cubicBezTo>
                        <a:pt x="145" y="80"/>
                        <a:pt x="145" y="80"/>
                        <a:pt x="145" y="80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3" y="58"/>
                        <a:pt x="143" y="58"/>
                        <a:pt x="143" y="58"/>
                      </a:cubicBezTo>
                      <a:cubicBezTo>
                        <a:pt x="137" y="56"/>
                        <a:pt x="137" y="56"/>
                        <a:pt x="137" y="56"/>
                      </a:cubicBezTo>
                      <a:cubicBezTo>
                        <a:pt x="131" y="56"/>
                        <a:pt x="131" y="56"/>
                        <a:pt x="131" y="56"/>
                      </a:cubicBezTo>
                      <a:cubicBezTo>
                        <a:pt x="128" y="70"/>
                        <a:pt x="128" y="70"/>
                        <a:pt x="128" y="70"/>
                      </a:cubicBezTo>
                      <a:cubicBezTo>
                        <a:pt x="125" y="73"/>
                        <a:pt x="125" y="73"/>
                        <a:pt x="125" y="73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6" y="88"/>
                        <a:pt x="126" y="88"/>
                        <a:pt x="126" y="88"/>
                      </a:cubicBezTo>
                      <a:cubicBezTo>
                        <a:pt x="132" y="94"/>
                        <a:pt x="132" y="94"/>
                        <a:pt x="132" y="94"/>
                      </a:cubicBezTo>
                      <a:cubicBezTo>
                        <a:pt x="128" y="101"/>
                        <a:pt x="128" y="101"/>
                        <a:pt x="128" y="101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13" y="88"/>
                        <a:pt x="113" y="88"/>
                        <a:pt x="113" y="88"/>
                      </a:cubicBezTo>
                      <a:cubicBezTo>
                        <a:pt x="108" y="88"/>
                        <a:pt x="108" y="88"/>
                        <a:pt x="108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4" y="95"/>
                        <a:pt x="104" y="95"/>
                        <a:pt x="104" y="95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98" y="95"/>
                        <a:pt x="98" y="95"/>
                        <a:pt x="98" y="95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89" y="98"/>
                        <a:pt x="89" y="98"/>
                        <a:pt x="89" y="98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66" y="106"/>
                        <a:pt x="66" y="106"/>
                        <a:pt x="66" y="106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59" y="100"/>
                        <a:pt x="59" y="100"/>
                        <a:pt x="59" y="100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2" y="118"/>
                        <a:pt x="52" y="118"/>
                        <a:pt x="52" y="118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38" y="123"/>
                        <a:pt x="38" y="123"/>
                        <a:pt x="38" y="123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39" y="129"/>
                        <a:pt x="39" y="129"/>
                      </a:cubicBezTo>
                      <a:cubicBezTo>
                        <a:pt x="38" y="128"/>
                        <a:pt x="33" y="128"/>
                        <a:pt x="33" y="128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3" y="135"/>
                        <a:pt x="33" y="135"/>
                        <a:pt x="33" y="135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1" y="123"/>
                        <a:pt x="21" y="123"/>
                        <a:pt x="21" y="123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5" y="113"/>
                        <a:pt x="15" y="113"/>
                        <a:pt x="15" y="113"/>
                      </a:cubicBezTo>
                      <a:cubicBezTo>
                        <a:pt x="14" y="111"/>
                        <a:pt x="14" y="111"/>
                        <a:pt x="14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22" y="113"/>
                        <a:pt x="22" y="113"/>
                      </a:cubicBezTo>
                      <a:cubicBezTo>
                        <a:pt x="23" y="113"/>
                        <a:pt x="24" y="116"/>
                        <a:pt x="24" y="116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8" y="117"/>
                        <a:pt x="38" y="117"/>
                        <a:pt x="38" y="117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3" y="87"/>
                        <a:pt x="13" y="87"/>
                        <a:pt x="13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3" y="100"/>
                        <a:pt x="3" y="100"/>
                        <a:pt x="3" y="100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8" y="107"/>
                        <a:pt x="8" y="107"/>
                        <a:pt x="8" y="107"/>
                      </a:cubicBezTo>
                      <a:cubicBezTo>
                        <a:pt x="4" y="112"/>
                        <a:pt x="4" y="112"/>
                        <a:pt x="4" y="112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6" y="127"/>
                        <a:pt x="6" y="127"/>
                        <a:pt x="6" y="127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7" y="131"/>
                        <a:pt x="7" y="131"/>
                      </a:cubicBezTo>
                      <a:cubicBezTo>
                        <a:pt x="8" y="131"/>
                        <a:pt x="9" y="133"/>
                        <a:pt x="9" y="133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10" y="140"/>
                        <a:pt x="10" y="140"/>
                        <a:pt x="10" y="140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1" y="143"/>
                        <a:pt x="11" y="143"/>
                        <a:pt x="11" y="143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2" y="157"/>
                        <a:pt x="2" y="157"/>
                        <a:pt x="2" y="157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4" y="163"/>
                        <a:pt x="4" y="163"/>
                        <a:pt x="4" y="163"/>
                      </a:cubicBezTo>
                      <a:cubicBezTo>
                        <a:pt x="1" y="163"/>
                        <a:pt x="1" y="163"/>
                        <a:pt x="1" y="163"/>
                      </a:cubicBezTo>
                      <a:cubicBezTo>
                        <a:pt x="2" y="164"/>
                        <a:pt x="2" y="164"/>
                        <a:pt x="2" y="164"/>
                      </a:cubicBezTo>
                      <a:cubicBezTo>
                        <a:pt x="1" y="168"/>
                        <a:pt x="1" y="168"/>
                        <a:pt x="1" y="168"/>
                      </a:cubicBezTo>
                      <a:cubicBezTo>
                        <a:pt x="1" y="171"/>
                        <a:pt x="1" y="171"/>
                        <a:pt x="1" y="171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2" y="183"/>
                        <a:pt x="2" y="183"/>
                        <a:pt x="2" y="183"/>
                      </a:cubicBezTo>
                      <a:cubicBezTo>
                        <a:pt x="6" y="185"/>
                        <a:pt x="6" y="185"/>
                        <a:pt x="6" y="185"/>
                      </a:cubicBezTo>
                      <a:cubicBezTo>
                        <a:pt x="9" y="186"/>
                        <a:pt x="9" y="186"/>
                        <a:pt x="9" y="186"/>
                      </a:cubicBezTo>
                      <a:cubicBezTo>
                        <a:pt x="13" y="195"/>
                        <a:pt x="13" y="195"/>
                        <a:pt x="13" y="195"/>
                      </a:cubicBezTo>
                      <a:cubicBezTo>
                        <a:pt x="16" y="197"/>
                        <a:pt x="16" y="197"/>
                        <a:pt x="16" y="197"/>
                      </a:cubicBezTo>
                      <a:cubicBezTo>
                        <a:pt x="15" y="199"/>
                        <a:pt x="15" y="199"/>
                        <a:pt x="15" y="199"/>
                      </a:cubicBezTo>
                      <a:cubicBezTo>
                        <a:pt x="12" y="201"/>
                        <a:pt x="12" y="201"/>
                        <a:pt x="12" y="201"/>
                      </a:cubicBezTo>
                      <a:cubicBezTo>
                        <a:pt x="13" y="204"/>
                        <a:pt x="13" y="204"/>
                        <a:pt x="13" y="204"/>
                      </a:cubicBezTo>
                      <a:cubicBezTo>
                        <a:pt x="15" y="205"/>
                        <a:pt x="15" y="205"/>
                        <a:pt x="15" y="205"/>
                      </a:cubicBezTo>
                      <a:cubicBezTo>
                        <a:pt x="18" y="205"/>
                        <a:pt x="18" y="205"/>
                        <a:pt x="18" y="205"/>
                      </a:cubicBezTo>
                      <a:cubicBezTo>
                        <a:pt x="21" y="208"/>
                        <a:pt x="21" y="208"/>
                        <a:pt x="21" y="208"/>
                      </a:cubicBezTo>
                      <a:cubicBezTo>
                        <a:pt x="22" y="209"/>
                        <a:pt x="22" y="209"/>
                        <a:pt x="22" y="209"/>
                      </a:cubicBezTo>
                      <a:cubicBezTo>
                        <a:pt x="34" y="214"/>
                        <a:pt x="34" y="214"/>
                        <a:pt x="34" y="214"/>
                      </a:cubicBezTo>
                      <a:cubicBezTo>
                        <a:pt x="35" y="214"/>
                        <a:pt x="35" y="214"/>
                        <a:pt x="35" y="214"/>
                      </a:cubicBez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ubicBezTo>
                        <a:pt x="30" y="223"/>
                        <a:pt x="30" y="223"/>
                        <a:pt x="30" y="223"/>
                      </a:cubicBezTo>
                      <a:cubicBezTo>
                        <a:pt x="28" y="225"/>
                        <a:pt x="28" y="225"/>
                        <a:pt x="28" y="225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6" y="232"/>
                        <a:pt x="26" y="232"/>
                        <a:pt x="26" y="232"/>
                      </a:cubicBezTo>
                      <a:cubicBezTo>
                        <a:pt x="29" y="236"/>
                        <a:pt x="29" y="236"/>
                        <a:pt x="29" y="236"/>
                      </a:cubicBezTo>
                      <a:cubicBezTo>
                        <a:pt x="35" y="239"/>
                        <a:pt x="35" y="239"/>
                        <a:pt x="35" y="239"/>
                      </a:cubicBezTo>
                      <a:cubicBezTo>
                        <a:pt x="40" y="244"/>
                        <a:pt x="40" y="244"/>
                        <a:pt x="40" y="244"/>
                      </a:cubicBezTo>
                      <a:cubicBezTo>
                        <a:pt x="40" y="247"/>
                        <a:pt x="40" y="247"/>
                        <a:pt x="40" y="247"/>
                      </a:cubicBezTo>
                      <a:cubicBezTo>
                        <a:pt x="42" y="248"/>
                        <a:pt x="42" y="248"/>
                        <a:pt x="42" y="248"/>
                      </a:cubicBezTo>
                      <a:cubicBezTo>
                        <a:pt x="45" y="248"/>
                        <a:pt x="45" y="248"/>
                        <a:pt x="45" y="248"/>
                      </a:cubicBezTo>
                      <a:cubicBezTo>
                        <a:pt x="47" y="250"/>
                        <a:pt x="47" y="250"/>
                        <a:pt x="47" y="250"/>
                      </a:cubicBezTo>
                      <a:cubicBezTo>
                        <a:pt x="50" y="255"/>
                        <a:pt x="50" y="255"/>
                        <a:pt x="50" y="255"/>
                      </a:cubicBezTo>
                      <a:cubicBezTo>
                        <a:pt x="49" y="256"/>
                        <a:pt x="49" y="256"/>
                        <a:pt x="49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56" y="259"/>
                        <a:pt x="56" y="259"/>
                        <a:pt x="56" y="259"/>
                      </a:cubicBezTo>
                      <a:cubicBezTo>
                        <a:pt x="59" y="256"/>
                        <a:pt x="59" y="256"/>
                        <a:pt x="59" y="256"/>
                      </a:cubicBezTo>
                      <a:cubicBezTo>
                        <a:pt x="61" y="258"/>
                        <a:pt x="61" y="258"/>
                        <a:pt x="61" y="258"/>
                      </a:cubicBezTo>
                      <a:cubicBezTo>
                        <a:pt x="61" y="260"/>
                        <a:pt x="61" y="260"/>
                        <a:pt x="61" y="260"/>
                      </a:cubicBezTo>
                      <a:cubicBezTo>
                        <a:pt x="62" y="260"/>
                        <a:pt x="62" y="260"/>
                        <a:pt x="62" y="260"/>
                      </a:cubicBezTo>
                      <a:cubicBezTo>
                        <a:pt x="64" y="257"/>
                        <a:pt x="64" y="257"/>
                        <a:pt x="64" y="257"/>
                      </a:cubicBezTo>
                      <a:cubicBezTo>
                        <a:pt x="67" y="253"/>
                        <a:pt x="67" y="253"/>
                        <a:pt x="67" y="253"/>
                      </a:cubicBezTo>
                      <a:cubicBezTo>
                        <a:pt x="67" y="253"/>
                        <a:pt x="64" y="244"/>
                        <a:pt x="63" y="244"/>
                      </a:cubicBezTo>
                      <a:cubicBezTo>
                        <a:pt x="62" y="243"/>
                        <a:pt x="56" y="235"/>
                        <a:pt x="56" y="235"/>
                      </a:cubicBezTo>
                      <a:cubicBezTo>
                        <a:pt x="59" y="229"/>
                        <a:pt x="59" y="229"/>
                        <a:pt x="59" y="229"/>
                      </a:cubicBezTo>
                      <a:cubicBezTo>
                        <a:pt x="63" y="226"/>
                        <a:pt x="63" y="226"/>
                        <a:pt x="63" y="226"/>
                      </a:cubicBezTo>
                      <a:cubicBezTo>
                        <a:pt x="63" y="225"/>
                        <a:pt x="63" y="225"/>
                        <a:pt x="63" y="225"/>
                      </a:cubicBezTo>
                      <a:cubicBezTo>
                        <a:pt x="64" y="226"/>
                        <a:pt x="64" y="226"/>
                        <a:pt x="64" y="226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0" y="222"/>
                        <a:pt x="60" y="222"/>
                        <a:pt x="60" y="222"/>
                      </a:cubicBezTo>
                      <a:cubicBezTo>
                        <a:pt x="63" y="214"/>
                        <a:pt x="63" y="214"/>
                        <a:pt x="63" y="214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82" y="209"/>
                        <a:pt x="82" y="209"/>
                        <a:pt x="82" y="209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93" y="211"/>
                        <a:pt x="93" y="211"/>
                        <a:pt x="93" y="211"/>
                      </a:cubicBezTo>
                      <a:cubicBezTo>
                        <a:pt x="100" y="213"/>
                        <a:pt x="100" y="213"/>
                        <a:pt x="100" y="213"/>
                      </a:cubicBezTo>
                      <a:cubicBezTo>
                        <a:pt x="107" y="211"/>
                        <a:pt x="107" y="211"/>
                        <a:pt x="107" y="211"/>
                      </a:cubicBezTo>
                      <a:cubicBezTo>
                        <a:pt x="105" y="205"/>
                        <a:pt x="105" y="205"/>
                        <a:pt x="105" y="205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22" y="191"/>
                        <a:pt x="122" y="191"/>
                        <a:pt x="122" y="191"/>
                      </a:cubicBezTo>
                      <a:cubicBezTo>
                        <a:pt x="134" y="189"/>
                        <a:pt x="134" y="189"/>
                        <a:pt x="134" y="189"/>
                      </a:cubicBezTo>
                      <a:cubicBezTo>
                        <a:pt x="142" y="198"/>
                        <a:pt x="142" y="198"/>
                        <a:pt x="142" y="198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6" y="194"/>
                        <a:pt x="156" y="194"/>
                        <a:pt x="156" y="194"/>
                      </a:cubicBezTo>
                      <a:cubicBezTo>
                        <a:pt x="160" y="203"/>
                        <a:pt x="160" y="203"/>
                        <a:pt x="160" y="203"/>
                      </a:cubicBezTo>
                      <a:cubicBezTo>
                        <a:pt x="164" y="212"/>
                        <a:pt x="164" y="212"/>
                        <a:pt x="164" y="212"/>
                      </a:cubicBezTo>
                      <a:cubicBezTo>
                        <a:pt x="174" y="212"/>
                        <a:pt x="174" y="212"/>
                        <a:pt x="174" y="212"/>
                      </a:cubicBezTo>
                      <a:cubicBezTo>
                        <a:pt x="182" y="216"/>
                        <a:pt x="182" y="216"/>
                        <a:pt x="182" y="216"/>
                      </a:cubicBezTo>
                      <a:cubicBezTo>
                        <a:pt x="189" y="217"/>
                        <a:pt x="189" y="217"/>
                        <a:pt x="189" y="217"/>
                      </a:cubicBezTo>
                      <a:cubicBezTo>
                        <a:pt x="189" y="223"/>
                        <a:pt x="189" y="223"/>
                        <a:pt x="189" y="223"/>
                      </a:cubicBezTo>
                      <a:cubicBezTo>
                        <a:pt x="191" y="222"/>
                        <a:pt x="191" y="222"/>
                        <a:pt x="191" y="222"/>
                      </a:cubicBezTo>
                      <a:cubicBezTo>
                        <a:pt x="192" y="223"/>
                        <a:pt x="192" y="223"/>
                        <a:pt x="192" y="223"/>
                      </a:cubicBezTo>
                      <a:cubicBezTo>
                        <a:pt x="194" y="219"/>
                        <a:pt x="194" y="219"/>
                        <a:pt x="194" y="219"/>
                      </a:cubicBezTo>
                      <a:cubicBezTo>
                        <a:pt x="201" y="214"/>
                        <a:pt x="201" y="214"/>
                        <a:pt x="201" y="214"/>
                      </a:cubicBezTo>
                      <a:cubicBezTo>
                        <a:pt x="212" y="213"/>
                        <a:pt x="212" y="213"/>
                        <a:pt x="212" y="213"/>
                      </a:cubicBezTo>
                      <a:cubicBezTo>
                        <a:pt x="220" y="217"/>
                        <a:pt x="220" y="217"/>
                        <a:pt x="220" y="217"/>
                      </a:cubicBezTo>
                      <a:cubicBezTo>
                        <a:pt x="224" y="211"/>
                        <a:pt x="224" y="211"/>
                        <a:pt x="224" y="211"/>
                      </a:cubicBezTo>
                      <a:cubicBezTo>
                        <a:pt x="228" y="206"/>
                        <a:pt x="228" y="206"/>
                        <a:pt x="228" y="206"/>
                      </a:cubicBezTo>
                      <a:cubicBezTo>
                        <a:pt x="240" y="211"/>
                        <a:pt x="240" y="211"/>
                        <a:pt x="240" y="211"/>
                      </a:cubicBezTo>
                      <a:cubicBezTo>
                        <a:pt x="243" y="215"/>
                        <a:pt x="243" y="215"/>
                        <a:pt x="243" y="215"/>
                      </a:cubicBezTo>
                      <a:cubicBezTo>
                        <a:pt x="253" y="215"/>
                        <a:pt x="253" y="215"/>
                        <a:pt x="253" y="215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75" y="216"/>
                        <a:pt x="275" y="216"/>
                        <a:pt x="275" y="216"/>
                      </a:cubicBezTo>
                      <a:cubicBezTo>
                        <a:pt x="282" y="218"/>
                        <a:pt x="282" y="218"/>
                        <a:pt x="282" y="218"/>
                      </a:cubicBezTo>
                      <a:cubicBezTo>
                        <a:pt x="283" y="216"/>
                        <a:pt x="283" y="216"/>
                        <a:pt x="283" y="216"/>
                      </a:cubicBezTo>
                      <a:cubicBezTo>
                        <a:pt x="289" y="216"/>
                        <a:pt x="289" y="216"/>
                        <a:pt x="289" y="216"/>
                      </a:cubicBezTo>
                      <a:cubicBezTo>
                        <a:pt x="295" y="205"/>
                        <a:pt x="295" y="205"/>
                        <a:pt x="295" y="205"/>
                      </a:cubicBezTo>
                      <a:cubicBezTo>
                        <a:pt x="298" y="200"/>
                        <a:pt x="298" y="200"/>
                        <a:pt x="298" y="200"/>
                      </a:cubicBezTo>
                      <a:cubicBezTo>
                        <a:pt x="307" y="200"/>
                        <a:pt x="307" y="200"/>
                        <a:pt x="307" y="200"/>
                      </a:cubicBezTo>
                      <a:cubicBezTo>
                        <a:pt x="317" y="218"/>
                        <a:pt x="317" y="218"/>
                        <a:pt x="317" y="218"/>
                      </a:cubicBezTo>
                      <a:cubicBezTo>
                        <a:pt x="325" y="220"/>
                        <a:pt x="325" y="220"/>
                        <a:pt x="325" y="220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4" y="238"/>
                        <a:pt x="334" y="238"/>
                        <a:pt x="334" y="238"/>
                      </a:cubicBezTo>
                      <a:cubicBezTo>
                        <a:pt x="329" y="239"/>
                        <a:pt x="329" y="239"/>
                        <a:pt x="329" y="239"/>
                      </a:cubicBezTo>
                      <a:cubicBezTo>
                        <a:pt x="326" y="250"/>
                        <a:pt x="326" y="250"/>
                        <a:pt x="326" y="250"/>
                      </a:cubicBezTo>
                      <a:cubicBezTo>
                        <a:pt x="327" y="250"/>
                        <a:pt x="327" y="250"/>
                        <a:pt x="327" y="250"/>
                      </a:cubicBezTo>
                      <a:cubicBezTo>
                        <a:pt x="329" y="250"/>
                        <a:pt x="329" y="250"/>
                        <a:pt x="329" y="250"/>
                      </a:cubicBezTo>
                      <a:cubicBezTo>
                        <a:pt x="331" y="249"/>
                        <a:pt x="331" y="249"/>
                        <a:pt x="331" y="249"/>
                      </a:cubicBezTo>
                      <a:cubicBezTo>
                        <a:pt x="332" y="249"/>
                        <a:pt x="332" y="249"/>
                        <a:pt x="332" y="249"/>
                      </a:cubicBezTo>
                      <a:cubicBezTo>
                        <a:pt x="335" y="250"/>
                        <a:pt x="335" y="250"/>
                        <a:pt x="335" y="250"/>
                      </a:cubicBezTo>
                      <a:cubicBezTo>
                        <a:pt x="342" y="245"/>
                        <a:pt x="342" y="245"/>
                        <a:pt x="342" y="245"/>
                      </a:cubicBezTo>
                      <a:cubicBezTo>
                        <a:pt x="345" y="241"/>
                        <a:pt x="345" y="241"/>
                        <a:pt x="345" y="241"/>
                      </a:cubicBezTo>
                      <a:cubicBezTo>
                        <a:pt x="353" y="230"/>
                        <a:pt x="353" y="230"/>
                        <a:pt x="353" y="230"/>
                      </a:cubicBezTo>
                      <a:cubicBezTo>
                        <a:pt x="357" y="223"/>
                        <a:pt x="357" y="223"/>
                        <a:pt x="357" y="223"/>
                      </a:cubicBezTo>
                      <a:cubicBezTo>
                        <a:pt x="358" y="214"/>
                        <a:pt x="358" y="214"/>
                        <a:pt x="358" y="214"/>
                      </a:cubicBezTo>
                      <a:cubicBezTo>
                        <a:pt x="360" y="203"/>
                        <a:pt x="360" y="203"/>
                        <a:pt x="360" y="203"/>
                      </a:cubicBezTo>
                      <a:cubicBezTo>
                        <a:pt x="360" y="199"/>
                        <a:pt x="360" y="199"/>
                        <a:pt x="360" y="199"/>
                      </a:cubicBezTo>
                      <a:cubicBezTo>
                        <a:pt x="355" y="194"/>
                        <a:pt x="355" y="194"/>
                        <a:pt x="355" y="194"/>
                      </a:cubicBezTo>
                      <a:cubicBezTo>
                        <a:pt x="355" y="194"/>
                        <a:pt x="349" y="198"/>
                        <a:pt x="349" y="198"/>
                      </a:cubicBezTo>
                      <a:cubicBezTo>
                        <a:pt x="348" y="198"/>
                        <a:pt x="346" y="196"/>
                        <a:pt x="346" y="196"/>
                      </a:cubicBezTo>
                      <a:cubicBezTo>
                        <a:pt x="344" y="192"/>
                        <a:pt x="344" y="192"/>
                        <a:pt x="344" y="192"/>
                      </a:cubicBezTo>
                      <a:cubicBezTo>
                        <a:pt x="341" y="192"/>
                        <a:pt x="341" y="192"/>
                        <a:pt x="341" y="192"/>
                      </a:cubicBezTo>
                      <a:cubicBezTo>
                        <a:pt x="344" y="190"/>
                        <a:pt x="344" y="190"/>
                        <a:pt x="344" y="190"/>
                      </a:cubicBezTo>
                      <a:cubicBezTo>
                        <a:pt x="349" y="185"/>
                        <a:pt x="349" y="185"/>
                        <a:pt x="349" y="185"/>
                      </a:cubicBezTo>
                      <a:cubicBezTo>
                        <a:pt x="353" y="180"/>
                        <a:pt x="353" y="180"/>
                        <a:pt x="353" y="180"/>
                      </a:cubicBezTo>
                      <a:cubicBezTo>
                        <a:pt x="354" y="178"/>
                        <a:pt x="354" y="178"/>
                        <a:pt x="354" y="178"/>
                      </a:cubicBezTo>
                      <a:cubicBezTo>
                        <a:pt x="367" y="165"/>
                        <a:pt x="367" y="165"/>
                        <a:pt x="367" y="165"/>
                      </a:cubicBezTo>
                      <a:cubicBezTo>
                        <a:pt x="371" y="164"/>
                        <a:pt x="371" y="164"/>
                        <a:pt x="371" y="164"/>
                      </a:cubicBezTo>
                      <a:cubicBezTo>
                        <a:pt x="381" y="164"/>
                        <a:pt x="381" y="164"/>
                        <a:pt x="381" y="164"/>
                      </a:cubicBezTo>
                      <a:cubicBezTo>
                        <a:pt x="386" y="163"/>
                        <a:pt x="386" y="163"/>
                        <a:pt x="386" y="163"/>
                      </a:cubicBezTo>
                      <a:cubicBezTo>
                        <a:pt x="392" y="165"/>
                        <a:pt x="392" y="165"/>
                        <a:pt x="392" y="165"/>
                      </a:cubicBezTo>
                      <a:cubicBezTo>
                        <a:pt x="392" y="168"/>
                        <a:pt x="392" y="168"/>
                        <a:pt x="392" y="168"/>
                      </a:cubicBezTo>
                      <a:cubicBezTo>
                        <a:pt x="392" y="168"/>
                        <a:pt x="400" y="166"/>
                        <a:pt x="401" y="166"/>
                      </a:cubicBezTo>
                      <a:cubicBezTo>
                        <a:pt x="401" y="167"/>
                        <a:pt x="403" y="166"/>
                        <a:pt x="403" y="166"/>
                      </a:cubicBezTo>
                      <a:cubicBezTo>
                        <a:pt x="402" y="164"/>
                        <a:pt x="402" y="164"/>
                        <a:pt x="402" y="164"/>
                      </a:cubicBezTo>
                      <a:cubicBezTo>
                        <a:pt x="403" y="159"/>
                        <a:pt x="403" y="159"/>
                        <a:pt x="403" y="159"/>
                      </a:cubicBezTo>
                      <a:cubicBezTo>
                        <a:pt x="406" y="153"/>
                        <a:pt x="406" y="153"/>
                        <a:pt x="406" y="153"/>
                      </a:cubicBezTo>
                      <a:cubicBezTo>
                        <a:pt x="411" y="149"/>
                        <a:pt x="411" y="149"/>
                        <a:pt x="411" y="149"/>
                      </a:cubicBezTo>
                      <a:cubicBezTo>
                        <a:pt x="419" y="150"/>
                        <a:pt x="419" y="150"/>
                        <a:pt x="419" y="150"/>
                      </a:cubicBezTo>
                      <a:cubicBezTo>
                        <a:pt x="421" y="155"/>
                        <a:pt x="421" y="155"/>
                        <a:pt x="421" y="155"/>
                      </a:cubicBezTo>
                      <a:cubicBezTo>
                        <a:pt x="426" y="151"/>
                        <a:pt x="426" y="151"/>
                        <a:pt x="426" y="151"/>
                      </a:cubicBezTo>
                      <a:cubicBezTo>
                        <a:pt x="433" y="144"/>
                        <a:pt x="433" y="144"/>
                        <a:pt x="433" y="144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27" y="158"/>
                        <a:pt x="427" y="158"/>
                        <a:pt x="427" y="158"/>
                      </a:cubicBezTo>
                      <a:cubicBezTo>
                        <a:pt x="423" y="160"/>
                        <a:pt x="423" y="160"/>
                        <a:pt x="423" y="160"/>
                      </a:cubicBezTo>
                      <a:cubicBezTo>
                        <a:pt x="419" y="166"/>
                        <a:pt x="419" y="166"/>
                        <a:pt x="419" y="166"/>
                      </a:cubicBezTo>
                      <a:cubicBezTo>
                        <a:pt x="416" y="171"/>
                        <a:pt x="416" y="171"/>
                        <a:pt x="416" y="171"/>
                      </a:cubicBezTo>
                      <a:cubicBezTo>
                        <a:pt x="416" y="171"/>
                        <a:pt x="411" y="173"/>
                        <a:pt x="411" y="174"/>
                      </a:cubicBezTo>
                      <a:cubicBezTo>
                        <a:pt x="410" y="174"/>
                        <a:pt x="409" y="175"/>
                        <a:pt x="409" y="175"/>
                      </a:cubicBezTo>
                      <a:cubicBezTo>
                        <a:pt x="405" y="186"/>
                        <a:pt x="405" y="186"/>
                        <a:pt x="405" y="186"/>
                      </a:cubicBezTo>
                      <a:cubicBezTo>
                        <a:pt x="410" y="210"/>
                        <a:pt x="410" y="210"/>
                        <a:pt x="410" y="210"/>
                      </a:cubicBezTo>
                      <a:cubicBezTo>
                        <a:pt x="416" y="202"/>
                        <a:pt x="416" y="202"/>
                        <a:pt x="416" y="202"/>
                      </a:cubicBezTo>
                      <a:cubicBezTo>
                        <a:pt x="418" y="201"/>
                        <a:pt x="418" y="201"/>
                        <a:pt x="418" y="201"/>
                      </a:cubicBezTo>
                      <a:cubicBezTo>
                        <a:pt x="420" y="196"/>
                        <a:pt x="420" y="196"/>
                        <a:pt x="420" y="196"/>
                      </a:cubicBezTo>
                      <a:cubicBezTo>
                        <a:pt x="422" y="193"/>
                        <a:pt x="422" y="193"/>
                        <a:pt x="422" y="193"/>
                      </a:cubicBezTo>
                      <a:cubicBezTo>
                        <a:pt x="426" y="191"/>
                        <a:pt x="426" y="191"/>
                        <a:pt x="426" y="191"/>
                      </a:cubicBezTo>
                      <a:cubicBezTo>
                        <a:pt x="426" y="186"/>
                        <a:pt x="426" y="186"/>
                        <a:pt x="426" y="186"/>
                      </a:cubicBezTo>
                      <a:cubicBezTo>
                        <a:pt x="427" y="184"/>
                        <a:pt x="427" y="184"/>
                        <a:pt x="427" y="184"/>
                      </a:cubicBezTo>
                      <a:cubicBezTo>
                        <a:pt x="429" y="177"/>
                        <a:pt x="429" y="177"/>
                        <a:pt x="429" y="177"/>
                      </a:cubicBezTo>
                      <a:cubicBezTo>
                        <a:pt x="429" y="175"/>
                        <a:pt x="429" y="175"/>
                        <a:pt x="429" y="175"/>
                      </a:cubicBezTo>
                      <a:cubicBezTo>
                        <a:pt x="426" y="174"/>
                        <a:pt x="426" y="174"/>
                        <a:pt x="426" y="174"/>
                      </a:cubicBezTo>
                      <a:cubicBezTo>
                        <a:pt x="430" y="165"/>
                        <a:pt x="430" y="165"/>
                        <a:pt x="430" y="165"/>
                      </a:cubicBezTo>
                      <a:cubicBezTo>
                        <a:pt x="432" y="162"/>
                        <a:pt x="432" y="162"/>
                        <a:pt x="432" y="162"/>
                      </a:cubicBezTo>
                      <a:cubicBezTo>
                        <a:pt x="435" y="161"/>
                        <a:pt x="435" y="161"/>
                        <a:pt x="435" y="161"/>
                      </a:cubicBezTo>
                      <a:cubicBezTo>
                        <a:pt x="438" y="160"/>
                        <a:pt x="438" y="160"/>
                        <a:pt x="438" y="160"/>
                      </a:cubicBezTo>
                      <a:cubicBezTo>
                        <a:pt x="439" y="162"/>
                        <a:pt x="439" y="162"/>
                        <a:pt x="439" y="162"/>
                      </a:cubicBezTo>
                      <a:cubicBezTo>
                        <a:pt x="446" y="157"/>
                        <a:pt x="446" y="157"/>
                        <a:pt x="446" y="157"/>
                      </a:cubicBezTo>
                      <a:cubicBezTo>
                        <a:pt x="446" y="157"/>
                        <a:pt x="452" y="162"/>
                        <a:pt x="452" y="162"/>
                      </a:cubicBezTo>
                      <a:cubicBezTo>
                        <a:pt x="453" y="162"/>
                        <a:pt x="454" y="157"/>
                        <a:pt x="454" y="157"/>
                      </a:cubicBezTo>
                      <a:cubicBezTo>
                        <a:pt x="457" y="156"/>
                        <a:pt x="457" y="156"/>
                        <a:pt x="457" y="156"/>
                      </a:cubicBezTo>
                      <a:cubicBezTo>
                        <a:pt x="457" y="156"/>
                        <a:pt x="463" y="150"/>
                        <a:pt x="464" y="149"/>
                      </a:cubicBezTo>
                      <a:cubicBezTo>
                        <a:pt x="464" y="149"/>
                        <a:pt x="472" y="145"/>
                        <a:pt x="472" y="145"/>
                      </a:cubicBezTo>
                      <a:cubicBezTo>
                        <a:pt x="473" y="145"/>
                        <a:pt x="476" y="145"/>
                        <a:pt x="476" y="145"/>
                      </a:cubicBezTo>
                      <a:cubicBezTo>
                        <a:pt x="480" y="146"/>
                        <a:pt x="480" y="146"/>
                        <a:pt x="480" y="146"/>
                      </a:cubicBezTo>
                      <a:cubicBezTo>
                        <a:pt x="480" y="144"/>
                        <a:pt x="480" y="144"/>
                        <a:pt x="480" y="144"/>
                      </a:cubicBezTo>
                      <a:cubicBezTo>
                        <a:pt x="479" y="140"/>
                        <a:pt x="479" y="140"/>
                        <a:pt x="479" y="140"/>
                      </a:cubicBezTo>
                      <a:cubicBezTo>
                        <a:pt x="478" y="135"/>
                        <a:pt x="478" y="135"/>
                        <a:pt x="478" y="135"/>
                      </a:cubicBezTo>
                      <a:cubicBezTo>
                        <a:pt x="474" y="131"/>
                        <a:pt x="474" y="131"/>
                        <a:pt x="474" y="131"/>
                      </a:cubicBezTo>
                      <a:cubicBezTo>
                        <a:pt x="477" y="129"/>
                        <a:pt x="477" y="129"/>
                        <a:pt x="477" y="129"/>
                      </a:cubicBezTo>
                      <a:lnTo>
                        <a:pt x="482" y="1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6" name="Freeform 337"/>
                <p:cNvSpPr>
                  <a:spLocks/>
                </p:cNvSpPr>
                <p:nvPr/>
              </p:nvSpPr>
              <p:spPr bwMode="auto">
                <a:xfrm>
                  <a:off x="5768975" y="3667125"/>
                  <a:ext cx="71438" cy="7938"/>
                </a:xfrm>
                <a:custGeom>
                  <a:avLst/>
                  <a:gdLst>
                    <a:gd name="T0" fmla="*/ 2147483647 w 54"/>
                    <a:gd name="T1" fmla="*/ 2147483647 h 6"/>
                    <a:gd name="T2" fmla="*/ 2147483647 w 54"/>
                    <a:gd name="T3" fmla="*/ 2147483647 h 6"/>
                    <a:gd name="T4" fmla="*/ 2147483647 w 54"/>
                    <a:gd name="T5" fmla="*/ 0 h 6"/>
                    <a:gd name="T6" fmla="*/ 0 w 54"/>
                    <a:gd name="T7" fmla="*/ 2147483647 h 6"/>
                    <a:gd name="T8" fmla="*/ 2147483647 w 54"/>
                    <a:gd name="T9" fmla="*/ 2147483647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">
                      <a:moveTo>
                        <a:pt x="6" y="6"/>
                      </a:moveTo>
                      <a:lnTo>
                        <a:pt x="30" y="6"/>
                      </a:lnTo>
                      <a:lnTo>
                        <a:pt x="54" y="0"/>
                      </a:lnTo>
                      <a:lnTo>
                        <a:pt x="0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7" name="Freeform 338"/>
                <p:cNvSpPr>
                  <a:spLocks/>
                </p:cNvSpPr>
                <p:nvPr/>
              </p:nvSpPr>
              <p:spPr bwMode="auto">
                <a:xfrm>
                  <a:off x="5659438" y="3009900"/>
                  <a:ext cx="1011237" cy="709613"/>
                </a:xfrm>
                <a:custGeom>
                  <a:avLst/>
                  <a:gdLst>
                    <a:gd name="T0" fmla="*/ 2147483647 w 129"/>
                    <a:gd name="T1" fmla="*/ 2147483647 h 91"/>
                    <a:gd name="T2" fmla="*/ 2147483647 w 129"/>
                    <a:gd name="T3" fmla="*/ 2147483647 h 91"/>
                    <a:gd name="T4" fmla="*/ 2147483647 w 129"/>
                    <a:gd name="T5" fmla="*/ 2147483647 h 91"/>
                    <a:gd name="T6" fmla="*/ 2147483647 w 129"/>
                    <a:gd name="T7" fmla="*/ 2147483647 h 91"/>
                    <a:gd name="T8" fmla="*/ 2147483647 w 129"/>
                    <a:gd name="T9" fmla="*/ 2147483647 h 91"/>
                    <a:gd name="T10" fmla="*/ 2147483647 w 129"/>
                    <a:gd name="T11" fmla="*/ 2147483647 h 91"/>
                    <a:gd name="T12" fmla="*/ 2147483647 w 129"/>
                    <a:gd name="T13" fmla="*/ 2147483647 h 91"/>
                    <a:gd name="T14" fmla="*/ 2147483647 w 129"/>
                    <a:gd name="T15" fmla="*/ 2147483647 h 91"/>
                    <a:gd name="T16" fmla="*/ 2147483647 w 129"/>
                    <a:gd name="T17" fmla="*/ 2147483647 h 91"/>
                    <a:gd name="T18" fmla="*/ 2147483647 w 129"/>
                    <a:gd name="T19" fmla="*/ 2147483647 h 91"/>
                    <a:gd name="T20" fmla="*/ 2147483647 w 129"/>
                    <a:gd name="T21" fmla="*/ 2147483647 h 91"/>
                    <a:gd name="T22" fmla="*/ 2147483647 w 129"/>
                    <a:gd name="T23" fmla="*/ 2147483647 h 91"/>
                    <a:gd name="T24" fmla="*/ 2147483647 w 129"/>
                    <a:gd name="T25" fmla="*/ 2147483647 h 91"/>
                    <a:gd name="T26" fmla="*/ 2147483647 w 129"/>
                    <a:gd name="T27" fmla="*/ 2147483647 h 91"/>
                    <a:gd name="T28" fmla="*/ 2147483647 w 129"/>
                    <a:gd name="T29" fmla="*/ 2147483647 h 91"/>
                    <a:gd name="T30" fmla="*/ 0 w 129"/>
                    <a:gd name="T31" fmla="*/ 2147483647 h 91"/>
                    <a:gd name="T32" fmla="*/ 2147483647 w 129"/>
                    <a:gd name="T33" fmla="*/ 2147483647 h 91"/>
                    <a:gd name="T34" fmla="*/ 2147483647 w 129"/>
                    <a:gd name="T35" fmla="*/ 2147483647 h 91"/>
                    <a:gd name="T36" fmla="*/ 2147483647 w 129"/>
                    <a:gd name="T37" fmla="*/ 2147483647 h 91"/>
                    <a:gd name="T38" fmla="*/ 2147483647 w 129"/>
                    <a:gd name="T39" fmla="*/ 2147483647 h 91"/>
                    <a:gd name="T40" fmla="*/ 2147483647 w 129"/>
                    <a:gd name="T41" fmla="*/ 2147483647 h 91"/>
                    <a:gd name="T42" fmla="*/ 2147483647 w 129"/>
                    <a:gd name="T43" fmla="*/ 2147483647 h 91"/>
                    <a:gd name="T44" fmla="*/ 2147483647 w 129"/>
                    <a:gd name="T45" fmla="*/ 2147483647 h 91"/>
                    <a:gd name="T46" fmla="*/ 2147483647 w 129"/>
                    <a:gd name="T47" fmla="*/ 2147483647 h 91"/>
                    <a:gd name="T48" fmla="*/ 2147483647 w 129"/>
                    <a:gd name="T49" fmla="*/ 2147483647 h 91"/>
                    <a:gd name="T50" fmla="*/ 2147483647 w 129"/>
                    <a:gd name="T51" fmla="*/ 2147483647 h 91"/>
                    <a:gd name="T52" fmla="*/ 2147483647 w 129"/>
                    <a:gd name="T53" fmla="*/ 2147483647 h 91"/>
                    <a:gd name="T54" fmla="*/ 2147483647 w 129"/>
                    <a:gd name="T55" fmla="*/ 2147483647 h 91"/>
                    <a:gd name="T56" fmla="*/ 2147483647 w 129"/>
                    <a:gd name="T57" fmla="*/ 2147483647 h 91"/>
                    <a:gd name="T58" fmla="*/ 2147483647 w 129"/>
                    <a:gd name="T59" fmla="*/ 2147483647 h 91"/>
                    <a:gd name="T60" fmla="*/ 2147483647 w 129"/>
                    <a:gd name="T61" fmla="*/ 2147483647 h 91"/>
                    <a:gd name="T62" fmla="*/ 2147483647 w 129"/>
                    <a:gd name="T63" fmla="*/ 2147483647 h 91"/>
                    <a:gd name="T64" fmla="*/ 2147483647 w 129"/>
                    <a:gd name="T65" fmla="*/ 2147483647 h 91"/>
                    <a:gd name="T66" fmla="*/ 2147483647 w 129"/>
                    <a:gd name="T67" fmla="*/ 2147483647 h 91"/>
                    <a:gd name="T68" fmla="*/ 2147483647 w 129"/>
                    <a:gd name="T69" fmla="*/ 2147483647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29" h="91">
                      <a:moveTo>
                        <a:pt x="89" y="79"/>
                      </a:move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8" y="73"/>
                        <a:pt x="88" y="73"/>
                        <a:pt x="88" y="73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5" y="63"/>
                        <a:pt x="105" y="63"/>
                        <a:pt x="105" y="63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9" y="34"/>
                        <a:pt x="129" y="34"/>
                        <a:pt x="129" y="34"/>
                      </a:cubicBezTo>
                      <a:cubicBezTo>
                        <a:pt x="129" y="29"/>
                        <a:pt x="129" y="29"/>
                        <a:pt x="129" y="29"/>
                      </a:cubicBezTo>
                      <a:cubicBezTo>
                        <a:pt x="122" y="27"/>
                        <a:pt x="122" y="27"/>
                        <a:pt x="122" y="27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20" y="62"/>
                        <a:pt x="20" y="63"/>
                      </a:cubicBezTo>
                      <a:cubicBezTo>
                        <a:pt x="20" y="64"/>
                        <a:pt x="20" y="72"/>
                        <a:pt x="20" y="72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8" y="82"/>
                        <a:pt x="38" y="82"/>
                        <a:pt x="38" y="82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8" y="90"/>
                        <a:pt x="48" y="90"/>
                        <a:pt x="48" y="90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8" y="87"/>
                        <a:pt x="58" y="87"/>
                        <a:pt x="58" y="87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6" y="83"/>
                        <a:pt x="66" y="83"/>
                        <a:pt x="66" y="83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4" y="82"/>
                        <a:pt x="74" y="82"/>
                        <a:pt x="74" y="82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lnTo>
                        <a:pt x="89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8" name="Freeform 339"/>
                <p:cNvSpPr>
                  <a:spLocks/>
                </p:cNvSpPr>
                <p:nvPr/>
              </p:nvSpPr>
              <p:spPr bwMode="auto">
                <a:xfrm>
                  <a:off x="5721350" y="3643313"/>
                  <a:ext cx="22225" cy="14287"/>
                </a:xfrm>
                <a:custGeom>
                  <a:avLst/>
                  <a:gdLst>
                    <a:gd name="T0" fmla="*/ 0 w 18"/>
                    <a:gd name="T1" fmla="*/ 0 h 12"/>
                    <a:gd name="T2" fmla="*/ 0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2147483647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9" name="Rectangle 340"/>
                <p:cNvSpPr>
                  <a:spLocks noChangeArrowheads="1"/>
                </p:cNvSpPr>
                <p:nvPr/>
              </p:nvSpPr>
              <p:spPr bwMode="auto">
                <a:xfrm>
                  <a:off x="4903788" y="3275013"/>
                  <a:ext cx="9525" cy="1587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310" name="Freeform 347"/>
                <p:cNvSpPr>
                  <a:spLocks/>
                </p:cNvSpPr>
                <p:nvPr/>
              </p:nvSpPr>
              <p:spPr bwMode="auto">
                <a:xfrm>
                  <a:off x="4616450" y="2119313"/>
                  <a:ext cx="649288" cy="766762"/>
                </a:xfrm>
                <a:custGeom>
                  <a:avLst/>
                  <a:gdLst>
                    <a:gd name="T0" fmla="*/ 2147483647 w 83"/>
                    <a:gd name="T1" fmla="*/ 2147483647 h 98"/>
                    <a:gd name="T2" fmla="*/ 2147483647 w 83"/>
                    <a:gd name="T3" fmla="*/ 2147483647 h 98"/>
                    <a:gd name="T4" fmla="*/ 2147483647 w 83"/>
                    <a:gd name="T5" fmla="*/ 2147483647 h 98"/>
                    <a:gd name="T6" fmla="*/ 2147483647 w 83"/>
                    <a:gd name="T7" fmla="*/ 2147483647 h 98"/>
                    <a:gd name="T8" fmla="*/ 2147483647 w 83"/>
                    <a:gd name="T9" fmla="*/ 2147483647 h 98"/>
                    <a:gd name="T10" fmla="*/ 2147483647 w 83"/>
                    <a:gd name="T11" fmla="*/ 2147483647 h 98"/>
                    <a:gd name="T12" fmla="*/ 2147483647 w 83"/>
                    <a:gd name="T13" fmla="*/ 2147483647 h 98"/>
                    <a:gd name="T14" fmla="*/ 2147483647 w 83"/>
                    <a:gd name="T15" fmla="*/ 2147483647 h 98"/>
                    <a:gd name="T16" fmla="*/ 2147483647 w 83"/>
                    <a:gd name="T17" fmla="*/ 2147483647 h 98"/>
                    <a:gd name="T18" fmla="*/ 2147483647 w 83"/>
                    <a:gd name="T19" fmla="*/ 2147483647 h 98"/>
                    <a:gd name="T20" fmla="*/ 2147483647 w 83"/>
                    <a:gd name="T21" fmla="*/ 2147483647 h 98"/>
                    <a:gd name="T22" fmla="*/ 2147483647 w 83"/>
                    <a:gd name="T23" fmla="*/ 2147483647 h 98"/>
                    <a:gd name="T24" fmla="*/ 2147483647 w 83"/>
                    <a:gd name="T25" fmla="*/ 2147483647 h 98"/>
                    <a:gd name="T26" fmla="*/ 2147483647 w 83"/>
                    <a:gd name="T27" fmla="*/ 2147483647 h 98"/>
                    <a:gd name="T28" fmla="*/ 2147483647 w 83"/>
                    <a:gd name="T29" fmla="*/ 2147483647 h 98"/>
                    <a:gd name="T30" fmla="*/ 2147483647 w 83"/>
                    <a:gd name="T31" fmla="*/ 2147483647 h 98"/>
                    <a:gd name="T32" fmla="*/ 2147483647 w 83"/>
                    <a:gd name="T33" fmla="*/ 2147483647 h 98"/>
                    <a:gd name="T34" fmla="*/ 2147483647 w 83"/>
                    <a:gd name="T35" fmla="*/ 2147483647 h 98"/>
                    <a:gd name="T36" fmla="*/ 2147483647 w 83"/>
                    <a:gd name="T37" fmla="*/ 2147483647 h 98"/>
                    <a:gd name="T38" fmla="*/ 2147483647 w 83"/>
                    <a:gd name="T39" fmla="*/ 2147483647 h 98"/>
                    <a:gd name="T40" fmla="*/ 2147483647 w 83"/>
                    <a:gd name="T41" fmla="*/ 2147483647 h 98"/>
                    <a:gd name="T42" fmla="*/ 2147483647 w 83"/>
                    <a:gd name="T43" fmla="*/ 2147483647 h 98"/>
                    <a:gd name="T44" fmla="*/ 2147483647 w 83"/>
                    <a:gd name="T45" fmla="*/ 2147483647 h 98"/>
                    <a:gd name="T46" fmla="*/ 2147483647 w 83"/>
                    <a:gd name="T47" fmla="*/ 2147483647 h 98"/>
                    <a:gd name="T48" fmla="*/ 2147483647 w 83"/>
                    <a:gd name="T49" fmla="*/ 2147483647 h 98"/>
                    <a:gd name="T50" fmla="*/ 2147483647 w 83"/>
                    <a:gd name="T51" fmla="*/ 0 h 98"/>
                    <a:gd name="T52" fmla="*/ 2147483647 w 83"/>
                    <a:gd name="T53" fmla="*/ 2147483647 h 98"/>
                    <a:gd name="T54" fmla="*/ 2147483647 w 83"/>
                    <a:gd name="T55" fmla="*/ 2147483647 h 98"/>
                    <a:gd name="T56" fmla="*/ 2147483647 w 83"/>
                    <a:gd name="T57" fmla="*/ 2147483647 h 98"/>
                    <a:gd name="T58" fmla="*/ 2147483647 w 83"/>
                    <a:gd name="T59" fmla="*/ 2147483647 h 98"/>
                    <a:gd name="T60" fmla="*/ 2147483647 w 83"/>
                    <a:gd name="T61" fmla="*/ 2147483647 h 98"/>
                    <a:gd name="T62" fmla="*/ 2147483647 w 83"/>
                    <a:gd name="T63" fmla="*/ 2147483647 h 98"/>
                    <a:gd name="T64" fmla="*/ 2147483647 w 83"/>
                    <a:gd name="T65" fmla="*/ 2147483647 h 98"/>
                    <a:gd name="T66" fmla="*/ 2147483647 w 83"/>
                    <a:gd name="T67" fmla="*/ 2147483647 h 98"/>
                    <a:gd name="T68" fmla="*/ 2147483647 w 83"/>
                    <a:gd name="T69" fmla="*/ 2147483647 h 98"/>
                    <a:gd name="T70" fmla="*/ 2147483647 w 83"/>
                    <a:gd name="T71" fmla="*/ 2147483647 h 98"/>
                    <a:gd name="T72" fmla="*/ 2147483647 w 83"/>
                    <a:gd name="T73" fmla="*/ 2147483647 h 98"/>
                    <a:gd name="T74" fmla="*/ 2147483647 w 83"/>
                    <a:gd name="T75" fmla="*/ 2147483647 h 98"/>
                    <a:gd name="T76" fmla="*/ 2147483647 w 83"/>
                    <a:gd name="T77" fmla="*/ 2147483647 h 98"/>
                    <a:gd name="T78" fmla="*/ 2147483647 w 83"/>
                    <a:gd name="T79" fmla="*/ 2147483647 h 98"/>
                    <a:gd name="T80" fmla="*/ 2147483647 w 83"/>
                    <a:gd name="T81" fmla="*/ 2147483647 h 98"/>
                    <a:gd name="T82" fmla="*/ 2147483647 w 83"/>
                    <a:gd name="T83" fmla="*/ 2147483647 h 98"/>
                    <a:gd name="T84" fmla="*/ 2147483647 w 83"/>
                    <a:gd name="T85" fmla="*/ 2147483647 h 98"/>
                    <a:gd name="T86" fmla="*/ 2147483647 w 83"/>
                    <a:gd name="T87" fmla="*/ 2147483647 h 98"/>
                    <a:gd name="T88" fmla="*/ 2147483647 w 83"/>
                    <a:gd name="T89" fmla="*/ 2147483647 h 98"/>
                    <a:gd name="T90" fmla="*/ 2147483647 w 83"/>
                    <a:gd name="T91" fmla="*/ 2147483647 h 9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83" h="98">
                      <a:moveTo>
                        <a:pt x="23" y="87"/>
                      </a:moveTo>
                      <a:cubicBezTo>
                        <a:pt x="23" y="87"/>
                        <a:pt x="24" y="87"/>
                        <a:pt x="24" y="86"/>
                      </a:cubicBezTo>
                      <a:cubicBezTo>
                        <a:pt x="24" y="86"/>
                        <a:pt x="24" y="82"/>
                        <a:pt x="24" y="82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3" y="70"/>
                        <a:pt x="23" y="70"/>
                      </a:cubicBezTo>
                      <a:cubicBezTo>
                        <a:pt x="23" y="69"/>
                        <a:pt x="24" y="65"/>
                        <a:pt x="24" y="65"/>
                      </a:cubicBezTo>
                      <a:cubicBezTo>
                        <a:pt x="24" y="65"/>
                        <a:pt x="24" y="62"/>
                        <a:pt x="24" y="62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8" y="14"/>
                        <a:pt x="68" y="14"/>
                        <a:pt x="68" y="14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4" y="71"/>
                        <a:pt x="4" y="71"/>
                        <a:pt x="4" y="71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7" y="98"/>
                        <a:pt x="7" y="98"/>
                        <a:pt x="7" y="98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20" y="92"/>
                        <a:pt x="20" y="92"/>
                        <a:pt x="20" y="92"/>
                      </a:cubicBez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lnTo>
                        <a:pt x="23" y="8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1" name="Freeform 348"/>
                <p:cNvSpPr>
                  <a:spLocks/>
                </p:cNvSpPr>
                <p:nvPr/>
              </p:nvSpPr>
              <p:spPr bwMode="auto">
                <a:xfrm>
                  <a:off x="4772025" y="2268538"/>
                  <a:ext cx="320675" cy="733425"/>
                </a:xfrm>
                <a:custGeom>
                  <a:avLst/>
                  <a:gdLst>
                    <a:gd name="T0" fmla="*/ 329757991 w 10000"/>
                    <a:gd name="T1" fmla="*/ 900343932 h 9895"/>
                    <a:gd name="T2" fmla="*/ 321712352 w 10000"/>
                    <a:gd name="T3" fmla="*/ 642988176 h 9895"/>
                    <a:gd name="T4" fmla="*/ 305620110 w 10000"/>
                    <a:gd name="T5" fmla="*/ 257355682 h 9895"/>
                    <a:gd name="T6" fmla="*/ 281514137 w 10000"/>
                    <a:gd name="T7" fmla="*/ 214195752 h 9895"/>
                    <a:gd name="T8" fmla="*/ 249329623 w 10000"/>
                    <a:gd name="T9" fmla="*/ 0 h 9895"/>
                    <a:gd name="T10" fmla="*/ 233237382 w 10000"/>
                    <a:gd name="T11" fmla="*/ 128677878 h 9895"/>
                    <a:gd name="T12" fmla="*/ 217145140 w 10000"/>
                    <a:gd name="T13" fmla="*/ 214195752 h 9895"/>
                    <a:gd name="T14" fmla="*/ 176947920 w 10000"/>
                    <a:gd name="T15" fmla="*/ 385627008 h 9895"/>
                    <a:gd name="T16" fmla="*/ 144763406 w 10000"/>
                    <a:gd name="T17" fmla="*/ 471551434 h 9895"/>
                    <a:gd name="T18" fmla="*/ 144763406 w 10000"/>
                    <a:gd name="T19" fmla="*/ 685741627 h 9895"/>
                    <a:gd name="T20" fmla="*/ 112612851 w 10000"/>
                    <a:gd name="T21" fmla="*/ 1028615184 h 9895"/>
                    <a:gd name="T22" fmla="*/ 88473944 w 10000"/>
                    <a:gd name="T23" fmla="*/ 1328729803 h 9895"/>
                    <a:gd name="T24" fmla="*/ 80428336 w 10000"/>
                    <a:gd name="T25" fmla="*/ 1586085559 h 9895"/>
                    <a:gd name="T26" fmla="*/ 48243854 w 10000"/>
                    <a:gd name="T27" fmla="*/ 1757522301 h 9895"/>
                    <a:gd name="T28" fmla="*/ 32184514 w 10000"/>
                    <a:gd name="T29" fmla="*/ 1971718053 h 9895"/>
                    <a:gd name="T30" fmla="*/ 32184514 w 10000"/>
                    <a:gd name="T31" fmla="*/ 2147483647 h 9895"/>
                    <a:gd name="T32" fmla="*/ 32184514 w 10000"/>
                    <a:gd name="T33" fmla="*/ 2147483647 h 9895"/>
                    <a:gd name="T34" fmla="*/ 32184514 w 10000"/>
                    <a:gd name="T35" fmla="*/ 2147483647 h 9895"/>
                    <a:gd name="T36" fmla="*/ 8045607 w 10000"/>
                    <a:gd name="T37" fmla="*/ 2147483647 h 9895"/>
                    <a:gd name="T38" fmla="*/ 16092241 w 10000"/>
                    <a:gd name="T39" fmla="*/ 2147483647 h 9895"/>
                    <a:gd name="T40" fmla="*/ 57377416 w 10000"/>
                    <a:gd name="T41" fmla="*/ 2147483647 h 9895"/>
                    <a:gd name="T42" fmla="*/ 62950940 w 10000"/>
                    <a:gd name="T43" fmla="*/ 2147483647 h 9895"/>
                    <a:gd name="T44" fmla="*/ 80428336 w 10000"/>
                    <a:gd name="T45" fmla="*/ 2147483647 h 9895"/>
                    <a:gd name="T46" fmla="*/ 104566217 w 10000"/>
                    <a:gd name="T47" fmla="*/ 2147483647 h 9895"/>
                    <a:gd name="T48" fmla="*/ 144763406 w 10000"/>
                    <a:gd name="T49" fmla="*/ 2147483647 h 9895"/>
                    <a:gd name="T50" fmla="*/ 152810071 w 10000"/>
                    <a:gd name="T51" fmla="*/ 2147483647 h 9895"/>
                    <a:gd name="T52" fmla="*/ 193040161 w 10000"/>
                    <a:gd name="T53" fmla="*/ 2147483647 h 9895"/>
                    <a:gd name="T54" fmla="*/ 184994553 w 10000"/>
                    <a:gd name="T55" fmla="*/ 2147483647 h 9895"/>
                    <a:gd name="T56" fmla="*/ 168902312 w 10000"/>
                    <a:gd name="T57" fmla="*/ 2147483647 h 9895"/>
                    <a:gd name="T58" fmla="*/ 193040161 w 10000"/>
                    <a:gd name="T59" fmla="*/ 1971718053 h 9895"/>
                    <a:gd name="T60" fmla="*/ 265421864 w 10000"/>
                    <a:gd name="T61" fmla="*/ 1714768849 h 9895"/>
                    <a:gd name="T62" fmla="*/ 265421864 w 10000"/>
                    <a:gd name="T63" fmla="*/ 1457407681 h 9895"/>
                    <a:gd name="T64" fmla="*/ 305620110 w 10000"/>
                    <a:gd name="T65" fmla="*/ 1157293062 h 9895"/>
                    <a:gd name="T66" fmla="*/ 329757991 w 10000"/>
                    <a:gd name="T67" fmla="*/ 1157293062 h 989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9895">
                      <a:moveTo>
                        <a:pt x="10000" y="2316"/>
                      </a:moveTo>
                      <a:lnTo>
                        <a:pt x="10000" y="2211"/>
                      </a:lnTo>
                      <a:lnTo>
                        <a:pt x="9756" y="1895"/>
                      </a:lnTo>
                      <a:lnTo>
                        <a:pt x="9756" y="1579"/>
                      </a:lnTo>
                      <a:lnTo>
                        <a:pt x="9756" y="1158"/>
                      </a:lnTo>
                      <a:lnTo>
                        <a:pt x="9268" y="632"/>
                      </a:lnTo>
                      <a:lnTo>
                        <a:pt x="9024" y="632"/>
                      </a:lnTo>
                      <a:lnTo>
                        <a:pt x="8537" y="526"/>
                      </a:lnTo>
                      <a:lnTo>
                        <a:pt x="7805" y="211"/>
                      </a:lnTo>
                      <a:lnTo>
                        <a:pt x="7561" y="0"/>
                      </a:lnTo>
                      <a:lnTo>
                        <a:pt x="7317" y="0"/>
                      </a:lnTo>
                      <a:lnTo>
                        <a:pt x="7073" y="316"/>
                      </a:lnTo>
                      <a:lnTo>
                        <a:pt x="7073" y="526"/>
                      </a:lnTo>
                      <a:lnTo>
                        <a:pt x="6585" y="526"/>
                      </a:lnTo>
                      <a:lnTo>
                        <a:pt x="5854" y="526"/>
                      </a:lnTo>
                      <a:lnTo>
                        <a:pt x="5366" y="947"/>
                      </a:lnTo>
                      <a:lnTo>
                        <a:pt x="5122" y="947"/>
                      </a:lnTo>
                      <a:lnTo>
                        <a:pt x="4390" y="1158"/>
                      </a:lnTo>
                      <a:lnTo>
                        <a:pt x="4146" y="1368"/>
                      </a:lnTo>
                      <a:lnTo>
                        <a:pt x="4390" y="1684"/>
                      </a:lnTo>
                      <a:lnTo>
                        <a:pt x="3902" y="2000"/>
                      </a:lnTo>
                      <a:lnTo>
                        <a:pt x="3415" y="2526"/>
                      </a:lnTo>
                      <a:lnTo>
                        <a:pt x="2927" y="2632"/>
                      </a:lnTo>
                      <a:lnTo>
                        <a:pt x="2683" y="3263"/>
                      </a:lnTo>
                      <a:lnTo>
                        <a:pt x="2195" y="3684"/>
                      </a:lnTo>
                      <a:lnTo>
                        <a:pt x="2439" y="3895"/>
                      </a:lnTo>
                      <a:lnTo>
                        <a:pt x="2439" y="4211"/>
                      </a:lnTo>
                      <a:lnTo>
                        <a:pt x="1463" y="4316"/>
                      </a:lnTo>
                      <a:lnTo>
                        <a:pt x="976" y="4526"/>
                      </a:lnTo>
                      <a:lnTo>
                        <a:pt x="976" y="4842"/>
                      </a:lnTo>
                      <a:cubicBezTo>
                        <a:pt x="976" y="4842"/>
                        <a:pt x="732" y="5263"/>
                        <a:pt x="732" y="5368"/>
                      </a:cubicBezTo>
                      <a:cubicBezTo>
                        <a:pt x="813" y="5544"/>
                        <a:pt x="895" y="5719"/>
                        <a:pt x="976" y="5895"/>
                      </a:cubicBezTo>
                      <a:lnTo>
                        <a:pt x="1463" y="6211"/>
                      </a:lnTo>
                      <a:lnTo>
                        <a:pt x="976" y="6421"/>
                      </a:lnTo>
                      <a:lnTo>
                        <a:pt x="976" y="6632"/>
                      </a:lnTo>
                      <a:lnTo>
                        <a:pt x="976" y="7053"/>
                      </a:lnTo>
                      <a:cubicBezTo>
                        <a:pt x="976" y="7158"/>
                        <a:pt x="732" y="7158"/>
                        <a:pt x="732" y="7158"/>
                      </a:cubicBezTo>
                      <a:lnTo>
                        <a:pt x="244" y="7684"/>
                      </a:lnTo>
                      <a:lnTo>
                        <a:pt x="0" y="7789"/>
                      </a:lnTo>
                      <a:cubicBezTo>
                        <a:pt x="488" y="8316"/>
                        <a:pt x="329" y="8217"/>
                        <a:pt x="488" y="8316"/>
                      </a:cubicBezTo>
                      <a:cubicBezTo>
                        <a:pt x="647" y="8415"/>
                        <a:pt x="746" y="8264"/>
                        <a:pt x="955" y="8384"/>
                      </a:cubicBezTo>
                      <a:cubicBezTo>
                        <a:pt x="1164" y="8504"/>
                        <a:pt x="1597" y="8867"/>
                        <a:pt x="1740" y="9038"/>
                      </a:cubicBezTo>
                      <a:cubicBezTo>
                        <a:pt x="1883" y="9209"/>
                        <a:pt x="1786" y="9301"/>
                        <a:pt x="1814" y="9410"/>
                      </a:cubicBezTo>
                      <a:cubicBezTo>
                        <a:pt x="1842" y="9519"/>
                        <a:pt x="1865" y="9637"/>
                        <a:pt x="1909" y="9693"/>
                      </a:cubicBezTo>
                      <a:cubicBezTo>
                        <a:pt x="1953" y="9749"/>
                        <a:pt x="1990" y="9709"/>
                        <a:pt x="2078" y="9743"/>
                      </a:cubicBezTo>
                      <a:cubicBezTo>
                        <a:pt x="2166" y="9777"/>
                        <a:pt x="2338" y="9905"/>
                        <a:pt x="2439" y="9895"/>
                      </a:cubicBezTo>
                      <a:cubicBezTo>
                        <a:pt x="2540" y="9885"/>
                        <a:pt x="2602" y="9754"/>
                        <a:pt x="2683" y="9684"/>
                      </a:cubicBezTo>
                      <a:lnTo>
                        <a:pt x="3171" y="9474"/>
                      </a:lnTo>
                      <a:lnTo>
                        <a:pt x="3902" y="9474"/>
                      </a:lnTo>
                      <a:lnTo>
                        <a:pt x="4390" y="9053"/>
                      </a:lnTo>
                      <a:cubicBezTo>
                        <a:pt x="4471" y="8807"/>
                        <a:pt x="4553" y="8562"/>
                        <a:pt x="4634" y="8316"/>
                      </a:cubicBezTo>
                      <a:lnTo>
                        <a:pt x="4634" y="7895"/>
                      </a:lnTo>
                      <a:lnTo>
                        <a:pt x="5122" y="7789"/>
                      </a:lnTo>
                      <a:lnTo>
                        <a:pt x="5854" y="7684"/>
                      </a:lnTo>
                      <a:lnTo>
                        <a:pt x="5854" y="7158"/>
                      </a:lnTo>
                      <a:lnTo>
                        <a:pt x="5610" y="6842"/>
                      </a:lnTo>
                      <a:lnTo>
                        <a:pt x="4878" y="6632"/>
                      </a:lnTo>
                      <a:cubicBezTo>
                        <a:pt x="4959" y="6386"/>
                        <a:pt x="5041" y="6141"/>
                        <a:pt x="5122" y="5895"/>
                      </a:cubicBezTo>
                      <a:lnTo>
                        <a:pt x="5122" y="5368"/>
                      </a:lnTo>
                      <a:lnTo>
                        <a:pt x="5854" y="4842"/>
                      </a:lnTo>
                      <a:lnTo>
                        <a:pt x="6585" y="4632"/>
                      </a:lnTo>
                      <a:lnTo>
                        <a:pt x="8049" y="4211"/>
                      </a:lnTo>
                      <a:lnTo>
                        <a:pt x="8293" y="3895"/>
                      </a:lnTo>
                      <a:lnTo>
                        <a:pt x="8049" y="3579"/>
                      </a:lnTo>
                      <a:lnTo>
                        <a:pt x="8537" y="3263"/>
                      </a:lnTo>
                      <a:lnTo>
                        <a:pt x="9268" y="2842"/>
                      </a:lnTo>
                      <a:lnTo>
                        <a:pt x="10000" y="2947"/>
                      </a:lnTo>
                      <a:lnTo>
                        <a:pt x="10000" y="2842"/>
                      </a:lnTo>
                      <a:lnTo>
                        <a:pt x="10000" y="2316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2" name="Freeform 349"/>
                <p:cNvSpPr>
                  <a:spLocks/>
                </p:cNvSpPr>
                <p:nvPr/>
              </p:nvSpPr>
              <p:spPr bwMode="auto">
                <a:xfrm>
                  <a:off x="5046663" y="3135313"/>
                  <a:ext cx="446087" cy="287337"/>
                </a:xfrm>
                <a:custGeom>
                  <a:avLst/>
                  <a:gdLst>
                    <a:gd name="T0" fmla="*/ 2147483647 w 57"/>
                    <a:gd name="T1" fmla="*/ 2147483647 h 37"/>
                    <a:gd name="T2" fmla="*/ 2147483647 w 57"/>
                    <a:gd name="T3" fmla="*/ 2147483647 h 37"/>
                    <a:gd name="T4" fmla="*/ 2147483647 w 57"/>
                    <a:gd name="T5" fmla="*/ 2147483647 h 37"/>
                    <a:gd name="T6" fmla="*/ 2147483647 w 57"/>
                    <a:gd name="T7" fmla="*/ 2147483647 h 37"/>
                    <a:gd name="T8" fmla="*/ 2147483647 w 57"/>
                    <a:gd name="T9" fmla="*/ 2147483647 h 37"/>
                    <a:gd name="T10" fmla="*/ 2147483647 w 57"/>
                    <a:gd name="T11" fmla="*/ 2147483647 h 37"/>
                    <a:gd name="T12" fmla="*/ 2147483647 w 57"/>
                    <a:gd name="T13" fmla="*/ 2147483647 h 37"/>
                    <a:gd name="T14" fmla="*/ 2147483647 w 57"/>
                    <a:gd name="T15" fmla="*/ 2147483647 h 37"/>
                    <a:gd name="T16" fmla="*/ 2147483647 w 57"/>
                    <a:gd name="T17" fmla="*/ 2147483647 h 37"/>
                    <a:gd name="T18" fmla="*/ 2147483647 w 57"/>
                    <a:gd name="T19" fmla="*/ 2147483647 h 37"/>
                    <a:gd name="T20" fmla="*/ 2147483647 w 57"/>
                    <a:gd name="T21" fmla="*/ 2147483647 h 37"/>
                    <a:gd name="T22" fmla="*/ 2147483647 w 57"/>
                    <a:gd name="T23" fmla="*/ 0 h 37"/>
                    <a:gd name="T24" fmla="*/ 2147483647 w 57"/>
                    <a:gd name="T25" fmla="*/ 0 h 37"/>
                    <a:gd name="T26" fmla="*/ 2147483647 w 57"/>
                    <a:gd name="T27" fmla="*/ 2147483647 h 37"/>
                    <a:gd name="T28" fmla="*/ 2147483647 w 57"/>
                    <a:gd name="T29" fmla="*/ 2147483647 h 37"/>
                    <a:gd name="T30" fmla="*/ 2147483647 w 57"/>
                    <a:gd name="T31" fmla="*/ 2147483647 h 37"/>
                    <a:gd name="T32" fmla="*/ 2147483647 w 57"/>
                    <a:gd name="T33" fmla="*/ 2147483647 h 37"/>
                    <a:gd name="T34" fmla="*/ 2147483647 w 57"/>
                    <a:gd name="T35" fmla="*/ 2147483647 h 37"/>
                    <a:gd name="T36" fmla="*/ 2147483647 w 57"/>
                    <a:gd name="T37" fmla="*/ 2147483647 h 37"/>
                    <a:gd name="T38" fmla="*/ 2147483647 w 57"/>
                    <a:gd name="T39" fmla="*/ 2147483647 h 37"/>
                    <a:gd name="T40" fmla="*/ 2147483647 w 57"/>
                    <a:gd name="T41" fmla="*/ 2147483647 h 37"/>
                    <a:gd name="T42" fmla="*/ 2147483647 w 57"/>
                    <a:gd name="T43" fmla="*/ 2147483647 h 37"/>
                    <a:gd name="T44" fmla="*/ 0 w 57"/>
                    <a:gd name="T45" fmla="*/ 2147483647 h 37"/>
                    <a:gd name="T46" fmla="*/ 0 w 57"/>
                    <a:gd name="T47" fmla="*/ 2147483647 h 37"/>
                    <a:gd name="T48" fmla="*/ 2147483647 w 57"/>
                    <a:gd name="T49" fmla="*/ 2147483647 h 37"/>
                    <a:gd name="T50" fmla="*/ 2147483647 w 57"/>
                    <a:gd name="T51" fmla="*/ 2147483647 h 37"/>
                    <a:gd name="T52" fmla="*/ 2147483647 w 57"/>
                    <a:gd name="T53" fmla="*/ 2147483647 h 37"/>
                    <a:gd name="T54" fmla="*/ 2147483647 w 57"/>
                    <a:gd name="T55" fmla="*/ 2147483647 h 37"/>
                    <a:gd name="T56" fmla="*/ 2147483647 w 57"/>
                    <a:gd name="T57" fmla="*/ 2147483647 h 37"/>
                    <a:gd name="T58" fmla="*/ 2147483647 w 57"/>
                    <a:gd name="T59" fmla="*/ 2147483647 h 37"/>
                    <a:gd name="T60" fmla="*/ 2147483647 w 57"/>
                    <a:gd name="T61" fmla="*/ 2147483647 h 37"/>
                    <a:gd name="T62" fmla="*/ 2147483647 w 57"/>
                    <a:gd name="T63" fmla="*/ 2147483647 h 37"/>
                    <a:gd name="T64" fmla="*/ 2147483647 w 57"/>
                    <a:gd name="T65" fmla="*/ 2147483647 h 37"/>
                    <a:gd name="T66" fmla="*/ 2147483647 w 57"/>
                    <a:gd name="T67" fmla="*/ 2147483647 h 37"/>
                    <a:gd name="T68" fmla="*/ 2147483647 w 57"/>
                    <a:gd name="T69" fmla="*/ 2147483647 h 37"/>
                    <a:gd name="T70" fmla="*/ 2147483647 w 57"/>
                    <a:gd name="T71" fmla="*/ 2147483647 h 37"/>
                    <a:gd name="T72" fmla="*/ 2147483647 w 57"/>
                    <a:gd name="T73" fmla="*/ 2147483647 h 37"/>
                    <a:gd name="T74" fmla="*/ 2147483647 w 57"/>
                    <a:gd name="T75" fmla="*/ 2147483647 h 37"/>
                    <a:gd name="T76" fmla="*/ 2147483647 w 57"/>
                    <a:gd name="T77" fmla="*/ 2147483647 h 37"/>
                    <a:gd name="T78" fmla="*/ 2147483647 w 57"/>
                    <a:gd name="T79" fmla="*/ 2147483647 h 37"/>
                    <a:gd name="T80" fmla="*/ 2147483647 w 57"/>
                    <a:gd name="T81" fmla="*/ 2147483647 h 37"/>
                    <a:gd name="T82" fmla="*/ 2147483647 w 57"/>
                    <a:gd name="T83" fmla="*/ 2147483647 h 37"/>
                    <a:gd name="T84" fmla="*/ 2147483647 w 57"/>
                    <a:gd name="T85" fmla="*/ 2147483647 h 37"/>
                    <a:gd name="T86" fmla="*/ 2147483647 w 57"/>
                    <a:gd name="T87" fmla="*/ 2147483647 h 37"/>
                    <a:gd name="T88" fmla="*/ 2147483647 w 57"/>
                    <a:gd name="T89" fmla="*/ 2147483647 h 37"/>
                    <a:gd name="T90" fmla="*/ 2147483647 w 57"/>
                    <a:gd name="T91" fmla="*/ 2147483647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57" h="37">
                      <a:moveTo>
                        <a:pt x="54" y="22"/>
                      </a:move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6" y="26"/>
                        <a:pt x="25" y="28"/>
                      </a:cubicBezTo>
                      <a:cubicBezTo>
                        <a:pt x="25" y="29"/>
                        <a:pt x="22" y="30"/>
                        <a:pt x="22" y="30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3" name="Freeform 350"/>
                <p:cNvSpPr>
                  <a:spLocks/>
                </p:cNvSpPr>
                <p:nvPr/>
              </p:nvSpPr>
              <p:spPr bwMode="auto">
                <a:xfrm>
                  <a:off x="5303838" y="3135313"/>
                  <a:ext cx="55562" cy="30162"/>
                </a:xfrm>
                <a:custGeom>
                  <a:avLst/>
                  <a:gdLst>
                    <a:gd name="T0" fmla="*/ 2147483647 w 42"/>
                    <a:gd name="T1" fmla="*/ 2147483647 h 24"/>
                    <a:gd name="T2" fmla="*/ 2147483647 w 42"/>
                    <a:gd name="T3" fmla="*/ 0 h 24"/>
                    <a:gd name="T4" fmla="*/ 0 w 42"/>
                    <a:gd name="T5" fmla="*/ 2147483647 h 24"/>
                    <a:gd name="T6" fmla="*/ 2147483647 w 42"/>
                    <a:gd name="T7" fmla="*/ 2147483647 h 24"/>
                    <a:gd name="T8" fmla="*/ 2147483647 w 42"/>
                    <a:gd name="T9" fmla="*/ 2147483647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42" y="2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4" name="Freeform 359"/>
                <p:cNvSpPr>
                  <a:spLocks/>
                </p:cNvSpPr>
                <p:nvPr/>
              </p:nvSpPr>
              <p:spPr bwMode="auto">
                <a:xfrm>
                  <a:off x="4991100" y="3009900"/>
                  <a:ext cx="77788" cy="47625"/>
                </a:xfrm>
                <a:custGeom>
                  <a:avLst/>
                  <a:gdLst>
                    <a:gd name="T0" fmla="*/ 2147483647 w 60"/>
                    <a:gd name="T1" fmla="*/ 2147483647 h 36"/>
                    <a:gd name="T2" fmla="*/ 2147483647 w 60"/>
                    <a:gd name="T3" fmla="*/ 2147483647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0 h 36"/>
                    <a:gd name="T10" fmla="*/ 2147483647 w 60"/>
                    <a:gd name="T11" fmla="*/ 0 h 36"/>
                    <a:gd name="T12" fmla="*/ 2147483647 w 60"/>
                    <a:gd name="T13" fmla="*/ 2147483647 h 36"/>
                    <a:gd name="T14" fmla="*/ 0 w 60"/>
                    <a:gd name="T15" fmla="*/ 2147483647 h 36"/>
                    <a:gd name="T16" fmla="*/ 2147483647 w 60"/>
                    <a:gd name="T17" fmla="*/ 2147483647 h 36"/>
                    <a:gd name="T18" fmla="*/ 2147483647 w 60"/>
                    <a:gd name="T19" fmla="*/ 2147483647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0" h="36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2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5" name="Freeform 360"/>
                <p:cNvSpPr>
                  <a:spLocks/>
                </p:cNvSpPr>
                <p:nvPr/>
              </p:nvSpPr>
              <p:spPr bwMode="auto">
                <a:xfrm>
                  <a:off x="4849813" y="3033713"/>
                  <a:ext cx="242887" cy="217487"/>
                </a:xfrm>
                <a:custGeom>
                  <a:avLst/>
                  <a:gdLst>
                    <a:gd name="T0" fmla="*/ 2147483647 w 31"/>
                    <a:gd name="T1" fmla="*/ 2147483647 h 28"/>
                    <a:gd name="T2" fmla="*/ 2147483647 w 31"/>
                    <a:gd name="T3" fmla="*/ 2147483647 h 28"/>
                    <a:gd name="T4" fmla="*/ 2147483647 w 31"/>
                    <a:gd name="T5" fmla="*/ 2147483647 h 28"/>
                    <a:gd name="T6" fmla="*/ 2147483647 w 31"/>
                    <a:gd name="T7" fmla="*/ 2147483647 h 28"/>
                    <a:gd name="T8" fmla="*/ 2147483647 w 31"/>
                    <a:gd name="T9" fmla="*/ 2147483647 h 28"/>
                    <a:gd name="T10" fmla="*/ 2147483647 w 31"/>
                    <a:gd name="T11" fmla="*/ 2147483647 h 28"/>
                    <a:gd name="T12" fmla="*/ 2147483647 w 31"/>
                    <a:gd name="T13" fmla="*/ 2147483647 h 28"/>
                    <a:gd name="T14" fmla="*/ 2147483647 w 31"/>
                    <a:gd name="T15" fmla="*/ 2147483647 h 28"/>
                    <a:gd name="T16" fmla="*/ 2147483647 w 31"/>
                    <a:gd name="T17" fmla="*/ 2147483647 h 28"/>
                    <a:gd name="T18" fmla="*/ 2147483647 w 31"/>
                    <a:gd name="T19" fmla="*/ 2147483647 h 28"/>
                    <a:gd name="T20" fmla="*/ 2147483647 w 31"/>
                    <a:gd name="T21" fmla="*/ 2147483647 h 28"/>
                    <a:gd name="T22" fmla="*/ 2147483647 w 31"/>
                    <a:gd name="T23" fmla="*/ 2147483647 h 28"/>
                    <a:gd name="T24" fmla="*/ 2147483647 w 31"/>
                    <a:gd name="T25" fmla="*/ 2147483647 h 28"/>
                    <a:gd name="T26" fmla="*/ 2147483647 w 31"/>
                    <a:gd name="T27" fmla="*/ 2147483647 h 28"/>
                    <a:gd name="T28" fmla="*/ 2147483647 w 31"/>
                    <a:gd name="T29" fmla="*/ 2147483647 h 28"/>
                    <a:gd name="T30" fmla="*/ 2147483647 w 31"/>
                    <a:gd name="T31" fmla="*/ 2147483647 h 28"/>
                    <a:gd name="T32" fmla="*/ 2147483647 w 31"/>
                    <a:gd name="T33" fmla="*/ 2147483647 h 28"/>
                    <a:gd name="T34" fmla="*/ 2147483647 w 31"/>
                    <a:gd name="T35" fmla="*/ 2147483647 h 28"/>
                    <a:gd name="T36" fmla="*/ 2147483647 w 31"/>
                    <a:gd name="T37" fmla="*/ 2147483647 h 28"/>
                    <a:gd name="T38" fmla="*/ 2147483647 w 31"/>
                    <a:gd name="T39" fmla="*/ 2147483647 h 28"/>
                    <a:gd name="T40" fmla="*/ 2147483647 w 31"/>
                    <a:gd name="T41" fmla="*/ 2147483647 h 28"/>
                    <a:gd name="T42" fmla="*/ 2147483647 w 31"/>
                    <a:gd name="T43" fmla="*/ 2147483647 h 28"/>
                    <a:gd name="T44" fmla="*/ 2147483647 w 31"/>
                    <a:gd name="T45" fmla="*/ 2147483647 h 28"/>
                    <a:gd name="T46" fmla="*/ 2147483647 w 31"/>
                    <a:gd name="T47" fmla="*/ 0 h 28"/>
                    <a:gd name="T48" fmla="*/ 2147483647 w 31"/>
                    <a:gd name="T49" fmla="*/ 2147483647 h 28"/>
                    <a:gd name="T50" fmla="*/ 2147483647 w 31"/>
                    <a:gd name="T51" fmla="*/ 2147483647 h 28"/>
                    <a:gd name="T52" fmla="*/ 2147483647 w 31"/>
                    <a:gd name="T53" fmla="*/ 0 h 28"/>
                    <a:gd name="T54" fmla="*/ 2147483647 w 31"/>
                    <a:gd name="T55" fmla="*/ 0 h 28"/>
                    <a:gd name="T56" fmla="*/ 2147483647 w 31"/>
                    <a:gd name="T57" fmla="*/ 2147483647 h 28"/>
                    <a:gd name="T58" fmla="*/ 2147483647 w 31"/>
                    <a:gd name="T59" fmla="*/ 2147483647 h 28"/>
                    <a:gd name="T60" fmla="*/ 0 w 31"/>
                    <a:gd name="T61" fmla="*/ 2147483647 h 28"/>
                    <a:gd name="T62" fmla="*/ 0 w 31"/>
                    <a:gd name="T63" fmla="*/ 2147483647 h 28"/>
                    <a:gd name="T64" fmla="*/ 2147483647 w 31"/>
                    <a:gd name="T65" fmla="*/ 2147483647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1" h="28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7"/>
                        <a:pt x="2" y="17"/>
                      </a:cubicBezTo>
                      <a:cubicBezTo>
                        <a:pt x="2" y="17"/>
                        <a:pt x="2" y="19"/>
                        <a:pt x="2" y="20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5" y="1"/>
                        <a:pt x="15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" name="Freeform 364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" name="Freeform 365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" name="Freeform 366"/>
                <p:cNvSpPr>
                  <a:spLocks/>
                </p:cNvSpPr>
                <p:nvPr/>
              </p:nvSpPr>
              <p:spPr bwMode="auto">
                <a:xfrm>
                  <a:off x="4198938" y="4016375"/>
                  <a:ext cx="407987" cy="384175"/>
                </a:xfrm>
                <a:custGeom>
                  <a:avLst/>
                  <a:gdLst>
                    <a:gd name="T0" fmla="*/ 2147483647 w 52"/>
                    <a:gd name="T1" fmla="*/ 2147483647 h 49"/>
                    <a:gd name="T2" fmla="*/ 2147483647 w 52"/>
                    <a:gd name="T3" fmla="*/ 2147483647 h 49"/>
                    <a:gd name="T4" fmla="*/ 2147483647 w 52"/>
                    <a:gd name="T5" fmla="*/ 2147483647 h 49"/>
                    <a:gd name="T6" fmla="*/ 2147483647 w 52"/>
                    <a:gd name="T7" fmla="*/ 2147483647 h 49"/>
                    <a:gd name="T8" fmla="*/ 2147483647 w 52"/>
                    <a:gd name="T9" fmla="*/ 2147483647 h 49"/>
                    <a:gd name="T10" fmla="*/ 2147483647 w 52"/>
                    <a:gd name="T11" fmla="*/ 2147483647 h 49"/>
                    <a:gd name="T12" fmla="*/ 2147483647 w 52"/>
                    <a:gd name="T13" fmla="*/ 2147483647 h 49"/>
                    <a:gd name="T14" fmla="*/ 2147483647 w 52"/>
                    <a:gd name="T15" fmla="*/ 2147483647 h 49"/>
                    <a:gd name="T16" fmla="*/ 2147483647 w 52"/>
                    <a:gd name="T17" fmla="*/ 2147483647 h 49"/>
                    <a:gd name="T18" fmla="*/ 2147483647 w 52"/>
                    <a:gd name="T19" fmla="*/ 2147483647 h 49"/>
                    <a:gd name="T20" fmla="*/ 2147483647 w 52"/>
                    <a:gd name="T21" fmla="*/ 2147483647 h 49"/>
                    <a:gd name="T22" fmla="*/ 2147483647 w 52"/>
                    <a:gd name="T23" fmla="*/ 0 h 49"/>
                    <a:gd name="T24" fmla="*/ 2147483647 w 52"/>
                    <a:gd name="T25" fmla="*/ 0 h 49"/>
                    <a:gd name="T26" fmla="*/ 2147483647 w 52"/>
                    <a:gd name="T27" fmla="*/ 2147483647 h 49"/>
                    <a:gd name="T28" fmla="*/ 2147483647 w 52"/>
                    <a:gd name="T29" fmla="*/ 2147483647 h 49"/>
                    <a:gd name="T30" fmla="*/ 2147483647 w 52"/>
                    <a:gd name="T31" fmla="*/ 2147483647 h 49"/>
                    <a:gd name="T32" fmla="*/ 2147483647 w 52"/>
                    <a:gd name="T33" fmla="*/ 2147483647 h 49"/>
                    <a:gd name="T34" fmla="*/ 2147483647 w 52"/>
                    <a:gd name="T35" fmla="*/ 2147483647 h 49"/>
                    <a:gd name="T36" fmla="*/ 2147483647 w 52"/>
                    <a:gd name="T37" fmla="*/ 2147483647 h 49"/>
                    <a:gd name="T38" fmla="*/ 0 w 52"/>
                    <a:gd name="T39" fmla="*/ 2147483647 h 49"/>
                    <a:gd name="T40" fmla="*/ 0 w 52"/>
                    <a:gd name="T41" fmla="*/ 2147483647 h 49"/>
                    <a:gd name="T42" fmla="*/ 2147483647 w 52"/>
                    <a:gd name="T43" fmla="*/ 2147483647 h 49"/>
                    <a:gd name="T44" fmla="*/ 2147483647 w 52"/>
                    <a:gd name="T45" fmla="*/ 2147483647 h 49"/>
                    <a:gd name="T46" fmla="*/ 2147483647 w 52"/>
                    <a:gd name="T47" fmla="*/ 2147483647 h 49"/>
                    <a:gd name="T48" fmla="*/ 2147483647 w 52"/>
                    <a:gd name="T49" fmla="*/ 2147483647 h 49"/>
                    <a:gd name="T50" fmla="*/ 2147483647 w 52"/>
                    <a:gd name="T51" fmla="*/ 2147483647 h 49"/>
                    <a:gd name="T52" fmla="*/ 2147483647 w 52"/>
                    <a:gd name="T53" fmla="*/ 2147483647 h 49"/>
                    <a:gd name="T54" fmla="*/ 2147483647 w 52"/>
                    <a:gd name="T55" fmla="*/ 2147483647 h 49"/>
                    <a:gd name="T56" fmla="*/ 2147483647 w 52"/>
                    <a:gd name="T57" fmla="*/ 2147483647 h 49"/>
                    <a:gd name="T58" fmla="*/ 2147483647 w 52"/>
                    <a:gd name="T59" fmla="*/ 2147483647 h 49"/>
                    <a:gd name="T60" fmla="*/ 2147483647 w 52"/>
                    <a:gd name="T61" fmla="*/ 2147483647 h 49"/>
                    <a:gd name="T62" fmla="*/ 2147483647 w 52"/>
                    <a:gd name="T63" fmla="*/ 2147483647 h 49"/>
                    <a:gd name="T64" fmla="*/ 2147483647 w 52"/>
                    <a:gd name="T65" fmla="*/ 2147483647 h 49"/>
                    <a:gd name="T66" fmla="*/ 2147483647 w 52"/>
                    <a:gd name="T67" fmla="*/ 2147483647 h 49"/>
                    <a:gd name="T68" fmla="*/ 2147483647 w 52"/>
                    <a:gd name="T69" fmla="*/ 2147483647 h 49"/>
                    <a:gd name="T70" fmla="*/ 2147483647 w 52"/>
                    <a:gd name="T71" fmla="*/ 2147483647 h 49"/>
                    <a:gd name="T72" fmla="*/ 2147483647 w 52"/>
                    <a:gd name="T73" fmla="*/ 2147483647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2" h="49">
                      <a:moveTo>
                        <a:pt x="24" y="44"/>
                      </a:move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10" y="42"/>
                        <a:pt x="10" y="42"/>
                      </a:cubicBezTo>
                      <a:cubicBezTo>
                        <a:pt x="11" y="42"/>
                        <a:pt x="11" y="44"/>
                        <a:pt x="11" y="44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lnTo>
                        <a:pt x="24" y="4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9" name="Freeform 367"/>
                <p:cNvSpPr>
                  <a:spLocks/>
                </p:cNvSpPr>
                <p:nvPr/>
              </p:nvSpPr>
              <p:spPr bwMode="auto">
                <a:xfrm>
                  <a:off x="5526088" y="4370388"/>
                  <a:ext cx="234950" cy="317500"/>
                </a:xfrm>
                <a:custGeom>
                  <a:avLst/>
                  <a:gdLst>
                    <a:gd name="T0" fmla="*/ 2147483647 w 180"/>
                    <a:gd name="T1" fmla="*/ 2147483647 h 246"/>
                    <a:gd name="T2" fmla="*/ 2147483647 w 180"/>
                    <a:gd name="T3" fmla="*/ 2147483647 h 246"/>
                    <a:gd name="T4" fmla="*/ 2147483647 w 180"/>
                    <a:gd name="T5" fmla="*/ 2147483647 h 246"/>
                    <a:gd name="T6" fmla="*/ 2147483647 w 180"/>
                    <a:gd name="T7" fmla="*/ 2147483647 h 246"/>
                    <a:gd name="T8" fmla="*/ 2147483647 w 180"/>
                    <a:gd name="T9" fmla="*/ 2147483647 h 246"/>
                    <a:gd name="T10" fmla="*/ 2147483647 w 180"/>
                    <a:gd name="T11" fmla="*/ 2147483647 h 246"/>
                    <a:gd name="T12" fmla="*/ 2147483647 w 180"/>
                    <a:gd name="T13" fmla="*/ 2147483647 h 246"/>
                    <a:gd name="T14" fmla="*/ 2147483647 w 180"/>
                    <a:gd name="T15" fmla="*/ 2147483647 h 246"/>
                    <a:gd name="T16" fmla="*/ 2147483647 w 180"/>
                    <a:gd name="T17" fmla="*/ 2147483647 h 246"/>
                    <a:gd name="T18" fmla="*/ 2147483647 w 180"/>
                    <a:gd name="T19" fmla="*/ 2147483647 h 246"/>
                    <a:gd name="T20" fmla="*/ 2147483647 w 180"/>
                    <a:gd name="T21" fmla="*/ 2147483647 h 246"/>
                    <a:gd name="T22" fmla="*/ 2147483647 w 180"/>
                    <a:gd name="T23" fmla="*/ 2147483647 h 246"/>
                    <a:gd name="T24" fmla="*/ 2147483647 w 180"/>
                    <a:gd name="T25" fmla="*/ 2147483647 h 246"/>
                    <a:gd name="T26" fmla="*/ 0 w 180"/>
                    <a:gd name="T27" fmla="*/ 2147483647 h 246"/>
                    <a:gd name="T28" fmla="*/ 0 w 180"/>
                    <a:gd name="T29" fmla="*/ 2147483647 h 246"/>
                    <a:gd name="T30" fmla="*/ 2147483647 w 180"/>
                    <a:gd name="T31" fmla="*/ 2147483647 h 246"/>
                    <a:gd name="T32" fmla="*/ 2147483647 w 180"/>
                    <a:gd name="T33" fmla="*/ 2147483647 h 246"/>
                    <a:gd name="T34" fmla="*/ 2147483647 w 180"/>
                    <a:gd name="T35" fmla="*/ 2147483647 h 246"/>
                    <a:gd name="T36" fmla="*/ 2147483647 w 180"/>
                    <a:gd name="T37" fmla="*/ 2147483647 h 246"/>
                    <a:gd name="T38" fmla="*/ 2147483647 w 180"/>
                    <a:gd name="T39" fmla="*/ 2147483647 h 246"/>
                    <a:gd name="T40" fmla="*/ 2147483647 w 180"/>
                    <a:gd name="T41" fmla="*/ 0 h 246"/>
                    <a:gd name="T42" fmla="*/ 2147483647 w 180"/>
                    <a:gd name="T43" fmla="*/ 2147483647 h 2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246">
                      <a:moveTo>
                        <a:pt x="72" y="18"/>
                      </a:moveTo>
                      <a:lnTo>
                        <a:pt x="48" y="12"/>
                      </a:lnTo>
                      <a:lnTo>
                        <a:pt x="48" y="6"/>
                      </a:lnTo>
                      <a:lnTo>
                        <a:pt x="30" y="18"/>
                      </a:lnTo>
                      <a:lnTo>
                        <a:pt x="42" y="36"/>
                      </a:lnTo>
                      <a:lnTo>
                        <a:pt x="84" y="60"/>
                      </a:lnTo>
                      <a:lnTo>
                        <a:pt x="126" y="66"/>
                      </a:lnTo>
                      <a:lnTo>
                        <a:pt x="78" y="120"/>
                      </a:lnTo>
                      <a:lnTo>
                        <a:pt x="36" y="132"/>
                      </a:lnTo>
                      <a:lnTo>
                        <a:pt x="18" y="144"/>
                      </a:lnTo>
                      <a:lnTo>
                        <a:pt x="24" y="150"/>
                      </a:lnTo>
                      <a:lnTo>
                        <a:pt x="18" y="144"/>
                      </a:lnTo>
                      <a:lnTo>
                        <a:pt x="18" y="150"/>
                      </a:lnTo>
                      <a:lnTo>
                        <a:pt x="0" y="168"/>
                      </a:lnTo>
                      <a:lnTo>
                        <a:pt x="0" y="228"/>
                      </a:lnTo>
                      <a:lnTo>
                        <a:pt x="12" y="246"/>
                      </a:lnTo>
                      <a:lnTo>
                        <a:pt x="42" y="204"/>
                      </a:lnTo>
                      <a:lnTo>
                        <a:pt x="90" y="180"/>
                      </a:lnTo>
                      <a:lnTo>
                        <a:pt x="132" y="132"/>
                      </a:lnTo>
                      <a:lnTo>
                        <a:pt x="168" y="48"/>
                      </a:lnTo>
                      <a:lnTo>
                        <a:pt x="180" y="0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0" name="Freeform 368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2147483647 w 24"/>
                    <a:gd name="T15" fmla="*/ 0 h 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369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2" name="Freeform 370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2147483647 w 198"/>
                    <a:gd name="T51" fmla="*/ 2147483647 h 3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  <a:lnTo>
                        <a:pt x="36" y="31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371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4" name="Freeform 372"/>
                <p:cNvSpPr>
                  <a:spLocks/>
                </p:cNvSpPr>
                <p:nvPr/>
              </p:nvSpPr>
              <p:spPr bwMode="auto">
                <a:xfrm>
                  <a:off x="4913313" y="5211763"/>
                  <a:ext cx="398462" cy="354012"/>
                </a:xfrm>
                <a:custGeom>
                  <a:avLst/>
                  <a:gdLst>
                    <a:gd name="T0" fmla="*/ 2147483647 w 51"/>
                    <a:gd name="T1" fmla="*/ 2147483647 h 45"/>
                    <a:gd name="T2" fmla="*/ 2147483647 w 51"/>
                    <a:gd name="T3" fmla="*/ 2147483647 h 45"/>
                    <a:gd name="T4" fmla="*/ 2147483647 w 51"/>
                    <a:gd name="T5" fmla="*/ 2147483647 h 45"/>
                    <a:gd name="T6" fmla="*/ 2147483647 w 51"/>
                    <a:gd name="T7" fmla="*/ 2147483647 h 45"/>
                    <a:gd name="T8" fmla="*/ 2147483647 w 51"/>
                    <a:gd name="T9" fmla="*/ 0 h 45"/>
                    <a:gd name="T10" fmla="*/ 2147483647 w 51"/>
                    <a:gd name="T11" fmla="*/ 2147483647 h 45"/>
                    <a:gd name="T12" fmla="*/ 2147483647 w 51"/>
                    <a:gd name="T13" fmla="*/ 2147483647 h 45"/>
                    <a:gd name="T14" fmla="*/ 2147483647 w 51"/>
                    <a:gd name="T15" fmla="*/ 2147483647 h 45"/>
                    <a:gd name="T16" fmla="*/ 2147483647 w 51"/>
                    <a:gd name="T17" fmla="*/ 2147483647 h 45"/>
                    <a:gd name="T18" fmla="*/ 2147483647 w 51"/>
                    <a:gd name="T19" fmla="*/ 2147483647 h 45"/>
                    <a:gd name="T20" fmla="*/ 2147483647 w 51"/>
                    <a:gd name="T21" fmla="*/ 2147483647 h 45"/>
                    <a:gd name="T22" fmla="*/ 2147483647 w 51"/>
                    <a:gd name="T23" fmla="*/ 2147483647 h 45"/>
                    <a:gd name="T24" fmla="*/ 2147483647 w 51"/>
                    <a:gd name="T25" fmla="*/ 2147483647 h 45"/>
                    <a:gd name="T26" fmla="*/ 2147483647 w 51"/>
                    <a:gd name="T27" fmla="*/ 2147483647 h 45"/>
                    <a:gd name="T28" fmla="*/ 2147483647 w 51"/>
                    <a:gd name="T29" fmla="*/ 2147483647 h 45"/>
                    <a:gd name="T30" fmla="*/ 2147483647 w 51"/>
                    <a:gd name="T31" fmla="*/ 2147483647 h 45"/>
                    <a:gd name="T32" fmla="*/ 2147483647 w 51"/>
                    <a:gd name="T33" fmla="*/ 2147483647 h 45"/>
                    <a:gd name="T34" fmla="*/ 0 w 51"/>
                    <a:gd name="T35" fmla="*/ 2147483647 h 45"/>
                    <a:gd name="T36" fmla="*/ 2147483647 w 51"/>
                    <a:gd name="T37" fmla="*/ 2147483647 h 45"/>
                    <a:gd name="T38" fmla="*/ 2147483647 w 51"/>
                    <a:gd name="T39" fmla="*/ 2147483647 h 45"/>
                    <a:gd name="T40" fmla="*/ 2147483647 w 51"/>
                    <a:gd name="T41" fmla="*/ 2147483647 h 45"/>
                    <a:gd name="T42" fmla="*/ 2147483647 w 51"/>
                    <a:gd name="T43" fmla="*/ 2147483647 h 45"/>
                    <a:gd name="T44" fmla="*/ 2147483647 w 51"/>
                    <a:gd name="T45" fmla="*/ 2147483647 h 45"/>
                    <a:gd name="T46" fmla="*/ 2147483647 w 51"/>
                    <a:gd name="T47" fmla="*/ 2147483647 h 45"/>
                    <a:gd name="T48" fmla="*/ 2147483647 w 51"/>
                    <a:gd name="T49" fmla="*/ 2147483647 h 45"/>
                    <a:gd name="T50" fmla="*/ 2147483647 w 51"/>
                    <a:gd name="T51" fmla="*/ 2147483647 h 45"/>
                    <a:gd name="T52" fmla="*/ 2147483647 w 51"/>
                    <a:gd name="T53" fmla="*/ 2147483647 h 45"/>
                    <a:gd name="T54" fmla="*/ 2147483647 w 51"/>
                    <a:gd name="T55" fmla="*/ 2147483647 h 45"/>
                    <a:gd name="T56" fmla="*/ 2147483647 w 51"/>
                    <a:gd name="T57" fmla="*/ 2147483647 h 45"/>
                    <a:gd name="T58" fmla="*/ 2147483647 w 51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1" h="45">
                      <a:moveTo>
                        <a:pt x="48" y="1"/>
                      </a:move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50" y="19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lnTo>
                        <a:pt x="48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373"/>
                <p:cNvSpPr>
                  <a:spLocks/>
                </p:cNvSpPr>
                <p:nvPr/>
              </p:nvSpPr>
              <p:spPr bwMode="auto">
                <a:xfrm>
                  <a:off x="4999038" y="5095875"/>
                  <a:ext cx="236537" cy="234950"/>
                </a:xfrm>
                <a:custGeom>
                  <a:avLst/>
                  <a:gdLst>
                    <a:gd name="T0" fmla="*/ 2147483647 w 180"/>
                    <a:gd name="T1" fmla="*/ 2147483647 h 180"/>
                    <a:gd name="T2" fmla="*/ 2147483647 w 180"/>
                    <a:gd name="T3" fmla="*/ 2147483647 h 180"/>
                    <a:gd name="T4" fmla="*/ 2147483647 w 180"/>
                    <a:gd name="T5" fmla="*/ 2147483647 h 180"/>
                    <a:gd name="T6" fmla="*/ 2147483647 w 180"/>
                    <a:gd name="T7" fmla="*/ 2147483647 h 180"/>
                    <a:gd name="T8" fmla="*/ 2147483647 w 180"/>
                    <a:gd name="T9" fmla="*/ 2147483647 h 180"/>
                    <a:gd name="T10" fmla="*/ 2147483647 w 180"/>
                    <a:gd name="T11" fmla="*/ 2147483647 h 180"/>
                    <a:gd name="T12" fmla="*/ 2147483647 w 180"/>
                    <a:gd name="T13" fmla="*/ 2147483647 h 180"/>
                    <a:gd name="T14" fmla="*/ 2147483647 w 180"/>
                    <a:gd name="T15" fmla="*/ 0 h 180"/>
                    <a:gd name="T16" fmla="*/ 2147483647 w 180"/>
                    <a:gd name="T17" fmla="*/ 2147483647 h 180"/>
                    <a:gd name="T18" fmla="*/ 2147483647 w 180"/>
                    <a:gd name="T19" fmla="*/ 2147483647 h 180"/>
                    <a:gd name="T20" fmla="*/ 2147483647 w 180"/>
                    <a:gd name="T21" fmla="*/ 2147483647 h 180"/>
                    <a:gd name="T22" fmla="*/ 0 w 180"/>
                    <a:gd name="T23" fmla="*/ 2147483647 h 180"/>
                    <a:gd name="T24" fmla="*/ 0 w 180"/>
                    <a:gd name="T25" fmla="*/ 2147483647 h 180"/>
                    <a:gd name="T26" fmla="*/ 2147483647 w 180"/>
                    <a:gd name="T27" fmla="*/ 2147483647 h 180"/>
                    <a:gd name="T28" fmla="*/ 2147483647 w 180"/>
                    <a:gd name="T29" fmla="*/ 2147483647 h 180"/>
                    <a:gd name="T30" fmla="*/ 2147483647 w 180"/>
                    <a:gd name="T31" fmla="*/ 2147483647 h 180"/>
                    <a:gd name="T32" fmla="*/ 2147483647 w 180"/>
                    <a:gd name="T33" fmla="*/ 2147483647 h 180"/>
                    <a:gd name="T34" fmla="*/ 2147483647 w 180"/>
                    <a:gd name="T35" fmla="*/ 2147483647 h 180"/>
                    <a:gd name="T36" fmla="*/ 2147483647 w 180"/>
                    <a:gd name="T37" fmla="*/ 2147483647 h 180"/>
                    <a:gd name="T38" fmla="*/ 2147483647 w 180"/>
                    <a:gd name="T39" fmla="*/ 2147483647 h 180"/>
                    <a:gd name="T40" fmla="*/ 2147483647 w 180"/>
                    <a:gd name="T41" fmla="*/ 2147483647 h 180"/>
                    <a:gd name="T42" fmla="*/ 2147483647 w 18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180">
                      <a:moveTo>
                        <a:pt x="144" y="54"/>
                      </a:moveTo>
                      <a:lnTo>
                        <a:pt x="132" y="54"/>
                      </a:lnTo>
                      <a:lnTo>
                        <a:pt x="114" y="30"/>
                      </a:lnTo>
                      <a:lnTo>
                        <a:pt x="102" y="6"/>
                      </a:lnTo>
                      <a:lnTo>
                        <a:pt x="96" y="6"/>
                      </a:lnTo>
                      <a:lnTo>
                        <a:pt x="84" y="12"/>
                      </a:lnTo>
                      <a:lnTo>
                        <a:pt x="96" y="6"/>
                      </a:lnTo>
                      <a:lnTo>
                        <a:pt x="84" y="0"/>
                      </a:lnTo>
                      <a:lnTo>
                        <a:pt x="66" y="6"/>
                      </a:lnTo>
                      <a:lnTo>
                        <a:pt x="18" y="18"/>
                      </a:lnTo>
                      <a:lnTo>
                        <a:pt x="12" y="84"/>
                      </a:lnTo>
                      <a:lnTo>
                        <a:pt x="0" y="90"/>
                      </a:lnTo>
                      <a:lnTo>
                        <a:pt x="0" y="144"/>
                      </a:lnTo>
                      <a:lnTo>
                        <a:pt x="12" y="168"/>
                      </a:lnTo>
                      <a:lnTo>
                        <a:pt x="18" y="180"/>
                      </a:lnTo>
                      <a:lnTo>
                        <a:pt x="36" y="180"/>
                      </a:lnTo>
                      <a:lnTo>
                        <a:pt x="66" y="162"/>
                      </a:lnTo>
                      <a:lnTo>
                        <a:pt x="90" y="162"/>
                      </a:lnTo>
                      <a:lnTo>
                        <a:pt x="138" y="120"/>
                      </a:lnTo>
                      <a:lnTo>
                        <a:pt x="180" y="90"/>
                      </a:lnTo>
                      <a:lnTo>
                        <a:pt x="150" y="78"/>
                      </a:lnTo>
                      <a:lnTo>
                        <a:pt x="144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6" name="Freeform 374"/>
                <p:cNvSpPr>
                  <a:spLocks/>
                </p:cNvSpPr>
                <p:nvPr/>
              </p:nvSpPr>
              <p:spPr bwMode="auto">
                <a:xfrm>
                  <a:off x="5241925" y="4914900"/>
                  <a:ext cx="268288" cy="422275"/>
                </a:xfrm>
                <a:custGeom>
                  <a:avLst/>
                  <a:gdLst>
                    <a:gd name="T0" fmla="*/ 2147483647 w 34"/>
                    <a:gd name="T1" fmla="*/ 2147483647 h 54"/>
                    <a:gd name="T2" fmla="*/ 2147483647 w 34"/>
                    <a:gd name="T3" fmla="*/ 2147483647 h 54"/>
                    <a:gd name="T4" fmla="*/ 2147483647 w 34"/>
                    <a:gd name="T5" fmla="*/ 2147483647 h 54"/>
                    <a:gd name="T6" fmla="*/ 2147483647 w 34"/>
                    <a:gd name="T7" fmla="*/ 2147483647 h 54"/>
                    <a:gd name="T8" fmla="*/ 2147483647 w 34"/>
                    <a:gd name="T9" fmla="*/ 2147483647 h 54"/>
                    <a:gd name="T10" fmla="*/ 2147483647 w 34"/>
                    <a:gd name="T11" fmla="*/ 2147483647 h 54"/>
                    <a:gd name="T12" fmla="*/ 2147483647 w 34"/>
                    <a:gd name="T13" fmla="*/ 2147483647 h 54"/>
                    <a:gd name="T14" fmla="*/ 2147483647 w 34"/>
                    <a:gd name="T15" fmla="*/ 2147483647 h 54"/>
                    <a:gd name="T16" fmla="*/ 2147483647 w 34"/>
                    <a:gd name="T17" fmla="*/ 2147483647 h 54"/>
                    <a:gd name="T18" fmla="*/ 2147483647 w 34"/>
                    <a:gd name="T19" fmla="*/ 2147483647 h 54"/>
                    <a:gd name="T20" fmla="*/ 2147483647 w 34"/>
                    <a:gd name="T21" fmla="*/ 2147483647 h 54"/>
                    <a:gd name="T22" fmla="*/ 2147483647 w 34"/>
                    <a:gd name="T23" fmla="*/ 2147483647 h 54"/>
                    <a:gd name="T24" fmla="*/ 0 w 34"/>
                    <a:gd name="T25" fmla="*/ 2147483647 h 54"/>
                    <a:gd name="T26" fmla="*/ 0 w 34"/>
                    <a:gd name="T27" fmla="*/ 2147483647 h 54"/>
                    <a:gd name="T28" fmla="*/ 2147483647 w 34"/>
                    <a:gd name="T29" fmla="*/ 2147483647 h 54"/>
                    <a:gd name="T30" fmla="*/ 2147483647 w 34"/>
                    <a:gd name="T31" fmla="*/ 2147483647 h 54"/>
                    <a:gd name="T32" fmla="*/ 2147483647 w 34"/>
                    <a:gd name="T33" fmla="*/ 2147483647 h 54"/>
                    <a:gd name="T34" fmla="*/ 2147483647 w 34"/>
                    <a:gd name="T35" fmla="*/ 2147483647 h 54"/>
                    <a:gd name="T36" fmla="*/ 2147483647 w 34"/>
                    <a:gd name="T37" fmla="*/ 2147483647 h 54"/>
                    <a:gd name="T38" fmla="*/ 2147483647 w 34"/>
                    <a:gd name="T39" fmla="*/ 2147483647 h 54"/>
                    <a:gd name="T40" fmla="*/ 2147483647 w 34"/>
                    <a:gd name="T41" fmla="*/ 2147483647 h 54"/>
                    <a:gd name="T42" fmla="*/ 2147483647 w 34"/>
                    <a:gd name="T43" fmla="*/ 2147483647 h 54"/>
                    <a:gd name="T44" fmla="*/ 2147483647 w 34"/>
                    <a:gd name="T45" fmla="*/ 2147483647 h 54"/>
                    <a:gd name="T46" fmla="*/ 2147483647 w 34"/>
                    <a:gd name="T47" fmla="*/ 2147483647 h 54"/>
                    <a:gd name="T48" fmla="*/ 2147483647 w 34"/>
                    <a:gd name="T49" fmla="*/ 2147483647 h 54"/>
                    <a:gd name="T50" fmla="*/ 2147483647 w 34"/>
                    <a:gd name="T51" fmla="*/ 2147483647 h 54"/>
                    <a:gd name="T52" fmla="*/ 2147483647 w 34"/>
                    <a:gd name="T53" fmla="*/ 2147483647 h 54"/>
                    <a:gd name="T54" fmla="*/ 2147483647 w 34"/>
                    <a:gd name="T55" fmla="*/ 2147483647 h 54"/>
                    <a:gd name="T56" fmla="*/ 2147483647 w 34"/>
                    <a:gd name="T57" fmla="*/ 2147483647 h 54"/>
                    <a:gd name="T58" fmla="*/ 2147483647 w 34"/>
                    <a:gd name="T59" fmla="*/ 2147483647 h 54"/>
                    <a:gd name="T60" fmla="*/ 2147483647 w 34"/>
                    <a:gd name="T61" fmla="*/ 2147483647 h 54"/>
                    <a:gd name="T62" fmla="*/ 2147483647 w 34"/>
                    <a:gd name="T63" fmla="*/ 2147483647 h 54"/>
                    <a:gd name="T64" fmla="*/ 2147483647 w 34"/>
                    <a:gd name="T65" fmla="*/ 2147483647 h 54"/>
                    <a:gd name="T66" fmla="*/ 2147483647 w 34"/>
                    <a:gd name="T67" fmla="*/ 2147483647 h 54"/>
                    <a:gd name="T68" fmla="*/ 2147483647 w 34"/>
                    <a:gd name="T69" fmla="*/ 0 h 54"/>
                    <a:gd name="T70" fmla="*/ 2147483647 w 34"/>
                    <a:gd name="T71" fmla="*/ 0 h 54"/>
                    <a:gd name="T72" fmla="*/ 2147483647 w 34"/>
                    <a:gd name="T73" fmla="*/ 2147483647 h 54"/>
                    <a:gd name="T74" fmla="*/ 2147483647 w 34"/>
                    <a:gd name="T75" fmla="*/ 2147483647 h 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34" h="54">
                      <a:moveTo>
                        <a:pt x="22" y="2"/>
                      </a:move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375"/>
                <p:cNvSpPr>
                  <a:spLocks/>
                </p:cNvSpPr>
                <p:nvPr/>
              </p:nvSpPr>
              <p:spPr bwMode="auto">
                <a:xfrm>
                  <a:off x="5241925" y="4673600"/>
                  <a:ext cx="260350" cy="265113"/>
                </a:xfrm>
                <a:custGeom>
                  <a:avLst/>
                  <a:gdLst>
                    <a:gd name="T0" fmla="*/ 2147483647 w 33"/>
                    <a:gd name="T1" fmla="*/ 2147483647 h 34"/>
                    <a:gd name="T2" fmla="*/ 2147483647 w 33"/>
                    <a:gd name="T3" fmla="*/ 2147483647 h 34"/>
                    <a:gd name="T4" fmla="*/ 2147483647 w 33"/>
                    <a:gd name="T5" fmla="*/ 2147483647 h 34"/>
                    <a:gd name="T6" fmla="*/ 2147483647 w 33"/>
                    <a:gd name="T7" fmla="*/ 2147483647 h 34"/>
                    <a:gd name="T8" fmla="*/ 2147483647 w 33"/>
                    <a:gd name="T9" fmla="*/ 0 h 34"/>
                    <a:gd name="T10" fmla="*/ 2147483647 w 33"/>
                    <a:gd name="T11" fmla="*/ 2147483647 h 34"/>
                    <a:gd name="T12" fmla="*/ 2147483647 w 33"/>
                    <a:gd name="T13" fmla="*/ 2147483647 h 34"/>
                    <a:gd name="T14" fmla="*/ 2147483647 w 33"/>
                    <a:gd name="T15" fmla="*/ 2147483647 h 34"/>
                    <a:gd name="T16" fmla="*/ 2147483647 w 33"/>
                    <a:gd name="T17" fmla="*/ 2147483647 h 34"/>
                    <a:gd name="T18" fmla="*/ 2147483647 w 33"/>
                    <a:gd name="T19" fmla="*/ 2147483647 h 34"/>
                    <a:gd name="T20" fmla="*/ 2147483647 w 33"/>
                    <a:gd name="T21" fmla="*/ 2147483647 h 34"/>
                    <a:gd name="T22" fmla="*/ 0 w 33"/>
                    <a:gd name="T23" fmla="*/ 2147483647 h 34"/>
                    <a:gd name="T24" fmla="*/ 2147483647 w 33"/>
                    <a:gd name="T25" fmla="*/ 2147483647 h 34"/>
                    <a:gd name="T26" fmla="*/ 2147483647 w 33"/>
                    <a:gd name="T27" fmla="*/ 2147483647 h 34"/>
                    <a:gd name="T28" fmla="*/ 2147483647 w 33"/>
                    <a:gd name="T29" fmla="*/ 2147483647 h 34"/>
                    <a:gd name="T30" fmla="*/ 2147483647 w 33"/>
                    <a:gd name="T31" fmla="*/ 2147483647 h 34"/>
                    <a:gd name="T32" fmla="*/ 2147483647 w 33"/>
                    <a:gd name="T33" fmla="*/ 2147483647 h 34"/>
                    <a:gd name="T34" fmla="*/ 2147483647 w 33"/>
                    <a:gd name="T35" fmla="*/ 2147483647 h 34"/>
                    <a:gd name="T36" fmla="*/ 2147483647 w 33"/>
                    <a:gd name="T37" fmla="*/ 2147483647 h 34"/>
                    <a:gd name="T38" fmla="*/ 2147483647 w 33"/>
                    <a:gd name="T39" fmla="*/ 2147483647 h 34"/>
                    <a:gd name="T40" fmla="*/ 2147483647 w 33"/>
                    <a:gd name="T41" fmla="*/ 2147483647 h 34"/>
                    <a:gd name="T42" fmla="*/ 2147483647 w 33"/>
                    <a:gd name="T43" fmla="*/ 2147483647 h 34"/>
                    <a:gd name="T44" fmla="*/ 2147483647 w 33"/>
                    <a:gd name="T45" fmla="*/ 2147483647 h 34"/>
                    <a:gd name="T46" fmla="*/ 2147483647 w 33"/>
                    <a:gd name="T47" fmla="*/ 2147483647 h 34"/>
                    <a:gd name="T48" fmla="*/ 2147483647 w 33"/>
                    <a:gd name="T49" fmla="*/ 2147483647 h 34"/>
                    <a:gd name="T50" fmla="*/ 2147483647 w 33"/>
                    <a:gd name="T51" fmla="*/ 2147483647 h 34"/>
                    <a:gd name="T52" fmla="*/ 2147483647 w 33"/>
                    <a:gd name="T53" fmla="*/ 2147483647 h 3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3" h="34">
                      <a:moveTo>
                        <a:pt x="25" y="6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8" y="26"/>
                        <a:pt x="9" y="26"/>
                      </a:cubicBezTo>
                      <a:cubicBezTo>
                        <a:pt x="9" y="26"/>
                        <a:pt x="14" y="27"/>
                        <a:pt x="14" y="27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8" y="15"/>
                        <a:pt x="28" y="14"/>
                      </a:cubicBezTo>
                      <a:cubicBezTo>
                        <a:pt x="28" y="13"/>
                        <a:pt x="29" y="12"/>
                        <a:pt x="30" y="12"/>
                      </a:cubicBezTo>
                      <a:cubicBezTo>
                        <a:pt x="25" y="9"/>
                        <a:pt x="25" y="9"/>
                        <a:pt x="25" y="9"/>
                      </a:cubicBezTo>
                      <a:lnTo>
                        <a:pt x="25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8" name="Freeform 376"/>
                <p:cNvSpPr>
                  <a:spLocks/>
                </p:cNvSpPr>
                <p:nvPr/>
              </p:nvSpPr>
              <p:spPr bwMode="auto">
                <a:xfrm>
                  <a:off x="4802188" y="4797425"/>
                  <a:ext cx="298450" cy="298450"/>
                </a:xfrm>
                <a:custGeom>
                  <a:avLst/>
                  <a:gdLst>
                    <a:gd name="T0" fmla="*/ 2147483647 w 38"/>
                    <a:gd name="T1" fmla="*/ 2147483647 h 38"/>
                    <a:gd name="T2" fmla="*/ 2147483647 w 38"/>
                    <a:gd name="T3" fmla="*/ 2147483647 h 38"/>
                    <a:gd name="T4" fmla="*/ 2147483647 w 38"/>
                    <a:gd name="T5" fmla="*/ 2147483647 h 38"/>
                    <a:gd name="T6" fmla="*/ 2147483647 w 38"/>
                    <a:gd name="T7" fmla="*/ 2147483647 h 38"/>
                    <a:gd name="T8" fmla="*/ 2147483647 w 38"/>
                    <a:gd name="T9" fmla="*/ 2147483647 h 38"/>
                    <a:gd name="T10" fmla="*/ 2147483647 w 38"/>
                    <a:gd name="T11" fmla="*/ 2147483647 h 38"/>
                    <a:gd name="T12" fmla="*/ 2147483647 w 38"/>
                    <a:gd name="T13" fmla="*/ 2147483647 h 38"/>
                    <a:gd name="T14" fmla="*/ 2147483647 w 38"/>
                    <a:gd name="T15" fmla="*/ 2147483647 h 38"/>
                    <a:gd name="T16" fmla="*/ 2147483647 w 38"/>
                    <a:gd name="T17" fmla="*/ 2147483647 h 38"/>
                    <a:gd name="T18" fmla="*/ 2147483647 w 38"/>
                    <a:gd name="T19" fmla="*/ 2147483647 h 38"/>
                    <a:gd name="T20" fmla="*/ 2147483647 w 38"/>
                    <a:gd name="T21" fmla="*/ 2147483647 h 38"/>
                    <a:gd name="T22" fmla="*/ 2147483647 w 38"/>
                    <a:gd name="T23" fmla="*/ 2147483647 h 38"/>
                    <a:gd name="T24" fmla="*/ 2147483647 w 38"/>
                    <a:gd name="T25" fmla="*/ 2147483647 h 38"/>
                    <a:gd name="T26" fmla="*/ 2147483647 w 38"/>
                    <a:gd name="T27" fmla="*/ 2147483647 h 38"/>
                    <a:gd name="T28" fmla="*/ 2147483647 w 38"/>
                    <a:gd name="T29" fmla="*/ 2147483647 h 38"/>
                    <a:gd name="T30" fmla="*/ 2147483647 w 38"/>
                    <a:gd name="T31" fmla="*/ 2147483647 h 38"/>
                    <a:gd name="T32" fmla="*/ 2147483647 w 38"/>
                    <a:gd name="T33" fmla="*/ 0 h 38"/>
                    <a:gd name="T34" fmla="*/ 2147483647 w 38"/>
                    <a:gd name="T35" fmla="*/ 0 h 38"/>
                    <a:gd name="T36" fmla="*/ 2147483647 w 38"/>
                    <a:gd name="T37" fmla="*/ 2147483647 h 38"/>
                    <a:gd name="T38" fmla="*/ 2147483647 w 38"/>
                    <a:gd name="T39" fmla="*/ 2147483647 h 38"/>
                    <a:gd name="T40" fmla="*/ 2147483647 w 38"/>
                    <a:gd name="T41" fmla="*/ 2147483647 h 38"/>
                    <a:gd name="T42" fmla="*/ 0 w 38"/>
                    <a:gd name="T43" fmla="*/ 2147483647 h 38"/>
                    <a:gd name="T44" fmla="*/ 0 w 38"/>
                    <a:gd name="T45" fmla="*/ 2147483647 h 38"/>
                    <a:gd name="T46" fmla="*/ 2147483647 w 38"/>
                    <a:gd name="T47" fmla="*/ 2147483647 h 38"/>
                    <a:gd name="T48" fmla="*/ 2147483647 w 38"/>
                    <a:gd name="T49" fmla="*/ 2147483647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4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25" y="4"/>
                        <a:pt x="24" y="4"/>
                      </a:cubicBezTo>
                      <a:cubicBezTo>
                        <a:pt x="24" y="4"/>
                        <a:pt x="22" y="6"/>
                        <a:pt x="21" y="6"/>
                      </a:cubicBezTo>
                      <a:cubicBezTo>
                        <a:pt x="20" y="7"/>
                        <a:pt x="19" y="6"/>
                        <a:pt x="18" y="6"/>
                      </a:cubicBezTo>
                      <a:cubicBezTo>
                        <a:pt x="17" y="6"/>
                        <a:pt x="13" y="0"/>
                        <a:pt x="12" y="0"/>
                      </a:cubicBezTo>
                      <a:cubicBezTo>
                        <a:pt x="11" y="0"/>
                        <a:pt x="4" y="0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lnTo>
                        <a:pt x="4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377"/>
                <p:cNvSpPr>
                  <a:spLocks/>
                </p:cNvSpPr>
                <p:nvPr/>
              </p:nvSpPr>
              <p:spPr bwMode="auto">
                <a:xfrm>
                  <a:off x="4802188" y="4516438"/>
                  <a:ext cx="463550" cy="460375"/>
                </a:xfrm>
                <a:custGeom>
                  <a:avLst/>
                  <a:gdLst>
                    <a:gd name="T0" fmla="*/ 2147483647 w 59"/>
                    <a:gd name="T1" fmla="*/ 2147483647 h 59"/>
                    <a:gd name="T2" fmla="*/ 2147483647 w 59"/>
                    <a:gd name="T3" fmla="*/ 2147483647 h 59"/>
                    <a:gd name="T4" fmla="*/ 2147483647 w 59"/>
                    <a:gd name="T5" fmla="*/ 2147483647 h 59"/>
                    <a:gd name="T6" fmla="*/ 2147483647 w 59"/>
                    <a:gd name="T7" fmla="*/ 2147483647 h 59"/>
                    <a:gd name="T8" fmla="*/ 2147483647 w 59"/>
                    <a:gd name="T9" fmla="*/ 2147483647 h 59"/>
                    <a:gd name="T10" fmla="*/ 2147483647 w 59"/>
                    <a:gd name="T11" fmla="*/ 2147483647 h 59"/>
                    <a:gd name="T12" fmla="*/ 0 w 59"/>
                    <a:gd name="T13" fmla="*/ 2147483647 h 59"/>
                    <a:gd name="T14" fmla="*/ 2147483647 w 59"/>
                    <a:gd name="T15" fmla="*/ 2147483647 h 59"/>
                    <a:gd name="T16" fmla="*/ 2147483647 w 59"/>
                    <a:gd name="T17" fmla="*/ 2147483647 h 59"/>
                    <a:gd name="T18" fmla="*/ 2147483647 w 59"/>
                    <a:gd name="T19" fmla="*/ 2147483647 h 59"/>
                    <a:gd name="T20" fmla="*/ 2147483647 w 59"/>
                    <a:gd name="T21" fmla="*/ 2147483647 h 59"/>
                    <a:gd name="T22" fmla="*/ 2147483647 w 59"/>
                    <a:gd name="T23" fmla="*/ 2147483647 h 59"/>
                    <a:gd name="T24" fmla="*/ 2147483647 w 59"/>
                    <a:gd name="T25" fmla="*/ 2147483647 h 59"/>
                    <a:gd name="T26" fmla="*/ 2147483647 w 59"/>
                    <a:gd name="T27" fmla="*/ 2147483647 h 59"/>
                    <a:gd name="T28" fmla="*/ 2147483647 w 59"/>
                    <a:gd name="T29" fmla="*/ 2147483647 h 59"/>
                    <a:gd name="T30" fmla="*/ 2147483647 w 59"/>
                    <a:gd name="T31" fmla="*/ 2147483647 h 59"/>
                    <a:gd name="T32" fmla="*/ 2147483647 w 59"/>
                    <a:gd name="T33" fmla="*/ 2147483647 h 59"/>
                    <a:gd name="T34" fmla="*/ 2147483647 w 59"/>
                    <a:gd name="T35" fmla="*/ 2147483647 h 59"/>
                    <a:gd name="T36" fmla="*/ 2147483647 w 59"/>
                    <a:gd name="T37" fmla="*/ 2147483647 h 59"/>
                    <a:gd name="T38" fmla="*/ 2147483647 w 59"/>
                    <a:gd name="T39" fmla="*/ 2147483647 h 59"/>
                    <a:gd name="T40" fmla="*/ 2147483647 w 59"/>
                    <a:gd name="T41" fmla="*/ 2147483647 h 59"/>
                    <a:gd name="T42" fmla="*/ 2147483647 w 59"/>
                    <a:gd name="T43" fmla="*/ 2147483647 h 59"/>
                    <a:gd name="T44" fmla="*/ 2147483647 w 59"/>
                    <a:gd name="T45" fmla="*/ 2147483647 h 59"/>
                    <a:gd name="T46" fmla="*/ 2147483647 w 59"/>
                    <a:gd name="T47" fmla="*/ 2147483647 h 59"/>
                    <a:gd name="T48" fmla="*/ 2147483647 w 59"/>
                    <a:gd name="T49" fmla="*/ 2147483647 h 59"/>
                    <a:gd name="T50" fmla="*/ 2147483647 w 59"/>
                    <a:gd name="T51" fmla="*/ 2147483647 h 59"/>
                    <a:gd name="T52" fmla="*/ 2147483647 w 59"/>
                    <a:gd name="T53" fmla="*/ 2147483647 h 59"/>
                    <a:gd name="T54" fmla="*/ 2147483647 w 59"/>
                    <a:gd name="T55" fmla="*/ 2147483647 h 59"/>
                    <a:gd name="T56" fmla="*/ 2147483647 w 59"/>
                    <a:gd name="T57" fmla="*/ 2147483647 h 59"/>
                    <a:gd name="T58" fmla="*/ 2147483647 w 59"/>
                    <a:gd name="T59" fmla="*/ 2147483647 h 59"/>
                    <a:gd name="T60" fmla="*/ 2147483647 w 59"/>
                    <a:gd name="T61" fmla="*/ 2147483647 h 59"/>
                    <a:gd name="T62" fmla="*/ 2147483647 w 59"/>
                    <a:gd name="T63" fmla="*/ 2147483647 h 59"/>
                    <a:gd name="T64" fmla="*/ 2147483647 w 59"/>
                    <a:gd name="T65" fmla="*/ 2147483647 h 59"/>
                    <a:gd name="T66" fmla="*/ 2147483647 w 59"/>
                    <a:gd name="T67" fmla="*/ 2147483647 h 59"/>
                    <a:gd name="T68" fmla="*/ 2147483647 w 59"/>
                    <a:gd name="T69" fmla="*/ 0 h 59"/>
                    <a:gd name="T70" fmla="*/ 2147483647 w 59"/>
                    <a:gd name="T71" fmla="*/ 2147483647 h 59"/>
                    <a:gd name="T72" fmla="*/ 2147483647 w 59"/>
                    <a:gd name="T73" fmla="*/ 2147483647 h 59"/>
                    <a:gd name="T74" fmla="*/ 2147483647 w 59"/>
                    <a:gd name="T75" fmla="*/ 2147483647 h 59"/>
                    <a:gd name="T76" fmla="*/ 2147483647 w 59"/>
                    <a:gd name="T77" fmla="*/ 2147483647 h 59"/>
                    <a:gd name="T78" fmla="*/ 2147483647 w 59"/>
                    <a:gd name="T79" fmla="*/ 2147483647 h 5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" h="59">
                      <a:moveTo>
                        <a:pt x="21" y="6"/>
                      </a:move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11" y="36"/>
                        <a:pt x="12" y="36"/>
                      </a:cubicBezTo>
                      <a:cubicBezTo>
                        <a:pt x="13" y="36"/>
                        <a:pt x="17" y="42"/>
                        <a:pt x="18" y="42"/>
                      </a:cubicBezTo>
                      <a:cubicBezTo>
                        <a:pt x="19" y="42"/>
                        <a:pt x="20" y="43"/>
                        <a:pt x="21" y="42"/>
                      </a:cubicBezTo>
                      <a:cubicBezTo>
                        <a:pt x="22" y="42"/>
                        <a:pt x="24" y="40"/>
                        <a:pt x="24" y="40"/>
                      </a:cubicBezTo>
                      <a:cubicBezTo>
                        <a:pt x="25" y="40"/>
                        <a:pt x="30" y="40"/>
                        <a:pt x="30" y="40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6"/>
                        <a:pt x="21" y="6"/>
                        <a:pt x="21" y="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0" name="Freeform 378"/>
                <p:cNvSpPr>
                  <a:spLocks/>
                </p:cNvSpPr>
                <p:nvPr/>
              </p:nvSpPr>
              <p:spPr bwMode="auto">
                <a:xfrm>
                  <a:off x="5319713" y="4203700"/>
                  <a:ext cx="369887" cy="354013"/>
                </a:xfrm>
                <a:custGeom>
                  <a:avLst/>
                  <a:gdLst>
                    <a:gd name="T0" fmla="*/ 2147483647 w 47"/>
                    <a:gd name="T1" fmla="*/ 2147483647 h 45"/>
                    <a:gd name="T2" fmla="*/ 2147483647 w 47"/>
                    <a:gd name="T3" fmla="*/ 2147483647 h 45"/>
                    <a:gd name="T4" fmla="*/ 2147483647 w 47"/>
                    <a:gd name="T5" fmla="*/ 2147483647 h 45"/>
                    <a:gd name="T6" fmla="*/ 2147483647 w 47"/>
                    <a:gd name="T7" fmla="*/ 2147483647 h 45"/>
                    <a:gd name="T8" fmla="*/ 2147483647 w 47"/>
                    <a:gd name="T9" fmla="*/ 2147483647 h 45"/>
                    <a:gd name="T10" fmla="*/ 2147483647 w 47"/>
                    <a:gd name="T11" fmla="*/ 2147483647 h 45"/>
                    <a:gd name="T12" fmla="*/ 2147483647 w 47"/>
                    <a:gd name="T13" fmla="*/ 2147483647 h 45"/>
                    <a:gd name="T14" fmla="*/ 2147483647 w 47"/>
                    <a:gd name="T15" fmla="*/ 2147483647 h 45"/>
                    <a:gd name="T16" fmla="*/ 2147483647 w 47"/>
                    <a:gd name="T17" fmla="*/ 2147483647 h 45"/>
                    <a:gd name="T18" fmla="*/ 2147483647 w 47"/>
                    <a:gd name="T19" fmla="*/ 2147483647 h 45"/>
                    <a:gd name="T20" fmla="*/ 2147483647 w 47"/>
                    <a:gd name="T21" fmla="*/ 2147483647 h 45"/>
                    <a:gd name="T22" fmla="*/ 2147483647 w 47"/>
                    <a:gd name="T23" fmla="*/ 2147483647 h 45"/>
                    <a:gd name="T24" fmla="*/ 2147483647 w 47"/>
                    <a:gd name="T25" fmla="*/ 2147483647 h 45"/>
                    <a:gd name="T26" fmla="*/ 2147483647 w 47"/>
                    <a:gd name="T27" fmla="*/ 2147483647 h 45"/>
                    <a:gd name="T28" fmla="*/ 2147483647 w 47"/>
                    <a:gd name="T29" fmla="*/ 0 h 45"/>
                    <a:gd name="T30" fmla="*/ 2147483647 w 47"/>
                    <a:gd name="T31" fmla="*/ 0 h 45"/>
                    <a:gd name="T32" fmla="*/ 2147483647 w 47"/>
                    <a:gd name="T33" fmla="*/ 2147483647 h 45"/>
                    <a:gd name="T34" fmla="*/ 2147483647 w 47"/>
                    <a:gd name="T35" fmla="*/ 2147483647 h 45"/>
                    <a:gd name="T36" fmla="*/ 2147483647 w 47"/>
                    <a:gd name="T37" fmla="*/ 2147483647 h 45"/>
                    <a:gd name="T38" fmla="*/ 2147483647 w 47"/>
                    <a:gd name="T39" fmla="*/ 2147483647 h 45"/>
                    <a:gd name="T40" fmla="*/ 2147483647 w 47"/>
                    <a:gd name="T41" fmla="*/ 2147483647 h 45"/>
                    <a:gd name="T42" fmla="*/ 2147483647 w 47"/>
                    <a:gd name="T43" fmla="*/ 2147483647 h 45"/>
                    <a:gd name="T44" fmla="*/ 2147483647 w 47"/>
                    <a:gd name="T45" fmla="*/ 2147483647 h 45"/>
                    <a:gd name="T46" fmla="*/ 0 w 47"/>
                    <a:gd name="T47" fmla="*/ 2147483647 h 45"/>
                    <a:gd name="T48" fmla="*/ 2147483647 w 47"/>
                    <a:gd name="T49" fmla="*/ 2147483647 h 45"/>
                    <a:gd name="T50" fmla="*/ 2147483647 w 47"/>
                    <a:gd name="T51" fmla="*/ 2147483647 h 45"/>
                    <a:gd name="T52" fmla="*/ 2147483647 w 47"/>
                    <a:gd name="T53" fmla="*/ 2147483647 h 45"/>
                    <a:gd name="T54" fmla="*/ 2147483647 w 47"/>
                    <a:gd name="T55" fmla="*/ 2147483647 h 45"/>
                    <a:gd name="T56" fmla="*/ 2147483647 w 47"/>
                    <a:gd name="T57" fmla="*/ 2147483647 h 45"/>
                    <a:gd name="T58" fmla="*/ 2147483647 w 47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7" h="45">
                      <a:moveTo>
                        <a:pt x="22" y="45"/>
                      </a:moveTo>
                      <a:cubicBezTo>
                        <a:pt x="23" y="45"/>
                        <a:pt x="24" y="44"/>
                        <a:pt x="24" y="44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21" y="45"/>
                        <a:pt x="22" y="4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379"/>
                <p:cNvSpPr>
                  <a:spLocks/>
                </p:cNvSpPr>
                <p:nvPr/>
              </p:nvSpPr>
              <p:spPr bwMode="auto">
                <a:xfrm>
                  <a:off x="5343525" y="4532313"/>
                  <a:ext cx="204788" cy="234950"/>
                </a:xfrm>
                <a:custGeom>
                  <a:avLst/>
                  <a:gdLst>
                    <a:gd name="T0" fmla="*/ 2147483647 w 26"/>
                    <a:gd name="T1" fmla="*/ 2147483647 h 30"/>
                    <a:gd name="T2" fmla="*/ 2147483647 w 26"/>
                    <a:gd name="T3" fmla="*/ 2147483647 h 30"/>
                    <a:gd name="T4" fmla="*/ 2147483647 w 26"/>
                    <a:gd name="T5" fmla="*/ 2147483647 h 30"/>
                    <a:gd name="T6" fmla="*/ 2147483647 w 26"/>
                    <a:gd name="T7" fmla="*/ 2147483647 h 30"/>
                    <a:gd name="T8" fmla="*/ 2147483647 w 26"/>
                    <a:gd name="T9" fmla="*/ 2147483647 h 30"/>
                    <a:gd name="T10" fmla="*/ 2147483647 w 26"/>
                    <a:gd name="T11" fmla="*/ 2147483647 h 30"/>
                    <a:gd name="T12" fmla="*/ 2147483647 w 26"/>
                    <a:gd name="T13" fmla="*/ 2147483647 h 30"/>
                    <a:gd name="T14" fmla="*/ 2147483647 w 26"/>
                    <a:gd name="T15" fmla="*/ 0 h 30"/>
                    <a:gd name="T16" fmla="*/ 2147483647 w 26"/>
                    <a:gd name="T17" fmla="*/ 2147483647 h 30"/>
                    <a:gd name="T18" fmla="*/ 2147483647 w 26"/>
                    <a:gd name="T19" fmla="*/ 2147483647 h 30"/>
                    <a:gd name="T20" fmla="*/ 0 w 26"/>
                    <a:gd name="T21" fmla="*/ 2147483647 h 30"/>
                    <a:gd name="T22" fmla="*/ 2147483647 w 26"/>
                    <a:gd name="T23" fmla="*/ 2147483647 h 30"/>
                    <a:gd name="T24" fmla="*/ 2147483647 w 26"/>
                    <a:gd name="T25" fmla="*/ 2147483647 h 30"/>
                    <a:gd name="T26" fmla="*/ 0 w 26"/>
                    <a:gd name="T27" fmla="*/ 2147483647 h 30"/>
                    <a:gd name="T28" fmla="*/ 2147483647 w 26"/>
                    <a:gd name="T29" fmla="*/ 2147483647 h 30"/>
                    <a:gd name="T30" fmla="*/ 2147483647 w 26"/>
                    <a:gd name="T31" fmla="*/ 2147483647 h 30"/>
                    <a:gd name="T32" fmla="*/ 2147483647 w 26"/>
                    <a:gd name="T33" fmla="*/ 2147483647 h 30"/>
                    <a:gd name="T34" fmla="*/ 2147483647 w 26"/>
                    <a:gd name="T35" fmla="*/ 2147483647 h 30"/>
                    <a:gd name="T36" fmla="*/ 2147483647 w 26"/>
                    <a:gd name="T37" fmla="*/ 2147483647 h 30"/>
                    <a:gd name="T38" fmla="*/ 2147483647 w 26"/>
                    <a:gd name="T39" fmla="*/ 2147483647 h 30"/>
                    <a:gd name="T40" fmla="*/ 2147483647 w 26"/>
                    <a:gd name="T41" fmla="*/ 2147483647 h 30"/>
                    <a:gd name="T42" fmla="*/ 2147483647 w 26"/>
                    <a:gd name="T43" fmla="*/ 2147483647 h 30"/>
                    <a:gd name="T44" fmla="*/ 2147483647 w 26"/>
                    <a:gd name="T45" fmla="*/ 2147483647 h 3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" h="30">
                      <a:moveTo>
                        <a:pt x="23" y="7"/>
                      </a:move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0" y="3"/>
                        <a:pt x="19" y="3"/>
                      </a:cubicBezTo>
                      <a:cubicBezTo>
                        <a:pt x="18" y="3"/>
                        <a:pt x="9" y="1"/>
                        <a:pt x="9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3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380"/>
                <p:cNvSpPr>
                  <a:spLocks/>
                </p:cNvSpPr>
                <p:nvPr/>
              </p:nvSpPr>
              <p:spPr bwMode="auto">
                <a:xfrm>
                  <a:off x="5122863" y="5040313"/>
                  <a:ext cx="188912" cy="179387"/>
                </a:xfrm>
                <a:custGeom>
                  <a:avLst/>
                  <a:gdLst>
                    <a:gd name="T0" fmla="*/ 2147483647 w 24"/>
                    <a:gd name="T1" fmla="*/ 2147483647 h 23"/>
                    <a:gd name="T2" fmla="*/ 2147483647 w 24"/>
                    <a:gd name="T3" fmla="*/ 2147483647 h 23"/>
                    <a:gd name="T4" fmla="*/ 2147483647 w 24"/>
                    <a:gd name="T5" fmla="*/ 2147483647 h 23"/>
                    <a:gd name="T6" fmla="*/ 0 w 24"/>
                    <a:gd name="T7" fmla="*/ 2147483647 h 23"/>
                    <a:gd name="T8" fmla="*/ 2147483647 w 24"/>
                    <a:gd name="T9" fmla="*/ 2147483647 h 23"/>
                    <a:gd name="T10" fmla="*/ 2147483647 w 24"/>
                    <a:gd name="T11" fmla="*/ 2147483647 h 23"/>
                    <a:gd name="T12" fmla="*/ 2147483647 w 24"/>
                    <a:gd name="T13" fmla="*/ 2147483647 h 23"/>
                    <a:gd name="T14" fmla="*/ 2147483647 w 24"/>
                    <a:gd name="T15" fmla="*/ 2147483647 h 23"/>
                    <a:gd name="T16" fmla="*/ 2147483647 w 24"/>
                    <a:gd name="T17" fmla="*/ 2147483647 h 23"/>
                    <a:gd name="T18" fmla="*/ 2147483647 w 24"/>
                    <a:gd name="T19" fmla="*/ 2147483647 h 23"/>
                    <a:gd name="T20" fmla="*/ 2147483647 w 24"/>
                    <a:gd name="T21" fmla="*/ 2147483647 h 23"/>
                    <a:gd name="T22" fmla="*/ 2147483647 w 24"/>
                    <a:gd name="T23" fmla="*/ 2147483647 h 23"/>
                    <a:gd name="T24" fmla="*/ 2147483647 w 24"/>
                    <a:gd name="T25" fmla="*/ 2147483647 h 23"/>
                    <a:gd name="T26" fmla="*/ 2147483647 w 24"/>
                    <a:gd name="T27" fmla="*/ 2147483647 h 23"/>
                    <a:gd name="T28" fmla="*/ 2147483647 w 24"/>
                    <a:gd name="T29" fmla="*/ 2147483647 h 23"/>
                    <a:gd name="T30" fmla="*/ 2147483647 w 24"/>
                    <a:gd name="T31" fmla="*/ 0 h 23"/>
                    <a:gd name="T32" fmla="*/ 2147483647 w 24"/>
                    <a:gd name="T33" fmla="*/ 2147483647 h 23"/>
                    <a:gd name="T34" fmla="*/ 2147483647 w 24"/>
                    <a:gd name="T35" fmla="*/ 2147483647 h 2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4" h="23">
                      <a:moveTo>
                        <a:pt x="9" y="5"/>
                      </a:moveTo>
                      <a:cubicBezTo>
                        <a:pt x="9" y="5"/>
                        <a:pt x="6" y="8"/>
                        <a:pt x="6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3" name="Freeform 381"/>
                <p:cNvSpPr>
                  <a:spLocks/>
                </p:cNvSpPr>
                <p:nvPr/>
              </p:nvSpPr>
              <p:spPr bwMode="auto">
                <a:xfrm>
                  <a:off x="5053013" y="4557713"/>
                  <a:ext cx="338137" cy="544512"/>
                </a:xfrm>
                <a:custGeom>
                  <a:avLst/>
                  <a:gdLst>
                    <a:gd name="T0" fmla="*/ 2147483647 w 43"/>
                    <a:gd name="T1" fmla="*/ 2147483647 h 70"/>
                    <a:gd name="T2" fmla="*/ 2147483647 w 43"/>
                    <a:gd name="T3" fmla="*/ 2147483647 h 70"/>
                    <a:gd name="T4" fmla="*/ 2147483647 w 43"/>
                    <a:gd name="T5" fmla="*/ 2147483647 h 70"/>
                    <a:gd name="T6" fmla="*/ 2147483647 w 43"/>
                    <a:gd name="T7" fmla="*/ 2147483647 h 70"/>
                    <a:gd name="T8" fmla="*/ 2147483647 w 43"/>
                    <a:gd name="T9" fmla="*/ 2147483647 h 70"/>
                    <a:gd name="T10" fmla="*/ 2147483647 w 43"/>
                    <a:gd name="T11" fmla="*/ 2147483647 h 70"/>
                    <a:gd name="T12" fmla="*/ 2147483647 w 43"/>
                    <a:gd name="T13" fmla="*/ 2147483647 h 70"/>
                    <a:gd name="T14" fmla="*/ 2147483647 w 43"/>
                    <a:gd name="T15" fmla="*/ 2147483647 h 70"/>
                    <a:gd name="T16" fmla="*/ 2147483647 w 43"/>
                    <a:gd name="T17" fmla="*/ 2147483647 h 70"/>
                    <a:gd name="T18" fmla="*/ 2147483647 w 43"/>
                    <a:gd name="T19" fmla="*/ 2147483647 h 70"/>
                    <a:gd name="T20" fmla="*/ 2147483647 w 43"/>
                    <a:gd name="T21" fmla="*/ 2147483647 h 70"/>
                    <a:gd name="T22" fmla="*/ 2147483647 w 43"/>
                    <a:gd name="T23" fmla="*/ 2147483647 h 70"/>
                    <a:gd name="T24" fmla="*/ 2147483647 w 43"/>
                    <a:gd name="T25" fmla="*/ 2147483647 h 70"/>
                    <a:gd name="T26" fmla="*/ 2147483647 w 43"/>
                    <a:gd name="T27" fmla="*/ 2147483647 h 70"/>
                    <a:gd name="T28" fmla="*/ 2147483647 w 43"/>
                    <a:gd name="T29" fmla="*/ 2147483647 h 70"/>
                    <a:gd name="T30" fmla="*/ 0 w 43"/>
                    <a:gd name="T31" fmla="*/ 2147483647 h 70"/>
                    <a:gd name="T32" fmla="*/ 0 w 43"/>
                    <a:gd name="T33" fmla="*/ 2147483647 h 70"/>
                    <a:gd name="T34" fmla="*/ 2147483647 w 43"/>
                    <a:gd name="T35" fmla="*/ 2147483647 h 70"/>
                    <a:gd name="T36" fmla="*/ 2147483647 w 43"/>
                    <a:gd name="T37" fmla="*/ 2147483647 h 70"/>
                    <a:gd name="T38" fmla="*/ 2147483647 w 43"/>
                    <a:gd name="T39" fmla="*/ 2147483647 h 70"/>
                    <a:gd name="T40" fmla="*/ 2147483647 w 43"/>
                    <a:gd name="T41" fmla="*/ 2147483647 h 70"/>
                    <a:gd name="T42" fmla="*/ 2147483647 w 43"/>
                    <a:gd name="T43" fmla="*/ 2147483647 h 70"/>
                    <a:gd name="T44" fmla="*/ 2147483647 w 43"/>
                    <a:gd name="T45" fmla="*/ 2147483647 h 70"/>
                    <a:gd name="T46" fmla="*/ 2147483647 w 43"/>
                    <a:gd name="T47" fmla="*/ 2147483647 h 70"/>
                    <a:gd name="T48" fmla="*/ 2147483647 w 43"/>
                    <a:gd name="T49" fmla="*/ 2147483647 h 70"/>
                    <a:gd name="T50" fmla="*/ 2147483647 w 43"/>
                    <a:gd name="T51" fmla="*/ 2147483647 h 70"/>
                    <a:gd name="T52" fmla="*/ 2147483647 w 43"/>
                    <a:gd name="T53" fmla="*/ 2147483647 h 70"/>
                    <a:gd name="T54" fmla="*/ 2147483647 w 43"/>
                    <a:gd name="T55" fmla="*/ 2147483647 h 70"/>
                    <a:gd name="T56" fmla="*/ 2147483647 w 43"/>
                    <a:gd name="T57" fmla="*/ 2147483647 h 70"/>
                    <a:gd name="T58" fmla="*/ 2147483647 w 43"/>
                    <a:gd name="T59" fmla="*/ 2147483647 h 70"/>
                    <a:gd name="T60" fmla="*/ 2147483647 w 43"/>
                    <a:gd name="T61" fmla="*/ 2147483647 h 70"/>
                    <a:gd name="T62" fmla="*/ 2147483647 w 43"/>
                    <a:gd name="T63" fmla="*/ 2147483647 h 70"/>
                    <a:gd name="T64" fmla="*/ 2147483647 w 43"/>
                    <a:gd name="T65" fmla="*/ 2147483647 h 70"/>
                    <a:gd name="T66" fmla="*/ 2147483647 w 43"/>
                    <a:gd name="T67" fmla="*/ 2147483647 h 70"/>
                    <a:gd name="T68" fmla="*/ 2147483647 w 43"/>
                    <a:gd name="T69" fmla="*/ 2147483647 h 70"/>
                    <a:gd name="T70" fmla="*/ 2147483647 w 43"/>
                    <a:gd name="T71" fmla="*/ 2147483647 h 70"/>
                    <a:gd name="T72" fmla="*/ 2147483647 w 43"/>
                    <a:gd name="T73" fmla="*/ 2147483647 h 70"/>
                    <a:gd name="T74" fmla="*/ 2147483647 w 43"/>
                    <a:gd name="T75" fmla="*/ 2147483647 h 70"/>
                    <a:gd name="T76" fmla="*/ 2147483647 w 43"/>
                    <a:gd name="T77" fmla="*/ 2147483647 h 70"/>
                    <a:gd name="T78" fmla="*/ 2147483647 w 43"/>
                    <a:gd name="T79" fmla="*/ 2147483647 h 70"/>
                    <a:gd name="T80" fmla="*/ 2147483647 w 43"/>
                    <a:gd name="T81" fmla="*/ 2147483647 h 70"/>
                    <a:gd name="T82" fmla="*/ 2147483647 w 43"/>
                    <a:gd name="T83" fmla="*/ 2147483647 h 70"/>
                    <a:gd name="T84" fmla="*/ 2147483647 w 43"/>
                    <a:gd name="T85" fmla="*/ 2147483647 h 70"/>
                    <a:gd name="T86" fmla="*/ 2147483647 w 43"/>
                    <a:gd name="T87" fmla="*/ 2147483647 h 70"/>
                    <a:gd name="T88" fmla="*/ 2147483647 w 43"/>
                    <a:gd name="T89" fmla="*/ 2147483647 h 70"/>
                    <a:gd name="T90" fmla="*/ 2147483647 w 43"/>
                    <a:gd name="T91" fmla="*/ 2147483647 h 70"/>
                    <a:gd name="T92" fmla="*/ 2147483647 w 43"/>
                    <a:gd name="T93" fmla="*/ 2147483647 h 70"/>
                    <a:gd name="T94" fmla="*/ 2147483647 w 43"/>
                    <a:gd name="T95" fmla="*/ 2147483647 h 70"/>
                    <a:gd name="T96" fmla="*/ 2147483647 w 43"/>
                    <a:gd name="T97" fmla="*/ 2147483647 h 70"/>
                    <a:gd name="T98" fmla="*/ 2147483647 w 43"/>
                    <a:gd name="T99" fmla="*/ 2147483647 h 70"/>
                    <a:gd name="T100" fmla="*/ 2147483647 w 43"/>
                    <a:gd name="T101" fmla="*/ 2147483647 h 70"/>
                    <a:gd name="T102" fmla="*/ 2147483647 w 43"/>
                    <a:gd name="T103" fmla="*/ 2147483647 h 70"/>
                    <a:gd name="T104" fmla="*/ 2147483647 w 43"/>
                    <a:gd name="T105" fmla="*/ 2147483647 h 70"/>
                    <a:gd name="T106" fmla="*/ 2147483647 w 43"/>
                    <a:gd name="T107" fmla="*/ 2147483647 h 70"/>
                    <a:gd name="T108" fmla="*/ 2147483647 w 43"/>
                    <a:gd name="T109" fmla="*/ 2147483647 h 70"/>
                    <a:gd name="T110" fmla="*/ 2147483647 w 43"/>
                    <a:gd name="T111" fmla="*/ 0 h 70"/>
                    <a:gd name="T112" fmla="*/ 2147483647 w 43"/>
                    <a:gd name="T113" fmla="*/ 0 h 70"/>
                    <a:gd name="T114" fmla="*/ 2147483647 w 43"/>
                    <a:gd name="T115" fmla="*/ 2147483647 h 70"/>
                    <a:gd name="T116" fmla="*/ 2147483647 w 43"/>
                    <a:gd name="T117" fmla="*/ 0 h 70"/>
                    <a:gd name="T118" fmla="*/ 2147483647 w 43"/>
                    <a:gd name="T119" fmla="*/ 2147483647 h 70"/>
                    <a:gd name="T120" fmla="*/ 2147483647 w 43"/>
                    <a:gd name="T121" fmla="*/ 2147483647 h 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3" h="70">
                      <a:moveTo>
                        <a:pt x="27" y="6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4" y="70"/>
                        <a:pt x="15" y="70"/>
                      </a:cubicBezTo>
                      <a:cubicBezTo>
                        <a:pt x="15" y="70"/>
                        <a:pt x="18" y="67"/>
                        <a:pt x="18" y="67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3" y="41"/>
                        <a:pt x="33" y="41"/>
                      </a:cubicBezTo>
                      <a:cubicBezTo>
                        <a:pt x="32" y="41"/>
                        <a:pt x="28" y="39"/>
                        <a:pt x="28" y="39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5"/>
                        <a:pt x="27" y="5"/>
                        <a:pt x="27" y="5"/>
                      </a:cubicBezTo>
                      <a:lnTo>
                        <a:pt x="27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4" name="Freeform 382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2147483647 w 144"/>
                    <a:gd name="T39" fmla="*/ 2147483647 h 10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  <a:lnTo>
                        <a:pt x="11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5" name="Freeform 383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6" name="Freeform 38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w 18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7" name="Freeform 385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386"/>
                <p:cNvSpPr>
                  <a:spLocks/>
                </p:cNvSpPr>
                <p:nvPr/>
              </p:nvSpPr>
              <p:spPr bwMode="auto">
                <a:xfrm>
                  <a:off x="4425950" y="4384675"/>
                  <a:ext cx="101600" cy="131763"/>
                </a:xfrm>
                <a:custGeom>
                  <a:avLst/>
                  <a:gdLst>
                    <a:gd name="T0" fmla="*/ 2147483647 w 78"/>
                    <a:gd name="T1" fmla="*/ 2147483647 h 102"/>
                    <a:gd name="T2" fmla="*/ 2147483647 w 78"/>
                    <a:gd name="T3" fmla="*/ 0 h 102"/>
                    <a:gd name="T4" fmla="*/ 2147483647 w 78"/>
                    <a:gd name="T5" fmla="*/ 0 h 102"/>
                    <a:gd name="T6" fmla="*/ 2147483647 w 78"/>
                    <a:gd name="T7" fmla="*/ 0 h 102"/>
                    <a:gd name="T8" fmla="*/ 0 w 78"/>
                    <a:gd name="T9" fmla="*/ 2147483647 h 102"/>
                    <a:gd name="T10" fmla="*/ 2147483647 w 78"/>
                    <a:gd name="T11" fmla="*/ 2147483647 h 102"/>
                    <a:gd name="T12" fmla="*/ 0 w 78"/>
                    <a:gd name="T13" fmla="*/ 2147483647 h 102"/>
                    <a:gd name="T14" fmla="*/ 0 w 78"/>
                    <a:gd name="T15" fmla="*/ 2147483647 h 102"/>
                    <a:gd name="T16" fmla="*/ 2147483647 w 78"/>
                    <a:gd name="T17" fmla="*/ 2147483647 h 102"/>
                    <a:gd name="T18" fmla="*/ 2147483647 w 78"/>
                    <a:gd name="T19" fmla="*/ 2147483647 h 102"/>
                    <a:gd name="T20" fmla="*/ 2147483647 w 78"/>
                    <a:gd name="T21" fmla="*/ 2147483647 h 102"/>
                    <a:gd name="T22" fmla="*/ 2147483647 w 78"/>
                    <a:gd name="T23" fmla="*/ 2147483647 h 102"/>
                    <a:gd name="T24" fmla="*/ 2147483647 w 78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8" h="102">
                      <a:moveTo>
                        <a:pt x="60" y="6"/>
                      </a:moveTo>
                      <a:lnTo>
                        <a:pt x="60" y="0"/>
                      </a:lnTo>
                      <a:lnTo>
                        <a:pt x="36" y="0"/>
                      </a:ln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12" y="42"/>
                      </a:lnTo>
                      <a:lnTo>
                        <a:pt x="0" y="66"/>
                      </a:lnTo>
                      <a:lnTo>
                        <a:pt x="0" y="84"/>
                      </a:lnTo>
                      <a:lnTo>
                        <a:pt x="6" y="102"/>
                      </a:lnTo>
                      <a:lnTo>
                        <a:pt x="36" y="102"/>
                      </a:lnTo>
                      <a:lnTo>
                        <a:pt x="78" y="90"/>
                      </a:lnTo>
                      <a:lnTo>
                        <a:pt x="60" y="3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387"/>
                <p:cNvSpPr>
                  <a:spLocks/>
                </p:cNvSpPr>
                <p:nvPr/>
              </p:nvSpPr>
              <p:spPr bwMode="auto">
                <a:xfrm>
                  <a:off x="4576763" y="4283075"/>
                  <a:ext cx="296862" cy="266700"/>
                </a:xfrm>
                <a:custGeom>
                  <a:avLst/>
                  <a:gdLst>
                    <a:gd name="T0" fmla="*/ 2147483647 w 228"/>
                    <a:gd name="T1" fmla="*/ 2147483647 h 205"/>
                    <a:gd name="T2" fmla="*/ 2147483647 w 228"/>
                    <a:gd name="T3" fmla="*/ 2147483647 h 205"/>
                    <a:gd name="T4" fmla="*/ 2147483647 w 228"/>
                    <a:gd name="T5" fmla="*/ 2147483647 h 205"/>
                    <a:gd name="T6" fmla="*/ 2147483647 w 228"/>
                    <a:gd name="T7" fmla="*/ 2147483647 h 205"/>
                    <a:gd name="T8" fmla="*/ 2147483647 w 228"/>
                    <a:gd name="T9" fmla="*/ 2147483647 h 205"/>
                    <a:gd name="T10" fmla="*/ 2147483647 w 228"/>
                    <a:gd name="T11" fmla="*/ 2147483647 h 205"/>
                    <a:gd name="T12" fmla="*/ 2147483647 w 228"/>
                    <a:gd name="T13" fmla="*/ 2147483647 h 205"/>
                    <a:gd name="T14" fmla="*/ 2147483647 w 228"/>
                    <a:gd name="T15" fmla="*/ 2147483647 h 205"/>
                    <a:gd name="T16" fmla="*/ 2147483647 w 228"/>
                    <a:gd name="T17" fmla="*/ 2147483647 h 205"/>
                    <a:gd name="T18" fmla="*/ 2147483647 w 228"/>
                    <a:gd name="T19" fmla="*/ 0 h 205"/>
                    <a:gd name="T20" fmla="*/ 2147483647 w 228"/>
                    <a:gd name="T21" fmla="*/ 2147483647 h 205"/>
                    <a:gd name="T22" fmla="*/ 2147483647 w 228"/>
                    <a:gd name="T23" fmla="*/ 2147483647 h 205"/>
                    <a:gd name="T24" fmla="*/ 2147483647 w 228"/>
                    <a:gd name="T25" fmla="*/ 2147483647 h 205"/>
                    <a:gd name="T26" fmla="*/ 2147483647 w 228"/>
                    <a:gd name="T27" fmla="*/ 2147483647 h 205"/>
                    <a:gd name="T28" fmla="*/ 2147483647 w 228"/>
                    <a:gd name="T29" fmla="*/ 2147483647 h 205"/>
                    <a:gd name="T30" fmla="*/ 2147483647 w 228"/>
                    <a:gd name="T31" fmla="*/ 2147483647 h 205"/>
                    <a:gd name="T32" fmla="*/ 2147483647 w 228"/>
                    <a:gd name="T33" fmla="*/ 2147483647 h 205"/>
                    <a:gd name="T34" fmla="*/ 2147483647 w 228"/>
                    <a:gd name="T35" fmla="*/ 2147483647 h 205"/>
                    <a:gd name="T36" fmla="*/ 2147483647 w 228"/>
                    <a:gd name="T37" fmla="*/ 2147483647 h 205"/>
                    <a:gd name="T38" fmla="*/ 0 w 228"/>
                    <a:gd name="T39" fmla="*/ 2147483647 h 205"/>
                    <a:gd name="T40" fmla="*/ 0 w 228"/>
                    <a:gd name="T41" fmla="*/ 2147483647 h 205"/>
                    <a:gd name="T42" fmla="*/ 2147483647 w 228"/>
                    <a:gd name="T43" fmla="*/ 2147483647 h 205"/>
                    <a:gd name="T44" fmla="*/ 2147483647 w 228"/>
                    <a:gd name="T45" fmla="*/ 2147483647 h 205"/>
                    <a:gd name="T46" fmla="*/ 2147483647 w 228"/>
                    <a:gd name="T47" fmla="*/ 2147483647 h 205"/>
                    <a:gd name="T48" fmla="*/ 2147483647 w 228"/>
                    <a:gd name="T49" fmla="*/ 2147483647 h 205"/>
                    <a:gd name="T50" fmla="*/ 2147483647 w 228"/>
                    <a:gd name="T51" fmla="*/ 2147483647 h 205"/>
                    <a:gd name="T52" fmla="*/ 2147483647 w 228"/>
                    <a:gd name="T53" fmla="*/ 2147483647 h 20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228" h="205">
                      <a:moveTo>
                        <a:pt x="120" y="151"/>
                      </a:moveTo>
                      <a:lnTo>
                        <a:pt x="150" y="163"/>
                      </a:lnTo>
                      <a:lnTo>
                        <a:pt x="180" y="121"/>
                      </a:lnTo>
                      <a:lnTo>
                        <a:pt x="198" y="73"/>
                      </a:lnTo>
                      <a:lnTo>
                        <a:pt x="204" y="55"/>
                      </a:lnTo>
                      <a:lnTo>
                        <a:pt x="222" y="49"/>
                      </a:lnTo>
                      <a:lnTo>
                        <a:pt x="228" y="31"/>
                      </a:lnTo>
                      <a:lnTo>
                        <a:pt x="210" y="25"/>
                      </a:lnTo>
                      <a:lnTo>
                        <a:pt x="198" y="7"/>
                      </a:lnTo>
                      <a:lnTo>
                        <a:pt x="204" y="0"/>
                      </a:lnTo>
                      <a:lnTo>
                        <a:pt x="174" y="25"/>
                      </a:lnTo>
                      <a:lnTo>
                        <a:pt x="144" y="31"/>
                      </a:lnTo>
                      <a:lnTo>
                        <a:pt x="108" y="31"/>
                      </a:lnTo>
                      <a:lnTo>
                        <a:pt x="84" y="43"/>
                      </a:lnTo>
                      <a:lnTo>
                        <a:pt x="48" y="31"/>
                      </a:lnTo>
                      <a:lnTo>
                        <a:pt x="24" y="31"/>
                      </a:lnTo>
                      <a:lnTo>
                        <a:pt x="12" y="49"/>
                      </a:lnTo>
                      <a:lnTo>
                        <a:pt x="12" y="67"/>
                      </a:lnTo>
                      <a:lnTo>
                        <a:pt x="12" y="91"/>
                      </a:lnTo>
                      <a:lnTo>
                        <a:pt x="0" y="133"/>
                      </a:lnTo>
                      <a:lnTo>
                        <a:pt x="0" y="163"/>
                      </a:lnTo>
                      <a:lnTo>
                        <a:pt x="24" y="163"/>
                      </a:lnTo>
                      <a:lnTo>
                        <a:pt x="48" y="193"/>
                      </a:lnTo>
                      <a:lnTo>
                        <a:pt x="72" y="199"/>
                      </a:lnTo>
                      <a:lnTo>
                        <a:pt x="96" y="205"/>
                      </a:lnTo>
                      <a:lnTo>
                        <a:pt x="102" y="175"/>
                      </a:lnTo>
                      <a:lnTo>
                        <a:pt x="120" y="15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388"/>
                <p:cNvSpPr>
                  <a:spLocks/>
                </p:cNvSpPr>
                <p:nvPr/>
              </p:nvSpPr>
              <p:spPr bwMode="auto">
                <a:xfrm>
                  <a:off x="4865688" y="4384675"/>
                  <a:ext cx="320675" cy="187325"/>
                </a:xfrm>
                <a:custGeom>
                  <a:avLst/>
                  <a:gdLst>
                    <a:gd name="T0" fmla="*/ 2147483647 w 246"/>
                    <a:gd name="T1" fmla="*/ 2147483647 h 144"/>
                    <a:gd name="T2" fmla="*/ 2147483647 w 246"/>
                    <a:gd name="T3" fmla="*/ 2147483647 h 144"/>
                    <a:gd name="T4" fmla="*/ 2147483647 w 246"/>
                    <a:gd name="T5" fmla="*/ 2147483647 h 144"/>
                    <a:gd name="T6" fmla="*/ 2147483647 w 246"/>
                    <a:gd name="T7" fmla="*/ 2147483647 h 144"/>
                    <a:gd name="T8" fmla="*/ 0 w 246"/>
                    <a:gd name="T9" fmla="*/ 2147483647 h 144"/>
                    <a:gd name="T10" fmla="*/ 2147483647 w 246"/>
                    <a:gd name="T11" fmla="*/ 2147483647 h 144"/>
                    <a:gd name="T12" fmla="*/ 2147483647 w 246"/>
                    <a:gd name="T13" fmla="*/ 2147483647 h 144"/>
                    <a:gd name="T14" fmla="*/ 2147483647 w 246"/>
                    <a:gd name="T15" fmla="*/ 2147483647 h 144"/>
                    <a:gd name="T16" fmla="*/ 2147483647 w 246"/>
                    <a:gd name="T17" fmla="*/ 2147483647 h 144"/>
                    <a:gd name="T18" fmla="*/ 2147483647 w 246"/>
                    <a:gd name="T19" fmla="*/ 2147483647 h 144"/>
                    <a:gd name="T20" fmla="*/ 2147483647 w 246"/>
                    <a:gd name="T21" fmla="*/ 2147483647 h 144"/>
                    <a:gd name="T22" fmla="*/ 2147483647 w 246"/>
                    <a:gd name="T23" fmla="*/ 2147483647 h 144"/>
                    <a:gd name="T24" fmla="*/ 2147483647 w 246"/>
                    <a:gd name="T25" fmla="*/ 2147483647 h 144"/>
                    <a:gd name="T26" fmla="*/ 2147483647 w 246"/>
                    <a:gd name="T27" fmla="*/ 2147483647 h 144"/>
                    <a:gd name="T28" fmla="*/ 2147483647 w 246"/>
                    <a:gd name="T29" fmla="*/ 2147483647 h 144"/>
                    <a:gd name="T30" fmla="*/ 2147483647 w 246"/>
                    <a:gd name="T31" fmla="*/ 2147483647 h 144"/>
                    <a:gd name="T32" fmla="*/ 2147483647 w 246"/>
                    <a:gd name="T33" fmla="*/ 2147483647 h 144"/>
                    <a:gd name="T34" fmla="*/ 2147483647 w 246"/>
                    <a:gd name="T35" fmla="*/ 2147483647 h 144"/>
                    <a:gd name="T36" fmla="*/ 2147483647 w 246"/>
                    <a:gd name="T37" fmla="*/ 2147483647 h 144"/>
                    <a:gd name="T38" fmla="*/ 2147483647 w 246"/>
                    <a:gd name="T39" fmla="*/ 0 h 144"/>
                    <a:gd name="T40" fmla="*/ 2147483647 w 246"/>
                    <a:gd name="T41" fmla="*/ 2147483647 h 144"/>
                    <a:gd name="T42" fmla="*/ 2147483647 w 246"/>
                    <a:gd name="T43" fmla="*/ 2147483647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46" h="144">
                      <a:moveTo>
                        <a:pt x="78" y="36"/>
                      </a:moveTo>
                      <a:lnTo>
                        <a:pt x="72" y="48"/>
                      </a:lnTo>
                      <a:lnTo>
                        <a:pt x="36" y="60"/>
                      </a:lnTo>
                      <a:lnTo>
                        <a:pt x="12" y="66"/>
                      </a:lnTo>
                      <a:lnTo>
                        <a:pt x="0" y="102"/>
                      </a:lnTo>
                      <a:lnTo>
                        <a:pt x="12" y="132"/>
                      </a:lnTo>
                      <a:lnTo>
                        <a:pt x="18" y="144"/>
                      </a:lnTo>
                      <a:lnTo>
                        <a:pt x="42" y="132"/>
                      </a:lnTo>
                      <a:lnTo>
                        <a:pt x="66" y="132"/>
                      </a:lnTo>
                      <a:lnTo>
                        <a:pt x="78" y="138"/>
                      </a:lnTo>
                      <a:lnTo>
                        <a:pt x="78" y="114"/>
                      </a:lnTo>
                      <a:lnTo>
                        <a:pt x="114" y="108"/>
                      </a:lnTo>
                      <a:lnTo>
                        <a:pt x="144" y="120"/>
                      </a:lnTo>
                      <a:lnTo>
                        <a:pt x="198" y="108"/>
                      </a:lnTo>
                      <a:lnTo>
                        <a:pt x="246" y="102"/>
                      </a:lnTo>
                      <a:lnTo>
                        <a:pt x="210" y="66"/>
                      </a:lnTo>
                      <a:lnTo>
                        <a:pt x="186" y="54"/>
                      </a:lnTo>
                      <a:lnTo>
                        <a:pt x="168" y="24"/>
                      </a:lnTo>
                      <a:lnTo>
                        <a:pt x="156" y="0"/>
                      </a:lnTo>
                      <a:lnTo>
                        <a:pt x="108" y="30"/>
                      </a:lnTo>
                      <a:lnTo>
                        <a:pt x="78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389"/>
                <p:cNvSpPr>
                  <a:spLocks/>
                </p:cNvSpPr>
                <p:nvPr/>
              </p:nvSpPr>
              <p:spPr bwMode="auto">
                <a:xfrm>
                  <a:off x="4772025" y="4557713"/>
                  <a:ext cx="195263" cy="233362"/>
                </a:xfrm>
                <a:custGeom>
                  <a:avLst/>
                  <a:gdLst>
                    <a:gd name="T0" fmla="*/ 2147483647 w 150"/>
                    <a:gd name="T1" fmla="*/ 2147483647 h 180"/>
                    <a:gd name="T2" fmla="*/ 2147483647 w 150"/>
                    <a:gd name="T3" fmla="*/ 2147483647 h 180"/>
                    <a:gd name="T4" fmla="*/ 2147483647 w 150"/>
                    <a:gd name="T5" fmla="*/ 2147483647 h 180"/>
                    <a:gd name="T6" fmla="*/ 2147483647 w 150"/>
                    <a:gd name="T7" fmla="*/ 2147483647 h 180"/>
                    <a:gd name="T8" fmla="*/ 2147483647 w 150"/>
                    <a:gd name="T9" fmla="*/ 2147483647 h 180"/>
                    <a:gd name="T10" fmla="*/ 2147483647 w 150"/>
                    <a:gd name="T11" fmla="*/ 0 h 180"/>
                    <a:gd name="T12" fmla="*/ 2147483647 w 150"/>
                    <a:gd name="T13" fmla="*/ 0 h 180"/>
                    <a:gd name="T14" fmla="*/ 2147483647 w 150"/>
                    <a:gd name="T15" fmla="*/ 2147483647 h 180"/>
                    <a:gd name="T16" fmla="*/ 2147483647 w 150"/>
                    <a:gd name="T17" fmla="*/ 2147483647 h 180"/>
                    <a:gd name="T18" fmla="*/ 2147483647 w 150"/>
                    <a:gd name="T19" fmla="*/ 2147483647 h 180"/>
                    <a:gd name="T20" fmla="*/ 2147483647 w 150"/>
                    <a:gd name="T21" fmla="*/ 2147483647 h 180"/>
                    <a:gd name="T22" fmla="*/ 2147483647 w 150"/>
                    <a:gd name="T23" fmla="*/ 2147483647 h 180"/>
                    <a:gd name="T24" fmla="*/ 2147483647 w 150"/>
                    <a:gd name="T25" fmla="*/ 2147483647 h 180"/>
                    <a:gd name="T26" fmla="*/ 2147483647 w 150"/>
                    <a:gd name="T27" fmla="*/ 2147483647 h 180"/>
                    <a:gd name="T28" fmla="*/ 2147483647 w 150"/>
                    <a:gd name="T29" fmla="*/ 2147483647 h 180"/>
                    <a:gd name="T30" fmla="*/ 2147483647 w 150"/>
                    <a:gd name="T31" fmla="*/ 2147483647 h 180"/>
                    <a:gd name="T32" fmla="*/ 2147483647 w 150"/>
                    <a:gd name="T33" fmla="*/ 2147483647 h 180"/>
                    <a:gd name="T34" fmla="*/ 0 w 150"/>
                    <a:gd name="T35" fmla="*/ 2147483647 h 180"/>
                    <a:gd name="T36" fmla="*/ 2147483647 w 150"/>
                    <a:gd name="T37" fmla="*/ 2147483647 h 180"/>
                    <a:gd name="T38" fmla="*/ 2147483647 w 150"/>
                    <a:gd name="T39" fmla="*/ 2147483647 h 180"/>
                    <a:gd name="T40" fmla="*/ 2147483647 w 150"/>
                    <a:gd name="T41" fmla="*/ 2147483647 h 180"/>
                    <a:gd name="T42" fmla="*/ 2147483647 w 15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50" h="180">
                      <a:moveTo>
                        <a:pt x="66" y="162"/>
                      </a:moveTo>
                      <a:lnTo>
                        <a:pt x="90" y="144"/>
                      </a:lnTo>
                      <a:lnTo>
                        <a:pt x="114" y="96"/>
                      </a:lnTo>
                      <a:lnTo>
                        <a:pt x="132" y="78"/>
                      </a:lnTo>
                      <a:lnTo>
                        <a:pt x="150" y="6"/>
                      </a:lnTo>
                      <a:lnTo>
                        <a:pt x="138" y="0"/>
                      </a:lnTo>
                      <a:lnTo>
                        <a:pt x="114" y="0"/>
                      </a:lnTo>
                      <a:lnTo>
                        <a:pt x="90" y="12"/>
                      </a:lnTo>
                      <a:lnTo>
                        <a:pt x="72" y="18"/>
                      </a:lnTo>
                      <a:lnTo>
                        <a:pt x="60" y="30"/>
                      </a:lnTo>
                      <a:lnTo>
                        <a:pt x="48" y="36"/>
                      </a:lnTo>
                      <a:lnTo>
                        <a:pt x="48" y="48"/>
                      </a:lnTo>
                      <a:lnTo>
                        <a:pt x="60" y="54"/>
                      </a:lnTo>
                      <a:lnTo>
                        <a:pt x="54" y="84"/>
                      </a:lnTo>
                      <a:lnTo>
                        <a:pt x="48" y="114"/>
                      </a:lnTo>
                      <a:lnTo>
                        <a:pt x="30" y="114"/>
                      </a:lnTo>
                      <a:lnTo>
                        <a:pt x="12" y="126"/>
                      </a:lnTo>
                      <a:lnTo>
                        <a:pt x="0" y="138"/>
                      </a:lnTo>
                      <a:lnTo>
                        <a:pt x="18" y="156"/>
                      </a:lnTo>
                      <a:lnTo>
                        <a:pt x="24" y="180"/>
                      </a:lnTo>
                      <a:lnTo>
                        <a:pt x="42" y="162"/>
                      </a:lnTo>
                      <a:lnTo>
                        <a:pt x="66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390"/>
                <p:cNvSpPr>
                  <a:spLocks/>
                </p:cNvSpPr>
                <p:nvPr/>
              </p:nvSpPr>
              <p:spPr bwMode="auto">
                <a:xfrm>
                  <a:off x="4732338" y="4605338"/>
                  <a:ext cx="117475" cy="130175"/>
                </a:xfrm>
                <a:custGeom>
                  <a:avLst/>
                  <a:gdLst>
                    <a:gd name="T0" fmla="*/ 2147483647 w 90"/>
                    <a:gd name="T1" fmla="*/ 2147483647 h 102"/>
                    <a:gd name="T2" fmla="*/ 2147483647 w 90"/>
                    <a:gd name="T3" fmla="*/ 2147483647 h 102"/>
                    <a:gd name="T4" fmla="*/ 2147483647 w 90"/>
                    <a:gd name="T5" fmla="*/ 2147483647 h 102"/>
                    <a:gd name="T6" fmla="*/ 2147483647 w 90"/>
                    <a:gd name="T7" fmla="*/ 2147483647 h 102"/>
                    <a:gd name="T8" fmla="*/ 2147483647 w 90"/>
                    <a:gd name="T9" fmla="*/ 2147483647 h 102"/>
                    <a:gd name="T10" fmla="*/ 2147483647 w 90"/>
                    <a:gd name="T11" fmla="*/ 0 h 102"/>
                    <a:gd name="T12" fmla="*/ 2147483647 w 90"/>
                    <a:gd name="T13" fmla="*/ 0 h 102"/>
                    <a:gd name="T14" fmla="*/ 0 w 90"/>
                    <a:gd name="T15" fmla="*/ 0 h 102"/>
                    <a:gd name="T16" fmla="*/ 0 w 90"/>
                    <a:gd name="T17" fmla="*/ 2147483647 h 102"/>
                    <a:gd name="T18" fmla="*/ 0 w 90"/>
                    <a:gd name="T19" fmla="*/ 2147483647 h 102"/>
                    <a:gd name="T20" fmla="*/ 2147483647 w 90"/>
                    <a:gd name="T21" fmla="*/ 2147483647 h 102"/>
                    <a:gd name="T22" fmla="*/ 2147483647 w 90"/>
                    <a:gd name="T23" fmla="*/ 2147483647 h 102"/>
                    <a:gd name="T24" fmla="*/ 2147483647 w 90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0" h="102">
                      <a:moveTo>
                        <a:pt x="60" y="78"/>
                      </a:moveTo>
                      <a:lnTo>
                        <a:pt x="78" y="78"/>
                      </a:lnTo>
                      <a:lnTo>
                        <a:pt x="84" y="48"/>
                      </a:lnTo>
                      <a:lnTo>
                        <a:pt x="90" y="18"/>
                      </a:lnTo>
                      <a:lnTo>
                        <a:pt x="78" y="12"/>
                      </a:lnTo>
                      <a:lnTo>
                        <a:pt x="78" y="0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30" y="102"/>
                      </a:lnTo>
                      <a:lnTo>
                        <a:pt x="42" y="90"/>
                      </a:lnTo>
                      <a:lnTo>
                        <a:pt x="6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391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2147483647 w 144"/>
                    <a:gd name="T43" fmla="*/ 2147483647 h 19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  <a:lnTo>
                        <a:pt x="144" y="17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392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393"/>
                <p:cNvSpPr>
                  <a:spLocks/>
                </p:cNvSpPr>
                <p:nvPr/>
              </p:nvSpPr>
              <p:spPr bwMode="auto">
                <a:xfrm>
                  <a:off x="4527550" y="4337050"/>
                  <a:ext cx="63500" cy="157163"/>
                </a:xfrm>
                <a:custGeom>
                  <a:avLst/>
                  <a:gdLst>
                    <a:gd name="T0" fmla="*/ 2147483647 w 48"/>
                    <a:gd name="T1" fmla="*/ 2147483647 h 120"/>
                    <a:gd name="T2" fmla="*/ 2147483647 w 48"/>
                    <a:gd name="T3" fmla="*/ 2147483647 h 120"/>
                    <a:gd name="T4" fmla="*/ 2147483647 w 48"/>
                    <a:gd name="T5" fmla="*/ 2147483647 h 120"/>
                    <a:gd name="T6" fmla="*/ 2147483647 w 48"/>
                    <a:gd name="T7" fmla="*/ 2147483647 h 120"/>
                    <a:gd name="T8" fmla="*/ 2147483647 w 48"/>
                    <a:gd name="T9" fmla="*/ 0 h 120"/>
                    <a:gd name="T10" fmla="*/ 2147483647 w 48"/>
                    <a:gd name="T11" fmla="*/ 2147483647 h 120"/>
                    <a:gd name="T12" fmla="*/ 2147483647 w 48"/>
                    <a:gd name="T13" fmla="*/ 2147483647 h 120"/>
                    <a:gd name="T14" fmla="*/ 0 w 48"/>
                    <a:gd name="T15" fmla="*/ 2147483647 h 120"/>
                    <a:gd name="T16" fmla="*/ 0 w 48"/>
                    <a:gd name="T17" fmla="*/ 2147483647 h 120"/>
                    <a:gd name="T18" fmla="*/ 2147483647 w 48"/>
                    <a:gd name="T19" fmla="*/ 2147483647 h 120"/>
                    <a:gd name="T20" fmla="*/ 2147483647 w 48"/>
                    <a:gd name="T21" fmla="*/ 2147483647 h 120"/>
                    <a:gd name="T22" fmla="*/ 2147483647 w 48"/>
                    <a:gd name="T23" fmla="*/ 2147483647 h 120"/>
                    <a:gd name="T24" fmla="*/ 2147483647 w 48"/>
                    <a:gd name="T25" fmla="*/ 2147483647 h 120"/>
                    <a:gd name="T26" fmla="*/ 2147483647 w 48"/>
                    <a:gd name="T27" fmla="*/ 2147483647 h 120"/>
                    <a:gd name="T28" fmla="*/ 2147483647 w 48"/>
                    <a:gd name="T29" fmla="*/ 2147483647 h 1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8" h="120">
                      <a:moveTo>
                        <a:pt x="48" y="48"/>
                      </a:moveTo>
                      <a:lnTo>
                        <a:pt x="48" y="24"/>
                      </a:lnTo>
                      <a:lnTo>
                        <a:pt x="48" y="6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24" y="6"/>
                      </a:lnTo>
                      <a:lnTo>
                        <a:pt x="6" y="30"/>
                      </a:lnTo>
                      <a:lnTo>
                        <a:pt x="0" y="30"/>
                      </a:lnTo>
                      <a:lnTo>
                        <a:pt x="0" y="48"/>
                      </a:lnTo>
                      <a:lnTo>
                        <a:pt x="6" y="90"/>
                      </a:lnTo>
                      <a:lnTo>
                        <a:pt x="24" y="120"/>
                      </a:lnTo>
                      <a:lnTo>
                        <a:pt x="36" y="120"/>
                      </a:lnTo>
                      <a:lnTo>
                        <a:pt x="36" y="90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39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55562" cy="123825"/>
                </a:xfrm>
                <a:custGeom>
                  <a:avLst/>
                  <a:gdLst>
                    <a:gd name="T0" fmla="*/ 2147483647 w 42"/>
                    <a:gd name="T1" fmla="*/ 2147483647 h 96"/>
                    <a:gd name="T2" fmla="*/ 2147483647 w 42"/>
                    <a:gd name="T3" fmla="*/ 0 h 96"/>
                    <a:gd name="T4" fmla="*/ 2147483647 w 42"/>
                    <a:gd name="T5" fmla="*/ 2147483647 h 96"/>
                    <a:gd name="T6" fmla="*/ 0 w 42"/>
                    <a:gd name="T7" fmla="*/ 2147483647 h 96"/>
                    <a:gd name="T8" fmla="*/ 0 w 42"/>
                    <a:gd name="T9" fmla="*/ 2147483647 h 96"/>
                    <a:gd name="T10" fmla="*/ 0 w 42"/>
                    <a:gd name="T11" fmla="*/ 2147483647 h 96"/>
                    <a:gd name="T12" fmla="*/ 2147483647 w 42"/>
                    <a:gd name="T13" fmla="*/ 2147483647 h 96"/>
                    <a:gd name="T14" fmla="*/ 2147483647 w 42"/>
                    <a:gd name="T15" fmla="*/ 2147483647 h 96"/>
                    <a:gd name="T16" fmla="*/ 2147483647 w 42"/>
                    <a:gd name="T17" fmla="*/ 2147483647 h 96"/>
                    <a:gd name="T18" fmla="*/ 2147483647 w 42"/>
                    <a:gd name="T19" fmla="*/ 2147483647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2" h="96">
                      <a:moveTo>
                        <a:pt x="18" y="18"/>
                      </a:move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42"/>
                      </a:lnTo>
                      <a:lnTo>
                        <a:pt x="18" y="96"/>
                      </a:lnTo>
                      <a:lnTo>
                        <a:pt x="42" y="90"/>
                      </a:lnTo>
                      <a:lnTo>
                        <a:pt x="24" y="6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395"/>
                <p:cNvSpPr>
                  <a:spLocks/>
                </p:cNvSpPr>
                <p:nvPr/>
              </p:nvSpPr>
              <p:spPr bwMode="auto">
                <a:xfrm>
                  <a:off x="4795838" y="5073650"/>
                  <a:ext cx="320675" cy="325438"/>
                </a:xfrm>
                <a:custGeom>
                  <a:avLst/>
                  <a:gdLst>
                    <a:gd name="T0" fmla="*/ 2147483647 w 246"/>
                    <a:gd name="T1" fmla="*/ 2147483647 h 252"/>
                    <a:gd name="T2" fmla="*/ 2147483647 w 246"/>
                    <a:gd name="T3" fmla="*/ 2147483647 h 252"/>
                    <a:gd name="T4" fmla="*/ 2147483647 w 246"/>
                    <a:gd name="T5" fmla="*/ 2147483647 h 252"/>
                    <a:gd name="T6" fmla="*/ 2147483647 w 246"/>
                    <a:gd name="T7" fmla="*/ 2147483647 h 252"/>
                    <a:gd name="T8" fmla="*/ 2147483647 w 246"/>
                    <a:gd name="T9" fmla="*/ 2147483647 h 252"/>
                    <a:gd name="T10" fmla="*/ 2147483647 w 246"/>
                    <a:gd name="T11" fmla="*/ 2147483647 h 252"/>
                    <a:gd name="T12" fmla="*/ 2147483647 w 246"/>
                    <a:gd name="T13" fmla="*/ 2147483647 h 252"/>
                    <a:gd name="T14" fmla="*/ 2147483647 w 246"/>
                    <a:gd name="T15" fmla="*/ 2147483647 h 252"/>
                    <a:gd name="T16" fmla="*/ 2147483647 w 246"/>
                    <a:gd name="T17" fmla="*/ 2147483647 h 252"/>
                    <a:gd name="T18" fmla="*/ 2147483647 w 246"/>
                    <a:gd name="T19" fmla="*/ 2147483647 h 252"/>
                    <a:gd name="T20" fmla="*/ 2147483647 w 246"/>
                    <a:gd name="T21" fmla="*/ 2147483647 h 252"/>
                    <a:gd name="T22" fmla="*/ 2147483647 w 246"/>
                    <a:gd name="T23" fmla="*/ 2147483647 h 252"/>
                    <a:gd name="T24" fmla="*/ 2147483647 w 246"/>
                    <a:gd name="T25" fmla="*/ 2147483647 h 252"/>
                    <a:gd name="T26" fmla="*/ 2147483647 w 246"/>
                    <a:gd name="T27" fmla="*/ 2147483647 h 252"/>
                    <a:gd name="T28" fmla="*/ 2147483647 w 246"/>
                    <a:gd name="T29" fmla="*/ 2147483647 h 252"/>
                    <a:gd name="T30" fmla="*/ 2147483647 w 246"/>
                    <a:gd name="T31" fmla="*/ 2147483647 h 252"/>
                    <a:gd name="T32" fmla="*/ 2147483647 w 246"/>
                    <a:gd name="T33" fmla="*/ 2147483647 h 252"/>
                    <a:gd name="T34" fmla="*/ 2147483647 w 246"/>
                    <a:gd name="T35" fmla="*/ 2147483647 h 252"/>
                    <a:gd name="T36" fmla="*/ 2147483647 w 246"/>
                    <a:gd name="T37" fmla="*/ 2147483647 h 252"/>
                    <a:gd name="T38" fmla="*/ 2147483647 w 246"/>
                    <a:gd name="T39" fmla="*/ 0 h 252"/>
                    <a:gd name="T40" fmla="*/ 2147483647 w 246"/>
                    <a:gd name="T41" fmla="*/ 2147483647 h 252"/>
                    <a:gd name="T42" fmla="*/ 0 w 246"/>
                    <a:gd name="T43" fmla="*/ 2147483647 h 252"/>
                    <a:gd name="T44" fmla="*/ 2147483647 w 246"/>
                    <a:gd name="T45" fmla="*/ 2147483647 h 252"/>
                    <a:gd name="T46" fmla="*/ 2147483647 w 246"/>
                    <a:gd name="T47" fmla="*/ 2147483647 h 252"/>
                    <a:gd name="T48" fmla="*/ 2147483647 w 246"/>
                    <a:gd name="T49" fmla="*/ 2147483647 h 252"/>
                    <a:gd name="T50" fmla="*/ 2147483647 w 246"/>
                    <a:gd name="T51" fmla="*/ 2147483647 h 252"/>
                    <a:gd name="T52" fmla="*/ 2147483647 w 246"/>
                    <a:gd name="T53" fmla="*/ 2147483647 h 252"/>
                    <a:gd name="T54" fmla="*/ 2147483647 w 246"/>
                    <a:gd name="T55" fmla="*/ 2147483647 h 2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46" h="252">
                      <a:moveTo>
                        <a:pt x="126" y="252"/>
                      </a:moveTo>
                      <a:lnTo>
                        <a:pt x="144" y="246"/>
                      </a:lnTo>
                      <a:lnTo>
                        <a:pt x="156" y="162"/>
                      </a:lnTo>
                      <a:lnTo>
                        <a:pt x="156" y="108"/>
                      </a:lnTo>
                      <a:lnTo>
                        <a:pt x="168" y="102"/>
                      </a:lnTo>
                      <a:lnTo>
                        <a:pt x="174" y="36"/>
                      </a:lnTo>
                      <a:lnTo>
                        <a:pt x="222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34" y="12"/>
                      </a:lnTo>
                      <a:lnTo>
                        <a:pt x="210" y="12"/>
                      </a:lnTo>
                      <a:lnTo>
                        <a:pt x="216" y="18"/>
                      </a:lnTo>
                      <a:lnTo>
                        <a:pt x="210" y="12"/>
                      </a:lnTo>
                      <a:lnTo>
                        <a:pt x="174" y="18"/>
                      </a:lnTo>
                      <a:lnTo>
                        <a:pt x="126" y="18"/>
                      </a:lnTo>
                      <a:lnTo>
                        <a:pt x="114" y="12"/>
                      </a:lnTo>
                      <a:lnTo>
                        <a:pt x="30" y="12"/>
                      </a:ln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42"/>
                      </a:lnTo>
                      <a:lnTo>
                        <a:pt x="42" y="126"/>
                      </a:lnTo>
                      <a:lnTo>
                        <a:pt x="48" y="144"/>
                      </a:lnTo>
                      <a:lnTo>
                        <a:pt x="60" y="222"/>
                      </a:lnTo>
                      <a:lnTo>
                        <a:pt x="90" y="252"/>
                      </a:lnTo>
                      <a:lnTo>
                        <a:pt x="96" y="240"/>
                      </a:lnTo>
                      <a:lnTo>
                        <a:pt x="126" y="2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396"/>
                <p:cNvSpPr>
                  <a:spLocks/>
                </p:cNvSpPr>
                <p:nvPr/>
              </p:nvSpPr>
              <p:spPr bwMode="auto">
                <a:xfrm>
                  <a:off x="4527550" y="4181475"/>
                  <a:ext cx="79375" cy="93663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2147483647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8"/>
                        <a:pt x="10" y="8"/>
                      </a:cubicBezTo>
                      <a:cubicBezTo>
                        <a:pt x="10" y="7"/>
                        <a:pt x="10" y="0"/>
                        <a:pt x="10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1" name="Freeform 427"/>
                <p:cNvSpPr>
                  <a:spLocks/>
                </p:cNvSpPr>
                <p:nvPr/>
              </p:nvSpPr>
              <p:spPr bwMode="auto">
                <a:xfrm>
                  <a:off x="2103438" y="2368550"/>
                  <a:ext cx="0" cy="4763"/>
                </a:xfrm>
                <a:custGeom>
                  <a:avLst/>
                  <a:gdLst>
                    <a:gd name="T0" fmla="*/ 1 w 1"/>
                    <a:gd name="T1" fmla="*/ 2147483647 h 4"/>
                    <a:gd name="T2" fmla="*/ 1 w 1"/>
                    <a:gd name="T3" fmla="*/ 2147483647 h 4"/>
                    <a:gd name="T4" fmla="*/ 1 w 1"/>
                    <a:gd name="T5" fmla="*/ 2147483647 h 4"/>
                    <a:gd name="T6" fmla="*/ 0 w 1"/>
                    <a:gd name="T7" fmla="*/ 0 h 4"/>
                    <a:gd name="T8" fmla="*/ 0 w 1"/>
                    <a:gd name="T9" fmla="*/ 0 h 4"/>
                    <a:gd name="T10" fmla="*/ 1 w 1"/>
                    <a:gd name="T11" fmla="*/ 2147483647 h 4"/>
                    <a:gd name="T12" fmla="*/ 1 w 1"/>
                    <a:gd name="T13" fmla="*/ 2147483647 h 4"/>
                    <a:gd name="T14" fmla="*/ 1 w 1"/>
                    <a:gd name="T15" fmla="*/ 2147483647 h 4"/>
                    <a:gd name="T16" fmla="*/ 1 w 1"/>
                    <a:gd name="T17" fmla="*/ 2147483647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3" name="Freeform 429"/>
                <p:cNvSpPr>
                  <a:spLocks/>
                </p:cNvSpPr>
                <p:nvPr/>
              </p:nvSpPr>
              <p:spPr bwMode="auto">
                <a:xfrm>
                  <a:off x="2109788" y="1984375"/>
                  <a:ext cx="14287" cy="14288"/>
                </a:xfrm>
                <a:custGeom>
                  <a:avLst/>
                  <a:gdLst>
                    <a:gd name="T0" fmla="*/ 2147483647 w 14"/>
                    <a:gd name="T1" fmla="*/ 2147483647 h 15"/>
                    <a:gd name="T2" fmla="*/ 2147483647 w 14"/>
                    <a:gd name="T3" fmla="*/ 2147483647 h 15"/>
                    <a:gd name="T4" fmla="*/ 2147483647 w 14"/>
                    <a:gd name="T5" fmla="*/ 2147483647 h 15"/>
                    <a:gd name="T6" fmla="*/ 2147483647 w 14"/>
                    <a:gd name="T7" fmla="*/ 2147483647 h 15"/>
                    <a:gd name="T8" fmla="*/ 2147483647 w 14"/>
                    <a:gd name="T9" fmla="*/ 2147483647 h 15"/>
                    <a:gd name="T10" fmla="*/ 2147483647 w 14"/>
                    <a:gd name="T11" fmla="*/ 2147483647 h 15"/>
                    <a:gd name="T12" fmla="*/ 2147483647 w 14"/>
                    <a:gd name="T13" fmla="*/ 2147483647 h 15"/>
                    <a:gd name="T14" fmla="*/ 2147483647 w 14"/>
                    <a:gd name="T15" fmla="*/ 2147483647 h 15"/>
                    <a:gd name="T16" fmla="*/ 2147483647 w 14"/>
                    <a:gd name="T17" fmla="*/ 0 h 15"/>
                    <a:gd name="T18" fmla="*/ 2147483647 w 14"/>
                    <a:gd name="T19" fmla="*/ 2147483647 h 15"/>
                    <a:gd name="T20" fmla="*/ 2147483647 w 14"/>
                    <a:gd name="T21" fmla="*/ 2147483647 h 15"/>
                    <a:gd name="T22" fmla="*/ 2147483647 w 14"/>
                    <a:gd name="T23" fmla="*/ 2147483647 h 15"/>
                    <a:gd name="T24" fmla="*/ 0 w 14"/>
                    <a:gd name="T25" fmla="*/ 2147483647 h 15"/>
                    <a:gd name="T26" fmla="*/ 2147483647 w 14"/>
                    <a:gd name="T27" fmla="*/ 2147483647 h 15"/>
                    <a:gd name="T28" fmla="*/ 2147483647 w 14"/>
                    <a:gd name="T29" fmla="*/ 2147483647 h 15"/>
                    <a:gd name="T30" fmla="*/ 2147483647 w 14"/>
                    <a:gd name="T31" fmla="*/ 2147483647 h 15"/>
                    <a:gd name="T32" fmla="*/ 2147483647 w 14"/>
                    <a:gd name="T33" fmla="*/ 2147483647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2" y="7"/>
                      </a:moveTo>
                      <a:lnTo>
                        <a:pt x="9" y="13"/>
                      </a:lnTo>
                      <a:lnTo>
                        <a:pt x="14" y="15"/>
                      </a:lnTo>
                      <a:lnTo>
                        <a:pt x="14" y="14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0" name="Freeform 451"/>
                <p:cNvSpPr>
                  <a:spLocks/>
                </p:cNvSpPr>
                <p:nvPr/>
              </p:nvSpPr>
              <p:spPr bwMode="auto">
                <a:xfrm>
                  <a:off x="7815263" y="4605338"/>
                  <a:ext cx="215900" cy="185737"/>
                </a:xfrm>
                <a:custGeom>
                  <a:avLst/>
                  <a:gdLst>
                    <a:gd name="T0" fmla="*/ 2147483647 w 575"/>
                    <a:gd name="T1" fmla="*/ 2147483647 h 488"/>
                    <a:gd name="T2" fmla="*/ 2147483647 w 575"/>
                    <a:gd name="T3" fmla="*/ 2147483647 h 488"/>
                    <a:gd name="T4" fmla="*/ 2147483647 w 575"/>
                    <a:gd name="T5" fmla="*/ 2147483647 h 488"/>
                    <a:gd name="T6" fmla="*/ 2147483647 w 575"/>
                    <a:gd name="T7" fmla="*/ 2147483647 h 488"/>
                    <a:gd name="T8" fmla="*/ 2147483647 w 575"/>
                    <a:gd name="T9" fmla="*/ 0 h 488"/>
                    <a:gd name="T10" fmla="*/ 2147483647 w 575"/>
                    <a:gd name="T11" fmla="*/ 2147483647 h 488"/>
                    <a:gd name="T12" fmla="*/ 0 w 575"/>
                    <a:gd name="T13" fmla="*/ 2147483647 h 488"/>
                    <a:gd name="T14" fmla="*/ 2147483647 w 575"/>
                    <a:gd name="T15" fmla="*/ 2147483647 h 488"/>
                    <a:gd name="T16" fmla="*/ 2147483647 w 575"/>
                    <a:gd name="T17" fmla="*/ 2147483647 h 488"/>
                    <a:gd name="T18" fmla="*/ 2147483647 w 575"/>
                    <a:gd name="T19" fmla="*/ 2147483647 h 488"/>
                    <a:gd name="T20" fmla="*/ 2147483647 w 575"/>
                    <a:gd name="T21" fmla="*/ 2147483647 h 488"/>
                    <a:gd name="T22" fmla="*/ 2147483647 w 575"/>
                    <a:gd name="T23" fmla="*/ 2147483647 h 488"/>
                    <a:gd name="T24" fmla="*/ 2147483647 w 575"/>
                    <a:gd name="T25" fmla="*/ 2147483647 h 488"/>
                    <a:gd name="T26" fmla="*/ 2147483647 w 575"/>
                    <a:gd name="T27" fmla="*/ 2147483647 h 488"/>
                    <a:gd name="T28" fmla="*/ 2147483647 w 575"/>
                    <a:gd name="T29" fmla="*/ 2147483647 h 488"/>
                    <a:gd name="T30" fmla="*/ 2147483647 w 575"/>
                    <a:gd name="T31" fmla="*/ 2147483647 h 488"/>
                    <a:gd name="T32" fmla="*/ 2147483647 w 575"/>
                    <a:gd name="T33" fmla="*/ 2147483647 h 488"/>
                    <a:gd name="T34" fmla="*/ 2147483647 w 575"/>
                    <a:gd name="T35" fmla="*/ 2147483647 h 488"/>
                    <a:gd name="T36" fmla="*/ 2147483647 w 575"/>
                    <a:gd name="T37" fmla="*/ 2147483647 h 488"/>
                    <a:gd name="T38" fmla="*/ 2147483647 w 575"/>
                    <a:gd name="T39" fmla="*/ 2147483647 h 488"/>
                    <a:gd name="T40" fmla="*/ 2147483647 w 575"/>
                    <a:gd name="T41" fmla="*/ 2147483647 h 4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575" h="488">
                      <a:moveTo>
                        <a:pt x="410" y="71"/>
                      </a:moveTo>
                      <a:lnTo>
                        <a:pt x="321" y="142"/>
                      </a:lnTo>
                      <a:lnTo>
                        <a:pt x="233" y="142"/>
                      </a:lnTo>
                      <a:lnTo>
                        <a:pt x="178" y="71"/>
                      </a:lnTo>
                      <a:lnTo>
                        <a:pt x="107" y="0"/>
                      </a:lnTo>
                      <a:lnTo>
                        <a:pt x="36" y="19"/>
                      </a:lnTo>
                      <a:lnTo>
                        <a:pt x="0" y="90"/>
                      </a:lnTo>
                      <a:lnTo>
                        <a:pt x="72" y="124"/>
                      </a:lnTo>
                      <a:lnTo>
                        <a:pt x="89" y="159"/>
                      </a:lnTo>
                      <a:lnTo>
                        <a:pt x="107" y="213"/>
                      </a:lnTo>
                      <a:lnTo>
                        <a:pt x="160" y="213"/>
                      </a:lnTo>
                      <a:lnTo>
                        <a:pt x="197" y="230"/>
                      </a:lnTo>
                      <a:lnTo>
                        <a:pt x="321" y="283"/>
                      </a:lnTo>
                      <a:lnTo>
                        <a:pt x="446" y="353"/>
                      </a:lnTo>
                      <a:lnTo>
                        <a:pt x="465" y="389"/>
                      </a:lnTo>
                      <a:lnTo>
                        <a:pt x="393" y="424"/>
                      </a:lnTo>
                      <a:lnTo>
                        <a:pt x="465" y="442"/>
                      </a:lnTo>
                      <a:lnTo>
                        <a:pt x="518" y="459"/>
                      </a:lnTo>
                      <a:lnTo>
                        <a:pt x="575" y="488"/>
                      </a:lnTo>
                      <a:lnTo>
                        <a:pt x="575" y="122"/>
                      </a:lnTo>
                      <a:lnTo>
                        <a:pt x="410" y="7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1" name="Freeform 452"/>
                <p:cNvSpPr>
                  <a:spLocks/>
                </p:cNvSpPr>
                <p:nvPr/>
              </p:nvSpPr>
              <p:spPr bwMode="auto">
                <a:xfrm>
                  <a:off x="8031163" y="4649788"/>
                  <a:ext cx="174625" cy="169862"/>
                </a:xfrm>
                <a:custGeom>
                  <a:avLst/>
                  <a:gdLst>
                    <a:gd name="T0" fmla="*/ 2147483647 w 460"/>
                    <a:gd name="T1" fmla="*/ 2147483647 h 443"/>
                    <a:gd name="T2" fmla="*/ 2147483647 w 460"/>
                    <a:gd name="T3" fmla="*/ 2147483647 h 443"/>
                    <a:gd name="T4" fmla="*/ 2147483647 w 460"/>
                    <a:gd name="T5" fmla="*/ 2147483647 h 443"/>
                    <a:gd name="T6" fmla="*/ 2147483647 w 460"/>
                    <a:gd name="T7" fmla="*/ 2147483647 h 443"/>
                    <a:gd name="T8" fmla="*/ 2147483647 w 460"/>
                    <a:gd name="T9" fmla="*/ 2147483647 h 443"/>
                    <a:gd name="T10" fmla="*/ 2147483647 w 460"/>
                    <a:gd name="T11" fmla="*/ 2147483647 h 443"/>
                    <a:gd name="T12" fmla="*/ 0 w 460"/>
                    <a:gd name="T13" fmla="*/ 0 h 443"/>
                    <a:gd name="T14" fmla="*/ 0 w 460"/>
                    <a:gd name="T15" fmla="*/ 2147483647 h 443"/>
                    <a:gd name="T16" fmla="*/ 2147483647 w 460"/>
                    <a:gd name="T17" fmla="*/ 2147483647 h 443"/>
                    <a:gd name="T18" fmla="*/ 2147483647 w 460"/>
                    <a:gd name="T19" fmla="*/ 2147483647 h 443"/>
                    <a:gd name="T20" fmla="*/ 2147483647 w 460"/>
                    <a:gd name="T21" fmla="*/ 2147483647 h 443"/>
                    <a:gd name="T22" fmla="*/ 2147483647 w 460"/>
                    <a:gd name="T23" fmla="*/ 2147483647 h 443"/>
                    <a:gd name="T24" fmla="*/ 2147483647 w 460"/>
                    <a:gd name="T25" fmla="*/ 2147483647 h 443"/>
                    <a:gd name="T26" fmla="*/ 2147483647 w 460"/>
                    <a:gd name="T27" fmla="*/ 2147483647 h 443"/>
                    <a:gd name="T28" fmla="*/ 2147483647 w 460"/>
                    <a:gd name="T29" fmla="*/ 2147483647 h 443"/>
                    <a:gd name="T30" fmla="*/ 2147483647 w 460"/>
                    <a:gd name="T31" fmla="*/ 2147483647 h 443"/>
                    <a:gd name="T32" fmla="*/ 2147483647 w 460"/>
                    <a:gd name="T33" fmla="*/ 2147483647 h 4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60" h="443">
                      <a:moveTo>
                        <a:pt x="353" y="302"/>
                      </a:moveTo>
                      <a:lnTo>
                        <a:pt x="336" y="249"/>
                      </a:lnTo>
                      <a:lnTo>
                        <a:pt x="372" y="214"/>
                      </a:lnTo>
                      <a:lnTo>
                        <a:pt x="283" y="161"/>
                      </a:lnTo>
                      <a:lnTo>
                        <a:pt x="247" y="108"/>
                      </a:lnTo>
                      <a:lnTo>
                        <a:pt x="122" y="37"/>
                      </a:lnTo>
                      <a:lnTo>
                        <a:pt x="0" y="0"/>
                      </a:lnTo>
                      <a:lnTo>
                        <a:pt x="0" y="366"/>
                      </a:lnTo>
                      <a:lnTo>
                        <a:pt x="14" y="373"/>
                      </a:lnTo>
                      <a:lnTo>
                        <a:pt x="67" y="373"/>
                      </a:lnTo>
                      <a:lnTo>
                        <a:pt x="122" y="320"/>
                      </a:lnTo>
                      <a:lnTo>
                        <a:pt x="211" y="284"/>
                      </a:lnTo>
                      <a:lnTo>
                        <a:pt x="264" y="320"/>
                      </a:lnTo>
                      <a:lnTo>
                        <a:pt x="389" y="408"/>
                      </a:lnTo>
                      <a:lnTo>
                        <a:pt x="460" y="443"/>
                      </a:lnTo>
                      <a:lnTo>
                        <a:pt x="460" y="337"/>
                      </a:lnTo>
                      <a:lnTo>
                        <a:pt x="353" y="30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382" name="Group 453"/>
                <p:cNvGrpSpPr>
                  <a:grpSpLocks/>
                </p:cNvGrpSpPr>
                <p:nvPr/>
              </p:nvGrpSpPr>
              <p:grpSpPr bwMode="auto">
                <a:xfrm>
                  <a:off x="4292600" y="2860675"/>
                  <a:ext cx="250825" cy="368300"/>
                  <a:chOff x="2201" y="1250"/>
                  <a:chExt cx="133" cy="193"/>
                </a:xfrm>
                <a:grpFill/>
              </p:grpSpPr>
              <p:sp>
                <p:nvSpPr>
                  <p:cNvPr id="423" name="Freeform 454"/>
                  <p:cNvSpPr>
                    <a:spLocks/>
                  </p:cNvSpPr>
                  <p:nvPr/>
                </p:nvSpPr>
                <p:spPr bwMode="auto">
                  <a:xfrm>
                    <a:off x="2234" y="1250"/>
                    <a:ext cx="100" cy="193"/>
                  </a:xfrm>
                  <a:custGeom>
                    <a:avLst/>
                    <a:gdLst>
                      <a:gd name="T0" fmla="*/ 543767 w 24"/>
                      <a:gd name="T1" fmla="*/ 2833725 h 47"/>
                      <a:gd name="T2" fmla="*/ 371667 w 24"/>
                      <a:gd name="T3" fmla="*/ 2675083 h 47"/>
                      <a:gd name="T4" fmla="*/ 915658 w 24"/>
                      <a:gd name="T5" fmla="*/ 2344646 h 47"/>
                      <a:gd name="T6" fmla="*/ 826458 w 24"/>
                      <a:gd name="T7" fmla="*/ 2028208 h 47"/>
                      <a:gd name="T8" fmla="*/ 722154 w 24"/>
                      <a:gd name="T9" fmla="*/ 1773736 h 47"/>
                      <a:gd name="T10" fmla="*/ 282692 w 24"/>
                      <a:gd name="T11" fmla="*/ 1773736 h 47"/>
                      <a:gd name="T12" fmla="*/ 371667 w 24"/>
                      <a:gd name="T13" fmla="*/ 1299416 h 47"/>
                      <a:gd name="T14" fmla="*/ 89200 w 24"/>
                      <a:gd name="T15" fmla="*/ 1457232 h 47"/>
                      <a:gd name="T16" fmla="*/ 0 w 24"/>
                      <a:gd name="T17" fmla="*/ 1044943 h 47"/>
                      <a:gd name="T18" fmla="*/ 0 w 24"/>
                      <a:gd name="T19" fmla="*/ 651445 h 47"/>
                      <a:gd name="T20" fmla="*/ 89200 w 24"/>
                      <a:gd name="T21" fmla="*/ 316438 h 47"/>
                      <a:gd name="T22" fmla="*/ 460867 w 24"/>
                      <a:gd name="T23" fmla="*/ 0 h 47"/>
                      <a:gd name="T24" fmla="*/ 722154 w 24"/>
                      <a:gd name="T25" fmla="*/ 77060 h 47"/>
                      <a:gd name="T26" fmla="*/ 632950 w 24"/>
                      <a:gd name="T27" fmla="*/ 493916 h 47"/>
                      <a:gd name="T28" fmla="*/ 1177883 w 24"/>
                      <a:gd name="T29" fmla="*/ 493916 h 47"/>
                      <a:gd name="T30" fmla="*/ 1004638 w 24"/>
                      <a:gd name="T31" fmla="*/ 887418 h 47"/>
                      <a:gd name="T32" fmla="*/ 826458 w 24"/>
                      <a:gd name="T33" fmla="*/ 1222355 h 47"/>
                      <a:gd name="T34" fmla="*/ 1177883 w 24"/>
                      <a:gd name="T35" fmla="*/ 1376492 h 47"/>
                      <a:gd name="T36" fmla="*/ 1548613 w 24"/>
                      <a:gd name="T37" fmla="*/ 1951148 h 47"/>
                      <a:gd name="T38" fmla="*/ 1721929 w 24"/>
                      <a:gd name="T39" fmla="*/ 2344646 h 47"/>
                      <a:gd name="T40" fmla="*/ 1721929 w 24"/>
                      <a:gd name="T41" fmla="*/ 2579252 h 47"/>
                      <a:gd name="T42" fmla="*/ 2093613 w 24"/>
                      <a:gd name="T43" fmla="*/ 2579252 h 47"/>
                      <a:gd name="T44" fmla="*/ 2004342 w 24"/>
                      <a:gd name="T45" fmla="*/ 3150228 h 47"/>
                      <a:gd name="T46" fmla="*/ 2182796 w 24"/>
                      <a:gd name="T47" fmla="*/ 3227223 h 47"/>
                      <a:gd name="T48" fmla="*/ 1548613 w 24"/>
                      <a:gd name="T49" fmla="*/ 3485436 h 47"/>
                      <a:gd name="T50" fmla="*/ 1004638 w 24"/>
                      <a:gd name="T51" fmla="*/ 3562497 h 47"/>
                      <a:gd name="T52" fmla="*/ 722154 w 24"/>
                      <a:gd name="T53" fmla="*/ 3644078 h 47"/>
                      <a:gd name="T54" fmla="*/ 371667 w 24"/>
                      <a:gd name="T55" fmla="*/ 3644078 h 47"/>
                      <a:gd name="T56" fmla="*/ 89200 w 24"/>
                      <a:gd name="T57" fmla="*/ 3721139 h 47"/>
                      <a:gd name="T58" fmla="*/ 460867 w 24"/>
                      <a:gd name="T59" fmla="*/ 3384752 h 47"/>
                      <a:gd name="T60" fmla="*/ 543767 w 24"/>
                      <a:gd name="T61" fmla="*/ 3073151 h 47"/>
                      <a:gd name="T62" fmla="*/ 282692 w 24"/>
                      <a:gd name="T63" fmla="*/ 2991521 h 4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24" h="47">
                        <a:moveTo>
                          <a:pt x="3" y="37"/>
                        </a:move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10" y="29"/>
                          <a:pt x="10" y="29"/>
                          <a:pt x="10" y="29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0" y="17"/>
                          <a:pt x="0" y="16"/>
                        </a:cubicBezTo>
                        <a:cubicBezTo>
                          <a:pt x="0" y="15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20" y="28"/>
                          <a:pt x="20" y="28"/>
                          <a:pt x="20" y="28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9" y="32"/>
                          <a:pt x="19" y="32"/>
                          <a:pt x="19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4" y="40"/>
                          <a:pt x="24" y="40"/>
                          <a:pt x="24" y="40"/>
                        </a:cubicBezTo>
                        <a:cubicBezTo>
                          <a:pt x="22" y="41"/>
                          <a:pt x="22" y="41"/>
                          <a:pt x="22" y="41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1" y="44"/>
                          <a:pt x="10" y="43"/>
                          <a:pt x="9" y="43"/>
                        </a:cubicBezTo>
                        <a:cubicBezTo>
                          <a:pt x="9" y="43"/>
                          <a:pt x="8" y="45"/>
                          <a:pt x="8" y="45"/>
                        </a:cubicBezTo>
                        <a:cubicBezTo>
                          <a:pt x="6" y="45"/>
                          <a:pt x="6" y="45"/>
                          <a:pt x="6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8" y="39"/>
                          <a:pt x="8" y="39"/>
                          <a:pt x="8" y="39"/>
                        </a:cubicBezTo>
                        <a:cubicBezTo>
                          <a:pt x="6" y="38"/>
                          <a:pt x="6" y="38"/>
                          <a:pt x="6" y="38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lnTo>
                          <a:pt x="3" y="37"/>
                        </a:lnTo>
                        <a:close/>
                      </a:path>
                    </a:pathLst>
                  </a:custGeom>
                  <a:solidFill>
                    <a:srgbClr val="DC452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424" name="Freeform 455"/>
                  <p:cNvSpPr>
                    <a:spLocks/>
                  </p:cNvSpPr>
                  <p:nvPr/>
                </p:nvSpPr>
                <p:spPr bwMode="auto">
                  <a:xfrm>
                    <a:off x="2201" y="1331"/>
                    <a:ext cx="34" cy="22"/>
                  </a:xfrm>
                  <a:custGeom>
                    <a:avLst/>
                    <a:gdLst>
                      <a:gd name="T0" fmla="*/ 24 w 34"/>
                      <a:gd name="T1" fmla="*/ 22 h 22"/>
                      <a:gd name="T2" fmla="*/ 0 w 34"/>
                      <a:gd name="T3" fmla="*/ 18 h 22"/>
                      <a:gd name="T4" fmla="*/ 13 w 34"/>
                      <a:gd name="T5" fmla="*/ 0 h 22"/>
                      <a:gd name="T6" fmla="*/ 27 w 34"/>
                      <a:gd name="T7" fmla="*/ 3 h 22"/>
                      <a:gd name="T8" fmla="*/ 34 w 34"/>
                      <a:gd name="T9" fmla="*/ 15 h 22"/>
                      <a:gd name="T10" fmla="*/ 24 w 34"/>
                      <a:gd name="T11" fmla="*/ 22 h 2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4" h="22">
                        <a:moveTo>
                          <a:pt x="24" y="22"/>
                        </a:moveTo>
                        <a:lnTo>
                          <a:pt x="0" y="18"/>
                        </a:lnTo>
                        <a:lnTo>
                          <a:pt x="13" y="0"/>
                        </a:lnTo>
                        <a:lnTo>
                          <a:pt x="27" y="3"/>
                        </a:lnTo>
                        <a:lnTo>
                          <a:pt x="34" y="15"/>
                        </a:lnTo>
                        <a:lnTo>
                          <a:pt x="24" y="22"/>
                        </a:lnTo>
                        <a:close/>
                      </a:path>
                    </a:pathLst>
                  </a:custGeom>
                  <a:solidFill>
                    <a:srgbClr val="DC452D"/>
                  </a:solidFill>
                  <a:ln w="9525" cap="flat" cmpd="sng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383" name="Freeform 458"/>
                <p:cNvSpPr>
                  <a:spLocks/>
                </p:cNvSpPr>
                <p:nvPr/>
              </p:nvSpPr>
              <p:spPr bwMode="auto">
                <a:xfrm>
                  <a:off x="5275263" y="3709988"/>
                  <a:ext cx="73025" cy="44450"/>
                </a:xfrm>
                <a:custGeom>
                  <a:avLst/>
                  <a:gdLst>
                    <a:gd name="T0" fmla="*/ 0 w 46"/>
                    <a:gd name="T1" fmla="*/ 2147483647 h 28"/>
                    <a:gd name="T2" fmla="*/ 2147483647 w 46"/>
                    <a:gd name="T3" fmla="*/ 2147483647 h 28"/>
                    <a:gd name="T4" fmla="*/ 2147483647 w 46"/>
                    <a:gd name="T5" fmla="*/ 2147483647 h 28"/>
                    <a:gd name="T6" fmla="*/ 2147483647 w 46"/>
                    <a:gd name="T7" fmla="*/ 2147483647 h 28"/>
                    <a:gd name="T8" fmla="*/ 2147483647 w 46"/>
                    <a:gd name="T9" fmla="*/ 2147483647 h 28"/>
                    <a:gd name="T10" fmla="*/ 2147483647 w 46"/>
                    <a:gd name="T11" fmla="*/ 0 h 28"/>
                    <a:gd name="T12" fmla="*/ 2147483647 w 46"/>
                    <a:gd name="T13" fmla="*/ 2147483647 h 28"/>
                    <a:gd name="T14" fmla="*/ 2147483647 w 46"/>
                    <a:gd name="T15" fmla="*/ 2147483647 h 28"/>
                    <a:gd name="T16" fmla="*/ 2147483647 w 46"/>
                    <a:gd name="T17" fmla="*/ 2147483647 h 28"/>
                    <a:gd name="T18" fmla="*/ 2147483647 w 46"/>
                    <a:gd name="T19" fmla="*/ 2147483647 h 28"/>
                    <a:gd name="T20" fmla="*/ 2147483647 w 46"/>
                    <a:gd name="T21" fmla="*/ 2147483647 h 28"/>
                    <a:gd name="T22" fmla="*/ 2147483647 w 46"/>
                    <a:gd name="T23" fmla="*/ 2147483647 h 28"/>
                    <a:gd name="T24" fmla="*/ 2147483647 w 46"/>
                    <a:gd name="T25" fmla="*/ 2147483647 h 28"/>
                    <a:gd name="T26" fmla="*/ 2147483647 w 46"/>
                    <a:gd name="T27" fmla="*/ 2147483647 h 28"/>
                    <a:gd name="T28" fmla="*/ 0 w 46"/>
                    <a:gd name="T29" fmla="*/ 2147483647 h 2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6" h="28">
                      <a:moveTo>
                        <a:pt x="0" y="15"/>
                      </a:moveTo>
                      <a:lnTo>
                        <a:pt x="3" y="17"/>
                      </a:lnTo>
                      <a:lnTo>
                        <a:pt x="12" y="14"/>
                      </a:lnTo>
                      <a:lnTo>
                        <a:pt x="13" y="8"/>
                      </a:lnTo>
                      <a:lnTo>
                        <a:pt x="27" y="9"/>
                      </a:lnTo>
                      <a:lnTo>
                        <a:pt x="46" y="0"/>
                      </a:lnTo>
                      <a:lnTo>
                        <a:pt x="46" y="1"/>
                      </a:lnTo>
                      <a:lnTo>
                        <a:pt x="33" y="11"/>
                      </a:lnTo>
                      <a:lnTo>
                        <a:pt x="36" y="18"/>
                      </a:lnTo>
                      <a:lnTo>
                        <a:pt x="27" y="21"/>
                      </a:lnTo>
                      <a:lnTo>
                        <a:pt x="15" y="28"/>
                      </a:lnTo>
                      <a:lnTo>
                        <a:pt x="13" y="28"/>
                      </a:lnTo>
                      <a:lnTo>
                        <a:pt x="8" y="26"/>
                      </a:lnTo>
                      <a:lnTo>
                        <a:pt x="2" y="23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4" name="Freeform 507"/>
                <p:cNvSpPr>
                  <a:spLocks/>
                </p:cNvSpPr>
                <p:nvPr/>
              </p:nvSpPr>
              <p:spPr bwMode="auto">
                <a:xfrm>
                  <a:off x="6342063" y="3095625"/>
                  <a:ext cx="1508125" cy="1047750"/>
                </a:xfrm>
                <a:custGeom>
                  <a:avLst/>
                  <a:gdLst>
                    <a:gd name="T0" fmla="*/ 2147483647 w 950"/>
                    <a:gd name="T1" fmla="*/ 2147483647 h 660"/>
                    <a:gd name="T2" fmla="*/ 2147483647 w 950"/>
                    <a:gd name="T3" fmla="*/ 2147483647 h 660"/>
                    <a:gd name="T4" fmla="*/ 2147483647 w 950"/>
                    <a:gd name="T5" fmla="*/ 2147483647 h 660"/>
                    <a:gd name="T6" fmla="*/ 2147483647 w 950"/>
                    <a:gd name="T7" fmla="*/ 2147483647 h 660"/>
                    <a:gd name="T8" fmla="*/ 2147483647 w 950"/>
                    <a:gd name="T9" fmla="*/ 2147483647 h 660"/>
                    <a:gd name="T10" fmla="*/ 2147483647 w 950"/>
                    <a:gd name="T11" fmla="*/ 2147483647 h 660"/>
                    <a:gd name="T12" fmla="*/ 2147483647 w 950"/>
                    <a:gd name="T13" fmla="*/ 2147483647 h 660"/>
                    <a:gd name="T14" fmla="*/ 2147483647 w 950"/>
                    <a:gd name="T15" fmla="*/ 2147483647 h 660"/>
                    <a:gd name="T16" fmla="*/ 2147483647 w 950"/>
                    <a:gd name="T17" fmla="*/ 2147483647 h 660"/>
                    <a:gd name="T18" fmla="*/ 2147483647 w 950"/>
                    <a:gd name="T19" fmla="*/ 2147483647 h 660"/>
                    <a:gd name="T20" fmla="*/ 2147483647 w 950"/>
                    <a:gd name="T21" fmla="*/ 2147483647 h 660"/>
                    <a:gd name="T22" fmla="*/ 2147483647 w 950"/>
                    <a:gd name="T23" fmla="*/ 2147483647 h 660"/>
                    <a:gd name="T24" fmla="*/ 2147483647 w 950"/>
                    <a:gd name="T25" fmla="*/ 2147483647 h 660"/>
                    <a:gd name="T26" fmla="*/ 2147483647 w 950"/>
                    <a:gd name="T27" fmla="*/ 2147483647 h 660"/>
                    <a:gd name="T28" fmla="*/ 2147483647 w 950"/>
                    <a:gd name="T29" fmla="*/ 2147483647 h 660"/>
                    <a:gd name="T30" fmla="*/ 2147483647 w 950"/>
                    <a:gd name="T31" fmla="*/ 2147483647 h 660"/>
                    <a:gd name="T32" fmla="*/ 2147483647 w 950"/>
                    <a:gd name="T33" fmla="*/ 2147483647 h 660"/>
                    <a:gd name="T34" fmla="*/ 2147483647 w 950"/>
                    <a:gd name="T35" fmla="*/ 2147483647 h 660"/>
                    <a:gd name="T36" fmla="*/ 2147483647 w 950"/>
                    <a:gd name="T37" fmla="*/ 2147483647 h 660"/>
                    <a:gd name="T38" fmla="*/ 2147483647 w 950"/>
                    <a:gd name="T39" fmla="*/ 2147483647 h 660"/>
                    <a:gd name="T40" fmla="*/ 2147483647 w 950"/>
                    <a:gd name="T41" fmla="*/ 2147483647 h 660"/>
                    <a:gd name="T42" fmla="*/ 2147483647 w 950"/>
                    <a:gd name="T43" fmla="*/ 2147483647 h 660"/>
                    <a:gd name="T44" fmla="*/ 2147483647 w 950"/>
                    <a:gd name="T45" fmla="*/ 2147483647 h 660"/>
                    <a:gd name="T46" fmla="*/ 2147483647 w 950"/>
                    <a:gd name="T47" fmla="*/ 2147483647 h 660"/>
                    <a:gd name="T48" fmla="*/ 2147483647 w 950"/>
                    <a:gd name="T49" fmla="*/ 2147483647 h 660"/>
                    <a:gd name="T50" fmla="*/ 2147483647 w 950"/>
                    <a:gd name="T51" fmla="*/ 2147483647 h 660"/>
                    <a:gd name="T52" fmla="*/ 2147483647 w 950"/>
                    <a:gd name="T53" fmla="*/ 2147483647 h 660"/>
                    <a:gd name="T54" fmla="*/ 2147483647 w 950"/>
                    <a:gd name="T55" fmla="*/ 2147483647 h 660"/>
                    <a:gd name="T56" fmla="*/ 2147483647 w 950"/>
                    <a:gd name="T57" fmla="*/ 2147483647 h 660"/>
                    <a:gd name="T58" fmla="*/ 2147483647 w 950"/>
                    <a:gd name="T59" fmla="*/ 2147483647 h 660"/>
                    <a:gd name="T60" fmla="*/ 2147483647 w 950"/>
                    <a:gd name="T61" fmla="*/ 2147483647 h 660"/>
                    <a:gd name="T62" fmla="*/ 2147483647 w 950"/>
                    <a:gd name="T63" fmla="*/ 2147483647 h 660"/>
                    <a:gd name="T64" fmla="*/ 2147483647 w 950"/>
                    <a:gd name="T65" fmla="*/ 2147483647 h 660"/>
                    <a:gd name="T66" fmla="*/ 2147483647 w 950"/>
                    <a:gd name="T67" fmla="*/ 2147483647 h 660"/>
                    <a:gd name="T68" fmla="*/ 2147483647 w 950"/>
                    <a:gd name="T69" fmla="*/ 2147483647 h 660"/>
                    <a:gd name="T70" fmla="*/ 2147483647 w 950"/>
                    <a:gd name="T71" fmla="*/ 2147483647 h 660"/>
                    <a:gd name="T72" fmla="*/ 2147483647 w 950"/>
                    <a:gd name="T73" fmla="*/ 2147483647 h 660"/>
                    <a:gd name="T74" fmla="*/ 2147483647 w 950"/>
                    <a:gd name="T75" fmla="*/ 2147483647 h 660"/>
                    <a:gd name="T76" fmla="*/ 2147483647 w 950"/>
                    <a:gd name="T77" fmla="*/ 2147483647 h 660"/>
                    <a:gd name="T78" fmla="*/ 2147483647 w 950"/>
                    <a:gd name="T79" fmla="*/ 2147483647 h 660"/>
                    <a:gd name="T80" fmla="*/ 2147483647 w 950"/>
                    <a:gd name="T81" fmla="*/ 2147483647 h 660"/>
                    <a:gd name="T82" fmla="*/ 2147483647 w 950"/>
                    <a:gd name="T83" fmla="*/ 2147483647 h 660"/>
                    <a:gd name="T84" fmla="*/ 2147483647 w 950"/>
                    <a:gd name="T85" fmla="*/ 2147483647 h 660"/>
                    <a:gd name="T86" fmla="*/ 2147483647 w 950"/>
                    <a:gd name="T87" fmla="*/ 2147483647 h 660"/>
                    <a:gd name="T88" fmla="*/ 2147483647 w 950"/>
                    <a:gd name="T89" fmla="*/ 2147483647 h 660"/>
                    <a:gd name="T90" fmla="*/ 2147483647 w 950"/>
                    <a:gd name="T91" fmla="*/ 2147483647 h 660"/>
                    <a:gd name="T92" fmla="*/ 2147483647 w 950"/>
                    <a:gd name="T93" fmla="*/ 2147483647 h 660"/>
                    <a:gd name="T94" fmla="*/ 2147483647 w 950"/>
                    <a:gd name="T95" fmla="*/ 2147483647 h 660"/>
                    <a:gd name="T96" fmla="*/ 2147483647 w 950"/>
                    <a:gd name="T97" fmla="*/ 2147483647 h 660"/>
                    <a:gd name="T98" fmla="*/ 2147483647 w 950"/>
                    <a:gd name="T99" fmla="*/ 2147483647 h 660"/>
                    <a:gd name="T100" fmla="*/ 2147483647 w 950"/>
                    <a:gd name="T101" fmla="*/ 2147483647 h 660"/>
                    <a:gd name="T102" fmla="*/ 2147483647 w 950"/>
                    <a:gd name="T103" fmla="*/ 2147483647 h 660"/>
                    <a:gd name="T104" fmla="*/ 2147483647 w 950"/>
                    <a:gd name="T105" fmla="*/ 2147483647 h 660"/>
                    <a:gd name="T106" fmla="*/ 2147483647 w 950"/>
                    <a:gd name="T107" fmla="*/ 2147483647 h 660"/>
                    <a:gd name="T108" fmla="*/ 2147483647 w 950"/>
                    <a:gd name="T109" fmla="*/ 2147483647 h 660"/>
                    <a:gd name="T110" fmla="*/ 2147483647 w 950"/>
                    <a:gd name="T111" fmla="*/ 2147483647 h 660"/>
                    <a:gd name="T112" fmla="*/ 2147483647 w 950"/>
                    <a:gd name="T113" fmla="*/ 2147483647 h 660"/>
                    <a:gd name="T114" fmla="*/ 2147483647 w 950"/>
                    <a:gd name="T115" fmla="*/ 2147483647 h 660"/>
                    <a:gd name="T116" fmla="*/ 2147483647 w 950"/>
                    <a:gd name="T117" fmla="*/ 2147483647 h 660"/>
                    <a:gd name="T118" fmla="*/ 2147483647 w 950"/>
                    <a:gd name="T119" fmla="*/ 2147483647 h 660"/>
                    <a:gd name="T120" fmla="*/ 2147483647 w 950"/>
                    <a:gd name="T121" fmla="*/ 2147483647 h 6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50" h="660">
                      <a:moveTo>
                        <a:pt x="890" y="118"/>
                      </a:moveTo>
                      <a:lnTo>
                        <a:pt x="890" y="118"/>
                      </a:lnTo>
                      <a:lnTo>
                        <a:pt x="880" y="98"/>
                      </a:lnTo>
                      <a:lnTo>
                        <a:pt x="840" y="88"/>
                      </a:lnTo>
                      <a:lnTo>
                        <a:pt x="792" y="0"/>
                      </a:lnTo>
                      <a:lnTo>
                        <a:pt x="746" y="0"/>
                      </a:lnTo>
                      <a:lnTo>
                        <a:pt x="732" y="24"/>
                      </a:lnTo>
                      <a:lnTo>
                        <a:pt x="702" y="78"/>
                      </a:lnTo>
                      <a:lnTo>
                        <a:pt x="672" y="78"/>
                      </a:lnTo>
                      <a:lnTo>
                        <a:pt x="668" y="88"/>
                      </a:lnTo>
                      <a:lnTo>
                        <a:pt x="668" y="90"/>
                      </a:lnTo>
                      <a:lnTo>
                        <a:pt x="670" y="90"/>
                      </a:lnTo>
                      <a:lnTo>
                        <a:pt x="672" y="90"/>
                      </a:lnTo>
                      <a:lnTo>
                        <a:pt x="672" y="92"/>
                      </a:lnTo>
                      <a:lnTo>
                        <a:pt x="674" y="92"/>
                      </a:lnTo>
                      <a:lnTo>
                        <a:pt x="676" y="92"/>
                      </a:lnTo>
                      <a:lnTo>
                        <a:pt x="676" y="94"/>
                      </a:lnTo>
                      <a:lnTo>
                        <a:pt x="678" y="94"/>
                      </a:lnTo>
                      <a:lnTo>
                        <a:pt x="676" y="94"/>
                      </a:lnTo>
                      <a:lnTo>
                        <a:pt x="676" y="92"/>
                      </a:lnTo>
                      <a:lnTo>
                        <a:pt x="674" y="92"/>
                      </a:lnTo>
                      <a:lnTo>
                        <a:pt x="672" y="92"/>
                      </a:lnTo>
                      <a:lnTo>
                        <a:pt x="672" y="90"/>
                      </a:lnTo>
                      <a:lnTo>
                        <a:pt x="670" y="90"/>
                      </a:lnTo>
                      <a:lnTo>
                        <a:pt x="668" y="90"/>
                      </a:lnTo>
                      <a:lnTo>
                        <a:pt x="668" y="88"/>
                      </a:lnTo>
                      <a:lnTo>
                        <a:pt x="658" y="108"/>
                      </a:lnTo>
                      <a:lnTo>
                        <a:pt x="658" y="132"/>
                      </a:lnTo>
                      <a:lnTo>
                        <a:pt x="702" y="138"/>
                      </a:lnTo>
                      <a:lnTo>
                        <a:pt x="712" y="158"/>
                      </a:lnTo>
                      <a:lnTo>
                        <a:pt x="668" y="172"/>
                      </a:lnTo>
                      <a:lnTo>
                        <a:pt x="632" y="188"/>
                      </a:lnTo>
                      <a:lnTo>
                        <a:pt x="598" y="202"/>
                      </a:lnTo>
                      <a:lnTo>
                        <a:pt x="588" y="236"/>
                      </a:lnTo>
                      <a:lnTo>
                        <a:pt x="534" y="242"/>
                      </a:lnTo>
                      <a:lnTo>
                        <a:pt x="480" y="276"/>
                      </a:lnTo>
                      <a:lnTo>
                        <a:pt x="430" y="252"/>
                      </a:lnTo>
                      <a:lnTo>
                        <a:pt x="370" y="246"/>
                      </a:lnTo>
                      <a:lnTo>
                        <a:pt x="326" y="202"/>
                      </a:lnTo>
                      <a:lnTo>
                        <a:pt x="262" y="182"/>
                      </a:lnTo>
                      <a:lnTo>
                        <a:pt x="256" y="132"/>
                      </a:lnTo>
                      <a:lnTo>
                        <a:pt x="226" y="118"/>
                      </a:lnTo>
                      <a:lnTo>
                        <a:pt x="222" y="114"/>
                      </a:lnTo>
                      <a:lnTo>
                        <a:pt x="220" y="116"/>
                      </a:lnTo>
                      <a:lnTo>
                        <a:pt x="218" y="120"/>
                      </a:lnTo>
                      <a:lnTo>
                        <a:pt x="218" y="122"/>
                      </a:lnTo>
                      <a:lnTo>
                        <a:pt x="218" y="124"/>
                      </a:lnTo>
                      <a:lnTo>
                        <a:pt x="218" y="122"/>
                      </a:lnTo>
                      <a:lnTo>
                        <a:pt x="218" y="120"/>
                      </a:lnTo>
                      <a:lnTo>
                        <a:pt x="222" y="114"/>
                      </a:lnTo>
                      <a:lnTo>
                        <a:pt x="218" y="108"/>
                      </a:lnTo>
                      <a:lnTo>
                        <a:pt x="208" y="114"/>
                      </a:lnTo>
                      <a:lnTo>
                        <a:pt x="208" y="124"/>
                      </a:lnTo>
                      <a:lnTo>
                        <a:pt x="208" y="114"/>
                      </a:lnTo>
                      <a:lnTo>
                        <a:pt x="192" y="118"/>
                      </a:lnTo>
                      <a:lnTo>
                        <a:pt x="182" y="148"/>
                      </a:lnTo>
                      <a:lnTo>
                        <a:pt x="142" y="142"/>
                      </a:lnTo>
                      <a:lnTo>
                        <a:pt x="132" y="192"/>
                      </a:lnTo>
                      <a:lnTo>
                        <a:pt x="98" y="198"/>
                      </a:lnTo>
                      <a:lnTo>
                        <a:pt x="88" y="256"/>
                      </a:lnTo>
                      <a:lnTo>
                        <a:pt x="68" y="276"/>
                      </a:lnTo>
                      <a:lnTo>
                        <a:pt x="44" y="296"/>
                      </a:lnTo>
                      <a:lnTo>
                        <a:pt x="4" y="306"/>
                      </a:lnTo>
                      <a:lnTo>
                        <a:pt x="0" y="326"/>
                      </a:lnTo>
                      <a:lnTo>
                        <a:pt x="10" y="334"/>
                      </a:lnTo>
                      <a:lnTo>
                        <a:pt x="14" y="350"/>
                      </a:lnTo>
                      <a:lnTo>
                        <a:pt x="4" y="354"/>
                      </a:lnTo>
                      <a:lnTo>
                        <a:pt x="14" y="364"/>
                      </a:lnTo>
                      <a:lnTo>
                        <a:pt x="30" y="370"/>
                      </a:lnTo>
                      <a:lnTo>
                        <a:pt x="44" y="390"/>
                      </a:lnTo>
                      <a:lnTo>
                        <a:pt x="64" y="390"/>
                      </a:lnTo>
                      <a:lnTo>
                        <a:pt x="94" y="390"/>
                      </a:lnTo>
                      <a:lnTo>
                        <a:pt x="98" y="398"/>
                      </a:lnTo>
                      <a:lnTo>
                        <a:pt x="78" y="428"/>
                      </a:lnTo>
                      <a:lnTo>
                        <a:pt x="84" y="444"/>
                      </a:lnTo>
                      <a:lnTo>
                        <a:pt x="74" y="458"/>
                      </a:lnTo>
                      <a:lnTo>
                        <a:pt x="84" y="478"/>
                      </a:lnTo>
                      <a:lnTo>
                        <a:pt x="108" y="488"/>
                      </a:lnTo>
                      <a:lnTo>
                        <a:pt x="104" y="492"/>
                      </a:lnTo>
                      <a:lnTo>
                        <a:pt x="114" y="492"/>
                      </a:lnTo>
                      <a:lnTo>
                        <a:pt x="148" y="508"/>
                      </a:lnTo>
                      <a:lnTo>
                        <a:pt x="178" y="522"/>
                      </a:lnTo>
                      <a:lnTo>
                        <a:pt x="208" y="528"/>
                      </a:lnTo>
                      <a:lnTo>
                        <a:pt x="218" y="536"/>
                      </a:lnTo>
                      <a:lnTo>
                        <a:pt x="226" y="536"/>
                      </a:lnTo>
                      <a:lnTo>
                        <a:pt x="242" y="546"/>
                      </a:lnTo>
                      <a:lnTo>
                        <a:pt x="262" y="546"/>
                      </a:lnTo>
                      <a:lnTo>
                        <a:pt x="282" y="546"/>
                      </a:lnTo>
                      <a:lnTo>
                        <a:pt x="296" y="528"/>
                      </a:lnTo>
                      <a:lnTo>
                        <a:pt x="316" y="512"/>
                      </a:lnTo>
                      <a:lnTo>
                        <a:pt x="340" y="512"/>
                      </a:lnTo>
                      <a:lnTo>
                        <a:pt x="360" y="528"/>
                      </a:lnTo>
                      <a:lnTo>
                        <a:pt x="370" y="528"/>
                      </a:lnTo>
                      <a:lnTo>
                        <a:pt x="380" y="532"/>
                      </a:lnTo>
                      <a:lnTo>
                        <a:pt x="386" y="556"/>
                      </a:lnTo>
                      <a:lnTo>
                        <a:pt x="376" y="586"/>
                      </a:lnTo>
                      <a:lnTo>
                        <a:pt x="376" y="596"/>
                      </a:lnTo>
                      <a:lnTo>
                        <a:pt x="390" y="600"/>
                      </a:lnTo>
                      <a:lnTo>
                        <a:pt x="400" y="616"/>
                      </a:lnTo>
                      <a:lnTo>
                        <a:pt x="400" y="626"/>
                      </a:lnTo>
                      <a:lnTo>
                        <a:pt x="424" y="636"/>
                      </a:lnTo>
                      <a:lnTo>
                        <a:pt x="420" y="640"/>
                      </a:lnTo>
                      <a:lnTo>
                        <a:pt x="444" y="636"/>
                      </a:lnTo>
                      <a:lnTo>
                        <a:pt x="450" y="616"/>
                      </a:lnTo>
                      <a:lnTo>
                        <a:pt x="500" y="616"/>
                      </a:lnTo>
                      <a:lnTo>
                        <a:pt x="518" y="630"/>
                      </a:lnTo>
                      <a:lnTo>
                        <a:pt x="524" y="646"/>
                      </a:lnTo>
                      <a:lnTo>
                        <a:pt x="534" y="640"/>
                      </a:lnTo>
                      <a:lnTo>
                        <a:pt x="568" y="660"/>
                      </a:lnTo>
                      <a:lnTo>
                        <a:pt x="568" y="646"/>
                      </a:lnTo>
                      <a:lnTo>
                        <a:pt x="608" y="630"/>
                      </a:lnTo>
                      <a:lnTo>
                        <a:pt x="612" y="626"/>
                      </a:lnTo>
                      <a:lnTo>
                        <a:pt x="622" y="620"/>
                      </a:lnTo>
                      <a:lnTo>
                        <a:pt x="632" y="626"/>
                      </a:lnTo>
                      <a:lnTo>
                        <a:pt x="652" y="616"/>
                      </a:lnTo>
                      <a:lnTo>
                        <a:pt x="678" y="600"/>
                      </a:lnTo>
                      <a:lnTo>
                        <a:pt x="702" y="582"/>
                      </a:lnTo>
                      <a:lnTo>
                        <a:pt x="712" y="562"/>
                      </a:lnTo>
                      <a:lnTo>
                        <a:pt x="726" y="542"/>
                      </a:lnTo>
                      <a:lnTo>
                        <a:pt x="742" y="512"/>
                      </a:lnTo>
                      <a:lnTo>
                        <a:pt x="742" y="498"/>
                      </a:lnTo>
                      <a:lnTo>
                        <a:pt x="736" y="488"/>
                      </a:lnTo>
                      <a:lnTo>
                        <a:pt x="742" y="472"/>
                      </a:lnTo>
                      <a:lnTo>
                        <a:pt x="736" y="454"/>
                      </a:lnTo>
                      <a:lnTo>
                        <a:pt x="712" y="404"/>
                      </a:lnTo>
                      <a:lnTo>
                        <a:pt x="716" y="398"/>
                      </a:lnTo>
                      <a:lnTo>
                        <a:pt x="736" y="374"/>
                      </a:lnTo>
                      <a:lnTo>
                        <a:pt x="752" y="370"/>
                      </a:lnTo>
                      <a:lnTo>
                        <a:pt x="754" y="368"/>
                      </a:lnTo>
                      <a:lnTo>
                        <a:pt x="754" y="364"/>
                      </a:lnTo>
                      <a:lnTo>
                        <a:pt x="752" y="360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702" y="354"/>
                      </a:lnTo>
                      <a:lnTo>
                        <a:pt x="692" y="340"/>
                      </a:lnTo>
                      <a:lnTo>
                        <a:pt x="682" y="330"/>
                      </a:lnTo>
                      <a:lnTo>
                        <a:pt x="706" y="320"/>
                      </a:lnTo>
                      <a:lnTo>
                        <a:pt x="722" y="306"/>
                      </a:lnTo>
                      <a:lnTo>
                        <a:pt x="746" y="290"/>
                      </a:lnTo>
                      <a:lnTo>
                        <a:pt x="756" y="290"/>
                      </a:lnTo>
                      <a:lnTo>
                        <a:pt x="742" y="310"/>
                      </a:lnTo>
                      <a:lnTo>
                        <a:pt x="752" y="320"/>
                      </a:lnTo>
                      <a:lnTo>
                        <a:pt x="762" y="316"/>
                      </a:lnTo>
                      <a:lnTo>
                        <a:pt x="786" y="306"/>
                      </a:lnTo>
                      <a:lnTo>
                        <a:pt x="792" y="284"/>
                      </a:lnTo>
                      <a:lnTo>
                        <a:pt x="806" y="272"/>
                      </a:lnTo>
                      <a:lnTo>
                        <a:pt x="820" y="282"/>
                      </a:lnTo>
                      <a:lnTo>
                        <a:pt x="818" y="262"/>
                      </a:lnTo>
                      <a:lnTo>
                        <a:pt x="838" y="250"/>
                      </a:lnTo>
                      <a:lnTo>
                        <a:pt x="864" y="254"/>
                      </a:lnTo>
                      <a:lnTo>
                        <a:pt x="876" y="246"/>
                      </a:lnTo>
                      <a:lnTo>
                        <a:pt x="890" y="252"/>
                      </a:lnTo>
                      <a:lnTo>
                        <a:pt x="900" y="198"/>
                      </a:lnTo>
                      <a:lnTo>
                        <a:pt x="924" y="192"/>
                      </a:lnTo>
                      <a:lnTo>
                        <a:pt x="950" y="118"/>
                      </a:lnTo>
                      <a:lnTo>
                        <a:pt x="890" y="118"/>
                      </a:lnTo>
                      <a:close/>
                    </a:path>
                  </a:pathLst>
                </a:custGeom>
                <a:solidFill>
                  <a:srgbClr val="A6A6A6"/>
                </a:solidFill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5" name="Freeform 260"/>
                <p:cNvSpPr>
                  <a:spLocks/>
                </p:cNvSpPr>
                <p:nvPr/>
              </p:nvSpPr>
              <p:spPr bwMode="auto">
                <a:xfrm>
                  <a:off x="6386513" y="4664075"/>
                  <a:ext cx="57150" cy="68263"/>
                </a:xfrm>
                <a:custGeom>
                  <a:avLst/>
                  <a:gdLst>
                    <a:gd name="T0" fmla="*/ 2147483647 w 42"/>
                    <a:gd name="T1" fmla="*/ 0 h 54"/>
                    <a:gd name="T2" fmla="*/ 0 w 42"/>
                    <a:gd name="T3" fmla="*/ 2147483647 h 54"/>
                    <a:gd name="T4" fmla="*/ 2147483647 w 42"/>
                    <a:gd name="T5" fmla="*/ 2147483647 h 54"/>
                    <a:gd name="T6" fmla="*/ 2147483647 w 42"/>
                    <a:gd name="T7" fmla="*/ 2147483647 h 54"/>
                    <a:gd name="T8" fmla="*/ 2147483647 w 42"/>
                    <a:gd name="T9" fmla="*/ 2147483647 h 54"/>
                    <a:gd name="T10" fmla="*/ 2147483647 w 42"/>
                    <a:gd name="T11" fmla="*/ 0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4">
                      <a:moveTo>
                        <a:pt x="6" y="0"/>
                      </a:moveTo>
                      <a:lnTo>
                        <a:pt x="0" y="24"/>
                      </a:lnTo>
                      <a:lnTo>
                        <a:pt x="6" y="54"/>
                      </a:lnTo>
                      <a:lnTo>
                        <a:pt x="30" y="54"/>
                      </a:lnTo>
                      <a:lnTo>
                        <a:pt x="42" y="3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6" name="Freeform 261"/>
                <p:cNvSpPr>
                  <a:spLocks/>
                </p:cNvSpPr>
                <p:nvPr/>
              </p:nvSpPr>
              <p:spPr bwMode="auto">
                <a:xfrm>
                  <a:off x="7205663" y="4143375"/>
                  <a:ext cx="53975" cy="53975"/>
                </a:xfrm>
                <a:custGeom>
                  <a:avLst/>
                  <a:gdLst>
                    <a:gd name="T0" fmla="*/ 0 w 42"/>
                    <a:gd name="T1" fmla="*/ 2147483647 h 42"/>
                    <a:gd name="T2" fmla="*/ 2147483647 w 42"/>
                    <a:gd name="T3" fmla="*/ 2147483647 h 42"/>
                    <a:gd name="T4" fmla="*/ 2147483647 w 42"/>
                    <a:gd name="T5" fmla="*/ 0 h 42"/>
                    <a:gd name="T6" fmla="*/ 2147483647 w 42"/>
                    <a:gd name="T7" fmla="*/ 2147483647 h 42"/>
                    <a:gd name="T8" fmla="*/ 2147483647 w 42"/>
                    <a:gd name="T9" fmla="*/ 2147483647 h 42"/>
                    <a:gd name="T10" fmla="*/ 2147483647 w 42"/>
                    <a:gd name="T11" fmla="*/ 2147483647 h 42"/>
                    <a:gd name="T12" fmla="*/ 0 w 42"/>
                    <a:gd name="T13" fmla="*/ 2147483647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0" y="30"/>
                      </a:moveTo>
                      <a:lnTo>
                        <a:pt x="12" y="12"/>
                      </a:lnTo>
                      <a:lnTo>
                        <a:pt x="30" y="0"/>
                      </a:lnTo>
                      <a:lnTo>
                        <a:pt x="42" y="12"/>
                      </a:lnTo>
                      <a:lnTo>
                        <a:pt x="30" y="30"/>
                      </a:lnTo>
                      <a:lnTo>
                        <a:pt x="12" y="42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7" name="Freeform 262"/>
                <p:cNvSpPr>
                  <a:spLocks/>
                </p:cNvSpPr>
                <p:nvPr/>
              </p:nvSpPr>
              <p:spPr bwMode="auto">
                <a:xfrm>
                  <a:off x="7496175" y="4010025"/>
                  <a:ext cx="31750" cy="93663"/>
                </a:xfrm>
                <a:custGeom>
                  <a:avLst/>
                  <a:gdLst>
                    <a:gd name="T0" fmla="*/ 0 w 24"/>
                    <a:gd name="T1" fmla="*/ 2147483647 h 72"/>
                    <a:gd name="T2" fmla="*/ 0 w 24"/>
                    <a:gd name="T3" fmla="*/ 2147483647 h 72"/>
                    <a:gd name="T4" fmla="*/ 2147483647 w 24"/>
                    <a:gd name="T5" fmla="*/ 0 h 72"/>
                    <a:gd name="T6" fmla="*/ 2147483647 w 24"/>
                    <a:gd name="T7" fmla="*/ 2147483647 h 72"/>
                    <a:gd name="T8" fmla="*/ 2147483647 w 24"/>
                    <a:gd name="T9" fmla="*/ 2147483647 h 72"/>
                    <a:gd name="T10" fmla="*/ 0 w 24"/>
                    <a:gd name="T11" fmla="*/ 2147483647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72">
                      <a:moveTo>
                        <a:pt x="0" y="42"/>
                      </a:moveTo>
                      <a:lnTo>
                        <a:pt x="0" y="18"/>
                      </a:lnTo>
                      <a:lnTo>
                        <a:pt x="24" y="0"/>
                      </a:lnTo>
                      <a:lnTo>
                        <a:pt x="24" y="24"/>
                      </a:lnTo>
                      <a:lnTo>
                        <a:pt x="6" y="7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8" name="Freeform 263"/>
                <p:cNvSpPr>
                  <a:spLocks/>
                </p:cNvSpPr>
                <p:nvPr/>
              </p:nvSpPr>
              <p:spPr bwMode="auto">
                <a:xfrm>
                  <a:off x="7731125" y="3767138"/>
                  <a:ext cx="46038" cy="69850"/>
                </a:xfrm>
                <a:custGeom>
                  <a:avLst/>
                  <a:gdLst>
                    <a:gd name="T0" fmla="*/ 0 w 36"/>
                    <a:gd name="T1" fmla="*/ 2147483647 h 54"/>
                    <a:gd name="T2" fmla="*/ 2147483647 w 36"/>
                    <a:gd name="T3" fmla="*/ 2147483647 h 54"/>
                    <a:gd name="T4" fmla="*/ 2147483647 w 36"/>
                    <a:gd name="T5" fmla="*/ 2147483647 h 54"/>
                    <a:gd name="T6" fmla="*/ 2147483647 w 36"/>
                    <a:gd name="T7" fmla="*/ 2147483647 h 54"/>
                    <a:gd name="T8" fmla="*/ 2147483647 w 36"/>
                    <a:gd name="T9" fmla="*/ 2147483647 h 54"/>
                    <a:gd name="T10" fmla="*/ 2147483647 w 36"/>
                    <a:gd name="T11" fmla="*/ 0 h 54"/>
                    <a:gd name="T12" fmla="*/ 0 w 36"/>
                    <a:gd name="T13" fmla="*/ 2147483647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54">
                      <a:moveTo>
                        <a:pt x="0" y="18"/>
                      </a:moveTo>
                      <a:lnTo>
                        <a:pt x="6" y="36"/>
                      </a:lnTo>
                      <a:lnTo>
                        <a:pt x="12" y="54"/>
                      </a:lnTo>
                      <a:lnTo>
                        <a:pt x="30" y="42"/>
                      </a:lnTo>
                      <a:lnTo>
                        <a:pt x="36" y="18"/>
                      </a:lnTo>
                      <a:lnTo>
                        <a:pt x="3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9" name="Freeform 264"/>
                <p:cNvSpPr>
                  <a:spLocks/>
                </p:cNvSpPr>
                <p:nvPr/>
              </p:nvSpPr>
              <p:spPr bwMode="auto">
                <a:xfrm>
                  <a:off x="7786688" y="3408363"/>
                  <a:ext cx="344487" cy="374650"/>
                </a:xfrm>
                <a:custGeom>
                  <a:avLst/>
                  <a:gdLst>
                    <a:gd name="T0" fmla="*/ 2147483647 w 264"/>
                    <a:gd name="T1" fmla="*/ 2147483647 h 289"/>
                    <a:gd name="T2" fmla="*/ 2147483647 w 264"/>
                    <a:gd name="T3" fmla="*/ 2147483647 h 289"/>
                    <a:gd name="T4" fmla="*/ 2147483647 w 264"/>
                    <a:gd name="T5" fmla="*/ 2147483647 h 289"/>
                    <a:gd name="T6" fmla="*/ 2147483647 w 264"/>
                    <a:gd name="T7" fmla="*/ 2147483647 h 289"/>
                    <a:gd name="T8" fmla="*/ 2147483647 w 264"/>
                    <a:gd name="T9" fmla="*/ 2147483647 h 289"/>
                    <a:gd name="T10" fmla="*/ 2147483647 w 264"/>
                    <a:gd name="T11" fmla="*/ 2147483647 h 289"/>
                    <a:gd name="T12" fmla="*/ 2147483647 w 264"/>
                    <a:gd name="T13" fmla="*/ 2147483647 h 289"/>
                    <a:gd name="T14" fmla="*/ 2147483647 w 264"/>
                    <a:gd name="T15" fmla="*/ 2147483647 h 289"/>
                    <a:gd name="T16" fmla="*/ 2147483647 w 264"/>
                    <a:gd name="T17" fmla="*/ 2147483647 h 289"/>
                    <a:gd name="T18" fmla="*/ 2147483647 w 264"/>
                    <a:gd name="T19" fmla="*/ 2147483647 h 289"/>
                    <a:gd name="T20" fmla="*/ 2147483647 w 264"/>
                    <a:gd name="T21" fmla="*/ 0 h 289"/>
                    <a:gd name="T22" fmla="*/ 2147483647 w 264"/>
                    <a:gd name="T23" fmla="*/ 2147483647 h 289"/>
                    <a:gd name="T24" fmla="*/ 2147483647 w 264"/>
                    <a:gd name="T25" fmla="*/ 2147483647 h 289"/>
                    <a:gd name="T26" fmla="*/ 2147483647 w 264"/>
                    <a:gd name="T27" fmla="*/ 2147483647 h 289"/>
                    <a:gd name="T28" fmla="*/ 2147483647 w 264"/>
                    <a:gd name="T29" fmla="*/ 2147483647 h 289"/>
                    <a:gd name="T30" fmla="*/ 2147483647 w 264"/>
                    <a:gd name="T31" fmla="*/ 2147483647 h 289"/>
                    <a:gd name="T32" fmla="*/ 2147483647 w 264"/>
                    <a:gd name="T33" fmla="*/ 2147483647 h 289"/>
                    <a:gd name="T34" fmla="*/ 2147483647 w 264"/>
                    <a:gd name="T35" fmla="*/ 2147483647 h 289"/>
                    <a:gd name="T36" fmla="*/ 2147483647 w 264"/>
                    <a:gd name="T37" fmla="*/ 2147483647 h 289"/>
                    <a:gd name="T38" fmla="*/ 2147483647 w 264"/>
                    <a:gd name="T39" fmla="*/ 2147483647 h 289"/>
                    <a:gd name="T40" fmla="*/ 2147483647 w 264"/>
                    <a:gd name="T41" fmla="*/ 2147483647 h 289"/>
                    <a:gd name="T42" fmla="*/ 2147483647 w 264"/>
                    <a:gd name="T43" fmla="*/ 2147483647 h 289"/>
                    <a:gd name="T44" fmla="*/ 2147483647 w 264"/>
                    <a:gd name="T45" fmla="*/ 2147483647 h 289"/>
                    <a:gd name="T46" fmla="*/ 2147483647 w 264"/>
                    <a:gd name="T47" fmla="*/ 2147483647 h 289"/>
                    <a:gd name="T48" fmla="*/ 2147483647 w 264"/>
                    <a:gd name="T49" fmla="*/ 2147483647 h 289"/>
                    <a:gd name="T50" fmla="*/ 2147483647 w 264"/>
                    <a:gd name="T51" fmla="*/ 2147483647 h 289"/>
                    <a:gd name="T52" fmla="*/ 2147483647 w 264"/>
                    <a:gd name="T53" fmla="*/ 2147483647 h 289"/>
                    <a:gd name="T54" fmla="*/ 2147483647 w 264"/>
                    <a:gd name="T55" fmla="*/ 2147483647 h 289"/>
                    <a:gd name="T56" fmla="*/ 2147483647 w 264"/>
                    <a:gd name="T57" fmla="*/ 2147483647 h 289"/>
                    <a:gd name="T58" fmla="*/ 2147483647 w 264"/>
                    <a:gd name="T59" fmla="*/ 2147483647 h 289"/>
                    <a:gd name="T60" fmla="*/ 2147483647 w 264"/>
                    <a:gd name="T61" fmla="*/ 2147483647 h 289"/>
                    <a:gd name="T62" fmla="*/ 2147483647 w 264"/>
                    <a:gd name="T63" fmla="*/ 2147483647 h 289"/>
                    <a:gd name="T64" fmla="*/ 2147483647 w 264"/>
                    <a:gd name="T65" fmla="*/ 2147483647 h 289"/>
                    <a:gd name="T66" fmla="*/ 0 w 264"/>
                    <a:gd name="T67" fmla="*/ 2147483647 h 289"/>
                    <a:gd name="T68" fmla="*/ 2147483647 w 264"/>
                    <a:gd name="T69" fmla="*/ 2147483647 h 28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64" h="289">
                      <a:moveTo>
                        <a:pt x="6" y="247"/>
                      </a:moveTo>
                      <a:lnTo>
                        <a:pt x="42" y="235"/>
                      </a:lnTo>
                      <a:lnTo>
                        <a:pt x="66" y="235"/>
                      </a:lnTo>
                      <a:lnTo>
                        <a:pt x="108" y="199"/>
                      </a:lnTo>
                      <a:lnTo>
                        <a:pt x="138" y="187"/>
                      </a:lnTo>
                      <a:lnTo>
                        <a:pt x="144" y="157"/>
                      </a:lnTo>
                      <a:lnTo>
                        <a:pt x="156" y="109"/>
                      </a:lnTo>
                      <a:lnTo>
                        <a:pt x="156" y="72"/>
                      </a:lnTo>
                      <a:lnTo>
                        <a:pt x="174" y="48"/>
                      </a:lnTo>
                      <a:lnTo>
                        <a:pt x="174" y="18"/>
                      </a:lnTo>
                      <a:lnTo>
                        <a:pt x="186" y="0"/>
                      </a:lnTo>
                      <a:lnTo>
                        <a:pt x="210" y="18"/>
                      </a:lnTo>
                      <a:lnTo>
                        <a:pt x="246" y="30"/>
                      </a:lnTo>
                      <a:lnTo>
                        <a:pt x="264" y="30"/>
                      </a:lnTo>
                      <a:lnTo>
                        <a:pt x="240" y="54"/>
                      </a:lnTo>
                      <a:lnTo>
                        <a:pt x="222" y="66"/>
                      </a:lnTo>
                      <a:lnTo>
                        <a:pt x="210" y="85"/>
                      </a:lnTo>
                      <a:lnTo>
                        <a:pt x="180" y="60"/>
                      </a:lnTo>
                      <a:lnTo>
                        <a:pt x="162" y="97"/>
                      </a:lnTo>
                      <a:lnTo>
                        <a:pt x="186" y="139"/>
                      </a:lnTo>
                      <a:lnTo>
                        <a:pt x="168" y="169"/>
                      </a:lnTo>
                      <a:lnTo>
                        <a:pt x="162" y="193"/>
                      </a:lnTo>
                      <a:lnTo>
                        <a:pt x="162" y="235"/>
                      </a:lnTo>
                      <a:lnTo>
                        <a:pt x="150" y="247"/>
                      </a:lnTo>
                      <a:lnTo>
                        <a:pt x="138" y="241"/>
                      </a:lnTo>
                      <a:lnTo>
                        <a:pt x="126" y="247"/>
                      </a:lnTo>
                      <a:lnTo>
                        <a:pt x="102" y="247"/>
                      </a:lnTo>
                      <a:lnTo>
                        <a:pt x="90" y="247"/>
                      </a:lnTo>
                      <a:lnTo>
                        <a:pt x="66" y="271"/>
                      </a:lnTo>
                      <a:lnTo>
                        <a:pt x="60" y="259"/>
                      </a:lnTo>
                      <a:lnTo>
                        <a:pt x="48" y="265"/>
                      </a:lnTo>
                      <a:lnTo>
                        <a:pt x="36" y="271"/>
                      </a:lnTo>
                      <a:lnTo>
                        <a:pt x="12" y="289"/>
                      </a:lnTo>
                      <a:lnTo>
                        <a:pt x="0" y="259"/>
                      </a:lnTo>
                      <a:lnTo>
                        <a:pt x="6" y="24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0" name="Freeform 265"/>
                <p:cNvSpPr>
                  <a:spLocks/>
                </p:cNvSpPr>
                <p:nvPr/>
              </p:nvSpPr>
              <p:spPr bwMode="auto">
                <a:xfrm>
                  <a:off x="8029575" y="3063875"/>
                  <a:ext cx="61913" cy="306388"/>
                </a:xfrm>
                <a:custGeom>
                  <a:avLst/>
                  <a:gdLst>
                    <a:gd name="T0" fmla="*/ 2147483647 w 48"/>
                    <a:gd name="T1" fmla="*/ 2147483647 h 234"/>
                    <a:gd name="T2" fmla="*/ 2147483647 w 48"/>
                    <a:gd name="T3" fmla="*/ 2147483647 h 234"/>
                    <a:gd name="T4" fmla="*/ 2147483647 w 48"/>
                    <a:gd name="T5" fmla="*/ 2147483647 h 234"/>
                    <a:gd name="T6" fmla="*/ 0 w 48"/>
                    <a:gd name="T7" fmla="*/ 2147483647 h 234"/>
                    <a:gd name="T8" fmla="*/ 2147483647 w 48"/>
                    <a:gd name="T9" fmla="*/ 2147483647 h 234"/>
                    <a:gd name="T10" fmla="*/ 2147483647 w 48"/>
                    <a:gd name="T11" fmla="*/ 0 h 234"/>
                    <a:gd name="T12" fmla="*/ 2147483647 w 48"/>
                    <a:gd name="T13" fmla="*/ 2147483647 h 234"/>
                    <a:gd name="T14" fmla="*/ 2147483647 w 48"/>
                    <a:gd name="T15" fmla="*/ 2147483647 h 234"/>
                    <a:gd name="T16" fmla="*/ 2147483647 w 48"/>
                    <a:gd name="T17" fmla="*/ 2147483647 h 234"/>
                    <a:gd name="T18" fmla="*/ 2147483647 w 48"/>
                    <a:gd name="T19" fmla="*/ 2147483647 h 234"/>
                    <a:gd name="T20" fmla="*/ 2147483647 w 48"/>
                    <a:gd name="T21" fmla="*/ 2147483647 h 234"/>
                    <a:gd name="T22" fmla="*/ 2147483647 w 48"/>
                    <a:gd name="T23" fmla="*/ 2147483647 h 234"/>
                    <a:gd name="T24" fmla="*/ 2147483647 w 48"/>
                    <a:gd name="T25" fmla="*/ 2147483647 h 234"/>
                    <a:gd name="T26" fmla="*/ 2147483647 w 48"/>
                    <a:gd name="T27" fmla="*/ 2147483647 h 2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8" h="234">
                      <a:moveTo>
                        <a:pt x="12" y="222"/>
                      </a:moveTo>
                      <a:lnTo>
                        <a:pt x="12" y="180"/>
                      </a:lnTo>
                      <a:lnTo>
                        <a:pt x="6" y="90"/>
                      </a:lnTo>
                      <a:lnTo>
                        <a:pt x="0" y="66"/>
                      </a:lnTo>
                      <a:lnTo>
                        <a:pt x="6" y="30"/>
                      </a:lnTo>
                      <a:lnTo>
                        <a:pt x="12" y="0"/>
                      </a:lnTo>
                      <a:lnTo>
                        <a:pt x="24" y="36"/>
                      </a:lnTo>
                      <a:lnTo>
                        <a:pt x="24" y="60"/>
                      </a:lnTo>
                      <a:lnTo>
                        <a:pt x="48" y="156"/>
                      </a:lnTo>
                      <a:lnTo>
                        <a:pt x="30" y="144"/>
                      </a:lnTo>
                      <a:lnTo>
                        <a:pt x="24" y="168"/>
                      </a:lnTo>
                      <a:lnTo>
                        <a:pt x="24" y="198"/>
                      </a:lnTo>
                      <a:lnTo>
                        <a:pt x="42" y="234"/>
                      </a:lnTo>
                      <a:lnTo>
                        <a:pt x="12" y="2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1" name="Freeform 272"/>
                <p:cNvSpPr>
                  <a:spLocks/>
                </p:cNvSpPr>
                <p:nvPr/>
              </p:nvSpPr>
              <p:spPr bwMode="auto">
                <a:xfrm>
                  <a:off x="7478713" y="4189413"/>
                  <a:ext cx="141287" cy="195262"/>
                </a:xfrm>
                <a:custGeom>
                  <a:avLst/>
                  <a:gdLst>
                    <a:gd name="T0" fmla="*/ 2147483647 w 108"/>
                    <a:gd name="T1" fmla="*/ 2147483647 h 151"/>
                    <a:gd name="T2" fmla="*/ 0 w 108"/>
                    <a:gd name="T3" fmla="*/ 2147483647 h 151"/>
                    <a:gd name="T4" fmla="*/ 2147483647 w 108"/>
                    <a:gd name="T5" fmla="*/ 2147483647 h 151"/>
                    <a:gd name="T6" fmla="*/ 2147483647 w 108"/>
                    <a:gd name="T7" fmla="*/ 2147483647 h 151"/>
                    <a:gd name="T8" fmla="*/ 2147483647 w 108"/>
                    <a:gd name="T9" fmla="*/ 2147483647 h 151"/>
                    <a:gd name="T10" fmla="*/ 2147483647 w 108"/>
                    <a:gd name="T11" fmla="*/ 2147483647 h 151"/>
                    <a:gd name="T12" fmla="*/ 2147483647 w 108"/>
                    <a:gd name="T13" fmla="*/ 2147483647 h 151"/>
                    <a:gd name="T14" fmla="*/ 2147483647 w 108"/>
                    <a:gd name="T15" fmla="*/ 2147483647 h 151"/>
                    <a:gd name="T16" fmla="*/ 2147483647 w 108"/>
                    <a:gd name="T17" fmla="*/ 2147483647 h 151"/>
                    <a:gd name="T18" fmla="*/ 2147483647 w 108"/>
                    <a:gd name="T19" fmla="*/ 2147483647 h 151"/>
                    <a:gd name="T20" fmla="*/ 2147483647 w 108"/>
                    <a:gd name="T21" fmla="*/ 2147483647 h 151"/>
                    <a:gd name="T22" fmla="*/ 2147483647 w 108"/>
                    <a:gd name="T23" fmla="*/ 2147483647 h 151"/>
                    <a:gd name="T24" fmla="*/ 2147483647 w 108"/>
                    <a:gd name="T25" fmla="*/ 2147483647 h 151"/>
                    <a:gd name="T26" fmla="*/ 2147483647 w 108"/>
                    <a:gd name="T27" fmla="*/ 0 h 151"/>
                    <a:gd name="T28" fmla="*/ 2147483647 w 108"/>
                    <a:gd name="T29" fmla="*/ 2147483647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8" h="151">
                      <a:moveTo>
                        <a:pt x="12" y="18"/>
                      </a:moveTo>
                      <a:lnTo>
                        <a:pt x="0" y="42"/>
                      </a:lnTo>
                      <a:lnTo>
                        <a:pt x="6" y="72"/>
                      </a:lnTo>
                      <a:lnTo>
                        <a:pt x="18" y="85"/>
                      </a:lnTo>
                      <a:lnTo>
                        <a:pt x="36" y="91"/>
                      </a:lnTo>
                      <a:lnTo>
                        <a:pt x="72" y="109"/>
                      </a:lnTo>
                      <a:lnTo>
                        <a:pt x="78" y="139"/>
                      </a:lnTo>
                      <a:lnTo>
                        <a:pt x="108" y="151"/>
                      </a:lnTo>
                      <a:lnTo>
                        <a:pt x="102" y="127"/>
                      </a:lnTo>
                      <a:lnTo>
                        <a:pt x="78" y="91"/>
                      </a:lnTo>
                      <a:lnTo>
                        <a:pt x="42" y="66"/>
                      </a:lnTo>
                      <a:lnTo>
                        <a:pt x="48" y="48"/>
                      </a:lnTo>
                      <a:lnTo>
                        <a:pt x="54" y="12"/>
                      </a:lnTo>
                      <a:lnTo>
                        <a:pt x="30" y="0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2" name="Freeform 273"/>
                <p:cNvSpPr>
                  <a:spLocks/>
                </p:cNvSpPr>
                <p:nvPr/>
              </p:nvSpPr>
              <p:spPr bwMode="auto">
                <a:xfrm>
                  <a:off x="7535863" y="4416425"/>
                  <a:ext cx="115887" cy="92075"/>
                </a:xfrm>
                <a:custGeom>
                  <a:avLst/>
                  <a:gdLst>
                    <a:gd name="T0" fmla="*/ 0 w 90"/>
                    <a:gd name="T1" fmla="*/ 2147483647 h 72"/>
                    <a:gd name="T2" fmla="*/ 2147483647 w 90"/>
                    <a:gd name="T3" fmla="*/ 2147483647 h 72"/>
                    <a:gd name="T4" fmla="*/ 2147483647 w 90"/>
                    <a:gd name="T5" fmla="*/ 2147483647 h 72"/>
                    <a:gd name="T6" fmla="*/ 2147483647 w 90"/>
                    <a:gd name="T7" fmla="*/ 0 h 72"/>
                    <a:gd name="T8" fmla="*/ 2147483647 w 90"/>
                    <a:gd name="T9" fmla="*/ 2147483647 h 72"/>
                    <a:gd name="T10" fmla="*/ 2147483647 w 90"/>
                    <a:gd name="T11" fmla="*/ 2147483647 h 72"/>
                    <a:gd name="T12" fmla="*/ 2147483647 w 90"/>
                    <a:gd name="T13" fmla="*/ 2147483647 h 72"/>
                    <a:gd name="T14" fmla="*/ 2147483647 w 90"/>
                    <a:gd name="T15" fmla="*/ 2147483647 h 72"/>
                    <a:gd name="T16" fmla="*/ 2147483647 w 90"/>
                    <a:gd name="T17" fmla="*/ 2147483647 h 72"/>
                    <a:gd name="T18" fmla="*/ 0 w 90"/>
                    <a:gd name="T19" fmla="*/ 2147483647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72">
                      <a:moveTo>
                        <a:pt x="0" y="54"/>
                      </a:moveTo>
                      <a:lnTo>
                        <a:pt x="18" y="24"/>
                      </a:lnTo>
                      <a:lnTo>
                        <a:pt x="42" y="24"/>
                      </a:lnTo>
                      <a:lnTo>
                        <a:pt x="60" y="0"/>
                      </a:lnTo>
                      <a:lnTo>
                        <a:pt x="90" y="24"/>
                      </a:lnTo>
                      <a:lnTo>
                        <a:pt x="90" y="72"/>
                      </a:lnTo>
                      <a:lnTo>
                        <a:pt x="60" y="60"/>
                      </a:lnTo>
                      <a:lnTo>
                        <a:pt x="42" y="60"/>
                      </a:lnTo>
                      <a:lnTo>
                        <a:pt x="24" y="4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3" name="Freeform 333"/>
                <p:cNvSpPr>
                  <a:spLocks/>
                </p:cNvSpPr>
                <p:nvPr/>
              </p:nvSpPr>
              <p:spPr bwMode="auto">
                <a:xfrm>
                  <a:off x="6692900" y="3143250"/>
                  <a:ext cx="777875" cy="390525"/>
                </a:xfrm>
                <a:custGeom>
                  <a:avLst/>
                  <a:gdLst>
                    <a:gd name="T0" fmla="*/ 2147483647 w 595"/>
                    <a:gd name="T1" fmla="*/ 2147483647 h 301"/>
                    <a:gd name="T2" fmla="*/ 2147483647 w 595"/>
                    <a:gd name="T3" fmla="*/ 2147483647 h 301"/>
                    <a:gd name="T4" fmla="*/ 2147483647 w 595"/>
                    <a:gd name="T5" fmla="*/ 2147483647 h 301"/>
                    <a:gd name="T6" fmla="*/ 2147483647 w 595"/>
                    <a:gd name="T7" fmla="*/ 2147483647 h 301"/>
                    <a:gd name="T8" fmla="*/ 2147483647 w 595"/>
                    <a:gd name="T9" fmla="*/ 2147483647 h 301"/>
                    <a:gd name="T10" fmla="*/ 2147483647 w 595"/>
                    <a:gd name="T11" fmla="*/ 2147483647 h 301"/>
                    <a:gd name="T12" fmla="*/ 2147483647 w 595"/>
                    <a:gd name="T13" fmla="*/ 2147483647 h 301"/>
                    <a:gd name="T14" fmla="*/ 2147483647 w 595"/>
                    <a:gd name="T15" fmla="*/ 2147483647 h 301"/>
                    <a:gd name="T16" fmla="*/ 2147483647 w 595"/>
                    <a:gd name="T17" fmla="*/ 2147483647 h 301"/>
                    <a:gd name="T18" fmla="*/ 2147483647 w 595"/>
                    <a:gd name="T19" fmla="*/ 2147483647 h 301"/>
                    <a:gd name="T20" fmla="*/ 2147483647 w 595"/>
                    <a:gd name="T21" fmla="*/ 2147483647 h 301"/>
                    <a:gd name="T22" fmla="*/ 2147483647 w 595"/>
                    <a:gd name="T23" fmla="*/ 2147483647 h 301"/>
                    <a:gd name="T24" fmla="*/ 2147483647 w 595"/>
                    <a:gd name="T25" fmla="*/ 2147483647 h 301"/>
                    <a:gd name="T26" fmla="*/ 2147483647 w 595"/>
                    <a:gd name="T27" fmla="*/ 2147483647 h 301"/>
                    <a:gd name="T28" fmla="*/ 2147483647 w 595"/>
                    <a:gd name="T29" fmla="*/ 2147483647 h 301"/>
                    <a:gd name="T30" fmla="*/ 2147483647 w 595"/>
                    <a:gd name="T31" fmla="*/ 2147483647 h 301"/>
                    <a:gd name="T32" fmla="*/ 2147483647 w 595"/>
                    <a:gd name="T33" fmla="*/ 2147483647 h 301"/>
                    <a:gd name="T34" fmla="*/ 2147483647 w 595"/>
                    <a:gd name="T35" fmla="*/ 2147483647 h 301"/>
                    <a:gd name="T36" fmla="*/ 2147483647 w 595"/>
                    <a:gd name="T37" fmla="*/ 2147483647 h 301"/>
                    <a:gd name="T38" fmla="*/ 2147483647 w 595"/>
                    <a:gd name="T39" fmla="*/ 2147483647 h 301"/>
                    <a:gd name="T40" fmla="*/ 2147483647 w 595"/>
                    <a:gd name="T41" fmla="*/ 2147483647 h 301"/>
                    <a:gd name="T42" fmla="*/ 2147483647 w 595"/>
                    <a:gd name="T43" fmla="*/ 0 h 301"/>
                    <a:gd name="T44" fmla="*/ 2147483647 w 595"/>
                    <a:gd name="T45" fmla="*/ 2147483647 h 301"/>
                    <a:gd name="T46" fmla="*/ 2147483647 w 595"/>
                    <a:gd name="T47" fmla="*/ 2147483647 h 301"/>
                    <a:gd name="T48" fmla="*/ 2147483647 w 595"/>
                    <a:gd name="T49" fmla="*/ 2147483647 h 301"/>
                    <a:gd name="T50" fmla="*/ 2147483647 w 595"/>
                    <a:gd name="T51" fmla="*/ 2147483647 h 301"/>
                    <a:gd name="T52" fmla="*/ 2147483647 w 595"/>
                    <a:gd name="T53" fmla="*/ 2147483647 h 301"/>
                    <a:gd name="T54" fmla="*/ 0 w 595"/>
                    <a:gd name="T55" fmla="*/ 2147483647 h 301"/>
                    <a:gd name="T56" fmla="*/ 2147483647 w 595"/>
                    <a:gd name="T57" fmla="*/ 2147483647 h 301"/>
                    <a:gd name="T58" fmla="*/ 2147483647 w 595"/>
                    <a:gd name="T59" fmla="*/ 2147483647 h 30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95" h="301">
                      <a:moveTo>
                        <a:pt x="42" y="126"/>
                      </a:moveTo>
                      <a:lnTo>
                        <a:pt x="48" y="186"/>
                      </a:lnTo>
                      <a:lnTo>
                        <a:pt x="127" y="210"/>
                      </a:lnTo>
                      <a:lnTo>
                        <a:pt x="181" y="264"/>
                      </a:lnTo>
                      <a:lnTo>
                        <a:pt x="253" y="270"/>
                      </a:lnTo>
                      <a:lnTo>
                        <a:pt x="313" y="301"/>
                      </a:lnTo>
                      <a:lnTo>
                        <a:pt x="379" y="258"/>
                      </a:lnTo>
                      <a:lnTo>
                        <a:pt x="445" y="252"/>
                      </a:lnTo>
                      <a:lnTo>
                        <a:pt x="457" y="210"/>
                      </a:lnTo>
                      <a:lnTo>
                        <a:pt x="499" y="192"/>
                      </a:lnTo>
                      <a:lnTo>
                        <a:pt x="541" y="174"/>
                      </a:lnTo>
                      <a:lnTo>
                        <a:pt x="595" y="156"/>
                      </a:lnTo>
                      <a:lnTo>
                        <a:pt x="583" y="132"/>
                      </a:lnTo>
                      <a:lnTo>
                        <a:pt x="529" y="126"/>
                      </a:lnTo>
                      <a:lnTo>
                        <a:pt x="529" y="96"/>
                      </a:lnTo>
                      <a:lnTo>
                        <a:pt x="541" y="72"/>
                      </a:lnTo>
                      <a:lnTo>
                        <a:pt x="499" y="60"/>
                      </a:lnTo>
                      <a:lnTo>
                        <a:pt x="403" y="84"/>
                      </a:lnTo>
                      <a:lnTo>
                        <a:pt x="367" y="54"/>
                      </a:lnTo>
                      <a:lnTo>
                        <a:pt x="307" y="54"/>
                      </a:lnTo>
                      <a:lnTo>
                        <a:pt x="289" y="36"/>
                      </a:lnTo>
                      <a:lnTo>
                        <a:pt x="217" y="0"/>
                      </a:lnTo>
                      <a:lnTo>
                        <a:pt x="193" y="30"/>
                      </a:lnTo>
                      <a:lnTo>
                        <a:pt x="169" y="66"/>
                      </a:lnTo>
                      <a:lnTo>
                        <a:pt x="121" y="48"/>
                      </a:lnTo>
                      <a:lnTo>
                        <a:pt x="54" y="54"/>
                      </a:lnTo>
                      <a:lnTo>
                        <a:pt x="12" y="78"/>
                      </a:lnTo>
                      <a:lnTo>
                        <a:pt x="0" y="102"/>
                      </a:lnTo>
                      <a:lnTo>
                        <a:pt x="6" y="108"/>
                      </a:lnTo>
                      <a:lnTo>
                        <a:pt x="4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4" name="Line 449"/>
                <p:cNvSpPr>
                  <a:spLocks noChangeShapeType="1"/>
                </p:cNvSpPr>
                <p:nvPr/>
              </p:nvSpPr>
              <p:spPr bwMode="auto">
                <a:xfrm>
                  <a:off x="7440613" y="4206875"/>
                  <a:ext cx="0" cy="0"/>
                </a:xfrm>
                <a:prstGeom prst="line">
                  <a:avLst/>
                </a:prstGeom>
                <a:grpFill/>
                <a:ln w="0">
                  <a:solidFill>
                    <a:schemeClr val="bg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5" name="Freeform 506"/>
                <p:cNvSpPr>
                  <a:spLocks/>
                </p:cNvSpPr>
                <p:nvPr/>
              </p:nvSpPr>
              <p:spPr bwMode="auto">
                <a:xfrm>
                  <a:off x="7589838" y="3492500"/>
                  <a:ext cx="123825" cy="155575"/>
                </a:xfrm>
                <a:custGeom>
                  <a:avLst/>
                  <a:gdLst>
                    <a:gd name="T0" fmla="*/ 2147483647 w 78"/>
                    <a:gd name="T1" fmla="*/ 2147483647 h 98"/>
                    <a:gd name="T2" fmla="*/ 2147483647 w 78"/>
                    <a:gd name="T3" fmla="*/ 2147483647 h 98"/>
                    <a:gd name="T4" fmla="*/ 2147483647 w 78"/>
                    <a:gd name="T5" fmla="*/ 2147483647 h 98"/>
                    <a:gd name="T6" fmla="*/ 2147483647 w 78"/>
                    <a:gd name="T7" fmla="*/ 2147483647 h 98"/>
                    <a:gd name="T8" fmla="*/ 0 w 78"/>
                    <a:gd name="T9" fmla="*/ 2147483647 h 98"/>
                    <a:gd name="T10" fmla="*/ 0 w 78"/>
                    <a:gd name="T11" fmla="*/ 2147483647 h 98"/>
                    <a:gd name="T12" fmla="*/ 2147483647 w 78"/>
                    <a:gd name="T13" fmla="*/ 2147483647 h 98"/>
                    <a:gd name="T14" fmla="*/ 2147483647 w 78"/>
                    <a:gd name="T15" fmla="*/ 2147483647 h 98"/>
                    <a:gd name="T16" fmla="*/ 2147483647 w 78"/>
                    <a:gd name="T17" fmla="*/ 2147483647 h 98"/>
                    <a:gd name="T18" fmla="*/ 2147483647 w 78"/>
                    <a:gd name="T19" fmla="*/ 2147483647 h 98"/>
                    <a:gd name="T20" fmla="*/ 2147483647 w 78"/>
                    <a:gd name="T21" fmla="*/ 2147483647 h 98"/>
                    <a:gd name="T22" fmla="*/ 2147483647 w 78"/>
                    <a:gd name="T23" fmla="*/ 2147483647 h 98"/>
                    <a:gd name="T24" fmla="*/ 2147483647 w 78"/>
                    <a:gd name="T25" fmla="*/ 2147483647 h 98"/>
                    <a:gd name="T26" fmla="*/ 2147483647 w 78"/>
                    <a:gd name="T27" fmla="*/ 2147483647 h 98"/>
                    <a:gd name="T28" fmla="*/ 2147483647 w 78"/>
                    <a:gd name="T29" fmla="*/ 2147483647 h 98"/>
                    <a:gd name="T30" fmla="*/ 2147483647 w 78"/>
                    <a:gd name="T31" fmla="*/ 2147483647 h 98"/>
                    <a:gd name="T32" fmla="*/ 2147483647 w 78"/>
                    <a:gd name="T33" fmla="*/ 2147483647 h 98"/>
                    <a:gd name="T34" fmla="*/ 2147483647 w 78"/>
                    <a:gd name="T35" fmla="*/ 2147483647 h 98"/>
                    <a:gd name="T36" fmla="*/ 2147483647 w 78"/>
                    <a:gd name="T37" fmla="*/ 2147483647 h 98"/>
                    <a:gd name="T38" fmla="*/ 2147483647 w 78"/>
                    <a:gd name="T39" fmla="*/ 2147483647 h 98"/>
                    <a:gd name="T40" fmla="*/ 2147483647 w 78"/>
                    <a:gd name="T41" fmla="*/ 2147483647 h 98"/>
                    <a:gd name="T42" fmla="*/ 2147483647 w 78"/>
                    <a:gd name="T43" fmla="*/ 2147483647 h 98"/>
                    <a:gd name="T44" fmla="*/ 2147483647 w 78"/>
                    <a:gd name="T45" fmla="*/ 2147483647 h 98"/>
                    <a:gd name="T46" fmla="*/ 2147483647 w 78"/>
                    <a:gd name="T47" fmla="*/ 2147483647 h 98"/>
                    <a:gd name="T48" fmla="*/ 2147483647 w 78"/>
                    <a:gd name="T49" fmla="*/ 2147483647 h 98"/>
                    <a:gd name="T50" fmla="*/ 2147483647 w 78"/>
                    <a:gd name="T51" fmla="*/ 2147483647 h 98"/>
                    <a:gd name="T52" fmla="*/ 2147483647 w 78"/>
                    <a:gd name="T53" fmla="*/ 2147483647 h 98"/>
                    <a:gd name="T54" fmla="*/ 2147483647 w 78"/>
                    <a:gd name="T55" fmla="*/ 2147483647 h 98"/>
                    <a:gd name="T56" fmla="*/ 2147483647 w 78"/>
                    <a:gd name="T57" fmla="*/ 2147483647 h 98"/>
                    <a:gd name="T58" fmla="*/ 2147483647 w 78"/>
                    <a:gd name="T59" fmla="*/ 2147483647 h 98"/>
                    <a:gd name="T60" fmla="*/ 2147483647 w 78"/>
                    <a:gd name="T61" fmla="*/ 2147483647 h 98"/>
                    <a:gd name="T62" fmla="*/ 2147483647 w 78"/>
                    <a:gd name="T63" fmla="*/ 0 h 98"/>
                    <a:gd name="T64" fmla="*/ 2147483647 w 78"/>
                    <a:gd name="T65" fmla="*/ 2147483647 h 9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78" h="98">
                      <a:moveTo>
                        <a:pt x="32" y="12"/>
                      </a:moveTo>
                      <a:lnTo>
                        <a:pt x="34" y="32"/>
                      </a:lnTo>
                      <a:lnTo>
                        <a:pt x="20" y="22"/>
                      </a:lnTo>
                      <a:lnTo>
                        <a:pt x="6" y="34"/>
                      </a:lnTo>
                      <a:lnTo>
                        <a:pt x="0" y="56"/>
                      </a:lnTo>
                      <a:lnTo>
                        <a:pt x="6" y="56"/>
                      </a:lnTo>
                      <a:lnTo>
                        <a:pt x="10" y="56"/>
                      </a:lnTo>
                      <a:lnTo>
                        <a:pt x="30" y="70"/>
                      </a:lnTo>
                      <a:lnTo>
                        <a:pt x="34" y="84"/>
                      </a:lnTo>
                      <a:lnTo>
                        <a:pt x="36" y="92"/>
                      </a:lnTo>
                      <a:lnTo>
                        <a:pt x="40" y="98"/>
                      </a:lnTo>
                      <a:lnTo>
                        <a:pt x="70" y="88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78"/>
                      </a:lnTo>
                      <a:lnTo>
                        <a:pt x="64" y="76"/>
                      </a:lnTo>
                      <a:lnTo>
                        <a:pt x="64" y="60"/>
                      </a:lnTo>
                      <a:lnTo>
                        <a:pt x="64" y="46"/>
                      </a:lnTo>
                      <a:lnTo>
                        <a:pt x="54" y="26"/>
                      </a:lnTo>
                      <a:lnTo>
                        <a:pt x="64" y="16"/>
                      </a:lnTo>
                      <a:lnTo>
                        <a:pt x="78" y="4"/>
                      </a:lnTo>
                      <a:lnTo>
                        <a:pt x="52" y="0"/>
                      </a:lnTo>
                      <a:lnTo>
                        <a:pt x="32" y="1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1"/>
                  </a:solidFill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6" name="Freeform 517"/>
                <p:cNvSpPr>
                  <a:spLocks/>
                </p:cNvSpPr>
                <p:nvPr/>
              </p:nvSpPr>
              <p:spPr bwMode="auto">
                <a:xfrm>
                  <a:off x="7637463" y="3632200"/>
                  <a:ext cx="85725" cy="104775"/>
                </a:xfrm>
                <a:custGeom>
                  <a:avLst/>
                  <a:gdLst>
                    <a:gd name="T0" fmla="*/ 2147483647 w 54"/>
                    <a:gd name="T1" fmla="*/ 2147483647 h 66"/>
                    <a:gd name="T2" fmla="*/ 2147483647 w 54"/>
                    <a:gd name="T3" fmla="*/ 2147483647 h 66"/>
                    <a:gd name="T4" fmla="*/ 2147483647 w 54"/>
                    <a:gd name="T5" fmla="*/ 2147483647 h 66"/>
                    <a:gd name="T6" fmla="*/ 2147483647 w 54"/>
                    <a:gd name="T7" fmla="*/ 2147483647 h 66"/>
                    <a:gd name="T8" fmla="*/ 0 w 54"/>
                    <a:gd name="T9" fmla="*/ 2147483647 h 66"/>
                    <a:gd name="T10" fmla="*/ 0 w 54"/>
                    <a:gd name="T11" fmla="*/ 2147483647 h 66"/>
                    <a:gd name="T12" fmla="*/ 2147483647 w 54"/>
                    <a:gd name="T13" fmla="*/ 2147483647 h 66"/>
                    <a:gd name="T14" fmla="*/ 2147483647 w 54"/>
                    <a:gd name="T15" fmla="*/ 2147483647 h 66"/>
                    <a:gd name="T16" fmla="*/ 2147483647 w 54"/>
                    <a:gd name="T17" fmla="*/ 2147483647 h 66"/>
                    <a:gd name="T18" fmla="*/ 2147483647 w 54"/>
                    <a:gd name="T19" fmla="*/ 2147483647 h 66"/>
                    <a:gd name="T20" fmla="*/ 2147483647 w 54"/>
                    <a:gd name="T21" fmla="*/ 2147483647 h 66"/>
                    <a:gd name="T22" fmla="*/ 2147483647 w 54"/>
                    <a:gd name="T23" fmla="*/ 2147483647 h 66"/>
                    <a:gd name="T24" fmla="*/ 2147483647 w 54"/>
                    <a:gd name="T25" fmla="*/ 2147483647 h 66"/>
                    <a:gd name="T26" fmla="*/ 2147483647 w 54"/>
                    <a:gd name="T27" fmla="*/ 0 h 66"/>
                    <a:gd name="T28" fmla="*/ 2147483647 w 54"/>
                    <a:gd name="T29" fmla="*/ 2147483647 h 66"/>
                    <a:gd name="T30" fmla="*/ 2147483647 w 54"/>
                    <a:gd name="T31" fmla="*/ 2147483647 h 66"/>
                    <a:gd name="T32" fmla="*/ 2147483647 w 54"/>
                    <a:gd name="T33" fmla="*/ 2147483647 h 66"/>
                    <a:gd name="T34" fmla="*/ 2147483647 w 54"/>
                    <a:gd name="T35" fmla="*/ 2147483647 h 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54" h="66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0" y="36"/>
                      </a:lnTo>
                      <a:lnTo>
                        <a:pt x="0" y="66"/>
                      </a:lnTo>
                      <a:lnTo>
                        <a:pt x="20" y="66"/>
                      </a:lnTo>
                      <a:lnTo>
                        <a:pt x="40" y="60"/>
                      </a:lnTo>
                      <a:lnTo>
                        <a:pt x="50" y="52"/>
                      </a:lnTo>
                      <a:lnTo>
                        <a:pt x="54" y="36"/>
                      </a:lnTo>
                      <a:lnTo>
                        <a:pt x="40" y="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0" name="Freeform 263"/>
                <p:cNvSpPr>
                  <a:spLocks/>
                </p:cNvSpPr>
                <p:nvPr/>
              </p:nvSpPr>
              <p:spPr bwMode="auto">
                <a:xfrm>
                  <a:off x="4757738" y="2967038"/>
                  <a:ext cx="49212" cy="96837"/>
                </a:xfrm>
                <a:custGeom>
                  <a:avLst/>
                  <a:gdLst>
                    <a:gd name="T0" fmla="*/ 1 w 429209"/>
                    <a:gd name="T1" fmla="*/ 16 h 839755"/>
                    <a:gd name="T2" fmla="*/ 1 w 429209"/>
                    <a:gd name="T3" fmla="*/ 11 h 839755"/>
                    <a:gd name="T4" fmla="*/ 0 w 429209"/>
                    <a:gd name="T5" fmla="*/ 11 h 839755"/>
                    <a:gd name="T6" fmla="*/ 2 w 429209"/>
                    <a:gd name="T7" fmla="*/ 3 h 839755"/>
                    <a:gd name="T8" fmla="*/ 5 w 429209"/>
                    <a:gd name="T9" fmla="*/ 3 h 839755"/>
                    <a:gd name="T10" fmla="*/ 8 w 429209"/>
                    <a:gd name="T11" fmla="*/ 0 h 839755"/>
                    <a:gd name="T12" fmla="*/ 8 w 429209"/>
                    <a:gd name="T13" fmla="*/ 5 h 839755"/>
                    <a:gd name="T14" fmla="*/ 8 w 429209"/>
                    <a:gd name="T15" fmla="*/ 8 h 839755"/>
                    <a:gd name="T16" fmla="*/ 4 w 429209"/>
                    <a:gd name="T17" fmla="*/ 13 h 839755"/>
                    <a:gd name="T18" fmla="*/ 4 w 429209"/>
                    <a:gd name="T19" fmla="*/ 17 h 839755"/>
                    <a:gd name="T20" fmla="*/ 2 w 429209"/>
                    <a:gd name="T21" fmla="*/ 16 h 839755"/>
                    <a:gd name="T22" fmla="*/ 1 w 429209"/>
                    <a:gd name="T23" fmla="*/ 16 h 8397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9209" h="839755">
                      <a:moveTo>
                        <a:pt x="53214" y="797282"/>
                      </a:moveTo>
                      <a:cubicBezTo>
                        <a:pt x="54137" y="718133"/>
                        <a:pt x="55061" y="638985"/>
                        <a:pt x="55984" y="559836"/>
                      </a:cubicBezTo>
                      <a:lnTo>
                        <a:pt x="0" y="522514"/>
                      </a:lnTo>
                      <a:lnTo>
                        <a:pt x="111968" y="130628"/>
                      </a:lnTo>
                      <a:lnTo>
                        <a:pt x="261258" y="130628"/>
                      </a:lnTo>
                      <a:lnTo>
                        <a:pt x="391886" y="0"/>
                      </a:lnTo>
                      <a:lnTo>
                        <a:pt x="410547" y="261257"/>
                      </a:lnTo>
                      <a:lnTo>
                        <a:pt x="429209" y="410547"/>
                      </a:lnTo>
                      <a:lnTo>
                        <a:pt x="223935" y="634481"/>
                      </a:lnTo>
                      <a:lnTo>
                        <a:pt x="223935" y="839755"/>
                      </a:lnTo>
                      <a:lnTo>
                        <a:pt x="111968" y="783771"/>
                      </a:lnTo>
                      <a:lnTo>
                        <a:pt x="53214" y="79728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1" name="Freeform 295"/>
                <p:cNvSpPr>
                  <a:spLocks/>
                </p:cNvSpPr>
                <p:nvPr/>
              </p:nvSpPr>
              <p:spPr bwMode="auto">
                <a:xfrm>
                  <a:off x="6019800" y="3652838"/>
                  <a:ext cx="438150" cy="417512"/>
                </a:xfrm>
                <a:custGeom>
                  <a:avLst/>
                  <a:gdLst>
                    <a:gd name="T0" fmla="*/ 466397904 w 10944"/>
                    <a:gd name="T1" fmla="*/ 611944579 h 10652"/>
                    <a:gd name="T2" fmla="*/ 517357383 w 10944"/>
                    <a:gd name="T3" fmla="*/ 582817865 h 10652"/>
                    <a:gd name="T4" fmla="*/ 462547877 w 10944"/>
                    <a:gd name="T5" fmla="*/ 488039035 h 10652"/>
                    <a:gd name="T6" fmla="*/ 473072204 w 10944"/>
                    <a:gd name="T7" fmla="*/ 451330707 h 10652"/>
                    <a:gd name="T8" fmla="*/ 492840160 w 10944"/>
                    <a:gd name="T9" fmla="*/ 428221700 h 10652"/>
                    <a:gd name="T10" fmla="*/ 543863776 w 10944"/>
                    <a:gd name="T11" fmla="*/ 423588226 h 10652"/>
                    <a:gd name="T12" fmla="*/ 607658881 w 10944"/>
                    <a:gd name="T13" fmla="*/ 305580529 h 10652"/>
                    <a:gd name="T14" fmla="*/ 642894364 w 10944"/>
                    <a:gd name="T15" fmla="*/ 229636695 h 10652"/>
                    <a:gd name="T16" fmla="*/ 664587393 w 10944"/>
                    <a:gd name="T17" fmla="*/ 152068986 h 10652"/>
                    <a:gd name="T18" fmla="*/ 623382877 w 10944"/>
                    <a:gd name="T19" fmla="*/ 124868816 h 10652"/>
                    <a:gd name="T20" fmla="*/ 628260338 w 10944"/>
                    <a:gd name="T21" fmla="*/ 67939730 h 10652"/>
                    <a:gd name="T22" fmla="*/ 699372476 w 10944"/>
                    <a:gd name="T23" fmla="*/ 50969780 h 10652"/>
                    <a:gd name="T24" fmla="*/ 686216285 w 10944"/>
                    <a:gd name="T25" fmla="*/ 28103512 h 10652"/>
                    <a:gd name="T26" fmla="*/ 656821561 w 10944"/>
                    <a:gd name="T27" fmla="*/ 10771002 h 10652"/>
                    <a:gd name="T28" fmla="*/ 619082409 w 10944"/>
                    <a:gd name="T29" fmla="*/ 59930 h 10652"/>
                    <a:gd name="T30" fmla="*/ 538858041 w 10944"/>
                    <a:gd name="T31" fmla="*/ 14261453 h 10652"/>
                    <a:gd name="T32" fmla="*/ 499836628 w 10944"/>
                    <a:gd name="T33" fmla="*/ 15826966 h 10652"/>
                    <a:gd name="T34" fmla="*/ 454782044 w 10944"/>
                    <a:gd name="T35" fmla="*/ 34482211 h 10652"/>
                    <a:gd name="T36" fmla="*/ 444961383 w 10944"/>
                    <a:gd name="T37" fmla="*/ 97668646 h 10652"/>
                    <a:gd name="T38" fmla="*/ 444961383 w 10944"/>
                    <a:gd name="T39" fmla="*/ 124868816 h 10652"/>
                    <a:gd name="T40" fmla="*/ 431162420 w 10944"/>
                    <a:gd name="T41" fmla="*/ 138468137 h 10652"/>
                    <a:gd name="T42" fmla="*/ 415566658 w 10944"/>
                    <a:gd name="T43" fmla="*/ 185586397 h 10652"/>
                    <a:gd name="T44" fmla="*/ 335085862 w 10944"/>
                    <a:gd name="T45" fmla="*/ 220309818 h 10652"/>
                    <a:gd name="T46" fmla="*/ 293945443 w 10944"/>
                    <a:gd name="T47" fmla="*/ 247509987 h 10652"/>
                    <a:gd name="T48" fmla="*/ 252678431 w 10944"/>
                    <a:gd name="T49" fmla="*/ 301609187 h 10652"/>
                    <a:gd name="T50" fmla="*/ 170399193 w 10944"/>
                    <a:gd name="T51" fmla="*/ 315630998 h 10652"/>
                    <a:gd name="T52" fmla="*/ 91072464 w 10944"/>
                    <a:gd name="T53" fmla="*/ 376711138 h 10652"/>
                    <a:gd name="T54" fmla="*/ 10846495 w 10944"/>
                    <a:gd name="T55" fmla="*/ 372979477 h 10652"/>
                    <a:gd name="T56" fmla="*/ 44990446 w 10944"/>
                    <a:gd name="T57" fmla="*/ 421723141 h 10652"/>
                    <a:gd name="T58" fmla="*/ 85423996 w 10944"/>
                    <a:gd name="T59" fmla="*/ 440739456 h 10652"/>
                    <a:gd name="T60" fmla="*/ 86515528 w 10944"/>
                    <a:gd name="T61" fmla="*/ 460296554 h 10652"/>
                    <a:gd name="T62" fmla="*/ 88055899 w 10944"/>
                    <a:gd name="T63" fmla="*/ 479133079 h 10652"/>
                    <a:gd name="T64" fmla="*/ 65014870 w 10944"/>
                    <a:gd name="T65" fmla="*/ 489483159 h 10652"/>
                    <a:gd name="T66" fmla="*/ 20665555 w 10944"/>
                    <a:gd name="T67" fmla="*/ 524205012 h 10652"/>
                    <a:gd name="T68" fmla="*/ 30035855 w 10944"/>
                    <a:gd name="T69" fmla="*/ 552488275 h 10652"/>
                    <a:gd name="T70" fmla="*/ 392783739 w 10944"/>
                    <a:gd name="T71" fmla="*/ 641009795 h 10652"/>
                    <a:gd name="T72" fmla="*/ 409535130 w 10944"/>
                    <a:gd name="T73" fmla="*/ 632103879 h 10652"/>
                    <a:gd name="T74" fmla="*/ 466397904 w 10944"/>
                    <a:gd name="T75" fmla="*/ 611944579 h 106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0944" h="10652">
                      <a:moveTo>
                        <a:pt x="7267" y="10169"/>
                      </a:moveTo>
                      <a:cubicBezTo>
                        <a:pt x="7552" y="10018"/>
                        <a:pt x="8071" y="10028"/>
                        <a:pt x="8061" y="9685"/>
                      </a:cubicBezTo>
                      <a:cubicBezTo>
                        <a:pt x="8051" y="9342"/>
                        <a:pt x="7322" y="8474"/>
                        <a:pt x="7207" y="8110"/>
                      </a:cubicBezTo>
                      <a:cubicBezTo>
                        <a:pt x="7092" y="7746"/>
                        <a:pt x="7292" y="7666"/>
                        <a:pt x="7371" y="7500"/>
                      </a:cubicBezTo>
                      <a:cubicBezTo>
                        <a:pt x="7450" y="7334"/>
                        <a:pt x="7495" y="7193"/>
                        <a:pt x="7679" y="7116"/>
                      </a:cubicBezTo>
                      <a:cubicBezTo>
                        <a:pt x="7863" y="7039"/>
                        <a:pt x="8176" y="7379"/>
                        <a:pt x="8474" y="7039"/>
                      </a:cubicBezTo>
                      <a:cubicBezTo>
                        <a:pt x="8772" y="6699"/>
                        <a:pt x="9211" y="5615"/>
                        <a:pt x="9468" y="5078"/>
                      </a:cubicBezTo>
                      <a:cubicBezTo>
                        <a:pt x="9725" y="4541"/>
                        <a:pt x="9869" y="4241"/>
                        <a:pt x="10017" y="3816"/>
                      </a:cubicBezTo>
                      <a:cubicBezTo>
                        <a:pt x="10165" y="3391"/>
                        <a:pt x="10406" y="2817"/>
                        <a:pt x="10355" y="2527"/>
                      </a:cubicBezTo>
                      <a:cubicBezTo>
                        <a:pt x="10304" y="2237"/>
                        <a:pt x="9687" y="2325"/>
                        <a:pt x="9713" y="2075"/>
                      </a:cubicBezTo>
                      <a:cubicBezTo>
                        <a:pt x="9740" y="1811"/>
                        <a:pt x="9649" y="1164"/>
                        <a:pt x="9789" y="1129"/>
                      </a:cubicBezTo>
                      <a:cubicBezTo>
                        <a:pt x="10290" y="1004"/>
                        <a:pt x="10747" y="957"/>
                        <a:pt x="10897" y="847"/>
                      </a:cubicBezTo>
                      <a:cubicBezTo>
                        <a:pt x="11047" y="737"/>
                        <a:pt x="10802" y="578"/>
                        <a:pt x="10692" y="467"/>
                      </a:cubicBezTo>
                      <a:cubicBezTo>
                        <a:pt x="10582" y="356"/>
                        <a:pt x="10409" y="257"/>
                        <a:pt x="10234" y="179"/>
                      </a:cubicBezTo>
                      <a:cubicBezTo>
                        <a:pt x="10060" y="102"/>
                        <a:pt x="9954" y="-9"/>
                        <a:pt x="9646" y="1"/>
                      </a:cubicBezTo>
                      <a:cubicBezTo>
                        <a:pt x="9341" y="11"/>
                        <a:pt x="8705" y="193"/>
                        <a:pt x="8396" y="237"/>
                      </a:cubicBezTo>
                      <a:cubicBezTo>
                        <a:pt x="8087" y="279"/>
                        <a:pt x="8007" y="208"/>
                        <a:pt x="7788" y="263"/>
                      </a:cubicBezTo>
                      <a:cubicBezTo>
                        <a:pt x="7570" y="320"/>
                        <a:pt x="7301" y="573"/>
                        <a:pt x="7086" y="573"/>
                      </a:cubicBezTo>
                      <a:cubicBezTo>
                        <a:pt x="7035" y="922"/>
                        <a:pt x="6959" y="1372"/>
                        <a:pt x="6933" y="1623"/>
                      </a:cubicBezTo>
                      <a:cubicBezTo>
                        <a:pt x="6907" y="1873"/>
                        <a:pt x="6933" y="1924"/>
                        <a:pt x="6933" y="2075"/>
                      </a:cubicBezTo>
                      <a:cubicBezTo>
                        <a:pt x="6861" y="2150"/>
                        <a:pt x="6794" y="2133"/>
                        <a:pt x="6718" y="2301"/>
                      </a:cubicBezTo>
                      <a:cubicBezTo>
                        <a:pt x="6642" y="2469"/>
                        <a:pt x="6556" y="2823"/>
                        <a:pt x="6475" y="3084"/>
                      </a:cubicBezTo>
                      <a:cubicBezTo>
                        <a:pt x="6475" y="3084"/>
                        <a:pt x="5537" y="3490"/>
                        <a:pt x="5221" y="3661"/>
                      </a:cubicBezTo>
                      <a:cubicBezTo>
                        <a:pt x="4905" y="3832"/>
                        <a:pt x="4793" y="3888"/>
                        <a:pt x="4580" y="4113"/>
                      </a:cubicBezTo>
                      <a:cubicBezTo>
                        <a:pt x="4366" y="4338"/>
                        <a:pt x="3937" y="5012"/>
                        <a:pt x="3937" y="5012"/>
                      </a:cubicBezTo>
                      <a:cubicBezTo>
                        <a:pt x="3937" y="5012"/>
                        <a:pt x="3074" y="5037"/>
                        <a:pt x="2655" y="5245"/>
                      </a:cubicBezTo>
                      <a:cubicBezTo>
                        <a:pt x="2236" y="5453"/>
                        <a:pt x="1833" y="6101"/>
                        <a:pt x="1419" y="6260"/>
                      </a:cubicBezTo>
                      <a:cubicBezTo>
                        <a:pt x="1005" y="6419"/>
                        <a:pt x="289" y="6073"/>
                        <a:pt x="169" y="6198"/>
                      </a:cubicBezTo>
                      <a:cubicBezTo>
                        <a:pt x="49" y="6323"/>
                        <a:pt x="507" y="6820"/>
                        <a:pt x="701" y="7008"/>
                      </a:cubicBezTo>
                      <a:cubicBezTo>
                        <a:pt x="895" y="7196"/>
                        <a:pt x="1223" y="7217"/>
                        <a:pt x="1331" y="7324"/>
                      </a:cubicBezTo>
                      <a:cubicBezTo>
                        <a:pt x="1439" y="7431"/>
                        <a:pt x="1341" y="7543"/>
                        <a:pt x="1348" y="7649"/>
                      </a:cubicBezTo>
                      <a:cubicBezTo>
                        <a:pt x="1355" y="7755"/>
                        <a:pt x="1428" y="7881"/>
                        <a:pt x="1372" y="7962"/>
                      </a:cubicBezTo>
                      <a:cubicBezTo>
                        <a:pt x="1316" y="8043"/>
                        <a:pt x="1188" y="8009"/>
                        <a:pt x="1013" y="8134"/>
                      </a:cubicBezTo>
                      <a:cubicBezTo>
                        <a:pt x="838" y="8259"/>
                        <a:pt x="295" y="8195"/>
                        <a:pt x="322" y="8711"/>
                      </a:cubicBezTo>
                      <a:cubicBezTo>
                        <a:pt x="331" y="8882"/>
                        <a:pt x="-498" y="8858"/>
                        <a:pt x="468" y="9181"/>
                      </a:cubicBezTo>
                      <a:cubicBezTo>
                        <a:pt x="1434" y="9504"/>
                        <a:pt x="5678" y="9982"/>
                        <a:pt x="6120" y="10652"/>
                      </a:cubicBezTo>
                      <a:lnTo>
                        <a:pt x="6381" y="10504"/>
                      </a:lnTo>
                      <a:lnTo>
                        <a:pt x="7267" y="101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2" name="Freeform 296"/>
                <p:cNvSpPr>
                  <a:spLocks/>
                </p:cNvSpPr>
                <p:nvPr/>
              </p:nvSpPr>
              <p:spPr bwMode="auto">
                <a:xfrm>
                  <a:off x="6264275" y="3657600"/>
                  <a:ext cx="730250" cy="890588"/>
                </a:xfrm>
                <a:custGeom>
                  <a:avLst/>
                  <a:gdLst>
                    <a:gd name="T0" fmla="*/ 639173 w 10736"/>
                    <a:gd name="T1" fmla="*/ 413856 h 10000"/>
                    <a:gd name="T2" fmla="*/ 649104 w 10736"/>
                    <a:gd name="T3" fmla="*/ 463284 h 10000"/>
                    <a:gd name="T4" fmla="*/ 730250 w 10736"/>
                    <a:gd name="T5" fmla="*/ 360688 h 10000"/>
                    <a:gd name="T6" fmla="*/ 720523 w 10736"/>
                    <a:gd name="T7" fmla="*/ 301019 h 10000"/>
                    <a:gd name="T8" fmla="*/ 683929 w 10736"/>
                    <a:gd name="T9" fmla="*/ 248474 h 10000"/>
                    <a:gd name="T10" fmla="*/ 617271 w 10736"/>
                    <a:gd name="T11" fmla="*/ 226209 h 10000"/>
                    <a:gd name="T12" fmla="*/ 598089 w 10736"/>
                    <a:gd name="T13" fmla="*/ 287927 h 10000"/>
                    <a:gd name="T14" fmla="*/ 573875 w 10736"/>
                    <a:gd name="T15" fmla="*/ 308054 h 10000"/>
                    <a:gd name="T16" fmla="*/ 561971 w 10736"/>
                    <a:gd name="T17" fmla="*/ 280446 h 10000"/>
                    <a:gd name="T18" fmla="*/ 493408 w 10736"/>
                    <a:gd name="T19" fmla="*/ 280713 h 10000"/>
                    <a:gd name="T20" fmla="*/ 463072 w 10736"/>
                    <a:gd name="T21" fmla="*/ 308856 h 10000"/>
                    <a:gd name="T22" fmla="*/ 417499 w 10736"/>
                    <a:gd name="T23" fmla="*/ 299505 h 10000"/>
                    <a:gd name="T24" fmla="*/ 288400 w 10736"/>
                    <a:gd name="T25" fmla="*/ 243309 h 10000"/>
                    <a:gd name="T26" fmla="*/ 273232 w 10736"/>
                    <a:gd name="T27" fmla="*/ 168410 h 10000"/>
                    <a:gd name="T28" fmla="*/ 273232 w 10736"/>
                    <a:gd name="T29" fmla="*/ 102952 h 10000"/>
                    <a:gd name="T30" fmla="*/ 287924 w 10736"/>
                    <a:gd name="T31" fmla="*/ 53524 h 10000"/>
                    <a:gd name="T32" fmla="*/ 242895 w 10736"/>
                    <a:gd name="T33" fmla="*/ 0 h 10000"/>
                    <a:gd name="T34" fmla="*/ 220109 w 10736"/>
                    <a:gd name="T35" fmla="*/ 9351 h 10000"/>
                    <a:gd name="T36" fmla="*/ 144200 w 10736"/>
                    <a:gd name="T37" fmla="*/ 37405 h 10000"/>
                    <a:gd name="T38" fmla="*/ 166986 w 10736"/>
                    <a:gd name="T39" fmla="*/ 102952 h 10000"/>
                    <a:gd name="T40" fmla="*/ 136650 w 10736"/>
                    <a:gd name="T41" fmla="*/ 187202 h 10000"/>
                    <a:gd name="T42" fmla="*/ 60741 w 10736"/>
                    <a:gd name="T43" fmla="*/ 271362 h 10000"/>
                    <a:gd name="T44" fmla="*/ 53123 w 10736"/>
                    <a:gd name="T45" fmla="*/ 336909 h 10000"/>
                    <a:gd name="T46" fmla="*/ 45573 w 10736"/>
                    <a:gd name="T47" fmla="*/ 393016 h 10000"/>
                    <a:gd name="T48" fmla="*/ 0 w 10736"/>
                    <a:gd name="T49" fmla="*/ 411719 h 10000"/>
                    <a:gd name="T50" fmla="*/ 53123 w 10736"/>
                    <a:gd name="T51" fmla="*/ 495968 h 10000"/>
                    <a:gd name="T52" fmla="*/ 113795 w 10736"/>
                    <a:gd name="T53" fmla="*/ 636325 h 10000"/>
                    <a:gd name="T54" fmla="*/ 174536 w 10736"/>
                    <a:gd name="T55" fmla="*/ 796987 h 10000"/>
                    <a:gd name="T56" fmla="*/ 220109 w 10736"/>
                    <a:gd name="T57" fmla="*/ 890588 h 10000"/>
                    <a:gd name="T58" fmla="*/ 273232 w 10736"/>
                    <a:gd name="T59" fmla="*/ 815690 h 10000"/>
                    <a:gd name="T60" fmla="*/ 288400 w 10736"/>
                    <a:gd name="T61" fmla="*/ 712827 h 10000"/>
                    <a:gd name="T62" fmla="*/ 349141 w 10736"/>
                    <a:gd name="T63" fmla="*/ 598920 h 10000"/>
                    <a:gd name="T64" fmla="*/ 451577 w 10736"/>
                    <a:gd name="T65" fmla="*/ 523220 h 10000"/>
                    <a:gd name="T66" fmla="*/ 548368 w 10736"/>
                    <a:gd name="T67" fmla="*/ 472546 h 10000"/>
                    <a:gd name="T68" fmla="*/ 541022 w 10736"/>
                    <a:gd name="T69" fmla="*/ 391235 h 10000"/>
                    <a:gd name="T70" fmla="*/ 572106 w 10736"/>
                    <a:gd name="T71" fmla="*/ 376541 h 1000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0736" h="10000">
                      <a:moveTo>
                        <a:pt x="8784" y="4472"/>
                      </a:moveTo>
                      <a:cubicBezTo>
                        <a:pt x="8948" y="4542"/>
                        <a:pt x="9262" y="4499"/>
                        <a:pt x="9397" y="4647"/>
                      </a:cubicBezTo>
                      <a:cubicBezTo>
                        <a:pt x="9282" y="4891"/>
                        <a:pt x="9246" y="4846"/>
                        <a:pt x="9150" y="5059"/>
                      </a:cubicBezTo>
                      <a:cubicBezTo>
                        <a:pt x="9278" y="5100"/>
                        <a:pt x="9553" y="5244"/>
                        <a:pt x="9543" y="5202"/>
                      </a:cubicBezTo>
                      <a:cubicBezTo>
                        <a:pt x="9555" y="5140"/>
                        <a:pt x="9941" y="4675"/>
                        <a:pt x="9949" y="4570"/>
                      </a:cubicBezTo>
                      <a:cubicBezTo>
                        <a:pt x="10062" y="4506"/>
                        <a:pt x="10576" y="4087"/>
                        <a:pt x="10736" y="4050"/>
                      </a:cubicBezTo>
                      <a:lnTo>
                        <a:pt x="10429" y="3991"/>
                      </a:lnTo>
                      <a:cubicBezTo>
                        <a:pt x="10556" y="3858"/>
                        <a:pt x="10557" y="3689"/>
                        <a:pt x="10593" y="3380"/>
                      </a:cubicBezTo>
                      <a:cubicBezTo>
                        <a:pt x="10678" y="3109"/>
                        <a:pt x="10563" y="3146"/>
                        <a:pt x="10508" y="3001"/>
                      </a:cubicBezTo>
                      <a:cubicBezTo>
                        <a:pt x="10453" y="2856"/>
                        <a:pt x="10430" y="2809"/>
                        <a:pt x="10055" y="2790"/>
                      </a:cubicBezTo>
                      <a:cubicBezTo>
                        <a:pt x="9757" y="2713"/>
                        <a:pt x="9789" y="2667"/>
                        <a:pt x="9600" y="2544"/>
                      </a:cubicBezTo>
                      <a:lnTo>
                        <a:pt x="9075" y="2540"/>
                      </a:lnTo>
                      <a:cubicBezTo>
                        <a:pt x="8904" y="2631"/>
                        <a:pt x="8281" y="3056"/>
                        <a:pt x="8247" y="3163"/>
                      </a:cubicBezTo>
                      <a:cubicBezTo>
                        <a:pt x="8213" y="3270"/>
                        <a:pt x="8677" y="3148"/>
                        <a:pt x="8793" y="3233"/>
                      </a:cubicBezTo>
                      <a:cubicBezTo>
                        <a:pt x="8909" y="3318"/>
                        <a:pt x="8879" y="3366"/>
                        <a:pt x="8859" y="3438"/>
                      </a:cubicBezTo>
                      <a:lnTo>
                        <a:pt x="8437" y="3459"/>
                      </a:lnTo>
                      <a:cubicBezTo>
                        <a:pt x="8303" y="3436"/>
                        <a:pt x="8184" y="3409"/>
                        <a:pt x="8149" y="3340"/>
                      </a:cubicBezTo>
                      <a:lnTo>
                        <a:pt x="8262" y="3149"/>
                      </a:lnTo>
                      <a:lnTo>
                        <a:pt x="7715" y="3110"/>
                      </a:lnTo>
                      <a:lnTo>
                        <a:pt x="7254" y="3152"/>
                      </a:lnTo>
                      <a:lnTo>
                        <a:pt x="7031" y="3152"/>
                      </a:lnTo>
                      <a:lnTo>
                        <a:pt x="6808" y="3468"/>
                      </a:lnTo>
                      <a:lnTo>
                        <a:pt x="6584" y="3468"/>
                      </a:lnTo>
                      <a:lnTo>
                        <a:pt x="6138" y="3363"/>
                      </a:lnTo>
                      <a:lnTo>
                        <a:pt x="5357" y="3257"/>
                      </a:lnTo>
                      <a:lnTo>
                        <a:pt x="4240" y="2732"/>
                      </a:lnTo>
                      <a:lnTo>
                        <a:pt x="4575" y="2102"/>
                      </a:lnTo>
                      <a:lnTo>
                        <a:pt x="4017" y="1891"/>
                      </a:lnTo>
                      <a:lnTo>
                        <a:pt x="3794" y="1471"/>
                      </a:lnTo>
                      <a:lnTo>
                        <a:pt x="4017" y="1156"/>
                      </a:lnTo>
                      <a:cubicBezTo>
                        <a:pt x="3980" y="1051"/>
                        <a:pt x="4011" y="999"/>
                        <a:pt x="3974" y="894"/>
                      </a:cubicBezTo>
                      <a:lnTo>
                        <a:pt x="4233" y="601"/>
                      </a:lnTo>
                      <a:cubicBezTo>
                        <a:pt x="4235" y="401"/>
                        <a:pt x="4238" y="200"/>
                        <a:pt x="4240" y="0"/>
                      </a:cubicBezTo>
                      <a:lnTo>
                        <a:pt x="3571" y="0"/>
                      </a:lnTo>
                      <a:lnTo>
                        <a:pt x="3125" y="0"/>
                      </a:lnTo>
                      <a:lnTo>
                        <a:pt x="3236" y="105"/>
                      </a:lnTo>
                      <a:lnTo>
                        <a:pt x="3348" y="210"/>
                      </a:lnTo>
                      <a:lnTo>
                        <a:pt x="2120" y="420"/>
                      </a:lnTo>
                      <a:lnTo>
                        <a:pt x="2120" y="946"/>
                      </a:lnTo>
                      <a:lnTo>
                        <a:pt x="2455" y="1156"/>
                      </a:lnTo>
                      <a:cubicBezTo>
                        <a:pt x="2381" y="1331"/>
                        <a:pt x="2306" y="1506"/>
                        <a:pt x="2232" y="1681"/>
                      </a:cubicBezTo>
                      <a:lnTo>
                        <a:pt x="2009" y="2102"/>
                      </a:lnTo>
                      <a:lnTo>
                        <a:pt x="1339" y="3047"/>
                      </a:lnTo>
                      <a:lnTo>
                        <a:pt x="893" y="3047"/>
                      </a:lnTo>
                      <a:lnTo>
                        <a:pt x="557" y="3363"/>
                      </a:lnTo>
                      <a:lnTo>
                        <a:pt x="781" y="3783"/>
                      </a:lnTo>
                      <a:lnTo>
                        <a:pt x="1116" y="4203"/>
                      </a:lnTo>
                      <a:lnTo>
                        <a:pt x="670" y="4413"/>
                      </a:lnTo>
                      <a:lnTo>
                        <a:pt x="223" y="4518"/>
                      </a:lnTo>
                      <a:lnTo>
                        <a:pt x="0" y="4623"/>
                      </a:lnTo>
                      <a:lnTo>
                        <a:pt x="446" y="5149"/>
                      </a:lnTo>
                      <a:lnTo>
                        <a:pt x="781" y="5569"/>
                      </a:lnTo>
                      <a:lnTo>
                        <a:pt x="1450" y="5149"/>
                      </a:lnTo>
                      <a:cubicBezTo>
                        <a:pt x="1524" y="5814"/>
                        <a:pt x="1599" y="6480"/>
                        <a:pt x="1673" y="7145"/>
                      </a:cubicBezTo>
                      <a:lnTo>
                        <a:pt x="2009" y="8004"/>
                      </a:lnTo>
                      <a:lnTo>
                        <a:pt x="2566" y="8949"/>
                      </a:lnTo>
                      <a:lnTo>
                        <a:pt x="2901" y="9475"/>
                      </a:lnTo>
                      <a:lnTo>
                        <a:pt x="3236" y="10000"/>
                      </a:lnTo>
                      <a:lnTo>
                        <a:pt x="3571" y="9685"/>
                      </a:lnTo>
                      <a:lnTo>
                        <a:pt x="4017" y="9159"/>
                      </a:lnTo>
                      <a:lnTo>
                        <a:pt x="4128" y="8739"/>
                      </a:lnTo>
                      <a:cubicBezTo>
                        <a:pt x="4165" y="8494"/>
                        <a:pt x="4203" y="8249"/>
                        <a:pt x="4240" y="8004"/>
                      </a:cubicBezTo>
                      <a:cubicBezTo>
                        <a:pt x="4277" y="7788"/>
                        <a:pt x="4315" y="7572"/>
                        <a:pt x="4352" y="7356"/>
                      </a:cubicBezTo>
                      <a:lnTo>
                        <a:pt x="5133" y="6725"/>
                      </a:lnTo>
                      <a:lnTo>
                        <a:pt x="5915" y="6200"/>
                      </a:lnTo>
                      <a:lnTo>
                        <a:pt x="6639" y="5875"/>
                      </a:lnTo>
                      <a:cubicBezTo>
                        <a:pt x="6658" y="5668"/>
                        <a:pt x="7156" y="5557"/>
                        <a:pt x="7176" y="5350"/>
                      </a:cubicBezTo>
                      <a:cubicBezTo>
                        <a:pt x="7217" y="5258"/>
                        <a:pt x="8021" y="5398"/>
                        <a:pt x="8062" y="5306"/>
                      </a:cubicBezTo>
                      <a:cubicBezTo>
                        <a:pt x="7988" y="5026"/>
                        <a:pt x="7935" y="4864"/>
                        <a:pt x="7861" y="4584"/>
                      </a:cubicBezTo>
                      <a:cubicBezTo>
                        <a:pt x="7833" y="4487"/>
                        <a:pt x="7982" y="4490"/>
                        <a:pt x="7954" y="4393"/>
                      </a:cubicBezTo>
                      <a:cubicBezTo>
                        <a:pt x="7982" y="4385"/>
                        <a:pt x="8059" y="4243"/>
                        <a:pt x="8087" y="4235"/>
                      </a:cubicBezTo>
                      <a:cubicBezTo>
                        <a:pt x="8120" y="4206"/>
                        <a:pt x="8344" y="4234"/>
                        <a:pt x="8411" y="4228"/>
                      </a:cubicBezTo>
                      <a:cubicBezTo>
                        <a:pt x="8478" y="4222"/>
                        <a:pt x="8620" y="4402"/>
                        <a:pt x="8784" y="447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3" name="Freeform 297"/>
                <p:cNvSpPr>
                  <a:spLocks/>
                </p:cNvSpPr>
                <p:nvPr/>
              </p:nvSpPr>
              <p:spPr bwMode="auto">
                <a:xfrm>
                  <a:off x="6002338" y="3625850"/>
                  <a:ext cx="354012" cy="274638"/>
                </a:xfrm>
                <a:custGeom>
                  <a:avLst/>
                  <a:gdLst>
                    <a:gd name="T0" fmla="*/ 383016421 w 10348"/>
                    <a:gd name="T1" fmla="*/ 5109433 h 11017"/>
                    <a:gd name="T2" fmla="*/ 344410605 w 10348"/>
                    <a:gd name="T3" fmla="*/ 18263315 h 11017"/>
                    <a:gd name="T4" fmla="*/ 318326544 w 10348"/>
                    <a:gd name="T5" fmla="*/ 18263315 h 11017"/>
                    <a:gd name="T6" fmla="*/ 309604944 w 10348"/>
                    <a:gd name="T7" fmla="*/ 4565667 h 11017"/>
                    <a:gd name="T8" fmla="*/ 300924329 w 10348"/>
                    <a:gd name="T9" fmla="*/ 0 h 11017"/>
                    <a:gd name="T10" fmla="*/ 274840302 w 10348"/>
                    <a:gd name="T11" fmla="*/ 13697623 h 11017"/>
                    <a:gd name="T12" fmla="*/ 257438053 w 10348"/>
                    <a:gd name="T13" fmla="*/ 22844512 h 11017"/>
                    <a:gd name="T14" fmla="*/ 224192536 w 10348"/>
                    <a:gd name="T15" fmla="*/ 18014727 h 11017"/>
                    <a:gd name="T16" fmla="*/ 205269999 w 10348"/>
                    <a:gd name="T17" fmla="*/ 18263315 h 11017"/>
                    <a:gd name="T18" fmla="*/ 179146185 w 10348"/>
                    <a:gd name="T19" fmla="*/ 18263315 h 11017"/>
                    <a:gd name="T20" fmla="*/ 144381509 w 10348"/>
                    <a:gd name="T21" fmla="*/ 13697623 h 11017"/>
                    <a:gd name="T22" fmla="*/ 135659909 w 10348"/>
                    <a:gd name="T23" fmla="*/ 36542135 h 11017"/>
                    <a:gd name="T24" fmla="*/ 92213455 w 10348"/>
                    <a:gd name="T25" fmla="*/ 45674117 h 11017"/>
                    <a:gd name="T26" fmla="*/ 74811206 w 10348"/>
                    <a:gd name="T27" fmla="*/ 54805450 h 11017"/>
                    <a:gd name="T28" fmla="*/ 48727179 w 10348"/>
                    <a:gd name="T29" fmla="*/ 50239783 h 11017"/>
                    <a:gd name="T30" fmla="*/ 22963843 w 10348"/>
                    <a:gd name="T31" fmla="*/ 44198819 h 11017"/>
                    <a:gd name="T32" fmla="*/ 14242243 w 10348"/>
                    <a:gd name="T33" fmla="*/ 73084295 h 11017"/>
                    <a:gd name="T34" fmla="*/ 13921553 w 10348"/>
                    <a:gd name="T35" fmla="*/ 91348208 h 11017"/>
                    <a:gd name="T36" fmla="*/ 0 w 10348"/>
                    <a:gd name="T37" fmla="*/ 120109391 h 11017"/>
                    <a:gd name="T38" fmla="*/ 32004936 w 10348"/>
                    <a:gd name="T39" fmla="*/ 130716645 h 11017"/>
                    <a:gd name="T40" fmla="*/ 31324965 w 10348"/>
                    <a:gd name="T41" fmla="*/ 150734881 h 11017"/>
                    <a:gd name="T42" fmla="*/ 18882750 w 10348"/>
                    <a:gd name="T43" fmla="*/ 164945185 h 11017"/>
                    <a:gd name="T44" fmla="*/ 54608301 w 10348"/>
                    <a:gd name="T45" fmla="*/ 168998170 h 11017"/>
                    <a:gd name="T46" fmla="*/ 72331206 w 10348"/>
                    <a:gd name="T47" fmla="*/ 169169081 h 11017"/>
                    <a:gd name="T48" fmla="*/ 120977614 w 10348"/>
                    <a:gd name="T49" fmla="*/ 170520059 h 11017"/>
                    <a:gd name="T50" fmla="*/ 191308660 w 10348"/>
                    <a:gd name="T51" fmla="*/ 159354156 h 11017"/>
                    <a:gd name="T52" fmla="*/ 202070207 w 10348"/>
                    <a:gd name="T53" fmla="*/ 138543591 h 11017"/>
                    <a:gd name="T54" fmla="*/ 235875171 w 10348"/>
                    <a:gd name="T55" fmla="*/ 133480774 h 11017"/>
                    <a:gd name="T56" fmla="*/ 289922862 w 10348"/>
                    <a:gd name="T57" fmla="*/ 120792982 h 11017"/>
                    <a:gd name="T58" fmla="*/ 291923023 w 10348"/>
                    <a:gd name="T59" fmla="*/ 105045233 h 11017"/>
                    <a:gd name="T60" fmla="*/ 303524887 w 10348"/>
                    <a:gd name="T61" fmla="*/ 100992248 h 11017"/>
                    <a:gd name="T62" fmla="*/ 318806417 w 10348"/>
                    <a:gd name="T63" fmla="*/ 94391986 h 11017"/>
                    <a:gd name="T64" fmla="*/ 344810870 w 10348"/>
                    <a:gd name="T65" fmla="*/ 76640754 h 11017"/>
                    <a:gd name="T66" fmla="*/ 349770869 w 10348"/>
                    <a:gd name="T67" fmla="*/ 65971976 h 11017"/>
                    <a:gd name="T68" fmla="*/ 366974149 w 10348"/>
                    <a:gd name="T69" fmla="*/ 49742633 h 11017"/>
                    <a:gd name="T70" fmla="*/ 353092383 w 10348"/>
                    <a:gd name="T71" fmla="*/ 31976469 h 11017"/>
                    <a:gd name="T72" fmla="*/ 413980873 w 10348"/>
                    <a:gd name="T73" fmla="*/ 27410802 h 11017"/>
                    <a:gd name="T74" fmla="*/ 396578659 w 10348"/>
                    <a:gd name="T75" fmla="*/ 13697623 h 11017"/>
                    <a:gd name="T76" fmla="*/ 383016421 w 10348"/>
                    <a:gd name="T77" fmla="*/ 5109433 h 1101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0348" h="11017">
                      <a:moveTo>
                        <a:pt x="9574" y="329"/>
                      </a:moveTo>
                      <a:cubicBezTo>
                        <a:pt x="9252" y="611"/>
                        <a:pt x="8879" y="1035"/>
                        <a:pt x="8609" y="1176"/>
                      </a:cubicBezTo>
                      <a:cubicBezTo>
                        <a:pt x="8340" y="1317"/>
                        <a:pt x="8174" y="1176"/>
                        <a:pt x="7957" y="1176"/>
                      </a:cubicBezTo>
                      <a:cubicBezTo>
                        <a:pt x="7884" y="882"/>
                        <a:pt x="7812" y="588"/>
                        <a:pt x="7739" y="294"/>
                      </a:cubicBezTo>
                      <a:lnTo>
                        <a:pt x="7522" y="0"/>
                      </a:lnTo>
                      <a:lnTo>
                        <a:pt x="6870" y="882"/>
                      </a:lnTo>
                      <a:cubicBezTo>
                        <a:pt x="6725" y="1078"/>
                        <a:pt x="6646" y="1425"/>
                        <a:pt x="6435" y="1471"/>
                      </a:cubicBezTo>
                      <a:cubicBezTo>
                        <a:pt x="6224" y="1517"/>
                        <a:pt x="5881" y="1264"/>
                        <a:pt x="5604" y="1160"/>
                      </a:cubicBezTo>
                      <a:cubicBezTo>
                        <a:pt x="5446" y="1165"/>
                        <a:pt x="5319" y="1173"/>
                        <a:pt x="5131" y="1176"/>
                      </a:cubicBezTo>
                      <a:cubicBezTo>
                        <a:pt x="4943" y="1179"/>
                        <a:pt x="4696" y="1176"/>
                        <a:pt x="4478" y="1176"/>
                      </a:cubicBezTo>
                      <a:lnTo>
                        <a:pt x="3609" y="882"/>
                      </a:lnTo>
                      <a:cubicBezTo>
                        <a:pt x="3536" y="1372"/>
                        <a:pt x="3464" y="1863"/>
                        <a:pt x="3391" y="2353"/>
                      </a:cubicBezTo>
                      <a:lnTo>
                        <a:pt x="2305" y="2941"/>
                      </a:lnTo>
                      <a:lnTo>
                        <a:pt x="1870" y="3529"/>
                      </a:lnTo>
                      <a:lnTo>
                        <a:pt x="1218" y="3235"/>
                      </a:lnTo>
                      <a:lnTo>
                        <a:pt x="574" y="2846"/>
                      </a:lnTo>
                      <a:cubicBezTo>
                        <a:pt x="501" y="3434"/>
                        <a:pt x="429" y="4118"/>
                        <a:pt x="356" y="4706"/>
                      </a:cubicBezTo>
                      <a:cubicBezTo>
                        <a:pt x="284" y="5098"/>
                        <a:pt x="420" y="5490"/>
                        <a:pt x="348" y="5882"/>
                      </a:cubicBezTo>
                      <a:cubicBezTo>
                        <a:pt x="278" y="6404"/>
                        <a:pt x="70" y="7212"/>
                        <a:pt x="0" y="7734"/>
                      </a:cubicBezTo>
                      <a:cubicBezTo>
                        <a:pt x="290" y="7930"/>
                        <a:pt x="510" y="8221"/>
                        <a:pt x="800" y="8417"/>
                      </a:cubicBezTo>
                      <a:cubicBezTo>
                        <a:pt x="365" y="10182"/>
                        <a:pt x="838" y="9339"/>
                        <a:pt x="783" y="9706"/>
                      </a:cubicBezTo>
                      <a:cubicBezTo>
                        <a:pt x="728" y="10073"/>
                        <a:pt x="375" y="10425"/>
                        <a:pt x="472" y="10621"/>
                      </a:cubicBezTo>
                      <a:cubicBezTo>
                        <a:pt x="569" y="10817"/>
                        <a:pt x="1142" y="10837"/>
                        <a:pt x="1365" y="10882"/>
                      </a:cubicBezTo>
                      <a:cubicBezTo>
                        <a:pt x="1588" y="10927"/>
                        <a:pt x="1663" y="10844"/>
                        <a:pt x="1808" y="10893"/>
                      </a:cubicBezTo>
                      <a:cubicBezTo>
                        <a:pt x="1953" y="10942"/>
                        <a:pt x="2528" y="11085"/>
                        <a:pt x="3024" y="10980"/>
                      </a:cubicBezTo>
                      <a:cubicBezTo>
                        <a:pt x="3520" y="10875"/>
                        <a:pt x="4444" y="10604"/>
                        <a:pt x="4782" y="10261"/>
                      </a:cubicBezTo>
                      <a:cubicBezTo>
                        <a:pt x="5120" y="9918"/>
                        <a:pt x="4865" y="9199"/>
                        <a:pt x="5051" y="8921"/>
                      </a:cubicBezTo>
                      <a:cubicBezTo>
                        <a:pt x="5237" y="8643"/>
                        <a:pt x="5530" y="8785"/>
                        <a:pt x="5896" y="8595"/>
                      </a:cubicBezTo>
                      <a:cubicBezTo>
                        <a:pt x="6262" y="8405"/>
                        <a:pt x="7014" y="8083"/>
                        <a:pt x="7247" y="7778"/>
                      </a:cubicBezTo>
                      <a:cubicBezTo>
                        <a:pt x="7481" y="7473"/>
                        <a:pt x="7240" y="6977"/>
                        <a:pt x="7297" y="6764"/>
                      </a:cubicBezTo>
                      <a:cubicBezTo>
                        <a:pt x="7354" y="6552"/>
                        <a:pt x="7475" y="6617"/>
                        <a:pt x="7587" y="6503"/>
                      </a:cubicBezTo>
                      <a:cubicBezTo>
                        <a:pt x="7699" y="6389"/>
                        <a:pt x="7797" y="6339"/>
                        <a:pt x="7969" y="6078"/>
                      </a:cubicBezTo>
                      <a:cubicBezTo>
                        <a:pt x="8141" y="5817"/>
                        <a:pt x="8490" y="5240"/>
                        <a:pt x="8619" y="4935"/>
                      </a:cubicBezTo>
                      <a:cubicBezTo>
                        <a:pt x="8748" y="4630"/>
                        <a:pt x="8651" y="4537"/>
                        <a:pt x="8743" y="4248"/>
                      </a:cubicBezTo>
                      <a:cubicBezTo>
                        <a:pt x="8835" y="3959"/>
                        <a:pt x="9159" y="3568"/>
                        <a:pt x="9173" y="3203"/>
                      </a:cubicBezTo>
                      <a:cubicBezTo>
                        <a:pt x="9187" y="2838"/>
                        <a:pt x="8630" y="2299"/>
                        <a:pt x="8826" y="2059"/>
                      </a:cubicBezTo>
                      <a:cubicBezTo>
                        <a:pt x="9022" y="1819"/>
                        <a:pt x="9841" y="1863"/>
                        <a:pt x="10348" y="1765"/>
                      </a:cubicBezTo>
                      <a:lnTo>
                        <a:pt x="9913" y="882"/>
                      </a:lnTo>
                      <a:lnTo>
                        <a:pt x="9574" y="32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4" name="Freeform 298"/>
                <p:cNvSpPr>
                  <a:spLocks/>
                </p:cNvSpPr>
                <p:nvPr/>
              </p:nvSpPr>
              <p:spPr bwMode="auto">
                <a:xfrm>
                  <a:off x="6797675" y="4035425"/>
                  <a:ext cx="112713" cy="138113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0 h 78"/>
                    <a:gd name="T10" fmla="*/ 2147483647 w 90"/>
                    <a:gd name="T11" fmla="*/ 0 h 78"/>
                    <a:gd name="T12" fmla="*/ 2147483647 w 90"/>
                    <a:gd name="T13" fmla="*/ 2147483647 h 78"/>
                    <a:gd name="T14" fmla="*/ 0 w 90"/>
                    <a:gd name="T15" fmla="*/ 2147483647 h 78"/>
                    <a:gd name="T16" fmla="*/ 2147483647 w 90"/>
                    <a:gd name="T17" fmla="*/ 2147483647 h 78"/>
                    <a:gd name="T18" fmla="*/ 2147483647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90" h="78">
                      <a:moveTo>
                        <a:pt x="72" y="42"/>
                      </a:moveTo>
                      <a:lnTo>
                        <a:pt x="78" y="30"/>
                      </a:lnTo>
                      <a:lnTo>
                        <a:pt x="84" y="18"/>
                      </a:lnTo>
                      <a:lnTo>
                        <a:pt x="48" y="12"/>
                      </a:lnTo>
                      <a:lnTo>
                        <a:pt x="30" y="0"/>
                      </a:lnTo>
                      <a:lnTo>
                        <a:pt x="12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6" y="30"/>
                      </a:lnTo>
                      <a:lnTo>
                        <a:pt x="18" y="78"/>
                      </a:lnTo>
                      <a:lnTo>
                        <a:pt x="54" y="72"/>
                      </a:lnTo>
                      <a:lnTo>
                        <a:pt x="78" y="66"/>
                      </a:lnTo>
                      <a:lnTo>
                        <a:pt x="84" y="72"/>
                      </a:lnTo>
                      <a:lnTo>
                        <a:pt x="90" y="48"/>
                      </a:lnTo>
                      <a:lnTo>
                        <a:pt x="72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5" name="Freeform 331"/>
                <p:cNvSpPr>
                  <a:spLocks/>
                </p:cNvSpPr>
                <p:nvPr/>
              </p:nvSpPr>
              <p:spPr bwMode="auto">
                <a:xfrm>
                  <a:off x="6554788" y="3852863"/>
                  <a:ext cx="214312" cy="120650"/>
                </a:xfrm>
                <a:custGeom>
                  <a:avLst/>
                  <a:gdLst>
                    <a:gd name="T0" fmla="*/ 2147483647 w 10000"/>
                    <a:gd name="T1" fmla="*/ 243402179 h 11631"/>
                    <a:gd name="T2" fmla="*/ 2147483647 w 10000"/>
                    <a:gd name="T3" fmla="*/ 201909865 h 11631"/>
                    <a:gd name="T4" fmla="*/ 1716206681 w 10000"/>
                    <a:gd name="T5" fmla="*/ 52554460 h 11631"/>
                    <a:gd name="T6" fmla="*/ 729640913 w 10000"/>
                    <a:gd name="T7" fmla="*/ 0 h 11631"/>
                    <a:gd name="T8" fmla="*/ 0 w 10000"/>
                    <a:gd name="T9" fmla="*/ 216853640 h 11631"/>
                    <a:gd name="T10" fmla="*/ 2147483647 w 10000"/>
                    <a:gd name="T11" fmla="*/ 419168950 h 11631"/>
                    <a:gd name="T12" fmla="*/ 2147483647 w 10000"/>
                    <a:gd name="T13" fmla="*/ 463190339 h 11631"/>
                    <a:gd name="T14" fmla="*/ 2147483647 w 10000"/>
                    <a:gd name="T15" fmla="*/ 525135769 h 11631"/>
                    <a:gd name="T16" fmla="*/ 2147483647 w 10000"/>
                    <a:gd name="T17" fmla="*/ 393253317 h 11631"/>
                    <a:gd name="T18" fmla="*/ 2147483647 w 10000"/>
                    <a:gd name="T19" fmla="*/ 366976575 h 11631"/>
                    <a:gd name="T20" fmla="*/ 2147483647 w 10000"/>
                    <a:gd name="T21" fmla="*/ 305167054 h 11631"/>
                    <a:gd name="T22" fmla="*/ 2147483647 w 10000"/>
                    <a:gd name="T23" fmla="*/ 298981436 h 11631"/>
                    <a:gd name="T24" fmla="*/ 2147483647 w 10000"/>
                    <a:gd name="T25" fmla="*/ 243402179 h 116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000" h="11631">
                      <a:moveTo>
                        <a:pt x="7686" y="5391"/>
                      </a:moveTo>
                      <a:lnTo>
                        <a:pt x="5498" y="4472"/>
                      </a:lnTo>
                      <a:lnTo>
                        <a:pt x="2084" y="1164"/>
                      </a:lnTo>
                      <a:lnTo>
                        <a:pt x="886" y="0"/>
                      </a:lnTo>
                      <a:lnTo>
                        <a:pt x="0" y="4803"/>
                      </a:lnTo>
                      <a:lnTo>
                        <a:pt x="3459" y="9284"/>
                      </a:lnTo>
                      <a:lnTo>
                        <a:pt x="5903" y="10259"/>
                      </a:lnTo>
                      <a:lnTo>
                        <a:pt x="8016" y="11631"/>
                      </a:lnTo>
                      <a:lnTo>
                        <a:pt x="8676" y="8710"/>
                      </a:lnTo>
                      <a:lnTo>
                        <a:pt x="10000" y="8128"/>
                      </a:lnTo>
                      <a:lnTo>
                        <a:pt x="8915" y="6759"/>
                      </a:lnTo>
                      <a:lnTo>
                        <a:pt x="8310" y="6622"/>
                      </a:lnTo>
                      <a:cubicBezTo>
                        <a:pt x="8207" y="6039"/>
                        <a:pt x="7790" y="5973"/>
                        <a:pt x="7686" y="539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6" name="Freeform 447"/>
                <p:cNvSpPr>
                  <a:spLocks/>
                </p:cNvSpPr>
                <p:nvPr/>
              </p:nvSpPr>
              <p:spPr bwMode="auto">
                <a:xfrm>
                  <a:off x="6902450" y="3989388"/>
                  <a:ext cx="269875" cy="488950"/>
                </a:xfrm>
                <a:custGeom>
                  <a:avLst/>
                  <a:gdLst>
                    <a:gd name="T0" fmla="*/ 61661990 w 12864"/>
                    <a:gd name="T1" fmla="*/ 0 h 10000"/>
                    <a:gd name="T2" fmla="*/ 48236946 w 12864"/>
                    <a:gd name="T3" fmla="*/ 73483611 h 10000"/>
                    <a:gd name="T4" fmla="*/ 41690569 w 12864"/>
                    <a:gd name="T5" fmla="*/ 93173579 h 10000"/>
                    <a:gd name="T6" fmla="*/ 39619366 w 12864"/>
                    <a:gd name="T7" fmla="*/ 70552551 h 10000"/>
                    <a:gd name="T8" fmla="*/ 17105342 w 12864"/>
                    <a:gd name="T9" fmla="*/ 177087862 h 10000"/>
                    <a:gd name="T10" fmla="*/ 3337878 w 12864"/>
                    <a:gd name="T11" fmla="*/ 316435825 h 10000"/>
                    <a:gd name="T12" fmla="*/ 0 w 12864"/>
                    <a:gd name="T13" fmla="*/ 413360432 h 10000"/>
                    <a:gd name="T14" fmla="*/ 22800976 w 12864"/>
                    <a:gd name="T15" fmla="*/ 632988803 h 10000"/>
                    <a:gd name="T16" fmla="*/ 17678386 w 12864"/>
                    <a:gd name="T17" fmla="*/ 751946328 h 10000"/>
                    <a:gd name="T18" fmla="*/ 43928156 w 12864"/>
                    <a:gd name="T19" fmla="*/ 774916368 h 10000"/>
                    <a:gd name="T20" fmla="*/ 58990009 w 12864"/>
                    <a:gd name="T21" fmla="*/ 770933430 h 10000"/>
                    <a:gd name="T22" fmla="*/ 50603933 w 12864"/>
                    <a:gd name="T23" fmla="*/ 678697022 h 10000"/>
                    <a:gd name="T24" fmla="*/ 56142434 w 12864"/>
                    <a:gd name="T25" fmla="*/ 703778055 h 10000"/>
                    <a:gd name="T26" fmla="*/ 61791830 w 12864"/>
                    <a:gd name="T27" fmla="*/ 838323062 h 10000"/>
                    <a:gd name="T28" fmla="*/ 68310032 w 12864"/>
                    <a:gd name="T29" fmla="*/ 939347759 h 10000"/>
                    <a:gd name="T30" fmla="*/ 69863240 w 12864"/>
                    <a:gd name="T31" fmla="*/ 1171986453 h 10000"/>
                    <a:gd name="T32" fmla="*/ 83279473 w 12864"/>
                    <a:gd name="T33" fmla="*/ 1041192475 h 10000"/>
                    <a:gd name="T34" fmla="*/ 77463712 w 12864"/>
                    <a:gd name="T35" fmla="*/ 812773420 h 10000"/>
                    <a:gd name="T36" fmla="*/ 67986556 w 12864"/>
                    <a:gd name="T37" fmla="*/ 747843842 h 10000"/>
                    <a:gd name="T38" fmla="*/ 72720508 w 12864"/>
                    <a:gd name="T39" fmla="*/ 695924540 h 10000"/>
                    <a:gd name="T40" fmla="*/ 71925212 w 12864"/>
                    <a:gd name="T41" fmla="*/ 652795923 h 10000"/>
                    <a:gd name="T42" fmla="*/ 59295024 w 12864"/>
                    <a:gd name="T43" fmla="*/ 561967642 h 10000"/>
                    <a:gd name="T44" fmla="*/ 65610338 w 12864"/>
                    <a:gd name="T45" fmla="*/ 492820822 h 10000"/>
                    <a:gd name="T46" fmla="*/ 73191887 w 12864"/>
                    <a:gd name="T47" fmla="*/ 491766548 h 10000"/>
                    <a:gd name="T48" fmla="*/ 89548570 w 12864"/>
                    <a:gd name="T49" fmla="*/ 447815517 h 10000"/>
                    <a:gd name="T50" fmla="*/ 95484498 w 12864"/>
                    <a:gd name="T51" fmla="*/ 410195117 h 10000"/>
                    <a:gd name="T52" fmla="*/ 102770284 w 12864"/>
                    <a:gd name="T53" fmla="*/ 351830476 h 10000"/>
                    <a:gd name="T54" fmla="*/ 118941700 w 12864"/>
                    <a:gd name="T55" fmla="*/ 341165449 h 10000"/>
                    <a:gd name="T56" fmla="*/ 113393948 w 12864"/>
                    <a:gd name="T57" fmla="*/ 240492209 h 10000"/>
                    <a:gd name="T58" fmla="*/ 102187569 w 12864"/>
                    <a:gd name="T59" fmla="*/ 202403199 h 10000"/>
                    <a:gd name="T60" fmla="*/ 87921012 w 12864"/>
                    <a:gd name="T61" fmla="*/ 190447247 h 10000"/>
                    <a:gd name="T62" fmla="*/ 71915960 w 12864"/>
                    <a:gd name="T63" fmla="*/ 200526512 h 10000"/>
                    <a:gd name="T64" fmla="*/ 68698230 w 12864"/>
                    <a:gd name="T65" fmla="*/ 206620442 h 10000"/>
                    <a:gd name="T66" fmla="*/ 65610338 w 12864"/>
                    <a:gd name="T67" fmla="*/ 181658958 h 10000"/>
                    <a:gd name="T68" fmla="*/ 72720508 w 12864"/>
                    <a:gd name="T69" fmla="*/ 146967173 h 10000"/>
                    <a:gd name="T70" fmla="*/ 72720508 w 12864"/>
                    <a:gd name="T71" fmla="*/ 56256044 h 10000"/>
                    <a:gd name="T72" fmla="*/ 61661990 w 12864"/>
                    <a:gd name="T73" fmla="*/ 0 h 1000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864" h="10000">
                      <a:moveTo>
                        <a:pt x="6669" y="0"/>
                      </a:moveTo>
                      <a:lnTo>
                        <a:pt x="5217" y="627"/>
                      </a:lnTo>
                      <a:lnTo>
                        <a:pt x="4509" y="795"/>
                      </a:lnTo>
                      <a:lnTo>
                        <a:pt x="4285" y="602"/>
                      </a:lnTo>
                      <a:lnTo>
                        <a:pt x="1850" y="1511"/>
                      </a:lnTo>
                      <a:lnTo>
                        <a:pt x="361" y="2700"/>
                      </a:lnTo>
                      <a:lnTo>
                        <a:pt x="0" y="3527"/>
                      </a:lnTo>
                      <a:lnTo>
                        <a:pt x="2466" y="5401"/>
                      </a:lnTo>
                      <a:lnTo>
                        <a:pt x="1912" y="6416"/>
                      </a:lnTo>
                      <a:cubicBezTo>
                        <a:pt x="2658" y="6304"/>
                        <a:pt x="4006" y="6725"/>
                        <a:pt x="4751" y="6612"/>
                      </a:cubicBezTo>
                      <a:lnTo>
                        <a:pt x="6380" y="6578"/>
                      </a:lnTo>
                      <a:lnTo>
                        <a:pt x="5473" y="5791"/>
                      </a:lnTo>
                      <a:lnTo>
                        <a:pt x="6072" y="6005"/>
                      </a:lnTo>
                      <a:lnTo>
                        <a:pt x="6683" y="7153"/>
                      </a:lnTo>
                      <a:lnTo>
                        <a:pt x="7388" y="8015"/>
                      </a:lnTo>
                      <a:cubicBezTo>
                        <a:pt x="7359" y="8285"/>
                        <a:pt x="7584" y="9729"/>
                        <a:pt x="7556" y="10000"/>
                      </a:cubicBezTo>
                      <a:lnTo>
                        <a:pt x="9007" y="8884"/>
                      </a:lnTo>
                      <a:lnTo>
                        <a:pt x="8378" y="6935"/>
                      </a:lnTo>
                      <a:lnTo>
                        <a:pt x="7353" y="6381"/>
                      </a:lnTo>
                      <a:lnTo>
                        <a:pt x="7865" y="5938"/>
                      </a:lnTo>
                      <a:cubicBezTo>
                        <a:pt x="7836" y="5815"/>
                        <a:pt x="7808" y="5693"/>
                        <a:pt x="7779" y="5570"/>
                      </a:cubicBezTo>
                      <a:lnTo>
                        <a:pt x="6413" y="4795"/>
                      </a:lnTo>
                      <a:lnTo>
                        <a:pt x="7096" y="4205"/>
                      </a:lnTo>
                      <a:lnTo>
                        <a:pt x="7916" y="4196"/>
                      </a:lnTo>
                      <a:lnTo>
                        <a:pt x="9685" y="3821"/>
                      </a:lnTo>
                      <a:cubicBezTo>
                        <a:pt x="9793" y="3687"/>
                        <a:pt x="10219" y="3634"/>
                        <a:pt x="10327" y="3500"/>
                      </a:cubicBezTo>
                      <a:lnTo>
                        <a:pt x="11115" y="3002"/>
                      </a:lnTo>
                      <a:cubicBezTo>
                        <a:pt x="11093" y="2923"/>
                        <a:pt x="12886" y="2990"/>
                        <a:pt x="12864" y="2911"/>
                      </a:cubicBezTo>
                      <a:lnTo>
                        <a:pt x="12264" y="2052"/>
                      </a:lnTo>
                      <a:cubicBezTo>
                        <a:pt x="12238" y="1992"/>
                        <a:pt x="11078" y="1787"/>
                        <a:pt x="11052" y="1727"/>
                      </a:cubicBezTo>
                      <a:cubicBezTo>
                        <a:pt x="11067" y="1385"/>
                        <a:pt x="9494" y="1967"/>
                        <a:pt x="9509" y="1625"/>
                      </a:cubicBezTo>
                      <a:lnTo>
                        <a:pt x="7778" y="1711"/>
                      </a:lnTo>
                      <a:lnTo>
                        <a:pt x="7430" y="1763"/>
                      </a:lnTo>
                      <a:lnTo>
                        <a:pt x="7096" y="1550"/>
                      </a:lnTo>
                      <a:lnTo>
                        <a:pt x="7865" y="1254"/>
                      </a:lnTo>
                      <a:lnTo>
                        <a:pt x="7865" y="480"/>
                      </a:lnTo>
                      <a:lnTo>
                        <a:pt x="666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7" name="Freeform 241"/>
                <p:cNvSpPr>
                  <a:spLocks/>
                </p:cNvSpPr>
                <p:nvPr/>
              </p:nvSpPr>
              <p:spPr bwMode="auto">
                <a:xfrm>
                  <a:off x="6789738" y="3922713"/>
                  <a:ext cx="88900" cy="49212"/>
                </a:xfrm>
                <a:custGeom>
                  <a:avLst/>
                  <a:gdLst>
                    <a:gd name="T0" fmla="*/ 0 w 348468"/>
                    <a:gd name="T1" fmla="*/ 2314 h 191264"/>
                    <a:gd name="T2" fmla="*/ 1695 w 348468"/>
                    <a:gd name="T3" fmla="*/ 3248 h 191264"/>
                    <a:gd name="T4" fmla="*/ 2694 w 348468"/>
                    <a:gd name="T5" fmla="*/ 2759 h 191264"/>
                    <a:gd name="T6" fmla="*/ 3607 w 348468"/>
                    <a:gd name="T7" fmla="*/ 3204 h 191264"/>
                    <a:gd name="T8" fmla="*/ 5389 w 348468"/>
                    <a:gd name="T9" fmla="*/ 2848 h 191264"/>
                    <a:gd name="T10" fmla="*/ 5780 w 348468"/>
                    <a:gd name="T11" fmla="*/ 1780 h 191264"/>
                    <a:gd name="T12" fmla="*/ 4215 w 348468"/>
                    <a:gd name="T13" fmla="*/ 89 h 191264"/>
                    <a:gd name="T14" fmla="*/ 2781 w 348468"/>
                    <a:gd name="T15" fmla="*/ 356 h 191264"/>
                    <a:gd name="T16" fmla="*/ 1912 w 348468"/>
                    <a:gd name="T17" fmla="*/ 0 h 191264"/>
                    <a:gd name="T18" fmla="*/ 478 w 348468"/>
                    <a:gd name="T19" fmla="*/ 1246 h 191264"/>
                    <a:gd name="T20" fmla="*/ 0 w 348468"/>
                    <a:gd name="T21" fmla="*/ 2314 h 19126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8468" h="191264">
                      <a:moveTo>
                        <a:pt x="0" y="136243"/>
                      </a:moveTo>
                      <a:lnTo>
                        <a:pt x="102182" y="191264"/>
                      </a:lnTo>
                      <a:lnTo>
                        <a:pt x="162443" y="162443"/>
                      </a:lnTo>
                      <a:lnTo>
                        <a:pt x="217465" y="188644"/>
                      </a:lnTo>
                      <a:lnTo>
                        <a:pt x="324887" y="167683"/>
                      </a:lnTo>
                      <a:lnTo>
                        <a:pt x="348468" y="104802"/>
                      </a:lnTo>
                      <a:lnTo>
                        <a:pt x="254145" y="5240"/>
                      </a:lnTo>
                      <a:lnTo>
                        <a:pt x="167684" y="20960"/>
                      </a:lnTo>
                      <a:lnTo>
                        <a:pt x="115282" y="0"/>
                      </a:lnTo>
                      <a:lnTo>
                        <a:pt x="28821" y="73361"/>
                      </a:lnTo>
                      <a:lnTo>
                        <a:pt x="0" y="1362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8" name="Freeform 448"/>
                <p:cNvSpPr>
                  <a:spLocks/>
                </p:cNvSpPr>
                <p:nvPr/>
              </p:nvSpPr>
              <p:spPr bwMode="auto">
                <a:xfrm>
                  <a:off x="7129463" y="4565650"/>
                  <a:ext cx="128587" cy="147638"/>
                </a:xfrm>
                <a:custGeom>
                  <a:avLst/>
                  <a:gdLst>
                    <a:gd name="T0" fmla="*/ 0 w 675"/>
                    <a:gd name="T1" fmla="*/ 2147483647 h 773"/>
                    <a:gd name="T2" fmla="*/ 2147483647 w 675"/>
                    <a:gd name="T3" fmla="*/ 2147483647 h 773"/>
                    <a:gd name="T4" fmla="*/ 2147483647 w 675"/>
                    <a:gd name="T5" fmla="*/ 2147483647 h 773"/>
                    <a:gd name="T6" fmla="*/ 2147483647 w 675"/>
                    <a:gd name="T7" fmla="*/ 2147483647 h 773"/>
                    <a:gd name="T8" fmla="*/ 2147483647 w 675"/>
                    <a:gd name="T9" fmla="*/ 2147483647 h 773"/>
                    <a:gd name="T10" fmla="*/ 2147483647 w 675"/>
                    <a:gd name="T11" fmla="*/ 2147483647 h 773"/>
                    <a:gd name="T12" fmla="*/ 2147483647 w 675"/>
                    <a:gd name="T13" fmla="*/ 2147483647 h 773"/>
                    <a:gd name="T14" fmla="*/ 2147483647 w 675"/>
                    <a:gd name="T15" fmla="*/ 2147483647 h 773"/>
                    <a:gd name="T16" fmla="*/ 2147483647 w 675"/>
                    <a:gd name="T17" fmla="*/ 2147483647 h 773"/>
                    <a:gd name="T18" fmla="*/ 2147483647 w 675"/>
                    <a:gd name="T19" fmla="*/ 2147483647 h 773"/>
                    <a:gd name="T20" fmla="*/ 2147483647 w 675"/>
                    <a:gd name="T21" fmla="*/ 2147483647 h 773"/>
                    <a:gd name="T22" fmla="*/ 2147483647 w 675"/>
                    <a:gd name="T23" fmla="*/ 2147483647 h 773"/>
                    <a:gd name="T24" fmla="*/ 2147483647 w 675"/>
                    <a:gd name="T25" fmla="*/ 2147483647 h 773"/>
                    <a:gd name="T26" fmla="*/ 2147483647 w 675"/>
                    <a:gd name="T27" fmla="*/ 0 h 773"/>
                    <a:gd name="T28" fmla="*/ 0 w 675"/>
                    <a:gd name="T29" fmla="*/ 2147483647 h 7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75" h="773">
                      <a:moveTo>
                        <a:pt x="0" y="41"/>
                      </a:moveTo>
                      <a:lnTo>
                        <a:pt x="75" y="339"/>
                      </a:lnTo>
                      <a:lnTo>
                        <a:pt x="273" y="579"/>
                      </a:lnTo>
                      <a:lnTo>
                        <a:pt x="605" y="769"/>
                      </a:lnTo>
                      <a:lnTo>
                        <a:pt x="675" y="773"/>
                      </a:lnTo>
                      <a:lnTo>
                        <a:pt x="563" y="583"/>
                      </a:lnTo>
                      <a:lnTo>
                        <a:pt x="493" y="521"/>
                      </a:lnTo>
                      <a:lnTo>
                        <a:pt x="493" y="269"/>
                      </a:lnTo>
                      <a:lnTo>
                        <a:pt x="323" y="78"/>
                      </a:lnTo>
                      <a:lnTo>
                        <a:pt x="286" y="58"/>
                      </a:lnTo>
                      <a:lnTo>
                        <a:pt x="253" y="111"/>
                      </a:lnTo>
                      <a:lnTo>
                        <a:pt x="141" y="128"/>
                      </a:lnTo>
                      <a:lnTo>
                        <a:pt x="145" y="70"/>
                      </a:lnTo>
                      <a:lnTo>
                        <a:pt x="17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9" name="Freeform 330"/>
                <p:cNvSpPr>
                  <a:spLocks/>
                </p:cNvSpPr>
                <p:nvPr/>
              </p:nvSpPr>
              <p:spPr bwMode="auto">
                <a:xfrm>
                  <a:off x="7164388" y="4108450"/>
                  <a:ext cx="200025" cy="392113"/>
                </a:xfrm>
                <a:custGeom>
                  <a:avLst/>
                  <a:gdLst>
                    <a:gd name="T0" fmla="*/ 2147483647 w 138"/>
                    <a:gd name="T1" fmla="*/ 0 h 271"/>
                    <a:gd name="T2" fmla="*/ 2147483647 w 138"/>
                    <a:gd name="T3" fmla="*/ 0 h 271"/>
                    <a:gd name="T4" fmla="*/ 0 w 138"/>
                    <a:gd name="T5" fmla="*/ 2147483647 h 271"/>
                    <a:gd name="T6" fmla="*/ 2147483647 w 138"/>
                    <a:gd name="T7" fmla="*/ 2147483647 h 271"/>
                    <a:gd name="T8" fmla="*/ 2147483647 w 138"/>
                    <a:gd name="T9" fmla="*/ 2147483647 h 271"/>
                    <a:gd name="T10" fmla="*/ 2147483647 w 138"/>
                    <a:gd name="T11" fmla="*/ 2147483647 h 271"/>
                    <a:gd name="T12" fmla="*/ 2147483647 w 138"/>
                    <a:gd name="T13" fmla="*/ 2147483647 h 271"/>
                    <a:gd name="T14" fmla="*/ 2147483647 w 138"/>
                    <a:gd name="T15" fmla="*/ 2147483647 h 271"/>
                    <a:gd name="T16" fmla="*/ 2147483647 w 138"/>
                    <a:gd name="T17" fmla="*/ 2147483647 h 271"/>
                    <a:gd name="T18" fmla="*/ 2147483647 w 138"/>
                    <a:gd name="T19" fmla="*/ 2147483647 h 271"/>
                    <a:gd name="T20" fmla="*/ 2147483647 w 138"/>
                    <a:gd name="T21" fmla="*/ 2147483647 h 271"/>
                    <a:gd name="T22" fmla="*/ 2147483647 w 138"/>
                    <a:gd name="T23" fmla="*/ 2147483647 h 271"/>
                    <a:gd name="T24" fmla="*/ 2147483647 w 138"/>
                    <a:gd name="T25" fmla="*/ 2147483647 h 271"/>
                    <a:gd name="T26" fmla="*/ 2147483647 w 138"/>
                    <a:gd name="T27" fmla="*/ 2147483647 h 271"/>
                    <a:gd name="T28" fmla="*/ 2147483647 w 138"/>
                    <a:gd name="T29" fmla="*/ 2147483647 h 271"/>
                    <a:gd name="T30" fmla="*/ 2147483647 w 138"/>
                    <a:gd name="T31" fmla="*/ 2147483647 h 271"/>
                    <a:gd name="T32" fmla="*/ 2147483647 w 138"/>
                    <a:gd name="T33" fmla="*/ 2147483647 h 271"/>
                    <a:gd name="T34" fmla="*/ 2147483647 w 138"/>
                    <a:gd name="T35" fmla="*/ 2147483647 h 271"/>
                    <a:gd name="T36" fmla="*/ 2147483647 w 138"/>
                    <a:gd name="T37" fmla="*/ 2147483647 h 271"/>
                    <a:gd name="T38" fmla="*/ 2147483647 w 138"/>
                    <a:gd name="T39" fmla="*/ 2147483647 h 271"/>
                    <a:gd name="T40" fmla="*/ 2147483647 w 138"/>
                    <a:gd name="T41" fmla="*/ 2147483647 h 271"/>
                    <a:gd name="T42" fmla="*/ 2147483647 w 138"/>
                    <a:gd name="T43" fmla="*/ 2147483647 h 271"/>
                    <a:gd name="T44" fmla="*/ 2147483647 w 138"/>
                    <a:gd name="T45" fmla="*/ 2147483647 h 271"/>
                    <a:gd name="T46" fmla="*/ 2147483647 w 138"/>
                    <a:gd name="T47" fmla="*/ 2147483647 h 271"/>
                    <a:gd name="T48" fmla="*/ 2147483647 w 138"/>
                    <a:gd name="T49" fmla="*/ 2147483647 h 271"/>
                    <a:gd name="T50" fmla="*/ 2147483647 w 138"/>
                    <a:gd name="T51" fmla="*/ 2147483647 h 271"/>
                    <a:gd name="T52" fmla="*/ 2147483647 w 138"/>
                    <a:gd name="T53" fmla="*/ 2147483647 h 271"/>
                    <a:gd name="T54" fmla="*/ 2147483647 w 138"/>
                    <a:gd name="T55" fmla="*/ 2147483647 h 271"/>
                    <a:gd name="T56" fmla="*/ 2147483647 w 138"/>
                    <a:gd name="T57" fmla="*/ 0 h 27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38" h="271">
                      <a:moveTo>
                        <a:pt x="66" y="0"/>
                      </a:move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8" y="42"/>
                      </a:lnTo>
                      <a:lnTo>
                        <a:pt x="36" y="48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54" y="96"/>
                      </a:lnTo>
                      <a:lnTo>
                        <a:pt x="78" y="126"/>
                      </a:lnTo>
                      <a:lnTo>
                        <a:pt x="96" y="144"/>
                      </a:lnTo>
                      <a:lnTo>
                        <a:pt x="96" y="175"/>
                      </a:lnTo>
                      <a:lnTo>
                        <a:pt x="96" y="211"/>
                      </a:lnTo>
                      <a:lnTo>
                        <a:pt x="78" y="223"/>
                      </a:lnTo>
                      <a:lnTo>
                        <a:pt x="60" y="229"/>
                      </a:lnTo>
                      <a:lnTo>
                        <a:pt x="54" y="241"/>
                      </a:lnTo>
                      <a:lnTo>
                        <a:pt x="42" y="247"/>
                      </a:lnTo>
                      <a:lnTo>
                        <a:pt x="48" y="253"/>
                      </a:lnTo>
                      <a:lnTo>
                        <a:pt x="66" y="271"/>
                      </a:lnTo>
                      <a:lnTo>
                        <a:pt x="108" y="241"/>
                      </a:lnTo>
                      <a:lnTo>
                        <a:pt x="138" y="211"/>
                      </a:lnTo>
                      <a:lnTo>
                        <a:pt x="114" y="132"/>
                      </a:lnTo>
                      <a:lnTo>
                        <a:pt x="102" y="114"/>
                      </a:lnTo>
                      <a:lnTo>
                        <a:pt x="78" y="84"/>
                      </a:lnTo>
                      <a:lnTo>
                        <a:pt x="66" y="60"/>
                      </a:lnTo>
                      <a:lnTo>
                        <a:pt x="78" y="48"/>
                      </a:lnTo>
                      <a:lnTo>
                        <a:pt x="96" y="36"/>
                      </a:lnTo>
                      <a:lnTo>
                        <a:pt x="90" y="1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20" name="Freeform 446"/>
                <p:cNvSpPr>
                  <a:spLocks/>
                </p:cNvSpPr>
                <p:nvPr/>
              </p:nvSpPr>
              <p:spPr bwMode="auto">
                <a:xfrm>
                  <a:off x="7035800" y="4173538"/>
                  <a:ext cx="222250" cy="400050"/>
                </a:xfrm>
                <a:custGeom>
                  <a:avLst/>
                  <a:gdLst>
                    <a:gd name="T0" fmla="*/ 2147483647 w 107"/>
                    <a:gd name="T1" fmla="*/ 2147483647 h 190"/>
                    <a:gd name="T2" fmla="*/ 0 w 107"/>
                    <a:gd name="T3" fmla="*/ 2147483647 h 190"/>
                    <a:gd name="T4" fmla="*/ 2147483647 w 107"/>
                    <a:gd name="T5" fmla="*/ 2147483647 h 190"/>
                    <a:gd name="T6" fmla="*/ 2147483647 w 107"/>
                    <a:gd name="T7" fmla="*/ 2147483647 h 190"/>
                    <a:gd name="T8" fmla="*/ 2147483647 w 107"/>
                    <a:gd name="T9" fmla="*/ 2147483647 h 190"/>
                    <a:gd name="T10" fmla="*/ 2147483647 w 107"/>
                    <a:gd name="T11" fmla="*/ 2147483647 h 190"/>
                    <a:gd name="T12" fmla="*/ 2147483647 w 107"/>
                    <a:gd name="T13" fmla="*/ 2147483647 h 190"/>
                    <a:gd name="T14" fmla="*/ 2147483647 w 107"/>
                    <a:gd name="T15" fmla="*/ 2147483647 h 190"/>
                    <a:gd name="T16" fmla="*/ 2147483647 w 107"/>
                    <a:gd name="T17" fmla="*/ 2147483647 h 190"/>
                    <a:gd name="T18" fmla="*/ 2147483647 w 107"/>
                    <a:gd name="T19" fmla="*/ 2147483647 h 190"/>
                    <a:gd name="T20" fmla="*/ 2147483647 w 107"/>
                    <a:gd name="T21" fmla="*/ 2147483647 h 190"/>
                    <a:gd name="T22" fmla="*/ 2147483647 w 107"/>
                    <a:gd name="T23" fmla="*/ 2147483647 h 190"/>
                    <a:gd name="T24" fmla="*/ 2147483647 w 107"/>
                    <a:gd name="T25" fmla="*/ 2147483647 h 190"/>
                    <a:gd name="T26" fmla="*/ 2147483647 w 107"/>
                    <a:gd name="T27" fmla="*/ 2147483647 h 190"/>
                    <a:gd name="T28" fmla="*/ 2147483647 w 107"/>
                    <a:gd name="T29" fmla="*/ 2147483647 h 190"/>
                    <a:gd name="T30" fmla="*/ 2147483647 w 107"/>
                    <a:gd name="T31" fmla="*/ 2147483647 h 190"/>
                    <a:gd name="T32" fmla="*/ 2147483647 w 107"/>
                    <a:gd name="T33" fmla="*/ 2147483647 h 190"/>
                    <a:gd name="T34" fmla="*/ 2147483647 w 107"/>
                    <a:gd name="T35" fmla="*/ 2147483647 h 190"/>
                    <a:gd name="T36" fmla="*/ 2147483647 w 107"/>
                    <a:gd name="T37" fmla="*/ 2147483647 h 190"/>
                    <a:gd name="T38" fmla="*/ 2147483647 w 107"/>
                    <a:gd name="T39" fmla="*/ 2147483647 h 190"/>
                    <a:gd name="T40" fmla="*/ 2147483647 w 107"/>
                    <a:gd name="T41" fmla="*/ 2147483647 h 190"/>
                    <a:gd name="T42" fmla="*/ 2147483647 w 107"/>
                    <a:gd name="T43" fmla="*/ 2147483647 h 190"/>
                    <a:gd name="T44" fmla="*/ 2147483647 w 107"/>
                    <a:gd name="T45" fmla="*/ 2147483647 h 190"/>
                    <a:gd name="T46" fmla="*/ 2147483647 w 107"/>
                    <a:gd name="T47" fmla="*/ 2147483647 h 190"/>
                    <a:gd name="T48" fmla="*/ 2147483647 w 107"/>
                    <a:gd name="T49" fmla="*/ 2147483647 h 190"/>
                    <a:gd name="T50" fmla="*/ 2147483647 w 107"/>
                    <a:gd name="T51" fmla="*/ 2147483647 h 190"/>
                    <a:gd name="T52" fmla="*/ 2147483647 w 107"/>
                    <a:gd name="T53" fmla="*/ 2147483647 h 190"/>
                    <a:gd name="T54" fmla="*/ 2147483647 w 107"/>
                    <a:gd name="T55" fmla="*/ 2147483647 h 190"/>
                    <a:gd name="T56" fmla="*/ 2147483647 w 107"/>
                    <a:gd name="T57" fmla="*/ 2147483647 h 190"/>
                    <a:gd name="T58" fmla="*/ 2147483647 w 107"/>
                    <a:gd name="T59" fmla="*/ 0 h 190"/>
                    <a:gd name="T60" fmla="*/ 2147483647 w 107"/>
                    <a:gd name="T61" fmla="*/ 2147483647 h 19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7" h="190">
                      <a:moveTo>
                        <a:pt x="7" y="9"/>
                      </a:moveTo>
                      <a:lnTo>
                        <a:pt x="0" y="23"/>
                      </a:lnTo>
                      <a:lnTo>
                        <a:pt x="15" y="47"/>
                      </a:lnTo>
                      <a:lnTo>
                        <a:pt x="15" y="60"/>
                      </a:lnTo>
                      <a:lnTo>
                        <a:pt x="22" y="78"/>
                      </a:lnTo>
                      <a:lnTo>
                        <a:pt x="19" y="93"/>
                      </a:lnTo>
                      <a:lnTo>
                        <a:pt x="23" y="110"/>
                      </a:lnTo>
                      <a:lnTo>
                        <a:pt x="26" y="118"/>
                      </a:lnTo>
                      <a:lnTo>
                        <a:pt x="19" y="126"/>
                      </a:lnTo>
                      <a:lnTo>
                        <a:pt x="13" y="159"/>
                      </a:lnTo>
                      <a:lnTo>
                        <a:pt x="33" y="182"/>
                      </a:lnTo>
                      <a:lnTo>
                        <a:pt x="34" y="178"/>
                      </a:lnTo>
                      <a:lnTo>
                        <a:pt x="46" y="185"/>
                      </a:lnTo>
                      <a:lnTo>
                        <a:pt x="46" y="190"/>
                      </a:lnTo>
                      <a:lnTo>
                        <a:pt x="56" y="188"/>
                      </a:lnTo>
                      <a:lnTo>
                        <a:pt x="59" y="184"/>
                      </a:lnTo>
                      <a:lnTo>
                        <a:pt x="43" y="174"/>
                      </a:lnTo>
                      <a:lnTo>
                        <a:pt x="27" y="149"/>
                      </a:lnTo>
                      <a:lnTo>
                        <a:pt x="19" y="138"/>
                      </a:lnTo>
                      <a:lnTo>
                        <a:pt x="32" y="113"/>
                      </a:lnTo>
                      <a:lnTo>
                        <a:pt x="57" y="108"/>
                      </a:lnTo>
                      <a:lnTo>
                        <a:pt x="70" y="119"/>
                      </a:lnTo>
                      <a:lnTo>
                        <a:pt x="63" y="97"/>
                      </a:lnTo>
                      <a:lnTo>
                        <a:pt x="72" y="87"/>
                      </a:lnTo>
                      <a:lnTo>
                        <a:pt x="101" y="87"/>
                      </a:lnTo>
                      <a:lnTo>
                        <a:pt x="107" y="73"/>
                      </a:lnTo>
                      <a:lnTo>
                        <a:pt x="95" y="50"/>
                      </a:lnTo>
                      <a:lnTo>
                        <a:pt x="85" y="37"/>
                      </a:lnTo>
                      <a:lnTo>
                        <a:pt x="48" y="27"/>
                      </a:lnTo>
                      <a:lnTo>
                        <a:pt x="36" y="0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21" name="Freeform 329"/>
                <p:cNvSpPr>
                  <a:spLocks/>
                </p:cNvSpPr>
                <p:nvPr/>
              </p:nvSpPr>
              <p:spPr bwMode="auto">
                <a:xfrm>
                  <a:off x="7102475" y="4133850"/>
                  <a:ext cx="211138" cy="230188"/>
                </a:xfrm>
                <a:custGeom>
                  <a:avLst/>
                  <a:gdLst>
                    <a:gd name="T0" fmla="*/ 1557099446 w 10000"/>
                    <a:gd name="T1" fmla="*/ 2147483647 h 10000"/>
                    <a:gd name="T2" fmla="*/ 1795553424 w 10000"/>
                    <a:gd name="T3" fmla="*/ 2147483647 h 10000"/>
                    <a:gd name="T4" fmla="*/ 1795553424 w 10000"/>
                    <a:gd name="T5" fmla="*/ 2019481425 h 10000"/>
                    <a:gd name="T6" fmla="*/ 1561415592 w 10000"/>
                    <a:gd name="T7" fmla="*/ 1716105542 h 10000"/>
                    <a:gd name="T8" fmla="*/ 1249166454 w 10000"/>
                    <a:gd name="T9" fmla="*/ 1211740132 h 10000"/>
                    <a:gd name="T10" fmla="*/ 1014850316 w 10000"/>
                    <a:gd name="T11" fmla="*/ 806974560 h 10000"/>
                    <a:gd name="T12" fmla="*/ 1092952268 w 10000"/>
                    <a:gd name="T13" fmla="*/ 605742369 h 10000"/>
                    <a:gd name="T14" fmla="*/ 1014850316 w 10000"/>
                    <a:gd name="T15" fmla="*/ 403998332 h 10000"/>
                    <a:gd name="T16" fmla="*/ 780703130 w 10000"/>
                    <a:gd name="T17" fmla="*/ 302621350 h 10000"/>
                    <a:gd name="T18" fmla="*/ 624489387 w 10000"/>
                    <a:gd name="T19" fmla="*/ 0 h 10000"/>
                    <a:gd name="T20" fmla="*/ 546386970 w 10000"/>
                    <a:gd name="T21" fmla="*/ 0 h 10000"/>
                    <a:gd name="T22" fmla="*/ 156213743 w 10000"/>
                    <a:gd name="T23" fmla="*/ 100622449 h 10000"/>
                    <a:gd name="T24" fmla="*/ 0 w 10000"/>
                    <a:gd name="T25" fmla="*/ 403998332 h 10000"/>
                    <a:gd name="T26" fmla="*/ 78102417 w 10000"/>
                    <a:gd name="T27" fmla="*/ 605742369 h 10000"/>
                    <a:gd name="T28" fmla="*/ 156213743 w 10000"/>
                    <a:gd name="T29" fmla="*/ 1211740132 h 10000"/>
                    <a:gd name="T30" fmla="*/ 702600713 w 10000"/>
                    <a:gd name="T31" fmla="*/ 1211740132 h 10000"/>
                    <a:gd name="T32" fmla="*/ 936738546 w 10000"/>
                    <a:gd name="T33" fmla="*/ 1312362604 h 10000"/>
                    <a:gd name="T34" fmla="*/ 1327090100 w 10000"/>
                    <a:gd name="T35" fmla="*/ 2120103874 h 10000"/>
                    <a:gd name="T36" fmla="*/ 1249166454 w 10000"/>
                    <a:gd name="T37" fmla="*/ 2147483647 h 10000"/>
                    <a:gd name="T38" fmla="*/ 1557099446 w 10000"/>
                    <a:gd name="T39" fmla="*/ 2147483647 h 1000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0000" h="10000">
                      <a:moveTo>
                        <a:pt x="8672" y="9830"/>
                      </a:moveTo>
                      <a:lnTo>
                        <a:pt x="10000" y="10000"/>
                      </a:lnTo>
                      <a:lnTo>
                        <a:pt x="10000" y="7948"/>
                      </a:lnTo>
                      <a:lnTo>
                        <a:pt x="8696" y="6754"/>
                      </a:lnTo>
                      <a:lnTo>
                        <a:pt x="6957" y="4769"/>
                      </a:lnTo>
                      <a:lnTo>
                        <a:pt x="5652" y="3176"/>
                      </a:lnTo>
                      <a:lnTo>
                        <a:pt x="6087" y="2384"/>
                      </a:lnTo>
                      <a:lnTo>
                        <a:pt x="5652" y="1590"/>
                      </a:lnTo>
                      <a:lnTo>
                        <a:pt x="4348" y="1191"/>
                      </a:lnTo>
                      <a:lnTo>
                        <a:pt x="3478" y="0"/>
                      </a:lnTo>
                      <a:lnTo>
                        <a:pt x="3043" y="0"/>
                      </a:lnTo>
                      <a:lnTo>
                        <a:pt x="870" y="396"/>
                      </a:lnTo>
                      <a:lnTo>
                        <a:pt x="0" y="1590"/>
                      </a:lnTo>
                      <a:lnTo>
                        <a:pt x="435" y="2384"/>
                      </a:lnTo>
                      <a:lnTo>
                        <a:pt x="870" y="4769"/>
                      </a:lnTo>
                      <a:lnTo>
                        <a:pt x="3913" y="4769"/>
                      </a:lnTo>
                      <a:lnTo>
                        <a:pt x="5217" y="5165"/>
                      </a:lnTo>
                      <a:lnTo>
                        <a:pt x="7391" y="8344"/>
                      </a:lnTo>
                      <a:lnTo>
                        <a:pt x="6957" y="9602"/>
                      </a:lnTo>
                      <a:lnTo>
                        <a:pt x="8672" y="98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22" name="Freeform 329"/>
                <p:cNvSpPr>
                  <a:spLocks/>
                </p:cNvSpPr>
                <p:nvPr/>
              </p:nvSpPr>
              <p:spPr bwMode="auto">
                <a:xfrm>
                  <a:off x="7165975" y="4348163"/>
                  <a:ext cx="147638" cy="117475"/>
                </a:xfrm>
                <a:custGeom>
                  <a:avLst/>
                  <a:gdLst>
                    <a:gd name="T0" fmla="*/ 348872861 w 10000"/>
                    <a:gd name="T1" fmla="*/ 27209600 h 6448"/>
                    <a:gd name="T2" fmla="*/ 315095383 w 10000"/>
                    <a:gd name="T3" fmla="*/ 15074732 h 6448"/>
                    <a:gd name="T4" fmla="*/ 240533365 w 10000"/>
                    <a:gd name="T5" fmla="*/ 0 h 6448"/>
                    <a:gd name="T6" fmla="*/ 80162754 w 10000"/>
                    <a:gd name="T7" fmla="*/ 50172884 h 6448"/>
                    <a:gd name="T8" fmla="*/ 0 w 10000"/>
                    <a:gd name="T9" fmla="*/ 150615594 h 6448"/>
                    <a:gd name="T10" fmla="*/ 0 w 10000"/>
                    <a:gd name="T11" fmla="*/ 351307147 h 6448"/>
                    <a:gd name="T12" fmla="*/ 133606765 w 10000"/>
                    <a:gd name="T13" fmla="*/ 601966131 h 6448"/>
                    <a:gd name="T14" fmla="*/ 187047513 w 10000"/>
                    <a:gd name="T15" fmla="*/ 652241915 h 6448"/>
                    <a:gd name="T16" fmla="*/ 240533365 w 10000"/>
                    <a:gd name="T17" fmla="*/ 601966131 h 6448"/>
                    <a:gd name="T18" fmla="*/ 267168619 w 10000"/>
                    <a:gd name="T19" fmla="*/ 501626339 h 6448"/>
                    <a:gd name="T20" fmla="*/ 347418124 w 10000"/>
                    <a:gd name="T21" fmla="*/ 451756161 h 6448"/>
                    <a:gd name="T22" fmla="*/ 427539023 w 10000"/>
                    <a:gd name="T23" fmla="*/ 351307147 h 6448"/>
                    <a:gd name="T24" fmla="*/ 427539023 w 10000"/>
                    <a:gd name="T25" fmla="*/ 50172884 h 6448"/>
                    <a:gd name="T26" fmla="*/ 348872861 w 10000"/>
                    <a:gd name="T27" fmla="*/ 27209600 h 64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000" h="6448">
                      <a:moveTo>
                        <a:pt x="8160" y="269"/>
                      </a:moveTo>
                      <a:cubicBezTo>
                        <a:pt x="7722" y="211"/>
                        <a:pt x="7792" y="194"/>
                        <a:pt x="7370" y="149"/>
                      </a:cubicBezTo>
                      <a:lnTo>
                        <a:pt x="5626" y="0"/>
                      </a:lnTo>
                      <a:lnTo>
                        <a:pt x="1875" y="496"/>
                      </a:lnTo>
                      <a:lnTo>
                        <a:pt x="0" y="1489"/>
                      </a:lnTo>
                      <a:lnTo>
                        <a:pt x="0" y="3473"/>
                      </a:lnTo>
                      <a:lnTo>
                        <a:pt x="3125" y="5951"/>
                      </a:lnTo>
                      <a:lnTo>
                        <a:pt x="4375" y="6448"/>
                      </a:lnTo>
                      <a:lnTo>
                        <a:pt x="5626" y="5951"/>
                      </a:lnTo>
                      <a:lnTo>
                        <a:pt x="6249" y="4959"/>
                      </a:lnTo>
                      <a:lnTo>
                        <a:pt x="8126" y="4466"/>
                      </a:lnTo>
                      <a:lnTo>
                        <a:pt x="10000" y="3473"/>
                      </a:lnTo>
                      <a:lnTo>
                        <a:pt x="10000" y="496"/>
                      </a:lnTo>
                      <a:lnTo>
                        <a:pt x="8160" y="2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7" name="Freeform 226"/>
              <p:cNvSpPr/>
              <p:nvPr/>
            </p:nvSpPr>
            <p:spPr>
              <a:xfrm>
                <a:off x="17328558" y="8531748"/>
                <a:ext cx="349469" cy="536964"/>
              </a:xfrm>
              <a:custGeom>
                <a:avLst/>
                <a:gdLst>
                  <a:gd name="connsiteX0" fmla="*/ 119331 w 349469"/>
                  <a:gd name="connsiteY0" fmla="*/ 8523 h 511394"/>
                  <a:gd name="connsiteX1" fmla="*/ 119331 w 349469"/>
                  <a:gd name="connsiteY1" fmla="*/ 102279 h 511394"/>
                  <a:gd name="connsiteX2" fmla="*/ 0 w 349469"/>
                  <a:gd name="connsiteY2" fmla="*/ 375022 h 511394"/>
                  <a:gd name="connsiteX3" fmla="*/ 17048 w 349469"/>
                  <a:gd name="connsiteY3" fmla="*/ 511394 h 511394"/>
                  <a:gd name="connsiteX4" fmla="*/ 17048 w 349469"/>
                  <a:gd name="connsiteY4" fmla="*/ 511394 h 511394"/>
                  <a:gd name="connsiteX5" fmla="*/ 110808 w 349469"/>
                  <a:gd name="connsiteY5" fmla="*/ 434684 h 511394"/>
                  <a:gd name="connsiteX6" fmla="*/ 93760 w 349469"/>
                  <a:gd name="connsiteY6" fmla="*/ 323883 h 511394"/>
                  <a:gd name="connsiteX7" fmla="*/ 170473 w 349469"/>
                  <a:gd name="connsiteY7" fmla="*/ 298313 h 511394"/>
                  <a:gd name="connsiteX8" fmla="*/ 213091 w 349469"/>
                  <a:gd name="connsiteY8" fmla="*/ 409115 h 511394"/>
                  <a:gd name="connsiteX9" fmla="*/ 298328 w 349469"/>
                  <a:gd name="connsiteY9" fmla="*/ 400592 h 511394"/>
                  <a:gd name="connsiteX10" fmla="*/ 315375 w 349469"/>
                  <a:gd name="connsiteY10" fmla="*/ 306836 h 511394"/>
                  <a:gd name="connsiteX11" fmla="*/ 298328 w 349469"/>
                  <a:gd name="connsiteY11" fmla="*/ 178988 h 511394"/>
                  <a:gd name="connsiteX12" fmla="*/ 349469 w 349469"/>
                  <a:gd name="connsiteY12" fmla="*/ 102279 h 511394"/>
                  <a:gd name="connsiteX13" fmla="*/ 349469 w 349469"/>
                  <a:gd name="connsiteY13" fmla="*/ 102279 h 511394"/>
                  <a:gd name="connsiteX14" fmla="*/ 289804 w 349469"/>
                  <a:gd name="connsiteY14" fmla="*/ 0 h 511394"/>
                  <a:gd name="connsiteX15" fmla="*/ 119331 w 349469"/>
                  <a:gd name="connsiteY15" fmla="*/ 8523 h 511394"/>
                  <a:gd name="connsiteX0" fmla="*/ 119331 w 349469"/>
                  <a:gd name="connsiteY0" fmla="*/ 34093 h 536964"/>
                  <a:gd name="connsiteX1" fmla="*/ 119331 w 349469"/>
                  <a:gd name="connsiteY1" fmla="*/ 127849 h 536964"/>
                  <a:gd name="connsiteX2" fmla="*/ 0 w 349469"/>
                  <a:gd name="connsiteY2" fmla="*/ 400592 h 536964"/>
                  <a:gd name="connsiteX3" fmla="*/ 17048 w 349469"/>
                  <a:gd name="connsiteY3" fmla="*/ 536964 h 536964"/>
                  <a:gd name="connsiteX4" fmla="*/ 17048 w 349469"/>
                  <a:gd name="connsiteY4" fmla="*/ 536964 h 536964"/>
                  <a:gd name="connsiteX5" fmla="*/ 110808 w 349469"/>
                  <a:gd name="connsiteY5" fmla="*/ 460254 h 536964"/>
                  <a:gd name="connsiteX6" fmla="*/ 93760 w 349469"/>
                  <a:gd name="connsiteY6" fmla="*/ 349453 h 536964"/>
                  <a:gd name="connsiteX7" fmla="*/ 170473 w 349469"/>
                  <a:gd name="connsiteY7" fmla="*/ 323883 h 536964"/>
                  <a:gd name="connsiteX8" fmla="*/ 213091 w 349469"/>
                  <a:gd name="connsiteY8" fmla="*/ 434685 h 536964"/>
                  <a:gd name="connsiteX9" fmla="*/ 298328 w 349469"/>
                  <a:gd name="connsiteY9" fmla="*/ 426162 h 536964"/>
                  <a:gd name="connsiteX10" fmla="*/ 315375 w 349469"/>
                  <a:gd name="connsiteY10" fmla="*/ 332406 h 536964"/>
                  <a:gd name="connsiteX11" fmla="*/ 298328 w 349469"/>
                  <a:gd name="connsiteY11" fmla="*/ 204558 h 536964"/>
                  <a:gd name="connsiteX12" fmla="*/ 349469 w 349469"/>
                  <a:gd name="connsiteY12" fmla="*/ 127849 h 536964"/>
                  <a:gd name="connsiteX13" fmla="*/ 349469 w 349469"/>
                  <a:gd name="connsiteY13" fmla="*/ 127849 h 536964"/>
                  <a:gd name="connsiteX14" fmla="*/ 332422 w 349469"/>
                  <a:gd name="connsiteY14" fmla="*/ 0 h 536964"/>
                  <a:gd name="connsiteX15" fmla="*/ 119331 w 349469"/>
                  <a:gd name="connsiteY15" fmla="*/ 34093 h 53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9469" h="536964">
                    <a:moveTo>
                      <a:pt x="119331" y="34093"/>
                    </a:moveTo>
                    <a:lnTo>
                      <a:pt x="119331" y="127849"/>
                    </a:lnTo>
                    <a:lnTo>
                      <a:pt x="0" y="400592"/>
                    </a:lnTo>
                    <a:lnTo>
                      <a:pt x="17048" y="536964"/>
                    </a:lnTo>
                    <a:lnTo>
                      <a:pt x="17048" y="536964"/>
                    </a:lnTo>
                    <a:lnTo>
                      <a:pt x="110808" y="460254"/>
                    </a:lnTo>
                    <a:lnTo>
                      <a:pt x="93760" y="349453"/>
                    </a:lnTo>
                    <a:lnTo>
                      <a:pt x="170473" y="323883"/>
                    </a:lnTo>
                    <a:lnTo>
                      <a:pt x="213091" y="434685"/>
                    </a:lnTo>
                    <a:lnTo>
                      <a:pt x="298328" y="426162"/>
                    </a:lnTo>
                    <a:lnTo>
                      <a:pt x="315375" y="332406"/>
                    </a:lnTo>
                    <a:lnTo>
                      <a:pt x="298328" y="204558"/>
                    </a:lnTo>
                    <a:lnTo>
                      <a:pt x="349469" y="127849"/>
                    </a:lnTo>
                    <a:lnTo>
                      <a:pt x="349469" y="127849"/>
                    </a:lnTo>
                    <a:lnTo>
                      <a:pt x="332422" y="0"/>
                    </a:lnTo>
                    <a:lnTo>
                      <a:pt x="119331" y="34093"/>
                    </a:lnTo>
                    <a:close/>
                  </a:path>
                </a:pathLst>
              </a:custGeom>
              <a:grpFill/>
              <a:ln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24" name="Freeform 223"/>
            <p:cNvSpPr/>
            <p:nvPr/>
          </p:nvSpPr>
          <p:spPr>
            <a:xfrm rot="21288658">
              <a:off x="9788157" y="4769280"/>
              <a:ext cx="509709" cy="362880"/>
            </a:xfrm>
            <a:custGeom>
              <a:avLst/>
              <a:gdLst>
                <a:gd name="connsiteX0" fmla="*/ 0 w 509709"/>
                <a:gd name="connsiteY0" fmla="*/ 345600 h 362880"/>
                <a:gd name="connsiteX1" fmla="*/ 172783 w 509709"/>
                <a:gd name="connsiteY1" fmla="*/ 362880 h 362880"/>
                <a:gd name="connsiteX2" fmla="*/ 233257 w 509709"/>
                <a:gd name="connsiteY2" fmla="*/ 285120 h 362880"/>
                <a:gd name="connsiteX3" fmla="*/ 345566 w 509709"/>
                <a:gd name="connsiteY3" fmla="*/ 138240 h 362880"/>
                <a:gd name="connsiteX4" fmla="*/ 509709 w 509709"/>
                <a:gd name="connsiteY4" fmla="*/ 77760 h 362880"/>
                <a:gd name="connsiteX5" fmla="*/ 457875 w 509709"/>
                <a:gd name="connsiteY5" fmla="*/ 0 h 362880"/>
                <a:gd name="connsiteX6" fmla="*/ 457875 w 509709"/>
                <a:gd name="connsiteY6" fmla="*/ 0 h 362880"/>
                <a:gd name="connsiteX7" fmla="*/ 276452 w 509709"/>
                <a:gd name="connsiteY7" fmla="*/ 69120 h 362880"/>
                <a:gd name="connsiteX8" fmla="*/ 190061 w 509709"/>
                <a:gd name="connsiteY8" fmla="*/ 181440 h 362880"/>
                <a:gd name="connsiteX9" fmla="*/ 86391 w 509709"/>
                <a:gd name="connsiteY9" fmla="*/ 285120 h 362880"/>
                <a:gd name="connsiteX10" fmla="*/ 8639 w 509709"/>
                <a:gd name="connsiteY10" fmla="*/ 285120 h 362880"/>
                <a:gd name="connsiteX11" fmla="*/ 0 w 509709"/>
                <a:gd name="connsiteY11" fmla="*/ 345600 h 36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9709" h="362880">
                  <a:moveTo>
                    <a:pt x="0" y="345600"/>
                  </a:moveTo>
                  <a:lnTo>
                    <a:pt x="172783" y="362880"/>
                  </a:lnTo>
                  <a:lnTo>
                    <a:pt x="233257" y="285120"/>
                  </a:lnTo>
                  <a:lnTo>
                    <a:pt x="345566" y="138240"/>
                  </a:lnTo>
                  <a:lnTo>
                    <a:pt x="509709" y="77760"/>
                  </a:lnTo>
                  <a:lnTo>
                    <a:pt x="457875" y="0"/>
                  </a:lnTo>
                  <a:lnTo>
                    <a:pt x="457875" y="0"/>
                  </a:lnTo>
                  <a:lnTo>
                    <a:pt x="276452" y="69120"/>
                  </a:lnTo>
                  <a:lnTo>
                    <a:pt x="190061" y="181440"/>
                  </a:lnTo>
                  <a:lnTo>
                    <a:pt x="86391" y="285120"/>
                  </a:lnTo>
                  <a:lnTo>
                    <a:pt x="8639" y="285120"/>
                  </a:lnTo>
                  <a:lnTo>
                    <a:pt x="0" y="3456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5" name="Freeform 224"/>
            <p:cNvSpPr/>
            <p:nvPr/>
          </p:nvSpPr>
          <p:spPr>
            <a:xfrm>
              <a:off x="9304364" y="4734720"/>
              <a:ext cx="224618" cy="270404"/>
            </a:xfrm>
            <a:custGeom>
              <a:avLst/>
              <a:gdLst>
                <a:gd name="connsiteX0" fmla="*/ 34557 w 224618"/>
                <a:gd name="connsiteY0" fmla="*/ 0 h 250560"/>
                <a:gd name="connsiteX1" fmla="*/ 120948 w 224618"/>
                <a:gd name="connsiteY1" fmla="*/ 172800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50560"/>
                <a:gd name="connsiteX1" fmla="*/ 136823 w 224618"/>
                <a:gd name="connsiteY1" fmla="*/ 160894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70404"/>
                <a:gd name="connsiteX1" fmla="*/ 136823 w 224618"/>
                <a:gd name="connsiteY1" fmla="*/ 160894 h 270404"/>
                <a:gd name="connsiteX2" fmla="*/ 224618 w 224618"/>
                <a:gd name="connsiteY2" fmla="*/ 241920 h 270404"/>
                <a:gd name="connsiteX3" fmla="*/ 177454 w 224618"/>
                <a:gd name="connsiteY3" fmla="*/ 270404 h 270404"/>
                <a:gd name="connsiteX4" fmla="*/ 77753 w 224618"/>
                <a:gd name="connsiteY4" fmla="*/ 190080 h 270404"/>
                <a:gd name="connsiteX5" fmla="*/ 0 w 224618"/>
                <a:gd name="connsiteY5" fmla="*/ 95040 h 270404"/>
                <a:gd name="connsiteX6" fmla="*/ 34557 w 224618"/>
                <a:gd name="connsiteY6" fmla="*/ 0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618" h="270404">
                  <a:moveTo>
                    <a:pt x="34557" y="0"/>
                  </a:moveTo>
                  <a:lnTo>
                    <a:pt x="136823" y="160894"/>
                  </a:lnTo>
                  <a:lnTo>
                    <a:pt x="224618" y="241920"/>
                  </a:lnTo>
                  <a:lnTo>
                    <a:pt x="177454" y="270404"/>
                  </a:lnTo>
                  <a:lnTo>
                    <a:pt x="77753" y="190080"/>
                  </a:lnTo>
                  <a:lnTo>
                    <a:pt x="0" y="95040"/>
                  </a:lnTo>
                  <a:lnTo>
                    <a:pt x="34557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" name="Rectangle 29"/>
          <p:cNvSpPr/>
          <p:nvPr/>
        </p:nvSpPr>
        <p:spPr>
          <a:xfrm>
            <a:off x="0" y="0"/>
            <a:ext cx="12192000" cy="2548511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3144750" y="2327626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itle 6"/>
          <p:cNvSpPr txBox="1">
            <a:spLocks/>
          </p:cNvSpPr>
          <p:nvPr/>
        </p:nvSpPr>
        <p:spPr>
          <a:xfrm>
            <a:off x="862084" y="602595"/>
            <a:ext cx="9330988" cy="395819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000" dirty="0" smtClean="0">
                <a:solidFill>
                  <a:schemeClr val="bg1"/>
                </a:solidFill>
                <a:latin typeface="Arial"/>
                <a:cs typeface="Arial"/>
              </a:rPr>
              <a:t>European Union to Publish Clinical Trial </a:t>
            </a:r>
            <a:r>
              <a:rPr lang="en-US" sz="4000" dirty="0">
                <a:solidFill>
                  <a:schemeClr val="bg1"/>
                </a:solidFill>
                <a:latin typeface="Arial"/>
                <a:cs typeface="Arial"/>
              </a:rPr>
              <a:t>R</a:t>
            </a:r>
            <a:r>
              <a:rPr lang="en-US" sz="4000" dirty="0" smtClean="0">
                <a:solidFill>
                  <a:schemeClr val="bg1"/>
                </a:solidFill>
                <a:latin typeface="Arial"/>
                <a:cs typeface="Arial"/>
              </a:rPr>
              <a:t>eports for New </a:t>
            </a:r>
            <a:r>
              <a:rPr lang="en-US" sz="4000" dirty="0">
                <a:solidFill>
                  <a:schemeClr val="bg1"/>
                </a:solidFill>
                <a:latin typeface="Arial"/>
                <a:cs typeface="Arial"/>
              </a:rPr>
              <a:t>D</a:t>
            </a:r>
            <a:r>
              <a:rPr lang="en-US" sz="4000" dirty="0" smtClean="0">
                <a:solidFill>
                  <a:schemeClr val="bg1"/>
                </a:solidFill>
                <a:latin typeface="Arial"/>
                <a:cs typeface="Arial"/>
              </a:rPr>
              <a:t>rugs</a:t>
            </a:r>
            <a:endParaRPr lang="en-US" sz="4000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55045" y="3392202"/>
            <a:ext cx="2512704" cy="1687363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34309871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chemeClr val="bg1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FFFFF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5" y="1296873"/>
            <a:ext cx="852271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F6BC1C"/>
                </a:solidFill>
                <a:latin typeface="Arial"/>
                <a:cs typeface="Arial"/>
              </a:rPr>
              <a:t>SOCIAL MEDIA UPDATES </a:t>
            </a:r>
            <a:endParaRPr lang="en-US" sz="8000" dirty="0">
              <a:solidFill>
                <a:srgbClr val="F6BC1C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5528319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3" name="Picture 2" descr="Twitter_logo_blue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074" y="2513835"/>
            <a:ext cx="5113883" cy="4157555"/>
          </a:xfrm>
          <a:prstGeom prst="rect">
            <a:avLst/>
          </a:prstGeom>
        </p:spPr>
      </p:pic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chemeClr val="bg1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FFFFF"/>
              </a:solidFill>
            </a:endParaRPr>
          </a:p>
        </p:txBody>
      </p:sp>
      <p:sp>
        <p:nvSpPr>
          <p:cNvPr id="4" name="Rounded Rectangular Callout 3"/>
          <p:cNvSpPr/>
          <p:nvPr/>
        </p:nvSpPr>
        <p:spPr>
          <a:xfrm>
            <a:off x="7006590" y="1041400"/>
            <a:ext cx="4123892" cy="1330462"/>
          </a:xfrm>
          <a:prstGeom prst="wedgeRoundRectCallout">
            <a:avLst>
              <a:gd name="adj1" fmla="val -78621"/>
              <a:gd name="adj2" fmla="val 62039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2880" rIns="182880" rtlCol="0" anchor="ctr"/>
          <a:lstStyle/>
          <a:p>
            <a:pPr algn="ctr"/>
            <a:r>
              <a:rPr lang="en-US" sz="2400" dirty="0" smtClean="0">
                <a:solidFill>
                  <a:srgbClr val="002C5F"/>
                </a:solidFill>
                <a:latin typeface="Arial"/>
                <a:cs typeface="Arial"/>
              </a:rPr>
              <a:t>Correcting third-party misinformation</a:t>
            </a:r>
            <a:endParaRPr lang="en-US" sz="24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0" name="Rounded Rectangular Callout 9"/>
          <p:cNvSpPr/>
          <p:nvPr/>
        </p:nvSpPr>
        <p:spPr>
          <a:xfrm>
            <a:off x="7714255" y="2643427"/>
            <a:ext cx="4042277" cy="1411795"/>
          </a:xfrm>
          <a:prstGeom prst="wedgeRoundRectCallout">
            <a:avLst>
              <a:gd name="adj1" fmla="val -96297"/>
              <a:gd name="adj2" fmla="val -40610"/>
              <a:gd name="adj3" fmla="val 16667"/>
            </a:avLst>
          </a:prstGeom>
          <a:solidFill>
            <a:srgbClr val="F6BC1C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2880" rIns="182880" rtlCol="0" anchor="ctr"/>
          <a:lstStyle/>
          <a:p>
            <a:pPr algn="ctr"/>
            <a:r>
              <a:rPr lang="en-US" sz="2400" dirty="0" smtClean="0">
                <a:latin typeface="Arial"/>
                <a:cs typeface="Arial"/>
              </a:rPr>
              <a:t> </a:t>
            </a:r>
            <a:r>
              <a:rPr lang="en-US" sz="2400" dirty="0" smtClean="0">
                <a:solidFill>
                  <a:srgbClr val="002C5F"/>
                </a:solidFill>
                <a:latin typeface="Arial"/>
                <a:cs typeface="Arial"/>
              </a:rPr>
              <a:t>Presenting risk and benefit information</a:t>
            </a:r>
            <a:endParaRPr lang="en-US" sz="24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1" name="Rounded Rectangular Callout 10"/>
          <p:cNvSpPr/>
          <p:nvPr/>
        </p:nvSpPr>
        <p:spPr>
          <a:xfrm>
            <a:off x="6036678" y="4395626"/>
            <a:ext cx="4970188" cy="1270483"/>
          </a:xfrm>
          <a:prstGeom prst="wedgeRoundRectCallout">
            <a:avLst>
              <a:gd name="adj1" fmla="val -53857"/>
              <a:gd name="adj2" fmla="val -159702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2880" rIns="182880" rtlCol="0" anchor="ctr"/>
          <a:lstStyle/>
          <a:p>
            <a:pPr algn="ctr"/>
            <a:r>
              <a:rPr lang="en-US" sz="2400" dirty="0" smtClean="0">
                <a:solidFill>
                  <a:srgbClr val="002C5F"/>
                </a:solidFill>
                <a:latin typeface="Arial"/>
                <a:cs typeface="Arial"/>
              </a:rPr>
              <a:t>Requirements for interactive post-marketing submissions</a:t>
            </a:r>
            <a:endParaRPr lang="en-US" sz="24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597496" y="602595"/>
            <a:ext cx="6043666" cy="395819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4600"/>
              </a:lnSpc>
            </a:pPr>
            <a:r>
              <a:rPr lang="en-US" sz="4000" dirty="0" smtClean="0">
                <a:solidFill>
                  <a:schemeClr val="bg1"/>
                </a:solidFill>
                <a:latin typeface="Arial"/>
                <a:cs typeface="Arial"/>
              </a:rPr>
              <a:t>FDA Publishes Three Social Media Guidances:</a:t>
            </a:r>
            <a:endParaRPr lang="en-US" sz="4000" dirty="0">
              <a:solidFill>
                <a:schemeClr val="bg1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3040753"/>
      </p:ext>
    </p:extLst>
  </p:cSld>
  <p:clrMapOvr>
    <a:masterClrMapping/>
  </p:clrMapOvr>
  <p:transition spd="slow" advClick="0" advTm="105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11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chemeClr val="bg1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FFFFF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5" y="1296873"/>
            <a:ext cx="9857350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F6BC1C"/>
                </a:solidFill>
                <a:latin typeface="Arial"/>
                <a:cs typeface="Arial"/>
              </a:rPr>
              <a:t>SOCIAL MEDIA </a:t>
            </a:r>
            <a:r>
              <a:rPr lang="en-US" sz="8000" dirty="0" smtClean="0">
                <a:solidFill>
                  <a:srgbClr val="FFFFFF"/>
                </a:solidFill>
                <a:latin typeface="Arial"/>
                <a:cs typeface="Arial"/>
              </a:rPr>
              <a:t>ENFORCEMENT </a:t>
            </a:r>
            <a:endParaRPr lang="en-US" sz="8000" dirty="0">
              <a:solidFill>
                <a:srgbClr val="FFFFF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0235636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5" y="1296873"/>
            <a:ext cx="852271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F6BC1C"/>
                </a:solidFill>
                <a:latin typeface="Arial"/>
                <a:cs typeface="Arial"/>
              </a:rPr>
              <a:t>FEDERAL SETTLEMENTS  </a:t>
            </a:r>
            <a:endParaRPr lang="en-US" sz="8000" dirty="0">
              <a:solidFill>
                <a:srgbClr val="F6BC1C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0740804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913317" y="1236973"/>
            <a:ext cx="10673567" cy="4954604"/>
            <a:chOff x="336035" y="1356483"/>
            <a:chExt cx="11662424" cy="5413626"/>
          </a:xfrm>
        </p:grpSpPr>
        <p:pic>
          <p:nvPicPr>
            <p:cNvPr id="5" name="Picture 4" descr="FB post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" t="23372" r="845" b="28991"/>
            <a:stretch/>
          </p:blipFill>
          <p:spPr>
            <a:xfrm>
              <a:off x="336035" y="1356483"/>
              <a:ext cx="11662424" cy="2610084"/>
            </a:xfrm>
            <a:prstGeom prst="rect">
              <a:avLst/>
            </a:prstGeom>
          </p:spPr>
        </p:pic>
        <p:pic>
          <p:nvPicPr>
            <p:cNvPr id="13" name="Picture 12" descr="FB post.png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5" t="46627" r="845" b="1615"/>
            <a:stretch/>
          </p:blipFill>
          <p:spPr>
            <a:xfrm>
              <a:off x="336035" y="3934211"/>
              <a:ext cx="11662424" cy="2835898"/>
            </a:xfrm>
            <a:prstGeom prst="rect">
              <a:avLst/>
            </a:prstGeom>
          </p:spPr>
        </p:pic>
      </p:grp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chemeClr val="bg1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FFF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09182" y="2464895"/>
            <a:ext cx="8675730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4520"/>
              </a:lnSpc>
            </a:pPr>
            <a:r>
              <a:rPr lang="en-US" sz="3600" dirty="0">
                <a:solidFill>
                  <a:srgbClr val="002C5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HHS </a:t>
            </a:r>
            <a:r>
              <a:rPr lang="en-US" sz="3600" dirty="0" smtClean="0">
                <a:solidFill>
                  <a:srgbClr val="002C5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issues Akrimax Pharmaceuticals and Instiut Biochimique warning letter </a:t>
            </a:r>
            <a:r>
              <a:rPr lang="en-US" sz="3600" dirty="0">
                <a:solidFill>
                  <a:srgbClr val="002C5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for </a:t>
            </a:r>
            <a:r>
              <a:rPr lang="en-US" sz="3600" dirty="0" smtClean="0">
                <a:solidFill>
                  <a:srgbClr val="002C5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improper promotion </a:t>
            </a:r>
            <a:r>
              <a:rPr lang="en-US" sz="3600" dirty="0">
                <a:solidFill>
                  <a:srgbClr val="002C5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of Tirosint on </a:t>
            </a:r>
            <a:r>
              <a:rPr lang="en-US" sz="3600" b="1" dirty="0">
                <a:solidFill>
                  <a:srgbClr val="002C5F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Facebook</a:t>
            </a:r>
          </a:p>
        </p:txBody>
      </p:sp>
      <p:pic>
        <p:nvPicPr>
          <p:cNvPr id="15" name="Picture 14" descr="FB post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423" t="1829" r="38049" b="76957"/>
          <a:stretch/>
        </p:blipFill>
        <p:spPr>
          <a:xfrm>
            <a:off x="5071839" y="300792"/>
            <a:ext cx="1723602" cy="688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310716"/>
      </p:ext>
    </p:extLst>
  </p:cSld>
  <p:clrMapOvr>
    <a:masterClrMapping/>
  </p:clrMapOvr>
  <p:transition spd="slow" advClick="0" advTm="5000">
    <p:wipe dir="r"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2218414" y="494790"/>
            <a:ext cx="7339735" cy="5533405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outerShdw blurRad="123825" dist="889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" name="Group 13"/>
          <p:cNvGrpSpPr/>
          <p:nvPr/>
        </p:nvGrpSpPr>
        <p:grpSpPr>
          <a:xfrm>
            <a:off x="2186718" y="473547"/>
            <a:ext cx="7416824" cy="5597077"/>
            <a:chOff x="2186718" y="473547"/>
            <a:chExt cx="7416824" cy="5597077"/>
          </a:xfrm>
        </p:grpSpPr>
        <p:grpSp>
          <p:nvGrpSpPr>
            <p:cNvPr id="9" name="Group 8"/>
            <p:cNvGrpSpPr/>
            <p:nvPr/>
          </p:nvGrpSpPr>
          <p:grpSpPr>
            <a:xfrm>
              <a:off x="2186718" y="473547"/>
              <a:ext cx="7416824" cy="5597077"/>
              <a:chOff x="2186718" y="217905"/>
              <a:chExt cx="7416824" cy="5597077"/>
            </a:xfr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grpSpPr>
          <p:grpSp>
            <p:nvGrpSpPr>
              <p:cNvPr id="7" name="Group 6"/>
              <p:cNvGrpSpPr/>
              <p:nvPr/>
            </p:nvGrpSpPr>
            <p:grpSpPr>
              <a:xfrm>
                <a:off x="2186718" y="217905"/>
                <a:ext cx="7416824" cy="4861942"/>
                <a:chOff x="2186718" y="217905"/>
                <a:chExt cx="7416824" cy="4861942"/>
              </a:xfrm>
            </p:grpSpPr>
            <p:grpSp>
              <p:nvGrpSpPr>
                <p:cNvPr id="5" name="Group 4"/>
                <p:cNvGrpSpPr/>
                <p:nvPr/>
              </p:nvGrpSpPr>
              <p:grpSpPr>
                <a:xfrm>
                  <a:off x="2186718" y="217905"/>
                  <a:ext cx="7416824" cy="4861942"/>
                  <a:chOff x="2186718" y="108564"/>
                  <a:chExt cx="7416824" cy="4861942"/>
                </a:xfrm>
              </p:grpSpPr>
              <p:grpSp>
                <p:nvGrpSpPr>
                  <p:cNvPr id="3" name="Group 2"/>
                  <p:cNvGrpSpPr/>
                  <p:nvPr/>
                </p:nvGrpSpPr>
                <p:grpSpPr>
                  <a:xfrm>
                    <a:off x="2186718" y="454185"/>
                    <a:ext cx="7416824" cy="4516321"/>
                    <a:chOff x="2186718" y="454185"/>
                    <a:chExt cx="7416824" cy="4516321"/>
                  </a:xfrm>
                </p:grpSpPr>
                <p:pic>
                  <p:nvPicPr>
                    <p:cNvPr id="13" name="Picture 12" descr="tweet5.png"/>
                    <p:cNvPicPr>
                      <a:picLocks noChangeAspect="1"/>
                    </p:cNvPicPr>
                    <p:nvPr/>
                  </p:nvPicPr>
                  <p:blipFill rotWithShape="1"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t="15768" b="55458"/>
                    <a:stretch/>
                  </p:blipFill>
                  <p:spPr>
                    <a:xfrm>
                      <a:off x="2186718" y="454185"/>
                      <a:ext cx="7416824" cy="1505544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6" name="Picture 15" descr="tweet5.png"/>
                    <p:cNvPicPr>
                      <a:picLocks noChangeAspect="1"/>
                    </p:cNvPicPr>
                    <p:nvPr/>
                  </p:nvPicPr>
                  <p:blipFill rotWithShape="1"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t="43899" b="43080"/>
                    <a:stretch/>
                  </p:blipFill>
                  <p:spPr>
                    <a:xfrm>
                      <a:off x="2186718" y="1951318"/>
                      <a:ext cx="7416824" cy="2741938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7" name="Picture 16" descr="tweet5.png"/>
                    <p:cNvPicPr>
                      <a:picLocks noChangeAspect="1"/>
                    </p:cNvPicPr>
                    <p:nvPr/>
                  </p:nvPicPr>
                  <p:blipFill rotWithShape="1"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t="53203" b="29763"/>
                    <a:stretch/>
                  </p:blipFill>
                  <p:spPr>
                    <a:xfrm>
                      <a:off x="2186718" y="4079263"/>
                      <a:ext cx="7416824" cy="891243"/>
                    </a:xfrm>
                    <a:prstGeom prst="rect">
                      <a:avLst/>
                    </a:prstGeom>
                  </p:spPr>
                </p:pic>
              </p:grpSp>
              <p:pic>
                <p:nvPicPr>
                  <p:cNvPr id="4" name="Picture 3" descr="tweet5.png"/>
                  <p:cNvPicPr>
                    <a:picLocks noChangeAspect="1"/>
                  </p:cNvPicPr>
                  <p:nvPr/>
                </p:nvPicPr>
                <p:blipFill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b="93395"/>
                  <a:stretch/>
                </p:blipFill>
                <p:spPr>
                  <a:xfrm>
                    <a:off x="2186718" y="108564"/>
                    <a:ext cx="7416824" cy="345622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6" name="Rectangle 5"/>
                <p:cNvSpPr/>
                <p:nvPr/>
              </p:nvSpPr>
              <p:spPr>
                <a:xfrm>
                  <a:off x="2615650" y="1993372"/>
                  <a:ext cx="6534921" cy="2136357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pic>
            <p:nvPicPr>
              <p:cNvPr id="18" name="Picture 17" descr="tweet5.png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5292" b="501"/>
              <a:stretch/>
            </p:blipFill>
            <p:spPr>
              <a:xfrm>
                <a:off x="2186718" y="5071602"/>
                <a:ext cx="7416824" cy="743380"/>
              </a:xfrm>
              <a:prstGeom prst="rect">
                <a:avLst/>
              </a:prstGeom>
            </p:spPr>
          </p:pic>
        </p:grpSp>
        <p:sp>
          <p:nvSpPr>
            <p:cNvPr id="8" name="Rectangle 7"/>
            <p:cNvSpPr/>
            <p:nvPr/>
          </p:nvSpPr>
          <p:spPr>
            <a:xfrm>
              <a:off x="7126240" y="864278"/>
              <a:ext cx="2107885" cy="449777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chemeClr val="bg1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FFF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780419" y="2299209"/>
            <a:ext cx="607674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Zarbee’s </a:t>
            </a:r>
            <a:r>
              <a:rPr lang="en-US" sz="3600" dirty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Naturals </a:t>
            </a:r>
            <a:r>
              <a:rPr lang="en-US" sz="3600" dirty="0" smtClean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receives </a:t>
            </a:r>
            <a:r>
              <a:rPr lang="en-US" sz="3600" dirty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FDA </a:t>
            </a:r>
            <a:r>
              <a:rPr lang="en-US" sz="3600" dirty="0" smtClean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warning letter </a:t>
            </a:r>
            <a:r>
              <a:rPr lang="en-US" sz="3600" dirty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“Liking” </a:t>
            </a:r>
            <a:r>
              <a:rPr lang="en-US" sz="3600" b="1" dirty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Facebook</a:t>
            </a:r>
            <a:r>
              <a:rPr lang="en-US" sz="3600" dirty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smtClean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posts </a:t>
            </a:r>
            <a:r>
              <a:rPr lang="en-US" sz="3600" dirty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 </a:t>
            </a:r>
            <a:r>
              <a:rPr lang="en-US" sz="3600" b="1" dirty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Tweets</a:t>
            </a:r>
            <a:r>
              <a:rPr lang="en-US" sz="3600" dirty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about </a:t>
            </a:r>
            <a:r>
              <a:rPr lang="en-US" sz="3600" dirty="0" smtClean="0">
                <a:solidFill>
                  <a:srgbClr val="002C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off-label uses</a:t>
            </a:r>
            <a:endParaRPr lang="en-US" sz="3600" dirty="0">
              <a:solidFill>
                <a:srgbClr val="002C5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8750084"/>
      </p:ext>
    </p:extLst>
  </p:cSld>
  <p:clrMapOvr>
    <a:masterClrMapping/>
  </p:clrMapOvr>
  <p:transition spd="slow" advClick="0" advTm="5000">
    <p:wipe dir="r"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chemeClr val="bg1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FFFFF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2359861" y="593378"/>
            <a:ext cx="7331590" cy="5576683"/>
            <a:chOff x="2359861" y="593378"/>
            <a:chExt cx="7331590" cy="5576683"/>
          </a:xfrm>
        </p:grpSpPr>
        <p:grpSp>
          <p:nvGrpSpPr>
            <p:cNvPr id="11" name="Group 10"/>
            <p:cNvGrpSpPr/>
            <p:nvPr/>
          </p:nvGrpSpPr>
          <p:grpSpPr>
            <a:xfrm>
              <a:off x="2359861" y="593378"/>
              <a:ext cx="7331590" cy="5576683"/>
              <a:chOff x="2359861" y="593378"/>
              <a:chExt cx="7331590" cy="5576683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2370366" y="617341"/>
                <a:ext cx="7321085" cy="554725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sx="101000" sy="101000" algn="ctr" rotWithShape="0">
                  <a:prstClr val="black">
                    <a:alpha val="24000"/>
                  </a:prst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0" name="Group 9"/>
              <p:cNvGrpSpPr/>
              <p:nvPr/>
            </p:nvGrpSpPr>
            <p:grpSpPr>
              <a:xfrm>
                <a:off x="2359861" y="593378"/>
                <a:ext cx="7322584" cy="5576683"/>
                <a:chOff x="1188961" y="593378"/>
                <a:chExt cx="7322584" cy="5576683"/>
              </a:xfrm>
            </p:grpSpPr>
            <p:grpSp>
              <p:nvGrpSpPr>
                <p:cNvPr id="17" name="Group 16"/>
                <p:cNvGrpSpPr/>
                <p:nvPr/>
              </p:nvGrpSpPr>
              <p:grpSpPr>
                <a:xfrm>
                  <a:off x="1188961" y="593378"/>
                  <a:ext cx="7322584" cy="5576683"/>
                  <a:chOff x="1566910" y="692217"/>
                  <a:chExt cx="6464343" cy="4923064"/>
                </a:xfrm>
              </p:grpSpPr>
              <p:grpSp>
                <p:nvGrpSpPr>
                  <p:cNvPr id="4" name="Group 3"/>
                  <p:cNvGrpSpPr/>
                  <p:nvPr/>
                </p:nvGrpSpPr>
                <p:grpSpPr>
                  <a:xfrm>
                    <a:off x="1566910" y="692217"/>
                    <a:ext cx="6464343" cy="4918237"/>
                    <a:chOff x="1566910" y="692217"/>
                    <a:chExt cx="6464343" cy="4918237"/>
                  </a:xfrm>
                </p:grpSpPr>
                <p:pic>
                  <p:nvPicPr>
                    <p:cNvPr id="2" name="Picture 1" descr="Screen Shot 2015-01-22 at 1.45.15 PM.png"/>
                    <p:cNvPicPr>
                      <a:picLocks noChangeAspect="1"/>
                    </p:cNvPicPr>
                    <p:nvPr/>
                  </p:nvPicPr>
                  <p:blipFill rotWithShape="1"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t="9341" r="29026" b="15105"/>
                    <a:stretch/>
                  </p:blipFill>
                  <p:spPr>
                    <a:xfrm>
                      <a:off x="1566910" y="855459"/>
                      <a:ext cx="6417074" cy="4754995"/>
                    </a:xfrm>
                    <a:prstGeom prst="rect">
                      <a:avLst/>
                    </a:prstGeom>
                    <a:effectLst/>
                  </p:spPr>
                </p:pic>
                <p:sp>
                  <p:nvSpPr>
                    <p:cNvPr id="13" name="Rectangle 12"/>
                    <p:cNvSpPr/>
                    <p:nvPr/>
                  </p:nvSpPr>
                  <p:spPr>
                    <a:xfrm>
                      <a:off x="2395555" y="952310"/>
                      <a:ext cx="2902906" cy="136227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4" name="Rectangle 13"/>
                    <p:cNvSpPr/>
                    <p:nvPr/>
                  </p:nvSpPr>
                  <p:spPr>
                    <a:xfrm>
                      <a:off x="2276915" y="1867672"/>
                      <a:ext cx="3122149" cy="3734997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pic>
                  <p:nvPicPr>
                    <p:cNvPr id="16" name="Picture 15" descr="Screen Shot 2015-01-22 at 1.45.15 PM.png"/>
                    <p:cNvPicPr>
                      <a:picLocks noChangeAspect="1"/>
                    </p:cNvPicPr>
                    <p:nvPr/>
                  </p:nvPicPr>
                  <p:blipFill rotWithShape="1"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rcRect l="291" t="9341" r="52709" b="85310"/>
                    <a:stretch/>
                  </p:blipFill>
                  <p:spPr>
                    <a:xfrm>
                      <a:off x="1572821" y="692217"/>
                      <a:ext cx="6458432" cy="511641"/>
                    </a:xfrm>
                    <a:prstGeom prst="rect">
                      <a:avLst/>
                    </a:prstGeom>
                    <a:effectLst/>
                  </p:spPr>
                </p:pic>
              </p:grpSp>
              <p:cxnSp>
                <p:nvCxnSpPr>
                  <p:cNvPr id="6" name="Straight Connector 5"/>
                  <p:cNvCxnSpPr/>
                  <p:nvPr/>
                </p:nvCxnSpPr>
                <p:spPr>
                  <a:xfrm>
                    <a:off x="2375105" y="3759278"/>
                    <a:ext cx="4354359" cy="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65000"/>
                      </a:schemeClr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pic>
                <p:nvPicPr>
                  <p:cNvPr id="7" name="Picture 6"/>
                  <p:cNvPicPr>
                    <a:picLocks noChangeAspect="1"/>
                  </p:cNvPicPr>
                  <p:nvPr/>
                </p:nvPicPr>
                <p:blipFill rotWithShape="1">
                  <a:blip r:embed="rId4">
                    <a:alphaModFix amt="48000"/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2" b="18459"/>
                  <a:stretch/>
                </p:blipFill>
                <p:spPr>
                  <a:xfrm>
                    <a:off x="2084424" y="3860245"/>
                    <a:ext cx="3661139" cy="1755036"/>
                  </a:xfrm>
                  <a:prstGeom prst="rect">
                    <a:avLst/>
                  </a:prstGeom>
                </p:spPr>
              </p:pic>
            </p:grpSp>
            <p:sp>
              <p:nvSpPr>
                <p:cNvPr id="9" name="Rectangle 8"/>
                <p:cNvSpPr/>
                <p:nvPr/>
              </p:nvSpPr>
              <p:spPr>
                <a:xfrm>
                  <a:off x="2522407" y="776086"/>
                  <a:ext cx="1084811" cy="21166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5" name="TextBox 14"/>
              <p:cNvSpPr txBox="1"/>
              <p:nvPr/>
            </p:nvSpPr>
            <p:spPr>
              <a:xfrm>
                <a:off x="3217231" y="2129236"/>
                <a:ext cx="5582535" cy="17543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600" dirty="0">
                    <a:solidFill>
                      <a:srgbClr val="002C5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FDA </a:t>
                </a:r>
                <a:r>
                  <a:rPr lang="en-US" sz="3600" dirty="0" smtClean="0">
                    <a:solidFill>
                      <a:srgbClr val="002C5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issues warning letter </a:t>
                </a:r>
                <a:r>
                  <a:rPr lang="en-US" sz="3600" dirty="0">
                    <a:solidFill>
                      <a:srgbClr val="002C5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to Gilead for </a:t>
                </a:r>
                <a:r>
                  <a:rPr lang="en-US" sz="3600" dirty="0" smtClean="0">
                    <a:solidFill>
                      <a:srgbClr val="002C5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sponsored link </a:t>
                </a:r>
                <a:r>
                  <a:rPr lang="en-US" sz="3600" dirty="0">
                    <a:solidFill>
                      <a:srgbClr val="002C5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on </a:t>
                </a:r>
                <a:r>
                  <a:rPr lang="en-US" sz="3600" b="1" dirty="0">
                    <a:solidFill>
                      <a:srgbClr val="002C5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Google</a:t>
                </a:r>
              </a:p>
            </p:txBody>
          </p:sp>
          <p:pic>
            <p:nvPicPr>
              <p:cNvPr id="20" name="Picture 19" descr="Screen Shot 2015-01-22 at 1.45.15 PM.png"/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257" t="9341" r="43219" b="85669"/>
              <a:stretch/>
            </p:blipFill>
            <p:spPr>
              <a:xfrm>
                <a:off x="7430525" y="593378"/>
                <a:ext cx="2260740" cy="540687"/>
              </a:xfrm>
              <a:prstGeom prst="rect">
                <a:avLst/>
              </a:prstGeom>
              <a:effectLst/>
            </p:spPr>
          </p:pic>
        </p:grpSp>
        <p:sp>
          <p:nvSpPr>
            <p:cNvPr id="18" name="Rectangle 17"/>
            <p:cNvSpPr/>
            <p:nvPr/>
          </p:nvSpPr>
          <p:spPr>
            <a:xfrm>
              <a:off x="2407752" y="661437"/>
              <a:ext cx="1146548" cy="449777"/>
            </a:xfrm>
            <a:prstGeom prst="rect">
              <a:avLst/>
            </a:prstGeom>
            <a:solidFill>
              <a:srgbClr val="EFEFE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9" name="Picture 18" descr="Google logo.pn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28" y="730695"/>
              <a:ext cx="1053148" cy="37169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27883318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2968625" y="2726264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14" name="Title 6"/>
          <p:cNvSpPr txBox="1">
            <a:spLocks/>
          </p:cNvSpPr>
          <p:nvPr/>
        </p:nvSpPr>
        <p:spPr>
          <a:xfrm>
            <a:off x="862084" y="1296873"/>
            <a:ext cx="9656832" cy="36576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chemeClr val="bg1"/>
                </a:solidFill>
                <a:latin typeface="Arial"/>
                <a:cs typeface="Arial"/>
              </a:rPr>
              <a:t>NEW FDA GUIDANCES </a:t>
            </a:r>
            <a:endParaRPr lang="en-US" sz="8000" dirty="0">
              <a:solidFill>
                <a:schemeClr val="bg1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2163706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allAtOnce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2857818" y="3212088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904011" y="2623930"/>
            <a:ext cx="5269596" cy="1834362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37160" rIns="182880" bIns="137160" rtlCol="0" anchor="ctr"/>
          <a:lstStyle/>
          <a:p>
            <a:pPr>
              <a:lnSpc>
                <a:spcPts val="2880"/>
              </a:lnSpc>
              <a:spcBef>
                <a:spcPts val="300"/>
              </a:spcBef>
            </a:pP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Guidance on Distributing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S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cientific and Medical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P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ublications on Unapproved New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U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ses of Drugs and Devices</a:t>
            </a:r>
          </a:p>
        </p:txBody>
      </p:sp>
      <p:sp>
        <p:nvSpPr>
          <p:cNvPr id="16" name="Rectangle 15"/>
          <p:cNvSpPr/>
          <p:nvPr/>
        </p:nvSpPr>
        <p:spPr>
          <a:xfrm>
            <a:off x="5907729" y="4595612"/>
            <a:ext cx="5673462" cy="1122002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37160" rIns="182880" bIns="137160" rtlCol="0" anchor="ctr"/>
          <a:lstStyle/>
          <a:p>
            <a:pPr>
              <a:spcBef>
                <a:spcPts val="300"/>
              </a:spcBef>
            </a:pP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Guidance on Reporting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D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rug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S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ample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I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nformation</a:t>
            </a:r>
            <a:endParaRPr lang="en-US" sz="24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935068" y="2161055"/>
            <a:ext cx="4846320" cy="1525429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37160" rIns="182880" bIns="137160" rtlCol="0" anchor="ctr"/>
          <a:lstStyle/>
          <a:p>
            <a:pPr>
              <a:spcBef>
                <a:spcPts val="300"/>
              </a:spcBef>
            </a:pP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Final Rule on Post-Marketing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S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afety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R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eports of Human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D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rug and Biological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P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roducts</a:t>
            </a:r>
            <a:endParaRPr lang="en-US" sz="24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99576" y="3844576"/>
            <a:ext cx="5085294" cy="1101005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37160" rIns="182880" bIns="137160" rtlCol="0" anchor="ctr"/>
          <a:lstStyle/>
          <a:p>
            <a:pPr>
              <a:spcBef>
                <a:spcPts val="300"/>
              </a:spcBef>
            </a:pP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Guidance on Informed </a:t>
            </a:r>
            <a:r>
              <a:rPr lang="en-US" sz="2400" b="1" dirty="0">
                <a:solidFill>
                  <a:srgbClr val="002C5F"/>
                </a:solidFill>
                <a:latin typeface="Arial"/>
                <a:cs typeface="Arial"/>
              </a:rPr>
              <a:t>C</a:t>
            </a:r>
            <a:r>
              <a:rPr lang="en-US" sz="2400" b="1" dirty="0" smtClean="0">
                <a:solidFill>
                  <a:srgbClr val="002C5F"/>
                </a:solidFill>
                <a:latin typeface="Arial"/>
                <a:cs typeface="Arial"/>
              </a:rPr>
              <a:t>onsent</a:t>
            </a:r>
            <a:endParaRPr lang="en-US" sz="24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2" name="Picture 1" descr="FDA white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9516" y="678549"/>
            <a:ext cx="2510047" cy="1079320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944490" y="2170471"/>
            <a:ext cx="4846320" cy="1525429"/>
          </a:xfrm>
          <a:prstGeom prst="rect">
            <a:avLst/>
          </a:prstGeom>
          <a:noFill/>
          <a:ln w="38100" cmpd="sng">
            <a:solidFill>
              <a:srgbClr val="85F6DB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37160" rIns="182880" bIns="137160" rtlCol="0" anchor="ctr"/>
          <a:lstStyle/>
          <a:p>
            <a:pPr>
              <a:spcBef>
                <a:spcPts val="300"/>
              </a:spcBef>
            </a:pPr>
            <a:endParaRPr lang="en-US" sz="2400" b="1" dirty="0">
              <a:ln w="28575" cmpd="sng">
                <a:solidFill>
                  <a:schemeClr val="tx1"/>
                </a:solidFill>
              </a:ln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5924488" y="2642484"/>
            <a:ext cx="5262629" cy="1815807"/>
          </a:xfrm>
          <a:prstGeom prst="rect">
            <a:avLst/>
          </a:prstGeom>
          <a:noFill/>
          <a:ln w="38100" cmpd="sng">
            <a:solidFill>
              <a:srgbClr val="85F6DB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37160" rIns="182880" bIns="137160" rtlCol="0" anchor="ctr"/>
          <a:lstStyle/>
          <a:p>
            <a:pPr>
              <a:spcBef>
                <a:spcPts val="300"/>
              </a:spcBef>
            </a:pPr>
            <a:endParaRPr lang="en-US" sz="2400" b="1" dirty="0">
              <a:ln w="28575" cmpd="sng">
                <a:solidFill>
                  <a:schemeClr val="tx1"/>
                </a:solidFill>
              </a:ln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93188" y="3845236"/>
            <a:ext cx="5093202" cy="1108757"/>
          </a:xfrm>
          <a:prstGeom prst="rect">
            <a:avLst/>
          </a:prstGeom>
          <a:noFill/>
          <a:ln w="38100" cmpd="sng">
            <a:solidFill>
              <a:srgbClr val="85F6DB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37160" rIns="182880" bIns="137160" rtlCol="0" anchor="ctr"/>
          <a:lstStyle/>
          <a:p>
            <a:pPr>
              <a:spcBef>
                <a:spcPts val="300"/>
              </a:spcBef>
            </a:pPr>
            <a:endParaRPr lang="en-US" sz="2400" b="1" dirty="0">
              <a:ln w="28575" cmpd="sng">
                <a:solidFill>
                  <a:schemeClr val="tx1"/>
                </a:solidFill>
              </a:ln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924488" y="4606524"/>
            <a:ext cx="5639882" cy="1100346"/>
          </a:xfrm>
          <a:prstGeom prst="rect">
            <a:avLst/>
          </a:prstGeom>
          <a:noFill/>
          <a:ln w="38100" cmpd="sng">
            <a:solidFill>
              <a:srgbClr val="85F6DB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74320" tIns="137160" rIns="182880" bIns="137160" rtlCol="0" anchor="ctr"/>
          <a:lstStyle/>
          <a:p>
            <a:pPr>
              <a:spcBef>
                <a:spcPts val="300"/>
              </a:spcBef>
            </a:pPr>
            <a:endParaRPr lang="en-US" sz="2400" b="1" dirty="0">
              <a:ln w="28575" cmpd="sng">
                <a:solidFill>
                  <a:schemeClr val="tx1"/>
                </a:solidFill>
              </a:ln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0117342"/>
      </p:ext>
    </p:extLst>
  </p:cSld>
  <p:clrMapOvr>
    <a:masterClrMapping/>
  </p:clrMapOvr>
  <p:transition spd="slow" advClick="0" advTm="1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2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2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000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xit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7" grpId="0" animBg="1"/>
      <p:bldP spid="18" grpId="0" animBg="1"/>
      <p:bldP spid="19" grpId="1" animBg="1"/>
      <p:bldP spid="19" grpId="2" animBg="1"/>
      <p:bldP spid="20" grpId="0" animBg="1"/>
      <p:bldP spid="20" grpId="1" animBg="1"/>
      <p:bldP spid="21" grpId="0" animBg="1"/>
      <p:bldP spid="21" grpId="1" animBg="1"/>
      <p:bldP spid="22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28E7D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28E7D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4" y="1296873"/>
            <a:ext cx="9848995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002C5F"/>
                </a:solidFill>
                <a:latin typeface="Arial"/>
                <a:cs typeface="Arial"/>
              </a:rPr>
              <a:t>INDIVIDUAL RESPONSIBILITY</a:t>
            </a:r>
            <a:endParaRPr lang="en-US" sz="8000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00123232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0" y="1295530"/>
            <a:ext cx="4295914" cy="23609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4432294" y="1295530"/>
            <a:ext cx="7759706" cy="23694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pic>
        <p:nvPicPr>
          <p:cNvPr id="26" name="Picture 2" descr="http://www.pharminnovations.com/images/logo.pn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4262"/>
          <a:stretch/>
        </p:blipFill>
        <p:spPr bwMode="auto">
          <a:xfrm>
            <a:off x="565096" y="2088511"/>
            <a:ext cx="2995517" cy="8093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Rectangle 29"/>
          <p:cNvSpPr/>
          <p:nvPr/>
        </p:nvSpPr>
        <p:spPr>
          <a:xfrm>
            <a:off x="4824379" y="1721687"/>
            <a:ext cx="6861529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0" b="1" dirty="0">
                <a:solidFill>
                  <a:srgbClr val="002C5F"/>
                </a:solidFill>
                <a:latin typeface="Arial"/>
                <a:cs typeface="Arial"/>
              </a:rPr>
              <a:t>Founder sued </a:t>
            </a:r>
            <a:r>
              <a:rPr lang="en-US" sz="3000" b="1" dirty="0" smtClean="0">
                <a:solidFill>
                  <a:srgbClr val="002C5F"/>
                </a:solidFill>
                <a:latin typeface="Arial"/>
                <a:cs typeface="Arial"/>
              </a:rPr>
              <a:t>for allegedly manufacturing and distributing adulterated and misbranded devices</a:t>
            </a:r>
            <a:endParaRPr lang="en-US" sz="3000" dirty="0"/>
          </a:p>
        </p:txBody>
      </p:sp>
    </p:spTree>
    <p:extLst>
      <p:ext uri="{BB962C8B-B14F-4D97-AF65-F5344CB8AC3E}">
        <p14:creationId xmlns:p14="http://schemas.microsoft.com/office/powerpoint/2010/main" val="3738825958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0" y="1295530"/>
            <a:ext cx="4295914" cy="23609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4432294" y="1295530"/>
            <a:ext cx="7759706" cy="2360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29" name="Title 6"/>
          <p:cNvSpPr>
            <a:spLocks noGrp="1"/>
          </p:cNvSpPr>
          <p:nvPr>
            <p:ph type="title"/>
          </p:nvPr>
        </p:nvSpPr>
        <p:spPr>
          <a:xfrm>
            <a:off x="4824380" y="1696119"/>
            <a:ext cx="6350110" cy="1985912"/>
          </a:xfrm>
        </p:spPr>
        <p:txBody>
          <a:bodyPr anchor="t">
            <a:noAutofit/>
          </a:bodyPr>
          <a:lstStyle/>
          <a:p>
            <a:pPr>
              <a:lnSpc>
                <a:spcPts val="3700"/>
              </a:lnSpc>
            </a:pPr>
            <a:r>
              <a:rPr lang="en-US" sz="3000" b="1" dirty="0" smtClean="0">
                <a:solidFill>
                  <a:srgbClr val="002C5F"/>
                </a:solidFill>
                <a:latin typeface="Arial"/>
                <a:cs typeface="Arial"/>
              </a:rPr>
              <a:t>CEO charged with selling </a:t>
            </a:r>
            <a:r>
              <a:rPr lang="en-US" sz="3000" b="1" dirty="0" err="1" smtClean="0">
                <a:solidFill>
                  <a:srgbClr val="002C5F"/>
                </a:solidFill>
                <a:latin typeface="Arial"/>
                <a:cs typeface="Arial"/>
              </a:rPr>
              <a:t>uncleared</a:t>
            </a:r>
            <a:r>
              <a:rPr lang="en-US" sz="3000" b="1" dirty="0" smtClean="0">
                <a:solidFill>
                  <a:srgbClr val="002C5F"/>
                </a:solidFill>
                <a:latin typeface="Arial"/>
                <a:cs typeface="Arial"/>
              </a:rPr>
              <a:t> medical devices and conspiring to defraud the US </a:t>
            </a:r>
            <a:endParaRPr lang="en-US" sz="30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12" name="Picture 2" descr="http://www.wkrb13.com/logos/vascular-solutions-inc-logo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461" y="1934838"/>
            <a:ext cx="2704994" cy="790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82560659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0" y="1295530"/>
            <a:ext cx="4295914" cy="236093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4432294" y="1295530"/>
            <a:ext cx="7759706" cy="2360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29" name="Title 6"/>
          <p:cNvSpPr>
            <a:spLocks noGrp="1"/>
          </p:cNvSpPr>
          <p:nvPr>
            <p:ph type="title"/>
          </p:nvPr>
        </p:nvSpPr>
        <p:spPr>
          <a:xfrm>
            <a:off x="4824380" y="1975492"/>
            <a:ext cx="6350110" cy="1662443"/>
          </a:xfrm>
        </p:spPr>
        <p:txBody>
          <a:bodyPr anchor="t">
            <a:noAutofit/>
          </a:bodyPr>
          <a:lstStyle/>
          <a:p>
            <a:pPr>
              <a:lnSpc>
                <a:spcPct val="100000"/>
              </a:lnSpc>
            </a:pPr>
            <a:r>
              <a:rPr lang="en-US" sz="2800" b="1" dirty="0">
                <a:solidFill>
                  <a:srgbClr val="002C5F"/>
                </a:solidFill>
                <a:latin typeface="Arial"/>
                <a:cs typeface="Arial"/>
              </a:rPr>
              <a:t>Former </a:t>
            </a:r>
            <a:r>
              <a:rPr lang="en-US" sz="2800" b="1" dirty="0" smtClean="0">
                <a:solidFill>
                  <a:srgbClr val="002C5F"/>
                </a:solidFill>
                <a:latin typeface="Arial"/>
                <a:cs typeface="Arial"/>
              </a:rPr>
              <a:t>CEO </a:t>
            </a:r>
            <a:r>
              <a:rPr lang="en-US" sz="2800" b="1" dirty="0">
                <a:solidFill>
                  <a:srgbClr val="002C5F"/>
                </a:solidFill>
                <a:latin typeface="Arial"/>
                <a:cs typeface="Arial"/>
              </a:rPr>
              <a:t>and other executives accused of kickback scheme</a:t>
            </a:r>
          </a:p>
        </p:txBody>
      </p:sp>
      <p:pic>
        <p:nvPicPr>
          <p:cNvPr id="14" name="Picture 2" descr="http://www.news.sanofi.us/download/SANOFI_Logo_2011_QuadriHi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354" y="1790196"/>
            <a:ext cx="1723501" cy="137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57182307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0" y="1295530"/>
            <a:ext cx="4295914" cy="16765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4432294" y="1295530"/>
            <a:ext cx="7759706" cy="16765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29" name="Title 6"/>
          <p:cNvSpPr>
            <a:spLocks noGrp="1"/>
          </p:cNvSpPr>
          <p:nvPr>
            <p:ph type="title"/>
          </p:nvPr>
        </p:nvSpPr>
        <p:spPr>
          <a:xfrm>
            <a:off x="4824380" y="1572651"/>
            <a:ext cx="6085470" cy="1372949"/>
          </a:xfrm>
        </p:spPr>
        <p:txBody>
          <a:bodyPr anchor="t">
            <a:noAutofit/>
          </a:bodyPr>
          <a:lstStyle/>
          <a:p>
            <a:pPr>
              <a:lnSpc>
                <a:spcPts val="3700"/>
              </a:lnSpc>
            </a:pPr>
            <a:r>
              <a:rPr lang="en-US" sz="2800" b="1" dirty="0">
                <a:solidFill>
                  <a:srgbClr val="002C5F"/>
                </a:solidFill>
                <a:latin typeface="Arial"/>
                <a:cs typeface="Arial"/>
              </a:rPr>
              <a:t>Employee pleads guilty to bribery in Poland</a:t>
            </a:r>
          </a:p>
        </p:txBody>
      </p:sp>
      <p:pic>
        <p:nvPicPr>
          <p:cNvPr id="12" name="Picture 2" descr="http://d0.awsstatic.com/logos/customers/Novartis-logo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698" b="11302"/>
          <a:stretch/>
        </p:blipFill>
        <p:spPr bwMode="auto">
          <a:xfrm>
            <a:off x="538428" y="1787008"/>
            <a:ext cx="3219057" cy="583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oup 1"/>
          <p:cNvGrpSpPr/>
          <p:nvPr/>
        </p:nvGrpSpPr>
        <p:grpSpPr>
          <a:xfrm>
            <a:off x="4432294" y="3085820"/>
            <a:ext cx="7759706" cy="2318693"/>
            <a:chOff x="4432294" y="3085820"/>
            <a:chExt cx="7759706" cy="2858294"/>
          </a:xfrm>
        </p:grpSpPr>
        <p:sp>
          <p:nvSpPr>
            <p:cNvPr id="15" name="Rectangle 14"/>
            <p:cNvSpPr/>
            <p:nvPr/>
          </p:nvSpPr>
          <p:spPr>
            <a:xfrm>
              <a:off x="4432294" y="3085820"/>
              <a:ext cx="7759706" cy="28582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" name="Title 6"/>
            <p:cNvSpPr txBox="1">
              <a:spLocks/>
            </p:cNvSpPr>
            <p:nvPr/>
          </p:nvSpPr>
          <p:spPr>
            <a:xfrm>
              <a:off x="4824380" y="3362941"/>
              <a:ext cx="6896874" cy="1372949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  <a:spcBef>
                  <a:spcPts val="600"/>
                </a:spcBef>
              </a:pPr>
              <a:r>
                <a:rPr lang="en-US" sz="2800" b="1" dirty="0">
                  <a:solidFill>
                    <a:srgbClr val="002C5F"/>
                  </a:solidFill>
                  <a:latin typeface="Arial"/>
                  <a:cs typeface="Arial"/>
                </a:rPr>
                <a:t>Former employee arrested in Japan for </a:t>
              </a:r>
              <a:r>
                <a:rPr lang="en-US" sz="28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providing false data and failing </a:t>
              </a:r>
              <a:r>
                <a:rPr lang="en-US" sz="2800" b="1" dirty="0">
                  <a:solidFill>
                    <a:srgbClr val="002C5F"/>
                  </a:solidFill>
                  <a:latin typeface="Arial"/>
                  <a:cs typeface="Arial"/>
                </a:rPr>
                <a:t>to disclose </a:t>
              </a:r>
              <a:r>
                <a:rPr lang="en-US" sz="28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serious </a:t>
              </a:r>
              <a:r>
                <a:rPr lang="en-US" sz="2800" b="1" dirty="0">
                  <a:solidFill>
                    <a:srgbClr val="002C5F"/>
                  </a:solidFill>
                  <a:latin typeface="Arial"/>
                  <a:cs typeface="Arial"/>
                </a:rPr>
                <a:t>side </a:t>
              </a:r>
              <a:r>
                <a:rPr lang="en-US" sz="2800" b="1" dirty="0" smtClean="0">
                  <a:solidFill>
                    <a:srgbClr val="002C5F"/>
                  </a:solidFill>
                  <a:latin typeface="Arial"/>
                  <a:cs typeface="Arial"/>
                </a:rPr>
                <a:t>effects</a:t>
              </a:r>
            </a:p>
            <a:p>
              <a:pPr>
                <a:spcBef>
                  <a:spcPts val="1800"/>
                </a:spcBef>
              </a:pPr>
              <a:r>
                <a:rPr lang="en-US" sz="1800" dirty="0" smtClean="0">
                  <a:solidFill>
                    <a:srgbClr val="002C5F"/>
                  </a:solidFill>
                  <a:latin typeface="Arial"/>
                  <a:cs typeface="Arial"/>
                </a:rPr>
                <a:t>Faces </a:t>
              </a:r>
              <a:r>
                <a:rPr lang="en-US" sz="1800" dirty="0">
                  <a:solidFill>
                    <a:srgbClr val="002C5F"/>
                  </a:solidFill>
                  <a:latin typeface="Arial"/>
                  <a:cs typeface="Arial"/>
                </a:rPr>
                <a:t>$20,000 fine and/or </a:t>
              </a:r>
              <a:r>
                <a:rPr lang="en-US" sz="1800" dirty="0" smtClean="0">
                  <a:solidFill>
                    <a:srgbClr val="002C5F"/>
                  </a:solidFill>
                  <a:latin typeface="Arial"/>
                  <a:cs typeface="Arial"/>
                </a:rPr>
                <a:t>2 </a:t>
              </a:r>
              <a:r>
                <a:rPr lang="en-US" sz="1800" dirty="0">
                  <a:solidFill>
                    <a:srgbClr val="002C5F"/>
                  </a:solidFill>
                  <a:latin typeface="Arial"/>
                  <a:cs typeface="Arial"/>
                </a:rPr>
                <a:t>years in </a:t>
              </a:r>
              <a:r>
                <a:rPr lang="en-US" sz="1800" dirty="0" smtClean="0">
                  <a:solidFill>
                    <a:srgbClr val="002C5F"/>
                  </a:solidFill>
                  <a:latin typeface="Arial"/>
                  <a:cs typeface="Arial"/>
                </a:rPr>
                <a:t>prison</a:t>
              </a:r>
              <a:endParaRPr lang="en-US" sz="1800" dirty="0"/>
            </a:p>
          </p:txBody>
        </p:sp>
      </p:grpSp>
    </p:spTree>
    <p:extLst>
      <p:ext uri="{BB962C8B-B14F-4D97-AF65-F5344CB8AC3E}">
        <p14:creationId xmlns:p14="http://schemas.microsoft.com/office/powerpoint/2010/main" val="477416704"/>
      </p:ext>
    </p:extLst>
  </p:cSld>
  <p:clrMapOvr>
    <a:masterClrMapping/>
  </p:clrMapOvr>
  <p:transition spd="slow" advClick="0" advTm="8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882405" y="907395"/>
            <a:ext cx="9343878" cy="2171085"/>
          </a:xfrm>
        </p:spPr>
        <p:txBody>
          <a:bodyPr anchor="t">
            <a:noAutofit/>
          </a:bodyPr>
          <a:lstStyle/>
          <a:p>
            <a:pPr>
              <a:lnSpc>
                <a:spcPts val="5300"/>
              </a:lnSpc>
            </a:pPr>
            <a:r>
              <a:rPr lang="en-US" sz="4000" dirty="0" smtClean="0">
                <a:solidFill>
                  <a:srgbClr val="002C5F"/>
                </a:solidFill>
                <a:latin typeface="Arial"/>
                <a:cs typeface="Arial"/>
              </a:rPr>
              <a:t>No blockbuster settlements with the </a:t>
            </a:r>
            <a:br>
              <a:rPr lang="en-US" sz="4000" dirty="0" smtClean="0">
                <a:solidFill>
                  <a:srgbClr val="002C5F"/>
                </a:solidFill>
                <a:latin typeface="Arial"/>
                <a:cs typeface="Arial"/>
              </a:rPr>
            </a:br>
            <a:r>
              <a:rPr lang="en-US" sz="4000" dirty="0" smtClean="0">
                <a:solidFill>
                  <a:srgbClr val="002C5F"/>
                </a:solidFill>
                <a:latin typeface="Arial"/>
                <a:cs typeface="Arial"/>
              </a:rPr>
              <a:t>U.S. Government in 2014</a:t>
            </a:r>
            <a:endParaRPr lang="en-US" sz="4000" b="1" dirty="0">
              <a:solidFill>
                <a:srgbClr val="002C5F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"/>
              <a:cs typeface="Arial"/>
            </a:endParaRPr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02639" y="3010515"/>
            <a:ext cx="6411797" cy="921405"/>
            <a:chOff x="802639" y="2898755"/>
            <a:chExt cx="6411797" cy="921405"/>
          </a:xfrm>
        </p:grpSpPr>
        <p:sp>
          <p:nvSpPr>
            <p:cNvPr id="3" name="Rectangle 2"/>
            <p:cNvSpPr/>
            <p:nvPr/>
          </p:nvSpPr>
          <p:spPr>
            <a:xfrm>
              <a:off x="802639" y="2956560"/>
              <a:ext cx="6297142" cy="670560"/>
            </a:xfrm>
            <a:prstGeom prst="rect">
              <a:avLst/>
            </a:prstGeom>
            <a:solidFill>
              <a:srgbClr val="F6BC1C"/>
            </a:solidFill>
            <a:ln>
              <a:noFill/>
            </a:ln>
            <a:effectLst>
              <a:innerShdw blurRad="63500" dist="50800" dir="13500000">
                <a:prstClr val="black">
                  <a:alpha val="50000"/>
                </a:prstClr>
              </a:inn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itle 6"/>
            <p:cNvSpPr txBox="1">
              <a:spLocks/>
            </p:cNvSpPr>
            <p:nvPr/>
          </p:nvSpPr>
          <p:spPr>
            <a:xfrm>
              <a:off x="902725" y="2898755"/>
              <a:ext cx="6311711" cy="921405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4900"/>
                </a:lnSpc>
              </a:pPr>
              <a:r>
                <a:rPr lang="en-US" sz="40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latin typeface="Arial"/>
                  <a:cs typeface="Arial"/>
                </a:rPr>
                <a:t>From $3.4 billion (2013)</a:t>
              </a:r>
              <a:endParaRPr lang="en-US" sz="40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85360" y="4581917"/>
            <a:ext cx="6283242" cy="921405"/>
            <a:chOff x="4785360" y="3544298"/>
            <a:chExt cx="6283242" cy="921405"/>
          </a:xfrm>
          <a:effectLst>
            <a:innerShdw blurRad="63500" dist="50800" dir="13500000">
              <a:prstClr val="black">
                <a:alpha val="50000"/>
              </a:prstClr>
            </a:innerShdw>
          </a:effectLst>
        </p:grpSpPr>
        <p:sp>
          <p:nvSpPr>
            <p:cNvPr id="22" name="Rectangle 21"/>
            <p:cNvSpPr/>
            <p:nvPr/>
          </p:nvSpPr>
          <p:spPr>
            <a:xfrm>
              <a:off x="4785360" y="3596640"/>
              <a:ext cx="6089212" cy="670560"/>
            </a:xfrm>
            <a:prstGeom prst="rect">
              <a:avLst/>
            </a:prstGeom>
            <a:solidFill>
              <a:srgbClr val="DC452D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itle 6"/>
            <p:cNvSpPr txBox="1">
              <a:spLocks/>
            </p:cNvSpPr>
            <p:nvPr/>
          </p:nvSpPr>
          <p:spPr>
            <a:xfrm>
              <a:off x="4965437" y="3544298"/>
              <a:ext cx="6103165" cy="921405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ts val="4900"/>
                </a:lnSpc>
              </a:pPr>
              <a:r>
                <a:rPr lang="en-US" sz="40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latin typeface="Arial"/>
                  <a:cs typeface="Arial"/>
                </a:rPr>
                <a:t>to $852 million (2014)</a:t>
              </a:r>
              <a:endParaRPr lang="en-US" sz="40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"/>
                <a:cs typeface="Arial"/>
              </a:endParaRPr>
            </a:p>
          </p:txBody>
        </p:sp>
      </p:grpSp>
      <p:sp>
        <p:nvSpPr>
          <p:cNvPr id="10" name="Down Arrow 9"/>
          <p:cNvSpPr/>
          <p:nvPr/>
        </p:nvSpPr>
        <p:spPr>
          <a:xfrm>
            <a:off x="5336498" y="3828820"/>
            <a:ext cx="389745" cy="693137"/>
          </a:xfrm>
          <a:prstGeom prst="downArrow">
            <a:avLst/>
          </a:prstGeom>
          <a:solidFill>
            <a:srgbClr val="002C5F"/>
          </a:solidFill>
          <a:ln>
            <a:solidFill>
              <a:srgbClr val="002C5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33909"/>
      </p:ext>
    </p:extLst>
  </p:cSld>
  <p:clrMapOvr>
    <a:masterClrMapping/>
  </p:clrMapOvr>
  <p:transition spd="slow" advClick="0" advTm="75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3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5" y="1296873"/>
            <a:ext cx="852271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002C5F"/>
                </a:solidFill>
                <a:latin typeface="Arial"/>
                <a:cs typeface="Arial"/>
              </a:rPr>
              <a:t>COMPLIANCE NEWS </a:t>
            </a:r>
            <a:endParaRPr lang="en-US" sz="8000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3009150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0" y="2548444"/>
            <a:ext cx="12192000" cy="4244566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862083" y="3099905"/>
            <a:ext cx="10843239" cy="217597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000" dirty="0" smtClean="0">
                <a:solidFill>
                  <a:srgbClr val="002C5F"/>
                </a:solidFill>
                <a:latin typeface="Arial"/>
                <a:cs typeface="Arial"/>
              </a:rPr>
              <a:t>Former employee claims she was fired for objecting to perceived kickback</a:t>
            </a:r>
            <a:endParaRPr lang="en-US" sz="40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19" name="Picture 2" descr="http://d0.awsstatic.com/logos/customers/Novartis-logo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698" b="11302"/>
          <a:stretch/>
        </p:blipFill>
        <p:spPr bwMode="auto">
          <a:xfrm>
            <a:off x="970313" y="913206"/>
            <a:ext cx="3751783" cy="6798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5989300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2" descr="http://lobby.la.psu.edu/044_Internet_Prescriptions/Agency_Activities/DoJ/DOJ_120999_files/sealdoj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2950" y="510730"/>
            <a:ext cx="1702138" cy="16824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Rectangle 29"/>
          <p:cNvSpPr/>
          <p:nvPr/>
        </p:nvSpPr>
        <p:spPr>
          <a:xfrm>
            <a:off x="0" y="2548510"/>
            <a:ext cx="12192000" cy="4309490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3144750" y="2327626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sp>
        <p:nvSpPr>
          <p:cNvPr id="11" name="Title 6"/>
          <p:cNvSpPr txBox="1">
            <a:spLocks/>
          </p:cNvSpPr>
          <p:nvPr/>
        </p:nvSpPr>
        <p:spPr>
          <a:xfrm>
            <a:off x="862083" y="3099905"/>
            <a:ext cx="10843239" cy="217597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000" dirty="0" smtClean="0">
                <a:solidFill>
                  <a:srgbClr val="002C5F"/>
                </a:solidFill>
                <a:latin typeface="Arial"/>
                <a:cs typeface="Arial"/>
              </a:rPr>
              <a:t>DOJ says off-label marketing not covered by the First Amendment</a:t>
            </a:r>
            <a:endParaRPr lang="en-US" sz="4000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01614969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2548510"/>
            <a:ext cx="12192000" cy="4309490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pic>
        <p:nvPicPr>
          <p:cNvPr id="29" name="Picture 2" descr="http://lobby.la.psu.edu/044_Internet_Prescriptions/Agency_Activities/DoJ/DOJ_120999_files/sealdoj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2950" y="510730"/>
            <a:ext cx="1702138" cy="16824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Title 6"/>
          <p:cNvSpPr txBox="1">
            <a:spLocks/>
          </p:cNvSpPr>
          <p:nvPr/>
        </p:nvSpPr>
        <p:spPr>
          <a:xfrm>
            <a:off x="862083" y="3099905"/>
            <a:ext cx="10843239" cy="217597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000" dirty="0">
                <a:solidFill>
                  <a:srgbClr val="002C5F"/>
                </a:solidFill>
                <a:latin typeface="Arial"/>
                <a:cs typeface="Arial"/>
              </a:rPr>
              <a:t>Federal Judge rules that offering co-pay coupons does not violate </a:t>
            </a:r>
            <a:r>
              <a:rPr lang="en-US" sz="4000" dirty="0" smtClean="0">
                <a:solidFill>
                  <a:srgbClr val="002C5F"/>
                </a:solidFill>
                <a:latin typeface="Arial"/>
                <a:cs typeface="Arial"/>
              </a:rPr>
              <a:t>RICO</a:t>
            </a:r>
            <a:endParaRPr lang="en-US" sz="4000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6478682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0" y="2548510"/>
            <a:ext cx="12192000" cy="4309490"/>
          </a:xfrm>
          <a:prstGeom prst="rect">
            <a:avLst/>
          </a:prstGeom>
          <a:solidFill>
            <a:srgbClr val="F6BC1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sp>
        <p:nvSpPr>
          <p:cNvPr id="30" name="Title 6"/>
          <p:cNvSpPr txBox="1">
            <a:spLocks/>
          </p:cNvSpPr>
          <p:nvPr/>
        </p:nvSpPr>
        <p:spPr>
          <a:xfrm>
            <a:off x="862083" y="3099905"/>
            <a:ext cx="10843239" cy="2175976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sz="4000" dirty="0" smtClean="0">
                <a:solidFill>
                  <a:srgbClr val="002C5F"/>
                </a:solidFill>
                <a:latin typeface="Arial"/>
                <a:cs typeface="Arial"/>
              </a:rPr>
              <a:t>U.S. Supreme Court: Defines “Instrumentality” as used in the FCPA</a:t>
            </a:r>
            <a:endParaRPr lang="en-US" sz="40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1028" name="Picture 4" descr="File:Seal of the United States Supreme Court.sv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2083" y="369482"/>
            <a:ext cx="1682496" cy="16824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34416725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28E7D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28E7D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21" name="Title 6"/>
          <p:cNvSpPr>
            <a:spLocks noGrp="1"/>
          </p:cNvSpPr>
          <p:nvPr>
            <p:ph type="title"/>
          </p:nvPr>
        </p:nvSpPr>
        <p:spPr>
          <a:xfrm>
            <a:off x="862084" y="1438921"/>
            <a:ext cx="9848995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2D958F"/>
                </a:solidFill>
                <a:latin typeface="Arial"/>
                <a:cs typeface="Arial"/>
              </a:rPr>
              <a:t>INTERNATIONAL COMPLIANCE NEWS</a:t>
            </a:r>
            <a:endParaRPr lang="en-US" sz="8000" dirty="0">
              <a:solidFill>
                <a:srgbClr val="2D958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5309440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uild="allAtOnce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5798339" y="-4052478"/>
            <a:ext cx="20960210" cy="11923776"/>
            <a:chOff x="5798339" y="-4052478"/>
            <a:chExt cx="20960210" cy="11923776"/>
          </a:xfrm>
        </p:grpSpPr>
        <p:grpSp>
          <p:nvGrpSpPr>
            <p:cNvPr id="3" name="Group 2"/>
            <p:cNvGrpSpPr/>
            <p:nvPr/>
          </p:nvGrpSpPr>
          <p:grpSpPr>
            <a:xfrm>
              <a:off x="5798339" y="-4052478"/>
              <a:ext cx="20960210" cy="11923776"/>
              <a:chOff x="5368747" y="896112"/>
              <a:chExt cx="20960210" cy="11923776"/>
            </a:xfrm>
          </p:grpSpPr>
          <p:grpSp>
            <p:nvGrpSpPr>
              <p:cNvPr id="209" name="Group 208"/>
              <p:cNvGrpSpPr>
                <a:grpSpLocks noChangeAspect="1"/>
              </p:cNvGrpSpPr>
              <p:nvPr/>
            </p:nvGrpSpPr>
            <p:grpSpPr>
              <a:xfrm>
                <a:off x="5368747" y="896112"/>
                <a:ext cx="20960210" cy="11923776"/>
                <a:chOff x="220663" y="1549400"/>
                <a:chExt cx="8758237" cy="4683125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210" name="Freeform 321"/>
                <p:cNvSpPr>
                  <a:spLocks/>
                </p:cNvSpPr>
                <p:nvPr/>
              </p:nvSpPr>
              <p:spPr bwMode="auto">
                <a:xfrm rot="730076">
                  <a:off x="4227513" y="3382963"/>
                  <a:ext cx="360362" cy="282575"/>
                </a:xfrm>
                <a:custGeom>
                  <a:avLst/>
                  <a:gdLst>
                    <a:gd name="T0" fmla="*/ 2147483647 w 10000"/>
                    <a:gd name="T1" fmla="*/ 2147483647 h 10009"/>
                    <a:gd name="T2" fmla="*/ 2147483647 w 10000"/>
                    <a:gd name="T3" fmla="*/ 2147483647 h 10009"/>
                    <a:gd name="T4" fmla="*/ 2147483647 w 10000"/>
                    <a:gd name="T5" fmla="*/ 2147483647 h 10009"/>
                    <a:gd name="T6" fmla="*/ 2147483647 w 10000"/>
                    <a:gd name="T7" fmla="*/ 2147483647 h 10009"/>
                    <a:gd name="T8" fmla="*/ 2147483647 w 10000"/>
                    <a:gd name="T9" fmla="*/ 2147483647 h 10009"/>
                    <a:gd name="T10" fmla="*/ 2147483647 w 10000"/>
                    <a:gd name="T11" fmla="*/ 2147483647 h 10009"/>
                    <a:gd name="T12" fmla="*/ 2147483647 w 10000"/>
                    <a:gd name="T13" fmla="*/ 161364554 h 10009"/>
                    <a:gd name="T14" fmla="*/ 2147483647 w 10000"/>
                    <a:gd name="T15" fmla="*/ 2147483647 h 10009"/>
                    <a:gd name="T16" fmla="*/ 2147483647 w 10000"/>
                    <a:gd name="T17" fmla="*/ 161364554 h 10009"/>
                    <a:gd name="T18" fmla="*/ 2147483647 w 10000"/>
                    <a:gd name="T19" fmla="*/ 2147483647 h 10009"/>
                    <a:gd name="T20" fmla="*/ 0 w 10000"/>
                    <a:gd name="T21" fmla="*/ 2147483647 h 10009"/>
                    <a:gd name="T22" fmla="*/ 2147483647 w 10000"/>
                    <a:gd name="T23" fmla="*/ 2147483647 h 10009"/>
                    <a:gd name="T24" fmla="*/ 2147483647 w 10000"/>
                    <a:gd name="T25" fmla="*/ 2147483647 h 10009"/>
                    <a:gd name="T26" fmla="*/ 2147483647 w 10000"/>
                    <a:gd name="T27" fmla="*/ 2147483647 h 10009"/>
                    <a:gd name="T28" fmla="*/ 2147483647 w 10000"/>
                    <a:gd name="T29" fmla="*/ 2147483647 h 10009"/>
                    <a:gd name="T30" fmla="*/ 2147483647 w 10000"/>
                    <a:gd name="T31" fmla="*/ 2147483647 h 10009"/>
                    <a:gd name="T32" fmla="*/ 2147483647 w 10000"/>
                    <a:gd name="T33" fmla="*/ 2147483647 h 10009"/>
                    <a:gd name="T34" fmla="*/ 2147483647 w 10000"/>
                    <a:gd name="T35" fmla="*/ 2147483647 h 10009"/>
                    <a:gd name="T36" fmla="*/ 2147483647 w 10000"/>
                    <a:gd name="T37" fmla="*/ 2147483647 h 10009"/>
                    <a:gd name="T38" fmla="*/ 2147483647 w 10000"/>
                    <a:gd name="T39" fmla="*/ 2147483647 h 10009"/>
                    <a:gd name="T40" fmla="*/ 2147483647 w 10000"/>
                    <a:gd name="T41" fmla="*/ 2147483647 h 10009"/>
                    <a:gd name="T42" fmla="*/ 2147483647 w 10000"/>
                    <a:gd name="T43" fmla="*/ 2147483647 h 10009"/>
                    <a:gd name="T44" fmla="*/ 2147483647 w 10000"/>
                    <a:gd name="T45" fmla="*/ 2147483647 h 10009"/>
                    <a:gd name="T46" fmla="*/ 2147483647 w 10000"/>
                    <a:gd name="T47" fmla="*/ 2147483647 h 10009"/>
                    <a:gd name="T48" fmla="*/ 2147483647 w 10000"/>
                    <a:gd name="T49" fmla="*/ 2147483647 h 10009"/>
                    <a:gd name="T50" fmla="*/ 2147483647 w 10000"/>
                    <a:gd name="T51" fmla="*/ 2147483647 h 10009"/>
                    <a:gd name="T52" fmla="*/ 2147483647 w 10000"/>
                    <a:gd name="T53" fmla="*/ 2147483647 h 10009"/>
                    <a:gd name="T54" fmla="*/ 2147483647 w 10000"/>
                    <a:gd name="T55" fmla="*/ 2147483647 h 10009"/>
                    <a:gd name="T56" fmla="*/ 2147483647 w 10000"/>
                    <a:gd name="T57" fmla="*/ 2147483647 h 10009"/>
                    <a:gd name="T58" fmla="*/ 2147483647 w 10000"/>
                    <a:gd name="T59" fmla="*/ 2147483647 h 10009"/>
                    <a:gd name="T60" fmla="*/ 2147483647 w 10000"/>
                    <a:gd name="T61" fmla="*/ 2147483647 h 10009"/>
                    <a:gd name="T62" fmla="*/ 2147483647 w 10000"/>
                    <a:gd name="T63" fmla="*/ 2147483647 h 10009"/>
                    <a:gd name="T64" fmla="*/ 2147483647 w 10000"/>
                    <a:gd name="T65" fmla="*/ 2147483647 h 10009"/>
                    <a:gd name="T66" fmla="*/ 2147483647 w 10000"/>
                    <a:gd name="T67" fmla="*/ 2147483647 h 10009"/>
                    <a:gd name="T68" fmla="*/ 2147483647 w 10000"/>
                    <a:gd name="T69" fmla="*/ 2147483647 h 10009"/>
                    <a:gd name="T70" fmla="*/ 2147483647 w 10000"/>
                    <a:gd name="T71" fmla="*/ 2147483647 h 10009"/>
                    <a:gd name="T72" fmla="*/ 2147483647 w 10000"/>
                    <a:gd name="T73" fmla="*/ 2147483647 h 10009"/>
                    <a:gd name="T74" fmla="*/ 2147483647 w 10000"/>
                    <a:gd name="T75" fmla="*/ 2147483647 h 10009"/>
                    <a:gd name="T76" fmla="*/ 2147483647 w 10000"/>
                    <a:gd name="T77" fmla="*/ 2147483647 h 10009"/>
                    <a:gd name="T78" fmla="*/ 2147483647 w 10000"/>
                    <a:gd name="T79" fmla="*/ 2147483647 h 10009"/>
                    <a:gd name="T80" fmla="*/ 2147483647 w 10000"/>
                    <a:gd name="T81" fmla="*/ 2147483647 h 1000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9">
                      <a:moveTo>
                        <a:pt x="9121" y="1479"/>
                      </a:moveTo>
                      <a:cubicBezTo>
                        <a:pt x="8949" y="1545"/>
                        <a:pt x="8960" y="1470"/>
                        <a:pt x="8734" y="1437"/>
                      </a:cubicBezTo>
                      <a:cubicBezTo>
                        <a:pt x="8508" y="1404"/>
                        <a:pt x="8010" y="1295"/>
                        <a:pt x="7765" y="1279"/>
                      </a:cubicBezTo>
                      <a:cubicBezTo>
                        <a:pt x="7520" y="1263"/>
                        <a:pt x="7390" y="1332"/>
                        <a:pt x="7261" y="1342"/>
                      </a:cubicBezTo>
                      <a:cubicBezTo>
                        <a:pt x="7132" y="1353"/>
                        <a:pt x="7098" y="1443"/>
                        <a:pt x="6991" y="1342"/>
                      </a:cubicBezTo>
                      <a:cubicBezTo>
                        <a:pt x="6884" y="1241"/>
                        <a:pt x="6742" y="937"/>
                        <a:pt x="6618" y="734"/>
                      </a:cubicBezTo>
                      <a:cubicBezTo>
                        <a:pt x="5577" y="492"/>
                        <a:pt x="4284" y="74"/>
                        <a:pt x="3495" y="9"/>
                      </a:cubicBezTo>
                      <a:cubicBezTo>
                        <a:pt x="2706" y="-56"/>
                        <a:pt x="2420" y="231"/>
                        <a:pt x="1882" y="342"/>
                      </a:cubicBezTo>
                      <a:lnTo>
                        <a:pt x="1345" y="9"/>
                      </a:lnTo>
                      <a:lnTo>
                        <a:pt x="806" y="342"/>
                      </a:lnTo>
                      <a:cubicBezTo>
                        <a:pt x="806" y="342"/>
                        <a:pt x="268" y="1009"/>
                        <a:pt x="0" y="1009"/>
                      </a:cubicBezTo>
                      <a:lnTo>
                        <a:pt x="538" y="2676"/>
                      </a:lnTo>
                      <a:lnTo>
                        <a:pt x="1076" y="2009"/>
                      </a:lnTo>
                      <a:lnTo>
                        <a:pt x="2151" y="2342"/>
                      </a:lnTo>
                      <a:lnTo>
                        <a:pt x="2421" y="2676"/>
                      </a:lnTo>
                      <a:lnTo>
                        <a:pt x="2688" y="3009"/>
                      </a:lnTo>
                      <a:cubicBezTo>
                        <a:pt x="2600" y="3342"/>
                        <a:pt x="2510" y="3676"/>
                        <a:pt x="2421" y="4009"/>
                      </a:cubicBezTo>
                      <a:cubicBezTo>
                        <a:pt x="2330" y="4565"/>
                        <a:pt x="2241" y="5120"/>
                        <a:pt x="2151" y="5676"/>
                      </a:cubicBezTo>
                      <a:cubicBezTo>
                        <a:pt x="2062" y="6009"/>
                        <a:pt x="1971" y="6343"/>
                        <a:pt x="1882" y="6676"/>
                      </a:cubicBezTo>
                      <a:lnTo>
                        <a:pt x="1882" y="7342"/>
                      </a:lnTo>
                      <a:cubicBezTo>
                        <a:pt x="1882" y="7482"/>
                        <a:pt x="1889" y="7241"/>
                        <a:pt x="1884" y="7517"/>
                      </a:cubicBezTo>
                      <a:cubicBezTo>
                        <a:pt x="1879" y="7793"/>
                        <a:pt x="1882" y="7594"/>
                        <a:pt x="1882" y="7676"/>
                      </a:cubicBezTo>
                      <a:lnTo>
                        <a:pt x="1882" y="8009"/>
                      </a:lnTo>
                      <a:cubicBezTo>
                        <a:pt x="1792" y="8342"/>
                        <a:pt x="1703" y="8676"/>
                        <a:pt x="1613" y="9009"/>
                      </a:cubicBezTo>
                      <a:lnTo>
                        <a:pt x="2151" y="9009"/>
                      </a:lnTo>
                      <a:lnTo>
                        <a:pt x="3227" y="10009"/>
                      </a:lnTo>
                      <a:lnTo>
                        <a:pt x="4840" y="9342"/>
                      </a:lnTo>
                      <a:lnTo>
                        <a:pt x="6453" y="9009"/>
                      </a:lnTo>
                      <a:lnTo>
                        <a:pt x="7261" y="7676"/>
                      </a:lnTo>
                      <a:lnTo>
                        <a:pt x="8067" y="6342"/>
                      </a:lnTo>
                      <a:cubicBezTo>
                        <a:pt x="8067" y="6120"/>
                        <a:pt x="7941" y="6082"/>
                        <a:pt x="8067" y="5676"/>
                      </a:cubicBezTo>
                      <a:cubicBezTo>
                        <a:pt x="8193" y="5270"/>
                        <a:pt x="8503" y="4112"/>
                        <a:pt x="8822" y="3908"/>
                      </a:cubicBezTo>
                      <a:cubicBezTo>
                        <a:pt x="9185" y="3676"/>
                        <a:pt x="9126" y="3756"/>
                        <a:pt x="9189" y="3701"/>
                      </a:cubicBezTo>
                      <a:cubicBezTo>
                        <a:pt x="9252" y="3646"/>
                        <a:pt x="9284" y="3569"/>
                        <a:pt x="9318" y="3593"/>
                      </a:cubicBezTo>
                      <a:cubicBezTo>
                        <a:pt x="9388" y="3534"/>
                        <a:pt x="9296" y="3577"/>
                        <a:pt x="9415" y="3493"/>
                      </a:cubicBezTo>
                      <a:cubicBezTo>
                        <a:pt x="9534" y="3409"/>
                        <a:pt x="9908" y="3137"/>
                        <a:pt x="9969" y="2847"/>
                      </a:cubicBezTo>
                      <a:cubicBezTo>
                        <a:pt x="10030" y="2557"/>
                        <a:pt x="10018" y="1949"/>
                        <a:pt x="9783" y="1752"/>
                      </a:cubicBezTo>
                      <a:cubicBezTo>
                        <a:pt x="9774" y="1701"/>
                        <a:pt x="9763" y="1649"/>
                        <a:pt x="9754" y="1598"/>
                      </a:cubicBezTo>
                      <a:cubicBezTo>
                        <a:pt x="9738" y="1593"/>
                        <a:pt x="9576" y="1599"/>
                        <a:pt x="9561" y="1594"/>
                      </a:cubicBezTo>
                      <a:lnTo>
                        <a:pt x="9121" y="14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Freeform 322"/>
                <p:cNvSpPr>
                  <a:spLocks/>
                </p:cNvSpPr>
                <p:nvPr/>
              </p:nvSpPr>
              <p:spPr bwMode="auto">
                <a:xfrm rot="926903">
                  <a:off x="4237038" y="3402013"/>
                  <a:ext cx="90487" cy="198437"/>
                </a:xfrm>
                <a:custGeom>
                  <a:avLst/>
                  <a:gdLst>
                    <a:gd name="T0" fmla="*/ 426029799 w 10000"/>
                    <a:gd name="T1" fmla="*/ 2147483647 h 10437"/>
                    <a:gd name="T2" fmla="*/ 426029799 w 10000"/>
                    <a:gd name="T3" fmla="*/ 2147483647 h 10437"/>
                    <a:gd name="T4" fmla="*/ 441127138 w 10000"/>
                    <a:gd name="T5" fmla="*/ 2147483647 h 10437"/>
                    <a:gd name="T6" fmla="*/ 486896829 w 10000"/>
                    <a:gd name="T7" fmla="*/ 2147483647 h 10437"/>
                    <a:gd name="T8" fmla="*/ 486896829 w 10000"/>
                    <a:gd name="T9" fmla="*/ 2147483647 h 10437"/>
                    <a:gd name="T10" fmla="*/ 505393367 w 10000"/>
                    <a:gd name="T11" fmla="*/ 2147483647 h 10437"/>
                    <a:gd name="T12" fmla="*/ 547757218 w 10000"/>
                    <a:gd name="T13" fmla="*/ 2147483647 h 10437"/>
                    <a:gd name="T14" fmla="*/ 556948788 w 10000"/>
                    <a:gd name="T15" fmla="*/ 2147483647 h 10437"/>
                    <a:gd name="T16" fmla="*/ 608617535 w 10000"/>
                    <a:gd name="T17" fmla="*/ 2147483647 h 10437"/>
                    <a:gd name="T18" fmla="*/ 547757218 w 10000"/>
                    <a:gd name="T19" fmla="*/ 2147483647 h 10437"/>
                    <a:gd name="T20" fmla="*/ 486896829 w 10000"/>
                    <a:gd name="T21" fmla="*/ 1175804211 h 10437"/>
                    <a:gd name="T22" fmla="*/ 304309174 w 10000"/>
                    <a:gd name="T23" fmla="*/ 0 h 10437"/>
                    <a:gd name="T24" fmla="*/ 182587736 w 10000"/>
                    <a:gd name="T25" fmla="*/ 1175804211 h 10437"/>
                    <a:gd name="T26" fmla="*/ 121720705 w 10000"/>
                    <a:gd name="T27" fmla="*/ 2147483647 h 10437"/>
                    <a:gd name="T28" fmla="*/ 75167108 w 10000"/>
                    <a:gd name="T29" fmla="*/ 2147483647 h 10437"/>
                    <a:gd name="T30" fmla="*/ 121720705 w 10000"/>
                    <a:gd name="T31" fmla="*/ 2147483647 h 10437"/>
                    <a:gd name="T32" fmla="*/ 121720705 w 10000"/>
                    <a:gd name="T33" fmla="*/ 2147483647 h 10437"/>
                    <a:gd name="T34" fmla="*/ 13937767 w 10000"/>
                    <a:gd name="T35" fmla="*/ 2147483647 h 10437"/>
                    <a:gd name="T36" fmla="*/ 0 w 10000"/>
                    <a:gd name="T37" fmla="*/ 2147483647 h 10437"/>
                    <a:gd name="T38" fmla="*/ 39560971 w 10000"/>
                    <a:gd name="T39" fmla="*/ 2147483647 h 10437"/>
                    <a:gd name="T40" fmla="*/ 121720705 w 10000"/>
                    <a:gd name="T41" fmla="*/ 2147483647 h 10437"/>
                    <a:gd name="T42" fmla="*/ 68959129 w 10000"/>
                    <a:gd name="T43" fmla="*/ 2147483647 h 10437"/>
                    <a:gd name="T44" fmla="*/ 394566826 w 10000"/>
                    <a:gd name="T45" fmla="*/ 2147483647 h 10437"/>
                    <a:gd name="T46" fmla="*/ 436863210 w 10000"/>
                    <a:gd name="T47" fmla="*/ 2147483647 h 10437"/>
                    <a:gd name="T48" fmla="*/ 426029799 w 10000"/>
                    <a:gd name="T49" fmla="*/ 2147483647 h 10437"/>
                    <a:gd name="T50" fmla="*/ 426029799 w 10000"/>
                    <a:gd name="T51" fmla="*/ 2147483647 h 104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0" h="10437">
                      <a:moveTo>
                        <a:pt x="7000" y="8110"/>
                      </a:moveTo>
                      <a:lnTo>
                        <a:pt x="7000" y="7638"/>
                      </a:lnTo>
                      <a:cubicBezTo>
                        <a:pt x="7083" y="7334"/>
                        <a:pt x="7165" y="7030"/>
                        <a:pt x="7248" y="6726"/>
                      </a:cubicBezTo>
                      <a:lnTo>
                        <a:pt x="8000" y="5748"/>
                      </a:lnTo>
                      <a:lnTo>
                        <a:pt x="8000" y="5276"/>
                      </a:lnTo>
                      <a:cubicBezTo>
                        <a:pt x="8101" y="4899"/>
                        <a:pt x="8203" y="4522"/>
                        <a:pt x="8304" y="4145"/>
                      </a:cubicBezTo>
                      <a:lnTo>
                        <a:pt x="9000" y="3386"/>
                      </a:lnTo>
                      <a:cubicBezTo>
                        <a:pt x="9050" y="3079"/>
                        <a:pt x="9101" y="2772"/>
                        <a:pt x="9151" y="2465"/>
                      </a:cubicBezTo>
                      <a:lnTo>
                        <a:pt x="10000" y="1496"/>
                      </a:lnTo>
                      <a:lnTo>
                        <a:pt x="9000" y="1024"/>
                      </a:lnTo>
                      <a:lnTo>
                        <a:pt x="8000" y="472"/>
                      </a:lnTo>
                      <a:lnTo>
                        <a:pt x="5000" y="0"/>
                      </a:lnTo>
                      <a:lnTo>
                        <a:pt x="3000" y="472"/>
                      </a:lnTo>
                      <a:lnTo>
                        <a:pt x="2000" y="1024"/>
                      </a:lnTo>
                      <a:lnTo>
                        <a:pt x="1235" y="1429"/>
                      </a:lnTo>
                      <a:lnTo>
                        <a:pt x="2000" y="2913"/>
                      </a:lnTo>
                      <a:lnTo>
                        <a:pt x="2000" y="4803"/>
                      </a:lnTo>
                      <a:lnTo>
                        <a:pt x="229" y="6206"/>
                      </a:lnTo>
                      <a:cubicBezTo>
                        <a:pt x="153" y="6526"/>
                        <a:pt x="76" y="6845"/>
                        <a:pt x="0" y="7165"/>
                      </a:cubicBezTo>
                      <a:lnTo>
                        <a:pt x="650" y="7719"/>
                      </a:lnTo>
                      <a:lnTo>
                        <a:pt x="2000" y="7638"/>
                      </a:lnTo>
                      <a:lnTo>
                        <a:pt x="1133" y="10397"/>
                      </a:lnTo>
                      <a:lnTo>
                        <a:pt x="6483" y="10437"/>
                      </a:lnTo>
                      <a:cubicBezTo>
                        <a:pt x="6656" y="10000"/>
                        <a:pt x="7005" y="9867"/>
                        <a:pt x="7178" y="9430"/>
                      </a:cubicBezTo>
                      <a:cubicBezTo>
                        <a:pt x="7119" y="9305"/>
                        <a:pt x="7059" y="9180"/>
                        <a:pt x="7000" y="9055"/>
                      </a:cubicBezTo>
                      <a:lnTo>
                        <a:pt x="7000" y="81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2" name="Freeform 341"/>
                <p:cNvSpPr>
                  <a:spLocks/>
                </p:cNvSpPr>
                <p:nvPr/>
              </p:nvSpPr>
              <p:spPr bwMode="auto">
                <a:xfrm>
                  <a:off x="4767263" y="3276600"/>
                  <a:ext cx="190500" cy="84138"/>
                </a:xfrm>
                <a:custGeom>
                  <a:avLst/>
                  <a:gdLst>
                    <a:gd name="T0" fmla="*/ 2147483647 w 10000"/>
                    <a:gd name="T1" fmla="*/ 230353942 h 10000"/>
                    <a:gd name="T2" fmla="*/ 2147483647 w 10000"/>
                    <a:gd name="T3" fmla="*/ 153542679 h 10000"/>
                    <a:gd name="T4" fmla="*/ 2147483647 w 10000"/>
                    <a:gd name="T5" fmla="*/ 153542679 h 10000"/>
                    <a:gd name="T6" fmla="*/ 2147483647 w 10000"/>
                    <a:gd name="T7" fmla="*/ 76771339 h 10000"/>
                    <a:gd name="T8" fmla="*/ 2147483647 w 10000"/>
                    <a:gd name="T9" fmla="*/ 38383015 h 10000"/>
                    <a:gd name="T10" fmla="*/ 2147483647 w 10000"/>
                    <a:gd name="T11" fmla="*/ 38383015 h 10000"/>
                    <a:gd name="T12" fmla="*/ 2147483647 w 10000"/>
                    <a:gd name="T13" fmla="*/ 0 h 10000"/>
                    <a:gd name="T14" fmla="*/ 2147483647 w 10000"/>
                    <a:gd name="T15" fmla="*/ 38383015 h 10000"/>
                    <a:gd name="T16" fmla="*/ 2147483647 w 10000"/>
                    <a:gd name="T17" fmla="*/ 38383015 h 10000"/>
                    <a:gd name="T18" fmla="*/ 2147483647 w 10000"/>
                    <a:gd name="T19" fmla="*/ 76771339 h 10000"/>
                    <a:gd name="T20" fmla="*/ 2147483647 w 10000"/>
                    <a:gd name="T21" fmla="*/ 115154355 h 10000"/>
                    <a:gd name="T22" fmla="*/ 2147483647 w 10000"/>
                    <a:gd name="T23" fmla="*/ 191925686 h 10000"/>
                    <a:gd name="T24" fmla="*/ 2147483647 w 10000"/>
                    <a:gd name="T25" fmla="*/ 230353942 h 10000"/>
                    <a:gd name="T26" fmla="*/ 2147483647 w 10000"/>
                    <a:gd name="T27" fmla="*/ 230353942 h 10000"/>
                    <a:gd name="T28" fmla="*/ 2147483647 w 10000"/>
                    <a:gd name="T29" fmla="*/ 268737521 h 10000"/>
                    <a:gd name="T30" fmla="*/ 2147483647 w 10000"/>
                    <a:gd name="T31" fmla="*/ 268737521 h 10000"/>
                    <a:gd name="T32" fmla="*/ 1048843394 w 10000"/>
                    <a:gd name="T33" fmla="*/ 268737521 h 10000"/>
                    <a:gd name="T34" fmla="*/ 0 w 10000"/>
                    <a:gd name="T35" fmla="*/ 268737521 h 10000"/>
                    <a:gd name="T36" fmla="*/ 1048843394 w 10000"/>
                    <a:gd name="T37" fmla="*/ 307125281 h 10000"/>
                    <a:gd name="T38" fmla="*/ 2147483647 w 10000"/>
                    <a:gd name="T39" fmla="*/ 383896612 h 10000"/>
                    <a:gd name="T40" fmla="*/ 2147483647 w 10000"/>
                    <a:gd name="T41" fmla="*/ 422280200 h 10000"/>
                    <a:gd name="T42" fmla="*/ 2147483647 w 10000"/>
                    <a:gd name="T43" fmla="*/ 383896612 h 10000"/>
                    <a:gd name="T44" fmla="*/ 2147483647 w 10000"/>
                    <a:gd name="T45" fmla="*/ 383896612 h 10000"/>
                    <a:gd name="T46" fmla="*/ 2147483647 w 10000"/>
                    <a:gd name="T47" fmla="*/ 422280200 h 10000"/>
                    <a:gd name="T48" fmla="*/ 2147483647 w 10000"/>
                    <a:gd name="T49" fmla="*/ 422280200 h 10000"/>
                    <a:gd name="T50" fmla="*/ 2147483647 w 10000"/>
                    <a:gd name="T51" fmla="*/ 422280200 h 10000"/>
                    <a:gd name="T52" fmla="*/ 2147483647 w 10000"/>
                    <a:gd name="T53" fmla="*/ 345508860 h 10000"/>
                    <a:gd name="T54" fmla="*/ 2147483647 w 10000"/>
                    <a:gd name="T55" fmla="*/ 345508860 h 10000"/>
                    <a:gd name="T56" fmla="*/ 2147483647 w 10000"/>
                    <a:gd name="T57" fmla="*/ 230353942 h 1000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0000" h="10000">
                      <a:moveTo>
                        <a:pt x="9583" y="5455"/>
                      </a:moveTo>
                      <a:lnTo>
                        <a:pt x="10000" y="3636"/>
                      </a:lnTo>
                      <a:lnTo>
                        <a:pt x="9583" y="1818"/>
                      </a:lnTo>
                      <a:lnTo>
                        <a:pt x="9583" y="909"/>
                      </a:lnTo>
                      <a:lnTo>
                        <a:pt x="9167" y="909"/>
                      </a:lnTo>
                      <a:lnTo>
                        <a:pt x="7500" y="0"/>
                      </a:lnTo>
                      <a:lnTo>
                        <a:pt x="7083" y="909"/>
                      </a:lnTo>
                      <a:lnTo>
                        <a:pt x="5833" y="909"/>
                      </a:lnTo>
                      <a:lnTo>
                        <a:pt x="5417" y="1818"/>
                      </a:lnTo>
                      <a:lnTo>
                        <a:pt x="4583" y="2727"/>
                      </a:lnTo>
                      <a:lnTo>
                        <a:pt x="5000" y="4545"/>
                      </a:lnTo>
                      <a:cubicBezTo>
                        <a:pt x="5000" y="4545"/>
                        <a:pt x="5000" y="5455"/>
                        <a:pt x="4583" y="5455"/>
                      </a:cubicBezTo>
                      <a:lnTo>
                        <a:pt x="4167" y="5455"/>
                      </a:lnTo>
                      <a:lnTo>
                        <a:pt x="2500" y="6364"/>
                      </a:lnTo>
                      <a:lnTo>
                        <a:pt x="1667" y="6364"/>
                      </a:lnTo>
                      <a:lnTo>
                        <a:pt x="417" y="6364"/>
                      </a:lnTo>
                      <a:lnTo>
                        <a:pt x="0" y="6364"/>
                      </a:lnTo>
                      <a:lnTo>
                        <a:pt x="417" y="7273"/>
                      </a:lnTo>
                      <a:lnTo>
                        <a:pt x="1250" y="9091"/>
                      </a:lnTo>
                      <a:lnTo>
                        <a:pt x="1667" y="10000"/>
                      </a:lnTo>
                      <a:lnTo>
                        <a:pt x="2083" y="9091"/>
                      </a:lnTo>
                      <a:lnTo>
                        <a:pt x="3750" y="9091"/>
                      </a:lnTo>
                      <a:lnTo>
                        <a:pt x="5417" y="10000"/>
                      </a:lnTo>
                      <a:lnTo>
                        <a:pt x="5833" y="10000"/>
                      </a:lnTo>
                      <a:lnTo>
                        <a:pt x="7500" y="10000"/>
                      </a:lnTo>
                      <a:lnTo>
                        <a:pt x="8750" y="8182"/>
                      </a:lnTo>
                      <a:lnTo>
                        <a:pt x="9167" y="8182"/>
                      </a:lnTo>
                      <a:cubicBezTo>
                        <a:pt x="9306" y="7273"/>
                        <a:pt x="9444" y="6364"/>
                        <a:pt x="9583" y="545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3" name="Freeform 342"/>
                <p:cNvSpPr>
                  <a:spLocks/>
                </p:cNvSpPr>
                <p:nvPr/>
              </p:nvSpPr>
              <p:spPr bwMode="auto">
                <a:xfrm rot="471028">
                  <a:off x="4440238" y="3171825"/>
                  <a:ext cx="304800" cy="293688"/>
                </a:xfrm>
                <a:custGeom>
                  <a:avLst/>
                  <a:gdLst>
                    <a:gd name="T0" fmla="*/ 2147483647 w 10043"/>
                    <a:gd name="T1" fmla="*/ 2147483647 h 10000"/>
                    <a:gd name="T2" fmla="*/ 2147483647 w 10043"/>
                    <a:gd name="T3" fmla="*/ 2147483647 h 10000"/>
                    <a:gd name="T4" fmla="*/ 2147483647 w 10043"/>
                    <a:gd name="T5" fmla="*/ 2147483647 h 10000"/>
                    <a:gd name="T6" fmla="*/ 2147483647 w 10043"/>
                    <a:gd name="T7" fmla="*/ 2147483647 h 10000"/>
                    <a:gd name="T8" fmla="*/ 2147483647 w 10043"/>
                    <a:gd name="T9" fmla="*/ 2147483647 h 10000"/>
                    <a:gd name="T10" fmla="*/ 2147483647 w 10043"/>
                    <a:gd name="T11" fmla="*/ 2147483647 h 10000"/>
                    <a:gd name="T12" fmla="*/ 2147483647 w 10043"/>
                    <a:gd name="T13" fmla="*/ 2147483647 h 10000"/>
                    <a:gd name="T14" fmla="*/ 2147483647 w 10043"/>
                    <a:gd name="T15" fmla="*/ 2147483647 h 10000"/>
                    <a:gd name="T16" fmla="*/ 2147483647 w 10043"/>
                    <a:gd name="T17" fmla="*/ 2147483647 h 10000"/>
                    <a:gd name="T18" fmla="*/ 2147483647 w 10043"/>
                    <a:gd name="T19" fmla="*/ 2147483647 h 10000"/>
                    <a:gd name="T20" fmla="*/ 2147483647 w 10043"/>
                    <a:gd name="T21" fmla="*/ 2147483647 h 10000"/>
                    <a:gd name="T22" fmla="*/ 2147483647 w 10043"/>
                    <a:gd name="T23" fmla="*/ 2147483647 h 10000"/>
                    <a:gd name="T24" fmla="*/ 2147483647 w 10043"/>
                    <a:gd name="T25" fmla="*/ 2147483647 h 10000"/>
                    <a:gd name="T26" fmla="*/ 2147483647 w 10043"/>
                    <a:gd name="T27" fmla="*/ 2147483647 h 10000"/>
                    <a:gd name="T28" fmla="*/ 2147483647 w 10043"/>
                    <a:gd name="T29" fmla="*/ 2147483647 h 10000"/>
                    <a:gd name="T30" fmla="*/ 2147483647 w 10043"/>
                    <a:gd name="T31" fmla="*/ 2147483647 h 10000"/>
                    <a:gd name="T32" fmla="*/ 2147483647 w 10043"/>
                    <a:gd name="T33" fmla="*/ 2147483647 h 10000"/>
                    <a:gd name="T34" fmla="*/ 2147483647 w 10043"/>
                    <a:gd name="T35" fmla="*/ 2147483647 h 10000"/>
                    <a:gd name="T36" fmla="*/ 2147483647 w 10043"/>
                    <a:gd name="T37" fmla="*/ 2147483647 h 10000"/>
                    <a:gd name="T38" fmla="*/ 2147483647 w 10043"/>
                    <a:gd name="T39" fmla="*/ 2147483647 h 10000"/>
                    <a:gd name="T40" fmla="*/ 2147483647 w 10043"/>
                    <a:gd name="T41" fmla="*/ 0 h 10000"/>
                    <a:gd name="T42" fmla="*/ 2147483647 w 10043"/>
                    <a:gd name="T43" fmla="*/ 2147483647 h 10000"/>
                    <a:gd name="T44" fmla="*/ 2147483647 w 10043"/>
                    <a:gd name="T45" fmla="*/ 2147483647 h 10000"/>
                    <a:gd name="T46" fmla="*/ 2147483647 w 10043"/>
                    <a:gd name="T47" fmla="*/ 2147483647 h 10000"/>
                    <a:gd name="T48" fmla="*/ 2147483647 w 10043"/>
                    <a:gd name="T49" fmla="*/ 2147483647 h 10000"/>
                    <a:gd name="T50" fmla="*/ 2147483647 w 10043"/>
                    <a:gd name="T51" fmla="*/ 2147483647 h 10000"/>
                    <a:gd name="T52" fmla="*/ 2147483647 w 10043"/>
                    <a:gd name="T53" fmla="*/ 2147483647 h 10000"/>
                    <a:gd name="T54" fmla="*/ 2147483647 w 10043"/>
                    <a:gd name="T55" fmla="*/ 2147483647 h 10000"/>
                    <a:gd name="T56" fmla="*/ 2147483647 w 10043"/>
                    <a:gd name="T57" fmla="*/ 2147483647 h 10000"/>
                    <a:gd name="T58" fmla="*/ 2147483647 w 10043"/>
                    <a:gd name="T59" fmla="*/ 2147483647 h 10000"/>
                    <a:gd name="T60" fmla="*/ 2147483647 w 10043"/>
                    <a:gd name="T61" fmla="*/ 2147483647 h 10000"/>
                    <a:gd name="T62" fmla="*/ 2147483647 w 10043"/>
                    <a:gd name="T63" fmla="*/ 2147483647 h 10000"/>
                    <a:gd name="T64" fmla="*/ 2147483647 w 10043"/>
                    <a:gd name="T65" fmla="*/ 2147483647 h 10000"/>
                    <a:gd name="T66" fmla="*/ 852645632 w 10043"/>
                    <a:gd name="T67" fmla="*/ 2147483647 h 10000"/>
                    <a:gd name="T68" fmla="*/ 2147483647 w 10043"/>
                    <a:gd name="T69" fmla="*/ 2147483647 h 10000"/>
                    <a:gd name="T70" fmla="*/ 2147483647 w 10043"/>
                    <a:gd name="T71" fmla="*/ 2147483647 h 10000"/>
                    <a:gd name="T72" fmla="*/ 2147483647 w 10043"/>
                    <a:gd name="T73" fmla="*/ 2147483647 h 10000"/>
                    <a:gd name="T74" fmla="*/ 2147483647 w 10043"/>
                    <a:gd name="T75" fmla="*/ 2147483647 h 10000"/>
                    <a:gd name="T76" fmla="*/ 2147483647 w 10043"/>
                    <a:gd name="T77" fmla="*/ 2147483647 h 10000"/>
                    <a:gd name="T78" fmla="*/ 2147483647 w 10043"/>
                    <a:gd name="T79" fmla="*/ 2147483647 h 10000"/>
                    <a:gd name="T80" fmla="*/ 2147483647 w 10043"/>
                    <a:gd name="T81" fmla="*/ 2147483647 h 10000"/>
                    <a:gd name="T82" fmla="*/ 2147483647 w 10043"/>
                    <a:gd name="T83" fmla="*/ 2147483647 h 10000"/>
                    <a:gd name="T84" fmla="*/ 2147483647 w 10043"/>
                    <a:gd name="T85" fmla="*/ 2147483647 h 10000"/>
                    <a:gd name="T86" fmla="*/ 2147483647 w 10043"/>
                    <a:gd name="T87" fmla="*/ 2147483647 h 10000"/>
                    <a:gd name="T88" fmla="*/ 2147483647 w 10043"/>
                    <a:gd name="T89" fmla="*/ 2147483647 h 10000"/>
                    <a:gd name="T90" fmla="*/ 2147483647 w 10043"/>
                    <a:gd name="T91" fmla="*/ 2147483647 h 10000"/>
                    <a:gd name="T92" fmla="*/ 2147483647 w 10043"/>
                    <a:gd name="T93" fmla="*/ 2147483647 h 10000"/>
                    <a:gd name="T94" fmla="*/ 2147483647 w 10043"/>
                    <a:gd name="T95" fmla="*/ 2147483647 h 10000"/>
                    <a:gd name="T96" fmla="*/ 2147483647 w 10043"/>
                    <a:gd name="T97" fmla="*/ 2147483647 h 10000"/>
                    <a:gd name="T98" fmla="*/ 2147483647 w 10043"/>
                    <a:gd name="T99" fmla="*/ 2147483647 h 10000"/>
                    <a:gd name="T100" fmla="*/ 2147483647 w 10043"/>
                    <a:gd name="T101" fmla="*/ 2147483647 h 10000"/>
                    <a:gd name="T102" fmla="*/ 2147483647 w 10043"/>
                    <a:gd name="T103" fmla="*/ 2147483647 h 10000"/>
                    <a:gd name="T104" fmla="*/ 2147483647 w 10043"/>
                    <a:gd name="T105" fmla="*/ 2147483647 h 10000"/>
                    <a:gd name="T106" fmla="*/ 2147483647 w 10043"/>
                    <a:gd name="T107" fmla="*/ 2147483647 h 10000"/>
                    <a:gd name="T108" fmla="*/ 2147483647 w 10043"/>
                    <a:gd name="T109" fmla="*/ 2147483647 h 10000"/>
                    <a:gd name="T110" fmla="*/ 2147483647 w 10043"/>
                    <a:gd name="T111" fmla="*/ 2147483647 h 10000"/>
                    <a:gd name="T112" fmla="*/ 2147483647 w 10043"/>
                    <a:gd name="T113" fmla="*/ 2147483647 h 10000"/>
                    <a:gd name="T114" fmla="*/ 2147483647 w 10043"/>
                    <a:gd name="T115" fmla="*/ 2147483647 h 10000"/>
                    <a:gd name="T116" fmla="*/ 2147483647 w 10043"/>
                    <a:gd name="T117" fmla="*/ 2147483647 h 10000"/>
                    <a:gd name="T118" fmla="*/ 2147483647 w 10043"/>
                    <a:gd name="T119" fmla="*/ 2147483647 h 10000"/>
                    <a:gd name="T120" fmla="*/ 2147483647 w 10043"/>
                    <a:gd name="T121" fmla="*/ 2147483647 h 100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043" h="10000">
                      <a:moveTo>
                        <a:pt x="9119" y="7195"/>
                      </a:moveTo>
                      <a:cubicBezTo>
                        <a:pt x="9204" y="7033"/>
                        <a:pt x="9249" y="6746"/>
                        <a:pt x="9276" y="6559"/>
                      </a:cubicBezTo>
                      <a:cubicBezTo>
                        <a:pt x="9302" y="6372"/>
                        <a:pt x="9276" y="6235"/>
                        <a:pt x="9276" y="6074"/>
                      </a:cubicBezTo>
                      <a:cubicBezTo>
                        <a:pt x="9191" y="5911"/>
                        <a:pt x="9105" y="5750"/>
                        <a:pt x="9020" y="5588"/>
                      </a:cubicBezTo>
                      <a:cubicBezTo>
                        <a:pt x="8849" y="5588"/>
                        <a:pt x="8579" y="5641"/>
                        <a:pt x="8508" y="5588"/>
                      </a:cubicBezTo>
                      <a:cubicBezTo>
                        <a:pt x="8437" y="5534"/>
                        <a:pt x="8566" y="5375"/>
                        <a:pt x="8596" y="5268"/>
                      </a:cubicBezTo>
                      <a:cubicBezTo>
                        <a:pt x="8822" y="4969"/>
                        <a:pt x="9120" y="4562"/>
                        <a:pt x="9276" y="4373"/>
                      </a:cubicBezTo>
                      <a:cubicBezTo>
                        <a:pt x="9431" y="4183"/>
                        <a:pt x="9446" y="4210"/>
                        <a:pt x="9531" y="4129"/>
                      </a:cubicBezTo>
                      <a:lnTo>
                        <a:pt x="9531" y="3158"/>
                      </a:lnTo>
                      <a:lnTo>
                        <a:pt x="10043" y="2672"/>
                      </a:lnTo>
                      <a:lnTo>
                        <a:pt x="9276" y="2429"/>
                      </a:lnTo>
                      <a:lnTo>
                        <a:pt x="8764" y="2186"/>
                      </a:lnTo>
                      <a:lnTo>
                        <a:pt x="7996" y="1943"/>
                      </a:lnTo>
                      <a:lnTo>
                        <a:pt x="7741" y="1700"/>
                      </a:lnTo>
                      <a:lnTo>
                        <a:pt x="7229" y="1457"/>
                      </a:lnTo>
                      <a:lnTo>
                        <a:pt x="6717" y="1215"/>
                      </a:lnTo>
                      <a:lnTo>
                        <a:pt x="6461" y="729"/>
                      </a:lnTo>
                      <a:lnTo>
                        <a:pt x="5950" y="486"/>
                      </a:lnTo>
                      <a:lnTo>
                        <a:pt x="5694" y="0"/>
                      </a:lnTo>
                      <a:lnTo>
                        <a:pt x="5182" y="243"/>
                      </a:lnTo>
                      <a:lnTo>
                        <a:pt x="4671" y="1215"/>
                      </a:lnTo>
                      <a:cubicBezTo>
                        <a:pt x="4586" y="1296"/>
                        <a:pt x="4545" y="1311"/>
                        <a:pt x="4415" y="1457"/>
                      </a:cubicBezTo>
                      <a:cubicBezTo>
                        <a:pt x="4285" y="1603"/>
                        <a:pt x="4129" y="1996"/>
                        <a:pt x="3890" y="2092"/>
                      </a:cubicBezTo>
                      <a:cubicBezTo>
                        <a:pt x="3651" y="2188"/>
                        <a:pt x="3168" y="2108"/>
                        <a:pt x="2979" y="2034"/>
                      </a:cubicBezTo>
                      <a:cubicBezTo>
                        <a:pt x="2790" y="1960"/>
                        <a:pt x="2862" y="1718"/>
                        <a:pt x="2757" y="1649"/>
                      </a:cubicBezTo>
                      <a:cubicBezTo>
                        <a:pt x="2652" y="1580"/>
                        <a:pt x="2418" y="1522"/>
                        <a:pt x="2348" y="1621"/>
                      </a:cubicBezTo>
                      <a:cubicBezTo>
                        <a:pt x="2279" y="1720"/>
                        <a:pt x="2337" y="2029"/>
                        <a:pt x="2340" y="2245"/>
                      </a:cubicBezTo>
                      <a:cubicBezTo>
                        <a:pt x="2343" y="2461"/>
                        <a:pt x="2491" y="2803"/>
                        <a:pt x="2368" y="2915"/>
                      </a:cubicBezTo>
                      <a:cubicBezTo>
                        <a:pt x="2245" y="3027"/>
                        <a:pt x="1781" y="2985"/>
                        <a:pt x="1601" y="2915"/>
                      </a:cubicBezTo>
                      <a:cubicBezTo>
                        <a:pt x="1421" y="2845"/>
                        <a:pt x="1442" y="2545"/>
                        <a:pt x="1289" y="2497"/>
                      </a:cubicBezTo>
                      <a:cubicBezTo>
                        <a:pt x="1136" y="2449"/>
                        <a:pt x="893" y="2584"/>
                        <a:pt x="684" y="2625"/>
                      </a:cubicBezTo>
                      <a:cubicBezTo>
                        <a:pt x="475" y="2666"/>
                        <a:pt x="131" y="2638"/>
                        <a:pt x="33" y="2742"/>
                      </a:cubicBezTo>
                      <a:cubicBezTo>
                        <a:pt x="-65" y="2846"/>
                        <a:pt x="82" y="3088"/>
                        <a:pt x="94" y="3251"/>
                      </a:cubicBezTo>
                      <a:cubicBezTo>
                        <a:pt x="106" y="3414"/>
                        <a:pt x="-17" y="3533"/>
                        <a:pt x="105" y="3720"/>
                      </a:cubicBezTo>
                      <a:cubicBezTo>
                        <a:pt x="228" y="3907"/>
                        <a:pt x="584" y="4264"/>
                        <a:pt x="833" y="4373"/>
                      </a:cubicBezTo>
                      <a:cubicBezTo>
                        <a:pt x="1082" y="4481"/>
                        <a:pt x="1345" y="4373"/>
                        <a:pt x="1601" y="4373"/>
                      </a:cubicBezTo>
                      <a:lnTo>
                        <a:pt x="1856" y="4616"/>
                      </a:lnTo>
                      <a:lnTo>
                        <a:pt x="1856" y="4859"/>
                      </a:lnTo>
                      <a:lnTo>
                        <a:pt x="2112" y="5345"/>
                      </a:lnTo>
                      <a:cubicBezTo>
                        <a:pt x="2197" y="5588"/>
                        <a:pt x="2283" y="5831"/>
                        <a:pt x="2368" y="6074"/>
                      </a:cubicBezTo>
                      <a:lnTo>
                        <a:pt x="2624" y="6316"/>
                      </a:lnTo>
                      <a:cubicBezTo>
                        <a:pt x="2624" y="6559"/>
                        <a:pt x="2696" y="6675"/>
                        <a:pt x="2624" y="7045"/>
                      </a:cubicBezTo>
                      <a:cubicBezTo>
                        <a:pt x="2551" y="7414"/>
                        <a:pt x="2272" y="8240"/>
                        <a:pt x="2188" y="8533"/>
                      </a:cubicBezTo>
                      <a:cubicBezTo>
                        <a:pt x="2104" y="8826"/>
                        <a:pt x="2064" y="8649"/>
                        <a:pt x="2118" y="8804"/>
                      </a:cubicBezTo>
                      <a:cubicBezTo>
                        <a:pt x="2173" y="8958"/>
                        <a:pt x="2390" y="9351"/>
                        <a:pt x="2516" y="9462"/>
                      </a:cubicBezTo>
                      <a:cubicBezTo>
                        <a:pt x="2643" y="9574"/>
                        <a:pt x="2734" y="9472"/>
                        <a:pt x="2880" y="9474"/>
                      </a:cubicBezTo>
                      <a:cubicBezTo>
                        <a:pt x="3025" y="9476"/>
                        <a:pt x="3220" y="9474"/>
                        <a:pt x="3391" y="9474"/>
                      </a:cubicBezTo>
                      <a:lnTo>
                        <a:pt x="4159" y="9717"/>
                      </a:lnTo>
                      <a:lnTo>
                        <a:pt x="4671" y="9717"/>
                      </a:lnTo>
                      <a:lnTo>
                        <a:pt x="5438" y="9960"/>
                      </a:lnTo>
                      <a:cubicBezTo>
                        <a:pt x="5609" y="9960"/>
                        <a:pt x="5793" y="10051"/>
                        <a:pt x="5950" y="9960"/>
                      </a:cubicBezTo>
                      <a:cubicBezTo>
                        <a:pt x="6106" y="9870"/>
                        <a:pt x="6222" y="9506"/>
                        <a:pt x="6375" y="9413"/>
                      </a:cubicBezTo>
                      <a:cubicBezTo>
                        <a:pt x="6529" y="9321"/>
                        <a:pt x="6594" y="9367"/>
                        <a:pt x="6869" y="9401"/>
                      </a:cubicBezTo>
                      <a:cubicBezTo>
                        <a:pt x="7143" y="9436"/>
                        <a:pt x="7722" y="9569"/>
                        <a:pt x="8022" y="9625"/>
                      </a:cubicBezTo>
                      <a:cubicBezTo>
                        <a:pt x="8322" y="9682"/>
                        <a:pt x="8393" y="9858"/>
                        <a:pt x="8668" y="9743"/>
                      </a:cubicBezTo>
                      <a:cubicBezTo>
                        <a:pt x="8942" y="9628"/>
                        <a:pt x="9580" y="8937"/>
                        <a:pt x="9665" y="8937"/>
                      </a:cubicBezTo>
                      <a:lnTo>
                        <a:pt x="9079" y="8091"/>
                      </a:lnTo>
                      <a:cubicBezTo>
                        <a:pt x="9008" y="7886"/>
                        <a:pt x="8985" y="7957"/>
                        <a:pt x="8942" y="7836"/>
                      </a:cubicBezTo>
                      <a:cubicBezTo>
                        <a:pt x="8899" y="7714"/>
                        <a:pt x="9114" y="7387"/>
                        <a:pt x="9119" y="719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4" name="Freeform 343"/>
                <p:cNvSpPr>
                  <a:spLocks/>
                </p:cNvSpPr>
                <p:nvPr/>
              </p:nvSpPr>
              <p:spPr bwMode="auto">
                <a:xfrm>
                  <a:off x="4699000" y="3348038"/>
                  <a:ext cx="311150" cy="315912"/>
                </a:xfrm>
                <a:custGeom>
                  <a:avLst/>
                  <a:gdLst>
                    <a:gd name="T0" fmla="*/ 2147483647 w 154"/>
                    <a:gd name="T1" fmla="*/ 2147483647 h 154"/>
                    <a:gd name="T2" fmla="*/ 2147483647 w 154"/>
                    <a:gd name="T3" fmla="*/ 0 h 154"/>
                    <a:gd name="T4" fmla="*/ 2147483647 w 154"/>
                    <a:gd name="T5" fmla="*/ 0 h 154"/>
                    <a:gd name="T6" fmla="*/ 2147483647 w 154"/>
                    <a:gd name="T7" fmla="*/ 2147483647 h 154"/>
                    <a:gd name="T8" fmla="*/ 2147483647 w 154"/>
                    <a:gd name="T9" fmla="*/ 2147483647 h 154"/>
                    <a:gd name="T10" fmla="*/ 2147483647 w 154"/>
                    <a:gd name="T11" fmla="*/ 2147483647 h 154"/>
                    <a:gd name="T12" fmla="*/ 2147483647 w 154"/>
                    <a:gd name="T13" fmla="*/ 2147483647 h 154"/>
                    <a:gd name="T14" fmla="*/ 2147483647 w 154"/>
                    <a:gd name="T15" fmla="*/ 2147483647 h 154"/>
                    <a:gd name="T16" fmla="*/ 2147483647 w 154"/>
                    <a:gd name="T17" fmla="*/ 2147483647 h 154"/>
                    <a:gd name="T18" fmla="*/ 2147483647 w 154"/>
                    <a:gd name="T19" fmla="*/ 2147483647 h 154"/>
                    <a:gd name="T20" fmla="*/ 2147483647 w 154"/>
                    <a:gd name="T21" fmla="*/ 2147483647 h 154"/>
                    <a:gd name="T22" fmla="*/ 0 w 154"/>
                    <a:gd name="T23" fmla="*/ 2147483647 h 154"/>
                    <a:gd name="T24" fmla="*/ 2147483647 w 154"/>
                    <a:gd name="T25" fmla="*/ 2147483647 h 154"/>
                    <a:gd name="T26" fmla="*/ 2147483647 w 154"/>
                    <a:gd name="T27" fmla="*/ 2147483647 h 154"/>
                    <a:gd name="T28" fmla="*/ 2147483647 w 154"/>
                    <a:gd name="T29" fmla="*/ 2147483647 h 154"/>
                    <a:gd name="T30" fmla="*/ 2147483647 w 154"/>
                    <a:gd name="T31" fmla="*/ 2147483647 h 154"/>
                    <a:gd name="T32" fmla="*/ 2147483647 w 154"/>
                    <a:gd name="T33" fmla="*/ 2147483647 h 154"/>
                    <a:gd name="T34" fmla="*/ 2147483647 w 154"/>
                    <a:gd name="T35" fmla="*/ 2147483647 h 154"/>
                    <a:gd name="T36" fmla="*/ 2147483647 w 154"/>
                    <a:gd name="T37" fmla="*/ 2147483647 h 154"/>
                    <a:gd name="T38" fmla="*/ 2147483647 w 154"/>
                    <a:gd name="T39" fmla="*/ 2147483647 h 154"/>
                    <a:gd name="T40" fmla="*/ 2147483647 w 154"/>
                    <a:gd name="T41" fmla="*/ 2147483647 h 154"/>
                    <a:gd name="T42" fmla="*/ 2147483647 w 154"/>
                    <a:gd name="T43" fmla="*/ 2147483647 h 154"/>
                    <a:gd name="T44" fmla="*/ 2147483647 w 154"/>
                    <a:gd name="T45" fmla="*/ 2147483647 h 154"/>
                    <a:gd name="T46" fmla="*/ 2147483647 w 154"/>
                    <a:gd name="T47" fmla="*/ 2147483647 h 154"/>
                    <a:gd name="T48" fmla="*/ 2147483647 w 154"/>
                    <a:gd name="T49" fmla="*/ 2147483647 h 154"/>
                    <a:gd name="T50" fmla="*/ 2147483647 w 154"/>
                    <a:gd name="T51" fmla="*/ 2147483647 h 154"/>
                    <a:gd name="T52" fmla="*/ 2147483647 w 154"/>
                    <a:gd name="T53" fmla="*/ 2147483647 h 154"/>
                    <a:gd name="T54" fmla="*/ 2147483647 w 154"/>
                    <a:gd name="T55" fmla="*/ 2147483647 h 154"/>
                    <a:gd name="T56" fmla="*/ 2147483647 w 154"/>
                    <a:gd name="T57" fmla="*/ 2147483647 h 154"/>
                    <a:gd name="T58" fmla="*/ 2147483647 w 154"/>
                    <a:gd name="T59" fmla="*/ 2147483647 h 154"/>
                    <a:gd name="T60" fmla="*/ 2147483647 w 154"/>
                    <a:gd name="T61" fmla="*/ 2147483647 h 154"/>
                    <a:gd name="T62" fmla="*/ 2147483647 w 154"/>
                    <a:gd name="T63" fmla="*/ 2147483647 h 154"/>
                    <a:gd name="T64" fmla="*/ 2147483647 w 154"/>
                    <a:gd name="T65" fmla="*/ 2147483647 h 154"/>
                    <a:gd name="T66" fmla="*/ 2147483647 w 154"/>
                    <a:gd name="T67" fmla="*/ 2147483647 h 1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54" h="154">
                      <a:moveTo>
                        <a:pt x="87" y="4"/>
                      </a:moveTo>
                      <a:lnTo>
                        <a:pt x="71" y="0"/>
                      </a:ln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6" y="4"/>
                      </a:lnTo>
                      <a:lnTo>
                        <a:pt x="37" y="8"/>
                      </a:lnTo>
                      <a:lnTo>
                        <a:pt x="25" y="12"/>
                      </a:lnTo>
                      <a:lnTo>
                        <a:pt x="21" y="8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25"/>
                      </a:lnTo>
                      <a:lnTo>
                        <a:pt x="0" y="33"/>
                      </a:lnTo>
                      <a:lnTo>
                        <a:pt x="4" y="45"/>
                      </a:lnTo>
                      <a:lnTo>
                        <a:pt x="12" y="54"/>
                      </a:lnTo>
                      <a:lnTo>
                        <a:pt x="21" y="45"/>
                      </a:lnTo>
                      <a:lnTo>
                        <a:pt x="42" y="54"/>
                      </a:lnTo>
                      <a:lnTo>
                        <a:pt x="54" y="78"/>
                      </a:lnTo>
                      <a:lnTo>
                        <a:pt x="67" y="95"/>
                      </a:lnTo>
                      <a:lnTo>
                        <a:pt x="96" y="112"/>
                      </a:lnTo>
                      <a:lnTo>
                        <a:pt x="114" y="126"/>
                      </a:lnTo>
                      <a:lnTo>
                        <a:pt x="106" y="154"/>
                      </a:lnTo>
                      <a:lnTo>
                        <a:pt x="133" y="133"/>
                      </a:lnTo>
                      <a:lnTo>
                        <a:pt x="133" y="120"/>
                      </a:lnTo>
                      <a:lnTo>
                        <a:pt x="146" y="124"/>
                      </a:lnTo>
                      <a:lnTo>
                        <a:pt x="154" y="124"/>
                      </a:lnTo>
                      <a:lnTo>
                        <a:pt x="133" y="104"/>
                      </a:lnTo>
                      <a:lnTo>
                        <a:pt x="117" y="91"/>
                      </a:lnTo>
                      <a:lnTo>
                        <a:pt x="104" y="87"/>
                      </a:lnTo>
                      <a:lnTo>
                        <a:pt x="87" y="58"/>
                      </a:lnTo>
                      <a:lnTo>
                        <a:pt x="79" y="41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7" y="16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5" name="Freeform 344"/>
                <p:cNvSpPr>
                  <a:spLocks/>
                </p:cNvSpPr>
                <p:nvPr/>
              </p:nvSpPr>
              <p:spPr bwMode="auto">
                <a:xfrm>
                  <a:off x="4691063" y="3040063"/>
                  <a:ext cx="200025" cy="292100"/>
                </a:xfrm>
                <a:custGeom>
                  <a:avLst/>
                  <a:gdLst>
                    <a:gd name="T0" fmla="*/ 2147483647 w 10045"/>
                    <a:gd name="T1" fmla="*/ 2147483647 h 10019"/>
                    <a:gd name="T2" fmla="*/ 2147483647 w 10045"/>
                    <a:gd name="T3" fmla="*/ 2147483647 h 10019"/>
                    <a:gd name="T4" fmla="*/ 2147483647 w 10045"/>
                    <a:gd name="T5" fmla="*/ 2147483647 h 10019"/>
                    <a:gd name="T6" fmla="*/ 2147483647 w 10045"/>
                    <a:gd name="T7" fmla="*/ 2147483647 h 10019"/>
                    <a:gd name="T8" fmla="*/ 2147483647 w 10045"/>
                    <a:gd name="T9" fmla="*/ 2147483647 h 10019"/>
                    <a:gd name="T10" fmla="*/ 1081275730 w 10045"/>
                    <a:gd name="T11" fmla="*/ 2147483647 h 10019"/>
                    <a:gd name="T12" fmla="*/ 1081275730 w 10045"/>
                    <a:gd name="T13" fmla="*/ 2147483647 h 10019"/>
                    <a:gd name="T14" fmla="*/ 2147483647 w 10045"/>
                    <a:gd name="T15" fmla="*/ 2147483647 h 10019"/>
                    <a:gd name="T16" fmla="*/ 1081275730 w 10045"/>
                    <a:gd name="T17" fmla="*/ 2147483647 h 10019"/>
                    <a:gd name="T18" fmla="*/ 0 w 10045"/>
                    <a:gd name="T19" fmla="*/ 2147483647 h 10019"/>
                    <a:gd name="T20" fmla="*/ 2147483647 w 10045"/>
                    <a:gd name="T21" fmla="*/ 2147483647 h 10019"/>
                    <a:gd name="T22" fmla="*/ 2147483647 w 10045"/>
                    <a:gd name="T23" fmla="*/ 2147483647 h 10019"/>
                    <a:gd name="T24" fmla="*/ 2147483647 w 10045"/>
                    <a:gd name="T25" fmla="*/ 2147483647 h 10019"/>
                    <a:gd name="T26" fmla="*/ 2147483647 w 10045"/>
                    <a:gd name="T27" fmla="*/ 2147483647 h 10019"/>
                    <a:gd name="T28" fmla="*/ 2147483647 w 10045"/>
                    <a:gd name="T29" fmla="*/ 2147483647 h 10019"/>
                    <a:gd name="T30" fmla="*/ 2147483647 w 10045"/>
                    <a:gd name="T31" fmla="*/ 2147483647 h 10019"/>
                    <a:gd name="T32" fmla="*/ 2147483647 w 10045"/>
                    <a:gd name="T33" fmla="*/ 2147483647 h 10019"/>
                    <a:gd name="T34" fmla="*/ 2147483647 w 10045"/>
                    <a:gd name="T35" fmla="*/ 2147483647 h 10019"/>
                    <a:gd name="T36" fmla="*/ 2147483647 w 10045"/>
                    <a:gd name="T37" fmla="*/ 2147483647 h 10019"/>
                    <a:gd name="T38" fmla="*/ 2147483647 w 10045"/>
                    <a:gd name="T39" fmla="*/ 2147483647 h 10019"/>
                    <a:gd name="T40" fmla="*/ 2147483647 w 10045"/>
                    <a:gd name="T41" fmla="*/ 2147483647 h 10019"/>
                    <a:gd name="T42" fmla="*/ 2147483647 w 10045"/>
                    <a:gd name="T43" fmla="*/ 2147483647 h 10019"/>
                    <a:gd name="T44" fmla="*/ 2147483647 w 10045"/>
                    <a:gd name="T45" fmla="*/ 2147483647 h 10019"/>
                    <a:gd name="T46" fmla="*/ 2147483647 w 10045"/>
                    <a:gd name="T47" fmla="*/ 2147483647 h 10019"/>
                    <a:gd name="T48" fmla="*/ 2147483647 w 10045"/>
                    <a:gd name="T49" fmla="*/ 2147483647 h 10019"/>
                    <a:gd name="T50" fmla="*/ 2147483647 w 10045"/>
                    <a:gd name="T51" fmla="*/ 2147483647 h 10019"/>
                    <a:gd name="T52" fmla="*/ 2147483647 w 10045"/>
                    <a:gd name="T53" fmla="*/ 2147483647 h 10019"/>
                    <a:gd name="T54" fmla="*/ 2147483647 w 10045"/>
                    <a:gd name="T55" fmla="*/ 2147483647 h 10019"/>
                    <a:gd name="T56" fmla="*/ 2147483647 w 10045"/>
                    <a:gd name="T57" fmla="*/ 2147483647 h 10019"/>
                    <a:gd name="T58" fmla="*/ 2147483647 w 10045"/>
                    <a:gd name="T59" fmla="*/ 2147483647 h 10019"/>
                    <a:gd name="T60" fmla="*/ 2147483647 w 10045"/>
                    <a:gd name="T61" fmla="*/ 2147483647 h 10019"/>
                    <a:gd name="T62" fmla="*/ 2147483647 w 10045"/>
                    <a:gd name="T63" fmla="*/ 2147483647 h 10019"/>
                    <a:gd name="T64" fmla="*/ 2147483647 w 10045"/>
                    <a:gd name="T65" fmla="*/ 2147483647 h 10019"/>
                    <a:gd name="T66" fmla="*/ 2147483647 w 10045"/>
                    <a:gd name="T67" fmla="*/ 2147483647 h 10019"/>
                    <a:gd name="T68" fmla="*/ 2147483647 w 10045"/>
                    <a:gd name="T69" fmla="*/ 2147483647 h 10019"/>
                    <a:gd name="T70" fmla="*/ 2147483647 w 10045"/>
                    <a:gd name="T71" fmla="*/ 2147483647 h 10019"/>
                    <a:gd name="T72" fmla="*/ 2147483647 w 10045"/>
                    <a:gd name="T73" fmla="*/ 2147483647 h 10019"/>
                    <a:gd name="T74" fmla="*/ 2147483647 w 10045"/>
                    <a:gd name="T75" fmla="*/ 2147483647 h 10019"/>
                    <a:gd name="T76" fmla="*/ 2147483647 w 10045"/>
                    <a:gd name="T77" fmla="*/ 2147483647 h 10019"/>
                    <a:gd name="T78" fmla="*/ 2147483647 w 10045"/>
                    <a:gd name="T79" fmla="*/ 2147483647 h 10019"/>
                    <a:gd name="T80" fmla="*/ 2147483647 w 10045"/>
                    <a:gd name="T81" fmla="*/ 2147483647 h 10019"/>
                    <a:gd name="T82" fmla="*/ 2147483647 w 10045"/>
                    <a:gd name="T83" fmla="*/ 2147483647 h 10019"/>
                    <a:gd name="T84" fmla="*/ 2147483647 w 10045"/>
                    <a:gd name="T85" fmla="*/ 2147483647 h 10019"/>
                    <a:gd name="T86" fmla="*/ 2147483647 w 10045"/>
                    <a:gd name="T87" fmla="*/ 2147483647 h 10019"/>
                    <a:gd name="T88" fmla="*/ 2147483647 w 10045"/>
                    <a:gd name="T89" fmla="*/ 2147483647 h 10019"/>
                    <a:gd name="T90" fmla="*/ 2147483647 w 10045"/>
                    <a:gd name="T91" fmla="*/ 2147483647 h 10019"/>
                    <a:gd name="T92" fmla="*/ 2147483647 w 10045"/>
                    <a:gd name="T93" fmla="*/ 2147483647 h 10019"/>
                    <a:gd name="T94" fmla="*/ 2147483647 w 10045"/>
                    <a:gd name="T95" fmla="*/ 2147483647 h 10019"/>
                    <a:gd name="T96" fmla="*/ 2147483647 w 10045"/>
                    <a:gd name="T97" fmla="*/ 2147483647 h 10019"/>
                    <a:gd name="T98" fmla="*/ 2147483647 w 10045"/>
                    <a:gd name="T99" fmla="*/ 2147483647 h 10019"/>
                    <a:gd name="T100" fmla="*/ 2147483647 w 10045"/>
                    <a:gd name="T101" fmla="*/ 2147483647 h 10019"/>
                    <a:gd name="T102" fmla="*/ 2147483647 w 10045"/>
                    <a:gd name="T103" fmla="*/ 0 h 10019"/>
                    <a:gd name="T104" fmla="*/ 2147483647 w 10045"/>
                    <a:gd name="T105" fmla="*/ 2147483647 h 10019"/>
                    <a:gd name="T106" fmla="*/ 2147483647 w 10045"/>
                    <a:gd name="T107" fmla="*/ 2147483647 h 10019"/>
                    <a:gd name="T108" fmla="*/ 2147483647 w 10045"/>
                    <a:gd name="T109" fmla="*/ 2147483647 h 10019"/>
                    <a:gd name="T110" fmla="*/ 2147483647 w 10045"/>
                    <a:gd name="T111" fmla="*/ 2147483647 h 10019"/>
                    <a:gd name="T112" fmla="*/ 2147483647 w 10045"/>
                    <a:gd name="T113" fmla="*/ 2147483647 h 10019"/>
                    <a:gd name="T114" fmla="*/ 2147483647 w 10045"/>
                    <a:gd name="T115" fmla="*/ 2147483647 h 10019"/>
                    <a:gd name="T116" fmla="*/ 2147483647 w 10045"/>
                    <a:gd name="T117" fmla="*/ 2147483647 h 10019"/>
                    <a:gd name="T118" fmla="*/ 2147483647 w 10045"/>
                    <a:gd name="T119" fmla="*/ 2147483647 h 100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045" h="10019">
                      <a:moveTo>
                        <a:pt x="1724" y="2609"/>
                      </a:moveTo>
                      <a:lnTo>
                        <a:pt x="1379" y="3132"/>
                      </a:lnTo>
                      <a:lnTo>
                        <a:pt x="1379" y="3915"/>
                      </a:lnTo>
                      <a:lnTo>
                        <a:pt x="690" y="4436"/>
                      </a:lnTo>
                      <a:lnTo>
                        <a:pt x="690" y="5219"/>
                      </a:lnTo>
                      <a:lnTo>
                        <a:pt x="345" y="5741"/>
                      </a:lnTo>
                      <a:lnTo>
                        <a:pt x="690" y="6263"/>
                      </a:lnTo>
                      <a:lnTo>
                        <a:pt x="345" y="6786"/>
                      </a:lnTo>
                      <a:lnTo>
                        <a:pt x="0" y="7306"/>
                      </a:lnTo>
                      <a:lnTo>
                        <a:pt x="1034" y="7568"/>
                      </a:lnTo>
                      <a:lnTo>
                        <a:pt x="1724" y="7829"/>
                      </a:lnTo>
                      <a:cubicBezTo>
                        <a:pt x="2069" y="7916"/>
                        <a:pt x="2675" y="8005"/>
                        <a:pt x="2759" y="8090"/>
                      </a:cubicBezTo>
                      <a:cubicBezTo>
                        <a:pt x="2843" y="8175"/>
                        <a:pt x="2382" y="8117"/>
                        <a:pt x="2230" y="8339"/>
                      </a:cubicBezTo>
                      <a:cubicBezTo>
                        <a:pt x="2078" y="8560"/>
                        <a:pt x="1874" y="9189"/>
                        <a:pt x="1848" y="9422"/>
                      </a:cubicBezTo>
                      <a:cubicBezTo>
                        <a:pt x="1822" y="9656"/>
                        <a:pt x="1806" y="9700"/>
                        <a:pt x="2073" y="9738"/>
                      </a:cubicBezTo>
                      <a:cubicBezTo>
                        <a:pt x="2340" y="9777"/>
                        <a:pt x="3104" y="9626"/>
                        <a:pt x="3448" y="9656"/>
                      </a:cubicBezTo>
                      <a:cubicBezTo>
                        <a:pt x="3792" y="9686"/>
                        <a:pt x="3969" y="9858"/>
                        <a:pt x="4138" y="9917"/>
                      </a:cubicBezTo>
                      <a:cubicBezTo>
                        <a:pt x="4307" y="9976"/>
                        <a:pt x="4368" y="9999"/>
                        <a:pt x="4463" y="10013"/>
                      </a:cubicBezTo>
                      <a:cubicBezTo>
                        <a:pt x="4558" y="10027"/>
                        <a:pt x="4532" y="10015"/>
                        <a:pt x="4708" y="9999"/>
                      </a:cubicBezTo>
                      <a:cubicBezTo>
                        <a:pt x="4884" y="9983"/>
                        <a:pt x="5267" y="9931"/>
                        <a:pt x="5517" y="9917"/>
                      </a:cubicBezTo>
                      <a:cubicBezTo>
                        <a:pt x="5767" y="9903"/>
                        <a:pt x="5977" y="9917"/>
                        <a:pt x="6207" y="9917"/>
                      </a:cubicBezTo>
                      <a:cubicBezTo>
                        <a:pt x="6667" y="9830"/>
                        <a:pt x="7228" y="9704"/>
                        <a:pt x="7586" y="9656"/>
                      </a:cubicBezTo>
                      <a:cubicBezTo>
                        <a:pt x="7944" y="9608"/>
                        <a:pt x="8185" y="9677"/>
                        <a:pt x="8353" y="9629"/>
                      </a:cubicBezTo>
                      <a:cubicBezTo>
                        <a:pt x="8521" y="9581"/>
                        <a:pt x="8604" y="9494"/>
                        <a:pt x="8597" y="9368"/>
                      </a:cubicBezTo>
                      <a:cubicBezTo>
                        <a:pt x="8590" y="9242"/>
                        <a:pt x="8278" y="8989"/>
                        <a:pt x="8312" y="8872"/>
                      </a:cubicBezTo>
                      <a:cubicBezTo>
                        <a:pt x="8346" y="8755"/>
                        <a:pt x="8653" y="8734"/>
                        <a:pt x="8802" y="8668"/>
                      </a:cubicBezTo>
                      <a:cubicBezTo>
                        <a:pt x="8951" y="8602"/>
                        <a:pt x="9106" y="8518"/>
                        <a:pt x="9207" y="8474"/>
                      </a:cubicBezTo>
                      <a:cubicBezTo>
                        <a:pt x="9308" y="8430"/>
                        <a:pt x="9462" y="8479"/>
                        <a:pt x="9408" y="8406"/>
                      </a:cubicBezTo>
                      <a:cubicBezTo>
                        <a:pt x="9354" y="8333"/>
                        <a:pt x="9101" y="8223"/>
                        <a:pt x="8882" y="8035"/>
                      </a:cubicBezTo>
                      <a:cubicBezTo>
                        <a:pt x="8663" y="7847"/>
                        <a:pt x="8352" y="7492"/>
                        <a:pt x="8092" y="7279"/>
                      </a:cubicBezTo>
                      <a:cubicBezTo>
                        <a:pt x="7832" y="7066"/>
                        <a:pt x="7487" y="6889"/>
                        <a:pt x="7321" y="6759"/>
                      </a:cubicBezTo>
                      <a:cubicBezTo>
                        <a:pt x="7155" y="6629"/>
                        <a:pt x="7054" y="6580"/>
                        <a:pt x="7098" y="6497"/>
                      </a:cubicBezTo>
                      <a:cubicBezTo>
                        <a:pt x="7142" y="6414"/>
                        <a:pt x="7390" y="6345"/>
                        <a:pt x="7586" y="6263"/>
                      </a:cubicBezTo>
                      <a:cubicBezTo>
                        <a:pt x="7782" y="6181"/>
                        <a:pt x="8026" y="6082"/>
                        <a:pt x="8276" y="6002"/>
                      </a:cubicBezTo>
                      <a:cubicBezTo>
                        <a:pt x="8526" y="5922"/>
                        <a:pt x="8900" y="5853"/>
                        <a:pt x="9086" y="5782"/>
                      </a:cubicBezTo>
                      <a:cubicBezTo>
                        <a:pt x="9272" y="5711"/>
                        <a:pt x="9238" y="5584"/>
                        <a:pt x="9390" y="5577"/>
                      </a:cubicBezTo>
                      <a:cubicBezTo>
                        <a:pt x="9542" y="5570"/>
                        <a:pt x="9898" y="5757"/>
                        <a:pt x="10000" y="5741"/>
                      </a:cubicBezTo>
                      <a:cubicBezTo>
                        <a:pt x="10102" y="5725"/>
                        <a:pt x="10000" y="5568"/>
                        <a:pt x="10000" y="5481"/>
                      </a:cubicBezTo>
                      <a:lnTo>
                        <a:pt x="10000" y="4697"/>
                      </a:lnTo>
                      <a:cubicBezTo>
                        <a:pt x="9655" y="4697"/>
                        <a:pt x="9655" y="3654"/>
                        <a:pt x="9655" y="3654"/>
                      </a:cubicBezTo>
                      <a:lnTo>
                        <a:pt x="9655" y="2871"/>
                      </a:lnTo>
                      <a:lnTo>
                        <a:pt x="9655" y="2609"/>
                      </a:lnTo>
                      <a:lnTo>
                        <a:pt x="9310" y="1827"/>
                      </a:lnTo>
                      <a:lnTo>
                        <a:pt x="9310" y="1305"/>
                      </a:lnTo>
                      <a:lnTo>
                        <a:pt x="7931" y="783"/>
                      </a:lnTo>
                      <a:lnTo>
                        <a:pt x="6552" y="1305"/>
                      </a:lnTo>
                      <a:cubicBezTo>
                        <a:pt x="6552" y="1305"/>
                        <a:pt x="6207" y="1305"/>
                        <a:pt x="5862" y="1044"/>
                      </a:cubicBezTo>
                      <a:lnTo>
                        <a:pt x="5862" y="522"/>
                      </a:lnTo>
                      <a:lnTo>
                        <a:pt x="4828" y="261"/>
                      </a:lnTo>
                      <a:lnTo>
                        <a:pt x="4138" y="0"/>
                      </a:lnTo>
                      <a:lnTo>
                        <a:pt x="3793" y="261"/>
                      </a:lnTo>
                      <a:lnTo>
                        <a:pt x="3448" y="1305"/>
                      </a:lnTo>
                      <a:lnTo>
                        <a:pt x="3103" y="1827"/>
                      </a:lnTo>
                      <a:lnTo>
                        <a:pt x="2414" y="1827"/>
                      </a:lnTo>
                      <a:lnTo>
                        <a:pt x="1724" y="1827"/>
                      </a:lnTo>
                      <a:lnTo>
                        <a:pt x="1724" y="2088"/>
                      </a:lnTo>
                      <a:lnTo>
                        <a:pt x="1724" y="2609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6" name="Freeform 345"/>
                <p:cNvSpPr>
                  <a:spLocks/>
                </p:cNvSpPr>
                <p:nvPr/>
              </p:nvSpPr>
              <p:spPr bwMode="auto">
                <a:xfrm>
                  <a:off x="4665663" y="3100388"/>
                  <a:ext cx="76200" cy="101600"/>
                </a:xfrm>
                <a:custGeom>
                  <a:avLst/>
                  <a:gdLst>
                    <a:gd name="T0" fmla="*/ 2147483647 w 66"/>
                    <a:gd name="T1" fmla="*/ 2147483647 h 90"/>
                    <a:gd name="T2" fmla="*/ 2147483647 w 66"/>
                    <a:gd name="T3" fmla="*/ 2147483647 h 90"/>
                    <a:gd name="T4" fmla="*/ 2147483647 w 66"/>
                    <a:gd name="T5" fmla="*/ 2147483647 h 90"/>
                    <a:gd name="T6" fmla="*/ 2147483647 w 66"/>
                    <a:gd name="T7" fmla="*/ 2147483647 h 90"/>
                    <a:gd name="T8" fmla="*/ 2147483647 w 66"/>
                    <a:gd name="T9" fmla="*/ 2147483647 h 90"/>
                    <a:gd name="T10" fmla="*/ 2147483647 w 66"/>
                    <a:gd name="T11" fmla="*/ 2147483647 h 90"/>
                    <a:gd name="T12" fmla="*/ 2147483647 w 66"/>
                    <a:gd name="T13" fmla="*/ 2147483647 h 90"/>
                    <a:gd name="T14" fmla="*/ 2147483647 w 66"/>
                    <a:gd name="T15" fmla="*/ 2147483647 h 90"/>
                    <a:gd name="T16" fmla="*/ 2147483647 w 66"/>
                    <a:gd name="T17" fmla="*/ 2147483647 h 90"/>
                    <a:gd name="T18" fmla="*/ 2147483647 w 66"/>
                    <a:gd name="T19" fmla="*/ 2147483647 h 90"/>
                    <a:gd name="T20" fmla="*/ 2147483647 w 66"/>
                    <a:gd name="T21" fmla="*/ 0 h 90"/>
                    <a:gd name="T22" fmla="*/ 2147483647 w 66"/>
                    <a:gd name="T23" fmla="*/ 2147483647 h 90"/>
                    <a:gd name="T24" fmla="*/ 2147483647 w 66"/>
                    <a:gd name="T25" fmla="*/ 2147483647 h 90"/>
                    <a:gd name="T26" fmla="*/ 2147483647 w 66"/>
                    <a:gd name="T27" fmla="*/ 2147483647 h 90"/>
                    <a:gd name="T28" fmla="*/ 2147483647 w 66"/>
                    <a:gd name="T29" fmla="*/ 2147483647 h 90"/>
                    <a:gd name="T30" fmla="*/ 2147483647 w 66"/>
                    <a:gd name="T31" fmla="*/ 2147483647 h 90"/>
                    <a:gd name="T32" fmla="*/ 0 w 66"/>
                    <a:gd name="T33" fmla="*/ 2147483647 h 90"/>
                    <a:gd name="T34" fmla="*/ 2147483647 w 66"/>
                    <a:gd name="T35" fmla="*/ 2147483647 h 90"/>
                    <a:gd name="T36" fmla="*/ 2147483647 w 66"/>
                    <a:gd name="T37" fmla="*/ 2147483647 h 9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6" h="90">
                      <a:moveTo>
                        <a:pt x="18" y="72"/>
                      </a:moveTo>
                      <a:lnTo>
                        <a:pt x="30" y="78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8" y="78"/>
                      </a:lnTo>
                      <a:lnTo>
                        <a:pt x="48" y="60"/>
                      </a:lnTo>
                      <a:lnTo>
                        <a:pt x="60" y="48"/>
                      </a:lnTo>
                      <a:lnTo>
                        <a:pt x="60" y="30"/>
                      </a:lnTo>
                      <a:lnTo>
                        <a:pt x="66" y="18"/>
                      </a:lnTo>
                      <a:lnTo>
                        <a:pt x="66" y="6"/>
                      </a:lnTo>
                      <a:lnTo>
                        <a:pt x="66" y="0"/>
                      </a:lnTo>
                      <a:lnTo>
                        <a:pt x="54" y="6"/>
                      </a:lnTo>
                      <a:lnTo>
                        <a:pt x="36" y="12"/>
                      </a:lnTo>
                      <a:lnTo>
                        <a:pt x="36" y="30"/>
                      </a:lnTo>
                      <a:lnTo>
                        <a:pt x="24" y="18"/>
                      </a:lnTo>
                      <a:lnTo>
                        <a:pt x="12" y="54"/>
                      </a:lnTo>
                      <a:lnTo>
                        <a:pt x="0" y="66"/>
                      </a:lnTo>
                      <a:lnTo>
                        <a:pt x="6" y="72"/>
                      </a:lnTo>
                      <a:lnTo>
                        <a:pt x="18" y="7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" name="Freeform 346"/>
                <p:cNvSpPr>
                  <a:spLocks/>
                </p:cNvSpPr>
                <p:nvPr/>
              </p:nvSpPr>
              <p:spPr bwMode="auto">
                <a:xfrm rot="20966185">
                  <a:off x="5046663" y="3533775"/>
                  <a:ext cx="158750" cy="163513"/>
                </a:xfrm>
                <a:custGeom>
                  <a:avLst/>
                  <a:gdLst>
                    <a:gd name="T0" fmla="*/ 2147483647 w 9874"/>
                    <a:gd name="T1" fmla="*/ 861456484 h 10000"/>
                    <a:gd name="T2" fmla="*/ 2147483647 w 9874"/>
                    <a:gd name="T3" fmla="*/ 573160271 h 10000"/>
                    <a:gd name="T4" fmla="*/ 2147483647 w 9874"/>
                    <a:gd name="T5" fmla="*/ 571945092 h 10000"/>
                    <a:gd name="T6" fmla="*/ 2147483647 w 9874"/>
                    <a:gd name="T7" fmla="*/ 0 h 10000"/>
                    <a:gd name="T8" fmla="*/ 2147483647 w 9874"/>
                    <a:gd name="T9" fmla="*/ 350414474 h 10000"/>
                    <a:gd name="T10" fmla="*/ 2147483647 w 9874"/>
                    <a:gd name="T11" fmla="*/ 1282208266 h 10000"/>
                    <a:gd name="T12" fmla="*/ 1792679761 w 9874"/>
                    <a:gd name="T13" fmla="*/ 1861231051 h 10000"/>
                    <a:gd name="T14" fmla="*/ 1792679761 w 9874"/>
                    <a:gd name="T15" fmla="*/ 2147483647 h 10000"/>
                    <a:gd name="T16" fmla="*/ 1194741583 w 9874"/>
                    <a:gd name="T17" fmla="*/ 2147483647 h 10000"/>
                    <a:gd name="T18" fmla="*/ 0 w 9874"/>
                    <a:gd name="T19" fmla="*/ 2147483647 h 10000"/>
                    <a:gd name="T20" fmla="*/ 1194741583 w 9874"/>
                    <a:gd name="T21" fmla="*/ 2147483647 h 10000"/>
                    <a:gd name="T22" fmla="*/ 2147483647 w 9874"/>
                    <a:gd name="T23" fmla="*/ 2147483647 h 10000"/>
                    <a:gd name="T24" fmla="*/ 2147483647 w 9874"/>
                    <a:gd name="T25" fmla="*/ 2147483647 h 10000"/>
                    <a:gd name="T26" fmla="*/ 2147483647 w 9874"/>
                    <a:gd name="T27" fmla="*/ 2147483647 h 10000"/>
                    <a:gd name="T28" fmla="*/ 2147483647 w 9874"/>
                    <a:gd name="T29" fmla="*/ 2147483647 h 10000"/>
                    <a:gd name="T30" fmla="*/ 2147483647 w 9874"/>
                    <a:gd name="T31" fmla="*/ 2147483647 h 10000"/>
                    <a:gd name="T32" fmla="*/ 2147483647 w 9874"/>
                    <a:gd name="T33" fmla="*/ 2147483647 h 10000"/>
                    <a:gd name="T34" fmla="*/ 2147483647 w 9874"/>
                    <a:gd name="T35" fmla="*/ 2147483647 h 10000"/>
                    <a:gd name="T36" fmla="*/ 2147483647 w 9874"/>
                    <a:gd name="T37" fmla="*/ 2147483647 h 10000"/>
                    <a:gd name="T38" fmla="*/ 2147483647 w 9874"/>
                    <a:gd name="T39" fmla="*/ 2147483647 h 10000"/>
                    <a:gd name="T40" fmla="*/ 2147483647 w 9874"/>
                    <a:gd name="T41" fmla="*/ 2147483647 h 10000"/>
                    <a:gd name="T42" fmla="*/ 2147483647 w 9874"/>
                    <a:gd name="T43" fmla="*/ 2147483647 h 10000"/>
                    <a:gd name="T44" fmla="*/ 2147483647 w 9874"/>
                    <a:gd name="T45" fmla="*/ 2083902531 h 10000"/>
                    <a:gd name="T46" fmla="*/ 2147483647 w 9874"/>
                    <a:gd name="T47" fmla="*/ 1331460655 h 10000"/>
                    <a:gd name="T48" fmla="*/ 2147483647 w 9874"/>
                    <a:gd name="T49" fmla="*/ 1056034845 h 10000"/>
                    <a:gd name="T50" fmla="*/ 2147483647 w 9874"/>
                    <a:gd name="T51" fmla="*/ 861456484 h 1000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9874" h="10000">
                      <a:moveTo>
                        <a:pt x="9677" y="735"/>
                      </a:moveTo>
                      <a:lnTo>
                        <a:pt x="9874" y="489"/>
                      </a:lnTo>
                      <a:lnTo>
                        <a:pt x="9223" y="488"/>
                      </a:lnTo>
                      <a:lnTo>
                        <a:pt x="8813" y="0"/>
                      </a:lnTo>
                      <a:lnTo>
                        <a:pt x="5802" y="299"/>
                      </a:lnTo>
                      <a:lnTo>
                        <a:pt x="3889" y="1094"/>
                      </a:lnTo>
                      <a:lnTo>
                        <a:pt x="1667" y="1588"/>
                      </a:lnTo>
                      <a:lnTo>
                        <a:pt x="1667" y="2083"/>
                      </a:lnTo>
                      <a:lnTo>
                        <a:pt x="1111" y="3073"/>
                      </a:lnTo>
                      <a:lnTo>
                        <a:pt x="0" y="4062"/>
                      </a:lnTo>
                      <a:lnTo>
                        <a:pt x="1111" y="5547"/>
                      </a:lnTo>
                      <a:lnTo>
                        <a:pt x="3333" y="6042"/>
                      </a:lnTo>
                      <a:lnTo>
                        <a:pt x="2222" y="7031"/>
                      </a:lnTo>
                      <a:lnTo>
                        <a:pt x="2222" y="9010"/>
                      </a:lnTo>
                      <a:lnTo>
                        <a:pt x="4445" y="10000"/>
                      </a:lnTo>
                      <a:lnTo>
                        <a:pt x="5555" y="9010"/>
                      </a:lnTo>
                      <a:lnTo>
                        <a:pt x="5555" y="8021"/>
                      </a:lnTo>
                      <a:lnTo>
                        <a:pt x="7777" y="7031"/>
                      </a:lnTo>
                      <a:lnTo>
                        <a:pt x="5555" y="5052"/>
                      </a:lnTo>
                      <a:lnTo>
                        <a:pt x="5555" y="4062"/>
                      </a:lnTo>
                      <a:lnTo>
                        <a:pt x="4445" y="2578"/>
                      </a:lnTo>
                      <a:lnTo>
                        <a:pt x="7777" y="2083"/>
                      </a:lnTo>
                      <a:lnTo>
                        <a:pt x="9152" y="1778"/>
                      </a:lnTo>
                      <a:lnTo>
                        <a:pt x="9179" y="1136"/>
                      </a:lnTo>
                      <a:lnTo>
                        <a:pt x="9413" y="901"/>
                      </a:lnTo>
                      <a:lnTo>
                        <a:pt x="9677" y="7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8" name="Freeform 351"/>
                <p:cNvSpPr>
                  <a:spLocks/>
                </p:cNvSpPr>
                <p:nvPr/>
              </p:nvSpPr>
              <p:spPr bwMode="auto">
                <a:xfrm>
                  <a:off x="5037138" y="3279775"/>
                  <a:ext cx="204787" cy="16827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0 h 10000"/>
                    <a:gd name="T8" fmla="*/ 2147483647 w 10000"/>
                    <a:gd name="T9" fmla="*/ 962987830 h 10000"/>
                    <a:gd name="T10" fmla="*/ 2147483647 w 10000"/>
                    <a:gd name="T11" fmla="*/ 1505821189 h 10000"/>
                    <a:gd name="T12" fmla="*/ 2147483647 w 10000"/>
                    <a:gd name="T13" fmla="*/ 962987830 h 10000"/>
                    <a:gd name="T14" fmla="*/ 2147483647 w 10000"/>
                    <a:gd name="T15" fmla="*/ 2147483647 h 10000"/>
                    <a:gd name="T16" fmla="*/ 1839321513 w 10000"/>
                    <a:gd name="T17" fmla="*/ 2147483647 h 10000"/>
                    <a:gd name="T18" fmla="*/ 1728171895 w 10000"/>
                    <a:gd name="T19" fmla="*/ 2147483647 h 10000"/>
                    <a:gd name="T20" fmla="*/ 1513069159 w 10000"/>
                    <a:gd name="T21" fmla="*/ 2147483647 h 10000"/>
                    <a:gd name="T22" fmla="*/ 7214134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2147483647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000" h="10000">
                      <a:moveTo>
                        <a:pt x="8952" y="4746"/>
                      </a:moveTo>
                      <a:cubicBezTo>
                        <a:pt x="8952" y="4746"/>
                        <a:pt x="9789" y="4438"/>
                        <a:pt x="9789" y="4036"/>
                      </a:cubicBezTo>
                      <a:cubicBezTo>
                        <a:pt x="10125" y="3229"/>
                        <a:pt x="10054" y="3000"/>
                        <a:pt x="9628" y="2328"/>
                      </a:cubicBezTo>
                      <a:cubicBezTo>
                        <a:pt x="9201" y="1655"/>
                        <a:pt x="8028" y="776"/>
                        <a:pt x="7229" y="0"/>
                      </a:cubicBezTo>
                      <a:cubicBezTo>
                        <a:pt x="6677" y="239"/>
                        <a:pt x="6358" y="529"/>
                        <a:pt x="5576" y="715"/>
                      </a:cubicBezTo>
                      <a:cubicBezTo>
                        <a:pt x="4794" y="901"/>
                        <a:pt x="3551" y="983"/>
                        <a:pt x="2539" y="1118"/>
                      </a:cubicBezTo>
                      <a:lnTo>
                        <a:pt x="2201" y="715"/>
                      </a:lnTo>
                      <a:lnTo>
                        <a:pt x="1188" y="2730"/>
                      </a:lnTo>
                      <a:cubicBezTo>
                        <a:pt x="963" y="3268"/>
                        <a:pt x="631" y="4031"/>
                        <a:pt x="513" y="4343"/>
                      </a:cubicBezTo>
                      <a:cubicBezTo>
                        <a:pt x="396" y="4654"/>
                        <a:pt x="496" y="4524"/>
                        <a:pt x="482" y="4603"/>
                      </a:cubicBezTo>
                      <a:cubicBezTo>
                        <a:pt x="467" y="4681"/>
                        <a:pt x="503" y="4723"/>
                        <a:pt x="422" y="4817"/>
                      </a:cubicBezTo>
                      <a:cubicBezTo>
                        <a:pt x="342" y="4911"/>
                        <a:pt x="-28" y="5153"/>
                        <a:pt x="2" y="5165"/>
                      </a:cubicBezTo>
                      <a:cubicBezTo>
                        <a:pt x="871" y="6361"/>
                        <a:pt x="1309" y="7628"/>
                        <a:pt x="1789" y="8230"/>
                      </a:cubicBezTo>
                      <a:cubicBezTo>
                        <a:pt x="2266" y="8832"/>
                        <a:pt x="2645" y="8558"/>
                        <a:pt x="2875" y="8776"/>
                      </a:cubicBezTo>
                      <a:cubicBezTo>
                        <a:pt x="3105" y="8994"/>
                        <a:pt x="2722" y="9336"/>
                        <a:pt x="3174" y="9539"/>
                      </a:cubicBezTo>
                      <a:cubicBezTo>
                        <a:pt x="3626" y="9742"/>
                        <a:pt x="4682" y="10053"/>
                        <a:pt x="5588" y="9993"/>
                      </a:cubicBezTo>
                      <a:cubicBezTo>
                        <a:pt x="6494" y="9933"/>
                        <a:pt x="8055" y="9717"/>
                        <a:pt x="8615" y="9179"/>
                      </a:cubicBezTo>
                      <a:cubicBezTo>
                        <a:pt x="9175" y="8641"/>
                        <a:pt x="8840" y="7567"/>
                        <a:pt x="8952" y="6761"/>
                      </a:cubicBezTo>
                      <a:lnTo>
                        <a:pt x="9628" y="6358"/>
                      </a:lnTo>
                      <a:cubicBezTo>
                        <a:pt x="9591" y="6168"/>
                        <a:pt x="9555" y="5977"/>
                        <a:pt x="9518" y="5787"/>
                      </a:cubicBezTo>
                      <a:cubicBezTo>
                        <a:pt x="9629" y="5384"/>
                        <a:pt x="8840" y="5149"/>
                        <a:pt x="8952" y="474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" name="Freeform 353"/>
                <p:cNvSpPr>
                  <a:spLocks/>
                </p:cNvSpPr>
                <p:nvPr/>
              </p:nvSpPr>
              <p:spPr bwMode="auto">
                <a:xfrm>
                  <a:off x="4830763" y="3201988"/>
                  <a:ext cx="158750" cy="82550"/>
                </a:xfrm>
                <a:custGeom>
                  <a:avLst/>
                  <a:gdLst>
                    <a:gd name="T0" fmla="*/ 2147483647 w 10569"/>
                    <a:gd name="T1" fmla="*/ 218132199 h 10092"/>
                    <a:gd name="T2" fmla="*/ 2147483647 w 10569"/>
                    <a:gd name="T3" fmla="*/ 122706788 h 10092"/>
                    <a:gd name="T4" fmla="*/ 2147483647 w 10569"/>
                    <a:gd name="T5" fmla="*/ 61371189 h 10092"/>
                    <a:gd name="T6" fmla="*/ 2147483647 w 10569"/>
                    <a:gd name="T7" fmla="*/ 0 h 10092"/>
                    <a:gd name="T8" fmla="*/ 2147483647 w 10569"/>
                    <a:gd name="T9" fmla="*/ 30665321 h 10092"/>
                    <a:gd name="T10" fmla="*/ 2147483647 w 10569"/>
                    <a:gd name="T11" fmla="*/ 0 h 10092"/>
                    <a:gd name="T12" fmla="*/ 2097951320 w 10569"/>
                    <a:gd name="T13" fmla="*/ 30665321 h 10092"/>
                    <a:gd name="T14" fmla="*/ 1401434486 w 10569"/>
                    <a:gd name="T15" fmla="*/ 61371189 h 10092"/>
                    <a:gd name="T16" fmla="*/ 704917667 w 10569"/>
                    <a:gd name="T17" fmla="*/ 92041467 h 10092"/>
                    <a:gd name="T18" fmla="*/ 8448222 w 10569"/>
                    <a:gd name="T19" fmla="*/ 122706788 h 10092"/>
                    <a:gd name="T20" fmla="*/ 357065685 w 10569"/>
                    <a:gd name="T21" fmla="*/ 164160932 h 10092"/>
                    <a:gd name="T22" fmla="*/ 1012965140 w 10569"/>
                    <a:gd name="T23" fmla="*/ 220119984 h 10092"/>
                    <a:gd name="T24" fmla="*/ 1750099564 w 10569"/>
                    <a:gd name="T25" fmla="*/ 306784830 h 10092"/>
                    <a:gd name="T26" fmla="*/ 2097951320 w 10569"/>
                    <a:gd name="T27" fmla="*/ 337490632 h 10092"/>
                    <a:gd name="T28" fmla="*/ 2147483647 w 10569"/>
                    <a:gd name="T29" fmla="*/ 371544855 h 10092"/>
                    <a:gd name="T30" fmla="*/ 2147483647 w 10569"/>
                    <a:gd name="T31" fmla="*/ 367936564 h 10092"/>
                    <a:gd name="T32" fmla="*/ 2147483647 w 10569"/>
                    <a:gd name="T33" fmla="*/ 337230696 h 10092"/>
                    <a:gd name="T34" fmla="*/ 2147483647 w 10569"/>
                    <a:gd name="T35" fmla="*/ 346435062 h 10092"/>
                    <a:gd name="T36" fmla="*/ 2147483647 w 10569"/>
                    <a:gd name="T37" fmla="*/ 347321125 h 10092"/>
                    <a:gd name="T38" fmla="*/ 2147483647 w 10569"/>
                    <a:gd name="T39" fmla="*/ 353615522 h 10092"/>
                    <a:gd name="T40" fmla="*/ 2147483647 w 10569"/>
                    <a:gd name="T41" fmla="*/ 369740943 h 10092"/>
                    <a:gd name="T42" fmla="*/ 2147483647 w 10569"/>
                    <a:gd name="T43" fmla="*/ 344411753 h 10092"/>
                    <a:gd name="T44" fmla="*/ 2147483647 w 10569"/>
                    <a:gd name="T45" fmla="*/ 359211597 h 100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0569" h="10092">
                      <a:moveTo>
                        <a:pt x="10569" y="5925"/>
                      </a:moveTo>
                      <a:cubicBezTo>
                        <a:pt x="10249" y="5077"/>
                        <a:pt x="8682" y="4197"/>
                        <a:pt x="7738" y="3333"/>
                      </a:cubicBezTo>
                      <a:lnTo>
                        <a:pt x="5920" y="1667"/>
                      </a:lnTo>
                      <a:lnTo>
                        <a:pt x="4102" y="0"/>
                      </a:lnTo>
                      <a:lnTo>
                        <a:pt x="4102" y="833"/>
                      </a:lnTo>
                      <a:lnTo>
                        <a:pt x="3193" y="0"/>
                      </a:lnTo>
                      <a:lnTo>
                        <a:pt x="2738" y="833"/>
                      </a:lnTo>
                      <a:lnTo>
                        <a:pt x="1829" y="1667"/>
                      </a:lnTo>
                      <a:lnTo>
                        <a:pt x="920" y="2500"/>
                      </a:lnTo>
                      <a:cubicBezTo>
                        <a:pt x="617" y="2778"/>
                        <a:pt x="87" y="3007"/>
                        <a:pt x="11" y="3333"/>
                      </a:cubicBezTo>
                      <a:cubicBezTo>
                        <a:pt x="-65" y="3659"/>
                        <a:pt x="248" y="4018"/>
                        <a:pt x="466" y="4459"/>
                      </a:cubicBezTo>
                      <a:cubicBezTo>
                        <a:pt x="684" y="4900"/>
                        <a:pt x="1019" y="5333"/>
                        <a:pt x="1322" y="5979"/>
                      </a:cubicBezTo>
                      <a:cubicBezTo>
                        <a:pt x="1625" y="6625"/>
                        <a:pt x="2048" y="7802"/>
                        <a:pt x="2284" y="8333"/>
                      </a:cubicBezTo>
                      <a:cubicBezTo>
                        <a:pt x="2520" y="8864"/>
                        <a:pt x="2583" y="8874"/>
                        <a:pt x="2738" y="9167"/>
                      </a:cubicBezTo>
                      <a:cubicBezTo>
                        <a:pt x="2893" y="9460"/>
                        <a:pt x="3217" y="10092"/>
                        <a:pt x="3217" y="10092"/>
                      </a:cubicBezTo>
                      <a:cubicBezTo>
                        <a:pt x="4581" y="10092"/>
                        <a:pt x="4900" y="9994"/>
                        <a:pt x="4900" y="9994"/>
                      </a:cubicBezTo>
                      <a:cubicBezTo>
                        <a:pt x="4785" y="9440"/>
                        <a:pt x="5654" y="9714"/>
                        <a:pt x="5539" y="9160"/>
                      </a:cubicBezTo>
                      <a:cubicBezTo>
                        <a:pt x="5853" y="9260"/>
                        <a:pt x="6250" y="9364"/>
                        <a:pt x="6402" y="9410"/>
                      </a:cubicBezTo>
                      <a:cubicBezTo>
                        <a:pt x="6554" y="9456"/>
                        <a:pt x="6377" y="9434"/>
                        <a:pt x="6453" y="9434"/>
                      </a:cubicBezTo>
                      <a:cubicBezTo>
                        <a:pt x="6529" y="9434"/>
                        <a:pt x="6505" y="9504"/>
                        <a:pt x="6723" y="9605"/>
                      </a:cubicBezTo>
                      <a:cubicBezTo>
                        <a:pt x="6941" y="9707"/>
                        <a:pt x="7421" y="10085"/>
                        <a:pt x="7759" y="10043"/>
                      </a:cubicBezTo>
                      <a:cubicBezTo>
                        <a:pt x="8097" y="10001"/>
                        <a:pt x="8436" y="9626"/>
                        <a:pt x="8753" y="9355"/>
                      </a:cubicBezTo>
                      <a:cubicBezTo>
                        <a:pt x="9070" y="9084"/>
                        <a:pt x="8347" y="9964"/>
                        <a:pt x="10391" y="9757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" name="Freeform 354"/>
                <p:cNvSpPr>
                  <a:spLocks/>
                </p:cNvSpPr>
                <p:nvPr/>
              </p:nvSpPr>
              <p:spPr bwMode="auto">
                <a:xfrm>
                  <a:off x="4943475" y="3287713"/>
                  <a:ext cx="138113" cy="95250"/>
                </a:xfrm>
                <a:custGeom>
                  <a:avLst/>
                  <a:gdLst>
                    <a:gd name="T0" fmla="*/ 2147483647 w 9980"/>
                    <a:gd name="T1" fmla="*/ 0 h 10000"/>
                    <a:gd name="T2" fmla="*/ 2147483647 w 9980"/>
                    <a:gd name="T3" fmla="*/ 120347451 h 10000"/>
                    <a:gd name="T4" fmla="*/ 2048295641 w 9980"/>
                    <a:gd name="T5" fmla="*/ 174854502 h 10000"/>
                    <a:gd name="T6" fmla="*/ 1295790420 w 9980"/>
                    <a:gd name="T7" fmla="*/ 229369258 h 10000"/>
                    <a:gd name="T8" fmla="*/ 794318046 w 9980"/>
                    <a:gd name="T9" fmla="*/ 209556601 h 10000"/>
                    <a:gd name="T10" fmla="*/ 543839063 w 9980"/>
                    <a:gd name="T11" fmla="*/ 174854502 h 10000"/>
                    <a:gd name="T12" fmla="*/ 292843180 w 9980"/>
                    <a:gd name="T13" fmla="*/ 283793289 h 10000"/>
                    <a:gd name="T14" fmla="*/ 41849789 w 9980"/>
                    <a:gd name="T15" fmla="*/ 447321156 h 10000"/>
                    <a:gd name="T16" fmla="*/ 11224449 w 9980"/>
                    <a:gd name="T17" fmla="*/ 470376980 h 10000"/>
                    <a:gd name="T18" fmla="*/ 159185930 w 9980"/>
                    <a:gd name="T19" fmla="*/ 536612402 h 10000"/>
                    <a:gd name="T20" fmla="*/ 838699122 w 9980"/>
                    <a:gd name="T21" fmla="*/ 744424260 h 10000"/>
                    <a:gd name="T22" fmla="*/ 1841683506 w 9980"/>
                    <a:gd name="T23" fmla="*/ 792279756 h 10000"/>
                    <a:gd name="T24" fmla="*/ 2147483647 w 9980"/>
                    <a:gd name="T25" fmla="*/ 746169002 h 10000"/>
                    <a:gd name="T26" fmla="*/ 2147483647 w 9980"/>
                    <a:gd name="T27" fmla="*/ 678509460 h 10000"/>
                    <a:gd name="T28" fmla="*/ 2147483647 w 9980"/>
                    <a:gd name="T29" fmla="*/ 678509460 h 10000"/>
                    <a:gd name="T30" fmla="*/ 2147483647 w 9980"/>
                    <a:gd name="T31" fmla="*/ 610766908 h 10000"/>
                    <a:gd name="T32" fmla="*/ 2147483647 w 9980"/>
                    <a:gd name="T33" fmla="*/ 392815010 h 10000"/>
                    <a:gd name="T34" fmla="*/ 2147483647 w 9980"/>
                    <a:gd name="T35" fmla="*/ 120347451 h 10000"/>
                    <a:gd name="T36" fmla="*/ 2147483647 w 9980"/>
                    <a:gd name="T37" fmla="*/ 9902428 h 10000"/>
                    <a:gd name="T38" fmla="*/ 2147483647 w 9980"/>
                    <a:gd name="T39" fmla="*/ 26306802 h 10000"/>
                    <a:gd name="T40" fmla="*/ 2147483647 w 9980"/>
                    <a:gd name="T41" fmla="*/ 0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980" h="10000">
                      <a:moveTo>
                        <a:pt x="7338" y="0"/>
                      </a:moveTo>
                      <a:cubicBezTo>
                        <a:pt x="6885" y="506"/>
                        <a:pt x="6535" y="1151"/>
                        <a:pt x="5980" y="1519"/>
                      </a:cubicBezTo>
                      <a:cubicBezTo>
                        <a:pt x="5426" y="1887"/>
                        <a:pt x="4670" y="1978"/>
                        <a:pt x="4015" y="2207"/>
                      </a:cubicBezTo>
                      <a:cubicBezTo>
                        <a:pt x="2540" y="2895"/>
                        <a:pt x="2950" y="2822"/>
                        <a:pt x="2540" y="2895"/>
                      </a:cubicBezTo>
                      <a:cubicBezTo>
                        <a:pt x="2130" y="2968"/>
                        <a:pt x="1557" y="2645"/>
                        <a:pt x="1557" y="2645"/>
                      </a:cubicBezTo>
                      <a:cubicBezTo>
                        <a:pt x="1066" y="1958"/>
                        <a:pt x="1230" y="2051"/>
                        <a:pt x="1066" y="2207"/>
                      </a:cubicBezTo>
                      <a:cubicBezTo>
                        <a:pt x="902" y="2363"/>
                        <a:pt x="574" y="3582"/>
                        <a:pt x="574" y="3582"/>
                      </a:cubicBezTo>
                      <a:cubicBezTo>
                        <a:pt x="409" y="4270"/>
                        <a:pt x="174" y="5254"/>
                        <a:pt x="82" y="5646"/>
                      </a:cubicBezTo>
                      <a:cubicBezTo>
                        <a:pt x="-10" y="6038"/>
                        <a:pt x="-16" y="5749"/>
                        <a:pt x="22" y="5937"/>
                      </a:cubicBezTo>
                      <a:cubicBezTo>
                        <a:pt x="60" y="6125"/>
                        <a:pt x="42" y="6197"/>
                        <a:pt x="312" y="6773"/>
                      </a:cubicBezTo>
                      <a:cubicBezTo>
                        <a:pt x="583" y="7349"/>
                        <a:pt x="1094" y="8858"/>
                        <a:pt x="1644" y="9396"/>
                      </a:cubicBezTo>
                      <a:cubicBezTo>
                        <a:pt x="2194" y="9934"/>
                        <a:pt x="3153" y="9997"/>
                        <a:pt x="3610" y="10000"/>
                      </a:cubicBezTo>
                      <a:cubicBezTo>
                        <a:pt x="4068" y="10003"/>
                        <a:pt x="3989" y="9657"/>
                        <a:pt x="4389" y="9418"/>
                      </a:cubicBezTo>
                      <a:cubicBezTo>
                        <a:pt x="4788" y="9179"/>
                        <a:pt x="5720" y="8707"/>
                        <a:pt x="6009" y="8564"/>
                      </a:cubicBezTo>
                      <a:cubicBezTo>
                        <a:pt x="6298" y="8421"/>
                        <a:pt x="5883" y="8706"/>
                        <a:pt x="6124" y="8564"/>
                      </a:cubicBezTo>
                      <a:cubicBezTo>
                        <a:pt x="6364" y="8422"/>
                        <a:pt x="7069" y="8310"/>
                        <a:pt x="7455" y="7709"/>
                      </a:cubicBezTo>
                      <a:cubicBezTo>
                        <a:pt x="7841" y="7109"/>
                        <a:pt x="8111" y="5875"/>
                        <a:pt x="8438" y="4958"/>
                      </a:cubicBezTo>
                      <a:cubicBezTo>
                        <a:pt x="8929" y="3812"/>
                        <a:pt x="9701" y="2324"/>
                        <a:pt x="9913" y="1519"/>
                      </a:cubicBezTo>
                      <a:cubicBezTo>
                        <a:pt x="10125" y="713"/>
                        <a:pt x="9778" y="589"/>
                        <a:pt x="9710" y="125"/>
                      </a:cubicBezTo>
                      <a:lnTo>
                        <a:pt x="9128" y="332"/>
                      </a:lnTo>
                      <a:lnTo>
                        <a:pt x="733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" name="Freeform 355"/>
                <p:cNvSpPr>
                  <a:spLocks/>
                </p:cNvSpPr>
                <p:nvPr/>
              </p:nvSpPr>
              <p:spPr bwMode="auto">
                <a:xfrm>
                  <a:off x="4948238" y="3248025"/>
                  <a:ext cx="133350" cy="69850"/>
                </a:xfrm>
                <a:custGeom>
                  <a:avLst/>
                  <a:gdLst>
                    <a:gd name="T0" fmla="*/ 2147483647 w 10000"/>
                    <a:gd name="T1" fmla="*/ 11717197 h 9595"/>
                    <a:gd name="T2" fmla="*/ 2117831042 w 10000"/>
                    <a:gd name="T3" fmla="*/ 1864984 h 9595"/>
                    <a:gd name="T4" fmla="*/ 1670018673 w 10000"/>
                    <a:gd name="T5" fmla="*/ 1985706 h 9595"/>
                    <a:gd name="T6" fmla="*/ 1192608324 w 10000"/>
                    <a:gd name="T7" fmla="*/ 11717197 h 9595"/>
                    <a:gd name="T8" fmla="*/ 954346452 w 10000"/>
                    <a:gd name="T9" fmla="*/ 56295023 h 9595"/>
                    <a:gd name="T10" fmla="*/ 0 w 10000"/>
                    <a:gd name="T11" fmla="*/ 100895271 h 9595"/>
                    <a:gd name="T12" fmla="*/ 238705181 w 10000"/>
                    <a:gd name="T13" fmla="*/ 145472777 h 9595"/>
                    <a:gd name="T14" fmla="*/ 413599734 w 10000"/>
                    <a:gd name="T15" fmla="*/ 172255509 h 9595"/>
                    <a:gd name="T16" fmla="*/ 852527046 w 10000"/>
                    <a:gd name="T17" fmla="*/ 192499706 h 9595"/>
                    <a:gd name="T18" fmla="*/ 1872358309 w 10000"/>
                    <a:gd name="T19" fmla="*/ 165736637 h 9595"/>
                    <a:gd name="T20" fmla="*/ 2147483647 w 10000"/>
                    <a:gd name="T21" fmla="*/ 153539079 h 9595"/>
                    <a:gd name="T22" fmla="*/ 2147483647 w 10000"/>
                    <a:gd name="T23" fmla="*/ 109902201 h 9595"/>
                    <a:gd name="T24" fmla="*/ 2147483647 w 10000"/>
                    <a:gd name="T25" fmla="*/ 118909553 h 9595"/>
                    <a:gd name="T26" fmla="*/ 2147483647 w 10000"/>
                    <a:gd name="T27" fmla="*/ 99771804 h 9595"/>
                    <a:gd name="T28" fmla="*/ 2147483647 w 10000"/>
                    <a:gd name="T29" fmla="*/ 78603679 h 9595"/>
                    <a:gd name="T30" fmla="*/ 2147483647 w 10000"/>
                    <a:gd name="T31" fmla="*/ 43215616 h 9595"/>
                    <a:gd name="T32" fmla="*/ 2147483647 w 10000"/>
                    <a:gd name="T33" fmla="*/ 24356051 h 9595"/>
                    <a:gd name="T34" fmla="*/ 2147483647 w 10000"/>
                    <a:gd name="T35" fmla="*/ 11717197 h 9595"/>
                    <a:gd name="T36" fmla="*/ 2147483647 w 10000"/>
                    <a:gd name="T37" fmla="*/ 11717197 h 95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0000" h="9595">
                      <a:moveTo>
                        <a:pt x="6210" y="584"/>
                      </a:moveTo>
                      <a:cubicBezTo>
                        <a:pt x="5554" y="325"/>
                        <a:pt x="5389" y="258"/>
                        <a:pt x="5013" y="93"/>
                      </a:cubicBezTo>
                      <a:cubicBezTo>
                        <a:pt x="4637" y="-72"/>
                        <a:pt x="4318" y="17"/>
                        <a:pt x="3953" y="99"/>
                      </a:cubicBezTo>
                      <a:lnTo>
                        <a:pt x="2823" y="584"/>
                      </a:lnTo>
                      <a:lnTo>
                        <a:pt x="2259" y="2806"/>
                      </a:lnTo>
                      <a:lnTo>
                        <a:pt x="0" y="5029"/>
                      </a:lnTo>
                      <a:lnTo>
                        <a:pt x="565" y="7251"/>
                      </a:lnTo>
                      <a:lnTo>
                        <a:pt x="979" y="8586"/>
                      </a:lnTo>
                      <a:lnTo>
                        <a:pt x="2018" y="9595"/>
                      </a:lnTo>
                      <a:lnTo>
                        <a:pt x="4432" y="8261"/>
                      </a:lnTo>
                      <a:lnTo>
                        <a:pt x="6240" y="7653"/>
                      </a:lnTo>
                      <a:lnTo>
                        <a:pt x="7130" y="5478"/>
                      </a:lnTo>
                      <a:lnTo>
                        <a:pt x="9214" y="5927"/>
                      </a:lnTo>
                      <a:lnTo>
                        <a:pt x="9803" y="4973"/>
                      </a:lnTo>
                      <a:cubicBezTo>
                        <a:pt x="9735" y="4622"/>
                        <a:pt x="9905" y="4270"/>
                        <a:pt x="9837" y="3918"/>
                      </a:cubicBezTo>
                      <a:cubicBezTo>
                        <a:pt x="9758" y="2807"/>
                        <a:pt x="10067" y="3265"/>
                        <a:pt x="9987" y="2154"/>
                      </a:cubicBezTo>
                      <a:cubicBezTo>
                        <a:pt x="9527" y="1653"/>
                        <a:pt x="9037" y="1714"/>
                        <a:pt x="8578" y="1214"/>
                      </a:cubicBezTo>
                      <a:cubicBezTo>
                        <a:pt x="8542" y="1004"/>
                        <a:pt x="8505" y="794"/>
                        <a:pt x="8469" y="584"/>
                      </a:cubicBezTo>
                      <a:lnTo>
                        <a:pt x="6210" y="58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356"/>
                <p:cNvSpPr>
                  <a:spLocks/>
                </p:cNvSpPr>
                <p:nvPr/>
              </p:nvSpPr>
              <p:spPr bwMode="auto">
                <a:xfrm>
                  <a:off x="5097463" y="3429000"/>
                  <a:ext cx="182562" cy="141288"/>
                </a:xfrm>
                <a:custGeom>
                  <a:avLst/>
                  <a:gdLst>
                    <a:gd name="T0" fmla="*/ 2147483647 w 10000"/>
                    <a:gd name="T1" fmla="*/ 293810106 h 10000"/>
                    <a:gd name="T2" fmla="*/ 1846282842 w 10000"/>
                    <a:gd name="T3" fmla="*/ 293810106 h 10000"/>
                    <a:gd name="T4" fmla="*/ 0 w 10000"/>
                    <a:gd name="T5" fmla="*/ 0 h 10000"/>
                    <a:gd name="T6" fmla="*/ 0 w 10000"/>
                    <a:gd name="T7" fmla="*/ 587019553 h 10000"/>
                    <a:gd name="T8" fmla="*/ 924200281 w 10000"/>
                    <a:gd name="T9" fmla="*/ 1468447271 h 10000"/>
                    <a:gd name="T10" fmla="*/ 1379187541 w 10000"/>
                    <a:gd name="T11" fmla="*/ 2147483647 h 10000"/>
                    <a:gd name="T12" fmla="*/ 924200281 w 10000"/>
                    <a:gd name="T13" fmla="*/ 2147483647 h 10000"/>
                    <a:gd name="T14" fmla="*/ 1846282842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1761659502 h 10000"/>
                    <a:gd name="T42" fmla="*/ 2147483647 w 10000"/>
                    <a:gd name="T43" fmla="*/ 587019553 h 10000"/>
                    <a:gd name="T44" fmla="*/ 2147483647 w 10000"/>
                    <a:gd name="T45" fmla="*/ 0 h 10000"/>
                    <a:gd name="T46" fmla="*/ 2147483647 w 10000"/>
                    <a:gd name="T47" fmla="*/ 293810106 h 100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000" h="10000">
                      <a:moveTo>
                        <a:pt x="3636" y="522"/>
                      </a:moveTo>
                      <a:lnTo>
                        <a:pt x="909" y="522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455" y="2609"/>
                      </a:lnTo>
                      <a:cubicBezTo>
                        <a:pt x="530" y="3171"/>
                        <a:pt x="604" y="3733"/>
                        <a:pt x="679" y="4295"/>
                      </a:cubicBezTo>
                      <a:cubicBezTo>
                        <a:pt x="604" y="4631"/>
                        <a:pt x="530" y="4968"/>
                        <a:pt x="455" y="5304"/>
                      </a:cubicBezTo>
                      <a:lnTo>
                        <a:pt x="909" y="6348"/>
                      </a:lnTo>
                      <a:lnTo>
                        <a:pt x="1598" y="7682"/>
                      </a:lnTo>
                      <a:cubicBezTo>
                        <a:pt x="2779" y="7328"/>
                        <a:pt x="2976" y="7157"/>
                        <a:pt x="4110" y="6712"/>
                      </a:cubicBezTo>
                      <a:lnTo>
                        <a:pt x="4448" y="7069"/>
                      </a:lnTo>
                      <a:lnTo>
                        <a:pt x="5010" y="7076"/>
                      </a:lnTo>
                      <a:cubicBezTo>
                        <a:pt x="5007" y="7181"/>
                        <a:pt x="5003" y="7286"/>
                        <a:pt x="5000" y="7391"/>
                      </a:cubicBezTo>
                      <a:lnTo>
                        <a:pt x="4545" y="7913"/>
                      </a:lnTo>
                      <a:lnTo>
                        <a:pt x="5000" y="10000"/>
                      </a:lnTo>
                      <a:lnTo>
                        <a:pt x="6818" y="8435"/>
                      </a:lnTo>
                      <a:lnTo>
                        <a:pt x="8636" y="8435"/>
                      </a:lnTo>
                      <a:lnTo>
                        <a:pt x="9545" y="6870"/>
                      </a:lnTo>
                      <a:lnTo>
                        <a:pt x="10000" y="6870"/>
                      </a:lnTo>
                      <a:lnTo>
                        <a:pt x="7273" y="5826"/>
                      </a:lnTo>
                      <a:cubicBezTo>
                        <a:pt x="7121" y="4927"/>
                        <a:pt x="6970" y="4029"/>
                        <a:pt x="6818" y="3130"/>
                      </a:cubicBezTo>
                      <a:lnTo>
                        <a:pt x="8636" y="1043"/>
                      </a:lnTo>
                      <a:lnTo>
                        <a:pt x="5909" y="0"/>
                      </a:lnTo>
                      <a:lnTo>
                        <a:pt x="3636" y="5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Freeform 361"/>
                <p:cNvSpPr>
                  <a:spLocks/>
                </p:cNvSpPr>
                <p:nvPr/>
              </p:nvSpPr>
              <p:spPr bwMode="auto">
                <a:xfrm>
                  <a:off x="4691063" y="3314700"/>
                  <a:ext cx="114300" cy="65088"/>
                </a:xfrm>
                <a:custGeom>
                  <a:avLst/>
                  <a:gdLst>
                    <a:gd name="T0" fmla="*/ 1523412940 w 10000"/>
                    <a:gd name="T1" fmla="*/ 20703172 h 11466"/>
                    <a:gd name="T2" fmla="*/ 1384973249 w 10000"/>
                    <a:gd name="T3" fmla="*/ 13260037 h 11466"/>
                    <a:gd name="T4" fmla="*/ 1107889269 w 10000"/>
                    <a:gd name="T5" fmla="*/ 5816929 h 11466"/>
                    <a:gd name="T6" fmla="*/ 705952907 w 10000"/>
                    <a:gd name="T7" fmla="*/ 11598732 h 11466"/>
                    <a:gd name="T8" fmla="*/ 629180878 w 10000"/>
                    <a:gd name="T9" fmla="*/ 0 h 11466"/>
                    <a:gd name="T10" fmla="*/ 415505657 w 10000"/>
                    <a:gd name="T11" fmla="*/ 11182239 h 11466"/>
                    <a:gd name="T12" fmla="*/ 0 w 10000"/>
                    <a:gd name="T13" fmla="*/ 35589387 h 11466"/>
                    <a:gd name="T14" fmla="*/ 0 w 10000"/>
                    <a:gd name="T15" fmla="*/ 50474506 h 11466"/>
                    <a:gd name="T16" fmla="*/ 277065955 w 10000"/>
                    <a:gd name="T17" fmla="*/ 50474506 h 11466"/>
                    <a:gd name="T18" fmla="*/ 408729233 w 10000"/>
                    <a:gd name="T19" fmla="*/ 68272305 h 11466"/>
                    <a:gd name="T20" fmla="*/ 553945349 w 10000"/>
                    <a:gd name="T21" fmla="*/ 65360750 h 11466"/>
                    <a:gd name="T22" fmla="*/ 860112323 w 10000"/>
                    <a:gd name="T23" fmla="*/ 53797304 h 11466"/>
                    <a:gd name="T24" fmla="*/ 1019100903 w 10000"/>
                    <a:gd name="T25" fmla="*/ 60412870 h 11466"/>
                    <a:gd name="T26" fmla="*/ 1523412940 w 10000"/>
                    <a:gd name="T27" fmla="*/ 50474506 h 11466"/>
                    <a:gd name="T28" fmla="*/ 1800478906 w 10000"/>
                    <a:gd name="T29" fmla="*/ 43031399 h 11466"/>
                    <a:gd name="T30" fmla="*/ 1938918597 w 10000"/>
                    <a:gd name="T31" fmla="*/ 43031399 h 11466"/>
                    <a:gd name="T32" fmla="*/ 1800478906 w 10000"/>
                    <a:gd name="T33" fmla="*/ 35589387 h 11466"/>
                    <a:gd name="T34" fmla="*/ 1523412940 w 10000"/>
                    <a:gd name="T35" fmla="*/ 20703172 h 114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0000" h="11466">
                      <a:moveTo>
                        <a:pt x="7857" y="3477"/>
                      </a:moveTo>
                      <a:lnTo>
                        <a:pt x="7143" y="2227"/>
                      </a:lnTo>
                      <a:lnTo>
                        <a:pt x="5714" y="977"/>
                      </a:lnTo>
                      <a:lnTo>
                        <a:pt x="3641" y="1948"/>
                      </a:lnTo>
                      <a:cubicBezTo>
                        <a:pt x="3532" y="1206"/>
                        <a:pt x="3354" y="742"/>
                        <a:pt x="3245" y="0"/>
                      </a:cubicBezTo>
                      <a:lnTo>
                        <a:pt x="2143" y="1878"/>
                      </a:lnTo>
                      <a:lnTo>
                        <a:pt x="0" y="5977"/>
                      </a:lnTo>
                      <a:lnTo>
                        <a:pt x="0" y="8477"/>
                      </a:lnTo>
                      <a:lnTo>
                        <a:pt x="1429" y="8477"/>
                      </a:lnTo>
                      <a:lnTo>
                        <a:pt x="2108" y="11466"/>
                      </a:lnTo>
                      <a:lnTo>
                        <a:pt x="2857" y="10977"/>
                      </a:lnTo>
                      <a:lnTo>
                        <a:pt x="4436" y="9035"/>
                      </a:lnTo>
                      <a:lnTo>
                        <a:pt x="5256" y="10146"/>
                      </a:lnTo>
                      <a:lnTo>
                        <a:pt x="7857" y="8477"/>
                      </a:lnTo>
                      <a:lnTo>
                        <a:pt x="9286" y="7227"/>
                      </a:lnTo>
                      <a:lnTo>
                        <a:pt x="10000" y="7227"/>
                      </a:lnTo>
                      <a:lnTo>
                        <a:pt x="9286" y="5977"/>
                      </a:lnTo>
                      <a:lnTo>
                        <a:pt x="7857" y="347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4" name="Freeform 363"/>
                <p:cNvSpPr>
                  <a:spLocks/>
                </p:cNvSpPr>
                <p:nvPr/>
              </p:nvSpPr>
              <p:spPr bwMode="auto">
                <a:xfrm>
                  <a:off x="4633913" y="3168650"/>
                  <a:ext cx="71437" cy="74613"/>
                </a:xfrm>
                <a:custGeom>
                  <a:avLst/>
                  <a:gdLst>
                    <a:gd name="T0" fmla="*/ 43091458 w 10056"/>
                    <a:gd name="T1" fmla="*/ 105833347 h 10000"/>
                    <a:gd name="T2" fmla="*/ 60516545 w 10056"/>
                    <a:gd name="T3" fmla="*/ 148181948 h 10000"/>
                    <a:gd name="T4" fmla="*/ 95382098 w 10056"/>
                    <a:gd name="T5" fmla="*/ 169343381 h 10000"/>
                    <a:gd name="T6" fmla="*/ 127165973 w 10056"/>
                    <a:gd name="T7" fmla="*/ 196710131 h 10000"/>
                    <a:gd name="T8" fmla="*/ 159904912 w 10056"/>
                    <a:gd name="T9" fmla="*/ 231533339 h 10000"/>
                    <a:gd name="T10" fmla="*/ 180375846 w 10056"/>
                    <a:gd name="T11" fmla="*/ 174299266 h 10000"/>
                    <a:gd name="T12" fmla="*/ 168237950 w 10056"/>
                    <a:gd name="T13" fmla="*/ 131951061 h 10000"/>
                    <a:gd name="T14" fmla="*/ 181386826 w 10056"/>
                    <a:gd name="T15" fmla="*/ 75990916 h 10000"/>
                    <a:gd name="T16" fmla="*/ 155827284 w 10056"/>
                    <a:gd name="T17" fmla="*/ 54825744 h 10000"/>
                    <a:gd name="T18" fmla="*/ 130232265 w 10056"/>
                    <a:gd name="T19" fmla="*/ 42323709 h 10000"/>
                    <a:gd name="T20" fmla="*/ 95382098 w 10056"/>
                    <a:gd name="T21" fmla="*/ 21161829 h 10000"/>
                    <a:gd name="T22" fmla="*/ 60516545 w 10056"/>
                    <a:gd name="T23" fmla="*/ 21161829 h 10000"/>
                    <a:gd name="T24" fmla="*/ 43091458 w 10056"/>
                    <a:gd name="T25" fmla="*/ 0 h 10000"/>
                    <a:gd name="T26" fmla="*/ 8243820 w 10056"/>
                    <a:gd name="T27" fmla="*/ 21161829 h 10000"/>
                    <a:gd name="T28" fmla="*/ 0 w 10056"/>
                    <a:gd name="T29" fmla="*/ 22481897 h 10000"/>
                    <a:gd name="T30" fmla="*/ 16414107 w 10056"/>
                    <a:gd name="T31" fmla="*/ 79716022 h 10000"/>
                    <a:gd name="T32" fmla="*/ 43091458 w 10056"/>
                    <a:gd name="T33" fmla="*/ 105833347 h 100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056" h="10000">
                      <a:moveTo>
                        <a:pt x="2389" y="4571"/>
                      </a:moveTo>
                      <a:lnTo>
                        <a:pt x="3355" y="6400"/>
                      </a:lnTo>
                      <a:lnTo>
                        <a:pt x="5288" y="7314"/>
                      </a:lnTo>
                      <a:lnTo>
                        <a:pt x="7050" y="8496"/>
                      </a:lnTo>
                      <a:lnTo>
                        <a:pt x="8865" y="10000"/>
                      </a:lnTo>
                      <a:cubicBezTo>
                        <a:pt x="8961" y="9105"/>
                        <a:pt x="9904" y="8423"/>
                        <a:pt x="10000" y="7528"/>
                      </a:cubicBezTo>
                      <a:lnTo>
                        <a:pt x="9327" y="5699"/>
                      </a:lnTo>
                      <a:cubicBezTo>
                        <a:pt x="9382" y="4965"/>
                        <a:pt x="10001" y="4016"/>
                        <a:pt x="10056" y="3282"/>
                      </a:cubicBezTo>
                      <a:lnTo>
                        <a:pt x="8639" y="2368"/>
                      </a:lnTo>
                      <a:lnTo>
                        <a:pt x="7220" y="1828"/>
                      </a:lnTo>
                      <a:lnTo>
                        <a:pt x="5288" y="914"/>
                      </a:lnTo>
                      <a:lnTo>
                        <a:pt x="3355" y="914"/>
                      </a:lnTo>
                      <a:lnTo>
                        <a:pt x="2389" y="0"/>
                      </a:lnTo>
                      <a:lnTo>
                        <a:pt x="457" y="914"/>
                      </a:lnTo>
                      <a:lnTo>
                        <a:pt x="0" y="971"/>
                      </a:lnTo>
                      <a:cubicBezTo>
                        <a:pt x="152" y="1866"/>
                        <a:pt x="757" y="2548"/>
                        <a:pt x="910" y="3443"/>
                      </a:cubicBezTo>
                      <a:lnTo>
                        <a:pt x="2389" y="45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Freeform 252"/>
                <p:cNvSpPr>
                  <a:spLocks/>
                </p:cNvSpPr>
                <p:nvPr/>
              </p:nvSpPr>
              <p:spPr bwMode="auto">
                <a:xfrm rot="21133526">
                  <a:off x="4865688" y="3344863"/>
                  <a:ext cx="88900" cy="47625"/>
                </a:xfrm>
                <a:custGeom>
                  <a:avLst/>
                  <a:gdLst>
                    <a:gd name="T0" fmla="*/ 0 w 1912593"/>
                    <a:gd name="T1" fmla="*/ 0 h 1229193"/>
                    <a:gd name="T2" fmla="*/ 0 w 1912593"/>
                    <a:gd name="T3" fmla="*/ 0 h 1229193"/>
                    <a:gd name="T4" fmla="*/ 0 w 1912593"/>
                    <a:gd name="T5" fmla="*/ 0 h 1229193"/>
                    <a:gd name="T6" fmla="*/ 0 w 1912593"/>
                    <a:gd name="T7" fmla="*/ 0 h 1229193"/>
                    <a:gd name="T8" fmla="*/ 0 w 1912593"/>
                    <a:gd name="T9" fmla="*/ 0 h 1229193"/>
                    <a:gd name="T10" fmla="*/ 0 w 1912593"/>
                    <a:gd name="T11" fmla="*/ 0 h 1229193"/>
                    <a:gd name="T12" fmla="*/ 0 w 1912593"/>
                    <a:gd name="T13" fmla="*/ 0 h 1229193"/>
                    <a:gd name="T14" fmla="*/ 0 w 1912593"/>
                    <a:gd name="T15" fmla="*/ 0 h 1229193"/>
                    <a:gd name="T16" fmla="*/ 0 w 1912593"/>
                    <a:gd name="T17" fmla="*/ 0 h 1229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12593" h="1229193">
                      <a:moveTo>
                        <a:pt x="0" y="233280"/>
                      </a:moveTo>
                      <a:lnTo>
                        <a:pt x="83793" y="1154242"/>
                      </a:lnTo>
                      <a:lnTo>
                        <a:pt x="1103124" y="1229193"/>
                      </a:lnTo>
                      <a:lnTo>
                        <a:pt x="1912593" y="314793"/>
                      </a:lnTo>
                      <a:lnTo>
                        <a:pt x="1792672" y="0"/>
                      </a:lnTo>
                      <a:lnTo>
                        <a:pt x="1124055" y="252554"/>
                      </a:lnTo>
                      <a:cubicBezTo>
                        <a:pt x="892871" y="224853"/>
                        <a:pt x="379360" y="273001"/>
                        <a:pt x="148176" y="245300"/>
                      </a:cubicBezTo>
                      <a:lnTo>
                        <a:pt x="128763" y="242675"/>
                      </a:lnTo>
                      <a:lnTo>
                        <a:pt x="0" y="23328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6" name="Freeform 253"/>
                <p:cNvSpPr>
                  <a:spLocks/>
                </p:cNvSpPr>
                <p:nvPr/>
              </p:nvSpPr>
              <p:spPr bwMode="auto">
                <a:xfrm>
                  <a:off x="4870450" y="3354388"/>
                  <a:ext cx="142875" cy="149225"/>
                </a:xfrm>
                <a:custGeom>
                  <a:avLst/>
                  <a:gdLst>
                    <a:gd name="T0" fmla="*/ 0 w 3644175"/>
                    <a:gd name="T1" fmla="*/ 0 h 3780713"/>
                    <a:gd name="T2" fmla="*/ 0 w 3644175"/>
                    <a:gd name="T3" fmla="*/ 0 h 3780713"/>
                    <a:gd name="T4" fmla="*/ 0 w 3644175"/>
                    <a:gd name="T5" fmla="*/ 0 h 3780713"/>
                    <a:gd name="T6" fmla="*/ 0 w 3644175"/>
                    <a:gd name="T7" fmla="*/ 0 h 3780713"/>
                    <a:gd name="T8" fmla="*/ 0 w 3644175"/>
                    <a:gd name="T9" fmla="*/ 0 h 3780713"/>
                    <a:gd name="T10" fmla="*/ 0 w 3644175"/>
                    <a:gd name="T11" fmla="*/ 0 h 3780713"/>
                    <a:gd name="T12" fmla="*/ 0 w 3644175"/>
                    <a:gd name="T13" fmla="*/ 0 h 3780713"/>
                    <a:gd name="T14" fmla="*/ 0 w 3644175"/>
                    <a:gd name="T15" fmla="*/ 0 h 3780713"/>
                    <a:gd name="T16" fmla="*/ 0 w 3644175"/>
                    <a:gd name="T17" fmla="*/ 0 h 3780713"/>
                    <a:gd name="T18" fmla="*/ 0 w 3644175"/>
                    <a:gd name="T19" fmla="*/ 0 h 3780713"/>
                    <a:gd name="T20" fmla="*/ 0 w 3644175"/>
                    <a:gd name="T21" fmla="*/ 0 h 3780713"/>
                    <a:gd name="T22" fmla="*/ 0 w 3644175"/>
                    <a:gd name="T23" fmla="*/ 0 h 3780713"/>
                    <a:gd name="T24" fmla="*/ 0 w 3644175"/>
                    <a:gd name="T25" fmla="*/ 0 h 3780713"/>
                    <a:gd name="T26" fmla="*/ 0 w 3644175"/>
                    <a:gd name="T27" fmla="*/ 0 h 3780713"/>
                    <a:gd name="T28" fmla="*/ 0 w 3644175"/>
                    <a:gd name="T29" fmla="*/ 0 h 3780713"/>
                    <a:gd name="T30" fmla="*/ 0 w 3644175"/>
                    <a:gd name="T31" fmla="*/ 0 h 3780713"/>
                    <a:gd name="T32" fmla="*/ 0 w 3644175"/>
                    <a:gd name="T33" fmla="*/ 0 h 3780713"/>
                    <a:gd name="T34" fmla="*/ 0 w 3644175"/>
                    <a:gd name="T35" fmla="*/ 0 h 3780713"/>
                    <a:gd name="T36" fmla="*/ 0 w 3644175"/>
                    <a:gd name="T37" fmla="*/ 0 h 3780713"/>
                    <a:gd name="T38" fmla="*/ 0 w 3644175"/>
                    <a:gd name="T39" fmla="*/ 0 h 37807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644175" h="3780713">
                      <a:moveTo>
                        <a:pt x="2018109" y="0"/>
                      </a:moveTo>
                      <a:lnTo>
                        <a:pt x="1131347" y="970851"/>
                      </a:lnTo>
                      <a:lnTo>
                        <a:pt x="106496" y="992543"/>
                      </a:lnTo>
                      <a:lnTo>
                        <a:pt x="0" y="1285960"/>
                      </a:lnTo>
                      <a:lnTo>
                        <a:pt x="250657" y="1838746"/>
                      </a:lnTo>
                      <a:lnTo>
                        <a:pt x="476240" y="1522355"/>
                      </a:lnTo>
                      <a:lnTo>
                        <a:pt x="637449" y="1360281"/>
                      </a:lnTo>
                      <a:lnTo>
                        <a:pt x="900975" y="1622129"/>
                      </a:lnTo>
                      <a:lnTo>
                        <a:pt x="1125827" y="2401618"/>
                      </a:lnTo>
                      <a:lnTo>
                        <a:pt x="1614428" y="2951232"/>
                      </a:lnTo>
                      <a:cubicBezTo>
                        <a:pt x="2156362" y="3074631"/>
                        <a:pt x="2677783" y="3504219"/>
                        <a:pt x="3209460" y="3780713"/>
                      </a:cubicBezTo>
                      <a:lnTo>
                        <a:pt x="1455611" y="1667100"/>
                      </a:lnTo>
                      <a:lnTo>
                        <a:pt x="1543203" y="1366330"/>
                      </a:lnTo>
                      <a:lnTo>
                        <a:pt x="1755414" y="1517198"/>
                      </a:lnTo>
                      <a:lnTo>
                        <a:pt x="3644175" y="1622129"/>
                      </a:lnTo>
                      <a:lnTo>
                        <a:pt x="3394079" y="610450"/>
                      </a:lnTo>
                      <a:lnTo>
                        <a:pt x="3170007" y="750786"/>
                      </a:lnTo>
                      <a:lnTo>
                        <a:pt x="2480463" y="641709"/>
                      </a:lnTo>
                      <a:lnTo>
                        <a:pt x="2078068" y="137463"/>
                      </a:lnTo>
                      <a:lnTo>
                        <a:pt x="201810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254"/>
                <p:cNvSpPr>
                  <a:spLocks/>
                </p:cNvSpPr>
                <p:nvPr/>
              </p:nvSpPr>
              <p:spPr bwMode="auto">
                <a:xfrm>
                  <a:off x="4929188" y="3406775"/>
                  <a:ext cx="98425" cy="98425"/>
                </a:xfrm>
                <a:custGeom>
                  <a:avLst/>
                  <a:gdLst>
                    <a:gd name="T0" fmla="*/ 0 w 2398426"/>
                    <a:gd name="T1" fmla="*/ 0 h 2488994"/>
                    <a:gd name="T2" fmla="*/ 0 w 2398426"/>
                    <a:gd name="T3" fmla="*/ 0 h 2488994"/>
                    <a:gd name="T4" fmla="*/ 0 w 2398426"/>
                    <a:gd name="T5" fmla="*/ 0 h 2488994"/>
                    <a:gd name="T6" fmla="*/ 0 w 2398426"/>
                    <a:gd name="T7" fmla="*/ 0 h 2488994"/>
                    <a:gd name="T8" fmla="*/ 0 w 2398426"/>
                    <a:gd name="T9" fmla="*/ 0 h 2488994"/>
                    <a:gd name="T10" fmla="*/ 0 w 2398426"/>
                    <a:gd name="T11" fmla="*/ 0 h 2488994"/>
                    <a:gd name="T12" fmla="*/ 0 w 2398426"/>
                    <a:gd name="T13" fmla="*/ 0 h 2488994"/>
                    <a:gd name="T14" fmla="*/ 0 w 2398426"/>
                    <a:gd name="T15" fmla="*/ 0 h 24889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398426" h="2488994">
                      <a:moveTo>
                        <a:pt x="2113613" y="269822"/>
                      </a:moveTo>
                      <a:lnTo>
                        <a:pt x="254833" y="149901"/>
                      </a:lnTo>
                      <a:lnTo>
                        <a:pt x="74951" y="0"/>
                      </a:lnTo>
                      <a:lnTo>
                        <a:pt x="0" y="329783"/>
                      </a:lnTo>
                      <a:lnTo>
                        <a:pt x="1691048" y="2488994"/>
                      </a:lnTo>
                      <a:lnTo>
                        <a:pt x="2177788" y="1556144"/>
                      </a:lnTo>
                      <a:lnTo>
                        <a:pt x="2398426" y="1439055"/>
                      </a:lnTo>
                      <a:lnTo>
                        <a:pt x="2113613" y="2698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255"/>
                <p:cNvSpPr>
                  <a:spLocks/>
                </p:cNvSpPr>
                <p:nvPr/>
              </p:nvSpPr>
              <p:spPr bwMode="auto">
                <a:xfrm rot="286500">
                  <a:off x="5000625" y="3467100"/>
                  <a:ext cx="44450" cy="58738"/>
                </a:xfrm>
                <a:custGeom>
                  <a:avLst/>
                  <a:gdLst>
                    <a:gd name="T0" fmla="*/ 0 w 1259245"/>
                    <a:gd name="T1" fmla="*/ 0 h 1506961"/>
                    <a:gd name="T2" fmla="*/ 0 w 1259245"/>
                    <a:gd name="T3" fmla="*/ 0 h 1506961"/>
                    <a:gd name="T4" fmla="*/ 0 w 1259245"/>
                    <a:gd name="T5" fmla="*/ 0 h 1506961"/>
                    <a:gd name="T6" fmla="*/ 0 w 1259245"/>
                    <a:gd name="T7" fmla="*/ 0 h 1506961"/>
                    <a:gd name="T8" fmla="*/ 0 w 1259245"/>
                    <a:gd name="T9" fmla="*/ 0 h 15069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9245" h="1506961">
                      <a:moveTo>
                        <a:pt x="459998" y="0"/>
                      </a:moveTo>
                      <a:lnTo>
                        <a:pt x="0" y="967315"/>
                      </a:lnTo>
                      <a:lnTo>
                        <a:pt x="599606" y="1506961"/>
                      </a:lnTo>
                      <a:lnTo>
                        <a:pt x="1259243" y="571259"/>
                      </a:lnTo>
                      <a:lnTo>
                        <a:pt x="45999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256"/>
                <p:cNvSpPr>
                  <a:spLocks/>
                </p:cNvSpPr>
                <p:nvPr/>
              </p:nvSpPr>
              <p:spPr bwMode="auto">
                <a:xfrm>
                  <a:off x="5002213" y="3365500"/>
                  <a:ext cx="71437" cy="57150"/>
                </a:xfrm>
                <a:custGeom>
                  <a:avLst/>
                  <a:gdLst>
                    <a:gd name="T0" fmla="*/ 0 w 1678899"/>
                    <a:gd name="T1" fmla="*/ 0 h 1259174"/>
                    <a:gd name="T2" fmla="*/ 0 w 1678899"/>
                    <a:gd name="T3" fmla="*/ 0 h 1259174"/>
                    <a:gd name="T4" fmla="*/ 0 w 1678899"/>
                    <a:gd name="T5" fmla="*/ 0 h 1259174"/>
                    <a:gd name="T6" fmla="*/ 0 w 1678899"/>
                    <a:gd name="T7" fmla="*/ 0 h 1259174"/>
                    <a:gd name="T8" fmla="*/ 0 w 1678899"/>
                    <a:gd name="T9" fmla="*/ 0 h 1259174"/>
                    <a:gd name="T10" fmla="*/ 0 w 1678899"/>
                    <a:gd name="T11" fmla="*/ 0 h 12591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8899" h="1259174">
                      <a:moveTo>
                        <a:pt x="209862" y="1154242"/>
                      </a:moveTo>
                      <a:lnTo>
                        <a:pt x="1678899" y="1259174"/>
                      </a:lnTo>
                      <a:lnTo>
                        <a:pt x="1663908" y="899410"/>
                      </a:lnTo>
                      <a:lnTo>
                        <a:pt x="854439" y="0"/>
                      </a:lnTo>
                      <a:lnTo>
                        <a:pt x="0" y="269823"/>
                      </a:lnTo>
                      <a:lnTo>
                        <a:pt x="209862" y="11542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257"/>
                <p:cNvSpPr>
                  <a:spLocks/>
                </p:cNvSpPr>
                <p:nvPr/>
              </p:nvSpPr>
              <p:spPr bwMode="auto">
                <a:xfrm>
                  <a:off x="5014913" y="3417888"/>
                  <a:ext cx="100012" cy="96837"/>
                </a:xfrm>
                <a:custGeom>
                  <a:avLst/>
                  <a:gdLst>
                    <a:gd name="T0" fmla="*/ 0 w 2578308"/>
                    <a:gd name="T1" fmla="*/ 0 h 2368446"/>
                    <a:gd name="T2" fmla="*/ 0 w 2578308"/>
                    <a:gd name="T3" fmla="*/ 0 h 2368446"/>
                    <a:gd name="T4" fmla="*/ 0 w 2578308"/>
                    <a:gd name="T5" fmla="*/ 0 h 2368446"/>
                    <a:gd name="T6" fmla="*/ 0 w 2578308"/>
                    <a:gd name="T7" fmla="*/ 0 h 2368446"/>
                    <a:gd name="T8" fmla="*/ 0 w 2578308"/>
                    <a:gd name="T9" fmla="*/ 0 h 2368446"/>
                    <a:gd name="T10" fmla="*/ 0 w 2578308"/>
                    <a:gd name="T11" fmla="*/ 0 h 2368446"/>
                    <a:gd name="T12" fmla="*/ 0 w 2578308"/>
                    <a:gd name="T13" fmla="*/ 0 h 2368446"/>
                    <a:gd name="T14" fmla="*/ 0 w 2578308"/>
                    <a:gd name="T15" fmla="*/ 0 h 2368446"/>
                    <a:gd name="T16" fmla="*/ 0 w 2578308"/>
                    <a:gd name="T17" fmla="*/ 0 h 2368446"/>
                    <a:gd name="T18" fmla="*/ 0 w 2578308"/>
                    <a:gd name="T19" fmla="*/ 0 h 2368446"/>
                    <a:gd name="T20" fmla="*/ 0 w 2578308"/>
                    <a:gd name="T21" fmla="*/ 0 h 2368446"/>
                    <a:gd name="T22" fmla="*/ 0 w 2578308"/>
                    <a:gd name="T23" fmla="*/ 0 h 236844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8308" h="2368446">
                      <a:moveTo>
                        <a:pt x="0" y="0"/>
                      </a:moveTo>
                      <a:lnTo>
                        <a:pt x="254833" y="1154242"/>
                      </a:lnTo>
                      <a:lnTo>
                        <a:pt x="104931" y="1259173"/>
                      </a:lnTo>
                      <a:lnTo>
                        <a:pt x="855821" y="1873287"/>
                      </a:lnTo>
                      <a:lnTo>
                        <a:pt x="1111621" y="1524299"/>
                      </a:lnTo>
                      <a:lnTo>
                        <a:pt x="1734645" y="2033965"/>
                      </a:lnTo>
                      <a:lnTo>
                        <a:pt x="1633928" y="2368446"/>
                      </a:lnTo>
                      <a:lnTo>
                        <a:pt x="2338465" y="2263514"/>
                      </a:lnTo>
                      <a:lnTo>
                        <a:pt x="2578308" y="1514006"/>
                      </a:lnTo>
                      <a:lnTo>
                        <a:pt x="2113613" y="224852"/>
                      </a:lnTo>
                      <a:lnTo>
                        <a:pt x="1439056" y="149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258"/>
                <p:cNvSpPr>
                  <a:spLocks/>
                </p:cNvSpPr>
                <p:nvPr/>
              </p:nvSpPr>
              <p:spPr bwMode="auto">
                <a:xfrm>
                  <a:off x="5041900" y="3478213"/>
                  <a:ext cx="39688" cy="49212"/>
                </a:xfrm>
                <a:custGeom>
                  <a:avLst/>
                  <a:gdLst>
                    <a:gd name="T0" fmla="*/ 0 w 1097536"/>
                    <a:gd name="T1" fmla="*/ 0 h 1184223"/>
                    <a:gd name="T2" fmla="*/ 0 w 1097536"/>
                    <a:gd name="T3" fmla="*/ 0 h 1184223"/>
                    <a:gd name="T4" fmla="*/ 0 w 1097536"/>
                    <a:gd name="T5" fmla="*/ 0 h 1184223"/>
                    <a:gd name="T6" fmla="*/ 0 w 1097536"/>
                    <a:gd name="T7" fmla="*/ 0 h 1184223"/>
                    <a:gd name="T8" fmla="*/ 0 w 1097536"/>
                    <a:gd name="T9" fmla="*/ 0 h 1184223"/>
                    <a:gd name="T10" fmla="*/ 0 w 1097536"/>
                    <a:gd name="T11" fmla="*/ 0 h 11842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97536" h="1184223">
                      <a:moveTo>
                        <a:pt x="482939" y="0"/>
                      </a:moveTo>
                      <a:lnTo>
                        <a:pt x="0" y="416160"/>
                      </a:lnTo>
                      <a:lnTo>
                        <a:pt x="452959" y="1184223"/>
                      </a:lnTo>
                      <a:lnTo>
                        <a:pt x="1067555" y="824459"/>
                      </a:lnTo>
                      <a:lnTo>
                        <a:pt x="1097536" y="509666"/>
                      </a:lnTo>
                      <a:lnTo>
                        <a:pt x="48293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" name="Freeform 259"/>
                <p:cNvSpPr>
                  <a:spLocks/>
                </p:cNvSpPr>
                <p:nvPr/>
              </p:nvSpPr>
              <p:spPr bwMode="auto">
                <a:xfrm>
                  <a:off x="5059363" y="3505200"/>
                  <a:ext cx="65087" cy="60325"/>
                </a:xfrm>
                <a:custGeom>
                  <a:avLst/>
                  <a:gdLst>
                    <a:gd name="T0" fmla="*/ 0 w 1852882"/>
                    <a:gd name="T1" fmla="*/ 0 h 1521018"/>
                    <a:gd name="T2" fmla="*/ 0 w 1852882"/>
                    <a:gd name="T3" fmla="*/ 0 h 1521018"/>
                    <a:gd name="T4" fmla="*/ 0 w 1852882"/>
                    <a:gd name="T5" fmla="*/ 0 h 1521018"/>
                    <a:gd name="T6" fmla="*/ 0 w 1852882"/>
                    <a:gd name="T7" fmla="*/ 0 h 1521018"/>
                    <a:gd name="T8" fmla="*/ 0 w 1852882"/>
                    <a:gd name="T9" fmla="*/ 0 h 1521018"/>
                    <a:gd name="T10" fmla="*/ 0 w 1852882"/>
                    <a:gd name="T11" fmla="*/ 0 h 1521018"/>
                    <a:gd name="T12" fmla="*/ 0 w 1852882"/>
                    <a:gd name="T13" fmla="*/ 0 h 1521018"/>
                    <a:gd name="T14" fmla="*/ 0 w 1852882"/>
                    <a:gd name="T15" fmla="*/ 0 h 1521018"/>
                    <a:gd name="T16" fmla="*/ 0 w 1852882"/>
                    <a:gd name="T17" fmla="*/ 0 h 1521018"/>
                    <a:gd name="T18" fmla="*/ 0 w 1852882"/>
                    <a:gd name="T19" fmla="*/ 0 h 1521018"/>
                    <a:gd name="T20" fmla="*/ 0 w 1852882"/>
                    <a:gd name="T21" fmla="*/ 0 h 15210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852882" h="1521018">
                      <a:moveTo>
                        <a:pt x="0" y="507061"/>
                      </a:moveTo>
                      <a:lnTo>
                        <a:pt x="0" y="1211599"/>
                      </a:lnTo>
                      <a:lnTo>
                        <a:pt x="435424" y="1521018"/>
                      </a:lnTo>
                      <a:lnTo>
                        <a:pt x="839449" y="1391481"/>
                      </a:lnTo>
                      <a:lnTo>
                        <a:pt x="1763339" y="952692"/>
                      </a:lnTo>
                      <a:lnTo>
                        <a:pt x="1852882" y="743963"/>
                      </a:lnTo>
                      <a:lnTo>
                        <a:pt x="1756379" y="372784"/>
                      </a:lnTo>
                      <a:lnTo>
                        <a:pt x="1563372" y="307281"/>
                      </a:lnTo>
                      <a:lnTo>
                        <a:pt x="1370668" y="0"/>
                      </a:lnTo>
                      <a:lnTo>
                        <a:pt x="644577" y="177278"/>
                      </a:lnTo>
                      <a:lnTo>
                        <a:pt x="0" y="50706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" name="Freeform 260"/>
                <p:cNvSpPr>
                  <a:spLocks/>
                </p:cNvSpPr>
                <p:nvPr/>
              </p:nvSpPr>
              <p:spPr bwMode="auto">
                <a:xfrm>
                  <a:off x="5019675" y="3495675"/>
                  <a:ext cx="53975" cy="109538"/>
                </a:xfrm>
                <a:custGeom>
                  <a:avLst/>
                  <a:gdLst>
                    <a:gd name="T0" fmla="*/ 0 w 444747"/>
                    <a:gd name="T1" fmla="*/ 6 h 900169"/>
                    <a:gd name="T2" fmla="*/ 3 w 444747"/>
                    <a:gd name="T3" fmla="*/ 8 h 900169"/>
                    <a:gd name="T4" fmla="*/ 3 w 444747"/>
                    <a:gd name="T5" fmla="*/ 19 h 900169"/>
                    <a:gd name="T6" fmla="*/ 7 w 444747"/>
                    <a:gd name="T7" fmla="*/ 24 h 900169"/>
                    <a:gd name="T8" fmla="*/ 8 w 444747"/>
                    <a:gd name="T9" fmla="*/ 22 h 900169"/>
                    <a:gd name="T10" fmla="*/ 10 w 444747"/>
                    <a:gd name="T11" fmla="*/ 18 h 900169"/>
                    <a:gd name="T12" fmla="*/ 9 w 444747"/>
                    <a:gd name="T13" fmla="*/ 16 h 900169"/>
                    <a:gd name="T14" fmla="*/ 12 w 444747"/>
                    <a:gd name="T15" fmla="*/ 15 h 900169"/>
                    <a:gd name="T16" fmla="*/ 8 w 444747"/>
                    <a:gd name="T17" fmla="*/ 13 h 900169"/>
                    <a:gd name="T18" fmla="*/ 8 w 444747"/>
                    <a:gd name="T19" fmla="*/ 7 h 900169"/>
                    <a:gd name="T20" fmla="*/ 5 w 444747"/>
                    <a:gd name="T21" fmla="*/ 0 h 900169"/>
                    <a:gd name="T22" fmla="*/ 0 w 444747"/>
                    <a:gd name="T23" fmla="*/ 6 h 9001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4747" h="900169">
                      <a:moveTo>
                        <a:pt x="0" y="238385"/>
                      </a:moveTo>
                      <a:lnTo>
                        <a:pt x="99623" y="298870"/>
                      </a:lnTo>
                      <a:lnTo>
                        <a:pt x="99623" y="715154"/>
                      </a:lnTo>
                      <a:lnTo>
                        <a:pt x="263290" y="900169"/>
                      </a:lnTo>
                      <a:lnTo>
                        <a:pt x="327333" y="836125"/>
                      </a:lnTo>
                      <a:lnTo>
                        <a:pt x="384261" y="683132"/>
                      </a:lnTo>
                      <a:lnTo>
                        <a:pt x="362913" y="608414"/>
                      </a:lnTo>
                      <a:lnTo>
                        <a:pt x="444747" y="576393"/>
                      </a:lnTo>
                      <a:lnTo>
                        <a:pt x="327333" y="476769"/>
                      </a:lnTo>
                      <a:lnTo>
                        <a:pt x="327333" y="266849"/>
                      </a:lnTo>
                      <a:lnTo>
                        <a:pt x="185014" y="0"/>
                      </a:lnTo>
                      <a:lnTo>
                        <a:pt x="0" y="23838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" name="Freeform 257"/>
                <p:cNvSpPr>
                  <a:spLocks/>
                </p:cNvSpPr>
                <p:nvPr/>
              </p:nvSpPr>
              <p:spPr bwMode="auto">
                <a:xfrm>
                  <a:off x="4252913" y="3009900"/>
                  <a:ext cx="109537" cy="163513"/>
                </a:xfrm>
                <a:custGeom>
                  <a:avLst/>
                  <a:gdLst>
                    <a:gd name="T0" fmla="*/ 2147483647 w 84"/>
                    <a:gd name="T1" fmla="*/ 2147483647 h 126"/>
                    <a:gd name="T2" fmla="*/ 0 w 84"/>
                    <a:gd name="T3" fmla="*/ 2147483647 h 126"/>
                    <a:gd name="T4" fmla="*/ 0 w 84"/>
                    <a:gd name="T5" fmla="*/ 2147483647 h 126"/>
                    <a:gd name="T6" fmla="*/ 2147483647 w 84"/>
                    <a:gd name="T7" fmla="*/ 2147483647 h 126"/>
                    <a:gd name="T8" fmla="*/ 2147483647 w 84"/>
                    <a:gd name="T9" fmla="*/ 2147483647 h 126"/>
                    <a:gd name="T10" fmla="*/ 2147483647 w 84"/>
                    <a:gd name="T11" fmla="*/ 2147483647 h 126"/>
                    <a:gd name="T12" fmla="*/ 2147483647 w 84"/>
                    <a:gd name="T13" fmla="*/ 2147483647 h 126"/>
                    <a:gd name="T14" fmla="*/ 2147483647 w 84"/>
                    <a:gd name="T15" fmla="*/ 2147483647 h 126"/>
                    <a:gd name="T16" fmla="*/ 2147483647 w 84"/>
                    <a:gd name="T17" fmla="*/ 2147483647 h 126"/>
                    <a:gd name="T18" fmla="*/ 2147483647 w 84"/>
                    <a:gd name="T19" fmla="*/ 2147483647 h 126"/>
                    <a:gd name="T20" fmla="*/ 2147483647 w 84"/>
                    <a:gd name="T21" fmla="*/ 2147483647 h 126"/>
                    <a:gd name="T22" fmla="*/ 2147483647 w 84"/>
                    <a:gd name="T23" fmla="*/ 0 h 126"/>
                    <a:gd name="T24" fmla="*/ 2147483647 w 84"/>
                    <a:gd name="T25" fmla="*/ 2147483647 h 126"/>
                    <a:gd name="T26" fmla="*/ 2147483647 w 84"/>
                    <a:gd name="T27" fmla="*/ 2147483647 h 126"/>
                    <a:gd name="T28" fmla="*/ 2147483647 w 84"/>
                    <a:gd name="T29" fmla="*/ 2147483647 h 126"/>
                    <a:gd name="T30" fmla="*/ 2147483647 w 84"/>
                    <a:gd name="T31" fmla="*/ 2147483647 h 126"/>
                    <a:gd name="T32" fmla="*/ 2147483647 w 84"/>
                    <a:gd name="T33" fmla="*/ 2147483647 h 126"/>
                    <a:gd name="T34" fmla="*/ 2147483647 w 84"/>
                    <a:gd name="T35" fmla="*/ 2147483647 h 126"/>
                    <a:gd name="T36" fmla="*/ 2147483647 w 84"/>
                    <a:gd name="T37" fmla="*/ 2147483647 h 126"/>
                    <a:gd name="T38" fmla="*/ 2147483647 w 84"/>
                    <a:gd name="T39" fmla="*/ 2147483647 h 126"/>
                    <a:gd name="T40" fmla="*/ 2147483647 w 84"/>
                    <a:gd name="T41" fmla="*/ 2147483647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4" h="126">
                      <a:moveTo>
                        <a:pt x="18" y="126"/>
                      </a:moveTo>
                      <a:lnTo>
                        <a:pt x="0" y="114"/>
                      </a:lnTo>
                      <a:lnTo>
                        <a:pt x="0" y="102"/>
                      </a:lnTo>
                      <a:lnTo>
                        <a:pt x="6" y="96"/>
                      </a:lnTo>
                      <a:lnTo>
                        <a:pt x="12" y="84"/>
                      </a:lnTo>
                      <a:lnTo>
                        <a:pt x="12" y="66"/>
                      </a:lnTo>
                      <a:lnTo>
                        <a:pt x="6" y="60"/>
                      </a:lnTo>
                      <a:lnTo>
                        <a:pt x="12" y="54"/>
                      </a:lnTo>
                      <a:lnTo>
                        <a:pt x="6" y="36"/>
                      </a:lnTo>
                      <a:lnTo>
                        <a:pt x="30" y="30"/>
                      </a:lnTo>
                      <a:lnTo>
                        <a:pt x="30" y="18"/>
                      </a:lnTo>
                      <a:lnTo>
                        <a:pt x="54" y="0"/>
                      </a:lnTo>
                      <a:lnTo>
                        <a:pt x="60" y="6"/>
                      </a:lnTo>
                      <a:lnTo>
                        <a:pt x="72" y="6"/>
                      </a:lnTo>
                      <a:lnTo>
                        <a:pt x="78" y="18"/>
                      </a:lnTo>
                      <a:lnTo>
                        <a:pt x="84" y="30"/>
                      </a:lnTo>
                      <a:lnTo>
                        <a:pt x="72" y="42"/>
                      </a:lnTo>
                      <a:lnTo>
                        <a:pt x="78" y="66"/>
                      </a:lnTo>
                      <a:lnTo>
                        <a:pt x="72" y="96"/>
                      </a:lnTo>
                      <a:lnTo>
                        <a:pt x="54" y="102"/>
                      </a:lnTo>
                      <a:lnTo>
                        <a:pt x="18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" name="Freeform 258"/>
                <p:cNvSpPr>
                  <a:spLocks/>
                </p:cNvSpPr>
                <p:nvPr/>
              </p:nvSpPr>
              <p:spPr bwMode="auto">
                <a:xfrm>
                  <a:off x="5830888" y="1674813"/>
                  <a:ext cx="436562" cy="557212"/>
                </a:xfrm>
                <a:custGeom>
                  <a:avLst/>
                  <a:gdLst>
                    <a:gd name="T0" fmla="*/ 2147483647 w 336"/>
                    <a:gd name="T1" fmla="*/ 2147483647 h 427"/>
                    <a:gd name="T2" fmla="*/ 2147483647 w 336"/>
                    <a:gd name="T3" fmla="*/ 2147483647 h 427"/>
                    <a:gd name="T4" fmla="*/ 2147483647 w 336"/>
                    <a:gd name="T5" fmla="*/ 2147483647 h 427"/>
                    <a:gd name="T6" fmla="*/ 2147483647 w 336"/>
                    <a:gd name="T7" fmla="*/ 2147483647 h 427"/>
                    <a:gd name="T8" fmla="*/ 2147483647 w 336"/>
                    <a:gd name="T9" fmla="*/ 2147483647 h 427"/>
                    <a:gd name="T10" fmla="*/ 2147483647 w 336"/>
                    <a:gd name="T11" fmla="*/ 2147483647 h 427"/>
                    <a:gd name="T12" fmla="*/ 2147483647 w 336"/>
                    <a:gd name="T13" fmla="*/ 2147483647 h 427"/>
                    <a:gd name="T14" fmla="*/ 2147483647 w 336"/>
                    <a:gd name="T15" fmla="*/ 2147483647 h 427"/>
                    <a:gd name="T16" fmla="*/ 2147483647 w 336"/>
                    <a:gd name="T17" fmla="*/ 2147483647 h 427"/>
                    <a:gd name="T18" fmla="*/ 2147483647 w 336"/>
                    <a:gd name="T19" fmla="*/ 2147483647 h 427"/>
                    <a:gd name="T20" fmla="*/ 2147483647 w 336"/>
                    <a:gd name="T21" fmla="*/ 2147483647 h 427"/>
                    <a:gd name="T22" fmla="*/ 2147483647 w 336"/>
                    <a:gd name="T23" fmla="*/ 0 h 427"/>
                    <a:gd name="T24" fmla="*/ 2147483647 w 336"/>
                    <a:gd name="T25" fmla="*/ 2147483647 h 427"/>
                    <a:gd name="T26" fmla="*/ 2147483647 w 336"/>
                    <a:gd name="T27" fmla="*/ 2147483647 h 427"/>
                    <a:gd name="T28" fmla="*/ 2147483647 w 336"/>
                    <a:gd name="T29" fmla="*/ 2147483647 h 427"/>
                    <a:gd name="T30" fmla="*/ 2147483647 w 336"/>
                    <a:gd name="T31" fmla="*/ 2147483647 h 427"/>
                    <a:gd name="T32" fmla="*/ 2147483647 w 336"/>
                    <a:gd name="T33" fmla="*/ 2147483647 h 427"/>
                    <a:gd name="T34" fmla="*/ 2147483647 w 336"/>
                    <a:gd name="T35" fmla="*/ 2147483647 h 427"/>
                    <a:gd name="T36" fmla="*/ 2147483647 w 336"/>
                    <a:gd name="T37" fmla="*/ 2147483647 h 427"/>
                    <a:gd name="T38" fmla="*/ 2147483647 w 336"/>
                    <a:gd name="T39" fmla="*/ 2147483647 h 427"/>
                    <a:gd name="T40" fmla="*/ 2147483647 w 336"/>
                    <a:gd name="T41" fmla="*/ 2147483647 h 427"/>
                    <a:gd name="T42" fmla="*/ 2147483647 w 336"/>
                    <a:gd name="T43" fmla="*/ 2147483647 h 427"/>
                    <a:gd name="T44" fmla="*/ 2147483647 w 336"/>
                    <a:gd name="T45" fmla="*/ 2147483647 h 427"/>
                    <a:gd name="T46" fmla="*/ 2147483647 w 336"/>
                    <a:gd name="T47" fmla="*/ 2147483647 h 427"/>
                    <a:gd name="T48" fmla="*/ 2147483647 w 336"/>
                    <a:gd name="T49" fmla="*/ 2147483647 h 427"/>
                    <a:gd name="T50" fmla="*/ 2147483647 w 336"/>
                    <a:gd name="T51" fmla="*/ 2147483647 h 427"/>
                    <a:gd name="T52" fmla="*/ 2147483647 w 336"/>
                    <a:gd name="T53" fmla="*/ 2147483647 h 427"/>
                    <a:gd name="T54" fmla="*/ 0 w 336"/>
                    <a:gd name="T55" fmla="*/ 2147483647 h 427"/>
                    <a:gd name="T56" fmla="*/ 2147483647 w 336"/>
                    <a:gd name="T57" fmla="*/ 2147483647 h 427"/>
                    <a:gd name="T58" fmla="*/ 2147483647 w 336"/>
                    <a:gd name="T59" fmla="*/ 2147483647 h 427"/>
                    <a:gd name="T60" fmla="*/ 2147483647 w 336"/>
                    <a:gd name="T61" fmla="*/ 2147483647 h 427"/>
                    <a:gd name="T62" fmla="*/ 2147483647 w 336"/>
                    <a:gd name="T63" fmla="*/ 2147483647 h 427"/>
                    <a:gd name="T64" fmla="*/ 2147483647 w 336"/>
                    <a:gd name="T65" fmla="*/ 2147483647 h 4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36" h="427">
                      <a:moveTo>
                        <a:pt x="120" y="427"/>
                      </a:moveTo>
                      <a:lnTo>
                        <a:pt x="96" y="397"/>
                      </a:lnTo>
                      <a:lnTo>
                        <a:pt x="78" y="325"/>
                      </a:lnTo>
                      <a:lnTo>
                        <a:pt x="96" y="282"/>
                      </a:lnTo>
                      <a:lnTo>
                        <a:pt x="144" y="180"/>
                      </a:lnTo>
                      <a:lnTo>
                        <a:pt x="192" y="150"/>
                      </a:lnTo>
                      <a:lnTo>
                        <a:pt x="222" y="114"/>
                      </a:lnTo>
                      <a:lnTo>
                        <a:pt x="252" y="96"/>
                      </a:lnTo>
                      <a:lnTo>
                        <a:pt x="294" y="72"/>
                      </a:lnTo>
                      <a:lnTo>
                        <a:pt x="336" y="30"/>
                      </a:lnTo>
                      <a:lnTo>
                        <a:pt x="330" y="6"/>
                      </a:lnTo>
                      <a:lnTo>
                        <a:pt x="294" y="0"/>
                      </a:lnTo>
                      <a:lnTo>
                        <a:pt x="270" y="24"/>
                      </a:lnTo>
                      <a:lnTo>
                        <a:pt x="252" y="42"/>
                      </a:lnTo>
                      <a:lnTo>
                        <a:pt x="222" y="48"/>
                      </a:lnTo>
                      <a:lnTo>
                        <a:pt x="186" y="48"/>
                      </a:lnTo>
                      <a:lnTo>
                        <a:pt x="174" y="60"/>
                      </a:lnTo>
                      <a:lnTo>
                        <a:pt x="162" y="78"/>
                      </a:lnTo>
                      <a:lnTo>
                        <a:pt x="114" y="126"/>
                      </a:lnTo>
                      <a:lnTo>
                        <a:pt x="90" y="138"/>
                      </a:lnTo>
                      <a:lnTo>
                        <a:pt x="84" y="168"/>
                      </a:lnTo>
                      <a:lnTo>
                        <a:pt x="66" y="186"/>
                      </a:lnTo>
                      <a:lnTo>
                        <a:pt x="42" y="216"/>
                      </a:lnTo>
                      <a:lnTo>
                        <a:pt x="42" y="240"/>
                      </a:lnTo>
                      <a:lnTo>
                        <a:pt x="30" y="270"/>
                      </a:lnTo>
                      <a:lnTo>
                        <a:pt x="12" y="295"/>
                      </a:lnTo>
                      <a:lnTo>
                        <a:pt x="18" y="325"/>
                      </a:lnTo>
                      <a:lnTo>
                        <a:pt x="0" y="349"/>
                      </a:lnTo>
                      <a:lnTo>
                        <a:pt x="18" y="391"/>
                      </a:lnTo>
                      <a:lnTo>
                        <a:pt x="48" y="403"/>
                      </a:lnTo>
                      <a:lnTo>
                        <a:pt x="54" y="415"/>
                      </a:lnTo>
                      <a:lnTo>
                        <a:pt x="72" y="421"/>
                      </a:lnTo>
                      <a:lnTo>
                        <a:pt x="120" y="4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" name="Freeform 259"/>
                <p:cNvSpPr>
                  <a:spLocks/>
                </p:cNvSpPr>
                <p:nvPr/>
              </p:nvSpPr>
              <p:spPr bwMode="auto">
                <a:xfrm>
                  <a:off x="5572125" y="4953000"/>
                  <a:ext cx="166688" cy="346075"/>
                </a:xfrm>
                <a:custGeom>
                  <a:avLst/>
                  <a:gdLst>
                    <a:gd name="T0" fmla="*/ 2147483647 w 126"/>
                    <a:gd name="T1" fmla="*/ 2147483647 h 265"/>
                    <a:gd name="T2" fmla="*/ 0 w 126"/>
                    <a:gd name="T3" fmla="*/ 2147483647 h 265"/>
                    <a:gd name="T4" fmla="*/ 2147483647 w 126"/>
                    <a:gd name="T5" fmla="*/ 2147483647 h 265"/>
                    <a:gd name="T6" fmla="*/ 2147483647 w 126"/>
                    <a:gd name="T7" fmla="*/ 2147483647 h 265"/>
                    <a:gd name="T8" fmla="*/ 2147483647 w 126"/>
                    <a:gd name="T9" fmla="*/ 2147483647 h 265"/>
                    <a:gd name="T10" fmla="*/ 2147483647 w 126"/>
                    <a:gd name="T11" fmla="*/ 2147483647 h 265"/>
                    <a:gd name="T12" fmla="*/ 2147483647 w 126"/>
                    <a:gd name="T13" fmla="*/ 2147483647 h 265"/>
                    <a:gd name="T14" fmla="*/ 2147483647 w 126"/>
                    <a:gd name="T15" fmla="*/ 2147483647 h 265"/>
                    <a:gd name="T16" fmla="*/ 2147483647 w 126"/>
                    <a:gd name="T17" fmla="*/ 0 h 265"/>
                    <a:gd name="T18" fmla="*/ 2147483647 w 126"/>
                    <a:gd name="T19" fmla="*/ 2147483647 h 265"/>
                    <a:gd name="T20" fmla="*/ 2147483647 w 126"/>
                    <a:gd name="T21" fmla="*/ 2147483647 h 265"/>
                    <a:gd name="T22" fmla="*/ 2147483647 w 126"/>
                    <a:gd name="T23" fmla="*/ 2147483647 h 265"/>
                    <a:gd name="T24" fmla="*/ 2147483647 w 126"/>
                    <a:gd name="T25" fmla="*/ 2147483647 h 265"/>
                    <a:gd name="T26" fmla="*/ 2147483647 w 126"/>
                    <a:gd name="T27" fmla="*/ 2147483647 h 265"/>
                    <a:gd name="T28" fmla="*/ 2147483647 w 126"/>
                    <a:gd name="T29" fmla="*/ 2147483647 h 265"/>
                    <a:gd name="T30" fmla="*/ 2147483647 w 126"/>
                    <a:gd name="T31" fmla="*/ 2147483647 h 265"/>
                    <a:gd name="T32" fmla="*/ 2147483647 w 126"/>
                    <a:gd name="T33" fmla="*/ 2147483647 h 2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6" h="265">
                      <a:moveTo>
                        <a:pt x="6" y="217"/>
                      </a:moveTo>
                      <a:lnTo>
                        <a:pt x="0" y="193"/>
                      </a:lnTo>
                      <a:lnTo>
                        <a:pt x="12" y="169"/>
                      </a:lnTo>
                      <a:lnTo>
                        <a:pt x="24" y="139"/>
                      </a:lnTo>
                      <a:lnTo>
                        <a:pt x="12" y="91"/>
                      </a:lnTo>
                      <a:lnTo>
                        <a:pt x="30" y="78"/>
                      </a:lnTo>
                      <a:lnTo>
                        <a:pt x="54" y="60"/>
                      </a:lnTo>
                      <a:lnTo>
                        <a:pt x="78" y="24"/>
                      </a:lnTo>
                      <a:lnTo>
                        <a:pt x="108" y="0"/>
                      </a:lnTo>
                      <a:lnTo>
                        <a:pt x="126" y="24"/>
                      </a:lnTo>
                      <a:lnTo>
                        <a:pt x="126" y="66"/>
                      </a:lnTo>
                      <a:lnTo>
                        <a:pt x="126" y="91"/>
                      </a:lnTo>
                      <a:lnTo>
                        <a:pt x="78" y="253"/>
                      </a:lnTo>
                      <a:lnTo>
                        <a:pt x="54" y="259"/>
                      </a:lnTo>
                      <a:lnTo>
                        <a:pt x="30" y="265"/>
                      </a:lnTo>
                      <a:lnTo>
                        <a:pt x="6" y="247"/>
                      </a:lnTo>
                      <a:lnTo>
                        <a:pt x="6" y="21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" name="Freeform 266"/>
                <p:cNvSpPr>
                  <a:spLocks/>
                </p:cNvSpPr>
                <p:nvPr/>
              </p:nvSpPr>
              <p:spPr bwMode="auto">
                <a:xfrm>
                  <a:off x="8650288" y="5749925"/>
                  <a:ext cx="179387" cy="204788"/>
                </a:xfrm>
                <a:custGeom>
                  <a:avLst/>
                  <a:gdLst>
                    <a:gd name="T0" fmla="*/ 0 w 138"/>
                    <a:gd name="T1" fmla="*/ 2147483647 h 157"/>
                    <a:gd name="T2" fmla="*/ 2147483647 w 138"/>
                    <a:gd name="T3" fmla="*/ 2147483647 h 157"/>
                    <a:gd name="T4" fmla="*/ 2147483647 w 138"/>
                    <a:gd name="T5" fmla="*/ 2147483647 h 157"/>
                    <a:gd name="T6" fmla="*/ 2147483647 w 138"/>
                    <a:gd name="T7" fmla="*/ 2147483647 h 157"/>
                    <a:gd name="T8" fmla="*/ 2147483647 w 138"/>
                    <a:gd name="T9" fmla="*/ 2147483647 h 157"/>
                    <a:gd name="T10" fmla="*/ 2147483647 w 138"/>
                    <a:gd name="T11" fmla="*/ 2147483647 h 157"/>
                    <a:gd name="T12" fmla="*/ 2147483647 w 138"/>
                    <a:gd name="T13" fmla="*/ 0 h 157"/>
                    <a:gd name="T14" fmla="*/ 2147483647 w 138"/>
                    <a:gd name="T15" fmla="*/ 2147483647 h 157"/>
                    <a:gd name="T16" fmla="*/ 2147483647 w 138"/>
                    <a:gd name="T17" fmla="*/ 2147483647 h 157"/>
                    <a:gd name="T18" fmla="*/ 2147483647 w 138"/>
                    <a:gd name="T19" fmla="*/ 2147483647 h 157"/>
                    <a:gd name="T20" fmla="*/ 2147483647 w 138"/>
                    <a:gd name="T21" fmla="*/ 2147483647 h 157"/>
                    <a:gd name="T22" fmla="*/ 2147483647 w 138"/>
                    <a:gd name="T23" fmla="*/ 2147483647 h 157"/>
                    <a:gd name="T24" fmla="*/ 2147483647 w 138"/>
                    <a:gd name="T25" fmla="*/ 2147483647 h 157"/>
                    <a:gd name="T26" fmla="*/ 2147483647 w 138"/>
                    <a:gd name="T27" fmla="*/ 2147483647 h 157"/>
                    <a:gd name="T28" fmla="*/ 2147483647 w 138"/>
                    <a:gd name="T29" fmla="*/ 2147483647 h 157"/>
                    <a:gd name="T30" fmla="*/ 2147483647 w 138"/>
                    <a:gd name="T31" fmla="*/ 2147483647 h 157"/>
                    <a:gd name="T32" fmla="*/ 2147483647 w 138"/>
                    <a:gd name="T33" fmla="*/ 2147483647 h 157"/>
                    <a:gd name="T34" fmla="*/ 0 w 138"/>
                    <a:gd name="T35" fmla="*/ 2147483647 h 1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38" h="157">
                      <a:moveTo>
                        <a:pt x="0" y="133"/>
                      </a:moveTo>
                      <a:lnTo>
                        <a:pt x="18" y="97"/>
                      </a:lnTo>
                      <a:lnTo>
                        <a:pt x="30" y="79"/>
                      </a:lnTo>
                      <a:lnTo>
                        <a:pt x="66" y="60"/>
                      </a:lnTo>
                      <a:lnTo>
                        <a:pt x="78" y="54"/>
                      </a:lnTo>
                      <a:lnTo>
                        <a:pt x="90" y="30"/>
                      </a:lnTo>
                      <a:lnTo>
                        <a:pt x="102" y="0"/>
                      </a:lnTo>
                      <a:lnTo>
                        <a:pt x="114" y="12"/>
                      </a:lnTo>
                      <a:lnTo>
                        <a:pt x="138" y="18"/>
                      </a:lnTo>
                      <a:lnTo>
                        <a:pt x="138" y="36"/>
                      </a:lnTo>
                      <a:lnTo>
                        <a:pt x="114" y="54"/>
                      </a:lnTo>
                      <a:lnTo>
                        <a:pt x="102" y="67"/>
                      </a:lnTo>
                      <a:lnTo>
                        <a:pt x="78" y="91"/>
                      </a:lnTo>
                      <a:lnTo>
                        <a:pt x="72" y="115"/>
                      </a:lnTo>
                      <a:lnTo>
                        <a:pt x="66" y="151"/>
                      </a:lnTo>
                      <a:lnTo>
                        <a:pt x="36" y="157"/>
                      </a:lnTo>
                      <a:lnTo>
                        <a:pt x="18" y="151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" name="Freeform 267"/>
                <p:cNvSpPr>
                  <a:spLocks/>
                </p:cNvSpPr>
                <p:nvPr/>
              </p:nvSpPr>
              <p:spPr bwMode="auto">
                <a:xfrm>
                  <a:off x="8805863" y="5565775"/>
                  <a:ext cx="125412" cy="201613"/>
                </a:xfrm>
                <a:custGeom>
                  <a:avLst/>
                  <a:gdLst>
                    <a:gd name="T0" fmla="*/ 2147483647 w 96"/>
                    <a:gd name="T1" fmla="*/ 2147483647 h 156"/>
                    <a:gd name="T2" fmla="*/ 2147483647 w 96"/>
                    <a:gd name="T3" fmla="*/ 2147483647 h 156"/>
                    <a:gd name="T4" fmla="*/ 2147483647 w 96"/>
                    <a:gd name="T5" fmla="*/ 2147483647 h 156"/>
                    <a:gd name="T6" fmla="*/ 0 w 96"/>
                    <a:gd name="T7" fmla="*/ 0 h 156"/>
                    <a:gd name="T8" fmla="*/ 2147483647 w 96"/>
                    <a:gd name="T9" fmla="*/ 2147483647 h 156"/>
                    <a:gd name="T10" fmla="*/ 2147483647 w 96"/>
                    <a:gd name="T11" fmla="*/ 2147483647 h 156"/>
                    <a:gd name="T12" fmla="*/ 2147483647 w 96"/>
                    <a:gd name="T13" fmla="*/ 2147483647 h 156"/>
                    <a:gd name="T14" fmla="*/ 2147483647 w 96"/>
                    <a:gd name="T15" fmla="*/ 2147483647 h 156"/>
                    <a:gd name="T16" fmla="*/ 2147483647 w 96"/>
                    <a:gd name="T17" fmla="*/ 2147483647 h 156"/>
                    <a:gd name="T18" fmla="*/ 2147483647 w 96"/>
                    <a:gd name="T19" fmla="*/ 2147483647 h 156"/>
                    <a:gd name="T20" fmla="*/ 2147483647 w 96"/>
                    <a:gd name="T21" fmla="*/ 2147483647 h 156"/>
                    <a:gd name="T22" fmla="*/ 2147483647 w 96"/>
                    <a:gd name="T23" fmla="*/ 2147483647 h 156"/>
                    <a:gd name="T24" fmla="*/ 2147483647 w 96"/>
                    <a:gd name="T25" fmla="*/ 2147483647 h 156"/>
                    <a:gd name="T26" fmla="*/ 2147483647 w 96"/>
                    <a:gd name="T27" fmla="*/ 2147483647 h 156"/>
                    <a:gd name="T28" fmla="*/ 2147483647 w 96"/>
                    <a:gd name="T29" fmla="*/ 2147483647 h 156"/>
                    <a:gd name="T30" fmla="*/ 2147483647 w 96"/>
                    <a:gd name="T31" fmla="*/ 2147483647 h 156"/>
                    <a:gd name="T32" fmla="*/ 2147483647 w 96"/>
                    <a:gd name="T33" fmla="*/ 2147483647 h 156"/>
                    <a:gd name="T34" fmla="*/ 2147483647 w 96"/>
                    <a:gd name="T35" fmla="*/ 2147483647 h 15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6" h="156">
                      <a:moveTo>
                        <a:pt x="6" y="108"/>
                      </a:moveTo>
                      <a:lnTo>
                        <a:pt x="24" y="78"/>
                      </a:lnTo>
                      <a:lnTo>
                        <a:pt x="24" y="54"/>
                      </a:lnTo>
                      <a:lnTo>
                        <a:pt x="0" y="0"/>
                      </a:lnTo>
                      <a:lnTo>
                        <a:pt x="30" y="12"/>
                      </a:lnTo>
                      <a:lnTo>
                        <a:pt x="30" y="42"/>
                      </a:lnTo>
                      <a:lnTo>
                        <a:pt x="42" y="60"/>
                      </a:lnTo>
                      <a:lnTo>
                        <a:pt x="60" y="78"/>
                      </a:lnTo>
                      <a:lnTo>
                        <a:pt x="84" y="66"/>
                      </a:lnTo>
                      <a:lnTo>
                        <a:pt x="96" y="78"/>
                      </a:lnTo>
                      <a:lnTo>
                        <a:pt x="90" y="90"/>
                      </a:lnTo>
                      <a:lnTo>
                        <a:pt x="78" y="102"/>
                      </a:lnTo>
                      <a:lnTo>
                        <a:pt x="66" y="114"/>
                      </a:lnTo>
                      <a:lnTo>
                        <a:pt x="60" y="132"/>
                      </a:lnTo>
                      <a:lnTo>
                        <a:pt x="42" y="156"/>
                      </a:lnTo>
                      <a:lnTo>
                        <a:pt x="24" y="144"/>
                      </a:lnTo>
                      <a:lnTo>
                        <a:pt x="30" y="126"/>
                      </a:lnTo>
                      <a:lnTo>
                        <a:pt x="6" y="10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" name="Freeform 268"/>
                <p:cNvSpPr>
                  <a:spLocks/>
                </p:cNvSpPr>
                <p:nvPr/>
              </p:nvSpPr>
              <p:spPr bwMode="auto">
                <a:xfrm>
                  <a:off x="7323138" y="4938713"/>
                  <a:ext cx="989012" cy="750887"/>
                </a:xfrm>
                <a:custGeom>
                  <a:avLst/>
                  <a:gdLst>
                    <a:gd name="T0" fmla="*/ 2147483647 w 757"/>
                    <a:gd name="T1" fmla="*/ 2147483647 h 577"/>
                    <a:gd name="T2" fmla="*/ 2147483647 w 757"/>
                    <a:gd name="T3" fmla="*/ 2147483647 h 577"/>
                    <a:gd name="T4" fmla="*/ 0 w 757"/>
                    <a:gd name="T5" fmla="*/ 2147483647 h 577"/>
                    <a:gd name="T6" fmla="*/ 2147483647 w 757"/>
                    <a:gd name="T7" fmla="*/ 2147483647 h 577"/>
                    <a:gd name="T8" fmla="*/ 2147483647 w 757"/>
                    <a:gd name="T9" fmla="*/ 2147483647 h 577"/>
                    <a:gd name="T10" fmla="*/ 2147483647 w 757"/>
                    <a:gd name="T11" fmla="*/ 2147483647 h 577"/>
                    <a:gd name="T12" fmla="*/ 2147483647 w 757"/>
                    <a:gd name="T13" fmla="*/ 2147483647 h 577"/>
                    <a:gd name="T14" fmla="*/ 2147483647 w 757"/>
                    <a:gd name="T15" fmla="*/ 2147483647 h 577"/>
                    <a:gd name="T16" fmla="*/ 2147483647 w 757"/>
                    <a:gd name="T17" fmla="*/ 2147483647 h 577"/>
                    <a:gd name="T18" fmla="*/ 2147483647 w 757"/>
                    <a:gd name="T19" fmla="*/ 2147483647 h 577"/>
                    <a:gd name="T20" fmla="*/ 2147483647 w 757"/>
                    <a:gd name="T21" fmla="*/ 0 h 577"/>
                    <a:gd name="T22" fmla="*/ 2147483647 w 757"/>
                    <a:gd name="T23" fmla="*/ 2147483647 h 577"/>
                    <a:gd name="T24" fmla="*/ 2147483647 w 757"/>
                    <a:gd name="T25" fmla="*/ 2147483647 h 577"/>
                    <a:gd name="T26" fmla="*/ 2147483647 w 757"/>
                    <a:gd name="T27" fmla="*/ 2147483647 h 577"/>
                    <a:gd name="T28" fmla="*/ 2147483647 w 757"/>
                    <a:gd name="T29" fmla="*/ 2147483647 h 577"/>
                    <a:gd name="T30" fmla="*/ 2147483647 w 757"/>
                    <a:gd name="T31" fmla="*/ 2147483647 h 577"/>
                    <a:gd name="T32" fmla="*/ 2147483647 w 757"/>
                    <a:gd name="T33" fmla="*/ 2147483647 h 577"/>
                    <a:gd name="T34" fmla="*/ 2147483647 w 757"/>
                    <a:gd name="T35" fmla="*/ 2147483647 h 577"/>
                    <a:gd name="T36" fmla="*/ 2147483647 w 757"/>
                    <a:gd name="T37" fmla="*/ 2147483647 h 577"/>
                    <a:gd name="T38" fmla="*/ 2147483647 w 757"/>
                    <a:gd name="T39" fmla="*/ 2147483647 h 577"/>
                    <a:gd name="T40" fmla="*/ 2147483647 w 757"/>
                    <a:gd name="T41" fmla="*/ 2147483647 h 577"/>
                    <a:gd name="T42" fmla="*/ 2147483647 w 757"/>
                    <a:gd name="T43" fmla="*/ 2147483647 h 577"/>
                    <a:gd name="T44" fmla="*/ 2147483647 w 757"/>
                    <a:gd name="T45" fmla="*/ 2147483647 h 577"/>
                    <a:gd name="T46" fmla="*/ 2147483647 w 757"/>
                    <a:gd name="T47" fmla="*/ 2147483647 h 577"/>
                    <a:gd name="T48" fmla="*/ 2147483647 w 757"/>
                    <a:gd name="T49" fmla="*/ 2147483647 h 577"/>
                    <a:gd name="T50" fmla="*/ 2147483647 w 757"/>
                    <a:gd name="T51" fmla="*/ 2147483647 h 577"/>
                    <a:gd name="T52" fmla="*/ 2147483647 w 757"/>
                    <a:gd name="T53" fmla="*/ 2147483647 h 577"/>
                    <a:gd name="T54" fmla="*/ 2147483647 w 757"/>
                    <a:gd name="T55" fmla="*/ 2147483647 h 577"/>
                    <a:gd name="T56" fmla="*/ 2147483647 w 757"/>
                    <a:gd name="T57" fmla="*/ 2147483647 h 577"/>
                    <a:gd name="T58" fmla="*/ 2147483647 w 757"/>
                    <a:gd name="T59" fmla="*/ 2147483647 h 577"/>
                    <a:gd name="T60" fmla="*/ 2147483647 w 757"/>
                    <a:gd name="T61" fmla="*/ 2147483647 h 577"/>
                    <a:gd name="T62" fmla="*/ 2147483647 w 757"/>
                    <a:gd name="T63" fmla="*/ 2147483647 h 577"/>
                    <a:gd name="T64" fmla="*/ 2147483647 w 757"/>
                    <a:gd name="T65" fmla="*/ 2147483647 h 577"/>
                    <a:gd name="T66" fmla="*/ 2147483647 w 757"/>
                    <a:gd name="T67" fmla="*/ 2147483647 h 577"/>
                    <a:gd name="T68" fmla="*/ 2147483647 w 757"/>
                    <a:gd name="T69" fmla="*/ 2147483647 h 577"/>
                    <a:gd name="T70" fmla="*/ 2147483647 w 757"/>
                    <a:gd name="T71" fmla="*/ 2147483647 h 5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57" h="577">
                      <a:moveTo>
                        <a:pt x="30" y="463"/>
                      </a:moveTo>
                      <a:lnTo>
                        <a:pt x="36" y="415"/>
                      </a:lnTo>
                      <a:lnTo>
                        <a:pt x="30" y="385"/>
                      </a:lnTo>
                      <a:lnTo>
                        <a:pt x="6" y="307"/>
                      </a:lnTo>
                      <a:lnTo>
                        <a:pt x="6" y="283"/>
                      </a:lnTo>
                      <a:lnTo>
                        <a:pt x="0" y="247"/>
                      </a:lnTo>
                      <a:lnTo>
                        <a:pt x="6" y="217"/>
                      </a:lnTo>
                      <a:lnTo>
                        <a:pt x="30" y="193"/>
                      </a:lnTo>
                      <a:lnTo>
                        <a:pt x="78" y="175"/>
                      </a:lnTo>
                      <a:lnTo>
                        <a:pt x="114" y="151"/>
                      </a:lnTo>
                      <a:lnTo>
                        <a:pt x="144" y="145"/>
                      </a:lnTo>
                      <a:lnTo>
                        <a:pt x="156" y="109"/>
                      </a:lnTo>
                      <a:lnTo>
                        <a:pt x="180" y="97"/>
                      </a:lnTo>
                      <a:lnTo>
                        <a:pt x="204" y="90"/>
                      </a:lnTo>
                      <a:lnTo>
                        <a:pt x="240" y="60"/>
                      </a:lnTo>
                      <a:lnTo>
                        <a:pt x="264" y="48"/>
                      </a:lnTo>
                      <a:lnTo>
                        <a:pt x="282" y="60"/>
                      </a:lnTo>
                      <a:lnTo>
                        <a:pt x="300" y="66"/>
                      </a:lnTo>
                      <a:lnTo>
                        <a:pt x="312" y="42"/>
                      </a:lnTo>
                      <a:lnTo>
                        <a:pt x="330" y="24"/>
                      </a:lnTo>
                      <a:lnTo>
                        <a:pt x="360" y="18"/>
                      </a:lnTo>
                      <a:lnTo>
                        <a:pt x="372" y="0"/>
                      </a:lnTo>
                      <a:lnTo>
                        <a:pt x="396" y="6"/>
                      </a:lnTo>
                      <a:lnTo>
                        <a:pt x="438" y="12"/>
                      </a:lnTo>
                      <a:lnTo>
                        <a:pt x="432" y="36"/>
                      </a:lnTo>
                      <a:lnTo>
                        <a:pt x="420" y="66"/>
                      </a:lnTo>
                      <a:lnTo>
                        <a:pt x="438" y="78"/>
                      </a:lnTo>
                      <a:lnTo>
                        <a:pt x="468" y="78"/>
                      </a:lnTo>
                      <a:lnTo>
                        <a:pt x="492" y="115"/>
                      </a:lnTo>
                      <a:lnTo>
                        <a:pt x="510" y="109"/>
                      </a:lnTo>
                      <a:lnTo>
                        <a:pt x="540" y="90"/>
                      </a:lnTo>
                      <a:lnTo>
                        <a:pt x="540" y="30"/>
                      </a:lnTo>
                      <a:lnTo>
                        <a:pt x="564" y="0"/>
                      </a:lnTo>
                      <a:lnTo>
                        <a:pt x="576" y="42"/>
                      </a:lnTo>
                      <a:lnTo>
                        <a:pt x="582" y="54"/>
                      </a:lnTo>
                      <a:lnTo>
                        <a:pt x="594" y="60"/>
                      </a:lnTo>
                      <a:lnTo>
                        <a:pt x="612" y="121"/>
                      </a:lnTo>
                      <a:lnTo>
                        <a:pt x="642" y="151"/>
                      </a:lnTo>
                      <a:lnTo>
                        <a:pt x="678" y="163"/>
                      </a:lnTo>
                      <a:lnTo>
                        <a:pt x="690" y="199"/>
                      </a:lnTo>
                      <a:lnTo>
                        <a:pt x="708" y="211"/>
                      </a:lnTo>
                      <a:lnTo>
                        <a:pt x="714" y="241"/>
                      </a:lnTo>
                      <a:lnTo>
                        <a:pt x="751" y="265"/>
                      </a:lnTo>
                      <a:lnTo>
                        <a:pt x="751" y="289"/>
                      </a:lnTo>
                      <a:lnTo>
                        <a:pt x="757" y="325"/>
                      </a:lnTo>
                      <a:lnTo>
                        <a:pt x="757" y="379"/>
                      </a:lnTo>
                      <a:lnTo>
                        <a:pt x="714" y="469"/>
                      </a:lnTo>
                      <a:lnTo>
                        <a:pt x="696" y="523"/>
                      </a:lnTo>
                      <a:lnTo>
                        <a:pt x="696" y="547"/>
                      </a:lnTo>
                      <a:lnTo>
                        <a:pt x="684" y="547"/>
                      </a:lnTo>
                      <a:lnTo>
                        <a:pt x="660" y="559"/>
                      </a:lnTo>
                      <a:lnTo>
                        <a:pt x="636" y="577"/>
                      </a:lnTo>
                      <a:lnTo>
                        <a:pt x="618" y="577"/>
                      </a:lnTo>
                      <a:lnTo>
                        <a:pt x="594" y="559"/>
                      </a:lnTo>
                      <a:lnTo>
                        <a:pt x="576" y="571"/>
                      </a:lnTo>
                      <a:lnTo>
                        <a:pt x="534" y="553"/>
                      </a:lnTo>
                      <a:lnTo>
                        <a:pt x="498" y="535"/>
                      </a:lnTo>
                      <a:lnTo>
                        <a:pt x="480" y="505"/>
                      </a:lnTo>
                      <a:lnTo>
                        <a:pt x="468" y="481"/>
                      </a:lnTo>
                      <a:lnTo>
                        <a:pt x="444" y="487"/>
                      </a:lnTo>
                      <a:lnTo>
                        <a:pt x="420" y="463"/>
                      </a:lnTo>
                      <a:lnTo>
                        <a:pt x="378" y="421"/>
                      </a:lnTo>
                      <a:lnTo>
                        <a:pt x="312" y="409"/>
                      </a:lnTo>
                      <a:lnTo>
                        <a:pt x="264" y="415"/>
                      </a:lnTo>
                      <a:lnTo>
                        <a:pt x="204" y="433"/>
                      </a:lnTo>
                      <a:lnTo>
                        <a:pt x="198" y="451"/>
                      </a:lnTo>
                      <a:lnTo>
                        <a:pt x="162" y="457"/>
                      </a:lnTo>
                      <a:lnTo>
                        <a:pt x="138" y="457"/>
                      </a:lnTo>
                      <a:lnTo>
                        <a:pt x="120" y="475"/>
                      </a:lnTo>
                      <a:lnTo>
                        <a:pt x="84" y="487"/>
                      </a:lnTo>
                      <a:lnTo>
                        <a:pt x="60" y="487"/>
                      </a:lnTo>
                      <a:lnTo>
                        <a:pt x="30" y="463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" name="Freeform 269"/>
                <p:cNvSpPr>
                  <a:spLocks/>
                </p:cNvSpPr>
                <p:nvPr/>
              </p:nvSpPr>
              <p:spPr bwMode="auto">
                <a:xfrm>
                  <a:off x="8099425" y="5734050"/>
                  <a:ext cx="87313" cy="119063"/>
                </a:xfrm>
                <a:custGeom>
                  <a:avLst/>
                  <a:gdLst>
                    <a:gd name="T0" fmla="*/ 0 w 66"/>
                    <a:gd name="T1" fmla="*/ 2147483647 h 91"/>
                    <a:gd name="T2" fmla="*/ 2147483647 w 66"/>
                    <a:gd name="T3" fmla="*/ 2147483647 h 91"/>
                    <a:gd name="T4" fmla="*/ 2147483647 w 66"/>
                    <a:gd name="T5" fmla="*/ 2147483647 h 91"/>
                    <a:gd name="T6" fmla="*/ 2147483647 w 66"/>
                    <a:gd name="T7" fmla="*/ 2147483647 h 91"/>
                    <a:gd name="T8" fmla="*/ 2147483647 w 66"/>
                    <a:gd name="T9" fmla="*/ 2147483647 h 91"/>
                    <a:gd name="T10" fmla="*/ 2147483647 w 66"/>
                    <a:gd name="T11" fmla="*/ 2147483647 h 91"/>
                    <a:gd name="T12" fmla="*/ 2147483647 w 66"/>
                    <a:gd name="T13" fmla="*/ 0 h 91"/>
                    <a:gd name="T14" fmla="*/ 2147483647 w 66"/>
                    <a:gd name="T15" fmla="*/ 2147483647 h 91"/>
                    <a:gd name="T16" fmla="*/ 0 w 66"/>
                    <a:gd name="T17" fmla="*/ 2147483647 h 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" h="91">
                      <a:moveTo>
                        <a:pt x="0" y="18"/>
                      </a:moveTo>
                      <a:lnTo>
                        <a:pt x="12" y="48"/>
                      </a:lnTo>
                      <a:lnTo>
                        <a:pt x="18" y="72"/>
                      </a:lnTo>
                      <a:lnTo>
                        <a:pt x="36" y="91"/>
                      </a:lnTo>
                      <a:lnTo>
                        <a:pt x="48" y="66"/>
                      </a:lnTo>
                      <a:lnTo>
                        <a:pt x="66" y="30"/>
                      </a:lnTo>
                      <a:lnTo>
                        <a:pt x="66" y="0"/>
                      </a:lnTo>
                      <a:lnTo>
                        <a:pt x="42" y="12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" name="Freeform 271"/>
                <p:cNvSpPr>
                  <a:spLocks/>
                </p:cNvSpPr>
                <p:nvPr/>
              </p:nvSpPr>
              <p:spPr bwMode="auto">
                <a:xfrm>
                  <a:off x="7259638" y="4486275"/>
                  <a:ext cx="227012" cy="265113"/>
                </a:xfrm>
                <a:custGeom>
                  <a:avLst/>
                  <a:gdLst>
                    <a:gd name="T0" fmla="*/ 2147483647 w 174"/>
                    <a:gd name="T1" fmla="*/ 2147483647 h 204"/>
                    <a:gd name="T2" fmla="*/ 0 w 174"/>
                    <a:gd name="T3" fmla="*/ 2147483647 h 204"/>
                    <a:gd name="T4" fmla="*/ 0 w 174"/>
                    <a:gd name="T5" fmla="*/ 2147483647 h 204"/>
                    <a:gd name="T6" fmla="*/ 2147483647 w 174"/>
                    <a:gd name="T7" fmla="*/ 2147483647 h 204"/>
                    <a:gd name="T8" fmla="*/ 2147483647 w 174"/>
                    <a:gd name="T9" fmla="*/ 2147483647 h 204"/>
                    <a:gd name="T10" fmla="*/ 2147483647 w 174"/>
                    <a:gd name="T11" fmla="*/ 2147483647 h 204"/>
                    <a:gd name="T12" fmla="*/ 2147483647 w 174"/>
                    <a:gd name="T13" fmla="*/ 2147483647 h 204"/>
                    <a:gd name="T14" fmla="*/ 2147483647 w 174"/>
                    <a:gd name="T15" fmla="*/ 0 h 204"/>
                    <a:gd name="T16" fmla="*/ 2147483647 w 174"/>
                    <a:gd name="T17" fmla="*/ 2147483647 h 204"/>
                    <a:gd name="T18" fmla="*/ 2147483647 w 174"/>
                    <a:gd name="T19" fmla="*/ 2147483647 h 204"/>
                    <a:gd name="T20" fmla="*/ 2147483647 w 174"/>
                    <a:gd name="T21" fmla="*/ 2147483647 h 204"/>
                    <a:gd name="T22" fmla="*/ 2147483647 w 174"/>
                    <a:gd name="T23" fmla="*/ 2147483647 h 204"/>
                    <a:gd name="T24" fmla="*/ 2147483647 w 174"/>
                    <a:gd name="T25" fmla="*/ 2147483647 h 204"/>
                    <a:gd name="T26" fmla="*/ 2147483647 w 174"/>
                    <a:gd name="T27" fmla="*/ 2147483647 h 204"/>
                    <a:gd name="T28" fmla="*/ 2147483647 w 174"/>
                    <a:gd name="T29" fmla="*/ 2147483647 h 204"/>
                    <a:gd name="T30" fmla="*/ 2147483647 w 174"/>
                    <a:gd name="T31" fmla="*/ 2147483647 h 204"/>
                    <a:gd name="T32" fmla="*/ 2147483647 w 174"/>
                    <a:gd name="T33" fmla="*/ 2147483647 h 204"/>
                    <a:gd name="T34" fmla="*/ 2147483647 w 174"/>
                    <a:gd name="T35" fmla="*/ 2147483647 h 204"/>
                    <a:gd name="T36" fmla="*/ 2147483647 w 174"/>
                    <a:gd name="T37" fmla="*/ 2147483647 h 204"/>
                    <a:gd name="T38" fmla="*/ 2147483647 w 174"/>
                    <a:gd name="T39" fmla="*/ 2147483647 h 204"/>
                    <a:gd name="T40" fmla="*/ 2147483647 w 174"/>
                    <a:gd name="T41" fmla="*/ 2147483647 h 204"/>
                    <a:gd name="T42" fmla="*/ 2147483647 w 174"/>
                    <a:gd name="T43" fmla="*/ 2147483647 h 204"/>
                    <a:gd name="T44" fmla="*/ 2147483647 w 174"/>
                    <a:gd name="T45" fmla="*/ 2147483647 h 204"/>
                    <a:gd name="T46" fmla="*/ 2147483647 w 174"/>
                    <a:gd name="T47" fmla="*/ 2147483647 h 2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74" h="204">
                      <a:moveTo>
                        <a:pt x="12" y="168"/>
                      </a:moveTo>
                      <a:lnTo>
                        <a:pt x="0" y="144"/>
                      </a:lnTo>
                      <a:lnTo>
                        <a:pt x="0" y="108"/>
                      </a:lnTo>
                      <a:lnTo>
                        <a:pt x="12" y="90"/>
                      </a:lnTo>
                      <a:lnTo>
                        <a:pt x="36" y="84"/>
                      </a:lnTo>
                      <a:lnTo>
                        <a:pt x="60" y="66"/>
                      </a:lnTo>
                      <a:lnTo>
                        <a:pt x="96" y="24"/>
                      </a:lnTo>
                      <a:lnTo>
                        <a:pt x="138" y="0"/>
                      </a:lnTo>
                      <a:lnTo>
                        <a:pt x="162" y="12"/>
                      </a:lnTo>
                      <a:lnTo>
                        <a:pt x="174" y="30"/>
                      </a:lnTo>
                      <a:lnTo>
                        <a:pt x="156" y="48"/>
                      </a:lnTo>
                      <a:lnTo>
                        <a:pt x="150" y="66"/>
                      </a:lnTo>
                      <a:lnTo>
                        <a:pt x="156" y="90"/>
                      </a:lnTo>
                      <a:lnTo>
                        <a:pt x="174" y="108"/>
                      </a:lnTo>
                      <a:lnTo>
                        <a:pt x="156" y="120"/>
                      </a:lnTo>
                      <a:lnTo>
                        <a:pt x="150" y="132"/>
                      </a:lnTo>
                      <a:lnTo>
                        <a:pt x="138" y="150"/>
                      </a:lnTo>
                      <a:lnTo>
                        <a:pt x="126" y="168"/>
                      </a:lnTo>
                      <a:lnTo>
                        <a:pt x="114" y="198"/>
                      </a:lnTo>
                      <a:lnTo>
                        <a:pt x="90" y="204"/>
                      </a:lnTo>
                      <a:lnTo>
                        <a:pt x="72" y="192"/>
                      </a:lnTo>
                      <a:lnTo>
                        <a:pt x="42" y="192"/>
                      </a:lnTo>
                      <a:lnTo>
                        <a:pt x="24" y="192"/>
                      </a:lnTo>
                      <a:lnTo>
                        <a:pt x="12" y="16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" name="Freeform 274"/>
                <p:cNvSpPr>
                  <a:spLocks/>
                </p:cNvSpPr>
                <p:nvPr/>
              </p:nvSpPr>
              <p:spPr bwMode="auto">
                <a:xfrm>
                  <a:off x="7456488" y="4618038"/>
                  <a:ext cx="141287" cy="173037"/>
                </a:xfrm>
                <a:custGeom>
                  <a:avLst/>
                  <a:gdLst>
                    <a:gd name="T0" fmla="*/ 2147483647 w 108"/>
                    <a:gd name="T1" fmla="*/ 2147483647 h 132"/>
                    <a:gd name="T2" fmla="*/ 2147483647 w 108"/>
                    <a:gd name="T3" fmla="*/ 2147483647 h 132"/>
                    <a:gd name="T4" fmla="*/ 0 w 108"/>
                    <a:gd name="T5" fmla="*/ 2147483647 h 132"/>
                    <a:gd name="T6" fmla="*/ 2147483647 w 108"/>
                    <a:gd name="T7" fmla="*/ 2147483647 h 132"/>
                    <a:gd name="T8" fmla="*/ 2147483647 w 108"/>
                    <a:gd name="T9" fmla="*/ 2147483647 h 132"/>
                    <a:gd name="T10" fmla="*/ 2147483647 w 108"/>
                    <a:gd name="T11" fmla="*/ 2147483647 h 132"/>
                    <a:gd name="T12" fmla="*/ 2147483647 w 108"/>
                    <a:gd name="T13" fmla="*/ 2147483647 h 132"/>
                    <a:gd name="T14" fmla="*/ 2147483647 w 108"/>
                    <a:gd name="T15" fmla="*/ 0 h 132"/>
                    <a:gd name="T16" fmla="*/ 2147483647 w 108"/>
                    <a:gd name="T17" fmla="*/ 2147483647 h 132"/>
                    <a:gd name="T18" fmla="*/ 2147483647 w 108"/>
                    <a:gd name="T19" fmla="*/ 2147483647 h 132"/>
                    <a:gd name="T20" fmla="*/ 2147483647 w 108"/>
                    <a:gd name="T21" fmla="*/ 2147483647 h 132"/>
                    <a:gd name="T22" fmla="*/ 2147483647 w 108"/>
                    <a:gd name="T23" fmla="*/ 2147483647 h 132"/>
                    <a:gd name="T24" fmla="*/ 2147483647 w 108"/>
                    <a:gd name="T25" fmla="*/ 2147483647 h 132"/>
                    <a:gd name="T26" fmla="*/ 2147483647 w 108"/>
                    <a:gd name="T27" fmla="*/ 2147483647 h 132"/>
                    <a:gd name="T28" fmla="*/ 2147483647 w 108"/>
                    <a:gd name="T29" fmla="*/ 2147483647 h 132"/>
                    <a:gd name="T30" fmla="*/ 2147483647 w 108"/>
                    <a:gd name="T31" fmla="*/ 2147483647 h 132"/>
                    <a:gd name="T32" fmla="*/ 2147483647 w 108"/>
                    <a:gd name="T33" fmla="*/ 2147483647 h 132"/>
                    <a:gd name="T34" fmla="*/ 2147483647 w 108"/>
                    <a:gd name="T35" fmla="*/ 2147483647 h 132"/>
                    <a:gd name="T36" fmla="*/ 2147483647 w 108"/>
                    <a:gd name="T37" fmla="*/ 2147483647 h 132"/>
                    <a:gd name="T38" fmla="*/ 2147483647 w 108"/>
                    <a:gd name="T39" fmla="*/ 2147483647 h 132"/>
                    <a:gd name="T40" fmla="*/ 2147483647 w 108"/>
                    <a:gd name="T41" fmla="*/ 2147483647 h 132"/>
                    <a:gd name="T42" fmla="*/ 2147483647 w 108"/>
                    <a:gd name="T43" fmla="*/ 2147483647 h 132"/>
                    <a:gd name="T44" fmla="*/ 2147483647 w 108"/>
                    <a:gd name="T45" fmla="*/ 2147483647 h 132"/>
                    <a:gd name="T46" fmla="*/ 2147483647 w 108"/>
                    <a:gd name="T47" fmla="*/ 2147483647 h 1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8" h="132">
                      <a:moveTo>
                        <a:pt x="12" y="126"/>
                      </a:moveTo>
                      <a:lnTo>
                        <a:pt x="12" y="108"/>
                      </a:lnTo>
                      <a:lnTo>
                        <a:pt x="0" y="84"/>
                      </a:lnTo>
                      <a:lnTo>
                        <a:pt x="6" y="66"/>
                      </a:lnTo>
                      <a:lnTo>
                        <a:pt x="24" y="24"/>
                      </a:lnTo>
                      <a:lnTo>
                        <a:pt x="36" y="12"/>
                      </a:lnTo>
                      <a:lnTo>
                        <a:pt x="66" y="6"/>
                      </a:lnTo>
                      <a:lnTo>
                        <a:pt x="108" y="0"/>
                      </a:lnTo>
                      <a:lnTo>
                        <a:pt x="108" y="12"/>
                      </a:lnTo>
                      <a:lnTo>
                        <a:pt x="90" y="12"/>
                      </a:lnTo>
                      <a:lnTo>
                        <a:pt x="54" y="24"/>
                      </a:lnTo>
                      <a:lnTo>
                        <a:pt x="42" y="42"/>
                      </a:lnTo>
                      <a:lnTo>
                        <a:pt x="84" y="42"/>
                      </a:lnTo>
                      <a:lnTo>
                        <a:pt x="90" y="60"/>
                      </a:lnTo>
                      <a:lnTo>
                        <a:pt x="78" y="66"/>
                      </a:lnTo>
                      <a:lnTo>
                        <a:pt x="66" y="78"/>
                      </a:lnTo>
                      <a:lnTo>
                        <a:pt x="90" y="102"/>
                      </a:lnTo>
                      <a:lnTo>
                        <a:pt x="96" y="126"/>
                      </a:lnTo>
                      <a:lnTo>
                        <a:pt x="72" y="126"/>
                      </a:lnTo>
                      <a:lnTo>
                        <a:pt x="54" y="108"/>
                      </a:lnTo>
                      <a:lnTo>
                        <a:pt x="36" y="84"/>
                      </a:lnTo>
                      <a:lnTo>
                        <a:pt x="36" y="114"/>
                      </a:lnTo>
                      <a:lnTo>
                        <a:pt x="36" y="132"/>
                      </a:lnTo>
                      <a:lnTo>
                        <a:pt x="1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" name="Freeform 275"/>
                <p:cNvSpPr>
                  <a:spLocks/>
                </p:cNvSpPr>
                <p:nvPr/>
              </p:nvSpPr>
              <p:spPr bwMode="auto">
                <a:xfrm>
                  <a:off x="7135813" y="4814888"/>
                  <a:ext cx="265112" cy="60325"/>
                </a:xfrm>
                <a:custGeom>
                  <a:avLst/>
                  <a:gdLst>
                    <a:gd name="T0" fmla="*/ 0 w 34"/>
                    <a:gd name="T1" fmla="*/ 2147483647 h 8"/>
                    <a:gd name="T2" fmla="*/ 2147483647 w 34"/>
                    <a:gd name="T3" fmla="*/ 0 h 8"/>
                    <a:gd name="T4" fmla="*/ 2147483647 w 34"/>
                    <a:gd name="T5" fmla="*/ 0 h 8"/>
                    <a:gd name="T6" fmla="*/ 2147483647 w 34"/>
                    <a:gd name="T7" fmla="*/ 2147483647 h 8"/>
                    <a:gd name="T8" fmla="*/ 2147483647 w 34"/>
                    <a:gd name="T9" fmla="*/ 2147483647 h 8"/>
                    <a:gd name="T10" fmla="*/ 2147483647 w 34"/>
                    <a:gd name="T11" fmla="*/ 2147483647 h 8"/>
                    <a:gd name="T12" fmla="*/ 2147483647 w 34"/>
                    <a:gd name="T13" fmla="*/ 2147483647 h 8"/>
                    <a:gd name="T14" fmla="*/ 2147483647 w 34"/>
                    <a:gd name="T15" fmla="*/ 2147483647 h 8"/>
                    <a:gd name="T16" fmla="*/ 2147483647 w 34"/>
                    <a:gd name="T17" fmla="*/ 2147483647 h 8"/>
                    <a:gd name="T18" fmla="*/ 2147483647 w 34"/>
                    <a:gd name="T19" fmla="*/ 2147483647 h 8"/>
                    <a:gd name="T20" fmla="*/ 0 w 34"/>
                    <a:gd name="T21" fmla="*/ 2147483647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" h="8">
                      <a:moveTo>
                        <a:pt x="0" y="1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0" y="4"/>
                        <a:pt x="8" y="4"/>
                      </a:cubicBezTo>
                      <a:cubicBezTo>
                        <a:pt x="7" y="3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" name="Freeform 276"/>
                <p:cNvSpPr>
                  <a:spLocks/>
                </p:cNvSpPr>
                <p:nvPr/>
              </p:nvSpPr>
              <p:spPr bwMode="auto">
                <a:xfrm>
                  <a:off x="2928938" y="3178175"/>
                  <a:ext cx="158750" cy="179388"/>
                </a:xfrm>
                <a:custGeom>
                  <a:avLst/>
                  <a:gdLst>
                    <a:gd name="T0" fmla="*/ 0 w 120"/>
                    <a:gd name="T1" fmla="*/ 2147483647 h 138"/>
                    <a:gd name="T2" fmla="*/ 0 w 120"/>
                    <a:gd name="T3" fmla="*/ 2147483647 h 138"/>
                    <a:gd name="T4" fmla="*/ 2147483647 w 120"/>
                    <a:gd name="T5" fmla="*/ 2147483647 h 138"/>
                    <a:gd name="T6" fmla="*/ 2147483647 w 120"/>
                    <a:gd name="T7" fmla="*/ 2147483647 h 138"/>
                    <a:gd name="T8" fmla="*/ 2147483647 w 120"/>
                    <a:gd name="T9" fmla="*/ 0 h 138"/>
                    <a:gd name="T10" fmla="*/ 2147483647 w 120"/>
                    <a:gd name="T11" fmla="*/ 2147483647 h 138"/>
                    <a:gd name="T12" fmla="*/ 2147483647 w 120"/>
                    <a:gd name="T13" fmla="*/ 2147483647 h 138"/>
                    <a:gd name="T14" fmla="*/ 2147483647 w 120"/>
                    <a:gd name="T15" fmla="*/ 2147483647 h 138"/>
                    <a:gd name="T16" fmla="*/ 2147483647 w 120"/>
                    <a:gd name="T17" fmla="*/ 2147483647 h 138"/>
                    <a:gd name="T18" fmla="*/ 2147483647 w 120"/>
                    <a:gd name="T19" fmla="*/ 2147483647 h 138"/>
                    <a:gd name="T20" fmla="*/ 2147483647 w 120"/>
                    <a:gd name="T21" fmla="*/ 2147483647 h 138"/>
                    <a:gd name="T22" fmla="*/ 2147483647 w 120"/>
                    <a:gd name="T23" fmla="*/ 2147483647 h 138"/>
                    <a:gd name="T24" fmla="*/ 2147483647 w 120"/>
                    <a:gd name="T25" fmla="*/ 2147483647 h 138"/>
                    <a:gd name="T26" fmla="*/ 2147483647 w 120"/>
                    <a:gd name="T27" fmla="*/ 2147483647 h 138"/>
                    <a:gd name="T28" fmla="*/ 2147483647 w 120"/>
                    <a:gd name="T29" fmla="*/ 2147483647 h 138"/>
                    <a:gd name="T30" fmla="*/ 2147483647 w 120"/>
                    <a:gd name="T31" fmla="*/ 2147483647 h 138"/>
                    <a:gd name="T32" fmla="*/ 0 w 120"/>
                    <a:gd name="T33" fmla="*/ 2147483647 h 1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0" h="138">
                      <a:moveTo>
                        <a:pt x="0" y="114"/>
                      </a:moveTo>
                      <a:lnTo>
                        <a:pt x="0" y="90"/>
                      </a:lnTo>
                      <a:lnTo>
                        <a:pt x="6" y="72"/>
                      </a:lnTo>
                      <a:lnTo>
                        <a:pt x="36" y="24"/>
                      </a:lnTo>
                      <a:lnTo>
                        <a:pt x="66" y="0"/>
                      </a:lnTo>
                      <a:lnTo>
                        <a:pt x="66" y="18"/>
                      </a:lnTo>
                      <a:lnTo>
                        <a:pt x="54" y="42"/>
                      </a:lnTo>
                      <a:lnTo>
                        <a:pt x="60" y="54"/>
                      </a:lnTo>
                      <a:lnTo>
                        <a:pt x="108" y="78"/>
                      </a:lnTo>
                      <a:lnTo>
                        <a:pt x="120" y="108"/>
                      </a:lnTo>
                      <a:lnTo>
                        <a:pt x="120" y="132"/>
                      </a:lnTo>
                      <a:lnTo>
                        <a:pt x="96" y="138"/>
                      </a:lnTo>
                      <a:lnTo>
                        <a:pt x="84" y="120"/>
                      </a:lnTo>
                      <a:lnTo>
                        <a:pt x="66" y="126"/>
                      </a:lnTo>
                      <a:lnTo>
                        <a:pt x="48" y="114"/>
                      </a:lnTo>
                      <a:lnTo>
                        <a:pt x="18" y="108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" name="Freeform 277"/>
                <p:cNvSpPr>
                  <a:spLocks/>
                </p:cNvSpPr>
                <p:nvPr/>
              </p:nvSpPr>
              <p:spPr bwMode="auto">
                <a:xfrm>
                  <a:off x="2276475" y="4084638"/>
                  <a:ext cx="276225" cy="77787"/>
                </a:xfrm>
                <a:custGeom>
                  <a:avLst/>
                  <a:gdLst>
                    <a:gd name="T0" fmla="*/ 2147483647 w 35"/>
                    <a:gd name="T1" fmla="*/ 2147483647 h 10"/>
                    <a:gd name="T2" fmla="*/ 2147483647 w 35"/>
                    <a:gd name="T3" fmla="*/ 0 h 10"/>
                    <a:gd name="T4" fmla="*/ 2147483647 w 35"/>
                    <a:gd name="T5" fmla="*/ 0 h 10"/>
                    <a:gd name="T6" fmla="*/ 2147483647 w 35"/>
                    <a:gd name="T7" fmla="*/ 2147483647 h 10"/>
                    <a:gd name="T8" fmla="*/ 2147483647 w 35"/>
                    <a:gd name="T9" fmla="*/ 2147483647 h 10"/>
                    <a:gd name="T10" fmla="*/ 2147483647 w 35"/>
                    <a:gd name="T11" fmla="*/ 2147483647 h 10"/>
                    <a:gd name="T12" fmla="*/ 2147483647 w 35"/>
                    <a:gd name="T13" fmla="*/ 2147483647 h 10"/>
                    <a:gd name="T14" fmla="*/ 2147483647 w 35"/>
                    <a:gd name="T15" fmla="*/ 2147483647 h 10"/>
                    <a:gd name="T16" fmla="*/ 2147483647 w 35"/>
                    <a:gd name="T17" fmla="*/ 2147483647 h 10"/>
                    <a:gd name="T18" fmla="*/ 2147483647 w 35"/>
                    <a:gd name="T19" fmla="*/ 2147483647 h 10"/>
                    <a:gd name="T20" fmla="*/ 2147483647 w 35"/>
                    <a:gd name="T21" fmla="*/ 2147483647 h 10"/>
                    <a:gd name="T22" fmla="*/ 2147483647 w 35"/>
                    <a:gd name="T23" fmla="*/ 2147483647 h 10"/>
                    <a:gd name="T24" fmla="*/ 2147483647 w 35"/>
                    <a:gd name="T25" fmla="*/ 2147483647 h 10"/>
                    <a:gd name="T26" fmla="*/ 2147483647 w 35"/>
                    <a:gd name="T27" fmla="*/ 2147483647 h 10"/>
                    <a:gd name="T28" fmla="*/ 0 w 35"/>
                    <a:gd name="T29" fmla="*/ 2147483647 h 10"/>
                    <a:gd name="T30" fmla="*/ 2147483647 w 35"/>
                    <a:gd name="T31" fmla="*/ 2147483647 h 1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5" h="10">
                      <a:moveTo>
                        <a:pt x="2" y="1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5"/>
                        <a:pt x="28" y="6"/>
                      </a:cubicBezTo>
                      <a:cubicBezTo>
                        <a:pt x="30" y="7"/>
                        <a:pt x="33" y="7"/>
                        <a:pt x="33" y="7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10"/>
                        <a:pt x="33" y="10"/>
                      </a:cubicBezTo>
                      <a:cubicBezTo>
                        <a:pt x="31" y="10"/>
                        <a:pt x="25" y="10"/>
                        <a:pt x="25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" name="Freeform 278"/>
                <p:cNvSpPr>
                  <a:spLocks/>
                </p:cNvSpPr>
                <p:nvPr/>
              </p:nvSpPr>
              <p:spPr bwMode="auto">
                <a:xfrm>
                  <a:off x="2552700" y="4170363"/>
                  <a:ext cx="171450" cy="47625"/>
                </a:xfrm>
                <a:custGeom>
                  <a:avLst/>
                  <a:gdLst>
                    <a:gd name="T0" fmla="*/ 2147483647 w 132"/>
                    <a:gd name="T1" fmla="*/ 0 h 36"/>
                    <a:gd name="T2" fmla="*/ 2147483647 w 132"/>
                    <a:gd name="T3" fmla="*/ 2147483647 h 36"/>
                    <a:gd name="T4" fmla="*/ 0 w 132"/>
                    <a:gd name="T5" fmla="*/ 2147483647 h 36"/>
                    <a:gd name="T6" fmla="*/ 2147483647 w 132"/>
                    <a:gd name="T7" fmla="*/ 2147483647 h 36"/>
                    <a:gd name="T8" fmla="*/ 2147483647 w 132"/>
                    <a:gd name="T9" fmla="*/ 2147483647 h 36"/>
                    <a:gd name="T10" fmla="*/ 2147483647 w 132"/>
                    <a:gd name="T11" fmla="*/ 2147483647 h 36"/>
                    <a:gd name="T12" fmla="*/ 2147483647 w 132"/>
                    <a:gd name="T13" fmla="*/ 2147483647 h 36"/>
                    <a:gd name="T14" fmla="*/ 2147483647 w 132"/>
                    <a:gd name="T15" fmla="*/ 2147483647 h 36"/>
                    <a:gd name="T16" fmla="*/ 2147483647 w 132"/>
                    <a:gd name="T17" fmla="*/ 2147483647 h 36"/>
                    <a:gd name="T18" fmla="*/ 2147483647 w 132"/>
                    <a:gd name="T19" fmla="*/ 0 h 36"/>
                    <a:gd name="T20" fmla="*/ 2147483647 w 132"/>
                    <a:gd name="T21" fmla="*/ 0 h 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32" h="36">
                      <a:moveTo>
                        <a:pt x="24" y="0"/>
                      </a:moveTo>
                      <a:lnTo>
                        <a:pt x="24" y="12"/>
                      </a:lnTo>
                      <a:lnTo>
                        <a:pt x="0" y="18"/>
                      </a:lnTo>
                      <a:lnTo>
                        <a:pt x="30" y="30"/>
                      </a:lnTo>
                      <a:lnTo>
                        <a:pt x="42" y="36"/>
                      </a:lnTo>
                      <a:lnTo>
                        <a:pt x="66" y="36"/>
                      </a:lnTo>
                      <a:lnTo>
                        <a:pt x="84" y="24"/>
                      </a:lnTo>
                      <a:lnTo>
                        <a:pt x="132" y="30"/>
                      </a:lnTo>
                      <a:lnTo>
                        <a:pt x="108" y="18"/>
                      </a:lnTo>
                      <a:lnTo>
                        <a:pt x="72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" name="Freeform 279"/>
                <p:cNvSpPr>
                  <a:spLocks/>
                </p:cNvSpPr>
                <p:nvPr/>
              </p:nvSpPr>
              <p:spPr bwMode="auto">
                <a:xfrm>
                  <a:off x="4814888" y="3643313"/>
                  <a:ext cx="77787" cy="46037"/>
                </a:xfrm>
                <a:custGeom>
                  <a:avLst/>
                  <a:gdLst>
                    <a:gd name="T0" fmla="*/ 0 w 60"/>
                    <a:gd name="T1" fmla="*/ 2147483647 h 36"/>
                    <a:gd name="T2" fmla="*/ 2147483647 w 60"/>
                    <a:gd name="T3" fmla="*/ 0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2147483647 h 36"/>
                    <a:gd name="T10" fmla="*/ 2147483647 w 60"/>
                    <a:gd name="T11" fmla="*/ 2147483647 h 36"/>
                    <a:gd name="T12" fmla="*/ 0 w 60"/>
                    <a:gd name="T13" fmla="*/ 2147483647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36">
                      <a:moveTo>
                        <a:pt x="0" y="12"/>
                      </a:moveTo>
                      <a:lnTo>
                        <a:pt x="36" y="0"/>
                      </a:lnTo>
                      <a:lnTo>
                        <a:pt x="60" y="6"/>
                      </a:lnTo>
                      <a:lnTo>
                        <a:pt x="60" y="18"/>
                      </a:lnTo>
                      <a:lnTo>
                        <a:pt x="54" y="36"/>
                      </a:lnTo>
                      <a:lnTo>
                        <a:pt x="30" y="2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" name="Freeform 280"/>
                <p:cNvSpPr>
                  <a:spLocks/>
                </p:cNvSpPr>
                <p:nvPr/>
              </p:nvSpPr>
              <p:spPr bwMode="auto">
                <a:xfrm>
                  <a:off x="4727575" y="3554413"/>
                  <a:ext cx="31750" cy="61912"/>
                </a:xfrm>
                <a:custGeom>
                  <a:avLst/>
                  <a:gdLst>
                    <a:gd name="T0" fmla="*/ 0 w 24"/>
                    <a:gd name="T1" fmla="*/ 2147483647 h 48"/>
                    <a:gd name="T2" fmla="*/ 2147483647 w 24"/>
                    <a:gd name="T3" fmla="*/ 2147483647 h 48"/>
                    <a:gd name="T4" fmla="*/ 2147483647 w 24"/>
                    <a:gd name="T5" fmla="*/ 0 h 48"/>
                    <a:gd name="T6" fmla="*/ 2147483647 w 24"/>
                    <a:gd name="T7" fmla="*/ 2147483647 h 48"/>
                    <a:gd name="T8" fmla="*/ 2147483647 w 24"/>
                    <a:gd name="T9" fmla="*/ 2147483647 h 48"/>
                    <a:gd name="T10" fmla="*/ 0 w 24"/>
                    <a:gd name="T11" fmla="*/ 2147483647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48">
                      <a:moveTo>
                        <a:pt x="0" y="48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24" y="24"/>
                      </a:lnTo>
                      <a:lnTo>
                        <a:pt x="24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" name="Freeform 281"/>
                <p:cNvSpPr>
                  <a:spLocks/>
                </p:cNvSpPr>
                <p:nvPr/>
              </p:nvSpPr>
              <p:spPr bwMode="auto">
                <a:xfrm>
                  <a:off x="4719638" y="3490913"/>
                  <a:ext cx="39687" cy="47625"/>
                </a:xfrm>
                <a:custGeom>
                  <a:avLst/>
                  <a:gdLst>
                    <a:gd name="T0" fmla="*/ 0 w 30"/>
                    <a:gd name="T1" fmla="*/ 2147483647 h 37"/>
                    <a:gd name="T2" fmla="*/ 2147483647 w 30"/>
                    <a:gd name="T3" fmla="*/ 0 h 37"/>
                    <a:gd name="T4" fmla="*/ 2147483647 w 30"/>
                    <a:gd name="T5" fmla="*/ 2147483647 h 37"/>
                    <a:gd name="T6" fmla="*/ 2147483647 w 30"/>
                    <a:gd name="T7" fmla="*/ 2147483647 h 37"/>
                    <a:gd name="T8" fmla="*/ 0 w 30"/>
                    <a:gd name="T9" fmla="*/ 2147483647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37">
                      <a:moveTo>
                        <a:pt x="0" y="12"/>
                      </a:moveTo>
                      <a:lnTo>
                        <a:pt x="24" y="0"/>
                      </a:lnTo>
                      <a:lnTo>
                        <a:pt x="30" y="24"/>
                      </a:lnTo>
                      <a:lnTo>
                        <a:pt x="24" y="3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" name="Freeform 282"/>
                <p:cNvSpPr>
                  <a:spLocks/>
                </p:cNvSpPr>
                <p:nvPr/>
              </p:nvSpPr>
              <p:spPr bwMode="auto">
                <a:xfrm>
                  <a:off x="5518150" y="3667125"/>
                  <a:ext cx="39688" cy="7938"/>
                </a:xfrm>
                <a:custGeom>
                  <a:avLst/>
                  <a:gdLst>
                    <a:gd name="T0" fmla="*/ 2147483647 w 30"/>
                    <a:gd name="T1" fmla="*/ 0 h 6"/>
                    <a:gd name="T2" fmla="*/ 2147483647 w 30"/>
                    <a:gd name="T3" fmla="*/ 0 h 6"/>
                    <a:gd name="T4" fmla="*/ 0 w 30"/>
                    <a:gd name="T5" fmla="*/ 2147483647 h 6"/>
                    <a:gd name="T6" fmla="*/ 2147483647 w 3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0" h="6">
                      <a:moveTo>
                        <a:pt x="24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" name="Rectangle 283"/>
                <p:cNvSpPr>
                  <a:spLocks noChangeArrowheads="1"/>
                </p:cNvSpPr>
                <p:nvPr/>
              </p:nvSpPr>
              <p:spPr bwMode="auto">
                <a:xfrm>
                  <a:off x="5378450" y="3898900"/>
                  <a:ext cx="0" cy="3175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52" name="Freeform 284"/>
                <p:cNvSpPr>
                  <a:spLocks/>
                </p:cNvSpPr>
                <p:nvPr/>
              </p:nvSpPr>
              <p:spPr bwMode="auto">
                <a:xfrm>
                  <a:off x="5119688" y="3517900"/>
                  <a:ext cx="492125" cy="179388"/>
                </a:xfrm>
                <a:custGeom>
                  <a:avLst/>
                  <a:gdLst>
                    <a:gd name="T0" fmla="*/ 2147483647 w 10616"/>
                    <a:gd name="T1" fmla="*/ 2147483647 h 10000"/>
                    <a:gd name="T2" fmla="*/ 2147483647 w 10616"/>
                    <a:gd name="T3" fmla="*/ 2147483647 h 10000"/>
                    <a:gd name="T4" fmla="*/ 2147483647 w 10616"/>
                    <a:gd name="T5" fmla="*/ 2147483647 h 10000"/>
                    <a:gd name="T6" fmla="*/ 2147483647 w 10616"/>
                    <a:gd name="T7" fmla="*/ 2147483647 h 10000"/>
                    <a:gd name="T8" fmla="*/ 2147483647 w 10616"/>
                    <a:gd name="T9" fmla="*/ 2147483647 h 10000"/>
                    <a:gd name="T10" fmla="*/ 2147483647 w 10616"/>
                    <a:gd name="T11" fmla="*/ 2147483647 h 10000"/>
                    <a:gd name="T12" fmla="*/ 2147483647 w 10616"/>
                    <a:gd name="T13" fmla="*/ 2147483647 h 10000"/>
                    <a:gd name="T14" fmla="*/ 2147483647 w 10616"/>
                    <a:gd name="T15" fmla="*/ 2147483647 h 10000"/>
                    <a:gd name="T16" fmla="*/ 2147483647 w 10616"/>
                    <a:gd name="T17" fmla="*/ 2147483647 h 10000"/>
                    <a:gd name="T18" fmla="*/ 2147483647 w 10616"/>
                    <a:gd name="T19" fmla="*/ 2147483647 h 10000"/>
                    <a:gd name="T20" fmla="*/ 2147483647 w 10616"/>
                    <a:gd name="T21" fmla="*/ 808041496 h 10000"/>
                    <a:gd name="T22" fmla="*/ 2147483647 w 10616"/>
                    <a:gd name="T23" fmla="*/ 808041496 h 10000"/>
                    <a:gd name="T24" fmla="*/ 2147483647 w 10616"/>
                    <a:gd name="T25" fmla="*/ 0 h 10000"/>
                    <a:gd name="T26" fmla="*/ 2147483647 w 10616"/>
                    <a:gd name="T27" fmla="*/ 0 h 10000"/>
                    <a:gd name="T28" fmla="*/ 2147483647 w 10616"/>
                    <a:gd name="T29" fmla="*/ 2147483647 h 10000"/>
                    <a:gd name="T30" fmla="*/ 2147483647 w 10616"/>
                    <a:gd name="T31" fmla="*/ 2147483647 h 10000"/>
                    <a:gd name="T32" fmla="*/ 2147483647 w 10616"/>
                    <a:gd name="T33" fmla="*/ 2147483647 h 10000"/>
                    <a:gd name="T34" fmla="*/ 2147483647 w 10616"/>
                    <a:gd name="T35" fmla="*/ 2147483647 h 10000"/>
                    <a:gd name="T36" fmla="*/ 2147483647 w 10616"/>
                    <a:gd name="T37" fmla="*/ 808041496 h 10000"/>
                    <a:gd name="T38" fmla="*/ 2147483647 w 10616"/>
                    <a:gd name="T39" fmla="*/ 0 h 10000"/>
                    <a:gd name="T40" fmla="*/ 2147483647 w 10616"/>
                    <a:gd name="T41" fmla="*/ 0 h 10000"/>
                    <a:gd name="T42" fmla="*/ 2147483647 w 10616"/>
                    <a:gd name="T43" fmla="*/ 0 h 10000"/>
                    <a:gd name="T44" fmla="*/ 2147483647 w 10616"/>
                    <a:gd name="T45" fmla="*/ 808041496 h 10000"/>
                    <a:gd name="T46" fmla="*/ 2147483647 w 10616"/>
                    <a:gd name="T47" fmla="*/ 2147483647 h 10000"/>
                    <a:gd name="T48" fmla="*/ 2147483647 w 10616"/>
                    <a:gd name="T49" fmla="*/ 2147483647 h 10000"/>
                    <a:gd name="T50" fmla="*/ 2147483647 w 10616"/>
                    <a:gd name="T51" fmla="*/ 2147483647 h 10000"/>
                    <a:gd name="T52" fmla="*/ 2147483647 w 10616"/>
                    <a:gd name="T53" fmla="*/ 2147483647 h 10000"/>
                    <a:gd name="T54" fmla="*/ 2147483647 w 10616"/>
                    <a:gd name="T55" fmla="*/ 2147483647 h 10000"/>
                    <a:gd name="T56" fmla="*/ 2147483647 w 10616"/>
                    <a:gd name="T57" fmla="*/ 2147483647 h 10000"/>
                    <a:gd name="T58" fmla="*/ 2147483647 w 10616"/>
                    <a:gd name="T59" fmla="*/ 2147483647 h 10000"/>
                    <a:gd name="T60" fmla="*/ 2147483647 w 10616"/>
                    <a:gd name="T61" fmla="*/ 2147483647 h 10000"/>
                    <a:gd name="T62" fmla="*/ 0 w 10616"/>
                    <a:gd name="T63" fmla="*/ 2147483647 h 10000"/>
                    <a:gd name="T64" fmla="*/ 2147483647 w 10616"/>
                    <a:gd name="T65" fmla="*/ 2147483647 h 10000"/>
                    <a:gd name="T66" fmla="*/ 2147483647 w 10616"/>
                    <a:gd name="T67" fmla="*/ 2147483647 h 10000"/>
                    <a:gd name="T68" fmla="*/ 2147483647 w 10616"/>
                    <a:gd name="T69" fmla="*/ 2147483647 h 10000"/>
                    <a:gd name="T70" fmla="*/ 2147483647 w 10616"/>
                    <a:gd name="T71" fmla="*/ 2147483647 h 10000"/>
                    <a:gd name="T72" fmla="*/ 2147483647 w 10616"/>
                    <a:gd name="T73" fmla="*/ 2147483647 h 10000"/>
                    <a:gd name="T74" fmla="*/ 2147483647 w 10616"/>
                    <a:gd name="T75" fmla="*/ 2147483647 h 10000"/>
                    <a:gd name="T76" fmla="*/ 2147483647 w 10616"/>
                    <a:gd name="T77" fmla="*/ 2147483647 h 10000"/>
                    <a:gd name="T78" fmla="*/ 2147483647 w 10616"/>
                    <a:gd name="T79" fmla="*/ 2147483647 h 10000"/>
                    <a:gd name="T80" fmla="*/ 2147483647 w 10616"/>
                    <a:gd name="T81" fmla="*/ 2147483647 h 10000"/>
                    <a:gd name="T82" fmla="*/ 2147483647 w 10616"/>
                    <a:gd name="T83" fmla="*/ 2147483647 h 10000"/>
                    <a:gd name="T84" fmla="*/ 2147483647 w 10616"/>
                    <a:gd name="T85" fmla="*/ 2147483647 h 1000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0616" h="10000">
                      <a:moveTo>
                        <a:pt x="6379" y="8696"/>
                      </a:moveTo>
                      <a:lnTo>
                        <a:pt x="6718" y="9130"/>
                      </a:lnTo>
                      <a:lnTo>
                        <a:pt x="8582" y="8696"/>
                      </a:lnTo>
                      <a:lnTo>
                        <a:pt x="9430" y="8261"/>
                      </a:lnTo>
                      <a:lnTo>
                        <a:pt x="10277" y="7826"/>
                      </a:lnTo>
                      <a:lnTo>
                        <a:pt x="10616" y="8261"/>
                      </a:lnTo>
                      <a:cubicBezTo>
                        <a:pt x="10560" y="7826"/>
                        <a:pt x="10503" y="7392"/>
                        <a:pt x="10447" y="6957"/>
                      </a:cubicBezTo>
                      <a:lnTo>
                        <a:pt x="10447" y="3913"/>
                      </a:lnTo>
                      <a:cubicBezTo>
                        <a:pt x="10503" y="3768"/>
                        <a:pt x="10560" y="3623"/>
                        <a:pt x="10616" y="3478"/>
                      </a:cubicBezTo>
                      <a:lnTo>
                        <a:pt x="9938" y="1304"/>
                      </a:lnTo>
                      <a:lnTo>
                        <a:pt x="9599" y="435"/>
                      </a:lnTo>
                      <a:lnTo>
                        <a:pt x="9091" y="435"/>
                      </a:lnTo>
                      <a:cubicBezTo>
                        <a:pt x="9034" y="290"/>
                        <a:pt x="8978" y="145"/>
                        <a:pt x="8921" y="0"/>
                      </a:cubicBezTo>
                      <a:lnTo>
                        <a:pt x="8243" y="1304"/>
                      </a:lnTo>
                      <a:lnTo>
                        <a:pt x="7396" y="1304"/>
                      </a:lnTo>
                      <a:lnTo>
                        <a:pt x="7226" y="1304"/>
                      </a:lnTo>
                      <a:lnTo>
                        <a:pt x="6548" y="435"/>
                      </a:lnTo>
                      <a:lnTo>
                        <a:pt x="6040" y="0"/>
                      </a:lnTo>
                      <a:lnTo>
                        <a:pt x="4684" y="0"/>
                      </a:lnTo>
                      <a:lnTo>
                        <a:pt x="4345" y="0"/>
                      </a:lnTo>
                      <a:lnTo>
                        <a:pt x="3836" y="435"/>
                      </a:lnTo>
                      <a:lnTo>
                        <a:pt x="3497" y="1304"/>
                      </a:lnTo>
                      <a:lnTo>
                        <a:pt x="2650" y="1739"/>
                      </a:lnTo>
                      <a:cubicBezTo>
                        <a:pt x="2593" y="1594"/>
                        <a:pt x="2537" y="1449"/>
                        <a:pt x="2480" y="1304"/>
                      </a:cubicBezTo>
                      <a:lnTo>
                        <a:pt x="2311" y="1304"/>
                      </a:lnTo>
                      <a:lnTo>
                        <a:pt x="1972" y="2609"/>
                      </a:lnTo>
                      <a:cubicBezTo>
                        <a:pt x="1746" y="2609"/>
                        <a:pt x="1494" y="2631"/>
                        <a:pt x="1294" y="2609"/>
                      </a:cubicBezTo>
                      <a:cubicBezTo>
                        <a:pt x="1094" y="2587"/>
                        <a:pt x="883" y="2261"/>
                        <a:pt x="770" y="2478"/>
                      </a:cubicBezTo>
                      <a:cubicBezTo>
                        <a:pt x="657" y="2695"/>
                        <a:pt x="333" y="2962"/>
                        <a:pt x="205" y="3117"/>
                      </a:cubicBezTo>
                      <a:cubicBezTo>
                        <a:pt x="77" y="3272"/>
                        <a:pt x="0" y="3266"/>
                        <a:pt x="0" y="3407"/>
                      </a:cubicBezTo>
                      <a:cubicBezTo>
                        <a:pt x="113" y="3701"/>
                        <a:pt x="482" y="5084"/>
                        <a:pt x="698" y="5748"/>
                      </a:cubicBezTo>
                      <a:cubicBezTo>
                        <a:pt x="914" y="6412"/>
                        <a:pt x="1138" y="6900"/>
                        <a:pt x="1294" y="7391"/>
                      </a:cubicBezTo>
                      <a:cubicBezTo>
                        <a:pt x="1450" y="7882"/>
                        <a:pt x="1520" y="8261"/>
                        <a:pt x="1633" y="8696"/>
                      </a:cubicBezTo>
                      <a:lnTo>
                        <a:pt x="3158" y="9130"/>
                      </a:lnTo>
                      <a:lnTo>
                        <a:pt x="3328" y="9130"/>
                      </a:lnTo>
                      <a:lnTo>
                        <a:pt x="4514" y="10000"/>
                      </a:lnTo>
                      <a:lnTo>
                        <a:pt x="5192" y="9130"/>
                      </a:lnTo>
                      <a:lnTo>
                        <a:pt x="5870" y="10000"/>
                      </a:lnTo>
                      <a:lnTo>
                        <a:pt x="6379" y="86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" name="Freeform 285"/>
                <p:cNvSpPr>
                  <a:spLocks/>
                </p:cNvSpPr>
                <p:nvPr/>
              </p:nvSpPr>
              <p:spPr bwMode="auto">
                <a:xfrm>
                  <a:off x="5367338" y="3667125"/>
                  <a:ext cx="180975" cy="146050"/>
                </a:xfrm>
                <a:custGeom>
                  <a:avLst/>
                  <a:gdLst>
                    <a:gd name="T0" fmla="*/ 2147483647 w 139"/>
                    <a:gd name="T1" fmla="*/ 2147483647 h 114"/>
                    <a:gd name="T2" fmla="*/ 2147483647 w 139"/>
                    <a:gd name="T3" fmla="*/ 2147483647 h 114"/>
                    <a:gd name="T4" fmla="*/ 2147483647 w 139"/>
                    <a:gd name="T5" fmla="*/ 2147483647 h 114"/>
                    <a:gd name="T6" fmla="*/ 2147483647 w 139"/>
                    <a:gd name="T7" fmla="*/ 2147483647 h 114"/>
                    <a:gd name="T8" fmla="*/ 2147483647 w 139"/>
                    <a:gd name="T9" fmla="*/ 2147483647 h 114"/>
                    <a:gd name="T10" fmla="*/ 2147483647 w 139"/>
                    <a:gd name="T11" fmla="*/ 2147483647 h 114"/>
                    <a:gd name="T12" fmla="*/ 2147483647 w 139"/>
                    <a:gd name="T13" fmla="*/ 0 h 114"/>
                    <a:gd name="T14" fmla="*/ 2147483647 w 139"/>
                    <a:gd name="T15" fmla="*/ 2147483647 h 114"/>
                    <a:gd name="T16" fmla="*/ 2147483647 w 139"/>
                    <a:gd name="T17" fmla="*/ 2147483647 h 114"/>
                    <a:gd name="T18" fmla="*/ 2147483647 w 139"/>
                    <a:gd name="T19" fmla="*/ 2147483647 h 114"/>
                    <a:gd name="T20" fmla="*/ 2147483647 w 139"/>
                    <a:gd name="T21" fmla="*/ 2147483647 h 114"/>
                    <a:gd name="T22" fmla="*/ 2147483647 w 139"/>
                    <a:gd name="T23" fmla="*/ 2147483647 h 114"/>
                    <a:gd name="T24" fmla="*/ 2147483647 w 139"/>
                    <a:gd name="T25" fmla="*/ 2147483647 h 114"/>
                    <a:gd name="T26" fmla="*/ 0 w 139"/>
                    <a:gd name="T27" fmla="*/ 2147483647 h 114"/>
                    <a:gd name="T28" fmla="*/ 2147483647 w 139"/>
                    <a:gd name="T29" fmla="*/ 2147483647 h 114"/>
                    <a:gd name="T30" fmla="*/ 2147483647 w 139"/>
                    <a:gd name="T31" fmla="*/ 2147483647 h 1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39" h="114">
                      <a:moveTo>
                        <a:pt x="25" y="114"/>
                      </a:moveTo>
                      <a:lnTo>
                        <a:pt x="61" y="96"/>
                      </a:lnTo>
                      <a:lnTo>
                        <a:pt x="73" y="90"/>
                      </a:lnTo>
                      <a:lnTo>
                        <a:pt x="115" y="66"/>
                      </a:lnTo>
                      <a:lnTo>
                        <a:pt x="127" y="24"/>
                      </a:lnTo>
                      <a:lnTo>
                        <a:pt x="139" y="6"/>
                      </a:lnTo>
                      <a:lnTo>
                        <a:pt x="139" y="0"/>
                      </a:lnTo>
                      <a:lnTo>
                        <a:pt x="115" y="6"/>
                      </a:lnTo>
                      <a:lnTo>
                        <a:pt x="49" y="12"/>
                      </a:lnTo>
                      <a:lnTo>
                        <a:pt x="37" y="6"/>
                      </a:lnTo>
                      <a:lnTo>
                        <a:pt x="19" y="24"/>
                      </a:lnTo>
                      <a:lnTo>
                        <a:pt x="25" y="48"/>
                      </a:lnTo>
                      <a:lnTo>
                        <a:pt x="0" y="102"/>
                      </a:lnTo>
                      <a:lnTo>
                        <a:pt x="13" y="102"/>
                      </a:lnTo>
                      <a:lnTo>
                        <a:pt x="25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" name="Freeform 286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5" name="Freeform 287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6" name="Freeform 288"/>
                <p:cNvSpPr>
                  <a:spLocks/>
                </p:cNvSpPr>
                <p:nvPr/>
              </p:nvSpPr>
              <p:spPr bwMode="auto">
                <a:xfrm>
                  <a:off x="5783263" y="4002088"/>
                  <a:ext cx="119062" cy="77787"/>
                </a:xfrm>
                <a:custGeom>
                  <a:avLst/>
                  <a:gdLst>
                    <a:gd name="T0" fmla="*/ 2147483647 w 90"/>
                    <a:gd name="T1" fmla="*/ 2147483647 h 60"/>
                    <a:gd name="T2" fmla="*/ 2147483647 w 90"/>
                    <a:gd name="T3" fmla="*/ 2147483647 h 60"/>
                    <a:gd name="T4" fmla="*/ 2147483647 w 90"/>
                    <a:gd name="T5" fmla="*/ 2147483647 h 60"/>
                    <a:gd name="T6" fmla="*/ 2147483647 w 90"/>
                    <a:gd name="T7" fmla="*/ 2147483647 h 60"/>
                    <a:gd name="T8" fmla="*/ 2147483647 w 90"/>
                    <a:gd name="T9" fmla="*/ 0 h 60"/>
                    <a:gd name="T10" fmla="*/ 2147483647 w 90"/>
                    <a:gd name="T11" fmla="*/ 2147483647 h 60"/>
                    <a:gd name="T12" fmla="*/ 2147483647 w 90"/>
                    <a:gd name="T13" fmla="*/ 2147483647 h 60"/>
                    <a:gd name="T14" fmla="*/ 0 w 90"/>
                    <a:gd name="T15" fmla="*/ 2147483647 h 60"/>
                    <a:gd name="T16" fmla="*/ 2147483647 w 90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60">
                      <a:moveTo>
                        <a:pt x="18" y="48"/>
                      </a:moveTo>
                      <a:lnTo>
                        <a:pt x="66" y="60"/>
                      </a:lnTo>
                      <a:lnTo>
                        <a:pt x="78" y="30"/>
                      </a:lnTo>
                      <a:lnTo>
                        <a:pt x="90" y="24"/>
                      </a:lnTo>
                      <a:lnTo>
                        <a:pt x="84" y="0"/>
                      </a:lnTo>
                      <a:lnTo>
                        <a:pt x="30" y="18"/>
                      </a:lnTo>
                      <a:lnTo>
                        <a:pt x="6" y="6"/>
                      </a:lnTo>
                      <a:lnTo>
                        <a:pt x="0" y="24"/>
                      </a:lnTo>
                      <a:lnTo>
                        <a:pt x="1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7" name="Freeform 289"/>
                <p:cNvSpPr>
                  <a:spLocks/>
                </p:cNvSpPr>
                <p:nvPr/>
              </p:nvSpPr>
              <p:spPr bwMode="auto">
                <a:xfrm>
                  <a:off x="5800725" y="4032250"/>
                  <a:ext cx="187325" cy="217488"/>
                </a:xfrm>
                <a:custGeom>
                  <a:avLst/>
                  <a:gdLst>
                    <a:gd name="T0" fmla="*/ 2147483647 w 24"/>
                    <a:gd name="T1" fmla="*/ 2147483647 h 28"/>
                    <a:gd name="T2" fmla="*/ 2147483647 w 24"/>
                    <a:gd name="T3" fmla="*/ 2147483647 h 28"/>
                    <a:gd name="T4" fmla="*/ 2147483647 w 24"/>
                    <a:gd name="T5" fmla="*/ 2147483647 h 28"/>
                    <a:gd name="T6" fmla="*/ 2147483647 w 24"/>
                    <a:gd name="T7" fmla="*/ 2147483647 h 28"/>
                    <a:gd name="T8" fmla="*/ 0 w 24"/>
                    <a:gd name="T9" fmla="*/ 2147483647 h 28"/>
                    <a:gd name="T10" fmla="*/ 2147483647 w 24"/>
                    <a:gd name="T11" fmla="*/ 2147483647 h 28"/>
                    <a:gd name="T12" fmla="*/ 2147483647 w 24"/>
                    <a:gd name="T13" fmla="*/ 2147483647 h 28"/>
                    <a:gd name="T14" fmla="*/ 2147483647 w 24"/>
                    <a:gd name="T15" fmla="*/ 2147483647 h 28"/>
                    <a:gd name="T16" fmla="*/ 2147483647 w 24"/>
                    <a:gd name="T17" fmla="*/ 2147483647 h 28"/>
                    <a:gd name="T18" fmla="*/ 2147483647 w 24"/>
                    <a:gd name="T19" fmla="*/ 2147483647 h 28"/>
                    <a:gd name="T20" fmla="*/ 2147483647 w 24"/>
                    <a:gd name="T21" fmla="*/ 2147483647 h 28"/>
                    <a:gd name="T22" fmla="*/ 2147483647 w 24"/>
                    <a:gd name="T23" fmla="*/ 2147483647 h 28"/>
                    <a:gd name="T24" fmla="*/ 2147483647 w 24"/>
                    <a:gd name="T25" fmla="*/ 0 h 28"/>
                    <a:gd name="T26" fmla="*/ 2147483647 w 24"/>
                    <a:gd name="T27" fmla="*/ 0 h 28"/>
                    <a:gd name="T28" fmla="*/ 2147483647 w 24"/>
                    <a:gd name="T29" fmla="*/ 2147483647 h 28"/>
                    <a:gd name="T30" fmla="*/ 2147483647 w 24"/>
                    <a:gd name="T31" fmla="*/ 2147483647 h 2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" h="28">
                      <a:moveTo>
                        <a:pt x="9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8"/>
                        <a:pt x="0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8" name="Freeform 290"/>
                <p:cNvSpPr>
                  <a:spLocks/>
                </p:cNvSpPr>
                <p:nvPr/>
              </p:nvSpPr>
              <p:spPr bwMode="auto">
                <a:xfrm>
                  <a:off x="5565775" y="4171950"/>
                  <a:ext cx="265113" cy="165100"/>
                </a:xfrm>
                <a:custGeom>
                  <a:avLst/>
                  <a:gdLst>
                    <a:gd name="T0" fmla="*/ 2147483647 w 34"/>
                    <a:gd name="T1" fmla="*/ 0 h 21"/>
                    <a:gd name="T2" fmla="*/ 2147483647 w 34"/>
                    <a:gd name="T3" fmla="*/ 2147483647 h 21"/>
                    <a:gd name="T4" fmla="*/ 2147483647 w 34"/>
                    <a:gd name="T5" fmla="*/ 2147483647 h 21"/>
                    <a:gd name="T6" fmla="*/ 2147483647 w 34"/>
                    <a:gd name="T7" fmla="*/ 2147483647 h 21"/>
                    <a:gd name="T8" fmla="*/ 0 w 34"/>
                    <a:gd name="T9" fmla="*/ 2147483647 h 21"/>
                    <a:gd name="T10" fmla="*/ 2147483647 w 34"/>
                    <a:gd name="T11" fmla="*/ 2147483647 h 21"/>
                    <a:gd name="T12" fmla="*/ 2147483647 w 34"/>
                    <a:gd name="T13" fmla="*/ 2147483647 h 21"/>
                    <a:gd name="T14" fmla="*/ 2147483647 w 34"/>
                    <a:gd name="T15" fmla="*/ 2147483647 h 21"/>
                    <a:gd name="T16" fmla="*/ 2147483647 w 34"/>
                    <a:gd name="T17" fmla="*/ 2147483647 h 21"/>
                    <a:gd name="T18" fmla="*/ 2147483647 w 34"/>
                    <a:gd name="T19" fmla="*/ 2147483647 h 21"/>
                    <a:gd name="T20" fmla="*/ 2147483647 w 34"/>
                    <a:gd name="T21" fmla="*/ 2147483647 h 21"/>
                    <a:gd name="T22" fmla="*/ 2147483647 w 34"/>
                    <a:gd name="T23" fmla="*/ 2147483647 h 21"/>
                    <a:gd name="T24" fmla="*/ 2147483647 w 34"/>
                    <a:gd name="T25" fmla="*/ 2147483647 h 21"/>
                    <a:gd name="T26" fmla="*/ 2147483647 w 34"/>
                    <a:gd name="T27" fmla="*/ 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4" h="21">
                      <a:moveTo>
                        <a:pt x="30" y="0"/>
                      </a:moveTo>
                      <a:cubicBezTo>
                        <a:pt x="25" y="2"/>
                        <a:pt x="18" y="3"/>
                        <a:pt x="18" y="4"/>
                      </a:cubicBezTo>
                      <a:cubicBezTo>
                        <a:pt x="16" y="5"/>
                        <a:pt x="14" y="7"/>
                        <a:pt x="1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1" y="3"/>
                        <a:pt x="31" y="3"/>
                        <a:pt x="31" y="3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9" name="Freeform 291"/>
                <p:cNvSpPr>
                  <a:spLocks/>
                </p:cNvSpPr>
                <p:nvPr/>
              </p:nvSpPr>
              <p:spPr bwMode="auto">
                <a:xfrm>
                  <a:off x="5378450" y="3813175"/>
                  <a:ext cx="492125" cy="422275"/>
                </a:xfrm>
                <a:custGeom>
                  <a:avLst/>
                  <a:gdLst>
                    <a:gd name="T0" fmla="*/ 2147483647 w 63"/>
                    <a:gd name="T1" fmla="*/ 2147483647 h 54"/>
                    <a:gd name="T2" fmla="*/ 2147483647 w 63"/>
                    <a:gd name="T3" fmla="*/ 2147483647 h 54"/>
                    <a:gd name="T4" fmla="*/ 2147483647 w 63"/>
                    <a:gd name="T5" fmla="*/ 2147483647 h 54"/>
                    <a:gd name="T6" fmla="*/ 2147483647 w 63"/>
                    <a:gd name="T7" fmla="*/ 2147483647 h 54"/>
                    <a:gd name="T8" fmla="*/ 2147483647 w 63"/>
                    <a:gd name="T9" fmla="*/ 2147483647 h 54"/>
                    <a:gd name="T10" fmla="*/ 2147483647 w 63"/>
                    <a:gd name="T11" fmla="*/ 2147483647 h 54"/>
                    <a:gd name="T12" fmla="*/ 2147483647 w 63"/>
                    <a:gd name="T13" fmla="*/ 2147483647 h 54"/>
                    <a:gd name="T14" fmla="*/ 2147483647 w 63"/>
                    <a:gd name="T15" fmla="*/ 2147483647 h 54"/>
                    <a:gd name="T16" fmla="*/ 2147483647 w 63"/>
                    <a:gd name="T17" fmla="*/ 2147483647 h 54"/>
                    <a:gd name="T18" fmla="*/ 2147483647 w 63"/>
                    <a:gd name="T19" fmla="*/ 2147483647 h 54"/>
                    <a:gd name="T20" fmla="*/ 2147483647 w 63"/>
                    <a:gd name="T21" fmla="*/ 2147483647 h 54"/>
                    <a:gd name="T22" fmla="*/ 2147483647 w 63"/>
                    <a:gd name="T23" fmla="*/ 2147483647 h 54"/>
                    <a:gd name="T24" fmla="*/ 2147483647 w 63"/>
                    <a:gd name="T25" fmla="*/ 2147483647 h 54"/>
                    <a:gd name="T26" fmla="*/ 2147483647 w 63"/>
                    <a:gd name="T27" fmla="*/ 2147483647 h 54"/>
                    <a:gd name="T28" fmla="*/ 2147483647 w 63"/>
                    <a:gd name="T29" fmla="*/ 0 h 54"/>
                    <a:gd name="T30" fmla="*/ 2147483647 w 63"/>
                    <a:gd name="T31" fmla="*/ 0 h 54"/>
                    <a:gd name="T32" fmla="*/ 2147483647 w 63"/>
                    <a:gd name="T33" fmla="*/ 2147483647 h 54"/>
                    <a:gd name="T34" fmla="*/ 2147483647 w 63"/>
                    <a:gd name="T35" fmla="*/ 2147483647 h 54"/>
                    <a:gd name="T36" fmla="*/ 2147483647 w 63"/>
                    <a:gd name="T37" fmla="*/ 2147483647 h 54"/>
                    <a:gd name="T38" fmla="*/ 2147483647 w 63"/>
                    <a:gd name="T39" fmla="*/ 2147483647 h 54"/>
                    <a:gd name="T40" fmla="*/ 2147483647 w 63"/>
                    <a:gd name="T41" fmla="*/ 2147483647 h 54"/>
                    <a:gd name="T42" fmla="*/ 2147483647 w 63"/>
                    <a:gd name="T43" fmla="*/ 2147483647 h 54"/>
                    <a:gd name="T44" fmla="*/ 0 w 63"/>
                    <a:gd name="T45" fmla="*/ 2147483647 h 54"/>
                    <a:gd name="T46" fmla="*/ 2147483647 w 63"/>
                    <a:gd name="T47" fmla="*/ 2147483647 h 54"/>
                    <a:gd name="T48" fmla="*/ 2147483647 w 63"/>
                    <a:gd name="T49" fmla="*/ 2147483647 h 54"/>
                    <a:gd name="T50" fmla="*/ 2147483647 w 63"/>
                    <a:gd name="T51" fmla="*/ 2147483647 h 54"/>
                    <a:gd name="T52" fmla="*/ 2147483647 w 63"/>
                    <a:gd name="T53" fmla="*/ 2147483647 h 54"/>
                    <a:gd name="T54" fmla="*/ 2147483647 w 63"/>
                    <a:gd name="T55" fmla="*/ 2147483647 h 54"/>
                    <a:gd name="T56" fmla="*/ 2147483647 w 63"/>
                    <a:gd name="T57" fmla="*/ 2147483647 h 54"/>
                    <a:gd name="T58" fmla="*/ 2147483647 w 63"/>
                    <a:gd name="T59" fmla="*/ 2147483647 h 54"/>
                    <a:gd name="T60" fmla="*/ 2147483647 w 63"/>
                    <a:gd name="T61" fmla="*/ 2147483647 h 54"/>
                    <a:gd name="T62" fmla="*/ 2147483647 w 63"/>
                    <a:gd name="T63" fmla="*/ 2147483647 h 54"/>
                    <a:gd name="T64" fmla="*/ 2147483647 w 63"/>
                    <a:gd name="T65" fmla="*/ 2147483647 h 54"/>
                    <a:gd name="T66" fmla="*/ 2147483647 w 63"/>
                    <a:gd name="T67" fmla="*/ 2147483647 h 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3" h="54">
                      <a:moveTo>
                        <a:pt x="63" y="34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40" y="51"/>
                        <a:pt x="42" y="50"/>
                      </a:cubicBezTo>
                      <a:cubicBezTo>
                        <a:pt x="42" y="49"/>
                        <a:pt x="49" y="48"/>
                        <a:pt x="54" y="4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0" name="Freeform 292"/>
                <p:cNvSpPr>
                  <a:spLocks/>
                </p:cNvSpPr>
                <p:nvPr/>
              </p:nvSpPr>
              <p:spPr bwMode="auto">
                <a:xfrm>
                  <a:off x="5800725" y="4079875"/>
                  <a:ext cx="77788" cy="92075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0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3" y="12"/>
                        <a:pt x="4" y="11"/>
                        <a:pt x="4" y="11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1" name="Freeform 293"/>
                <p:cNvSpPr>
                  <a:spLocks/>
                </p:cNvSpPr>
                <p:nvPr/>
              </p:nvSpPr>
              <p:spPr bwMode="auto">
                <a:xfrm>
                  <a:off x="5462588" y="3657600"/>
                  <a:ext cx="249237" cy="250825"/>
                </a:xfrm>
                <a:custGeom>
                  <a:avLst/>
                  <a:gdLst>
                    <a:gd name="T0" fmla="*/ 2147483647 w 192"/>
                    <a:gd name="T1" fmla="*/ 2147483647 h 192"/>
                    <a:gd name="T2" fmla="*/ 2147483647 w 192"/>
                    <a:gd name="T3" fmla="*/ 2147483647 h 192"/>
                    <a:gd name="T4" fmla="*/ 2147483647 w 192"/>
                    <a:gd name="T5" fmla="*/ 2147483647 h 192"/>
                    <a:gd name="T6" fmla="*/ 2147483647 w 192"/>
                    <a:gd name="T7" fmla="*/ 2147483647 h 192"/>
                    <a:gd name="T8" fmla="*/ 2147483647 w 192"/>
                    <a:gd name="T9" fmla="*/ 2147483647 h 192"/>
                    <a:gd name="T10" fmla="*/ 2147483647 w 192"/>
                    <a:gd name="T11" fmla="*/ 0 h 192"/>
                    <a:gd name="T12" fmla="*/ 2147483647 w 192"/>
                    <a:gd name="T13" fmla="*/ 2147483647 h 192"/>
                    <a:gd name="T14" fmla="*/ 2147483647 w 192"/>
                    <a:gd name="T15" fmla="*/ 2147483647 h 192"/>
                    <a:gd name="T16" fmla="*/ 2147483647 w 192"/>
                    <a:gd name="T17" fmla="*/ 2147483647 h 192"/>
                    <a:gd name="T18" fmla="*/ 2147483647 w 192"/>
                    <a:gd name="T19" fmla="*/ 2147483647 h 192"/>
                    <a:gd name="T20" fmla="*/ 2147483647 w 192"/>
                    <a:gd name="T21" fmla="*/ 2147483647 h 192"/>
                    <a:gd name="T22" fmla="*/ 0 w 192"/>
                    <a:gd name="T23" fmla="*/ 2147483647 h 192"/>
                    <a:gd name="T24" fmla="*/ 0 w 192"/>
                    <a:gd name="T25" fmla="*/ 2147483647 h 192"/>
                    <a:gd name="T26" fmla="*/ 2147483647 w 192"/>
                    <a:gd name="T27" fmla="*/ 2147483647 h 192"/>
                    <a:gd name="T28" fmla="*/ 2147483647 w 192"/>
                    <a:gd name="T29" fmla="*/ 2147483647 h 192"/>
                    <a:gd name="T30" fmla="*/ 2147483647 w 192"/>
                    <a:gd name="T31" fmla="*/ 2147483647 h 192"/>
                    <a:gd name="T32" fmla="*/ 2147483647 w 192"/>
                    <a:gd name="T33" fmla="*/ 2147483647 h 192"/>
                    <a:gd name="T34" fmla="*/ 2147483647 w 192"/>
                    <a:gd name="T35" fmla="*/ 2147483647 h 192"/>
                    <a:gd name="T36" fmla="*/ 2147483647 w 192"/>
                    <a:gd name="T37" fmla="*/ 2147483647 h 192"/>
                    <a:gd name="T38" fmla="*/ 2147483647 w 192"/>
                    <a:gd name="T39" fmla="*/ 2147483647 h 192"/>
                    <a:gd name="T40" fmla="*/ 2147483647 w 192"/>
                    <a:gd name="T41" fmla="*/ 2147483647 h 192"/>
                    <a:gd name="T42" fmla="*/ 2147483647 w 192"/>
                    <a:gd name="T43" fmla="*/ 2147483647 h 192"/>
                    <a:gd name="T44" fmla="*/ 2147483647 w 192"/>
                    <a:gd name="T45" fmla="*/ 2147483647 h 1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2" h="192">
                      <a:moveTo>
                        <a:pt x="168" y="120"/>
                      </a:moveTo>
                      <a:lnTo>
                        <a:pt x="132" y="90"/>
                      </a:lnTo>
                      <a:lnTo>
                        <a:pt x="132" y="66"/>
                      </a:lnTo>
                      <a:lnTo>
                        <a:pt x="138" y="42"/>
                      </a:lnTo>
                      <a:lnTo>
                        <a:pt x="114" y="6"/>
                      </a:lnTo>
                      <a:lnTo>
                        <a:pt x="102" y="0"/>
                      </a:lnTo>
                      <a:lnTo>
                        <a:pt x="72" y="6"/>
                      </a:lnTo>
                      <a:lnTo>
                        <a:pt x="66" y="6"/>
                      </a:lnTo>
                      <a:lnTo>
                        <a:pt x="66" y="12"/>
                      </a:lnTo>
                      <a:lnTo>
                        <a:pt x="54" y="30"/>
                      </a:lnTo>
                      <a:lnTo>
                        <a:pt x="42" y="72"/>
                      </a:lnTo>
                      <a:lnTo>
                        <a:pt x="0" y="96"/>
                      </a:lnTo>
                      <a:lnTo>
                        <a:pt x="0" y="120"/>
                      </a:lnTo>
                      <a:lnTo>
                        <a:pt x="24" y="126"/>
                      </a:lnTo>
                      <a:lnTo>
                        <a:pt x="84" y="156"/>
                      </a:lnTo>
                      <a:lnTo>
                        <a:pt x="102" y="174"/>
                      </a:lnTo>
                      <a:lnTo>
                        <a:pt x="150" y="180"/>
                      </a:lnTo>
                      <a:lnTo>
                        <a:pt x="168" y="192"/>
                      </a:lnTo>
                      <a:lnTo>
                        <a:pt x="186" y="192"/>
                      </a:lnTo>
                      <a:lnTo>
                        <a:pt x="180" y="180"/>
                      </a:lnTo>
                      <a:lnTo>
                        <a:pt x="192" y="174"/>
                      </a:lnTo>
                      <a:lnTo>
                        <a:pt x="180" y="150"/>
                      </a:lnTo>
                      <a:lnTo>
                        <a:pt x="168" y="1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Freeform 294"/>
                <p:cNvSpPr>
                  <a:spLocks/>
                </p:cNvSpPr>
                <p:nvPr/>
              </p:nvSpPr>
              <p:spPr bwMode="auto">
                <a:xfrm>
                  <a:off x="5605463" y="3589338"/>
                  <a:ext cx="469900" cy="427037"/>
                </a:xfrm>
                <a:custGeom>
                  <a:avLst/>
                  <a:gdLst>
                    <a:gd name="T0" fmla="*/ 2147483647 w 60"/>
                    <a:gd name="T1" fmla="*/ 2147483647 h 55"/>
                    <a:gd name="T2" fmla="*/ 2147483647 w 60"/>
                    <a:gd name="T3" fmla="*/ 2147483647 h 55"/>
                    <a:gd name="T4" fmla="*/ 2147483647 w 60"/>
                    <a:gd name="T5" fmla="*/ 2147483647 h 55"/>
                    <a:gd name="T6" fmla="*/ 2147483647 w 60"/>
                    <a:gd name="T7" fmla="*/ 2147483647 h 55"/>
                    <a:gd name="T8" fmla="*/ 2147483647 w 60"/>
                    <a:gd name="T9" fmla="*/ 2147483647 h 55"/>
                    <a:gd name="T10" fmla="*/ 2147483647 w 60"/>
                    <a:gd name="T11" fmla="*/ 2147483647 h 55"/>
                    <a:gd name="T12" fmla="*/ 2147483647 w 60"/>
                    <a:gd name="T13" fmla="*/ 2147483647 h 55"/>
                    <a:gd name="T14" fmla="*/ 2147483647 w 60"/>
                    <a:gd name="T15" fmla="*/ 2147483647 h 55"/>
                    <a:gd name="T16" fmla="*/ 2147483647 w 60"/>
                    <a:gd name="T17" fmla="*/ 2147483647 h 55"/>
                    <a:gd name="T18" fmla="*/ 2147483647 w 60"/>
                    <a:gd name="T19" fmla="*/ 2147483647 h 55"/>
                    <a:gd name="T20" fmla="*/ 2147483647 w 60"/>
                    <a:gd name="T21" fmla="*/ 2147483647 h 55"/>
                    <a:gd name="T22" fmla="*/ 2147483647 w 60"/>
                    <a:gd name="T23" fmla="*/ 2147483647 h 55"/>
                    <a:gd name="T24" fmla="*/ 2147483647 w 60"/>
                    <a:gd name="T25" fmla="*/ 2147483647 h 55"/>
                    <a:gd name="T26" fmla="*/ 2147483647 w 60"/>
                    <a:gd name="T27" fmla="*/ 2147483647 h 55"/>
                    <a:gd name="T28" fmla="*/ 2147483647 w 60"/>
                    <a:gd name="T29" fmla="*/ 2147483647 h 55"/>
                    <a:gd name="T30" fmla="*/ 2147483647 w 60"/>
                    <a:gd name="T31" fmla="*/ 2147483647 h 55"/>
                    <a:gd name="T32" fmla="*/ 2147483647 w 60"/>
                    <a:gd name="T33" fmla="*/ 2147483647 h 55"/>
                    <a:gd name="T34" fmla="*/ 2147483647 w 60"/>
                    <a:gd name="T35" fmla="*/ 2147483647 h 55"/>
                    <a:gd name="T36" fmla="*/ 2147483647 w 60"/>
                    <a:gd name="T37" fmla="*/ 2147483647 h 55"/>
                    <a:gd name="T38" fmla="*/ 2147483647 w 60"/>
                    <a:gd name="T39" fmla="*/ 2147483647 h 55"/>
                    <a:gd name="T40" fmla="*/ 2147483647 w 60"/>
                    <a:gd name="T41" fmla="*/ 0 h 55"/>
                    <a:gd name="T42" fmla="*/ 2147483647 w 60"/>
                    <a:gd name="T43" fmla="*/ 2147483647 h 55"/>
                    <a:gd name="T44" fmla="*/ 2147483647 w 60"/>
                    <a:gd name="T45" fmla="*/ 2147483647 h 55"/>
                    <a:gd name="T46" fmla="*/ 0 w 60"/>
                    <a:gd name="T47" fmla="*/ 0 h 55"/>
                    <a:gd name="T48" fmla="*/ 0 w 60"/>
                    <a:gd name="T49" fmla="*/ 0 h 55"/>
                    <a:gd name="T50" fmla="*/ 0 w 60"/>
                    <a:gd name="T51" fmla="*/ 2147483647 h 55"/>
                    <a:gd name="T52" fmla="*/ 2147483647 w 60"/>
                    <a:gd name="T53" fmla="*/ 2147483647 h 55"/>
                    <a:gd name="T54" fmla="*/ 2147483647 w 60"/>
                    <a:gd name="T55" fmla="*/ 2147483647 h 55"/>
                    <a:gd name="T56" fmla="*/ 2147483647 w 60"/>
                    <a:gd name="T57" fmla="*/ 2147483647 h 55"/>
                    <a:gd name="T58" fmla="*/ 2147483647 w 60"/>
                    <a:gd name="T59" fmla="*/ 2147483647 h 55"/>
                    <a:gd name="T60" fmla="*/ 2147483647 w 60"/>
                    <a:gd name="T61" fmla="*/ 2147483647 h 55"/>
                    <a:gd name="T62" fmla="*/ 2147483647 w 60"/>
                    <a:gd name="T63" fmla="*/ 2147483647 h 55"/>
                    <a:gd name="T64" fmla="*/ 2147483647 w 60"/>
                    <a:gd name="T65" fmla="*/ 2147483647 h 55"/>
                    <a:gd name="T66" fmla="*/ 2147483647 w 60"/>
                    <a:gd name="T67" fmla="*/ 2147483647 h 55"/>
                    <a:gd name="T68" fmla="*/ 2147483647 w 60"/>
                    <a:gd name="T69" fmla="*/ 2147483647 h 55"/>
                    <a:gd name="T70" fmla="*/ 2147483647 w 60"/>
                    <a:gd name="T71" fmla="*/ 2147483647 h 55"/>
                    <a:gd name="T72" fmla="*/ 2147483647 w 60"/>
                    <a:gd name="T73" fmla="*/ 2147483647 h 55"/>
                    <a:gd name="T74" fmla="*/ 2147483647 w 60"/>
                    <a:gd name="T75" fmla="*/ 2147483647 h 55"/>
                    <a:gd name="T76" fmla="*/ 2147483647 w 60"/>
                    <a:gd name="T77" fmla="*/ 2147483647 h 55"/>
                    <a:gd name="T78" fmla="*/ 2147483647 w 60"/>
                    <a:gd name="T79" fmla="*/ 2147483647 h 55"/>
                    <a:gd name="T80" fmla="*/ 2147483647 w 60"/>
                    <a:gd name="T81" fmla="*/ 2147483647 h 55"/>
                    <a:gd name="T82" fmla="*/ 2147483647 w 60"/>
                    <a:gd name="T83" fmla="*/ 2147483647 h 55"/>
                    <a:gd name="T84" fmla="*/ 2147483647 w 60"/>
                    <a:gd name="T85" fmla="*/ 2147483647 h 55"/>
                    <a:gd name="T86" fmla="*/ 2147483647 w 60"/>
                    <a:gd name="T87" fmla="*/ 2147483647 h 55"/>
                    <a:gd name="T88" fmla="*/ 2147483647 w 60"/>
                    <a:gd name="T89" fmla="*/ 2147483647 h 55"/>
                    <a:gd name="T90" fmla="*/ 2147483647 w 60"/>
                    <a:gd name="T91" fmla="*/ 2147483647 h 55"/>
                    <a:gd name="T92" fmla="*/ 2147483647 w 60"/>
                    <a:gd name="T93" fmla="*/ 2147483647 h 55"/>
                    <a:gd name="T94" fmla="*/ 2147483647 w 60"/>
                    <a:gd name="T95" fmla="*/ 2147483647 h 55"/>
                    <a:gd name="T96" fmla="*/ 2147483647 w 60"/>
                    <a:gd name="T97" fmla="*/ 2147483647 h 5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0" h="55">
                      <a:moveTo>
                        <a:pt x="53" y="38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6"/>
                        <a:pt x="0" y="7"/>
                      </a:cubicBezTo>
                      <a:cubicBezTo>
                        <a:pt x="0" y="7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3" y="38"/>
                        <a:pt x="53" y="38"/>
                        <a:pt x="53" y="3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3" name="Freeform 299"/>
                <p:cNvSpPr>
                  <a:spLocks/>
                </p:cNvSpPr>
                <p:nvPr/>
              </p:nvSpPr>
              <p:spPr bwMode="auto">
                <a:xfrm>
                  <a:off x="5013325" y="2963863"/>
                  <a:ext cx="158750" cy="107950"/>
                </a:xfrm>
                <a:custGeom>
                  <a:avLst/>
                  <a:gdLst>
                    <a:gd name="T0" fmla="*/ 2147483647 w 20"/>
                    <a:gd name="T1" fmla="*/ 2147483647 h 14"/>
                    <a:gd name="T2" fmla="*/ 2147483647 w 20"/>
                    <a:gd name="T3" fmla="*/ 2147483647 h 14"/>
                    <a:gd name="T4" fmla="*/ 2147483647 w 20"/>
                    <a:gd name="T5" fmla="*/ 0 h 14"/>
                    <a:gd name="T6" fmla="*/ 2147483647 w 20"/>
                    <a:gd name="T7" fmla="*/ 2147483647 h 14"/>
                    <a:gd name="T8" fmla="*/ 2147483647 w 20"/>
                    <a:gd name="T9" fmla="*/ 0 h 14"/>
                    <a:gd name="T10" fmla="*/ 2147483647 w 20"/>
                    <a:gd name="T11" fmla="*/ 0 h 14"/>
                    <a:gd name="T12" fmla="*/ 2147483647 w 20"/>
                    <a:gd name="T13" fmla="*/ 2147483647 h 14"/>
                    <a:gd name="T14" fmla="*/ 2147483647 w 20"/>
                    <a:gd name="T15" fmla="*/ 2147483647 h 14"/>
                    <a:gd name="T16" fmla="*/ 0 w 20"/>
                    <a:gd name="T17" fmla="*/ 2147483647 h 14"/>
                    <a:gd name="T18" fmla="*/ 2147483647 w 20"/>
                    <a:gd name="T19" fmla="*/ 2147483647 h 14"/>
                    <a:gd name="T20" fmla="*/ 2147483647 w 20"/>
                    <a:gd name="T21" fmla="*/ 2147483647 h 14"/>
                    <a:gd name="T22" fmla="*/ 2147483647 w 20"/>
                    <a:gd name="T23" fmla="*/ 2147483647 h 14"/>
                    <a:gd name="T24" fmla="*/ 2147483647 w 20"/>
                    <a:gd name="T25" fmla="*/ 2147483647 h 14"/>
                    <a:gd name="T26" fmla="*/ 2147483647 w 20"/>
                    <a:gd name="T27" fmla="*/ 2147483647 h 14"/>
                    <a:gd name="T28" fmla="*/ 2147483647 w 20"/>
                    <a:gd name="T29" fmla="*/ 2147483647 h 14"/>
                    <a:gd name="T30" fmla="*/ 2147483647 w 20"/>
                    <a:gd name="T31" fmla="*/ 2147483647 h 14"/>
                    <a:gd name="T32" fmla="*/ 2147483647 w 20"/>
                    <a:gd name="T33" fmla="*/ 2147483647 h 14"/>
                    <a:gd name="T34" fmla="*/ 2147483647 w 20"/>
                    <a:gd name="T35" fmla="*/ 2147483647 h 14"/>
                    <a:gd name="T36" fmla="*/ 2147483647 w 20"/>
                    <a:gd name="T37" fmla="*/ 2147483647 h 14"/>
                    <a:gd name="T38" fmla="*/ 2147483647 w 20"/>
                    <a:gd name="T39" fmla="*/ 2147483647 h 14"/>
                    <a:gd name="T40" fmla="*/ 2147483647 w 20"/>
                    <a:gd name="T41" fmla="*/ 2147483647 h 14"/>
                    <a:gd name="T42" fmla="*/ 2147483647 w 20"/>
                    <a:gd name="T43" fmla="*/ 2147483647 h 14"/>
                    <a:gd name="T44" fmla="*/ 2147483647 w 20"/>
                    <a:gd name="T45" fmla="*/ 2147483647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0" h="14">
                      <a:moveTo>
                        <a:pt x="19" y="4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1" y="5"/>
                        <a:pt x="1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5" y="12"/>
                        <a:pt x="16" y="12"/>
                      </a:cubicBezTo>
                      <a:cubicBezTo>
                        <a:pt x="17" y="12"/>
                        <a:pt x="16" y="9"/>
                        <a:pt x="16" y="9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Freeform 300"/>
                <p:cNvSpPr>
                  <a:spLocks/>
                </p:cNvSpPr>
                <p:nvPr/>
              </p:nvSpPr>
              <p:spPr bwMode="auto">
                <a:xfrm>
                  <a:off x="5083175" y="2814638"/>
                  <a:ext cx="119063" cy="101600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2147483647 h 78"/>
                    <a:gd name="T10" fmla="*/ 2147483647 w 90"/>
                    <a:gd name="T11" fmla="*/ 0 h 78"/>
                    <a:gd name="T12" fmla="*/ 2147483647 w 90"/>
                    <a:gd name="T13" fmla="*/ 0 h 78"/>
                    <a:gd name="T14" fmla="*/ 2147483647 w 90"/>
                    <a:gd name="T15" fmla="*/ 0 h 78"/>
                    <a:gd name="T16" fmla="*/ 0 w 90"/>
                    <a:gd name="T17" fmla="*/ 2147483647 h 78"/>
                    <a:gd name="T18" fmla="*/ 0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2147483647 w 90"/>
                    <a:gd name="T31" fmla="*/ 2147483647 h 7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0" h="78">
                      <a:moveTo>
                        <a:pt x="54" y="66"/>
                      </a:moveTo>
                      <a:lnTo>
                        <a:pt x="78" y="78"/>
                      </a:lnTo>
                      <a:lnTo>
                        <a:pt x="84" y="42"/>
                      </a:lnTo>
                      <a:lnTo>
                        <a:pt x="84" y="30"/>
                      </a:lnTo>
                      <a:lnTo>
                        <a:pt x="90" y="6"/>
                      </a:lnTo>
                      <a:lnTo>
                        <a:pt x="84" y="0"/>
                      </a:lnTo>
                      <a:lnTo>
                        <a:pt x="72" y="0"/>
                      </a:ln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lnTo>
                        <a:pt x="12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36" y="54"/>
                      </a:lnTo>
                      <a:lnTo>
                        <a:pt x="54" y="6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5" name="Freeform 301"/>
                <p:cNvSpPr>
                  <a:spLocks/>
                </p:cNvSpPr>
                <p:nvPr/>
              </p:nvSpPr>
              <p:spPr bwMode="auto">
                <a:xfrm>
                  <a:off x="5078413" y="2971800"/>
                  <a:ext cx="233362" cy="211138"/>
                </a:xfrm>
                <a:custGeom>
                  <a:avLst/>
                  <a:gdLst>
                    <a:gd name="T0" fmla="*/ 2147483647 w 30"/>
                    <a:gd name="T1" fmla="*/ 2147483647 h 27"/>
                    <a:gd name="T2" fmla="*/ 2147483647 w 30"/>
                    <a:gd name="T3" fmla="*/ 2147483647 h 27"/>
                    <a:gd name="T4" fmla="*/ 2147483647 w 30"/>
                    <a:gd name="T5" fmla="*/ 2147483647 h 27"/>
                    <a:gd name="T6" fmla="*/ 2147483647 w 30"/>
                    <a:gd name="T7" fmla="*/ 2147483647 h 27"/>
                    <a:gd name="T8" fmla="*/ 2147483647 w 30"/>
                    <a:gd name="T9" fmla="*/ 0 h 27"/>
                    <a:gd name="T10" fmla="*/ 2147483647 w 30"/>
                    <a:gd name="T11" fmla="*/ 2147483647 h 27"/>
                    <a:gd name="T12" fmla="*/ 2147483647 w 30"/>
                    <a:gd name="T13" fmla="*/ 2147483647 h 27"/>
                    <a:gd name="T14" fmla="*/ 2147483647 w 30"/>
                    <a:gd name="T15" fmla="*/ 2147483647 h 27"/>
                    <a:gd name="T16" fmla="*/ 2147483647 w 30"/>
                    <a:gd name="T17" fmla="*/ 2147483647 h 27"/>
                    <a:gd name="T18" fmla="*/ 2147483647 w 30"/>
                    <a:gd name="T19" fmla="*/ 2147483647 h 27"/>
                    <a:gd name="T20" fmla="*/ 2147483647 w 30"/>
                    <a:gd name="T21" fmla="*/ 2147483647 h 27"/>
                    <a:gd name="T22" fmla="*/ 2147483647 w 30"/>
                    <a:gd name="T23" fmla="*/ 2147483647 h 27"/>
                    <a:gd name="T24" fmla="*/ 2147483647 w 30"/>
                    <a:gd name="T25" fmla="*/ 2147483647 h 27"/>
                    <a:gd name="T26" fmla="*/ 2147483647 w 30"/>
                    <a:gd name="T27" fmla="*/ 2147483647 h 27"/>
                    <a:gd name="T28" fmla="*/ 2147483647 w 30"/>
                    <a:gd name="T29" fmla="*/ 2147483647 h 27"/>
                    <a:gd name="T30" fmla="*/ 2147483647 w 30"/>
                    <a:gd name="T31" fmla="*/ 2147483647 h 27"/>
                    <a:gd name="T32" fmla="*/ 0 w 30"/>
                    <a:gd name="T33" fmla="*/ 2147483647 h 27"/>
                    <a:gd name="T34" fmla="*/ 2147483647 w 30"/>
                    <a:gd name="T35" fmla="*/ 2147483647 h 27"/>
                    <a:gd name="T36" fmla="*/ 2147483647 w 30"/>
                    <a:gd name="T37" fmla="*/ 2147483647 h 27"/>
                    <a:gd name="T38" fmla="*/ 2147483647 w 30"/>
                    <a:gd name="T39" fmla="*/ 2147483647 h 27"/>
                    <a:gd name="T40" fmla="*/ 2147483647 w 30"/>
                    <a:gd name="T41" fmla="*/ 2147483647 h 27"/>
                    <a:gd name="T42" fmla="*/ 2147483647 w 30"/>
                    <a:gd name="T43" fmla="*/ 2147483647 h 27"/>
                    <a:gd name="T44" fmla="*/ 2147483647 w 30"/>
                    <a:gd name="T45" fmla="*/ 2147483647 h 27"/>
                    <a:gd name="T46" fmla="*/ 2147483647 w 30"/>
                    <a:gd name="T47" fmla="*/ 2147483647 h 27"/>
                    <a:gd name="T48" fmla="*/ 2147483647 w 30"/>
                    <a:gd name="T49" fmla="*/ 2147483647 h 27"/>
                    <a:gd name="T50" fmla="*/ 2147483647 w 30"/>
                    <a:gd name="T51" fmla="*/ 2147483647 h 27"/>
                    <a:gd name="T52" fmla="*/ 2147483647 w 30"/>
                    <a:gd name="T53" fmla="*/ 2147483647 h 27"/>
                    <a:gd name="T54" fmla="*/ 2147483647 w 30"/>
                    <a:gd name="T55" fmla="*/ 2147483647 h 27"/>
                    <a:gd name="T56" fmla="*/ 2147483647 w 30"/>
                    <a:gd name="T57" fmla="*/ 2147483647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" h="27">
                      <a:moveTo>
                        <a:pt x="30" y="14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9" y="11"/>
                        <a:pt x="8" y="11"/>
                      </a:cubicBezTo>
                      <a:cubicBezTo>
                        <a:pt x="7" y="11"/>
                        <a:pt x="5" y="11"/>
                        <a:pt x="5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6" name="Freeform 302"/>
                <p:cNvSpPr>
                  <a:spLocks/>
                </p:cNvSpPr>
                <p:nvPr/>
              </p:nvSpPr>
              <p:spPr bwMode="auto">
                <a:xfrm>
                  <a:off x="5021263" y="2886075"/>
                  <a:ext cx="190500" cy="107950"/>
                </a:xfrm>
                <a:custGeom>
                  <a:avLst/>
                  <a:gdLst>
                    <a:gd name="T0" fmla="*/ 2147483647 w 24"/>
                    <a:gd name="T1" fmla="*/ 2147483647 h 14"/>
                    <a:gd name="T2" fmla="*/ 2147483647 w 24"/>
                    <a:gd name="T3" fmla="*/ 2147483647 h 14"/>
                    <a:gd name="T4" fmla="*/ 2147483647 w 24"/>
                    <a:gd name="T5" fmla="*/ 2147483647 h 14"/>
                    <a:gd name="T6" fmla="*/ 2147483647 w 24"/>
                    <a:gd name="T7" fmla="*/ 2147483647 h 14"/>
                    <a:gd name="T8" fmla="*/ 2147483647 w 24"/>
                    <a:gd name="T9" fmla="*/ 2147483647 h 14"/>
                    <a:gd name="T10" fmla="*/ 2147483647 w 24"/>
                    <a:gd name="T11" fmla="*/ 2147483647 h 14"/>
                    <a:gd name="T12" fmla="*/ 2147483647 w 24"/>
                    <a:gd name="T13" fmla="*/ 2147483647 h 14"/>
                    <a:gd name="T14" fmla="*/ 2147483647 w 24"/>
                    <a:gd name="T15" fmla="*/ 2147483647 h 14"/>
                    <a:gd name="T16" fmla="*/ 2147483647 w 24"/>
                    <a:gd name="T17" fmla="*/ 2147483647 h 14"/>
                    <a:gd name="T18" fmla="*/ 2147483647 w 24"/>
                    <a:gd name="T19" fmla="*/ 2147483647 h 14"/>
                    <a:gd name="T20" fmla="*/ 2147483647 w 24"/>
                    <a:gd name="T21" fmla="*/ 2147483647 h 14"/>
                    <a:gd name="T22" fmla="*/ 2147483647 w 24"/>
                    <a:gd name="T23" fmla="*/ 0 h 14"/>
                    <a:gd name="T24" fmla="*/ 2147483647 w 24"/>
                    <a:gd name="T25" fmla="*/ 2147483647 h 14"/>
                    <a:gd name="T26" fmla="*/ 2147483647 w 24"/>
                    <a:gd name="T27" fmla="*/ 2147483647 h 14"/>
                    <a:gd name="T28" fmla="*/ 2147483647 w 24"/>
                    <a:gd name="T29" fmla="*/ 2147483647 h 14"/>
                    <a:gd name="T30" fmla="*/ 2147483647 w 24"/>
                    <a:gd name="T31" fmla="*/ 2147483647 h 14"/>
                    <a:gd name="T32" fmla="*/ 2147483647 w 24"/>
                    <a:gd name="T33" fmla="*/ 2147483647 h 14"/>
                    <a:gd name="T34" fmla="*/ 2147483647 w 24"/>
                    <a:gd name="T35" fmla="*/ 2147483647 h 14"/>
                    <a:gd name="T36" fmla="*/ 0 w 24"/>
                    <a:gd name="T37" fmla="*/ 2147483647 h 14"/>
                    <a:gd name="T38" fmla="*/ 2147483647 w 24"/>
                    <a:gd name="T39" fmla="*/ 2147483647 h 14"/>
                    <a:gd name="T40" fmla="*/ 2147483647 w 24"/>
                    <a:gd name="T41" fmla="*/ 2147483647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4" h="14">
                      <a:moveTo>
                        <a:pt x="8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7"/>
                        <a:pt x="1" y="8"/>
                      </a:cubicBez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7" name="Freeform 303"/>
                <p:cNvSpPr>
                  <a:spLocks/>
                </p:cNvSpPr>
                <p:nvPr/>
              </p:nvSpPr>
              <p:spPr bwMode="auto">
                <a:xfrm>
                  <a:off x="4119563" y="4337050"/>
                  <a:ext cx="188912" cy="141288"/>
                </a:xfrm>
                <a:custGeom>
                  <a:avLst/>
                  <a:gdLst>
                    <a:gd name="T0" fmla="*/ 2147483647 w 24"/>
                    <a:gd name="T1" fmla="*/ 2147483647 h 18"/>
                    <a:gd name="T2" fmla="*/ 2147483647 w 24"/>
                    <a:gd name="T3" fmla="*/ 2147483647 h 18"/>
                    <a:gd name="T4" fmla="*/ 2147483647 w 24"/>
                    <a:gd name="T5" fmla="*/ 2147483647 h 18"/>
                    <a:gd name="T6" fmla="*/ 2147483647 w 24"/>
                    <a:gd name="T7" fmla="*/ 2147483647 h 18"/>
                    <a:gd name="T8" fmla="*/ 2147483647 w 24"/>
                    <a:gd name="T9" fmla="*/ 2147483647 h 18"/>
                    <a:gd name="T10" fmla="*/ 2147483647 w 24"/>
                    <a:gd name="T11" fmla="*/ 2147483647 h 18"/>
                    <a:gd name="T12" fmla="*/ 2147483647 w 24"/>
                    <a:gd name="T13" fmla="*/ 2147483647 h 18"/>
                    <a:gd name="T14" fmla="*/ 2147483647 w 24"/>
                    <a:gd name="T15" fmla="*/ 2147483647 h 18"/>
                    <a:gd name="T16" fmla="*/ 2147483647 w 24"/>
                    <a:gd name="T17" fmla="*/ 2147483647 h 18"/>
                    <a:gd name="T18" fmla="*/ 2147483647 w 24"/>
                    <a:gd name="T19" fmla="*/ 2147483647 h 18"/>
                    <a:gd name="T20" fmla="*/ 2147483647 w 24"/>
                    <a:gd name="T21" fmla="*/ 2147483647 h 18"/>
                    <a:gd name="T22" fmla="*/ 2147483647 w 24"/>
                    <a:gd name="T23" fmla="*/ 2147483647 h 18"/>
                    <a:gd name="T24" fmla="*/ 2147483647 w 24"/>
                    <a:gd name="T25" fmla="*/ 2147483647 h 18"/>
                    <a:gd name="T26" fmla="*/ 2147483647 w 24"/>
                    <a:gd name="T27" fmla="*/ 2147483647 h 18"/>
                    <a:gd name="T28" fmla="*/ 2147483647 w 24"/>
                    <a:gd name="T29" fmla="*/ 2147483647 h 18"/>
                    <a:gd name="T30" fmla="*/ 2147483647 w 24"/>
                    <a:gd name="T31" fmla="*/ 2147483647 h 18"/>
                    <a:gd name="T32" fmla="*/ 2147483647 w 24"/>
                    <a:gd name="T33" fmla="*/ 0 h 18"/>
                    <a:gd name="T34" fmla="*/ 2147483647 w 24"/>
                    <a:gd name="T35" fmla="*/ 0 h 18"/>
                    <a:gd name="T36" fmla="*/ 2147483647 w 24"/>
                    <a:gd name="T37" fmla="*/ 2147483647 h 18"/>
                    <a:gd name="T38" fmla="*/ 2147483647 w 24"/>
                    <a:gd name="T39" fmla="*/ 2147483647 h 18"/>
                    <a:gd name="T40" fmla="*/ 2147483647 w 24"/>
                    <a:gd name="T41" fmla="*/ 2147483647 h 18"/>
                    <a:gd name="T42" fmla="*/ 0 w 24"/>
                    <a:gd name="T43" fmla="*/ 2147483647 h 18"/>
                    <a:gd name="T44" fmla="*/ 2147483647 w 24"/>
                    <a:gd name="T45" fmla="*/ 2147483647 h 18"/>
                    <a:gd name="T46" fmla="*/ 2147483647 w 24"/>
                    <a:gd name="T47" fmla="*/ 2147483647 h 18"/>
                    <a:gd name="T48" fmla="*/ 2147483647 w 24"/>
                    <a:gd name="T49" fmla="*/ 2147483647 h 18"/>
                    <a:gd name="T50" fmla="*/ 2147483647 w 24"/>
                    <a:gd name="T51" fmla="*/ 2147483647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4" h="18">
                      <a:moveTo>
                        <a:pt x="9" y="10"/>
                      </a:move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8"/>
                        <a:pt x="20" y="18"/>
                      </a:cubicBezTo>
                      <a:cubicBezTo>
                        <a:pt x="20" y="18"/>
                        <a:pt x="21" y="17"/>
                        <a:pt x="22" y="17"/>
                      </a:cubicBezTo>
                      <a:cubicBezTo>
                        <a:pt x="23" y="17"/>
                        <a:pt x="24" y="16"/>
                        <a:pt x="24" y="16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1"/>
                        <a:pt x="20" y="1"/>
                      </a:cubicBezTo>
                      <a:cubicBezTo>
                        <a:pt x="20" y="1"/>
                        <a:pt x="16" y="2"/>
                        <a:pt x="16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9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304"/>
                <p:cNvSpPr>
                  <a:spLocks/>
                </p:cNvSpPr>
                <p:nvPr/>
              </p:nvSpPr>
              <p:spPr bwMode="auto">
                <a:xfrm>
                  <a:off x="4073525" y="4235450"/>
                  <a:ext cx="147638" cy="111125"/>
                </a:xfrm>
                <a:custGeom>
                  <a:avLst/>
                  <a:gdLst>
                    <a:gd name="T0" fmla="*/ 2147483647 w 114"/>
                    <a:gd name="T1" fmla="*/ 2147483647 h 85"/>
                    <a:gd name="T2" fmla="*/ 2147483647 w 114"/>
                    <a:gd name="T3" fmla="*/ 2147483647 h 85"/>
                    <a:gd name="T4" fmla="*/ 2147483647 w 114"/>
                    <a:gd name="T5" fmla="*/ 2147483647 h 85"/>
                    <a:gd name="T6" fmla="*/ 2147483647 w 114"/>
                    <a:gd name="T7" fmla="*/ 2147483647 h 85"/>
                    <a:gd name="T8" fmla="*/ 2147483647 w 114"/>
                    <a:gd name="T9" fmla="*/ 2147483647 h 85"/>
                    <a:gd name="T10" fmla="*/ 2147483647 w 114"/>
                    <a:gd name="T11" fmla="*/ 2147483647 h 85"/>
                    <a:gd name="T12" fmla="*/ 2147483647 w 114"/>
                    <a:gd name="T13" fmla="*/ 2147483647 h 85"/>
                    <a:gd name="T14" fmla="*/ 2147483647 w 114"/>
                    <a:gd name="T15" fmla="*/ 2147483647 h 85"/>
                    <a:gd name="T16" fmla="*/ 2147483647 w 114"/>
                    <a:gd name="T17" fmla="*/ 2147483647 h 85"/>
                    <a:gd name="T18" fmla="*/ 2147483647 w 114"/>
                    <a:gd name="T19" fmla="*/ 2147483647 h 85"/>
                    <a:gd name="T20" fmla="*/ 2147483647 w 114"/>
                    <a:gd name="T21" fmla="*/ 2147483647 h 85"/>
                    <a:gd name="T22" fmla="*/ 2147483647 w 114"/>
                    <a:gd name="T23" fmla="*/ 0 h 85"/>
                    <a:gd name="T24" fmla="*/ 2147483647 w 114"/>
                    <a:gd name="T25" fmla="*/ 2147483647 h 85"/>
                    <a:gd name="T26" fmla="*/ 2147483647 w 114"/>
                    <a:gd name="T27" fmla="*/ 2147483647 h 85"/>
                    <a:gd name="T28" fmla="*/ 0 w 114"/>
                    <a:gd name="T29" fmla="*/ 2147483647 h 85"/>
                    <a:gd name="T30" fmla="*/ 2147483647 w 114"/>
                    <a:gd name="T31" fmla="*/ 2147483647 h 85"/>
                    <a:gd name="T32" fmla="*/ 2147483647 w 114"/>
                    <a:gd name="T33" fmla="*/ 2147483647 h 85"/>
                    <a:gd name="T34" fmla="*/ 2147483647 w 114"/>
                    <a:gd name="T35" fmla="*/ 2147483647 h 85"/>
                    <a:gd name="T36" fmla="*/ 2147483647 w 114"/>
                    <a:gd name="T37" fmla="*/ 2147483647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4" h="85">
                      <a:moveTo>
                        <a:pt x="54" y="79"/>
                      </a:moveTo>
                      <a:lnTo>
                        <a:pt x="66" y="79"/>
                      </a:lnTo>
                      <a:lnTo>
                        <a:pt x="78" y="79"/>
                      </a:lnTo>
                      <a:lnTo>
                        <a:pt x="108" y="85"/>
                      </a:lnTo>
                      <a:lnTo>
                        <a:pt x="114" y="85"/>
                      </a:lnTo>
                      <a:lnTo>
                        <a:pt x="102" y="61"/>
                      </a:lnTo>
                      <a:lnTo>
                        <a:pt x="96" y="43"/>
                      </a:lnTo>
                      <a:lnTo>
                        <a:pt x="96" y="36"/>
                      </a:lnTo>
                      <a:lnTo>
                        <a:pt x="84" y="30"/>
                      </a:lnTo>
                      <a:lnTo>
                        <a:pt x="72" y="18"/>
                      </a:lnTo>
                      <a:lnTo>
                        <a:pt x="42" y="0"/>
                      </a:lnTo>
                      <a:lnTo>
                        <a:pt x="30" y="6"/>
                      </a:lnTo>
                      <a:lnTo>
                        <a:pt x="12" y="6"/>
                      </a:lnTo>
                      <a:lnTo>
                        <a:pt x="0" y="43"/>
                      </a:lnTo>
                      <a:lnTo>
                        <a:pt x="12" y="85"/>
                      </a:lnTo>
                      <a:lnTo>
                        <a:pt x="18" y="85"/>
                      </a:lnTo>
                      <a:lnTo>
                        <a:pt x="24" y="85"/>
                      </a:lnTo>
                      <a:lnTo>
                        <a:pt x="5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Freeform 305"/>
                <p:cNvSpPr>
                  <a:spLocks/>
                </p:cNvSpPr>
                <p:nvPr/>
              </p:nvSpPr>
              <p:spPr bwMode="auto">
                <a:xfrm>
                  <a:off x="4081463" y="3963988"/>
                  <a:ext cx="298450" cy="319087"/>
                </a:xfrm>
                <a:custGeom>
                  <a:avLst/>
                  <a:gdLst>
                    <a:gd name="T0" fmla="*/ 2147483647 w 38"/>
                    <a:gd name="T1" fmla="*/ 2147483647 h 41"/>
                    <a:gd name="T2" fmla="*/ 2147483647 w 38"/>
                    <a:gd name="T3" fmla="*/ 2147483647 h 41"/>
                    <a:gd name="T4" fmla="*/ 2147483647 w 38"/>
                    <a:gd name="T5" fmla="*/ 2147483647 h 41"/>
                    <a:gd name="T6" fmla="*/ 2147483647 w 38"/>
                    <a:gd name="T7" fmla="*/ 2147483647 h 41"/>
                    <a:gd name="T8" fmla="*/ 2147483647 w 38"/>
                    <a:gd name="T9" fmla="*/ 2147483647 h 41"/>
                    <a:gd name="T10" fmla="*/ 2147483647 w 38"/>
                    <a:gd name="T11" fmla="*/ 2147483647 h 41"/>
                    <a:gd name="T12" fmla="*/ 2147483647 w 38"/>
                    <a:gd name="T13" fmla="*/ 2147483647 h 41"/>
                    <a:gd name="T14" fmla="*/ 2147483647 w 38"/>
                    <a:gd name="T15" fmla="*/ 2147483647 h 41"/>
                    <a:gd name="T16" fmla="*/ 2147483647 w 38"/>
                    <a:gd name="T17" fmla="*/ 2147483647 h 41"/>
                    <a:gd name="T18" fmla="*/ 2147483647 w 38"/>
                    <a:gd name="T19" fmla="*/ 2147483647 h 41"/>
                    <a:gd name="T20" fmla="*/ 2147483647 w 38"/>
                    <a:gd name="T21" fmla="*/ 2147483647 h 41"/>
                    <a:gd name="T22" fmla="*/ 2147483647 w 38"/>
                    <a:gd name="T23" fmla="*/ 2147483647 h 41"/>
                    <a:gd name="T24" fmla="*/ 2147483647 w 38"/>
                    <a:gd name="T25" fmla="*/ 2147483647 h 41"/>
                    <a:gd name="T26" fmla="*/ 2147483647 w 38"/>
                    <a:gd name="T27" fmla="*/ 0 h 41"/>
                    <a:gd name="T28" fmla="*/ 2147483647 w 38"/>
                    <a:gd name="T29" fmla="*/ 2147483647 h 41"/>
                    <a:gd name="T30" fmla="*/ 2147483647 w 38"/>
                    <a:gd name="T31" fmla="*/ 2147483647 h 41"/>
                    <a:gd name="T32" fmla="*/ 2147483647 w 38"/>
                    <a:gd name="T33" fmla="*/ 2147483647 h 41"/>
                    <a:gd name="T34" fmla="*/ 2147483647 w 38"/>
                    <a:gd name="T35" fmla="*/ 2147483647 h 41"/>
                    <a:gd name="T36" fmla="*/ 2147483647 w 38"/>
                    <a:gd name="T37" fmla="*/ 2147483647 h 41"/>
                    <a:gd name="T38" fmla="*/ 2147483647 w 38"/>
                    <a:gd name="T39" fmla="*/ 2147483647 h 41"/>
                    <a:gd name="T40" fmla="*/ 0 w 38"/>
                    <a:gd name="T41" fmla="*/ 2147483647 h 41"/>
                    <a:gd name="T42" fmla="*/ 2147483647 w 38"/>
                    <a:gd name="T43" fmla="*/ 2147483647 h 41"/>
                    <a:gd name="T44" fmla="*/ 2147483647 w 38"/>
                    <a:gd name="T45" fmla="*/ 2147483647 h 41"/>
                    <a:gd name="T46" fmla="*/ 2147483647 w 38"/>
                    <a:gd name="T47" fmla="*/ 2147483647 h 41"/>
                    <a:gd name="T48" fmla="*/ 2147483647 w 38"/>
                    <a:gd name="T49" fmla="*/ 2147483647 h 41"/>
                    <a:gd name="T50" fmla="*/ 2147483647 w 38"/>
                    <a:gd name="T51" fmla="*/ 2147483647 h 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8" h="41">
                      <a:moveTo>
                        <a:pt x="6" y="35"/>
                      </a:move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20"/>
                        <a:pt x="13" y="20"/>
                      </a:cubicBezTo>
                      <a:cubicBezTo>
                        <a:pt x="13" y="20"/>
                        <a:pt x="5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lnTo>
                        <a:pt x="6" y="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306"/>
                <p:cNvSpPr>
                  <a:spLocks/>
                </p:cNvSpPr>
                <p:nvPr/>
              </p:nvSpPr>
              <p:spPr bwMode="auto">
                <a:xfrm>
                  <a:off x="5108575" y="3830638"/>
                  <a:ext cx="282575" cy="273050"/>
                </a:xfrm>
                <a:custGeom>
                  <a:avLst/>
                  <a:gdLst>
                    <a:gd name="T0" fmla="*/ 0 w 36"/>
                    <a:gd name="T1" fmla="*/ 2147483647 h 35"/>
                    <a:gd name="T2" fmla="*/ 2147483647 w 36"/>
                    <a:gd name="T3" fmla="*/ 2147483647 h 35"/>
                    <a:gd name="T4" fmla="*/ 2147483647 w 36"/>
                    <a:gd name="T5" fmla="*/ 2147483647 h 35"/>
                    <a:gd name="T6" fmla="*/ 2147483647 w 36"/>
                    <a:gd name="T7" fmla="*/ 2147483647 h 35"/>
                    <a:gd name="T8" fmla="*/ 2147483647 w 36"/>
                    <a:gd name="T9" fmla="*/ 2147483647 h 35"/>
                    <a:gd name="T10" fmla="*/ 2147483647 w 36"/>
                    <a:gd name="T11" fmla="*/ 2147483647 h 35"/>
                    <a:gd name="T12" fmla="*/ 2147483647 w 36"/>
                    <a:gd name="T13" fmla="*/ 2147483647 h 35"/>
                    <a:gd name="T14" fmla="*/ 2147483647 w 36"/>
                    <a:gd name="T15" fmla="*/ 2147483647 h 35"/>
                    <a:gd name="T16" fmla="*/ 2147483647 w 36"/>
                    <a:gd name="T17" fmla="*/ 2147483647 h 35"/>
                    <a:gd name="T18" fmla="*/ 2147483647 w 36"/>
                    <a:gd name="T19" fmla="*/ 2147483647 h 35"/>
                    <a:gd name="T20" fmla="*/ 2147483647 w 36"/>
                    <a:gd name="T21" fmla="*/ 2147483647 h 35"/>
                    <a:gd name="T22" fmla="*/ 2147483647 w 36"/>
                    <a:gd name="T23" fmla="*/ 2147483647 h 35"/>
                    <a:gd name="T24" fmla="*/ 2147483647 w 36"/>
                    <a:gd name="T25" fmla="*/ 2147483647 h 35"/>
                    <a:gd name="T26" fmla="*/ 2147483647 w 36"/>
                    <a:gd name="T27" fmla="*/ 2147483647 h 35"/>
                    <a:gd name="T28" fmla="*/ 2147483647 w 36"/>
                    <a:gd name="T29" fmla="*/ 2147483647 h 35"/>
                    <a:gd name="T30" fmla="*/ 2147483647 w 36"/>
                    <a:gd name="T31" fmla="*/ 2147483647 h 35"/>
                    <a:gd name="T32" fmla="*/ 2147483647 w 36"/>
                    <a:gd name="T33" fmla="*/ 2147483647 h 35"/>
                    <a:gd name="T34" fmla="*/ 2147483647 w 36"/>
                    <a:gd name="T35" fmla="*/ 2147483647 h 35"/>
                    <a:gd name="T36" fmla="*/ 2147483647 w 36"/>
                    <a:gd name="T37" fmla="*/ 2147483647 h 35"/>
                    <a:gd name="T38" fmla="*/ 2147483647 w 36"/>
                    <a:gd name="T39" fmla="*/ 2147483647 h 35"/>
                    <a:gd name="T40" fmla="*/ 2147483647 w 36"/>
                    <a:gd name="T41" fmla="*/ 0 h 35"/>
                    <a:gd name="T42" fmla="*/ 2147483647 w 36"/>
                    <a:gd name="T43" fmla="*/ 0 h 35"/>
                    <a:gd name="T44" fmla="*/ 2147483647 w 36"/>
                    <a:gd name="T45" fmla="*/ 2147483647 h 35"/>
                    <a:gd name="T46" fmla="*/ 0 w 36"/>
                    <a:gd name="T47" fmla="*/ 2147483647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6" h="35">
                      <a:moveTo>
                        <a:pt x="0" y="5"/>
                      </a:moveTo>
                      <a:cubicBezTo>
                        <a:pt x="0" y="5"/>
                        <a:pt x="1" y="7"/>
                        <a:pt x="1" y="8"/>
                      </a:cubicBezTo>
                      <a:cubicBezTo>
                        <a:pt x="1" y="8"/>
                        <a:pt x="2" y="10"/>
                        <a:pt x="2" y="10"/>
                      </a:cubicBezTo>
                      <a:cubicBezTo>
                        <a:pt x="2" y="10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7" y="35"/>
                        <a:pt x="29" y="35"/>
                        <a:pt x="29" y="35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1" name="Freeform 307"/>
                <p:cNvSpPr>
                  <a:spLocks/>
                </p:cNvSpPr>
                <p:nvPr/>
              </p:nvSpPr>
              <p:spPr bwMode="auto">
                <a:xfrm>
                  <a:off x="4722813" y="3783013"/>
                  <a:ext cx="409575" cy="388937"/>
                </a:xfrm>
                <a:custGeom>
                  <a:avLst/>
                  <a:gdLst>
                    <a:gd name="T0" fmla="*/ 2147483647 w 52"/>
                    <a:gd name="T1" fmla="*/ 2147483647 h 50"/>
                    <a:gd name="T2" fmla="*/ 2147483647 w 52"/>
                    <a:gd name="T3" fmla="*/ 2147483647 h 50"/>
                    <a:gd name="T4" fmla="*/ 2147483647 w 52"/>
                    <a:gd name="T5" fmla="*/ 2147483647 h 50"/>
                    <a:gd name="T6" fmla="*/ 0 w 52"/>
                    <a:gd name="T7" fmla="*/ 2147483647 h 50"/>
                    <a:gd name="T8" fmla="*/ 0 w 52"/>
                    <a:gd name="T9" fmla="*/ 2147483647 h 50"/>
                    <a:gd name="T10" fmla="*/ 2147483647 w 52"/>
                    <a:gd name="T11" fmla="*/ 2147483647 h 50"/>
                    <a:gd name="T12" fmla="*/ 2147483647 w 52"/>
                    <a:gd name="T13" fmla="*/ 2147483647 h 50"/>
                    <a:gd name="T14" fmla="*/ 2147483647 w 52"/>
                    <a:gd name="T15" fmla="*/ 2147483647 h 50"/>
                    <a:gd name="T16" fmla="*/ 2147483647 w 52"/>
                    <a:gd name="T17" fmla="*/ 2147483647 h 50"/>
                    <a:gd name="T18" fmla="*/ 2147483647 w 52"/>
                    <a:gd name="T19" fmla="*/ 2147483647 h 50"/>
                    <a:gd name="T20" fmla="*/ 2147483647 w 52"/>
                    <a:gd name="T21" fmla="*/ 2147483647 h 50"/>
                    <a:gd name="T22" fmla="*/ 2147483647 w 52"/>
                    <a:gd name="T23" fmla="*/ 2147483647 h 50"/>
                    <a:gd name="T24" fmla="*/ 2147483647 w 52"/>
                    <a:gd name="T25" fmla="*/ 2147483647 h 50"/>
                    <a:gd name="T26" fmla="*/ 2147483647 w 52"/>
                    <a:gd name="T27" fmla="*/ 2147483647 h 50"/>
                    <a:gd name="T28" fmla="*/ 2147483647 w 52"/>
                    <a:gd name="T29" fmla="*/ 2147483647 h 50"/>
                    <a:gd name="T30" fmla="*/ 2147483647 w 52"/>
                    <a:gd name="T31" fmla="*/ 2147483647 h 50"/>
                    <a:gd name="T32" fmla="*/ 2147483647 w 52"/>
                    <a:gd name="T33" fmla="*/ 2147483647 h 50"/>
                    <a:gd name="T34" fmla="*/ 2147483647 w 52"/>
                    <a:gd name="T35" fmla="*/ 2147483647 h 50"/>
                    <a:gd name="T36" fmla="*/ 2147483647 w 52"/>
                    <a:gd name="T37" fmla="*/ 2147483647 h 50"/>
                    <a:gd name="T38" fmla="*/ 2147483647 w 52"/>
                    <a:gd name="T39" fmla="*/ 2147483647 h 50"/>
                    <a:gd name="T40" fmla="*/ 2147483647 w 52"/>
                    <a:gd name="T41" fmla="*/ 2147483647 h 50"/>
                    <a:gd name="T42" fmla="*/ 2147483647 w 52"/>
                    <a:gd name="T43" fmla="*/ 2147483647 h 50"/>
                    <a:gd name="T44" fmla="*/ 2147483647 w 52"/>
                    <a:gd name="T45" fmla="*/ 2147483647 h 50"/>
                    <a:gd name="T46" fmla="*/ 2147483647 w 52"/>
                    <a:gd name="T47" fmla="*/ 2147483647 h 50"/>
                    <a:gd name="T48" fmla="*/ 2147483647 w 52"/>
                    <a:gd name="T49" fmla="*/ 2147483647 h 50"/>
                    <a:gd name="T50" fmla="*/ 2147483647 w 52"/>
                    <a:gd name="T51" fmla="*/ 2147483647 h 50"/>
                    <a:gd name="T52" fmla="*/ 2147483647 w 52"/>
                    <a:gd name="T53" fmla="*/ 2147483647 h 50"/>
                    <a:gd name="T54" fmla="*/ 2147483647 w 52"/>
                    <a:gd name="T55" fmla="*/ 2147483647 h 50"/>
                    <a:gd name="T56" fmla="*/ 2147483647 w 52"/>
                    <a:gd name="T57" fmla="*/ 2147483647 h 50"/>
                    <a:gd name="T58" fmla="*/ 2147483647 w 52"/>
                    <a:gd name="T59" fmla="*/ 2147483647 h 50"/>
                    <a:gd name="T60" fmla="*/ 2147483647 w 52"/>
                    <a:gd name="T61" fmla="*/ 2147483647 h 50"/>
                    <a:gd name="T62" fmla="*/ 2147483647 w 52"/>
                    <a:gd name="T63" fmla="*/ 2147483647 h 50"/>
                    <a:gd name="T64" fmla="*/ 2147483647 w 52"/>
                    <a:gd name="T65" fmla="*/ 2147483647 h 50"/>
                    <a:gd name="T66" fmla="*/ 2147483647 w 52"/>
                    <a:gd name="T67" fmla="*/ 0 h 50"/>
                    <a:gd name="T68" fmla="*/ 2147483647 w 52"/>
                    <a:gd name="T69" fmla="*/ 2147483647 h 50"/>
                    <a:gd name="T70" fmla="*/ 2147483647 w 52"/>
                    <a:gd name="T71" fmla="*/ 2147483647 h 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2" h="50">
                      <a:moveTo>
                        <a:pt x="4" y="6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1" y="16"/>
                        <a:pt x="51" y="16"/>
                      </a:cubicBezTo>
                      <a:cubicBezTo>
                        <a:pt x="51" y="16"/>
                        <a:pt x="50" y="14"/>
                        <a:pt x="50" y="14"/>
                      </a:cubicBezTo>
                      <a:cubicBezTo>
                        <a:pt x="50" y="13"/>
                        <a:pt x="49" y="11"/>
                        <a:pt x="49" y="11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2" name="Freeform 308"/>
                <p:cNvSpPr>
                  <a:spLocks/>
                </p:cNvSpPr>
                <p:nvPr/>
              </p:nvSpPr>
              <p:spPr bwMode="auto">
                <a:xfrm>
                  <a:off x="4683125" y="3667125"/>
                  <a:ext cx="103188" cy="193675"/>
                </a:xfrm>
                <a:custGeom>
                  <a:avLst/>
                  <a:gdLst>
                    <a:gd name="T0" fmla="*/ 2147483647 w 78"/>
                    <a:gd name="T1" fmla="*/ 2147483647 h 150"/>
                    <a:gd name="T2" fmla="*/ 2147483647 w 78"/>
                    <a:gd name="T3" fmla="*/ 2147483647 h 150"/>
                    <a:gd name="T4" fmla="*/ 2147483647 w 78"/>
                    <a:gd name="T5" fmla="*/ 2147483647 h 150"/>
                    <a:gd name="T6" fmla="*/ 0 w 78"/>
                    <a:gd name="T7" fmla="*/ 2147483647 h 150"/>
                    <a:gd name="T8" fmla="*/ 0 w 78"/>
                    <a:gd name="T9" fmla="*/ 2147483647 h 150"/>
                    <a:gd name="T10" fmla="*/ 2147483647 w 78"/>
                    <a:gd name="T11" fmla="*/ 2147483647 h 150"/>
                    <a:gd name="T12" fmla="*/ 2147483647 w 78"/>
                    <a:gd name="T13" fmla="*/ 2147483647 h 150"/>
                    <a:gd name="T14" fmla="*/ 2147483647 w 78"/>
                    <a:gd name="T15" fmla="*/ 2147483647 h 150"/>
                    <a:gd name="T16" fmla="*/ 2147483647 w 78"/>
                    <a:gd name="T17" fmla="*/ 2147483647 h 150"/>
                    <a:gd name="T18" fmla="*/ 2147483647 w 78"/>
                    <a:gd name="T19" fmla="*/ 2147483647 h 150"/>
                    <a:gd name="T20" fmla="*/ 2147483647 w 78"/>
                    <a:gd name="T21" fmla="*/ 2147483647 h 150"/>
                    <a:gd name="T22" fmla="*/ 2147483647 w 78"/>
                    <a:gd name="T23" fmla="*/ 2147483647 h 150"/>
                    <a:gd name="T24" fmla="*/ 2147483647 w 78"/>
                    <a:gd name="T25" fmla="*/ 2147483647 h 150"/>
                    <a:gd name="T26" fmla="*/ 2147483647 w 78"/>
                    <a:gd name="T27" fmla="*/ 2147483647 h 150"/>
                    <a:gd name="T28" fmla="*/ 2147483647 w 78"/>
                    <a:gd name="T29" fmla="*/ 2147483647 h 150"/>
                    <a:gd name="T30" fmla="*/ 2147483647 w 78"/>
                    <a:gd name="T31" fmla="*/ 2147483647 h 150"/>
                    <a:gd name="T32" fmla="*/ 2147483647 w 78"/>
                    <a:gd name="T33" fmla="*/ 2147483647 h 150"/>
                    <a:gd name="T34" fmla="*/ 2147483647 w 78"/>
                    <a:gd name="T35" fmla="*/ 2147483647 h 150"/>
                    <a:gd name="T36" fmla="*/ 2147483647 w 78"/>
                    <a:gd name="T37" fmla="*/ 0 h 150"/>
                    <a:gd name="T38" fmla="*/ 2147483647 w 78"/>
                    <a:gd name="T39" fmla="*/ 0 h 150"/>
                    <a:gd name="T40" fmla="*/ 2147483647 w 78"/>
                    <a:gd name="T41" fmla="*/ 2147483647 h 150"/>
                    <a:gd name="T42" fmla="*/ 2147483647 w 78"/>
                    <a:gd name="T43" fmla="*/ 2147483647 h 15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150">
                      <a:moveTo>
                        <a:pt x="18" y="12"/>
                      </a:moveTo>
                      <a:lnTo>
                        <a:pt x="18" y="30"/>
                      </a:lnTo>
                      <a:lnTo>
                        <a:pt x="18" y="54"/>
                      </a:lnTo>
                      <a:lnTo>
                        <a:pt x="0" y="78"/>
                      </a:lnTo>
                      <a:lnTo>
                        <a:pt x="0" y="90"/>
                      </a:lnTo>
                      <a:lnTo>
                        <a:pt x="12" y="102"/>
                      </a:lnTo>
                      <a:lnTo>
                        <a:pt x="18" y="108"/>
                      </a:lnTo>
                      <a:lnTo>
                        <a:pt x="36" y="120"/>
                      </a:lnTo>
                      <a:lnTo>
                        <a:pt x="36" y="144"/>
                      </a:lnTo>
                      <a:lnTo>
                        <a:pt x="42" y="150"/>
                      </a:lnTo>
                      <a:lnTo>
                        <a:pt x="48" y="144"/>
                      </a:lnTo>
                      <a:lnTo>
                        <a:pt x="54" y="126"/>
                      </a:lnTo>
                      <a:lnTo>
                        <a:pt x="78" y="102"/>
                      </a:lnTo>
                      <a:lnTo>
                        <a:pt x="78" y="90"/>
                      </a:lnTo>
                      <a:lnTo>
                        <a:pt x="60" y="84"/>
                      </a:lnTo>
                      <a:lnTo>
                        <a:pt x="42" y="72"/>
                      </a:lnTo>
                      <a:lnTo>
                        <a:pt x="66" y="36"/>
                      </a:lnTo>
                      <a:lnTo>
                        <a:pt x="60" y="12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4" y="6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3" name="Freeform 309"/>
                <p:cNvSpPr>
                  <a:spLocks/>
                </p:cNvSpPr>
                <p:nvPr/>
              </p:nvSpPr>
              <p:spPr bwMode="auto">
                <a:xfrm>
                  <a:off x="4176713" y="3713163"/>
                  <a:ext cx="296862" cy="227012"/>
                </a:xfrm>
                <a:custGeom>
                  <a:avLst/>
                  <a:gdLst>
                    <a:gd name="T0" fmla="*/ 2147483647 w 228"/>
                    <a:gd name="T1" fmla="*/ 2147483647 h 174"/>
                    <a:gd name="T2" fmla="*/ 2147483647 w 228"/>
                    <a:gd name="T3" fmla="*/ 2147483647 h 174"/>
                    <a:gd name="T4" fmla="*/ 2147483647 w 228"/>
                    <a:gd name="T5" fmla="*/ 2147483647 h 174"/>
                    <a:gd name="T6" fmla="*/ 2147483647 w 228"/>
                    <a:gd name="T7" fmla="*/ 2147483647 h 174"/>
                    <a:gd name="T8" fmla="*/ 2147483647 w 228"/>
                    <a:gd name="T9" fmla="*/ 2147483647 h 174"/>
                    <a:gd name="T10" fmla="*/ 2147483647 w 228"/>
                    <a:gd name="T11" fmla="*/ 2147483647 h 174"/>
                    <a:gd name="T12" fmla="*/ 2147483647 w 228"/>
                    <a:gd name="T13" fmla="*/ 2147483647 h 174"/>
                    <a:gd name="T14" fmla="*/ 2147483647 w 228"/>
                    <a:gd name="T15" fmla="*/ 2147483647 h 174"/>
                    <a:gd name="T16" fmla="*/ 2147483647 w 228"/>
                    <a:gd name="T17" fmla="*/ 2147483647 h 174"/>
                    <a:gd name="T18" fmla="*/ 2147483647 w 228"/>
                    <a:gd name="T19" fmla="*/ 2147483647 h 174"/>
                    <a:gd name="T20" fmla="*/ 2147483647 w 228"/>
                    <a:gd name="T21" fmla="*/ 2147483647 h 174"/>
                    <a:gd name="T22" fmla="*/ 2147483647 w 228"/>
                    <a:gd name="T23" fmla="*/ 2147483647 h 174"/>
                    <a:gd name="T24" fmla="*/ 2147483647 w 228"/>
                    <a:gd name="T25" fmla="*/ 2147483647 h 174"/>
                    <a:gd name="T26" fmla="*/ 2147483647 w 228"/>
                    <a:gd name="T27" fmla="*/ 0 h 174"/>
                    <a:gd name="T28" fmla="*/ 2147483647 w 228"/>
                    <a:gd name="T29" fmla="*/ 2147483647 h 174"/>
                    <a:gd name="T30" fmla="*/ 2147483647 w 228"/>
                    <a:gd name="T31" fmla="*/ 2147483647 h 174"/>
                    <a:gd name="T32" fmla="*/ 2147483647 w 228"/>
                    <a:gd name="T33" fmla="*/ 2147483647 h 174"/>
                    <a:gd name="T34" fmla="*/ 2147483647 w 228"/>
                    <a:gd name="T35" fmla="*/ 2147483647 h 174"/>
                    <a:gd name="T36" fmla="*/ 2147483647 w 228"/>
                    <a:gd name="T37" fmla="*/ 2147483647 h 174"/>
                    <a:gd name="T38" fmla="*/ 0 w 228"/>
                    <a:gd name="T39" fmla="*/ 2147483647 h 174"/>
                    <a:gd name="T40" fmla="*/ 2147483647 w 228"/>
                    <a:gd name="T41" fmla="*/ 2147483647 h 174"/>
                    <a:gd name="T42" fmla="*/ 2147483647 w 228"/>
                    <a:gd name="T43" fmla="*/ 2147483647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28" h="174">
                      <a:moveTo>
                        <a:pt x="90" y="156"/>
                      </a:moveTo>
                      <a:lnTo>
                        <a:pt x="114" y="138"/>
                      </a:lnTo>
                      <a:lnTo>
                        <a:pt x="144" y="120"/>
                      </a:lnTo>
                      <a:lnTo>
                        <a:pt x="180" y="108"/>
                      </a:lnTo>
                      <a:lnTo>
                        <a:pt x="186" y="96"/>
                      </a:lnTo>
                      <a:lnTo>
                        <a:pt x="192" y="84"/>
                      </a:lnTo>
                      <a:lnTo>
                        <a:pt x="216" y="78"/>
                      </a:lnTo>
                      <a:lnTo>
                        <a:pt x="228" y="72"/>
                      </a:lnTo>
                      <a:lnTo>
                        <a:pt x="222" y="42"/>
                      </a:lnTo>
                      <a:lnTo>
                        <a:pt x="216" y="12"/>
                      </a:lnTo>
                      <a:lnTo>
                        <a:pt x="210" y="12"/>
                      </a:lnTo>
                      <a:lnTo>
                        <a:pt x="186" y="12"/>
                      </a:lnTo>
                      <a:lnTo>
                        <a:pt x="168" y="12"/>
                      </a:lnTo>
                      <a:lnTo>
                        <a:pt x="144" y="0"/>
                      </a:lnTo>
                      <a:lnTo>
                        <a:pt x="120" y="36"/>
                      </a:lnTo>
                      <a:lnTo>
                        <a:pt x="96" y="60"/>
                      </a:lnTo>
                      <a:lnTo>
                        <a:pt x="72" y="90"/>
                      </a:lnTo>
                      <a:lnTo>
                        <a:pt x="66" y="138"/>
                      </a:lnTo>
                      <a:lnTo>
                        <a:pt x="12" y="162"/>
                      </a:lnTo>
                      <a:lnTo>
                        <a:pt x="0" y="174"/>
                      </a:lnTo>
                      <a:lnTo>
                        <a:pt x="84" y="174"/>
                      </a:lnTo>
                      <a:lnTo>
                        <a:pt x="90" y="15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4" name="Freeform 310"/>
                <p:cNvSpPr>
                  <a:spLocks/>
                </p:cNvSpPr>
                <p:nvPr/>
              </p:nvSpPr>
              <p:spPr bwMode="auto">
                <a:xfrm>
                  <a:off x="4087813" y="3940175"/>
                  <a:ext cx="204787" cy="177800"/>
                </a:xfrm>
                <a:custGeom>
                  <a:avLst/>
                  <a:gdLst>
                    <a:gd name="T0" fmla="*/ 2147483647 w 26"/>
                    <a:gd name="T1" fmla="*/ 2147483647 h 23"/>
                    <a:gd name="T2" fmla="*/ 2147483647 w 26"/>
                    <a:gd name="T3" fmla="*/ 2147483647 h 23"/>
                    <a:gd name="T4" fmla="*/ 2147483647 w 26"/>
                    <a:gd name="T5" fmla="*/ 2147483647 h 23"/>
                    <a:gd name="T6" fmla="*/ 2147483647 w 26"/>
                    <a:gd name="T7" fmla="*/ 2147483647 h 23"/>
                    <a:gd name="T8" fmla="*/ 2147483647 w 26"/>
                    <a:gd name="T9" fmla="*/ 2147483647 h 23"/>
                    <a:gd name="T10" fmla="*/ 2147483647 w 26"/>
                    <a:gd name="T11" fmla="*/ 2147483647 h 23"/>
                    <a:gd name="T12" fmla="*/ 2147483647 w 26"/>
                    <a:gd name="T13" fmla="*/ 0 h 23"/>
                    <a:gd name="T14" fmla="*/ 2147483647 w 26"/>
                    <a:gd name="T15" fmla="*/ 0 h 23"/>
                    <a:gd name="T16" fmla="*/ 2147483647 w 26"/>
                    <a:gd name="T17" fmla="*/ 2147483647 h 23"/>
                    <a:gd name="T18" fmla="*/ 2147483647 w 26"/>
                    <a:gd name="T19" fmla="*/ 2147483647 h 23"/>
                    <a:gd name="T20" fmla="*/ 0 w 26"/>
                    <a:gd name="T21" fmla="*/ 2147483647 h 23"/>
                    <a:gd name="T22" fmla="*/ 2147483647 w 26"/>
                    <a:gd name="T23" fmla="*/ 2147483647 h 23"/>
                    <a:gd name="T24" fmla="*/ 2147483647 w 26"/>
                    <a:gd name="T25" fmla="*/ 2147483647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" h="23">
                      <a:moveTo>
                        <a:pt x="13" y="16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4" y="22"/>
                        <a:pt x="12" y="23"/>
                        <a:pt x="12" y="23"/>
                      </a:cubicBezTo>
                      <a:cubicBezTo>
                        <a:pt x="13" y="23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5" name="Freeform 311"/>
                <p:cNvSpPr>
                  <a:spLocks/>
                </p:cNvSpPr>
                <p:nvPr/>
              </p:nvSpPr>
              <p:spPr bwMode="auto">
                <a:xfrm>
                  <a:off x="4097338" y="4337050"/>
                  <a:ext cx="61912" cy="47625"/>
                </a:xfrm>
                <a:custGeom>
                  <a:avLst/>
                  <a:gdLst>
                    <a:gd name="T0" fmla="*/ 2147483647 w 48"/>
                    <a:gd name="T1" fmla="*/ 2147483647 h 36"/>
                    <a:gd name="T2" fmla="*/ 2147483647 w 48"/>
                    <a:gd name="T3" fmla="*/ 2147483647 h 36"/>
                    <a:gd name="T4" fmla="*/ 2147483647 w 48"/>
                    <a:gd name="T5" fmla="*/ 0 h 36"/>
                    <a:gd name="T6" fmla="*/ 2147483647 w 48"/>
                    <a:gd name="T7" fmla="*/ 0 h 36"/>
                    <a:gd name="T8" fmla="*/ 2147483647 w 48"/>
                    <a:gd name="T9" fmla="*/ 2147483647 h 36"/>
                    <a:gd name="T10" fmla="*/ 0 w 48"/>
                    <a:gd name="T11" fmla="*/ 2147483647 h 36"/>
                    <a:gd name="T12" fmla="*/ 2147483647 w 48"/>
                    <a:gd name="T13" fmla="*/ 2147483647 h 36"/>
                    <a:gd name="T14" fmla="*/ 2147483647 w 48"/>
                    <a:gd name="T15" fmla="*/ 2147483647 h 36"/>
                    <a:gd name="T16" fmla="*/ 2147483647 w 48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36">
                      <a:moveTo>
                        <a:pt x="48" y="24"/>
                      </a:moveTo>
                      <a:lnTo>
                        <a:pt x="48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18" y="36"/>
                      </a:lnTo>
                      <a:lnTo>
                        <a:pt x="36" y="24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6" name="Freeform 312"/>
                <p:cNvSpPr>
                  <a:spLocks/>
                </p:cNvSpPr>
                <p:nvPr/>
              </p:nvSpPr>
              <p:spPr bwMode="auto">
                <a:xfrm>
                  <a:off x="5046663" y="4065588"/>
                  <a:ext cx="406400" cy="498475"/>
                </a:xfrm>
                <a:custGeom>
                  <a:avLst/>
                  <a:gdLst>
                    <a:gd name="T0" fmla="*/ 2147483647 w 52"/>
                    <a:gd name="T1" fmla="*/ 2147483647 h 64"/>
                    <a:gd name="T2" fmla="*/ 2147483647 w 52"/>
                    <a:gd name="T3" fmla="*/ 2147483647 h 64"/>
                    <a:gd name="T4" fmla="*/ 2147483647 w 52"/>
                    <a:gd name="T5" fmla="*/ 2147483647 h 64"/>
                    <a:gd name="T6" fmla="*/ 2147483647 w 52"/>
                    <a:gd name="T7" fmla="*/ 2147483647 h 64"/>
                    <a:gd name="T8" fmla="*/ 2147483647 w 52"/>
                    <a:gd name="T9" fmla="*/ 2147483647 h 64"/>
                    <a:gd name="T10" fmla="*/ 2147483647 w 52"/>
                    <a:gd name="T11" fmla="*/ 2147483647 h 64"/>
                    <a:gd name="T12" fmla="*/ 2147483647 w 52"/>
                    <a:gd name="T13" fmla="*/ 2147483647 h 64"/>
                    <a:gd name="T14" fmla="*/ 2147483647 w 52"/>
                    <a:gd name="T15" fmla="*/ 2147483647 h 64"/>
                    <a:gd name="T16" fmla="*/ 2147483647 w 52"/>
                    <a:gd name="T17" fmla="*/ 2147483647 h 64"/>
                    <a:gd name="T18" fmla="*/ 0 w 52"/>
                    <a:gd name="T19" fmla="*/ 2147483647 h 64"/>
                    <a:gd name="T20" fmla="*/ 2147483647 w 52"/>
                    <a:gd name="T21" fmla="*/ 2147483647 h 64"/>
                    <a:gd name="T22" fmla="*/ 2147483647 w 52"/>
                    <a:gd name="T23" fmla="*/ 2147483647 h 64"/>
                    <a:gd name="T24" fmla="*/ 2147483647 w 52"/>
                    <a:gd name="T25" fmla="*/ 2147483647 h 64"/>
                    <a:gd name="T26" fmla="*/ 2147483647 w 52"/>
                    <a:gd name="T27" fmla="*/ 2147483647 h 64"/>
                    <a:gd name="T28" fmla="*/ 2147483647 w 52"/>
                    <a:gd name="T29" fmla="*/ 2147483647 h 64"/>
                    <a:gd name="T30" fmla="*/ 2147483647 w 52"/>
                    <a:gd name="T31" fmla="*/ 2147483647 h 64"/>
                    <a:gd name="T32" fmla="*/ 2147483647 w 52"/>
                    <a:gd name="T33" fmla="*/ 2147483647 h 64"/>
                    <a:gd name="T34" fmla="*/ 2147483647 w 52"/>
                    <a:gd name="T35" fmla="*/ 2147483647 h 64"/>
                    <a:gd name="T36" fmla="*/ 2147483647 w 52"/>
                    <a:gd name="T37" fmla="*/ 2147483647 h 64"/>
                    <a:gd name="T38" fmla="*/ 2147483647 w 52"/>
                    <a:gd name="T39" fmla="*/ 2147483647 h 64"/>
                    <a:gd name="T40" fmla="*/ 2147483647 w 52"/>
                    <a:gd name="T41" fmla="*/ 2147483647 h 64"/>
                    <a:gd name="T42" fmla="*/ 2147483647 w 52"/>
                    <a:gd name="T43" fmla="*/ 2147483647 h 64"/>
                    <a:gd name="T44" fmla="*/ 2147483647 w 52"/>
                    <a:gd name="T45" fmla="*/ 2147483647 h 64"/>
                    <a:gd name="T46" fmla="*/ 2147483647 w 52"/>
                    <a:gd name="T47" fmla="*/ 2147483647 h 64"/>
                    <a:gd name="T48" fmla="*/ 2147483647 w 52"/>
                    <a:gd name="T49" fmla="*/ 2147483647 h 64"/>
                    <a:gd name="T50" fmla="*/ 2147483647 w 52"/>
                    <a:gd name="T51" fmla="*/ 2147483647 h 64"/>
                    <a:gd name="T52" fmla="*/ 2147483647 w 52"/>
                    <a:gd name="T53" fmla="*/ 2147483647 h 64"/>
                    <a:gd name="T54" fmla="*/ 2147483647 w 52"/>
                    <a:gd name="T55" fmla="*/ 2147483647 h 64"/>
                    <a:gd name="T56" fmla="*/ 2147483647 w 52"/>
                    <a:gd name="T57" fmla="*/ 2147483647 h 64"/>
                    <a:gd name="T58" fmla="*/ 2147483647 w 52"/>
                    <a:gd name="T59" fmla="*/ 2147483647 h 64"/>
                    <a:gd name="T60" fmla="*/ 2147483647 w 52"/>
                    <a:gd name="T61" fmla="*/ 2147483647 h 64"/>
                    <a:gd name="T62" fmla="*/ 2147483647 w 52"/>
                    <a:gd name="T63" fmla="*/ 2147483647 h 64"/>
                    <a:gd name="T64" fmla="*/ 2147483647 w 52"/>
                    <a:gd name="T65" fmla="*/ 2147483647 h 64"/>
                    <a:gd name="T66" fmla="*/ 2147483647 w 52"/>
                    <a:gd name="T67" fmla="*/ 2147483647 h 64"/>
                    <a:gd name="T68" fmla="*/ 2147483647 w 52"/>
                    <a:gd name="T69" fmla="*/ 2147483647 h 64"/>
                    <a:gd name="T70" fmla="*/ 2147483647 w 52"/>
                    <a:gd name="T71" fmla="*/ 0 h 64"/>
                    <a:gd name="T72" fmla="*/ 2147483647 w 52"/>
                    <a:gd name="T73" fmla="*/ 2147483647 h 64"/>
                    <a:gd name="T74" fmla="*/ 2147483647 w 52"/>
                    <a:gd name="T75" fmla="*/ 2147483647 h 6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52" h="64">
                      <a:moveTo>
                        <a:pt x="37" y="5"/>
                      </a:moveTo>
                      <a:cubicBezTo>
                        <a:pt x="37" y="5"/>
                        <a:pt x="15" y="5"/>
                        <a:pt x="11" y="5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2" y="2"/>
                        <a:pt x="42" y="2"/>
                        <a:pt x="42" y="2"/>
                      </a:cubicBezTo>
                      <a:lnTo>
                        <a:pt x="37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7" name="Freeform 313"/>
                <p:cNvSpPr>
                  <a:spLocks/>
                </p:cNvSpPr>
                <p:nvPr/>
              </p:nvSpPr>
              <p:spPr bwMode="auto">
                <a:xfrm>
                  <a:off x="4292600" y="4392613"/>
                  <a:ext cx="149225" cy="147637"/>
                </a:xfrm>
                <a:custGeom>
                  <a:avLst/>
                  <a:gdLst>
                    <a:gd name="T0" fmla="*/ 2147483647 w 19"/>
                    <a:gd name="T1" fmla="*/ 2147483647 h 19"/>
                    <a:gd name="T2" fmla="*/ 2147483647 w 19"/>
                    <a:gd name="T3" fmla="*/ 2147483647 h 19"/>
                    <a:gd name="T4" fmla="*/ 2147483647 w 19"/>
                    <a:gd name="T5" fmla="*/ 2147483647 h 19"/>
                    <a:gd name="T6" fmla="*/ 2147483647 w 19"/>
                    <a:gd name="T7" fmla="*/ 2147483647 h 19"/>
                    <a:gd name="T8" fmla="*/ 2147483647 w 19"/>
                    <a:gd name="T9" fmla="*/ 2147483647 h 19"/>
                    <a:gd name="T10" fmla="*/ 2147483647 w 19"/>
                    <a:gd name="T11" fmla="*/ 2147483647 h 19"/>
                    <a:gd name="T12" fmla="*/ 2147483647 w 19"/>
                    <a:gd name="T13" fmla="*/ 0 h 19"/>
                    <a:gd name="T14" fmla="*/ 2147483647 w 19"/>
                    <a:gd name="T15" fmla="*/ 0 h 19"/>
                    <a:gd name="T16" fmla="*/ 2147483647 w 19"/>
                    <a:gd name="T17" fmla="*/ 0 h 19"/>
                    <a:gd name="T18" fmla="*/ 2147483647 w 19"/>
                    <a:gd name="T19" fmla="*/ 2147483647 h 19"/>
                    <a:gd name="T20" fmla="*/ 2147483647 w 19"/>
                    <a:gd name="T21" fmla="*/ 2147483647 h 19"/>
                    <a:gd name="T22" fmla="*/ 2147483647 w 19"/>
                    <a:gd name="T23" fmla="*/ 2147483647 h 19"/>
                    <a:gd name="T24" fmla="*/ 2147483647 w 19"/>
                    <a:gd name="T25" fmla="*/ 2147483647 h 19"/>
                    <a:gd name="T26" fmla="*/ 0 w 19"/>
                    <a:gd name="T27" fmla="*/ 2147483647 h 19"/>
                    <a:gd name="T28" fmla="*/ 2147483647 w 19"/>
                    <a:gd name="T29" fmla="*/ 2147483647 h 19"/>
                    <a:gd name="T30" fmla="*/ 2147483647 w 19"/>
                    <a:gd name="T31" fmla="*/ 2147483647 h 19"/>
                    <a:gd name="T32" fmla="*/ 2147483647 w 19"/>
                    <a:gd name="T33" fmla="*/ 2147483647 h 19"/>
                    <a:gd name="T34" fmla="*/ 2147483647 w 19"/>
                    <a:gd name="T35" fmla="*/ 2147483647 h 19"/>
                    <a:gd name="T36" fmla="*/ 2147483647 w 19"/>
                    <a:gd name="T37" fmla="*/ 2147483647 h 19"/>
                    <a:gd name="T38" fmla="*/ 2147483647 w 19"/>
                    <a:gd name="T39" fmla="*/ 2147483647 h 19"/>
                    <a:gd name="T40" fmla="*/ 2147483647 w 19"/>
                    <a:gd name="T41" fmla="*/ 2147483647 h 19"/>
                    <a:gd name="T42" fmla="*/ 2147483647 w 19"/>
                    <a:gd name="T43" fmla="*/ 2147483647 h 19"/>
                    <a:gd name="T44" fmla="*/ 2147483647 w 19"/>
                    <a:gd name="T45" fmla="*/ 2147483647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" h="19">
                      <a:moveTo>
                        <a:pt x="17" y="10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4"/>
                        <a:pt x="1" y="14"/>
                      </a:cubicBezTo>
                      <a:cubicBezTo>
                        <a:pt x="1" y="14"/>
                        <a:pt x="4" y="16"/>
                        <a:pt x="4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lnTo>
                        <a:pt x="17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8" name="Freeform 314"/>
                <p:cNvSpPr>
                  <a:spLocks/>
                </p:cNvSpPr>
                <p:nvPr/>
              </p:nvSpPr>
              <p:spPr bwMode="auto">
                <a:xfrm>
                  <a:off x="4216400" y="4448175"/>
                  <a:ext cx="106363" cy="92075"/>
                </a:xfrm>
                <a:custGeom>
                  <a:avLst/>
                  <a:gdLst>
                    <a:gd name="T0" fmla="*/ 2147483647 w 14"/>
                    <a:gd name="T1" fmla="*/ 2147483647 h 12"/>
                    <a:gd name="T2" fmla="*/ 2147483647 w 14"/>
                    <a:gd name="T3" fmla="*/ 2147483647 h 12"/>
                    <a:gd name="T4" fmla="*/ 2147483647 w 14"/>
                    <a:gd name="T5" fmla="*/ 2147483647 h 12"/>
                    <a:gd name="T6" fmla="*/ 2147483647 w 14"/>
                    <a:gd name="T7" fmla="*/ 2147483647 h 12"/>
                    <a:gd name="T8" fmla="*/ 2147483647 w 14"/>
                    <a:gd name="T9" fmla="*/ 2147483647 h 12"/>
                    <a:gd name="T10" fmla="*/ 2147483647 w 14"/>
                    <a:gd name="T11" fmla="*/ 0 h 12"/>
                    <a:gd name="T12" fmla="*/ 2147483647 w 14"/>
                    <a:gd name="T13" fmla="*/ 2147483647 h 12"/>
                    <a:gd name="T14" fmla="*/ 2147483647 w 14"/>
                    <a:gd name="T15" fmla="*/ 2147483647 h 12"/>
                    <a:gd name="T16" fmla="*/ 0 w 14"/>
                    <a:gd name="T17" fmla="*/ 2147483647 h 12"/>
                    <a:gd name="T18" fmla="*/ 2147483647 w 14"/>
                    <a:gd name="T19" fmla="*/ 2147483647 h 12"/>
                    <a:gd name="T20" fmla="*/ 2147483647 w 14"/>
                    <a:gd name="T21" fmla="*/ 2147483647 h 12"/>
                    <a:gd name="T22" fmla="*/ 2147483647 w 14"/>
                    <a:gd name="T23" fmla="*/ 2147483647 h 12"/>
                    <a:gd name="T24" fmla="*/ 2147483647 w 14"/>
                    <a:gd name="T25" fmla="*/ 2147483647 h 12"/>
                    <a:gd name="T26" fmla="*/ 2147483647 w 14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4" h="12">
                      <a:moveTo>
                        <a:pt x="11" y="7"/>
                      </a:moveTo>
                      <a:cubicBezTo>
                        <a:pt x="10" y="7"/>
                        <a:pt x="11" y="4"/>
                        <a:pt x="11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7" y="4"/>
                        <a:pt x="6" y="1"/>
                        <a:pt x="6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9" name="Freeform 315"/>
                <p:cNvSpPr>
                  <a:spLocks/>
                </p:cNvSpPr>
                <p:nvPr/>
              </p:nvSpPr>
              <p:spPr bwMode="auto">
                <a:xfrm>
                  <a:off x="4167188" y="4416425"/>
                  <a:ext cx="79375" cy="69850"/>
                </a:xfrm>
                <a:custGeom>
                  <a:avLst/>
                  <a:gdLst>
                    <a:gd name="T0" fmla="*/ 2147483647 w 60"/>
                    <a:gd name="T1" fmla="*/ 2147483647 h 54"/>
                    <a:gd name="T2" fmla="*/ 2147483647 w 60"/>
                    <a:gd name="T3" fmla="*/ 2147483647 h 54"/>
                    <a:gd name="T4" fmla="*/ 2147483647 w 60"/>
                    <a:gd name="T5" fmla="*/ 2147483647 h 54"/>
                    <a:gd name="T6" fmla="*/ 2147483647 w 60"/>
                    <a:gd name="T7" fmla="*/ 0 h 54"/>
                    <a:gd name="T8" fmla="*/ 2147483647 w 60"/>
                    <a:gd name="T9" fmla="*/ 0 h 54"/>
                    <a:gd name="T10" fmla="*/ 2147483647 w 60"/>
                    <a:gd name="T11" fmla="*/ 2147483647 h 54"/>
                    <a:gd name="T12" fmla="*/ 0 w 60"/>
                    <a:gd name="T13" fmla="*/ 2147483647 h 54"/>
                    <a:gd name="T14" fmla="*/ 2147483647 w 60"/>
                    <a:gd name="T15" fmla="*/ 2147483647 h 54"/>
                    <a:gd name="T16" fmla="*/ 2147483647 w 60"/>
                    <a:gd name="T17" fmla="*/ 2147483647 h 54"/>
                    <a:gd name="T18" fmla="*/ 2147483647 w 60"/>
                    <a:gd name="T19" fmla="*/ 2147483647 h 54"/>
                    <a:gd name="T20" fmla="*/ 2147483647 w 60"/>
                    <a:gd name="T21" fmla="*/ 2147483647 h 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0" h="54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8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2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36" y="54"/>
                      </a:lnTo>
                      <a:lnTo>
                        <a:pt x="42" y="42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0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83075" y="3940175"/>
                  <a:ext cx="9525" cy="23813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81" name="Freeform 317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2" name="Freeform 318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3" name="Freeform 327"/>
                <p:cNvSpPr>
                  <a:spLocks/>
                </p:cNvSpPr>
                <p:nvPr/>
              </p:nvSpPr>
              <p:spPr bwMode="auto">
                <a:xfrm>
                  <a:off x="5743575" y="3657600"/>
                  <a:ext cx="25400" cy="17463"/>
                </a:xfrm>
                <a:custGeom>
                  <a:avLst/>
                  <a:gdLst>
                    <a:gd name="T0" fmla="*/ 0 w 18"/>
                    <a:gd name="T1" fmla="*/ 0 h 12"/>
                    <a:gd name="T2" fmla="*/ 2147483647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0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18" y="12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4" name="Freeform 328"/>
                <p:cNvSpPr>
                  <a:spLocks/>
                </p:cNvSpPr>
                <p:nvPr/>
              </p:nvSpPr>
              <p:spPr bwMode="auto">
                <a:xfrm>
                  <a:off x="5707063" y="3619500"/>
                  <a:ext cx="14287" cy="23813"/>
                </a:xfrm>
                <a:custGeom>
                  <a:avLst/>
                  <a:gdLst>
                    <a:gd name="T0" fmla="*/ 0 w 12"/>
                    <a:gd name="T1" fmla="*/ 0 h 18"/>
                    <a:gd name="T2" fmla="*/ 2147483647 w 12"/>
                    <a:gd name="T3" fmla="*/ 2147483647 h 18"/>
                    <a:gd name="T4" fmla="*/ 2147483647 w 12"/>
                    <a:gd name="T5" fmla="*/ 2147483647 h 18"/>
                    <a:gd name="T6" fmla="*/ 0 w 12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8">
                      <a:moveTo>
                        <a:pt x="0" y="0"/>
                      </a:moveTo>
                      <a:lnTo>
                        <a:pt x="12" y="18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5" name="Freeform 334"/>
                <p:cNvSpPr>
                  <a:spLocks/>
                </p:cNvSpPr>
                <p:nvPr/>
              </p:nvSpPr>
              <p:spPr bwMode="auto">
                <a:xfrm>
                  <a:off x="5013325" y="2206625"/>
                  <a:ext cx="266700" cy="585788"/>
                </a:xfrm>
                <a:custGeom>
                  <a:avLst/>
                  <a:gdLst>
                    <a:gd name="T0" fmla="*/ 2147483647 w 34"/>
                    <a:gd name="T1" fmla="*/ 2147483647 h 75"/>
                    <a:gd name="T2" fmla="*/ 2147483647 w 34"/>
                    <a:gd name="T3" fmla="*/ 2147483647 h 75"/>
                    <a:gd name="T4" fmla="*/ 2147483647 w 34"/>
                    <a:gd name="T5" fmla="*/ 2147483647 h 75"/>
                    <a:gd name="T6" fmla="*/ 2147483647 w 34"/>
                    <a:gd name="T7" fmla="*/ 2147483647 h 75"/>
                    <a:gd name="T8" fmla="*/ 2147483647 w 34"/>
                    <a:gd name="T9" fmla="*/ 2147483647 h 75"/>
                    <a:gd name="T10" fmla="*/ 2147483647 w 34"/>
                    <a:gd name="T11" fmla="*/ 2147483647 h 75"/>
                    <a:gd name="T12" fmla="*/ 2147483647 w 34"/>
                    <a:gd name="T13" fmla="*/ 2147483647 h 75"/>
                    <a:gd name="T14" fmla="*/ 2147483647 w 34"/>
                    <a:gd name="T15" fmla="*/ 2147483647 h 75"/>
                    <a:gd name="T16" fmla="*/ 2147483647 w 34"/>
                    <a:gd name="T17" fmla="*/ 2147483647 h 75"/>
                    <a:gd name="T18" fmla="*/ 2147483647 w 34"/>
                    <a:gd name="T19" fmla="*/ 2147483647 h 75"/>
                    <a:gd name="T20" fmla="*/ 2147483647 w 34"/>
                    <a:gd name="T21" fmla="*/ 2147483647 h 75"/>
                    <a:gd name="T22" fmla="*/ 2147483647 w 34"/>
                    <a:gd name="T23" fmla="*/ 2147483647 h 75"/>
                    <a:gd name="T24" fmla="*/ 2147483647 w 34"/>
                    <a:gd name="T25" fmla="*/ 2147483647 h 75"/>
                    <a:gd name="T26" fmla="*/ 2147483647 w 34"/>
                    <a:gd name="T27" fmla="*/ 2147483647 h 75"/>
                    <a:gd name="T28" fmla="*/ 2147483647 w 34"/>
                    <a:gd name="T29" fmla="*/ 2147483647 h 75"/>
                    <a:gd name="T30" fmla="*/ 2147483647 w 34"/>
                    <a:gd name="T31" fmla="*/ 2147483647 h 75"/>
                    <a:gd name="T32" fmla="*/ 2147483647 w 34"/>
                    <a:gd name="T33" fmla="*/ 2147483647 h 75"/>
                    <a:gd name="T34" fmla="*/ 2147483647 w 34"/>
                    <a:gd name="T35" fmla="*/ 2147483647 h 75"/>
                    <a:gd name="T36" fmla="*/ 2147483647 w 34"/>
                    <a:gd name="T37" fmla="*/ 2147483647 h 75"/>
                    <a:gd name="T38" fmla="*/ 2147483647 w 34"/>
                    <a:gd name="T39" fmla="*/ 2147483647 h 75"/>
                    <a:gd name="T40" fmla="*/ 2147483647 w 34"/>
                    <a:gd name="T41" fmla="*/ 2147483647 h 75"/>
                    <a:gd name="T42" fmla="*/ 2147483647 w 34"/>
                    <a:gd name="T43" fmla="*/ 0 h 75"/>
                    <a:gd name="T44" fmla="*/ 2147483647 w 34"/>
                    <a:gd name="T45" fmla="*/ 2147483647 h 75"/>
                    <a:gd name="T46" fmla="*/ 2147483647 w 34"/>
                    <a:gd name="T47" fmla="*/ 2147483647 h 75"/>
                    <a:gd name="T48" fmla="*/ 2147483647 w 34"/>
                    <a:gd name="T49" fmla="*/ 2147483647 h 75"/>
                    <a:gd name="T50" fmla="*/ 2147483647 w 34"/>
                    <a:gd name="T51" fmla="*/ 2147483647 h 75"/>
                    <a:gd name="T52" fmla="*/ 2147483647 w 34"/>
                    <a:gd name="T53" fmla="*/ 2147483647 h 75"/>
                    <a:gd name="T54" fmla="*/ 2147483647 w 34"/>
                    <a:gd name="T55" fmla="*/ 2147483647 h 75"/>
                    <a:gd name="T56" fmla="*/ 2147483647 w 34"/>
                    <a:gd name="T57" fmla="*/ 2147483647 h 75"/>
                    <a:gd name="T58" fmla="*/ 2147483647 w 34"/>
                    <a:gd name="T59" fmla="*/ 2147483647 h 75"/>
                    <a:gd name="T60" fmla="*/ 2147483647 w 34"/>
                    <a:gd name="T61" fmla="*/ 2147483647 h 75"/>
                    <a:gd name="T62" fmla="*/ 2147483647 w 34"/>
                    <a:gd name="T63" fmla="*/ 2147483647 h 75"/>
                    <a:gd name="T64" fmla="*/ 0 w 34"/>
                    <a:gd name="T65" fmla="*/ 2147483647 h 75"/>
                    <a:gd name="T66" fmla="*/ 2147483647 w 34"/>
                    <a:gd name="T67" fmla="*/ 2147483647 h 75"/>
                    <a:gd name="T68" fmla="*/ 2147483647 w 34"/>
                    <a:gd name="T69" fmla="*/ 2147483647 h 75"/>
                    <a:gd name="T70" fmla="*/ 2147483647 w 34"/>
                    <a:gd name="T71" fmla="*/ 2147483647 h 75"/>
                    <a:gd name="T72" fmla="*/ 2147483647 w 34"/>
                    <a:gd name="T73" fmla="*/ 2147483647 h 75"/>
                    <a:gd name="T74" fmla="*/ 2147483647 w 34"/>
                    <a:gd name="T75" fmla="*/ 2147483647 h 75"/>
                    <a:gd name="T76" fmla="*/ 2147483647 w 34"/>
                    <a:gd name="T77" fmla="*/ 2147483647 h 75"/>
                    <a:gd name="T78" fmla="*/ 2147483647 w 34"/>
                    <a:gd name="T79" fmla="*/ 2147483647 h 75"/>
                    <a:gd name="T80" fmla="*/ 2147483647 w 34"/>
                    <a:gd name="T81" fmla="*/ 2147483647 h 75"/>
                    <a:gd name="T82" fmla="*/ 2147483647 w 34"/>
                    <a:gd name="T83" fmla="*/ 2147483647 h 75"/>
                    <a:gd name="T84" fmla="*/ 2147483647 w 34"/>
                    <a:gd name="T85" fmla="*/ 2147483647 h 75"/>
                    <a:gd name="T86" fmla="*/ 2147483647 w 34"/>
                    <a:gd name="T87" fmla="*/ 2147483647 h 75"/>
                    <a:gd name="T88" fmla="*/ 2147483647 w 34"/>
                    <a:gd name="T89" fmla="*/ 2147483647 h 75"/>
                    <a:gd name="T90" fmla="*/ 2147483647 w 34"/>
                    <a:gd name="T91" fmla="*/ 2147483647 h 75"/>
                    <a:gd name="T92" fmla="*/ 2147483647 w 34"/>
                    <a:gd name="T93" fmla="*/ 2147483647 h 75"/>
                    <a:gd name="T94" fmla="*/ 2147483647 w 34"/>
                    <a:gd name="T95" fmla="*/ 2147483647 h 75"/>
                    <a:gd name="T96" fmla="*/ 2147483647 w 34"/>
                    <a:gd name="T97" fmla="*/ 2147483647 h 75"/>
                    <a:gd name="T98" fmla="*/ 2147483647 w 34"/>
                    <a:gd name="T99" fmla="*/ 2147483647 h 75"/>
                    <a:gd name="T100" fmla="*/ 2147483647 w 34"/>
                    <a:gd name="T101" fmla="*/ 2147483647 h 75"/>
                    <a:gd name="T102" fmla="*/ 2147483647 w 34"/>
                    <a:gd name="T103" fmla="*/ 2147483647 h 75"/>
                    <a:gd name="T104" fmla="*/ 2147483647 w 34"/>
                    <a:gd name="T105" fmla="*/ 2147483647 h 75"/>
                    <a:gd name="T106" fmla="*/ 2147483647 w 34"/>
                    <a:gd name="T107" fmla="*/ 2147483647 h 75"/>
                    <a:gd name="T108" fmla="*/ 2147483647 w 34"/>
                    <a:gd name="T109" fmla="*/ 2147483647 h 75"/>
                    <a:gd name="T110" fmla="*/ 2147483647 w 34"/>
                    <a:gd name="T111" fmla="*/ 2147483647 h 75"/>
                    <a:gd name="T112" fmla="*/ 2147483647 w 34"/>
                    <a:gd name="T113" fmla="*/ 2147483647 h 75"/>
                    <a:gd name="T114" fmla="*/ 2147483647 w 34"/>
                    <a:gd name="T115" fmla="*/ 2147483647 h 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4" h="75">
                      <a:moveTo>
                        <a:pt x="34" y="55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6"/>
                        <a:pt x="30" y="45"/>
                      </a:cubicBezTo>
                      <a:cubicBezTo>
                        <a:pt x="29" y="45"/>
                        <a:pt x="30" y="43"/>
                        <a:pt x="30" y="43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66"/>
                        <a:pt x="2" y="66"/>
                        <a:pt x="2" y="66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lnTo>
                        <a:pt x="34" y="5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6" name="Freeform 335"/>
                <p:cNvSpPr>
                  <a:spLocks/>
                </p:cNvSpPr>
                <p:nvPr/>
              </p:nvSpPr>
              <p:spPr bwMode="auto">
                <a:xfrm>
                  <a:off x="5287963" y="3135313"/>
                  <a:ext cx="15875" cy="7937"/>
                </a:xfrm>
                <a:custGeom>
                  <a:avLst/>
                  <a:gdLst>
                    <a:gd name="T0" fmla="*/ 2147483647 w 12"/>
                    <a:gd name="T1" fmla="*/ 2147483647 h 6"/>
                    <a:gd name="T2" fmla="*/ 0 w 12"/>
                    <a:gd name="T3" fmla="*/ 0 h 6"/>
                    <a:gd name="T4" fmla="*/ 0 w 12"/>
                    <a:gd name="T5" fmla="*/ 2147483647 h 6"/>
                    <a:gd name="T6" fmla="*/ 2147483647 w 12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12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7" name="Freeform 336"/>
                <p:cNvSpPr>
                  <a:spLocks/>
                </p:cNvSpPr>
                <p:nvPr/>
              </p:nvSpPr>
              <p:spPr bwMode="auto">
                <a:xfrm>
                  <a:off x="5186363" y="1549400"/>
                  <a:ext cx="3792537" cy="2030413"/>
                </a:xfrm>
                <a:custGeom>
                  <a:avLst/>
                  <a:gdLst>
                    <a:gd name="T0" fmla="*/ 2147483647 w 483"/>
                    <a:gd name="T1" fmla="*/ 2147483647 h 260"/>
                    <a:gd name="T2" fmla="*/ 2147483647 w 483"/>
                    <a:gd name="T3" fmla="*/ 2147483647 h 260"/>
                    <a:gd name="T4" fmla="*/ 2147483647 w 483"/>
                    <a:gd name="T5" fmla="*/ 2147483647 h 260"/>
                    <a:gd name="T6" fmla="*/ 2147483647 w 483"/>
                    <a:gd name="T7" fmla="*/ 2147483647 h 260"/>
                    <a:gd name="T8" fmla="*/ 2147483647 w 483"/>
                    <a:gd name="T9" fmla="*/ 2147483647 h 260"/>
                    <a:gd name="T10" fmla="*/ 2147483647 w 483"/>
                    <a:gd name="T11" fmla="*/ 2147483647 h 260"/>
                    <a:gd name="T12" fmla="*/ 2147483647 w 483"/>
                    <a:gd name="T13" fmla="*/ 2147483647 h 260"/>
                    <a:gd name="T14" fmla="*/ 2147483647 w 483"/>
                    <a:gd name="T15" fmla="*/ 2147483647 h 260"/>
                    <a:gd name="T16" fmla="*/ 2147483647 w 483"/>
                    <a:gd name="T17" fmla="*/ 2147483647 h 260"/>
                    <a:gd name="T18" fmla="*/ 2147483647 w 483"/>
                    <a:gd name="T19" fmla="*/ 2147483647 h 260"/>
                    <a:gd name="T20" fmla="*/ 2147483647 w 483"/>
                    <a:gd name="T21" fmla="*/ 2147483647 h 260"/>
                    <a:gd name="T22" fmla="*/ 2147483647 w 483"/>
                    <a:gd name="T23" fmla="*/ 2147483647 h 260"/>
                    <a:gd name="T24" fmla="*/ 2147483647 w 483"/>
                    <a:gd name="T25" fmla="*/ 2147483647 h 260"/>
                    <a:gd name="T26" fmla="*/ 2147483647 w 483"/>
                    <a:gd name="T27" fmla="*/ 2147483647 h 260"/>
                    <a:gd name="T28" fmla="*/ 2147483647 w 483"/>
                    <a:gd name="T29" fmla="*/ 2147483647 h 260"/>
                    <a:gd name="T30" fmla="*/ 2147483647 w 483"/>
                    <a:gd name="T31" fmla="*/ 2147483647 h 260"/>
                    <a:gd name="T32" fmla="*/ 2147483647 w 483"/>
                    <a:gd name="T33" fmla="*/ 2147483647 h 260"/>
                    <a:gd name="T34" fmla="*/ 2147483647 w 483"/>
                    <a:gd name="T35" fmla="*/ 2147483647 h 260"/>
                    <a:gd name="T36" fmla="*/ 2147483647 w 483"/>
                    <a:gd name="T37" fmla="*/ 2147483647 h 260"/>
                    <a:gd name="T38" fmla="*/ 2147483647 w 483"/>
                    <a:gd name="T39" fmla="*/ 2147483647 h 260"/>
                    <a:gd name="T40" fmla="*/ 2147483647 w 483"/>
                    <a:gd name="T41" fmla="*/ 2147483647 h 260"/>
                    <a:gd name="T42" fmla="*/ 2147483647 w 483"/>
                    <a:gd name="T43" fmla="*/ 2147483647 h 260"/>
                    <a:gd name="T44" fmla="*/ 2147483647 w 483"/>
                    <a:gd name="T45" fmla="*/ 2147483647 h 260"/>
                    <a:gd name="T46" fmla="*/ 2147483647 w 483"/>
                    <a:gd name="T47" fmla="*/ 2147483647 h 260"/>
                    <a:gd name="T48" fmla="*/ 2147483647 w 483"/>
                    <a:gd name="T49" fmla="*/ 2147483647 h 260"/>
                    <a:gd name="T50" fmla="*/ 2147483647 w 483"/>
                    <a:gd name="T51" fmla="*/ 2147483647 h 260"/>
                    <a:gd name="T52" fmla="*/ 2147483647 w 483"/>
                    <a:gd name="T53" fmla="*/ 2147483647 h 260"/>
                    <a:gd name="T54" fmla="*/ 2147483647 w 483"/>
                    <a:gd name="T55" fmla="*/ 2147483647 h 260"/>
                    <a:gd name="T56" fmla="*/ 2147483647 w 483"/>
                    <a:gd name="T57" fmla="*/ 2147483647 h 260"/>
                    <a:gd name="T58" fmla="*/ 2147483647 w 483"/>
                    <a:gd name="T59" fmla="*/ 2147483647 h 260"/>
                    <a:gd name="T60" fmla="*/ 2147483647 w 483"/>
                    <a:gd name="T61" fmla="*/ 2147483647 h 260"/>
                    <a:gd name="T62" fmla="*/ 2147483647 w 483"/>
                    <a:gd name="T63" fmla="*/ 2147483647 h 260"/>
                    <a:gd name="T64" fmla="*/ 2147483647 w 483"/>
                    <a:gd name="T65" fmla="*/ 2147483647 h 260"/>
                    <a:gd name="T66" fmla="*/ 2147483647 w 483"/>
                    <a:gd name="T67" fmla="*/ 2147483647 h 260"/>
                    <a:gd name="T68" fmla="*/ 2147483647 w 483"/>
                    <a:gd name="T69" fmla="*/ 2147483647 h 260"/>
                    <a:gd name="T70" fmla="*/ 2147483647 w 483"/>
                    <a:gd name="T71" fmla="*/ 2147483647 h 260"/>
                    <a:gd name="T72" fmla="*/ 2147483647 w 483"/>
                    <a:gd name="T73" fmla="*/ 2147483647 h 260"/>
                    <a:gd name="T74" fmla="*/ 2147483647 w 483"/>
                    <a:gd name="T75" fmla="*/ 2147483647 h 260"/>
                    <a:gd name="T76" fmla="*/ 2147483647 w 483"/>
                    <a:gd name="T77" fmla="*/ 2147483647 h 260"/>
                    <a:gd name="T78" fmla="*/ 2147483647 w 483"/>
                    <a:gd name="T79" fmla="*/ 2147483647 h 260"/>
                    <a:gd name="T80" fmla="*/ 2147483647 w 483"/>
                    <a:gd name="T81" fmla="*/ 2147483647 h 260"/>
                    <a:gd name="T82" fmla="*/ 2147483647 w 483"/>
                    <a:gd name="T83" fmla="*/ 2147483647 h 260"/>
                    <a:gd name="T84" fmla="*/ 2147483647 w 483"/>
                    <a:gd name="T85" fmla="*/ 2147483647 h 260"/>
                    <a:gd name="T86" fmla="*/ 2147483647 w 483"/>
                    <a:gd name="T87" fmla="*/ 2147483647 h 260"/>
                    <a:gd name="T88" fmla="*/ 2147483647 w 483"/>
                    <a:gd name="T89" fmla="*/ 2147483647 h 260"/>
                    <a:gd name="T90" fmla="*/ 2147483647 w 483"/>
                    <a:gd name="T91" fmla="*/ 2147483647 h 260"/>
                    <a:gd name="T92" fmla="*/ 2147483647 w 483"/>
                    <a:gd name="T93" fmla="*/ 2147483647 h 260"/>
                    <a:gd name="T94" fmla="*/ 2147483647 w 483"/>
                    <a:gd name="T95" fmla="*/ 2147483647 h 260"/>
                    <a:gd name="T96" fmla="*/ 2147483647 w 483"/>
                    <a:gd name="T97" fmla="*/ 2147483647 h 260"/>
                    <a:gd name="T98" fmla="*/ 2147483647 w 483"/>
                    <a:gd name="T99" fmla="*/ 2147483647 h 260"/>
                    <a:gd name="T100" fmla="*/ 2147483647 w 483"/>
                    <a:gd name="T101" fmla="*/ 2147483647 h 260"/>
                    <a:gd name="T102" fmla="*/ 2147483647 w 483"/>
                    <a:gd name="T103" fmla="*/ 2147483647 h 260"/>
                    <a:gd name="T104" fmla="*/ 2147483647 w 483"/>
                    <a:gd name="T105" fmla="*/ 2147483647 h 260"/>
                    <a:gd name="T106" fmla="*/ 2147483647 w 483"/>
                    <a:gd name="T107" fmla="*/ 2147483647 h 260"/>
                    <a:gd name="T108" fmla="*/ 2147483647 w 483"/>
                    <a:gd name="T109" fmla="*/ 2147483647 h 260"/>
                    <a:gd name="T110" fmla="*/ 2147483647 w 483"/>
                    <a:gd name="T111" fmla="*/ 2147483647 h 260"/>
                    <a:gd name="T112" fmla="*/ 2147483647 w 483"/>
                    <a:gd name="T113" fmla="*/ 2147483647 h 260"/>
                    <a:gd name="T114" fmla="*/ 2147483647 w 483"/>
                    <a:gd name="T115" fmla="*/ 2147483647 h 260"/>
                    <a:gd name="T116" fmla="*/ 2147483647 w 483"/>
                    <a:gd name="T117" fmla="*/ 2147483647 h 260"/>
                    <a:gd name="T118" fmla="*/ 2147483647 w 483"/>
                    <a:gd name="T119" fmla="*/ 2147483647 h 260"/>
                    <a:gd name="T120" fmla="*/ 2147483647 w 483"/>
                    <a:gd name="T121" fmla="*/ 2147483647 h 260"/>
                    <a:gd name="T122" fmla="*/ 2147483647 w 483"/>
                    <a:gd name="T123" fmla="*/ 2147483647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3" h="260">
                      <a:moveTo>
                        <a:pt x="482" y="127"/>
                      </a:moveTo>
                      <a:cubicBezTo>
                        <a:pt x="483" y="96"/>
                        <a:pt x="483" y="96"/>
                        <a:pt x="483" y="96"/>
                      </a:cubicBezTo>
                      <a:cubicBezTo>
                        <a:pt x="480" y="95"/>
                        <a:pt x="480" y="95"/>
                        <a:pt x="480" y="95"/>
                      </a:cubicBezTo>
                      <a:cubicBezTo>
                        <a:pt x="478" y="94"/>
                        <a:pt x="478" y="94"/>
                        <a:pt x="478" y="94"/>
                      </a:cubicBezTo>
                      <a:cubicBezTo>
                        <a:pt x="478" y="94"/>
                        <a:pt x="474" y="90"/>
                        <a:pt x="474" y="90"/>
                      </a:cubicBezTo>
                      <a:cubicBezTo>
                        <a:pt x="473" y="89"/>
                        <a:pt x="470" y="89"/>
                        <a:pt x="470" y="89"/>
                      </a:cubicBezTo>
                      <a:cubicBezTo>
                        <a:pt x="463" y="88"/>
                        <a:pt x="463" y="88"/>
                        <a:pt x="463" y="88"/>
                      </a:cubicBezTo>
                      <a:cubicBezTo>
                        <a:pt x="459" y="87"/>
                        <a:pt x="459" y="87"/>
                        <a:pt x="459" y="87"/>
                      </a:cubicBezTo>
                      <a:cubicBezTo>
                        <a:pt x="456" y="87"/>
                        <a:pt x="456" y="87"/>
                        <a:pt x="456" y="87"/>
                      </a:cubicBezTo>
                      <a:cubicBezTo>
                        <a:pt x="454" y="87"/>
                        <a:pt x="454" y="87"/>
                        <a:pt x="454" y="87"/>
                      </a:cubicBezTo>
                      <a:cubicBezTo>
                        <a:pt x="455" y="95"/>
                        <a:pt x="455" y="95"/>
                        <a:pt x="455" y="95"/>
                      </a:cubicBezTo>
                      <a:cubicBezTo>
                        <a:pt x="455" y="95"/>
                        <a:pt x="451" y="97"/>
                        <a:pt x="451" y="97"/>
                      </a:cubicBezTo>
                      <a:cubicBezTo>
                        <a:pt x="450" y="97"/>
                        <a:pt x="448" y="94"/>
                        <a:pt x="448" y="94"/>
                      </a:cubicBezTo>
                      <a:cubicBezTo>
                        <a:pt x="445" y="91"/>
                        <a:pt x="445" y="91"/>
                        <a:pt x="445" y="91"/>
                      </a:cubicBezTo>
                      <a:cubicBezTo>
                        <a:pt x="445" y="89"/>
                        <a:pt x="445" y="89"/>
                        <a:pt x="445" y="89"/>
                      </a:cubicBezTo>
                      <a:cubicBezTo>
                        <a:pt x="440" y="89"/>
                        <a:pt x="440" y="89"/>
                        <a:pt x="440" y="89"/>
                      </a:cubicBezTo>
                      <a:cubicBezTo>
                        <a:pt x="437" y="90"/>
                        <a:pt x="437" y="90"/>
                        <a:pt x="437" y="90"/>
                      </a:cubicBezTo>
                      <a:cubicBezTo>
                        <a:pt x="431" y="89"/>
                        <a:pt x="431" y="89"/>
                        <a:pt x="431" y="89"/>
                      </a:cubicBezTo>
                      <a:cubicBezTo>
                        <a:pt x="426" y="89"/>
                        <a:pt x="426" y="89"/>
                        <a:pt x="426" y="89"/>
                      </a:cubicBezTo>
                      <a:cubicBezTo>
                        <a:pt x="423" y="90"/>
                        <a:pt x="423" y="90"/>
                        <a:pt x="423" y="90"/>
                      </a:cubicBezTo>
                      <a:cubicBezTo>
                        <a:pt x="419" y="87"/>
                        <a:pt x="419" y="87"/>
                        <a:pt x="419" y="87"/>
                      </a:cubicBezTo>
                      <a:cubicBezTo>
                        <a:pt x="419" y="80"/>
                        <a:pt x="419" y="80"/>
                        <a:pt x="419" y="80"/>
                      </a:cubicBezTo>
                      <a:cubicBezTo>
                        <a:pt x="413" y="77"/>
                        <a:pt x="413" y="77"/>
                        <a:pt x="413" y="77"/>
                      </a:cubicBezTo>
                      <a:cubicBezTo>
                        <a:pt x="403" y="77"/>
                        <a:pt x="403" y="77"/>
                        <a:pt x="403" y="77"/>
                      </a:cubicBezTo>
                      <a:cubicBezTo>
                        <a:pt x="394" y="77"/>
                        <a:pt x="394" y="77"/>
                        <a:pt x="394" y="77"/>
                      </a:cubicBezTo>
                      <a:cubicBezTo>
                        <a:pt x="393" y="75"/>
                        <a:pt x="393" y="75"/>
                        <a:pt x="393" y="75"/>
                      </a:cubicBezTo>
                      <a:cubicBezTo>
                        <a:pt x="392" y="72"/>
                        <a:pt x="392" y="72"/>
                        <a:pt x="392" y="72"/>
                      </a:cubicBezTo>
                      <a:cubicBezTo>
                        <a:pt x="386" y="69"/>
                        <a:pt x="386" y="69"/>
                        <a:pt x="386" y="69"/>
                      </a:cubicBezTo>
                      <a:cubicBezTo>
                        <a:pt x="386" y="64"/>
                        <a:pt x="386" y="64"/>
                        <a:pt x="386" y="64"/>
                      </a:cubicBezTo>
                      <a:cubicBezTo>
                        <a:pt x="362" y="59"/>
                        <a:pt x="362" y="59"/>
                        <a:pt x="362" y="59"/>
                      </a:cubicBezTo>
                      <a:cubicBezTo>
                        <a:pt x="361" y="61"/>
                        <a:pt x="361" y="61"/>
                        <a:pt x="361" y="61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7" y="71"/>
                        <a:pt x="357" y="71"/>
                        <a:pt x="357" y="71"/>
                      </a:cubicBezTo>
                      <a:cubicBezTo>
                        <a:pt x="351" y="73"/>
                        <a:pt x="351" y="73"/>
                        <a:pt x="351" y="73"/>
                      </a:cubicBezTo>
                      <a:cubicBezTo>
                        <a:pt x="347" y="72"/>
                        <a:pt x="347" y="72"/>
                        <a:pt x="347" y="72"/>
                      </a:cubicBezTo>
                      <a:cubicBezTo>
                        <a:pt x="342" y="70"/>
                        <a:pt x="342" y="70"/>
                        <a:pt x="342" y="70"/>
                      </a:cubicBezTo>
                      <a:cubicBezTo>
                        <a:pt x="340" y="72"/>
                        <a:pt x="340" y="72"/>
                        <a:pt x="340" y="72"/>
                      </a:cubicBezTo>
                      <a:cubicBezTo>
                        <a:pt x="336" y="71"/>
                        <a:pt x="336" y="71"/>
                        <a:pt x="336" y="71"/>
                      </a:cubicBezTo>
                      <a:cubicBezTo>
                        <a:pt x="332" y="68"/>
                        <a:pt x="332" y="68"/>
                        <a:pt x="332" y="68"/>
                      </a:cubicBezTo>
                      <a:cubicBezTo>
                        <a:pt x="331" y="74"/>
                        <a:pt x="331" y="74"/>
                        <a:pt x="331" y="74"/>
                      </a:cubicBezTo>
                      <a:cubicBezTo>
                        <a:pt x="328" y="78"/>
                        <a:pt x="328" y="78"/>
                        <a:pt x="328" y="78"/>
                      </a:cubicBezTo>
                      <a:cubicBezTo>
                        <a:pt x="323" y="73"/>
                        <a:pt x="323" y="73"/>
                        <a:pt x="323" y="73"/>
                      </a:cubicBezTo>
                      <a:cubicBezTo>
                        <a:pt x="320" y="67"/>
                        <a:pt x="320" y="67"/>
                        <a:pt x="320" y="67"/>
                      </a:cubicBezTo>
                      <a:cubicBezTo>
                        <a:pt x="323" y="60"/>
                        <a:pt x="323" y="60"/>
                        <a:pt x="323" y="60"/>
                      </a:cubicBezTo>
                      <a:cubicBezTo>
                        <a:pt x="323" y="57"/>
                        <a:pt x="323" y="57"/>
                        <a:pt x="323" y="57"/>
                      </a:cubicBezTo>
                      <a:cubicBezTo>
                        <a:pt x="320" y="52"/>
                        <a:pt x="320" y="52"/>
                        <a:pt x="320" y="52"/>
                      </a:cubicBezTo>
                      <a:cubicBezTo>
                        <a:pt x="316" y="51"/>
                        <a:pt x="316" y="51"/>
                        <a:pt x="316" y="51"/>
                      </a:cubicBezTo>
                      <a:cubicBezTo>
                        <a:pt x="312" y="51"/>
                        <a:pt x="312" y="51"/>
                        <a:pt x="312" y="51"/>
                      </a:cubicBezTo>
                      <a:cubicBezTo>
                        <a:pt x="310" y="49"/>
                        <a:pt x="310" y="49"/>
                        <a:pt x="310" y="49"/>
                      </a:cubicBezTo>
                      <a:cubicBezTo>
                        <a:pt x="306" y="46"/>
                        <a:pt x="306" y="46"/>
                        <a:pt x="306" y="46"/>
                      </a:cubicBezTo>
                      <a:cubicBezTo>
                        <a:pt x="303" y="50"/>
                        <a:pt x="303" y="50"/>
                        <a:pt x="303" y="50"/>
                      </a:cubicBezTo>
                      <a:cubicBezTo>
                        <a:pt x="301" y="55"/>
                        <a:pt x="301" y="55"/>
                        <a:pt x="301" y="55"/>
                      </a:cubicBezTo>
                      <a:cubicBezTo>
                        <a:pt x="292" y="55"/>
                        <a:pt x="292" y="55"/>
                        <a:pt x="292" y="55"/>
                      </a:cubicBezTo>
                      <a:cubicBezTo>
                        <a:pt x="287" y="53"/>
                        <a:pt x="287" y="53"/>
                        <a:pt x="287" y="53"/>
                      </a:cubicBezTo>
                      <a:cubicBezTo>
                        <a:pt x="286" y="49"/>
                        <a:pt x="286" y="49"/>
                        <a:pt x="286" y="49"/>
                      </a:cubicBezTo>
                      <a:cubicBezTo>
                        <a:pt x="277" y="49"/>
                        <a:pt x="277" y="49"/>
                        <a:pt x="277" y="49"/>
                      </a:cubicBezTo>
                      <a:cubicBezTo>
                        <a:pt x="272" y="52"/>
                        <a:pt x="272" y="52"/>
                        <a:pt x="272" y="52"/>
                      </a:cubicBezTo>
                      <a:cubicBezTo>
                        <a:pt x="271" y="49"/>
                        <a:pt x="271" y="49"/>
                        <a:pt x="271" y="49"/>
                      </a:cubicBezTo>
                      <a:cubicBezTo>
                        <a:pt x="268" y="45"/>
                        <a:pt x="268" y="45"/>
                        <a:pt x="268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53" y="52"/>
                        <a:pt x="253" y="52"/>
                        <a:pt x="253" y="52"/>
                      </a:cubicBezTo>
                      <a:cubicBezTo>
                        <a:pt x="247" y="57"/>
                        <a:pt x="247" y="57"/>
                        <a:pt x="247" y="57"/>
                      </a:cubicBezTo>
                      <a:cubicBezTo>
                        <a:pt x="251" y="51"/>
                        <a:pt x="251" y="51"/>
                        <a:pt x="251" y="51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66" y="35"/>
                        <a:pt x="266" y="35"/>
                        <a:pt x="266" y="35"/>
                      </a:cubicBezTo>
                      <a:cubicBezTo>
                        <a:pt x="270" y="29"/>
                        <a:pt x="270" y="29"/>
                        <a:pt x="270" y="29"/>
                      </a:cubicBezTo>
                      <a:cubicBezTo>
                        <a:pt x="268" y="19"/>
                        <a:pt x="268" y="19"/>
                        <a:pt x="268" y="19"/>
                      </a:cubicBezTo>
                      <a:cubicBezTo>
                        <a:pt x="260" y="12"/>
                        <a:pt x="260" y="12"/>
                        <a:pt x="260" y="12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4" y="8"/>
                        <a:pt x="254" y="8"/>
                        <a:pt x="254" y="8"/>
                      </a:cubicBezTo>
                      <a:cubicBezTo>
                        <a:pt x="249" y="1"/>
                        <a:pt x="249" y="1"/>
                        <a:pt x="249" y="1"/>
                      </a:cubicBezTo>
                      <a:cubicBezTo>
                        <a:pt x="249" y="1"/>
                        <a:pt x="242" y="0"/>
                        <a:pt x="241" y="0"/>
                      </a:cubicBezTo>
                      <a:cubicBezTo>
                        <a:pt x="241" y="1"/>
                        <a:pt x="233" y="9"/>
                        <a:pt x="233" y="9"/>
                      </a:cubicBezTo>
                      <a:cubicBezTo>
                        <a:pt x="231" y="16"/>
                        <a:pt x="231" y="16"/>
                        <a:pt x="231" y="16"/>
                      </a:cubicBezTo>
                      <a:cubicBezTo>
                        <a:pt x="222" y="22"/>
                        <a:pt x="222" y="22"/>
                        <a:pt x="222" y="22"/>
                      </a:cubicBezTo>
                      <a:cubicBezTo>
                        <a:pt x="216" y="19"/>
                        <a:pt x="216" y="19"/>
                        <a:pt x="216" y="19"/>
                      </a:cubicBezTo>
                      <a:cubicBezTo>
                        <a:pt x="206" y="23"/>
                        <a:pt x="206" y="23"/>
                        <a:pt x="206" y="23"/>
                      </a:cubicBezTo>
                      <a:cubicBezTo>
                        <a:pt x="195" y="29"/>
                        <a:pt x="195" y="29"/>
                        <a:pt x="195" y="29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90" y="35"/>
                        <a:pt x="189" y="46"/>
                        <a:pt x="188" y="46"/>
                      </a:cubicBezTo>
                      <a:cubicBezTo>
                        <a:pt x="187" y="46"/>
                        <a:pt x="172" y="50"/>
                        <a:pt x="172" y="50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71" y="63"/>
                        <a:pt x="170" y="64"/>
                      </a:cubicBezTo>
                      <a:cubicBezTo>
                        <a:pt x="170" y="64"/>
                        <a:pt x="167" y="63"/>
                        <a:pt x="167" y="63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2" y="61"/>
                        <a:pt x="160" y="65"/>
                        <a:pt x="158" y="66"/>
                      </a:cubicBezTo>
                      <a:cubicBezTo>
                        <a:pt x="155" y="67"/>
                        <a:pt x="155" y="62"/>
                        <a:pt x="155" y="62"/>
                      </a:cubicBezTo>
                      <a:cubicBezTo>
                        <a:pt x="152" y="59"/>
                        <a:pt x="152" y="59"/>
                        <a:pt x="152" y="59"/>
                      </a:cubicBezTo>
                      <a:cubicBezTo>
                        <a:pt x="150" y="59"/>
                        <a:pt x="150" y="59"/>
                        <a:pt x="150" y="59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70"/>
                        <a:pt x="148" y="70"/>
                      </a:cubicBezTo>
                      <a:cubicBezTo>
                        <a:pt x="149" y="71"/>
                        <a:pt x="148" y="79"/>
                        <a:pt x="148" y="79"/>
                      </a:cubicBezTo>
                      <a:cubicBezTo>
                        <a:pt x="145" y="80"/>
                        <a:pt x="145" y="80"/>
                        <a:pt x="145" y="80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3" y="58"/>
                        <a:pt x="143" y="58"/>
                        <a:pt x="143" y="58"/>
                      </a:cubicBezTo>
                      <a:cubicBezTo>
                        <a:pt x="137" y="56"/>
                        <a:pt x="137" y="56"/>
                        <a:pt x="137" y="56"/>
                      </a:cubicBezTo>
                      <a:cubicBezTo>
                        <a:pt x="131" y="56"/>
                        <a:pt x="131" y="56"/>
                        <a:pt x="131" y="56"/>
                      </a:cubicBezTo>
                      <a:cubicBezTo>
                        <a:pt x="128" y="70"/>
                        <a:pt x="128" y="70"/>
                        <a:pt x="128" y="70"/>
                      </a:cubicBezTo>
                      <a:cubicBezTo>
                        <a:pt x="125" y="73"/>
                        <a:pt x="125" y="73"/>
                        <a:pt x="125" y="73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6" y="88"/>
                        <a:pt x="126" y="88"/>
                        <a:pt x="126" y="88"/>
                      </a:cubicBezTo>
                      <a:cubicBezTo>
                        <a:pt x="132" y="94"/>
                        <a:pt x="132" y="94"/>
                        <a:pt x="132" y="94"/>
                      </a:cubicBezTo>
                      <a:cubicBezTo>
                        <a:pt x="128" y="101"/>
                        <a:pt x="128" y="101"/>
                        <a:pt x="128" y="101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13" y="88"/>
                        <a:pt x="113" y="88"/>
                        <a:pt x="113" y="88"/>
                      </a:cubicBezTo>
                      <a:cubicBezTo>
                        <a:pt x="108" y="88"/>
                        <a:pt x="108" y="88"/>
                        <a:pt x="108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4" y="95"/>
                        <a:pt x="104" y="95"/>
                        <a:pt x="104" y="95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98" y="95"/>
                        <a:pt x="98" y="95"/>
                        <a:pt x="98" y="95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89" y="98"/>
                        <a:pt x="89" y="98"/>
                        <a:pt x="89" y="98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66" y="106"/>
                        <a:pt x="66" y="106"/>
                        <a:pt x="66" y="106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59" y="100"/>
                        <a:pt x="59" y="100"/>
                        <a:pt x="59" y="100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2" y="118"/>
                        <a:pt x="52" y="118"/>
                        <a:pt x="52" y="118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38" y="123"/>
                        <a:pt x="38" y="123"/>
                        <a:pt x="38" y="123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39" y="129"/>
                        <a:pt x="39" y="129"/>
                      </a:cubicBezTo>
                      <a:cubicBezTo>
                        <a:pt x="38" y="128"/>
                        <a:pt x="33" y="128"/>
                        <a:pt x="33" y="128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3" y="135"/>
                        <a:pt x="33" y="135"/>
                        <a:pt x="33" y="135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1" y="123"/>
                        <a:pt x="21" y="123"/>
                        <a:pt x="21" y="123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5" y="113"/>
                        <a:pt x="15" y="113"/>
                        <a:pt x="15" y="113"/>
                      </a:cubicBezTo>
                      <a:cubicBezTo>
                        <a:pt x="14" y="111"/>
                        <a:pt x="14" y="111"/>
                        <a:pt x="14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22" y="113"/>
                        <a:pt x="22" y="113"/>
                      </a:cubicBezTo>
                      <a:cubicBezTo>
                        <a:pt x="23" y="113"/>
                        <a:pt x="24" y="116"/>
                        <a:pt x="24" y="116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8" y="117"/>
                        <a:pt x="38" y="117"/>
                        <a:pt x="38" y="117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3" y="87"/>
                        <a:pt x="13" y="87"/>
                        <a:pt x="13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3" y="100"/>
                        <a:pt x="3" y="100"/>
                        <a:pt x="3" y="100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8" y="107"/>
                        <a:pt x="8" y="107"/>
                        <a:pt x="8" y="107"/>
                      </a:cubicBezTo>
                      <a:cubicBezTo>
                        <a:pt x="4" y="112"/>
                        <a:pt x="4" y="112"/>
                        <a:pt x="4" y="112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6" y="127"/>
                        <a:pt x="6" y="127"/>
                        <a:pt x="6" y="127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7" y="131"/>
                        <a:pt x="7" y="131"/>
                      </a:cubicBezTo>
                      <a:cubicBezTo>
                        <a:pt x="8" y="131"/>
                        <a:pt x="9" y="133"/>
                        <a:pt x="9" y="133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10" y="140"/>
                        <a:pt x="10" y="140"/>
                        <a:pt x="10" y="140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1" y="143"/>
                        <a:pt x="11" y="143"/>
                        <a:pt x="11" y="143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2" y="157"/>
                        <a:pt x="2" y="157"/>
                        <a:pt x="2" y="157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4" y="163"/>
                        <a:pt x="4" y="163"/>
                        <a:pt x="4" y="163"/>
                      </a:cubicBezTo>
                      <a:cubicBezTo>
                        <a:pt x="1" y="163"/>
                        <a:pt x="1" y="163"/>
                        <a:pt x="1" y="163"/>
                      </a:cubicBezTo>
                      <a:cubicBezTo>
                        <a:pt x="2" y="164"/>
                        <a:pt x="2" y="164"/>
                        <a:pt x="2" y="164"/>
                      </a:cubicBezTo>
                      <a:cubicBezTo>
                        <a:pt x="1" y="168"/>
                        <a:pt x="1" y="168"/>
                        <a:pt x="1" y="168"/>
                      </a:cubicBezTo>
                      <a:cubicBezTo>
                        <a:pt x="1" y="171"/>
                        <a:pt x="1" y="171"/>
                        <a:pt x="1" y="171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2" y="183"/>
                        <a:pt x="2" y="183"/>
                        <a:pt x="2" y="183"/>
                      </a:cubicBezTo>
                      <a:cubicBezTo>
                        <a:pt x="6" y="185"/>
                        <a:pt x="6" y="185"/>
                        <a:pt x="6" y="185"/>
                      </a:cubicBezTo>
                      <a:cubicBezTo>
                        <a:pt x="9" y="186"/>
                        <a:pt x="9" y="186"/>
                        <a:pt x="9" y="186"/>
                      </a:cubicBezTo>
                      <a:cubicBezTo>
                        <a:pt x="13" y="195"/>
                        <a:pt x="13" y="195"/>
                        <a:pt x="13" y="195"/>
                      </a:cubicBezTo>
                      <a:cubicBezTo>
                        <a:pt x="16" y="197"/>
                        <a:pt x="16" y="197"/>
                        <a:pt x="16" y="197"/>
                      </a:cubicBezTo>
                      <a:cubicBezTo>
                        <a:pt x="15" y="199"/>
                        <a:pt x="15" y="199"/>
                        <a:pt x="15" y="199"/>
                      </a:cubicBezTo>
                      <a:cubicBezTo>
                        <a:pt x="12" y="201"/>
                        <a:pt x="12" y="201"/>
                        <a:pt x="12" y="201"/>
                      </a:cubicBezTo>
                      <a:cubicBezTo>
                        <a:pt x="13" y="204"/>
                        <a:pt x="13" y="204"/>
                        <a:pt x="13" y="204"/>
                      </a:cubicBezTo>
                      <a:cubicBezTo>
                        <a:pt x="15" y="205"/>
                        <a:pt x="15" y="205"/>
                        <a:pt x="15" y="205"/>
                      </a:cubicBezTo>
                      <a:cubicBezTo>
                        <a:pt x="18" y="205"/>
                        <a:pt x="18" y="205"/>
                        <a:pt x="18" y="205"/>
                      </a:cubicBezTo>
                      <a:cubicBezTo>
                        <a:pt x="21" y="208"/>
                        <a:pt x="21" y="208"/>
                        <a:pt x="21" y="208"/>
                      </a:cubicBezTo>
                      <a:cubicBezTo>
                        <a:pt x="22" y="209"/>
                        <a:pt x="22" y="209"/>
                        <a:pt x="22" y="209"/>
                      </a:cubicBezTo>
                      <a:cubicBezTo>
                        <a:pt x="34" y="214"/>
                        <a:pt x="34" y="214"/>
                        <a:pt x="34" y="214"/>
                      </a:cubicBezTo>
                      <a:cubicBezTo>
                        <a:pt x="35" y="214"/>
                        <a:pt x="35" y="214"/>
                        <a:pt x="35" y="214"/>
                      </a:cubicBez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ubicBezTo>
                        <a:pt x="30" y="223"/>
                        <a:pt x="30" y="223"/>
                        <a:pt x="30" y="223"/>
                      </a:cubicBezTo>
                      <a:cubicBezTo>
                        <a:pt x="28" y="225"/>
                        <a:pt x="28" y="225"/>
                        <a:pt x="28" y="225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6" y="232"/>
                        <a:pt x="26" y="232"/>
                        <a:pt x="26" y="232"/>
                      </a:cubicBezTo>
                      <a:cubicBezTo>
                        <a:pt x="29" y="236"/>
                        <a:pt x="29" y="236"/>
                        <a:pt x="29" y="236"/>
                      </a:cubicBezTo>
                      <a:cubicBezTo>
                        <a:pt x="35" y="239"/>
                        <a:pt x="35" y="239"/>
                        <a:pt x="35" y="239"/>
                      </a:cubicBezTo>
                      <a:cubicBezTo>
                        <a:pt x="40" y="244"/>
                        <a:pt x="40" y="244"/>
                        <a:pt x="40" y="244"/>
                      </a:cubicBezTo>
                      <a:cubicBezTo>
                        <a:pt x="40" y="247"/>
                        <a:pt x="40" y="247"/>
                        <a:pt x="40" y="247"/>
                      </a:cubicBezTo>
                      <a:cubicBezTo>
                        <a:pt x="42" y="248"/>
                        <a:pt x="42" y="248"/>
                        <a:pt x="42" y="248"/>
                      </a:cubicBezTo>
                      <a:cubicBezTo>
                        <a:pt x="45" y="248"/>
                        <a:pt x="45" y="248"/>
                        <a:pt x="45" y="248"/>
                      </a:cubicBezTo>
                      <a:cubicBezTo>
                        <a:pt x="47" y="250"/>
                        <a:pt x="47" y="250"/>
                        <a:pt x="47" y="250"/>
                      </a:cubicBezTo>
                      <a:cubicBezTo>
                        <a:pt x="50" y="255"/>
                        <a:pt x="50" y="255"/>
                        <a:pt x="50" y="255"/>
                      </a:cubicBezTo>
                      <a:cubicBezTo>
                        <a:pt x="49" y="256"/>
                        <a:pt x="49" y="256"/>
                        <a:pt x="49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56" y="259"/>
                        <a:pt x="56" y="259"/>
                        <a:pt x="56" y="259"/>
                      </a:cubicBezTo>
                      <a:cubicBezTo>
                        <a:pt x="59" y="256"/>
                        <a:pt x="59" y="256"/>
                        <a:pt x="59" y="256"/>
                      </a:cubicBezTo>
                      <a:cubicBezTo>
                        <a:pt x="61" y="258"/>
                        <a:pt x="61" y="258"/>
                        <a:pt x="61" y="258"/>
                      </a:cubicBezTo>
                      <a:cubicBezTo>
                        <a:pt x="61" y="260"/>
                        <a:pt x="61" y="260"/>
                        <a:pt x="61" y="260"/>
                      </a:cubicBezTo>
                      <a:cubicBezTo>
                        <a:pt x="62" y="260"/>
                        <a:pt x="62" y="260"/>
                        <a:pt x="62" y="260"/>
                      </a:cubicBezTo>
                      <a:cubicBezTo>
                        <a:pt x="64" y="257"/>
                        <a:pt x="64" y="257"/>
                        <a:pt x="64" y="257"/>
                      </a:cubicBezTo>
                      <a:cubicBezTo>
                        <a:pt x="67" y="253"/>
                        <a:pt x="67" y="253"/>
                        <a:pt x="67" y="253"/>
                      </a:cubicBezTo>
                      <a:cubicBezTo>
                        <a:pt x="67" y="253"/>
                        <a:pt x="64" y="244"/>
                        <a:pt x="63" y="244"/>
                      </a:cubicBezTo>
                      <a:cubicBezTo>
                        <a:pt x="62" y="243"/>
                        <a:pt x="56" y="235"/>
                        <a:pt x="56" y="235"/>
                      </a:cubicBezTo>
                      <a:cubicBezTo>
                        <a:pt x="59" y="229"/>
                        <a:pt x="59" y="229"/>
                        <a:pt x="59" y="229"/>
                      </a:cubicBezTo>
                      <a:cubicBezTo>
                        <a:pt x="63" y="226"/>
                        <a:pt x="63" y="226"/>
                        <a:pt x="63" y="226"/>
                      </a:cubicBezTo>
                      <a:cubicBezTo>
                        <a:pt x="63" y="225"/>
                        <a:pt x="63" y="225"/>
                        <a:pt x="63" y="225"/>
                      </a:cubicBezTo>
                      <a:cubicBezTo>
                        <a:pt x="64" y="226"/>
                        <a:pt x="64" y="226"/>
                        <a:pt x="64" y="226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0" y="222"/>
                        <a:pt x="60" y="222"/>
                        <a:pt x="60" y="222"/>
                      </a:cubicBezTo>
                      <a:cubicBezTo>
                        <a:pt x="63" y="214"/>
                        <a:pt x="63" y="214"/>
                        <a:pt x="63" y="214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82" y="209"/>
                        <a:pt x="82" y="209"/>
                        <a:pt x="82" y="209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93" y="211"/>
                        <a:pt x="93" y="211"/>
                        <a:pt x="93" y="211"/>
                      </a:cubicBezTo>
                      <a:cubicBezTo>
                        <a:pt x="100" y="213"/>
                        <a:pt x="100" y="213"/>
                        <a:pt x="100" y="213"/>
                      </a:cubicBezTo>
                      <a:cubicBezTo>
                        <a:pt x="107" y="211"/>
                        <a:pt x="107" y="211"/>
                        <a:pt x="107" y="211"/>
                      </a:cubicBezTo>
                      <a:cubicBezTo>
                        <a:pt x="105" y="205"/>
                        <a:pt x="105" y="205"/>
                        <a:pt x="105" y="205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22" y="191"/>
                        <a:pt x="122" y="191"/>
                        <a:pt x="122" y="191"/>
                      </a:cubicBezTo>
                      <a:cubicBezTo>
                        <a:pt x="134" y="189"/>
                        <a:pt x="134" y="189"/>
                        <a:pt x="134" y="189"/>
                      </a:cubicBezTo>
                      <a:cubicBezTo>
                        <a:pt x="142" y="198"/>
                        <a:pt x="142" y="198"/>
                        <a:pt x="142" y="198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6" y="194"/>
                        <a:pt x="156" y="194"/>
                        <a:pt x="156" y="194"/>
                      </a:cubicBezTo>
                      <a:cubicBezTo>
                        <a:pt x="160" y="203"/>
                        <a:pt x="160" y="203"/>
                        <a:pt x="160" y="203"/>
                      </a:cubicBezTo>
                      <a:cubicBezTo>
                        <a:pt x="164" y="212"/>
                        <a:pt x="164" y="212"/>
                        <a:pt x="164" y="212"/>
                      </a:cubicBezTo>
                      <a:cubicBezTo>
                        <a:pt x="174" y="212"/>
                        <a:pt x="174" y="212"/>
                        <a:pt x="174" y="212"/>
                      </a:cubicBezTo>
                      <a:cubicBezTo>
                        <a:pt x="182" y="216"/>
                        <a:pt x="182" y="216"/>
                        <a:pt x="182" y="216"/>
                      </a:cubicBezTo>
                      <a:cubicBezTo>
                        <a:pt x="189" y="217"/>
                        <a:pt x="189" y="217"/>
                        <a:pt x="189" y="217"/>
                      </a:cubicBezTo>
                      <a:cubicBezTo>
                        <a:pt x="189" y="223"/>
                        <a:pt x="189" y="223"/>
                        <a:pt x="189" y="223"/>
                      </a:cubicBezTo>
                      <a:cubicBezTo>
                        <a:pt x="191" y="222"/>
                        <a:pt x="191" y="222"/>
                        <a:pt x="191" y="222"/>
                      </a:cubicBezTo>
                      <a:cubicBezTo>
                        <a:pt x="192" y="223"/>
                        <a:pt x="192" y="223"/>
                        <a:pt x="192" y="223"/>
                      </a:cubicBezTo>
                      <a:cubicBezTo>
                        <a:pt x="194" y="219"/>
                        <a:pt x="194" y="219"/>
                        <a:pt x="194" y="219"/>
                      </a:cubicBezTo>
                      <a:cubicBezTo>
                        <a:pt x="201" y="214"/>
                        <a:pt x="201" y="214"/>
                        <a:pt x="201" y="214"/>
                      </a:cubicBezTo>
                      <a:cubicBezTo>
                        <a:pt x="212" y="213"/>
                        <a:pt x="212" y="213"/>
                        <a:pt x="212" y="213"/>
                      </a:cubicBezTo>
                      <a:cubicBezTo>
                        <a:pt x="220" y="217"/>
                        <a:pt x="220" y="217"/>
                        <a:pt x="220" y="217"/>
                      </a:cubicBezTo>
                      <a:cubicBezTo>
                        <a:pt x="224" y="211"/>
                        <a:pt x="224" y="211"/>
                        <a:pt x="224" y="211"/>
                      </a:cubicBezTo>
                      <a:cubicBezTo>
                        <a:pt x="228" y="206"/>
                        <a:pt x="228" y="206"/>
                        <a:pt x="228" y="206"/>
                      </a:cubicBezTo>
                      <a:cubicBezTo>
                        <a:pt x="240" y="211"/>
                        <a:pt x="240" y="211"/>
                        <a:pt x="240" y="211"/>
                      </a:cubicBezTo>
                      <a:cubicBezTo>
                        <a:pt x="243" y="215"/>
                        <a:pt x="243" y="215"/>
                        <a:pt x="243" y="215"/>
                      </a:cubicBezTo>
                      <a:cubicBezTo>
                        <a:pt x="253" y="215"/>
                        <a:pt x="253" y="215"/>
                        <a:pt x="253" y="215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75" y="216"/>
                        <a:pt x="275" y="216"/>
                        <a:pt x="275" y="216"/>
                      </a:cubicBezTo>
                      <a:cubicBezTo>
                        <a:pt x="282" y="218"/>
                        <a:pt x="282" y="218"/>
                        <a:pt x="282" y="218"/>
                      </a:cubicBezTo>
                      <a:cubicBezTo>
                        <a:pt x="283" y="216"/>
                        <a:pt x="283" y="216"/>
                        <a:pt x="283" y="216"/>
                      </a:cubicBezTo>
                      <a:cubicBezTo>
                        <a:pt x="289" y="216"/>
                        <a:pt x="289" y="216"/>
                        <a:pt x="289" y="216"/>
                      </a:cubicBezTo>
                      <a:cubicBezTo>
                        <a:pt x="295" y="205"/>
                        <a:pt x="295" y="205"/>
                        <a:pt x="295" y="205"/>
                      </a:cubicBezTo>
                      <a:cubicBezTo>
                        <a:pt x="298" y="200"/>
                        <a:pt x="298" y="200"/>
                        <a:pt x="298" y="200"/>
                      </a:cubicBezTo>
                      <a:cubicBezTo>
                        <a:pt x="307" y="200"/>
                        <a:pt x="307" y="200"/>
                        <a:pt x="307" y="200"/>
                      </a:cubicBezTo>
                      <a:cubicBezTo>
                        <a:pt x="317" y="218"/>
                        <a:pt x="317" y="218"/>
                        <a:pt x="317" y="218"/>
                      </a:cubicBezTo>
                      <a:cubicBezTo>
                        <a:pt x="325" y="220"/>
                        <a:pt x="325" y="220"/>
                        <a:pt x="325" y="220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4" y="238"/>
                        <a:pt x="334" y="238"/>
                        <a:pt x="334" y="238"/>
                      </a:cubicBezTo>
                      <a:cubicBezTo>
                        <a:pt x="329" y="239"/>
                        <a:pt x="329" y="239"/>
                        <a:pt x="329" y="239"/>
                      </a:cubicBezTo>
                      <a:cubicBezTo>
                        <a:pt x="326" y="250"/>
                        <a:pt x="326" y="250"/>
                        <a:pt x="326" y="250"/>
                      </a:cubicBezTo>
                      <a:cubicBezTo>
                        <a:pt x="327" y="250"/>
                        <a:pt x="327" y="250"/>
                        <a:pt x="327" y="250"/>
                      </a:cubicBezTo>
                      <a:cubicBezTo>
                        <a:pt x="329" y="250"/>
                        <a:pt x="329" y="250"/>
                        <a:pt x="329" y="250"/>
                      </a:cubicBezTo>
                      <a:cubicBezTo>
                        <a:pt x="331" y="249"/>
                        <a:pt x="331" y="249"/>
                        <a:pt x="331" y="249"/>
                      </a:cubicBezTo>
                      <a:cubicBezTo>
                        <a:pt x="332" y="249"/>
                        <a:pt x="332" y="249"/>
                        <a:pt x="332" y="249"/>
                      </a:cubicBezTo>
                      <a:cubicBezTo>
                        <a:pt x="335" y="250"/>
                        <a:pt x="335" y="250"/>
                        <a:pt x="335" y="250"/>
                      </a:cubicBezTo>
                      <a:cubicBezTo>
                        <a:pt x="342" y="245"/>
                        <a:pt x="342" y="245"/>
                        <a:pt x="342" y="245"/>
                      </a:cubicBezTo>
                      <a:cubicBezTo>
                        <a:pt x="345" y="241"/>
                        <a:pt x="345" y="241"/>
                        <a:pt x="345" y="241"/>
                      </a:cubicBezTo>
                      <a:cubicBezTo>
                        <a:pt x="353" y="230"/>
                        <a:pt x="353" y="230"/>
                        <a:pt x="353" y="230"/>
                      </a:cubicBezTo>
                      <a:cubicBezTo>
                        <a:pt x="357" y="223"/>
                        <a:pt x="357" y="223"/>
                        <a:pt x="357" y="223"/>
                      </a:cubicBezTo>
                      <a:cubicBezTo>
                        <a:pt x="358" y="214"/>
                        <a:pt x="358" y="214"/>
                        <a:pt x="358" y="214"/>
                      </a:cubicBezTo>
                      <a:cubicBezTo>
                        <a:pt x="360" y="203"/>
                        <a:pt x="360" y="203"/>
                        <a:pt x="360" y="203"/>
                      </a:cubicBezTo>
                      <a:cubicBezTo>
                        <a:pt x="360" y="199"/>
                        <a:pt x="360" y="199"/>
                        <a:pt x="360" y="199"/>
                      </a:cubicBezTo>
                      <a:cubicBezTo>
                        <a:pt x="355" y="194"/>
                        <a:pt x="355" y="194"/>
                        <a:pt x="355" y="194"/>
                      </a:cubicBezTo>
                      <a:cubicBezTo>
                        <a:pt x="355" y="194"/>
                        <a:pt x="349" y="198"/>
                        <a:pt x="349" y="198"/>
                      </a:cubicBezTo>
                      <a:cubicBezTo>
                        <a:pt x="348" y="198"/>
                        <a:pt x="346" y="196"/>
                        <a:pt x="346" y="196"/>
                      </a:cubicBezTo>
                      <a:cubicBezTo>
                        <a:pt x="344" y="192"/>
                        <a:pt x="344" y="192"/>
                        <a:pt x="344" y="192"/>
                      </a:cubicBezTo>
                      <a:cubicBezTo>
                        <a:pt x="341" y="192"/>
                        <a:pt x="341" y="192"/>
                        <a:pt x="341" y="192"/>
                      </a:cubicBezTo>
                      <a:cubicBezTo>
                        <a:pt x="344" y="190"/>
                        <a:pt x="344" y="190"/>
                        <a:pt x="344" y="190"/>
                      </a:cubicBezTo>
                      <a:cubicBezTo>
                        <a:pt x="349" y="185"/>
                        <a:pt x="349" y="185"/>
                        <a:pt x="349" y="185"/>
                      </a:cubicBezTo>
                      <a:cubicBezTo>
                        <a:pt x="353" y="180"/>
                        <a:pt x="353" y="180"/>
                        <a:pt x="353" y="180"/>
                      </a:cubicBezTo>
                      <a:cubicBezTo>
                        <a:pt x="354" y="178"/>
                        <a:pt x="354" y="178"/>
                        <a:pt x="354" y="178"/>
                      </a:cubicBezTo>
                      <a:cubicBezTo>
                        <a:pt x="367" y="165"/>
                        <a:pt x="367" y="165"/>
                        <a:pt x="367" y="165"/>
                      </a:cubicBezTo>
                      <a:cubicBezTo>
                        <a:pt x="371" y="164"/>
                        <a:pt x="371" y="164"/>
                        <a:pt x="371" y="164"/>
                      </a:cubicBezTo>
                      <a:cubicBezTo>
                        <a:pt x="381" y="164"/>
                        <a:pt x="381" y="164"/>
                        <a:pt x="381" y="164"/>
                      </a:cubicBezTo>
                      <a:cubicBezTo>
                        <a:pt x="386" y="163"/>
                        <a:pt x="386" y="163"/>
                        <a:pt x="386" y="163"/>
                      </a:cubicBezTo>
                      <a:cubicBezTo>
                        <a:pt x="392" y="165"/>
                        <a:pt x="392" y="165"/>
                        <a:pt x="392" y="165"/>
                      </a:cubicBezTo>
                      <a:cubicBezTo>
                        <a:pt x="392" y="168"/>
                        <a:pt x="392" y="168"/>
                        <a:pt x="392" y="168"/>
                      </a:cubicBezTo>
                      <a:cubicBezTo>
                        <a:pt x="392" y="168"/>
                        <a:pt x="400" y="166"/>
                        <a:pt x="401" y="166"/>
                      </a:cubicBezTo>
                      <a:cubicBezTo>
                        <a:pt x="401" y="167"/>
                        <a:pt x="403" y="166"/>
                        <a:pt x="403" y="166"/>
                      </a:cubicBezTo>
                      <a:cubicBezTo>
                        <a:pt x="402" y="164"/>
                        <a:pt x="402" y="164"/>
                        <a:pt x="402" y="164"/>
                      </a:cubicBezTo>
                      <a:cubicBezTo>
                        <a:pt x="403" y="159"/>
                        <a:pt x="403" y="159"/>
                        <a:pt x="403" y="159"/>
                      </a:cubicBezTo>
                      <a:cubicBezTo>
                        <a:pt x="406" y="153"/>
                        <a:pt x="406" y="153"/>
                        <a:pt x="406" y="153"/>
                      </a:cubicBezTo>
                      <a:cubicBezTo>
                        <a:pt x="411" y="149"/>
                        <a:pt x="411" y="149"/>
                        <a:pt x="411" y="149"/>
                      </a:cubicBezTo>
                      <a:cubicBezTo>
                        <a:pt x="419" y="150"/>
                        <a:pt x="419" y="150"/>
                        <a:pt x="419" y="150"/>
                      </a:cubicBezTo>
                      <a:cubicBezTo>
                        <a:pt x="421" y="155"/>
                        <a:pt x="421" y="155"/>
                        <a:pt x="421" y="155"/>
                      </a:cubicBezTo>
                      <a:cubicBezTo>
                        <a:pt x="426" y="151"/>
                        <a:pt x="426" y="151"/>
                        <a:pt x="426" y="151"/>
                      </a:cubicBezTo>
                      <a:cubicBezTo>
                        <a:pt x="433" y="144"/>
                        <a:pt x="433" y="144"/>
                        <a:pt x="433" y="144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27" y="158"/>
                        <a:pt x="427" y="158"/>
                        <a:pt x="427" y="158"/>
                      </a:cubicBezTo>
                      <a:cubicBezTo>
                        <a:pt x="423" y="160"/>
                        <a:pt x="423" y="160"/>
                        <a:pt x="423" y="160"/>
                      </a:cubicBezTo>
                      <a:cubicBezTo>
                        <a:pt x="419" y="166"/>
                        <a:pt x="419" y="166"/>
                        <a:pt x="419" y="166"/>
                      </a:cubicBezTo>
                      <a:cubicBezTo>
                        <a:pt x="416" y="171"/>
                        <a:pt x="416" y="171"/>
                        <a:pt x="416" y="171"/>
                      </a:cubicBezTo>
                      <a:cubicBezTo>
                        <a:pt x="416" y="171"/>
                        <a:pt x="411" y="173"/>
                        <a:pt x="411" y="174"/>
                      </a:cubicBezTo>
                      <a:cubicBezTo>
                        <a:pt x="410" y="174"/>
                        <a:pt x="409" y="175"/>
                        <a:pt x="409" y="175"/>
                      </a:cubicBezTo>
                      <a:cubicBezTo>
                        <a:pt x="405" y="186"/>
                        <a:pt x="405" y="186"/>
                        <a:pt x="405" y="186"/>
                      </a:cubicBezTo>
                      <a:cubicBezTo>
                        <a:pt x="410" y="210"/>
                        <a:pt x="410" y="210"/>
                        <a:pt x="410" y="210"/>
                      </a:cubicBezTo>
                      <a:cubicBezTo>
                        <a:pt x="416" y="202"/>
                        <a:pt x="416" y="202"/>
                        <a:pt x="416" y="202"/>
                      </a:cubicBezTo>
                      <a:cubicBezTo>
                        <a:pt x="418" y="201"/>
                        <a:pt x="418" y="201"/>
                        <a:pt x="418" y="201"/>
                      </a:cubicBezTo>
                      <a:cubicBezTo>
                        <a:pt x="420" y="196"/>
                        <a:pt x="420" y="196"/>
                        <a:pt x="420" y="196"/>
                      </a:cubicBezTo>
                      <a:cubicBezTo>
                        <a:pt x="422" y="193"/>
                        <a:pt x="422" y="193"/>
                        <a:pt x="422" y="193"/>
                      </a:cubicBezTo>
                      <a:cubicBezTo>
                        <a:pt x="426" y="191"/>
                        <a:pt x="426" y="191"/>
                        <a:pt x="426" y="191"/>
                      </a:cubicBezTo>
                      <a:cubicBezTo>
                        <a:pt x="426" y="186"/>
                        <a:pt x="426" y="186"/>
                        <a:pt x="426" y="186"/>
                      </a:cubicBezTo>
                      <a:cubicBezTo>
                        <a:pt x="427" y="184"/>
                        <a:pt x="427" y="184"/>
                        <a:pt x="427" y="184"/>
                      </a:cubicBezTo>
                      <a:cubicBezTo>
                        <a:pt x="429" y="177"/>
                        <a:pt x="429" y="177"/>
                        <a:pt x="429" y="177"/>
                      </a:cubicBezTo>
                      <a:cubicBezTo>
                        <a:pt x="429" y="175"/>
                        <a:pt x="429" y="175"/>
                        <a:pt x="429" y="175"/>
                      </a:cubicBezTo>
                      <a:cubicBezTo>
                        <a:pt x="426" y="174"/>
                        <a:pt x="426" y="174"/>
                        <a:pt x="426" y="174"/>
                      </a:cubicBezTo>
                      <a:cubicBezTo>
                        <a:pt x="430" y="165"/>
                        <a:pt x="430" y="165"/>
                        <a:pt x="430" y="165"/>
                      </a:cubicBezTo>
                      <a:cubicBezTo>
                        <a:pt x="432" y="162"/>
                        <a:pt x="432" y="162"/>
                        <a:pt x="432" y="162"/>
                      </a:cubicBezTo>
                      <a:cubicBezTo>
                        <a:pt x="435" y="161"/>
                        <a:pt x="435" y="161"/>
                        <a:pt x="435" y="161"/>
                      </a:cubicBezTo>
                      <a:cubicBezTo>
                        <a:pt x="438" y="160"/>
                        <a:pt x="438" y="160"/>
                        <a:pt x="438" y="160"/>
                      </a:cubicBezTo>
                      <a:cubicBezTo>
                        <a:pt x="439" y="162"/>
                        <a:pt x="439" y="162"/>
                        <a:pt x="439" y="162"/>
                      </a:cubicBezTo>
                      <a:cubicBezTo>
                        <a:pt x="446" y="157"/>
                        <a:pt x="446" y="157"/>
                        <a:pt x="446" y="157"/>
                      </a:cubicBezTo>
                      <a:cubicBezTo>
                        <a:pt x="446" y="157"/>
                        <a:pt x="452" y="162"/>
                        <a:pt x="452" y="162"/>
                      </a:cubicBezTo>
                      <a:cubicBezTo>
                        <a:pt x="453" y="162"/>
                        <a:pt x="454" y="157"/>
                        <a:pt x="454" y="157"/>
                      </a:cubicBezTo>
                      <a:cubicBezTo>
                        <a:pt x="457" y="156"/>
                        <a:pt x="457" y="156"/>
                        <a:pt x="457" y="156"/>
                      </a:cubicBezTo>
                      <a:cubicBezTo>
                        <a:pt x="457" y="156"/>
                        <a:pt x="463" y="150"/>
                        <a:pt x="464" y="149"/>
                      </a:cubicBezTo>
                      <a:cubicBezTo>
                        <a:pt x="464" y="149"/>
                        <a:pt x="472" y="145"/>
                        <a:pt x="472" y="145"/>
                      </a:cubicBezTo>
                      <a:cubicBezTo>
                        <a:pt x="473" y="145"/>
                        <a:pt x="476" y="145"/>
                        <a:pt x="476" y="145"/>
                      </a:cubicBezTo>
                      <a:cubicBezTo>
                        <a:pt x="480" y="146"/>
                        <a:pt x="480" y="146"/>
                        <a:pt x="480" y="146"/>
                      </a:cubicBezTo>
                      <a:cubicBezTo>
                        <a:pt x="480" y="144"/>
                        <a:pt x="480" y="144"/>
                        <a:pt x="480" y="144"/>
                      </a:cubicBezTo>
                      <a:cubicBezTo>
                        <a:pt x="479" y="140"/>
                        <a:pt x="479" y="140"/>
                        <a:pt x="479" y="140"/>
                      </a:cubicBezTo>
                      <a:cubicBezTo>
                        <a:pt x="478" y="135"/>
                        <a:pt x="478" y="135"/>
                        <a:pt x="478" y="135"/>
                      </a:cubicBezTo>
                      <a:cubicBezTo>
                        <a:pt x="474" y="131"/>
                        <a:pt x="474" y="131"/>
                        <a:pt x="474" y="131"/>
                      </a:cubicBezTo>
                      <a:cubicBezTo>
                        <a:pt x="477" y="129"/>
                        <a:pt x="477" y="129"/>
                        <a:pt x="477" y="129"/>
                      </a:cubicBezTo>
                      <a:lnTo>
                        <a:pt x="482" y="1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8" name="Freeform 337"/>
                <p:cNvSpPr>
                  <a:spLocks/>
                </p:cNvSpPr>
                <p:nvPr/>
              </p:nvSpPr>
              <p:spPr bwMode="auto">
                <a:xfrm>
                  <a:off x="5768975" y="3667125"/>
                  <a:ext cx="71438" cy="7938"/>
                </a:xfrm>
                <a:custGeom>
                  <a:avLst/>
                  <a:gdLst>
                    <a:gd name="T0" fmla="*/ 2147483647 w 54"/>
                    <a:gd name="T1" fmla="*/ 2147483647 h 6"/>
                    <a:gd name="T2" fmla="*/ 2147483647 w 54"/>
                    <a:gd name="T3" fmla="*/ 2147483647 h 6"/>
                    <a:gd name="T4" fmla="*/ 2147483647 w 54"/>
                    <a:gd name="T5" fmla="*/ 0 h 6"/>
                    <a:gd name="T6" fmla="*/ 0 w 54"/>
                    <a:gd name="T7" fmla="*/ 2147483647 h 6"/>
                    <a:gd name="T8" fmla="*/ 2147483647 w 54"/>
                    <a:gd name="T9" fmla="*/ 2147483647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">
                      <a:moveTo>
                        <a:pt x="6" y="6"/>
                      </a:moveTo>
                      <a:lnTo>
                        <a:pt x="30" y="6"/>
                      </a:lnTo>
                      <a:lnTo>
                        <a:pt x="54" y="0"/>
                      </a:lnTo>
                      <a:lnTo>
                        <a:pt x="0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9" name="Freeform 338"/>
                <p:cNvSpPr>
                  <a:spLocks/>
                </p:cNvSpPr>
                <p:nvPr/>
              </p:nvSpPr>
              <p:spPr bwMode="auto">
                <a:xfrm>
                  <a:off x="5659438" y="3009900"/>
                  <a:ext cx="1011237" cy="709613"/>
                </a:xfrm>
                <a:custGeom>
                  <a:avLst/>
                  <a:gdLst>
                    <a:gd name="T0" fmla="*/ 2147483647 w 129"/>
                    <a:gd name="T1" fmla="*/ 2147483647 h 91"/>
                    <a:gd name="T2" fmla="*/ 2147483647 w 129"/>
                    <a:gd name="T3" fmla="*/ 2147483647 h 91"/>
                    <a:gd name="T4" fmla="*/ 2147483647 w 129"/>
                    <a:gd name="T5" fmla="*/ 2147483647 h 91"/>
                    <a:gd name="T6" fmla="*/ 2147483647 w 129"/>
                    <a:gd name="T7" fmla="*/ 2147483647 h 91"/>
                    <a:gd name="T8" fmla="*/ 2147483647 w 129"/>
                    <a:gd name="T9" fmla="*/ 2147483647 h 91"/>
                    <a:gd name="T10" fmla="*/ 2147483647 w 129"/>
                    <a:gd name="T11" fmla="*/ 2147483647 h 91"/>
                    <a:gd name="T12" fmla="*/ 2147483647 w 129"/>
                    <a:gd name="T13" fmla="*/ 2147483647 h 91"/>
                    <a:gd name="T14" fmla="*/ 2147483647 w 129"/>
                    <a:gd name="T15" fmla="*/ 2147483647 h 91"/>
                    <a:gd name="T16" fmla="*/ 2147483647 w 129"/>
                    <a:gd name="T17" fmla="*/ 2147483647 h 91"/>
                    <a:gd name="T18" fmla="*/ 2147483647 w 129"/>
                    <a:gd name="T19" fmla="*/ 2147483647 h 91"/>
                    <a:gd name="T20" fmla="*/ 2147483647 w 129"/>
                    <a:gd name="T21" fmla="*/ 2147483647 h 91"/>
                    <a:gd name="T22" fmla="*/ 2147483647 w 129"/>
                    <a:gd name="T23" fmla="*/ 2147483647 h 91"/>
                    <a:gd name="T24" fmla="*/ 2147483647 w 129"/>
                    <a:gd name="T25" fmla="*/ 2147483647 h 91"/>
                    <a:gd name="T26" fmla="*/ 2147483647 w 129"/>
                    <a:gd name="T27" fmla="*/ 2147483647 h 91"/>
                    <a:gd name="T28" fmla="*/ 2147483647 w 129"/>
                    <a:gd name="T29" fmla="*/ 2147483647 h 91"/>
                    <a:gd name="T30" fmla="*/ 0 w 129"/>
                    <a:gd name="T31" fmla="*/ 2147483647 h 91"/>
                    <a:gd name="T32" fmla="*/ 2147483647 w 129"/>
                    <a:gd name="T33" fmla="*/ 2147483647 h 91"/>
                    <a:gd name="T34" fmla="*/ 2147483647 w 129"/>
                    <a:gd name="T35" fmla="*/ 2147483647 h 91"/>
                    <a:gd name="T36" fmla="*/ 2147483647 w 129"/>
                    <a:gd name="T37" fmla="*/ 2147483647 h 91"/>
                    <a:gd name="T38" fmla="*/ 2147483647 w 129"/>
                    <a:gd name="T39" fmla="*/ 2147483647 h 91"/>
                    <a:gd name="T40" fmla="*/ 2147483647 w 129"/>
                    <a:gd name="T41" fmla="*/ 2147483647 h 91"/>
                    <a:gd name="T42" fmla="*/ 2147483647 w 129"/>
                    <a:gd name="T43" fmla="*/ 2147483647 h 91"/>
                    <a:gd name="T44" fmla="*/ 2147483647 w 129"/>
                    <a:gd name="T45" fmla="*/ 2147483647 h 91"/>
                    <a:gd name="T46" fmla="*/ 2147483647 w 129"/>
                    <a:gd name="T47" fmla="*/ 2147483647 h 91"/>
                    <a:gd name="T48" fmla="*/ 2147483647 w 129"/>
                    <a:gd name="T49" fmla="*/ 2147483647 h 91"/>
                    <a:gd name="T50" fmla="*/ 2147483647 w 129"/>
                    <a:gd name="T51" fmla="*/ 2147483647 h 91"/>
                    <a:gd name="T52" fmla="*/ 2147483647 w 129"/>
                    <a:gd name="T53" fmla="*/ 2147483647 h 91"/>
                    <a:gd name="T54" fmla="*/ 2147483647 w 129"/>
                    <a:gd name="T55" fmla="*/ 2147483647 h 91"/>
                    <a:gd name="T56" fmla="*/ 2147483647 w 129"/>
                    <a:gd name="T57" fmla="*/ 2147483647 h 91"/>
                    <a:gd name="T58" fmla="*/ 2147483647 w 129"/>
                    <a:gd name="T59" fmla="*/ 2147483647 h 91"/>
                    <a:gd name="T60" fmla="*/ 2147483647 w 129"/>
                    <a:gd name="T61" fmla="*/ 2147483647 h 91"/>
                    <a:gd name="T62" fmla="*/ 2147483647 w 129"/>
                    <a:gd name="T63" fmla="*/ 2147483647 h 91"/>
                    <a:gd name="T64" fmla="*/ 2147483647 w 129"/>
                    <a:gd name="T65" fmla="*/ 2147483647 h 91"/>
                    <a:gd name="T66" fmla="*/ 2147483647 w 129"/>
                    <a:gd name="T67" fmla="*/ 2147483647 h 91"/>
                    <a:gd name="T68" fmla="*/ 2147483647 w 129"/>
                    <a:gd name="T69" fmla="*/ 2147483647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29" h="91">
                      <a:moveTo>
                        <a:pt x="89" y="79"/>
                      </a:move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8" y="73"/>
                        <a:pt x="88" y="73"/>
                        <a:pt x="88" y="73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5" y="63"/>
                        <a:pt x="105" y="63"/>
                        <a:pt x="105" y="63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9" y="34"/>
                        <a:pt x="129" y="34"/>
                        <a:pt x="129" y="34"/>
                      </a:cubicBezTo>
                      <a:cubicBezTo>
                        <a:pt x="129" y="29"/>
                        <a:pt x="129" y="29"/>
                        <a:pt x="129" y="29"/>
                      </a:cubicBezTo>
                      <a:cubicBezTo>
                        <a:pt x="122" y="27"/>
                        <a:pt x="122" y="27"/>
                        <a:pt x="122" y="27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20" y="62"/>
                        <a:pt x="20" y="63"/>
                      </a:cubicBezTo>
                      <a:cubicBezTo>
                        <a:pt x="20" y="64"/>
                        <a:pt x="20" y="72"/>
                        <a:pt x="20" y="72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8" y="82"/>
                        <a:pt x="38" y="82"/>
                        <a:pt x="38" y="82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8" y="90"/>
                        <a:pt x="48" y="90"/>
                        <a:pt x="48" y="90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8" y="87"/>
                        <a:pt x="58" y="87"/>
                        <a:pt x="58" y="87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6" y="83"/>
                        <a:pt x="66" y="83"/>
                        <a:pt x="66" y="83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4" y="82"/>
                        <a:pt x="74" y="82"/>
                        <a:pt x="74" y="82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lnTo>
                        <a:pt x="89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0" name="Freeform 339"/>
                <p:cNvSpPr>
                  <a:spLocks/>
                </p:cNvSpPr>
                <p:nvPr/>
              </p:nvSpPr>
              <p:spPr bwMode="auto">
                <a:xfrm>
                  <a:off x="5721350" y="3643313"/>
                  <a:ext cx="22225" cy="14287"/>
                </a:xfrm>
                <a:custGeom>
                  <a:avLst/>
                  <a:gdLst>
                    <a:gd name="T0" fmla="*/ 0 w 18"/>
                    <a:gd name="T1" fmla="*/ 0 h 12"/>
                    <a:gd name="T2" fmla="*/ 0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2147483647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1" name="Rectangle 340"/>
                <p:cNvSpPr>
                  <a:spLocks noChangeArrowheads="1"/>
                </p:cNvSpPr>
                <p:nvPr/>
              </p:nvSpPr>
              <p:spPr bwMode="auto">
                <a:xfrm>
                  <a:off x="4903788" y="3275013"/>
                  <a:ext cx="9525" cy="1587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92" name="Freeform 347"/>
                <p:cNvSpPr>
                  <a:spLocks/>
                </p:cNvSpPr>
                <p:nvPr/>
              </p:nvSpPr>
              <p:spPr bwMode="auto">
                <a:xfrm>
                  <a:off x="4616450" y="2119313"/>
                  <a:ext cx="649288" cy="766762"/>
                </a:xfrm>
                <a:custGeom>
                  <a:avLst/>
                  <a:gdLst>
                    <a:gd name="T0" fmla="*/ 2147483647 w 83"/>
                    <a:gd name="T1" fmla="*/ 2147483647 h 98"/>
                    <a:gd name="T2" fmla="*/ 2147483647 w 83"/>
                    <a:gd name="T3" fmla="*/ 2147483647 h 98"/>
                    <a:gd name="T4" fmla="*/ 2147483647 w 83"/>
                    <a:gd name="T5" fmla="*/ 2147483647 h 98"/>
                    <a:gd name="T6" fmla="*/ 2147483647 w 83"/>
                    <a:gd name="T7" fmla="*/ 2147483647 h 98"/>
                    <a:gd name="T8" fmla="*/ 2147483647 w 83"/>
                    <a:gd name="T9" fmla="*/ 2147483647 h 98"/>
                    <a:gd name="T10" fmla="*/ 2147483647 w 83"/>
                    <a:gd name="T11" fmla="*/ 2147483647 h 98"/>
                    <a:gd name="T12" fmla="*/ 2147483647 w 83"/>
                    <a:gd name="T13" fmla="*/ 2147483647 h 98"/>
                    <a:gd name="T14" fmla="*/ 2147483647 w 83"/>
                    <a:gd name="T15" fmla="*/ 2147483647 h 98"/>
                    <a:gd name="T16" fmla="*/ 2147483647 w 83"/>
                    <a:gd name="T17" fmla="*/ 2147483647 h 98"/>
                    <a:gd name="T18" fmla="*/ 2147483647 w 83"/>
                    <a:gd name="T19" fmla="*/ 2147483647 h 98"/>
                    <a:gd name="T20" fmla="*/ 2147483647 w 83"/>
                    <a:gd name="T21" fmla="*/ 2147483647 h 98"/>
                    <a:gd name="T22" fmla="*/ 2147483647 w 83"/>
                    <a:gd name="T23" fmla="*/ 2147483647 h 98"/>
                    <a:gd name="T24" fmla="*/ 2147483647 w 83"/>
                    <a:gd name="T25" fmla="*/ 2147483647 h 98"/>
                    <a:gd name="T26" fmla="*/ 2147483647 w 83"/>
                    <a:gd name="T27" fmla="*/ 2147483647 h 98"/>
                    <a:gd name="T28" fmla="*/ 2147483647 w 83"/>
                    <a:gd name="T29" fmla="*/ 2147483647 h 98"/>
                    <a:gd name="T30" fmla="*/ 2147483647 w 83"/>
                    <a:gd name="T31" fmla="*/ 2147483647 h 98"/>
                    <a:gd name="T32" fmla="*/ 2147483647 w 83"/>
                    <a:gd name="T33" fmla="*/ 2147483647 h 98"/>
                    <a:gd name="T34" fmla="*/ 2147483647 w 83"/>
                    <a:gd name="T35" fmla="*/ 2147483647 h 98"/>
                    <a:gd name="T36" fmla="*/ 2147483647 w 83"/>
                    <a:gd name="T37" fmla="*/ 2147483647 h 98"/>
                    <a:gd name="T38" fmla="*/ 2147483647 w 83"/>
                    <a:gd name="T39" fmla="*/ 2147483647 h 98"/>
                    <a:gd name="T40" fmla="*/ 2147483647 w 83"/>
                    <a:gd name="T41" fmla="*/ 2147483647 h 98"/>
                    <a:gd name="T42" fmla="*/ 2147483647 w 83"/>
                    <a:gd name="T43" fmla="*/ 2147483647 h 98"/>
                    <a:gd name="T44" fmla="*/ 2147483647 w 83"/>
                    <a:gd name="T45" fmla="*/ 2147483647 h 98"/>
                    <a:gd name="T46" fmla="*/ 2147483647 w 83"/>
                    <a:gd name="T47" fmla="*/ 2147483647 h 98"/>
                    <a:gd name="T48" fmla="*/ 2147483647 w 83"/>
                    <a:gd name="T49" fmla="*/ 2147483647 h 98"/>
                    <a:gd name="T50" fmla="*/ 2147483647 w 83"/>
                    <a:gd name="T51" fmla="*/ 0 h 98"/>
                    <a:gd name="T52" fmla="*/ 2147483647 w 83"/>
                    <a:gd name="T53" fmla="*/ 2147483647 h 98"/>
                    <a:gd name="T54" fmla="*/ 2147483647 w 83"/>
                    <a:gd name="T55" fmla="*/ 2147483647 h 98"/>
                    <a:gd name="T56" fmla="*/ 2147483647 w 83"/>
                    <a:gd name="T57" fmla="*/ 2147483647 h 98"/>
                    <a:gd name="T58" fmla="*/ 2147483647 w 83"/>
                    <a:gd name="T59" fmla="*/ 2147483647 h 98"/>
                    <a:gd name="T60" fmla="*/ 2147483647 w 83"/>
                    <a:gd name="T61" fmla="*/ 2147483647 h 98"/>
                    <a:gd name="T62" fmla="*/ 2147483647 w 83"/>
                    <a:gd name="T63" fmla="*/ 2147483647 h 98"/>
                    <a:gd name="T64" fmla="*/ 2147483647 w 83"/>
                    <a:gd name="T65" fmla="*/ 2147483647 h 98"/>
                    <a:gd name="T66" fmla="*/ 2147483647 w 83"/>
                    <a:gd name="T67" fmla="*/ 2147483647 h 98"/>
                    <a:gd name="T68" fmla="*/ 2147483647 w 83"/>
                    <a:gd name="T69" fmla="*/ 2147483647 h 98"/>
                    <a:gd name="T70" fmla="*/ 2147483647 w 83"/>
                    <a:gd name="T71" fmla="*/ 2147483647 h 98"/>
                    <a:gd name="T72" fmla="*/ 2147483647 w 83"/>
                    <a:gd name="T73" fmla="*/ 2147483647 h 98"/>
                    <a:gd name="T74" fmla="*/ 2147483647 w 83"/>
                    <a:gd name="T75" fmla="*/ 2147483647 h 98"/>
                    <a:gd name="T76" fmla="*/ 2147483647 w 83"/>
                    <a:gd name="T77" fmla="*/ 2147483647 h 98"/>
                    <a:gd name="T78" fmla="*/ 2147483647 w 83"/>
                    <a:gd name="T79" fmla="*/ 2147483647 h 98"/>
                    <a:gd name="T80" fmla="*/ 2147483647 w 83"/>
                    <a:gd name="T81" fmla="*/ 2147483647 h 98"/>
                    <a:gd name="T82" fmla="*/ 2147483647 w 83"/>
                    <a:gd name="T83" fmla="*/ 2147483647 h 98"/>
                    <a:gd name="T84" fmla="*/ 2147483647 w 83"/>
                    <a:gd name="T85" fmla="*/ 2147483647 h 98"/>
                    <a:gd name="T86" fmla="*/ 2147483647 w 83"/>
                    <a:gd name="T87" fmla="*/ 2147483647 h 98"/>
                    <a:gd name="T88" fmla="*/ 2147483647 w 83"/>
                    <a:gd name="T89" fmla="*/ 2147483647 h 98"/>
                    <a:gd name="T90" fmla="*/ 2147483647 w 83"/>
                    <a:gd name="T91" fmla="*/ 2147483647 h 9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83" h="98">
                      <a:moveTo>
                        <a:pt x="23" y="87"/>
                      </a:moveTo>
                      <a:cubicBezTo>
                        <a:pt x="23" y="87"/>
                        <a:pt x="24" y="87"/>
                        <a:pt x="24" y="86"/>
                      </a:cubicBezTo>
                      <a:cubicBezTo>
                        <a:pt x="24" y="86"/>
                        <a:pt x="24" y="82"/>
                        <a:pt x="24" y="82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3" y="70"/>
                        <a:pt x="23" y="70"/>
                      </a:cubicBezTo>
                      <a:cubicBezTo>
                        <a:pt x="23" y="69"/>
                        <a:pt x="24" y="65"/>
                        <a:pt x="24" y="65"/>
                      </a:cubicBezTo>
                      <a:cubicBezTo>
                        <a:pt x="24" y="65"/>
                        <a:pt x="24" y="62"/>
                        <a:pt x="24" y="62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8" y="14"/>
                        <a:pt x="68" y="14"/>
                        <a:pt x="68" y="14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4" y="71"/>
                        <a:pt x="4" y="71"/>
                        <a:pt x="4" y="71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7" y="98"/>
                        <a:pt x="7" y="98"/>
                        <a:pt x="7" y="98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20" y="92"/>
                        <a:pt x="20" y="92"/>
                        <a:pt x="20" y="92"/>
                      </a:cubicBez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lnTo>
                        <a:pt x="23" y="8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3" name="Freeform 348"/>
                <p:cNvSpPr>
                  <a:spLocks/>
                </p:cNvSpPr>
                <p:nvPr/>
              </p:nvSpPr>
              <p:spPr bwMode="auto">
                <a:xfrm>
                  <a:off x="4772025" y="2268538"/>
                  <a:ext cx="320675" cy="733425"/>
                </a:xfrm>
                <a:custGeom>
                  <a:avLst/>
                  <a:gdLst>
                    <a:gd name="T0" fmla="*/ 329757991 w 10000"/>
                    <a:gd name="T1" fmla="*/ 900343932 h 9895"/>
                    <a:gd name="T2" fmla="*/ 321712352 w 10000"/>
                    <a:gd name="T3" fmla="*/ 642988176 h 9895"/>
                    <a:gd name="T4" fmla="*/ 305620110 w 10000"/>
                    <a:gd name="T5" fmla="*/ 257355682 h 9895"/>
                    <a:gd name="T6" fmla="*/ 281514137 w 10000"/>
                    <a:gd name="T7" fmla="*/ 214195752 h 9895"/>
                    <a:gd name="T8" fmla="*/ 249329623 w 10000"/>
                    <a:gd name="T9" fmla="*/ 0 h 9895"/>
                    <a:gd name="T10" fmla="*/ 233237382 w 10000"/>
                    <a:gd name="T11" fmla="*/ 128677878 h 9895"/>
                    <a:gd name="T12" fmla="*/ 217145140 w 10000"/>
                    <a:gd name="T13" fmla="*/ 214195752 h 9895"/>
                    <a:gd name="T14" fmla="*/ 176947920 w 10000"/>
                    <a:gd name="T15" fmla="*/ 385627008 h 9895"/>
                    <a:gd name="T16" fmla="*/ 144763406 w 10000"/>
                    <a:gd name="T17" fmla="*/ 471551434 h 9895"/>
                    <a:gd name="T18" fmla="*/ 144763406 w 10000"/>
                    <a:gd name="T19" fmla="*/ 685741627 h 9895"/>
                    <a:gd name="T20" fmla="*/ 112612851 w 10000"/>
                    <a:gd name="T21" fmla="*/ 1028615184 h 9895"/>
                    <a:gd name="T22" fmla="*/ 88473944 w 10000"/>
                    <a:gd name="T23" fmla="*/ 1328729803 h 9895"/>
                    <a:gd name="T24" fmla="*/ 80428336 w 10000"/>
                    <a:gd name="T25" fmla="*/ 1586085559 h 9895"/>
                    <a:gd name="T26" fmla="*/ 48243854 w 10000"/>
                    <a:gd name="T27" fmla="*/ 1757522301 h 9895"/>
                    <a:gd name="T28" fmla="*/ 32184514 w 10000"/>
                    <a:gd name="T29" fmla="*/ 1971718053 h 9895"/>
                    <a:gd name="T30" fmla="*/ 32184514 w 10000"/>
                    <a:gd name="T31" fmla="*/ 2147483647 h 9895"/>
                    <a:gd name="T32" fmla="*/ 32184514 w 10000"/>
                    <a:gd name="T33" fmla="*/ 2147483647 h 9895"/>
                    <a:gd name="T34" fmla="*/ 32184514 w 10000"/>
                    <a:gd name="T35" fmla="*/ 2147483647 h 9895"/>
                    <a:gd name="T36" fmla="*/ 8045607 w 10000"/>
                    <a:gd name="T37" fmla="*/ 2147483647 h 9895"/>
                    <a:gd name="T38" fmla="*/ 16092241 w 10000"/>
                    <a:gd name="T39" fmla="*/ 2147483647 h 9895"/>
                    <a:gd name="T40" fmla="*/ 57377416 w 10000"/>
                    <a:gd name="T41" fmla="*/ 2147483647 h 9895"/>
                    <a:gd name="T42" fmla="*/ 62950940 w 10000"/>
                    <a:gd name="T43" fmla="*/ 2147483647 h 9895"/>
                    <a:gd name="T44" fmla="*/ 80428336 w 10000"/>
                    <a:gd name="T45" fmla="*/ 2147483647 h 9895"/>
                    <a:gd name="T46" fmla="*/ 104566217 w 10000"/>
                    <a:gd name="T47" fmla="*/ 2147483647 h 9895"/>
                    <a:gd name="T48" fmla="*/ 144763406 w 10000"/>
                    <a:gd name="T49" fmla="*/ 2147483647 h 9895"/>
                    <a:gd name="T50" fmla="*/ 152810071 w 10000"/>
                    <a:gd name="T51" fmla="*/ 2147483647 h 9895"/>
                    <a:gd name="T52" fmla="*/ 193040161 w 10000"/>
                    <a:gd name="T53" fmla="*/ 2147483647 h 9895"/>
                    <a:gd name="T54" fmla="*/ 184994553 w 10000"/>
                    <a:gd name="T55" fmla="*/ 2147483647 h 9895"/>
                    <a:gd name="T56" fmla="*/ 168902312 w 10000"/>
                    <a:gd name="T57" fmla="*/ 2147483647 h 9895"/>
                    <a:gd name="T58" fmla="*/ 193040161 w 10000"/>
                    <a:gd name="T59" fmla="*/ 1971718053 h 9895"/>
                    <a:gd name="T60" fmla="*/ 265421864 w 10000"/>
                    <a:gd name="T61" fmla="*/ 1714768849 h 9895"/>
                    <a:gd name="T62" fmla="*/ 265421864 w 10000"/>
                    <a:gd name="T63" fmla="*/ 1457407681 h 9895"/>
                    <a:gd name="T64" fmla="*/ 305620110 w 10000"/>
                    <a:gd name="T65" fmla="*/ 1157293062 h 9895"/>
                    <a:gd name="T66" fmla="*/ 329757991 w 10000"/>
                    <a:gd name="T67" fmla="*/ 1157293062 h 989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9895">
                      <a:moveTo>
                        <a:pt x="10000" y="2316"/>
                      </a:moveTo>
                      <a:lnTo>
                        <a:pt x="10000" y="2211"/>
                      </a:lnTo>
                      <a:lnTo>
                        <a:pt x="9756" y="1895"/>
                      </a:lnTo>
                      <a:lnTo>
                        <a:pt x="9756" y="1579"/>
                      </a:lnTo>
                      <a:lnTo>
                        <a:pt x="9756" y="1158"/>
                      </a:lnTo>
                      <a:lnTo>
                        <a:pt x="9268" y="632"/>
                      </a:lnTo>
                      <a:lnTo>
                        <a:pt x="9024" y="632"/>
                      </a:lnTo>
                      <a:lnTo>
                        <a:pt x="8537" y="526"/>
                      </a:lnTo>
                      <a:lnTo>
                        <a:pt x="7805" y="211"/>
                      </a:lnTo>
                      <a:lnTo>
                        <a:pt x="7561" y="0"/>
                      </a:lnTo>
                      <a:lnTo>
                        <a:pt x="7317" y="0"/>
                      </a:lnTo>
                      <a:lnTo>
                        <a:pt x="7073" y="316"/>
                      </a:lnTo>
                      <a:lnTo>
                        <a:pt x="7073" y="526"/>
                      </a:lnTo>
                      <a:lnTo>
                        <a:pt x="6585" y="526"/>
                      </a:lnTo>
                      <a:lnTo>
                        <a:pt x="5854" y="526"/>
                      </a:lnTo>
                      <a:lnTo>
                        <a:pt x="5366" y="947"/>
                      </a:lnTo>
                      <a:lnTo>
                        <a:pt x="5122" y="947"/>
                      </a:lnTo>
                      <a:lnTo>
                        <a:pt x="4390" y="1158"/>
                      </a:lnTo>
                      <a:lnTo>
                        <a:pt x="4146" y="1368"/>
                      </a:lnTo>
                      <a:lnTo>
                        <a:pt x="4390" y="1684"/>
                      </a:lnTo>
                      <a:lnTo>
                        <a:pt x="3902" y="2000"/>
                      </a:lnTo>
                      <a:lnTo>
                        <a:pt x="3415" y="2526"/>
                      </a:lnTo>
                      <a:lnTo>
                        <a:pt x="2927" y="2632"/>
                      </a:lnTo>
                      <a:lnTo>
                        <a:pt x="2683" y="3263"/>
                      </a:lnTo>
                      <a:lnTo>
                        <a:pt x="2195" y="3684"/>
                      </a:lnTo>
                      <a:lnTo>
                        <a:pt x="2439" y="3895"/>
                      </a:lnTo>
                      <a:lnTo>
                        <a:pt x="2439" y="4211"/>
                      </a:lnTo>
                      <a:lnTo>
                        <a:pt x="1463" y="4316"/>
                      </a:lnTo>
                      <a:lnTo>
                        <a:pt x="976" y="4526"/>
                      </a:lnTo>
                      <a:lnTo>
                        <a:pt x="976" y="4842"/>
                      </a:lnTo>
                      <a:cubicBezTo>
                        <a:pt x="976" y="4842"/>
                        <a:pt x="732" y="5263"/>
                        <a:pt x="732" y="5368"/>
                      </a:cubicBezTo>
                      <a:cubicBezTo>
                        <a:pt x="813" y="5544"/>
                        <a:pt x="895" y="5719"/>
                        <a:pt x="976" y="5895"/>
                      </a:cubicBezTo>
                      <a:lnTo>
                        <a:pt x="1463" y="6211"/>
                      </a:lnTo>
                      <a:lnTo>
                        <a:pt x="976" y="6421"/>
                      </a:lnTo>
                      <a:lnTo>
                        <a:pt x="976" y="6632"/>
                      </a:lnTo>
                      <a:lnTo>
                        <a:pt x="976" y="7053"/>
                      </a:lnTo>
                      <a:cubicBezTo>
                        <a:pt x="976" y="7158"/>
                        <a:pt x="732" y="7158"/>
                        <a:pt x="732" y="7158"/>
                      </a:cubicBezTo>
                      <a:lnTo>
                        <a:pt x="244" y="7684"/>
                      </a:lnTo>
                      <a:lnTo>
                        <a:pt x="0" y="7789"/>
                      </a:lnTo>
                      <a:cubicBezTo>
                        <a:pt x="488" y="8316"/>
                        <a:pt x="329" y="8217"/>
                        <a:pt x="488" y="8316"/>
                      </a:cubicBezTo>
                      <a:cubicBezTo>
                        <a:pt x="647" y="8415"/>
                        <a:pt x="746" y="8264"/>
                        <a:pt x="955" y="8384"/>
                      </a:cubicBezTo>
                      <a:cubicBezTo>
                        <a:pt x="1164" y="8504"/>
                        <a:pt x="1597" y="8867"/>
                        <a:pt x="1740" y="9038"/>
                      </a:cubicBezTo>
                      <a:cubicBezTo>
                        <a:pt x="1883" y="9209"/>
                        <a:pt x="1786" y="9301"/>
                        <a:pt x="1814" y="9410"/>
                      </a:cubicBezTo>
                      <a:cubicBezTo>
                        <a:pt x="1842" y="9519"/>
                        <a:pt x="1865" y="9637"/>
                        <a:pt x="1909" y="9693"/>
                      </a:cubicBezTo>
                      <a:cubicBezTo>
                        <a:pt x="1953" y="9749"/>
                        <a:pt x="1990" y="9709"/>
                        <a:pt x="2078" y="9743"/>
                      </a:cubicBezTo>
                      <a:cubicBezTo>
                        <a:pt x="2166" y="9777"/>
                        <a:pt x="2338" y="9905"/>
                        <a:pt x="2439" y="9895"/>
                      </a:cubicBezTo>
                      <a:cubicBezTo>
                        <a:pt x="2540" y="9885"/>
                        <a:pt x="2602" y="9754"/>
                        <a:pt x="2683" y="9684"/>
                      </a:cubicBezTo>
                      <a:lnTo>
                        <a:pt x="3171" y="9474"/>
                      </a:lnTo>
                      <a:lnTo>
                        <a:pt x="3902" y="9474"/>
                      </a:lnTo>
                      <a:lnTo>
                        <a:pt x="4390" y="9053"/>
                      </a:lnTo>
                      <a:cubicBezTo>
                        <a:pt x="4471" y="8807"/>
                        <a:pt x="4553" y="8562"/>
                        <a:pt x="4634" y="8316"/>
                      </a:cubicBezTo>
                      <a:lnTo>
                        <a:pt x="4634" y="7895"/>
                      </a:lnTo>
                      <a:lnTo>
                        <a:pt x="5122" y="7789"/>
                      </a:lnTo>
                      <a:lnTo>
                        <a:pt x="5854" y="7684"/>
                      </a:lnTo>
                      <a:lnTo>
                        <a:pt x="5854" y="7158"/>
                      </a:lnTo>
                      <a:lnTo>
                        <a:pt x="5610" y="6842"/>
                      </a:lnTo>
                      <a:lnTo>
                        <a:pt x="4878" y="6632"/>
                      </a:lnTo>
                      <a:cubicBezTo>
                        <a:pt x="4959" y="6386"/>
                        <a:pt x="5041" y="6141"/>
                        <a:pt x="5122" y="5895"/>
                      </a:cubicBezTo>
                      <a:lnTo>
                        <a:pt x="5122" y="5368"/>
                      </a:lnTo>
                      <a:lnTo>
                        <a:pt x="5854" y="4842"/>
                      </a:lnTo>
                      <a:lnTo>
                        <a:pt x="6585" y="4632"/>
                      </a:lnTo>
                      <a:lnTo>
                        <a:pt x="8049" y="4211"/>
                      </a:lnTo>
                      <a:lnTo>
                        <a:pt x="8293" y="3895"/>
                      </a:lnTo>
                      <a:lnTo>
                        <a:pt x="8049" y="3579"/>
                      </a:lnTo>
                      <a:lnTo>
                        <a:pt x="8537" y="3263"/>
                      </a:lnTo>
                      <a:lnTo>
                        <a:pt x="9268" y="2842"/>
                      </a:lnTo>
                      <a:lnTo>
                        <a:pt x="10000" y="2947"/>
                      </a:lnTo>
                      <a:lnTo>
                        <a:pt x="10000" y="2842"/>
                      </a:lnTo>
                      <a:lnTo>
                        <a:pt x="10000" y="23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4" name="Freeform 349"/>
                <p:cNvSpPr>
                  <a:spLocks/>
                </p:cNvSpPr>
                <p:nvPr/>
              </p:nvSpPr>
              <p:spPr bwMode="auto">
                <a:xfrm>
                  <a:off x="5046663" y="3135313"/>
                  <a:ext cx="446087" cy="287337"/>
                </a:xfrm>
                <a:custGeom>
                  <a:avLst/>
                  <a:gdLst>
                    <a:gd name="T0" fmla="*/ 2147483647 w 57"/>
                    <a:gd name="T1" fmla="*/ 2147483647 h 37"/>
                    <a:gd name="T2" fmla="*/ 2147483647 w 57"/>
                    <a:gd name="T3" fmla="*/ 2147483647 h 37"/>
                    <a:gd name="T4" fmla="*/ 2147483647 w 57"/>
                    <a:gd name="T5" fmla="*/ 2147483647 h 37"/>
                    <a:gd name="T6" fmla="*/ 2147483647 w 57"/>
                    <a:gd name="T7" fmla="*/ 2147483647 h 37"/>
                    <a:gd name="T8" fmla="*/ 2147483647 w 57"/>
                    <a:gd name="T9" fmla="*/ 2147483647 h 37"/>
                    <a:gd name="T10" fmla="*/ 2147483647 w 57"/>
                    <a:gd name="T11" fmla="*/ 2147483647 h 37"/>
                    <a:gd name="T12" fmla="*/ 2147483647 w 57"/>
                    <a:gd name="T13" fmla="*/ 2147483647 h 37"/>
                    <a:gd name="T14" fmla="*/ 2147483647 w 57"/>
                    <a:gd name="T15" fmla="*/ 2147483647 h 37"/>
                    <a:gd name="T16" fmla="*/ 2147483647 w 57"/>
                    <a:gd name="T17" fmla="*/ 2147483647 h 37"/>
                    <a:gd name="T18" fmla="*/ 2147483647 w 57"/>
                    <a:gd name="T19" fmla="*/ 2147483647 h 37"/>
                    <a:gd name="T20" fmla="*/ 2147483647 w 57"/>
                    <a:gd name="T21" fmla="*/ 2147483647 h 37"/>
                    <a:gd name="T22" fmla="*/ 2147483647 w 57"/>
                    <a:gd name="T23" fmla="*/ 0 h 37"/>
                    <a:gd name="T24" fmla="*/ 2147483647 w 57"/>
                    <a:gd name="T25" fmla="*/ 0 h 37"/>
                    <a:gd name="T26" fmla="*/ 2147483647 w 57"/>
                    <a:gd name="T27" fmla="*/ 2147483647 h 37"/>
                    <a:gd name="T28" fmla="*/ 2147483647 w 57"/>
                    <a:gd name="T29" fmla="*/ 2147483647 h 37"/>
                    <a:gd name="T30" fmla="*/ 2147483647 w 57"/>
                    <a:gd name="T31" fmla="*/ 2147483647 h 37"/>
                    <a:gd name="T32" fmla="*/ 2147483647 w 57"/>
                    <a:gd name="T33" fmla="*/ 2147483647 h 37"/>
                    <a:gd name="T34" fmla="*/ 2147483647 w 57"/>
                    <a:gd name="T35" fmla="*/ 2147483647 h 37"/>
                    <a:gd name="T36" fmla="*/ 2147483647 w 57"/>
                    <a:gd name="T37" fmla="*/ 2147483647 h 37"/>
                    <a:gd name="T38" fmla="*/ 2147483647 w 57"/>
                    <a:gd name="T39" fmla="*/ 2147483647 h 37"/>
                    <a:gd name="T40" fmla="*/ 2147483647 w 57"/>
                    <a:gd name="T41" fmla="*/ 2147483647 h 37"/>
                    <a:gd name="T42" fmla="*/ 2147483647 w 57"/>
                    <a:gd name="T43" fmla="*/ 2147483647 h 37"/>
                    <a:gd name="T44" fmla="*/ 0 w 57"/>
                    <a:gd name="T45" fmla="*/ 2147483647 h 37"/>
                    <a:gd name="T46" fmla="*/ 0 w 57"/>
                    <a:gd name="T47" fmla="*/ 2147483647 h 37"/>
                    <a:gd name="T48" fmla="*/ 2147483647 w 57"/>
                    <a:gd name="T49" fmla="*/ 2147483647 h 37"/>
                    <a:gd name="T50" fmla="*/ 2147483647 w 57"/>
                    <a:gd name="T51" fmla="*/ 2147483647 h 37"/>
                    <a:gd name="T52" fmla="*/ 2147483647 w 57"/>
                    <a:gd name="T53" fmla="*/ 2147483647 h 37"/>
                    <a:gd name="T54" fmla="*/ 2147483647 w 57"/>
                    <a:gd name="T55" fmla="*/ 2147483647 h 37"/>
                    <a:gd name="T56" fmla="*/ 2147483647 w 57"/>
                    <a:gd name="T57" fmla="*/ 2147483647 h 37"/>
                    <a:gd name="T58" fmla="*/ 2147483647 w 57"/>
                    <a:gd name="T59" fmla="*/ 2147483647 h 37"/>
                    <a:gd name="T60" fmla="*/ 2147483647 w 57"/>
                    <a:gd name="T61" fmla="*/ 2147483647 h 37"/>
                    <a:gd name="T62" fmla="*/ 2147483647 w 57"/>
                    <a:gd name="T63" fmla="*/ 2147483647 h 37"/>
                    <a:gd name="T64" fmla="*/ 2147483647 w 57"/>
                    <a:gd name="T65" fmla="*/ 2147483647 h 37"/>
                    <a:gd name="T66" fmla="*/ 2147483647 w 57"/>
                    <a:gd name="T67" fmla="*/ 2147483647 h 37"/>
                    <a:gd name="T68" fmla="*/ 2147483647 w 57"/>
                    <a:gd name="T69" fmla="*/ 2147483647 h 37"/>
                    <a:gd name="T70" fmla="*/ 2147483647 w 57"/>
                    <a:gd name="T71" fmla="*/ 2147483647 h 37"/>
                    <a:gd name="T72" fmla="*/ 2147483647 w 57"/>
                    <a:gd name="T73" fmla="*/ 2147483647 h 37"/>
                    <a:gd name="T74" fmla="*/ 2147483647 w 57"/>
                    <a:gd name="T75" fmla="*/ 2147483647 h 37"/>
                    <a:gd name="T76" fmla="*/ 2147483647 w 57"/>
                    <a:gd name="T77" fmla="*/ 2147483647 h 37"/>
                    <a:gd name="T78" fmla="*/ 2147483647 w 57"/>
                    <a:gd name="T79" fmla="*/ 2147483647 h 37"/>
                    <a:gd name="T80" fmla="*/ 2147483647 w 57"/>
                    <a:gd name="T81" fmla="*/ 2147483647 h 37"/>
                    <a:gd name="T82" fmla="*/ 2147483647 w 57"/>
                    <a:gd name="T83" fmla="*/ 2147483647 h 37"/>
                    <a:gd name="T84" fmla="*/ 2147483647 w 57"/>
                    <a:gd name="T85" fmla="*/ 2147483647 h 37"/>
                    <a:gd name="T86" fmla="*/ 2147483647 w 57"/>
                    <a:gd name="T87" fmla="*/ 2147483647 h 37"/>
                    <a:gd name="T88" fmla="*/ 2147483647 w 57"/>
                    <a:gd name="T89" fmla="*/ 2147483647 h 37"/>
                    <a:gd name="T90" fmla="*/ 2147483647 w 57"/>
                    <a:gd name="T91" fmla="*/ 2147483647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57" h="37">
                      <a:moveTo>
                        <a:pt x="54" y="22"/>
                      </a:move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6" y="26"/>
                        <a:pt x="25" y="28"/>
                      </a:cubicBezTo>
                      <a:cubicBezTo>
                        <a:pt x="25" y="29"/>
                        <a:pt x="22" y="30"/>
                        <a:pt x="22" y="30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5" name="Freeform 350"/>
                <p:cNvSpPr>
                  <a:spLocks/>
                </p:cNvSpPr>
                <p:nvPr/>
              </p:nvSpPr>
              <p:spPr bwMode="auto">
                <a:xfrm>
                  <a:off x="5303838" y="3135313"/>
                  <a:ext cx="55562" cy="30162"/>
                </a:xfrm>
                <a:custGeom>
                  <a:avLst/>
                  <a:gdLst>
                    <a:gd name="T0" fmla="*/ 2147483647 w 42"/>
                    <a:gd name="T1" fmla="*/ 2147483647 h 24"/>
                    <a:gd name="T2" fmla="*/ 2147483647 w 42"/>
                    <a:gd name="T3" fmla="*/ 0 h 24"/>
                    <a:gd name="T4" fmla="*/ 0 w 42"/>
                    <a:gd name="T5" fmla="*/ 2147483647 h 24"/>
                    <a:gd name="T6" fmla="*/ 2147483647 w 42"/>
                    <a:gd name="T7" fmla="*/ 2147483647 h 24"/>
                    <a:gd name="T8" fmla="*/ 2147483647 w 42"/>
                    <a:gd name="T9" fmla="*/ 2147483647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42" y="2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6" name="Freeform 359"/>
                <p:cNvSpPr>
                  <a:spLocks/>
                </p:cNvSpPr>
                <p:nvPr/>
              </p:nvSpPr>
              <p:spPr bwMode="auto">
                <a:xfrm>
                  <a:off x="4991100" y="3009900"/>
                  <a:ext cx="77788" cy="47625"/>
                </a:xfrm>
                <a:custGeom>
                  <a:avLst/>
                  <a:gdLst>
                    <a:gd name="T0" fmla="*/ 2147483647 w 60"/>
                    <a:gd name="T1" fmla="*/ 2147483647 h 36"/>
                    <a:gd name="T2" fmla="*/ 2147483647 w 60"/>
                    <a:gd name="T3" fmla="*/ 2147483647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0 h 36"/>
                    <a:gd name="T10" fmla="*/ 2147483647 w 60"/>
                    <a:gd name="T11" fmla="*/ 0 h 36"/>
                    <a:gd name="T12" fmla="*/ 2147483647 w 60"/>
                    <a:gd name="T13" fmla="*/ 2147483647 h 36"/>
                    <a:gd name="T14" fmla="*/ 0 w 60"/>
                    <a:gd name="T15" fmla="*/ 2147483647 h 36"/>
                    <a:gd name="T16" fmla="*/ 2147483647 w 60"/>
                    <a:gd name="T17" fmla="*/ 2147483647 h 36"/>
                    <a:gd name="T18" fmla="*/ 2147483647 w 60"/>
                    <a:gd name="T19" fmla="*/ 2147483647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0" h="36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2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7" name="Freeform 360"/>
                <p:cNvSpPr>
                  <a:spLocks/>
                </p:cNvSpPr>
                <p:nvPr/>
              </p:nvSpPr>
              <p:spPr bwMode="auto">
                <a:xfrm>
                  <a:off x="4849813" y="3033713"/>
                  <a:ext cx="242887" cy="217487"/>
                </a:xfrm>
                <a:custGeom>
                  <a:avLst/>
                  <a:gdLst>
                    <a:gd name="T0" fmla="*/ 2147483647 w 31"/>
                    <a:gd name="T1" fmla="*/ 2147483647 h 28"/>
                    <a:gd name="T2" fmla="*/ 2147483647 w 31"/>
                    <a:gd name="T3" fmla="*/ 2147483647 h 28"/>
                    <a:gd name="T4" fmla="*/ 2147483647 w 31"/>
                    <a:gd name="T5" fmla="*/ 2147483647 h 28"/>
                    <a:gd name="T6" fmla="*/ 2147483647 w 31"/>
                    <a:gd name="T7" fmla="*/ 2147483647 h 28"/>
                    <a:gd name="T8" fmla="*/ 2147483647 w 31"/>
                    <a:gd name="T9" fmla="*/ 2147483647 h 28"/>
                    <a:gd name="T10" fmla="*/ 2147483647 w 31"/>
                    <a:gd name="T11" fmla="*/ 2147483647 h 28"/>
                    <a:gd name="T12" fmla="*/ 2147483647 w 31"/>
                    <a:gd name="T13" fmla="*/ 2147483647 h 28"/>
                    <a:gd name="T14" fmla="*/ 2147483647 w 31"/>
                    <a:gd name="T15" fmla="*/ 2147483647 h 28"/>
                    <a:gd name="T16" fmla="*/ 2147483647 w 31"/>
                    <a:gd name="T17" fmla="*/ 2147483647 h 28"/>
                    <a:gd name="T18" fmla="*/ 2147483647 w 31"/>
                    <a:gd name="T19" fmla="*/ 2147483647 h 28"/>
                    <a:gd name="T20" fmla="*/ 2147483647 w 31"/>
                    <a:gd name="T21" fmla="*/ 2147483647 h 28"/>
                    <a:gd name="T22" fmla="*/ 2147483647 w 31"/>
                    <a:gd name="T23" fmla="*/ 2147483647 h 28"/>
                    <a:gd name="T24" fmla="*/ 2147483647 w 31"/>
                    <a:gd name="T25" fmla="*/ 2147483647 h 28"/>
                    <a:gd name="T26" fmla="*/ 2147483647 w 31"/>
                    <a:gd name="T27" fmla="*/ 2147483647 h 28"/>
                    <a:gd name="T28" fmla="*/ 2147483647 w 31"/>
                    <a:gd name="T29" fmla="*/ 2147483647 h 28"/>
                    <a:gd name="T30" fmla="*/ 2147483647 w 31"/>
                    <a:gd name="T31" fmla="*/ 2147483647 h 28"/>
                    <a:gd name="T32" fmla="*/ 2147483647 w 31"/>
                    <a:gd name="T33" fmla="*/ 2147483647 h 28"/>
                    <a:gd name="T34" fmla="*/ 2147483647 w 31"/>
                    <a:gd name="T35" fmla="*/ 2147483647 h 28"/>
                    <a:gd name="T36" fmla="*/ 2147483647 w 31"/>
                    <a:gd name="T37" fmla="*/ 2147483647 h 28"/>
                    <a:gd name="T38" fmla="*/ 2147483647 w 31"/>
                    <a:gd name="T39" fmla="*/ 2147483647 h 28"/>
                    <a:gd name="T40" fmla="*/ 2147483647 w 31"/>
                    <a:gd name="T41" fmla="*/ 2147483647 h 28"/>
                    <a:gd name="T42" fmla="*/ 2147483647 w 31"/>
                    <a:gd name="T43" fmla="*/ 2147483647 h 28"/>
                    <a:gd name="T44" fmla="*/ 2147483647 w 31"/>
                    <a:gd name="T45" fmla="*/ 2147483647 h 28"/>
                    <a:gd name="T46" fmla="*/ 2147483647 w 31"/>
                    <a:gd name="T47" fmla="*/ 0 h 28"/>
                    <a:gd name="T48" fmla="*/ 2147483647 w 31"/>
                    <a:gd name="T49" fmla="*/ 2147483647 h 28"/>
                    <a:gd name="T50" fmla="*/ 2147483647 w 31"/>
                    <a:gd name="T51" fmla="*/ 2147483647 h 28"/>
                    <a:gd name="T52" fmla="*/ 2147483647 w 31"/>
                    <a:gd name="T53" fmla="*/ 0 h 28"/>
                    <a:gd name="T54" fmla="*/ 2147483647 w 31"/>
                    <a:gd name="T55" fmla="*/ 0 h 28"/>
                    <a:gd name="T56" fmla="*/ 2147483647 w 31"/>
                    <a:gd name="T57" fmla="*/ 2147483647 h 28"/>
                    <a:gd name="T58" fmla="*/ 2147483647 w 31"/>
                    <a:gd name="T59" fmla="*/ 2147483647 h 28"/>
                    <a:gd name="T60" fmla="*/ 0 w 31"/>
                    <a:gd name="T61" fmla="*/ 2147483647 h 28"/>
                    <a:gd name="T62" fmla="*/ 0 w 31"/>
                    <a:gd name="T63" fmla="*/ 2147483647 h 28"/>
                    <a:gd name="T64" fmla="*/ 2147483647 w 31"/>
                    <a:gd name="T65" fmla="*/ 2147483647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1" h="28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7"/>
                        <a:pt x="2" y="17"/>
                      </a:cubicBezTo>
                      <a:cubicBezTo>
                        <a:pt x="2" y="17"/>
                        <a:pt x="2" y="19"/>
                        <a:pt x="2" y="20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5" y="1"/>
                        <a:pt x="15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8" name="Freeform 364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9" name="Freeform 365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0" name="Freeform 366"/>
                <p:cNvSpPr>
                  <a:spLocks/>
                </p:cNvSpPr>
                <p:nvPr/>
              </p:nvSpPr>
              <p:spPr bwMode="auto">
                <a:xfrm>
                  <a:off x="4198938" y="4016375"/>
                  <a:ext cx="407987" cy="384175"/>
                </a:xfrm>
                <a:custGeom>
                  <a:avLst/>
                  <a:gdLst>
                    <a:gd name="T0" fmla="*/ 2147483647 w 52"/>
                    <a:gd name="T1" fmla="*/ 2147483647 h 49"/>
                    <a:gd name="T2" fmla="*/ 2147483647 w 52"/>
                    <a:gd name="T3" fmla="*/ 2147483647 h 49"/>
                    <a:gd name="T4" fmla="*/ 2147483647 w 52"/>
                    <a:gd name="T5" fmla="*/ 2147483647 h 49"/>
                    <a:gd name="T6" fmla="*/ 2147483647 w 52"/>
                    <a:gd name="T7" fmla="*/ 2147483647 h 49"/>
                    <a:gd name="T8" fmla="*/ 2147483647 w 52"/>
                    <a:gd name="T9" fmla="*/ 2147483647 h 49"/>
                    <a:gd name="T10" fmla="*/ 2147483647 w 52"/>
                    <a:gd name="T11" fmla="*/ 2147483647 h 49"/>
                    <a:gd name="T12" fmla="*/ 2147483647 w 52"/>
                    <a:gd name="T13" fmla="*/ 2147483647 h 49"/>
                    <a:gd name="T14" fmla="*/ 2147483647 w 52"/>
                    <a:gd name="T15" fmla="*/ 2147483647 h 49"/>
                    <a:gd name="T16" fmla="*/ 2147483647 w 52"/>
                    <a:gd name="T17" fmla="*/ 2147483647 h 49"/>
                    <a:gd name="T18" fmla="*/ 2147483647 w 52"/>
                    <a:gd name="T19" fmla="*/ 2147483647 h 49"/>
                    <a:gd name="T20" fmla="*/ 2147483647 w 52"/>
                    <a:gd name="T21" fmla="*/ 2147483647 h 49"/>
                    <a:gd name="T22" fmla="*/ 2147483647 w 52"/>
                    <a:gd name="T23" fmla="*/ 0 h 49"/>
                    <a:gd name="T24" fmla="*/ 2147483647 w 52"/>
                    <a:gd name="T25" fmla="*/ 0 h 49"/>
                    <a:gd name="T26" fmla="*/ 2147483647 w 52"/>
                    <a:gd name="T27" fmla="*/ 2147483647 h 49"/>
                    <a:gd name="T28" fmla="*/ 2147483647 w 52"/>
                    <a:gd name="T29" fmla="*/ 2147483647 h 49"/>
                    <a:gd name="T30" fmla="*/ 2147483647 w 52"/>
                    <a:gd name="T31" fmla="*/ 2147483647 h 49"/>
                    <a:gd name="T32" fmla="*/ 2147483647 w 52"/>
                    <a:gd name="T33" fmla="*/ 2147483647 h 49"/>
                    <a:gd name="T34" fmla="*/ 2147483647 w 52"/>
                    <a:gd name="T35" fmla="*/ 2147483647 h 49"/>
                    <a:gd name="T36" fmla="*/ 2147483647 w 52"/>
                    <a:gd name="T37" fmla="*/ 2147483647 h 49"/>
                    <a:gd name="T38" fmla="*/ 0 w 52"/>
                    <a:gd name="T39" fmla="*/ 2147483647 h 49"/>
                    <a:gd name="T40" fmla="*/ 0 w 52"/>
                    <a:gd name="T41" fmla="*/ 2147483647 h 49"/>
                    <a:gd name="T42" fmla="*/ 2147483647 w 52"/>
                    <a:gd name="T43" fmla="*/ 2147483647 h 49"/>
                    <a:gd name="T44" fmla="*/ 2147483647 w 52"/>
                    <a:gd name="T45" fmla="*/ 2147483647 h 49"/>
                    <a:gd name="T46" fmla="*/ 2147483647 w 52"/>
                    <a:gd name="T47" fmla="*/ 2147483647 h 49"/>
                    <a:gd name="T48" fmla="*/ 2147483647 w 52"/>
                    <a:gd name="T49" fmla="*/ 2147483647 h 49"/>
                    <a:gd name="T50" fmla="*/ 2147483647 w 52"/>
                    <a:gd name="T51" fmla="*/ 2147483647 h 49"/>
                    <a:gd name="T52" fmla="*/ 2147483647 w 52"/>
                    <a:gd name="T53" fmla="*/ 2147483647 h 49"/>
                    <a:gd name="T54" fmla="*/ 2147483647 w 52"/>
                    <a:gd name="T55" fmla="*/ 2147483647 h 49"/>
                    <a:gd name="T56" fmla="*/ 2147483647 w 52"/>
                    <a:gd name="T57" fmla="*/ 2147483647 h 49"/>
                    <a:gd name="T58" fmla="*/ 2147483647 w 52"/>
                    <a:gd name="T59" fmla="*/ 2147483647 h 49"/>
                    <a:gd name="T60" fmla="*/ 2147483647 w 52"/>
                    <a:gd name="T61" fmla="*/ 2147483647 h 49"/>
                    <a:gd name="T62" fmla="*/ 2147483647 w 52"/>
                    <a:gd name="T63" fmla="*/ 2147483647 h 49"/>
                    <a:gd name="T64" fmla="*/ 2147483647 w 52"/>
                    <a:gd name="T65" fmla="*/ 2147483647 h 49"/>
                    <a:gd name="T66" fmla="*/ 2147483647 w 52"/>
                    <a:gd name="T67" fmla="*/ 2147483647 h 49"/>
                    <a:gd name="T68" fmla="*/ 2147483647 w 52"/>
                    <a:gd name="T69" fmla="*/ 2147483647 h 49"/>
                    <a:gd name="T70" fmla="*/ 2147483647 w 52"/>
                    <a:gd name="T71" fmla="*/ 2147483647 h 49"/>
                    <a:gd name="T72" fmla="*/ 2147483647 w 52"/>
                    <a:gd name="T73" fmla="*/ 2147483647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2" h="49">
                      <a:moveTo>
                        <a:pt x="24" y="44"/>
                      </a:move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10" y="42"/>
                        <a:pt x="10" y="42"/>
                      </a:cubicBezTo>
                      <a:cubicBezTo>
                        <a:pt x="11" y="42"/>
                        <a:pt x="11" y="44"/>
                        <a:pt x="11" y="44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lnTo>
                        <a:pt x="24" y="4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1" name="Freeform 367"/>
                <p:cNvSpPr>
                  <a:spLocks/>
                </p:cNvSpPr>
                <p:nvPr/>
              </p:nvSpPr>
              <p:spPr bwMode="auto">
                <a:xfrm>
                  <a:off x="5526088" y="4370388"/>
                  <a:ext cx="234950" cy="317500"/>
                </a:xfrm>
                <a:custGeom>
                  <a:avLst/>
                  <a:gdLst>
                    <a:gd name="T0" fmla="*/ 2147483647 w 180"/>
                    <a:gd name="T1" fmla="*/ 2147483647 h 246"/>
                    <a:gd name="T2" fmla="*/ 2147483647 w 180"/>
                    <a:gd name="T3" fmla="*/ 2147483647 h 246"/>
                    <a:gd name="T4" fmla="*/ 2147483647 w 180"/>
                    <a:gd name="T5" fmla="*/ 2147483647 h 246"/>
                    <a:gd name="T6" fmla="*/ 2147483647 w 180"/>
                    <a:gd name="T7" fmla="*/ 2147483647 h 246"/>
                    <a:gd name="T8" fmla="*/ 2147483647 w 180"/>
                    <a:gd name="T9" fmla="*/ 2147483647 h 246"/>
                    <a:gd name="T10" fmla="*/ 2147483647 w 180"/>
                    <a:gd name="T11" fmla="*/ 2147483647 h 246"/>
                    <a:gd name="T12" fmla="*/ 2147483647 w 180"/>
                    <a:gd name="T13" fmla="*/ 2147483647 h 246"/>
                    <a:gd name="T14" fmla="*/ 2147483647 w 180"/>
                    <a:gd name="T15" fmla="*/ 2147483647 h 246"/>
                    <a:gd name="T16" fmla="*/ 2147483647 w 180"/>
                    <a:gd name="T17" fmla="*/ 2147483647 h 246"/>
                    <a:gd name="T18" fmla="*/ 2147483647 w 180"/>
                    <a:gd name="T19" fmla="*/ 2147483647 h 246"/>
                    <a:gd name="T20" fmla="*/ 2147483647 w 180"/>
                    <a:gd name="T21" fmla="*/ 2147483647 h 246"/>
                    <a:gd name="T22" fmla="*/ 2147483647 w 180"/>
                    <a:gd name="T23" fmla="*/ 2147483647 h 246"/>
                    <a:gd name="T24" fmla="*/ 2147483647 w 180"/>
                    <a:gd name="T25" fmla="*/ 2147483647 h 246"/>
                    <a:gd name="T26" fmla="*/ 0 w 180"/>
                    <a:gd name="T27" fmla="*/ 2147483647 h 246"/>
                    <a:gd name="T28" fmla="*/ 0 w 180"/>
                    <a:gd name="T29" fmla="*/ 2147483647 h 246"/>
                    <a:gd name="T30" fmla="*/ 2147483647 w 180"/>
                    <a:gd name="T31" fmla="*/ 2147483647 h 246"/>
                    <a:gd name="T32" fmla="*/ 2147483647 w 180"/>
                    <a:gd name="T33" fmla="*/ 2147483647 h 246"/>
                    <a:gd name="T34" fmla="*/ 2147483647 w 180"/>
                    <a:gd name="T35" fmla="*/ 2147483647 h 246"/>
                    <a:gd name="T36" fmla="*/ 2147483647 w 180"/>
                    <a:gd name="T37" fmla="*/ 2147483647 h 246"/>
                    <a:gd name="T38" fmla="*/ 2147483647 w 180"/>
                    <a:gd name="T39" fmla="*/ 2147483647 h 246"/>
                    <a:gd name="T40" fmla="*/ 2147483647 w 180"/>
                    <a:gd name="T41" fmla="*/ 0 h 246"/>
                    <a:gd name="T42" fmla="*/ 2147483647 w 180"/>
                    <a:gd name="T43" fmla="*/ 2147483647 h 2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246">
                      <a:moveTo>
                        <a:pt x="72" y="18"/>
                      </a:moveTo>
                      <a:lnTo>
                        <a:pt x="48" y="12"/>
                      </a:lnTo>
                      <a:lnTo>
                        <a:pt x="48" y="6"/>
                      </a:lnTo>
                      <a:lnTo>
                        <a:pt x="30" y="18"/>
                      </a:lnTo>
                      <a:lnTo>
                        <a:pt x="42" y="36"/>
                      </a:lnTo>
                      <a:lnTo>
                        <a:pt x="84" y="60"/>
                      </a:lnTo>
                      <a:lnTo>
                        <a:pt x="126" y="66"/>
                      </a:lnTo>
                      <a:lnTo>
                        <a:pt x="78" y="120"/>
                      </a:lnTo>
                      <a:lnTo>
                        <a:pt x="36" y="132"/>
                      </a:lnTo>
                      <a:lnTo>
                        <a:pt x="18" y="144"/>
                      </a:lnTo>
                      <a:lnTo>
                        <a:pt x="24" y="150"/>
                      </a:lnTo>
                      <a:lnTo>
                        <a:pt x="18" y="144"/>
                      </a:lnTo>
                      <a:lnTo>
                        <a:pt x="18" y="150"/>
                      </a:lnTo>
                      <a:lnTo>
                        <a:pt x="0" y="168"/>
                      </a:lnTo>
                      <a:lnTo>
                        <a:pt x="0" y="228"/>
                      </a:lnTo>
                      <a:lnTo>
                        <a:pt x="12" y="246"/>
                      </a:lnTo>
                      <a:lnTo>
                        <a:pt x="42" y="204"/>
                      </a:lnTo>
                      <a:lnTo>
                        <a:pt x="90" y="180"/>
                      </a:lnTo>
                      <a:lnTo>
                        <a:pt x="132" y="132"/>
                      </a:lnTo>
                      <a:lnTo>
                        <a:pt x="168" y="48"/>
                      </a:lnTo>
                      <a:lnTo>
                        <a:pt x="180" y="0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2" name="Freeform 368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2147483647 w 24"/>
                    <a:gd name="T15" fmla="*/ 0 h 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3" name="Freeform 369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4" name="Freeform 370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2147483647 w 198"/>
                    <a:gd name="T51" fmla="*/ 2147483647 h 3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  <a:lnTo>
                        <a:pt x="36" y="31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5" name="Freeform 371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6" name="Freeform 372"/>
                <p:cNvSpPr>
                  <a:spLocks/>
                </p:cNvSpPr>
                <p:nvPr/>
              </p:nvSpPr>
              <p:spPr bwMode="auto">
                <a:xfrm>
                  <a:off x="4913313" y="5211763"/>
                  <a:ext cx="398462" cy="354012"/>
                </a:xfrm>
                <a:custGeom>
                  <a:avLst/>
                  <a:gdLst>
                    <a:gd name="T0" fmla="*/ 2147483647 w 51"/>
                    <a:gd name="T1" fmla="*/ 2147483647 h 45"/>
                    <a:gd name="T2" fmla="*/ 2147483647 w 51"/>
                    <a:gd name="T3" fmla="*/ 2147483647 h 45"/>
                    <a:gd name="T4" fmla="*/ 2147483647 w 51"/>
                    <a:gd name="T5" fmla="*/ 2147483647 h 45"/>
                    <a:gd name="T6" fmla="*/ 2147483647 w 51"/>
                    <a:gd name="T7" fmla="*/ 2147483647 h 45"/>
                    <a:gd name="T8" fmla="*/ 2147483647 w 51"/>
                    <a:gd name="T9" fmla="*/ 0 h 45"/>
                    <a:gd name="T10" fmla="*/ 2147483647 w 51"/>
                    <a:gd name="T11" fmla="*/ 2147483647 h 45"/>
                    <a:gd name="T12" fmla="*/ 2147483647 w 51"/>
                    <a:gd name="T13" fmla="*/ 2147483647 h 45"/>
                    <a:gd name="T14" fmla="*/ 2147483647 w 51"/>
                    <a:gd name="T15" fmla="*/ 2147483647 h 45"/>
                    <a:gd name="T16" fmla="*/ 2147483647 w 51"/>
                    <a:gd name="T17" fmla="*/ 2147483647 h 45"/>
                    <a:gd name="T18" fmla="*/ 2147483647 w 51"/>
                    <a:gd name="T19" fmla="*/ 2147483647 h 45"/>
                    <a:gd name="T20" fmla="*/ 2147483647 w 51"/>
                    <a:gd name="T21" fmla="*/ 2147483647 h 45"/>
                    <a:gd name="T22" fmla="*/ 2147483647 w 51"/>
                    <a:gd name="T23" fmla="*/ 2147483647 h 45"/>
                    <a:gd name="T24" fmla="*/ 2147483647 w 51"/>
                    <a:gd name="T25" fmla="*/ 2147483647 h 45"/>
                    <a:gd name="T26" fmla="*/ 2147483647 w 51"/>
                    <a:gd name="T27" fmla="*/ 2147483647 h 45"/>
                    <a:gd name="T28" fmla="*/ 2147483647 w 51"/>
                    <a:gd name="T29" fmla="*/ 2147483647 h 45"/>
                    <a:gd name="T30" fmla="*/ 2147483647 w 51"/>
                    <a:gd name="T31" fmla="*/ 2147483647 h 45"/>
                    <a:gd name="T32" fmla="*/ 2147483647 w 51"/>
                    <a:gd name="T33" fmla="*/ 2147483647 h 45"/>
                    <a:gd name="T34" fmla="*/ 0 w 51"/>
                    <a:gd name="T35" fmla="*/ 2147483647 h 45"/>
                    <a:gd name="T36" fmla="*/ 2147483647 w 51"/>
                    <a:gd name="T37" fmla="*/ 2147483647 h 45"/>
                    <a:gd name="T38" fmla="*/ 2147483647 w 51"/>
                    <a:gd name="T39" fmla="*/ 2147483647 h 45"/>
                    <a:gd name="T40" fmla="*/ 2147483647 w 51"/>
                    <a:gd name="T41" fmla="*/ 2147483647 h 45"/>
                    <a:gd name="T42" fmla="*/ 2147483647 w 51"/>
                    <a:gd name="T43" fmla="*/ 2147483647 h 45"/>
                    <a:gd name="T44" fmla="*/ 2147483647 w 51"/>
                    <a:gd name="T45" fmla="*/ 2147483647 h 45"/>
                    <a:gd name="T46" fmla="*/ 2147483647 w 51"/>
                    <a:gd name="T47" fmla="*/ 2147483647 h 45"/>
                    <a:gd name="T48" fmla="*/ 2147483647 w 51"/>
                    <a:gd name="T49" fmla="*/ 2147483647 h 45"/>
                    <a:gd name="T50" fmla="*/ 2147483647 w 51"/>
                    <a:gd name="T51" fmla="*/ 2147483647 h 45"/>
                    <a:gd name="T52" fmla="*/ 2147483647 w 51"/>
                    <a:gd name="T53" fmla="*/ 2147483647 h 45"/>
                    <a:gd name="T54" fmla="*/ 2147483647 w 51"/>
                    <a:gd name="T55" fmla="*/ 2147483647 h 45"/>
                    <a:gd name="T56" fmla="*/ 2147483647 w 51"/>
                    <a:gd name="T57" fmla="*/ 2147483647 h 45"/>
                    <a:gd name="T58" fmla="*/ 2147483647 w 51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1" h="45">
                      <a:moveTo>
                        <a:pt x="48" y="1"/>
                      </a:move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50" y="19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lnTo>
                        <a:pt x="48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7" name="Freeform 373"/>
                <p:cNvSpPr>
                  <a:spLocks/>
                </p:cNvSpPr>
                <p:nvPr/>
              </p:nvSpPr>
              <p:spPr bwMode="auto">
                <a:xfrm>
                  <a:off x="4999038" y="5095875"/>
                  <a:ext cx="236537" cy="234950"/>
                </a:xfrm>
                <a:custGeom>
                  <a:avLst/>
                  <a:gdLst>
                    <a:gd name="T0" fmla="*/ 2147483647 w 180"/>
                    <a:gd name="T1" fmla="*/ 2147483647 h 180"/>
                    <a:gd name="T2" fmla="*/ 2147483647 w 180"/>
                    <a:gd name="T3" fmla="*/ 2147483647 h 180"/>
                    <a:gd name="T4" fmla="*/ 2147483647 w 180"/>
                    <a:gd name="T5" fmla="*/ 2147483647 h 180"/>
                    <a:gd name="T6" fmla="*/ 2147483647 w 180"/>
                    <a:gd name="T7" fmla="*/ 2147483647 h 180"/>
                    <a:gd name="T8" fmla="*/ 2147483647 w 180"/>
                    <a:gd name="T9" fmla="*/ 2147483647 h 180"/>
                    <a:gd name="T10" fmla="*/ 2147483647 w 180"/>
                    <a:gd name="T11" fmla="*/ 2147483647 h 180"/>
                    <a:gd name="T12" fmla="*/ 2147483647 w 180"/>
                    <a:gd name="T13" fmla="*/ 2147483647 h 180"/>
                    <a:gd name="T14" fmla="*/ 2147483647 w 180"/>
                    <a:gd name="T15" fmla="*/ 0 h 180"/>
                    <a:gd name="T16" fmla="*/ 2147483647 w 180"/>
                    <a:gd name="T17" fmla="*/ 2147483647 h 180"/>
                    <a:gd name="T18" fmla="*/ 2147483647 w 180"/>
                    <a:gd name="T19" fmla="*/ 2147483647 h 180"/>
                    <a:gd name="T20" fmla="*/ 2147483647 w 180"/>
                    <a:gd name="T21" fmla="*/ 2147483647 h 180"/>
                    <a:gd name="T22" fmla="*/ 0 w 180"/>
                    <a:gd name="T23" fmla="*/ 2147483647 h 180"/>
                    <a:gd name="T24" fmla="*/ 0 w 180"/>
                    <a:gd name="T25" fmla="*/ 2147483647 h 180"/>
                    <a:gd name="T26" fmla="*/ 2147483647 w 180"/>
                    <a:gd name="T27" fmla="*/ 2147483647 h 180"/>
                    <a:gd name="T28" fmla="*/ 2147483647 w 180"/>
                    <a:gd name="T29" fmla="*/ 2147483647 h 180"/>
                    <a:gd name="T30" fmla="*/ 2147483647 w 180"/>
                    <a:gd name="T31" fmla="*/ 2147483647 h 180"/>
                    <a:gd name="T32" fmla="*/ 2147483647 w 180"/>
                    <a:gd name="T33" fmla="*/ 2147483647 h 180"/>
                    <a:gd name="T34" fmla="*/ 2147483647 w 180"/>
                    <a:gd name="T35" fmla="*/ 2147483647 h 180"/>
                    <a:gd name="T36" fmla="*/ 2147483647 w 180"/>
                    <a:gd name="T37" fmla="*/ 2147483647 h 180"/>
                    <a:gd name="T38" fmla="*/ 2147483647 w 180"/>
                    <a:gd name="T39" fmla="*/ 2147483647 h 180"/>
                    <a:gd name="T40" fmla="*/ 2147483647 w 180"/>
                    <a:gd name="T41" fmla="*/ 2147483647 h 180"/>
                    <a:gd name="T42" fmla="*/ 2147483647 w 18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180">
                      <a:moveTo>
                        <a:pt x="144" y="54"/>
                      </a:moveTo>
                      <a:lnTo>
                        <a:pt x="132" y="54"/>
                      </a:lnTo>
                      <a:lnTo>
                        <a:pt x="114" y="30"/>
                      </a:lnTo>
                      <a:lnTo>
                        <a:pt x="102" y="6"/>
                      </a:lnTo>
                      <a:lnTo>
                        <a:pt x="96" y="6"/>
                      </a:lnTo>
                      <a:lnTo>
                        <a:pt x="84" y="12"/>
                      </a:lnTo>
                      <a:lnTo>
                        <a:pt x="96" y="6"/>
                      </a:lnTo>
                      <a:lnTo>
                        <a:pt x="84" y="0"/>
                      </a:lnTo>
                      <a:lnTo>
                        <a:pt x="66" y="6"/>
                      </a:lnTo>
                      <a:lnTo>
                        <a:pt x="18" y="18"/>
                      </a:lnTo>
                      <a:lnTo>
                        <a:pt x="12" y="84"/>
                      </a:lnTo>
                      <a:lnTo>
                        <a:pt x="0" y="90"/>
                      </a:lnTo>
                      <a:lnTo>
                        <a:pt x="0" y="144"/>
                      </a:lnTo>
                      <a:lnTo>
                        <a:pt x="12" y="168"/>
                      </a:lnTo>
                      <a:lnTo>
                        <a:pt x="18" y="180"/>
                      </a:lnTo>
                      <a:lnTo>
                        <a:pt x="36" y="180"/>
                      </a:lnTo>
                      <a:lnTo>
                        <a:pt x="66" y="162"/>
                      </a:lnTo>
                      <a:lnTo>
                        <a:pt x="90" y="162"/>
                      </a:lnTo>
                      <a:lnTo>
                        <a:pt x="138" y="120"/>
                      </a:lnTo>
                      <a:lnTo>
                        <a:pt x="180" y="90"/>
                      </a:lnTo>
                      <a:lnTo>
                        <a:pt x="150" y="78"/>
                      </a:lnTo>
                      <a:lnTo>
                        <a:pt x="144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8" name="Freeform 374"/>
                <p:cNvSpPr>
                  <a:spLocks/>
                </p:cNvSpPr>
                <p:nvPr/>
              </p:nvSpPr>
              <p:spPr bwMode="auto">
                <a:xfrm>
                  <a:off x="5241925" y="4914900"/>
                  <a:ext cx="268288" cy="422275"/>
                </a:xfrm>
                <a:custGeom>
                  <a:avLst/>
                  <a:gdLst>
                    <a:gd name="T0" fmla="*/ 2147483647 w 34"/>
                    <a:gd name="T1" fmla="*/ 2147483647 h 54"/>
                    <a:gd name="T2" fmla="*/ 2147483647 w 34"/>
                    <a:gd name="T3" fmla="*/ 2147483647 h 54"/>
                    <a:gd name="T4" fmla="*/ 2147483647 w 34"/>
                    <a:gd name="T5" fmla="*/ 2147483647 h 54"/>
                    <a:gd name="T6" fmla="*/ 2147483647 w 34"/>
                    <a:gd name="T7" fmla="*/ 2147483647 h 54"/>
                    <a:gd name="T8" fmla="*/ 2147483647 w 34"/>
                    <a:gd name="T9" fmla="*/ 2147483647 h 54"/>
                    <a:gd name="T10" fmla="*/ 2147483647 w 34"/>
                    <a:gd name="T11" fmla="*/ 2147483647 h 54"/>
                    <a:gd name="T12" fmla="*/ 2147483647 w 34"/>
                    <a:gd name="T13" fmla="*/ 2147483647 h 54"/>
                    <a:gd name="T14" fmla="*/ 2147483647 w 34"/>
                    <a:gd name="T15" fmla="*/ 2147483647 h 54"/>
                    <a:gd name="T16" fmla="*/ 2147483647 w 34"/>
                    <a:gd name="T17" fmla="*/ 2147483647 h 54"/>
                    <a:gd name="T18" fmla="*/ 2147483647 w 34"/>
                    <a:gd name="T19" fmla="*/ 2147483647 h 54"/>
                    <a:gd name="T20" fmla="*/ 2147483647 w 34"/>
                    <a:gd name="T21" fmla="*/ 2147483647 h 54"/>
                    <a:gd name="T22" fmla="*/ 2147483647 w 34"/>
                    <a:gd name="T23" fmla="*/ 2147483647 h 54"/>
                    <a:gd name="T24" fmla="*/ 0 w 34"/>
                    <a:gd name="T25" fmla="*/ 2147483647 h 54"/>
                    <a:gd name="T26" fmla="*/ 0 w 34"/>
                    <a:gd name="T27" fmla="*/ 2147483647 h 54"/>
                    <a:gd name="T28" fmla="*/ 2147483647 w 34"/>
                    <a:gd name="T29" fmla="*/ 2147483647 h 54"/>
                    <a:gd name="T30" fmla="*/ 2147483647 w 34"/>
                    <a:gd name="T31" fmla="*/ 2147483647 h 54"/>
                    <a:gd name="T32" fmla="*/ 2147483647 w 34"/>
                    <a:gd name="T33" fmla="*/ 2147483647 h 54"/>
                    <a:gd name="T34" fmla="*/ 2147483647 w 34"/>
                    <a:gd name="T35" fmla="*/ 2147483647 h 54"/>
                    <a:gd name="T36" fmla="*/ 2147483647 w 34"/>
                    <a:gd name="T37" fmla="*/ 2147483647 h 54"/>
                    <a:gd name="T38" fmla="*/ 2147483647 w 34"/>
                    <a:gd name="T39" fmla="*/ 2147483647 h 54"/>
                    <a:gd name="T40" fmla="*/ 2147483647 w 34"/>
                    <a:gd name="T41" fmla="*/ 2147483647 h 54"/>
                    <a:gd name="T42" fmla="*/ 2147483647 w 34"/>
                    <a:gd name="T43" fmla="*/ 2147483647 h 54"/>
                    <a:gd name="T44" fmla="*/ 2147483647 w 34"/>
                    <a:gd name="T45" fmla="*/ 2147483647 h 54"/>
                    <a:gd name="T46" fmla="*/ 2147483647 w 34"/>
                    <a:gd name="T47" fmla="*/ 2147483647 h 54"/>
                    <a:gd name="T48" fmla="*/ 2147483647 w 34"/>
                    <a:gd name="T49" fmla="*/ 2147483647 h 54"/>
                    <a:gd name="T50" fmla="*/ 2147483647 w 34"/>
                    <a:gd name="T51" fmla="*/ 2147483647 h 54"/>
                    <a:gd name="T52" fmla="*/ 2147483647 w 34"/>
                    <a:gd name="T53" fmla="*/ 2147483647 h 54"/>
                    <a:gd name="T54" fmla="*/ 2147483647 w 34"/>
                    <a:gd name="T55" fmla="*/ 2147483647 h 54"/>
                    <a:gd name="T56" fmla="*/ 2147483647 w 34"/>
                    <a:gd name="T57" fmla="*/ 2147483647 h 54"/>
                    <a:gd name="T58" fmla="*/ 2147483647 w 34"/>
                    <a:gd name="T59" fmla="*/ 2147483647 h 54"/>
                    <a:gd name="T60" fmla="*/ 2147483647 w 34"/>
                    <a:gd name="T61" fmla="*/ 2147483647 h 54"/>
                    <a:gd name="T62" fmla="*/ 2147483647 w 34"/>
                    <a:gd name="T63" fmla="*/ 2147483647 h 54"/>
                    <a:gd name="T64" fmla="*/ 2147483647 w 34"/>
                    <a:gd name="T65" fmla="*/ 2147483647 h 54"/>
                    <a:gd name="T66" fmla="*/ 2147483647 w 34"/>
                    <a:gd name="T67" fmla="*/ 2147483647 h 54"/>
                    <a:gd name="T68" fmla="*/ 2147483647 w 34"/>
                    <a:gd name="T69" fmla="*/ 0 h 54"/>
                    <a:gd name="T70" fmla="*/ 2147483647 w 34"/>
                    <a:gd name="T71" fmla="*/ 0 h 54"/>
                    <a:gd name="T72" fmla="*/ 2147483647 w 34"/>
                    <a:gd name="T73" fmla="*/ 2147483647 h 54"/>
                    <a:gd name="T74" fmla="*/ 2147483647 w 34"/>
                    <a:gd name="T75" fmla="*/ 2147483647 h 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34" h="54">
                      <a:moveTo>
                        <a:pt x="22" y="2"/>
                      </a:move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9" name="Freeform 375"/>
                <p:cNvSpPr>
                  <a:spLocks/>
                </p:cNvSpPr>
                <p:nvPr/>
              </p:nvSpPr>
              <p:spPr bwMode="auto">
                <a:xfrm>
                  <a:off x="5241925" y="4673600"/>
                  <a:ext cx="260350" cy="265113"/>
                </a:xfrm>
                <a:custGeom>
                  <a:avLst/>
                  <a:gdLst>
                    <a:gd name="T0" fmla="*/ 2147483647 w 33"/>
                    <a:gd name="T1" fmla="*/ 2147483647 h 34"/>
                    <a:gd name="T2" fmla="*/ 2147483647 w 33"/>
                    <a:gd name="T3" fmla="*/ 2147483647 h 34"/>
                    <a:gd name="T4" fmla="*/ 2147483647 w 33"/>
                    <a:gd name="T5" fmla="*/ 2147483647 h 34"/>
                    <a:gd name="T6" fmla="*/ 2147483647 w 33"/>
                    <a:gd name="T7" fmla="*/ 2147483647 h 34"/>
                    <a:gd name="T8" fmla="*/ 2147483647 w 33"/>
                    <a:gd name="T9" fmla="*/ 0 h 34"/>
                    <a:gd name="T10" fmla="*/ 2147483647 w 33"/>
                    <a:gd name="T11" fmla="*/ 2147483647 h 34"/>
                    <a:gd name="T12" fmla="*/ 2147483647 w 33"/>
                    <a:gd name="T13" fmla="*/ 2147483647 h 34"/>
                    <a:gd name="T14" fmla="*/ 2147483647 w 33"/>
                    <a:gd name="T15" fmla="*/ 2147483647 h 34"/>
                    <a:gd name="T16" fmla="*/ 2147483647 w 33"/>
                    <a:gd name="T17" fmla="*/ 2147483647 h 34"/>
                    <a:gd name="T18" fmla="*/ 2147483647 w 33"/>
                    <a:gd name="T19" fmla="*/ 2147483647 h 34"/>
                    <a:gd name="T20" fmla="*/ 2147483647 w 33"/>
                    <a:gd name="T21" fmla="*/ 2147483647 h 34"/>
                    <a:gd name="T22" fmla="*/ 0 w 33"/>
                    <a:gd name="T23" fmla="*/ 2147483647 h 34"/>
                    <a:gd name="T24" fmla="*/ 2147483647 w 33"/>
                    <a:gd name="T25" fmla="*/ 2147483647 h 34"/>
                    <a:gd name="T26" fmla="*/ 2147483647 w 33"/>
                    <a:gd name="T27" fmla="*/ 2147483647 h 34"/>
                    <a:gd name="T28" fmla="*/ 2147483647 w 33"/>
                    <a:gd name="T29" fmla="*/ 2147483647 h 34"/>
                    <a:gd name="T30" fmla="*/ 2147483647 w 33"/>
                    <a:gd name="T31" fmla="*/ 2147483647 h 34"/>
                    <a:gd name="T32" fmla="*/ 2147483647 w 33"/>
                    <a:gd name="T33" fmla="*/ 2147483647 h 34"/>
                    <a:gd name="T34" fmla="*/ 2147483647 w 33"/>
                    <a:gd name="T35" fmla="*/ 2147483647 h 34"/>
                    <a:gd name="T36" fmla="*/ 2147483647 w 33"/>
                    <a:gd name="T37" fmla="*/ 2147483647 h 34"/>
                    <a:gd name="T38" fmla="*/ 2147483647 w 33"/>
                    <a:gd name="T39" fmla="*/ 2147483647 h 34"/>
                    <a:gd name="T40" fmla="*/ 2147483647 w 33"/>
                    <a:gd name="T41" fmla="*/ 2147483647 h 34"/>
                    <a:gd name="T42" fmla="*/ 2147483647 w 33"/>
                    <a:gd name="T43" fmla="*/ 2147483647 h 34"/>
                    <a:gd name="T44" fmla="*/ 2147483647 w 33"/>
                    <a:gd name="T45" fmla="*/ 2147483647 h 34"/>
                    <a:gd name="T46" fmla="*/ 2147483647 w 33"/>
                    <a:gd name="T47" fmla="*/ 2147483647 h 34"/>
                    <a:gd name="T48" fmla="*/ 2147483647 w 33"/>
                    <a:gd name="T49" fmla="*/ 2147483647 h 34"/>
                    <a:gd name="T50" fmla="*/ 2147483647 w 33"/>
                    <a:gd name="T51" fmla="*/ 2147483647 h 34"/>
                    <a:gd name="T52" fmla="*/ 2147483647 w 33"/>
                    <a:gd name="T53" fmla="*/ 2147483647 h 3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3" h="34">
                      <a:moveTo>
                        <a:pt x="25" y="6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8" y="26"/>
                        <a:pt x="9" y="26"/>
                      </a:cubicBezTo>
                      <a:cubicBezTo>
                        <a:pt x="9" y="26"/>
                        <a:pt x="14" y="27"/>
                        <a:pt x="14" y="27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8" y="15"/>
                        <a:pt x="28" y="14"/>
                      </a:cubicBezTo>
                      <a:cubicBezTo>
                        <a:pt x="28" y="13"/>
                        <a:pt x="29" y="12"/>
                        <a:pt x="30" y="12"/>
                      </a:cubicBezTo>
                      <a:cubicBezTo>
                        <a:pt x="25" y="9"/>
                        <a:pt x="25" y="9"/>
                        <a:pt x="25" y="9"/>
                      </a:cubicBezTo>
                      <a:lnTo>
                        <a:pt x="25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0" name="Freeform 376"/>
                <p:cNvSpPr>
                  <a:spLocks/>
                </p:cNvSpPr>
                <p:nvPr/>
              </p:nvSpPr>
              <p:spPr bwMode="auto">
                <a:xfrm>
                  <a:off x="4802188" y="4797425"/>
                  <a:ext cx="298450" cy="298450"/>
                </a:xfrm>
                <a:custGeom>
                  <a:avLst/>
                  <a:gdLst>
                    <a:gd name="T0" fmla="*/ 2147483647 w 38"/>
                    <a:gd name="T1" fmla="*/ 2147483647 h 38"/>
                    <a:gd name="T2" fmla="*/ 2147483647 w 38"/>
                    <a:gd name="T3" fmla="*/ 2147483647 h 38"/>
                    <a:gd name="T4" fmla="*/ 2147483647 w 38"/>
                    <a:gd name="T5" fmla="*/ 2147483647 h 38"/>
                    <a:gd name="T6" fmla="*/ 2147483647 w 38"/>
                    <a:gd name="T7" fmla="*/ 2147483647 h 38"/>
                    <a:gd name="T8" fmla="*/ 2147483647 w 38"/>
                    <a:gd name="T9" fmla="*/ 2147483647 h 38"/>
                    <a:gd name="T10" fmla="*/ 2147483647 w 38"/>
                    <a:gd name="T11" fmla="*/ 2147483647 h 38"/>
                    <a:gd name="T12" fmla="*/ 2147483647 w 38"/>
                    <a:gd name="T13" fmla="*/ 2147483647 h 38"/>
                    <a:gd name="T14" fmla="*/ 2147483647 w 38"/>
                    <a:gd name="T15" fmla="*/ 2147483647 h 38"/>
                    <a:gd name="T16" fmla="*/ 2147483647 w 38"/>
                    <a:gd name="T17" fmla="*/ 2147483647 h 38"/>
                    <a:gd name="T18" fmla="*/ 2147483647 w 38"/>
                    <a:gd name="T19" fmla="*/ 2147483647 h 38"/>
                    <a:gd name="T20" fmla="*/ 2147483647 w 38"/>
                    <a:gd name="T21" fmla="*/ 2147483647 h 38"/>
                    <a:gd name="T22" fmla="*/ 2147483647 w 38"/>
                    <a:gd name="T23" fmla="*/ 2147483647 h 38"/>
                    <a:gd name="T24" fmla="*/ 2147483647 w 38"/>
                    <a:gd name="T25" fmla="*/ 2147483647 h 38"/>
                    <a:gd name="T26" fmla="*/ 2147483647 w 38"/>
                    <a:gd name="T27" fmla="*/ 2147483647 h 38"/>
                    <a:gd name="T28" fmla="*/ 2147483647 w 38"/>
                    <a:gd name="T29" fmla="*/ 2147483647 h 38"/>
                    <a:gd name="T30" fmla="*/ 2147483647 w 38"/>
                    <a:gd name="T31" fmla="*/ 2147483647 h 38"/>
                    <a:gd name="T32" fmla="*/ 2147483647 w 38"/>
                    <a:gd name="T33" fmla="*/ 0 h 38"/>
                    <a:gd name="T34" fmla="*/ 2147483647 w 38"/>
                    <a:gd name="T35" fmla="*/ 0 h 38"/>
                    <a:gd name="T36" fmla="*/ 2147483647 w 38"/>
                    <a:gd name="T37" fmla="*/ 2147483647 h 38"/>
                    <a:gd name="T38" fmla="*/ 2147483647 w 38"/>
                    <a:gd name="T39" fmla="*/ 2147483647 h 38"/>
                    <a:gd name="T40" fmla="*/ 2147483647 w 38"/>
                    <a:gd name="T41" fmla="*/ 2147483647 h 38"/>
                    <a:gd name="T42" fmla="*/ 0 w 38"/>
                    <a:gd name="T43" fmla="*/ 2147483647 h 38"/>
                    <a:gd name="T44" fmla="*/ 0 w 38"/>
                    <a:gd name="T45" fmla="*/ 2147483647 h 38"/>
                    <a:gd name="T46" fmla="*/ 2147483647 w 38"/>
                    <a:gd name="T47" fmla="*/ 2147483647 h 38"/>
                    <a:gd name="T48" fmla="*/ 2147483647 w 38"/>
                    <a:gd name="T49" fmla="*/ 2147483647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4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25" y="4"/>
                        <a:pt x="24" y="4"/>
                      </a:cubicBezTo>
                      <a:cubicBezTo>
                        <a:pt x="24" y="4"/>
                        <a:pt x="22" y="6"/>
                        <a:pt x="21" y="6"/>
                      </a:cubicBezTo>
                      <a:cubicBezTo>
                        <a:pt x="20" y="7"/>
                        <a:pt x="19" y="6"/>
                        <a:pt x="18" y="6"/>
                      </a:cubicBezTo>
                      <a:cubicBezTo>
                        <a:pt x="17" y="6"/>
                        <a:pt x="13" y="0"/>
                        <a:pt x="12" y="0"/>
                      </a:cubicBezTo>
                      <a:cubicBezTo>
                        <a:pt x="11" y="0"/>
                        <a:pt x="4" y="0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lnTo>
                        <a:pt x="4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1" name="Freeform 377"/>
                <p:cNvSpPr>
                  <a:spLocks/>
                </p:cNvSpPr>
                <p:nvPr/>
              </p:nvSpPr>
              <p:spPr bwMode="auto">
                <a:xfrm>
                  <a:off x="4802188" y="4516438"/>
                  <a:ext cx="463550" cy="460375"/>
                </a:xfrm>
                <a:custGeom>
                  <a:avLst/>
                  <a:gdLst>
                    <a:gd name="T0" fmla="*/ 2147483647 w 59"/>
                    <a:gd name="T1" fmla="*/ 2147483647 h 59"/>
                    <a:gd name="T2" fmla="*/ 2147483647 w 59"/>
                    <a:gd name="T3" fmla="*/ 2147483647 h 59"/>
                    <a:gd name="T4" fmla="*/ 2147483647 w 59"/>
                    <a:gd name="T5" fmla="*/ 2147483647 h 59"/>
                    <a:gd name="T6" fmla="*/ 2147483647 w 59"/>
                    <a:gd name="T7" fmla="*/ 2147483647 h 59"/>
                    <a:gd name="T8" fmla="*/ 2147483647 w 59"/>
                    <a:gd name="T9" fmla="*/ 2147483647 h 59"/>
                    <a:gd name="T10" fmla="*/ 2147483647 w 59"/>
                    <a:gd name="T11" fmla="*/ 2147483647 h 59"/>
                    <a:gd name="T12" fmla="*/ 0 w 59"/>
                    <a:gd name="T13" fmla="*/ 2147483647 h 59"/>
                    <a:gd name="T14" fmla="*/ 2147483647 w 59"/>
                    <a:gd name="T15" fmla="*/ 2147483647 h 59"/>
                    <a:gd name="T16" fmla="*/ 2147483647 w 59"/>
                    <a:gd name="T17" fmla="*/ 2147483647 h 59"/>
                    <a:gd name="T18" fmla="*/ 2147483647 w 59"/>
                    <a:gd name="T19" fmla="*/ 2147483647 h 59"/>
                    <a:gd name="T20" fmla="*/ 2147483647 w 59"/>
                    <a:gd name="T21" fmla="*/ 2147483647 h 59"/>
                    <a:gd name="T22" fmla="*/ 2147483647 w 59"/>
                    <a:gd name="T23" fmla="*/ 2147483647 h 59"/>
                    <a:gd name="T24" fmla="*/ 2147483647 w 59"/>
                    <a:gd name="T25" fmla="*/ 2147483647 h 59"/>
                    <a:gd name="T26" fmla="*/ 2147483647 w 59"/>
                    <a:gd name="T27" fmla="*/ 2147483647 h 59"/>
                    <a:gd name="T28" fmla="*/ 2147483647 w 59"/>
                    <a:gd name="T29" fmla="*/ 2147483647 h 59"/>
                    <a:gd name="T30" fmla="*/ 2147483647 w 59"/>
                    <a:gd name="T31" fmla="*/ 2147483647 h 59"/>
                    <a:gd name="T32" fmla="*/ 2147483647 w 59"/>
                    <a:gd name="T33" fmla="*/ 2147483647 h 59"/>
                    <a:gd name="T34" fmla="*/ 2147483647 w 59"/>
                    <a:gd name="T35" fmla="*/ 2147483647 h 59"/>
                    <a:gd name="T36" fmla="*/ 2147483647 w 59"/>
                    <a:gd name="T37" fmla="*/ 2147483647 h 59"/>
                    <a:gd name="T38" fmla="*/ 2147483647 w 59"/>
                    <a:gd name="T39" fmla="*/ 2147483647 h 59"/>
                    <a:gd name="T40" fmla="*/ 2147483647 w 59"/>
                    <a:gd name="T41" fmla="*/ 2147483647 h 59"/>
                    <a:gd name="T42" fmla="*/ 2147483647 w 59"/>
                    <a:gd name="T43" fmla="*/ 2147483647 h 59"/>
                    <a:gd name="T44" fmla="*/ 2147483647 w 59"/>
                    <a:gd name="T45" fmla="*/ 2147483647 h 59"/>
                    <a:gd name="T46" fmla="*/ 2147483647 w 59"/>
                    <a:gd name="T47" fmla="*/ 2147483647 h 59"/>
                    <a:gd name="T48" fmla="*/ 2147483647 w 59"/>
                    <a:gd name="T49" fmla="*/ 2147483647 h 59"/>
                    <a:gd name="T50" fmla="*/ 2147483647 w 59"/>
                    <a:gd name="T51" fmla="*/ 2147483647 h 59"/>
                    <a:gd name="T52" fmla="*/ 2147483647 w 59"/>
                    <a:gd name="T53" fmla="*/ 2147483647 h 59"/>
                    <a:gd name="T54" fmla="*/ 2147483647 w 59"/>
                    <a:gd name="T55" fmla="*/ 2147483647 h 59"/>
                    <a:gd name="T56" fmla="*/ 2147483647 w 59"/>
                    <a:gd name="T57" fmla="*/ 2147483647 h 59"/>
                    <a:gd name="T58" fmla="*/ 2147483647 w 59"/>
                    <a:gd name="T59" fmla="*/ 2147483647 h 59"/>
                    <a:gd name="T60" fmla="*/ 2147483647 w 59"/>
                    <a:gd name="T61" fmla="*/ 2147483647 h 59"/>
                    <a:gd name="T62" fmla="*/ 2147483647 w 59"/>
                    <a:gd name="T63" fmla="*/ 2147483647 h 59"/>
                    <a:gd name="T64" fmla="*/ 2147483647 w 59"/>
                    <a:gd name="T65" fmla="*/ 2147483647 h 59"/>
                    <a:gd name="T66" fmla="*/ 2147483647 w 59"/>
                    <a:gd name="T67" fmla="*/ 2147483647 h 59"/>
                    <a:gd name="T68" fmla="*/ 2147483647 w 59"/>
                    <a:gd name="T69" fmla="*/ 0 h 59"/>
                    <a:gd name="T70" fmla="*/ 2147483647 w 59"/>
                    <a:gd name="T71" fmla="*/ 2147483647 h 59"/>
                    <a:gd name="T72" fmla="*/ 2147483647 w 59"/>
                    <a:gd name="T73" fmla="*/ 2147483647 h 59"/>
                    <a:gd name="T74" fmla="*/ 2147483647 w 59"/>
                    <a:gd name="T75" fmla="*/ 2147483647 h 59"/>
                    <a:gd name="T76" fmla="*/ 2147483647 w 59"/>
                    <a:gd name="T77" fmla="*/ 2147483647 h 59"/>
                    <a:gd name="T78" fmla="*/ 2147483647 w 59"/>
                    <a:gd name="T79" fmla="*/ 2147483647 h 5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" h="59">
                      <a:moveTo>
                        <a:pt x="21" y="6"/>
                      </a:move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11" y="36"/>
                        <a:pt x="12" y="36"/>
                      </a:cubicBezTo>
                      <a:cubicBezTo>
                        <a:pt x="13" y="36"/>
                        <a:pt x="17" y="42"/>
                        <a:pt x="18" y="42"/>
                      </a:cubicBezTo>
                      <a:cubicBezTo>
                        <a:pt x="19" y="42"/>
                        <a:pt x="20" y="43"/>
                        <a:pt x="21" y="42"/>
                      </a:cubicBezTo>
                      <a:cubicBezTo>
                        <a:pt x="22" y="42"/>
                        <a:pt x="24" y="40"/>
                        <a:pt x="24" y="40"/>
                      </a:cubicBezTo>
                      <a:cubicBezTo>
                        <a:pt x="25" y="40"/>
                        <a:pt x="30" y="40"/>
                        <a:pt x="30" y="40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6"/>
                        <a:pt x="21" y="6"/>
                        <a:pt x="21" y="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2" name="Freeform 378"/>
                <p:cNvSpPr>
                  <a:spLocks/>
                </p:cNvSpPr>
                <p:nvPr/>
              </p:nvSpPr>
              <p:spPr bwMode="auto">
                <a:xfrm>
                  <a:off x="5319713" y="4203700"/>
                  <a:ext cx="369887" cy="354013"/>
                </a:xfrm>
                <a:custGeom>
                  <a:avLst/>
                  <a:gdLst>
                    <a:gd name="T0" fmla="*/ 2147483647 w 47"/>
                    <a:gd name="T1" fmla="*/ 2147483647 h 45"/>
                    <a:gd name="T2" fmla="*/ 2147483647 w 47"/>
                    <a:gd name="T3" fmla="*/ 2147483647 h 45"/>
                    <a:gd name="T4" fmla="*/ 2147483647 w 47"/>
                    <a:gd name="T5" fmla="*/ 2147483647 h 45"/>
                    <a:gd name="T6" fmla="*/ 2147483647 w 47"/>
                    <a:gd name="T7" fmla="*/ 2147483647 h 45"/>
                    <a:gd name="T8" fmla="*/ 2147483647 w 47"/>
                    <a:gd name="T9" fmla="*/ 2147483647 h 45"/>
                    <a:gd name="T10" fmla="*/ 2147483647 w 47"/>
                    <a:gd name="T11" fmla="*/ 2147483647 h 45"/>
                    <a:gd name="T12" fmla="*/ 2147483647 w 47"/>
                    <a:gd name="T13" fmla="*/ 2147483647 h 45"/>
                    <a:gd name="T14" fmla="*/ 2147483647 w 47"/>
                    <a:gd name="T15" fmla="*/ 2147483647 h 45"/>
                    <a:gd name="T16" fmla="*/ 2147483647 w 47"/>
                    <a:gd name="T17" fmla="*/ 2147483647 h 45"/>
                    <a:gd name="T18" fmla="*/ 2147483647 w 47"/>
                    <a:gd name="T19" fmla="*/ 2147483647 h 45"/>
                    <a:gd name="T20" fmla="*/ 2147483647 w 47"/>
                    <a:gd name="T21" fmla="*/ 2147483647 h 45"/>
                    <a:gd name="T22" fmla="*/ 2147483647 w 47"/>
                    <a:gd name="T23" fmla="*/ 2147483647 h 45"/>
                    <a:gd name="T24" fmla="*/ 2147483647 w 47"/>
                    <a:gd name="T25" fmla="*/ 2147483647 h 45"/>
                    <a:gd name="T26" fmla="*/ 2147483647 w 47"/>
                    <a:gd name="T27" fmla="*/ 2147483647 h 45"/>
                    <a:gd name="T28" fmla="*/ 2147483647 w 47"/>
                    <a:gd name="T29" fmla="*/ 0 h 45"/>
                    <a:gd name="T30" fmla="*/ 2147483647 w 47"/>
                    <a:gd name="T31" fmla="*/ 0 h 45"/>
                    <a:gd name="T32" fmla="*/ 2147483647 w 47"/>
                    <a:gd name="T33" fmla="*/ 2147483647 h 45"/>
                    <a:gd name="T34" fmla="*/ 2147483647 w 47"/>
                    <a:gd name="T35" fmla="*/ 2147483647 h 45"/>
                    <a:gd name="T36" fmla="*/ 2147483647 w 47"/>
                    <a:gd name="T37" fmla="*/ 2147483647 h 45"/>
                    <a:gd name="T38" fmla="*/ 2147483647 w 47"/>
                    <a:gd name="T39" fmla="*/ 2147483647 h 45"/>
                    <a:gd name="T40" fmla="*/ 2147483647 w 47"/>
                    <a:gd name="T41" fmla="*/ 2147483647 h 45"/>
                    <a:gd name="T42" fmla="*/ 2147483647 w 47"/>
                    <a:gd name="T43" fmla="*/ 2147483647 h 45"/>
                    <a:gd name="T44" fmla="*/ 2147483647 w 47"/>
                    <a:gd name="T45" fmla="*/ 2147483647 h 45"/>
                    <a:gd name="T46" fmla="*/ 0 w 47"/>
                    <a:gd name="T47" fmla="*/ 2147483647 h 45"/>
                    <a:gd name="T48" fmla="*/ 2147483647 w 47"/>
                    <a:gd name="T49" fmla="*/ 2147483647 h 45"/>
                    <a:gd name="T50" fmla="*/ 2147483647 w 47"/>
                    <a:gd name="T51" fmla="*/ 2147483647 h 45"/>
                    <a:gd name="T52" fmla="*/ 2147483647 w 47"/>
                    <a:gd name="T53" fmla="*/ 2147483647 h 45"/>
                    <a:gd name="T54" fmla="*/ 2147483647 w 47"/>
                    <a:gd name="T55" fmla="*/ 2147483647 h 45"/>
                    <a:gd name="T56" fmla="*/ 2147483647 w 47"/>
                    <a:gd name="T57" fmla="*/ 2147483647 h 45"/>
                    <a:gd name="T58" fmla="*/ 2147483647 w 47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7" h="45">
                      <a:moveTo>
                        <a:pt x="22" y="45"/>
                      </a:moveTo>
                      <a:cubicBezTo>
                        <a:pt x="23" y="45"/>
                        <a:pt x="24" y="44"/>
                        <a:pt x="24" y="44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21" y="45"/>
                        <a:pt x="22" y="4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3" name="Freeform 379"/>
                <p:cNvSpPr>
                  <a:spLocks/>
                </p:cNvSpPr>
                <p:nvPr/>
              </p:nvSpPr>
              <p:spPr bwMode="auto">
                <a:xfrm>
                  <a:off x="5343525" y="4532313"/>
                  <a:ext cx="204788" cy="234950"/>
                </a:xfrm>
                <a:custGeom>
                  <a:avLst/>
                  <a:gdLst>
                    <a:gd name="T0" fmla="*/ 2147483647 w 26"/>
                    <a:gd name="T1" fmla="*/ 2147483647 h 30"/>
                    <a:gd name="T2" fmla="*/ 2147483647 w 26"/>
                    <a:gd name="T3" fmla="*/ 2147483647 h 30"/>
                    <a:gd name="T4" fmla="*/ 2147483647 w 26"/>
                    <a:gd name="T5" fmla="*/ 2147483647 h 30"/>
                    <a:gd name="T6" fmla="*/ 2147483647 w 26"/>
                    <a:gd name="T7" fmla="*/ 2147483647 h 30"/>
                    <a:gd name="T8" fmla="*/ 2147483647 w 26"/>
                    <a:gd name="T9" fmla="*/ 2147483647 h 30"/>
                    <a:gd name="T10" fmla="*/ 2147483647 w 26"/>
                    <a:gd name="T11" fmla="*/ 2147483647 h 30"/>
                    <a:gd name="T12" fmla="*/ 2147483647 w 26"/>
                    <a:gd name="T13" fmla="*/ 2147483647 h 30"/>
                    <a:gd name="T14" fmla="*/ 2147483647 w 26"/>
                    <a:gd name="T15" fmla="*/ 0 h 30"/>
                    <a:gd name="T16" fmla="*/ 2147483647 w 26"/>
                    <a:gd name="T17" fmla="*/ 2147483647 h 30"/>
                    <a:gd name="T18" fmla="*/ 2147483647 w 26"/>
                    <a:gd name="T19" fmla="*/ 2147483647 h 30"/>
                    <a:gd name="T20" fmla="*/ 0 w 26"/>
                    <a:gd name="T21" fmla="*/ 2147483647 h 30"/>
                    <a:gd name="T22" fmla="*/ 2147483647 w 26"/>
                    <a:gd name="T23" fmla="*/ 2147483647 h 30"/>
                    <a:gd name="T24" fmla="*/ 2147483647 w 26"/>
                    <a:gd name="T25" fmla="*/ 2147483647 h 30"/>
                    <a:gd name="T26" fmla="*/ 0 w 26"/>
                    <a:gd name="T27" fmla="*/ 2147483647 h 30"/>
                    <a:gd name="T28" fmla="*/ 2147483647 w 26"/>
                    <a:gd name="T29" fmla="*/ 2147483647 h 30"/>
                    <a:gd name="T30" fmla="*/ 2147483647 w 26"/>
                    <a:gd name="T31" fmla="*/ 2147483647 h 30"/>
                    <a:gd name="T32" fmla="*/ 2147483647 w 26"/>
                    <a:gd name="T33" fmla="*/ 2147483647 h 30"/>
                    <a:gd name="T34" fmla="*/ 2147483647 w 26"/>
                    <a:gd name="T35" fmla="*/ 2147483647 h 30"/>
                    <a:gd name="T36" fmla="*/ 2147483647 w 26"/>
                    <a:gd name="T37" fmla="*/ 2147483647 h 30"/>
                    <a:gd name="T38" fmla="*/ 2147483647 w 26"/>
                    <a:gd name="T39" fmla="*/ 2147483647 h 30"/>
                    <a:gd name="T40" fmla="*/ 2147483647 w 26"/>
                    <a:gd name="T41" fmla="*/ 2147483647 h 30"/>
                    <a:gd name="T42" fmla="*/ 2147483647 w 26"/>
                    <a:gd name="T43" fmla="*/ 2147483647 h 30"/>
                    <a:gd name="T44" fmla="*/ 2147483647 w 26"/>
                    <a:gd name="T45" fmla="*/ 2147483647 h 3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" h="30">
                      <a:moveTo>
                        <a:pt x="23" y="7"/>
                      </a:move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0" y="3"/>
                        <a:pt x="19" y="3"/>
                      </a:cubicBezTo>
                      <a:cubicBezTo>
                        <a:pt x="18" y="3"/>
                        <a:pt x="9" y="1"/>
                        <a:pt x="9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3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4" name="Freeform 380"/>
                <p:cNvSpPr>
                  <a:spLocks/>
                </p:cNvSpPr>
                <p:nvPr/>
              </p:nvSpPr>
              <p:spPr bwMode="auto">
                <a:xfrm>
                  <a:off x="5122863" y="5040313"/>
                  <a:ext cx="188912" cy="179387"/>
                </a:xfrm>
                <a:custGeom>
                  <a:avLst/>
                  <a:gdLst>
                    <a:gd name="T0" fmla="*/ 2147483647 w 24"/>
                    <a:gd name="T1" fmla="*/ 2147483647 h 23"/>
                    <a:gd name="T2" fmla="*/ 2147483647 w 24"/>
                    <a:gd name="T3" fmla="*/ 2147483647 h 23"/>
                    <a:gd name="T4" fmla="*/ 2147483647 w 24"/>
                    <a:gd name="T5" fmla="*/ 2147483647 h 23"/>
                    <a:gd name="T6" fmla="*/ 0 w 24"/>
                    <a:gd name="T7" fmla="*/ 2147483647 h 23"/>
                    <a:gd name="T8" fmla="*/ 2147483647 w 24"/>
                    <a:gd name="T9" fmla="*/ 2147483647 h 23"/>
                    <a:gd name="T10" fmla="*/ 2147483647 w 24"/>
                    <a:gd name="T11" fmla="*/ 2147483647 h 23"/>
                    <a:gd name="T12" fmla="*/ 2147483647 w 24"/>
                    <a:gd name="T13" fmla="*/ 2147483647 h 23"/>
                    <a:gd name="T14" fmla="*/ 2147483647 w 24"/>
                    <a:gd name="T15" fmla="*/ 2147483647 h 23"/>
                    <a:gd name="T16" fmla="*/ 2147483647 w 24"/>
                    <a:gd name="T17" fmla="*/ 2147483647 h 23"/>
                    <a:gd name="T18" fmla="*/ 2147483647 w 24"/>
                    <a:gd name="T19" fmla="*/ 2147483647 h 23"/>
                    <a:gd name="T20" fmla="*/ 2147483647 w 24"/>
                    <a:gd name="T21" fmla="*/ 2147483647 h 23"/>
                    <a:gd name="T22" fmla="*/ 2147483647 w 24"/>
                    <a:gd name="T23" fmla="*/ 2147483647 h 23"/>
                    <a:gd name="T24" fmla="*/ 2147483647 w 24"/>
                    <a:gd name="T25" fmla="*/ 2147483647 h 23"/>
                    <a:gd name="T26" fmla="*/ 2147483647 w 24"/>
                    <a:gd name="T27" fmla="*/ 2147483647 h 23"/>
                    <a:gd name="T28" fmla="*/ 2147483647 w 24"/>
                    <a:gd name="T29" fmla="*/ 2147483647 h 23"/>
                    <a:gd name="T30" fmla="*/ 2147483647 w 24"/>
                    <a:gd name="T31" fmla="*/ 0 h 23"/>
                    <a:gd name="T32" fmla="*/ 2147483647 w 24"/>
                    <a:gd name="T33" fmla="*/ 2147483647 h 23"/>
                    <a:gd name="T34" fmla="*/ 2147483647 w 24"/>
                    <a:gd name="T35" fmla="*/ 2147483647 h 2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4" h="23">
                      <a:moveTo>
                        <a:pt x="9" y="5"/>
                      </a:moveTo>
                      <a:cubicBezTo>
                        <a:pt x="9" y="5"/>
                        <a:pt x="6" y="8"/>
                        <a:pt x="6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5" name="Freeform 381"/>
                <p:cNvSpPr>
                  <a:spLocks/>
                </p:cNvSpPr>
                <p:nvPr/>
              </p:nvSpPr>
              <p:spPr bwMode="auto">
                <a:xfrm>
                  <a:off x="5053013" y="4557713"/>
                  <a:ext cx="338137" cy="544512"/>
                </a:xfrm>
                <a:custGeom>
                  <a:avLst/>
                  <a:gdLst>
                    <a:gd name="T0" fmla="*/ 2147483647 w 43"/>
                    <a:gd name="T1" fmla="*/ 2147483647 h 70"/>
                    <a:gd name="T2" fmla="*/ 2147483647 w 43"/>
                    <a:gd name="T3" fmla="*/ 2147483647 h 70"/>
                    <a:gd name="T4" fmla="*/ 2147483647 w 43"/>
                    <a:gd name="T5" fmla="*/ 2147483647 h 70"/>
                    <a:gd name="T6" fmla="*/ 2147483647 w 43"/>
                    <a:gd name="T7" fmla="*/ 2147483647 h 70"/>
                    <a:gd name="T8" fmla="*/ 2147483647 w 43"/>
                    <a:gd name="T9" fmla="*/ 2147483647 h 70"/>
                    <a:gd name="T10" fmla="*/ 2147483647 w 43"/>
                    <a:gd name="T11" fmla="*/ 2147483647 h 70"/>
                    <a:gd name="T12" fmla="*/ 2147483647 w 43"/>
                    <a:gd name="T13" fmla="*/ 2147483647 h 70"/>
                    <a:gd name="T14" fmla="*/ 2147483647 w 43"/>
                    <a:gd name="T15" fmla="*/ 2147483647 h 70"/>
                    <a:gd name="T16" fmla="*/ 2147483647 w 43"/>
                    <a:gd name="T17" fmla="*/ 2147483647 h 70"/>
                    <a:gd name="T18" fmla="*/ 2147483647 w 43"/>
                    <a:gd name="T19" fmla="*/ 2147483647 h 70"/>
                    <a:gd name="T20" fmla="*/ 2147483647 w 43"/>
                    <a:gd name="T21" fmla="*/ 2147483647 h 70"/>
                    <a:gd name="T22" fmla="*/ 2147483647 w 43"/>
                    <a:gd name="T23" fmla="*/ 2147483647 h 70"/>
                    <a:gd name="T24" fmla="*/ 2147483647 w 43"/>
                    <a:gd name="T25" fmla="*/ 2147483647 h 70"/>
                    <a:gd name="T26" fmla="*/ 2147483647 w 43"/>
                    <a:gd name="T27" fmla="*/ 2147483647 h 70"/>
                    <a:gd name="T28" fmla="*/ 2147483647 w 43"/>
                    <a:gd name="T29" fmla="*/ 2147483647 h 70"/>
                    <a:gd name="T30" fmla="*/ 0 w 43"/>
                    <a:gd name="T31" fmla="*/ 2147483647 h 70"/>
                    <a:gd name="T32" fmla="*/ 0 w 43"/>
                    <a:gd name="T33" fmla="*/ 2147483647 h 70"/>
                    <a:gd name="T34" fmla="*/ 2147483647 w 43"/>
                    <a:gd name="T35" fmla="*/ 2147483647 h 70"/>
                    <a:gd name="T36" fmla="*/ 2147483647 w 43"/>
                    <a:gd name="T37" fmla="*/ 2147483647 h 70"/>
                    <a:gd name="T38" fmla="*/ 2147483647 w 43"/>
                    <a:gd name="T39" fmla="*/ 2147483647 h 70"/>
                    <a:gd name="T40" fmla="*/ 2147483647 w 43"/>
                    <a:gd name="T41" fmla="*/ 2147483647 h 70"/>
                    <a:gd name="T42" fmla="*/ 2147483647 w 43"/>
                    <a:gd name="T43" fmla="*/ 2147483647 h 70"/>
                    <a:gd name="T44" fmla="*/ 2147483647 w 43"/>
                    <a:gd name="T45" fmla="*/ 2147483647 h 70"/>
                    <a:gd name="T46" fmla="*/ 2147483647 w 43"/>
                    <a:gd name="T47" fmla="*/ 2147483647 h 70"/>
                    <a:gd name="T48" fmla="*/ 2147483647 w 43"/>
                    <a:gd name="T49" fmla="*/ 2147483647 h 70"/>
                    <a:gd name="T50" fmla="*/ 2147483647 w 43"/>
                    <a:gd name="T51" fmla="*/ 2147483647 h 70"/>
                    <a:gd name="T52" fmla="*/ 2147483647 w 43"/>
                    <a:gd name="T53" fmla="*/ 2147483647 h 70"/>
                    <a:gd name="T54" fmla="*/ 2147483647 w 43"/>
                    <a:gd name="T55" fmla="*/ 2147483647 h 70"/>
                    <a:gd name="T56" fmla="*/ 2147483647 w 43"/>
                    <a:gd name="T57" fmla="*/ 2147483647 h 70"/>
                    <a:gd name="T58" fmla="*/ 2147483647 w 43"/>
                    <a:gd name="T59" fmla="*/ 2147483647 h 70"/>
                    <a:gd name="T60" fmla="*/ 2147483647 w 43"/>
                    <a:gd name="T61" fmla="*/ 2147483647 h 70"/>
                    <a:gd name="T62" fmla="*/ 2147483647 w 43"/>
                    <a:gd name="T63" fmla="*/ 2147483647 h 70"/>
                    <a:gd name="T64" fmla="*/ 2147483647 w 43"/>
                    <a:gd name="T65" fmla="*/ 2147483647 h 70"/>
                    <a:gd name="T66" fmla="*/ 2147483647 w 43"/>
                    <a:gd name="T67" fmla="*/ 2147483647 h 70"/>
                    <a:gd name="T68" fmla="*/ 2147483647 w 43"/>
                    <a:gd name="T69" fmla="*/ 2147483647 h 70"/>
                    <a:gd name="T70" fmla="*/ 2147483647 w 43"/>
                    <a:gd name="T71" fmla="*/ 2147483647 h 70"/>
                    <a:gd name="T72" fmla="*/ 2147483647 w 43"/>
                    <a:gd name="T73" fmla="*/ 2147483647 h 70"/>
                    <a:gd name="T74" fmla="*/ 2147483647 w 43"/>
                    <a:gd name="T75" fmla="*/ 2147483647 h 70"/>
                    <a:gd name="T76" fmla="*/ 2147483647 w 43"/>
                    <a:gd name="T77" fmla="*/ 2147483647 h 70"/>
                    <a:gd name="T78" fmla="*/ 2147483647 w 43"/>
                    <a:gd name="T79" fmla="*/ 2147483647 h 70"/>
                    <a:gd name="T80" fmla="*/ 2147483647 w 43"/>
                    <a:gd name="T81" fmla="*/ 2147483647 h 70"/>
                    <a:gd name="T82" fmla="*/ 2147483647 w 43"/>
                    <a:gd name="T83" fmla="*/ 2147483647 h 70"/>
                    <a:gd name="T84" fmla="*/ 2147483647 w 43"/>
                    <a:gd name="T85" fmla="*/ 2147483647 h 70"/>
                    <a:gd name="T86" fmla="*/ 2147483647 w 43"/>
                    <a:gd name="T87" fmla="*/ 2147483647 h 70"/>
                    <a:gd name="T88" fmla="*/ 2147483647 w 43"/>
                    <a:gd name="T89" fmla="*/ 2147483647 h 70"/>
                    <a:gd name="T90" fmla="*/ 2147483647 w 43"/>
                    <a:gd name="T91" fmla="*/ 2147483647 h 70"/>
                    <a:gd name="T92" fmla="*/ 2147483647 w 43"/>
                    <a:gd name="T93" fmla="*/ 2147483647 h 70"/>
                    <a:gd name="T94" fmla="*/ 2147483647 w 43"/>
                    <a:gd name="T95" fmla="*/ 2147483647 h 70"/>
                    <a:gd name="T96" fmla="*/ 2147483647 w 43"/>
                    <a:gd name="T97" fmla="*/ 2147483647 h 70"/>
                    <a:gd name="T98" fmla="*/ 2147483647 w 43"/>
                    <a:gd name="T99" fmla="*/ 2147483647 h 70"/>
                    <a:gd name="T100" fmla="*/ 2147483647 w 43"/>
                    <a:gd name="T101" fmla="*/ 2147483647 h 70"/>
                    <a:gd name="T102" fmla="*/ 2147483647 w 43"/>
                    <a:gd name="T103" fmla="*/ 2147483647 h 70"/>
                    <a:gd name="T104" fmla="*/ 2147483647 w 43"/>
                    <a:gd name="T105" fmla="*/ 2147483647 h 70"/>
                    <a:gd name="T106" fmla="*/ 2147483647 w 43"/>
                    <a:gd name="T107" fmla="*/ 2147483647 h 70"/>
                    <a:gd name="T108" fmla="*/ 2147483647 w 43"/>
                    <a:gd name="T109" fmla="*/ 2147483647 h 70"/>
                    <a:gd name="T110" fmla="*/ 2147483647 w 43"/>
                    <a:gd name="T111" fmla="*/ 0 h 70"/>
                    <a:gd name="T112" fmla="*/ 2147483647 w 43"/>
                    <a:gd name="T113" fmla="*/ 0 h 70"/>
                    <a:gd name="T114" fmla="*/ 2147483647 w 43"/>
                    <a:gd name="T115" fmla="*/ 2147483647 h 70"/>
                    <a:gd name="T116" fmla="*/ 2147483647 w 43"/>
                    <a:gd name="T117" fmla="*/ 0 h 70"/>
                    <a:gd name="T118" fmla="*/ 2147483647 w 43"/>
                    <a:gd name="T119" fmla="*/ 2147483647 h 70"/>
                    <a:gd name="T120" fmla="*/ 2147483647 w 43"/>
                    <a:gd name="T121" fmla="*/ 2147483647 h 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3" h="70">
                      <a:moveTo>
                        <a:pt x="27" y="6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4" y="70"/>
                        <a:pt x="15" y="70"/>
                      </a:cubicBezTo>
                      <a:cubicBezTo>
                        <a:pt x="15" y="70"/>
                        <a:pt x="18" y="67"/>
                        <a:pt x="18" y="67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3" y="41"/>
                        <a:pt x="33" y="41"/>
                      </a:cubicBezTo>
                      <a:cubicBezTo>
                        <a:pt x="32" y="41"/>
                        <a:pt x="28" y="39"/>
                        <a:pt x="28" y="39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5"/>
                        <a:pt x="27" y="5"/>
                        <a:pt x="27" y="5"/>
                      </a:cubicBezTo>
                      <a:lnTo>
                        <a:pt x="27" y="6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" name="Freeform 382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2147483647 w 144"/>
                    <a:gd name="T39" fmla="*/ 2147483647 h 10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  <a:lnTo>
                        <a:pt x="11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" name="Freeform 383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" name="Freeform 38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w 18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9" name="Freeform 385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0" name="Freeform 386"/>
                <p:cNvSpPr>
                  <a:spLocks/>
                </p:cNvSpPr>
                <p:nvPr/>
              </p:nvSpPr>
              <p:spPr bwMode="auto">
                <a:xfrm>
                  <a:off x="4425950" y="4384675"/>
                  <a:ext cx="101600" cy="131763"/>
                </a:xfrm>
                <a:custGeom>
                  <a:avLst/>
                  <a:gdLst>
                    <a:gd name="T0" fmla="*/ 2147483647 w 78"/>
                    <a:gd name="T1" fmla="*/ 2147483647 h 102"/>
                    <a:gd name="T2" fmla="*/ 2147483647 w 78"/>
                    <a:gd name="T3" fmla="*/ 0 h 102"/>
                    <a:gd name="T4" fmla="*/ 2147483647 w 78"/>
                    <a:gd name="T5" fmla="*/ 0 h 102"/>
                    <a:gd name="T6" fmla="*/ 2147483647 w 78"/>
                    <a:gd name="T7" fmla="*/ 0 h 102"/>
                    <a:gd name="T8" fmla="*/ 0 w 78"/>
                    <a:gd name="T9" fmla="*/ 2147483647 h 102"/>
                    <a:gd name="T10" fmla="*/ 2147483647 w 78"/>
                    <a:gd name="T11" fmla="*/ 2147483647 h 102"/>
                    <a:gd name="T12" fmla="*/ 0 w 78"/>
                    <a:gd name="T13" fmla="*/ 2147483647 h 102"/>
                    <a:gd name="T14" fmla="*/ 0 w 78"/>
                    <a:gd name="T15" fmla="*/ 2147483647 h 102"/>
                    <a:gd name="T16" fmla="*/ 2147483647 w 78"/>
                    <a:gd name="T17" fmla="*/ 2147483647 h 102"/>
                    <a:gd name="T18" fmla="*/ 2147483647 w 78"/>
                    <a:gd name="T19" fmla="*/ 2147483647 h 102"/>
                    <a:gd name="T20" fmla="*/ 2147483647 w 78"/>
                    <a:gd name="T21" fmla="*/ 2147483647 h 102"/>
                    <a:gd name="T22" fmla="*/ 2147483647 w 78"/>
                    <a:gd name="T23" fmla="*/ 2147483647 h 102"/>
                    <a:gd name="T24" fmla="*/ 2147483647 w 78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8" h="102">
                      <a:moveTo>
                        <a:pt x="60" y="6"/>
                      </a:moveTo>
                      <a:lnTo>
                        <a:pt x="60" y="0"/>
                      </a:lnTo>
                      <a:lnTo>
                        <a:pt x="36" y="0"/>
                      </a:ln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12" y="42"/>
                      </a:lnTo>
                      <a:lnTo>
                        <a:pt x="0" y="66"/>
                      </a:lnTo>
                      <a:lnTo>
                        <a:pt x="0" y="84"/>
                      </a:lnTo>
                      <a:lnTo>
                        <a:pt x="6" y="102"/>
                      </a:lnTo>
                      <a:lnTo>
                        <a:pt x="36" y="102"/>
                      </a:lnTo>
                      <a:lnTo>
                        <a:pt x="78" y="90"/>
                      </a:lnTo>
                      <a:lnTo>
                        <a:pt x="60" y="3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387"/>
                <p:cNvSpPr>
                  <a:spLocks/>
                </p:cNvSpPr>
                <p:nvPr/>
              </p:nvSpPr>
              <p:spPr bwMode="auto">
                <a:xfrm>
                  <a:off x="4576763" y="4283075"/>
                  <a:ext cx="296862" cy="266700"/>
                </a:xfrm>
                <a:custGeom>
                  <a:avLst/>
                  <a:gdLst>
                    <a:gd name="T0" fmla="*/ 2147483647 w 228"/>
                    <a:gd name="T1" fmla="*/ 2147483647 h 205"/>
                    <a:gd name="T2" fmla="*/ 2147483647 w 228"/>
                    <a:gd name="T3" fmla="*/ 2147483647 h 205"/>
                    <a:gd name="T4" fmla="*/ 2147483647 w 228"/>
                    <a:gd name="T5" fmla="*/ 2147483647 h 205"/>
                    <a:gd name="T6" fmla="*/ 2147483647 w 228"/>
                    <a:gd name="T7" fmla="*/ 2147483647 h 205"/>
                    <a:gd name="T8" fmla="*/ 2147483647 w 228"/>
                    <a:gd name="T9" fmla="*/ 2147483647 h 205"/>
                    <a:gd name="T10" fmla="*/ 2147483647 w 228"/>
                    <a:gd name="T11" fmla="*/ 2147483647 h 205"/>
                    <a:gd name="T12" fmla="*/ 2147483647 w 228"/>
                    <a:gd name="T13" fmla="*/ 2147483647 h 205"/>
                    <a:gd name="T14" fmla="*/ 2147483647 w 228"/>
                    <a:gd name="T15" fmla="*/ 2147483647 h 205"/>
                    <a:gd name="T16" fmla="*/ 2147483647 w 228"/>
                    <a:gd name="T17" fmla="*/ 2147483647 h 205"/>
                    <a:gd name="T18" fmla="*/ 2147483647 w 228"/>
                    <a:gd name="T19" fmla="*/ 0 h 205"/>
                    <a:gd name="T20" fmla="*/ 2147483647 w 228"/>
                    <a:gd name="T21" fmla="*/ 2147483647 h 205"/>
                    <a:gd name="T22" fmla="*/ 2147483647 w 228"/>
                    <a:gd name="T23" fmla="*/ 2147483647 h 205"/>
                    <a:gd name="T24" fmla="*/ 2147483647 w 228"/>
                    <a:gd name="T25" fmla="*/ 2147483647 h 205"/>
                    <a:gd name="T26" fmla="*/ 2147483647 w 228"/>
                    <a:gd name="T27" fmla="*/ 2147483647 h 205"/>
                    <a:gd name="T28" fmla="*/ 2147483647 w 228"/>
                    <a:gd name="T29" fmla="*/ 2147483647 h 205"/>
                    <a:gd name="T30" fmla="*/ 2147483647 w 228"/>
                    <a:gd name="T31" fmla="*/ 2147483647 h 205"/>
                    <a:gd name="T32" fmla="*/ 2147483647 w 228"/>
                    <a:gd name="T33" fmla="*/ 2147483647 h 205"/>
                    <a:gd name="T34" fmla="*/ 2147483647 w 228"/>
                    <a:gd name="T35" fmla="*/ 2147483647 h 205"/>
                    <a:gd name="T36" fmla="*/ 2147483647 w 228"/>
                    <a:gd name="T37" fmla="*/ 2147483647 h 205"/>
                    <a:gd name="T38" fmla="*/ 0 w 228"/>
                    <a:gd name="T39" fmla="*/ 2147483647 h 205"/>
                    <a:gd name="T40" fmla="*/ 0 w 228"/>
                    <a:gd name="T41" fmla="*/ 2147483647 h 205"/>
                    <a:gd name="T42" fmla="*/ 2147483647 w 228"/>
                    <a:gd name="T43" fmla="*/ 2147483647 h 205"/>
                    <a:gd name="T44" fmla="*/ 2147483647 w 228"/>
                    <a:gd name="T45" fmla="*/ 2147483647 h 205"/>
                    <a:gd name="T46" fmla="*/ 2147483647 w 228"/>
                    <a:gd name="T47" fmla="*/ 2147483647 h 205"/>
                    <a:gd name="T48" fmla="*/ 2147483647 w 228"/>
                    <a:gd name="T49" fmla="*/ 2147483647 h 205"/>
                    <a:gd name="T50" fmla="*/ 2147483647 w 228"/>
                    <a:gd name="T51" fmla="*/ 2147483647 h 205"/>
                    <a:gd name="T52" fmla="*/ 2147483647 w 228"/>
                    <a:gd name="T53" fmla="*/ 2147483647 h 20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228" h="205">
                      <a:moveTo>
                        <a:pt x="120" y="151"/>
                      </a:moveTo>
                      <a:lnTo>
                        <a:pt x="150" y="163"/>
                      </a:lnTo>
                      <a:lnTo>
                        <a:pt x="180" y="121"/>
                      </a:lnTo>
                      <a:lnTo>
                        <a:pt x="198" y="73"/>
                      </a:lnTo>
                      <a:lnTo>
                        <a:pt x="204" y="55"/>
                      </a:lnTo>
                      <a:lnTo>
                        <a:pt x="222" y="49"/>
                      </a:lnTo>
                      <a:lnTo>
                        <a:pt x="228" y="31"/>
                      </a:lnTo>
                      <a:lnTo>
                        <a:pt x="210" y="25"/>
                      </a:lnTo>
                      <a:lnTo>
                        <a:pt x="198" y="7"/>
                      </a:lnTo>
                      <a:lnTo>
                        <a:pt x="204" y="0"/>
                      </a:lnTo>
                      <a:lnTo>
                        <a:pt x="174" y="25"/>
                      </a:lnTo>
                      <a:lnTo>
                        <a:pt x="144" y="31"/>
                      </a:lnTo>
                      <a:lnTo>
                        <a:pt x="108" y="31"/>
                      </a:lnTo>
                      <a:lnTo>
                        <a:pt x="84" y="43"/>
                      </a:lnTo>
                      <a:lnTo>
                        <a:pt x="48" y="31"/>
                      </a:lnTo>
                      <a:lnTo>
                        <a:pt x="24" y="31"/>
                      </a:lnTo>
                      <a:lnTo>
                        <a:pt x="12" y="49"/>
                      </a:lnTo>
                      <a:lnTo>
                        <a:pt x="12" y="67"/>
                      </a:lnTo>
                      <a:lnTo>
                        <a:pt x="12" y="91"/>
                      </a:lnTo>
                      <a:lnTo>
                        <a:pt x="0" y="133"/>
                      </a:lnTo>
                      <a:lnTo>
                        <a:pt x="0" y="163"/>
                      </a:lnTo>
                      <a:lnTo>
                        <a:pt x="24" y="163"/>
                      </a:lnTo>
                      <a:lnTo>
                        <a:pt x="48" y="193"/>
                      </a:lnTo>
                      <a:lnTo>
                        <a:pt x="72" y="199"/>
                      </a:lnTo>
                      <a:lnTo>
                        <a:pt x="96" y="205"/>
                      </a:lnTo>
                      <a:lnTo>
                        <a:pt x="102" y="175"/>
                      </a:lnTo>
                      <a:lnTo>
                        <a:pt x="120" y="15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2" name="Freeform 388"/>
                <p:cNvSpPr>
                  <a:spLocks/>
                </p:cNvSpPr>
                <p:nvPr/>
              </p:nvSpPr>
              <p:spPr bwMode="auto">
                <a:xfrm>
                  <a:off x="4865688" y="4384675"/>
                  <a:ext cx="320675" cy="187325"/>
                </a:xfrm>
                <a:custGeom>
                  <a:avLst/>
                  <a:gdLst>
                    <a:gd name="T0" fmla="*/ 2147483647 w 246"/>
                    <a:gd name="T1" fmla="*/ 2147483647 h 144"/>
                    <a:gd name="T2" fmla="*/ 2147483647 w 246"/>
                    <a:gd name="T3" fmla="*/ 2147483647 h 144"/>
                    <a:gd name="T4" fmla="*/ 2147483647 w 246"/>
                    <a:gd name="T5" fmla="*/ 2147483647 h 144"/>
                    <a:gd name="T6" fmla="*/ 2147483647 w 246"/>
                    <a:gd name="T7" fmla="*/ 2147483647 h 144"/>
                    <a:gd name="T8" fmla="*/ 0 w 246"/>
                    <a:gd name="T9" fmla="*/ 2147483647 h 144"/>
                    <a:gd name="T10" fmla="*/ 2147483647 w 246"/>
                    <a:gd name="T11" fmla="*/ 2147483647 h 144"/>
                    <a:gd name="T12" fmla="*/ 2147483647 w 246"/>
                    <a:gd name="T13" fmla="*/ 2147483647 h 144"/>
                    <a:gd name="T14" fmla="*/ 2147483647 w 246"/>
                    <a:gd name="T15" fmla="*/ 2147483647 h 144"/>
                    <a:gd name="T16" fmla="*/ 2147483647 w 246"/>
                    <a:gd name="T17" fmla="*/ 2147483647 h 144"/>
                    <a:gd name="T18" fmla="*/ 2147483647 w 246"/>
                    <a:gd name="T19" fmla="*/ 2147483647 h 144"/>
                    <a:gd name="T20" fmla="*/ 2147483647 w 246"/>
                    <a:gd name="T21" fmla="*/ 2147483647 h 144"/>
                    <a:gd name="T22" fmla="*/ 2147483647 w 246"/>
                    <a:gd name="T23" fmla="*/ 2147483647 h 144"/>
                    <a:gd name="T24" fmla="*/ 2147483647 w 246"/>
                    <a:gd name="T25" fmla="*/ 2147483647 h 144"/>
                    <a:gd name="T26" fmla="*/ 2147483647 w 246"/>
                    <a:gd name="T27" fmla="*/ 2147483647 h 144"/>
                    <a:gd name="T28" fmla="*/ 2147483647 w 246"/>
                    <a:gd name="T29" fmla="*/ 2147483647 h 144"/>
                    <a:gd name="T30" fmla="*/ 2147483647 w 246"/>
                    <a:gd name="T31" fmla="*/ 2147483647 h 144"/>
                    <a:gd name="T32" fmla="*/ 2147483647 w 246"/>
                    <a:gd name="T33" fmla="*/ 2147483647 h 144"/>
                    <a:gd name="T34" fmla="*/ 2147483647 w 246"/>
                    <a:gd name="T35" fmla="*/ 2147483647 h 144"/>
                    <a:gd name="T36" fmla="*/ 2147483647 w 246"/>
                    <a:gd name="T37" fmla="*/ 2147483647 h 144"/>
                    <a:gd name="T38" fmla="*/ 2147483647 w 246"/>
                    <a:gd name="T39" fmla="*/ 0 h 144"/>
                    <a:gd name="T40" fmla="*/ 2147483647 w 246"/>
                    <a:gd name="T41" fmla="*/ 2147483647 h 144"/>
                    <a:gd name="T42" fmla="*/ 2147483647 w 246"/>
                    <a:gd name="T43" fmla="*/ 2147483647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46" h="144">
                      <a:moveTo>
                        <a:pt x="78" y="36"/>
                      </a:moveTo>
                      <a:lnTo>
                        <a:pt x="72" y="48"/>
                      </a:lnTo>
                      <a:lnTo>
                        <a:pt x="36" y="60"/>
                      </a:lnTo>
                      <a:lnTo>
                        <a:pt x="12" y="66"/>
                      </a:lnTo>
                      <a:lnTo>
                        <a:pt x="0" y="102"/>
                      </a:lnTo>
                      <a:lnTo>
                        <a:pt x="12" y="132"/>
                      </a:lnTo>
                      <a:lnTo>
                        <a:pt x="18" y="144"/>
                      </a:lnTo>
                      <a:lnTo>
                        <a:pt x="42" y="132"/>
                      </a:lnTo>
                      <a:lnTo>
                        <a:pt x="66" y="132"/>
                      </a:lnTo>
                      <a:lnTo>
                        <a:pt x="78" y="138"/>
                      </a:lnTo>
                      <a:lnTo>
                        <a:pt x="78" y="114"/>
                      </a:lnTo>
                      <a:lnTo>
                        <a:pt x="114" y="108"/>
                      </a:lnTo>
                      <a:lnTo>
                        <a:pt x="144" y="120"/>
                      </a:lnTo>
                      <a:lnTo>
                        <a:pt x="198" y="108"/>
                      </a:lnTo>
                      <a:lnTo>
                        <a:pt x="246" y="102"/>
                      </a:lnTo>
                      <a:lnTo>
                        <a:pt x="210" y="66"/>
                      </a:lnTo>
                      <a:lnTo>
                        <a:pt x="186" y="54"/>
                      </a:lnTo>
                      <a:lnTo>
                        <a:pt x="168" y="24"/>
                      </a:lnTo>
                      <a:lnTo>
                        <a:pt x="156" y="0"/>
                      </a:lnTo>
                      <a:lnTo>
                        <a:pt x="108" y="30"/>
                      </a:lnTo>
                      <a:lnTo>
                        <a:pt x="78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389"/>
                <p:cNvSpPr>
                  <a:spLocks/>
                </p:cNvSpPr>
                <p:nvPr/>
              </p:nvSpPr>
              <p:spPr bwMode="auto">
                <a:xfrm>
                  <a:off x="4772025" y="4557713"/>
                  <a:ext cx="195263" cy="233362"/>
                </a:xfrm>
                <a:custGeom>
                  <a:avLst/>
                  <a:gdLst>
                    <a:gd name="T0" fmla="*/ 2147483647 w 150"/>
                    <a:gd name="T1" fmla="*/ 2147483647 h 180"/>
                    <a:gd name="T2" fmla="*/ 2147483647 w 150"/>
                    <a:gd name="T3" fmla="*/ 2147483647 h 180"/>
                    <a:gd name="T4" fmla="*/ 2147483647 w 150"/>
                    <a:gd name="T5" fmla="*/ 2147483647 h 180"/>
                    <a:gd name="T6" fmla="*/ 2147483647 w 150"/>
                    <a:gd name="T7" fmla="*/ 2147483647 h 180"/>
                    <a:gd name="T8" fmla="*/ 2147483647 w 150"/>
                    <a:gd name="T9" fmla="*/ 2147483647 h 180"/>
                    <a:gd name="T10" fmla="*/ 2147483647 w 150"/>
                    <a:gd name="T11" fmla="*/ 0 h 180"/>
                    <a:gd name="T12" fmla="*/ 2147483647 w 150"/>
                    <a:gd name="T13" fmla="*/ 0 h 180"/>
                    <a:gd name="T14" fmla="*/ 2147483647 w 150"/>
                    <a:gd name="T15" fmla="*/ 2147483647 h 180"/>
                    <a:gd name="T16" fmla="*/ 2147483647 w 150"/>
                    <a:gd name="T17" fmla="*/ 2147483647 h 180"/>
                    <a:gd name="T18" fmla="*/ 2147483647 w 150"/>
                    <a:gd name="T19" fmla="*/ 2147483647 h 180"/>
                    <a:gd name="T20" fmla="*/ 2147483647 w 150"/>
                    <a:gd name="T21" fmla="*/ 2147483647 h 180"/>
                    <a:gd name="T22" fmla="*/ 2147483647 w 150"/>
                    <a:gd name="T23" fmla="*/ 2147483647 h 180"/>
                    <a:gd name="T24" fmla="*/ 2147483647 w 150"/>
                    <a:gd name="T25" fmla="*/ 2147483647 h 180"/>
                    <a:gd name="T26" fmla="*/ 2147483647 w 150"/>
                    <a:gd name="T27" fmla="*/ 2147483647 h 180"/>
                    <a:gd name="T28" fmla="*/ 2147483647 w 150"/>
                    <a:gd name="T29" fmla="*/ 2147483647 h 180"/>
                    <a:gd name="T30" fmla="*/ 2147483647 w 150"/>
                    <a:gd name="T31" fmla="*/ 2147483647 h 180"/>
                    <a:gd name="T32" fmla="*/ 2147483647 w 150"/>
                    <a:gd name="T33" fmla="*/ 2147483647 h 180"/>
                    <a:gd name="T34" fmla="*/ 0 w 150"/>
                    <a:gd name="T35" fmla="*/ 2147483647 h 180"/>
                    <a:gd name="T36" fmla="*/ 2147483647 w 150"/>
                    <a:gd name="T37" fmla="*/ 2147483647 h 180"/>
                    <a:gd name="T38" fmla="*/ 2147483647 w 150"/>
                    <a:gd name="T39" fmla="*/ 2147483647 h 180"/>
                    <a:gd name="T40" fmla="*/ 2147483647 w 150"/>
                    <a:gd name="T41" fmla="*/ 2147483647 h 180"/>
                    <a:gd name="T42" fmla="*/ 2147483647 w 15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50" h="180">
                      <a:moveTo>
                        <a:pt x="66" y="162"/>
                      </a:moveTo>
                      <a:lnTo>
                        <a:pt x="90" y="144"/>
                      </a:lnTo>
                      <a:lnTo>
                        <a:pt x="114" y="96"/>
                      </a:lnTo>
                      <a:lnTo>
                        <a:pt x="132" y="78"/>
                      </a:lnTo>
                      <a:lnTo>
                        <a:pt x="150" y="6"/>
                      </a:lnTo>
                      <a:lnTo>
                        <a:pt x="138" y="0"/>
                      </a:lnTo>
                      <a:lnTo>
                        <a:pt x="114" y="0"/>
                      </a:lnTo>
                      <a:lnTo>
                        <a:pt x="90" y="12"/>
                      </a:lnTo>
                      <a:lnTo>
                        <a:pt x="72" y="18"/>
                      </a:lnTo>
                      <a:lnTo>
                        <a:pt x="60" y="30"/>
                      </a:lnTo>
                      <a:lnTo>
                        <a:pt x="48" y="36"/>
                      </a:lnTo>
                      <a:lnTo>
                        <a:pt x="48" y="48"/>
                      </a:lnTo>
                      <a:lnTo>
                        <a:pt x="60" y="54"/>
                      </a:lnTo>
                      <a:lnTo>
                        <a:pt x="54" y="84"/>
                      </a:lnTo>
                      <a:lnTo>
                        <a:pt x="48" y="114"/>
                      </a:lnTo>
                      <a:lnTo>
                        <a:pt x="30" y="114"/>
                      </a:lnTo>
                      <a:lnTo>
                        <a:pt x="12" y="126"/>
                      </a:lnTo>
                      <a:lnTo>
                        <a:pt x="0" y="138"/>
                      </a:lnTo>
                      <a:lnTo>
                        <a:pt x="18" y="156"/>
                      </a:lnTo>
                      <a:lnTo>
                        <a:pt x="24" y="180"/>
                      </a:lnTo>
                      <a:lnTo>
                        <a:pt x="42" y="162"/>
                      </a:lnTo>
                      <a:lnTo>
                        <a:pt x="66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4" name="Freeform 390"/>
                <p:cNvSpPr>
                  <a:spLocks/>
                </p:cNvSpPr>
                <p:nvPr/>
              </p:nvSpPr>
              <p:spPr bwMode="auto">
                <a:xfrm>
                  <a:off x="4732338" y="4605338"/>
                  <a:ext cx="117475" cy="130175"/>
                </a:xfrm>
                <a:custGeom>
                  <a:avLst/>
                  <a:gdLst>
                    <a:gd name="T0" fmla="*/ 2147483647 w 90"/>
                    <a:gd name="T1" fmla="*/ 2147483647 h 102"/>
                    <a:gd name="T2" fmla="*/ 2147483647 w 90"/>
                    <a:gd name="T3" fmla="*/ 2147483647 h 102"/>
                    <a:gd name="T4" fmla="*/ 2147483647 w 90"/>
                    <a:gd name="T5" fmla="*/ 2147483647 h 102"/>
                    <a:gd name="T6" fmla="*/ 2147483647 w 90"/>
                    <a:gd name="T7" fmla="*/ 2147483647 h 102"/>
                    <a:gd name="T8" fmla="*/ 2147483647 w 90"/>
                    <a:gd name="T9" fmla="*/ 2147483647 h 102"/>
                    <a:gd name="T10" fmla="*/ 2147483647 w 90"/>
                    <a:gd name="T11" fmla="*/ 0 h 102"/>
                    <a:gd name="T12" fmla="*/ 2147483647 w 90"/>
                    <a:gd name="T13" fmla="*/ 0 h 102"/>
                    <a:gd name="T14" fmla="*/ 0 w 90"/>
                    <a:gd name="T15" fmla="*/ 0 h 102"/>
                    <a:gd name="T16" fmla="*/ 0 w 90"/>
                    <a:gd name="T17" fmla="*/ 2147483647 h 102"/>
                    <a:gd name="T18" fmla="*/ 0 w 90"/>
                    <a:gd name="T19" fmla="*/ 2147483647 h 102"/>
                    <a:gd name="T20" fmla="*/ 2147483647 w 90"/>
                    <a:gd name="T21" fmla="*/ 2147483647 h 102"/>
                    <a:gd name="T22" fmla="*/ 2147483647 w 90"/>
                    <a:gd name="T23" fmla="*/ 2147483647 h 102"/>
                    <a:gd name="T24" fmla="*/ 2147483647 w 90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0" h="102">
                      <a:moveTo>
                        <a:pt x="60" y="78"/>
                      </a:moveTo>
                      <a:lnTo>
                        <a:pt x="78" y="78"/>
                      </a:lnTo>
                      <a:lnTo>
                        <a:pt x="84" y="48"/>
                      </a:lnTo>
                      <a:lnTo>
                        <a:pt x="90" y="18"/>
                      </a:lnTo>
                      <a:lnTo>
                        <a:pt x="78" y="12"/>
                      </a:lnTo>
                      <a:lnTo>
                        <a:pt x="78" y="0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30" y="102"/>
                      </a:lnTo>
                      <a:lnTo>
                        <a:pt x="42" y="90"/>
                      </a:lnTo>
                      <a:lnTo>
                        <a:pt x="6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391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2147483647 w 144"/>
                    <a:gd name="T43" fmla="*/ 2147483647 h 19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  <a:lnTo>
                        <a:pt x="144" y="17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6" name="Freeform 392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393"/>
                <p:cNvSpPr>
                  <a:spLocks/>
                </p:cNvSpPr>
                <p:nvPr/>
              </p:nvSpPr>
              <p:spPr bwMode="auto">
                <a:xfrm>
                  <a:off x="4527550" y="4337050"/>
                  <a:ext cx="63500" cy="157163"/>
                </a:xfrm>
                <a:custGeom>
                  <a:avLst/>
                  <a:gdLst>
                    <a:gd name="T0" fmla="*/ 2147483647 w 48"/>
                    <a:gd name="T1" fmla="*/ 2147483647 h 120"/>
                    <a:gd name="T2" fmla="*/ 2147483647 w 48"/>
                    <a:gd name="T3" fmla="*/ 2147483647 h 120"/>
                    <a:gd name="T4" fmla="*/ 2147483647 w 48"/>
                    <a:gd name="T5" fmla="*/ 2147483647 h 120"/>
                    <a:gd name="T6" fmla="*/ 2147483647 w 48"/>
                    <a:gd name="T7" fmla="*/ 2147483647 h 120"/>
                    <a:gd name="T8" fmla="*/ 2147483647 w 48"/>
                    <a:gd name="T9" fmla="*/ 0 h 120"/>
                    <a:gd name="T10" fmla="*/ 2147483647 w 48"/>
                    <a:gd name="T11" fmla="*/ 2147483647 h 120"/>
                    <a:gd name="T12" fmla="*/ 2147483647 w 48"/>
                    <a:gd name="T13" fmla="*/ 2147483647 h 120"/>
                    <a:gd name="T14" fmla="*/ 0 w 48"/>
                    <a:gd name="T15" fmla="*/ 2147483647 h 120"/>
                    <a:gd name="T16" fmla="*/ 0 w 48"/>
                    <a:gd name="T17" fmla="*/ 2147483647 h 120"/>
                    <a:gd name="T18" fmla="*/ 2147483647 w 48"/>
                    <a:gd name="T19" fmla="*/ 2147483647 h 120"/>
                    <a:gd name="T20" fmla="*/ 2147483647 w 48"/>
                    <a:gd name="T21" fmla="*/ 2147483647 h 120"/>
                    <a:gd name="T22" fmla="*/ 2147483647 w 48"/>
                    <a:gd name="T23" fmla="*/ 2147483647 h 120"/>
                    <a:gd name="T24" fmla="*/ 2147483647 w 48"/>
                    <a:gd name="T25" fmla="*/ 2147483647 h 120"/>
                    <a:gd name="T26" fmla="*/ 2147483647 w 48"/>
                    <a:gd name="T27" fmla="*/ 2147483647 h 120"/>
                    <a:gd name="T28" fmla="*/ 2147483647 w 48"/>
                    <a:gd name="T29" fmla="*/ 2147483647 h 1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8" h="120">
                      <a:moveTo>
                        <a:pt x="48" y="48"/>
                      </a:moveTo>
                      <a:lnTo>
                        <a:pt x="48" y="24"/>
                      </a:lnTo>
                      <a:lnTo>
                        <a:pt x="48" y="6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24" y="6"/>
                      </a:lnTo>
                      <a:lnTo>
                        <a:pt x="6" y="30"/>
                      </a:lnTo>
                      <a:lnTo>
                        <a:pt x="0" y="30"/>
                      </a:lnTo>
                      <a:lnTo>
                        <a:pt x="0" y="48"/>
                      </a:lnTo>
                      <a:lnTo>
                        <a:pt x="6" y="90"/>
                      </a:lnTo>
                      <a:lnTo>
                        <a:pt x="24" y="120"/>
                      </a:lnTo>
                      <a:lnTo>
                        <a:pt x="36" y="120"/>
                      </a:lnTo>
                      <a:lnTo>
                        <a:pt x="36" y="90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8" name="Freeform 39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55562" cy="123825"/>
                </a:xfrm>
                <a:custGeom>
                  <a:avLst/>
                  <a:gdLst>
                    <a:gd name="T0" fmla="*/ 2147483647 w 42"/>
                    <a:gd name="T1" fmla="*/ 2147483647 h 96"/>
                    <a:gd name="T2" fmla="*/ 2147483647 w 42"/>
                    <a:gd name="T3" fmla="*/ 0 h 96"/>
                    <a:gd name="T4" fmla="*/ 2147483647 w 42"/>
                    <a:gd name="T5" fmla="*/ 2147483647 h 96"/>
                    <a:gd name="T6" fmla="*/ 0 w 42"/>
                    <a:gd name="T7" fmla="*/ 2147483647 h 96"/>
                    <a:gd name="T8" fmla="*/ 0 w 42"/>
                    <a:gd name="T9" fmla="*/ 2147483647 h 96"/>
                    <a:gd name="T10" fmla="*/ 0 w 42"/>
                    <a:gd name="T11" fmla="*/ 2147483647 h 96"/>
                    <a:gd name="T12" fmla="*/ 2147483647 w 42"/>
                    <a:gd name="T13" fmla="*/ 2147483647 h 96"/>
                    <a:gd name="T14" fmla="*/ 2147483647 w 42"/>
                    <a:gd name="T15" fmla="*/ 2147483647 h 96"/>
                    <a:gd name="T16" fmla="*/ 2147483647 w 42"/>
                    <a:gd name="T17" fmla="*/ 2147483647 h 96"/>
                    <a:gd name="T18" fmla="*/ 2147483647 w 42"/>
                    <a:gd name="T19" fmla="*/ 2147483647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2" h="96">
                      <a:moveTo>
                        <a:pt x="18" y="18"/>
                      </a:move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42"/>
                      </a:lnTo>
                      <a:lnTo>
                        <a:pt x="18" y="96"/>
                      </a:lnTo>
                      <a:lnTo>
                        <a:pt x="42" y="90"/>
                      </a:lnTo>
                      <a:lnTo>
                        <a:pt x="24" y="6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395"/>
                <p:cNvSpPr>
                  <a:spLocks/>
                </p:cNvSpPr>
                <p:nvPr/>
              </p:nvSpPr>
              <p:spPr bwMode="auto">
                <a:xfrm>
                  <a:off x="4795838" y="5073650"/>
                  <a:ext cx="320675" cy="325438"/>
                </a:xfrm>
                <a:custGeom>
                  <a:avLst/>
                  <a:gdLst>
                    <a:gd name="T0" fmla="*/ 2147483647 w 246"/>
                    <a:gd name="T1" fmla="*/ 2147483647 h 252"/>
                    <a:gd name="T2" fmla="*/ 2147483647 w 246"/>
                    <a:gd name="T3" fmla="*/ 2147483647 h 252"/>
                    <a:gd name="T4" fmla="*/ 2147483647 w 246"/>
                    <a:gd name="T5" fmla="*/ 2147483647 h 252"/>
                    <a:gd name="T6" fmla="*/ 2147483647 w 246"/>
                    <a:gd name="T7" fmla="*/ 2147483647 h 252"/>
                    <a:gd name="T8" fmla="*/ 2147483647 w 246"/>
                    <a:gd name="T9" fmla="*/ 2147483647 h 252"/>
                    <a:gd name="T10" fmla="*/ 2147483647 w 246"/>
                    <a:gd name="T11" fmla="*/ 2147483647 h 252"/>
                    <a:gd name="T12" fmla="*/ 2147483647 w 246"/>
                    <a:gd name="T13" fmla="*/ 2147483647 h 252"/>
                    <a:gd name="T14" fmla="*/ 2147483647 w 246"/>
                    <a:gd name="T15" fmla="*/ 2147483647 h 252"/>
                    <a:gd name="T16" fmla="*/ 2147483647 w 246"/>
                    <a:gd name="T17" fmla="*/ 2147483647 h 252"/>
                    <a:gd name="T18" fmla="*/ 2147483647 w 246"/>
                    <a:gd name="T19" fmla="*/ 2147483647 h 252"/>
                    <a:gd name="T20" fmla="*/ 2147483647 w 246"/>
                    <a:gd name="T21" fmla="*/ 2147483647 h 252"/>
                    <a:gd name="T22" fmla="*/ 2147483647 w 246"/>
                    <a:gd name="T23" fmla="*/ 2147483647 h 252"/>
                    <a:gd name="T24" fmla="*/ 2147483647 w 246"/>
                    <a:gd name="T25" fmla="*/ 2147483647 h 252"/>
                    <a:gd name="T26" fmla="*/ 2147483647 w 246"/>
                    <a:gd name="T27" fmla="*/ 2147483647 h 252"/>
                    <a:gd name="T28" fmla="*/ 2147483647 w 246"/>
                    <a:gd name="T29" fmla="*/ 2147483647 h 252"/>
                    <a:gd name="T30" fmla="*/ 2147483647 w 246"/>
                    <a:gd name="T31" fmla="*/ 2147483647 h 252"/>
                    <a:gd name="T32" fmla="*/ 2147483647 w 246"/>
                    <a:gd name="T33" fmla="*/ 2147483647 h 252"/>
                    <a:gd name="T34" fmla="*/ 2147483647 w 246"/>
                    <a:gd name="T35" fmla="*/ 2147483647 h 252"/>
                    <a:gd name="T36" fmla="*/ 2147483647 w 246"/>
                    <a:gd name="T37" fmla="*/ 2147483647 h 252"/>
                    <a:gd name="T38" fmla="*/ 2147483647 w 246"/>
                    <a:gd name="T39" fmla="*/ 0 h 252"/>
                    <a:gd name="T40" fmla="*/ 2147483647 w 246"/>
                    <a:gd name="T41" fmla="*/ 2147483647 h 252"/>
                    <a:gd name="T42" fmla="*/ 0 w 246"/>
                    <a:gd name="T43" fmla="*/ 2147483647 h 252"/>
                    <a:gd name="T44" fmla="*/ 2147483647 w 246"/>
                    <a:gd name="T45" fmla="*/ 2147483647 h 252"/>
                    <a:gd name="T46" fmla="*/ 2147483647 w 246"/>
                    <a:gd name="T47" fmla="*/ 2147483647 h 252"/>
                    <a:gd name="T48" fmla="*/ 2147483647 w 246"/>
                    <a:gd name="T49" fmla="*/ 2147483647 h 252"/>
                    <a:gd name="T50" fmla="*/ 2147483647 w 246"/>
                    <a:gd name="T51" fmla="*/ 2147483647 h 252"/>
                    <a:gd name="T52" fmla="*/ 2147483647 w 246"/>
                    <a:gd name="T53" fmla="*/ 2147483647 h 252"/>
                    <a:gd name="T54" fmla="*/ 2147483647 w 246"/>
                    <a:gd name="T55" fmla="*/ 2147483647 h 2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46" h="252">
                      <a:moveTo>
                        <a:pt x="126" y="252"/>
                      </a:moveTo>
                      <a:lnTo>
                        <a:pt x="144" y="246"/>
                      </a:lnTo>
                      <a:lnTo>
                        <a:pt x="156" y="162"/>
                      </a:lnTo>
                      <a:lnTo>
                        <a:pt x="156" y="108"/>
                      </a:lnTo>
                      <a:lnTo>
                        <a:pt x="168" y="102"/>
                      </a:lnTo>
                      <a:lnTo>
                        <a:pt x="174" y="36"/>
                      </a:lnTo>
                      <a:lnTo>
                        <a:pt x="222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34" y="12"/>
                      </a:lnTo>
                      <a:lnTo>
                        <a:pt x="210" y="12"/>
                      </a:lnTo>
                      <a:lnTo>
                        <a:pt x="216" y="18"/>
                      </a:lnTo>
                      <a:lnTo>
                        <a:pt x="210" y="12"/>
                      </a:lnTo>
                      <a:lnTo>
                        <a:pt x="174" y="18"/>
                      </a:lnTo>
                      <a:lnTo>
                        <a:pt x="126" y="18"/>
                      </a:lnTo>
                      <a:lnTo>
                        <a:pt x="114" y="12"/>
                      </a:lnTo>
                      <a:lnTo>
                        <a:pt x="30" y="12"/>
                      </a:ln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42"/>
                      </a:lnTo>
                      <a:lnTo>
                        <a:pt x="42" y="126"/>
                      </a:lnTo>
                      <a:lnTo>
                        <a:pt x="48" y="144"/>
                      </a:lnTo>
                      <a:lnTo>
                        <a:pt x="60" y="222"/>
                      </a:lnTo>
                      <a:lnTo>
                        <a:pt x="90" y="252"/>
                      </a:lnTo>
                      <a:lnTo>
                        <a:pt x="96" y="240"/>
                      </a:lnTo>
                      <a:lnTo>
                        <a:pt x="126" y="2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0" name="Freeform 396"/>
                <p:cNvSpPr>
                  <a:spLocks/>
                </p:cNvSpPr>
                <p:nvPr/>
              </p:nvSpPr>
              <p:spPr bwMode="auto">
                <a:xfrm>
                  <a:off x="4527550" y="4181475"/>
                  <a:ext cx="79375" cy="93663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2147483647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8"/>
                        <a:pt x="10" y="8"/>
                      </a:cubicBezTo>
                      <a:cubicBezTo>
                        <a:pt x="10" y="7"/>
                        <a:pt x="10" y="0"/>
                        <a:pt x="10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397"/>
                <p:cNvSpPr>
                  <a:spLocks/>
                </p:cNvSpPr>
                <p:nvPr/>
              </p:nvSpPr>
              <p:spPr bwMode="auto">
                <a:xfrm>
                  <a:off x="220663" y="2108200"/>
                  <a:ext cx="676275" cy="922338"/>
                </a:xfrm>
                <a:custGeom>
                  <a:avLst/>
                  <a:gdLst>
                    <a:gd name="T0" fmla="*/ 2147483647 w 516"/>
                    <a:gd name="T1" fmla="*/ 2147483647 h 709"/>
                    <a:gd name="T2" fmla="*/ 2147483647 w 516"/>
                    <a:gd name="T3" fmla="*/ 2147483647 h 709"/>
                    <a:gd name="T4" fmla="*/ 2147483647 w 516"/>
                    <a:gd name="T5" fmla="*/ 2147483647 h 709"/>
                    <a:gd name="T6" fmla="*/ 2147483647 w 516"/>
                    <a:gd name="T7" fmla="*/ 2147483647 h 709"/>
                    <a:gd name="T8" fmla="*/ 2147483647 w 516"/>
                    <a:gd name="T9" fmla="*/ 2147483647 h 709"/>
                    <a:gd name="T10" fmla="*/ 2147483647 w 516"/>
                    <a:gd name="T11" fmla="*/ 2147483647 h 709"/>
                    <a:gd name="T12" fmla="*/ 2147483647 w 516"/>
                    <a:gd name="T13" fmla="*/ 2147483647 h 709"/>
                    <a:gd name="T14" fmla="*/ 2147483647 w 516"/>
                    <a:gd name="T15" fmla="*/ 0 h 709"/>
                    <a:gd name="T16" fmla="*/ 2147483647 w 516"/>
                    <a:gd name="T17" fmla="*/ 2147483647 h 709"/>
                    <a:gd name="T18" fmla="*/ 2147483647 w 516"/>
                    <a:gd name="T19" fmla="*/ 2147483647 h 709"/>
                    <a:gd name="T20" fmla="*/ 2147483647 w 516"/>
                    <a:gd name="T21" fmla="*/ 2147483647 h 709"/>
                    <a:gd name="T22" fmla="*/ 2147483647 w 516"/>
                    <a:gd name="T23" fmla="*/ 2147483647 h 709"/>
                    <a:gd name="T24" fmla="*/ 2147483647 w 516"/>
                    <a:gd name="T25" fmla="*/ 2147483647 h 709"/>
                    <a:gd name="T26" fmla="*/ 2147483647 w 516"/>
                    <a:gd name="T27" fmla="*/ 2147483647 h 709"/>
                    <a:gd name="T28" fmla="*/ 2147483647 w 516"/>
                    <a:gd name="T29" fmla="*/ 2147483647 h 709"/>
                    <a:gd name="T30" fmla="*/ 2147483647 w 516"/>
                    <a:gd name="T31" fmla="*/ 2147483647 h 709"/>
                    <a:gd name="T32" fmla="*/ 2147483647 w 516"/>
                    <a:gd name="T33" fmla="*/ 2147483647 h 709"/>
                    <a:gd name="T34" fmla="*/ 2147483647 w 516"/>
                    <a:gd name="T35" fmla="*/ 2147483647 h 709"/>
                    <a:gd name="T36" fmla="*/ 2147483647 w 516"/>
                    <a:gd name="T37" fmla="*/ 2147483647 h 709"/>
                    <a:gd name="T38" fmla="*/ 0 w 516"/>
                    <a:gd name="T39" fmla="*/ 2147483647 h 709"/>
                    <a:gd name="T40" fmla="*/ 2147483647 w 516"/>
                    <a:gd name="T41" fmla="*/ 2147483647 h 709"/>
                    <a:gd name="T42" fmla="*/ 2147483647 w 516"/>
                    <a:gd name="T43" fmla="*/ 2147483647 h 709"/>
                    <a:gd name="T44" fmla="*/ 2147483647 w 516"/>
                    <a:gd name="T45" fmla="*/ 2147483647 h 709"/>
                    <a:gd name="T46" fmla="*/ 2147483647 w 516"/>
                    <a:gd name="T47" fmla="*/ 2147483647 h 709"/>
                    <a:gd name="T48" fmla="*/ 2147483647 w 516"/>
                    <a:gd name="T49" fmla="*/ 2147483647 h 709"/>
                    <a:gd name="T50" fmla="*/ 2147483647 w 516"/>
                    <a:gd name="T51" fmla="*/ 2147483647 h 709"/>
                    <a:gd name="T52" fmla="*/ 2147483647 w 516"/>
                    <a:gd name="T53" fmla="*/ 2147483647 h 709"/>
                    <a:gd name="T54" fmla="*/ 2147483647 w 516"/>
                    <a:gd name="T55" fmla="*/ 2147483647 h 709"/>
                    <a:gd name="T56" fmla="*/ 2147483647 w 516"/>
                    <a:gd name="T57" fmla="*/ 2147483647 h 709"/>
                    <a:gd name="T58" fmla="*/ 2147483647 w 516"/>
                    <a:gd name="T59" fmla="*/ 2147483647 h 709"/>
                    <a:gd name="T60" fmla="*/ 2147483647 w 516"/>
                    <a:gd name="T61" fmla="*/ 2147483647 h 709"/>
                    <a:gd name="T62" fmla="*/ 2147483647 w 516"/>
                    <a:gd name="T63" fmla="*/ 2147483647 h 709"/>
                    <a:gd name="T64" fmla="*/ 2147483647 w 516"/>
                    <a:gd name="T65" fmla="*/ 2147483647 h 709"/>
                    <a:gd name="T66" fmla="*/ 2147483647 w 516"/>
                    <a:gd name="T67" fmla="*/ 2147483647 h 709"/>
                    <a:gd name="T68" fmla="*/ 2147483647 w 516"/>
                    <a:gd name="T69" fmla="*/ 2147483647 h 709"/>
                    <a:gd name="T70" fmla="*/ 2147483647 w 516"/>
                    <a:gd name="T71" fmla="*/ 2147483647 h 709"/>
                    <a:gd name="T72" fmla="*/ 2147483647 w 516"/>
                    <a:gd name="T73" fmla="*/ 2147483647 h 709"/>
                    <a:gd name="T74" fmla="*/ 2147483647 w 516"/>
                    <a:gd name="T75" fmla="*/ 2147483647 h 709"/>
                    <a:gd name="T76" fmla="*/ 2147483647 w 516"/>
                    <a:gd name="T77" fmla="*/ 2147483647 h 709"/>
                    <a:gd name="T78" fmla="*/ 2147483647 w 516"/>
                    <a:gd name="T79" fmla="*/ 2147483647 h 709"/>
                    <a:gd name="T80" fmla="*/ 2147483647 w 516"/>
                    <a:gd name="T81" fmla="*/ 2147483647 h 709"/>
                    <a:gd name="T82" fmla="*/ 2147483647 w 516"/>
                    <a:gd name="T83" fmla="*/ 2147483647 h 709"/>
                    <a:gd name="T84" fmla="*/ 2147483647 w 516"/>
                    <a:gd name="T85" fmla="*/ 2147483647 h 709"/>
                    <a:gd name="T86" fmla="*/ 2147483647 w 516"/>
                    <a:gd name="T87" fmla="*/ 2147483647 h 709"/>
                    <a:gd name="T88" fmla="*/ 2147483647 w 516"/>
                    <a:gd name="T89" fmla="*/ 2147483647 h 709"/>
                    <a:gd name="T90" fmla="*/ 2147483647 w 516"/>
                    <a:gd name="T91" fmla="*/ 2147483647 h 709"/>
                    <a:gd name="T92" fmla="*/ 2147483647 w 516"/>
                    <a:gd name="T93" fmla="*/ 2147483647 h 709"/>
                    <a:gd name="T94" fmla="*/ 2147483647 w 516"/>
                    <a:gd name="T95" fmla="*/ 2147483647 h 7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6" h="709">
                      <a:moveTo>
                        <a:pt x="504" y="96"/>
                      </a:moveTo>
                      <a:lnTo>
                        <a:pt x="486" y="78"/>
                      </a:lnTo>
                      <a:lnTo>
                        <a:pt x="432" y="84"/>
                      </a:lnTo>
                      <a:lnTo>
                        <a:pt x="354" y="48"/>
                      </a:lnTo>
                      <a:lnTo>
                        <a:pt x="318" y="54"/>
                      </a:lnTo>
                      <a:lnTo>
                        <a:pt x="288" y="36"/>
                      </a:lnTo>
                      <a:lnTo>
                        <a:pt x="282" y="18"/>
                      </a:lnTo>
                      <a:lnTo>
                        <a:pt x="228" y="0"/>
                      </a:lnTo>
                      <a:lnTo>
                        <a:pt x="198" y="24"/>
                      </a:lnTo>
                      <a:lnTo>
                        <a:pt x="150" y="42"/>
                      </a:lnTo>
                      <a:lnTo>
                        <a:pt x="114" y="66"/>
                      </a:lnTo>
                      <a:lnTo>
                        <a:pt x="90" y="126"/>
                      </a:lnTo>
                      <a:lnTo>
                        <a:pt x="42" y="138"/>
                      </a:lnTo>
                      <a:lnTo>
                        <a:pt x="42" y="174"/>
                      </a:lnTo>
                      <a:lnTo>
                        <a:pt x="78" y="222"/>
                      </a:lnTo>
                      <a:lnTo>
                        <a:pt x="114" y="240"/>
                      </a:lnTo>
                      <a:lnTo>
                        <a:pt x="114" y="264"/>
                      </a:lnTo>
                      <a:lnTo>
                        <a:pt x="90" y="276"/>
                      </a:lnTo>
                      <a:lnTo>
                        <a:pt x="60" y="264"/>
                      </a:lnTo>
                      <a:lnTo>
                        <a:pt x="0" y="306"/>
                      </a:lnTo>
                      <a:lnTo>
                        <a:pt x="18" y="324"/>
                      </a:lnTo>
                      <a:lnTo>
                        <a:pt x="42" y="348"/>
                      </a:lnTo>
                      <a:lnTo>
                        <a:pt x="96" y="348"/>
                      </a:lnTo>
                      <a:lnTo>
                        <a:pt x="138" y="354"/>
                      </a:lnTo>
                      <a:lnTo>
                        <a:pt x="120" y="396"/>
                      </a:lnTo>
                      <a:lnTo>
                        <a:pt x="72" y="414"/>
                      </a:lnTo>
                      <a:lnTo>
                        <a:pt x="36" y="438"/>
                      </a:lnTo>
                      <a:lnTo>
                        <a:pt x="30" y="468"/>
                      </a:lnTo>
                      <a:lnTo>
                        <a:pt x="72" y="498"/>
                      </a:lnTo>
                      <a:lnTo>
                        <a:pt x="78" y="529"/>
                      </a:lnTo>
                      <a:lnTo>
                        <a:pt x="108" y="541"/>
                      </a:lnTo>
                      <a:lnTo>
                        <a:pt x="114" y="583"/>
                      </a:lnTo>
                      <a:lnTo>
                        <a:pt x="156" y="577"/>
                      </a:lnTo>
                      <a:lnTo>
                        <a:pt x="210" y="577"/>
                      </a:lnTo>
                      <a:lnTo>
                        <a:pt x="180" y="631"/>
                      </a:lnTo>
                      <a:lnTo>
                        <a:pt x="90" y="709"/>
                      </a:lnTo>
                      <a:lnTo>
                        <a:pt x="192" y="655"/>
                      </a:lnTo>
                      <a:lnTo>
                        <a:pt x="270" y="571"/>
                      </a:lnTo>
                      <a:lnTo>
                        <a:pt x="264" y="553"/>
                      </a:lnTo>
                      <a:lnTo>
                        <a:pt x="312" y="492"/>
                      </a:lnTo>
                      <a:lnTo>
                        <a:pt x="324" y="517"/>
                      </a:lnTo>
                      <a:lnTo>
                        <a:pt x="330" y="547"/>
                      </a:lnTo>
                      <a:lnTo>
                        <a:pt x="366" y="517"/>
                      </a:lnTo>
                      <a:lnTo>
                        <a:pt x="408" y="492"/>
                      </a:lnTo>
                      <a:lnTo>
                        <a:pt x="426" y="505"/>
                      </a:lnTo>
                      <a:lnTo>
                        <a:pt x="516" y="523"/>
                      </a:lnTo>
                      <a:lnTo>
                        <a:pt x="516" y="96"/>
                      </a:lnTo>
                      <a:lnTo>
                        <a:pt x="504" y="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398"/>
                <p:cNvSpPr>
                  <a:spLocks/>
                </p:cNvSpPr>
                <p:nvPr/>
              </p:nvSpPr>
              <p:spPr bwMode="auto">
                <a:xfrm>
                  <a:off x="896938" y="2070100"/>
                  <a:ext cx="2119312" cy="1452563"/>
                </a:xfrm>
                <a:custGeom>
                  <a:avLst/>
                  <a:gdLst>
                    <a:gd name="T0" fmla="*/ 2147483647 w 1622"/>
                    <a:gd name="T1" fmla="*/ 2147483647 h 1117"/>
                    <a:gd name="T2" fmla="*/ 2147483647 w 1622"/>
                    <a:gd name="T3" fmla="*/ 2147483647 h 1117"/>
                    <a:gd name="T4" fmla="*/ 2147483647 w 1622"/>
                    <a:gd name="T5" fmla="*/ 2147483647 h 1117"/>
                    <a:gd name="T6" fmla="*/ 2147483647 w 1622"/>
                    <a:gd name="T7" fmla="*/ 2147483647 h 1117"/>
                    <a:gd name="T8" fmla="*/ 2147483647 w 1622"/>
                    <a:gd name="T9" fmla="*/ 2147483647 h 1117"/>
                    <a:gd name="T10" fmla="*/ 2147483647 w 1622"/>
                    <a:gd name="T11" fmla="*/ 2147483647 h 1117"/>
                    <a:gd name="T12" fmla="*/ 2147483647 w 1622"/>
                    <a:gd name="T13" fmla="*/ 2147483647 h 1117"/>
                    <a:gd name="T14" fmla="*/ 2147483647 w 1622"/>
                    <a:gd name="T15" fmla="*/ 2147483647 h 1117"/>
                    <a:gd name="T16" fmla="*/ 2147483647 w 1622"/>
                    <a:gd name="T17" fmla="*/ 2147483647 h 1117"/>
                    <a:gd name="T18" fmla="*/ 2147483647 w 1622"/>
                    <a:gd name="T19" fmla="*/ 2147483647 h 1117"/>
                    <a:gd name="T20" fmla="*/ 2147483647 w 1622"/>
                    <a:gd name="T21" fmla="*/ 2147483647 h 1117"/>
                    <a:gd name="T22" fmla="*/ 2147483647 w 1622"/>
                    <a:gd name="T23" fmla="*/ 2147483647 h 1117"/>
                    <a:gd name="T24" fmla="*/ 2147483647 w 1622"/>
                    <a:gd name="T25" fmla="*/ 2147483647 h 1117"/>
                    <a:gd name="T26" fmla="*/ 2147483647 w 1622"/>
                    <a:gd name="T27" fmla="*/ 2147483647 h 1117"/>
                    <a:gd name="T28" fmla="*/ 2147483647 w 1622"/>
                    <a:gd name="T29" fmla="*/ 2147483647 h 1117"/>
                    <a:gd name="T30" fmla="*/ 2147483647 w 1622"/>
                    <a:gd name="T31" fmla="*/ 2147483647 h 1117"/>
                    <a:gd name="T32" fmla="*/ 2147483647 w 1622"/>
                    <a:gd name="T33" fmla="*/ 2147483647 h 1117"/>
                    <a:gd name="T34" fmla="*/ 2147483647 w 1622"/>
                    <a:gd name="T35" fmla="*/ 2147483647 h 1117"/>
                    <a:gd name="T36" fmla="*/ 2147483647 w 1622"/>
                    <a:gd name="T37" fmla="*/ 2147483647 h 1117"/>
                    <a:gd name="T38" fmla="*/ 2147483647 w 1622"/>
                    <a:gd name="T39" fmla="*/ 2147483647 h 1117"/>
                    <a:gd name="T40" fmla="*/ 2147483647 w 1622"/>
                    <a:gd name="T41" fmla="*/ 2147483647 h 1117"/>
                    <a:gd name="T42" fmla="*/ 2147483647 w 1622"/>
                    <a:gd name="T43" fmla="*/ 2147483647 h 1117"/>
                    <a:gd name="T44" fmla="*/ 2147483647 w 1622"/>
                    <a:gd name="T45" fmla="*/ 2147483647 h 1117"/>
                    <a:gd name="T46" fmla="*/ 2147483647 w 1622"/>
                    <a:gd name="T47" fmla="*/ 2147483647 h 1117"/>
                    <a:gd name="T48" fmla="*/ 2147483647 w 1622"/>
                    <a:gd name="T49" fmla="*/ 2147483647 h 1117"/>
                    <a:gd name="T50" fmla="*/ 2147483647 w 1622"/>
                    <a:gd name="T51" fmla="*/ 2147483647 h 1117"/>
                    <a:gd name="T52" fmla="*/ 2147483647 w 1622"/>
                    <a:gd name="T53" fmla="*/ 2147483647 h 1117"/>
                    <a:gd name="T54" fmla="*/ 2147483647 w 1622"/>
                    <a:gd name="T55" fmla="*/ 2147483647 h 1117"/>
                    <a:gd name="T56" fmla="*/ 2147483647 w 1622"/>
                    <a:gd name="T57" fmla="*/ 2147483647 h 1117"/>
                    <a:gd name="T58" fmla="*/ 2147483647 w 1622"/>
                    <a:gd name="T59" fmla="*/ 2147483647 h 1117"/>
                    <a:gd name="T60" fmla="*/ 2147483647 w 1622"/>
                    <a:gd name="T61" fmla="*/ 2147483647 h 1117"/>
                    <a:gd name="T62" fmla="*/ 2147483647 w 1622"/>
                    <a:gd name="T63" fmla="*/ 2147483647 h 1117"/>
                    <a:gd name="T64" fmla="*/ 2147483647 w 1622"/>
                    <a:gd name="T65" fmla="*/ 2147483647 h 1117"/>
                    <a:gd name="T66" fmla="*/ 2147483647 w 1622"/>
                    <a:gd name="T67" fmla="*/ 2147483647 h 1117"/>
                    <a:gd name="T68" fmla="*/ 2147483647 w 1622"/>
                    <a:gd name="T69" fmla="*/ 2147483647 h 1117"/>
                    <a:gd name="T70" fmla="*/ 2147483647 w 1622"/>
                    <a:gd name="T71" fmla="*/ 2147483647 h 1117"/>
                    <a:gd name="T72" fmla="*/ 2147483647 w 1622"/>
                    <a:gd name="T73" fmla="*/ 2147483647 h 1117"/>
                    <a:gd name="T74" fmla="*/ 2147483647 w 1622"/>
                    <a:gd name="T75" fmla="*/ 2147483647 h 1117"/>
                    <a:gd name="T76" fmla="*/ 2147483647 w 1622"/>
                    <a:gd name="T77" fmla="*/ 2147483647 h 1117"/>
                    <a:gd name="T78" fmla="*/ 2147483647 w 1622"/>
                    <a:gd name="T79" fmla="*/ 2147483647 h 1117"/>
                    <a:gd name="T80" fmla="*/ 2147483647 w 1622"/>
                    <a:gd name="T81" fmla="*/ 0 h 1117"/>
                    <a:gd name="T82" fmla="*/ 2147483647 w 1622"/>
                    <a:gd name="T83" fmla="*/ 2147483647 h 1117"/>
                    <a:gd name="T84" fmla="*/ 2147483647 w 1622"/>
                    <a:gd name="T85" fmla="*/ 2147483647 h 1117"/>
                    <a:gd name="T86" fmla="*/ 2147483647 w 1622"/>
                    <a:gd name="T87" fmla="*/ 2147483647 h 1117"/>
                    <a:gd name="T88" fmla="*/ 2147483647 w 1622"/>
                    <a:gd name="T89" fmla="*/ 2147483647 h 1117"/>
                    <a:gd name="T90" fmla="*/ 2147483647 w 1622"/>
                    <a:gd name="T91" fmla="*/ 2147483647 h 1117"/>
                    <a:gd name="T92" fmla="*/ 2147483647 w 1622"/>
                    <a:gd name="T93" fmla="*/ 2147483647 h 1117"/>
                    <a:gd name="T94" fmla="*/ 2147483647 w 1622"/>
                    <a:gd name="T95" fmla="*/ 2147483647 h 1117"/>
                    <a:gd name="T96" fmla="*/ 2147483647 w 1622"/>
                    <a:gd name="T97" fmla="*/ 2147483647 h 1117"/>
                    <a:gd name="T98" fmla="*/ 2147483647 w 1622"/>
                    <a:gd name="T99" fmla="*/ 2147483647 h 1117"/>
                    <a:gd name="T100" fmla="*/ 2147483647 w 1622"/>
                    <a:gd name="T101" fmla="*/ 2147483647 h 1117"/>
                    <a:gd name="T102" fmla="*/ 2147483647 w 1622"/>
                    <a:gd name="T103" fmla="*/ 2147483647 h 1117"/>
                    <a:gd name="T104" fmla="*/ 2147483647 w 1622"/>
                    <a:gd name="T105" fmla="*/ 2147483647 h 1117"/>
                    <a:gd name="T106" fmla="*/ 2147483647 w 1622"/>
                    <a:gd name="T107" fmla="*/ 2147483647 h 1117"/>
                    <a:gd name="T108" fmla="*/ 2147483647 w 1622"/>
                    <a:gd name="T109" fmla="*/ 2147483647 h 1117"/>
                    <a:gd name="T110" fmla="*/ 0 w 1622"/>
                    <a:gd name="T111" fmla="*/ 2147483647 h 1117"/>
                    <a:gd name="T112" fmla="*/ 2147483647 w 1622"/>
                    <a:gd name="T113" fmla="*/ 2147483647 h 1117"/>
                    <a:gd name="T114" fmla="*/ 2147483647 w 1622"/>
                    <a:gd name="T115" fmla="*/ 2147483647 h 1117"/>
                    <a:gd name="T116" fmla="*/ 2147483647 w 1622"/>
                    <a:gd name="T117" fmla="*/ 2147483647 h 1117"/>
                    <a:gd name="T118" fmla="*/ 2147483647 w 1622"/>
                    <a:gd name="T119" fmla="*/ 2147483647 h 1117"/>
                    <a:gd name="T120" fmla="*/ 2147483647 w 1622"/>
                    <a:gd name="T121" fmla="*/ 2147483647 h 1117"/>
                    <a:gd name="T122" fmla="*/ 2147483647 w 1622"/>
                    <a:gd name="T123" fmla="*/ 2147483647 h 111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1622" h="1117">
                      <a:moveTo>
                        <a:pt x="931" y="943"/>
                      </a:moveTo>
                      <a:lnTo>
                        <a:pt x="973" y="955"/>
                      </a:lnTo>
                      <a:lnTo>
                        <a:pt x="1075" y="1003"/>
                      </a:lnTo>
                      <a:lnTo>
                        <a:pt x="1111" y="1081"/>
                      </a:lnTo>
                      <a:lnTo>
                        <a:pt x="1111" y="1117"/>
                      </a:lnTo>
                      <a:lnTo>
                        <a:pt x="1190" y="1093"/>
                      </a:lnTo>
                      <a:lnTo>
                        <a:pt x="1232" y="1057"/>
                      </a:lnTo>
                      <a:lnTo>
                        <a:pt x="1262" y="1051"/>
                      </a:lnTo>
                      <a:lnTo>
                        <a:pt x="1322" y="1039"/>
                      </a:lnTo>
                      <a:lnTo>
                        <a:pt x="1370" y="979"/>
                      </a:lnTo>
                      <a:lnTo>
                        <a:pt x="1394" y="985"/>
                      </a:lnTo>
                      <a:lnTo>
                        <a:pt x="1406" y="1045"/>
                      </a:lnTo>
                      <a:lnTo>
                        <a:pt x="1430" y="1027"/>
                      </a:lnTo>
                      <a:lnTo>
                        <a:pt x="1448" y="1033"/>
                      </a:lnTo>
                      <a:lnTo>
                        <a:pt x="1436" y="1051"/>
                      </a:lnTo>
                      <a:lnTo>
                        <a:pt x="1448" y="1075"/>
                      </a:lnTo>
                      <a:lnTo>
                        <a:pt x="1502" y="1033"/>
                      </a:lnTo>
                      <a:lnTo>
                        <a:pt x="1520" y="1009"/>
                      </a:lnTo>
                      <a:lnTo>
                        <a:pt x="1466" y="1003"/>
                      </a:lnTo>
                      <a:lnTo>
                        <a:pt x="1442" y="967"/>
                      </a:lnTo>
                      <a:lnTo>
                        <a:pt x="1460" y="949"/>
                      </a:lnTo>
                      <a:lnTo>
                        <a:pt x="1466" y="925"/>
                      </a:lnTo>
                      <a:lnTo>
                        <a:pt x="1382" y="943"/>
                      </a:lnTo>
                      <a:lnTo>
                        <a:pt x="1340" y="979"/>
                      </a:lnTo>
                      <a:lnTo>
                        <a:pt x="1358" y="937"/>
                      </a:lnTo>
                      <a:lnTo>
                        <a:pt x="1400" y="913"/>
                      </a:lnTo>
                      <a:lnTo>
                        <a:pt x="1424" y="889"/>
                      </a:lnTo>
                      <a:lnTo>
                        <a:pt x="1496" y="895"/>
                      </a:lnTo>
                      <a:lnTo>
                        <a:pt x="1550" y="889"/>
                      </a:lnTo>
                      <a:lnTo>
                        <a:pt x="1592" y="859"/>
                      </a:lnTo>
                      <a:lnTo>
                        <a:pt x="1622" y="835"/>
                      </a:lnTo>
                      <a:lnTo>
                        <a:pt x="1598" y="775"/>
                      </a:lnTo>
                      <a:lnTo>
                        <a:pt x="1592" y="745"/>
                      </a:lnTo>
                      <a:lnTo>
                        <a:pt x="1514" y="703"/>
                      </a:lnTo>
                      <a:lnTo>
                        <a:pt x="1514" y="679"/>
                      </a:lnTo>
                      <a:lnTo>
                        <a:pt x="1448" y="553"/>
                      </a:lnTo>
                      <a:lnTo>
                        <a:pt x="1430" y="607"/>
                      </a:lnTo>
                      <a:lnTo>
                        <a:pt x="1388" y="619"/>
                      </a:lnTo>
                      <a:lnTo>
                        <a:pt x="1376" y="607"/>
                      </a:lnTo>
                      <a:lnTo>
                        <a:pt x="1358" y="607"/>
                      </a:lnTo>
                      <a:lnTo>
                        <a:pt x="1358" y="522"/>
                      </a:lnTo>
                      <a:lnTo>
                        <a:pt x="1322" y="516"/>
                      </a:lnTo>
                      <a:lnTo>
                        <a:pt x="1292" y="474"/>
                      </a:lnTo>
                      <a:lnTo>
                        <a:pt x="1262" y="480"/>
                      </a:lnTo>
                      <a:lnTo>
                        <a:pt x="1226" y="468"/>
                      </a:lnTo>
                      <a:lnTo>
                        <a:pt x="1202" y="474"/>
                      </a:lnTo>
                      <a:lnTo>
                        <a:pt x="1202" y="504"/>
                      </a:lnTo>
                      <a:lnTo>
                        <a:pt x="1202" y="535"/>
                      </a:lnTo>
                      <a:lnTo>
                        <a:pt x="1196" y="601"/>
                      </a:lnTo>
                      <a:lnTo>
                        <a:pt x="1190" y="625"/>
                      </a:lnTo>
                      <a:lnTo>
                        <a:pt x="1226" y="697"/>
                      </a:lnTo>
                      <a:lnTo>
                        <a:pt x="1166" y="751"/>
                      </a:lnTo>
                      <a:lnTo>
                        <a:pt x="1178" y="841"/>
                      </a:lnTo>
                      <a:lnTo>
                        <a:pt x="1154" y="859"/>
                      </a:lnTo>
                      <a:lnTo>
                        <a:pt x="1130" y="847"/>
                      </a:lnTo>
                      <a:lnTo>
                        <a:pt x="1117" y="739"/>
                      </a:lnTo>
                      <a:lnTo>
                        <a:pt x="1057" y="733"/>
                      </a:lnTo>
                      <a:lnTo>
                        <a:pt x="943" y="667"/>
                      </a:lnTo>
                      <a:lnTo>
                        <a:pt x="919" y="667"/>
                      </a:lnTo>
                      <a:lnTo>
                        <a:pt x="901" y="613"/>
                      </a:lnTo>
                      <a:lnTo>
                        <a:pt x="883" y="595"/>
                      </a:lnTo>
                      <a:lnTo>
                        <a:pt x="931" y="450"/>
                      </a:lnTo>
                      <a:lnTo>
                        <a:pt x="961" y="420"/>
                      </a:lnTo>
                      <a:lnTo>
                        <a:pt x="991" y="402"/>
                      </a:lnTo>
                      <a:lnTo>
                        <a:pt x="1009" y="402"/>
                      </a:lnTo>
                      <a:lnTo>
                        <a:pt x="1027" y="342"/>
                      </a:lnTo>
                      <a:lnTo>
                        <a:pt x="1039" y="294"/>
                      </a:lnTo>
                      <a:lnTo>
                        <a:pt x="1099" y="282"/>
                      </a:lnTo>
                      <a:lnTo>
                        <a:pt x="1130" y="258"/>
                      </a:lnTo>
                      <a:lnTo>
                        <a:pt x="1111" y="204"/>
                      </a:lnTo>
                      <a:lnTo>
                        <a:pt x="1124" y="168"/>
                      </a:lnTo>
                      <a:lnTo>
                        <a:pt x="1099" y="138"/>
                      </a:lnTo>
                      <a:lnTo>
                        <a:pt x="1063" y="132"/>
                      </a:lnTo>
                      <a:lnTo>
                        <a:pt x="1051" y="192"/>
                      </a:lnTo>
                      <a:lnTo>
                        <a:pt x="1015" y="246"/>
                      </a:lnTo>
                      <a:lnTo>
                        <a:pt x="1003" y="180"/>
                      </a:lnTo>
                      <a:lnTo>
                        <a:pt x="985" y="156"/>
                      </a:lnTo>
                      <a:lnTo>
                        <a:pt x="961" y="186"/>
                      </a:lnTo>
                      <a:lnTo>
                        <a:pt x="949" y="156"/>
                      </a:lnTo>
                      <a:lnTo>
                        <a:pt x="925" y="114"/>
                      </a:lnTo>
                      <a:lnTo>
                        <a:pt x="913" y="60"/>
                      </a:lnTo>
                      <a:lnTo>
                        <a:pt x="877" y="0"/>
                      </a:lnTo>
                      <a:lnTo>
                        <a:pt x="847" y="84"/>
                      </a:lnTo>
                      <a:lnTo>
                        <a:pt x="847" y="114"/>
                      </a:lnTo>
                      <a:lnTo>
                        <a:pt x="889" y="150"/>
                      </a:lnTo>
                      <a:lnTo>
                        <a:pt x="895" y="186"/>
                      </a:lnTo>
                      <a:lnTo>
                        <a:pt x="865" y="216"/>
                      </a:lnTo>
                      <a:lnTo>
                        <a:pt x="847" y="204"/>
                      </a:lnTo>
                      <a:lnTo>
                        <a:pt x="823" y="204"/>
                      </a:lnTo>
                      <a:lnTo>
                        <a:pt x="811" y="234"/>
                      </a:lnTo>
                      <a:lnTo>
                        <a:pt x="769" y="222"/>
                      </a:lnTo>
                      <a:lnTo>
                        <a:pt x="709" y="222"/>
                      </a:lnTo>
                      <a:lnTo>
                        <a:pt x="673" y="198"/>
                      </a:lnTo>
                      <a:lnTo>
                        <a:pt x="619" y="210"/>
                      </a:lnTo>
                      <a:lnTo>
                        <a:pt x="625" y="228"/>
                      </a:lnTo>
                      <a:lnTo>
                        <a:pt x="631" y="264"/>
                      </a:lnTo>
                      <a:lnTo>
                        <a:pt x="613" y="258"/>
                      </a:lnTo>
                      <a:lnTo>
                        <a:pt x="583" y="222"/>
                      </a:lnTo>
                      <a:lnTo>
                        <a:pt x="517" y="234"/>
                      </a:lnTo>
                      <a:lnTo>
                        <a:pt x="487" y="210"/>
                      </a:lnTo>
                      <a:lnTo>
                        <a:pt x="499" y="186"/>
                      </a:lnTo>
                      <a:lnTo>
                        <a:pt x="457" y="174"/>
                      </a:lnTo>
                      <a:lnTo>
                        <a:pt x="409" y="150"/>
                      </a:lnTo>
                      <a:lnTo>
                        <a:pt x="343" y="132"/>
                      </a:lnTo>
                      <a:lnTo>
                        <a:pt x="301" y="144"/>
                      </a:lnTo>
                      <a:lnTo>
                        <a:pt x="259" y="96"/>
                      </a:lnTo>
                      <a:lnTo>
                        <a:pt x="145" y="150"/>
                      </a:lnTo>
                      <a:lnTo>
                        <a:pt x="115" y="180"/>
                      </a:lnTo>
                      <a:lnTo>
                        <a:pt x="67" y="168"/>
                      </a:lnTo>
                      <a:lnTo>
                        <a:pt x="37" y="138"/>
                      </a:lnTo>
                      <a:lnTo>
                        <a:pt x="0" y="126"/>
                      </a:lnTo>
                      <a:lnTo>
                        <a:pt x="0" y="553"/>
                      </a:lnTo>
                      <a:lnTo>
                        <a:pt x="61" y="583"/>
                      </a:lnTo>
                      <a:lnTo>
                        <a:pt x="109" y="559"/>
                      </a:lnTo>
                      <a:lnTo>
                        <a:pt x="175" y="679"/>
                      </a:lnTo>
                      <a:lnTo>
                        <a:pt x="217" y="709"/>
                      </a:lnTo>
                      <a:lnTo>
                        <a:pt x="211" y="757"/>
                      </a:lnTo>
                      <a:lnTo>
                        <a:pt x="229" y="793"/>
                      </a:lnTo>
                      <a:lnTo>
                        <a:pt x="277" y="859"/>
                      </a:lnTo>
                      <a:lnTo>
                        <a:pt x="343" y="901"/>
                      </a:lnTo>
                      <a:lnTo>
                        <a:pt x="349" y="931"/>
                      </a:lnTo>
                      <a:lnTo>
                        <a:pt x="871" y="931"/>
                      </a:lnTo>
                      <a:lnTo>
                        <a:pt x="931" y="9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3" name="Freeform 399"/>
                <p:cNvSpPr>
                  <a:spLocks/>
                </p:cNvSpPr>
                <p:nvPr/>
              </p:nvSpPr>
              <p:spPr bwMode="auto">
                <a:xfrm>
                  <a:off x="1296988" y="3279775"/>
                  <a:ext cx="1435100" cy="741363"/>
                </a:xfrm>
                <a:custGeom>
                  <a:avLst/>
                  <a:gdLst>
                    <a:gd name="T0" fmla="*/ 2147483647 w 1099"/>
                    <a:gd name="T1" fmla="*/ 2147483647 h 571"/>
                    <a:gd name="T2" fmla="*/ 2147483647 w 1099"/>
                    <a:gd name="T3" fmla="*/ 2147483647 h 571"/>
                    <a:gd name="T4" fmla="*/ 2147483647 w 1099"/>
                    <a:gd name="T5" fmla="*/ 2147483647 h 571"/>
                    <a:gd name="T6" fmla="*/ 2147483647 w 1099"/>
                    <a:gd name="T7" fmla="*/ 2147483647 h 571"/>
                    <a:gd name="T8" fmla="*/ 2147483647 w 1099"/>
                    <a:gd name="T9" fmla="*/ 2147483647 h 571"/>
                    <a:gd name="T10" fmla="*/ 2147483647 w 1099"/>
                    <a:gd name="T11" fmla="*/ 2147483647 h 571"/>
                    <a:gd name="T12" fmla="*/ 2147483647 w 1099"/>
                    <a:gd name="T13" fmla="*/ 2147483647 h 571"/>
                    <a:gd name="T14" fmla="*/ 2147483647 w 1099"/>
                    <a:gd name="T15" fmla="*/ 2147483647 h 571"/>
                    <a:gd name="T16" fmla="*/ 2147483647 w 1099"/>
                    <a:gd name="T17" fmla="*/ 2147483647 h 571"/>
                    <a:gd name="T18" fmla="*/ 2147483647 w 1099"/>
                    <a:gd name="T19" fmla="*/ 2147483647 h 571"/>
                    <a:gd name="T20" fmla="*/ 2147483647 w 1099"/>
                    <a:gd name="T21" fmla="*/ 2147483647 h 571"/>
                    <a:gd name="T22" fmla="*/ 2147483647 w 1099"/>
                    <a:gd name="T23" fmla="*/ 2147483647 h 571"/>
                    <a:gd name="T24" fmla="*/ 2147483647 w 1099"/>
                    <a:gd name="T25" fmla="*/ 2147483647 h 571"/>
                    <a:gd name="T26" fmla="*/ 2147483647 w 1099"/>
                    <a:gd name="T27" fmla="*/ 2147483647 h 571"/>
                    <a:gd name="T28" fmla="*/ 2147483647 w 1099"/>
                    <a:gd name="T29" fmla="*/ 2147483647 h 571"/>
                    <a:gd name="T30" fmla="*/ 2147483647 w 1099"/>
                    <a:gd name="T31" fmla="*/ 2147483647 h 571"/>
                    <a:gd name="T32" fmla="*/ 2147483647 w 1099"/>
                    <a:gd name="T33" fmla="*/ 2147483647 h 571"/>
                    <a:gd name="T34" fmla="*/ 2147483647 w 1099"/>
                    <a:gd name="T35" fmla="*/ 2147483647 h 571"/>
                    <a:gd name="T36" fmla="*/ 2147483647 w 1099"/>
                    <a:gd name="T37" fmla="*/ 2147483647 h 571"/>
                    <a:gd name="T38" fmla="*/ 2147483647 w 1099"/>
                    <a:gd name="T39" fmla="*/ 2147483647 h 571"/>
                    <a:gd name="T40" fmla="*/ 2147483647 w 1099"/>
                    <a:gd name="T41" fmla="*/ 2147483647 h 571"/>
                    <a:gd name="T42" fmla="*/ 2147483647 w 1099"/>
                    <a:gd name="T43" fmla="*/ 2147483647 h 571"/>
                    <a:gd name="T44" fmla="*/ 2147483647 w 1099"/>
                    <a:gd name="T45" fmla="*/ 2147483647 h 571"/>
                    <a:gd name="T46" fmla="*/ 2147483647 w 1099"/>
                    <a:gd name="T47" fmla="*/ 2147483647 h 571"/>
                    <a:gd name="T48" fmla="*/ 2147483647 w 1099"/>
                    <a:gd name="T49" fmla="*/ 2147483647 h 571"/>
                    <a:gd name="T50" fmla="*/ 2147483647 w 1099"/>
                    <a:gd name="T51" fmla="*/ 0 h 571"/>
                    <a:gd name="T52" fmla="*/ 2147483647 w 1099"/>
                    <a:gd name="T53" fmla="*/ 2147483647 h 571"/>
                    <a:gd name="T54" fmla="*/ 2147483647 w 1099"/>
                    <a:gd name="T55" fmla="*/ 2147483647 h 571"/>
                    <a:gd name="T56" fmla="*/ 2147483647 w 1099"/>
                    <a:gd name="T57" fmla="*/ 2147483647 h 571"/>
                    <a:gd name="T58" fmla="*/ 0 w 1099"/>
                    <a:gd name="T59" fmla="*/ 2147483647 h 571"/>
                    <a:gd name="T60" fmla="*/ 2147483647 w 1099"/>
                    <a:gd name="T61" fmla="*/ 2147483647 h 571"/>
                    <a:gd name="T62" fmla="*/ 2147483647 w 1099"/>
                    <a:gd name="T63" fmla="*/ 2147483647 h 571"/>
                    <a:gd name="T64" fmla="*/ 2147483647 w 1099"/>
                    <a:gd name="T65" fmla="*/ 2147483647 h 571"/>
                    <a:gd name="T66" fmla="*/ 2147483647 w 1099"/>
                    <a:gd name="T67" fmla="*/ 2147483647 h 5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99" h="571">
                      <a:moveTo>
                        <a:pt x="252" y="439"/>
                      </a:moveTo>
                      <a:lnTo>
                        <a:pt x="300" y="439"/>
                      </a:lnTo>
                      <a:lnTo>
                        <a:pt x="318" y="427"/>
                      </a:lnTo>
                      <a:lnTo>
                        <a:pt x="348" y="433"/>
                      </a:lnTo>
                      <a:lnTo>
                        <a:pt x="396" y="487"/>
                      </a:lnTo>
                      <a:lnTo>
                        <a:pt x="432" y="475"/>
                      </a:lnTo>
                      <a:lnTo>
                        <a:pt x="456" y="493"/>
                      </a:lnTo>
                      <a:lnTo>
                        <a:pt x="474" y="523"/>
                      </a:lnTo>
                      <a:lnTo>
                        <a:pt x="498" y="547"/>
                      </a:lnTo>
                      <a:lnTo>
                        <a:pt x="528" y="553"/>
                      </a:lnTo>
                      <a:lnTo>
                        <a:pt x="528" y="511"/>
                      </a:lnTo>
                      <a:lnTo>
                        <a:pt x="552" y="487"/>
                      </a:lnTo>
                      <a:lnTo>
                        <a:pt x="570" y="469"/>
                      </a:lnTo>
                      <a:lnTo>
                        <a:pt x="630" y="475"/>
                      </a:lnTo>
                      <a:lnTo>
                        <a:pt x="666" y="475"/>
                      </a:lnTo>
                      <a:lnTo>
                        <a:pt x="714" y="463"/>
                      </a:lnTo>
                      <a:lnTo>
                        <a:pt x="744" y="463"/>
                      </a:lnTo>
                      <a:lnTo>
                        <a:pt x="774" y="457"/>
                      </a:lnTo>
                      <a:lnTo>
                        <a:pt x="780" y="487"/>
                      </a:lnTo>
                      <a:lnTo>
                        <a:pt x="792" y="529"/>
                      </a:lnTo>
                      <a:lnTo>
                        <a:pt x="829" y="565"/>
                      </a:lnTo>
                      <a:lnTo>
                        <a:pt x="847" y="571"/>
                      </a:lnTo>
                      <a:lnTo>
                        <a:pt x="841" y="511"/>
                      </a:lnTo>
                      <a:lnTo>
                        <a:pt x="817" y="445"/>
                      </a:lnTo>
                      <a:lnTo>
                        <a:pt x="847" y="409"/>
                      </a:lnTo>
                      <a:lnTo>
                        <a:pt x="877" y="397"/>
                      </a:lnTo>
                      <a:lnTo>
                        <a:pt x="931" y="343"/>
                      </a:lnTo>
                      <a:lnTo>
                        <a:pt x="925" y="307"/>
                      </a:lnTo>
                      <a:lnTo>
                        <a:pt x="919" y="271"/>
                      </a:lnTo>
                      <a:lnTo>
                        <a:pt x="937" y="283"/>
                      </a:lnTo>
                      <a:lnTo>
                        <a:pt x="943" y="277"/>
                      </a:lnTo>
                      <a:lnTo>
                        <a:pt x="937" y="253"/>
                      </a:lnTo>
                      <a:lnTo>
                        <a:pt x="949" y="253"/>
                      </a:lnTo>
                      <a:lnTo>
                        <a:pt x="967" y="247"/>
                      </a:lnTo>
                      <a:lnTo>
                        <a:pt x="979" y="217"/>
                      </a:lnTo>
                      <a:lnTo>
                        <a:pt x="1003" y="211"/>
                      </a:lnTo>
                      <a:lnTo>
                        <a:pt x="1039" y="193"/>
                      </a:lnTo>
                      <a:lnTo>
                        <a:pt x="1039" y="144"/>
                      </a:lnTo>
                      <a:lnTo>
                        <a:pt x="1099" y="114"/>
                      </a:lnTo>
                      <a:lnTo>
                        <a:pt x="1087" y="54"/>
                      </a:lnTo>
                      <a:lnTo>
                        <a:pt x="1063" y="48"/>
                      </a:lnTo>
                      <a:lnTo>
                        <a:pt x="1015" y="108"/>
                      </a:lnTo>
                      <a:lnTo>
                        <a:pt x="955" y="120"/>
                      </a:lnTo>
                      <a:lnTo>
                        <a:pt x="925" y="126"/>
                      </a:lnTo>
                      <a:lnTo>
                        <a:pt x="883" y="162"/>
                      </a:lnTo>
                      <a:lnTo>
                        <a:pt x="804" y="186"/>
                      </a:lnTo>
                      <a:lnTo>
                        <a:pt x="804" y="150"/>
                      </a:lnTo>
                      <a:lnTo>
                        <a:pt x="768" y="72"/>
                      </a:lnTo>
                      <a:lnTo>
                        <a:pt x="666" y="24"/>
                      </a:lnTo>
                      <a:lnTo>
                        <a:pt x="624" y="12"/>
                      </a:lnTo>
                      <a:lnTo>
                        <a:pt x="564" y="0"/>
                      </a:lnTo>
                      <a:lnTo>
                        <a:pt x="42" y="0"/>
                      </a:lnTo>
                      <a:lnTo>
                        <a:pt x="48" y="36"/>
                      </a:lnTo>
                      <a:lnTo>
                        <a:pt x="30" y="48"/>
                      </a:lnTo>
                      <a:lnTo>
                        <a:pt x="36" y="24"/>
                      </a:lnTo>
                      <a:lnTo>
                        <a:pt x="0" y="12"/>
                      </a:lnTo>
                      <a:lnTo>
                        <a:pt x="18" y="78"/>
                      </a:lnTo>
                      <a:lnTo>
                        <a:pt x="12" y="126"/>
                      </a:lnTo>
                      <a:lnTo>
                        <a:pt x="0" y="174"/>
                      </a:lnTo>
                      <a:lnTo>
                        <a:pt x="12" y="211"/>
                      </a:lnTo>
                      <a:lnTo>
                        <a:pt x="12" y="235"/>
                      </a:lnTo>
                      <a:lnTo>
                        <a:pt x="42" y="295"/>
                      </a:lnTo>
                      <a:lnTo>
                        <a:pt x="66" y="337"/>
                      </a:lnTo>
                      <a:lnTo>
                        <a:pt x="84" y="367"/>
                      </a:lnTo>
                      <a:lnTo>
                        <a:pt x="138" y="403"/>
                      </a:lnTo>
                      <a:lnTo>
                        <a:pt x="144" y="415"/>
                      </a:lnTo>
                      <a:lnTo>
                        <a:pt x="192" y="409"/>
                      </a:lnTo>
                      <a:lnTo>
                        <a:pt x="252" y="43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4" name="Freeform 400"/>
                <p:cNvSpPr>
                  <a:spLocks/>
                </p:cNvSpPr>
                <p:nvPr/>
              </p:nvSpPr>
              <p:spPr bwMode="auto">
                <a:xfrm>
                  <a:off x="2212975" y="4286250"/>
                  <a:ext cx="111125" cy="112713"/>
                </a:xfrm>
                <a:custGeom>
                  <a:avLst/>
                  <a:gdLst>
                    <a:gd name="T0" fmla="*/ 2147483647 w 14"/>
                    <a:gd name="T1" fmla="*/ 2147483647 h 14"/>
                    <a:gd name="T2" fmla="*/ 2147483647 w 14"/>
                    <a:gd name="T3" fmla="*/ 2147483647 h 14"/>
                    <a:gd name="T4" fmla="*/ 2147483647 w 14"/>
                    <a:gd name="T5" fmla="*/ 0 h 14"/>
                    <a:gd name="T6" fmla="*/ 2147483647 w 14"/>
                    <a:gd name="T7" fmla="*/ 2147483647 h 14"/>
                    <a:gd name="T8" fmla="*/ 0 w 14"/>
                    <a:gd name="T9" fmla="*/ 2147483647 h 14"/>
                    <a:gd name="T10" fmla="*/ 2147483647 w 14"/>
                    <a:gd name="T11" fmla="*/ 2147483647 h 14"/>
                    <a:gd name="T12" fmla="*/ 2147483647 w 14"/>
                    <a:gd name="T13" fmla="*/ 2147483647 h 14"/>
                    <a:gd name="T14" fmla="*/ 2147483647 w 14"/>
                    <a:gd name="T15" fmla="*/ 2147483647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14" y="14"/>
                      </a:move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lnTo>
                        <a:pt x="14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5" name="Freeform 401"/>
                <p:cNvSpPr>
                  <a:spLocks/>
                </p:cNvSpPr>
                <p:nvPr/>
              </p:nvSpPr>
              <p:spPr bwMode="auto">
                <a:xfrm>
                  <a:off x="2252663" y="4389438"/>
                  <a:ext cx="95250" cy="69850"/>
                </a:xfrm>
                <a:custGeom>
                  <a:avLst/>
                  <a:gdLst>
                    <a:gd name="T0" fmla="*/ 2147483647 w 12"/>
                    <a:gd name="T1" fmla="*/ 2147483647 h 9"/>
                    <a:gd name="T2" fmla="*/ 2147483647 w 12"/>
                    <a:gd name="T3" fmla="*/ 0 h 9"/>
                    <a:gd name="T4" fmla="*/ 0 w 12"/>
                    <a:gd name="T5" fmla="*/ 2147483647 h 9"/>
                    <a:gd name="T6" fmla="*/ 2147483647 w 12"/>
                    <a:gd name="T7" fmla="*/ 2147483647 h 9"/>
                    <a:gd name="T8" fmla="*/ 2147483647 w 12"/>
                    <a:gd name="T9" fmla="*/ 2147483647 h 9"/>
                    <a:gd name="T10" fmla="*/ 2147483647 w 12"/>
                    <a:gd name="T11" fmla="*/ 2147483647 h 9"/>
                    <a:gd name="T12" fmla="*/ 2147483647 w 12"/>
                    <a:gd name="T13" fmla="*/ 2147483647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9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4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6" name="Freeform 402"/>
                <p:cNvSpPr>
                  <a:spLocks/>
                </p:cNvSpPr>
                <p:nvPr/>
              </p:nvSpPr>
              <p:spPr bwMode="auto">
                <a:xfrm>
                  <a:off x="2339975" y="4429125"/>
                  <a:ext cx="141288" cy="60325"/>
                </a:xfrm>
                <a:custGeom>
                  <a:avLst/>
                  <a:gdLst>
                    <a:gd name="T0" fmla="*/ 2147483647 w 18"/>
                    <a:gd name="T1" fmla="*/ 2147483647 h 8"/>
                    <a:gd name="T2" fmla="*/ 2147483647 w 18"/>
                    <a:gd name="T3" fmla="*/ 2147483647 h 8"/>
                    <a:gd name="T4" fmla="*/ 2147483647 w 18"/>
                    <a:gd name="T5" fmla="*/ 2147483647 h 8"/>
                    <a:gd name="T6" fmla="*/ 2147483647 w 18"/>
                    <a:gd name="T7" fmla="*/ 0 h 8"/>
                    <a:gd name="T8" fmla="*/ 0 w 18"/>
                    <a:gd name="T9" fmla="*/ 2147483647 h 8"/>
                    <a:gd name="T10" fmla="*/ 2147483647 w 18"/>
                    <a:gd name="T11" fmla="*/ 2147483647 h 8"/>
                    <a:gd name="T12" fmla="*/ 2147483647 w 18"/>
                    <a:gd name="T13" fmla="*/ 2147483647 h 8"/>
                    <a:gd name="T14" fmla="*/ 2147483647 w 18"/>
                    <a:gd name="T15" fmla="*/ 2147483647 h 8"/>
                    <a:gd name="T16" fmla="*/ 2147483647 w 18"/>
                    <a:gd name="T17" fmla="*/ 2147483647 h 8"/>
                    <a:gd name="T18" fmla="*/ 2147483647 w 18"/>
                    <a:gd name="T19" fmla="*/ 2147483647 h 8"/>
                    <a:gd name="T20" fmla="*/ 2147483647 w 18"/>
                    <a:gd name="T21" fmla="*/ 2147483647 h 8"/>
                    <a:gd name="T22" fmla="*/ 2147483647 w 18"/>
                    <a:gd name="T23" fmla="*/ 2147483647 h 8"/>
                    <a:gd name="T24" fmla="*/ 2147483647 w 18"/>
                    <a:gd name="T25" fmla="*/ 2147483647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" h="8">
                      <a:moveTo>
                        <a:pt x="14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3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3" y="7"/>
                        <a:pt x="4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8" y="4"/>
                        <a:pt x="18" y="4"/>
                        <a:pt x="18" y="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7" name="Freeform 403"/>
                <p:cNvSpPr>
                  <a:spLocks/>
                </p:cNvSpPr>
                <p:nvPr/>
              </p:nvSpPr>
              <p:spPr bwMode="auto">
                <a:xfrm>
                  <a:off x="2433638" y="4359275"/>
                  <a:ext cx="290512" cy="319088"/>
                </a:xfrm>
                <a:custGeom>
                  <a:avLst/>
                  <a:gdLst>
                    <a:gd name="T0" fmla="*/ 2147483647 w 37"/>
                    <a:gd name="T1" fmla="*/ 2147483647 h 41"/>
                    <a:gd name="T2" fmla="*/ 2147483647 w 37"/>
                    <a:gd name="T3" fmla="*/ 2147483647 h 41"/>
                    <a:gd name="T4" fmla="*/ 2147483647 w 37"/>
                    <a:gd name="T5" fmla="*/ 2147483647 h 41"/>
                    <a:gd name="T6" fmla="*/ 2147483647 w 37"/>
                    <a:gd name="T7" fmla="*/ 2147483647 h 41"/>
                    <a:gd name="T8" fmla="*/ 2147483647 w 37"/>
                    <a:gd name="T9" fmla="*/ 2147483647 h 41"/>
                    <a:gd name="T10" fmla="*/ 2147483647 w 37"/>
                    <a:gd name="T11" fmla="*/ 2147483647 h 41"/>
                    <a:gd name="T12" fmla="*/ 2147483647 w 37"/>
                    <a:gd name="T13" fmla="*/ 2147483647 h 41"/>
                    <a:gd name="T14" fmla="*/ 2147483647 w 37"/>
                    <a:gd name="T15" fmla="*/ 2147483647 h 41"/>
                    <a:gd name="T16" fmla="*/ 2147483647 w 37"/>
                    <a:gd name="T17" fmla="*/ 2147483647 h 41"/>
                    <a:gd name="T18" fmla="*/ 2147483647 w 37"/>
                    <a:gd name="T19" fmla="*/ 2147483647 h 41"/>
                    <a:gd name="T20" fmla="*/ 2147483647 w 37"/>
                    <a:gd name="T21" fmla="*/ 0 h 41"/>
                    <a:gd name="T22" fmla="*/ 2147483647 w 37"/>
                    <a:gd name="T23" fmla="*/ 2147483647 h 41"/>
                    <a:gd name="T24" fmla="*/ 2147483647 w 37"/>
                    <a:gd name="T25" fmla="*/ 2147483647 h 41"/>
                    <a:gd name="T26" fmla="*/ 2147483647 w 37"/>
                    <a:gd name="T27" fmla="*/ 2147483647 h 41"/>
                    <a:gd name="T28" fmla="*/ 2147483647 w 37"/>
                    <a:gd name="T29" fmla="*/ 2147483647 h 41"/>
                    <a:gd name="T30" fmla="*/ 2147483647 w 37"/>
                    <a:gd name="T31" fmla="*/ 2147483647 h 41"/>
                    <a:gd name="T32" fmla="*/ 2147483647 w 37"/>
                    <a:gd name="T33" fmla="*/ 2147483647 h 41"/>
                    <a:gd name="T34" fmla="*/ 2147483647 w 37"/>
                    <a:gd name="T35" fmla="*/ 2147483647 h 41"/>
                    <a:gd name="T36" fmla="*/ 2147483647 w 37"/>
                    <a:gd name="T37" fmla="*/ 2147483647 h 41"/>
                    <a:gd name="T38" fmla="*/ 2147483647 w 37"/>
                    <a:gd name="T39" fmla="*/ 2147483647 h 41"/>
                    <a:gd name="T40" fmla="*/ 2147483647 w 37"/>
                    <a:gd name="T41" fmla="*/ 2147483647 h 41"/>
                    <a:gd name="T42" fmla="*/ 2147483647 w 37"/>
                    <a:gd name="T43" fmla="*/ 2147483647 h 41"/>
                    <a:gd name="T44" fmla="*/ 0 w 37"/>
                    <a:gd name="T45" fmla="*/ 2147483647 h 41"/>
                    <a:gd name="T46" fmla="*/ 2147483647 w 37"/>
                    <a:gd name="T47" fmla="*/ 2147483647 h 41"/>
                    <a:gd name="T48" fmla="*/ 2147483647 w 37"/>
                    <a:gd name="T49" fmla="*/ 2147483647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7" h="41">
                      <a:moveTo>
                        <a:pt x="37" y="34"/>
                      </a:move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12" y="41"/>
                        <a:pt x="12" y="41"/>
                        <a:pt x="12" y="4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422"/>
                <p:cNvSpPr>
                  <a:spLocks/>
                </p:cNvSpPr>
                <p:nvPr/>
              </p:nvSpPr>
              <p:spPr bwMode="auto">
                <a:xfrm>
                  <a:off x="2173288" y="4264025"/>
                  <a:ext cx="150812" cy="69850"/>
                </a:xfrm>
                <a:custGeom>
                  <a:avLst/>
                  <a:gdLst>
                    <a:gd name="T0" fmla="*/ 2147483647 w 19"/>
                    <a:gd name="T1" fmla="*/ 2147483647 h 9"/>
                    <a:gd name="T2" fmla="*/ 2147483647 w 19"/>
                    <a:gd name="T3" fmla="*/ 2147483647 h 9"/>
                    <a:gd name="T4" fmla="*/ 2147483647 w 19"/>
                    <a:gd name="T5" fmla="*/ 0 h 9"/>
                    <a:gd name="T6" fmla="*/ 2147483647 w 19"/>
                    <a:gd name="T7" fmla="*/ 2147483647 h 9"/>
                    <a:gd name="T8" fmla="*/ 0 w 19"/>
                    <a:gd name="T9" fmla="*/ 2147483647 h 9"/>
                    <a:gd name="T10" fmla="*/ 0 w 19"/>
                    <a:gd name="T11" fmla="*/ 2147483647 h 9"/>
                    <a:gd name="T12" fmla="*/ 2147483647 w 19"/>
                    <a:gd name="T13" fmla="*/ 2147483647 h 9"/>
                    <a:gd name="T14" fmla="*/ 2147483647 w 19"/>
                    <a:gd name="T15" fmla="*/ 2147483647 h 9"/>
                    <a:gd name="T16" fmla="*/ 2147483647 w 19"/>
                    <a:gd name="T17" fmla="*/ 2147483647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" h="9">
                      <a:moveTo>
                        <a:pt x="19" y="3"/>
                      </a:moveTo>
                      <a:cubicBezTo>
                        <a:pt x="19" y="3"/>
                        <a:pt x="10" y="1"/>
                        <a:pt x="8" y="1"/>
                      </a:cubicBez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2" y="6"/>
                        <a:pt x="12" y="6"/>
                        <a:pt x="12" y="6"/>
                      </a:cubicBezTo>
                      <a:lnTo>
                        <a:pt x="19" y="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423"/>
                <p:cNvSpPr>
                  <a:spLocks/>
                </p:cNvSpPr>
                <p:nvPr/>
              </p:nvSpPr>
              <p:spPr bwMode="auto">
                <a:xfrm>
                  <a:off x="2093913" y="4222750"/>
                  <a:ext cx="119062" cy="98425"/>
                </a:xfrm>
                <a:custGeom>
                  <a:avLst/>
                  <a:gdLst>
                    <a:gd name="T0" fmla="*/ 2147483647 w 15"/>
                    <a:gd name="T1" fmla="*/ 2147483647 h 12"/>
                    <a:gd name="T2" fmla="*/ 2147483647 w 15"/>
                    <a:gd name="T3" fmla="*/ 2147483647 h 12"/>
                    <a:gd name="T4" fmla="*/ 2147483647 w 15"/>
                    <a:gd name="T5" fmla="*/ 0 h 12"/>
                    <a:gd name="T6" fmla="*/ 2147483647 w 15"/>
                    <a:gd name="T7" fmla="*/ 0 h 12"/>
                    <a:gd name="T8" fmla="*/ 2147483647 w 15"/>
                    <a:gd name="T9" fmla="*/ 2147483647 h 12"/>
                    <a:gd name="T10" fmla="*/ 2147483647 w 15"/>
                    <a:gd name="T11" fmla="*/ 2147483647 h 12"/>
                    <a:gd name="T12" fmla="*/ 2147483647 w 15"/>
                    <a:gd name="T13" fmla="*/ 2147483647 h 12"/>
                    <a:gd name="T14" fmla="*/ 2147483647 w 15"/>
                    <a:gd name="T15" fmla="*/ 2147483647 h 12"/>
                    <a:gd name="T16" fmla="*/ 0 w 15"/>
                    <a:gd name="T17" fmla="*/ 2147483647 h 12"/>
                    <a:gd name="T18" fmla="*/ 2147483647 w 15"/>
                    <a:gd name="T19" fmla="*/ 2147483647 h 12"/>
                    <a:gd name="T20" fmla="*/ 2147483647 w 15"/>
                    <a:gd name="T21" fmla="*/ 2147483647 h 12"/>
                    <a:gd name="T22" fmla="*/ 2147483647 w 15"/>
                    <a:gd name="T23" fmla="*/ 2147483647 h 12"/>
                    <a:gd name="T24" fmla="*/ 2147483647 w 15"/>
                    <a:gd name="T25" fmla="*/ 2147483647 h 12"/>
                    <a:gd name="T26" fmla="*/ 2147483647 w 15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5" h="12">
                      <a:moveTo>
                        <a:pt x="15" y="5"/>
                      </a:moveTo>
                      <a:cubicBezTo>
                        <a:pt x="13" y="5"/>
                        <a:pt x="11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8"/>
                        <a:pt x="11" y="8"/>
                        <a:pt x="11" y="8"/>
                      </a:cubicBez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424"/>
                <p:cNvSpPr>
                  <a:spLocks/>
                </p:cNvSpPr>
                <p:nvPr/>
              </p:nvSpPr>
              <p:spPr bwMode="auto">
                <a:xfrm>
                  <a:off x="1484313" y="3810000"/>
                  <a:ext cx="754062" cy="493713"/>
                </a:xfrm>
                <a:custGeom>
                  <a:avLst/>
                  <a:gdLst>
                    <a:gd name="T0" fmla="*/ 2147483647 w 576"/>
                    <a:gd name="T1" fmla="*/ 2147483647 h 379"/>
                    <a:gd name="T2" fmla="*/ 2147483647 w 576"/>
                    <a:gd name="T3" fmla="*/ 2147483647 h 379"/>
                    <a:gd name="T4" fmla="*/ 2147483647 w 576"/>
                    <a:gd name="T5" fmla="*/ 2147483647 h 379"/>
                    <a:gd name="T6" fmla="*/ 2147483647 w 576"/>
                    <a:gd name="T7" fmla="*/ 2147483647 h 379"/>
                    <a:gd name="T8" fmla="*/ 2147483647 w 576"/>
                    <a:gd name="T9" fmla="*/ 2147483647 h 379"/>
                    <a:gd name="T10" fmla="*/ 2147483647 w 576"/>
                    <a:gd name="T11" fmla="*/ 2147483647 h 379"/>
                    <a:gd name="T12" fmla="*/ 2147483647 w 576"/>
                    <a:gd name="T13" fmla="*/ 2147483647 h 379"/>
                    <a:gd name="T14" fmla="*/ 2147483647 w 576"/>
                    <a:gd name="T15" fmla="*/ 2147483647 h 379"/>
                    <a:gd name="T16" fmla="*/ 2147483647 w 576"/>
                    <a:gd name="T17" fmla="*/ 2147483647 h 379"/>
                    <a:gd name="T18" fmla="*/ 2147483647 w 576"/>
                    <a:gd name="T19" fmla="*/ 2147483647 h 379"/>
                    <a:gd name="T20" fmla="*/ 2147483647 w 576"/>
                    <a:gd name="T21" fmla="*/ 2147483647 h 379"/>
                    <a:gd name="T22" fmla="*/ 2147483647 w 576"/>
                    <a:gd name="T23" fmla="*/ 2147483647 h 379"/>
                    <a:gd name="T24" fmla="*/ 2147483647 w 576"/>
                    <a:gd name="T25" fmla="*/ 2147483647 h 379"/>
                    <a:gd name="T26" fmla="*/ 2147483647 w 576"/>
                    <a:gd name="T27" fmla="*/ 2147483647 h 379"/>
                    <a:gd name="T28" fmla="*/ 2147483647 w 576"/>
                    <a:gd name="T29" fmla="*/ 2147483647 h 379"/>
                    <a:gd name="T30" fmla="*/ 2147483647 w 576"/>
                    <a:gd name="T31" fmla="*/ 2147483647 h 379"/>
                    <a:gd name="T32" fmla="*/ 2147483647 w 576"/>
                    <a:gd name="T33" fmla="*/ 2147483647 h 379"/>
                    <a:gd name="T34" fmla="*/ 2147483647 w 576"/>
                    <a:gd name="T35" fmla="*/ 2147483647 h 379"/>
                    <a:gd name="T36" fmla="*/ 2147483647 w 576"/>
                    <a:gd name="T37" fmla="*/ 2147483647 h 379"/>
                    <a:gd name="T38" fmla="*/ 2147483647 w 576"/>
                    <a:gd name="T39" fmla="*/ 2147483647 h 379"/>
                    <a:gd name="T40" fmla="*/ 2147483647 w 576"/>
                    <a:gd name="T41" fmla="*/ 2147483647 h 379"/>
                    <a:gd name="T42" fmla="*/ 2147483647 w 576"/>
                    <a:gd name="T43" fmla="*/ 2147483647 h 379"/>
                    <a:gd name="T44" fmla="*/ 2147483647 w 576"/>
                    <a:gd name="T45" fmla="*/ 2147483647 h 379"/>
                    <a:gd name="T46" fmla="*/ 2147483647 w 576"/>
                    <a:gd name="T47" fmla="*/ 2147483647 h 379"/>
                    <a:gd name="T48" fmla="*/ 2147483647 w 576"/>
                    <a:gd name="T49" fmla="*/ 0 h 379"/>
                    <a:gd name="T50" fmla="*/ 0 w 576"/>
                    <a:gd name="T51" fmla="*/ 2147483647 h 379"/>
                    <a:gd name="T52" fmla="*/ 2147483647 w 576"/>
                    <a:gd name="T53" fmla="*/ 2147483647 h 379"/>
                    <a:gd name="T54" fmla="*/ 2147483647 w 576"/>
                    <a:gd name="T55" fmla="*/ 2147483647 h 379"/>
                    <a:gd name="T56" fmla="*/ 2147483647 w 576"/>
                    <a:gd name="T57" fmla="*/ 2147483647 h 379"/>
                    <a:gd name="T58" fmla="*/ 2147483647 w 576"/>
                    <a:gd name="T59" fmla="*/ 2147483647 h 379"/>
                    <a:gd name="T60" fmla="*/ 2147483647 w 576"/>
                    <a:gd name="T61" fmla="*/ 2147483647 h 379"/>
                    <a:gd name="T62" fmla="*/ 2147483647 w 576"/>
                    <a:gd name="T63" fmla="*/ 2147483647 h 379"/>
                    <a:gd name="T64" fmla="*/ 2147483647 w 576"/>
                    <a:gd name="T65" fmla="*/ 2147483647 h 379"/>
                    <a:gd name="T66" fmla="*/ 2147483647 w 576"/>
                    <a:gd name="T67" fmla="*/ 2147483647 h 379"/>
                    <a:gd name="T68" fmla="*/ 2147483647 w 576"/>
                    <a:gd name="T69" fmla="*/ 2147483647 h 379"/>
                    <a:gd name="T70" fmla="*/ 2147483647 w 576"/>
                    <a:gd name="T71" fmla="*/ 2147483647 h 379"/>
                    <a:gd name="T72" fmla="*/ 2147483647 w 576"/>
                    <a:gd name="T73" fmla="*/ 2147483647 h 379"/>
                    <a:gd name="T74" fmla="*/ 2147483647 w 576"/>
                    <a:gd name="T75" fmla="*/ 2147483647 h 379"/>
                    <a:gd name="T76" fmla="*/ 2147483647 w 576"/>
                    <a:gd name="T77" fmla="*/ 2147483647 h 379"/>
                    <a:gd name="T78" fmla="*/ 2147483647 w 576"/>
                    <a:gd name="T79" fmla="*/ 2147483647 h 379"/>
                    <a:gd name="T80" fmla="*/ 2147483647 w 576"/>
                    <a:gd name="T81" fmla="*/ 2147483647 h 379"/>
                    <a:gd name="T82" fmla="*/ 2147483647 w 576"/>
                    <a:gd name="T83" fmla="*/ 2147483647 h 379"/>
                    <a:gd name="T84" fmla="*/ 2147483647 w 576"/>
                    <a:gd name="T85" fmla="*/ 2147483647 h 379"/>
                    <a:gd name="T86" fmla="*/ 2147483647 w 576"/>
                    <a:gd name="T87" fmla="*/ 2147483647 h 379"/>
                    <a:gd name="T88" fmla="*/ 2147483647 w 576"/>
                    <a:gd name="T89" fmla="*/ 2147483647 h 379"/>
                    <a:gd name="T90" fmla="*/ 2147483647 w 576"/>
                    <a:gd name="T91" fmla="*/ 2147483647 h 379"/>
                    <a:gd name="T92" fmla="*/ 2147483647 w 576"/>
                    <a:gd name="T93" fmla="*/ 2147483647 h 379"/>
                    <a:gd name="T94" fmla="*/ 2147483647 w 576"/>
                    <a:gd name="T95" fmla="*/ 2147483647 h 379"/>
                    <a:gd name="T96" fmla="*/ 2147483647 w 576"/>
                    <a:gd name="T97" fmla="*/ 2147483647 h 379"/>
                    <a:gd name="T98" fmla="*/ 2147483647 w 576"/>
                    <a:gd name="T99" fmla="*/ 2147483647 h 379"/>
                    <a:gd name="T100" fmla="*/ 2147483647 w 576"/>
                    <a:gd name="T101" fmla="*/ 2147483647 h 379"/>
                    <a:gd name="T102" fmla="*/ 2147483647 w 576"/>
                    <a:gd name="T103" fmla="*/ 2147483647 h 379"/>
                    <a:gd name="T104" fmla="*/ 2147483647 w 576"/>
                    <a:gd name="T105" fmla="*/ 2147483647 h 379"/>
                    <a:gd name="T106" fmla="*/ 2147483647 w 576"/>
                    <a:gd name="T107" fmla="*/ 2147483647 h 379"/>
                    <a:gd name="T108" fmla="*/ 2147483647 w 576"/>
                    <a:gd name="T109" fmla="*/ 2147483647 h 379"/>
                    <a:gd name="T110" fmla="*/ 2147483647 w 576"/>
                    <a:gd name="T111" fmla="*/ 2147483647 h 37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76" h="379">
                      <a:moveTo>
                        <a:pt x="486" y="348"/>
                      </a:moveTo>
                      <a:lnTo>
                        <a:pt x="504" y="348"/>
                      </a:lnTo>
                      <a:lnTo>
                        <a:pt x="492" y="324"/>
                      </a:lnTo>
                      <a:lnTo>
                        <a:pt x="504" y="318"/>
                      </a:lnTo>
                      <a:lnTo>
                        <a:pt x="534" y="318"/>
                      </a:lnTo>
                      <a:lnTo>
                        <a:pt x="528" y="312"/>
                      </a:lnTo>
                      <a:lnTo>
                        <a:pt x="546" y="300"/>
                      </a:lnTo>
                      <a:lnTo>
                        <a:pt x="564" y="288"/>
                      </a:lnTo>
                      <a:lnTo>
                        <a:pt x="576" y="240"/>
                      </a:lnTo>
                      <a:lnTo>
                        <a:pt x="504" y="252"/>
                      </a:lnTo>
                      <a:lnTo>
                        <a:pt x="474" y="294"/>
                      </a:lnTo>
                      <a:lnTo>
                        <a:pt x="426" y="300"/>
                      </a:lnTo>
                      <a:lnTo>
                        <a:pt x="378" y="240"/>
                      </a:lnTo>
                      <a:lnTo>
                        <a:pt x="372" y="162"/>
                      </a:lnTo>
                      <a:lnTo>
                        <a:pt x="384" y="144"/>
                      </a:lnTo>
                      <a:lnTo>
                        <a:pt x="354" y="138"/>
                      </a:lnTo>
                      <a:lnTo>
                        <a:pt x="330" y="114"/>
                      </a:lnTo>
                      <a:lnTo>
                        <a:pt x="312" y="84"/>
                      </a:lnTo>
                      <a:lnTo>
                        <a:pt x="288" y="66"/>
                      </a:lnTo>
                      <a:lnTo>
                        <a:pt x="252" y="78"/>
                      </a:lnTo>
                      <a:lnTo>
                        <a:pt x="204" y="24"/>
                      </a:lnTo>
                      <a:lnTo>
                        <a:pt x="174" y="18"/>
                      </a:lnTo>
                      <a:lnTo>
                        <a:pt x="156" y="30"/>
                      </a:lnTo>
                      <a:lnTo>
                        <a:pt x="108" y="30"/>
                      </a:lnTo>
                      <a:lnTo>
                        <a:pt x="48" y="0"/>
                      </a:lnTo>
                      <a:lnTo>
                        <a:pt x="0" y="6"/>
                      </a:lnTo>
                      <a:lnTo>
                        <a:pt x="36" y="72"/>
                      </a:lnTo>
                      <a:lnTo>
                        <a:pt x="60" y="108"/>
                      </a:lnTo>
                      <a:lnTo>
                        <a:pt x="54" y="120"/>
                      </a:lnTo>
                      <a:lnTo>
                        <a:pt x="96" y="150"/>
                      </a:lnTo>
                      <a:lnTo>
                        <a:pt x="102" y="180"/>
                      </a:lnTo>
                      <a:lnTo>
                        <a:pt x="120" y="192"/>
                      </a:lnTo>
                      <a:lnTo>
                        <a:pt x="144" y="216"/>
                      </a:lnTo>
                      <a:lnTo>
                        <a:pt x="150" y="198"/>
                      </a:lnTo>
                      <a:lnTo>
                        <a:pt x="126" y="180"/>
                      </a:lnTo>
                      <a:lnTo>
                        <a:pt x="102" y="126"/>
                      </a:lnTo>
                      <a:lnTo>
                        <a:pt x="60" y="66"/>
                      </a:lnTo>
                      <a:lnTo>
                        <a:pt x="48" y="30"/>
                      </a:lnTo>
                      <a:lnTo>
                        <a:pt x="78" y="42"/>
                      </a:lnTo>
                      <a:lnTo>
                        <a:pt x="108" y="102"/>
                      </a:lnTo>
                      <a:lnTo>
                        <a:pt x="120" y="120"/>
                      </a:lnTo>
                      <a:lnTo>
                        <a:pt x="150" y="138"/>
                      </a:lnTo>
                      <a:lnTo>
                        <a:pt x="150" y="156"/>
                      </a:lnTo>
                      <a:lnTo>
                        <a:pt x="174" y="168"/>
                      </a:lnTo>
                      <a:lnTo>
                        <a:pt x="186" y="186"/>
                      </a:lnTo>
                      <a:lnTo>
                        <a:pt x="216" y="216"/>
                      </a:lnTo>
                      <a:lnTo>
                        <a:pt x="222" y="258"/>
                      </a:lnTo>
                      <a:lnTo>
                        <a:pt x="222" y="276"/>
                      </a:lnTo>
                      <a:lnTo>
                        <a:pt x="300" y="324"/>
                      </a:lnTo>
                      <a:lnTo>
                        <a:pt x="336" y="342"/>
                      </a:lnTo>
                      <a:lnTo>
                        <a:pt x="402" y="360"/>
                      </a:lnTo>
                      <a:lnTo>
                        <a:pt x="420" y="354"/>
                      </a:lnTo>
                      <a:lnTo>
                        <a:pt x="438" y="354"/>
                      </a:lnTo>
                      <a:lnTo>
                        <a:pt x="468" y="379"/>
                      </a:lnTo>
                      <a:lnTo>
                        <a:pt x="474" y="366"/>
                      </a:lnTo>
                      <a:lnTo>
                        <a:pt x="486" y="3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425"/>
                <p:cNvSpPr>
                  <a:spLocks/>
                </p:cNvSpPr>
                <p:nvPr/>
              </p:nvSpPr>
              <p:spPr bwMode="auto">
                <a:xfrm rot="20747712">
                  <a:off x="2717800" y="1831975"/>
                  <a:ext cx="812800" cy="896938"/>
                </a:xfrm>
                <a:custGeom>
                  <a:avLst/>
                  <a:gdLst>
                    <a:gd name="T0" fmla="*/ 2147483647 w 1125"/>
                    <a:gd name="T1" fmla="*/ 2147483647 h 2047"/>
                    <a:gd name="T2" fmla="*/ 2147483647 w 1125"/>
                    <a:gd name="T3" fmla="*/ 2147483647 h 2047"/>
                    <a:gd name="T4" fmla="*/ 2147483647 w 1125"/>
                    <a:gd name="T5" fmla="*/ 2147483647 h 2047"/>
                    <a:gd name="T6" fmla="*/ 2147483647 w 1125"/>
                    <a:gd name="T7" fmla="*/ 2147483647 h 2047"/>
                    <a:gd name="T8" fmla="*/ 2147483647 w 1125"/>
                    <a:gd name="T9" fmla="*/ 2147483647 h 2047"/>
                    <a:gd name="T10" fmla="*/ 2147483647 w 1125"/>
                    <a:gd name="T11" fmla="*/ 2147483647 h 2047"/>
                    <a:gd name="T12" fmla="*/ 2147483647 w 1125"/>
                    <a:gd name="T13" fmla="*/ 2147483647 h 2047"/>
                    <a:gd name="T14" fmla="*/ 2147483647 w 1125"/>
                    <a:gd name="T15" fmla="*/ 2147483647 h 2047"/>
                    <a:gd name="T16" fmla="*/ 2147483647 w 1125"/>
                    <a:gd name="T17" fmla="*/ 2147483647 h 2047"/>
                    <a:gd name="T18" fmla="*/ 2147483647 w 1125"/>
                    <a:gd name="T19" fmla="*/ 2147483647 h 2047"/>
                    <a:gd name="T20" fmla="*/ 2147483647 w 1125"/>
                    <a:gd name="T21" fmla="*/ 2147483647 h 2047"/>
                    <a:gd name="T22" fmla="*/ 2147483647 w 1125"/>
                    <a:gd name="T23" fmla="*/ 2147483647 h 2047"/>
                    <a:gd name="T24" fmla="*/ 2147483647 w 1125"/>
                    <a:gd name="T25" fmla="*/ 2147483647 h 2047"/>
                    <a:gd name="T26" fmla="*/ 2147483647 w 1125"/>
                    <a:gd name="T27" fmla="*/ 2147483647 h 2047"/>
                    <a:gd name="T28" fmla="*/ 2147483647 w 1125"/>
                    <a:gd name="T29" fmla="*/ 2147483647 h 2047"/>
                    <a:gd name="T30" fmla="*/ 2147483647 w 1125"/>
                    <a:gd name="T31" fmla="*/ 2147483647 h 2047"/>
                    <a:gd name="T32" fmla="*/ 2147483647 w 1125"/>
                    <a:gd name="T33" fmla="*/ 2147483647 h 2047"/>
                    <a:gd name="T34" fmla="*/ 2147483647 w 1125"/>
                    <a:gd name="T35" fmla="*/ 2147483647 h 2047"/>
                    <a:gd name="T36" fmla="*/ 2147483647 w 1125"/>
                    <a:gd name="T37" fmla="*/ 2147483647 h 2047"/>
                    <a:gd name="T38" fmla="*/ 2147483647 w 1125"/>
                    <a:gd name="T39" fmla="*/ 2147483647 h 2047"/>
                    <a:gd name="T40" fmla="*/ 2147483647 w 1125"/>
                    <a:gd name="T41" fmla="*/ 2147483647 h 2047"/>
                    <a:gd name="T42" fmla="*/ 2147483647 w 1125"/>
                    <a:gd name="T43" fmla="*/ 2147483647 h 2047"/>
                    <a:gd name="T44" fmla="*/ 2147483647 w 1125"/>
                    <a:gd name="T45" fmla="*/ 2147483647 h 2047"/>
                    <a:gd name="T46" fmla="*/ 2147483647 w 1125"/>
                    <a:gd name="T47" fmla="*/ 2147483647 h 2047"/>
                    <a:gd name="T48" fmla="*/ 2147483647 w 1125"/>
                    <a:gd name="T49" fmla="*/ 2147483647 h 2047"/>
                    <a:gd name="T50" fmla="*/ 2147483647 w 1125"/>
                    <a:gd name="T51" fmla="*/ 2147483647 h 2047"/>
                    <a:gd name="T52" fmla="*/ 2147483647 w 1125"/>
                    <a:gd name="T53" fmla="*/ 2147483647 h 2047"/>
                    <a:gd name="T54" fmla="*/ 2147483647 w 1125"/>
                    <a:gd name="T55" fmla="*/ 2147483647 h 2047"/>
                    <a:gd name="T56" fmla="*/ 2147483647 w 1125"/>
                    <a:gd name="T57" fmla="*/ 2147483647 h 2047"/>
                    <a:gd name="T58" fmla="*/ 2147483647 w 1125"/>
                    <a:gd name="T59" fmla="*/ 2147483647 h 2047"/>
                    <a:gd name="T60" fmla="*/ 2147483647 w 1125"/>
                    <a:gd name="T61" fmla="*/ 2147483647 h 2047"/>
                    <a:gd name="T62" fmla="*/ 2147483647 w 1125"/>
                    <a:gd name="T63" fmla="*/ 2147483647 h 2047"/>
                    <a:gd name="T64" fmla="*/ 2147483647 w 1125"/>
                    <a:gd name="T65" fmla="*/ 2147483647 h 2047"/>
                    <a:gd name="T66" fmla="*/ 2147483647 w 1125"/>
                    <a:gd name="T67" fmla="*/ 2147483647 h 2047"/>
                    <a:gd name="T68" fmla="*/ 2147483647 w 1125"/>
                    <a:gd name="T69" fmla="*/ 2147483647 h 2047"/>
                    <a:gd name="T70" fmla="*/ 2147483647 w 1125"/>
                    <a:gd name="T71" fmla="*/ 2147483647 h 2047"/>
                    <a:gd name="T72" fmla="*/ 2147483647 w 1125"/>
                    <a:gd name="T73" fmla="*/ 2147483647 h 2047"/>
                    <a:gd name="T74" fmla="*/ 2147483647 w 1125"/>
                    <a:gd name="T75" fmla="*/ 2147483647 h 2047"/>
                    <a:gd name="T76" fmla="*/ 2147483647 w 1125"/>
                    <a:gd name="T77" fmla="*/ 2147483647 h 2047"/>
                    <a:gd name="T78" fmla="*/ 2147483647 w 1125"/>
                    <a:gd name="T79" fmla="*/ 2147483647 h 2047"/>
                    <a:gd name="T80" fmla="*/ 2147483647 w 1125"/>
                    <a:gd name="T81" fmla="*/ 2147483647 h 2047"/>
                    <a:gd name="T82" fmla="*/ 2147483647 w 1125"/>
                    <a:gd name="T83" fmla="*/ 2147483647 h 2047"/>
                    <a:gd name="T84" fmla="*/ 2147483647 w 1125"/>
                    <a:gd name="T85" fmla="*/ 2147483647 h 2047"/>
                    <a:gd name="T86" fmla="*/ 2147483647 w 1125"/>
                    <a:gd name="T87" fmla="*/ 2147483647 h 2047"/>
                    <a:gd name="T88" fmla="*/ 2147483647 w 1125"/>
                    <a:gd name="T89" fmla="*/ 2147483647 h 2047"/>
                    <a:gd name="T90" fmla="*/ 2147483647 w 1125"/>
                    <a:gd name="T91" fmla="*/ 2147483647 h 2047"/>
                    <a:gd name="T92" fmla="*/ 2147483647 w 1125"/>
                    <a:gd name="T93" fmla="*/ 2147483647 h 2047"/>
                    <a:gd name="T94" fmla="*/ 2147483647 w 1125"/>
                    <a:gd name="T95" fmla="*/ 2147483647 h 2047"/>
                    <a:gd name="T96" fmla="*/ 2147483647 w 1125"/>
                    <a:gd name="T97" fmla="*/ 2147483647 h 2047"/>
                    <a:gd name="T98" fmla="*/ 2147483647 w 1125"/>
                    <a:gd name="T99" fmla="*/ 2147483647 h 2047"/>
                    <a:gd name="T100" fmla="*/ 2147483647 w 1125"/>
                    <a:gd name="T101" fmla="*/ 2147483647 h 2047"/>
                    <a:gd name="T102" fmla="*/ 2147483647 w 1125"/>
                    <a:gd name="T103" fmla="*/ 2147483647 h 2047"/>
                    <a:gd name="T104" fmla="*/ 2147483647 w 1125"/>
                    <a:gd name="T105" fmla="*/ 2147483647 h 2047"/>
                    <a:gd name="T106" fmla="*/ 2147483647 w 1125"/>
                    <a:gd name="T107" fmla="*/ 2147483647 h 2047"/>
                    <a:gd name="T108" fmla="*/ 2147483647 w 1125"/>
                    <a:gd name="T109" fmla="*/ 2147483647 h 2047"/>
                    <a:gd name="T110" fmla="*/ 2147483647 w 1125"/>
                    <a:gd name="T111" fmla="*/ 2147483647 h 2047"/>
                    <a:gd name="T112" fmla="*/ 2147483647 w 1125"/>
                    <a:gd name="T113" fmla="*/ 2147483647 h 2047"/>
                    <a:gd name="T114" fmla="*/ 2147483647 w 1125"/>
                    <a:gd name="T115" fmla="*/ 2147483647 h 2047"/>
                    <a:gd name="T116" fmla="*/ 2147483647 w 1125"/>
                    <a:gd name="T117" fmla="*/ 2147483647 h 2047"/>
                    <a:gd name="T118" fmla="*/ 2147483647 w 1125"/>
                    <a:gd name="T119" fmla="*/ 2147483647 h 2047"/>
                    <a:gd name="T120" fmla="*/ 2147483647 w 1125"/>
                    <a:gd name="T121" fmla="*/ 2147483647 h 2047"/>
                    <a:gd name="T122" fmla="*/ 2147483647 w 1125"/>
                    <a:gd name="T123" fmla="*/ 2147483647 h 2047"/>
                    <a:gd name="T124" fmla="*/ 2147483647 w 1125"/>
                    <a:gd name="T125" fmla="*/ 2147483647 h 20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5" h="2047">
                      <a:moveTo>
                        <a:pt x="718" y="105"/>
                      </a:moveTo>
                      <a:lnTo>
                        <a:pt x="722" y="102"/>
                      </a:lnTo>
                      <a:lnTo>
                        <a:pt x="730" y="95"/>
                      </a:lnTo>
                      <a:lnTo>
                        <a:pt x="740" y="83"/>
                      </a:lnTo>
                      <a:lnTo>
                        <a:pt x="751" y="70"/>
                      </a:lnTo>
                      <a:lnTo>
                        <a:pt x="760" y="58"/>
                      </a:lnTo>
                      <a:lnTo>
                        <a:pt x="764" y="46"/>
                      </a:lnTo>
                      <a:lnTo>
                        <a:pt x="761" y="37"/>
                      </a:lnTo>
                      <a:lnTo>
                        <a:pt x="748" y="32"/>
                      </a:lnTo>
                      <a:lnTo>
                        <a:pt x="735" y="30"/>
                      </a:lnTo>
                      <a:lnTo>
                        <a:pt x="725" y="27"/>
                      </a:lnTo>
                      <a:lnTo>
                        <a:pt x="716" y="22"/>
                      </a:lnTo>
                      <a:lnTo>
                        <a:pt x="708" y="17"/>
                      </a:lnTo>
                      <a:lnTo>
                        <a:pt x="700" y="13"/>
                      </a:lnTo>
                      <a:lnTo>
                        <a:pt x="693" y="8"/>
                      </a:lnTo>
                      <a:lnTo>
                        <a:pt x="686" y="4"/>
                      </a:lnTo>
                      <a:lnTo>
                        <a:pt x="678" y="1"/>
                      </a:lnTo>
                      <a:lnTo>
                        <a:pt x="672" y="0"/>
                      </a:lnTo>
                      <a:lnTo>
                        <a:pt x="665" y="0"/>
                      </a:lnTo>
                      <a:lnTo>
                        <a:pt x="658" y="0"/>
                      </a:lnTo>
                      <a:lnTo>
                        <a:pt x="651" y="2"/>
                      </a:lnTo>
                      <a:lnTo>
                        <a:pt x="633" y="7"/>
                      </a:lnTo>
                      <a:lnTo>
                        <a:pt x="610" y="13"/>
                      </a:lnTo>
                      <a:lnTo>
                        <a:pt x="583" y="19"/>
                      </a:lnTo>
                      <a:lnTo>
                        <a:pt x="558" y="25"/>
                      </a:lnTo>
                      <a:lnTo>
                        <a:pt x="534" y="34"/>
                      </a:lnTo>
                      <a:lnTo>
                        <a:pt x="512" y="42"/>
                      </a:lnTo>
                      <a:lnTo>
                        <a:pt x="496" y="52"/>
                      </a:lnTo>
                      <a:lnTo>
                        <a:pt x="487" y="62"/>
                      </a:lnTo>
                      <a:lnTo>
                        <a:pt x="483" y="74"/>
                      </a:lnTo>
                      <a:lnTo>
                        <a:pt x="478" y="84"/>
                      </a:lnTo>
                      <a:lnTo>
                        <a:pt x="474" y="93"/>
                      </a:lnTo>
                      <a:lnTo>
                        <a:pt x="468" y="102"/>
                      </a:lnTo>
                      <a:lnTo>
                        <a:pt x="461" y="107"/>
                      </a:lnTo>
                      <a:lnTo>
                        <a:pt x="452" y="110"/>
                      </a:lnTo>
                      <a:lnTo>
                        <a:pt x="440" y="110"/>
                      </a:lnTo>
                      <a:lnTo>
                        <a:pt x="426" y="105"/>
                      </a:lnTo>
                      <a:lnTo>
                        <a:pt x="409" y="100"/>
                      </a:lnTo>
                      <a:lnTo>
                        <a:pt x="391" y="98"/>
                      </a:lnTo>
                      <a:lnTo>
                        <a:pt x="371" y="100"/>
                      </a:lnTo>
                      <a:lnTo>
                        <a:pt x="351" y="105"/>
                      </a:lnTo>
                      <a:lnTo>
                        <a:pt x="334" y="112"/>
                      </a:lnTo>
                      <a:lnTo>
                        <a:pt x="319" y="120"/>
                      </a:lnTo>
                      <a:lnTo>
                        <a:pt x="306" y="130"/>
                      </a:lnTo>
                      <a:lnTo>
                        <a:pt x="300" y="141"/>
                      </a:lnTo>
                      <a:lnTo>
                        <a:pt x="291" y="151"/>
                      </a:lnTo>
                      <a:lnTo>
                        <a:pt x="278" y="161"/>
                      </a:lnTo>
                      <a:lnTo>
                        <a:pt x="260" y="172"/>
                      </a:lnTo>
                      <a:lnTo>
                        <a:pt x="241" y="182"/>
                      </a:lnTo>
                      <a:lnTo>
                        <a:pt x="221" y="194"/>
                      </a:lnTo>
                      <a:lnTo>
                        <a:pt x="204" y="208"/>
                      </a:lnTo>
                      <a:lnTo>
                        <a:pt x="191" y="224"/>
                      </a:lnTo>
                      <a:lnTo>
                        <a:pt x="184" y="242"/>
                      </a:lnTo>
                      <a:lnTo>
                        <a:pt x="180" y="261"/>
                      </a:lnTo>
                      <a:lnTo>
                        <a:pt x="172" y="277"/>
                      </a:lnTo>
                      <a:lnTo>
                        <a:pt x="160" y="289"/>
                      </a:lnTo>
                      <a:lnTo>
                        <a:pt x="146" y="299"/>
                      </a:lnTo>
                      <a:lnTo>
                        <a:pt x="130" y="305"/>
                      </a:lnTo>
                      <a:lnTo>
                        <a:pt x="113" y="311"/>
                      </a:lnTo>
                      <a:lnTo>
                        <a:pt x="94" y="314"/>
                      </a:lnTo>
                      <a:lnTo>
                        <a:pt x="76" y="315"/>
                      </a:lnTo>
                      <a:lnTo>
                        <a:pt x="59" y="316"/>
                      </a:lnTo>
                      <a:lnTo>
                        <a:pt x="44" y="319"/>
                      </a:lnTo>
                      <a:lnTo>
                        <a:pt x="31" y="325"/>
                      </a:lnTo>
                      <a:lnTo>
                        <a:pt x="22" y="332"/>
                      </a:lnTo>
                      <a:lnTo>
                        <a:pt x="16" y="342"/>
                      </a:lnTo>
                      <a:lnTo>
                        <a:pt x="13" y="355"/>
                      </a:lnTo>
                      <a:lnTo>
                        <a:pt x="11" y="369"/>
                      </a:lnTo>
                      <a:lnTo>
                        <a:pt x="15" y="386"/>
                      </a:lnTo>
                      <a:lnTo>
                        <a:pt x="17" y="402"/>
                      </a:lnTo>
                      <a:lnTo>
                        <a:pt x="16" y="415"/>
                      </a:lnTo>
                      <a:lnTo>
                        <a:pt x="13" y="425"/>
                      </a:lnTo>
                      <a:lnTo>
                        <a:pt x="9" y="434"/>
                      </a:lnTo>
                      <a:lnTo>
                        <a:pt x="4" y="444"/>
                      </a:lnTo>
                      <a:lnTo>
                        <a:pt x="1" y="454"/>
                      </a:lnTo>
                      <a:lnTo>
                        <a:pt x="0" y="466"/>
                      </a:lnTo>
                      <a:lnTo>
                        <a:pt x="2" y="482"/>
                      </a:lnTo>
                      <a:lnTo>
                        <a:pt x="7" y="499"/>
                      </a:lnTo>
                      <a:lnTo>
                        <a:pt x="13" y="515"/>
                      </a:lnTo>
                      <a:lnTo>
                        <a:pt x="18" y="530"/>
                      </a:lnTo>
                      <a:lnTo>
                        <a:pt x="25" y="543"/>
                      </a:lnTo>
                      <a:lnTo>
                        <a:pt x="34" y="553"/>
                      </a:lnTo>
                      <a:lnTo>
                        <a:pt x="45" y="562"/>
                      </a:lnTo>
                      <a:lnTo>
                        <a:pt x="59" y="568"/>
                      </a:lnTo>
                      <a:lnTo>
                        <a:pt x="76" y="572"/>
                      </a:lnTo>
                      <a:lnTo>
                        <a:pt x="94" y="575"/>
                      </a:lnTo>
                      <a:lnTo>
                        <a:pt x="113" y="579"/>
                      </a:lnTo>
                      <a:lnTo>
                        <a:pt x="130" y="584"/>
                      </a:lnTo>
                      <a:lnTo>
                        <a:pt x="145" y="593"/>
                      </a:lnTo>
                      <a:lnTo>
                        <a:pt x="159" y="605"/>
                      </a:lnTo>
                      <a:lnTo>
                        <a:pt x="169" y="621"/>
                      </a:lnTo>
                      <a:lnTo>
                        <a:pt x="176" y="642"/>
                      </a:lnTo>
                      <a:lnTo>
                        <a:pt x="179" y="668"/>
                      </a:lnTo>
                      <a:lnTo>
                        <a:pt x="181" y="695"/>
                      </a:lnTo>
                      <a:lnTo>
                        <a:pt x="185" y="718"/>
                      </a:lnTo>
                      <a:lnTo>
                        <a:pt x="191" y="740"/>
                      </a:lnTo>
                      <a:lnTo>
                        <a:pt x="198" y="762"/>
                      </a:lnTo>
                      <a:lnTo>
                        <a:pt x="203" y="785"/>
                      </a:lnTo>
                      <a:lnTo>
                        <a:pt x="206" y="810"/>
                      </a:lnTo>
                      <a:lnTo>
                        <a:pt x="207" y="841"/>
                      </a:lnTo>
                      <a:lnTo>
                        <a:pt x="203" y="878"/>
                      </a:lnTo>
                      <a:lnTo>
                        <a:pt x="196" y="915"/>
                      </a:lnTo>
                      <a:lnTo>
                        <a:pt x="190" y="945"/>
                      </a:lnTo>
                      <a:lnTo>
                        <a:pt x="184" y="968"/>
                      </a:lnTo>
                      <a:lnTo>
                        <a:pt x="181" y="986"/>
                      </a:lnTo>
                      <a:lnTo>
                        <a:pt x="180" y="999"/>
                      </a:lnTo>
                      <a:lnTo>
                        <a:pt x="180" y="1009"/>
                      </a:lnTo>
                      <a:lnTo>
                        <a:pt x="184" y="1016"/>
                      </a:lnTo>
                      <a:lnTo>
                        <a:pt x="191" y="1022"/>
                      </a:lnTo>
                      <a:lnTo>
                        <a:pt x="200" y="1028"/>
                      </a:lnTo>
                      <a:lnTo>
                        <a:pt x="210" y="1034"/>
                      </a:lnTo>
                      <a:lnTo>
                        <a:pt x="218" y="1042"/>
                      </a:lnTo>
                      <a:lnTo>
                        <a:pt x="225" y="1050"/>
                      </a:lnTo>
                      <a:lnTo>
                        <a:pt x="227" y="1057"/>
                      </a:lnTo>
                      <a:lnTo>
                        <a:pt x="225" y="1062"/>
                      </a:lnTo>
                      <a:lnTo>
                        <a:pt x="217" y="1067"/>
                      </a:lnTo>
                      <a:lnTo>
                        <a:pt x="203" y="1068"/>
                      </a:lnTo>
                      <a:lnTo>
                        <a:pt x="189" y="1070"/>
                      </a:lnTo>
                      <a:lnTo>
                        <a:pt x="183" y="1075"/>
                      </a:lnTo>
                      <a:lnTo>
                        <a:pt x="183" y="1082"/>
                      </a:lnTo>
                      <a:lnTo>
                        <a:pt x="188" y="1089"/>
                      </a:lnTo>
                      <a:lnTo>
                        <a:pt x="194" y="1097"/>
                      </a:lnTo>
                      <a:lnTo>
                        <a:pt x="200" y="1104"/>
                      </a:lnTo>
                      <a:lnTo>
                        <a:pt x="206" y="1108"/>
                      </a:lnTo>
                      <a:lnTo>
                        <a:pt x="208" y="1111"/>
                      </a:lnTo>
                      <a:lnTo>
                        <a:pt x="206" y="1111"/>
                      </a:lnTo>
                      <a:lnTo>
                        <a:pt x="200" y="1110"/>
                      </a:lnTo>
                      <a:lnTo>
                        <a:pt x="191" y="1108"/>
                      </a:lnTo>
                      <a:lnTo>
                        <a:pt x="182" y="1108"/>
                      </a:lnTo>
                      <a:lnTo>
                        <a:pt x="172" y="1111"/>
                      </a:lnTo>
                      <a:lnTo>
                        <a:pt x="162" y="1115"/>
                      </a:lnTo>
                      <a:lnTo>
                        <a:pt x="157" y="1123"/>
                      </a:lnTo>
                      <a:lnTo>
                        <a:pt x="154" y="1135"/>
                      </a:lnTo>
                      <a:lnTo>
                        <a:pt x="157" y="1149"/>
                      </a:lnTo>
                      <a:lnTo>
                        <a:pt x="164" y="1163"/>
                      </a:lnTo>
                      <a:lnTo>
                        <a:pt x="173" y="1176"/>
                      </a:lnTo>
                      <a:lnTo>
                        <a:pt x="184" y="1187"/>
                      </a:lnTo>
                      <a:lnTo>
                        <a:pt x="196" y="1196"/>
                      </a:lnTo>
                      <a:lnTo>
                        <a:pt x="207" y="1201"/>
                      </a:lnTo>
                      <a:lnTo>
                        <a:pt x="219" y="1201"/>
                      </a:lnTo>
                      <a:lnTo>
                        <a:pt x="227" y="1195"/>
                      </a:lnTo>
                      <a:lnTo>
                        <a:pt x="234" y="1186"/>
                      </a:lnTo>
                      <a:lnTo>
                        <a:pt x="238" y="1178"/>
                      </a:lnTo>
                      <a:lnTo>
                        <a:pt x="244" y="1171"/>
                      </a:lnTo>
                      <a:lnTo>
                        <a:pt x="249" y="1165"/>
                      </a:lnTo>
                      <a:lnTo>
                        <a:pt x="252" y="1161"/>
                      </a:lnTo>
                      <a:lnTo>
                        <a:pt x="258" y="1158"/>
                      </a:lnTo>
                      <a:lnTo>
                        <a:pt x="263" y="1158"/>
                      </a:lnTo>
                      <a:lnTo>
                        <a:pt x="270" y="1159"/>
                      </a:lnTo>
                      <a:lnTo>
                        <a:pt x="278" y="1174"/>
                      </a:lnTo>
                      <a:lnTo>
                        <a:pt x="275" y="1202"/>
                      </a:lnTo>
                      <a:lnTo>
                        <a:pt x="267" y="1233"/>
                      </a:lnTo>
                      <a:lnTo>
                        <a:pt x="258" y="1255"/>
                      </a:lnTo>
                      <a:lnTo>
                        <a:pt x="252" y="1261"/>
                      </a:lnTo>
                      <a:lnTo>
                        <a:pt x="244" y="1265"/>
                      </a:lnTo>
                      <a:lnTo>
                        <a:pt x="234" y="1270"/>
                      </a:lnTo>
                      <a:lnTo>
                        <a:pt x="223" y="1273"/>
                      </a:lnTo>
                      <a:lnTo>
                        <a:pt x="212" y="1279"/>
                      </a:lnTo>
                      <a:lnTo>
                        <a:pt x="202" y="1285"/>
                      </a:lnTo>
                      <a:lnTo>
                        <a:pt x="192" y="1292"/>
                      </a:lnTo>
                      <a:lnTo>
                        <a:pt x="184" y="1302"/>
                      </a:lnTo>
                      <a:lnTo>
                        <a:pt x="177" y="1318"/>
                      </a:lnTo>
                      <a:lnTo>
                        <a:pt x="169" y="1340"/>
                      </a:lnTo>
                      <a:lnTo>
                        <a:pt x="161" y="1369"/>
                      </a:lnTo>
                      <a:lnTo>
                        <a:pt x="154" y="1399"/>
                      </a:lnTo>
                      <a:lnTo>
                        <a:pt x="149" y="1430"/>
                      </a:lnTo>
                      <a:lnTo>
                        <a:pt x="144" y="1459"/>
                      </a:lnTo>
                      <a:lnTo>
                        <a:pt x="142" y="1483"/>
                      </a:lnTo>
                      <a:lnTo>
                        <a:pt x="143" y="1500"/>
                      </a:lnTo>
                      <a:lnTo>
                        <a:pt x="146" y="1514"/>
                      </a:lnTo>
                      <a:lnTo>
                        <a:pt x="153" y="1530"/>
                      </a:lnTo>
                      <a:lnTo>
                        <a:pt x="160" y="1547"/>
                      </a:lnTo>
                      <a:lnTo>
                        <a:pt x="168" y="1566"/>
                      </a:lnTo>
                      <a:lnTo>
                        <a:pt x="174" y="1585"/>
                      </a:lnTo>
                      <a:lnTo>
                        <a:pt x="180" y="1606"/>
                      </a:lnTo>
                      <a:lnTo>
                        <a:pt x="181" y="1628"/>
                      </a:lnTo>
                      <a:lnTo>
                        <a:pt x="179" y="1650"/>
                      </a:lnTo>
                      <a:lnTo>
                        <a:pt x="176" y="1672"/>
                      </a:lnTo>
                      <a:lnTo>
                        <a:pt x="179" y="1694"/>
                      </a:lnTo>
                      <a:lnTo>
                        <a:pt x="184" y="1714"/>
                      </a:lnTo>
                      <a:lnTo>
                        <a:pt x="191" y="1735"/>
                      </a:lnTo>
                      <a:lnTo>
                        <a:pt x="200" y="1754"/>
                      </a:lnTo>
                      <a:lnTo>
                        <a:pt x="210" y="1772"/>
                      </a:lnTo>
                      <a:lnTo>
                        <a:pt x="219" y="1791"/>
                      </a:lnTo>
                      <a:lnTo>
                        <a:pt x="227" y="1807"/>
                      </a:lnTo>
                      <a:lnTo>
                        <a:pt x="235" y="1825"/>
                      </a:lnTo>
                      <a:lnTo>
                        <a:pt x="245" y="1847"/>
                      </a:lnTo>
                      <a:lnTo>
                        <a:pt x="257" y="1872"/>
                      </a:lnTo>
                      <a:lnTo>
                        <a:pt x="270" y="1897"/>
                      </a:lnTo>
                      <a:lnTo>
                        <a:pt x="283" y="1918"/>
                      </a:lnTo>
                      <a:lnTo>
                        <a:pt x="300" y="1937"/>
                      </a:lnTo>
                      <a:lnTo>
                        <a:pt x="315" y="1948"/>
                      </a:lnTo>
                      <a:lnTo>
                        <a:pt x="331" y="1951"/>
                      </a:lnTo>
                      <a:lnTo>
                        <a:pt x="346" y="1950"/>
                      </a:lnTo>
                      <a:lnTo>
                        <a:pt x="358" y="1953"/>
                      </a:lnTo>
                      <a:lnTo>
                        <a:pt x="370" y="1959"/>
                      </a:lnTo>
                      <a:lnTo>
                        <a:pt x="379" y="1967"/>
                      </a:lnTo>
                      <a:lnTo>
                        <a:pt x="386" y="1977"/>
                      </a:lnTo>
                      <a:lnTo>
                        <a:pt x="392" y="1988"/>
                      </a:lnTo>
                      <a:lnTo>
                        <a:pt x="395" y="1999"/>
                      </a:lnTo>
                      <a:lnTo>
                        <a:pt x="396" y="2011"/>
                      </a:lnTo>
                      <a:lnTo>
                        <a:pt x="398" y="2016"/>
                      </a:lnTo>
                      <a:lnTo>
                        <a:pt x="401" y="2022"/>
                      </a:lnTo>
                      <a:lnTo>
                        <a:pt x="406" y="2028"/>
                      </a:lnTo>
                      <a:lnTo>
                        <a:pt x="413" y="2032"/>
                      </a:lnTo>
                      <a:lnTo>
                        <a:pt x="421" y="2037"/>
                      </a:lnTo>
                      <a:lnTo>
                        <a:pt x="430" y="2042"/>
                      </a:lnTo>
                      <a:lnTo>
                        <a:pt x="439" y="2044"/>
                      </a:lnTo>
                      <a:lnTo>
                        <a:pt x="449" y="2046"/>
                      </a:lnTo>
                      <a:lnTo>
                        <a:pt x="460" y="2047"/>
                      </a:lnTo>
                      <a:lnTo>
                        <a:pt x="470" y="2046"/>
                      </a:lnTo>
                      <a:lnTo>
                        <a:pt x="479" y="2044"/>
                      </a:lnTo>
                      <a:lnTo>
                        <a:pt x="489" y="2039"/>
                      </a:lnTo>
                      <a:lnTo>
                        <a:pt x="497" y="2034"/>
                      </a:lnTo>
                      <a:lnTo>
                        <a:pt x="504" y="2024"/>
                      </a:lnTo>
                      <a:lnTo>
                        <a:pt x="508" y="2013"/>
                      </a:lnTo>
                      <a:lnTo>
                        <a:pt x="512" y="1998"/>
                      </a:lnTo>
                      <a:lnTo>
                        <a:pt x="515" y="1969"/>
                      </a:lnTo>
                      <a:lnTo>
                        <a:pt x="519" y="1947"/>
                      </a:lnTo>
                      <a:lnTo>
                        <a:pt x="522" y="1930"/>
                      </a:lnTo>
                      <a:lnTo>
                        <a:pt x="524" y="1916"/>
                      </a:lnTo>
                      <a:lnTo>
                        <a:pt x="529" y="1906"/>
                      </a:lnTo>
                      <a:lnTo>
                        <a:pt x="534" y="1898"/>
                      </a:lnTo>
                      <a:lnTo>
                        <a:pt x="539" y="1891"/>
                      </a:lnTo>
                      <a:lnTo>
                        <a:pt x="547" y="1884"/>
                      </a:lnTo>
                      <a:lnTo>
                        <a:pt x="557" y="1865"/>
                      </a:lnTo>
                      <a:lnTo>
                        <a:pt x="555" y="1840"/>
                      </a:lnTo>
                      <a:lnTo>
                        <a:pt x="551" y="1816"/>
                      </a:lnTo>
                      <a:lnTo>
                        <a:pt x="554" y="1800"/>
                      </a:lnTo>
                      <a:lnTo>
                        <a:pt x="561" y="1792"/>
                      </a:lnTo>
                      <a:lnTo>
                        <a:pt x="570" y="1779"/>
                      </a:lnTo>
                      <a:lnTo>
                        <a:pt x="582" y="1762"/>
                      </a:lnTo>
                      <a:lnTo>
                        <a:pt x="595" y="1741"/>
                      </a:lnTo>
                      <a:lnTo>
                        <a:pt x="605" y="1718"/>
                      </a:lnTo>
                      <a:lnTo>
                        <a:pt x="614" y="1695"/>
                      </a:lnTo>
                      <a:lnTo>
                        <a:pt x="620" y="1672"/>
                      </a:lnTo>
                      <a:lnTo>
                        <a:pt x="621" y="1650"/>
                      </a:lnTo>
                      <a:lnTo>
                        <a:pt x="622" y="1629"/>
                      </a:lnTo>
                      <a:lnTo>
                        <a:pt x="630" y="1607"/>
                      </a:lnTo>
                      <a:lnTo>
                        <a:pt x="642" y="1587"/>
                      </a:lnTo>
                      <a:lnTo>
                        <a:pt x="658" y="1567"/>
                      </a:lnTo>
                      <a:lnTo>
                        <a:pt x="675" y="1550"/>
                      </a:lnTo>
                      <a:lnTo>
                        <a:pt x="692" y="1536"/>
                      </a:lnTo>
                      <a:lnTo>
                        <a:pt x="707" y="1528"/>
                      </a:lnTo>
                      <a:lnTo>
                        <a:pt x="718" y="1524"/>
                      </a:lnTo>
                      <a:lnTo>
                        <a:pt x="728" y="1523"/>
                      </a:lnTo>
                      <a:lnTo>
                        <a:pt x="743" y="1519"/>
                      </a:lnTo>
                      <a:lnTo>
                        <a:pt x="760" y="1511"/>
                      </a:lnTo>
                      <a:lnTo>
                        <a:pt x="777" y="1498"/>
                      </a:lnTo>
                      <a:lnTo>
                        <a:pt x="795" y="1482"/>
                      </a:lnTo>
                      <a:lnTo>
                        <a:pt x="814" y="1461"/>
                      </a:lnTo>
                      <a:lnTo>
                        <a:pt x="831" y="1436"/>
                      </a:lnTo>
                      <a:lnTo>
                        <a:pt x="846" y="1405"/>
                      </a:lnTo>
                      <a:lnTo>
                        <a:pt x="858" y="1375"/>
                      </a:lnTo>
                      <a:lnTo>
                        <a:pt x="867" y="1354"/>
                      </a:lnTo>
                      <a:lnTo>
                        <a:pt x="875" y="1338"/>
                      </a:lnTo>
                      <a:lnTo>
                        <a:pt x="881" y="1327"/>
                      </a:lnTo>
                      <a:lnTo>
                        <a:pt x="888" y="1320"/>
                      </a:lnTo>
                      <a:lnTo>
                        <a:pt x="893" y="1316"/>
                      </a:lnTo>
                      <a:lnTo>
                        <a:pt x="901" y="1312"/>
                      </a:lnTo>
                      <a:lnTo>
                        <a:pt x="912" y="1309"/>
                      </a:lnTo>
                      <a:lnTo>
                        <a:pt x="919" y="1305"/>
                      </a:lnTo>
                      <a:lnTo>
                        <a:pt x="929" y="1299"/>
                      </a:lnTo>
                      <a:lnTo>
                        <a:pt x="943" y="1289"/>
                      </a:lnTo>
                      <a:lnTo>
                        <a:pt x="958" y="1279"/>
                      </a:lnTo>
                      <a:lnTo>
                        <a:pt x="974" y="1265"/>
                      </a:lnTo>
                      <a:lnTo>
                        <a:pt x="991" y="1251"/>
                      </a:lnTo>
                      <a:lnTo>
                        <a:pt x="1009" y="1236"/>
                      </a:lnTo>
                      <a:lnTo>
                        <a:pt x="1027" y="1220"/>
                      </a:lnTo>
                      <a:lnTo>
                        <a:pt x="1045" y="1204"/>
                      </a:lnTo>
                      <a:lnTo>
                        <a:pt x="1062" y="1188"/>
                      </a:lnTo>
                      <a:lnTo>
                        <a:pt x="1078" y="1173"/>
                      </a:lnTo>
                      <a:lnTo>
                        <a:pt x="1092" y="1158"/>
                      </a:lnTo>
                      <a:lnTo>
                        <a:pt x="1103" y="1143"/>
                      </a:lnTo>
                      <a:lnTo>
                        <a:pt x="1111" y="1130"/>
                      </a:lnTo>
                      <a:lnTo>
                        <a:pt x="1117" y="1120"/>
                      </a:lnTo>
                      <a:lnTo>
                        <a:pt x="1119" y="1111"/>
                      </a:lnTo>
                      <a:lnTo>
                        <a:pt x="1116" y="1097"/>
                      </a:lnTo>
                      <a:lnTo>
                        <a:pt x="1104" y="1087"/>
                      </a:lnTo>
                      <a:lnTo>
                        <a:pt x="1088" y="1080"/>
                      </a:lnTo>
                      <a:lnTo>
                        <a:pt x="1070" y="1077"/>
                      </a:lnTo>
                      <a:lnTo>
                        <a:pt x="1048" y="1077"/>
                      </a:lnTo>
                      <a:lnTo>
                        <a:pt x="1027" y="1082"/>
                      </a:lnTo>
                      <a:lnTo>
                        <a:pt x="1007" y="1088"/>
                      </a:lnTo>
                      <a:lnTo>
                        <a:pt x="991" y="1098"/>
                      </a:lnTo>
                      <a:lnTo>
                        <a:pt x="983" y="1105"/>
                      </a:lnTo>
                      <a:lnTo>
                        <a:pt x="983" y="1102"/>
                      </a:lnTo>
                      <a:lnTo>
                        <a:pt x="988" y="1093"/>
                      </a:lnTo>
                      <a:lnTo>
                        <a:pt x="995" y="1081"/>
                      </a:lnTo>
                      <a:lnTo>
                        <a:pt x="999" y="1066"/>
                      </a:lnTo>
                      <a:lnTo>
                        <a:pt x="998" y="1053"/>
                      </a:lnTo>
                      <a:lnTo>
                        <a:pt x="989" y="1043"/>
                      </a:lnTo>
                      <a:lnTo>
                        <a:pt x="967" y="1039"/>
                      </a:lnTo>
                      <a:lnTo>
                        <a:pt x="958" y="1038"/>
                      </a:lnTo>
                      <a:lnTo>
                        <a:pt x="961" y="1034"/>
                      </a:lnTo>
                      <a:lnTo>
                        <a:pt x="975" y="1028"/>
                      </a:lnTo>
                      <a:lnTo>
                        <a:pt x="994" y="1022"/>
                      </a:lnTo>
                      <a:lnTo>
                        <a:pt x="1015" y="1019"/>
                      </a:lnTo>
                      <a:lnTo>
                        <a:pt x="1035" y="1017"/>
                      </a:lnTo>
                      <a:lnTo>
                        <a:pt x="1051" y="1020"/>
                      </a:lnTo>
                      <a:lnTo>
                        <a:pt x="1058" y="1028"/>
                      </a:lnTo>
                      <a:lnTo>
                        <a:pt x="1063" y="1037"/>
                      </a:lnTo>
                      <a:lnTo>
                        <a:pt x="1071" y="1043"/>
                      </a:lnTo>
                      <a:lnTo>
                        <a:pt x="1082" y="1045"/>
                      </a:lnTo>
                      <a:lnTo>
                        <a:pt x="1094" y="1043"/>
                      </a:lnTo>
                      <a:lnTo>
                        <a:pt x="1105" y="1038"/>
                      </a:lnTo>
                      <a:lnTo>
                        <a:pt x="1116" y="1030"/>
                      </a:lnTo>
                      <a:lnTo>
                        <a:pt x="1123" y="1019"/>
                      </a:lnTo>
                      <a:lnTo>
                        <a:pt x="1125" y="1004"/>
                      </a:lnTo>
                      <a:lnTo>
                        <a:pt x="1124" y="989"/>
                      </a:lnTo>
                      <a:lnTo>
                        <a:pt x="1120" y="976"/>
                      </a:lnTo>
                      <a:lnTo>
                        <a:pt x="1115" y="966"/>
                      </a:lnTo>
                      <a:lnTo>
                        <a:pt x="1107" y="955"/>
                      </a:lnTo>
                      <a:lnTo>
                        <a:pt x="1096" y="946"/>
                      </a:lnTo>
                      <a:lnTo>
                        <a:pt x="1085" y="937"/>
                      </a:lnTo>
                      <a:lnTo>
                        <a:pt x="1070" y="929"/>
                      </a:lnTo>
                      <a:lnTo>
                        <a:pt x="1052" y="920"/>
                      </a:lnTo>
                      <a:lnTo>
                        <a:pt x="1036" y="913"/>
                      </a:lnTo>
                      <a:lnTo>
                        <a:pt x="1022" y="909"/>
                      </a:lnTo>
                      <a:lnTo>
                        <a:pt x="1013" y="908"/>
                      </a:lnTo>
                      <a:lnTo>
                        <a:pt x="1007" y="908"/>
                      </a:lnTo>
                      <a:lnTo>
                        <a:pt x="1003" y="908"/>
                      </a:lnTo>
                      <a:lnTo>
                        <a:pt x="1002" y="907"/>
                      </a:lnTo>
                      <a:lnTo>
                        <a:pt x="1002" y="903"/>
                      </a:lnTo>
                      <a:lnTo>
                        <a:pt x="1003" y="896"/>
                      </a:lnTo>
                      <a:lnTo>
                        <a:pt x="1009" y="891"/>
                      </a:lnTo>
                      <a:lnTo>
                        <a:pt x="1018" y="891"/>
                      </a:lnTo>
                      <a:lnTo>
                        <a:pt x="1029" y="893"/>
                      </a:lnTo>
                      <a:lnTo>
                        <a:pt x="1042" y="896"/>
                      </a:lnTo>
                      <a:lnTo>
                        <a:pt x="1051" y="899"/>
                      </a:lnTo>
                      <a:lnTo>
                        <a:pt x="1058" y="898"/>
                      </a:lnTo>
                      <a:lnTo>
                        <a:pt x="1059" y="892"/>
                      </a:lnTo>
                      <a:lnTo>
                        <a:pt x="1052" y="878"/>
                      </a:lnTo>
                      <a:lnTo>
                        <a:pt x="1041" y="862"/>
                      </a:lnTo>
                      <a:lnTo>
                        <a:pt x="1030" y="848"/>
                      </a:lnTo>
                      <a:lnTo>
                        <a:pt x="1021" y="838"/>
                      </a:lnTo>
                      <a:lnTo>
                        <a:pt x="1014" y="830"/>
                      </a:lnTo>
                      <a:lnTo>
                        <a:pt x="1010" y="823"/>
                      </a:lnTo>
                      <a:lnTo>
                        <a:pt x="1009" y="818"/>
                      </a:lnTo>
                      <a:lnTo>
                        <a:pt x="1013" y="815"/>
                      </a:lnTo>
                      <a:lnTo>
                        <a:pt x="1021" y="812"/>
                      </a:lnTo>
                      <a:lnTo>
                        <a:pt x="1033" y="808"/>
                      </a:lnTo>
                      <a:lnTo>
                        <a:pt x="1043" y="801"/>
                      </a:lnTo>
                      <a:lnTo>
                        <a:pt x="1051" y="790"/>
                      </a:lnTo>
                      <a:lnTo>
                        <a:pt x="1059" y="780"/>
                      </a:lnTo>
                      <a:lnTo>
                        <a:pt x="1064" y="767"/>
                      </a:lnTo>
                      <a:lnTo>
                        <a:pt x="1067" y="756"/>
                      </a:lnTo>
                      <a:lnTo>
                        <a:pt x="1067" y="744"/>
                      </a:lnTo>
                      <a:lnTo>
                        <a:pt x="1064" y="734"/>
                      </a:lnTo>
                      <a:lnTo>
                        <a:pt x="1062" y="725"/>
                      </a:lnTo>
                      <a:lnTo>
                        <a:pt x="1063" y="716"/>
                      </a:lnTo>
                      <a:lnTo>
                        <a:pt x="1066" y="706"/>
                      </a:lnTo>
                      <a:lnTo>
                        <a:pt x="1071" y="698"/>
                      </a:lnTo>
                      <a:lnTo>
                        <a:pt x="1074" y="689"/>
                      </a:lnTo>
                      <a:lnTo>
                        <a:pt x="1075" y="680"/>
                      </a:lnTo>
                      <a:lnTo>
                        <a:pt x="1072" y="672"/>
                      </a:lnTo>
                      <a:lnTo>
                        <a:pt x="1064" y="663"/>
                      </a:lnTo>
                      <a:lnTo>
                        <a:pt x="1056" y="655"/>
                      </a:lnTo>
                      <a:lnTo>
                        <a:pt x="1051" y="646"/>
                      </a:lnTo>
                      <a:lnTo>
                        <a:pt x="1051" y="640"/>
                      </a:lnTo>
                      <a:lnTo>
                        <a:pt x="1052" y="632"/>
                      </a:lnTo>
                      <a:lnTo>
                        <a:pt x="1054" y="625"/>
                      </a:lnTo>
                      <a:lnTo>
                        <a:pt x="1055" y="618"/>
                      </a:lnTo>
                      <a:lnTo>
                        <a:pt x="1052" y="610"/>
                      </a:lnTo>
                      <a:lnTo>
                        <a:pt x="1045" y="602"/>
                      </a:lnTo>
                      <a:lnTo>
                        <a:pt x="1034" y="592"/>
                      </a:lnTo>
                      <a:lnTo>
                        <a:pt x="1020" y="582"/>
                      </a:lnTo>
                      <a:lnTo>
                        <a:pt x="1005" y="570"/>
                      </a:lnTo>
                      <a:lnTo>
                        <a:pt x="990" y="559"/>
                      </a:lnTo>
                      <a:lnTo>
                        <a:pt x="980" y="547"/>
                      </a:lnTo>
                      <a:lnTo>
                        <a:pt x="974" y="535"/>
                      </a:lnTo>
                      <a:lnTo>
                        <a:pt x="975" y="523"/>
                      </a:lnTo>
                      <a:lnTo>
                        <a:pt x="986" y="512"/>
                      </a:lnTo>
                      <a:lnTo>
                        <a:pt x="998" y="501"/>
                      </a:lnTo>
                      <a:lnTo>
                        <a:pt x="1006" y="491"/>
                      </a:lnTo>
                      <a:lnTo>
                        <a:pt x="1010" y="482"/>
                      </a:lnTo>
                      <a:lnTo>
                        <a:pt x="1010" y="474"/>
                      </a:lnTo>
                      <a:lnTo>
                        <a:pt x="1006" y="468"/>
                      </a:lnTo>
                      <a:lnTo>
                        <a:pt x="999" y="463"/>
                      </a:lnTo>
                      <a:lnTo>
                        <a:pt x="990" y="460"/>
                      </a:lnTo>
                      <a:lnTo>
                        <a:pt x="979" y="459"/>
                      </a:lnTo>
                      <a:lnTo>
                        <a:pt x="969" y="456"/>
                      </a:lnTo>
                      <a:lnTo>
                        <a:pt x="964" y="452"/>
                      </a:lnTo>
                      <a:lnTo>
                        <a:pt x="960" y="444"/>
                      </a:lnTo>
                      <a:lnTo>
                        <a:pt x="958" y="436"/>
                      </a:lnTo>
                      <a:lnTo>
                        <a:pt x="956" y="428"/>
                      </a:lnTo>
                      <a:lnTo>
                        <a:pt x="952" y="421"/>
                      </a:lnTo>
                      <a:lnTo>
                        <a:pt x="946" y="416"/>
                      </a:lnTo>
                      <a:lnTo>
                        <a:pt x="937" y="416"/>
                      </a:lnTo>
                      <a:lnTo>
                        <a:pt x="920" y="405"/>
                      </a:lnTo>
                      <a:lnTo>
                        <a:pt x="913" y="371"/>
                      </a:lnTo>
                      <a:lnTo>
                        <a:pt x="912" y="328"/>
                      </a:lnTo>
                      <a:lnTo>
                        <a:pt x="912" y="290"/>
                      </a:lnTo>
                      <a:lnTo>
                        <a:pt x="914" y="263"/>
                      </a:lnTo>
                      <a:lnTo>
                        <a:pt x="920" y="240"/>
                      </a:lnTo>
                      <a:lnTo>
                        <a:pt x="922" y="219"/>
                      </a:lnTo>
                      <a:lnTo>
                        <a:pt x="919" y="195"/>
                      </a:lnTo>
                      <a:lnTo>
                        <a:pt x="917" y="173"/>
                      </a:lnTo>
                      <a:lnTo>
                        <a:pt x="924" y="146"/>
                      </a:lnTo>
                      <a:lnTo>
                        <a:pt x="934" y="120"/>
                      </a:lnTo>
                      <a:lnTo>
                        <a:pt x="939" y="95"/>
                      </a:lnTo>
                      <a:lnTo>
                        <a:pt x="939" y="84"/>
                      </a:lnTo>
                      <a:lnTo>
                        <a:pt x="937" y="75"/>
                      </a:lnTo>
                      <a:lnTo>
                        <a:pt x="932" y="68"/>
                      </a:lnTo>
                      <a:lnTo>
                        <a:pt x="924" y="62"/>
                      </a:lnTo>
                      <a:lnTo>
                        <a:pt x="917" y="60"/>
                      </a:lnTo>
                      <a:lnTo>
                        <a:pt x="911" y="59"/>
                      </a:lnTo>
                      <a:lnTo>
                        <a:pt x="904" y="59"/>
                      </a:lnTo>
                      <a:lnTo>
                        <a:pt x="898" y="59"/>
                      </a:lnTo>
                      <a:lnTo>
                        <a:pt x="889" y="62"/>
                      </a:lnTo>
                      <a:lnTo>
                        <a:pt x="879" y="68"/>
                      </a:lnTo>
                      <a:lnTo>
                        <a:pt x="871" y="76"/>
                      </a:lnTo>
                      <a:lnTo>
                        <a:pt x="863" y="84"/>
                      </a:lnTo>
                      <a:lnTo>
                        <a:pt x="856" y="93"/>
                      </a:lnTo>
                      <a:lnTo>
                        <a:pt x="851" y="104"/>
                      </a:lnTo>
                      <a:lnTo>
                        <a:pt x="845" y="113"/>
                      </a:lnTo>
                      <a:lnTo>
                        <a:pt x="839" y="122"/>
                      </a:lnTo>
                      <a:lnTo>
                        <a:pt x="832" y="133"/>
                      </a:lnTo>
                      <a:lnTo>
                        <a:pt x="826" y="140"/>
                      </a:lnTo>
                      <a:lnTo>
                        <a:pt x="821" y="143"/>
                      </a:lnTo>
                      <a:lnTo>
                        <a:pt x="816" y="144"/>
                      </a:lnTo>
                      <a:lnTo>
                        <a:pt x="813" y="143"/>
                      </a:lnTo>
                      <a:lnTo>
                        <a:pt x="809" y="140"/>
                      </a:lnTo>
                      <a:lnTo>
                        <a:pt x="806" y="133"/>
                      </a:lnTo>
                      <a:lnTo>
                        <a:pt x="803" y="122"/>
                      </a:lnTo>
                      <a:lnTo>
                        <a:pt x="800" y="114"/>
                      </a:lnTo>
                      <a:lnTo>
                        <a:pt x="795" y="110"/>
                      </a:lnTo>
                      <a:lnTo>
                        <a:pt x="790" y="111"/>
                      </a:lnTo>
                      <a:lnTo>
                        <a:pt x="783" y="114"/>
                      </a:lnTo>
                      <a:lnTo>
                        <a:pt x="776" y="120"/>
                      </a:lnTo>
                      <a:lnTo>
                        <a:pt x="769" y="128"/>
                      </a:lnTo>
                      <a:lnTo>
                        <a:pt x="761" y="137"/>
                      </a:lnTo>
                      <a:lnTo>
                        <a:pt x="754" y="146"/>
                      </a:lnTo>
                      <a:lnTo>
                        <a:pt x="750" y="151"/>
                      </a:lnTo>
                      <a:lnTo>
                        <a:pt x="750" y="149"/>
                      </a:lnTo>
                      <a:lnTo>
                        <a:pt x="753" y="142"/>
                      </a:lnTo>
                      <a:lnTo>
                        <a:pt x="755" y="133"/>
                      </a:lnTo>
                      <a:lnTo>
                        <a:pt x="754" y="121"/>
                      </a:lnTo>
                      <a:lnTo>
                        <a:pt x="749" y="112"/>
                      </a:lnTo>
                      <a:lnTo>
                        <a:pt x="738" y="106"/>
                      </a:lnTo>
                      <a:lnTo>
                        <a:pt x="718" y="10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426"/>
                <p:cNvSpPr>
                  <a:spLocks/>
                </p:cNvSpPr>
                <p:nvPr/>
              </p:nvSpPr>
              <p:spPr bwMode="auto">
                <a:xfrm>
                  <a:off x="1751013" y="2073275"/>
                  <a:ext cx="41275" cy="36513"/>
                </a:xfrm>
                <a:custGeom>
                  <a:avLst/>
                  <a:gdLst>
                    <a:gd name="T0" fmla="*/ 2147483647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2147483647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2147483647 w 40"/>
                    <a:gd name="T17" fmla="*/ 2147483647 h 36"/>
                    <a:gd name="T18" fmla="*/ 2147483647 w 40"/>
                    <a:gd name="T19" fmla="*/ 2147483647 h 36"/>
                    <a:gd name="T20" fmla="*/ 2147483647 w 40"/>
                    <a:gd name="T21" fmla="*/ 2147483647 h 36"/>
                    <a:gd name="T22" fmla="*/ 2147483647 w 40"/>
                    <a:gd name="T23" fmla="*/ 2147483647 h 36"/>
                    <a:gd name="T24" fmla="*/ 2147483647 w 40"/>
                    <a:gd name="T25" fmla="*/ 2147483647 h 36"/>
                    <a:gd name="T26" fmla="*/ 2147483647 w 40"/>
                    <a:gd name="T27" fmla="*/ 2147483647 h 36"/>
                    <a:gd name="T28" fmla="*/ 0 w 40"/>
                    <a:gd name="T29" fmla="*/ 2147483647 h 36"/>
                    <a:gd name="T30" fmla="*/ 2147483647 w 40"/>
                    <a:gd name="T31" fmla="*/ 2147483647 h 36"/>
                    <a:gd name="T32" fmla="*/ 2147483647 w 40"/>
                    <a:gd name="T33" fmla="*/ 2147483647 h 36"/>
                    <a:gd name="T34" fmla="*/ 2147483647 w 40"/>
                    <a:gd name="T35" fmla="*/ 2147483647 h 36"/>
                    <a:gd name="T36" fmla="*/ 2147483647 w 40"/>
                    <a:gd name="T37" fmla="*/ 2147483647 h 36"/>
                    <a:gd name="T38" fmla="*/ 2147483647 w 40"/>
                    <a:gd name="T39" fmla="*/ 0 h 36"/>
                    <a:gd name="T40" fmla="*/ 2147483647 w 40"/>
                    <a:gd name="T41" fmla="*/ 2147483647 h 36"/>
                    <a:gd name="T42" fmla="*/ 2147483647 w 40"/>
                    <a:gd name="T43" fmla="*/ 2147483647 h 36"/>
                    <a:gd name="T44" fmla="*/ 2147483647 w 40"/>
                    <a:gd name="T45" fmla="*/ 2147483647 h 36"/>
                    <a:gd name="T46" fmla="*/ 2147483647 w 40"/>
                    <a:gd name="T47" fmla="*/ 2147483647 h 36"/>
                    <a:gd name="T48" fmla="*/ 2147483647 w 40"/>
                    <a:gd name="T49" fmla="*/ 2147483647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6">
                      <a:moveTo>
                        <a:pt x="39" y="19"/>
                      </a:moveTo>
                      <a:lnTo>
                        <a:pt x="38" y="21"/>
                      </a:lnTo>
                      <a:lnTo>
                        <a:pt x="35" y="25"/>
                      </a:lnTo>
                      <a:lnTo>
                        <a:pt x="31" y="29"/>
                      </a:lnTo>
                      <a:lnTo>
                        <a:pt x="27" y="33"/>
                      </a:lnTo>
                      <a:lnTo>
                        <a:pt x="23" y="35"/>
                      </a:lnTo>
                      <a:lnTo>
                        <a:pt x="18" y="36"/>
                      </a:lnTo>
                      <a:lnTo>
                        <a:pt x="13" y="36"/>
                      </a:ln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0" y="33"/>
                      </a:lnTo>
                      <a:lnTo>
                        <a:pt x="8" y="31"/>
                      </a:lnTo>
                      <a:lnTo>
                        <a:pt x="4" y="27"/>
                      </a:lnTo>
                      <a:lnTo>
                        <a:pt x="1" y="24"/>
                      </a:lnTo>
                      <a:lnTo>
                        <a:pt x="0" y="19"/>
                      </a:lnTo>
                      <a:lnTo>
                        <a:pt x="1" y="16"/>
                      </a:lnTo>
                      <a:lnTo>
                        <a:pt x="7" y="11"/>
                      </a:lnTo>
                      <a:lnTo>
                        <a:pt x="12" y="6"/>
                      </a:lnTo>
                      <a:lnTo>
                        <a:pt x="16" y="2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1" y="3"/>
                      </a:lnTo>
                      <a:lnTo>
                        <a:pt x="37" y="6"/>
                      </a:lnTo>
                      <a:lnTo>
                        <a:pt x="40" y="11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427"/>
                <p:cNvSpPr>
                  <a:spLocks/>
                </p:cNvSpPr>
                <p:nvPr/>
              </p:nvSpPr>
              <p:spPr bwMode="auto">
                <a:xfrm>
                  <a:off x="2103438" y="2368550"/>
                  <a:ext cx="0" cy="4763"/>
                </a:xfrm>
                <a:custGeom>
                  <a:avLst/>
                  <a:gdLst>
                    <a:gd name="T0" fmla="*/ 1 w 1"/>
                    <a:gd name="T1" fmla="*/ 2147483647 h 4"/>
                    <a:gd name="T2" fmla="*/ 1 w 1"/>
                    <a:gd name="T3" fmla="*/ 2147483647 h 4"/>
                    <a:gd name="T4" fmla="*/ 1 w 1"/>
                    <a:gd name="T5" fmla="*/ 2147483647 h 4"/>
                    <a:gd name="T6" fmla="*/ 0 w 1"/>
                    <a:gd name="T7" fmla="*/ 0 h 4"/>
                    <a:gd name="T8" fmla="*/ 0 w 1"/>
                    <a:gd name="T9" fmla="*/ 0 h 4"/>
                    <a:gd name="T10" fmla="*/ 1 w 1"/>
                    <a:gd name="T11" fmla="*/ 2147483647 h 4"/>
                    <a:gd name="T12" fmla="*/ 1 w 1"/>
                    <a:gd name="T13" fmla="*/ 2147483647 h 4"/>
                    <a:gd name="T14" fmla="*/ 1 w 1"/>
                    <a:gd name="T15" fmla="*/ 2147483647 h 4"/>
                    <a:gd name="T16" fmla="*/ 1 w 1"/>
                    <a:gd name="T17" fmla="*/ 2147483647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428"/>
                <p:cNvSpPr>
                  <a:spLocks/>
                </p:cNvSpPr>
                <p:nvPr/>
              </p:nvSpPr>
              <p:spPr bwMode="auto">
                <a:xfrm>
                  <a:off x="2460625" y="2401888"/>
                  <a:ext cx="3175" cy="6350"/>
                </a:xfrm>
                <a:custGeom>
                  <a:avLst/>
                  <a:gdLst>
                    <a:gd name="T0" fmla="*/ 2147483647 w 5"/>
                    <a:gd name="T1" fmla="*/ 2147483647 h 8"/>
                    <a:gd name="T2" fmla="*/ 2147483647 w 5"/>
                    <a:gd name="T3" fmla="*/ 2147483647 h 8"/>
                    <a:gd name="T4" fmla="*/ 2147483647 w 5"/>
                    <a:gd name="T5" fmla="*/ 2147483647 h 8"/>
                    <a:gd name="T6" fmla="*/ 2147483647 w 5"/>
                    <a:gd name="T7" fmla="*/ 2147483647 h 8"/>
                    <a:gd name="T8" fmla="*/ 2147483647 w 5"/>
                    <a:gd name="T9" fmla="*/ 0 h 8"/>
                    <a:gd name="T10" fmla="*/ 0 w 5"/>
                    <a:gd name="T11" fmla="*/ 0 h 8"/>
                    <a:gd name="T12" fmla="*/ 0 w 5"/>
                    <a:gd name="T13" fmla="*/ 2147483647 h 8"/>
                    <a:gd name="T14" fmla="*/ 2147483647 w 5"/>
                    <a:gd name="T15" fmla="*/ 2147483647 h 8"/>
                    <a:gd name="T16" fmla="*/ 2147483647 w 5"/>
                    <a:gd name="T17" fmla="*/ 2147483647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429"/>
                <p:cNvSpPr>
                  <a:spLocks/>
                </p:cNvSpPr>
                <p:nvPr/>
              </p:nvSpPr>
              <p:spPr bwMode="auto">
                <a:xfrm>
                  <a:off x="2109788" y="1984375"/>
                  <a:ext cx="14287" cy="14288"/>
                </a:xfrm>
                <a:custGeom>
                  <a:avLst/>
                  <a:gdLst>
                    <a:gd name="T0" fmla="*/ 2147483647 w 14"/>
                    <a:gd name="T1" fmla="*/ 2147483647 h 15"/>
                    <a:gd name="T2" fmla="*/ 2147483647 w 14"/>
                    <a:gd name="T3" fmla="*/ 2147483647 h 15"/>
                    <a:gd name="T4" fmla="*/ 2147483647 w 14"/>
                    <a:gd name="T5" fmla="*/ 2147483647 h 15"/>
                    <a:gd name="T6" fmla="*/ 2147483647 w 14"/>
                    <a:gd name="T7" fmla="*/ 2147483647 h 15"/>
                    <a:gd name="T8" fmla="*/ 2147483647 w 14"/>
                    <a:gd name="T9" fmla="*/ 2147483647 h 15"/>
                    <a:gd name="T10" fmla="*/ 2147483647 w 14"/>
                    <a:gd name="T11" fmla="*/ 2147483647 h 15"/>
                    <a:gd name="T12" fmla="*/ 2147483647 w 14"/>
                    <a:gd name="T13" fmla="*/ 2147483647 h 15"/>
                    <a:gd name="T14" fmla="*/ 2147483647 w 14"/>
                    <a:gd name="T15" fmla="*/ 2147483647 h 15"/>
                    <a:gd name="T16" fmla="*/ 2147483647 w 14"/>
                    <a:gd name="T17" fmla="*/ 0 h 15"/>
                    <a:gd name="T18" fmla="*/ 2147483647 w 14"/>
                    <a:gd name="T19" fmla="*/ 2147483647 h 15"/>
                    <a:gd name="T20" fmla="*/ 2147483647 w 14"/>
                    <a:gd name="T21" fmla="*/ 2147483647 h 15"/>
                    <a:gd name="T22" fmla="*/ 2147483647 w 14"/>
                    <a:gd name="T23" fmla="*/ 2147483647 h 15"/>
                    <a:gd name="T24" fmla="*/ 0 w 14"/>
                    <a:gd name="T25" fmla="*/ 2147483647 h 15"/>
                    <a:gd name="T26" fmla="*/ 2147483647 w 14"/>
                    <a:gd name="T27" fmla="*/ 2147483647 h 15"/>
                    <a:gd name="T28" fmla="*/ 2147483647 w 14"/>
                    <a:gd name="T29" fmla="*/ 2147483647 h 15"/>
                    <a:gd name="T30" fmla="*/ 2147483647 w 14"/>
                    <a:gd name="T31" fmla="*/ 2147483647 h 15"/>
                    <a:gd name="T32" fmla="*/ 2147483647 w 14"/>
                    <a:gd name="T33" fmla="*/ 2147483647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2" y="7"/>
                      </a:moveTo>
                      <a:lnTo>
                        <a:pt x="9" y="13"/>
                      </a:lnTo>
                      <a:lnTo>
                        <a:pt x="14" y="15"/>
                      </a:lnTo>
                      <a:lnTo>
                        <a:pt x="14" y="14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430"/>
                <p:cNvSpPr>
                  <a:spLocks/>
                </p:cNvSpPr>
                <p:nvPr/>
              </p:nvSpPr>
              <p:spPr bwMode="auto">
                <a:xfrm>
                  <a:off x="2297113" y="2452688"/>
                  <a:ext cx="144462" cy="120650"/>
                </a:xfrm>
                <a:custGeom>
                  <a:avLst/>
                  <a:gdLst>
                    <a:gd name="T0" fmla="*/ 2147483647 w 135"/>
                    <a:gd name="T1" fmla="*/ 2147483647 h 119"/>
                    <a:gd name="T2" fmla="*/ 2147483647 w 135"/>
                    <a:gd name="T3" fmla="*/ 2147483647 h 119"/>
                    <a:gd name="T4" fmla="*/ 2147483647 w 135"/>
                    <a:gd name="T5" fmla="*/ 2147483647 h 119"/>
                    <a:gd name="T6" fmla="*/ 2147483647 w 135"/>
                    <a:gd name="T7" fmla="*/ 2147483647 h 119"/>
                    <a:gd name="T8" fmla="*/ 2147483647 w 135"/>
                    <a:gd name="T9" fmla="*/ 2147483647 h 119"/>
                    <a:gd name="T10" fmla="*/ 2147483647 w 135"/>
                    <a:gd name="T11" fmla="*/ 2147483647 h 119"/>
                    <a:gd name="T12" fmla="*/ 2147483647 w 135"/>
                    <a:gd name="T13" fmla="*/ 2147483647 h 119"/>
                    <a:gd name="T14" fmla="*/ 2147483647 w 135"/>
                    <a:gd name="T15" fmla="*/ 2147483647 h 119"/>
                    <a:gd name="T16" fmla="*/ 2147483647 w 135"/>
                    <a:gd name="T17" fmla="*/ 2147483647 h 119"/>
                    <a:gd name="T18" fmla="*/ 2147483647 w 135"/>
                    <a:gd name="T19" fmla="*/ 2147483647 h 119"/>
                    <a:gd name="T20" fmla="*/ 2147483647 w 135"/>
                    <a:gd name="T21" fmla="*/ 2147483647 h 119"/>
                    <a:gd name="T22" fmla="*/ 2147483647 w 135"/>
                    <a:gd name="T23" fmla="*/ 2147483647 h 119"/>
                    <a:gd name="T24" fmla="*/ 2147483647 w 135"/>
                    <a:gd name="T25" fmla="*/ 2147483647 h 119"/>
                    <a:gd name="T26" fmla="*/ 2147483647 w 135"/>
                    <a:gd name="T27" fmla="*/ 2147483647 h 119"/>
                    <a:gd name="T28" fmla="*/ 2147483647 w 135"/>
                    <a:gd name="T29" fmla="*/ 2147483647 h 119"/>
                    <a:gd name="T30" fmla="*/ 2147483647 w 135"/>
                    <a:gd name="T31" fmla="*/ 2147483647 h 119"/>
                    <a:gd name="T32" fmla="*/ 2147483647 w 135"/>
                    <a:gd name="T33" fmla="*/ 2147483647 h 119"/>
                    <a:gd name="T34" fmla="*/ 2147483647 w 135"/>
                    <a:gd name="T35" fmla="*/ 2147483647 h 119"/>
                    <a:gd name="T36" fmla="*/ 2147483647 w 135"/>
                    <a:gd name="T37" fmla="*/ 2147483647 h 119"/>
                    <a:gd name="T38" fmla="*/ 2147483647 w 135"/>
                    <a:gd name="T39" fmla="*/ 2147483647 h 119"/>
                    <a:gd name="T40" fmla="*/ 2147483647 w 135"/>
                    <a:gd name="T41" fmla="*/ 2147483647 h 119"/>
                    <a:gd name="T42" fmla="*/ 2147483647 w 135"/>
                    <a:gd name="T43" fmla="*/ 2147483647 h 119"/>
                    <a:gd name="T44" fmla="*/ 2147483647 w 135"/>
                    <a:gd name="T45" fmla="*/ 2147483647 h 119"/>
                    <a:gd name="T46" fmla="*/ 2147483647 w 135"/>
                    <a:gd name="T47" fmla="*/ 2147483647 h 119"/>
                    <a:gd name="T48" fmla="*/ 2147483647 w 135"/>
                    <a:gd name="T49" fmla="*/ 2147483647 h 119"/>
                    <a:gd name="T50" fmla="*/ 2147483647 w 135"/>
                    <a:gd name="T51" fmla="*/ 2147483647 h 119"/>
                    <a:gd name="T52" fmla="*/ 2147483647 w 135"/>
                    <a:gd name="T53" fmla="*/ 2147483647 h 119"/>
                    <a:gd name="T54" fmla="*/ 2147483647 w 135"/>
                    <a:gd name="T55" fmla="*/ 2147483647 h 119"/>
                    <a:gd name="T56" fmla="*/ 2147483647 w 135"/>
                    <a:gd name="T57" fmla="*/ 2147483647 h 119"/>
                    <a:gd name="T58" fmla="*/ 2147483647 w 135"/>
                    <a:gd name="T59" fmla="*/ 2147483647 h 119"/>
                    <a:gd name="T60" fmla="*/ 2147483647 w 135"/>
                    <a:gd name="T61" fmla="*/ 2147483647 h 119"/>
                    <a:gd name="T62" fmla="*/ 2147483647 w 135"/>
                    <a:gd name="T63" fmla="*/ 2147483647 h 119"/>
                    <a:gd name="T64" fmla="*/ 2147483647 w 135"/>
                    <a:gd name="T65" fmla="*/ 2147483647 h 119"/>
                    <a:gd name="T66" fmla="*/ 2147483647 w 135"/>
                    <a:gd name="T67" fmla="*/ 2147483647 h 119"/>
                    <a:gd name="T68" fmla="*/ 2147483647 w 135"/>
                    <a:gd name="T69" fmla="*/ 2147483647 h 119"/>
                    <a:gd name="T70" fmla="*/ 2147483647 w 135"/>
                    <a:gd name="T71" fmla="*/ 2147483647 h 119"/>
                    <a:gd name="T72" fmla="*/ 2147483647 w 135"/>
                    <a:gd name="T73" fmla="*/ 2147483647 h 119"/>
                    <a:gd name="T74" fmla="*/ 2147483647 w 135"/>
                    <a:gd name="T75" fmla="*/ 2147483647 h 119"/>
                    <a:gd name="T76" fmla="*/ 2147483647 w 135"/>
                    <a:gd name="T77" fmla="*/ 2147483647 h 119"/>
                    <a:gd name="T78" fmla="*/ 2147483647 w 135"/>
                    <a:gd name="T79" fmla="*/ 2147483647 h 119"/>
                    <a:gd name="T80" fmla="*/ 2147483647 w 135"/>
                    <a:gd name="T81" fmla="*/ 2147483647 h 1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35" h="119">
                      <a:moveTo>
                        <a:pt x="122" y="59"/>
                      </a:moveTo>
                      <a:lnTo>
                        <a:pt x="124" y="60"/>
                      </a:lnTo>
                      <a:lnTo>
                        <a:pt x="130" y="62"/>
                      </a:lnTo>
                      <a:lnTo>
                        <a:pt x="135" y="67"/>
                      </a:lnTo>
                      <a:lnTo>
                        <a:pt x="133" y="71"/>
                      </a:lnTo>
                      <a:lnTo>
                        <a:pt x="129" y="76"/>
                      </a:lnTo>
                      <a:lnTo>
                        <a:pt x="126" y="78"/>
                      </a:lnTo>
                      <a:lnTo>
                        <a:pt x="124" y="81"/>
                      </a:lnTo>
                      <a:lnTo>
                        <a:pt x="121" y="83"/>
                      </a:lnTo>
                      <a:lnTo>
                        <a:pt x="118" y="83"/>
                      </a:lnTo>
                      <a:lnTo>
                        <a:pt x="116" y="83"/>
                      </a:lnTo>
                      <a:lnTo>
                        <a:pt x="114" y="82"/>
                      </a:lnTo>
                      <a:lnTo>
                        <a:pt x="108" y="79"/>
                      </a:lnTo>
                      <a:lnTo>
                        <a:pt x="101" y="77"/>
                      </a:lnTo>
                      <a:lnTo>
                        <a:pt x="95" y="75"/>
                      </a:lnTo>
                      <a:lnTo>
                        <a:pt x="91" y="74"/>
                      </a:lnTo>
                      <a:lnTo>
                        <a:pt x="86" y="71"/>
                      </a:lnTo>
                      <a:lnTo>
                        <a:pt x="82" y="68"/>
                      </a:lnTo>
                      <a:lnTo>
                        <a:pt x="77" y="66"/>
                      </a:lnTo>
                      <a:lnTo>
                        <a:pt x="72" y="66"/>
                      </a:lnTo>
                      <a:lnTo>
                        <a:pt x="70" y="70"/>
                      </a:lnTo>
                      <a:lnTo>
                        <a:pt x="71" y="78"/>
                      </a:lnTo>
                      <a:lnTo>
                        <a:pt x="72" y="85"/>
                      </a:lnTo>
                      <a:lnTo>
                        <a:pt x="72" y="92"/>
                      </a:lnTo>
                      <a:lnTo>
                        <a:pt x="68" y="96"/>
                      </a:lnTo>
                      <a:lnTo>
                        <a:pt x="61" y="99"/>
                      </a:lnTo>
                      <a:lnTo>
                        <a:pt x="58" y="102"/>
                      </a:lnTo>
                      <a:lnTo>
                        <a:pt x="57" y="107"/>
                      </a:lnTo>
                      <a:lnTo>
                        <a:pt x="56" y="111"/>
                      </a:lnTo>
                      <a:lnTo>
                        <a:pt x="53" y="114"/>
                      </a:lnTo>
                      <a:lnTo>
                        <a:pt x="48" y="117"/>
                      </a:lnTo>
                      <a:lnTo>
                        <a:pt x="44" y="119"/>
                      </a:lnTo>
                      <a:lnTo>
                        <a:pt x="40" y="116"/>
                      </a:lnTo>
                      <a:lnTo>
                        <a:pt x="39" y="111"/>
                      </a:lnTo>
                      <a:lnTo>
                        <a:pt x="38" y="105"/>
                      </a:lnTo>
                      <a:lnTo>
                        <a:pt x="34" y="100"/>
                      </a:lnTo>
                      <a:lnTo>
                        <a:pt x="29" y="99"/>
                      </a:lnTo>
                      <a:lnTo>
                        <a:pt x="23" y="99"/>
                      </a:lnTo>
                      <a:lnTo>
                        <a:pt x="20" y="100"/>
                      </a:lnTo>
                      <a:lnTo>
                        <a:pt x="17" y="101"/>
                      </a:lnTo>
                      <a:lnTo>
                        <a:pt x="10" y="104"/>
                      </a:lnTo>
                      <a:lnTo>
                        <a:pt x="3" y="105"/>
                      </a:lnTo>
                      <a:lnTo>
                        <a:pt x="0" y="101"/>
                      </a:lnTo>
                      <a:lnTo>
                        <a:pt x="1" y="97"/>
                      </a:lnTo>
                      <a:lnTo>
                        <a:pt x="4" y="90"/>
                      </a:lnTo>
                      <a:lnTo>
                        <a:pt x="9" y="84"/>
                      </a:lnTo>
                      <a:lnTo>
                        <a:pt x="12" y="82"/>
                      </a:lnTo>
                      <a:lnTo>
                        <a:pt x="16" y="79"/>
                      </a:lnTo>
                      <a:lnTo>
                        <a:pt x="16" y="75"/>
                      </a:lnTo>
                      <a:lnTo>
                        <a:pt x="14" y="68"/>
                      </a:lnTo>
                      <a:lnTo>
                        <a:pt x="12" y="61"/>
                      </a:lnTo>
                      <a:lnTo>
                        <a:pt x="11" y="55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2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8" y="1"/>
                      </a:lnTo>
                      <a:lnTo>
                        <a:pt x="24" y="3"/>
                      </a:lnTo>
                      <a:lnTo>
                        <a:pt x="27" y="9"/>
                      </a:lnTo>
                      <a:lnTo>
                        <a:pt x="30" y="18"/>
                      </a:lnTo>
                      <a:lnTo>
                        <a:pt x="32" y="26"/>
                      </a:lnTo>
                      <a:lnTo>
                        <a:pt x="33" y="30"/>
                      </a:lnTo>
                      <a:lnTo>
                        <a:pt x="37" y="30"/>
                      </a:lnTo>
                      <a:lnTo>
                        <a:pt x="40" y="28"/>
                      </a:lnTo>
                      <a:lnTo>
                        <a:pt x="44" y="25"/>
                      </a:lnTo>
                      <a:lnTo>
                        <a:pt x="48" y="23"/>
                      </a:lnTo>
                      <a:lnTo>
                        <a:pt x="54" y="23"/>
                      </a:lnTo>
                      <a:lnTo>
                        <a:pt x="61" y="24"/>
                      </a:lnTo>
                      <a:lnTo>
                        <a:pt x="70" y="26"/>
                      </a:lnTo>
                      <a:lnTo>
                        <a:pt x="78" y="30"/>
                      </a:lnTo>
                      <a:lnTo>
                        <a:pt x="85" y="33"/>
                      </a:lnTo>
                      <a:lnTo>
                        <a:pt x="90" y="40"/>
                      </a:lnTo>
                      <a:lnTo>
                        <a:pt x="93" y="48"/>
                      </a:lnTo>
                      <a:lnTo>
                        <a:pt x="98" y="54"/>
                      </a:lnTo>
                      <a:lnTo>
                        <a:pt x="100" y="58"/>
                      </a:lnTo>
                      <a:lnTo>
                        <a:pt x="101" y="59"/>
                      </a:lnTo>
                      <a:lnTo>
                        <a:pt x="122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431"/>
                <p:cNvSpPr>
                  <a:spLocks/>
                </p:cNvSpPr>
                <p:nvPr/>
              </p:nvSpPr>
              <p:spPr bwMode="auto">
                <a:xfrm>
                  <a:off x="2181225" y="2090738"/>
                  <a:ext cx="598488" cy="400050"/>
                </a:xfrm>
                <a:custGeom>
                  <a:avLst/>
                  <a:gdLst>
                    <a:gd name="T0" fmla="*/ 2147483647 w 556"/>
                    <a:gd name="T1" fmla="*/ 2147483647 h 395"/>
                    <a:gd name="T2" fmla="*/ 2147483647 w 556"/>
                    <a:gd name="T3" fmla="*/ 2147483647 h 395"/>
                    <a:gd name="T4" fmla="*/ 2147483647 w 556"/>
                    <a:gd name="T5" fmla="*/ 2147483647 h 395"/>
                    <a:gd name="T6" fmla="*/ 2147483647 w 556"/>
                    <a:gd name="T7" fmla="*/ 2147483647 h 395"/>
                    <a:gd name="T8" fmla="*/ 2147483647 w 556"/>
                    <a:gd name="T9" fmla="*/ 2147483647 h 395"/>
                    <a:gd name="T10" fmla="*/ 2147483647 w 556"/>
                    <a:gd name="T11" fmla="*/ 2147483647 h 395"/>
                    <a:gd name="T12" fmla="*/ 2147483647 w 556"/>
                    <a:gd name="T13" fmla="*/ 2147483647 h 395"/>
                    <a:gd name="T14" fmla="*/ 2147483647 w 556"/>
                    <a:gd name="T15" fmla="*/ 2147483647 h 395"/>
                    <a:gd name="T16" fmla="*/ 2147483647 w 556"/>
                    <a:gd name="T17" fmla="*/ 2147483647 h 395"/>
                    <a:gd name="T18" fmla="*/ 2147483647 w 556"/>
                    <a:gd name="T19" fmla="*/ 2147483647 h 395"/>
                    <a:gd name="T20" fmla="*/ 2147483647 w 556"/>
                    <a:gd name="T21" fmla="*/ 2147483647 h 395"/>
                    <a:gd name="T22" fmla="*/ 2147483647 w 556"/>
                    <a:gd name="T23" fmla="*/ 2147483647 h 395"/>
                    <a:gd name="T24" fmla="*/ 2147483647 w 556"/>
                    <a:gd name="T25" fmla="*/ 2147483647 h 395"/>
                    <a:gd name="T26" fmla="*/ 2147483647 w 556"/>
                    <a:gd name="T27" fmla="*/ 2147483647 h 395"/>
                    <a:gd name="T28" fmla="*/ 2147483647 w 556"/>
                    <a:gd name="T29" fmla="*/ 2147483647 h 395"/>
                    <a:gd name="T30" fmla="*/ 2147483647 w 556"/>
                    <a:gd name="T31" fmla="*/ 2147483647 h 395"/>
                    <a:gd name="T32" fmla="*/ 2147483647 w 556"/>
                    <a:gd name="T33" fmla="*/ 2147483647 h 395"/>
                    <a:gd name="T34" fmla="*/ 2147483647 w 556"/>
                    <a:gd name="T35" fmla="*/ 2147483647 h 395"/>
                    <a:gd name="T36" fmla="*/ 2147483647 w 556"/>
                    <a:gd name="T37" fmla="*/ 2147483647 h 395"/>
                    <a:gd name="T38" fmla="*/ 2147483647 w 556"/>
                    <a:gd name="T39" fmla="*/ 2147483647 h 395"/>
                    <a:gd name="T40" fmla="*/ 2147483647 w 556"/>
                    <a:gd name="T41" fmla="*/ 2147483647 h 395"/>
                    <a:gd name="T42" fmla="*/ 2147483647 w 556"/>
                    <a:gd name="T43" fmla="*/ 2147483647 h 395"/>
                    <a:gd name="T44" fmla="*/ 2147483647 w 556"/>
                    <a:gd name="T45" fmla="*/ 2147483647 h 395"/>
                    <a:gd name="T46" fmla="*/ 2147483647 w 556"/>
                    <a:gd name="T47" fmla="*/ 2147483647 h 395"/>
                    <a:gd name="T48" fmla="*/ 2147483647 w 556"/>
                    <a:gd name="T49" fmla="*/ 2147483647 h 395"/>
                    <a:gd name="T50" fmla="*/ 0 w 556"/>
                    <a:gd name="T51" fmla="*/ 2147483647 h 395"/>
                    <a:gd name="T52" fmla="*/ 2147483647 w 556"/>
                    <a:gd name="T53" fmla="*/ 2147483647 h 395"/>
                    <a:gd name="T54" fmla="*/ 2147483647 w 556"/>
                    <a:gd name="T55" fmla="*/ 2147483647 h 395"/>
                    <a:gd name="T56" fmla="*/ 2147483647 w 556"/>
                    <a:gd name="T57" fmla="*/ 2147483647 h 395"/>
                    <a:gd name="T58" fmla="*/ 2147483647 w 556"/>
                    <a:gd name="T59" fmla="*/ 2147483647 h 395"/>
                    <a:gd name="T60" fmla="*/ 2147483647 w 556"/>
                    <a:gd name="T61" fmla="*/ 2147483647 h 395"/>
                    <a:gd name="T62" fmla="*/ 2147483647 w 556"/>
                    <a:gd name="T63" fmla="*/ 2147483647 h 395"/>
                    <a:gd name="T64" fmla="*/ 2147483647 w 556"/>
                    <a:gd name="T65" fmla="*/ 2147483647 h 395"/>
                    <a:gd name="T66" fmla="*/ 2147483647 w 556"/>
                    <a:gd name="T67" fmla="*/ 2147483647 h 395"/>
                    <a:gd name="T68" fmla="*/ 2147483647 w 556"/>
                    <a:gd name="T69" fmla="*/ 2147483647 h 395"/>
                    <a:gd name="T70" fmla="*/ 2147483647 w 556"/>
                    <a:gd name="T71" fmla="*/ 2147483647 h 395"/>
                    <a:gd name="T72" fmla="*/ 2147483647 w 556"/>
                    <a:gd name="T73" fmla="*/ 2147483647 h 395"/>
                    <a:gd name="T74" fmla="*/ 2147483647 w 556"/>
                    <a:gd name="T75" fmla="*/ 2147483647 h 395"/>
                    <a:gd name="T76" fmla="*/ 2147483647 w 556"/>
                    <a:gd name="T77" fmla="*/ 2147483647 h 395"/>
                    <a:gd name="T78" fmla="*/ 2147483647 w 556"/>
                    <a:gd name="T79" fmla="*/ 2147483647 h 395"/>
                    <a:gd name="T80" fmla="*/ 2147483647 w 556"/>
                    <a:gd name="T81" fmla="*/ 2147483647 h 395"/>
                    <a:gd name="T82" fmla="*/ 2147483647 w 556"/>
                    <a:gd name="T83" fmla="*/ 2147483647 h 395"/>
                    <a:gd name="T84" fmla="*/ 2147483647 w 556"/>
                    <a:gd name="T85" fmla="*/ 2147483647 h 395"/>
                    <a:gd name="T86" fmla="*/ 2147483647 w 556"/>
                    <a:gd name="T87" fmla="*/ 2147483647 h 395"/>
                    <a:gd name="T88" fmla="*/ 2147483647 w 556"/>
                    <a:gd name="T89" fmla="*/ 2147483647 h 395"/>
                    <a:gd name="T90" fmla="*/ 2147483647 w 556"/>
                    <a:gd name="T91" fmla="*/ 2147483647 h 395"/>
                    <a:gd name="T92" fmla="*/ 2147483647 w 556"/>
                    <a:gd name="T93" fmla="*/ 2147483647 h 395"/>
                    <a:gd name="T94" fmla="*/ 2147483647 w 556"/>
                    <a:gd name="T95" fmla="*/ 2147483647 h 395"/>
                    <a:gd name="T96" fmla="*/ 2147483647 w 556"/>
                    <a:gd name="T97" fmla="*/ 2147483647 h 395"/>
                    <a:gd name="T98" fmla="*/ 2147483647 w 556"/>
                    <a:gd name="T99" fmla="*/ 2147483647 h 395"/>
                    <a:gd name="T100" fmla="*/ 2147483647 w 556"/>
                    <a:gd name="T101" fmla="*/ 2147483647 h 395"/>
                    <a:gd name="T102" fmla="*/ 2147483647 w 556"/>
                    <a:gd name="T103" fmla="*/ 2147483647 h 395"/>
                    <a:gd name="T104" fmla="*/ 2147483647 w 556"/>
                    <a:gd name="T105" fmla="*/ 2147483647 h 395"/>
                    <a:gd name="T106" fmla="*/ 2147483647 w 556"/>
                    <a:gd name="T107" fmla="*/ 2147483647 h 395"/>
                    <a:gd name="T108" fmla="*/ 2147483647 w 556"/>
                    <a:gd name="T109" fmla="*/ 2147483647 h 395"/>
                    <a:gd name="T110" fmla="*/ 2147483647 w 556"/>
                    <a:gd name="T111" fmla="*/ 2147483647 h 395"/>
                    <a:gd name="T112" fmla="*/ 2147483647 w 556"/>
                    <a:gd name="T113" fmla="*/ 2147483647 h 395"/>
                    <a:gd name="T114" fmla="*/ 2147483647 w 556"/>
                    <a:gd name="T115" fmla="*/ 2147483647 h 395"/>
                    <a:gd name="T116" fmla="*/ 2147483647 w 556"/>
                    <a:gd name="T117" fmla="*/ 2147483647 h 395"/>
                    <a:gd name="T118" fmla="*/ 2147483647 w 556"/>
                    <a:gd name="T119" fmla="*/ 2147483647 h 395"/>
                    <a:gd name="T120" fmla="*/ 2147483647 w 556"/>
                    <a:gd name="T121" fmla="*/ 2147483647 h 395"/>
                    <a:gd name="T122" fmla="*/ 2147483647 w 556"/>
                    <a:gd name="T123" fmla="*/ 2147483647 h 395"/>
                    <a:gd name="T124" fmla="*/ 2147483647 w 556"/>
                    <a:gd name="T125" fmla="*/ 2147483647 h 39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56" h="395">
                      <a:moveTo>
                        <a:pt x="539" y="379"/>
                      </a:moveTo>
                      <a:lnTo>
                        <a:pt x="540" y="380"/>
                      </a:lnTo>
                      <a:lnTo>
                        <a:pt x="542" y="383"/>
                      </a:lnTo>
                      <a:lnTo>
                        <a:pt x="541" y="387"/>
                      </a:lnTo>
                      <a:lnTo>
                        <a:pt x="533" y="388"/>
                      </a:lnTo>
                      <a:lnTo>
                        <a:pt x="527" y="388"/>
                      </a:lnTo>
                      <a:lnTo>
                        <a:pt x="523" y="387"/>
                      </a:lnTo>
                      <a:lnTo>
                        <a:pt x="518" y="387"/>
                      </a:lnTo>
                      <a:lnTo>
                        <a:pt x="514" y="388"/>
                      </a:lnTo>
                      <a:lnTo>
                        <a:pt x="510" y="388"/>
                      </a:lnTo>
                      <a:lnTo>
                        <a:pt x="506" y="389"/>
                      </a:lnTo>
                      <a:lnTo>
                        <a:pt x="501" y="390"/>
                      </a:lnTo>
                      <a:lnTo>
                        <a:pt x="495" y="392"/>
                      </a:lnTo>
                      <a:lnTo>
                        <a:pt x="488" y="393"/>
                      </a:lnTo>
                      <a:lnTo>
                        <a:pt x="482" y="394"/>
                      </a:lnTo>
                      <a:lnTo>
                        <a:pt x="478" y="395"/>
                      </a:lnTo>
                      <a:lnTo>
                        <a:pt x="473" y="395"/>
                      </a:lnTo>
                      <a:lnTo>
                        <a:pt x="468" y="395"/>
                      </a:lnTo>
                      <a:lnTo>
                        <a:pt x="464" y="394"/>
                      </a:lnTo>
                      <a:lnTo>
                        <a:pt x="459" y="394"/>
                      </a:lnTo>
                      <a:lnTo>
                        <a:pt x="453" y="393"/>
                      </a:lnTo>
                      <a:lnTo>
                        <a:pt x="449" y="393"/>
                      </a:lnTo>
                      <a:lnTo>
                        <a:pt x="444" y="393"/>
                      </a:lnTo>
                      <a:lnTo>
                        <a:pt x="440" y="394"/>
                      </a:lnTo>
                      <a:lnTo>
                        <a:pt x="435" y="395"/>
                      </a:lnTo>
                      <a:lnTo>
                        <a:pt x="430" y="395"/>
                      </a:lnTo>
                      <a:lnTo>
                        <a:pt x="427" y="395"/>
                      </a:lnTo>
                      <a:lnTo>
                        <a:pt x="422" y="394"/>
                      </a:lnTo>
                      <a:lnTo>
                        <a:pt x="419" y="392"/>
                      </a:lnTo>
                      <a:lnTo>
                        <a:pt x="414" y="386"/>
                      </a:lnTo>
                      <a:lnTo>
                        <a:pt x="413" y="380"/>
                      </a:lnTo>
                      <a:lnTo>
                        <a:pt x="409" y="375"/>
                      </a:lnTo>
                      <a:lnTo>
                        <a:pt x="397" y="372"/>
                      </a:lnTo>
                      <a:lnTo>
                        <a:pt x="389" y="371"/>
                      </a:lnTo>
                      <a:lnTo>
                        <a:pt x="382" y="368"/>
                      </a:lnTo>
                      <a:lnTo>
                        <a:pt x="376" y="366"/>
                      </a:lnTo>
                      <a:lnTo>
                        <a:pt x="372" y="364"/>
                      </a:lnTo>
                      <a:lnTo>
                        <a:pt x="368" y="362"/>
                      </a:lnTo>
                      <a:lnTo>
                        <a:pt x="365" y="359"/>
                      </a:lnTo>
                      <a:lnTo>
                        <a:pt x="362" y="358"/>
                      </a:lnTo>
                      <a:lnTo>
                        <a:pt x="359" y="356"/>
                      </a:lnTo>
                      <a:lnTo>
                        <a:pt x="354" y="352"/>
                      </a:lnTo>
                      <a:lnTo>
                        <a:pt x="350" y="351"/>
                      </a:lnTo>
                      <a:lnTo>
                        <a:pt x="344" y="352"/>
                      </a:lnTo>
                      <a:lnTo>
                        <a:pt x="335" y="357"/>
                      </a:lnTo>
                      <a:lnTo>
                        <a:pt x="324" y="362"/>
                      </a:lnTo>
                      <a:lnTo>
                        <a:pt x="316" y="363"/>
                      </a:lnTo>
                      <a:lnTo>
                        <a:pt x="309" y="365"/>
                      </a:lnTo>
                      <a:lnTo>
                        <a:pt x="304" y="370"/>
                      </a:lnTo>
                      <a:lnTo>
                        <a:pt x="297" y="377"/>
                      </a:lnTo>
                      <a:lnTo>
                        <a:pt x="290" y="381"/>
                      </a:lnTo>
                      <a:lnTo>
                        <a:pt x="283" y="381"/>
                      </a:lnTo>
                      <a:lnTo>
                        <a:pt x="276" y="377"/>
                      </a:lnTo>
                      <a:lnTo>
                        <a:pt x="271" y="373"/>
                      </a:lnTo>
                      <a:lnTo>
                        <a:pt x="267" y="370"/>
                      </a:lnTo>
                      <a:lnTo>
                        <a:pt x="262" y="366"/>
                      </a:lnTo>
                      <a:lnTo>
                        <a:pt x="259" y="363"/>
                      </a:lnTo>
                      <a:lnTo>
                        <a:pt x="256" y="358"/>
                      </a:lnTo>
                      <a:lnTo>
                        <a:pt x="256" y="355"/>
                      </a:lnTo>
                      <a:lnTo>
                        <a:pt x="260" y="350"/>
                      </a:lnTo>
                      <a:lnTo>
                        <a:pt x="268" y="344"/>
                      </a:lnTo>
                      <a:lnTo>
                        <a:pt x="277" y="340"/>
                      </a:lnTo>
                      <a:lnTo>
                        <a:pt x="283" y="337"/>
                      </a:lnTo>
                      <a:lnTo>
                        <a:pt x="288" y="337"/>
                      </a:lnTo>
                      <a:lnTo>
                        <a:pt x="291" y="337"/>
                      </a:lnTo>
                      <a:lnTo>
                        <a:pt x="293" y="337"/>
                      </a:lnTo>
                      <a:lnTo>
                        <a:pt x="296" y="336"/>
                      </a:lnTo>
                      <a:lnTo>
                        <a:pt x="300" y="334"/>
                      </a:lnTo>
                      <a:lnTo>
                        <a:pt x="305" y="329"/>
                      </a:lnTo>
                      <a:lnTo>
                        <a:pt x="316" y="320"/>
                      </a:lnTo>
                      <a:lnTo>
                        <a:pt x="326" y="313"/>
                      </a:lnTo>
                      <a:lnTo>
                        <a:pt x="330" y="307"/>
                      </a:lnTo>
                      <a:lnTo>
                        <a:pt x="327" y="301"/>
                      </a:lnTo>
                      <a:lnTo>
                        <a:pt x="318" y="295"/>
                      </a:lnTo>
                      <a:lnTo>
                        <a:pt x="308" y="292"/>
                      </a:lnTo>
                      <a:lnTo>
                        <a:pt x="305" y="287"/>
                      </a:lnTo>
                      <a:lnTo>
                        <a:pt x="309" y="273"/>
                      </a:lnTo>
                      <a:lnTo>
                        <a:pt x="320" y="258"/>
                      </a:lnTo>
                      <a:lnTo>
                        <a:pt x="328" y="246"/>
                      </a:lnTo>
                      <a:lnTo>
                        <a:pt x="327" y="235"/>
                      </a:lnTo>
                      <a:lnTo>
                        <a:pt x="315" y="218"/>
                      </a:lnTo>
                      <a:lnTo>
                        <a:pt x="306" y="208"/>
                      </a:lnTo>
                      <a:lnTo>
                        <a:pt x="297" y="200"/>
                      </a:lnTo>
                      <a:lnTo>
                        <a:pt x="289" y="193"/>
                      </a:lnTo>
                      <a:lnTo>
                        <a:pt x="282" y="188"/>
                      </a:lnTo>
                      <a:lnTo>
                        <a:pt x="274" y="183"/>
                      </a:lnTo>
                      <a:lnTo>
                        <a:pt x="267" y="180"/>
                      </a:lnTo>
                      <a:lnTo>
                        <a:pt x="260" y="176"/>
                      </a:lnTo>
                      <a:lnTo>
                        <a:pt x="252" y="173"/>
                      </a:lnTo>
                      <a:lnTo>
                        <a:pt x="244" y="169"/>
                      </a:lnTo>
                      <a:lnTo>
                        <a:pt x="236" y="166"/>
                      </a:lnTo>
                      <a:lnTo>
                        <a:pt x="228" y="161"/>
                      </a:lnTo>
                      <a:lnTo>
                        <a:pt x="221" y="156"/>
                      </a:lnTo>
                      <a:lnTo>
                        <a:pt x="214" y="152"/>
                      </a:lnTo>
                      <a:lnTo>
                        <a:pt x="208" y="148"/>
                      </a:lnTo>
                      <a:lnTo>
                        <a:pt x="202" y="145"/>
                      </a:lnTo>
                      <a:lnTo>
                        <a:pt x="199" y="142"/>
                      </a:lnTo>
                      <a:lnTo>
                        <a:pt x="191" y="137"/>
                      </a:lnTo>
                      <a:lnTo>
                        <a:pt x="183" y="132"/>
                      </a:lnTo>
                      <a:lnTo>
                        <a:pt x="178" y="131"/>
                      </a:lnTo>
                      <a:lnTo>
                        <a:pt x="179" y="137"/>
                      </a:lnTo>
                      <a:lnTo>
                        <a:pt x="185" y="146"/>
                      </a:lnTo>
                      <a:lnTo>
                        <a:pt x="186" y="152"/>
                      </a:lnTo>
                      <a:lnTo>
                        <a:pt x="183" y="155"/>
                      </a:lnTo>
                      <a:lnTo>
                        <a:pt x="171" y="155"/>
                      </a:lnTo>
                      <a:lnTo>
                        <a:pt x="163" y="155"/>
                      </a:lnTo>
                      <a:lnTo>
                        <a:pt x="159" y="155"/>
                      </a:lnTo>
                      <a:lnTo>
                        <a:pt x="154" y="156"/>
                      </a:lnTo>
                      <a:lnTo>
                        <a:pt x="151" y="159"/>
                      </a:lnTo>
                      <a:lnTo>
                        <a:pt x="147" y="161"/>
                      </a:lnTo>
                      <a:lnTo>
                        <a:pt x="142" y="162"/>
                      </a:lnTo>
                      <a:lnTo>
                        <a:pt x="138" y="163"/>
                      </a:lnTo>
                      <a:lnTo>
                        <a:pt x="131" y="165"/>
                      </a:lnTo>
                      <a:lnTo>
                        <a:pt x="124" y="166"/>
                      </a:lnTo>
                      <a:lnTo>
                        <a:pt x="118" y="167"/>
                      </a:lnTo>
                      <a:lnTo>
                        <a:pt x="114" y="168"/>
                      </a:lnTo>
                      <a:lnTo>
                        <a:pt x="110" y="169"/>
                      </a:lnTo>
                      <a:lnTo>
                        <a:pt x="106" y="170"/>
                      </a:lnTo>
                      <a:lnTo>
                        <a:pt x="101" y="170"/>
                      </a:lnTo>
                      <a:lnTo>
                        <a:pt x="95" y="170"/>
                      </a:lnTo>
                      <a:lnTo>
                        <a:pt x="87" y="169"/>
                      </a:lnTo>
                      <a:lnTo>
                        <a:pt x="74" y="166"/>
                      </a:lnTo>
                      <a:lnTo>
                        <a:pt x="70" y="162"/>
                      </a:lnTo>
                      <a:lnTo>
                        <a:pt x="66" y="160"/>
                      </a:lnTo>
                      <a:lnTo>
                        <a:pt x="60" y="161"/>
                      </a:lnTo>
                      <a:lnTo>
                        <a:pt x="51" y="166"/>
                      </a:lnTo>
                      <a:lnTo>
                        <a:pt x="47" y="168"/>
                      </a:lnTo>
                      <a:lnTo>
                        <a:pt x="43" y="168"/>
                      </a:lnTo>
                      <a:lnTo>
                        <a:pt x="35" y="163"/>
                      </a:lnTo>
                      <a:lnTo>
                        <a:pt x="30" y="160"/>
                      </a:lnTo>
                      <a:lnTo>
                        <a:pt x="24" y="156"/>
                      </a:lnTo>
                      <a:lnTo>
                        <a:pt x="18" y="153"/>
                      </a:lnTo>
                      <a:lnTo>
                        <a:pt x="13" y="151"/>
                      </a:lnTo>
                      <a:lnTo>
                        <a:pt x="10" y="148"/>
                      </a:lnTo>
                      <a:lnTo>
                        <a:pt x="9" y="145"/>
                      </a:lnTo>
                      <a:lnTo>
                        <a:pt x="11" y="143"/>
                      </a:lnTo>
                      <a:lnTo>
                        <a:pt x="16" y="140"/>
                      </a:lnTo>
                      <a:lnTo>
                        <a:pt x="23" y="138"/>
                      </a:lnTo>
                      <a:lnTo>
                        <a:pt x="30" y="137"/>
                      </a:lnTo>
                      <a:lnTo>
                        <a:pt x="36" y="136"/>
                      </a:lnTo>
                      <a:lnTo>
                        <a:pt x="41" y="135"/>
                      </a:lnTo>
                      <a:lnTo>
                        <a:pt x="45" y="133"/>
                      </a:lnTo>
                      <a:lnTo>
                        <a:pt x="45" y="132"/>
                      </a:lnTo>
                      <a:lnTo>
                        <a:pt x="42" y="130"/>
                      </a:lnTo>
                      <a:lnTo>
                        <a:pt x="35" y="128"/>
                      </a:lnTo>
                      <a:lnTo>
                        <a:pt x="27" y="125"/>
                      </a:lnTo>
                      <a:lnTo>
                        <a:pt x="19" y="123"/>
                      </a:lnTo>
                      <a:lnTo>
                        <a:pt x="13" y="122"/>
                      </a:lnTo>
                      <a:lnTo>
                        <a:pt x="9" y="121"/>
                      </a:lnTo>
                      <a:lnTo>
                        <a:pt x="4" y="118"/>
                      </a:lnTo>
                      <a:lnTo>
                        <a:pt x="2" y="116"/>
                      </a:lnTo>
                      <a:lnTo>
                        <a:pt x="0" y="112"/>
                      </a:lnTo>
                      <a:lnTo>
                        <a:pt x="0" y="105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0" y="76"/>
                      </a:lnTo>
                      <a:lnTo>
                        <a:pt x="1" y="60"/>
                      </a:lnTo>
                      <a:lnTo>
                        <a:pt x="5" y="39"/>
                      </a:lnTo>
                      <a:lnTo>
                        <a:pt x="12" y="21"/>
                      </a:lnTo>
                      <a:lnTo>
                        <a:pt x="22" y="9"/>
                      </a:lnTo>
                      <a:lnTo>
                        <a:pt x="31" y="3"/>
                      </a:lnTo>
                      <a:lnTo>
                        <a:pt x="39" y="3"/>
                      </a:lnTo>
                      <a:lnTo>
                        <a:pt x="46" y="6"/>
                      </a:lnTo>
                      <a:lnTo>
                        <a:pt x="50" y="10"/>
                      </a:lnTo>
                      <a:lnTo>
                        <a:pt x="49" y="19"/>
                      </a:lnTo>
                      <a:lnTo>
                        <a:pt x="43" y="40"/>
                      </a:lnTo>
                      <a:lnTo>
                        <a:pt x="42" y="56"/>
                      </a:lnTo>
                      <a:lnTo>
                        <a:pt x="45" y="70"/>
                      </a:lnTo>
                      <a:lnTo>
                        <a:pt x="50" y="80"/>
                      </a:lnTo>
                      <a:lnTo>
                        <a:pt x="56" y="90"/>
                      </a:lnTo>
                      <a:lnTo>
                        <a:pt x="62" y="97"/>
                      </a:lnTo>
                      <a:lnTo>
                        <a:pt x="68" y="102"/>
                      </a:lnTo>
                      <a:lnTo>
                        <a:pt x="71" y="108"/>
                      </a:lnTo>
                      <a:lnTo>
                        <a:pt x="70" y="107"/>
                      </a:lnTo>
                      <a:lnTo>
                        <a:pt x="63" y="87"/>
                      </a:lnTo>
                      <a:lnTo>
                        <a:pt x="56" y="62"/>
                      </a:lnTo>
                      <a:lnTo>
                        <a:pt x="55" y="41"/>
                      </a:lnTo>
                      <a:lnTo>
                        <a:pt x="58" y="26"/>
                      </a:lnTo>
                      <a:lnTo>
                        <a:pt x="62" y="12"/>
                      </a:lnTo>
                      <a:lnTo>
                        <a:pt x="69" y="3"/>
                      </a:lnTo>
                      <a:lnTo>
                        <a:pt x="79" y="0"/>
                      </a:lnTo>
                      <a:lnTo>
                        <a:pt x="91" y="2"/>
                      </a:lnTo>
                      <a:lnTo>
                        <a:pt x="100" y="7"/>
                      </a:lnTo>
                      <a:lnTo>
                        <a:pt x="106" y="14"/>
                      </a:lnTo>
                      <a:lnTo>
                        <a:pt x="109" y="21"/>
                      </a:lnTo>
                      <a:lnTo>
                        <a:pt x="111" y="26"/>
                      </a:lnTo>
                      <a:lnTo>
                        <a:pt x="114" y="32"/>
                      </a:lnTo>
                      <a:lnTo>
                        <a:pt x="115" y="39"/>
                      </a:lnTo>
                      <a:lnTo>
                        <a:pt x="116" y="47"/>
                      </a:lnTo>
                      <a:lnTo>
                        <a:pt x="118" y="53"/>
                      </a:lnTo>
                      <a:lnTo>
                        <a:pt x="124" y="54"/>
                      </a:lnTo>
                      <a:lnTo>
                        <a:pt x="132" y="52"/>
                      </a:lnTo>
                      <a:lnTo>
                        <a:pt x="140" y="47"/>
                      </a:lnTo>
                      <a:lnTo>
                        <a:pt x="146" y="41"/>
                      </a:lnTo>
                      <a:lnTo>
                        <a:pt x="147" y="36"/>
                      </a:lnTo>
                      <a:lnTo>
                        <a:pt x="149" y="31"/>
                      </a:lnTo>
                      <a:lnTo>
                        <a:pt x="156" y="27"/>
                      </a:lnTo>
                      <a:lnTo>
                        <a:pt x="164" y="23"/>
                      </a:lnTo>
                      <a:lnTo>
                        <a:pt x="169" y="19"/>
                      </a:lnTo>
                      <a:lnTo>
                        <a:pt x="175" y="19"/>
                      </a:lnTo>
                      <a:lnTo>
                        <a:pt x="185" y="24"/>
                      </a:lnTo>
                      <a:lnTo>
                        <a:pt x="197" y="32"/>
                      </a:lnTo>
                      <a:lnTo>
                        <a:pt x="202" y="38"/>
                      </a:lnTo>
                      <a:lnTo>
                        <a:pt x="206" y="44"/>
                      </a:lnTo>
                      <a:lnTo>
                        <a:pt x="209" y="49"/>
                      </a:lnTo>
                      <a:lnTo>
                        <a:pt x="214" y="55"/>
                      </a:lnTo>
                      <a:lnTo>
                        <a:pt x="221" y="60"/>
                      </a:lnTo>
                      <a:lnTo>
                        <a:pt x="227" y="61"/>
                      </a:lnTo>
                      <a:lnTo>
                        <a:pt x="231" y="56"/>
                      </a:lnTo>
                      <a:lnTo>
                        <a:pt x="237" y="49"/>
                      </a:lnTo>
                      <a:lnTo>
                        <a:pt x="246" y="46"/>
                      </a:lnTo>
                      <a:lnTo>
                        <a:pt x="256" y="46"/>
                      </a:lnTo>
                      <a:lnTo>
                        <a:pt x="263" y="49"/>
                      </a:lnTo>
                      <a:lnTo>
                        <a:pt x="266" y="54"/>
                      </a:lnTo>
                      <a:lnTo>
                        <a:pt x="268" y="56"/>
                      </a:lnTo>
                      <a:lnTo>
                        <a:pt x="271" y="59"/>
                      </a:lnTo>
                      <a:lnTo>
                        <a:pt x="281" y="61"/>
                      </a:lnTo>
                      <a:lnTo>
                        <a:pt x="288" y="62"/>
                      </a:lnTo>
                      <a:lnTo>
                        <a:pt x="296" y="62"/>
                      </a:lnTo>
                      <a:lnTo>
                        <a:pt x="304" y="63"/>
                      </a:lnTo>
                      <a:lnTo>
                        <a:pt x="311" y="63"/>
                      </a:lnTo>
                      <a:lnTo>
                        <a:pt x="318" y="63"/>
                      </a:lnTo>
                      <a:lnTo>
                        <a:pt x="321" y="64"/>
                      </a:lnTo>
                      <a:lnTo>
                        <a:pt x="323" y="67"/>
                      </a:lnTo>
                      <a:lnTo>
                        <a:pt x="321" y="69"/>
                      </a:lnTo>
                      <a:lnTo>
                        <a:pt x="319" y="72"/>
                      </a:lnTo>
                      <a:lnTo>
                        <a:pt x="322" y="72"/>
                      </a:lnTo>
                      <a:lnTo>
                        <a:pt x="329" y="72"/>
                      </a:lnTo>
                      <a:lnTo>
                        <a:pt x="335" y="74"/>
                      </a:lnTo>
                      <a:lnTo>
                        <a:pt x="339" y="78"/>
                      </a:lnTo>
                      <a:lnTo>
                        <a:pt x="345" y="83"/>
                      </a:lnTo>
                      <a:lnTo>
                        <a:pt x="349" y="86"/>
                      </a:lnTo>
                      <a:lnTo>
                        <a:pt x="351" y="87"/>
                      </a:lnTo>
                      <a:lnTo>
                        <a:pt x="350" y="87"/>
                      </a:lnTo>
                      <a:lnTo>
                        <a:pt x="345" y="89"/>
                      </a:lnTo>
                      <a:lnTo>
                        <a:pt x="342" y="91"/>
                      </a:lnTo>
                      <a:lnTo>
                        <a:pt x="339" y="93"/>
                      </a:lnTo>
                      <a:lnTo>
                        <a:pt x="343" y="97"/>
                      </a:lnTo>
                      <a:lnTo>
                        <a:pt x="352" y="100"/>
                      </a:lnTo>
                      <a:lnTo>
                        <a:pt x="361" y="102"/>
                      </a:lnTo>
                      <a:lnTo>
                        <a:pt x="361" y="105"/>
                      </a:lnTo>
                      <a:lnTo>
                        <a:pt x="357" y="107"/>
                      </a:lnTo>
                      <a:lnTo>
                        <a:pt x="353" y="108"/>
                      </a:lnTo>
                      <a:lnTo>
                        <a:pt x="351" y="110"/>
                      </a:lnTo>
                      <a:lnTo>
                        <a:pt x="351" y="115"/>
                      </a:lnTo>
                      <a:lnTo>
                        <a:pt x="350" y="118"/>
                      </a:lnTo>
                      <a:lnTo>
                        <a:pt x="349" y="123"/>
                      </a:lnTo>
                      <a:lnTo>
                        <a:pt x="349" y="127"/>
                      </a:lnTo>
                      <a:lnTo>
                        <a:pt x="353" y="132"/>
                      </a:lnTo>
                      <a:lnTo>
                        <a:pt x="361" y="135"/>
                      </a:lnTo>
                      <a:lnTo>
                        <a:pt x="371" y="133"/>
                      </a:lnTo>
                      <a:lnTo>
                        <a:pt x="377" y="133"/>
                      </a:lnTo>
                      <a:lnTo>
                        <a:pt x="384" y="136"/>
                      </a:lnTo>
                      <a:lnTo>
                        <a:pt x="392" y="143"/>
                      </a:lnTo>
                      <a:lnTo>
                        <a:pt x="400" y="150"/>
                      </a:lnTo>
                      <a:lnTo>
                        <a:pt x="407" y="152"/>
                      </a:lnTo>
                      <a:lnTo>
                        <a:pt x="409" y="150"/>
                      </a:lnTo>
                      <a:lnTo>
                        <a:pt x="406" y="144"/>
                      </a:lnTo>
                      <a:lnTo>
                        <a:pt x="403" y="139"/>
                      </a:lnTo>
                      <a:lnTo>
                        <a:pt x="403" y="137"/>
                      </a:lnTo>
                      <a:lnTo>
                        <a:pt x="409" y="139"/>
                      </a:lnTo>
                      <a:lnTo>
                        <a:pt x="414" y="140"/>
                      </a:lnTo>
                      <a:lnTo>
                        <a:pt x="421" y="142"/>
                      </a:lnTo>
                      <a:lnTo>
                        <a:pt x="429" y="143"/>
                      </a:lnTo>
                      <a:lnTo>
                        <a:pt x="436" y="143"/>
                      </a:lnTo>
                      <a:lnTo>
                        <a:pt x="442" y="144"/>
                      </a:lnTo>
                      <a:lnTo>
                        <a:pt x="447" y="145"/>
                      </a:lnTo>
                      <a:lnTo>
                        <a:pt x="450" y="146"/>
                      </a:lnTo>
                      <a:lnTo>
                        <a:pt x="451" y="148"/>
                      </a:lnTo>
                      <a:lnTo>
                        <a:pt x="450" y="152"/>
                      </a:lnTo>
                      <a:lnTo>
                        <a:pt x="451" y="154"/>
                      </a:lnTo>
                      <a:lnTo>
                        <a:pt x="453" y="155"/>
                      </a:lnTo>
                      <a:lnTo>
                        <a:pt x="457" y="155"/>
                      </a:lnTo>
                      <a:lnTo>
                        <a:pt x="461" y="155"/>
                      </a:lnTo>
                      <a:lnTo>
                        <a:pt x="466" y="153"/>
                      </a:lnTo>
                      <a:lnTo>
                        <a:pt x="472" y="152"/>
                      </a:lnTo>
                      <a:lnTo>
                        <a:pt x="480" y="152"/>
                      </a:lnTo>
                      <a:lnTo>
                        <a:pt x="490" y="153"/>
                      </a:lnTo>
                      <a:lnTo>
                        <a:pt x="501" y="154"/>
                      </a:lnTo>
                      <a:lnTo>
                        <a:pt x="509" y="158"/>
                      </a:lnTo>
                      <a:lnTo>
                        <a:pt x="511" y="163"/>
                      </a:lnTo>
                      <a:lnTo>
                        <a:pt x="508" y="169"/>
                      </a:lnTo>
                      <a:lnTo>
                        <a:pt x="501" y="173"/>
                      </a:lnTo>
                      <a:lnTo>
                        <a:pt x="496" y="176"/>
                      </a:lnTo>
                      <a:lnTo>
                        <a:pt x="496" y="180"/>
                      </a:lnTo>
                      <a:lnTo>
                        <a:pt x="501" y="183"/>
                      </a:lnTo>
                      <a:lnTo>
                        <a:pt x="505" y="186"/>
                      </a:lnTo>
                      <a:lnTo>
                        <a:pt x="510" y="191"/>
                      </a:lnTo>
                      <a:lnTo>
                        <a:pt x="511" y="196"/>
                      </a:lnTo>
                      <a:lnTo>
                        <a:pt x="511" y="200"/>
                      </a:lnTo>
                      <a:lnTo>
                        <a:pt x="509" y="204"/>
                      </a:lnTo>
                      <a:lnTo>
                        <a:pt x="505" y="207"/>
                      </a:lnTo>
                      <a:lnTo>
                        <a:pt x="501" y="209"/>
                      </a:lnTo>
                      <a:lnTo>
                        <a:pt x="497" y="212"/>
                      </a:lnTo>
                      <a:lnTo>
                        <a:pt x="497" y="214"/>
                      </a:lnTo>
                      <a:lnTo>
                        <a:pt x="499" y="219"/>
                      </a:lnTo>
                      <a:lnTo>
                        <a:pt x="505" y="223"/>
                      </a:lnTo>
                      <a:lnTo>
                        <a:pt x="511" y="228"/>
                      </a:lnTo>
                      <a:lnTo>
                        <a:pt x="514" y="234"/>
                      </a:lnTo>
                      <a:lnTo>
                        <a:pt x="514" y="239"/>
                      </a:lnTo>
                      <a:lnTo>
                        <a:pt x="511" y="244"/>
                      </a:lnTo>
                      <a:lnTo>
                        <a:pt x="506" y="248"/>
                      </a:lnTo>
                      <a:lnTo>
                        <a:pt x="503" y="249"/>
                      </a:lnTo>
                      <a:lnTo>
                        <a:pt x="501" y="249"/>
                      </a:lnTo>
                      <a:lnTo>
                        <a:pt x="495" y="245"/>
                      </a:lnTo>
                      <a:lnTo>
                        <a:pt x="487" y="242"/>
                      </a:lnTo>
                      <a:lnTo>
                        <a:pt x="480" y="238"/>
                      </a:lnTo>
                      <a:lnTo>
                        <a:pt x="474" y="235"/>
                      </a:lnTo>
                      <a:lnTo>
                        <a:pt x="468" y="231"/>
                      </a:lnTo>
                      <a:lnTo>
                        <a:pt x="465" y="229"/>
                      </a:lnTo>
                      <a:lnTo>
                        <a:pt x="460" y="228"/>
                      </a:lnTo>
                      <a:lnTo>
                        <a:pt x="456" y="226"/>
                      </a:lnTo>
                      <a:lnTo>
                        <a:pt x="449" y="223"/>
                      </a:lnTo>
                      <a:lnTo>
                        <a:pt x="440" y="220"/>
                      </a:lnTo>
                      <a:lnTo>
                        <a:pt x="432" y="219"/>
                      </a:lnTo>
                      <a:lnTo>
                        <a:pt x="425" y="220"/>
                      </a:lnTo>
                      <a:lnTo>
                        <a:pt x="421" y="224"/>
                      </a:lnTo>
                      <a:lnTo>
                        <a:pt x="421" y="230"/>
                      </a:lnTo>
                      <a:lnTo>
                        <a:pt x="423" y="236"/>
                      </a:lnTo>
                      <a:lnTo>
                        <a:pt x="428" y="243"/>
                      </a:lnTo>
                      <a:lnTo>
                        <a:pt x="435" y="251"/>
                      </a:lnTo>
                      <a:lnTo>
                        <a:pt x="440" y="254"/>
                      </a:lnTo>
                      <a:lnTo>
                        <a:pt x="443" y="259"/>
                      </a:lnTo>
                      <a:lnTo>
                        <a:pt x="449" y="262"/>
                      </a:lnTo>
                      <a:lnTo>
                        <a:pt x="453" y="265"/>
                      </a:lnTo>
                      <a:lnTo>
                        <a:pt x="459" y="268"/>
                      </a:lnTo>
                      <a:lnTo>
                        <a:pt x="465" y="271"/>
                      </a:lnTo>
                      <a:lnTo>
                        <a:pt x="471" y="272"/>
                      </a:lnTo>
                      <a:lnTo>
                        <a:pt x="476" y="273"/>
                      </a:lnTo>
                      <a:lnTo>
                        <a:pt x="487" y="275"/>
                      </a:lnTo>
                      <a:lnTo>
                        <a:pt x="495" y="277"/>
                      </a:lnTo>
                      <a:lnTo>
                        <a:pt x="501" y="281"/>
                      </a:lnTo>
                      <a:lnTo>
                        <a:pt x="505" y="286"/>
                      </a:lnTo>
                      <a:lnTo>
                        <a:pt x="512" y="289"/>
                      </a:lnTo>
                      <a:lnTo>
                        <a:pt x="520" y="291"/>
                      </a:lnTo>
                      <a:lnTo>
                        <a:pt x="528" y="294"/>
                      </a:lnTo>
                      <a:lnTo>
                        <a:pt x="533" y="301"/>
                      </a:lnTo>
                      <a:lnTo>
                        <a:pt x="534" y="307"/>
                      </a:lnTo>
                      <a:lnTo>
                        <a:pt x="533" y="311"/>
                      </a:lnTo>
                      <a:lnTo>
                        <a:pt x="533" y="315"/>
                      </a:lnTo>
                      <a:lnTo>
                        <a:pt x="536" y="324"/>
                      </a:lnTo>
                      <a:lnTo>
                        <a:pt x="541" y="332"/>
                      </a:lnTo>
                      <a:lnTo>
                        <a:pt x="543" y="337"/>
                      </a:lnTo>
                      <a:lnTo>
                        <a:pt x="544" y="342"/>
                      </a:lnTo>
                      <a:lnTo>
                        <a:pt x="548" y="345"/>
                      </a:lnTo>
                      <a:lnTo>
                        <a:pt x="552" y="350"/>
                      </a:lnTo>
                      <a:lnTo>
                        <a:pt x="556" y="354"/>
                      </a:lnTo>
                      <a:lnTo>
                        <a:pt x="555" y="357"/>
                      </a:lnTo>
                      <a:lnTo>
                        <a:pt x="549" y="356"/>
                      </a:lnTo>
                      <a:lnTo>
                        <a:pt x="544" y="352"/>
                      </a:lnTo>
                      <a:lnTo>
                        <a:pt x="541" y="349"/>
                      </a:lnTo>
                      <a:lnTo>
                        <a:pt x="535" y="345"/>
                      </a:lnTo>
                      <a:lnTo>
                        <a:pt x="525" y="345"/>
                      </a:lnTo>
                      <a:lnTo>
                        <a:pt x="513" y="348"/>
                      </a:lnTo>
                      <a:lnTo>
                        <a:pt x="505" y="349"/>
                      </a:lnTo>
                      <a:lnTo>
                        <a:pt x="499" y="349"/>
                      </a:lnTo>
                      <a:lnTo>
                        <a:pt x="493" y="345"/>
                      </a:lnTo>
                      <a:lnTo>
                        <a:pt x="488" y="343"/>
                      </a:lnTo>
                      <a:lnTo>
                        <a:pt x="483" y="342"/>
                      </a:lnTo>
                      <a:lnTo>
                        <a:pt x="478" y="340"/>
                      </a:lnTo>
                      <a:lnTo>
                        <a:pt x="472" y="339"/>
                      </a:lnTo>
                      <a:lnTo>
                        <a:pt x="466" y="337"/>
                      </a:lnTo>
                      <a:lnTo>
                        <a:pt x="461" y="337"/>
                      </a:lnTo>
                      <a:lnTo>
                        <a:pt x="457" y="337"/>
                      </a:lnTo>
                      <a:lnTo>
                        <a:pt x="453" y="337"/>
                      </a:lnTo>
                      <a:lnTo>
                        <a:pt x="451" y="340"/>
                      </a:lnTo>
                      <a:lnTo>
                        <a:pt x="455" y="343"/>
                      </a:lnTo>
                      <a:lnTo>
                        <a:pt x="463" y="347"/>
                      </a:lnTo>
                      <a:lnTo>
                        <a:pt x="476" y="352"/>
                      </a:lnTo>
                      <a:lnTo>
                        <a:pt x="485" y="355"/>
                      </a:lnTo>
                      <a:lnTo>
                        <a:pt x="490" y="357"/>
                      </a:lnTo>
                      <a:lnTo>
                        <a:pt x="496" y="358"/>
                      </a:lnTo>
                      <a:lnTo>
                        <a:pt x="499" y="358"/>
                      </a:lnTo>
                      <a:lnTo>
                        <a:pt x="503" y="359"/>
                      </a:lnTo>
                      <a:lnTo>
                        <a:pt x="506" y="360"/>
                      </a:lnTo>
                      <a:lnTo>
                        <a:pt x="509" y="362"/>
                      </a:lnTo>
                      <a:lnTo>
                        <a:pt x="511" y="364"/>
                      </a:lnTo>
                      <a:lnTo>
                        <a:pt x="517" y="367"/>
                      </a:lnTo>
                      <a:lnTo>
                        <a:pt x="525" y="371"/>
                      </a:lnTo>
                      <a:lnTo>
                        <a:pt x="533" y="374"/>
                      </a:lnTo>
                      <a:lnTo>
                        <a:pt x="539" y="3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432"/>
                <p:cNvSpPr>
                  <a:spLocks/>
                </p:cNvSpPr>
                <p:nvPr/>
              </p:nvSpPr>
              <p:spPr bwMode="auto">
                <a:xfrm>
                  <a:off x="1663700" y="2024063"/>
                  <a:ext cx="158750" cy="146050"/>
                </a:xfrm>
                <a:custGeom>
                  <a:avLst/>
                  <a:gdLst>
                    <a:gd name="T0" fmla="*/ 2147483647 w 148"/>
                    <a:gd name="T1" fmla="*/ 2147483647 h 146"/>
                    <a:gd name="T2" fmla="*/ 2147483647 w 148"/>
                    <a:gd name="T3" fmla="*/ 2147483647 h 146"/>
                    <a:gd name="T4" fmla="*/ 2147483647 w 148"/>
                    <a:gd name="T5" fmla="*/ 2147483647 h 146"/>
                    <a:gd name="T6" fmla="*/ 2147483647 w 148"/>
                    <a:gd name="T7" fmla="*/ 2147483647 h 146"/>
                    <a:gd name="T8" fmla="*/ 2147483647 w 148"/>
                    <a:gd name="T9" fmla="*/ 2147483647 h 146"/>
                    <a:gd name="T10" fmla="*/ 2147483647 w 148"/>
                    <a:gd name="T11" fmla="*/ 2147483647 h 146"/>
                    <a:gd name="T12" fmla="*/ 2147483647 w 148"/>
                    <a:gd name="T13" fmla="*/ 2147483647 h 146"/>
                    <a:gd name="T14" fmla="*/ 2147483647 w 148"/>
                    <a:gd name="T15" fmla="*/ 2147483647 h 146"/>
                    <a:gd name="T16" fmla="*/ 2147483647 w 148"/>
                    <a:gd name="T17" fmla="*/ 2147483647 h 146"/>
                    <a:gd name="T18" fmla="*/ 2147483647 w 148"/>
                    <a:gd name="T19" fmla="*/ 0 h 146"/>
                    <a:gd name="T20" fmla="*/ 2147483647 w 148"/>
                    <a:gd name="T21" fmla="*/ 2147483647 h 146"/>
                    <a:gd name="T22" fmla="*/ 2147483647 w 148"/>
                    <a:gd name="T23" fmla="*/ 2147483647 h 146"/>
                    <a:gd name="T24" fmla="*/ 2147483647 w 148"/>
                    <a:gd name="T25" fmla="*/ 2147483647 h 146"/>
                    <a:gd name="T26" fmla="*/ 2147483647 w 148"/>
                    <a:gd name="T27" fmla="*/ 2147483647 h 146"/>
                    <a:gd name="T28" fmla="*/ 2147483647 w 148"/>
                    <a:gd name="T29" fmla="*/ 2147483647 h 146"/>
                    <a:gd name="T30" fmla="*/ 2147483647 w 148"/>
                    <a:gd name="T31" fmla="*/ 2147483647 h 146"/>
                    <a:gd name="T32" fmla="*/ 2147483647 w 148"/>
                    <a:gd name="T33" fmla="*/ 2147483647 h 146"/>
                    <a:gd name="T34" fmla="*/ 2147483647 w 148"/>
                    <a:gd name="T35" fmla="*/ 2147483647 h 146"/>
                    <a:gd name="T36" fmla="*/ 2147483647 w 148"/>
                    <a:gd name="T37" fmla="*/ 2147483647 h 146"/>
                    <a:gd name="T38" fmla="*/ 2147483647 w 148"/>
                    <a:gd name="T39" fmla="*/ 2147483647 h 146"/>
                    <a:gd name="T40" fmla="*/ 2147483647 w 148"/>
                    <a:gd name="T41" fmla="*/ 2147483647 h 146"/>
                    <a:gd name="T42" fmla="*/ 2147483647 w 148"/>
                    <a:gd name="T43" fmla="*/ 2147483647 h 146"/>
                    <a:gd name="T44" fmla="*/ 2147483647 w 148"/>
                    <a:gd name="T45" fmla="*/ 2147483647 h 146"/>
                    <a:gd name="T46" fmla="*/ 2147483647 w 148"/>
                    <a:gd name="T47" fmla="*/ 2147483647 h 146"/>
                    <a:gd name="T48" fmla="*/ 2147483647 w 148"/>
                    <a:gd name="T49" fmla="*/ 2147483647 h 146"/>
                    <a:gd name="T50" fmla="*/ 2147483647 w 148"/>
                    <a:gd name="T51" fmla="*/ 2147483647 h 146"/>
                    <a:gd name="T52" fmla="*/ 2147483647 w 148"/>
                    <a:gd name="T53" fmla="*/ 2147483647 h 146"/>
                    <a:gd name="T54" fmla="*/ 2147483647 w 148"/>
                    <a:gd name="T55" fmla="*/ 2147483647 h 146"/>
                    <a:gd name="T56" fmla="*/ 2147483647 w 148"/>
                    <a:gd name="T57" fmla="*/ 2147483647 h 146"/>
                    <a:gd name="T58" fmla="*/ 2147483647 w 148"/>
                    <a:gd name="T59" fmla="*/ 2147483647 h 146"/>
                    <a:gd name="T60" fmla="*/ 2147483647 w 148"/>
                    <a:gd name="T61" fmla="*/ 2147483647 h 146"/>
                    <a:gd name="T62" fmla="*/ 2147483647 w 148"/>
                    <a:gd name="T63" fmla="*/ 2147483647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48" h="146">
                      <a:moveTo>
                        <a:pt x="148" y="71"/>
                      </a:moveTo>
                      <a:lnTo>
                        <a:pt x="146" y="67"/>
                      </a:lnTo>
                      <a:lnTo>
                        <a:pt x="145" y="56"/>
                      </a:lnTo>
                      <a:lnTo>
                        <a:pt x="141" y="44"/>
                      </a:lnTo>
                      <a:lnTo>
                        <a:pt x="135" y="36"/>
                      </a:lnTo>
                      <a:lnTo>
                        <a:pt x="129" y="33"/>
                      </a:lnTo>
                      <a:lnTo>
                        <a:pt x="125" y="33"/>
                      </a:lnTo>
                      <a:lnTo>
                        <a:pt x="120" y="35"/>
                      </a:lnTo>
                      <a:lnTo>
                        <a:pt x="115" y="32"/>
                      </a:lnTo>
                      <a:lnTo>
                        <a:pt x="111" y="26"/>
                      </a:lnTo>
                      <a:lnTo>
                        <a:pt x="108" y="20"/>
                      </a:lnTo>
                      <a:lnTo>
                        <a:pt x="104" y="14"/>
                      </a:lnTo>
                      <a:lnTo>
                        <a:pt x="95" y="12"/>
                      </a:lnTo>
                      <a:lnTo>
                        <a:pt x="88" y="10"/>
                      </a:lnTo>
                      <a:lnTo>
                        <a:pt x="82" y="9"/>
                      </a:lnTo>
                      <a:lnTo>
                        <a:pt x="77" y="7"/>
                      </a:lnTo>
                      <a:lnTo>
                        <a:pt x="73" y="3"/>
                      </a:lnTo>
                      <a:lnTo>
                        <a:pt x="68" y="1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8"/>
                      </a:lnTo>
                      <a:lnTo>
                        <a:pt x="58" y="15"/>
                      </a:lnTo>
                      <a:lnTo>
                        <a:pt x="57" y="20"/>
                      </a:lnTo>
                      <a:lnTo>
                        <a:pt x="55" y="24"/>
                      </a:lnTo>
                      <a:lnTo>
                        <a:pt x="50" y="31"/>
                      </a:lnTo>
                      <a:lnTo>
                        <a:pt x="42" y="40"/>
                      </a:lnTo>
                      <a:lnTo>
                        <a:pt x="32" y="50"/>
                      </a:lnTo>
                      <a:lnTo>
                        <a:pt x="27" y="55"/>
                      </a:lnTo>
                      <a:lnTo>
                        <a:pt x="20" y="62"/>
                      </a:lnTo>
                      <a:lnTo>
                        <a:pt x="11" y="71"/>
                      </a:lnTo>
                      <a:lnTo>
                        <a:pt x="3" y="82"/>
                      </a:lnTo>
                      <a:lnTo>
                        <a:pt x="0" y="90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4"/>
                      </a:lnTo>
                      <a:lnTo>
                        <a:pt x="11" y="107"/>
                      </a:lnTo>
                      <a:lnTo>
                        <a:pt x="14" y="123"/>
                      </a:lnTo>
                      <a:lnTo>
                        <a:pt x="14" y="136"/>
                      </a:lnTo>
                      <a:lnTo>
                        <a:pt x="15" y="144"/>
                      </a:lnTo>
                      <a:lnTo>
                        <a:pt x="20" y="146"/>
                      </a:lnTo>
                      <a:lnTo>
                        <a:pt x="27" y="143"/>
                      </a:lnTo>
                      <a:lnTo>
                        <a:pt x="32" y="139"/>
                      </a:lnTo>
                      <a:lnTo>
                        <a:pt x="36" y="137"/>
                      </a:lnTo>
                      <a:lnTo>
                        <a:pt x="39" y="138"/>
                      </a:lnTo>
                      <a:lnTo>
                        <a:pt x="44" y="143"/>
                      </a:lnTo>
                      <a:lnTo>
                        <a:pt x="50" y="146"/>
                      </a:lnTo>
                      <a:lnTo>
                        <a:pt x="55" y="145"/>
                      </a:lnTo>
                      <a:lnTo>
                        <a:pt x="60" y="135"/>
                      </a:lnTo>
                      <a:lnTo>
                        <a:pt x="66" y="124"/>
                      </a:lnTo>
                      <a:lnTo>
                        <a:pt x="75" y="119"/>
                      </a:lnTo>
                      <a:lnTo>
                        <a:pt x="83" y="116"/>
                      </a:lnTo>
                      <a:lnTo>
                        <a:pt x="87" y="111"/>
                      </a:lnTo>
                      <a:lnTo>
                        <a:pt x="87" y="104"/>
                      </a:lnTo>
                      <a:lnTo>
                        <a:pt x="87" y="99"/>
                      </a:lnTo>
                      <a:lnTo>
                        <a:pt x="91" y="96"/>
                      </a:lnTo>
                      <a:lnTo>
                        <a:pt x="104" y="92"/>
                      </a:lnTo>
                      <a:lnTo>
                        <a:pt x="112" y="90"/>
                      </a:lnTo>
                      <a:lnTo>
                        <a:pt x="120" y="89"/>
                      </a:lnTo>
                      <a:lnTo>
                        <a:pt x="128" y="86"/>
                      </a:lnTo>
                      <a:lnTo>
                        <a:pt x="135" y="84"/>
                      </a:lnTo>
                      <a:lnTo>
                        <a:pt x="140" y="82"/>
                      </a:lnTo>
                      <a:lnTo>
                        <a:pt x="144" y="78"/>
                      </a:lnTo>
                      <a:lnTo>
                        <a:pt x="146" y="75"/>
                      </a:lnTo>
                      <a:lnTo>
                        <a:pt x="148" y="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9" name="Freeform 433"/>
                <p:cNvSpPr>
                  <a:spLocks/>
                </p:cNvSpPr>
                <p:nvPr/>
              </p:nvSpPr>
              <p:spPr bwMode="auto">
                <a:xfrm>
                  <a:off x="1831975" y="1970088"/>
                  <a:ext cx="144463" cy="93662"/>
                </a:xfrm>
                <a:custGeom>
                  <a:avLst/>
                  <a:gdLst>
                    <a:gd name="T0" fmla="*/ 2147483647 w 133"/>
                    <a:gd name="T1" fmla="*/ 2147483647 h 91"/>
                    <a:gd name="T2" fmla="*/ 2147483647 w 133"/>
                    <a:gd name="T3" fmla="*/ 2147483647 h 91"/>
                    <a:gd name="T4" fmla="*/ 2147483647 w 133"/>
                    <a:gd name="T5" fmla="*/ 2147483647 h 91"/>
                    <a:gd name="T6" fmla="*/ 2147483647 w 133"/>
                    <a:gd name="T7" fmla="*/ 2147483647 h 91"/>
                    <a:gd name="T8" fmla="*/ 2147483647 w 133"/>
                    <a:gd name="T9" fmla="*/ 2147483647 h 91"/>
                    <a:gd name="T10" fmla="*/ 2147483647 w 133"/>
                    <a:gd name="T11" fmla="*/ 2147483647 h 91"/>
                    <a:gd name="T12" fmla="*/ 2147483647 w 133"/>
                    <a:gd name="T13" fmla="*/ 2147483647 h 91"/>
                    <a:gd name="T14" fmla="*/ 2147483647 w 133"/>
                    <a:gd name="T15" fmla="*/ 2147483647 h 91"/>
                    <a:gd name="T16" fmla="*/ 2147483647 w 133"/>
                    <a:gd name="T17" fmla="*/ 2147483647 h 91"/>
                    <a:gd name="T18" fmla="*/ 2147483647 w 133"/>
                    <a:gd name="T19" fmla="*/ 2147483647 h 91"/>
                    <a:gd name="T20" fmla="*/ 2147483647 w 133"/>
                    <a:gd name="T21" fmla="*/ 2147483647 h 91"/>
                    <a:gd name="T22" fmla="*/ 2147483647 w 133"/>
                    <a:gd name="T23" fmla="*/ 2147483647 h 91"/>
                    <a:gd name="T24" fmla="*/ 2147483647 w 133"/>
                    <a:gd name="T25" fmla="*/ 2147483647 h 91"/>
                    <a:gd name="T26" fmla="*/ 2147483647 w 133"/>
                    <a:gd name="T27" fmla="*/ 2147483647 h 91"/>
                    <a:gd name="T28" fmla="*/ 2147483647 w 133"/>
                    <a:gd name="T29" fmla="*/ 2147483647 h 91"/>
                    <a:gd name="T30" fmla="*/ 2147483647 w 133"/>
                    <a:gd name="T31" fmla="*/ 2147483647 h 91"/>
                    <a:gd name="T32" fmla="*/ 2147483647 w 133"/>
                    <a:gd name="T33" fmla="*/ 2147483647 h 91"/>
                    <a:gd name="T34" fmla="*/ 2147483647 w 133"/>
                    <a:gd name="T35" fmla="*/ 2147483647 h 91"/>
                    <a:gd name="T36" fmla="*/ 2147483647 w 133"/>
                    <a:gd name="T37" fmla="*/ 2147483647 h 91"/>
                    <a:gd name="T38" fmla="*/ 2147483647 w 133"/>
                    <a:gd name="T39" fmla="*/ 2147483647 h 91"/>
                    <a:gd name="T40" fmla="*/ 2147483647 w 133"/>
                    <a:gd name="T41" fmla="*/ 2147483647 h 91"/>
                    <a:gd name="T42" fmla="*/ 2147483647 w 133"/>
                    <a:gd name="T43" fmla="*/ 2147483647 h 91"/>
                    <a:gd name="T44" fmla="*/ 2147483647 w 133"/>
                    <a:gd name="T45" fmla="*/ 2147483647 h 91"/>
                    <a:gd name="T46" fmla="*/ 2147483647 w 133"/>
                    <a:gd name="T47" fmla="*/ 2147483647 h 91"/>
                    <a:gd name="T48" fmla="*/ 2147483647 w 133"/>
                    <a:gd name="T49" fmla="*/ 2147483647 h 91"/>
                    <a:gd name="T50" fmla="*/ 2147483647 w 133"/>
                    <a:gd name="T51" fmla="*/ 2147483647 h 91"/>
                    <a:gd name="T52" fmla="*/ 2147483647 w 133"/>
                    <a:gd name="T53" fmla="*/ 2147483647 h 91"/>
                    <a:gd name="T54" fmla="*/ 2147483647 w 133"/>
                    <a:gd name="T55" fmla="*/ 2147483647 h 91"/>
                    <a:gd name="T56" fmla="*/ 0 w 133"/>
                    <a:gd name="T57" fmla="*/ 2147483647 h 91"/>
                    <a:gd name="T58" fmla="*/ 2147483647 w 133"/>
                    <a:gd name="T59" fmla="*/ 2147483647 h 91"/>
                    <a:gd name="T60" fmla="*/ 2147483647 w 133"/>
                    <a:gd name="T61" fmla="*/ 2147483647 h 91"/>
                    <a:gd name="T62" fmla="*/ 2147483647 w 133"/>
                    <a:gd name="T63" fmla="*/ 2147483647 h 91"/>
                    <a:gd name="T64" fmla="*/ 2147483647 w 133"/>
                    <a:gd name="T65" fmla="*/ 2147483647 h 91"/>
                    <a:gd name="T66" fmla="*/ 2147483647 w 133"/>
                    <a:gd name="T67" fmla="*/ 2147483647 h 91"/>
                    <a:gd name="T68" fmla="*/ 2147483647 w 133"/>
                    <a:gd name="T69" fmla="*/ 0 h 91"/>
                    <a:gd name="T70" fmla="*/ 2147483647 w 133"/>
                    <a:gd name="T71" fmla="*/ 2147483647 h 91"/>
                    <a:gd name="T72" fmla="*/ 2147483647 w 133"/>
                    <a:gd name="T73" fmla="*/ 2147483647 h 91"/>
                    <a:gd name="T74" fmla="*/ 2147483647 w 133"/>
                    <a:gd name="T75" fmla="*/ 2147483647 h 91"/>
                    <a:gd name="T76" fmla="*/ 2147483647 w 133"/>
                    <a:gd name="T77" fmla="*/ 2147483647 h 91"/>
                    <a:gd name="T78" fmla="*/ 2147483647 w 133"/>
                    <a:gd name="T79" fmla="*/ 2147483647 h 91"/>
                    <a:gd name="T80" fmla="*/ 2147483647 w 133"/>
                    <a:gd name="T81" fmla="*/ 2147483647 h 91"/>
                    <a:gd name="T82" fmla="*/ 2147483647 w 133"/>
                    <a:gd name="T83" fmla="*/ 2147483647 h 91"/>
                    <a:gd name="T84" fmla="*/ 2147483647 w 133"/>
                    <a:gd name="T85" fmla="*/ 2147483647 h 91"/>
                    <a:gd name="T86" fmla="*/ 2147483647 w 133"/>
                    <a:gd name="T87" fmla="*/ 2147483647 h 91"/>
                    <a:gd name="T88" fmla="*/ 2147483647 w 133"/>
                    <a:gd name="T89" fmla="*/ 2147483647 h 91"/>
                    <a:gd name="T90" fmla="*/ 2147483647 w 133"/>
                    <a:gd name="T91" fmla="*/ 2147483647 h 91"/>
                    <a:gd name="T92" fmla="*/ 2147483647 w 133"/>
                    <a:gd name="T93" fmla="*/ 2147483647 h 91"/>
                    <a:gd name="T94" fmla="*/ 2147483647 w 133"/>
                    <a:gd name="T95" fmla="*/ 2147483647 h 91"/>
                    <a:gd name="T96" fmla="*/ 2147483647 w 133"/>
                    <a:gd name="T97" fmla="*/ 2147483647 h 91"/>
                    <a:gd name="T98" fmla="*/ 2147483647 w 133"/>
                    <a:gd name="T99" fmla="*/ 2147483647 h 91"/>
                    <a:gd name="T100" fmla="*/ 2147483647 w 133"/>
                    <a:gd name="T101" fmla="*/ 2147483647 h 91"/>
                    <a:gd name="T102" fmla="*/ 2147483647 w 133"/>
                    <a:gd name="T103" fmla="*/ 2147483647 h 9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33" h="91">
                      <a:moveTo>
                        <a:pt x="104" y="0"/>
                      </a:moveTo>
                      <a:lnTo>
                        <a:pt x="104" y="4"/>
                      </a:lnTo>
                      <a:lnTo>
                        <a:pt x="103" y="13"/>
                      </a:lnTo>
                      <a:lnTo>
                        <a:pt x="103" y="23"/>
                      </a:lnTo>
                      <a:lnTo>
                        <a:pt x="102" y="30"/>
                      </a:lnTo>
                      <a:lnTo>
                        <a:pt x="101" y="35"/>
                      </a:lnTo>
                      <a:lnTo>
                        <a:pt x="101" y="39"/>
                      </a:lnTo>
                      <a:lnTo>
                        <a:pt x="102" y="44"/>
                      </a:lnTo>
                      <a:lnTo>
                        <a:pt x="107" y="46"/>
                      </a:lnTo>
                      <a:lnTo>
                        <a:pt x="111" y="43"/>
                      </a:lnTo>
                      <a:lnTo>
                        <a:pt x="113" y="37"/>
                      </a:lnTo>
                      <a:lnTo>
                        <a:pt x="115" y="34"/>
                      </a:lnTo>
                      <a:lnTo>
                        <a:pt x="121" y="36"/>
                      </a:lnTo>
                      <a:lnTo>
                        <a:pt x="128" y="42"/>
                      </a:lnTo>
                      <a:lnTo>
                        <a:pt x="132" y="45"/>
                      </a:lnTo>
                      <a:lnTo>
                        <a:pt x="133" y="49"/>
                      </a:lnTo>
                      <a:lnTo>
                        <a:pt x="132" y="54"/>
                      </a:lnTo>
                      <a:lnTo>
                        <a:pt x="132" y="60"/>
                      </a:lnTo>
                      <a:lnTo>
                        <a:pt x="132" y="62"/>
                      </a:lnTo>
                      <a:lnTo>
                        <a:pt x="131" y="66"/>
                      </a:lnTo>
                      <a:lnTo>
                        <a:pt x="128" y="72"/>
                      </a:lnTo>
                      <a:lnTo>
                        <a:pt x="123" y="78"/>
                      </a:lnTo>
                      <a:lnTo>
                        <a:pt x="121" y="82"/>
                      </a:lnTo>
                      <a:lnTo>
                        <a:pt x="116" y="84"/>
                      </a:lnTo>
                      <a:lnTo>
                        <a:pt x="107" y="83"/>
                      </a:lnTo>
                      <a:lnTo>
                        <a:pt x="96" y="81"/>
                      </a:lnTo>
                      <a:lnTo>
                        <a:pt x="88" y="78"/>
                      </a:lnTo>
                      <a:lnTo>
                        <a:pt x="83" y="77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2" y="85"/>
                      </a:lnTo>
                      <a:lnTo>
                        <a:pt x="68" y="88"/>
                      </a:lnTo>
                      <a:lnTo>
                        <a:pt x="61" y="90"/>
                      </a:lnTo>
                      <a:lnTo>
                        <a:pt x="54" y="91"/>
                      </a:lnTo>
                      <a:lnTo>
                        <a:pt x="49" y="91"/>
                      </a:lnTo>
                      <a:lnTo>
                        <a:pt x="45" y="91"/>
                      </a:lnTo>
                      <a:lnTo>
                        <a:pt x="39" y="91"/>
                      </a:lnTo>
                      <a:lnTo>
                        <a:pt x="32" y="89"/>
                      </a:lnTo>
                      <a:lnTo>
                        <a:pt x="24" y="85"/>
                      </a:lnTo>
                      <a:lnTo>
                        <a:pt x="18" y="82"/>
                      </a:lnTo>
                      <a:lnTo>
                        <a:pt x="19" y="78"/>
                      </a:lnTo>
                      <a:lnTo>
                        <a:pt x="25" y="77"/>
                      </a:lnTo>
                      <a:lnTo>
                        <a:pt x="32" y="77"/>
                      </a:lnTo>
                      <a:lnTo>
                        <a:pt x="38" y="77"/>
                      </a:lnTo>
                      <a:lnTo>
                        <a:pt x="43" y="75"/>
                      </a:lnTo>
                      <a:lnTo>
                        <a:pt x="48" y="70"/>
                      </a:lnTo>
                      <a:lnTo>
                        <a:pt x="49" y="64"/>
                      </a:lnTo>
                      <a:lnTo>
                        <a:pt x="48" y="60"/>
                      </a:lnTo>
                      <a:lnTo>
                        <a:pt x="42" y="60"/>
                      </a:lnTo>
                      <a:lnTo>
                        <a:pt x="35" y="65"/>
                      </a:lnTo>
                      <a:lnTo>
                        <a:pt x="32" y="67"/>
                      </a:lnTo>
                      <a:lnTo>
                        <a:pt x="27" y="67"/>
                      </a:lnTo>
                      <a:lnTo>
                        <a:pt x="20" y="62"/>
                      </a:lnTo>
                      <a:lnTo>
                        <a:pt x="14" y="57"/>
                      </a:lnTo>
                      <a:lnTo>
                        <a:pt x="8" y="53"/>
                      </a:lnTo>
                      <a:lnTo>
                        <a:pt x="4" y="51"/>
                      </a:lnTo>
                      <a:lnTo>
                        <a:pt x="2" y="46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2" y="35"/>
                      </a:lnTo>
                      <a:lnTo>
                        <a:pt x="8" y="30"/>
                      </a:lnTo>
                      <a:lnTo>
                        <a:pt x="12" y="25"/>
                      </a:lnTo>
                      <a:lnTo>
                        <a:pt x="14" y="22"/>
                      </a:lnTo>
                      <a:lnTo>
                        <a:pt x="15" y="20"/>
                      </a:lnTo>
                      <a:lnTo>
                        <a:pt x="18" y="14"/>
                      </a:lnTo>
                      <a:lnTo>
                        <a:pt x="23" y="7"/>
                      </a:lnTo>
                      <a:lnTo>
                        <a:pt x="25" y="4"/>
                      </a:lnTo>
                      <a:lnTo>
                        <a:pt x="28" y="1"/>
                      </a:lnTo>
                      <a:lnTo>
                        <a:pt x="34" y="0"/>
                      </a:lnTo>
                      <a:lnTo>
                        <a:pt x="41" y="0"/>
                      </a:lnTo>
                      <a:lnTo>
                        <a:pt x="45" y="2"/>
                      </a:lnTo>
                      <a:lnTo>
                        <a:pt x="46" y="5"/>
                      </a:lnTo>
                      <a:lnTo>
                        <a:pt x="45" y="8"/>
                      </a:lnTo>
                      <a:lnTo>
                        <a:pt x="46" y="13"/>
                      </a:lnTo>
                      <a:lnTo>
                        <a:pt x="50" y="15"/>
                      </a:lnTo>
                      <a:lnTo>
                        <a:pt x="55" y="19"/>
                      </a:lnTo>
                      <a:lnTo>
                        <a:pt x="56" y="23"/>
                      </a:lnTo>
                      <a:lnTo>
                        <a:pt x="56" y="28"/>
                      </a:lnTo>
                      <a:lnTo>
                        <a:pt x="61" y="31"/>
                      </a:lnTo>
                      <a:lnTo>
                        <a:pt x="65" y="35"/>
                      </a:lnTo>
                      <a:lnTo>
                        <a:pt x="68" y="39"/>
                      </a:lnTo>
                      <a:lnTo>
                        <a:pt x="68" y="44"/>
                      </a:lnTo>
                      <a:lnTo>
                        <a:pt x="68" y="47"/>
                      </a:lnTo>
                      <a:lnTo>
                        <a:pt x="70" y="50"/>
                      </a:lnTo>
                      <a:lnTo>
                        <a:pt x="75" y="52"/>
                      </a:lnTo>
                      <a:lnTo>
                        <a:pt x="80" y="55"/>
                      </a:lnTo>
                      <a:lnTo>
                        <a:pt x="86" y="59"/>
                      </a:lnTo>
                      <a:lnTo>
                        <a:pt x="90" y="59"/>
                      </a:lnTo>
                      <a:lnTo>
                        <a:pt x="91" y="54"/>
                      </a:lnTo>
                      <a:lnTo>
                        <a:pt x="91" y="47"/>
                      </a:lnTo>
                      <a:lnTo>
                        <a:pt x="91" y="42"/>
                      </a:lnTo>
                      <a:lnTo>
                        <a:pt x="91" y="37"/>
                      </a:lnTo>
                      <a:lnTo>
                        <a:pt x="91" y="32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5" y="29"/>
                      </a:lnTo>
                      <a:lnTo>
                        <a:pt x="84" y="24"/>
                      </a:lnTo>
                      <a:lnTo>
                        <a:pt x="84" y="19"/>
                      </a:lnTo>
                      <a:lnTo>
                        <a:pt x="84" y="14"/>
                      </a:lnTo>
                      <a:lnTo>
                        <a:pt x="85" y="11"/>
                      </a:lnTo>
                      <a:lnTo>
                        <a:pt x="88" y="8"/>
                      </a:lnTo>
                      <a:lnTo>
                        <a:pt x="94" y="6"/>
                      </a:lnTo>
                      <a:lnTo>
                        <a:pt x="99" y="4"/>
                      </a:lnTo>
                      <a:lnTo>
                        <a:pt x="103" y="1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0" name="Freeform 434"/>
                <p:cNvSpPr>
                  <a:spLocks/>
                </p:cNvSpPr>
                <p:nvPr/>
              </p:nvSpPr>
              <p:spPr bwMode="auto">
                <a:xfrm>
                  <a:off x="1771650" y="1920875"/>
                  <a:ext cx="109538" cy="61913"/>
                </a:xfrm>
                <a:custGeom>
                  <a:avLst/>
                  <a:gdLst>
                    <a:gd name="T0" fmla="*/ 2147483647 w 102"/>
                    <a:gd name="T1" fmla="*/ 2147483647 h 60"/>
                    <a:gd name="T2" fmla="*/ 2147483647 w 102"/>
                    <a:gd name="T3" fmla="*/ 2147483647 h 60"/>
                    <a:gd name="T4" fmla="*/ 2147483647 w 102"/>
                    <a:gd name="T5" fmla="*/ 2147483647 h 60"/>
                    <a:gd name="T6" fmla="*/ 2147483647 w 102"/>
                    <a:gd name="T7" fmla="*/ 2147483647 h 60"/>
                    <a:gd name="T8" fmla="*/ 2147483647 w 102"/>
                    <a:gd name="T9" fmla="*/ 2147483647 h 60"/>
                    <a:gd name="T10" fmla="*/ 2147483647 w 102"/>
                    <a:gd name="T11" fmla="*/ 2147483647 h 60"/>
                    <a:gd name="T12" fmla="*/ 2147483647 w 102"/>
                    <a:gd name="T13" fmla="*/ 2147483647 h 60"/>
                    <a:gd name="T14" fmla="*/ 2147483647 w 102"/>
                    <a:gd name="T15" fmla="*/ 2147483647 h 60"/>
                    <a:gd name="T16" fmla="*/ 2147483647 w 102"/>
                    <a:gd name="T17" fmla="*/ 2147483647 h 60"/>
                    <a:gd name="T18" fmla="*/ 2147483647 w 102"/>
                    <a:gd name="T19" fmla="*/ 2147483647 h 60"/>
                    <a:gd name="T20" fmla="*/ 2147483647 w 102"/>
                    <a:gd name="T21" fmla="*/ 2147483647 h 60"/>
                    <a:gd name="T22" fmla="*/ 2147483647 w 102"/>
                    <a:gd name="T23" fmla="*/ 2147483647 h 60"/>
                    <a:gd name="T24" fmla="*/ 2147483647 w 102"/>
                    <a:gd name="T25" fmla="*/ 2147483647 h 60"/>
                    <a:gd name="T26" fmla="*/ 2147483647 w 102"/>
                    <a:gd name="T27" fmla="*/ 2147483647 h 60"/>
                    <a:gd name="T28" fmla="*/ 2147483647 w 102"/>
                    <a:gd name="T29" fmla="*/ 2147483647 h 60"/>
                    <a:gd name="T30" fmla="*/ 2147483647 w 102"/>
                    <a:gd name="T31" fmla="*/ 2147483647 h 60"/>
                    <a:gd name="T32" fmla="*/ 2147483647 w 102"/>
                    <a:gd name="T33" fmla="*/ 2147483647 h 60"/>
                    <a:gd name="T34" fmla="*/ 2147483647 w 102"/>
                    <a:gd name="T35" fmla="*/ 2147483647 h 60"/>
                    <a:gd name="T36" fmla="*/ 2147483647 w 102"/>
                    <a:gd name="T37" fmla="*/ 2147483647 h 60"/>
                    <a:gd name="T38" fmla="*/ 2147483647 w 102"/>
                    <a:gd name="T39" fmla="*/ 2147483647 h 60"/>
                    <a:gd name="T40" fmla="*/ 2147483647 w 102"/>
                    <a:gd name="T41" fmla="*/ 2147483647 h 60"/>
                    <a:gd name="T42" fmla="*/ 2147483647 w 102"/>
                    <a:gd name="T43" fmla="*/ 2147483647 h 60"/>
                    <a:gd name="T44" fmla="*/ 2147483647 w 102"/>
                    <a:gd name="T45" fmla="*/ 2147483647 h 60"/>
                    <a:gd name="T46" fmla="*/ 0 w 102"/>
                    <a:gd name="T47" fmla="*/ 2147483647 h 60"/>
                    <a:gd name="T48" fmla="*/ 2147483647 w 102"/>
                    <a:gd name="T49" fmla="*/ 2147483647 h 60"/>
                    <a:gd name="T50" fmla="*/ 2147483647 w 102"/>
                    <a:gd name="T51" fmla="*/ 2147483647 h 60"/>
                    <a:gd name="T52" fmla="*/ 2147483647 w 102"/>
                    <a:gd name="T53" fmla="*/ 2147483647 h 60"/>
                    <a:gd name="T54" fmla="*/ 2147483647 w 102"/>
                    <a:gd name="T55" fmla="*/ 2147483647 h 60"/>
                    <a:gd name="T56" fmla="*/ 2147483647 w 102"/>
                    <a:gd name="T57" fmla="*/ 2147483647 h 60"/>
                    <a:gd name="T58" fmla="*/ 2147483647 w 102"/>
                    <a:gd name="T59" fmla="*/ 2147483647 h 60"/>
                    <a:gd name="T60" fmla="*/ 2147483647 w 102"/>
                    <a:gd name="T61" fmla="*/ 2147483647 h 60"/>
                    <a:gd name="T62" fmla="*/ 2147483647 w 102"/>
                    <a:gd name="T63" fmla="*/ 2147483647 h 60"/>
                    <a:gd name="T64" fmla="*/ 2147483647 w 102"/>
                    <a:gd name="T65" fmla="*/ 0 h 60"/>
                    <a:gd name="T66" fmla="*/ 2147483647 w 102"/>
                    <a:gd name="T67" fmla="*/ 0 h 60"/>
                    <a:gd name="T68" fmla="*/ 2147483647 w 102"/>
                    <a:gd name="T69" fmla="*/ 0 h 60"/>
                    <a:gd name="T70" fmla="*/ 2147483647 w 102"/>
                    <a:gd name="T71" fmla="*/ 0 h 60"/>
                    <a:gd name="T72" fmla="*/ 2147483647 w 102"/>
                    <a:gd name="T73" fmla="*/ 0 h 60"/>
                    <a:gd name="T74" fmla="*/ 2147483647 w 102"/>
                    <a:gd name="T75" fmla="*/ 0 h 60"/>
                    <a:gd name="T76" fmla="*/ 2147483647 w 102"/>
                    <a:gd name="T77" fmla="*/ 2147483647 h 60"/>
                    <a:gd name="T78" fmla="*/ 2147483647 w 102"/>
                    <a:gd name="T79" fmla="*/ 2147483647 h 60"/>
                    <a:gd name="T80" fmla="*/ 2147483647 w 102"/>
                    <a:gd name="T81" fmla="*/ 2147483647 h 60"/>
                    <a:gd name="T82" fmla="*/ 2147483647 w 102"/>
                    <a:gd name="T83" fmla="*/ 2147483647 h 60"/>
                    <a:gd name="T84" fmla="*/ 2147483647 w 102"/>
                    <a:gd name="T85" fmla="*/ 2147483647 h 60"/>
                    <a:gd name="T86" fmla="*/ 2147483647 w 102"/>
                    <a:gd name="T87" fmla="*/ 2147483647 h 60"/>
                    <a:gd name="T88" fmla="*/ 2147483647 w 102"/>
                    <a:gd name="T89" fmla="*/ 2147483647 h 60"/>
                    <a:gd name="T90" fmla="*/ 2147483647 w 102"/>
                    <a:gd name="T91" fmla="*/ 2147483647 h 60"/>
                    <a:gd name="T92" fmla="*/ 2147483647 w 102"/>
                    <a:gd name="T93" fmla="*/ 2147483647 h 60"/>
                    <a:gd name="T94" fmla="*/ 2147483647 w 102"/>
                    <a:gd name="T95" fmla="*/ 2147483647 h 60"/>
                    <a:gd name="T96" fmla="*/ 2147483647 w 102"/>
                    <a:gd name="T97" fmla="*/ 2147483647 h 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2" h="60">
                      <a:moveTo>
                        <a:pt x="76" y="40"/>
                      </a:moveTo>
                      <a:lnTo>
                        <a:pt x="75" y="41"/>
                      </a:lnTo>
                      <a:lnTo>
                        <a:pt x="72" y="45"/>
                      </a:lnTo>
                      <a:lnTo>
                        <a:pt x="68" y="46"/>
                      </a:lnTo>
                      <a:lnTo>
                        <a:pt x="66" y="42"/>
                      </a:lnTo>
                      <a:lnTo>
                        <a:pt x="64" y="35"/>
                      </a:lnTo>
                      <a:lnTo>
                        <a:pt x="61" y="30"/>
                      </a:lnTo>
                      <a:lnTo>
                        <a:pt x="58" y="27"/>
                      </a:lnTo>
                      <a:lnTo>
                        <a:pt x="56" y="31"/>
                      </a:lnTo>
                      <a:lnTo>
                        <a:pt x="55" y="38"/>
                      </a:lnTo>
                      <a:lnTo>
                        <a:pt x="55" y="44"/>
                      </a:lnTo>
                      <a:lnTo>
                        <a:pt x="53" y="47"/>
                      </a:lnTo>
                      <a:lnTo>
                        <a:pt x="48" y="47"/>
                      </a:lnTo>
                      <a:lnTo>
                        <a:pt x="42" y="47"/>
                      </a:lnTo>
                      <a:lnTo>
                        <a:pt x="38" y="52"/>
                      </a:lnTo>
                      <a:lnTo>
                        <a:pt x="38" y="57"/>
                      </a:lnTo>
                      <a:lnTo>
                        <a:pt x="38" y="60"/>
                      </a:lnTo>
                      <a:lnTo>
                        <a:pt x="37" y="57"/>
                      </a:lnTo>
                      <a:lnTo>
                        <a:pt x="33" y="54"/>
                      </a:lnTo>
                      <a:lnTo>
                        <a:pt x="27" y="50"/>
                      </a:lnTo>
                      <a:lnTo>
                        <a:pt x="22" y="48"/>
                      </a:lnTo>
                      <a:lnTo>
                        <a:pt x="15" y="48"/>
                      </a:lnTo>
                      <a:lnTo>
                        <a:pt x="6" y="48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3" y="25"/>
                      </a:lnTo>
                      <a:lnTo>
                        <a:pt x="35" y="19"/>
                      </a:lnTo>
                      <a:lnTo>
                        <a:pt x="46" y="12"/>
                      </a:lnTo>
                      <a:lnTo>
                        <a:pt x="55" y="7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6" y="0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93" y="0"/>
                      </a:lnTo>
                      <a:lnTo>
                        <a:pt x="98" y="2"/>
                      </a:lnTo>
                      <a:lnTo>
                        <a:pt x="102" y="6"/>
                      </a:lnTo>
                      <a:lnTo>
                        <a:pt x="99" y="10"/>
                      </a:lnTo>
                      <a:lnTo>
                        <a:pt x="95" y="15"/>
                      </a:lnTo>
                      <a:lnTo>
                        <a:pt x="93" y="17"/>
                      </a:lnTo>
                      <a:lnTo>
                        <a:pt x="93" y="19"/>
                      </a:lnTo>
                      <a:lnTo>
                        <a:pt x="91" y="24"/>
                      </a:lnTo>
                      <a:lnTo>
                        <a:pt x="89" y="31"/>
                      </a:lnTo>
                      <a:lnTo>
                        <a:pt x="86" y="35"/>
                      </a:lnTo>
                      <a:lnTo>
                        <a:pt x="81" y="39"/>
                      </a:lnTo>
                      <a:lnTo>
                        <a:pt x="76" y="4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1" name="Freeform 435"/>
                <p:cNvSpPr>
                  <a:spLocks/>
                </p:cNvSpPr>
                <p:nvPr/>
              </p:nvSpPr>
              <p:spPr bwMode="auto">
                <a:xfrm>
                  <a:off x="1987550" y="1982788"/>
                  <a:ext cx="92075" cy="80962"/>
                </a:xfrm>
                <a:custGeom>
                  <a:avLst/>
                  <a:gdLst>
                    <a:gd name="T0" fmla="*/ 2147483647 w 86"/>
                    <a:gd name="T1" fmla="*/ 2147483647 h 80"/>
                    <a:gd name="T2" fmla="*/ 2147483647 w 86"/>
                    <a:gd name="T3" fmla="*/ 0 h 80"/>
                    <a:gd name="T4" fmla="*/ 2147483647 w 86"/>
                    <a:gd name="T5" fmla="*/ 2147483647 h 80"/>
                    <a:gd name="T6" fmla="*/ 2147483647 w 86"/>
                    <a:gd name="T7" fmla="*/ 2147483647 h 80"/>
                    <a:gd name="T8" fmla="*/ 2147483647 w 86"/>
                    <a:gd name="T9" fmla="*/ 2147483647 h 80"/>
                    <a:gd name="T10" fmla="*/ 2147483647 w 86"/>
                    <a:gd name="T11" fmla="*/ 2147483647 h 80"/>
                    <a:gd name="T12" fmla="*/ 2147483647 w 86"/>
                    <a:gd name="T13" fmla="*/ 2147483647 h 80"/>
                    <a:gd name="T14" fmla="*/ 2147483647 w 86"/>
                    <a:gd name="T15" fmla="*/ 2147483647 h 80"/>
                    <a:gd name="T16" fmla="*/ 2147483647 w 86"/>
                    <a:gd name="T17" fmla="*/ 2147483647 h 80"/>
                    <a:gd name="T18" fmla="*/ 2147483647 w 86"/>
                    <a:gd name="T19" fmla="*/ 2147483647 h 80"/>
                    <a:gd name="T20" fmla="*/ 2147483647 w 86"/>
                    <a:gd name="T21" fmla="*/ 2147483647 h 80"/>
                    <a:gd name="T22" fmla="*/ 2147483647 w 86"/>
                    <a:gd name="T23" fmla="*/ 2147483647 h 80"/>
                    <a:gd name="T24" fmla="*/ 2147483647 w 86"/>
                    <a:gd name="T25" fmla="*/ 2147483647 h 80"/>
                    <a:gd name="T26" fmla="*/ 2147483647 w 86"/>
                    <a:gd name="T27" fmla="*/ 2147483647 h 80"/>
                    <a:gd name="T28" fmla="*/ 2147483647 w 86"/>
                    <a:gd name="T29" fmla="*/ 2147483647 h 80"/>
                    <a:gd name="T30" fmla="*/ 2147483647 w 86"/>
                    <a:gd name="T31" fmla="*/ 2147483647 h 80"/>
                    <a:gd name="T32" fmla="*/ 2147483647 w 86"/>
                    <a:gd name="T33" fmla="*/ 2147483647 h 80"/>
                    <a:gd name="T34" fmla="*/ 2147483647 w 86"/>
                    <a:gd name="T35" fmla="*/ 2147483647 h 80"/>
                    <a:gd name="T36" fmla="*/ 2147483647 w 86"/>
                    <a:gd name="T37" fmla="*/ 2147483647 h 80"/>
                    <a:gd name="T38" fmla="*/ 2147483647 w 86"/>
                    <a:gd name="T39" fmla="*/ 2147483647 h 80"/>
                    <a:gd name="T40" fmla="*/ 2147483647 w 86"/>
                    <a:gd name="T41" fmla="*/ 2147483647 h 80"/>
                    <a:gd name="T42" fmla="*/ 2147483647 w 86"/>
                    <a:gd name="T43" fmla="*/ 2147483647 h 80"/>
                    <a:gd name="T44" fmla="*/ 2147483647 w 86"/>
                    <a:gd name="T45" fmla="*/ 2147483647 h 80"/>
                    <a:gd name="T46" fmla="*/ 2147483647 w 86"/>
                    <a:gd name="T47" fmla="*/ 2147483647 h 80"/>
                    <a:gd name="T48" fmla="*/ 2147483647 w 86"/>
                    <a:gd name="T49" fmla="*/ 2147483647 h 80"/>
                    <a:gd name="T50" fmla="*/ 2147483647 w 86"/>
                    <a:gd name="T51" fmla="*/ 2147483647 h 80"/>
                    <a:gd name="T52" fmla="*/ 2147483647 w 86"/>
                    <a:gd name="T53" fmla="*/ 2147483647 h 80"/>
                    <a:gd name="T54" fmla="*/ 2147483647 w 86"/>
                    <a:gd name="T55" fmla="*/ 2147483647 h 80"/>
                    <a:gd name="T56" fmla="*/ 2147483647 w 86"/>
                    <a:gd name="T57" fmla="*/ 2147483647 h 80"/>
                    <a:gd name="T58" fmla="*/ 2147483647 w 86"/>
                    <a:gd name="T59" fmla="*/ 2147483647 h 80"/>
                    <a:gd name="T60" fmla="*/ 2147483647 w 86"/>
                    <a:gd name="T61" fmla="*/ 2147483647 h 80"/>
                    <a:gd name="T62" fmla="*/ 2147483647 w 86"/>
                    <a:gd name="T63" fmla="*/ 2147483647 h 80"/>
                    <a:gd name="T64" fmla="*/ 2147483647 w 86"/>
                    <a:gd name="T65" fmla="*/ 2147483647 h 80"/>
                    <a:gd name="T66" fmla="*/ 2147483647 w 86"/>
                    <a:gd name="T67" fmla="*/ 2147483647 h 8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6" h="80">
                      <a:moveTo>
                        <a:pt x="20" y="16"/>
                      </a:moveTo>
                      <a:lnTo>
                        <a:pt x="17" y="12"/>
                      </a:lnTo>
                      <a:lnTo>
                        <a:pt x="10" y="5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9"/>
                      </a:lnTo>
                      <a:lnTo>
                        <a:pt x="2" y="15"/>
                      </a:lnTo>
                      <a:lnTo>
                        <a:pt x="3" y="22"/>
                      </a:lnTo>
                      <a:lnTo>
                        <a:pt x="4" y="27"/>
                      </a:lnTo>
                      <a:lnTo>
                        <a:pt x="5" y="33"/>
                      </a:lnTo>
                      <a:lnTo>
                        <a:pt x="8" y="38"/>
                      </a:lnTo>
                      <a:lnTo>
                        <a:pt x="11" y="41"/>
                      </a:lnTo>
                      <a:lnTo>
                        <a:pt x="15" y="42"/>
                      </a:lnTo>
                      <a:lnTo>
                        <a:pt x="18" y="42"/>
                      </a:lnTo>
                      <a:lnTo>
                        <a:pt x="22" y="42"/>
                      </a:lnTo>
                      <a:lnTo>
                        <a:pt x="24" y="43"/>
                      </a:lnTo>
                      <a:lnTo>
                        <a:pt x="23" y="47"/>
                      </a:lnTo>
                      <a:lnTo>
                        <a:pt x="20" y="52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31" y="54"/>
                      </a:lnTo>
                      <a:lnTo>
                        <a:pt x="38" y="53"/>
                      </a:lnTo>
                      <a:lnTo>
                        <a:pt x="41" y="53"/>
                      </a:lnTo>
                      <a:lnTo>
                        <a:pt x="42" y="54"/>
                      </a:lnTo>
                      <a:lnTo>
                        <a:pt x="42" y="58"/>
                      </a:lnTo>
                      <a:lnTo>
                        <a:pt x="40" y="65"/>
                      </a:lnTo>
                      <a:lnTo>
                        <a:pt x="38" y="73"/>
                      </a:lnTo>
                      <a:lnTo>
                        <a:pt x="38" y="79"/>
                      </a:lnTo>
                      <a:lnTo>
                        <a:pt x="43" y="80"/>
                      </a:lnTo>
                      <a:lnTo>
                        <a:pt x="54" y="77"/>
                      </a:lnTo>
                      <a:lnTo>
                        <a:pt x="64" y="72"/>
                      </a:lnTo>
                      <a:lnTo>
                        <a:pt x="72" y="66"/>
                      </a:lnTo>
                      <a:lnTo>
                        <a:pt x="76" y="64"/>
                      </a:lnTo>
                      <a:lnTo>
                        <a:pt x="75" y="62"/>
                      </a:lnTo>
                      <a:lnTo>
                        <a:pt x="72" y="57"/>
                      </a:lnTo>
                      <a:lnTo>
                        <a:pt x="72" y="54"/>
                      </a:lnTo>
                      <a:lnTo>
                        <a:pt x="75" y="54"/>
                      </a:lnTo>
                      <a:lnTo>
                        <a:pt x="79" y="56"/>
                      </a:lnTo>
                      <a:lnTo>
                        <a:pt x="84" y="58"/>
                      </a:lnTo>
                      <a:lnTo>
                        <a:pt x="86" y="57"/>
                      </a:lnTo>
                      <a:lnTo>
                        <a:pt x="83" y="50"/>
                      </a:lnTo>
                      <a:lnTo>
                        <a:pt x="77" y="42"/>
                      </a:lnTo>
                      <a:lnTo>
                        <a:pt x="72" y="39"/>
                      </a:lnTo>
                      <a:lnTo>
                        <a:pt x="71" y="37"/>
                      </a:lnTo>
                      <a:lnTo>
                        <a:pt x="72" y="31"/>
                      </a:lnTo>
                      <a:lnTo>
                        <a:pt x="76" y="22"/>
                      </a:lnTo>
                      <a:lnTo>
                        <a:pt x="77" y="15"/>
                      </a:lnTo>
                      <a:lnTo>
                        <a:pt x="76" y="9"/>
                      </a:lnTo>
                      <a:lnTo>
                        <a:pt x="71" y="7"/>
                      </a:lnTo>
                      <a:lnTo>
                        <a:pt x="65" y="8"/>
                      </a:lnTo>
                      <a:lnTo>
                        <a:pt x="64" y="10"/>
                      </a:lnTo>
                      <a:lnTo>
                        <a:pt x="63" y="12"/>
                      </a:lnTo>
                      <a:lnTo>
                        <a:pt x="60" y="11"/>
                      </a:lnTo>
                      <a:lnTo>
                        <a:pt x="55" y="8"/>
                      </a:lnTo>
                      <a:lnTo>
                        <a:pt x="50" y="3"/>
                      </a:lnTo>
                      <a:lnTo>
                        <a:pt x="47" y="2"/>
                      </a:lnTo>
                      <a:lnTo>
                        <a:pt x="45" y="3"/>
                      </a:lnTo>
                      <a:lnTo>
                        <a:pt x="45" y="7"/>
                      </a:lnTo>
                      <a:lnTo>
                        <a:pt x="47" y="11"/>
                      </a:lnTo>
                      <a:lnTo>
                        <a:pt x="48" y="13"/>
                      </a:lnTo>
                      <a:lnTo>
                        <a:pt x="47" y="16"/>
                      </a:lnTo>
                      <a:lnTo>
                        <a:pt x="43" y="15"/>
                      </a:lnTo>
                      <a:lnTo>
                        <a:pt x="39" y="11"/>
                      </a:lnTo>
                      <a:lnTo>
                        <a:pt x="35" y="9"/>
                      </a:lnTo>
                      <a:lnTo>
                        <a:pt x="32" y="11"/>
                      </a:lnTo>
                      <a:lnTo>
                        <a:pt x="28" y="15"/>
                      </a:lnTo>
                      <a:lnTo>
                        <a:pt x="25" y="16"/>
                      </a:lnTo>
                      <a:lnTo>
                        <a:pt x="22" y="16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2" name="Freeform 436"/>
                <p:cNvSpPr>
                  <a:spLocks/>
                </p:cNvSpPr>
                <p:nvPr/>
              </p:nvSpPr>
              <p:spPr bwMode="auto">
                <a:xfrm>
                  <a:off x="2081213" y="2032000"/>
                  <a:ext cx="36512" cy="46038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2147483647 h 46"/>
                    <a:gd name="T8" fmla="*/ 2147483647 w 34"/>
                    <a:gd name="T9" fmla="*/ 2147483647 h 46"/>
                    <a:gd name="T10" fmla="*/ 2147483647 w 34"/>
                    <a:gd name="T11" fmla="*/ 2147483647 h 46"/>
                    <a:gd name="T12" fmla="*/ 2147483647 w 34"/>
                    <a:gd name="T13" fmla="*/ 2147483647 h 46"/>
                    <a:gd name="T14" fmla="*/ 0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0 h 46"/>
                    <a:gd name="T50" fmla="*/ 2147483647 w 34"/>
                    <a:gd name="T51" fmla="*/ 0 h 46"/>
                    <a:gd name="T52" fmla="*/ 2147483647 w 34"/>
                    <a:gd name="T53" fmla="*/ 0 h 46"/>
                    <a:gd name="T54" fmla="*/ 2147483647 w 34"/>
                    <a:gd name="T55" fmla="*/ 2147483647 h 46"/>
                    <a:gd name="T56" fmla="*/ 2147483647 w 34"/>
                    <a:gd name="T57" fmla="*/ 2147483647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4" h="46">
                      <a:moveTo>
                        <a:pt x="14" y="4"/>
                      </a:moveTo>
                      <a:lnTo>
                        <a:pt x="14" y="5"/>
                      </a:lnTo>
                      <a:lnTo>
                        <a:pt x="13" y="7"/>
                      </a:lnTo>
                      <a:lnTo>
                        <a:pt x="11" y="12"/>
                      </a:lnTo>
                      <a:lnTo>
                        <a:pt x="7" y="15"/>
                      </a:lnTo>
                      <a:lnTo>
                        <a:pt x="4" y="18"/>
                      </a:lnTo>
                      <a:lnTo>
                        <a:pt x="1" y="23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7" y="35"/>
                      </a:lnTo>
                      <a:lnTo>
                        <a:pt x="12" y="37"/>
                      </a:lnTo>
                      <a:lnTo>
                        <a:pt x="16" y="40"/>
                      </a:lnTo>
                      <a:lnTo>
                        <a:pt x="19" y="44"/>
                      </a:lnTo>
                      <a:lnTo>
                        <a:pt x="22" y="46"/>
                      </a:lnTo>
                      <a:lnTo>
                        <a:pt x="27" y="44"/>
                      </a:lnTo>
                      <a:lnTo>
                        <a:pt x="31" y="40"/>
                      </a:lnTo>
                      <a:lnTo>
                        <a:pt x="34" y="35"/>
                      </a:lnTo>
                      <a:lnTo>
                        <a:pt x="34" y="29"/>
                      </a:lnTo>
                      <a:lnTo>
                        <a:pt x="33" y="24"/>
                      </a:lnTo>
                      <a:lnTo>
                        <a:pt x="30" y="20"/>
                      </a:lnTo>
                      <a:lnTo>
                        <a:pt x="30" y="15"/>
                      </a:ln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3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3" name="Freeform 437"/>
                <p:cNvSpPr>
                  <a:spLocks/>
                </p:cNvSpPr>
                <p:nvPr/>
              </p:nvSpPr>
              <p:spPr bwMode="auto">
                <a:xfrm>
                  <a:off x="2071688" y="1968500"/>
                  <a:ext cx="215900" cy="103188"/>
                </a:xfrm>
                <a:custGeom>
                  <a:avLst/>
                  <a:gdLst>
                    <a:gd name="T0" fmla="*/ 2147483647 w 202"/>
                    <a:gd name="T1" fmla="*/ 2147483647 h 100"/>
                    <a:gd name="T2" fmla="*/ 2147483647 w 202"/>
                    <a:gd name="T3" fmla="*/ 2147483647 h 100"/>
                    <a:gd name="T4" fmla="*/ 2147483647 w 202"/>
                    <a:gd name="T5" fmla="*/ 2147483647 h 100"/>
                    <a:gd name="T6" fmla="*/ 2147483647 w 202"/>
                    <a:gd name="T7" fmla="*/ 2147483647 h 100"/>
                    <a:gd name="T8" fmla="*/ 2147483647 w 202"/>
                    <a:gd name="T9" fmla="*/ 2147483647 h 100"/>
                    <a:gd name="T10" fmla="*/ 2147483647 w 202"/>
                    <a:gd name="T11" fmla="*/ 2147483647 h 100"/>
                    <a:gd name="T12" fmla="*/ 2147483647 w 202"/>
                    <a:gd name="T13" fmla="*/ 2147483647 h 100"/>
                    <a:gd name="T14" fmla="*/ 2147483647 w 202"/>
                    <a:gd name="T15" fmla="*/ 2147483647 h 100"/>
                    <a:gd name="T16" fmla="*/ 2147483647 w 202"/>
                    <a:gd name="T17" fmla="*/ 2147483647 h 100"/>
                    <a:gd name="T18" fmla="*/ 2147483647 w 202"/>
                    <a:gd name="T19" fmla="*/ 2147483647 h 100"/>
                    <a:gd name="T20" fmla="*/ 2147483647 w 202"/>
                    <a:gd name="T21" fmla="*/ 2147483647 h 100"/>
                    <a:gd name="T22" fmla="*/ 2147483647 w 202"/>
                    <a:gd name="T23" fmla="*/ 2147483647 h 100"/>
                    <a:gd name="T24" fmla="*/ 2147483647 w 202"/>
                    <a:gd name="T25" fmla="*/ 2147483647 h 100"/>
                    <a:gd name="T26" fmla="*/ 2147483647 w 202"/>
                    <a:gd name="T27" fmla="*/ 2147483647 h 100"/>
                    <a:gd name="T28" fmla="*/ 2147483647 w 202"/>
                    <a:gd name="T29" fmla="*/ 2147483647 h 100"/>
                    <a:gd name="T30" fmla="*/ 2147483647 w 202"/>
                    <a:gd name="T31" fmla="*/ 2147483647 h 100"/>
                    <a:gd name="T32" fmla="*/ 2147483647 w 202"/>
                    <a:gd name="T33" fmla="*/ 2147483647 h 100"/>
                    <a:gd name="T34" fmla="*/ 2147483647 w 202"/>
                    <a:gd name="T35" fmla="*/ 2147483647 h 100"/>
                    <a:gd name="T36" fmla="*/ 2147483647 w 202"/>
                    <a:gd name="T37" fmla="*/ 2147483647 h 100"/>
                    <a:gd name="T38" fmla="*/ 2147483647 w 202"/>
                    <a:gd name="T39" fmla="*/ 2147483647 h 100"/>
                    <a:gd name="T40" fmla="*/ 2147483647 w 202"/>
                    <a:gd name="T41" fmla="*/ 2147483647 h 100"/>
                    <a:gd name="T42" fmla="*/ 2147483647 w 202"/>
                    <a:gd name="T43" fmla="*/ 2147483647 h 100"/>
                    <a:gd name="T44" fmla="*/ 2147483647 w 202"/>
                    <a:gd name="T45" fmla="*/ 2147483647 h 100"/>
                    <a:gd name="T46" fmla="*/ 2147483647 w 202"/>
                    <a:gd name="T47" fmla="*/ 2147483647 h 100"/>
                    <a:gd name="T48" fmla="*/ 2147483647 w 202"/>
                    <a:gd name="T49" fmla="*/ 2147483647 h 100"/>
                    <a:gd name="T50" fmla="*/ 2147483647 w 202"/>
                    <a:gd name="T51" fmla="*/ 2147483647 h 100"/>
                    <a:gd name="T52" fmla="*/ 2147483647 w 202"/>
                    <a:gd name="T53" fmla="*/ 2147483647 h 100"/>
                    <a:gd name="T54" fmla="*/ 0 w 202"/>
                    <a:gd name="T55" fmla="*/ 2147483647 h 100"/>
                    <a:gd name="T56" fmla="*/ 2147483647 w 202"/>
                    <a:gd name="T57" fmla="*/ 2147483647 h 100"/>
                    <a:gd name="T58" fmla="*/ 2147483647 w 202"/>
                    <a:gd name="T59" fmla="*/ 0 h 100"/>
                    <a:gd name="T60" fmla="*/ 2147483647 w 202"/>
                    <a:gd name="T61" fmla="*/ 2147483647 h 100"/>
                    <a:gd name="T62" fmla="*/ 2147483647 w 202"/>
                    <a:gd name="T63" fmla="*/ 2147483647 h 100"/>
                    <a:gd name="T64" fmla="*/ 2147483647 w 202"/>
                    <a:gd name="T65" fmla="*/ 2147483647 h 100"/>
                    <a:gd name="T66" fmla="*/ 2147483647 w 202"/>
                    <a:gd name="T67" fmla="*/ 2147483647 h 100"/>
                    <a:gd name="T68" fmla="*/ 2147483647 w 202"/>
                    <a:gd name="T69" fmla="*/ 2147483647 h 100"/>
                    <a:gd name="T70" fmla="*/ 2147483647 w 202"/>
                    <a:gd name="T71" fmla="*/ 2147483647 h 100"/>
                    <a:gd name="T72" fmla="*/ 2147483647 w 202"/>
                    <a:gd name="T73" fmla="*/ 2147483647 h 100"/>
                    <a:gd name="T74" fmla="*/ 2147483647 w 202"/>
                    <a:gd name="T75" fmla="*/ 2147483647 h 100"/>
                    <a:gd name="T76" fmla="*/ 2147483647 w 202"/>
                    <a:gd name="T77" fmla="*/ 2147483647 h 100"/>
                    <a:gd name="T78" fmla="*/ 2147483647 w 202"/>
                    <a:gd name="T79" fmla="*/ 2147483647 h 100"/>
                    <a:gd name="T80" fmla="*/ 2147483647 w 202"/>
                    <a:gd name="T81" fmla="*/ 2147483647 h 100"/>
                    <a:gd name="T82" fmla="*/ 2147483647 w 202"/>
                    <a:gd name="T83" fmla="*/ 2147483647 h 100"/>
                    <a:gd name="T84" fmla="*/ 2147483647 w 202"/>
                    <a:gd name="T85" fmla="*/ 2147483647 h 100"/>
                    <a:gd name="T86" fmla="*/ 2147483647 w 202"/>
                    <a:gd name="T87" fmla="*/ 2147483647 h 1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202" h="100">
                      <a:moveTo>
                        <a:pt x="166" y="28"/>
                      </a:moveTo>
                      <a:lnTo>
                        <a:pt x="169" y="29"/>
                      </a:lnTo>
                      <a:lnTo>
                        <a:pt x="176" y="30"/>
                      </a:lnTo>
                      <a:lnTo>
                        <a:pt x="184" y="33"/>
                      </a:lnTo>
                      <a:lnTo>
                        <a:pt x="191" y="37"/>
                      </a:lnTo>
                      <a:lnTo>
                        <a:pt x="196" y="41"/>
                      </a:lnTo>
                      <a:lnTo>
                        <a:pt x="198" y="46"/>
                      </a:lnTo>
                      <a:lnTo>
                        <a:pt x="201" y="52"/>
                      </a:lnTo>
                      <a:lnTo>
                        <a:pt x="201" y="60"/>
                      </a:lnTo>
                      <a:lnTo>
                        <a:pt x="201" y="67"/>
                      </a:lnTo>
                      <a:lnTo>
                        <a:pt x="202" y="69"/>
                      </a:lnTo>
                      <a:lnTo>
                        <a:pt x="201" y="73"/>
                      </a:lnTo>
                      <a:lnTo>
                        <a:pt x="196" y="76"/>
                      </a:lnTo>
                      <a:lnTo>
                        <a:pt x="190" y="81"/>
                      </a:lnTo>
                      <a:lnTo>
                        <a:pt x="186" y="84"/>
                      </a:lnTo>
                      <a:lnTo>
                        <a:pt x="180" y="85"/>
                      </a:lnTo>
                      <a:lnTo>
                        <a:pt x="172" y="85"/>
                      </a:lnTo>
                      <a:lnTo>
                        <a:pt x="166" y="84"/>
                      </a:lnTo>
                      <a:lnTo>
                        <a:pt x="163" y="83"/>
                      </a:lnTo>
                      <a:lnTo>
                        <a:pt x="160" y="84"/>
                      </a:lnTo>
                      <a:lnTo>
                        <a:pt x="156" y="88"/>
                      </a:lnTo>
                      <a:lnTo>
                        <a:pt x="152" y="90"/>
                      </a:lnTo>
                      <a:lnTo>
                        <a:pt x="148" y="91"/>
                      </a:lnTo>
                      <a:lnTo>
                        <a:pt x="142" y="92"/>
                      </a:lnTo>
                      <a:lnTo>
                        <a:pt x="136" y="92"/>
                      </a:lnTo>
                      <a:lnTo>
                        <a:pt x="130" y="93"/>
                      </a:lnTo>
                      <a:lnTo>
                        <a:pt x="125" y="93"/>
                      </a:lnTo>
                      <a:lnTo>
                        <a:pt x="120" y="94"/>
                      </a:lnTo>
                      <a:lnTo>
                        <a:pt x="116" y="96"/>
                      </a:lnTo>
                      <a:lnTo>
                        <a:pt x="111" y="98"/>
                      </a:lnTo>
                      <a:lnTo>
                        <a:pt x="106" y="99"/>
                      </a:lnTo>
                      <a:lnTo>
                        <a:pt x="100" y="100"/>
                      </a:lnTo>
                      <a:lnTo>
                        <a:pt x="92" y="100"/>
                      </a:lnTo>
                      <a:lnTo>
                        <a:pt x="84" y="99"/>
                      </a:lnTo>
                      <a:lnTo>
                        <a:pt x="77" y="99"/>
                      </a:lnTo>
                      <a:lnTo>
                        <a:pt x="73" y="97"/>
                      </a:lnTo>
                      <a:lnTo>
                        <a:pt x="68" y="93"/>
                      </a:lnTo>
                      <a:lnTo>
                        <a:pt x="63" y="90"/>
                      </a:lnTo>
                      <a:lnTo>
                        <a:pt x="58" y="85"/>
                      </a:lnTo>
                      <a:lnTo>
                        <a:pt x="53" y="79"/>
                      </a:lnTo>
                      <a:lnTo>
                        <a:pt x="52" y="71"/>
                      </a:lnTo>
                      <a:lnTo>
                        <a:pt x="53" y="61"/>
                      </a:lnTo>
                      <a:lnTo>
                        <a:pt x="53" y="54"/>
                      </a:lnTo>
                      <a:lnTo>
                        <a:pt x="53" y="48"/>
                      </a:lnTo>
                      <a:lnTo>
                        <a:pt x="51" y="44"/>
                      </a:lnTo>
                      <a:lnTo>
                        <a:pt x="49" y="39"/>
                      </a:lnTo>
                      <a:lnTo>
                        <a:pt x="46" y="35"/>
                      </a:lnTo>
                      <a:lnTo>
                        <a:pt x="42" y="32"/>
                      </a:lnTo>
                      <a:lnTo>
                        <a:pt x="36" y="32"/>
                      </a:lnTo>
                      <a:lnTo>
                        <a:pt x="30" y="33"/>
                      </a:lnTo>
                      <a:lnTo>
                        <a:pt x="28" y="35"/>
                      </a:lnTo>
                      <a:lnTo>
                        <a:pt x="24" y="35"/>
                      </a:lnTo>
                      <a:lnTo>
                        <a:pt x="20" y="31"/>
                      </a:lnTo>
                      <a:lnTo>
                        <a:pt x="12" y="25"/>
                      </a:lnTo>
                      <a:lnTo>
                        <a:pt x="5" y="22"/>
                      </a:lnTo>
                      <a:lnTo>
                        <a:pt x="0" y="16"/>
                      </a:lnTo>
                      <a:lnTo>
                        <a:pt x="1" y="9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0" y="6"/>
                      </a:lnTo>
                      <a:lnTo>
                        <a:pt x="34" y="12"/>
                      </a:lnTo>
                      <a:lnTo>
                        <a:pt x="37" y="17"/>
                      </a:lnTo>
                      <a:lnTo>
                        <a:pt x="43" y="21"/>
                      </a:lnTo>
                      <a:lnTo>
                        <a:pt x="49" y="20"/>
                      </a:lnTo>
                      <a:lnTo>
                        <a:pt x="52" y="16"/>
                      </a:lnTo>
                      <a:lnTo>
                        <a:pt x="54" y="13"/>
                      </a:lnTo>
                      <a:lnTo>
                        <a:pt x="59" y="12"/>
                      </a:lnTo>
                      <a:lnTo>
                        <a:pt x="63" y="13"/>
                      </a:lnTo>
                      <a:lnTo>
                        <a:pt x="67" y="13"/>
                      </a:lnTo>
                      <a:lnTo>
                        <a:pt x="69" y="16"/>
                      </a:lnTo>
                      <a:lnTo>
                        <a:pt x="70" y="21"/>
                      </a:lnTo>
                      <a:lnTo>
                        <a:pt x="73" y="29"/>
                      </a:lnTo>
                      <a:lnTo>
                        <a:pt x="80" y="36"/>
                      </a:lnTo>
                      <a:lnTo>
                        <a:pt x="85" y="43"/>
                      </a:lnTo>
                      <a:lnTo>
                        <a:pt x="88" y="50"/>
                      </a:lnTo>
                      <a:lnTo>
                        <a:pt x="91" y="53"/>
                      </a:lnTo>
                      <a:lnTo>
                        <a:pt x="100" y="52"/>
                      </a:lnTo>
                      <a:lnTo>
                        <a:pt x="111" y="51"/>
                      </a:lnTo>
                      <a:lnTo>
                        <a:pt x="119" y="52"/>
                      </a:lnTo>
                      <a:lnTo>
                        <a:pt x="123" y="53"/>
                      </a:lnTo>
                      <a:lnTo>
                        <a:pt x="128" y="51"/>
                      </a:lnTo>
                      <a:lnTo>
                        <a:pt x="133" y="46"/>
                      </a:lnTo>
                      <a:lnTo>
                        <a:pt x="138" y="41"/>
                      </a:lnTo>
                      <a:lnTo>
                        <a:pt x="143" y="37"/>
                      </a:lnTo>
                      <a:lnTo>
                        <a:pt x="149" y="32"/>
                      </a:lnTo>
                      <a:lnTo>
                        <a:pt x="154" y="29"/>
                      </a:lnTo>
                      <a:lnTo>
                        <a:pt x="166" y="2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4" name="Freeform 438"/>
                <p:cNvSpPr>
                  <a:spLocks/>
                </p:cNvSpPr>
                <p:nvPr/>
              </p:nvSpPr>
              <p:spPr bwMode="auto">
                <a:xfrm>
                  <a:off x="1901825" y="1903413"/>
                  <a:ext cx="44450" cy="38100"/>
                </a:xfrm>
                <a:custGeom>
                  <a:avLst/>
                  <a:gdLst>
                    <a:gd name="T0" fmla="*/ 2147483647 w 40"/>
                    <a:gd name="T1" fmla="*/ 2147483647 h 37"/>
                    <a:gd name="T2" fmla="*/ 2147483647 w 40"/>
                    <a:gd name="T3" fmla="*/ 2147483647 h 37"/>
                    <a:gd name="T4" fmla="*/ 2147483647 w 40"/>
                    <a:gd name="T5" fmla="*/ 2147483647 h 37"/>
                    <a:gd name="T6" fmla="*/ 2147483647 w 40"/>
                    <a:gd name="T7" fmla="*/ 2147483647 h 37"/>
                    <a:gd name="T8" fmla="*/ 2147483647 w 40"/>
                    <a:gd name="T9" fmla="*/ 2147483647 h 37"/>
                    <a:gd name="T10" fmla="*/ 2147483647 w 40"/>
                    <a:gd name="T11" fmla="*/ 2147483647 h 37"/>
                    <a:gd name="T12" fmla="*/ 2147483647 w 40"/>
                    <a:gd name="T13" fmla="*/ 2147483647 h 37"/>
                    <a:gd name="T14" fmla="*/ 2147483647 w 40"/>
                    <a:gd name="T15" fmla="*/ 2147483647 h 37"/>
                    <a:gd name="T16" fmla="*/ 2147483647 w 40"/>
                    <a:gd name="T17" fmla="*/ 2147483647 h 37"/>
                    <a:gd name="T18" fmla="*/ 2147483647 w 40"/>
                    <a:gd name="T19" fmla="*/ 2147483647 h 37"/>
                    <a:gd name="T20" fmla="*/ 2147483647 w 40"/>
                    <a:gd name="T21" fmla="*/ 2147483647 h 37"/>
                    <a:gd name="T22" fmla="*/ 2147483647 w 40"/>
                    <a:gd name="T23" fmla="*/ 2147483647 h 37"/>
                    <a:gd name="T24" fmla="*/ 2147483647 w 40"/>
                    <a:gd name="T25" fmla="*/ 2147483647 h 37"/>
                    <a:gd name="T26" fmla="*/ 2147483647 w 40"/>
                    <a:gd name="T27" fmla="*/ 2147483647 h 37"/>
                    <a:gd name="T28" fmla="*/ 0 w 40"/>
                    <a:gd name="T29" fmla="*/ 2147483647 h 37"/>
                    <a:gd name="T30" fmla="*/ 2147483647 w 40"/>
                    <a:gd name="T31" fmla="*/ 2147483647 h 37"/>
                    <a:gd name="T32" fmla="*/ 2147483647 w 40"/>
                    <a:gd name="T33" fmla="*/ 2147483647 h 37"/>
                    <a:gd name="T34" fmla="*/ 2147483647 w 40"/>
                    <a:gd name="T35" fmla="*/ 2147483647 h 37"/>
                    <a:gd name="T36" fmla="*/ 2147483647 w 40"/>
                    <a:gd name="T37" fmla="*/ 2147483647 h 37"/>
                    <a:gd name="T38" fmla="*/ 2147483647 w 40"/>
                    <a:gd name="T39" fmla="*/ 0 h 37"/>
                    <a:gd name="T40" fmla="*/ 2147483647 w 40"/>
                    <a:gd name="T41" fmla="*/ 2147483647 h 37"/>
                    <a:gd name="T42" fmla="*/ 2147483647 w 40"/>
                    <a:gd name="T43" fmla="*/ 2147483647 h 37"/>
                    <a:gd name="T44" fmla="*/ 2147483647 w 40"/>
                    <a:gd name="T45" fmla="*/ 2147483647 h 37"/>
                    <a:gd name="T46" fmla="*/ 2147483647 w 40"/>
                    <a:gd name="T47" fmla="*/ 2147483647 h 37"/>
                    <a:gd name="T48" fmla="*/ 2147483647 w 40"/>
                    <a:gd name="T49" fmla="*/ 2147483647 h 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7">
                      <a:moveTo>
                        <a:pt x="38" y="20"/>
                      </a:moveTo>
                      <a:lnTo>
                        <a:pt x="37" y="21"/>
                      </a:lnTo>
                      <a:lnTo>
                        <a:pt x="35" y="26"/>
                      </a:lnTo>
                      <a:lnTo>
                        <a:pt x="32" y="30"/>
                      </a:lnTo>
                      <a:lnTo>
                        <a:pt x="28" y="34"/>
                      </a:lnTo>
                      <a:lnTo>
                        <a:pt x="24" y="36"/>
                      </a:lnTo>
                      <a:lnTo>
                        <a:pt x="19" y="37"/>
                      </a:lnTo>
                      <a:lnTo>
                        <a:pt x="14" y="37"/>
                      </a:lnTo>
                      <a:lnTo>
                        <a:pt x="13" y="37"/>
                      </a:lnTo>
                      <a:lnTo>
                        <a:pt x="12" y="36"/>
                      </a:lnTo>
                      <a:lnTo>
                        <a:pt x="11" y="34"/>
                      </a:lnTo>
                      <a:lnTo>
                        <a:pt x="9" y="32"/>
                      </a:lnTo>
                      <a:lnTo>
                        <a:pt x="5" y="28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6" y="12"/>
                      </a:lnTo>
                      <a:lnTo>
                        <a:pt x="12" y="7"/>
                      </a:lnTo>
                      <a:lnTo>
                        <a:pt x="17" y="3"/>
                      </a:lnTo>
                      <a:lnTo>
                        <a:pt x="20" y="0"/>
                      </a:lnTo>
                      <a:lnTo>
                        <a:pt x="25" y="2"/>
                      </a:lnTo>
                      <a:lnTo>
                        <a:pt x="32" y="4"/>
                      </a:lnTo>
                      <a:lnTo>
                        <a:pt x="37" y="7"/>
                      </a:lnTo>
                      <a:lnTo>
                        <a:pt x="4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5" name="Freeform 439"/>
                <p:cNvSpPr>
                  <a:spLocks/>
                </p:cNvSpPr>
                <p:nvPr/>
              </p:nvSpPr>
              <p:spPr bwMode="auto">
                <a:xfrm flipV="1">
                  <a:off x="2071688" y="1662113"/>
                  <a:ext cx="215900" cy="323850"/>
                </a:xfrm>
                <a:custGeom>
                  <a:avLst/>
                  <a:gdLst>
                    <a:gd name="T0" fmla="*/ 2147483647 w 201"/>
                    <a:gd name="T1" fmla="*/ 2147483647 h 319"/>
                    <a:gd name="T2" fmla="*/ 2147483647 w 201"/>
                    <a:gd name="T3" fmla="*/ 2147483647 h 319"/>
                    <a:gd name="T4" fmla="*/ 2147483647 w 201"/>
                    <a:gd name="T5" fmla="*/ 2147483647 h 319"/>
                    <a:gd name="T6" fmla="*/ 2147483647 w 201"/>
                    <a:gd name="T7" fmla="*/ 2147483647 h 319"/>
                    <a:gd name="T8" fmla="*/ 2147483647 w 201"/>
                    <a:gd name="T9" fmla="*/ 2147483647 h 319"/>
                    <a:gd name="T10" fmla="*/ 2147483647 w 201"/>
                    <a:gd name="T11" fmla="*/ 2147483647 h 319"/>
                    <a:gd name="T12" fmla="*/ 2147483647 w 201"/>
                    <a:gd name="T13" fmla="*/ 2147483647 h 319"/>
                    <a:gd name="T14" fmla="*/ 2147483647 w 201"/>
                    <a:gd name="T15" fmla="*/ 2147483647 h 319"/>
                    <a:gd name="T16" fmla="*/ 2147483647 w 201"/>
                    <a:gd name="T17" fmla="*/ 2147483647 h 319"/>
                    <a:gd name="T18" fmla="*/ 2147483647 w 201"/>
                    <a:gd name="T19" fmla="*/ 2147483647 h 319"/>
                    <a:gd name="T20" fmla="*/ 2147483647 w 201"/>
                    <a:gd name="T21" fmla="*/ 2147483647 h 319"/>
                    <a:gd name="T22" fmla="*/ 2147483647 w 201"/>
                    <a:gd name="T23" fmla="*/ 2147483647 h 319"/>
                    <a:gd name="T24" fmla="*/ 2147483647 w 201"/>
                    <a:gd name="T25" fmla="*/ 2147483647 h 319"/>
                    <a:gd name="T26" fmla="*/ 2147483647 w 201"/>
                    <a:gd name="T27" fmla="*/ 2147483647 h 319"/>
                    <a:gd name="T28" fmla="*/ 2147483647 w 201"/>
                    <a:gd name="T29" fmla="*/ 2147483647 h 319"/>
                    <a:gd name="T30" fmla="*/ 2147483647 w 201"/>
                    <a:gd name="T31" fmla="*/ 2147483647 h 319"/>
                    <a:gd name="T32" fmla="*/ 2147483647 w 201"/>
                    <a:gd name="T33" fmla="*/ 2147483647 h 319"/>
                    <a:gd name="T34" fmla="*/ 2147483647 w 201"/>
                    <a:gd name="T35" fmla="*/ 2147483647 h 319"/>
                    <a:gd name="T36" fmla="*/ 2147483647 w 201"/>
                    <a:gd name="T37" fmla="*/ 2147483647 h 319"/>
                    <a:gd name="T38" fmla="*/ 2147483647 w 201"/>
                    <a:gd name="T39" fmla="*/ 2147483647 h 319"/>
                    <a:gd name="T40" fmla="*/ 2147483647 w 201"/>
                    <a:gd name="T41" fmla="*/ 2147483647 h 319"/>
                    <a:gd name="T42" fmla="*/ 2147483647 w 201"/>
                    <a:gd name="T43" fmla="*/ 2147483647 h 319"/>
                    <a:gd name="T44" fmla="*/ 2147483647 w 201"/>
                    <a:gd name="T45" fmla="*/ 2147483647 h 319"/>
                    <a:gd name="T46" fmla="*/ 2147483647 w 201"/>
                    <a:gd name="T47" fmla="*/ 2147483647 h 319"/>
                    <a:gd name="T48" fmla="*/ 2147483647 w 201"/>
                    <a:gd name="T49" fmla="*/ 2147483647 h 319"/>
                    <a:gd name="T50" fmla="*/ 2147483647 w 201"/>
                    <a:gd name="T51" fmla="*/ 0 h 319"/>
                    <a:gd name="T52" fmla="*/ 2147483647 w 201"/>
                    <a:gd name="T53" fmla="*/ 2147483647 h 319"/>
                    <a:gd name="T54" fmla="*/ 2147483647 w 201"/>
                    <a:gd name="T55" fmla="*/ 2147483647 h 319"/>
                    <a:gd name="T56" fmla="*/ 2147483647 w 201"/>
                    <a:gd name="T57" fmla="*/ 2147483647 h 319"/>
                    <a:gd name="T58" fmla="*/ 2147483647 w 201"/>
                    <a:gd name="T59" fmla="*/ 2147483647 h 319"/>
                    <a:gd name="T60" fmla="*/ 2147483647 w 201"/>
                    <a:gd name="T61" fmla="*/ 2147483647 h 319"/>
                    <a:gd name="T62" fmla="*/ 2147483647 w 201"/>
                    <a:gd name="T63" fmla="*/ 2147483647 h 319"/>
                    <a:gd name="T64" fmla="*/ 2147483647 w 201"/>
                    <a:gd name="T65" fmla="*/ 2147483647 h 319"/>
                    <a:gd name="T66" fmla="*/ 2147483647 w 201"/>
                    <a:gd name="T67" fmla="*/ 2147483647 h 319"/>
                    <a:gd name="T68" fmla="*/ 2147483647 w 201"/>
                    <a:gd name="T69" fmla="*/ 2147483647 h 319"/>
                    <a:gd name="T70" fmla="*/ 2147483647 w 201"/>
                    <a:gd name="T71" fmla="*/ 2147483647 h 319"/>
                    <a:gd name="T72" fmla="*/ 2147483647 w 201"/>
                    <a:gd name="T73" fmla="*/ 2147483647 h 319"/>
                    <a:gd name="T74" fmla="*/ 2147483647 w 201"/>
                    <a:gd name="T75" fmla="*/ 2147483647 h 319"/>
                    <a:gd name="T76" fmla="*/ 2147483647 w 201"/>
                    <a:gd name="T77" fmla="*/ 2147483647 h 319"/>
                    <a:gd name="T78" fmla="*/ 2147483647 w 201"/>
                    <a:gd name="T79" fmla="*/ 2147483647 h 319"/>
                    <a:gd name="T80" fmla="*/ 2147483647 w 201"/>
                    <a:gd name="T81" fmla="*/ 2147483647 h 319"/>
                    <a:gd name="T82" fmla="*/ 2147483647 w 201"/>
                    <a:gd name="T83" fmla="*/ 2147483647 h 319"/>
                    <a:gd name="T84" fmla="*/ 2147483647 w 201"/>
                    <a:gd name="T85" fmla="*/ 2147483647 h 319"/>
                    <a:gd name="T86" fmla="*/ 0 w 201"/>
                    <a:gd name="T87" fmla="*/ 2147483647 h 319"/>
                    <a:gd name="T88" fmla="*/ 2147483647 w 201"/>
                    <a:gd name="T89" fmla="*/ 2147483647 h 319"/>
                    <a:gd name="T90" fmla="*/ 2147483647 w 201"/>
                    <a:gd name="T91" fmla="*/ 2147483647 h 319"/>
                    <a:gd name="T92" fmla="*/ 2147483647 w 201"/>
                    <a:gd name="T93" fmla="*/ 2147483647 h 319"/>
                    <a:gd name="T94" fmla="*/ 2147483647 w 201"/>
                    <a:gd name="T95" fmla="*/ 2147483647 h 319"/>
                    <a:gd name="T96" fmla="*/ 2147483647 w 201"/>
                    <a:gd name="T97" fmla="*/ 2147483647 h 319"/>
                    <a:gd name="T98" fmla="*/ 2147483647 w 201"/>
                    <a:gd name="T99" fmla="*/ 2147483647 h 319"/>
                    <a:gd name="T100" fmla="*/ 2147483647 w 201"/>
                    <a:gd name="T101" fmla="*/ 2147483647 h 319"/>
                    <a:gd name="T102" fmla="*/ 2147483647 w 201"/>
                    <a:gd name="T103" fmla="*/ 2147483647 h 319"/>
                    <a:gd name="T104" fmla="*/ 2147483647 w 201"/>
                    <a:gd name="T105" fmla="*/ 2147483647 h 319"/>
                    <a:gd name="T106" fmla="*/ 2147483647 w 201"/>
                    <a:gd name="T107" fmla="*/ 2147483647 h 319"/>
                    <a:gd name="T108" fmla="*/ 2147483647 w 201"/>
                    <a:gd name="T109" fmla="*/ 2147483647 h 319"/>
                    <a:gd name="T110" fmla="*/ 2147483647 w 201"/>
                    <a:gd name="T111" fmla="*/ 2147483647 h 3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01" h="319">
                      <a:moveTo>
                        <a:pt x="84" y="267"/>
                      </a:moveTo>
                      <a:lnTo>
                        <a:pt x="88" y="270"/>
                      </a:lnTo>
                      <a:lnTo>
                        <a:pt x="93" y="277"/>
                      </a:lnTo>
                      <a:lnTo>
                        <a:pt x="97" y="283"/>
                      </a:lnTo>
                      <a:lnTo>
                        <a:pt x="95" y="290"/>
                      </a:lnTo>
                      <a:lnTo>
                        <a:pt x="88" y="294"/>
                      </a:lnTo>
                      <a:lnTo>
                        <a:pt x="82" y="296"/>
                      </a:lnTo>
                      <a:lnTo>
                        <a:pt x="78" y="301"/>
                      </a:lnTo>
                      <a:lnTo>
                        <a:pt x="80" y="308"/>
                      </a:lnTo>
                      <a:lnTo>
                        <a:pt x="82" y="315"/>
                      </a:lnTo>
                      <a:lnTo>
                        <a:pt x="85" y="318"/>
                      </a:lnTo>
                      <a:lnTo>
                        <a:pt x="92" y="319"/>
                      </a:lnTo>
                      <a:lnTo>
                        <a:pt x="104" y="319"/>
                      </a:lnTo>
                      <a:lnTo>
                        <a:pt x="116" y="319"/>
                      </a:lnTo>
                      <a:lnTo>
                        <a:pt x="123" y="318"/>
                      </a:lnTo>
                      <a:lnTo>
                        <a:pt x="129" y="316"/>
                      </a:lnTo>
                      <a:lnTo>
                        <a:pt x="136" y="312"/>
                      </a:lnTo>
                      <a:lnTo>
                        <a:pt x="144" y="309"/>
                      </a:lnTo>
                      <a:lnTo>
                        <a:pt x="151" y="305"/>
                      </a:lnTo>
                      <a:lnTo>
                        <a:pt x="158" y="304"/>
                      </a:lnTo>
                      <a:lnTo>
                        <a:pt x="164" y="304"/>
                      </a:lnTo>
                      <a:lnTo>
                        <a:pt x="171" y="306"/>
                      </a:lnTo>
                      <a:lnTo>
                        <a:pt x="176" y="306"/>
                      </a:lnTo>
                      <a:lnTo>
                        <a:pt x="182" y="305"/>
                      </a:lnTo>
                      <a:lnTo>
                        <a:pt x="187" y="300"/>
                      </a:lnTo>
                      <a:lnTo>
                        <a:pt x="191" y="294"/>
                      </a:lnTo>
                      <a:lnTo>
                        <a:pt x="197" y="289"/>
                      </a:lnTo>
                      <a:lnTo>
                        <a:pt x="198" y="285"/>
                      </a:lnTo>
                      <a:lnTo>
                        <a:pt x="191" y="279"/>
                      </a:lnTo>
                      <a:lnTo>
                        <a:pt x="180" y="273"/>
                      </a:lnTo>
                      <a:lnTo>
                        <a:pt x="173" y="270"/>
                      </a:lnTo>
                      <a:lnTo>
                        <a:pt x="169" y="266"/>
                      </a:lnTo>
                      <a:lnTo>
                        <a:pt x="172" y="263"/>
                      </a:lnTo>
                      <a:lnTo>
                        <a:pt x="177" y="259"/>
                      </a:lnTo>
                      <a:lnTo>
                        <a:pt x="181" y="256"/>
                      </a:lnTo>
                      <a:lnTo>
                        <a:pt x="182" y="251"/>
                      </a:lnTo>
                      <a:lnTo>
                        <a:pt x="182" y="244"/>
                      </a:lnTo>
                      <a:lnTo>
                        <a:pt x="180" y="238"/>
                      </a:lnTo>
                      <a:lnTo>
                        <a:pt x="179" y="235"/>
                      </a:lnTo>
                      <a:lnTo>
                        <a:pt x="179" y="232"/>
                      </a:lnTo>
                      <a:lnTo>
                        <a:pt x="182" y="227"/>
                      </a:lnTo>
                      <a:lnTo>
                        <a:pt x="188" y="219"/>
                      </a:lnTo>
                      <a:lnTo>
                        <a:pt x="195" y="209"/>
                      </a:lnTo>
                      <a:lnTo>
                        <a:pt x="197" y="197"/>
                      </a:lnTo>
                      <a:lnTo>
                        <a:pt x="190" y="187"/>
                      </a:lnTo>
                      <a:lnTo>
                        <a:pt x="177" y="179"/>
                      </a:lnTo>
                      <a:lnTo>
                        <a:pt x="168" y="173"/>
                      </a:lnTo>
                      <a:lnTo>
                        <a:pt x="165" y="168"/>
                      </a:lnTo>
                      <a:lnTo>
                        <a:pt x="168" y="162"/>
                      </a:lnTo>
                      <a:lnTo>
                        <a:pt x="177" y="156"/>
                      </a:lnTo>
                      <a:lnTo>
                        <a:pt x="188" y="149"/>
                      </a:lnTo>
                      <a:lnTo>
                        <a:pt x="195" y="139"/>
                      </a:lnTo>
                      <a:lnTo>
                        <a:pt x="195" y="130"/>
                      </a:lnTo>
                      <a:lnTo>
                        <a:pt x="192" y="120"/>
                      </a:lnTo>
                      <a:lnTo>
                        <a:pt x="194" y="109"/>
                      </a:lnTo>
                      <a:lnTo>
                        <a:pt x="195" y="100"/>
                      </a:lnTo>
                      <a:lnTo>
                        <a:pt x="196" y="90"/>
                      </a:lnTo>
                      <a:lnTo>
                        <a:pt x="197" y="77"/>
                      </a:lnTo>
                      <a:lnTo>
                        <a:pt x="199" y="65"/>
                      </a:lnTo>
                      <a:lnTo>
                        <a:pt x="201" y="55"/>
                      </a:lnTo>
                      <a:lnTo>
                        <a:pt x="196" y="52"/>
                      </a:lnTo>
                      <a:lnTo>
                        <a:pt x="189" y="54"/>
                      </a:lnTo>
                      <a:lnTo>
                        <a:pt x="183" y="54"/>
                      </a:lnTo>
                      <a:lnTo>
                        <a:pt x="183" y="51"/>
                      </a:lnTo>
                      <a:lnTo>
                        <a:pt x="190" y="40"/>
                      </a:lnTo>
                      <a:lnTo>
                        <a:pt x="197" y="29"/>
                      </a:lnTo>
                      <a:lnTo>
                        <a:pt x="199" y="18"/>
                      </a:lnTo>
                      <a:lnTo>
                        <a:pt x="198" y="10"/>
                      </a:lnTo>
                      <a:lnTo>
                        <a:pt x="194" y="6"/>
                      </a:lnTo>
                      <a:lnTo>
                        <a:pt x="192" y="5"/>
                      </a:lnTo>
                      <a:lnTo>
                        <a:pt x="190" y="5"/>
                      </a:lnTo>
                      <a:lnTo>
                        <a:pt x="189" y="5"/>
                      </a:lnTo>
                      <a:lnTo>
                        <a:pt x="187" y="5"/>
                      </a:lnTo>
                      <a:lnTo>
                        <a:pt x="179" y="6"/>
                      </a:lnTo>
                      <a:lnTo>
                        <a:pt x="173" y="3"/>
                      </a:lnTo>
                      <a:lnTo>
                        <a:pt x="168" y="1"/>
                      </a:lnTo>
                      <a:lnTo>
                        <a:pt x="164" y="0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9" y="2"/>
                      </a:lnTo>
                      <a:lnTo>
                        <a:pt x="156" y="5"/>
                      </a:lnTo>
                      <a:lnTo>
                        <a:pt x="151" y="6"/>
                      </a:lnTo>
                      <a:lnTo>
                        <a:pt x="145" y="6"/>
                      </a:lnTo>
                      <a:lnTo>
                        <a:pt x="139" y="7"/>
                      </a:lnTo>
                      <a:lnTo>
                        <a:pt x="135" y="8"/>
                      </a:lnTo>
                      <a:lnTo>
                        <a:pt x="129" y="9"/>
                      </a:lnTo>
                      <a:lnTo>
                        <a:pt x="126" y="10"/>
                      </a:lnTo>
                      <a:lnTo>
                        <a:pt x="123" y="14"/>
                      </a:lnTo>
                      <a:lnTo>
                        <a:pt x="121" y="17"/>
                      </a:lnTo>
                      <a:lnTo>
                        <a:pt x="119" y="18"/>
                      </a:lnTo>
                      <a:lnTo>
                        <a:pt x="115" y="18"/>
                      </a:lnTo>
                      <a:lnTo>
                        <a:pt x="108" y="20"/>
                      </a:lnTo>
                      <a:lnTo>
                        <a:pt x="100" y="23"/>
                      </a:lnTo>
                      <a:lnTo>
                        <a:pt x="93" y="26"/>
                      </a:lnTo>
                      <a:lnTo>
                        <a:pt x="87" y="31"/>
                      </a:lnTo>
                      <a:lnTo>
                        <a:pt x="82" y="39"/>
                      </a:lnTo>
                      <a:lnTo>
                        <a:pt x="80" y="47"/>
                      </a:lnTo>
                      <a:lnTo>
                        <a:pt x="81" y="54"/>
                      </a:lnTo>
                      <a:lnTo>
                        <a:pt x="81" y="59"/>
                      </a:lnTo>
                      <a:lnTo>
                        <a:pt x="80" y="60"/>
                      </a:lnTo>
                      <a:lnTo>
                        <a:pt x="74" y="61"/>
                      </a:lnTo>
                      <a:lnTo>
                        <a:pt x="67" y="62"/>
                      </a:lnTo>
                      <a:lnTo>
                        <a:pt x="60" y="66"/>
                      </a:lnTo>
                      <a:lnTo>
                        <a:pt x="59" y="70"/>
                      </a:lnTo>
                      <a:lnTo>
                        <a:pt x="57" y="74"/>
                      </a:lnTo>
                      <a:lnTo>
                        <a:pt x="52" y="77"/>
                      </a:lnTo>
                      <a:lnTo>
                        <a:pt x="46" y="81"/>
                      </a:lnTo>
                      <a:lnTo>
                        <a:pt x="43" y="84"/>
                      </a:lnTo>
                      <a:lnTo>
                        <a:pt x="40" y="89"/>
                      </a:lnTo>
                      <a:lnTo>
                        <a:pt x="37" y="93"/>
                      </a:lnTo>
                      <a:lnTo>
                        <a:pt x="35" y="99"/>
                      </a:lnTo>
                      <a:lnTo>
                        <a:pt x="38" y="107"/>
                      </a:lnTo>
                      <a:lnTo>
                        <a:pt x="44" y="115"/>
                      </a:lnTo>
                      <a:lnTo>
                        <a:pt x="47" y="122"/>
                      </a:lnTo>
                      <a:lnTo>
                        <a:pt x="49" y="128"/>
                      </a:lnTo>
                      <a:lnTo>
                        <a:pt x="47" y="132"/>
                      </a:lnTo>
                      <a:lnTo>
                        <a:pt x="45" y="138"/>
                      </a:lnTo>
                      <a:lnTo>
                        <a:pt x="44" y="143"/>
                      </a:lnTo>
                      <a:lnTo>
                        <a:pt x="43" y="143"/>
                      </a:lnTo>
                      <a:lnTo>
                        <a:pt x="38" y="136"/>
                      </a:lnTo>
                      <a:lnTo>
                        <a:pt x="34" y="126"/>
                      </a:lnTo>
                      <a:lnTo>
                        <a:pt x="31" y="118"/>
                      </a:lnTo>
                      <a:lnTo>
                        <a:pt x="28" y="113"/>
                      </a:lnTo>
                      <a:lnTo>
                        <a:pt x="24" y="114"/>
                      </a:lnTo>
                      <a:lnTo>
                        <a:pt x="21" y="118"/>
                      </a:lnTo>
                      <a:lnTo>
                        <a:pt x="16" y="123"/>
                      </a:lnTo>
                      <a:lnTo>
                        <a:pt x="12" y="128"/>
                      </a:lnTo>
                      <a:lnTo>
                        <a:pt x="9" y="132"/>
                      </a:lnTo>
                      <a:lnTo>
                        <a:pt x="7" y="141"/>
                      </a:lnTo>
                      <a:lnTo>
                        <a:pt x="4" y="153"/>
                      </a:lnTo>
                      <a:lnTo>
                        <a:pt x="0" y="166"/>
                      </a:lnTo>
                      <a:lnTo>
                        <a:pt x="0" y="176"/>
                      </a:lnTo>
                      <a:lnTo>
                        <a:pt x="1" y="184"/>
                      </a:lnTo>
                      <a:lnTo>
                        <a:pt x="2" y="190"/>
                      </a:lnTo>
                      <a:lnTo>
                        <a:pt x="6" y="195"/>
                      </a:lnTo>
                      <a:lnTo>
                        <a:pt x="12" y="198"/>
                      </a:lnTo>
                      <a:lnTo>
                        <a:pt x="19" y="199"/>
                      </a:lnTo>
                      <a:lnTo>
                        <a:pt x="23" y="200"/>
                      </a:lnTo>
                      <a:lnTo>
                        <a:pt x="27" y="200"/>
                      </a:lnTo>
                      <a:lnTo>
                        <a:pt x="30" y="199"/>
                      </a:lnTo>
                      <a:lnTo>
                        <a:pt x="31" y="200"/>
                      </a:lnTo>
                      <a:lnTo>
                        <a:pt x="30" y="205"/>
                      </a:lnTo>
                      <a:lnTo>
                        <a:pt x="28" y="211"/>
                      </a:lnTo>
                      <a:lnTo>
                        <a:pt x="24" y="215"/>
                      </a:lnTo>
                      <a:lnTo>
                        <a:pt x="23" y="219"/>
                      </a:lnTo>
                      <a:lnTo>
                        <a:pt x="24" y="224"/>
                      </a:lnTo>
                      <a:lnTo>
                        <a:pt x="28" y="229"/>
                      </a:lnTo>
                      <a:lnTo>
                        <a:pt x="31" y="234"/>
                      </a:lnTo>
                      <a:lnTo>
                        <a:pt x="36" y="238"/>
                      </a:lnTo>
                      <a:lnTo>
                        <a:pt x="44" y="245"/>
                      </a:lnTo>
                      <a:lnTo>
                        <a:pt x="54" y="248"/>
                      </a:lnTo>
                      <a:lnTo>
                        <a:pt x="63" y="244"/>
                      </a:lnTo>
                      <a:lnTo>
                        <a:pt x="70" y="237"/>
                      </a:lnTo>
                      <a:lnTo>
                        <a:pt x="75" y="232"/>
                      </a:lnTo>
                      <a:lnTo>
                        <a:pt x="77" y="229"/>
                      </a:lnTo>
                      <a:lnTo>
                        <a:pt x="82" y="230"/>
                      </a:lnTo>
                      <a:lnTo>
                        <a:pt x="88" y="234"/>
                      </a:lnTo>
                      <a:lnTo>
                        <a:pt x="96" y="240"/>
                      </a:lnTo>
                      <a:lnTo>
                        <a:pt x="104" y="247"/>
                      </a:lnTo>
                      <a:lnTo>
                        <a:pt x="111" y="256"/>
                      </a:lnTo>
                      <a:lnTo>
                        <a:pt x="113" y="263"/>
                      </a:lnTo>
                      <a:lnTo>
                        <a:pt x="113" y="264"/>
                      </a:lnTo>
                      <a:lnTo>
                        <a:pt x="110" y="262"/>
                      </a:lnTo>
                      <a:lnTo>
                        <a:pt x="103" y="256"/>
                      </a:lnTo>
                      <a:lnTo>
                        <a:pt x="93" y="252"/>
                      </a:lnTo>
                      <a:lnTo>
                        <a:pt x="85" y="252"/>
                      </a:lnTo>
                      <a:lnTo>
                        <a:pt x="82" y="258"/>
                      </a:lnTo>
                      <a:lnTo>
                        <a:pt x="84" y="26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6" name="Freeform 440"/>
                <p:cNvSpPr>
                  <a:spLocks/>
                </p:cNvSpPr>
                <p:nvPr/>
              </p:nvSpPr>
              <p:spPr bwMode="auto">
                <a:xfrm>
                  <a:off x="2076450" y="1930400"/>
                  <a:ext cx="36513" cy="17463"/>
                </a:xfrm>
                <a:custGeom>
                  <a:avLst/>
                  <a:gdLst>
                    <a:gd name="T0" fmla="*/ 2147483647 w 34"/>
                    <a:gd name="T1" fmla="*/ 0 h 18"/>
                    <a:gd name="T2" fmla="*/ 2147483647 w 34"/>
                    <a:gd name="T3" fmla="*/ 2147483647 h 18"/>
                    <a:gd name="T4" fmla="*/ 2147483647 w 34"/>
                    <a:gd name="T5" fmla="*/ 2147483647 h 18"/>
                    <a:gd name="T6" fmla="*/ 2147483647 w 34"/>
                    <a:gd name="T7" fmla="*/ 2147483647 h 18"/>
                    <a:gd name="T8" fmla="*/ 2147483647 w 34"/>
                    <a:gd name="T9" fmla="*/ 2147483647 h 18"/>
                    <a:gd name="T10" fmla="*/ 2147483647 w 34"/>
                    <a:gd name="T11" fmla="*/ 2147483647 h 18"/>
                    <a:gd name="T12" fmla="*/ 2147483647 w 34"/>
                    <a:gd name="T13" fmla="*/ 2147483647 h 18"/>
                    <a:gd name="T14" fmla="*/ 2147483647 w 34"/>
                    <a:gd name="T15" fmla="*/ 2147483647 h 18"/>
                    <a:gd name="T16" fmla="*/ 2147483647 w 34"/>
                    <a:gd name="T17" fmla="*/ 2147483647 h 18"/>
                    <a:gd name="T18" fmla="*/ 2147483647 w 34"/>
                    <a:gd name="T19" fmla="*/ 2147483647 h 18"/>
                    <a:gd name="T20" fmla="*/ 0 w 34"/>
                    <a:gd name="T21" fmla="*/ 2147483647 h 18"/>
                    <a:gd name="T22" fmla="*/ 0 w 34"/>
                    <a:gd name="T23" fmla="*/ 2147483647 h 18"/>
                    <a:gd name="T24" fmla="*/ 2147483647 w 34"/>
                    <a:gd name="T25" fmla="*/ 2147483647 h 18"/>
                    <a:gd name="T26" fmla="*/ 2147483647 w 34"/>
                    <a:gd name="T27" fmla="*/ 2147483647 h 18"/>
                    <a:gd name="T28" fmla="*/ 2147483647 w 34"/>
                    <a:gd name="T29" fmla="*/ 2147483647 h 18"/>
                    <a:gd name="T30" fmla="*/ 2147483647 w 34"/>
                    <a:gd name="T31" fmla="*/ 2147483647 h 18"/>
                    <a:gd name="T32" fmla="*/ 2147483647 w 34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4" h="18">
                      <a:moveTo>
                        <a:pt x="31" y="0"/>
                      </a:moveTo>
                      <a:lnTo>
                        <a:pt x="32" y="1"/>
                      </a:lnTo>
                      <a:lnTo>
                        <a:pt x="34" y="3"/>
                      </a:lnTo>
                      <a:lnTo>
                        <a:pt x="34" y="6"/>
                      </a:lnTo>
                      <a:lnTo>
                        <a:pt x="30" y="10"/>
                      </a:lnTo>
                      <a:lnTo>
                        <a:pt x="24" y="14"/>
                      </a:lnTo>
                      <a:lnTo>
                        <a:pt x="22" y="16"/>
                      </a:lnTo>
                      <a:lnTo>
                        <a:pt x="19" y="18"/>
                      </a:lnTo>
                      <a:lnTo>
                        <a:pt x="12" y="18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" y="7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29" y="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7" name="Freeform 441"/>
                <p:cNvSpPr>
                  <a:spLocks/>
                </p:cNvSpPr>
                <p:nvPr/>
              </p:nvSpPr>
              <p:spPr bwMode="auto">
                <a:xfrm>
                  <a:off x="2057400" y="1884363"/>
                  <a:ext cx="33338" cy="47625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0 h 46"/>
                    <a:gd name="T8" fmla="*/ 2147483647 w 34"/>
                    <a:gd name="T9" fmla="*/ 0 h 46"/>
                    <a:gd name="T10" fmla="*/ 2147483647 w 34"/>
                    <a:gd name="T11" fmla="*/ 2147483647 h 46"/>
                    <a:gd name="T12" fmla="*/ 0 w 34"/>
                    <a:gd name="T13" fmla="*/ 2147483647 h 46"/>
                    <a:gd name="T14" fmla="*/ 2147483647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2147483647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4" h="46">
                      <a:moveTo>
                        <a:pt x="22" y="14"/>
                      </a:moveTo>
                      <a:lnTo>
                        <a:pt x="20" y="10"/>
                      </a:lnTo>
                      <a:lnTo>
                        <a:pt x="14" y="5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1" y="15"/>
                      </a:lnTo>
                      <a:lnTo>
                        <a:pt x="1" y="20"/>
                      </a:lnTo>
                      <a:lnTo>
                        <a:pt x="3" y="27"/>
                      </a:lnTo>
                      <a:lnTo>
                        <a:pt x="4" y="36"/>
                      </a:lnTo>
                      <a:lnTo>
                        <a:pt x="7" y="43"/>
                      </a:lnTo>
                      <a:lnTo>
                        <a:pt x="11" y="46"/>
                      </a:lnTo>
                      <a:lnTo>
                        <a:pt x="16" y="46"/>
                      </a:lnTo>
                      <a:lnTo>
                        <a:pt x="21" y="44"/>
                      </a:lnTo>
                      <a:lnTo>
                        <a:pt x="26" y="42"/>
                      </a:lnTo>
                      <a:lnTo>
                        <a:pt x="29" y="38"/>
                      </a:lnTo>
                      <a:lnTo>
                        <a:pt x="31" y="33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0" y="22"/>
                      </a:lnTo>
                      <a:lnTo>
                        <a:pt x="26" y="17"/>
                      </a:lnTo>
                      <a:lnTo>
                        <a:pt x="23" y="15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8" name="Freeform 442"/>
                <p:cNvSpPr>
                  <a:spLocks/>
                </p:cNvSpPr>
                <p:nvPr/>
              </p:nvSpPr>
              <p:spPr bwMode="auto">
                <a:xfrm>
                  <a:off x="1990725" y="1862138"/>
                  <a:ext cx="60325" cy="68262"/>
                </a:xfrm>
                <a:custGeom>
                  <a:avLst/>
                  <a:gdLst>
                    <a:gd name="T0" fmla="*/ 2147483647 w 58"/>
                    <a:gd name="T1" fmla="*/ 2147483647 h 67"/>
                    <a:gd name="T2" fmla="*/ 2147483647 w 58"/>
                    <a:gd name="T3" fmla="*/ 2147483647 h 67"/>
                    <a:gd name="T4" fmla="*/ 2147483647 w 58"/>
                    <a:gd name="T5" fmla="*/ 2147483647 h 67"/>
                    <a:gd name="T6" fmla="*/ 2147483647 w 58"/>
                    <a:gd name="T7" fmla="*/ 2147483647 h 67"/>
                    <a:gd name="T8" fmla="*/ 2147483647 w 58"/>
                    <a:gd name="T9" fmla="*/ 2147483647 h 67"/>
                    <a:gd name="T10" fmla="*/ 2147483647 w 58"/>
                    <a:gd name="T11" fmla="*/ 2147483647 h 67"/>
                    <a:gd name="T12" fmla="*/ 2147483647 w 58"/>
                    <a:gd name="T13" fmla="*/ 2147483647 h 67"/>
                    <a:gd name="T14" fmla="*/ 2147483647 w 58"/>
                    <a:gd name="T15" fmla="*/ 2147483647 h 67"/>
                    <a:gd name="T16" fmla="*/ 2147483647 w 58"/>
                    <a:gd name="T17" fmla="*/ 2147483647 h 67"/>
                    <a:gd name="T18" fmla="*/ 2147483647 w 58"/>
                    <a:gd name="T19" fmla="*/ 2147483647 h 67"/>
                    <a:gd name="T20" fmla="*/ 2147483647 w 58"/>
                    <a:gd name="T21" fmla="*/ 2147483647 h 67"/>
                    <a:gd name="T22" fmla="*/ 2147483647 w 58"/>
                    <a:gd name="T23" fmla="*/ 2147483647 h 67"/>
                    <a:gd name="T24" fmla="*/ 2147483647 w 58"/>
                    <a:gd name="T25" fmla="*/ 2147483647 h 67"/>
                    <a:gd name="T26" fmla="*/ 2147483647 w 58"/>
                    <a:gd name="T27" fmla="*/ 2147483647 h 67"/>
                    <a:gd name="T28" fmla="*/ 2147483647 w 58"/>
                    <a:gd name="T29" fmla="*/ 2147483647 h 67"/>
                    <a:gd name="T30" fmla="*/ 2147483647 w 58"/>
                    <a:gd name="T31" fmla="*/ 2147483647 h 67"/>
                    <a:gd name="T32" fmla="*/ 2147483647 w 58"/>
                    <a:gd name="T33" fmla="*/ 2147483647 h 67"/>
                    <a:gd name="T34" fmla="*/ 2147483647 w 58"/>
                    <a:gd name="T35" fmla="*/ 2147483647 h 67"/>
                    <a:gd name="T36" fmla="*/ 2147483647 w 58"/>
                    <a:gd name="T37" fmla="*/ 2147483647 h 67"/>
                    <a:gd name="T38" fmla="*/ 2147483647 w 58"/>
                    <a:gd name="T39" fmla="*/ 2147483647 h 67"/>
                    <a:gd name="T40" fmla="*/ 2147483647 w 58"/>
                    <a:gd name="T41" fmla="*/ 2147483647 h 67"/>
                    <a:gd name="T42" fmla="*/ 2147483647 w 58"/>
                    <a:gd name="T43" fmla="*/ 2147483647 h 67"/>
                    <a:gd name="T44" fmla="*/ 2147483647 w 58"/>
                    <a:gd name="T45" fmla="*/ 2147483647 h 67"/>
                    <a:gd name="T46" fmla="*/ 0 w 58"/>
                    <a:gd name="T47" fmla="*/ 2147483647 h 67"/>
                    <a:gd name="T48" fmla="*/ 2147483647 w 58"/>
                    <a:gd name="T49" fmla="*/ 0 h 67"/>
                    <a:gd name="T50" fmla="*/ 2147483647 w 58"/>
                    <a:gd name="T51" fmla="*/ 0 h 67"/>
                    <a:gd name="T52" fmla="*/ 2147483647 w 58"/>
                    <a:gd name="T53" fmla="*/ 0 h 67"/>
                    <a:gd name="T54" fmla="*/ 2147483647 w 58"/>
                    <a:gd name="T55" fmla="*/ 2147483647 h 67"/>
                    <a:gd name="T56" fmla="*/ 2147483647 w 58"/>
                    <a:gd name="T57" fmla="*/ 2147483647 h 67"/>
                    <a:gd name="T58" fmla="*/ 2147483647 w 58"/>
                    <a:gd name="T59" fmla="*/ 2147483647 h 67"/>
                    <a:gd name="T60" fmla="*/ 2147483647 w 58"/>
                    <a:gd name="T61" fmla="*/ 2147483647 h 67"/>
                    <a:gd name="T62" fmla="*/ 2147483647 w 58"/>
                    <a:gd name="T63" fmla="*/ 2147483647 h 67"/>
                    <a:gd name="T64" fmla="*/ 2147483647 w 58"/>
                    <a:gd name="T65" fmla="*/ 2147483647 h 67"/>
                    <a:gd name="T66" fmla="*/ 2147483647 w 58"/>
                    <a:gd name="T67" fmla="*/ 2147483647 h 67"/>
                    <a:gd name="T68" fmla="*/ 2147483647 w 58"/>
                    <a:gd name="T69" fmla="*/ 2147483647 h 67"/>
                    <a:gd name="T70" fmla="*/ 2147483647 w 58"/>
                    <a:gd name="T71" fmla="*/ 2147483647 h 67"/>
                    <a:gd name="T72" fmla="*/ 2147483647 w 58"/>
                    <a:gd name="T73" fmla="*/ 2147483647 h 6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8" h="67">
                      <a:moveTo>
                        <a:pt x="53" y="34"/>
                      </a:moveTo>
                      <a:lnTo>
                        <a:pt x="54" y="37"/>
                      </a:lnTo>
                      <a:lnTo>
                        <a:pt x="57" y="44"/>
                      </a:lnTo>
                      <a:lnTo>
                        <a:pt x="58" y="53"/>
                      </a:lnTo>
                      <a:lnTo>
                        <a:pt x="57" y="60"/>
                      </a:lnTo>
                      <a:lnTo>
                        <a:pt x="54" y="64"/>
                      </a:lnTo>
                      <a:lnTo>
                        <a:pt x="52" y="66"/>
                      </a:lnTo>
                      <a:lnTo>
                        <a:pt x="48" y="67"/>
                      </a:lnTo>
                      <a:lnTo>
                        <a:pt x="44" y="65"/>
                      </a:lnTo>
                      <a:lnTo>
                        <a:pt x="39" y="62"/>
                      </a:lnTo>
                      <a:lnTo>
                        <a:pt x="35" y="60"/>
                      </a:lnTo>
                      <a:lnTo>
                        <a:pt x="32" y="58"/>
                      </a:lnTo>
                      <a:lnTo>
                        <a:pt x="29" y="53"/>
                      </a:lnTo>
                      <a:lnTo>
                        <a:pt x="24" y="50"/>
                      </a:lnTo>
                      <a:lnTo>
                        <a:pt x="17" y="49"/>
                      </a:lnTo>
                      <a:lnTo>
                        <a:pt x="12" y="47"/>
                      </a:lnTo>
                      <a:lnTo>
                        <a:pt x="8" y="42"/>
                      </a:lnTo>
                      <a:lnTo>
                        <a:pt x="9" y="37"/>
                      </a:lnTo>
                      <a:lnTo>
                        <a:pt x="13" y="37"/>
                      </a:lnTo>
                      <a:lnTo>
                        <a:pt x="15" y="36"/>
                      </a:lnTo>
                      <a:lnTo>
                        <a:pt x="13" y="30"/>
                      </a:lnTo>
                      <a:lnTo>
                        <a:pt x="7" y="20"/>
                      </a:lnTo>
                      <a:lnTo>
                        <a:pt x="2" y="11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3" y="8"/>
                      </a:lnTo>
                      <a:lnTo>
                        <a:pt x="28" y="13"/>
                      </a:lnTo>
                      <a:lnTo>
                        <a:pt x="34" y="15"/>
                      </a:lnTo>
                      <a:lnTo>
                        <a:pt x="38" y="16"/>
                      </a:lnTo>
                      <a:lnTo>
                        <a:pt x="40" y="19"/>
                      </a:lnTo>
                      <a:lnTo>
                        <a:pt x="43" y="24"/>
                      </a:lnTo>
                      <a:lnTo>
                        <a:pt x="47" y="29"/>
                      </a:lnTo>
                      <a:lnTo>
                        <a:pt x="51" y="32"/>
                      </a:lnTo>
                      <a:lnTo>
                        <a:pt x="53" y="3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9" name="Freeform 443"/>
                <p:cNvSpPr>
                  <a:spLocks/>
                </p:cNvSpPr>
                <p:nvPr/>
              </p:nvSpPr>
              <p:spPr bwMode="auto">
                <a:xfrm>
                  <a:off x="1747838" y="2109788"/>
                  <a:ext cx="269875" cy="234950"/>
                </a:xfrm>
                <a:custGeom>
                  <a:avLst/>
                  <a:gdLst>
                    <a:gd name="T0" fmla="*/ 2147483647 w 249"/>
                    <a:gd name="T1" fmla="*/ 2147483647 h 231"/>
                    <a:gd name="T2" fmla="*/ 2147483647 w 249"/>
                    <a:gd name="T3" fmla="*/ 2147483647 h 231"/>
                    <a:gd name="T4" fmla="*/ 2147483647 w 249"/>
                    <a:gd name="T5" fmla="*/ 2147483647 h 231"/>
                    <a:gd name="T6" fmla="*/ 2147483647 w 249"/>
                    <a:gd name="T7" fmla="*/ 2147483647 h 231"/>
                    <a:gd name="T8" fmla="*/ 2147483647 w 249"/>
                    <a:gd name="T9" fmla="*/ 2147483647 h 231"/>
                    <a:gd name="T10" fmla="*/ 2147483647 w 249"/>
                    <a:gd name="T11" fmla="*/ 2147483647 h 231"/>
                    <a:gd name="T12" fmla="*/ 2147483647 w 249"/>
                    <a:gd name="T13" fmla="*/ 2147483647 h 231"/>
                    <a:gd name="T14" fmla="*/ 2147483647 w 249"/>
                    <a:gd name="T15" fmla="*/ 2147483647 h 231"/>
                    <a:gd name="T16" fmla="*/ 2147483647 w 249"/>
                    <a:gd name="T17" fmla="*/ 2147483647 h 231"/>
                    <a:gd name="T18" fmla="*/ 2147483647 w 249"/>
                    <a:gd name="T19" fmla="*/ 2147483647 h 231"/>
                    <a:gd name="T20" fmla="*/ 2147483647 w 249"/>
                    <a:gd name="T21" fmla="*/ 2147483647 h 231"/>
                    <a:gd name="T22" fmla="*/ 2147483647 w 249"/>
                    <a:gd name="T23" fmla="*/ 2147483647 h 231"/>
                    <a:gd name="T24" fmla="*/ 2147483647 w 249"/>
                    <a:gd name="T25" fmla="*/ 2147483647 h 231"/>
                    <a:gd name="T26" fmla="*/ 2147483647 w 249"/>
                    <a:gd name="T27" fmla="*/ 2147483647 h 231"/>
                    <a:gd name="T28" fmla="*/ 2147483647 w 249"/>
                    <a:gd name="T29" fmla="*/ 2147483647 h 231"/>
                    <a:gd name="T30" fmla="*/ 2147483647 w 249"/>
                    <a:gd name="T31" fmla="*/ 2147483647 h 231"/>
                    <a:gd name="T32" fmla="*/ 2147483647 w 249"/>
                    <a:gd name="T33" fmla="*/ 2147483647 h 231"/>
                    <a:gd name="T34" fmla="*/ 2147483647 w 249"/>
                    <a:gd name="T35" fmla="*/ 2147483647 h 231"/>
                    <a:gd name="T36" fmla="*/ 2147483647 w 249"/>
                    <a:gd name="T37" fmla="*/ 2147483647 h 231"/>
                    <a:gd name="T38" fmla="*/ 2147483647 w 249"/>
                    <a:gd name="T39" fmla="*/ 2147483647 h 231"/>
                    <a:gd name="T40" fmla="*/ 2147483647 w 249"/>
                    <a:gd name="T41" fmla="*/ 2147483647 h 231"/>
                    <a:gd name="T42" fmla="*/ 2147483647 w 249"/>
                    <a:gd name="T43" fmla="*/ 2147483647 h 231"/>
                    <a:gd name="T44" fmla="*/ 2147483647 w 249"/>
                    <a:gd name="T45" fmla="*/ 2147483647 h 231"/>
                    <a:gd name="T46" fmla="*/ 2147483647 w 249"/>
                    <a:gd name="T47" fmla="*/ 2147483647 h 231"/>
                    <a:gd name="T48" fmla="*/ 2147483647 w 249"/>
                    <a:gd name="T49" fmla="*/ 2147483647 h 231"/>
                    <a:gd name="T50" fmla="*/ 2147483647 w 249"/>
                    <a:gd name="T51" fmla="*/ 2147483647 h 231"/>
                    <a:gd name="T52" fmla="*/ 2147483647 w 249"/>
                    <a:gd name="T53" fmla="*/ 2147483647 h 231"/>
                    <a:gd name="T54" fmla="*/ 2147483647 w 249"/>
                    <a:gd name="T55" fmla="*/ 2147483647 h 231"/>
                    <a:gd name="T56" fmla="*/ 2147483647 w 249"/>
                    <a:gd name="T57" fmla="*/ 2147483647 h 231"/>
                    <a:gd name="T58" fmla="*/ 2147483647 w 249"/>
                    <a:gd name="T59" fmla="*/ 2147483647 h 231"/>
                    <a:gd name="T60" fmla="*/ 2147483647 w 249"/>
                    <a:gd name="T61" fmla="*/ 2147483647 h 231"/>
                    <a:gd name="T62" fmla="*/ 2147483647 w 249"/>
                    <a:gd name="T63" fmla="*/ 2147483647 h 231"/>
                    <a:gd name="T64" fmla="*/ 2147483647 w 249"/>
                    <a:gd name="T65" fmla="*/ 2147483647 h 231"/>
                    <a:gd name="T66" fmla="*/ 2147483647 w 249"/>
                    <a:gd name="T67" fmla="*/ 2147483647 h 231"/>
                    <a:gd name="T68" fmla="*/ 2147483647 w 249"/>
                    <a:gd name="T69" fmla="*/ 2147483647 h 231"/>
                    <a:gd name="T70" fmla="*/ 2147483647 w 249"/>
                    <a:gd name="T71" fmla="*/ 2147483647 h 231"/>
                    <a:gd name="T72" fmla="*/ 2147483647 w 249"/>
                    <a:gd name="T73" fmla="*/ 2147483647 h 231"/>
                    <a:gd name="T74" fmla="*/ 2147483647 w 249"/>
                    <a:gd name="T75" fmla="*/ 2147483647 h 231"/>
                    <a:gd name="T76" fmla="*/ 2147483647 w 249"/>
                    <a:gd name="T77" fmla="*/ 2147483647 h 231"/>
                    <a:gd name="T78" fmla="*/ 2147483647 w 249"/>
                    <a:gd name="T79" fmla="*/ 2147483647 h 231"/>
                    <a:gd name="T80" fmla="*/ 2147483647 w 249"/>
                    <a:gd name="T81" fmla="*/ 2147483647 h 231"/>
                    <a:gd name="T82" fmla="*/ 2147483647 w 249"/>
                    <a:gd name="T83" fmla="*/ 2147483647 h 231"/>
                    <a:gd name="T84" fmla="*/ 2147483647 w 249"/>
                    <a:gd name="T85" fmla="*/ 2147483647 h 231"/>
                    <a:gd name="T86" fmla="*/ 2147483647 w 249"/>
                    <a:gd name="T87" fmla="*/ 2147483647 h 231"/>
                    <a:gd name="T88" fmla="*/ 2147483647 w 249"/>
                    <a:gd name="T89" fmla="*/ 2147483647 h 231"/>
                    <a:gd name="T90" fmla="*/ 2147483647 w 249"/>
                    <a:gd name="T91" fmla="*/ 2147483647 h 231"/>
                    <a:gd name="T92" fmla="*/ 2147483647 w 249"/>
                    <a:gd name="T93" fmla="*/ 2147483647 h 231"/>
                    <a:gd name="T94" fmla="*/ 2147483647 w 249"/>
                    <a:gd name="T95" fmla="*/ 2147483647 h 231"/>
                    <a:gd name="T96" fmla="*/ 2147483647 w 249"/>
                    <a:gd name="T97" fmla="*/ 2147483647 h 23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249" h="231">
                      <a:moveTo>
                        <a:pt x="239" y="162"/>
                      </a:moveTo>
                      <a:lnTo>
                        <a:pt x="241" y="164"/>
                      </a:lnTo>
                      <a:lnTo>
                        <a:pt x="246" y="168"/>
                      </a:lnTo>
                      <a:lnTo>
                        <a:pt x="249" y="175"/>
                      </a:lnTo>
                      <a:lnTo>
                        <a:pt x="248" y="182"/>
                      </a:lnTo>
                      <a:lnTo>
                        <a:pt x="244" y="187"/>
                      </a:lnTo>
                      <a:lnTo>
                        <a:pt x="239" y="188"/>
                      </a:lnTo>
                      <a:lnTo>
                        <a:pt x="236" y="187"/>
                      </a:lnTo>
                      <a:lnTo>
                        <a:pt x="232" y="187"/>
                      </a:lnTo>
                      <a:lnTo>
                        <a:pt x="229" y="187"/>
                      </a:lnTo>
                      <a:lnTo>
                        <a:pt x="226" y="187"/>
                      </a:lnTo>
                      <a:lnTo>
                        <a:pt x="226" y="189"/>
                      </a:lnTo>
                      <a:lnTo>
                        <a:pt x="228" y="195"/>
                      </a:lnTo>
                      <a:lnTo>
                        <a:pt x="230" y="204"/>
                      </a:lnTo>
                      <a:lnTo>
                        <a:pt x="232" y="213"/>
                      </a:lnTo>
                      <a:lnTo>
                        <a:pt x="231" y="220"/>
                      </a:lnTo>
                      <a:lnTo>
                        <a:pt x="224" y="225"/>
                      </a:lnTo>
                      <a:lnTo>
                        <a:pt x="216" y="227"/>
                      </a:lnTo>
                      <a:lnTo>
                        <a:pt x="211" y="230"/>
                      </a:lnTo>
                      <a:lnTo>
                        <a:pt x="205" y="231"/>
                      </a:lnTo>
                      <a:lnTo>
                        <a:pt x="195" y="225"/>
                      </a:lnTo>
                      <a:lnTo>
                        <a:pt x="190" y="220"/>
                      </a:lnTo>
                      <a:lnTo>
                        <a:pt x="184" y="215"/>
                      </a:lnTo>
                      <a:lnTo>
                        <a:pt x="178" y="210"/>
                      </a:lnTo>
                      <a:lnTo>
                        <a:pt x="173" y="205"/>
                      </a:lnTo>
                      <a:lnTo>
                        <a:pt x="170" y="202"/>
                      </a:lnTo>
                      <a:lnTo>
                        <a:pt x="165" y="198"/>
                      </a:lnTo>
                      <a:lnTo>
                        <a:pt x="163" y="196"/>
                      </a:lnTo>
                      <a:lnTo>
                        <a:pt x="161" y="195"/>
                      </a:lnTo>
                      <a:lnTo>
                        <a:pt x="158" y="194"/>
                      </a:lnTo>
                      <a:lnTo>
                        <a:pt x="157" y="194"/>
                      </a:lnTo>
                      <a:lnTo>
                        <a:pt x="154" y="196"/>
                      </a:lnTo>
                      <a:lnTo>
                        <a:pt x="146" y="202"/>
                      </a:lnTo>
                      <a:lnTo>
                        <a:pt x="140" y="206"/>
                      </a:lnTo>
                      <a:lnTo>
                        <a:pt x="132" y="210"/>
                      </a:lnTo>
                      <a:lnTo>
                        <a:pt x="123" y="213"/>
                      </a:lnTo>
                      <a:lnTo>
                        <a:pt x="114" y="216"/>
                      </a:lnTo>
                      <a:lnTo>
                        <a:pt x="104" y="219"/>
                      </a:lnTo>
                      <a:lnTo>
                        <a:pt x="95" y="220"/>
                      </a:lnTo>
                      <a:lnTo>
                        <a:pt x="89" y="221"/>
                      </a:lnTo>
                      <a:lnTo>
                        <a:pt x="85" y="223"/>
                      </a:lnTo>
                      <a:lnTo>
                        <a:pt x="81" y="223"/>
                      </a:lnTo>
                      <a:lnTo>
                        <a:pt x="78" y="223"/>
                      </a:lnTo>
                      <a:lnTo>
                        <a:pt x="73" y="221"/>
                      </a:lnTo>
                      <a:lnTo>
                        <a:pt x="67" y="219"/>
                      </a:lnTo>
                      <a:lnTo>
                        <a:pt x="62" y="218"/>
                      </a:lnTo>
                      <a:lnTo>
                        <a:pt x="57" y="216"/>
                      </a:lnTo>
                      <a:lnTo>
                        <a:pt x="52" y="215"/>
                      </a:lnTo>
                      <a:lnTo>
                        <a:pt x="49" y="215"/>
                      </a:lnTo>
                      <a:lnTo>
                        <a:pt x="46" y="213"/>
                      </a:lnTo>
                      <a:lnTo>
                        <a:pt x="44" y="210"/>
                      </a:lnTo>
                      <a:lnTo>
                        <a:pt x="44" y="204"/>
                      </a:lnTo>
                      <a:lnTo>
                        <a:pt x="43" y="197"/>
                      </a:lnTo>
                      <a:lnTo>
                        <a:pt x="40" y="188"/>
                      </a:lnTo>
                      <a:lnTo>
                        <a:pt x="33" y="180"/>
                      </a:lnTo>
                      <a:lnTo>
                        <a:pt x="25" y="173"/>
                      </a:lnTo>
                      <a:lnTo>
                        <a:pt x="16" y="167"/>
                      </a:lnTo>
                      <a:lnTo>
                        <a:pt x="9" y="164"/>
                      </a:lnTo>
                      <a:lnTo>
                        <a:pt x="3" y="162"/>
                      </a:lnTo>
                      <a:lnTo>
                        <a:pt x="1" y="157"/>
                      </a:lnTo>
                      <a:lnTo>
                        <a:pt x="0" y="151"/>
                      </a:lnTo>
                      <a:lnTo>
                        <a:pt x="0" y="143"/>
                      </a:lnTo>
                      <a:lnTo>
                        <a:pt x="0" y="136"/>
                      </a:lnTo>
                      <a:lnTo>
                        <a:pt x="1" y="130"/>
                      </a:lnTo>
                      <a:lnTo>
                        <a:pt x="5" y="129"/>
                      </a:lnTo>
                      <a:lnTo>
                        <a:pt x="12" y="129"/>
                      </a:lnTo>
                      <a:lnTo>
                        <a:pt x="20" y="128"/>
                      </a:lnTo>
                      <a:lnTo>
                        <a:pt x="27" y="129"/>
                      </a:lnTo>
                      <a:lnTo>
                        <a:pt x="36" y="132"/>
                      </a:lnTo>
                      <a:lnTo>
                        <a:pt x="42" y="135"/>
                      </a:lnTo>
                      <a:lnTo>
                        <a:pt x="49" y="138"/>
                      </a:lnTo>
                      <a:lnTo>
                        <a:pt x="57" y="142"/>
                      </a:lnTo>
                      <a:lnTo>
                        <a:pt x="65" y="147"/>
                      </a:lnTo>
                      <a:lnTo>
                        <a:pt x="72" y="149"/>
                      </a:lnTo>
                      <a:lnTo>
                        <a:pt x="79" y="151"/>
                      </a:lnTo>
                      <a:lnTo>
                        <a:pt x="82" y="151"/>
                      </a:lnTo>
                      <a:lnTo>
                        <a:pt x="85" y="149"/>
                      </a:lnTo>
                      <a:lnTo>
                        <a:pt x="86" y="141"/>
                      </a:lnTo>
                      <a:lnTo>
                        <a:pt x="86" y="133"/>
                      </a:lnTo>
                      <a:lnTo>
                        <a:pt x="81" y="126"/>
                      </a:lnTo>
                      <a:lnTo>
                        <a:pt x="69" y="121"/>
                      </a:lnTo>
                      <a:lnTo>
                        <a:pt x="56" y="118"/>
                      </a:lnTo>
                      <a:lnTo>
                        <a:pt x="50" y="117"/>
                      </a:lnTo>
                      <a:lnTo>
                        <a:pt x="44" y="117"/>
                      </a:lnTo>
                      <a:lnTo>
                        <a:pt x="35" y="115"/>
                      </a:lnTo>
                      <a:lnTo>
                        <a:pt x="24" y="115"/>
                      </a:lnTo>
                      <a:lnTo>
                        <a:pt x="17" y="115"/>
                      </a:lnTo>
                      <a:lnTo>
                        <a:pt x="12" y="114"/>
                      </a:lnTo>
                      <a:lnTo>
                        <a:pt x="8" y="111"/>
                      </a:lnTo>
                      <a:lnTo>
                        <a:pt x="3" y="104"/>
                      </a:lnTo>
                      <a:lnTo>
                        <a:pt x="2" y="96"/>
                      </a:lnTo>
                      <a:lnTo>
                        <a:pt x="2" y="90"/>
                      </a:lnTo>
                      <a:lnTo>
                        <a:pt x="4" y="86"/>
                      </a:lnTo>
                      <a:lnTo>
                        <a:pt x="11" y="84"/>
                      </a:lnTo>
                      <a:lnTo>
                        <a:pt x="20" y="86"/>
                      </a:lnTo>
                      <a:lnTo>
                        <a:pt x="28" y="84"/>
                      </a:lnTo>
                      <a:lnTo>
                        <a:pt x="29" y="79"/>
                      </a:lnTo>
                      <a:lnTo>
                        <a:pt x="26" y="73"/>
                      </a:lnTo>
                      <a:lnTo>
                        <a:pt x="23" y="71"/>
                      </a:lnTo>
                      <a:lnTo>
                        <a:pt x="19" y="68"/>
                      </a:lnTo>
                      <a:lnTo>
                        <a:pt x="13" y="62"/>
                      </a:lnTo>
                      <a:lnTo>
                        <a:pt x="8" y="54"/>
                      </a:lnTo>
                      <a:lnTo>
                        <a:pt x="3" y="49"/>
                      </a:lnTo>
                      <a:lnTo>
                        <a:pt x="3" y="44"/>
                      </a:lnTo>
                      <a:lnTo>
                        <a:pt x="8" y="39"/>
                      </a:lnTo>
                      <a:lnTo>
                        <a:pt x="14" y="37"/>
                      </a:lnTo>
                      <a:lnTo>
                        <a:pt x="19" y="35"/>
                      </a:lnTo>
                      <a:lnTo>
                        <a:pt x="21" y="33"/>
                      </a:lnTo>
                      <a:lnTo>
                        <a:pt x="24" y="27"/>
                      </a:lnTo>
                      <a:lnTo>
                        <a:pt x="25" y="21"/>
                      </a:lnTo>
                      <a:lnTo>
                        <a:pt x="25" y="18"/>
                      </a:lnTo>
                      <a:lnTo>
                        <a:pt x="28" y="15"/>
                      </a:lnTo>
                      <a:lnTo>
                        <a:pt x="33" y="14"/>
                      </a:lnTo>
                      <a:lnTo>
                        <a:pt x="40" y="13"/>
                      </a:lnTo>
                      <a:lnTo>
                        <a:pt x="46" y="9"/>
                      </a:lnTo>
                      <a:lnTo>
                        <a:pt x="51" y="7"/>
                      </a:lnTo>
                      <a:lnTo>
                        <a:pt x="61" y="5"/>
                      </a:lnTo>
                      <a:lnTo>
                        <a:pt x="72" y="3"/>
                      </a:lnTo>
                      <a:lnTo>
                        <a:pt x="81" y="0"/>
                      </a:lnTo>
                      <a:lnTo>
                        <a:pt x="88" y="3"/>
                      </a:lnTo>
                      <a:lnTo>
                        <a:pt x="88" y="9"/>
                      </a:lnTo>
                      <a:lnTo>
                        <a:pt x="85" y="18"/>
                      </a:lnTo>
                      <a:lnTo>
                        <a:pt x="81" y="23"/>
                      </a:lnTo>
                      <a:lnTo>
                        <a:pt x="82" y="27"/>
                      </a:lnTo>
                      <a:lnTo>
                        <a:pt x="88" y="26"/>
                      </a:lnTo>
                      <a:lnTo>
                        <a:pt x="95" y="23"/>
                      </a:lnTo>
                      <a:lnTo>
                        <a:pt x="100" y="24"/>
                      </a:lnTo>
                      <a:lnTo>
                        <a:pt x="102" y="27"/>
                      </a:lnTo>
                      <a:lnTo>
                        <a:pt x="104" y="34"/>
                      </a:lnTo>
                      <a:lnTo>
                        <a:pt x="110" y="41"/>
                      </a:lnTo>
                      <a:lnTo>
                        <a:pt x="117" y="46"/>
                      </a:lnTo>
                      <a:lnTo>
                        <a:pt x="124" y="47"/>
                      </a:lnTo>
                      <a:lnTo>
                        <a:pt x="127" y="45"/>
                      </a:lnTo>
                      <a:lnTo>
                        <a:pt x="127" y="38"/>
                      </a:lnTo>
                      <a:lnTo>
                        <a:pt x="126" y="31"/>
                      </a:lnTo>
                      <a:lnTo>
                        <a:pt x="125" y="27"/>
                      </a:lnTo>
                      <a:lnTo>
                        <a:pt x="129" y="27"/>
                      </a:lnTo>
                      <a:lnTo>
                        <a:pt x="134" y="33"/>
                      </a:lnTo>
                      <a:lnTo>
                        <a:pt x="140" y="39"/>
                      </a:lnTo>
                      <a:lnTo>
                        <a:pt x="145" y="47"/>
                      </a:lnTo>
                      <a:lnTo>
                        <a:pt x="146" y="58"/>
                      </a:lnTo>
                      <a:lnTo>
                        <a:pt x="147" y="69"/>
                      </a:lnTo>
                      <a:lnTo>
                        <a:pt x="148" y="80"/>
                      </a:lnTo>
                      <a:lnTo>
                        <a:pt x="152" y="83"/>
                      </a:lnTo>
                      <a:lnTo>
                        <a:pt x="155" y="75"/>
                      </a:lnTo>
                      <a:lnTo>
                        <a:pt x="158" y="64"/>
                      </a:lnTo>
                      <a:lnTo>
                        <a:pt x="161" y="57"/>
                      </a:lnTo>
                      <a:lnTo>
                        <a:pt x="162" y="51"/>
                      </a:lnTo>
                      <a:lnTo>
                        <a:pt x="160" y="46"/>
                      </a:lnTo>
                      <a:lnTo>
                        <a:pt x="157" y="39"/>
                      </a:lnTo>
                      <a:lnTo>
                        <a:pt x="156" y="33"/>
                      </a:lnTo>
                      <a:lnTo>
                        <a:pt x="157" y="27"/>
                      </a:lnTo>
                      <a:lnTo>
                        <a:pt x="160" y="22"/>
                      </a:lnTo>
                      <a:lnTo>
                        <a:pt x="164" y="20"/>
                      </a:lnTo>
                      <a:lnTo>
                        <a:pt x="169" y="21"/>
                      </a:lnTo>
                      <a:lnTo>
                        <a:pt x="173" y="23"/>
                      </a:lnTo>
                      <a:lnTo>
                        <a:pt x="179" y="26"/>
                      </a:lnTo>
                      <a:lnTo>
                        <a:pt x="181" y="24"/>
                      </a:lnTo>
                      <a:lnTo>
                        <a:pt x="183" y="22"/>
                      </a:lnTo>
                      <a:lnTo>
                        <a:pt x="181" y="19"/>
                      </a:lnTo>
                      <a:lnTo>
                        <a:pt x="181" y="18"/>
                      </a:lnTo>
                      <a:lnTo>
                        <a:pt x="179" y="15"/>
                      </a:lnTo>
                      <a:lnTo>
                        <a:pt x="175" y="11"/>
                      </a:lnTo>
                      <a:lnTo>
                        <a:pt x="172" y="7"/>
                      </a:lnTo>
                      <a:lnTo>
                        <a:pt x="179" y="5"/>
                      </a:lnTo>
                      <a:lnTo>
                        <a:pt x="185" y="5"/>
                      </a:lnTo>
                      <a:lnTo>
                        <a:pt x="192" y="5"/>
                      </a:lnTo>
                      <a:lnTo>
                        <a:pt x="198" y="5"/>
                      </a:lnTo>
                      <a:lnTo>
                        <a:pt x="203" y="6"/>
                      </a:lnTo>
                      <a:lnTo>
                        <a:pt x="208" y="8"/>
                      </a:lnTo>
                      <a:lnTo>
                        <a:pt x="211" y="11"/>
                      </a:lnTo>
                      <a:lnTo>
                        <a:pt x="213" y="15"/>
                      </a:lnTo>
                      <a:lnTo>
                        <a:pt x="211" y="21"/>
                      </a:lnTo>
                      <a:lnTo>
                        <a:pt x="207" y="31"/>
                      </a:lnTo>
                      <a:lnTo>
                        <a:pt x="203" y="37"/>
                      </a:lnTo>
                      <a:lnTo>
                        <a:pt x="199" y="39"/>
                      </a:lnTo>
                      <a:lnTo>
                        <a:pt x="195" y="42"/>
                      </a:lnTo>
                      <a:lnTo>
                        <a:pt x="192" y="45"/>
                      </a:lnTo>
                      <a:lnTo>
                        <a:pt x="193" y="52"/>
                      </a:lnTo>
                      <a:lnTo>
                        <a:pt x="195" y="60"/>
                      </a:lnTo>
                      <a:lnTo>
                        <a:pt x="196" y="69"/>
                      </a:lnTo>
                      <a:lnTo>
                        <a:pt x="198" y="79"/>
                      </a:lnTo>
                      <a:lnTo>
                        <a:pt x="199" y="89"/>
                      </a:lnTo>
                      <a:lnTo>
                        <a:pt x="201" y="98"/>
                      </a:lnTo>
                      <a:lnTo>
                        <a:pt x="201" y="105"/>
                      </a:lnTo>
                      <a:lnTo>
                        <a:pt x="200" y="110"/>
                      </a:lnTo>
                      <a:lnTo>
                        <a:pt x="199" y="112"/>
                      </a:lnTo>
                      <a:lnTo>
                        <a:pt x="198" y="115"/>
                      </a:lnTo>
                      <a:lnTo>
                        <a:pt x="198" y="122"/>
                      </a:lnTo>
                      <a:lnTo>
                        <a:pt x="201" y="130"/>
                      </a:lnTo>
                      <a:lnTo>
                        <a:pt x="205" y="136"/>
                      </a:lnTo>
                      <a:lnTo>
                        <a:pt x="209" y="141"/>
                      </a:lnTo>
                      <a:lnTo>
                        <a:pt x="216" y="147"/>
                      </a:lnTo>
                      <a:lnTo>
                        <a:pt x="224" y="153"/>
                      </a:lnTo>
                      <a:lnTo>
                        <a:pt x="231" y="158"/>
                      </a:lnTo>
                      <a:lnTo>
                        <a:pt x="237" y="160"/>
                      </a:lnTo>
                      <a:lnTo>
                        <a:pt x="239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0" name="Freeform 445"/>
                <p:cNvSpPr>
                  <a:spLocks/>
                </p:cNvSpPr>
                <p:nvPr/>
              </p:nvSpPr>
              <p:spPr bwMode="auto">
                <a:xfrm>
                  <a:off x="2776538" y="4244975"/>
                  <a:ext cx="36512" cy="19050"/>
                </a:xfrm>
                <a:custGeom>
                  <a:avLst/>
                  <a:gdLst>
                    <a:gd name="T0" fmla="*/ 2147483647 w 23"/>
                    <a:gd name="T1" fmla="*/ 0 h 18"/>
                    <a:gd name="T2" fmla="*/ 2147483647 w 23"/>
                    <a:gd name="T3" fmla="*/ 2147483647 h 18"/>
                    <a:gd name="T4" fmla="*/ 2147483647 w 23"/>
                    <a:gd name="T5" fmla="*/ 2147483647 h 18"/>
                    <a:gd name="T6" fmla="*/ 0 w 23"/>
                    <a:gd name="T7" fmla="*/ 2147483647 h 18"/>
                    <a:gd name="T8" fmla="*/ 2147483647 w 23"/>
                    <a:gd name="T9" fmla="*/ 0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18">
                      <a:moveTo>
                        <a:pt x="2" y="0"/>
                      </a:moveTo>
                      <a:lnTo>
                        <a:pt x="23" y="1"/>
                      </a:lnTo>
                      <a:lnTo>
                        <a:pt x="21" y="18"/>
                      </a:lnTo>
                      <a:lnTo>
                        <a:pt x="0" y="1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1" name="Freeform 450"/>
                <p:cNvSpPr>
                  <a:spLocks/>
                </p:cNvSpPr>
                <p:nvPr/>
              </p:nvSpPr>
              <p:spPr bwMode="auto">
                <a:xfrm>
                  <a:off x="3819525" y="2471738"/>
                  <a:ext cx="131763" cy="50800"/>
                </a:xfrm>
                <a:custGeom>
                  <a:avLst/>
                  <a:gdLst>
                    <a:gd name="T0" fmla="*/ 2147483647 w 114"/>
                    <a:gd name="T1" fmla="*/ 0 h 54"/>
                    <a:gd name="T2" fmla="*/ 2147483647 w 114"/>
                    <a:gd name="T3" fmla="*/ 2147483647 h 54"/>
                    <a:gd name="T4" fmla="*/ 2147483647 w 114"/>
                    <a:gd name="T5" fmla="*/ 2147483647 h 54"/>
                    <a:gd name="T6" fmla="*/ 2147483647 w 114"/>
                    <a:gd name="T7" fmla="*/ 0 h 54"/>
                    <a:gd name="T8" fmla="*/ 2147483647 w 114"/>
                    <a:gd name="T9" fmla="*/ 2147483647 h 54"/>
                    <a:gd name="T10" fmla="*/ 2147483647 w 114"/>
                    <a:gd name="T11" fmla="*/ 2147483647 h 54"/>
                    <a:gd name="T12" fmla="*/ 2147483647 w 114"/>
                    <a:gd name="T13" fmla="*/ 2147483647 h 54"/>
                    <a:gd name="T14" fmla="*/ 2147483647 w 114"/>
                    <a:gd name="T15" fmla="*/ 2147483647 h 54"/>
                    <a:gd name="T16" fmla="*/ 2147483647 w 114"/>
                    <a:gd name="T17" fmla="*/ 2147483647 h 54"/>
                    <a:gd name="T18" fmla="*/ 2147483647 w 114"/>
                    <a:gd name="T19" fmla="*/ 2147483647 h 54"/>
                    <a:gd name="T20" fmla="*/ 2147483647 w 114"/>
                    <a:gd name="T21" fmla="*/ 2147483647 h 54"/>
                    <a:gd name="T22" fmla="*/ 0 w 114"/>
                    <a:gd name="T23" fmla="*/ 2147483647 h 54"/>
                    <a:gd name="T24" fmla="*/ 2147483647 w 114"/>
                    <a:gd name="T25" fmla="*/ 0 h 5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4" h="54">
                      <a:moveTo>
                        <a:pt x="14" y="0"/>
                      </a:moveTo>
                      <a:lnTo>
                        <a:pt x="26" y="14"/>
                      </a:lnTo>
                      <a:lnTo>
                        <a:pt x="54" y="4"/>
                      </a:lnTo>
                      <a:lnTo>
                        <a:pt x="88" y="0"/>
                      </a:lnTo>
                      <a:lnTo>
                        <a:pt x="114" y="18"/>
                      </a:lnTo>
                      <a:lnTo>
                        <a:pt x="96" y="38"/>
                      </a:lnTo>
                      <a:lnTo>
                        <a:pt x="68" y="54"/>
                      </a:lnTo>
                      <a:lnTo>
                        <a:pt x="30" y="42"/>
                      </a:lnTo>
                      <a:lnTo>
                        <a:pt x="10" y="44"/>
                      </a:lnTo>
                      <a:lnTo>
                        <a:pt x="26" y="36"/>
                      </a:lnTo>
                      <a:lnTo>
                        <a:pt x="16" y="22"/>
                      </a:lnTo>
                      <a:lnTo>
                        <a:pt x="0" y="1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anchor="ctr"/>
                <a:lstStyle/>
                <a:p>
                  <a:endParaRPr lang="en-US" dirty="0"/>
                </a:p>
              </p:txBody>
            </p:sp>
            <p:sp>
              <p:nvSpPr>
                <p:cNvPr id="362" name="Freeform 451"/>
                <p:cNvSpPr>
                  <a:spLocks/>
                </p:cNvSpPr>
                <p:nvPr/>
              </p:nvSpPr>
              <p:spPr bwMode="auto">
                <a:xfrm>
                  <a:off x="7815263" y="4605338"/>
                  <a:ext cx="215900" cy="185737"/>
                </a:xfrm>
                <a:custGeom>
                  <a:avLst/>
                  <a:gdLst>
                    <a:gd name="T0" fmla="*/ 2147483647 w 575"/>
                    <a:gd name="T1" fmla="*/ 2147483647 h 488"/>
                    <a:gd name="T2" fmla="*/ 2147483647 w 575"/>
                    <a:gd name="T3" fmla="*/ 2147483647 h 488"/>
                    <a:gd name="T4" fmla="*/ 2147483647 w 575"/>
                    <a:gd name="T5" fmla="*/ 2147483647 h 488"/>
                    <a:gd name="T6" fmla="*/ 2147483647 w 575"/>
                    <a:gd name="T7" fmla="*/ 2147483647 h 488"/>
                    <a:gd name="T8" fmla="*/ 2147483647 w 575"/>
                    <a:gd name="T9" fmla="*/ 0 h 488"/>
                    <a:gd name="T10" fmla="*/ 2147483647 w 575"/>
                    <a:gd name="T11" fmla="*/ 2147483647 h 488"/>
                    <a:gd name="T12" fmla="*/ 0 w 575"/>
                    <a:gd name="T13" fmla="*/ 2147483647 h 488"/>
                    <a:gd name="T14" fmla="*/ 2147483647 w 575"/>
                    <a:gd name="T15" fmla="*/ 2147483647 h 488"/>
                    <a:gd name="T16" fmla="*/ 2147483647 w 575"/>
                    <a:gd name="T17" fmla="*/ 2147483647 h 488"/>
                    <a:gd name="T18" fmla="*/ 2147483647 w 575"/>
                    <a:gd name="T19" fmla="*/ 2147483647 h 488"/>
                    <a:gd name="T20" fmla="*/ 2147483647 w 575"/>
                    <a:gd name="T21" fmla="*/ 2147483647 h 488"/>
                    <a:gd name="T22" fmla="*/ 2147483647 w 575"/>
                    <a:gd name="T23" fmla="*/ 2147483647 h 488"/>
                    <a:gd name="T24" fmla="*/ 2147483647 w 575"/>
                    <a:gd name="T25" fmla="*/ 2147483647 h 488"/>
                    <a:gd name="T26" fmla="*/ 2147483647 w 575"/>
                    <a:gd name="T27" fmla="*/ 2147483647 h 488"/>
                    <a:gd name="T28" fmla="*/ 2147483647 w 575"/>
                    <a:gd name="T29" fmla="*/ 2147483647 h 488"/>
                    <a:gd name="T30" fmla="*/ 2147483647 w 575"/>
                    <a:gd name="T31" fmla="*/ 2147483647 h 488"/>
                    <a:gd name="T32" fmla="*/ 2147483647 w 575"/>
                    <a:gd name="T33" fmla="*/ 2147483647 h 488"/>
                    <a:gd name="T34" fmla="*/ 2147483647 w 575"/>
                    <a:gd name="T35" fmla="*/ 2147483647 h 488"/>
                    <a:gd name="T36" fmla="*/ 2147483647 w 575"/>
                    <a:gd name="T37" fmla="*/ 2147483647 h 488"/>
                    <a:gd name="T38" fmla="*/ 2147483647 w 575"/>
                    <a:gd name="T39" fmla="*/ 2147483647 h 488"/>
                    <a:gd name="T40" fmla="*/ 2147483647 w 575"/>
                    <a:gd name="T41" fmla="*/ 2147483647 h 4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575" h="488">
                      <a:moveTo>
                        <a:pt x="410" y="71"/>
                      </a:moveTo>
                      <a:lnTo>
                        <a:pt x="321" y="142"/>
                      </a:lnTo>
                      <a:lnTo>
                        <a:pt x="233" y="142"/>
                      </a:lnTo>
                      <a:lnTo>
                        <a:pt x="178" y="71"/>
                      </a:lnTo>
                      <a:lnTo>
                        <a:pt x="107" y="0"/>
                      </a:lnTo>
                      <a:lnTo>
                        <a:pt x="36" y="19"/>
                      </a:lnTo>
                      <a:lnTo>
                        <a:pt x="0" y="90"/>
                      </a:lnTo>
                      <a:lnTo>
                        <a:pt x="72" y="124"/>
                      </a:lnTo>
                      <a:lnTo>
                        <a:pt x="89" y="159"/>
                      </a:lnTo>
                      <a:lnTo>
                        <a:pt x="107" y="213"/>
                      </a:lnTo>
                      <a:lnTo>
                        <a:pt x="160" y="213"/>
                      </a:lnTo>
                      <a:lnTo>
                        <a:pt x="197" y="230"/>
                      </a:lnTo>
                      <a:lnTo>
                        <a:pt x="321" y="283"/>
                      </a:lnTo>
                      <a:lnTo>
                        <a:pt x="446" y="353"/>
                      </a:lnTo>
                      <a:lnTo>
                        <a:pt x="465" y="389"/>
                      </a:lnTo>
                      <a:lnTo>
                        <a:pt x="393" y="424"/>
                      </a:lnTo>
                      <a:lnTo>
                        <a:pt x="465" y="442"/>
                      </a:lnTo>
                      <a:lnTo>
                        <a:pt x="518" y="459"/>
                      </a:lnTo>
                      <a:lnTo>
                        <a:pt x="575" y="488"/>
                      </a:lnTo>
                      <a:lnTo>
                        <a:pt x="575" y="122"/>
                      </a:lnTo>
                      <a:lnTo>
                        <a:pt x="410" y="7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3" name="Freeform 452"/>
                <p:cNvSpPr>
                  <a:spLocks/>
                </p:cNvSpPr>
                <p:nvPr/>
              </p:nvSpPr>
              <p:spPr bwMode="auto">
                <a:xfrm>
                  <a:off x="8031163" y="4649788"/>
                  <a:ext cx="174625" cy="169862"/>
                </a:xfrm>
                <a:custGeom>
                  <a:avLst/>
                  <a:gdLst>
                    <a:gd name="T0" fmla="*/ 2147483647 w 460"/>
                    <a:gd name="T1" fmla="*/ 2147483647 h 443"/>
                    <a:gd name="T2" fmla="*/ 2147483647 w 460"/>
                    <a:gd name="T3" fmla="*/ 2147483647 h 443"/>
                    <a:gd name="T4" fmla="*/ 2147483647 w 460"/>
                    <a:gd name="T5" fmla="*/ 2147483647 h 443"/>
                    <a:gd name="T6" fmla="*/ 2147483647 w 460"/>
                    <a:gd name="T7" fmla="*/ 2147483647 h 443"/>
                    <a:gd name="T8" fmla="*/ 2147483647 w 460"/>
                    <a:gd name="T9" fmla="*/ 2147483647 h 443"/>
                    <a:gd name="T10" fmla="*/ 2147483647 w 460"/>
                    <a:gd name="T11" fmla="*/ 2147483647 h 443"/>
                    <a:gd name="T12" fmla="*/ 0 w 460"/>
                    <a:gd name="T13" fmla="*/ 0 h 443"/>
                    <a:gd name="T14" fmla="*/ 0 w 460"/>
                    <a:gd name="T15" fmla="*/ 2147483647 h 443"/>
                    <a:gd name="T16" fmla="*/ 2147483647 w 460"/>
                    <a:gd name="T17" fmla="*/ 2147483647 h 443"/>
                    <a:gd name="T18" fmla="*/ 2147483647 w 460"/>
                    <a:gd name="T19" fmla="*/ 2147483647 h 443"/>
                    <a:gd name="T20" fmla="*/ 2147483647 w 460"/>
                    <a:gd name="T21" fmla="*/ 2147483647 h 443"/>
                    <a:gd name="T22" fmla="*/ 2147483647 w 460"/>
                    <a:gd name="T23" fmla="*/ 2147483647 h 443"/>
                    <a:gd name="T24" fmla="*/ 2147483647 w 460"/>
                    <a:gd name="T25" fmla="*/ 2147483647 h 443"/>
                    <a:gd name="T26" fmla="*/ 2147483647 w 460"/>
                    <a:gd name="T27" fmla="*/ 2147483647 h 443"/>
                    <a:gd name="T28" fmla="*/ 2147483647 w 460"/>
                    <a:gd name="T29" fmla="*/ 2147483647 h 443"/>
                    <a:gd name="T30" fmla="*/ 2147483647 w 460"/>
                    <a:gd name="T31" fmla="*/ 2147483647 h 443"/>
                    <a:gd name="T32" fmla="*/ 2147483647 w 460"/>
                    <a:gd name="T33" fmla="*/ 2147483647 h 4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60" h="443">
                      <a:moveTo>
                        <a:pt x="353" y="302"/>
                      </a:moveTo>
                      <a:lnTo>
                        <a:pt x="336" y="249"/>
                      </a:lnTo>
                      <a:lnTo>
                        <a:pt x="372" y="214"/>
                      </a:lnTo>
                      <a:lnTo>
                        <a:pt x="283" y="161"/>
                      </a:lnTo>
                      <a:lnTo>
                        <a:pt x="247" y="108"/>
                      </a:lnTo>
                      <a:lnTo>
                        <a:pt x="122" y="37"/>
                      </a:lnTo>
                      <a:lnTo>
                        <a:pt x="0" y="0"/>
                      </a:lnTo>
                      <a:lnTo>
                        <a:pt x="0" y="366"/>
                      </a:lnTo>
                      <a:lnTo>
                        <a:pt x="14" y="373"/>
                      </a:lnTo>
                      <a:lnTo>
                        <a:pt x="67" y="373"/>
                      </a:lnTo>
                      <a:lnTo>
                        <a:pt x="122" y="320"/>
                      </a:lnTo>
                      <a:lnTo>
                        <a:pt x="211" y="284"/>
                      </a:lnTo>
                      <a:lnTo>
                        <a:pt x="264" y="320"/>
                      </a:lnTo>
                      <a:lnTo>
                        <a:pt x="389" y="408"/>
                      </a:lnTo>
                      <a:lnTo>
                        <a:pt x="460" y="443"/>
                      </a:lnTo>
                      <a:lnTo>
                        <a:pt x="460" y="337"/>
                      </a:lnTo>
                      <a:lnTo>
                        <a:pt x="353" y="30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364" name="Group 453"/>
                <p:cNvGrpSpPr>
                  <a:grpSpLocks/>
                </p:cNvGrpSpPr>
                <p:nvPr/>
              </p:nvGrpSpPr>
              <p:grpSpPr bwMode="auto">
                <a:xfrm>
                  <a:off x="4292600" y="2860675"/>
                  <a:ext cx="250825" cy="368300"/>
                  <a:chOff x="2201" y="1250"/>
                  <a:chExt cx="133" cy="193"/>
                </a:xfrm>
                <a:grpFill/>
              </p:grpSpPr>
              <p:sp>
                <p:nvSpPr>
                  <p:cNvPr id="604" name="Freeform 454"/>
                  <p:cNvSpPr>
                    <a:spLocks/>
                  </p:cNvSpPr>
                  <p:nvPr/>
                </p:nvSpPr>
                <p:spPr bwMode="auto">
                  <a:xfrm>
                    <a:off x="2234" y="1250"/>
                    <a:ext cx="100" cy="193"/>
                  </a:xfrm>
                  <a:custGeom>
                    <a:avLst/>
                    <a:gdLst>
                      <a:gd name="T0" fmla="*/ 543767 w 24"/>
                      <a:gd name="T1" fmla="*/ 2833725 h 47"/>
                      <a:gd name="T2" fmla="*/ 371667 w 24"/>
                      <a:gd name="T3" fmla="*/ 2675083 h 47"/>
                      <a:gd name="T4" fmla="*/ 915658 w 24"/>
                      <a:gd name="T5" fmla="*/ 2344646 h 47"/>
                      <a:gd name="T6" fmla="*/ 826458 w 24"/>
                      <a:gd name="T7" fmla="*/ 2028208 h 47"/>
                      <a:gd name="T8" fmla="*/ 722154 w 24"/>
                      <a:gd name="T9" fmla="*/ 1773736 h 47"/>
                      <a:gd name="T10" fmla="*/ 282692 w 24"/>
                      <a:gd name="T11" fmla="*/ 1773736 h 47"/>
                      <a:gd name="T12" fmla="*/ 371667 w 24"/>
                      <a:gd name="T13" fmla="*/ 1299416 h 47"/>
                      <a:gd name="T14" fmla="*/ 89200 w 24"/>
                      <a:gd name="T15" fmla="*/ 1457232 h 47"/>
                      <a:gd name="T16" fmla="*/ 0 w 24"/>
                      <a:gd name="T17" fmla="*/ 1044943 h 47"/>
                      <a:gd name="T18" fmla="*/ 0 w 24"/>
                      <a:gd name="T19" fmla="*/ 651445 h 47"/>
                      <a:gd name="T20" fmla="*/ 89200 w 24"/>
                      <a:gd name="T21" fmla="*/ 316438 h 47"/>
                      <a:gd name="T22" fmla="*/ 460867 w 24"/>
                      <a:gd name="T23" fmla="*/ 0 h 47"/>
                      <a:gd name="T24" fmla="*/ 722154 w 24"/>
                      <a:gd name="T25" fmla="*/ 77060 h 47"/>
                      <a:gd name="T26" fmla="*/ 632950 w 24"/>
                      <a:gd name="T27" fmla="*/ 493916 h 47"/>
                      <a:gd name="T28" fmla="*/ 1177883 w 24"/>
                      <a:gd name="T29" fmla="*/ 493916 h 47"/>
                      <a:gd name="T30" fmla="*/ 1004638 w 24"/>
                      <a:gd name="T31" fmla="*/ 887418 h 47"/>
                      <a:gd name="T32" fmla="*/ 826458 w 24"/>
                      <a:gd name="T33" fmla="*/ 1222355 h 47"/>
                      <a:gd name="T34" fmla="*/ 1177883 w 24"/>
                      <a:gd name="T35" fmla="*/ 1376492 h 47"/>
                      <a:gd name="T36" fmla="*/ 1548613 w 24"/>
                      <a:gd name="T37" fmla="*/ 1951148 h 47"/>
                      <a:gd name="T38" fmla="*/ 1721929 w 24"/>
                      <a:gd name="T39" fmla="*/ 2344646 h 47"/>
                      <a:gd name="T40" fmla="*/ 1721929 w 24"/>
                      <a:gd name="T41" fmla="*/ 2579252 h 47"/>
                      <a:gd name="T42" fmla="*/ 2093613 w 24"/>
                      <a:gd name="T43" fmla="*/ 2579252 h 47"/>
                      <a:gd name="T44" fmla="*/ 2004342 w 24"/>
                      <a:gd name="T45" fmla="*/ 3150228 h 47"/>
                      <a:gd name="T46" fmla="*/ 2182796 w 24"/>
                      <a:gd name="T47" fmla="*/ 3227223 h 47"/>
                      <a:gd name="T48" fmla="*/ 1548613 w 24"/>
                      <a:gd name="T49" fmla="*/ 3485436 h 47"/>
                      <a:gd name="T50" fmla="*/ 1004638 w 24"/>
                      <a:gd name="T51" fmla="*/ 3562497 h 47"/>
                      <a:gd name="T52" fmla="*/ 722154 w 24"/>
                      <a:gd name="T53" fmla="*/ 3644078 h 47"/>
                      <a:gd name="T54" fmla="*/ 371667 w 24"/>
                      <a:gd name="T55" fmla="*/ 3644078 h 47"/>
                      <a:gd name="T56" fmla="*/ 89200 w 24"/>
                      <a:gd name="T57" fmla="*/ 3721139 h 47"/>
                      <a:gd name="T58" fmla="*/ 460867 w 24"/>
                      <a:gd name="T59" fmla="*/ 3384752 h 47"/>
                      <a:gd name="T60" fmla="*/ 543767 w 24"/>
                      <a:gd name="T61" fmla="*/ 3073151 h 47"/>
                      <a:gd name="T62" fmla="*/ 282692 w 24"/>
                      <a:gd name="T63" fmla="*/ 2991521 h 4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24" h="47">
                        <a:moveTo>
                          <a:pt x="3" y="37"/>
                        </a:move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10" y="29"/>
                          <a:pt x="10" y="29"/>
                          <a:pt x="10" y="29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0" y="17"/>
                          <a:pt x="0" y="16"/>
                        </a:cubicBezTo>
                        <a:cubicBezTo>
                          <a:pt x="0" y="15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20" y="28"/>
                          <a:pt x="20" y="28"/>
                          <a:pt x="20" y="28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9" y="32"/>
                          <a:pt x="19" y="32"/>
                          <a:pt x="19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4" y="40"/>
                          <a:pt x="24" y="40"/>
                          <a:pt x="24" y="40"/>
                        </a:cubicBezTo>
                        <a:cubicBezTo>
                          <a:pt x="22" y="41"/>
                          <a:pt x="22" y="41"/>
                          <a:pt x="22" y="41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1" y="44"/>
                          <a:pt x="10" y="43"/>
                          <a:pt x="9" y="43"/>
                        </a:cubicBezTo>
                        <a:cubicBezTo>
                          <a:pt x="9" y="43"/>
                          <a:pt x="8" y="45"/>
                          <a:pt x="8" y="45"/>
                        </a:cubicBezTo>
                        <a:cubicBezTo>
                          <a:pt x="6" y="45"/>
                          <a:pt x="6" y="45"/>
                          <a:pt x="6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8" y="39"/>
                          <a:pt x="8" y="39"/>
                          <a:pt x="8" y="39"/>
                        </a:cubicBezTo>
                        <a:cubicBezTo>
                          <a:pt x="6" y="38"/>
                          <a:pt x="6" y="38"/>
                          <a:pt x="6" y="38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lnTo>
                          <a:pt x="3" y="37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05" name="Freeform 455"/>
                  <p:cNvSpPr>
                    <a:spLocks/>
                  </p:cNvSpPr>
                  <p:nvPr/>
                </p:nvSpPr>
                <p:spPr bwMode="auto">
                  <a:xfrm>
                    <a:off x="2201" y="1331"/>
                    <a:ext cx="34" cy="22"/>
                  </a:xfrm>
                  <a:custGeom>
                    <a:avLst/>
                    <a:gdLst>
                      <a:gd name="T0" fmla="*/ 24 w 34"/>
                      <a:gd name="T1" fmla="*/ 22 h 22"/>
                      <a:gd name="T2" fmla="*/ 0 w 34"/>
                      <a:gd name="T3" fmla="*/ 18 h 22"/>
                      <a:gd name="T4" fmla="*/ 13 w 34"/>
                      <a:gd name="T5" fmla="*/ 0 h 22"/>
                      <a:gd name="T6" fmla="*/ 27 w 34"/>
                      <a:gd name="T7" fmla="*/ 3 h 22"/>
                      <a:gd name="T8" fmla="*/ 34 w 34"/>
                      <a:gd name="T9" fmla="*/ 15 h 22"/>
                      <a:gd name="T10" fmla="*/ 24 w 34"/>
                      <a:gd name="T11" fmla="*/ 22 h 2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4" h="22">
                        <a:moveTo>
                          <a:pt x="24" y="22"/>
                        </a:moveTo>
                        <a:lnTo>
                          <a:pt x="0" y="18"/>
                        </a:lnTo>
                        <a:lnTo>
                          <a:pt x="13" y="0"/>
                        </a:lnTo>
                        <a:lnTo>
                          <a:pt x="27" y="3"/>
                        </a:lnTo>
                        <a:lnTo>
                          <a:pt x="34" y="15"/>
                        </a:lnTo>
                        <a:lnTo>
                          <a:pt x="24" y="22"/>
                        </a:ln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365" name="Freeform 458"/>
                <p:cNvSpPr>
                  <a:spLocks/>
                </p:cNvSpPr>
                <p:nvPr/>
              </p:nvSpPr>
              <p:spPr bwMode="auto">
                <a:xfrm>
                  <a:off x="5275263" y="3709988"/>
                  <a:ext cx="73025" cy="44450"/>
                </a:xfrm>
                <a:custGeom>
                  <a:avLst/>
                  <a:gdLst>
                    <a:gd name="T0" fmla="*/ 0 w 46"/>
                    <a:gd name="T1" fmla="*/ 2147483647 h 28"/>
                    <a:gd name="T2" fmla="*/ 2147483647 w 46"/>
                    <a:gd name="T3" fmla="*/ 2147483647 h 28"/>
                    <a:gd name="T4" fmla="*/ 2147483647 w 46"/>
                    <a:gd name="T5" fmla="*/ 2147483647 h 28"/>
                    <a:gd name="T6" fmla="*/ 2147483647 w 46"/>
                    <a:gd name="T7" fmla="*/ 2147483647 h 28"/>
                    <a:gd name="T8" fmla="*/ 2147483647 w 46"/>
                    <a:gd name="T9" fmla="*/ 2147483647 h 28"/>
                    <a:gd name="T10" fmla="*/ 2147483647 w 46"/>
                    <a:gd name="T11" fmla="*/ 0 h 28"/>
                    <a:gd name="T12" fmla="*/ 2147483647 w 46"/>
                    <a:gd name="T13" fmla="*/ 2147483647 h 28"/>
                    <a:gd name="T14" fmla="*/ 2147483647 w 46"/>
                    <a:gd name="T15" fmla="*/ 2147483647 h 28"/>
                    <a:gd name="T16" fmla="*/ 2147483647 w 46"/>
                    <a:gd name="T17" fmla="*/ 2147483647 h 28"/>
                    <a:gd name="T18" fmla="*/ 2147483647 w 46"/>
                    <a:gd name="T19" fmla="*/ 2147483647 h 28"/>
                    <a:gd name="T20" fmla="*/ 2147483647 w 46"/>
                    <a:gd name="T21" fmla="*/ 2147483647 h 28"/>
                    <a:gd name="T22" fmla="*/ 2147483647 w 46"/>
                    <a:gd name="T23" fmla="*/ 2147483647 h 28"/>
                    <a:gd name="T24" fmla="*/ 2147483647 w 46"/>
                    <a:gd name="T25" fmla="*/ 2147483647 h 28"/>
                    <a:gd name="T26" fmla="*/ 2147483647 w 46"/>
                    <a:gd name="T27" fmla="*/ 2147483647 h 28"/>
                    <a:gd name="T28" fmla="*/ 0 w 46"/>
                    <a:gd name="T29" fmla="*/ 2147483647 h 2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6" h="28">
                      <a:moveTo>
                        <a:pt x="0" y="15"/>
                      </a:moveTo>
                      <a:lnTo>
                        <a:pt x="3" y="17"/>
                      </a:lnTo>
                      <a:lnTo>
                        <a:pt x="12" y="14"/>
                      </a:lnTo>
                      <a:lnTo>
                        <a:pt x="13" y="8"/>
                      </a:lnTo>
                      <a:lnTo>
                        <a:pt x="27" y="9"/>
                      </a:lnTo>
                      <a:lnTo>
                        <a:pt x="46" y="0"/>
                      </a:lnTo>
                      <a:lnTo>
                        <a:pt x="46" y="1"/>
                      </a:lnTo>
                      <a:lnTo>
                        <a:pt x="33" y="11"/>
                      </a:lnTo>
                      <a:lnTo>
                        <a:pt x="36" y="18"/>
                      </a:lnTo>
                      <a:lnTo>
                        <a:pt x="27" y="21"/>
                      </a:lnTo>
                      <a:lnTo>
                        <a:pt x="15" y="28"/>
                      </a:lnTo>
                      <a:lnTo>
                        <a:pt x="13" y="28"/>
                      </a:lnTo>
                      <a:lnTo>
                        <a:pt x="8" y="26"/>
                      </a:lnTo>
                      <a:lnTo>
                        <a:pt x="2" y="23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6" name="Freeform 507"/>
                <p:cNvSpPr>
                  <a:spLocks/>
                </p:cNvSpPr>
                <p:nvPr/>
              </p:nvSpPr>
              <p:spPr bwMode="auto">
                <a:xfrm>
                  <a:off x="6342063" y="3095625"/>
                  <a:ext cx="1508125" cy="1047750"/>
                </a:xfrm>
                <a:custGeom>
                  <a:avLst/>
                  <a:gdLst>
                    <a:gd name="T0" fmla="*/ 2147483647 w 950"/>
                    <a:gd name="T1" fmla="*/ 2147483647 h 660"/>
                    <a:gd name="T2" fmla="*/ 2147483647 w 950"/>
                    <a:gd name="T3" fmla="*/ 2147483647 h 660"/>
                    <a:gd name="T4" fmla="*/ 2147483647 w 950"/>
                    <a:gd name="T5" fmla="*/ 2147483647 h 660"/>
                    <a:gd name="T6" fmla="*/ 2147483647 w 950"/>
                    <a:gd name="T7" fmla="*/ 2147483647 h 660"/>
                    <a:gd name="T8" fmla="*/ 2147483647 w 950"/>
                    <a:gd name="T9" fmla="*/ 2147483647 h 660"/>
                    <a:gd name="T10" fmla="*/ 2147483647 w 950"/>
                    <a:gd name="T11" fmla="*/ 2147483647 h 660"/>
                    <a:gd name="T12" fmla="*/ 2147483647 w 950"/>
                    <a:gd name="T13" fmla="*/ 2147483647 h 660"/>
                    <a:gd name="T14" fmla="*/ 2147483647 w 950"/>
                    <a:gd name="T15" fmla="*/ 2147483647 h 660"/>
                    <a:gd name="T16" fmla="*/ 2147483647 w 950"/>
                    <a:gd name="T17" fmla="*/ 2147483647 h 660"/>
                    <a:gd name="T18" fmla="*/ 2147483647 w 950"/>
                    <a:gd name="T19" fmla="*/ 2147483647 h 660"/>
                    <a:gd name="T20" fmla="*/ 2147483647 w 950"/>
                    <a:gd name="T21" fmla="*/ 2147483647 h 660"/>
                    <a:gd name="T22" fmla="*/ 2147483647 w 950"/>
                    <a:gd name="T23" fmla="*/ 2147483647 h 660"/>
                    <a:gd name="T24" fmla="*/ 2147483647 w 950"/>
                    <a:gd name="T25" fmla="*/ 2147483647 h 660"/>
                    <a:gd name="T26" fmla="*/ 2147483647 w 950"/>
                    <a:gd name="T27" fmla="*/ 2147483647 h 660"/>
                    <a:gd name="T28" fmla="*/ 2147483647 w 950"/>
                    <a:gd name="T29" fmla="*/ 2147483647 h 660"/>
                    <a:gd name="T30" fmla="*/ 2147483647 w 950"/>
                    <a:gd name="T31" fmla="*/ 2147483647 h 660"/>
                    <a:gd name="T32" fmla="*/ 2147483647 w 950"/>
                    <a:gd name="T33" fmla="*/ 2147483647 h 660"/>
                    <a:gd name="T34" fmla="*/ 2147483647 w 950"/>
                    <a:gd name="T35" fmla="*/ 2147483647 h 660"/>
                    <a:gd name="T36" fmla="*/ 2147483647 w 950"/>
                    <a:gd name="T37" fmla="*/ 2147483647 h 660"/>
                    <a:gd name="T38" fmla="*/ 2147483647 w 950"/>
                    <a:gd name="T39" fmla="*/ 2147483647 h 660"/>
                    <a:gd name="T40" fmla="*/ 2147483647 w 950"/>
                    <a:gd name="T41" fmla="*/ 2147483647 h 660"/>
                    <a:gd name="T42" fmla="*/ 2147483647 w 950"/>
                    <a:gd name="T43" fmla="*/ 2147483647 h 660"/>
                    <a:gd name="T44" fmla="*/ 2147483647 w 950"/>
                    <a:gd name="T45" fmla="*/ 2147483647 h 660"/>
                    <a:gd name="T46" fmla="*/ 2147483647 w 950"/>
                    <a:gd name="T47" fmla="*/ 2147483647 h 660"/>
                    <a:gd name="T48" fmla="*/ 2147483647 w 950"/>
                    <a:gd name="T49" fmla="*/ 2147483647 h 660"/>
                    <a:gd name="T50" fmla="*/ 2147483647 w 950"/>
                    <a:gd name="T51" fmla="*/ 2147483647 h 660"/>
                    <a:gd name="T52" fmla="*/ 2147483647 w 950"/>
                    <a:gd name="T53" fmla="*/ 2147483647 h 660"/>
                    <a:gd name="T54" fmla="*/ 2147483647 w 950"/>
                    <a:gd name="T55" fmla="*/ 2147483647 h 660"/>
                    <a:gd name="T56" fmla="*/ 2147483647 w 950"/>
                    <a:gd name="T57" fmla="*/ 2147483647 h 660"/>
                    <a:gd name="T58" fmla="*/ 2147483647 w 950"/>
                    <a:gd name="T59" fmla="*/ 2147483647 h 660"/>
                    <a:gd name="T60" fmla="*/ 2147483647 w 950"/>
                    <a:gd name="T61" fmla="*/ 2147483647 h 660"/>
                    <a:gd name="T62" fmla="*/ 2147483647 w 950"/>
                    <a:gd name="T63" fmla="*/ 2147483647 h 660"/>
                    <a:gd name="T64" fmla="*/ 2147483647 w 950"/>
                    <a:gd name="T65" fmla="*/ 2147483647 h 660"/>
                    <a:gd name="T66" fmla="*/ 2147483647 w 950"/>
                    <a:gd name="T67" fmla="*/ 2147483647 h 660"/>
                    <a:gd name="T68" fmla="*/ 2147483647 w 950"/>
                    <a:gd name="T69" fmla="*/ 2147483647 h 660"/>
                    <a:gd name="T70" fmla="*/ 2147483647 w 950"/>
                    <a:gd name="T71" fmla="*/ 2147483647 h 660"/>
                    <a:gd name="T72" fmla="*/ 2147483647 w 950"/>
                    <a:gd name="T73" fmla="*/ 2147483647 h 660"/>
                    <a:gd name="T74" fmla="*/ 2147483647 w 950"/>
                    <a:gd name="T75" fmla="*/ 2147483647 h 660"/>
                    <a:gd name="T76" fmla="*/ 2147483647 w 950"/>
                    <a:gd name="T77" fmla="*/ 2147483647 h 660"/>
                    <a:gd name="T78" fmla="*/ 2147483647 w 950"/>
                    <a:gd name="T79" fmla="*/ 2147483647 h 660"/>
                    <a:gd name="T80" fmla="*/ 2147483647 w 950"/>
                    <a:gd name="T81" fmla="*/ 2147483647 h 660"/>
                    <a:gd name="T82" fmla="*/ 2147483647 w 950"/>
                    <a:gd name="T83" fmla="*/ 2147483647 h 660"/>
                    <a:gd name="T84" fmla="*/ 2147483647 w 950"/>
                    <a:gd name="T85" fmla="*/ 2147483647 h 660"/>
                    <a:gd name="T86" fmla="*/ 2147483647 w 950"/>
                    <a:gd name="T87" fmla="*/ 2147483647 h 660"/>
                    <a:gd name="T88" fmla="*/ 2147483647 w 950"/>
                    <a:gd name="T89" fmla="*/ 2147483647 h 660"/>
                    <a:gd name="T90" fmla="*/ 2147483647 w 950"/>
                    <a:gd name="T91" fmla="*/ 2147483647 h 660"/>
                    <a:gd name="T92" fmla="*/ 2147483647 w 950"/>
                    <a:gd name="T93" fmla="*/ 2147483647 h 660"/>
                    <a:gd name="T94" fmla="*/ 2147483647 w 950"/>
                    <a:gd name="T95" fmla="*/ 2147483647 h 660"/>
                    <a:gd name="T96" fmla="*/ 2147483647 w 950"/>
                    <a:gd name="T97" fmla="*/ 2147483647 h 660"/>
                    <a:gd name="T98" fmla="*/ 2147483647 w 950"/>
                    <a:gd name="T99" fmla="*/ 2147483647 h 660"/>
                    <a:gd name="T100" fmla="*/ 2147483647 w 950"/>
                    <a:gd name="T101" fmla="*/ 2147483647 h 660"/>
                    <a:gd name="T102" fmla="*/ 2147483647 w 950"/>
                    <a:gd name="T103" fmla="*/ 2147483647 h 660"/>
                    <a:gd name="T104" fmla="*/ 2147483647 w 950"/>
                    <a:gd name="T105" fmla="*/ 2147483647 h 660"/>
                    <a:gd name="T106" fmla="*/ 2147483647 w 950"/>
                    <a:gd name="T107" fmla="*/ 2147483647 h 660"/>
                    <a:gd name="T108" fmla="*/ 2147483647 w 950"/>
                    <a:gd name="T109" fmla="*/ 2147483647 h 660"/>
                    <a:gd name="T110" fmla="*/ 2147483647 w 950"/>
                    <a:gd name="T111" fmla="*/ 2147483647 h 660"/>
                    <a:gd name="T112" fmla="*/ 2147483647 w 950"/>
                    <a:gd name="T113" fmla="*/ 2147483647 h 660"/>
                    <a:gd name="T114" fmla="*/ 2147483647 w 950"/>
                    <a:gd name="T115" fmla="*/ 2147483647 h 660"/>
                    <a:gd name="T116" fmla="*/ 2147483647 w 950"/>
                    <a:gd name="T117" fmla="*/ 2147483647 h 660"/>
                    <a:gd name="T118" fmla="*/ 2147483647 w 950"/>
                    <a:gd name="T119" fmla="*/ 2147483647 h 660"/>
                    <a:gd name="T120" fmla="*/ 2147483647 w 950"/>
                    <a:gd name="T121" fmla="*/ 2147483647 h 6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50" h="660">
                      <a:moveTo>
                        <a:pt x="890" y="118"/>
                      </a:moveTo>
                      <a:lnTo>
                        <a:pt x="890" y="118"/>
                      </a:lnTo>
                      <a:lnTo>
                        <a:pt x="880" y="98"/>
                      </a:lnTo>
                      <a:lnTo>
                        <a:pt x="840" y="88"/>
                      </a:lnTo>
                      <a:lnTo>
                        <a:pt x="792" y="0"/>
                      </a:lnTo>
                      <a:lnTo>
                        <a:pt x="746" y="0"/>
                      </a:lnTo>
                      <a:lnTo>
                        <a:pt x="732" y="24"/>
                      </a:lnTo>
                      <a:lnTo>
                        <a:pt x="702" y="78"/>
                      </a:lnTo>
                      <a:lnTo>
                        <a:pt x="672" y="78"/>
                      </a:lnTo>
                      <a:lnTo>
                        <a:pt x="668" y="88"/>
                      </a:lnTo>
                      <a:lnTo>
                        <a:pt x="668" y="90"/>
                      </a:lnTo>
                      <a:lnTo>
                        <a:pt x="670" y="90"/>
                      </a:lnTo>
                      <a:lnTo>
                        <a:pt x="672" y="90"/>
                      </a:lnTo>
                      <a:lnTo>
                        <a:pt x="672" y="92"/>
                      </a:lnTo>
                      <a:lnTo>
                        <a:pt x="674" y="92"/>
                      </a:lnTo>
                      <a:lnTo>
                        <a:pt x="676" y="92"/>
                      </a:lnTo>
                      <a:lnTo>
                        <a:pt x="676" y="94"/>
                      </a:lnTo>
                      <a:lnTo>
                        <a:pt x="678" y="94"/>
                      </a:lnTo>
                      <a:lnTo>
                        <a:pt x="676" y="94"/>
                      </a:lnTo>
                      <a:lnTo>
                        <a:pt x="676" y="92"/>
                      </a:lnTo>
                      <a:lnTo>
                        <a:pt x="674" y="92"/>
                      </a:lnTo>
                      <a:lnTo>
                        <a:pt x="672" y="92"/>
                      </a:lnTo>
                      <a:lnTo>
                        <a:pt x="672" y="90"/>
                      </a:lnTo>
                      <a:lnTo>
                        <a:pt x="670" y="90"/>
                      </a:lnTo>
                      <a:lnTo>
                        <a:pt x="668" y="90"/>
                      </a:lnTo>
                      <a:lnTo>
                        <a:pt x="668" y="88"/>
                      </a:lnTo>
                      <a:lnTo>
                        <a:pt x="658" y="108"/>
                      </a:lnTo>
                      <a:lnTo>
                        <a:pt x="658" y="132"/>
                      </a:lnTo>
                      <a:lnTo>
                        <a:pt x="702" y="138"/>
                      </a:lnTo>
                      <a:lnTo>
                        <a:pt x="712" y="158"/>
                      </a:lnTo>
                      <a:lnTo>
                        <a:pt x="668" y="172"/>
                      </a:lnTo>
                      <a:lnTo>
                        <a:pt x="632" y="188"/>
                      </a:lnTo>
                      <a:lnTo>
                        <a:pt x="598" y="202"/>
                      </a:lnTo>
                      <a:lnTo>
                        <a:pt x="588" y="236"/>
                      </a:lnTo>
                      <a:lnTo>
                        <a:pt x="534" y="242"/>
                      </a:lnTo>
                      <a:lnTo>
                        <a:pt x="480" y="276"/>
                      </a:lnTo>
                      <a:lnTo>
                        <a:pt x="430" y="252"/>
                      </a:lnTo>
                      <a:lnTo>
                        <a:pt x="370" y="246"/>
                      </a:lnTo>
                      <a:lnTo>
                        <a:pt x="326" y="202"/>
                      </a:lnTo>
                      <a:lnTo>
                        <a:pt x="262" y="182"/>
                      </a:lnTo>
                      <a:lnTo>
                        <a:pt x="256" y="132"/>
                      </a:lnTo>
                      <a:lnTo>
                        <a:pt x="226" y="118"/>
                      </a:lnTo>
                      <a:lnTo>
                        <a:pt x="222" y="114"/>
                      </a:lnTo>
                      <a:lnTo>
                        <a:pt x="220" y="116"/>
                      </a:lnTo>
                      <a:lnTo>
                        <a:pt x="218" y="120"/>
                      </a:lnTo>
                      <a:lnTo>
                        <a:pt x="218" y="122"/>
                      </a:lnTo>
                      <a:lnTo>
                        <a:pt x="218" y="124"/>
                      </a:lnTo>
                      <a:lnTo>
                        <a:pt x="218" y="122"/>
                      </a:lnTo>
                      <a:lnTo>
                        <a:pt x="218" y="120"/>
                      </a:lnTo>
                      <a:lnTo>
                        <a:pt x="222" y="114"/>
                      </a:lnTo>
                      <a:lnTo>
                        <a:pt x="218" y="108"/>
                      </a:lnTo>
                      <a:lnTo>
                        <a:pt x="208" y="114"/>
                      </a:lnTo>
                      <a:lnTo>
                        <a:pt x="208" y="124"/>
                      </a:lnTo>
                      <a:lnTo>
                        <a:pt x="208" y="114"/>
                      </a:lnTo>
                      <a:lnTo>
                        <a:pt x="192" y="118"/>
                      </a:lnTo>
                      <a:lnTo>
                        <a:pt x="182" y="148"/>
                      </a:lnTo>
                      <a:lnTo>
                        <a:pt x="142" y="142"/>
                      </a:lnTo>
                      <a:lnTo>
                        <a:pt x="132" y="192"/>
                      </a:lnTo>
                      <a:lnTo>
                        <a:pt x="98" y="198"/>
                      </a:lnTo>
                      <a:lnTo>
                        <a:pt x="88" y="256"/>
                      </a:lnTo>
                      <a:lnTo>
                        <a:pt x="68" y="276"/>
                      </a:lnTo>
                      <a:lnTo>
                        <a:pt x="44" y="296"/>
                      </a:lnTo>
                      <a:lnTo>
                        <a:pt x="4" y="306"/>
                      </a:lnTo>
                      <a:lnTo>
                        <a:pt x="0" y="326"/>
                      </a:lnTo>
                      <a:lnTo>
                        <a:pt x="10" y="334"/>
                      </a:lnTo>
                      <a:lnTo>
                        <a:pt x="14" y="350"/>
                      </a:lnTo>
                      <a:lnTo>
                        <a:pt x="4" y="354"/>
                      </a:lnTo>
                      <a:lnTo>
                        <a:pt x="14" y="364"/>
                      </a:lnTo>
                      <a:lnTo>
                        <a:pt x="30" y="370"/>
                      </a:lnTo>
                      <a:lnTo>
                        <a:pt x="44" y="390"/>
                      </a:lnTo>
                      <a:lnTo>
                        <a:pt x="64" y="390"/>
                      </a:lnTo>
                      <a:lnTo>
                        <a:pt x="94" y="390"/>
                      </a:lnTo>
                      <a:lnTo>
                        <a:pt x="98" y="398"/>
                      </a:lnTo>
                      <a:lnTo>
                        <a:pt x="78" y="428"/>
                      </a:lnTo>
                      <a:lnTo>
                        <a:pt x="84" y="444"/>
                      </a:lnTo>
                      <a:lnTo>
                        <a:pt x="74" y="458"/>
                      </a:lnTo>
                      <a:lnTo>
                        <a:pt x="84" y="478"/>
                      </a:lnTo>
                      <a:lnTo>
                        <a:pt x="108" y="488"/>
                      </a:lnTo>
                      <a:lnTo>
                        <a:pt x="104" y="492"/>
                      </a:lnTo>
                      <a:lnTo>
                        <a:pt x="114" y="492"/>
                      </a:lnTo>
                      <a:lnTo>
                        <a:pt x="148" y="508"/>
                      </a:lnTo>
                      <a:lnTo>
                        <a:pt x="178" y="522"/>
                      </a:lnTo>
                      <a:lnTo>
                        <a:pt x="208" y="528"/>
                      </a:lnTo>
                      <a:lnTo>
                        <a:pt x="218" y="536"/>
                      </a:lnTo>
                      <a:lnTo>
                        <a:pt x="226" y="536"/>
                      </a:lnTo>
                      <a:lnTo>
                        <a:pt x="242" y="546"/>
                      </a:lnTo>
                      <a:lnTo>
                        <a:pt x="262" y="546"/>
                      </a:lnTo>
                      <a:lnTo>
                        <a:pt x="282" y="546"/>
                      </a:lnTo>
                      <a:lnTo>
                        <a:pt x="296" y="528"/>
                      </a:lnTo>
                      <a:lnTo>
                        <a:pt x="316" y="512"/>
                      </a:lnTo>
                      <a:lnTo>
                        <a:pt x="340" y="512"/>
                      </a:lnTo>
                      <a:lnTo>
                        <a:pt x="360" y="528"/>
                      </a:lnTo>
                      <a:lnTo>
                        <a:pt x="370" y="528"/>
                      </a:lnTo>
                      <a:lnTo>
                        <a:pt x="380" y="532"/>
                      </a:lnTo>
                      <a:lnTo>
                        <a:pt x="386" y="556"/>
                      </a:lnTo>
                      <a:lnTo>
                        <a:pt x="376" y="586"/>
                      </a:lnTo>
                      <a:lnTo>
                        <a:pt x="376" y="596"/>
                      </a:lnTo>
                      <a:lnTo>
                        <a:pt x="390" y="600"/>
                      </a:lnTo>
                      <a:lnTo>
                        <a:pt x="400" y="616"/>
                      </a:lnTo>
                      <a:lnTo>
                        <a:pt x="400" y="626"/>
                      </a:lnTo>
                      <a:lnTo>
                        <a:pt x="424" y="636"/>
                      </a:lnTo>
                      <a:lnTo>
                        <a:pt x="420" y="640"/>
                      </a:lnTo>
                      <a:lnTo>
                        <a:pt x="444" y="636"/>
                      </a:lnTo>
                      <a:lnTo>
                        <a:pt x="450" y="616"/>
                      </a:lnTo>
                      <a:lnTo>
                        <a:pt x="500" y="616"/>
                      </a:lnTo>
                      <a:lnTo>
                        <a:pt x="518" y="630"/>
                      </a:lnTo>
                      <a:lnTo>
                        <a:pt x="524" y="646"/>
                      </a:lnTo>
                      <a:lnTo>
                        <a:pt x="534" y="640"/>
                      </a:lnTo>
                      <a:lnTo>
                        <a:pt x="568" y="660"/>
                      </a:lnTo>
                      <a:lnTo>
                        <a:pt x="568" y="646"/>
                      </a:lnTo>
                      <a:lnTo>
                        <a:pt x="608" y="630"/>
                      </a:lnTo>
                      <a:lnTo>
                        <a:pt x="612" y="626"/>
                      </a:lnTo>
                      <a:lnTo>
                        <a:pt x="622" y="620"/>
                      </a:lnTo>
                      <a:lnTo>
                        <a:pt x="632" y="626"/>
                      </a:lnTo>
                      <a:lnTo>
                        <a:pt x="652" y="616"/>
                      </a:lnTo>
                      <a:lnTo>
                        <a:pt x="678" y="600"/>
                      </a:lnTo>
                      <a:lnTo>
                        <a:pt x="702" y="582"/>
                      </a:lnTo>
                      <a:lnTo>
                        <a:pt x="712" y="562"/>
                      </a:lnTo>
                      <a:lnTo>
                        <a:pt x="726" y="542"/>
                      </a:lnTo>
                      <a:lnTo>
                        <a:pt x="742" y="512"/>
                      </a:lnTo>
                      <a:lnTo>
                        <a:pt x="742" y="498"/>
                      </a:lnTo>
                      <a:lnTo>
                        <a:pt x="736" y="488"/>
                      </a:lnTo>
                      <a:lnTo>
                        <a:pt x="742" y="472"/>
                      </a:lnTo>
                      <a:lnTo>
                        <a:pt x="736" y="454"/>
                      </a:lnTo>
                      <a:lnTo>
                        <a:pt x="712" y="404"/>
                      </a:lnTo>
                      <a:lnTo>
                        <a:pt x="716" y="398"/>
                      </a:lnTo>
                      <a:lnTo>
                        <a:pt x="736" y="374"/>
                      </a:lnTo>
                      <a:lnTo>
                        <a:pt x="752" y="370"/>
                      </a:lnTo>
                      <a:lnTo>
                        <a:pt x="754" y="368"/>
                      </a:lnTo>
                      <a:lnTo>
                        <a:pt x="754" y="364"/>
                      </a:lnTo>
                      <a:lnTo>
                        <a:pt x="752" y="360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702" y="354"/>
                      </a:lnTo>
                      <a:lnTo>
                        <a:pt x="692" y="340"/>
                      </a:lnTo>
                      <a:lnTo>
                        <a:pt x="682" y="330"/>
                      </a:lnTo>
                      <a:lnTo>
                        <a:pt x="706" y="320"/>
                      </a:lnTo>
                      <a:lnTo>
                        <a:pt x="722" y="306"/>
                      </a:lnTo>
                      <a:lnTo>
                        <a:pt x="746" y="290"/>
                      </a:lnTo>
                      <a:lnTo>
                        <a:pt x="756" y="290"/>
                      </a:lnTo>
                      <a:lnTo>
                        <a:pt x="742" y="310"/>
                      </a:lnTo>
                      <a:lnTo>
                        <a:pt x="752" y="320"/>
                      </a:lnTo>
                      <a:lnTo>
                        <a:pt x="762" y="316"/>
                      </a:lnTo>
                      <a:lnTo>
                        <a:pt x="786" y="306"/>
                      </a:lnTo>
                      <a:lnTo>
                        <a:pt x="792" y="284"/>
                      </a:lnTo>
                      <a:lnTo>
                        <a:pt x="806" y="272"/>
                      </a:lnTo>
                      <a:lnTo>
                        <a:pt x="820" y="282"/>
                      </a:lnTo>
                      <a:lnTo>
                        <a:pt x="818" y="262"/>
                      </a:lnTo>
                      <a:lnTo>
                        <a:pt x="838" y="250"/>
                      </a:lnTo>
                      <a:lnTo>
                        <a:pt x="864" y="254"/>
                      </a:lnTo>
                      <a:lnTo>
                        <a:pt x="876" y="246"/>
                      </a:lnTo>
                      <a:lnTo>
                        <a:pt x="890" y="252"/>
                      </a:lnTo>
                      <a:lnTo>
                        <a:pt x="900" y="198"/>
                      </a:lnTo>
                      <a:lnTo>
                        <a:pt x="924" y="192"/>
                      </a:lnTo>
                      <a:lnTo>
                        <a:pt x="950" y="118"/>
                      </a:lnTo>
                      <a:lnTo>
                        <a:pt x="890" y="118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7" name="Freeform 260"/>
                <p:cNvSpPr>
                  <a:spLocks/>
                </p:cNvSpPr>
                <p:nvPr/>
              </p:nvSpPr>
              <p:spPr bwMode="auto">
                <a:xfrm>
                  <a:off x="6386513" y="4664075"/>
                  <a:ext cx="57150" cy="68263"/>
                </a:xfrm>
                <a:custGeom>
                  <a:avLst/>
                  <a:gdLst>
                    <a:gd name="T0" fmla="*/ 2147483647 w 42"/>
                    <a:gd name="T1" fmla="*/ 0 h 54"/>
                    <a:gd name="T2" fmla="*/ 0 w 42"/>
                    <a:gd name="T3" fmla="*/ 2147483647 h 54"/>
                    <a:gd name="T4" fmla="*/ 2147483647 w 42"/>
                    <a:gd name="T5" fmla="*/ 2147483647 h 54"/>
                    <a:gd name="T6" fmla="*/ 2147483647 w 42"/>
                    <a:gd name="T7" fmla="*/ 2147483647 h 54"/>
                    <a:gd name="T8" fmla="*/ 2147483647 w 42"/>
                    <a:gd name="T9" fmla="*/ 2147483647 h 54"/>
                    <a:gd name="T10" fmla="*/ 2147483647 w 42"/>
                    <a:gd name="T11" fmla="*/ 0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4">
                      <a:moveTo>
                        <a:pt x="6" y="0"/>
                      </a:moveTo>
                      <a:lnTo>
                        <a:pt x="0" y="24"/>
                      </a:lnTo>
                      <a:lnTo>
                        <a:pt x="6" y="54"/>
                      </a:lnTo>
                      <a:lnTo>
                        <a:pt x="30" y="54"/>
                      </a:lnTo>
                      <a:lnTo>
                        <a:pt x="42" y="3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8" name="Freeform 261"/>
                <p:cNvSpPr>
                  <a:spLocks/>
                </p:cNvSpPr>
                <p:nvPr/>
              </p:nvSpPr>
              <p:spPr bwMode="auto">
                <a:xfrm>
                  <a:off x="7205663" y="4143375"/>
                  <a:ext cx="53975" cy="53975"/>
                </a:xfrm>
                <a:custGeom>
                  <a:avLst/>
                  <a:gdLst>
                    <a:gd name="T0" fmla="*/ 0 w 42"/>
                    <a:gd name="T1" fmla="*/ 2147483647 h 42"/>
                    <a:gd name="T2" fmla="*/ 2147483647 w 42"/>
                    <a:gd name="T3" fmla="*/ 2147483647 h 42"/>
                    <a:gd name="T4" fmla="*/ 2147483647 w 42"/>
                    <a:gd name="T5" fmla="*/ 0 h 42"/>
                    <a:gd name="T6" fmla="*/ 2147483647 w 42"/>
                    <a:gd name="T7" fmla="*/ 2147483647 h 42"/>
                    <a:gd name="T8" fmla="*/ 2147483647 w 42"/>
                    <a:gd name="T9" fmla="*/ 2147483647 h 42"/>
                    <a:gd name="T10" fmla="*/ 2147483647 w 42"/>
                    <a:gd name="T11" fmla="*/ 2147483647 h 42"/>
                    <a:gd name="T12" fmla="*/ 0 w 42"/>
                    <a:gd name="T13" fmla="*/ 2147483647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0" y="30"/>
                      </a:moveTo>
                      <a:lnTo>
                        <a:pt x="12" y="12"/>
                      </a:lnTo>
                      <a:lnTo>
                        <a:pt x="30" y="0"/>
                      </a:lnTo>
                      <a:lnTo>
                        <a:pt x="42" y="12"/>
                      </a:lnTo>
                      <a:lnTo>
                        <a:pt x="30" y="30"/>
                      </a:lnTo>
                      <a:lnTo>
                        <a:pt x="12" y="42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9" name="Freeform 262"/>
                <p:cNvSpPr>
                  <a:spLocks/>
                </p:cNvSpPr>
                <p:nvPr/>
              </p:nvSpPr>
              <p:spPr bwMode="auto">
                <a:xfrm>
                  <a:off x="7496175" y="4010025"/>
                  <a:ext cx="31750" cy="93663"/>
                </a:xfrm>
                <a:custGeom>
                  <a:avLst/>
                  <a:gdLst>
                    <a:gd name="T0" fmla="*/ 0 w 24"/>
                    <a:gd name="T1" fmla="*/ 2147483647 h 72"/>
                    <a:gd name="T2" fmla="*/ 0 w 24"/>
                    <a:gd name="T3" fmla="*/ 2147483647 h 72"/>
                    <a:gd name="T4" fmla="*/ 2147483647 w 24"/>
                    <a:gd name="T5" fmla="*/ 0 h 72"/>
                    <a:gd name="T6" fmla="*/ 2147483647 w 24"/>
                    <a:gd name="T7" fmla="*/ 2147483647 h 72"/>
                    <a:gd name="T8" fmla="*/ 2147483647 w 24"/>
                    <a:gd name="T9" fmla="*/ 2147483647 h 72"/>
                    <a:gd name="T10" fmla="*/ 0 w 24"/>
                    <a:gd name="T11" fmla="*/ 2147483647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72">
                      <a:moveTo>
                        <a:pt x="0" y="42"/>
                      </a:moveTo>
                      <a:lnTo>
                        <a:pt x="0" y="18"/>
                      </a:lnTo>
                      <a:lnTo>
                        <a:pt x="24" y="0"/>
                      </a:lnTo>
                      <a:lnTo>
                        <a:pt x="24" y="24"/>
                      </a:lnTo>
                      <a:lnTo>
                        <a:pt x="6" y="7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0" name="Freeform 263"/>
                <p:cNvSpPr>
                  <a:spLocks/>
                </p:cNvSpPr>
                <p:nvPr/>
              </p:nvSpPr>
              <p:spPr bwMode="auto">
                <a:xfrm>
                  <a:off x="7731125" y="3767138"/>
                  <a:ext cx="46038" cy="69850"/>
                </a:xfrm>
                <a:custGeom>
                  <a:avLst/>
                  <a:gdLst>
                    <a:gd name="T0" fmla="*/ 0 w 36"/>
                    <a:gd name="T1" fmla="*/ 2147483647 h 54"/>
                    <a:gd name="T2" fmla="*/ 2147483647 w 36"/>
                    <a:gd name="T3" fmla="*/ 2147483647 h 54"/>
                    <a:gd name="T4" fmla="*/ 2147483647 w 36"/>
                    <a:gd name="T5" fmla="*/ 2147483647 h 54"/>
                    <a:gd name="T6" fmla="*/ 2147483647 w 36"/>
                    <a:gd name="T7" fmla="*/ 2147483647 h 54"/>
                    <a:gd name="T8" fmla="*/ 2147483647 w 36"/>
                    <a:gd name="T9" fmla="*/ 2147483647 h 54"/>
                    <a:gd name="T10" fmla="*/ 2147483647 w 36"/>
                    <a:gd name="T11" fmla="*/ 0 h 54"/>
                    <a:gd name="T12" fmla="*/ 0 w 36"/>
                    <a:gd name="T13" fmla="*/ 2147483647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54">
                      <a:moveTo>
                        <a:pt x="0" y="18"/>
                      </a:moveTo>
                      <a:lnTo>
                        <a:pt x="6" y="36"/>
                      </a:lnTo>
                      <a:lnTo>
                        <a:pt x="12" y="54"/>
                      </a:lnTo>
                      <a:lnTo>
                        <a:pt x="30" y="42"/>
                      </a:lnTo>
                      <a:lnTo>
                        <a:pt x="36" y="18"/>
                      </a:lnTo>
                      <a:lnTo>
                        <a:pt x="3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1" name="Freeform 264"/>
                <p:cNvSpPr>
                  <a:spLocks/>
                </p:cNvSpPr>
                <p:nvPr/>
              </p:nvSpPr>
              <p:spPr bwMode="auto">
                <a:xfrm>
                  <a:off x="7786688" y="3408363"/>
                  <a:ext cx="344487" cy="374650"/>
                </a:xfrm>
                <a:custGeom>
                  <a:avLst/>
                  <a:gdLst>
                    <a:gd name="T0" fmla="*/ 2147483647 w 264"/>
                    <a:gd name="T1" fmla="*/ 2147483647 h 289"/>
                    <a:gd name="T2" fmla="*/ 2147483647 w 264"/>
                    <a:gd name="T3" fmla="*/ 2147483647 h 289"/>
                    <a:gd name="T4" fmla="*/ 2147483647 w 264"/>
                    <a:gd name="T5" fmla="*/ 2147483647 h 289"/>
                    <a:gd name="T6" fmla="*/ 2147483647 w 264"/>
                    <a:gd name="T7" fmla="*/ 2147483647 h 289"/>
                    <a:gd name="T8" fmla="*/ 2147483647 w 264"/>
                    <a:gd name="T9" fmla="*/ 2147483647 h 289"/>
                    <a:gd name="T10" fmla="*/ 2147483647 w 264"/>
                    <a:gd name="T11" fmla="*/ 2147483647 h 289"/>
                    <a:gd name="T12" fmla="*/ 2147483647 w 264"/>
                    <a:gd name="T13" fmla="*/ 2147483647 h 289"/>
                    <a:gd name="T14" fmla="*/ 2147483647 w 264"/>
                    <a:gd name="T15" fmla="*/ 2147483647 h 289"/>
                    <a:gd name="T16" fmla="*/ 2147483647 w 264"/>
                    <a:gd name="T17" fmla="*/ 2147483647 h 289"/>
                    <a:gd name="T18" fmla="*/ 2147483647 w 264"/>
                    <a:gd name="T19" fmla="*/ 2147483647 h 289"/>
                    <a:gd name="T20" fmla="*/ 2147483647 w 264"/>
                    <a:gd name="T21" fmla="*/ 0 h 289"/>
                    <a:gd name="T22" fmla="*/ 2147483647 w 264"/>
                    <a:gd name="T23" fmla="*/ 2147483647 h 289"/>
                    <a:gd name="T24" fmla="*/ 2147483647 w 264"/>
                    <a:gd name="T25" fmla="*/ 2147483647 h 289"/>
                    <a:gd name="T26" fmla="*/ 2147483647 w 264"/>
                    <a:gd name="T27" fmla="*/ 2147483647 h 289"/>
                    <a:gd name="T28" fmla="*/ 2147483647 w 264"/>
                    <a:gd name="T29" fmla="*/ 2147483647 h 289"/>
                    <a:gd name="T30" fmla="*/ 2147483647 w 264"/>
                    <a:gd name="T31" fmla="*/ 2147483647 h 289"/>
                    <a:gd name="T32" fmla="*/ 2147483647 w 264"/>
                    <a:gd name="T33" fmla="*/ 2147483647 h 289"/>
                    <a:gd name="T34" fmla="*/ 2147483647 w 264"/>
                    <a:gd name="T35" fmla="*/ 2147483647 h 289"/>
                    <a:gd name="T36" fmla="*/ 2147483647 w 264"/>
                    <a:gd name="T37" fmla="*/ 2147483647 h 289"/>
                    <a:gd name="T38" fmla="*/ 2147483647 w 264"/>
                    <a:gd name="T39" fmla="*/ 2147483647 h 289"/>
                    <a:gd name="T40" fmla="*/ 2147483647 w 264"/>
                    <a:gd name="T41" fmla="*/ 2147483647 h 289"/>
                    <a:gd name="T42" fmla="*/ 2147483647 w 264"/>
                    <a:gd name="T43" fmla="*/ 2147483647 h 289"/>
                    <a:gd name="T44" fmla="*/ 2147483647 w 264"/>
                    <a:gd name="T45" fmla="*/ 2147483647 h 289"/>
                    <a:gd name="T46" fmla="*/ 2147483647 w 264"/>
                    <a:gd name="T47" fmla="*/ 2147483647 h 289"/>
                    <a:gd name="T48" fmla="*/ 2147483647 w 264"/>
                    <a:gd name="T49" fmla="*/ 2147483647 h 289"/>
                    <a:gd name="T50" fmla="*/ 2147483647 w 264"/>
                    <a:gd name="T51" fmla="*/ 2147483647 h 289"/>
                    <a:gd name="T52" fmla="*/ 2147483647 w 264"/>
                    <a:gd name="T53" fmla="*/ 2147483647 h 289"/>
                    <a:gd name="T54" fmla="*/ 2147483647 w 264"/>
                    <a:gd name="T55" fmla="*/ 2147483647 h 289"/>
                    <a:gd name="T56" fmla="*/ 2147483647 w 264"/>
                    <a:gd name="T57" fmla="*/ 2147483647 h 289"/>
                    <a:gd name="T58" fmla="*/ 2147483647 w 264"/>
                    <a:gd name="T59" fmla="*/ 2147483647 h 289"/>
                    <a:gd name="T60" fmla="*/ 2147483647 w 264"/>
                    <a:gd name="T61" fmla="*/ 2147483647 h 289"/>
                    <a:gd name="T62" fmla="*/ 2147483647 w 264"/>
                    <a:gd name="T63" fmla="*/ 2147483647 h 289"/>
                    <a:gd name="T64" fmla="*/ 2147483647 w 264"/>
                    <a:gd name="T65" fmla="*/ 2147483647 h 289"/>
                    <a:gd name="T66" fmla="*/ 0 w 264"/>
                    <a:gd name="T67" fmla="*/ 2147483647 h 289"/>
                    <a:gd name="T68" fmla="*/ 2147483647 w 264"/>
                    <a:gd name="T69" fmla="*/ 2147483647 h 28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64" h="289">
                      <a:moveTo>
                        <a:pt x="6" y="247"/>
                      </a:moveTo>
                      <a:lnTo>
                        <a:pt x="42" y="235"/>
                      </a:lnTo>
                      <a:lnTo>
                        <a:pt x="66" y="235"/>
                      </a:lnTo>
                      <a:lnTo>
                        <a:pt x="108" y="199"/>
                      </a:lnTo>
                      <a:lnTo>
                        <a:pt x="138" y="187"/>
                      </a:lnTo>
                      <a:lnTo>
                        <a:pt x="144" y="157"/>
                      </a:lnTo>
                      <a:lnTo>
                        <a:pt x="156" y="109"/>
                      </a:lnTo>
                      <a:lnTo>
                        <a:pt x="156" y="72"/>
                      </a:lnTo>
                      <a:lnTo>
                        <a:pt x="174" y="48"/>
                      </a:lnTo>
                      <a:lnTo>
                        <a:pt x="174" y="18"/>
                      </a:lnTo>
                      <a:lnTo>
                        <a:pt x="186" y="0"/>
                      </a:lnTo>
                      <a:lnTo>
                        <a:pt x="210" y="18"/>
                      </a:lnTo>
                      <a:lnTo>
                        <a:pt x="246" y="30"/>
                      </a:lnTo>
                      <a:lnTo>
                        <a:pt x="264" y="30"/>
                      </a:lnTo>
                      <a:lnTo>
                        <a:pt x="240" y="54"/>
                      </a:lnTo>
                      <a:lnTo>
                        <a:pt x="222" y="66"/>
                      </a:lnTo>
                      <a:lnTo>
                        <a:pt x="210" y="85"/>
                      </a:lnTo>
                      <a:lnTo>
                        <a:pt x="180" y="60"/>
                      </a:lnTo>
                      <a:lnTo>
                        <a:pt x="162" y="97"/>
                      </a:lnTo>
                      <a:lnTo>
                        <a:pt x="186" y="139"/>
                      </a:lnTo>
                      <a:lnTo>
                        <a:pt x="168" y="169"/>
                      </a:lnTo>
                      <a:lnTo>
                        <a:pt x="162" y="193"/>
                      </a:lnTo>
                      <a:lnTo>
                        <a:pt x="162" y="235"/>
                      </a:lnTo>
                      <a:lnTo>
                        <a:pt x="150" y="247"/>
                      </a:lnTo>
                      <a:lnTo>
                        <a:pt x="138" y="241"/>
                      </a:lnTo>
                      <a:lnTo>
                        <a:pt x="126" y="247"/>
                      </a:lnTo>
                      <a:lnTo>
                        <a:pt x="102" y="247"/>
                      </a:lnTo>
                      <a:lnTo>
                        <a:pt x="90" y="247"/>
                      </a:lnTo>
                      <a:lnTo>
                        <a:pt x="66" y="271"/>
                      </a:lnTo>
                      <a:lnTo>
                        <a:pt x="60" y="259"/>
                      </a:lnTo>
                      <a:lnTo>
                        <a:pt x="48" y="265"/>
                      </a:lnTo>
                      <a:lnTo>
                        <a:pt x="36" y="271"/>
                      </a:lnTo>
                      <a:lnTo>
                        <a:pt x="12" y="289"/>
                      </a:lnTo>
                      <a:lnTo>
                        <a:pt x="0" y="259"/>
                      </a:lnTo>
                      <a:lnTo>
                        <a:pt x="6" y="24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2" name="Freeform 265"/>
                <p:cNvSpPr>
                  <a:spLocks/>
                </p:cNvSpPr>
                <p:nvPr/>
              </p:nvSpPr>
              <p:spPr bwMode="auto">
                <a:xfrm>
                  <a:off x="8029575" y="3063875"/>
                  <a:ext cx="61913" cy="306388"/>
                </a:xfrm>
                <a:custGeom>
                  <a:avLst/>
                  <a:gdLst>
                    <a:gd name="T0" fmla="*/ 2147483647 w 48"/>
                    <a:gd name="T1" fmla="*/ 2147483647 h 234"/>
                    <a:gd name="T2" fmla="*/ 2147483647 w 48"/>
                    <a:gd name="T3" fmla="*/ 2147483647 h 234"/>
                    <a:gd name="T4" fmla="*/ 2147483647 w 48"/>
                    <a:gd name="T5" fmla="*/ 2147483647 h 234"/>
                    <a:gd name="T6" fmla="*/ 0 w 48"/>
                    <a:gd name="T7" fmla="*/ 2147483647 h 234"/>
                    <a:gd name="T8" fmla="*/ 2147483647 w 48"/>
                    <a:gd name="T9" fmla="*/ 2147483647 h 234"/>
                    <a:gd name="T10" fmla="*/ 2147483647 w 48"/>
                    <a:gd name="T11" fmla="*/ 0 h 234"/>
                    <a:gd name="T12" fmla="*/ 2147483647 w 48"/>
                    <a:gd name="T13" fmla="*/ 2147483647 h 234"/>
                    <a:gd name="T14" fmla="*/ 2147483647 w 48"/>
                    <a:gd name="T15" fmla="*/ 2147483647 h 234"/>
                    <a:gd name="T16" fmla="*/ 2147483647 w 48"/>
                    <a:gd name="T17" fmla="*/ 2147483647 h 234"/>
                    <a:gd name="T18" fmla="*/ 2147483647 w 48"/>
                    <a:gd name="T19" fmla="*/ 2147483647 h 234"/>
                    <a:gd name="T20" fmla="*/ 2147483647 w 48"/>
                    <a:gd name="T21" fmla="*/ 2147483647 h 234"/>
                    <a:gd name="T22" fmla="*/ 2147483647 w 48"/>
                    <a:gd name="T23" fmla="*/ 2147483647 h 234"/>
                    <a:gd name="T24" fmla="*/ 2147483647 w 48"/>
                    <a:gd name="T25" fmla="*/ 2147483647 h 234"/>
                    <a:gd name="T26" fmla="*/ 2147483647 w 48"/>
                    <a:gd name="T27" fmla="*/ 2147483647 h 2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8" h="234">
                      <a:moveTo>
                        <a:pt x="12" y="222"/>
                      </a:moveTo>
                      <a:lnTo>
                        <a:pt x="12" y="180"/>
                      </a:lnTo>
                      <a:lnTo>
                        <a:pt x="6" y="90"/>
                      </a:lnTo>
                      <a:lnTo>
                        <a:pt x="0" y="66"/>
                      </a:lnTo>
                      <a:lnTo>
                        <a:pt x="6" y="30"/>
                      </a:lnTo>
                      <a:lnTo>
                        <a:pt x="12" y="0"/>
                      </a:lnTo>
                      <a:lnTo>
                        <a:pt x="24" y="36"/>
                      </a:lnTo>
                      <a:lnTo>
                        <a:pt x="24" y="60"/>
                      </a:lnTo>
                      <a:lnTo>
                        <a:pt x="48" y="156"/>
                      </a:lnTo>
                      <a:lnTo>
                        <a:pt x="30" y="144"/>
                      </a:lnTo>
                      <a:lnTo>
                        <a:pt x="24" y="168"/>
                      </a:lnTo>
                      <a:lnTo>
                        <a:pt x="24" y="198"/>
                      </a:lnTo>
                      <a:lnTo>
                        <a:pt x="42" y="234"/>
                      </a:lnTo>
                      <a:lnTo>
                        <a:pt x="12" y="2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3" name="Freeform 272"/>
                <p:cNvSpPr>
                  <a:spLocks/>
                </p:cNvSpPr>
                <p:nvPr/>
              </p:nvSpPr>
              <p:spPr bwMode="auto">
                <a:xfrm>
                  <a:off x="7478713" y="4189413"/>
                  <a:ext cx="141287" cy="195262"/>
                </a:xfrm>
                <a:custGeom>
                  <a:avLst/>
                  <a:gdLst>
                    <a:gd name="T0" fmla="*/ 2147483647 w 108"/>
                    <a:gd name="T1" fmla="*/ 2147483647 h 151"/>
                    <a:gd name="T2" fmla="*/ 0 w 108"/>
                    <a:gd name="T3" fmla="*/ 2147483647 h 151"/>
                    <a:gd name="T4" fmla="*/ 2147483647 w 108"/>
                    <a:gd name="T5" fmla="*/ 2147483647 h 151"/>
                    <a:gd name="T6" fmla="*/ 2147483647 w 108"/>
                    <a:gd name="T7" fmla="*/ 2147483647 h 151"/>
                    <a:gd name="T8" fmla="*/ 2147483647 w 108"/>
                    <a:gd name="T9" fmla="*/ 2147483647 h 151"/>
                    <a:gd name="T10" fmla="*/ 2147483647 w 108"/>
                    <a:gd name="T11" fmla="*/ 2147483647 h 151"/>
                    <a:gd name="T12" fmla="*/ 2147483647 w 108"/>
                    <a:gd name="T13" fmla="*/ 2147483647 h 151"/>
                    <a:gd name="T14" fmla="*/ 2147483647 w 108"/>
                    <a:gd name="T15" fmla="*/ 2147483647 h 151"/>
                    <a:gd name="T16" fmla="*/ 2147483647 w 108"/>
                    <a:gd name="T17" fmla="*/ 2147483647 h 151"/>
                    <a:gd name="T18" fmla="*/ 2147483647 w 108"/>
                    <a:gd name="T19" fmla="*/ 2147483647 h 151"/>
                    <a:gd name="T20" fmla="*/ 2147483647 w 108"/>
                    <a:gd name="T21" fmla="*/ 2147483647 h 151"/>
                    <a:gd name="T22" fmla="*/ 2147483647 w 108"/>
                    <a:gd name="T23" fmla="*/ 2147483647 h 151"/>
                    <a:gd name="T24" fmla="*/ 2147483647 w 108"/>
                    <a:gd name="T25" fmla="*/ 2147483647 h 151"/>
                    <a:gd name="T26" fmla="*/ 2147483647 w 108"/>
                    <a:gd name="T27" fmla="*/ 0 h 151"/>
                    <a:gd name="T28" fmla="*/ 2147483647 w 108"/>
                    <a:gd name="T29" fmla="*/ 2147483647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8" h="151">
                      <a:moveTo>
                        <a:pt x="12" y="18"/>
                      </a:moveTo>
                      <a:lnTo>
                        <a:pt x="0" y="42"/>
                      </a:lnTo>
                      <a:lnTo>
                        <a:pt x="6" y="72"/>
                      </a:lnTo>
                      <a:lnTo>
                        <a:pt x="18" y="85"/>
                      </a:lnTo>
                      <a:lnTo>
                        <a:pt x="36" y="91"/>
                      </a:lnTo>
                      <a:lnTo>
                        <a:pt x="72" y="109"/>
                      </a:lnTo>
                      <a:lnTo>
                        <a:pt x="78" y="139"/>
                      </a:lnTo>
                      <a:lnTo>
                        <a:pt x="108" y="151"/>
                      </a:lnTo>
                      <a:lnTo>
                        <a:pt x="102" y="127"/>
                      </a:lnTo>
                      <a:lnTo>
                        <a:pt x="78" y="91"/>
                      </a:lnTo>
                      <a:lnTo>
                        <a:pt x="42" y="66"/>
                      </a:lnTo>
                      <a:lnTo>
                        <a:pt x="48" y="48"/>
                      </a:lnTo>
                      <a:lnTo>
                        <a:pt x="54" y="12"/>
                      </a:lnTo>
                      <a:lnTo>
                        <a:pt x="30" y="0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4" name="Freeform 273"/>
                <p:cNvSpPr>
                  <a:spLocks/>
                </p:cNvSpPr>
                <p:nvPr/>
              </p:nvSpPr>
              <p:spPr bwMode="auto">
                <a:xfrm>
                  <a:off x="7535863" y="4416425"/>
                  <a:ext cx="115887" cy="92075"/>
                </a:xfrm>
                <a:custGeom>
                  <a:avLst/>
                  <a:gdLst>
                    <a:gd name="T0" fmla="*/ 0 w 90"/>
                    <a:gd name="T1" fmla="*/ 2147483647 h 72"/>
                    <a:gd name="T2" fmla="*/ 2147483647 w 90"/>
                    <a:gd name="T3" fmla="*/ 2147483647 h 72"/>
                    <a:gd name="T4" fmla="*/ 2147483647 w 90"/>
                    <a:gd name="T5" fmla="*/ 2147483647 h 72"/>
                    <a:gd name="T6" fmla="*/ 2147483647 w 90"/>
                    <a:gd name="T7" fmla="*/ 0 h 72"/>
                    <a:gd name="T8" fmla="*/ 2147483647 w 90"/>
                    <a:gd name="T9" fmla="*/ 2147483647 h 72"/>
                    <a:gd name="T10" fmla="*/ 2147483647 w 90"/>
                    <a:gd name="T11" fmla="*/ 2147483647 h 72"/>
                    <a:gd name="T12" fmla="*/ 2147483647 w 90"/>
                    <a:gd name="T13" fmla="*/ 2147483647 h 72"/>
                    <a:gd name="T14" fmla="*/ 2147483647 w 90"/>
                    <a:gd name="T15" fmla="*/ 2147483647 h 72"/>
                    <a:gd name="T16" fmla="*/ 2147483647 w 90"/>
                    <a:gd name="T17" fmla="*/ 2147483647 h 72"/>
                    <a:gd name="T18" fmla="*/ 0 w 90"/>
                    <a:gd name="T19" fmla="*/ 2147483647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72">
                      <a:moveTo>
                        <a:pt x="0" y="54"/>
                      </a:moveTo>
                      <a:lnTo>
                        <a:pt x="18" y="24"/>
                      </a:lnTo>
                      <a:lnTo>
                        <a:pt x="42" y="24"/>
                      </a:lnTo>
                      <a:lnTo>
                        <a:pt x="60" y="0"/>
                      </a:lnTo>
                      <a:lnTo>
                        <a:pt x="90" y="24"/>
                      </a:lnTo>
                      <a:lnTo>
                        <a:pt x="90" y="72"/>
                      </a:lnTo>
                      <a:lnTo>
                        <a:pt x="60" y="60"/>
                      </a:lnTo>
                      <a:lnTo>
                        <a:pt x="42" y="60"/>
                      </a:lnTo>
                      <a:lnTo>
                        <a:pt x="24" y="4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5" name="Freeform 333"/>
                <p:cNvSpPr>
                  <a:spLocks/>
                </p:cNvSpPr>
                <p:nvPr/>
              </p:nvSpPr>
              <p:spPr bwMode="auto">
                <a:xfrm>
                  <a:off x="6692900" y="3143250"/>
                  <a:ext cx="777875" cy="390525"/>
                </a:xfrm>
                <a:custGeom>
                  <a:avLst/>
                  <a:gdLst>
                    <a:gd name="T0" fmla="*/ 2147483647 w 595"/>
                    <a:gd name="T1" fmla="*/ 2147483647 h 301"/>
                    <a:gd name="T2" fmla="*/ 2147483647 w 595"/>
                    <a:gd name="T3" fmla="*/ 2147483647 h 301"/>
                    <a:gd name="T4" fmla="*/ 2147483647 w 595"/>
                    <a:gd name="T5" fmla="*/ 2147483647 h 301"/>
                    <a:gd name="T6" fmla="*/ 2147483647 w 595"/>
                    <a:gd name="T7" fmla="*/ 2147483647 h 301"/>
                    <a:gd name="T8" fmla="*/ 2147483647 w 595"/>
                    <a:gd name="T9" fmla="*/ 2147483647 h 301"/>
                    <a:gd name="T10" fmla="*/ 2147483647 w 595"/>
                    <a:gd name="T11" fmla="*/ 2147483647 h 301"/>
                    <a:gd name="T12" fmla="*/ 2147483647 w 595"/>
                    <a:gd name="T13" fmla="*/ 2147483647 h 301"/>
                    <a:gd name="T14" fmla="*/ 2147483647 w 595"/>
                    <a:gd name="T15" fmla="*/ 2147483647 h 301"/>
                    <a:gd name="T16" fmla="*/ 2147483647 w 595"/>
                    <a:gd name="T17" fmla="*/ 2147483647 h 301"/>
                    <a:gd name="T18" fmla="*/ 2147483647 w 595"/>
                    <a:gd name="T19" fmla="*/ 2147483647 h 301"/>
                    <a:gd name="T20" fmla="*/ 2147483647 w 595"/>
                    <a:gd name="T21" fmla="*/ 2147483647 h 301"/>
                    <a:gd name="T22" fmla="*/ 2147483647 w 595"/>
                    <a:gd name="T23" fmla="*/ 2147483647 h 301"/>
                    <a:gd name="T24" fmla="*/ 2147483647 w 595"/>
                    <a:gd name="T25" fmla="*/ 2147483647 h 301"/>
                    <a:gd name="T26" fmla="*/ 2147483647 w 595"/>
                    <a:gd name="T27" fmla="*/ 2147483647 h 301"/>
                    <a:gd name="T28" fmla="*/ 2147483647 w 595"/>
                    <a:gd name="T29" fmla="*/ 2147483647 h 301"/>
                    <a:gd name="T30" fmla="*/ 2147483647 w 595"/>
                    <a:gd name="T31" fmla="*/ 2147483647 h 301"/>
                    <a:gd name="T32" fmla="*/ 2147483647 w 595"/>
                    <a:gd name="T33" fmla="*/ 2147483647 h 301"/>
                    <a:gd name="T34" fmla="*/ 2147483647 w 595"/>
                    <a:gd name="T35" fmla="*/ 2147483647 h 301"/>
                    <a:gd name="T36" fmla="*/ 2147483647 w 595"/>
                    <a:gd name="T37" fmla="*/ 2147483647 h 301"/>
                    <a:gd name="T38" fmla="*/ 2147483647 w 595"/>
                    <a:gd name="T39" fmla="*/ 2147483647 h 301"/>
                    <a:gd name="T40" fmla="*/ 2147483647 w 595"/>
                    <a:gd name="T41" fmla="*/ 2147483647 h 301"/>
                    <a:gd name="T42" fmla="*/ 2147483647 w 595"/>
                    <a:gd name="T43" fmla="*/ 0 h 301"/>
                    <a:gd name="T44" fmla="*/ 2147483647 w 595"/>
                    <a:gd name="T45" fmla="*/ 2147483647 h 301"/>
                    <a:gd name="T46" fmla="*/ 2147483647 w 595"/>
                    <a:gd name="T47" fmla="*/ 2147483647 h 301"/>
                    <a:gd name="T48" fmla="*/ 2147483647 w 595"/>
                    <a:gd name="T49" fmla="*/ 2147483647 h 301"/>
                    <a:gd name="T50" fmla="*/ 2147483647 w 595"/>
                    <a:gd name="T51" fmla="*/ 2147483647 h 301"/>
                    <a:gd name="T52" fmla="*/ 2147483647 w 595"/>
                    <a:gd name="T53" fmla="*/ 2147483647 h 301"/>
                    <a:gd name="T54" fmla="*/ 0 w 595"/>
                    <a:gd name="T55" fmla="*/ 2147483647 h 301"/>
                    <a:gd name="T56" fmla="*/ 2147483647 w 595"/>
                    <a:gd name="T57" fmla="*/ 2147483647 h 301"/>
                    <a:gd name="T58" fmla="*/ 2147483647 w 595"/>
                    <a:gd name="T59" fmla="*/ 2147483647 h 30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95" h="301">
                      <a:moveTo>
                        <a:pt x="42" y="126"/>
                      </a:moveTo>
                      <a:lnTo>
                        <a:pt x="48" y="186"/>
                      </a:lnTo>
                      <a:lnTo>
                        <a:pt x="127" y="210"/>
                      </a:lnTo>
                      <a:lnTo>
                        <a:pt x="181" y="264"/>
                      </a:lnTo>
                      <a:lnTo>
                        <a:pt x="253" y="270"/>
                      </a:lnTo>
                      <a:lnTo>
                        <a:pt x="313" y="301"/>
                      </a:lnTo>
                      <a:lnTo>
                        <a:pt x="379" y="258"/>
                      </a:lnTo>
                      <a:lnTo>
                        <a:pt x="445" y="252"/>
                      </a:lnTo>
                      <a:lnTo>
                        <a:pt x="457" y="210"/>
                      </a:lnTo>
                      <a:lnTo>
                        <a:pt x="499" y="192"/>
                      </a:lnTo>
                      <a:lnTo>
                        <a:pt x="541" y="174"/>
                      </a:lnTo>
                      <a:lnTo>
                        <a:pt x="595" y="156"/>
                      </a:lnTo>
                      <a:lnTo>
                        <a:pt x="583" y="132"/>
                      </a:lnTo>
                      <a:lnTo>
                        <a:pt x="529" y="126"/>
                      </a:lnTo>
                      <a:lnTo>
                        <a:pt x="529" y="96"/>
                      </a:lnTo>
                      <a:lnTo>
                        <a:pt x="541" y="72"/>
                      </a:lnTo>
                      <a:lnTo>
                        <a:pt x="499" y="60"/>
                      </a:lnTo>
                      <a:lnTo>
                        <a:pt x="403" y="84"/>
                      </a:lnTo>
                      <a:lnTo>
                        <a:pt x="367" y="54"/>
                      </a:lnTo>
                      <a:lnTo>
                        <a:pt x="307" y="54"/>
                      </a:lnTo>
                      <a:lnTo>
                        <a:pt x="289" y="36"/>
                      </a:lnTo>
                      <a:lnTo>
                        <a:pt x="217" y="0"/>
                      </a:lnTo>
                      <a:lnTo>
                        <a:pt x="193" y="30"/>
                      </a:lnTo>
                      <a:lnTo>
                        <a:pt x="169" y="66"/>
                      </a:lnTo>
                      <a:lnTo>
                        <a:pt x="121" y="48"/>
                      </a:lnTo>
                      <a:lnTo>
                        <a:pt x="54" y="54"/>
                      </a:lnTo>
                      <a:lnTo>
                        <a:pt x="12" y="78"/>
                      </a:lnTo>
                      <a:lnTo>
                        <a:pt x="0" y="102"/>
                      </a:lnTo>
                      <a:lnTo>
                        <a:pt x="6" y="108"/>
                      </a:lnTo>
                      <a:lnTo>
                        <a:pt x="4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6" name="Line 449"/>
                <p:cNvSpPr>
                  <a:spLocks noChangeShapeType="1"/>
                </p:cNvSpPr>
                <p:nvPr/>
              </p:nvSpPr>
              <p:spPr bwMode="auto">
                <a:xfrm>
                  <a:off x="7440613" y="4206875"/>
                  <a:ext cx="0" cy="0"/>
                </a:xfrm>
                <a:prstGeom prst="line">
                  <a:avLst/>
                </a:prstGeom>
                <a:grpFill/>
                <a:ln w="0">
                  <a:solidFill>
                    <a:schemeClr val="bg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7" name="Freeform 506"/>
                <p:cNvSpPr>
                  <a:spLocks/>
                </p:cNvSpPr>
                <p:nvPr/>
              </p:nvSpPr>
              <p:spPr bwMode="auto">
                <a:xfrm>
                  <a:off x="7589838" y="3492500"/>
                  <a:ext cx="123825" cy="155575"/>
                </a:xfrm>
                <a:custGeom>
                  <a:avLst/>
                  <a:gdLst>
                    <a:gd name="T0" fmla="*/ 2147483647 w 78"/>
                    <a:gd name="T1" fmla="*/ 2147483647 h 98"/>
                    <a:gd name="T2" fmla="*/ 2147483647 w 78"/>
                    <a:gd name="T3" fmla="*/ 2147483647 h 98"/>
                    <a:gd name="T4" fmla="*/ 2147483647 w 78"/>
                    <a:gd name="T5" fmla="*/ 2147483647 h 98"/>
                    <a:gd name="T6" fmla="*/ 2147483647 w 78"/>
                    <a:gd name="T7" fmla="*/ 2147483647 h 98"/>
                    <a:gd name="T8" fmla="*/ 0 w 78"/>
                    <a:gd name="T9" fmla="*/ 2147483647 h 98"/>
                    <a:gd name="T10" fmla="*/ 0 w 78"/>
                    <a:gd name="T11" fmla="*/ 2147483647 h 98"/>
                    <a:gd name="T12" fmla="*/ 2147483647 w 78"/>
                    <a:gd name="T13" fmla="*/ 2147483647 h 98"/>
                    <a:gd name="T14" fmla="*/ 2147483647 w 78"/>
                    <a:gd name="T15" fmla="*/ 2147483647 h 98"/>
                    <a:gd name="T16" fmla="*/ 2147483647 w 78"/>
                    <a:gd name="T17" fmla="*/ 2147483647 h 98"/>
                    <a:gd name="T18" fmla="*/ 2147483647 w 78"/>
                    <a:gd name="T19" fmla="*/ 2147483647 h 98"/>
                    <a:gd name="T20" fmla="*/ 2147483647 w 78"/>
                    <a:gd name="T21" fmla="*/ 2147483647 h 98"/>
                    <a:gd name="T22" fmla="*/ 2147483647 w 78"/>
                    <a:gd name="T23" fmla="*/ 2147483647 h 98"/>
                    <a:gd name="T24" fmla="*/ 2147483647 w 78"/>
                    <a:gd name="T25" fmla="*/ 2147483647 h 98"/>
                    <a:gd name="T26" fmla="*/ 2147483647 w 78"/>
                    <a:gd name="T27" fmla="*/ 2147483647 h 98"/>
                    <a:gd name="T28" fmla="*/ 2147483647 w 78"/>
                    <a:gd name="T29" fmla="*/ 2147483647 h 98"/>
                    <a:gd name="T30" fmla="*/ 2147483647 w 78"/>
                    <a:gd name="T31" fmla="*/ 2147483647 h 98"/>
                    <a:gd name="T32" fmla="*/ 2147483647 w 78"/>
                    <a:gd name="T33" fmla="*/ 2147483647 h 98"/>
                    <a:gd name="T34" fmla="*/ 2147483647 w 78"/>
                    <a:gd name="T35" fmla="*/ 2147483647 h 98"/>
                    <a:gd name="T36" fmla="*/ 2147483647 w 78"/>
                    <a:gd name="T37" fmla="*/ 2147483647 h 98"/>
                    <a:gd name="T38" fmla="*/ 2147483647 w 78"/>
                    <a:gd name="T39" fmla="*/ 2147483647 h 98"/>
                    <a:gd name="T40" fmla="*/ 2147483647 w 78"/>
                    <a:gd name="T41" fmla="*/ 2147483647 h 98"/>
                    <a:gd name="T42" fmla="*/ 2147483647 w 78"/>
                    <a:gd name="T43" fmla="*/ 2147483647 h 98"/>
                    <a:gd name="T44" fmla="*/ 2147483647 w 78"/>
                    <a:gd name="T45" fmla="*/ 2147483647 h 98"/>
                    <a:gd name="T46" fmla="*/ 2147483647 w 78"/>
                    <a:gd name="T47" fmla="*/ 2147483647 h 98"/>
                    <a:gd name="T48" fmla="*/ 2147483647 w 78"/>
                    <a:gd name="T49" fmla="*/ 2147483647 h 98"/>
                    <a:gd name="T50" fmla="*/ 2147483647 w 78"/>
                    <a:gd name="T51" fmla="*/ 2147483647 h 98"/>
                    <a:gd name="T52" fmla="*/ 2147483647 w 78"/>
                    <a:gd name="T53" fmla="*/ 2147483647 h 98"/>
                    <a:gd name="T54" fmla="*/ 2147483647 w 78"/>
                    <a:gd name="T55" fmla="*/ 2147483647 h 98"/>
                    <a:gd name="T56" fmla="*/ 2147483647 w 78"/>
                    <a:gd name="T57" fmla="*/ 2147483647 h 98"/>
                    <a:gd name="T58" fmla="*/ 2147483647 w 78"/>
                    <a:gd name="T59" fmla="*/ 2147483647 h 98"/>
                    <a:gd name="T60" fmla="*/ 2147483647 w 78"/>
                    <a:gd name="T61" fmla="*/ 2147483647 h 98"/>
                    <a:gd name="T62" fmla="*/ 2147483647 w 78"/>
                    <a:gd name="T63" fmla="*/ 0 h 98"/>
                    <a:gd name="T64" fmla="*/ 2147483647 w 78"/>
                    <a:gd name="T65" fmla="*/ 2147483647 h 9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78" h="98">
                      <a:moveTo>
                        <a:pt x="32" y="12"/>
                      </a:moveTo>
                      <a:lnTo>
                        <a:pt x="34" y="32"/>
                      </a:lnTo>
                      <a:lnTo>
                        <a:pt x="20" y="22"/>
                      </a:lnTo>
                      <a:lnTo>
                        <a:pt x="6" y="34"/>
                      </a:lnTo>
                      <a:lnTo>
                        <a:pt x="0" y="56"/>
                      </a:lnTo>
                      <a:lnTo>
                        <a:pt x="6" y="56"/>
                      </a:lnTo>
                      <a:lnTo>
                        <a:pt x="10" y="56"/>
                      </a:lnTo>
                      <a:lnTo>
                        <a:pt x="30" y="70"/>
                      </a:lnTo>
                      <a:lnTo>
                        <a:pt x="34" y="84"/>
                      </a:lnTo>
                      <a:lnTo>
                        <a:pt x="36" y="92"/>
                      </a:lnTo>
                      <a:lnTo>
                        <a:pt x="40" y="98"/>
                      </a:lnTo>
                      <a:lnTo>
                        <a:pt x="70" y="88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78"/>
                      </a:lnTo>
                      <a:lnTo>
                        <a:pt x="64" y="76"/>
                      </a:lnTo>
                      <a:lnTo>
                        <a:pt x="64" y="60"/>
                      </a:lnTo>
                      <a:lnTo>
                        <a:pt x="64" y="46"/>
                      </a:lnTo>
                      <a:lnTo>
                        <a:pt x="54" y="26"/>
                      </a:lnTo>
                      <a:lnTo>
                        <a:pt x="64" y="16"/>
                      </a:lnTo>
                      <a:lnTo>
                        <a:pt x="78" y="4"/>
                      </a:lnTo>
                      <a:lnTo>
                        <a:pt x="52" y="0"/>
                      </a:lnTo>
                      <a:lnTo>
                        <a:pt x="32" y="1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1"/>
                  </a:solidFill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8" name="Freeform 517"/>
                <p:cNvSpPr>
                  <a:spLocks/>
                </p:cNvSpPr>
                <p:nvPr/>
              </p:nvSpPr>
              <p:spPr bwMode="auto">
                <a:xfrm>
                  <a:off x="7637463" y="3632200"/>
                  <a:ext cx="85725" cy="104775"/>
                </a:xfrm>
                <a:custGeom>
                  <a:avLst/>
                  <a:gdLst>
                    <a:gd name="T0" fmla="*/ 2147483647 w 54"/>
                    <a:gd name="T1" fmla="*/ 2147483647 h 66"/>
                    <a:gd name="T2" fmla="*/ 2147483647 w 54"/>
                    <a:gd name="T3" fmla="*/ 2147483647 h 66"/>
                    <a:gd name="T4" fmla="*/ 2147483647 w 54"/>
                    <a:gd name="T5" fmla="*/ 2147483647 h 66"/>
                    <a:gd name="T6" fmla="*/ 2147483647 w 54"/>
                    <a:gd name="T7" fmla="*/ 2147483647 h 66"/>
                    <a:gd name="T8" fmla="*/ 0 w 54"/>
                    <a:gd name="T9" fmla="*/ 2147483647 h 66"/>
                    <a:gd name="T10" fmla="*/ 0 w 54"/>
                    <a:gd name="T11" fmla="*/ 2147483647 h 66"/>
                    <a:gd name="T12" fmla="*/ 2147483647 w 54"/>
                    <a:gd name="T13" fmla="*/ 2147483647 h 66"/>
                    <a:gd name="T14" fmla="*/ 2147483647 w 54"/>
                    <a:gd name="T15" fmla="*/ 2147483647 h 66"/>
                    <a:gd name="T16" fmla="*/ 2147483647 w 54"/>
                    <a:gd name="T17" fmla="*/ 2147483647 h 66"/>
                    <a:gd name="T18" fmla="*/ 2147483647 w 54"/>
                    <a:gd name="T19" fmla="*/ 2147483647 h 66"/>
                    <a:gd name="T20" fmla="*/ 2147483647 w 54"/>
                    <a:gd name="T21" fmla="*/ 2147483647 h 66"/>
                    <a:gd name="T22" fmla="*/ 2147483647 w 54"/>
                    <a:gd name="T23" fmla="*/ 2147483647 h 66"/>
                    <a:gd name="T24" fmla="*/ 2147483647 w 54"/>
                    <a:gd name="T25" fmla="*/ 2147483647 h 66"/>
                    <a:gd name="T26" fmla="*/ 2147483647 w 54"/>
                    <a:gd name="T27" fmla="*/ 0 h 66"/>
                    <a:gd name="T28" fmla="*/ 2147483647 w 54"/>
                    <a:gd name="T29" fmla="*/ 2147483647 h 66"/>
                    <a:gd name="T30" fmla="*/ 2147483647 w 54"/>
                    <a:gd name="T31" fmla="*/ 2147483647 h 66"/>
                    <a:gd name="T32" fmla="*/ 2147483647 w 54"/>
                    <a:gd name="T33" fmla="*/ 2147483647 h 66"/>
                    <a:gd name="T34" fmla="*/ 2147483647 w 54"/>
                    <a:gd name="T35" fmla="*/ 2147483647 h 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54" h="66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0" y="36"/>
                      </a:lnTo>
                      <a:lnTo>
                        <a:pt x="0" y="66"/>
                      </a:lnTo>
                      <a:lnTo>
                        <a:pt x="20" y="66"/>
                      </a:lnTo>
                      <a:lnTo>
                        <a:pt x="40" y="60"/>
                      </a:lnTo>
                      <a:lnTo>
                        <a:pt x="50" y="52"/>
                      </a:lnTo>
                      <a:lnTo>
                        <a:pt x="54" y="36"/>
                      </a:lnTo>
                      <a:lnTo>
                        <a:pt x="40" y="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9" name="Freeform 411"/>
                <p:cNvSpPr>
                  <a:spLocks/>
                </p:cNvSpPr>
                <p:nvPr/>
              </p:nvSpPr>
              <p:spPr bwMode="auto">
                <a:xfrm>
                  <a:off x="2919413" y="5365750"/>
                  <a:ext cx="127000" cy="166688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0 h 114"/>
                    <a:gd name="T6" fmla="*/ 2147483647 w 102"/>
                    <a:gd name="T7" fmla="*/ 2147483647 h 114"/>
                    <a:gd name="T8" fmla="*/ 0 w 102"/>
                    <a:gd name="T9" fmla="*/ 2147483647 h 114"/>
                    <a:gd name="T10" fmla="*/ 0 w 102"/>
                    <a:gd name="T11" fmla="*/ 2147483647 h 114"/>
                    <a:gd name="T12" fmla="*/ 2147483647 w 102"/>
                    <a:gd name="T13" fmla="*/ 2147483647 h 114"/>
                    <a:gd name="T14" fmla="*/ 2147483647 w 102"/>
                    <a:gd name="T15" fmla="*/ 2147483647 h 114"/>
                    <a:gd name="T16" fmla="*/ 2147483647 w 102"/>
                    <a:gd name="T17" fmla="*/ 2147483647 h 114"/>
                    <a:gd name="T18" fmla="*/ 2147483647 w 102"/>
                    <a:gd name="T19" fmla="*/ 2147483647 h 114"/>
                    <a:gd name="T20" fmla="*/ 2147483647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66" y="24"/>
                      </a:moveTo>
                      <a:lnTo>
                        <a:pt x="36" y="6"/>
                      </a:lnTo>
                      <a:lnTo>
                        <a:pt x="18" y="0"/>
                      </a:lnTo>
                      <a:lnTo>
                        <a:pt x="6" y="18"/>
                      </a:lnTo>
                      <a:lnTo>
                        <a:pt x="0" y="48"/>
                      </a:lnTo>
                      <a:lnTo>
                        <a:pt x="0" y="78"/>
                      </a:lnTo>
                      <a:lnTo>
                        <a:pt x="24" y="96"/>
                      </a:lnTo>
                      <a:lnTo>
                        <a:pt x="36" y="108"/>
                      </a:lnTo>
                      <a:lnTo>
                        <a:pt x="66" y="114"/>
                      </a:lnTo>
                      <a:lnTo>
                        <a:pt x="96" y="90"/>
                      </a:lnTo>
                      <a:lnTo>
                        <a:pt x="102" y="78"/>
                      </a:lnTo>
                      <a:lnTo>
                        <a:pt x="84" y="42"/>
                      </a:lnTo>
                      <a:lnTo>
                        <a:pt x="6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0" name="Freeform 420"/>
                <p:cNvSpPr>
                  <a:spLocks/>
                </p:cNvSpPr>
                <p:nvPr/>
              </p:nvSpPr>
              <p:spPr bwMode="auto">
                <a:xfrm>
                  <a:off x="2371725" y="4675188"/>
                  <a:ext cx="320675" cy="392112"/>
                </a:xfrm>
                <a:custGeom>
                  <a:avLst/>
                  <a:gdLst>
                    <a:gd name="T0" fmla="*/ 2147483647 w 240"/>
                    <a:gd name="T1" fmla="*/ 2147483647 h 337"/>
                    <a:gd name="T2" fmla="*/ 2147483647 w 240"/>
                    <a:gd name="T3" fmla="*/ 2147483647 h 337"/>
                    <a:gd name="T4" fmla="*/ 2147483647 w 240"/>
                    <a:gd name="T5" fmla="*/ 2147483647 h 337"/>
                    <a:gd name="T6" fmla="*/ 2147483647 w 240"/>
                    <a:gd name="T7" fmla="*/ 2147483647 h 337"/>
                    <a:gd name="T8" fmla="*/ 2147483647 w 240"/>
                    <a:gd name="T9" fmla="*/ 2147483647 h 337"/>
                    <a:gd name="T10" fmla="*/ 2147483647 w 240"/>
                    <a:gd name="T11" fmla="*/ 2147483647 h 337"/>
                    <a:gd name="T12" fmla="*/ 2147483647 w 240"/>
                    <a:gd name="T13" fmla="*/ 2147483647 h 337"/>
                    <a:gd name="T14" fmla="*/ 2147483647 w 240"/>
                    <a:gd name="T15" fmla="*/ 2147483647 h 337"/>
                    <a:gd name="T16" fmla="*/ 2147483647 w 240"/>
                    <a:gd name="T17" fmla="*/ 2147483647 h 337"/>
                    <a:gd name="T18" fmla="*/ 2147483647 w 240"/>
                    <a:gd name="T19" fmla="*/ 2147483647 h 337"/>
                    <a:gd name="T20" fmla="*/ 2147483647 w 240"/>
                    <a:gd name="T21" fmla="*/ 2147483647 h 337"/>
                    <a:gd name="T22" fmla="*/ 2147483647 w 240"/>
                    <a:gd name="T23" fmla="*/ 2147483647 h 337"/>
                    <a:gd name="T24" fmla="*/ 2147483647 w 240"/>
                    <a:gd name="T25" fmla="*/ 2147483647 h 337"/>
                    <a:gd name="T26" fmla="*/ 2147483647 w 240"/>
                    <a:gd name="T27" fmla="*/ 0 h 337"/>
                    <a:gd name="T28" fmla="*/ 2147483647 w 240"/>
                    <a:gd name="T29" fmla="*/ 0 h 337"/>
                    <a:gd name="T30" fmla="*/ 2147483647 w 240"/>
                    <a:gd name="T31" fmla="*/ 2147483647 h 337"/>
                    <a:gd name="T32" fmla="*/ 2147483647 w 240"/>
                    <a:gd name="T33" fmla="*/ 2147483647 h 337"/>
                    <a:gd name="T34" fmla="*/ 2147483647 w 240"/>
                    <a:gd name="T35" fmla="*/ 2147483647 h 337"/>
                    <a:gd name="T36" fmla="*/ 2147483647 w 240"/>
                    <a:gd name="T37" fmla="*/ 2147483647 h 337"/>
                    <a:gd name="T38" fmla="*/ 2147483647 w 240"/>
                    <a:gd name="T39" fmla="*/ 2147483647 h 337"/>
                    <a:gd name="T40" fmla="*/ 2147483647 w 240"/>
                    <a:gd name="T41" fmla="*/ 2147483647 h 337"/>
                    <a:gd name="T42" fmla="*/ 0 w 240"/>
                    <a:gd name="T43" fmla="*/ 2147483647 h 337"/>
                    <a:gd name="T44" fmla="*/ 2147483647 w 240"/>
                    <a:gd name="T45" fmla="*/ 2147483647 h 337"/>
                    <a:gd name="T46" fmla="*/ 2147483647 w 240"/>
                    <a:gd name="T47" fmla="*/ 2147483647 h 337"/>
                    <a:gd name="T48" fmla="*/ 2147483647 w 240"/>
                    <a:gd name="T49" fmla="*/ 2147483647 h 337"/>
                    <a:gd name="T50" fmla="*/ 2147483647 w 240"/>
                    <a:gd name="T51" fmla="*/ 2147483647 h 337"/>
                    <a:gd name="T52" fmla="*/ 2147483647 w 240"/>
                    <a:gd name="T53" fmla="*/ 2147483647 h 337"/>
                    <a:gd name="T54" fmla="*/ 2147483647 w 240"/>
                    <a:gd name="T55" fmla="*/ 2147483647 h 337"/>
                    <a:gd name="T56" fmla="*/ 2147483647 w 240"/>
                    <a:gd name="T57" fmla="*/ 2147483647 h 337"/>
                    <a:gd name="T58" fmla="*/ 2147483647 w 240"/>
                    <a:gd name="T59" fmla="*/ 2147483647 h 337"/>
                    <a:gd name="T60" fmla="*/ 2147483647 w 240"/>
                    <a:gd name="T61" fmla="*/ 2147483647 h 337"/>
                    <a:gd name="T62" fmla="*/ 2147483647 w 240"/>
                    <a:gd name="T63" fmla="*/ 2147483647 h 3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40" h="337">
                      <a:moveTo>
                        <a:pt x="228" y="204"/>
                      </a:moveTo>
                      <a:lnTo>
                        <a:pt x="228" y="198"/>
                      </a:lnTo>
                      <a:lnTo>
                        <a:pt x="216" y="198"/>
                      </a:lnTo>
                      <a:lnTo>
                        <a:pt x="210" y="162"/>
                      </a:lnTo>
                      <a:lnTo>
                        <a:pt x="180" y="174"/>
                      </a:lnTo>
                      <a:lnTo>
                        <a:pt x="156" y="156"/>
                      </a:lnTo>
                      <a:lnTo>
                        <a:pt x="156" y="120"/>
                      </a:lnTo>
                      <a:lnTo>
                        <a:pt x="180" y="84"/>
                      </a:lnTo>
                      <a:lnTo>
                        <a:pt x="198" y="72"/>
                      </a:lnTo>
                      <a:lnTo>
                        <a:pt x="204" y="54"/>
                      </a:lnTo>
                      <a:lnTo>
                        <a:pt x="192" y="36"/>
                      </a:lnTo>
                      <a:lnTo>
                        <a:pt x="168" y="36"/>
                      </a:lnTo>
                      <a:lnTo>
                        <a:pt x="150" y="18"/>
                      </a:lnTo>
                      <a:lnTo>
                        <a:pt x="120" y="0"/>
                      </a:lnTo>
                      <a:lnTo>
                        <a:pt x="108" y="24"/>
                      </a:lnTo>
                      <a:lnTo>
                        <a:pt x="84" y="48"/>
                      </a:lnTo>
                      <a:lnTo>
                        <a:pt x="66" y="54"/>
                      </a:lnTo>
                      <a:lnTo>
                        <a:pt x="42" y="78"/>
                      </a:lnTo>
                      <a:lnTo>
                        <a:pt x="24" y="72"/>
                      </a:lnTo>
                      <a:lnTo>
                        <a:pt x="18" y="60"/>
                      </a:lnTo>
                      <a:lnTo>
                        <a:pt x="0" y="72"/>
                      </a:lnTo>
                      <a:lnTo>
                        <a:pt x="18" y="114"/>
                      </a:lnTo>
                      <a:lnTo>
                        <a:pt x="54" y="174"/>
                      </a:lnTo>
                      <a:lnTo>
                        <a:pt x="90" y="252"/>
                      </a:lnTo>
                      <a:lnTo>
                        <a:pt x="90" y="264"/>
                      </a:lnTo>
                      <a:lnTo>
                        <a:pt x="216" y="337"/>
                      </a:lnTo>
                      <a:lnTo>
                        <a:pt x="222" y="337"/>
                      </a:lnTo>
                      <a:lnTo>
                        <a:pt x="228" y="307"/>
                      </a:lnTo>
                      <a:lnTo>
                        <a:pt x="234" y="270"/>
                      </a:lnTo>
                      <a:lnTo>
                        <a:pt x="240" y="222"/>
                      </a:lnTo>
                      <a:lnTo>
                        <a:pt x="228" y="20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1" name="Freeform 413"/>
                <p:cNvSpPr>
                  <a:spLocks/>
                </p:cNvSpPr>
                <p:nvPr/>
              </p:nvSpPr>
              <p:spPr bwMode="auto">
                <a:xfrm>
                  <a:off x="2576513" y="4551363"/>
                  <a:ext cx="884237" cy="91122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1978554233 h 10000"/>
                    <a:gd name="T28" fmla="*/ 2147483647 w 10000"/>
                    <a:gd name="T29" fmla="*/ 1571492712 h 10000"/>
                    <a:gd name="T30" fmla="*/ 2147483647 w 10000"/>
                    <a:gd name="T31" fmla="*/ 1454980750 h 10000"/>
                    <a:gd name="T32" fmla="*/ 2147483647 w 10000"/>
                    <a:gd name="T33" fmla="*/ 1106175301 h 10000"/>
                    <a:gd name="T34" fmla="*/ 2147483647 w 10000"/>
                    <a:gd name="T35" fmla="*/ 640102212 h 10000"/>
                    <a:gd name="T36" fmla="*/ 2147483647 w 10000"/>
                    <a:gd name="T37" fmla="*/ 174776418 h 10000"/>
                    <a:gd name="T38" fmla="*/ 2147483647 w 10000"/>
                    <a:gd name="T39" fmla="*/ 640102212 h 10000"/>
                    <a:gd name="T40" fmla="*/ 2147483647 w 10000"/>
                    <a:gd name="T41" fmla="*/ 581837847 h 10000"/>
                    <a:gd name="T42" fmla="*/ 2147483647 w 10000"/>
                    <a:gd name="T43" fmla="*/ 640102212 h 10000"/>
                    <a:gd name="T44" fmla="*/ 2147483647 w 10000"/>
                    <a:gd name="T45" fmla="*/ 756622557 h 10000"/>
                    <a:gd name="T46" fmla="*/ 2147483647 w 10000"/>
                    <a:gd name="T47" fmla="*/ 233040691 h 10000"/>
                    <a:gd name="T48" fmla="*/ 2147483647 w 10000"/>
                    <a:gd name="T49" fmla="*/ 0 h 10000"/>
                    <a:gd name="T50" fmla="*/ 1983523268 w 10000"/>
                    <a:gd name="T51" fmla="*/ 233040691 h 10000"/>
                    <a:gd name="T52" fmla="*/ 1700062263 w 10000"/>
                    <a:gd name="T53" fmla="*/ 523581775 h 10000"/>
                    <a:gd name="T54" fmla="*/ 1246527822 w 10000"/>
                    <a:gd name="T55" fmla="*/ 873134519 h 10000"/>
                    <a:gd name="T56" fmla="*/ 623607879 w 10000"/>
                    <a:gd name="T57" fmla="*/ 814878538 h 10000"/>
                    <a:gd name="T58" fmla="*/ 566914139 w 10000"/>
                    <a:gd name="T59" fmla="*/ 1746277422 h 10000"/>
                    <a:gd name="T60" fmla="*/ 396840702 w 10000"/>
                    <a:gd name="T61" fmla="*/ 1804533494 h 10000"/>
                    <a:gd name="T62" fmla="*/ 0 w 10000"/>
                    <a:gd name="T63" fmla="*/ 2147483647 h 10000"/>
                    <a:gd name="T64" fmla="*/ 226767265 w 10000"/>
                    <a:gd name="T65" fmla="*/ 2147483647 h 10000"/>
                    <a:gd name="T66" fmla="*/ 566914139 w 10000"/>
                    <a:gd name="T67" fmla="*/ 2147483647 h 10000"/>
                    <a:gd name="T68" fmla="*/ 680301707 w 10000"/>
                    <a:gd name="T69" fmla="*/ 2147483647 h 10000"/>
                    <a:gd name="T70" fmla="*/ 975514221 w 10000"/>
                    <a:gd name="T71" fmla="*/ 2147483647 h 10000"/>
                    <a:gd name="T72" fmla="*/ 1292157988 w 10000"/>
                    <a:gd name="T73" fmla="*/ 2147483647 h 10000"/>
                    <a:gd name="T74" fmla="*/ 1529988738 w 10000"/>
                    <a:gd name="T75" fmla="*/ 2147483647 h 10000"/>
                    <a:gd name="T76" fmla="*/ 2147483647 w 10000"/>
                    <a:gd name="T77" fmla="*/ 2147483647 h 10000"/>
                    <a:gd name="T78" fmla="*/ 2147483647 w 10000"/>
                    <a:gd name="T79" fmla="*/ 2147483647 h 10000"/>
                    <a:gd name="T80" fmla="*/ 2147483647 w 10000"/>
                    <a:gd name="T81" fmla="*/ 2147483647 h 1000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0">
                      <a:moveTo>
                        <a:pt x="5000" y="7769"/>
                      </a:moveTo>
                      <a:cubicBezTo>
                        <a:pt x="5027" y="7795"/>
                        <a:pt x="5055" y="7820"/>
                        <a:pt x="5082" y="7846"/>
                      </a:cubicBezTo>
                      <a:cubicBezTo>
                        <a:pt x="5027" y="8000"/>
                        <a:pt x="4973" y="8154"/>
                        <a:pt x="4918" y="8308"/>
                      </a:cubicBezTo>
                      <a:lnTo>
                        <a:pt x="4672" y="8462"/>
                      </a:lnTo>
                      <a:lnTo>
                        <a:pt x="4098" y="9000"/>
                      </a:lnTo>
                      <a:lnTo>
                        <a:pt x="4180" y="9000"/>
                      </a:lnTo>
                      <a:lnTo>
                        <a:pt x="4098" y="9000"/>
                      </a:lnTo>
                      <a:lnTo>
                        <a:pt x="4344" y="9077"/>
                      </a:lnTo>
                      <a:lnTo>
                        <a:pt x="4754" y="9308"/>
                      </a:lnTo>
                      <a:lnTo>
                        <a:pt x="5000" y="9538"/>
                      </a:lnTo>
                      <a:lnTo>
                        <a:pt x="5246" y="10000"/>
                      </a:lnTo>
                      <a:cubicBezTo>
                        <a:pt x="5273" y="9923"/>
                        <a:pt x="5301" y="9846"/>
                        <a:pt x="5328" y="9769"/>
                      </a:cubicBezTo>
                      <a:lnTo>
                        <a:pt x="5656" y="9462"/>
                      </a:lnTo>
                      <a:lnTo>
                        <a:pt x="6066" y="9077"/>
                      </a:lnTo>
                      <a:lnTo>
                        <a:pt x="6393" y="8077"/>
                      </a:lnTo>
                      <a:lnTo>
                        <a:pt x="6639" y="7615"/>
                      </a:lnTo>
                      <a:lnTo>
                        <a:pt x="7541" y="7077"/>
                      </a:lnTo>
                      <a:lnTo>
                        <a:pt x="8115" y="7000"/>
                      </a:lnTo>
                      <a:lnTo>
                        <a:pt x="8279" y="6923"/>
                      </a:lnTo>
                      <a:lnTo>
                        <a:pt x="8443" y="6615"/>
                      </a:lnTo>
                      <a:cubicBezTo>
                        <a:pt x="8470" y="6513"/>
                        <a:pt x="8498" y="6410"/>
                        <a:pt x="8525" y="6308"/>
                      </a:cubicBezTo>
                      <a:cubicBezTo>
                        <a:pt x="8607" y="6180"/>
                        <a:pt x="8688" y="6051"/>
                        <a:pt x="8770" y="5923"/>
                      </a:cubicBezTo>
                      <a:cubicBezTo>
                        <a:pt x="8797" y="5872"/>
                        <a:pt x="8825" y="5820"/>
                        <a:pt x="8852" y="5769"/>
                      </a:cubicBezTo>
                      <a:cubicBezTo>
                        <a:pt x="8879" y="5333"/>
                        <a:pt x="8907" y="4898"/>
                        <a:pt x="8934" y="4462"/>
                      </a:cubicBezTo>
                      <a:lnTo>
                        <a:pt x="9180" y="4385"/>
                      </a:lnTo>
                      <a:lnTo>
                        <a:pt x="10000" y="3385"/>
                      </a:lnTo>
                      <a:lnTo>
                        <a:pt x="10000" y="3154"/>
                      </a:lnTo>
                      <a:cubicBezTo>
                        <a:pt x="9945" y="2974"/>
                        <a:pt x="9891" y="2795"/>
                        <a:pt x="9836" y="2615"/>
                      </a:cubicBezTo>
                      <a:lnTo>
                        <a:pt x="9344" y="2462"/>
                      </a:lnTo>
                      <a:lnTo>
                        <a:pt x="8607" y="2077"/>
                      </a:lnTo>
                      <a:lnTo>
                        <a:pt x="7787" y="2000"/>
                      </a:lnTo>
                      <a:lnTo>
                        <a:pt x="7541" y="1923"/>
                      </a:lnTo>
                      <a:lnTo>
                        <a:pt x="7377" y="1692"/>
                      </a:lnTo>
                      <a:lnTo>
                        <a:pt x="6721" y="1462"/>
                      </a:lnTo>
                      <a:lnTo>
                        <a:pt x="6148" y="1154"/>
                      </a:lnTo>
                      <a:cubicBezTo>
                        <a:pt x="6121" y="1051"/>
                        <a:pt x="6093" y="949"/>
                        <a:pt x="6066" y="846"/>
                      </a:cubicBezTo>
                      <a:lnTo>
                        <a:pt x="5820" y="231"/>
                      </a:lnTo>
                      <a:lnTo>
                        <a:pt x="5738" y="231"/>
                      </a:lnTo>
                      <a:lnTo>
                        <a:pt x="5410" y="692"/>
                      </a:lnTo>
                      <a:lnTo>
                        <a:pt x="5082" y="846"/>
                      </a:lnTo>
                      <a:cubicBezTo>
                        <a:pt x="5055" y="820"/>
                        <a:pt x="5027" y="795"/>
                        <a:pt x="5000" y="769"/>
                      </a:cubicBezTo>
                      <a:lnTo>
                        <a:pt x="4590" y="769"/>
                      </a:lnTo>
                      <a:lnTo>
                        <a:pt x="4426" y="846"/>
                      </a:lnTo>
                      <a:lnTo>
                        <a:pt x="4344" y="846"/>
                      </a:lnTo>
                      <a:lnTo>
                        <a:pt x="3934" y="923"/>
                      </a:lnTo>
                      <a:lnTo>
                        <a:pt x="3689" y="1000"/>
                      </a:lnTo>
                      <a:lnTo>
                        <a:pt x="3443" y="769"/>
                      </a:lnTo>
                      <a:cubicBezTo>
                        <a:pt x="3470" y="615"/>
                        <a:pt x="3498" y="462"/>
                        <a:pt x="3525" y="308"/>
                      </a:cubicBezTo>
                      <a:lnTo>
                        <a:pt x="3361" y="77"/>
                      </a:lnTo>
                      <a:lnTo>
                        <a:pt x="3197" y="0"/>
                      </a:lnTo>
                      <a:cubicBezTo>
                        <a:pt x="3224" y="51"/>
                        <a:pt x="3252" y="103"/>
                        <a:pt x="3279" y="154"/>
                      </a:cubicBezTo>
                      <a:lnTo>
                        <a:pt x="2869" y="308"/>
                      </a:lnTo>
                      <a:lnTo>
                        <a:pt x="2213" y="308"/>
                      </a:lnTo>
                      <a:lnTo>
                        <a:pt x="2459" y="692"/>
                      </a:lnTo>
                      <a:cubicBezTo>
                        <a:pt x="2486" y="769"/>
                        <a:pt x="2514" y="846"/>
                        <a:pt x="2541" y="923"/>
                      </a:cubicBezTo>
                      <a:lnTo>
                        <a:pt x="1803" y="1154"/>
                      </a:lnTo>
                      <a:lnTo>
                        <a:pt x="1557" y="923"/>
                      </a:lnTo>
                      <a:lnTo>
                        <a:pt x="902" y="1077"/>
                      </a:lnTo>
                      <a:cubicBezTo>
                        <a:pt x="929" y="1205"/>
                        <a:pt x="957" y="1334"/>
                        <a:pt x="984" y="1462"/>
                      </a:cubicBezTo>
                      <a:cubicBezTo>
                        <a:pt x="929" y="1744"/>
                        <a:pt x="875" y="2026"/>
                        <a:pt x="820" y="2308"/>
                      </a:cubicBezTo>
                      <a:cubicBezTo>
                        <a:pt x="765" y="2257"/>
                        <a:pt x="711" y="2205"/>
                        <a:pt x="656" y="2154"/>
                      </a:cubicBezTo>
                      <a:cubicBezTo>
                        <a:pt x="629" y="2231"/>
                        <a:pt x="601" y="2308"/>
                        <a:pt x="574" y="2385"/>
                      </a:cubicBezTo>
                      <a:lnTo>
                        <a:pt x="328" y="2538"/>
                      </a:lnTo>
                      <a:lnTo>
                        <a:pt x="0" y="3000"/>
                      </a:lnTo>
                      <a:lnTo>
                        <a:pt x="0" y="3462"/>
                      </a:lnTo>
                      <a:lnTo>
                        <a:pt x="328" y="3692"/>
                      </a:lnTo>
                      <a:lnTo>
                        <a:pt x="738" y="3538"/>
                      </a:lnTo>
                      <a:cubicBezTo>
                        <a:pt x="765" y="3692"/>
                        <a:pt x="793" y="3846"/>
                        <a:pt x="820" y="4000"/>
                      </a:cubicBezTo>
                      <a:lnTo>
                        <a:pt x="984" y="4000"/>
                      </a:lnTo>
                      <a:lnTo>
                        <a:pt x="984" y="4077"/>
                      </a:lnTo>
                      <a:cubicBezTo>
                        <a:pt x="1311" y="4000"/>
                        <a:pt x="1240" y="3993"/>
                        <a:pt x="1311" y="4000"/>
                      </a:cubicBezTo>
                      <a:cubicBezTo>
                        <a:pt x="1382" y="4007"/>
                        <a:pt x="1378" y="4124"/>
                        <a:pt x="1411" y="4121"/>
                      </a:cubicBezTo>
                      <a:cubicBezTo>
                        <a:pt x="1487" y="4047"/>
                        <a:pt x="1644" y="3939"/>
                        <a:pt x="1720" y="3900"/>
                      </a:cubicBezTo>
                      <a:cubicBezTo>
                        <a:pt x="1796" y="3861"/>
                        <a:pt x="1787" y="3873"/>
                        <a:pt x="1869" y="3886"/>
                      </a:cubicBezTo>
                      <a:cubicBezTo>
                        <a:pt x="1951" y="3899"/>
                        <a:pt x="2074" y="3776"/>
                        <a:pt x="2131" y="3846"/>
                      </a:cubicBezTo>
                      <a:cubicBezTo>
                        <a:pt x="2188" y="3916"/>
                        <a:pt x="2186" y="4154"/>
                        <a:pt x="2213" y="4308"/>
                      </a:cubicBezTo>
                      <a:lnTo>
                        <a:pt x="2705" y="4538"/>
                      </a:lnTo>
                      <a:lnTo>
                        <a:pt x="3279" y="4769"/>
                      </a:lnTo>
                      <a:lnTo>
                        <a:pt x="3279" y="5077"/>
                      </a:lnTo>
                      <a:lnTo>
                        <a:pt x="3443" y="5308"/>
                      </a:lnTo>
                      <a:cubicBezTo>
                        <a:pt x="3525" y="5308"/>
                        <a:pt x="3934" y="5385"/>
                        <a:pt x="3934" y="5385"/>
                      </a:cubicBezTo>
                      <a:lnTo>
                        <a:pt x="3934" y="5692"/>
                      </a:lnTo>
                      <a:lnTo>
                        <a:pt x="3934" y="6231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2" name="Freeform 409"/>
                <p:cNvSpPr>
                  <a:spLocks/>
                </p:cNvSpPr>
                <p:nvPr/>
              </p:nvSpPr>
              <p:spPr bwMode="auto">
                <a:xfrm>
                  <a:off x="2563813" y="5153025"/>
                  <a:ext cx="473075" cy="947738"/>
                </a:xfrm>
                <a:custGeom>
                  <a:avLst/>
                  <a:gdLst>
                    <a:gd name="T0" fmla="*/ 2147483647 w 10000"/>
                    <a:gd name="T1" fmla="*/ 2147483647 h 10001"/>
                    <a:gd name="T2" fmla="*/ 2147483647 w 10000"/>
                    <a:gd name="T3" fmla="*/ 2147483647 h 10001"/>
                    <a:gd name="T4" fmla="*/ 2147483647 w 10000"/>
                    <a:gd name="T5" fmla="*/ 2147483647 h 10001"/>
                    <a:gd name="T6" fmla="*/ 2147483647 w 10000"/>
                    <a:gd name="T7" fmla="*/ 2147483647 h 10001"/>
                    <a:gd name="T8" fmla="*/ 2147483647 w 10000"/>
                    <a:gd name="T9" fmla="*/ 2147483647 h 10001"/>
                    <a:gd name="T10" fmla="*/ 2147483647 w 10000"/>
                    <a:gd name="T11" fmla="*/ 2147483647 h 10001"/>
                    <a:gd name="T12" fmla="*/ 2147483647 w 10000"/>
                    <a:gd name="T13" fmla="*/ 2147483647 h 10001"/>
                    <a:gd name="T14" fmla="*/ 2147483647 w 10000"/>
                    <a:gd name="T15" fmla="*/ 2147483647 h 10001"/>
                    <a:gd name="T16" fmla="*/ 2147483647 w 10000"/>
                    <a:gd name="T17" fmla="*/ 2147483647 h 10001"/>
                    <a:gd name="T18" fmla="*/ 2147483647 w 10000"/>
                    <a:gd name="T19" fmla="*/ 2147483647 h 10001"/>
                    <a:gd name="T20" fmla="*/ 2147483647 w 10000"/>
                    <a:gd name="T21" fmla="*/ 2147483647 h 10001"/>
                    <a:gd name="T22" fmla="*/ 2147483647 w 10000"/>
                    <a:gd name="T23" fmla="*/ 2147483647 h 10001"/>
                    <a:gd name="T24" fmla="*/ 2147483647 w 10000"/>
                    <a:gd name="T25" fmla="*/ 2147483647 h 10001"/>
                    <a:gd name="T26" fmla="*/ 2147483647 w 10000"/>
                    <a:gd name="T27" fmla="*/ 2147483647 h 10001"/>
                    <a:gd name="T28" fmla="*/ 2147483647 w 10000"/>
                    <a:gd name="T29" fmla="*/ 0 h 10001"/>
                    <a:gd name="T30" fmla="*/ 2147483647 w 10000"/>
                    <a:gd name="T31" fmla="*/ 2147483647 h 10001"/>
                    <a:gd name="T32" fmla="*/ 2147483647 w 10000"/>
                    <a:gd name="T33" fmla="*/ 2147483647 h 10001"/>
                    <a:gd name="T34" fmla="*/ 2147483647 w 10000"/>
                    <a:gd name="T35" fmla="*/ 2147483647 h 10001"/>
                    <a:gd name="T36" fmla="*/ 2147483647 w 10000"/>
                    <a:gd name="T37" fmla="*/ 2147483647 h 10001"/>
                    <a:gd name="T38" fmla="*/ 2147483647 w 10000"/>
                    <a:gd name="T39" fmla="*/ 2147483647 h 10001"/>
                    <a:gd name="T40" fmla="*/ 2147483647 w 10000"/>
                    <a:gd name="T41" fmla="*/ 2147483647 h 10001"/>
                    <a:gd name="T42" fmla="*/ 2147483647 w 10000"/>
                    <a:gd name="T43" fmla="*/ 2147483647 h 10001"/>
                    <a:gd name="T44" fmla="*/ 2147483647 w 10000"/>
                    <a:gd name="T45" fmla="*/ 2147483647 h 10001"/>
                    <a:gd name="T46" fmla="*/ 2147483647 w 10000"/>
                    <a:gd name="T47" fmla="*/ 2147483647 h 10001"/>
                    <a:gd name="T48" fmla="*/ 2147483647 w 10000"/>
                    <a:gd name="T49" fmla="*/ 2147483647 h 10001"/>
                    <a:gd name="T50" fmla="*/ 2147483647 w 10000"/>
                    <a:gd name="T51" fmla="*/ 2147483647 h 10001"/>
                    <a:gd name="T52" fmla="*/ 2147483647 w 10000"/>
                    <a:gd name="T53" fmla="*/ 2147483647 h 10001"/>
                    <a:gd name="T54" fmla="*/ 2147483647 w 10000"/>
                    <a:gd name="T55" fmla="*/ 2147483647 h 10001"/>
                    <a:gd name="T56" fmla="*/ 2147483647 w 10000"/>
                    <a:gd name="T57" fmla="*/ 2147483647 h 10001"/>
                    <a:gd name="T58" fmla="*/ 2147483647 w 10000"/>
                    <a:gd name="T59" fmla="*/ 2147483647 h 10001"/>
                    <a:gd name="T60" fmla="*/ 2147483647 w 10000"/>
                    <a:gd name="T61" fmla="*/ 2147483647 h 10001"/>
                    <a:gd name="T62" fmla="*/ 2147483647 w 10000"/>
                    <a:gd name="T63" fmla="*/ 2147483647 h 10001"/>
                    <a:gd name="T64" fmla="*/ 2147483647 w 10000"/>
                    <a:gd name="T65" fmla="*/ 2147483647 h 10001"/>
                    <a:gd name="T66" fmla="*/ 0 w 10000"/>
                    <a:gd name="T67" fmla="*/ 2147483647 h 10001"/>
                    <a:gd name="T68" fmla="*/ 806443005 w 10000"/>
                    <a:gd name="T69" fmla="*/ 2147483647 h 10001"/>
                    <a:gd name="T70" fmla="*/ 2147483647 w 10000"/>
                    <a:gd name="T71" fmla="*/ 2147483647 h 10001"/>
                    <a:gd name="T72" fmla="*/ 2147483647 w 10000"/>
                    <a:gd name="T73" fmla="*/ 2147483647 h 10001"/>
                    <a:gd name="T74" fmla="*/ 2147483647 w 10000"/>
                    <a:gd name="T75" fmla="*/ 2147483647 h 10001"/>
                    <a:gd name="T76" fmla="*/ 2147483647 w 10000"/>
                    <a:gd name="T77" fmla="*/ 2147483647 h 10001"/>
                    <a:gd name="T78" fmla="*/ 2147483647 w 10000"/>
                    <a:gd name="T79" fmla="*/ 2147483647 h 10001"/>
                    <a:gd name="T80" fmla="*/ 2147483647 w 10000"/>
                    <a:gd name="T81" fmla="*/ 2147483647 h 10001"/>
                    <a:gd name="T82" fmla="*/ 2147483647 w 10000"/>
                    <a:gd name="T83" fmla="*/ 2147483647 h 10001"/>
                    <a:gd name="T84" fmla="*/ 2147483647 w 10000"/>
                    <a:gd name="T85" fmla="*/ 2147483647 h 10001"/>
                    <a:gd name="T86" fmla="*/ 2147483647 w 10000"/>
                    <a:gd name="T87" fmla="*/ 2147483647 h 10001"/>
                    <a:gd name="T88" fmla="*/ 2147483647 w 10000"/>
                    <a:gd name="T89" fmla="*/ 2147483647 h 10001"/>
                    <a:gd name="T90" fmla="*/ 2147483647 w 10000"/>
                    <a:gd name="T91" fmla="*/ 2147483647 h 10001"/>
                    <a:gd name="T92" fmla="*/ 2147483647 w 10000"/>
                    <a:gd name="T93" fmla="*/ 2147483647 h 10001"/>
                    <a:gd name="T94" fmla="*/ 2147483647 w 10000"/>
                    <a:gd name="T95" fmla="*/ 2147483647 h 10001"/>
                    <a:gd name="T96" fmla="*/ 2147483647 w 10000"/>
                    <a:gd name="T97" fmla="*/ 2147483647 h 10001"/>
                    <a:gd name="T98" fmla="*/ 2147483647 w 10000"/>
                    <a:gd name="T99" fmla="*/ 2147483647 h 10001"/>
                    <a:gd name="T100" fmla="*/ 2147483647 w 10000"/>
                    <a:gd name="T101" fmla="*/ 2147483647 h 10001"/>
                    <a:gd name="T102" fmla="*/ 2147483647 w 10000"/>
                    <a:gd name="T103" fmla="*/ 2147483647 h 10001"/>
                    <a:gd name="T104" fmla="*/ 2147483647 w 10000"/>
                    <a:gd name="T105" fmla="*/ 2147483647 h 10001"/>
                    <a:gd name="T106" fmla="*/ 2147483647 w 10000"/>
                    <a:gd name="T107" fmla="*/ 2147483647 h 10001"/>
                    <a:gd name="T108" fmla="*/ 2147483647 w 10000"/>
                    <a:gd name="T109" fmla="*/ 2147483647 h 10001"/>
                    <a:gd name="T110" fmla="*/ 2147483647 w 10000"/>
                    <a:gd name="T111" fmla="*/ 2147483647 h 10001"/>
                    <a:gd name="T112" fmla="*/ 2147483647 w 10000"/>
                    <a:gd name="T113" fmla="*/ 2147483647 h 10001"/>
                    <a:gd name="T114" fmla="*/ 2147483647 w 10000"/>
                    <a:gd name="T115" fmla="*/ 2147483647 h 10001"/>
                    <a:gd name="T116" fmla="*/ 2147483647 w 10000"/>
                    <a:gd name="T117" fmla="*/ 2147483647 h 10001"/>
                    <a:gd name="T118" fmla="*/ 2147483647 w 10000"/>
                    <a:gd name="T119" fmla="*/ 2147483647 h 10001"/>
                    <a:gd name="T120" fmla="*/ 2147483647 w 10000"/>
                    <a:gd name="T121" fmla="*/ 2147483647 h 10001"/>
                    <a:gd name="T122" fmla="*/ 2147483647 w 10000"/>
                    <a:gd name="T123" fmla="*/ 2147483647 h 10001"/>
                    <a:gd name="T124" fmla="*/ 2147483647 w 10000"/>
                    <a:gd name="T125" fmla="*/ 2147483647 h 100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0001">
                      <a:moveTo>
                        <a:pt x="7581" y="2950"/>
                      </a:moveTo>
                      <a:cubicBezTo>
                        <a:pt x="7635" y="2818"/>
                        <a:pt x="7688" y="2685"/>
                        <a:pt x="7742" y="2552"/>
                      </a:cubicBezTo>
                      <a:lnTo>
                        <a:pt x="8065" y="2312"/>
                      </a:lnTo>
                      <a:lnTo>
                        <a:pt x="9194" y="1754"/>
                      </a:lnTo>
                      <a:lnTo>
                        <a:pt x="9677" y="1595"/>
                      </a:lnTo>
                      <a:lnTo>
                        <a:pt x="10000" y="1116"/>
                      </a:lnTo>
                      <a:lnTo>
                        <a:pt x="9839" y="1037"/>
                      </a:lnTo>
                      <a:lnTo>
                        <a:pt x="9355" y="1197"/>
                      </a:lnTo>
                      <a:lnTo>
                        <a:pt x="8387" y="1435"/>
                      </a:lnTo>
                      <a:lnTo>
                        <a:pt x="7581" y="1356"/>
                      </a:lnTo>
                      <a:cubicBezTo>
                        <a:pt x="7635" y="1170"/>
                        <a:pt x="7688" y="983"/>
                        <a:pt x="7742" y="797"/>
                      </a:cubicBezTo>
                      <a:lnTo>
                        <a:pt x="7258" y="638"/>
                      </a:lnTo>
                      <a:lnTo>
                        <a:pt x="6290" y="479"/>
                      </a:lnTo>
                      <a:lnTo>
                        <a:pt x="5806" y="319"/>
                      </a:lnTo>
                      <a:lnTo>
                        <a:pt x="5323" y="0"/>
                      </a:lnTo>
                      <a:lnTo>
                        <a:pt x="4677" y="81"/>
                      </a:lnTo>
                      <a:lnTo>
                        <a:pt x="4516" y="159"/>
                      </a:lnTo>
                      <a:lnTo>
                        <a:pt x="3710" y="81"/>
                      </a:lnTo>
                      <a:cubicBezTo>
                        <a:pt x="3387" y="81"/>
                        <a:pt x="3476" y="72"/>
                        <a:pt x="3387" y="81"/>
                      </a:cubicBezTo>
                      <a:cubicBezTo>
                        <a:pt x="3298" y="89"/>
                        <a:pt x="3178" y="131"/>
                        <a:pt x="3178" y="131"/>
                      </a:cubicBezTo>
                      <a:cubicBezTo>
                        <a:pt x="3339" y="211"/>
                        <a:pt x="3245" y="168"/>
                        <a:pt x="3226" y="240"/>
                      </a:cubicBezTo>
                      <a:cubicBezTo>
                        <a:pt x="3207" y="310"/>
                        <a:pt x="3065" y="558"/>
                        <a:pt x="3065" y="558"/>
                      </a:cubicBezTo>
                      <a:lnTo>
                        <a:pt x="2581" y="797"/>
                      </a:lnTo>
                      <a:lnTo>
                        <a:pt x="2581" y="1275"/>
                      </a:lnTo>
                      <a:lnTo>
                        <a:pt x="2258" y="1595"/>
                      </a:lnTo>
                      <a:lnTo>
                        <a:pt x="1774" y="2631"/>
                      </a:lnTo>
                      <a:cubicBezTo>
                        <a:pt x="1828" y="2896"/>
                        <a:pt x="1881" y="3163"/>
                        <a:pt x="1935" y="3428"/>
                      </a:cubicBezTo>
                      <a:lnTo>
                        <a:pt x="968" y="4466"/>
                      </a:lnTo>
                      <a:lnTo>
                        <a:pt x="806" y="5582"/>
                      </a:lnTo>
                      <a:lnTo>
                        <a:pt x="806" y="6141"/>
                      </a:lnTo>
                      <a:cubicBezTo>
                        <a:pt x="752" y="6327"/>
                        <a:pt x="699" y="6514"/>
                        <a:pt x="645" y="6699"/>
                      </a:cubicBezTo>
                      <a:lnTo>
                        <a:pt x="968" y="7019"/>
                      </a:lnTo>
                      <a:lnTo>
                        <a:pt x="484" y="8294"/>
                      </a:lnTo>
                      <a:lnTo>
                        <a:pt x="0" y="8852"/>
                      </a:lnTo>
                      <a:cubicBezTo>
                        <a:pt x="54" y="8985"/>
                        <a:pt x="47" y="9085"/>
                        <a:pt x="161" y="9251"/>
                      </a:cubicBezTo>
                      <a:cubicBezTo>
                        <a:pt x="275" y="9417"/>
                        <a:pt x="316" y="9724"/>
                        <a:pt x="685" y="9848"/>
                      </a:cubicBezTo>
                      <a:cubicBezTo>
                        <a:pt x="1054" y="9973"/>
                        <a:pt x="2126" y="10011"/>
                        <a:pt x="2375" y="10000"/>
                      </a:cubicBezTo>
                      <a:cubicBezTo>
                        <a:pt x="2624" y="9989"/>
                        <a:pt x="2202" y="9881"/>
                        <a:pt x="2182" y="9783"/>
                      </a:cubicBezTo>
                      <a:cubicBezTo>
                        <a:pt x="2163" y="9685"/>
                        <a:pt x="2172" y="9527"/>
                        <a:pt x="2258" y="9410"/>
                      </a:cubicBezTo>
                      <a:cubicBezTo>
                        <a:pt x="2345" y="9293"/>
                        <a:pt x="2550" y="9220"/>
                        <a:pt x="2701" y="9082"/>
                      </a:cubicBezTo>
                      <a:cubicBezTo>
                        <a:pt x="2852" y="8944"/>
                        <a:pt x="3004" y="8707"/>
                        <a:pt x="3165" y="8584"/>
                      </a:cubicBezTo>
                      <a:cubicBezTo>
                        <a:pt x="3326" y="8461"/>
                        <a:pt x="3550" y="8459"/>
                        <a:pt x="3668" y="8344"/>
                      </a:cubicBezTo>
                      <a:cubicBezTo>
                        <a:pt x="3786" y="8229"/>
                        <a:pt x="3918" y="7996"/>
                        <a:pt x="3871" y="7895"/>
                      </a:cubicBezTo>
                      <a:cubicBezTo>
                        <a:pt x="3824" y="7794"/>
                        <a:pt x="3548" y="7789"/>
                        <a:pt x="3387" y="7736"/>
                      </a:cubicBezTo>
                      <a:cubicBezTo>
                        <a:pt x="3280" y="7629"/>
                        <a:pt x="3000" y="7495"/>
                        <a:pt x="3065" y="7416"/>
                      </a:cubicBezTo>
                      <a:cubicBezTo>
                        <a:pt x="3130" y="7337"/>
                        <a:pt x="3541" y="7312"/>
                        <a:pt x="3779" y="7260"/>
                      </a:cubicBezTo>
                      <a:cubicBezTo>
                        <a:pt x="3810" y="7153"/>
                        <a:pt x="3875" y="7075"/>
                        <a:pt x="3971" y="6968"/>
                      </a:cubicBezTo>
                      <a:cubicBezTo>
                        <a:pt x="4067" y="6861"/>
                        <a:pt x="4220" y="6700"/>
                        <a:pt x="4355" y="6620"/>
                      </a:cubicBezTo>
                      <a:cubicBezTo>
                        <a:pt x="4490" y="6540"/>
                        <a:pt x="4699" y="6570"/>
                        <a:pt x="4780" y="6490"/>
                      </a:cubicBezTo>
                      <a:cubicBezTo>
                        <a:pt x="4861" y="6410"/>
                        <a:pt x="4853" y="6226"/>
                        <a:pt x="4839" y="6141"/>
                      </a:cubicBezTo>
                      <a:cubicBezTo>
                        <a:pt x="5323" y="5822"/>
                        <a:pt x="5348" y="5984"/>
                        <a:pt x="5437" y="5921"/>
                      </a:cubicBezTo>
                      <a:cubicBezTo>
                        <a:pt x="5526" y="5858"/>
                        <a:pt x="5368" y="5818"/>
                        <a:pt x="5376" y="5762"/>
                      </a:cubicBezTo>
                      <a:cubicBezTo>
                        <a:pt x="5384" y="5706"/>
                        <a:pt x="5412" y="5665"/>
                        <a:pt x="5484" y="5582"/>
                      </a:cubicBezTo>
                      <a:cubicBezTo>
                        <a:pt x="5556" y="5499"/>
                        <a:pt x="5622" y="5319"/>
                        <a:pt x="5806" y="5264"/>
                      </a:cubicBezTo>
                      <a:cubicBezTo>
                        <a:pt x="5990" y="5209"/>
                        <a:pt x="6266" y="5289"/>
                        <a:pt x="6588" y="5253"/>
                      </a:cubicBezTo>
                      <a:cubicBezTo>
                        <a:pt x="6910" y="5217"/>
                        <a:pt x="7468" y="5176"/>
                        <a:pt x="7741" y="5045"/>
                      </a:cubicBezTo>
                      <a:cubicBezTo>
                        <a:pt x="8014" y="4914"/>
                        <a:pt x="8092" y="4629"/>
                        <a:pt x="8226" y="4466"/>
                      </a:cubicBezTo>
                      <a:cubicBezTo>
                        <a:pt x="8361" y="4303"/>
                        <a:pt x="8441" y="4199"/>
                        <a:pt x="8548" y="4066"/>
                      </a:cubicBezTo>
                      <a:lnTo>
                        <a:pt x="8226" y="3748"/>
                      </a:lnTo>
                      <a:cubicBezTo>
                        <a:pt x="8065" y="3668"/>
                        <a:pt x="7825" y="3557"/>
                        <a:pt x="7742" y="3509"/>
                      </a:cubicBezTo>
                      <a:cubicBezTo>
                        <a:pt x="7659" y="3461"/>
                        <a:pt x="7731" y="3475"/>
                        <a:pt x="7726" y="3458"/>
                      </a:cubicBezTo>
                      <a:lnTo>
                        <a:pt x="7581" y="3350"/>
                      </a:lnTo>
                      <a:lnTo>
                        <a:pt x="7581" y="295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3" name="Freeform 444"/>
                <p:cNvSpPr>
                  <a:spLocks/>
                </p:cNvSpPr>
                <p:nvPr/>
              </p:nvSpPr>
              <p:spPr bwMode="auto">
                <a:xfrm>
                  <a:off x="2500313" y="5053013"/>
                  <a:ext cx="242887" cy="1179512"/>
                </a:xfrm>
                <a:custGeom>
                  <a:avLst/>
                  <a:gdLst>
                    <a:gd name="T0" fmla="*/ 2147483647 w 14463"/>
                    <a:gd name="T1" fmla="*/ 2147483647 h 11339"/>
                    <a:gd name="T2" fmla="*/ 2147483647 w 14463"/>
                    <a:gd name="T3" fmla="*/ 0 h 11339"/>
                    <a:gd name="T4" fmla="*/ 2147483647 w 14463"/>
                    <a:gd name="T5" fmla="*/ 2147483647 h 11339"/>
                    <a:gd name="T6" fmla="*/ 2147483647 w 14463"/>
                    <a:gd name="T7" fmla="*/ 2147483647 h 11339"/>
                    <a:gd name="T8" fmla="*/ 2147483647 w 14463"/>
                    <a:gd name="T9" fmla="*/ 2147483647 h 11339"/>
                    <a:gd name="T10" fmla="*/ 2147483647 w 14463"/>
                    <a:gd name="T11" fmla="*/ 2147483647 h 11339"/>
                    <a:gd name="T12" fmla="*/ 2147483647 w 14463"/>
                    <a:gd name="T13" fmla="*/ 2147483647 h 11339"/>
                    <a:gd name="T14" fmla="*/ 2147483647 w 14463"/>
                    <a:gd name="T15" fmla="*/ 2147483647 h 11339"/>
                    <a:gd name="T16" fmla="*/ 2147483647 w 14463"/>
                    <a:gd name="T17" fmla="*/ 2147483647 h 11339"/>
                    <a:gd name="T18" fmla="*/ 2147483647 w 14463"/>
                    <a:gd name="T19" fmla="*/ 2147483647 h 11339"/>
                    <a:gd name="T20" fmla="*/ 2147483647 w 14463"/>
                    <a:gd name="T21" fmla="*/ 2147483647 h 11339"/>
                    <a:gd name="T22" fmla="*/ 2147483647 w 14463"/>
                    <a:gd name="T23" fmla="*/ 2147483647 h 11339"/>
                    <a:gd name="T24" fmla="*/ 2147483647 w 14463"/>
                    <a:gd name="T25" fmla="*/ 2147483647 h 11339"/>
                    <a:gd name="T26" fmla="*/ 2147483647 w 14463"/>
                    <a:gd name="T27" fmla="*/ 2147483647 h 11339"/>
                    <a:gd name="T28" fmla="*/ 2147483647 w 14463"/>
                    <a:gd name="T29" fmla="*/ 2147483647 h 11339"/>
                    <a:gd name="T30" fmla="*/ 2147483647 w 14463"/>
                    <a:gd name="T31" fmla="*/ 2147483647 h 11339"/>
                    <a:gd name="T32" fmla="*/ 2147483647 w 14463"/>
                    <a:gd name="T33" fmla="*/ 2147483647 h 11339"/>
                    <a:gd name="T34" fmla="*/ 2147483647 w 14463"/>
                    <a:gd name="T35" fmla="*/ 2147483647 h 11339"/>
                    <a:gd name="T36" fmla="*/ 2147483647 w 14463"/>
                    <a:gd name="T37" fmla="*/ 2147483647 h 11339"/>
                    <a:gd name="T38" fmla="*/ 2147483647 w 14463"/>
                    <a:gd name="T39" fmla="*/ 2147483647 h 11339"/>
                    <a:gd name="T40" fmla="*/ 2147483647 w 14463"/>
                    <a:gd name="T41" fmla="*/ 2147483647 h 11339"/>
                    <a:gd name="T42" fmla="*/ 2147483647 w 14463"/>
                    <a:gd name="T43" fmla="*/ 2147483647 h 11339"/>
                    <a:gd name="T44" fmla="*/ 2147483647 w 14463"/>
                    <a:gd name="T45" fmla="*/ 2147483647 h 11339"/>
                    <a:gd name="T46" fmla="*/ 2147483647 w 14463"/>
                    <a:gd name="T47" fmla="*/ 2147483647 h 11339"/>
                    <a:gd name="T48" fmla="*/ 2147483647 w 14463"/>
                    <a:gd name="T49" fmla="*/ 2147483647 h 11339"/>
                    <a:gd name="T50" fmla="*/ 2147483647 w 14463"/>
                    <a:gd name="T51" fmla="*/ 2147483647 h 11339"/>
                    <a:gd name="T52" fmla="*/ 2147483647 w 14463"/>
                    <a:gd name="T53" fmla="*/ 2147483647 h 11339"/>
                    <a:gd name="T54" fmla="*/ 2147483647 w 14463"/>
                    <a:gd name="T55" fmla="*/ 2147483647 h 11339"/>
                    <a:gd name="T56" fmla="*/ 2147483647 w 14463"/>
                    <a:gd name="T57" fmla="*/ 2147483647 h 11339"/>
                    <a:gd name="T58" fmla="*/ 2147483647 w 14463"/>
                    <a:gd name="T59" fmla="*/ 2147483647 h 11339"/>
                    <a:gd name="T60" fmla="*/ 2147483647 w 14463"/>
                    <a:gd name="T61" fmla="*/ 2147483647 h 11339"/>
                    <a:gd name="T62" fmla="*/ 2147483647 w 14463"/>
                    <a:gd name="T63" fmla="*/ 2147483647 h 11339"/>
                    <a:gd name="T64" fmla="*/ 0 w 14463"/>
                    <a:gd name="T65" fmla="*/ 2147483647 h 11339"/>
                    <a:gd name="T66" fmla="*/ 2147483647 w 14463"/>
                    <a:gd name="T67" fmla="*/ 2147483647 h 11339"/>
                    <a:gd name="T68" fmla="*/ 2147483647 w 14463"/>
                    <a:gd name="T69" fmla="*/ 2147483647 h 11339"/>
                    <a:gd name="T70" fmla="*/ 2147483647 w 14463"/>
                    <a:gd name="T71" fmla="*/ 2147483647 h 11339"/>
                    <a:gd name="T72" fmla="*/ 2147483647 w 14463"/>
                    <a:gd name="T73" fmla="*/ 2147483647 h 11339"/>
                    <a:gd name="T74" fmla="*/ 2147483647 w 14463"/>
                    <a:gd name="T75" fmla="*/ 2147483647 h 11339"/>
                    <a:gd name="T76" fmla="*/ 2147483647 w 14463"/>
                    <a:gd name="T77" fmla="*/ 2147483647 h 11339"/>
                    <a:gd name="T78" fmla="*/ 2147483647 w 14463"/>
                    <a:gd name="T79" fmla="*/ 2147483647 h 11339"/>
                    <a:gd name="T80" fmla="*/ 2147483647 w 14463"/>
                    <a:gd name="T81" fmla="*/ 2147483647 h 11339"/>
                    <a:gd name="T82" fmla="*/ 2147483647 w 14463"/>
                    <a:gd name="T83" fmla="*/ 2147483647 h 11339"/>
                    <a:gd name="T84" fmla="*/ 2147483647 w 14463"/>
                    <a:gd name="T85" fmla="*/ 2147483647 h 1133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4463" h="11339">
                      <a:moveTo>
                        <a:pt x="8188" y="209"/>
                      </a:moveTo>
                      <a:lnTo>
                        <a:pt x="8780" y="0"/>
                      </a:lnTo>
                      <a:lnTo>
                        <a:pt x="10217" y="207"/>
                      </a:lnTo>
                      <a:cubicBezTo>
                        <a:pt x="10556" y="264"/>
                        <a:pt x="10640" y="126"/>
                        <a:pt x="10761" y="229"/>
                      </a:cubicBezTo>
                      <a:cubicBezTo>
                        <a:pt x="10936" y="271"/>
                        <a:pt x="11461" y="322"/>
                        <a:pt x="11696" y="417"/>
                      </a:cubicBezTo>
                      <a:cubicBezTo>
                        <a:pt x="11902" y="494"/>
                        <a:pt x="11642" y="593"/>
                        <a:pt x="11730" y="676"/>
                      </a:cubicBezTo>
                      <a:cubicBezTo>
                        <a:pt x="11818" y="759"/>
                        <a:pt x="12063" y="841"/>
                        <a:pt x="12227" y="913"/>
                      </a:cubicBezTo>
                      <a:lnTo>
                        <a:pt x="12983" y="1126"/>
                      </a:lnTo>
                      <a:lnTo>
                        <a:pt x="12748" y="1307"/>
                      </a:lnTo>
                      <a:cubicBezTo>
                        <a:pt x="12663" y="1515"/>
                        <a:pt x="11910" y="1697"/>
                        <a:pt x="11825" y="1905"/>
                      </a:cubicBezTo>
                      <a:lnTo>
                        <a:pt x="10725" y="2530"/>
                      </a:lnTo>
                      <a:lnTo>
                        <a:pt x="10429" y="2947"/>
                      </a:lnTo>
                      <a:cubicBezTo>
                        <a:pt x="10471" y="3165"/>
                        <a:pt x="10514" y="3383"/>
                        <a:pt x="10556" y="3601"/>
                      </a:cubicBezTo>
                      <a:lnTo>
                        <a:pt x="10852" y="3839"/>
                      </a:lnTo>
                      <a:lnTo>
                        <a:pt x="10345" y="3839"/>
                      </a:lnTo>
                      <a:lnTo>
                        <a:pt x="11191" y="4197"/>
                      </a:lnTo>
                      <a:cubicBezTo>
                        <a:pt x="11149" y="4405"/>
                        <a:pt x="11106" y="4613"/>
                        <a:pt x="11064" y="4821"/>
                      </a:cubicBezTo>
                      <a:lnTo>
                        <a:pt x="10599" y="5030"/>
                      </a:lnTo>
                      <a:lnTo>
                        <a:pt x="9456" y="5298"/>
                      </a:lnTo>
                      <a:lnTo>
                        <a:pt x="8822" y="6012"/>
                      </a:lnTo>
                      <a:lnTo>
                        <a:pt x="8272" y="6161"/>
                      </a:lnTo>
                      <a:lnTo>
                        <a:pt x="8526" y="6429"/>
                      </a:lnTo>
                      <a:lnTo>
                        <a:pt x="8145" y="7084"/>
                      </a:lnTo>
                      <a:lnTo>
                        <a:pt x="7299" y="7768"/>
                      </a:lnTo>
                      <a:lnTo>
                        <a:pt x="7383" y="8155"/>
                      </a:lnTo>
                      <a:lnTo>
                        <a:pt x="7680" y="8393"/>
                      </a:lnTo>
                      <a:cubicBezTo>
                        <a:pt x="7624" y="8571"/>
                        <a:pt x="7567" y="8750"/>
                        <a:pt x="7511" y="8928"/>
                      </a:cubicBezTo>
                      <a:lnTo>
                        <a:pt x="7003" y="9465"/>
                      </a:lnTo>
                      <a:lnTo>
                        <a:pt x="10190" y="10380"/>
                      </a:lnTo>
                      <a:cubicBezTo>
                        <a:pt x="10685" y="10621"/>
                        <a:pt x="15360" y="10855"/>
                        <a:pt x="14311" y="11050"/>
                      </a:cubicBezTo>
                      <a:cubicBezTo>
                        <a:pt x="11744" y="11422"/>
                        <a:pt x="9928" y="11345"/>
                        <a:pt x="8880" y="11304"/>
                      </a:cubicBezTo>
                      <a:lnTo>
                        <a:pt x="3686" y="10662"/>
                      </a:lnTo>
                      <a:lnTo>
                        <a:pt x="0" y="9499"/>
                      </a:lnTo>
                      <a:lnTo>
                        <a:pt x="1492" y="8492"/>
                      </a:lnTo>
                      <a:lnTo>
                        <a:pt x="2079" y="7943"/>
                      </a:lnTo>
                      <a:lnTo>
                        <a:pt x="4644" y="6748"/>
                      </a:lnTo>
                      <a:cubicBezTo>
                        <a:pt x="4630" y="6430"/>
                        <a:pt x="2665" y="7030"/>
                        <a:pt x="2651" y="6712"/>
                      </a:cubicBezTo>
                      <a:lnTo>
                        <a:pt x="4099" y="5323"/>
                      </a:lnTo>
                      <a:lnTo>
                        <a:pt x="5760" y="4554"/>
                      </a:lnTo>
                      <a:cubicBezTo>
                        <a:pt x="5651" y="3371"/>
                        <a:pt x="6192" y="4301"/>
                        <a:pt x="6082" y="3119"/>
                      </a:cubicBezTo>
                      <a:lnTo>
                        <a:pt x="7891" y="1548"/>
                      </a:lnTo>
                      <a:lnTo>
                        <a:pt x="8314" y="982"/>
                      </a:lnTo>
                      <a:lnTo>
                        <a:pt x="8188" y="20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4" name="Freeform 410"/>
                <p:cNvSpPr>
                  <a:spLocks/>
                </p:cNvSpPr>
                <p:nvPr/>
              </p:nvSpPr>
              <p:spPr bwMode="auto">
                <a:xfrm>
                  <a:off x="2820988" y="5105400"/>
                  <a:ext cx="200025" cy="187325"/>
                </a:xfrm>
                <a:custGeom>
                  <a:avLst/>
                  <a:gdLst>
                    <a:gd name="T0" fmla="*/ 2147483647 w 168"/>
                    <a:gd name="T1" fmla="*/ 0 h 156"/>
                    <a:gd name="T2" fmla="*/ 0 w 168"/>
                    <a:gd name="T3" fmla="*/ 2147483647 h 156"/>
                    <a:gd name="T4" fmla="*/ 0 w 168"/>
                    <a:gd name="T5" fmla="*/ 2147483647 h 156"/>
                    <a:gd name="T6" fmla="*/ 2147483647 w 168"/>
                    <a:gd name="T7" fmla="*/ 2147483647 h 156"/>
                    <a:gd name="T8" fmla="*/ 2147483647 w 168"/>
                    <a:gd name="T9" fmla="*/ 2147483647 h 156"/>
                    <a:gd name="T10" fmla="*/ 2147483647 w 168"/>
                    <a:gd name="T11" fmla="*/ 2147483647 h 156"/>
                    <a:gd name="T12" fmla="*/ 2147483647 w 168"/>
                    <a:gd name="T13" fmla="*/ 2147483647 h 156"/>
                    <a:gd name="T14" fmla="*/ 2147483647 w 168"/>
                    <a:gd name="T15" fmla="*/ 2147483647 h 156"/>
                    <a:gd name="T16" fmla="*/ 2147483647 w 168"/>
                    <a:gd name="T17" fmla="*/ 2147483647 h 156"/>
                    <a:gd name="T18" fmla="*/ 2147483647 w 168"/>
                    <a:gd name="T19" fmla="*/ 2147483647 h 156"/>
                    <a:gd name="T20" fmla="*/ 2147483647 w 168"/>
                    <a:gd name="T21" fmla="*/ 2147483647 h 156"/>
                    <a:gd name="T22" fmla="*/ 2147483647 w 168"/>
                    <a:gd name="T23" fmla="*/ 2147483647 h 156"/>
                    <a:gd name="T24" fmla="*/ 2147483647 w 168"/>
                    <a:gd name="T25" fmla="*/ 2147483647 h 156"/>
                    <a:gd name="T26" fmla="*/ 2147483647 w 168"/>
                    <a:gd name="T27" fmla="*/ 2147483647 h 156"/>
                    <a:gd name="T28" fmla="*/ 2147483647 w 168"/>
                    <a:gd name="T29" fmla="*/ 2147483647 h 156"/>
                    <a:gd name="T30" fmla="*/ 2147483647 w 168"/>
                    <a:gd name="T31" fmla="*/ 2147483647 h 156"/>
                    <a:gd name="T32" fmla="*/ 2147483647 w 168"/>
                    <a:gd name="T33" fmla="*/ 2147483647 h 156"/>
                    <a:gd name="T34" fmla="*/ 2147483647 w 168"/>
                    <a:gd name="T35" fmla="*/ 2147483647 h 156"/>
                    <a:gd name="T36" fmla="*/ 2147483647 w 168"/>
                    <a:gd name="T37" fmla="*/ 0 h 156"/>
                    <a:gd name="T38" fmla="*/ 2147483647 w 168"/>
                    <a:gd name="T39" fmla="*/ 0 h 1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8" h="156">
                      <a:moveTo>
                        <a:pt x="48" y="0"/>
                      </a:move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18" y="72"/>
                      </a:lnTo>
                      <a:lnTo>
                        <a:pt x="36" y="84"/>
                      </a:lnTo>
                      <a:lnTo>
                        <a:pt x="72" y="96"/>
                      </a:lnTo>
                      <a:lnTo>
                        <a:pt x="90" y="108"/>
                      </a:lnTo>
                      <a:lnTo>
                        <a:pt x="84" y="150"/>
                      </a:lnTo>
                      <a:lnTo>
                        <a:pt x="114" y="156"/>
                      </a:lnTo>
                      <a:lnTo>
                        <a:pt x="150" y="138"/>
                      </a:lnTo>
                      <a:lnTo>
                        <a:pt x="168" y="126"/>
                      </a:lnTo>
                      <a:lnTo>
                        <a:pt x="162" y="114"/>
                      </a:lnTo>
                      <a:lnTo>
                        <a:pt x="162" y="90"/>
                      </a:lnTo>
                      <a:lnTo>
                        <a:pt x="144" y="84"/>
                      </a:lnTo>
                      <a:lnTo>
                        <a:pt x="120" y="54"/>
                      </a:lnTo>
                      <a:lnTo>
                        <a:pt x="108" y="42"/>
                      </a:lnTo>
                      <a:lnTo>
                        <a:pt x="90" y="12"/>
                      </a:lnTo>
                      <a:lnTo>
                        <a:pt x="90" y="6"/>
                      </a:lnTo>
                      <a:lnTo>
                        <a:pt x="7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5" name="Freeform 412"/>
                <p:cNvSpPr>
                  <a:spLocks/>
                </p:cNvSpPr>
                <p:nvPr/>
              </p:nvSpPr>
              <p:spPr bwMode="auto">
                <a:xfrm>
                  <a:off x="2667000" y="4897438"/>
                  <a:ext cx="266700" cy="287337"/>
                </a:xfrm>
                <a:custGeom>
                  <a:avLst/>
                  <a:gdLst>
                    <a:gd name="T0" fmla="*/ 2147483647 w 10141"/>
                    <a:gd name="T1" fmla="*/ 2147483647 h 10000"/>
                    <a:gd name="T2" fmla="*/ 2147483647 w 10141"/>
                    <a:gd name="T3" fmla="*/ 2147483647 h 10000"/>
                    <a:gd name="T4" fmla="*/ 2147483647 w 10141"/>
                    <a:gd name="T5" fmla="*/ 2147483647 h 10000"/>
                    <a:gd name="T6" fmla="*/ 2147483647 w 10141"/>
                    <a:gd name="T7" fmla="*/ 2147483647 h 10000"/>
                    <a:gd name="T8" fmla="*/ 2147483647 w 10141"/>
                    <a:gd name="T9" fmla="*/ 2147483647 h 10000"/>
                    <a:gd name="T10" fmla="*/ 2147483647 w 10141"/>
                    <a:gd name="T11" fmla="*/ 2147483647 h 10000"/>
                    <a:gd name="T12" fmla="*/ 2147483647 w 10141"/>
                    <a:gd name="T13" fmla="*/ 2147483647 h 10000"/>
                    <a:gd name="T14" fmla="*/ 2147483647 w 10141"/>
                    <a:gd name="T15" fmla="*/ 2147483647 h 10000"/>
                    <a:gd name="T16" fmla="*/ 2147483647 w 10141"/>
                    <a:gd name="T17" fmla="*/ 2147483647 h 10000"/>
                    <a:gd name="T18" fmla="*/ 2147483647 w 10141"/>
                    <a:gd name="T19" fmla="*/ 2147483647 h 10000"/>
                    <a:gd name="T20" fmla="*/ 2147483647 w 10141"/>
                    <a:gd name="T21" fmla="*/ 2147483647 h 10000"/>
                    <a:gd name="T22" fmla="*/ 2147483647 w 10141"/>
                    <a:gd name="T23" fmla="*/ 2147483647 h 10000"/>
                    <a:gd name="T24" fmla="*/ 2147483647 w 10141"/>
                    <a:gd name="T25" fmla="*/ 2147483647 h 10000"/>
                    <a:gd name="T26" fmla="*/ 2147483647 w 10141"/>
                    <a:gd name="T27" fmla="*/ 0 h 10000"/>
                    <a:gd name="T28" fmla="*/ 2147483647 w 10141"/>
                    <a:gd name="T29" fmla="*/ 2147483647 h 10000"/>
                    <a:gd name="T30" fmla="*/ 2147483647 w 10141"/>
                    <a:gd name="T31" fmla="*/ 2147483647 h 10000"/>
                    <a:gd name="T32" fmla="*/ 2147483647 w 10141"/>
                    <a:gd name="T33" fmla="*/ 2147483647 h 10000"/>
                    <a:gd name="T34" fmla="*/ 2147483647 w 10141"/>
                    <a:gd name="T35" fmla="*/ 2147483647 h 10000"/>
                    <a:gd name="T36" fmla="*/ 2147483647 w 10141"/>
                    <a:gd name="T37" fmla="*/ 2147483647 h 10000"/>
                    <a:gd name="T38" fmla="*/ 2147483647 w 10141"/>
                    <a:gd name="T39" fmla="*/ 2147483647 h 10000"/>
                    <a:gd name="T40" fmla="*/ 2147483647 w 10141"/>
                    <a:gd name="T41" fmla="*/ 2147483647 h 10000"/>
                    <a:gd name="T42" fmla="*/ 2147483647 w 10141"/>
                    <a:gd name="T43" fmla="*/ 2147483647 h 10000"/>
                    <a:gd name="T44" fmla="*/ 2147483647 w 10141"/>
                    <a:gd name="T45" fmla="*/ 2147483647 h 10000"/>
                    <a:gd name="T46" fmla="*/ 2147483647 w 10141"/>
                    <a:gd name="T47" fmla="*/ 2147483647 h 10000"/>
                    <a:gd name="T48" fmla="*/ 2147483647 w 10141"/>
                    <a:gd name="T49" fmla="*/ 2147483647 h 10000"/>
                    <a:gd name="T50" fmla="*/ 2147483647 w 10141"/>
                    <a:gd name="T51" fmla="*/ 2147483647 h 10000"/>
                    <a:gd name="T52" fmla="*/ 2147483647 w 10141"/>
                    <a:gd name="T53" fmla="*/ 2147483647 h 10000"/>
                    <a:gd name="T54" fmla="*/ 2147483647 w 10141"/>
                    <a:gd name="T55" fmla="*/ 2147483647 h 10000"/>
                    <a:gd name="T56" fmla="*/ 2147483647 w 10141"/>
                    <a:gd name="T57" fmla="*/ 2147483647 h 10000"/>
                    <a:gd name="T58" fmla="*/ 2147483647 w 10141"/>
                    <a:gd name="T59" fmla="*/ 2147483647 h 10000"/>
                    <a:gd name="T60" fmla="*/ 2147483647 w 10141"/>
                    <a:gd name="T61" fmla="*/ 2147483647 h 1000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141" h="10000">
                      <a:moveTo>
                        <a:pt x="6087" y="9512"/>
                      </a:moveTo>
                      <a:lnTo>
                        <a:pt x="6087" y="9024"/>
                      </a:lnTo>
                      <a:lnTo>
                        <a:pt x="8249" y="7561"/>
                      </a:lnTo>
                      <a:lnTo>
                        <a:pt x="9600" y="7561"/>
                      </a:lnTo>
                      <a:lnTo>
                        <a:pt x="10141" y="7805"/>
                      </a:lnTo>
                      <a:lnTo>
                        <a:pt x="10141" y="6098"/>
                      </a:lnTo>
                      <a:lnTo>
                        <a:pt x="10141" y="5122"/>
                      </a:lnTo>
                      <a:cubicBezTo>
                        <a:pt x="10141" y="5122"/>
                        <a:pt x="8790" y="4878"/>
                        <a:pt x="8519" y="4878"/>
                      </a:cubicBezTo>
                      <a:lnTo>
                        <a:pt x="7979" y="4146"/>
                      </a:lnTo>
                      <a:lnTo>
                        <a:pt x="7979" y="3171"/>
                      </a:lnTo>
                      <a:lnTo>
                        <a:pt x="6087" y="2439"/>
                      </a:lnTo>
                      <a:lnTo>
                        <a:pt x="4465" y="1707"/>
                      </a:lnTo>
                      <a:lnTo>
                        <a:pt x="4195" y="244"/>
                      </a:lnTo>
                      <a:lnTo>
                        <a:pt x="2573" y="0"/>
                      </a:lnTo>
                      <a:lnTo>
                        <a:pt x="1492" y="732"/>
                      </a:lnTo>
                      <a:lnTo>
                        <a:pt x="411" y="976"/>
                      </a:lnTo>
                      <a:cubicBezTo>
                        <a:pt x="591" y="1220"/>
                        <a:pt x="924" y="1260"/>
                        <a:pt x="952" y="1707"/>
                      </a:cubicBezTo>
                      <a:cubicBezTo>
                        <a:pt x="980" y="2154"/>
                        <a:pt x="691" y="3085"/>
                        <a:pt x="578" y="3659"/>
                      </a:cubicBezTo>
                      <a:cubicBezTo>
                        <a:pt x="465" y="4234"/>
                        <a:pt x="368" y="4765"/>
                        <a:pt x="272" y="5154"/>
                      </a:cubicBezTo>
                      <a:cubicBezTo>
                        <a:pt x="176" y="5543"/>
                        <a:pt x="-27" y="5787"/>
                        <a:pt x="2" y="5992"/>
                      </a:cubicBezTo>
                      <a:cubicBezTo>
                        <a:pt x="31" y="6197"/>
                        <a:pt x="243" y="6244"/>
                        <a:pt x="446" y="6383"/>
                      </a:cubicBezTo>
                      <a:cubicBezTo>
                        <a:pt x="649" y="6522"/>
                        <a:pt x="1138" y="6592"/>
                        <a:pt x="1222" y="6829"/>
                      </a:cubicBezTo>
                      <a:cubicBezTo>
                        <a:pt x="1306" y="7066"/>
                        <a:pt x="1042" y="7480"/>
                        <a:pt x="952" y="7805"/>
                      </a:cubicBezTo>
                      <a:lnTo>
                        <a:pt x="2033" y="9512"/>
                      </a:lnTo>
                      <a:lnTo>
                        <a:pt x="2303" y="10000"/>
                      </a:lnTo>
                      <a:lnTo>
                        <a:pt x="2844" y="9756"/>
                      </a:lnTo>
                      <a:lnTo>
                        <a:pt x="3384" y="9756"/>
                      </a:lnTo>
                      <a:lnTo>
                        <a:pt x="4736" y="10000"/>
                      </a:lnTo>
                      <a:lnTo>
                        <a:pt x="5006" y="9756"/>
                      </a:lnTo>
                      <a:lnTo>
                        <a:pt x="6087" y="9512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6" name="Freeform 405"/>
                <p:cNvSpPr>
                  <a:spLocks/>
                </p:cNvSpPr>
                <p:nvPr/>
              </p:nvSpPr>
              <p:spPr bwMode="auto">
                <a:xfrm>
                  <a:off x="2532063" y="4629150"/>
                  <a:ext cx="195262" cy="139700"/>
                </a:xfrm>
                <a:custGeom>
                  <a:avLst/>
                  <a:gdLst>
                    <a:gd name="T0" fmla="*/ 0 w 10000"/>
                    <a:gd name="T1" fmla="*/ 2069270529 h 10000"/>
                    <a:gd name="T2" fmla="*/ 0 w 10000"/>
                    <a:gd name="T3" fmla="*/ 2069270529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069270529 h 10000"/>
                    <a:gd name="T20" fmla="*/ 2147483647 w 10000"/>
                    <a:gd name="T21" fmla="*/ 591159340 h 10000"/>
                    <a:gd name="T22" fmla="*/ 2147483647 w 10000"/>
                    <a:gd name="T23" fmla="*/ 0 h 100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000" h="10000">
                      <a:moveTo>
                        <a:pt x="0" y="3889"/>
                      </a:moveTo>
                      <a:lnTo>
                        <a:pt x="0" y="3889"/>
                      </a:lnTo>
                      <a:lnTo>
                        <a:pt x="2000" y="5556"/>
                      </a:lnTo>
                      <a:lnTo>
                        <a:pt x="3200" y="7222"/>
                      </a:lnTo>
                      <a:lnTo>
                        <a:pt x="4800" y="7222"/>
                      </a:lnTo>
                      <a:lnTo>
                        <a:pt x="5600" y="8889"/>
                      </a:lnTo>
                      <a:lnTo>
                        <a:pt x="5268" y="8163"/>
                      </a:lnTo>
                      <a:lnTo>
                        <a:pt x="5600" y="8889"/>
                      </a:lnTo>
                      <a:lnTo>
                        <a:pt x="6400" y="10000"/>
                      </a:lnTo>
                      <a:lnTo>
                        <a:pt x="7200" y="3889"/>
                      </a:lnTo>
                      <a:cubicBezTo>
                        <a:pt x="7067" y="2963"/>
                        <a:pt x="6933" y="2037"/>
                        <a:pt x="6800" y="1111"/>
                      </a:cubicBezTo>
                      <a:lnTo>
                        <a:pt x="1000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7" name="Freeform 407"/>
                <p:cNvSpPr>
                  <a:spLocks/>
                </p:cNvSpPr>
                <p:nvPr/>
              </p:nvSpPr>
              <p:spPr bwMode="auto">
                <a:xfrm>
                  <a:off x="2854325" y="4462463"/>
                  <a:ext cx="117475" cy="179387"/>
                </a:xfrm>
                <a:custGeom>
                  <a:avLst/>
                  <a:gdLst>
                    <a:gd name="T0" fmla="*/ 2147483647 w 90"/>
                    <a:gd name="T1" fmla="*/ 2147483647 h 138"/>
                    <a:gd name="T2" fmla="*/ 2147483647 w 90"/>
                    <a:gd name="T3" fmla="*/ 2147483647 h 138"/>
                    <a:gd name="T4" fmla="*/ 2147483647 w 90"/>
                    <a:gd name="T5" fmla="*/ 2147483647 h 138"/>
                    <a:gd name="T6" fmla="*/ 2147483647 w 90"/>
                    <a:gd name="T7" fmla="*/ 2147483647 h 138"/>
                    <a:gd name="T8" fmla="*/ 2147483647 w 90"/>
                    <a:gd name="T9" fmla="*/ 2147483647 h 138"/>
                    <a:gd name="T10" fmla="*/ 2147483647 w 90"/>
                    <a:gd name="T11" fmla="*/ 2147483647 h 138"/>
                    <a:gd name="T12" fmla="*/ 2147483647 w 90"/>
                    <a:gd name="T13" fmla="*/ 2147483647 h 138"/>
                    <a:gd name="T14" fmla="*/ 2147483647 w 90"/>
                    <a:gd name="T15" fmla="*/ 0 h 138"/>
                    <a:gd name="T16" fmla="*/ 2147483647 w 90"/>
                    <a:gd name="T17" fmla="*/ 2147483647 h 138"/>
                    <a:gd name="T18" fmla="*/ 0 w 90"/>
                    <a:gd name="T19" fmla="*/ 2147483647 h 138"/>
                    <a:gd name="T20" fmla="*/ 2147483647 w 90"/>
                    <a:gd name="T21" fmla="*/ 2147483647 h 138"/>
                    <a:gd name="T22" fmla="*/ 2147483647 w 90"/>
                    <a:gd name="T23" fmla="*/ 2147483647 h 138"/>
                    <a:gd name="T24" fmla="*/ 2147483647 w 90"/>
                    <a:gd name="T25" fmla="*/ 2147483647 h 138"/>
                    <a:gd name="T26" fmla="*/ 2147483647 w 90"/>
                    <a:gd name="T27" fmla="*/ 2147483647 h 138"/>
                    <a:gd name="T28" fmla="*/ 2147483647 w 90"/>
                    <a:gd name="T29" fmla="*/ 2147483647 h 138"/>
                    <a:gd name="T30" fmla="*/ 2147483647 w 90"/>
                    <a:gd name="T31" fmla="*/ 2147483647 h 138"/>
                    <a:gd name="T32" fmla="*/ 2147483647 w 90"/>
                    <a:gd name="T33" fmla="*/ 2147483647 h 138"/>
                    <a:gd name="T34" fmla="*/ 2147483647 w 90"/>
                    <a:gd name="T35" fmla="*/ 2147483647 h 13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0" h="138">
                      <a:moveTo>
                        <a:pt x="90" y="126"/>
                      </a:moveTo>
                      <a:lnTo>
                        <a:pt x="78" y="102"/>
                      </a:lnTo>
                      <a:lnTo>
                        <a:pt x="66" y="78"/>
                      </a:lnTo>
                      <a:lnTo>
                        <a:pt x="84" y="60"/>
                      </a:lnTo>
                      <a:lnTo>
                        <a:pt x="90" y="42"/>
                      </a:lnTo>
                      <a:lnTo>
                        <a:pt x="66" y="36"/>
                      </a:lnTo>
                      <a:lnTo>
                        <a:pt x="60" y="18"/>
                      </a:lnTo>
                      <a:lnTo>
                        <a:pt x="36" y="0"/>
                      </a:lnTo>
                      <a:lnTo>
                        <a:pt x="12" y="24"/>
                      </a:lnTo>
                      <a:lnTo>
                        <a:pt x="0" y="42"/>
                      </a:lnTo>
                      <a:lnTo>
                        <a:pt x="6" y="60"/>
                      </a:lnTo>
                      <a:lnTo>
                        <a:pt x="18" y="66"/>
                      </a:lnTo>
                      <a:lnTo>
                        <a:pt x="30" y="84"/>
                      </a:lnTo>
                      <a:lnTo>
                        <a:pt x="24" y="120"/>
                      </a:lnTo>
                      <a:lnTo>
                        <a:pt x="42" y="138"/>
                      </a:lnTo>
                      <a:lnTo>
                        <a:pt x="60" y="132"/>
                      </a:lnTo>
                      <a:lnTo>
                        <a:pt x="90" y="126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8" name="Freeform 408"/>
                <p:cNvSpPr>
                  <a:spLocks/>
                </p:cNvSpPr>
                <p:nvPr/>
              </p:nvSpPr>
              <p:spPr bwMode="auto">
                <a:xfrm>
                  <a:off x="3036888" y="4525963"/>
                  <a:ext cx="76200" cy="93662"/>
                </a:xfrm>
                <a:custGeom>
                  <a:avLst/>
                  <a:gdLst>
                    <a:gd name="T0" fmla="*/ 2147483647 w 60"/>
                    <a:gd name="T1" fmla="*/ 2147483647 h 72"/>
                    <a:gd name="T2" fmla="*/ 2147483647 w 60"/>
                    <a:gd name="T3" fmla="*/ 2147483647 h 72"/>
                    <a:gd name="T4" fmla="*/ 2147483647 w 60"/>
                    <a:gd name="T5" fmla="*/ 2147483647 h 72"/>
                    <a:gd name="T6" fmla="*/ 2147483647 w 60"/>
                    <a:gd name="T7" fmla="*/ 2147483647 h 72"/>
                    <a:gd name="T8" fmla="*/ 2147483647 w 60"/>
                    <a:gd name="T9" fmla="*/ 2147483647 h 72"/>
                    <a:gd name="T10" fmla="*/ 2147483647 w 60"/>
                    <a:gd name="T11" fmla="*/ 0 h 72"/>
                    <a:gd name="T12" fmla="*/ 2147483647 w 60"/>
                    <a:gd name="T13" fmla="*/ 0 h 72"/>
                    <a:gd name="T14" fmla="*/ 0 w 60"/>
                    <a:gd name="T15" fmla="*/ 2147483647 h 72"/>
                    <a:gd name="T16" fmla="*/ 2147483647 w 60"/>
                    <a:gd name="T17" fmla="*/ 2147483647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" h="72">
                      <a:moveTo>
                        <a:pt x="6" y="42"/>
                      </a:moveTo>
                      <a:lnTo>
                        <a:pt x="6" y="66"/>
                      </a:lnTo>
                      <a:lnTo>
                        <a:pt x="12" y="72"/>
                      </a:lnTo>
                      <a:lnTo>
                        <a:pt x="36" y="60"/>
                      </a:lnTo>
                      <a:lnTo>
                        <a:pt x="60" y="24"/>
                      </a:lnTo>
                      <a:lnTo>
                        <a:pt x="18" y="0"/>
                      </a:lnTo>
                      <a:lnTo>
                        <a:pt x="6" y="0"/>
                      </a:lnTo>
                      <a:lnTo>
                        <a:pt x="0" y="18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9" name="Freeform 417"/>
                <p:cNvSpPr>
                  <a:spLocks/>
                </p:cNvSpPr>
                <p:nvPr/>
              </p:nvSpPr>
              <p:spPr bwMode="auto">
                <a:xfrm>
                  <a:off x="2943225" y="4522788"/>
                  <a:ext cx="96838" cy="109537"/>
                </a:xfrm>
                <a:custGeom>
                  <a:avLst/>
                  <a:gdLst>
                    <a:gd name="T0" fmla="*/ 2147483647 w 72"/>
                    <a:gd name="T1" fmla="*/ 2147483647 h 84"/>
                    <a:gd name="T2" fmla="*/ 2147483647 w 72"/>
                    <a:gd name="T3" fmla="*/ 2147483647 h 84"/>
                    <a:gd name="T4" fmla="*/ 2147483647 w 72"/>
                    <a:gd name="T5" fmla="*/ 2147483647 h 84"/>
                    <a:gd name="T6" fmla="*/ 2147483647 w 72"/>
                    <a:gd name="T7" fmla="*/ 2147483647 h 84"/>
                    <a:gd name="T8" fmla="*/ 2147483647 w 72"/>
                    <a:gd name="T9" fmla="*/ 2147483647 h 84"/>
                    <a:gd name="T10" fmla="*/ 2147483647 w 72"/>
                    <a:gd name="T11" fmla="*/ 0 h 84"/>
                    <a:gd name="T12" fmla="*/ 2147483647 w 72"/>
                    <a:gd name="T13" fmla="*/ 2147483647 h 84"/>
                    <a:gd name="T14" fmla="*/ 0 w 72"/>
                    <a:gd name="T15" fmla="*/ 2147483647 h 84"/>
                    <a:gd name="T16" fmla="*/ 2147483647 w 72"/>
                    <a:gd name="T17" fmla="*/ 2147483647 h 84"/>
                    <a:gd name="T18" fmla="*/ 2147483647 w 72"/>
                    <a:gd name="T19" fmla="*/ 2147483647 h 84"/>
                    <a:gd name="T20" fmla="*/ 2147483647 w 72"/>
                    <a:gd name="T21" fmla="*/ 2147483647 h 84"/>
                    <a:gd name="T22" fmla="*/ 2147483647 w 72"/>
                    <a:gd name="T23" fmla="*/ 2147483647 h 84"/>
                    <a:gd name="T24" fmla="*/ 2147483647 w 72"/>
                    <a:gd name="T25" fmla="*/ 2147483647 h 84"/>
                    <a:gd name="T26" fmla="*/ 2147483647 w 72"/>
                    <a:gd name="T27" fmla="*/ 2147483647 h 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72" h="84">
                      <a:moveTo>
                        <a:pt x="72" y="78"/>
                      </a:moveTo>
                      <a:lnTo>
                        <a:pt x="72" y="54"/>
                      </a:lnTo>
                      <a:lnTo>
                        <a:pt x="66" y="30"/>
                      </a:lnTo>
                      <a:lnTo>
                        <a:pt x="72" y="12"/>
                      </a:lnTo>
                      <a:lnTo>
                        <a:pt x="24" y="6"/>
                      </a:lnTo>
                      <a:lnTo>
                        <a:pt x="24" y="0"/>
                      </a:lnTo>
                      <a:lnTo>
                        <a:pt x="18" y="18"/>
                      </a:lnTo>
                      <a:lnTo>
                        <a:pt x="0" y="36"/>
                      </a:lnTo>
                      <a:lnTo>
                        <a:pt x="12" y="60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42" y="78"/>
                      </a:lnTo>
                      <a:lnTo>
                        <a:pt x="72" y="78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0" name="Freeform 418"/>
                <p:cNvSpPr>
                  <a:spLocks/>
                </p:cNvSpPr>
                <p:nvPr/>
              </p:nvSpPr>
              <p:spPr bwMode="auto">
                <a:xfrm>
                  <a:off x="2579688" y="4378325"/>
                  <a:ext cx="333375" cy="280988"/>
                </a:xfrm>
                <a:custGeom>
                  <a:avLst/>
                  <a:gdLst>
                    <a:gd name="T0" fmla="*/ 2147483647 w 43"/>
                    <a:gd name="T1" fmla="*/ 2147483647 h 36"/>
                    <a:gd name="T2" fmla="*/ 2147483647 w 43"/>
                    <a:gd name="T3" fmla="*/ 2147483647 h 36"/>
                    <a:gd name="T4" fmla="*/ 2147483647 w 43"/>
                    <a:gd name="T5" fmla="*/ 2147483647 h 36"/>
                    <a:gd name="T6" fmla="*/ 2147483647 w 43"/>
                    <a:gd name="T7" fmla="*/ 2147483647 h 36"/>
                    <a:gd name="T8" fmla="*/ 2147483647 w 43"/>
                    <a:gd name="T9" fmla="*/ 2147483647 h 36"/>
                    <a:gd name="T10" fmla="*/ 2147483647 w 43"/>
                    <a:gd name="T11" fmla="*/ 2147483647 h 36"/>
                    <a:gd name="T12" fmla="*/ 2147483647 w 43"/>
                    <a:gd name="T13" fmla="*/ 2147483647 h 36"/>
                    <a:gd name="T14" fmla="*/ 2147483647 w 43"/>
                    <a:gd name="T15" fmla="*/ 2147483647 h 36"/>
                    <a:gd name="T16" fmla="*/ 2147483647 w 43"/>
                    <a:gd name="T17" fmla="*/ 2147483647 h 36"/>
                    <a:gd name="T18" fmla="*/ 2147483647 w 43"/>
                    <a:gd name="T19" fmla="*/ 2147483647 h 36"/>
                    <a:gd name="T20" fmla="*/ 2147483647 w 43"/>
                    <a:gd name="T21" fmla="*/ 2147483647 h 36"/>
                    <a:gd name="T22" fmla="*/ 2147483647 w 43"/>
                    <a:gd name="T23" fmla="*/ 2147483647 h 36"/>
                    <a:gd name="T24" fmla="*/ 2147483647 w 43"/>
                    <a:gd name="T25" fmla="*/ 2147483647 h 36"/>
                    <a:gd name="T26" fmla="*/ 2147483647 w 43"/>
                    <a:gd name="T27" fmla="*/ 0 h 36"/>
                    <a:gd name="T28" fmla="*/ 2147483647 w 43"/>
                    <a:gd name="T29" fmla="*/ 2147483647 h 36"/>
                    <a:gd name="T30" fmla="*/ 0 w 43"/>
                    <a:gd name="T31" fmla="*/ 2147483647 h 36"/>
                    <a:gd name="T32" fmla="*/ 2147483647 w 43"/>
                    <a:gd name="T33" fmla="*/ 2147483647 h 36"/>
                    <a:gd name="T34" fmla="*/ 2147483647 w 43"/>
                    <a:gd name="T35" fmla="*/ 2147483647 h 36"/>
                    <a:gd name="T36" fmla="*/ 2147483647 w 43"/>
                    <a:gd name="T37" fmla="*/ 2147483647 h 36"/>
                    <a:gd name="T38" fmla="*/ 2147483647 w 43"/>
                    <a:gd name="T39" fmla="*/ 2147483647 h 36"/>
                    <a:gd name="T40" fmla="*/ 2147483647 w 43"/>
                    <a:gd name="T41" fmla="*/ 2147483647 h 36"/>
                    <a:gd name="T42" fmla="*/ 2147483647 w 43"/>
                    <a:gd name="T43" fmla="*/ 2147483647 h 36"/>
                    <a:gd name="T44" fmla="*/ 2147483647 w 43"/>
                    <a:gd name="T45" fmla="*/ 2147483647 h 36"/>
                    <a:gd name="T46" fmla="*/ 2147483647 w 43"/>
                    <a:gd name="T47" fmla="*/ 2147483647 h 36"/>
                    <a:gd name="T48" fmla="*/ 2147483647 w 43"/>
                    <a:gd name="T49" fmla="*/ 2147483647 h 36"/>
                    <a:gd name="T50" fmla="*/ 2147483647 w 43"/>
                    <a:gd name="T51" fmla="*/ 2147483647 h 36"/>
                    <a:gd name="T52" fmla="*/ 2147483647 w 43"/>
                    <a:gd name="T53" fmla="*/ 2147483647 h 36"/>
                    <a:gd name="T54" fmla="*/ 2147483647 w 43"/>
                    <a:gd name="T55" fmla="*/ 2147483647 h 36"/>
                    <a:gd name="T56" fmla="*/ 2147483647 w 43"/>
                    <a:gd name="T57" fmla="*/ 2147483647 h 36"/>
                    <a:gd name="T58" fmla="*/ 2147483647 w 43"/>
                    <a:gd name="T59" fmla="*/ 2147483647 h 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" h="36">
                      <a:moveTo>
                        <a:pt x="38" y="21"/>
                      </a:move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7" y="3"/>
                        <a:pt x="6" y="3"/>
                      </a:cubicBezTo>
                      <a:cubicBezTo>
                        <a:pt x="5" y="3"/>
                        <a:pt x="5" y="1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8" y="21"/>
                        <a:pt x="38" y="21"/>
                        <a:pt x="38" y="2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1" name="Freeform 421"/>
                <p:cNvSpPr>
                  <a:spLocks/>
                </p:cNvSpPr>
                <p:nvPr/>
              </p:nvSpPr>
              <p:spPr bwMode="auto">
                <a:xfrm>
                  <a:off x="2390775" y="4627563"/>
                  <a:ext cx="134938" cy="149225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2147483647 h 114"/>
                    <a:gd name="T6" fmla="*/ 2147483647 w 102"/>
                    <a:gd name="T7" fmla="*/ 2147483647 h 114"/>
                    <a:gd name="T8" fmla="*/ 2147483647 w 102"/>
                    <a:gd name="T9" fmla="*/ 2147483647 h 114"/>
                    <a:gd name="T10" fmla="*/ 2147483647 w 102"/>
                    <a:gd name="T11" fmla="*/ 2147483647 h 114"/>
                    <a:gd name="T12" fmla="*/ 2147483647 w 102"/>
                    <a:gd name="T13" fmla="*/ 0 h 114"/>
                    <a:gd name="T14" fmla="*/ 2147483647 w 102"/>
                    <a:gd name="T15" fmla="*/ 2147483647 h 114"/>
                    <a:gd name="T16" fmla="*/ 0 w 102"/>
                    <a:gd name="T17" fmla="*/ 2147483647 h 114"/>
                    <a:gd name="T18" fmla="*/ 2147483647 w 102"/>
                    <a:gd name="T19" fmla="*/ 2147483647 h 114"/>
                    <a:gd name="T20" fmla="*/ 0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24" y="114"/>
                      </a:moveTo>
                      <a:lnTo>
                        <a:pt x="48" y="90"/>
                      </a:lnTo>
                      <a:lnTo>
                        <a:pt x="66" y="84"/>
                      </a:lnTo>
                      <a:lnTo>
                        <a:pt x="90" y="60"/>
                      </a:lnTo>
                      <a:lnTo>
                        <a:pt x="102" y="36"/>
                      </a:lnTo>
                      <a:lnTo>
                        <a:pt x="78" y="18"/>
                      </a:lnTo>
                      <a:lnTo>
                        <a:pt x="30" y="0"/>
                      </a:lnTo>
                      <a:lnTo>
                        <a:pt x="24" y="12"/>
                      </a:lnTo>
                      <a:lnTo>
                        <a:pt x="0" y="66"/>
                      </a:lnTo>
                      <a:lnTo>
                        <a:pt x="12" y="90"/>
                      </a:lnTo>
                      <a:lnTo>
                        <a:pt x="0" y="96"/>
                      </a:lnTo>
                      <a:lnTo>
                        <a:pt x="6" y="108"/>
                      </a:lnTo>
                      <a:lnTo>
                        <a:pt x="24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2" name="Freeform 263"/>
                <p:cNvSpPr>
                  <a:spLocks/>
                </p:cNvSpPr>
                <p:nvPr/>
              </p:nvSpPr>
              <p:spPr bwMode="auto">
                <a:xfrm>
                  <a:off x="4757738" y="2967038"/>
                  <a:ext cx="49212" cy="96837"/>
                </a:xfrm>
                <a:custGeom>
                  <a:avLst/>
                  <a:gdLst>
                    <a:gd name="T0" fmla="*/ 1 w 429209"/>
                    <a:gd name="T1" fmla="*/ 16 h 839755"/>
                    <a:gd name="T2" fmla="*/ 1 w 429209"/>
                    <a:gd name="T3" fmla="*/ 11 h 839755"/>
                    <a:gd name="T4" fmla="*/ 0 w 429209"/>
                    <a:gd name="T5" fmla="*/ 11 h 839755"/>
                    <a:gd name="T6" fmla="*/ 2 w 429209"/>
                    <a:gd name="T7" fmla="*/ 3 h 839755"/>
                    <a:gd name="T8" fmla="*/ 5 w 429209"/>
                    <a:gd name="T9" fmla="*/ 3 h 839755"/>
                    <a:gd name="T10" fmla="*/ 8 w 429209"/>
                    <a:gd name="T11" fmla="*/ 0 h 839755"/>
                    <a:gd name="T12" fmla="*/ 8 w 429209"/>
                    <a:gd name="T13" fmla="*/ 5 h 839755"/>
                    <a:gd name="T14" fmla="*/ 8 w 429209"/>
                    <a:gd name="T15" fmla="*/ 8 h 839755"/>
                    <a:gd name="T16" fmla="*/ 4 w 429209"/>
                    <a:gd name="T17" fmla="*/ 13 h 839755"/>
                    <a:gd name="T18" fmla="*/ 4 w 429209"/>
                    <a:gd name="T19" fmla="*/ 17 h 839755"/>
                    <a:gd name="T20" fmla="*/ 2 w 429209"/>
                    <a:gd name="T21" fmla="*/ 16 h 839755"/>
                    <a:gd name="T22" fmla="*/ 1 w 429209"/>
                    <a:gd name="T23" fmla="*/ 16 h 8397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9209" h="839755">
                      <a:moveTo>
                        <a:pt x="53214" y="797282"/>
                      </a:moveTo>
                      <a:cubicBezTo>
                        <a:pt x="54137" y="718133"/>
                        <a:pt x="55061" y="638985"/>
                        <a:pt x="55984" y="559836"/>
                      </a:cubicBezTo>
                      <a:lnTo>
                        <a:pt x="0" y="522514"/>
                      </a:lnTo>
                      <a:lnTo>
                        <a:pt x="111968" y="130628"/>
                      </a:lnTo>
                      <a:lnTo>
                        <a:pt x="261258" y="130628"/>
                      </a:lnTo>
                      <a:lnTo>
                        <a:pt x="391886" y="0"/>
                      </a:lnTo>
                      <a:lnTo>
                        <a:pt x="410547" y="261257"/>
                      </a:lnTo>
                      <a:lnTo>
                        <a:pt x="429209" y="410547"/>
                      </a:lnTo>
                      <a:lnTo>
                        <a:pt x="223935" y="634481"/>
                      </a:lnTo>
                      <a:lnTo>
                        <a:pt x="223935" y="839755"/>
                      </a:lnTo>
                      <a:lnTo>
                        <a:pt x="111968" y="783771"/>
                      </a:lnTo>
                      <a:lnTo>
                        <a:pt x="53214" y="79728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3" name="Freeform 295"/>
                <p:cNvSpPr>
                  <a:spLocks/>
                </p:cNvSpPr>
                <p:nvPr/>
              </p:nvSpPr>
              <p:spPr bwMode="auto">
                <a:xfrm>
                  <a:off x="6019800" y="3652838"/>
                  <a:ext cx="438150" cy="417512"/>
                </a:xfrm>
                <a:custGeom>
                  <a:avLst/>
                  <a:gdLst>
                    <a:gd name="T0" fmla="*/ 466397904 w 10944"/>
                    <a:gd name="T1" fmla="*/ 611944579 h 10652"/>
                    <a:gd name="T2" fmla="*/ 517357383 w 10944"/>
                    <a:gd name="T3" fmla="*/ 582817865 h 10652"/>
                    <a:gd name="T4" fmla="*/ 462547877 w 10944"/>
                    <a:gd name="T5" fmla="*/ 488039035 h 10652"/>
                    <a:gd name="T6" fmla="*/ 473072204 w 10944"/>
                    <a:gd name="T7" fmla="*/ 451330707 h 10652"/>
                    <a:gd name="T8" fmla="*/ 492840160 w 10944"/>
                    <a:gd name="T9" fmla="*/ 428221700 h 10652"/>
                    <a:gd name="T10" fmla="*/ 543863776 w 10944"/>
                    <a:gd name="T11" fmla="*/ 423588226 h 10652"/>
                    <a:gd name="T12" fmla="*/ 607658881 w 10944"/>
                    <a:gd name="T13" fmla="*/ 305580529 h 10652"/>
                    <a:gd name="T14" fmla="*/ 642894364 w 10944"/>
                    <a:gd name="T15" fmla="*/ 229636695 h 10652"/>
                    <a:gd name="T16" fmla="*/ 664587393 w 10944"/>
                    <a:gd name="T17" fmla="*/ 152068986 h 10652"/>
                    <a:gd name="T18" fmla="*/ 623382877 w 10944"/>
                    <a:gd name="T19" fmla="*/ 124868816 h 10652"/>
                    <a:gd name="T20" fmla="*/ 628260338 w 10944"/>
                    <a:gd name="T21" fmla="*/ 67939730 h 10652"/>
                    <a:gd name="T22" fmla="*/ 699372476 w 10944"/>
                    <a:gd name="T23" fmla="*/ 50969780 h 10652"/>
                    <a:gd name="T24" fmla="*/ 686216285 w 10944"/>
                    <a:gd name="T25" fmla="*/ 28103512 h 10652"/>
                    <a:gd name="T26" fmla="*/ 656821561 w 10944"/>
                    <a:gd name="T27" fmla="*/ 10771002 h 10652"/>
                    <a:gd name="T28" fmla="*/ 619082409 w 10944"/>
                    <a:gd name="T29" fmla="*/ 59930 h 10652"/>
                    <a:gd name="T30" fmla="*/ 538858041 w 10944"/>
                    <a:gd name="T31" fmla="*/ 14261453 h 10652"/>
                    <a:gd name="T32" fmla="*/ 499836628 w 10944"/>
                    <a:gd name="T33" fmla="*/ 15826966 h 10652"/>
                    <a:gd name="T34" fmla="*/ 454782044 w 10944"/>
                    <a:gd name="T35" fmla="*/ 34482211 h 10652"/>
                    <a:gd name="T36" fmla="*/ 444961383 w 10944"/>
                    <a:gd name="T37" fmla="*/ 97668646 h 10652"/>
                    <a:gd name="T38" fmla="*/ 444961383 w 10944"/>
                    <a:gd name="T39" fmla="*/ 124868816 h 10652"/>
                    <a:gd name="T40" fmla="*/ 431162420 w 10944"/>
                    <a:gd name="T41" fmla="*/ 138468137 h 10652"/>
                    <a:gd name="T42" fmla="*/ 415566658 w 10944"/>
                    <a:gd name="T43" fmla="*/ 185586397 h 10652"/>
                    <a:gd name="T44" fmla="*/ 335085862 w 10944"/>
                    <a:gd name="T45" fmla="*/ 220309818 h 10652"/>
                    <a:gd name="T46" fmla="*/ 293945443 w 10944"/>
                    <a:gd name="T47" fmla="*/ 247509987 h 10652"/>
                    <a:gd name="T48" fmla="*/ 252678431 w 10944"/>
                    <a:gd name="T49" fmla="*/ 301609187 h 10652"/>
                    <a:gd name="T50" fmla="*/ 170399193 w 10944"/>
                    <a:gd name="T51" fmla="*/ 315630998 h 10652"/>
                    <a:gd name="T52" fmla="*/ 91072464 w 10944"/>
                    <a:gd name="T53" fmla="*/ 376711138 h 10652"/>
                    <a:gd name="T54" fmla="*/ 10846495 w 10944"/>
                    <a:gd name="T55" fmla="*/ 372979477 h 10652"/>
                    <a:gd name="T56" fmla="*/ 44990446 w 10944"/>
                    <a:gd name="T57" fmla="*/ 421723141 h 10652"/>
                    <a:gd name="T58" fmla="*/ 85423996 w 10944"/>
                    <a:gd name="T59" fmla="*/ 440739456 h 10652"/>
                    <a:gd name="T60" fmla="*/ 86515528 w 10944"/>
                    <a:gd name="T61" fmla="*/ 460296554 h 10652"/>
                    <a:gd name="T62" fmla="*/ 88055899 w 10944"/>
                    <a:gd name="T63" fmla="*/ 479133079 h 10652"/>
                    <a:gd name="T64" fmla="*/ 65014870 w 10944"/>
                    <a:gd name="T65" fmla="*/ 489483159 h 10652"/>
                    <a:gd name="T66" fmla="*/ 20665555 w 10944"/>
                    <a:gd name="T67" fmla="*/ 524205012 h 10652"/>
                    <a:gd name="T68" fmla="*/ 30035855 w 10944"/>
                    <a:gd name="T69" fmla="*/ 552488275 h 10652"/>
                    <a:gd name="T70" fmla="*/ 392783739 w 10944"/>
                    <a:gd name="T71" fmla="*/ 641009795 h 10652"/>
                    <a:gd name="T72" fmla="*/ 409535130 w 10944"/>
                    <a:gd name="T73" fmla="*/ 632103879 h 10652"/>
                    <a:gd name="T74" fmla="*/ 466397904 w 10944"/>
                    <a:gd name="T75" fmla="*/ 611944579 h 106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0944" h="10652">
                      <a:moveTo>
                        <a:pt x="7267" y="10169"/>
                      </a:moveTo>
                      <a:cubicBezTo>
                        <a:pt x="7552" y="10018"/>
                        <a:pt x="8071" y="10028"/>
                        <a:pt x="8061" y="9685"/>
                      </a:cubicBezTo>
                      <a:cubicBezTo>
                        <a:pt x="8051" y="9342"/>
                        <a:pt x="7322" y="8474"/>
                        <a:pt x="7207" y="8110"/>
                      </a:cubicBezTo>
                      <a:cubicBezTo>
                        <a:pt x="7092" y="7746"/>
                        <a:pt x="7292" y="7666"/>
                        <a:pt x="7371" y="7500"/>
                      </a:cubicBezTo>
                      <a:cubicBezTo>
                        <a:pt x="7450" y="7334"/>
                        <a:pt x="7495" y="7193"/>
                        <a:pt x="7679" y="7116"/>
                      </a:cubicBezTo>
                      <a:cubicBezTo>
                        <a:pt x="7863" y="7039"/>
                        <a:pt x="8176" y="7379"/>
                        <a:pt x="8474" y="7039"/>
                      </a:cubicBezTo>
                      <a:cubicBezTo>
                        <a:pt x="8772" y="6699"/>
                        <a:pt x="9211" y="5615"/>
                        <a:pt x="9468" y="5078"/>
                      </a:cubicBezTo>
                      <a:cubicBezTo>
                        <a:pt x="9725" y="4541"/>
                        <a:pt x="9869" y="4241"/>
                        <a:pt x="10017" y="3816"/>
                      </a:cubicBezTo>
                      <a:cubicBezTo>
                        <a:pt x="10165" y="3391"/>
                        <a:pt x="10406" y="2817"/>
                        <a:pt x="10355" y="2527"/>
                      </a:cubicBezTo>
                      <a:cubicBezTo>
                        <a:pt x="10304" y="2237"/>
                        <a:pt x="9687" y="2325"/>
                        <a:pt x="9713" y="2075"/>
                      </a:cubicBezTo>
                      <a:cubicBezTo>
                        <a:pt x="9740" y="1811"/>
                        <a:pt x="9649" y="1164"/>
                        <a:pt x="9789" y="1129"/>
                      </a:cubicBezTo>
                      <a:cubicBezTo>
                        <a:pt x="10290" y="1004"/>
                        <a:pt x="10747" y="957"/>
                        <a:pt x="10897" y="847"/>
                      </a:cubicBezTo>
                      <a:cubicBezTo>
                        <a:pt x="11047" y="737"/>
                        <a:pt x="10802" y="578"/>
                        <a:pt x="10692" y="467"/>
                      </a:cubicBezTo>
                      <a:cubicBezTo>
                        <a:pt x="10582" y="356"/>
                        <a:pt x="10409" y="257"/>
                        <a:pt x="10234" y="179"/>
                      </a:cubicBezTo>
                      <a:cubicBezTo>
                        <a:pt x="10060" y="102"/>
                        <a:pt x="9954" y="-9"/>
                        <a:pt x="9646" y="1"/>
                      </a:cubicBezTo>
                      <a:cubicBezTo>
                        <a:pt x="9341" y="11"/>
                        <a:pt x="8705" y="193"/>
                        <a:pt x="8396" y="237"/>
                      </a:cubicBezTo>
                      <a:cubicBezTo>
                        <a:pt x="8087" y="279"/>
                        <a:pt x="8007" y="208"/>
                        <a:pt x="7788" y="263"/>
                      </a:cubicBezTo>
                      <a:cubicBezTo>
                        <a:pt x="7570" y="320"/>
                        <a:pt x="7301" y="573"/>
                        <a:pt x="7086" y="573"/>
                      </a:cubicBezTo>
                      <a:cubicBezTo>
                        <a:pt x="7035" y="922"/>
                        <a:pt x="6959" y="1372"/>
                        <a:pt x="6933" y="1623"/>
                      </a:cubicBezTo>
                      <a:cubicBezTo>
                        <a:pt x="6907" y="1873"/>
                        <a:pt x="6933" y="1924"/>
                        <a:pt x="6933" y="2075"/>
                      </a:cubicBezTo>
                      <a:cubicBezTo>
                        <a:pt x="6861" y="2150"/>
                        <a:pt x="6794" y="2133"/>
                        <a:pt x="6718" y="2301"/>
                      </a:cubicBezTo>
                      <a:cubicBezTo>
                        <a:pt x="6642" y="2469"/>
                        <a:pt x="6556" y="2823"/>
                        <a:pt x="6475" y="3084"/>
                      </a:cubicBezTo>
                      <a:cubicBezTo>
                        <a:pt x="6475" y="3084"/>
                        <a:pt x="5537" y="3490"/>
                        <a:pt x="5221" y="3661"/>
                      </a:cubicBezTo>
                      <a:cubicBezTo>
                        <a:pt x="4905" y="3832"/>
                        <a:pt x="4793" y="3888"/>
                        <a:pt x="4580" y="4113"/>
                      </a:cubicBezTo>
                      <a:cubicBezTo>
                        <a:pt x="4366" y="4338"/>
                        <a:pt x="3937" y="5012"/>
                        <a:pt x="3937" y="5012"/>
                      </a:cubicBezTo>
                      <a:cubicBezTo>
                        <a:pt x="3937" y="5012"/>
                        <a:pt x="3074" y="5037"/>
                        <a:pt x="2655" y="5245"/>
                      </a:cubicBezTo>
                      <a:cubicBezTo>
                        <a:pt x="2236" y="5453"/>
                        <a:pt x="1833" y="6101"/>
                        <a:pt x="1419" y="6260"/>
                      </a:cubicBezTo>
                      <a:cubicBezTo>
                        <a:pt x="1005" y="6419"/>
                        <a:pt x="289" y="6073"/>
                        <a:pt x="169" y="6198"/>
                      </a:cubicBezTo>
                      <a:cubicBezTo>
                        <a:pt x="49" y="6323"/>
                        <a:pt x="507" y="6820"/>
                        <a:pt x="701" y="7008"/>
                      </a:cubicBezTo>
                      <a:cubicBezTo>
                        <a:pt x="895" y="7196"/>
                        <a:pt x="1223" y="7217"/>
                        <a:pt x="1331" y="7324"/>
                      </a:cubicBezTo>
                      <a:cubicBezTo>
                        <a:pt x="1439" y="7431"/>
                        <a:pt x="1341" y="7543"/>
                        <a:pt x="1348" y="7649"/>
                      </a:cubicBezTo>
                      <a:cubicBezTo>
                        <a:pt x="1355" y="7755"/>
                        <a:pt x="1428" y="7881"/>
                        <a:pt x="1372" y="7962"/>
                      </a:cubicBezTo>
                      <a:cubicBezTo>
                        <a:pt x="1316" y="8043"/>
                        <a:pt x="1188" y="8009"/>
                        <a:pt x="1013" y="8134"/>
                      </a:cubicBezTo>
                      <a:cubicBezTo>
                        <a:pt x="838" y="8259"/>
                        <a:pt x="295" y="8195"/>
                        <a:pt x="322" y="8711"/>
                      </a:cubicBezTo>
                      <a:cubicBezTo>
                        <a:pt x="331" y="8882"/>
                        <a:pt x="-498" y="8858"/>
                        <a:pt x="468" y="9181"/>
                      </a:cubicBezTo>
                      <a:cubicBezTo>
                        <a:pt x="1434" y="9504"/>
                        <a:pt x="5678" y="9982"/>
                        <a:pt x="6120" y="10652"/>
                      </a:cubicBezTo>
                      <a:lnTo>
                        <a:pt x="6381" y="10504"/>
                      </a:lnTo>
                      <a:lnTo>
                        <a:pt x="7267" y="101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4" name="Freeform 296"/>
                <p:cNvSpPr>
                  <a:spLocks/>
                </p:cNvSpPr>
                <p:nvPr/>
              </p:nvSpPr>
              <p:spPr bwMode="auto">
                <a:xfrm>
                  <a:off x="6264275" y="3657600"/>
                  <a:ext cx="730250" cy="890588"/>
                </a:xfrm>
                <a:custGeom>
                  <a:avLst/>
                  <a:gdLst>
                    <a:gd name="T0" fmla="*/ 639173 w 10736"/>
                    <a:gd name="T1" fmla="*/ 413856 h 10000"/>
                    <a:gd name="T2" fmla="*/ 649104 w 10736"/>
                    <a:gd name="T3" fmla="*/ 463284 h 10000"/>
                    <a:gd name="T4" fmla="*/ 730250 w 10736"/>
                    <a:gd name="T5" fmla="*/ 360688 h 10000"/>
                    <a:gd name="T6" fmla="*/ 720523 w 10736"/>
                    <a:gd name="T7" fmla="*/ 301019 h 10000"/>
                    <a:gd name="T8" fmla="*/ 683929 w 10736"/>
                    <a:gd name="T9" fmla="*/ 248474 h 10000"/>
                    <a:gd name="T10" fmla="*/ 617271 w 10736"/>
                    <a:gd name="T11" fmla="*/ 226209 h 10000"/>
                    <a:gd name="T12" fmla="*/ 598089 w 10736"/>
                    <a:gd name="T13" fmla="*/ 287927 h 10000"/>
                    <a:gd name="T14" fmla="*/ 573875 w 10736"/>
                    <a:gd name="T15" fmla="*/ 308054 h 10000"/>
                    <a:gd name="T16" fmla="*/ 561971 w 10736"/>
                    <a:gd name="T17" fmla="*/ 280446 h 10000"/>
                    <a:gd name="T18" fmla="*/ 493408 w 10736"/>
                    <a:gd name="T19" fmla="*/ 280713 h 10000"/>
                    <a:gd name="T20" fmla="*/ 463072 w 10736"/>
                    <a:gd name="T21" fmla="*/ 308856 h 10000"/>
                    <a:gd name="T22" fmla="*/ 417499 w 10736"/>
                    <a:gd name="T23" fmla="*/ 299505 h 10000"/>
                    <a:gd name="T24" fmla="*/ 288400 w 10736"/>
                    <a:gd name="T25" fmla="*/ 243309 h 10000"/>
                    <a:gd name="T26" fmla="*/ 273232 w 10736"/>
                    <a:gd name="T27" fmla="*/ 168410 h 10000"/>
                    <a:gd name="T28" fmla="*/ 273232 w 10736"/>
                    <a:gd name="T29" fmla="*/ 102952 h 10000"/>
                    <a:gd name="T30" fmla="*/ 287924 w 10736"/>
                    <a:gd name="T31" fmla="*/ 53524 h 10000"/>
                    <a:gd name="T32" fmla="*/ 242895 w 10736"/>
                    <a:gd name="T33" fmla="*/ 0 h 10000"/>
                    <a:gd name="T34" fmla="*/ 220109 w 10736"/>
                    <a:gd name="T35" fmla="*/ 9351 h 10000"/>
                    <a:gd name="T36" fmla="*/ 144200 w 10736"/>
                    <a:gd name="T37" fmla="*/ 37405 h 10000"/>
                    <a:gd name="T38" fmla="*/ 166986 w 10736"/>
                    <a:gd name="T39" fmla="*/ 102952 h 10000"/>
                    <a:gd name="T40" fmla="*/ 136650 w 10736"/>
                    <a:gd name="T41" fmla="*/ 187202 h 10000"/>
                    <a:gd name="T42" fmla="*/ 60741 w 10736"/>
                    <a:gd name="T43" fmla="*/ 271362 h 10000"/>
                    <a:gd name="T44" fmla="*/ 53123 w 10736"/>
                    <a:gd name="T45" fmla="*/ 336909 h 10000"/>
                    <a:gd name="T46" fmla="*/ 45573 w 10736"/>
                    <a:gd name="T47" fmla="*/ 393016 h 10000"/>
                    <a:gd name="T48" fmla="*/ 0 w 10736"/>
                    <a:gd name="T49" fmla="*/ 411719 h 10000"/>
                    <a:gd name="T50" fmla="*/ 53123 w 10736"/>
                    <a:gd name="T51" fmla="*/ 495968 h 10000"/>
                    <a:gd name="T52" fmla="*/ 113795 w 10736"/>
                    <a:gd name="T53" fmla="*/ 636325 h 10000"/>
                    <a:gd name="T54" fmla="*/ 174536 w 10736"/>
                    <a:gd name="T55" fmla="*/ 796987 h 10000"/>
                    <a:gd name="T56" fmla="*/ 220109 w 10736"/>
                    <a:gd name="T57" fmla="*/ 890588 h 10000"/>
                    <a:gd name="T58" fmla="*/ 273232 w 10736"/>
                    <a:gd name="T59" fmla="*/ 815690 h 10000"/>
                    <a:gd name="T60" fmla="*/ 288400 w 10736"/>
                    <a:gd name="T61" fmla="*/ 712827 h 10000"/>
                    <a:gd name="T62" fmla="*/ 349141 w 10736"/>
                    <a:gd name="T63" fmla="*/ 598920 h 10000"/>
                    <a:gd name="T64" fmla="*/ 451577 w 10736"/>
                    <a:gd name="T65" fmla="*/ 523220 h 10000"/>
                    <a:gd name="T66" fmla="*/ 548368 w 10736"/>
                    <a:gd name="T67" fmla="*/ 472546 h 10000"/>
                    <a:gd name="T68" fmla="*/ 541022 w 10736"/>
                    <a:gd name="T69" fmla="*/ 391235 h 10000"/>
                    <a:gd name="T70" fmla="*/ 572106 w 10736"/>
                    <a:gd name="T71" fmla="*/ 376541 h 1000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0736" h="10000">
                      <a:moveTo>
                        <a:pt x="8784" y="4472"/>
                      </a:moveTo>
                      <a:cubicBezTo>
                        <a:pt x="8948" y="4542"/>
                        <a:pt x="9262" y="4499"/>
                        <a:pt x="9397" y="4647"/>
                      </a:cubicBezTo>
                      <a:cubicBezTo>
                        <a:pt x="9282" y="4891"/>
                        <a:pt x="9246" y="4846"/>
                        <a:pt x="9150" y="5059"/>
                      </a:cubicBezTo>
                      <a:cubicBezTo>
                        <a:pt x="9278" y="5100"/>
                        <a:pt x="9553" y="5244"/>
                        <a:pt x="9543" y="5202"/>
                      </a:cubicBezTo>
                      <a:cubicBezTo>
                        <a:pt x="9555" y="5140"/>
                        <a:pt x="9941" y="4675"/>
                        <a:pt x="9949" y="4570"/>
                      </a:cubicBezTo>
                      <a:cubicBezTo>
                        <a:pt x="10062" y="4506"/>
                        <a:pt x="10576" y="4087"/>
                        <a:pt x="10736" y="4050"/>
                      </a:cubicBezTo>
                      <a:lnTo>
                        <a:pt x="10429" y="3991"/>
                      </a:lnTo>
                      <a:cubicBezTo>
                        <a:pt x="10556" y="3858"/>
                        <a:pt x="10557" y="3689"/>
                        <a:pt x="10593" y="3380"/>
                      </a:cubicBezTo>
                      <a:cubicBezTo>
                        <a:pt x="10678" y="3109"/>
                        <a:pt x="10563" y="3146"/>
                        <a:pt x="10508" y="3001"/>
                      </a:cubicBezTo>
                      <a:cubicBezTo>
                        <a:pt x="10453" y="2856"/>
                        <a:pt x="10430" y="2809"/>
                        <a:pt x="10055" y="2790"/>
                      </a:cubicBezTo>
                      <a:cubicBezTo>
                        <a:pt x="9757" y="2713"/>
                        <a:pt x="9789" y="2667"/>
                        <a:pt x="9600" y="2544"/>
                      </a:cubicBezTo>
                      <a:lnTo>
                        <a:pt x="9075" y="2540"/>
                      </a:lnTo>
                      <a:cubicBezTo>
                        <a:pt x="8904" y="2631"/>
                        <a:pt x="8281" y="3056"/>
                        <a:pt x="8247" y="3163"/>
                      </a:cubicBezTo>
                      <a:cubicBezTo>
                        <a:pt x="8213" y="3270"/>
                        <a:pt x="8677" y="3148"/>
                        <a:pt x="8793" y="3233"/>
                      </a:cubicBezTo>
                      <a:cubicBezTo>
                        <a:pt x="8909" y="3318"/>
                        <a:pt x="8879" y="3366"/>
                        <a:pt x="8859" y="3438"/>
                      </a:cubicBezTo>
                      <a:lnTo>
                        <a:pt x="8437" y="3459"/>
                      </a:lnTo>
                      <a:cubicBezTo>
                        <a:pt x="8303" y="3436"/>
                        <a:pt x="8184" y="3409"/>
                        <a:pt x="8149" y="3340"/>
                      </a:cubicBezTo>
                      <a:lnTo>
                        <a:pt x="8262" y="3149"/>
                      </a:lnTo>
                      <a:lnTo>
                        <a:pt x="7715" y="3110"/>
                      </a:lnTo>
                      <a:lnTo>
                        <a:pt x="7254" y="3152"/>
                      </a:lnTo>
                      <a:lnTo>
                        <a:pt x="7031" y="3152"/>
                      </a:lnTo>
                      <a:lnTo>
                        <a:pt x="6808" y="3468"/>
                      </a:lnTo>
                      <a:lnTo>
                        <a:pt x="6584" y="3468"/>
                      </a:lnTo>
                      <a:lnTo>
                        <a:pt x="6138" y="3363"/>
                      </a:lnTo>
                      <a:lnTo>
                        <a:pt x="5357" y="3257"/>
                      </a:lnTo>
                      <a:lnTo>
                        <a:pt x="4240" y="2732"/>
                      </a:lnTo>
                      <a:lnTo>
                        <a:pt x="4575" y="2102"/>
                      </a:lnTo>
                      <a:lnTo>
                        <a:pt x="4017" y="1891"/>
                      </a:lnTo>
                      <a:lnTo>
                        <a:pt x="3794" y="1471"/>
                      </a:lnTo>
                      <a:lnTo>
                        <a:pt x="4017" y="1156"/>
                      </a:lnTo>
                      <a:cubicBezTo>
                        <a:pt x="3980" y="1051"/>
                        <a:pt x="4011" y="999"/>
                        <a:pt x="3974" y="894"/>
                      </a:cubicBezTo>
                      <a:lnTo>
                        <a:pt x="4233" y="601"/>
                      </a:lnTo>
                      <a:cubicBezTo>
                        <a:pt x="4235" y="401"/>
                        <a:pt x="4238" y="200"/>
                        <a:pt x="4240" y="0"/>
                      </a:cubicBezTo>
                      <a:lnTo>
                        <a:pt x="3571" y="0"/>
                      </a:lnTo>
                      <a:lnTo>
                        <a:pt x="3125" y="0"/>
                      </a:lnTo>
                      <a:lnTo>
                        <a:pt x="3236" y="105"/>
                      </a:lnTo>
                      <a:lnTo>
                        <a:pt x="3348" y="210"/>
                      </a:lnTo>
                      <a:lnTo>
                        <a:pt x="2120" y="420"/>
                      </a:lnTo>
                      <a:lnTo>
                        <a:pt x="2120" y="946"/>
                      </a:lnTo>
                      <a:lnTo>
                        <a:pt x="2455" y="1156"/>
                      </a:lnTo>
                      <a:cubicBezTo>
                        <a:pt x="2381" y="1331"/>
                        <a:pt x="2306" y="1506"/>
                        <a:pt x="2232" y="1681"/>
                      </a:cubicBezTo>
                      <a:lnTo>
                        <a:pt x="2009" y="2102"/>
                      </a:lnTo>
                      <a:lnTo>
                        <a:pt x="1339" y="3047"/>
                      </a:lnTo>
                      <a:lnTo>
                        <a:pt x="893" y="3047"/>
                      </a:lnTo>
                      <a:lnTo>
                        <a:pt x="557" y="3363"/>
                      </a:lnTo>
                      <a:lnTo>
                        <a:pt x="781" y="3783"/>
                      </a:lnTo>
                      <a:lnTo>
                        <a:pt x="1116" y="4203"/>
                      </a:lnTo>
                      <a:lnTo>
                        <a:pt x="670" y="4413"/>
                      </a:lnTo>
                      <a:lnTo>
                        <a:pt x="223" y="4518"/>
                      </a:lnTo>
                      <a:lnTo>
                        <a:pt x="0" y="4623"/>
                      </a:lnTo>
                      <a:lnTo>
                        <a:pt x="446" y="5149"/>
                      </a:lnTo>
                      <a:lnTo>
                        <a:pt x="781" y="5569"/>
                      </a:lnTo>
                      <a:lnTo>
                        <a:pt x="1450" y="5149"/>
                      </a:lnTo>
                      <a:cubicBezTo>
                        <a:pt x="1524" y="5814"/>
                        <a:pt x="1599" y="6480"/>
                        <a:pt x="1673" y="7145"/>
                      </a:cubicBezTo>
                      <a:lnTo>
                        <a:pt x="2009" y="8004"/>
                      </a:lnTo>
                      <a:lnTo>
                        <a:pt x="2566" y="8949"/>
                      </a:lnTo>
                      <a:lnTo>
                        <a:pt x="2901" y="9475"/>
                      </a:lnTo>
                      <a:lnTo>
                        <a:pt x="3236" y="10000"/>
                      </a:lnTo>
                      <a:lnTo>
                        <a:pt x="3571" y="9685"/>
                      </a:lnTo>
                      <a:lnTo>
                        <a:pt x="4017" y="9159"/>
                      </a:lnTo>
                      <a:lnTo>
                        <a:pt x="4128" y="8739"/>
                      </a:lnTo>
                      <a:cubicBezTo>
                        <a:pt x="4165" y="8494"/>
                        <a:pt x="4203" y="8249"/>
                        <a:pt x="4240" y="8004"/>
                      </a:cubicBezTo>
                      <a:cubicBezTo>
                        <a:pt x="4277" y="7788"/>
                        <a:pt x="4315" y="7572"/>
                        <a:pt x="4352" y="7356"/>
                      </a:cubicBezTo>
                      <a:lnTo>
                        <a:pt x="5133" y="6725"/>
                      </a:lnTo>
                      <a:lnTo>
                        <a:pt x="5915" y="6200"/>
                      </a:lnTo>
                      <a:lnTo>
                        <a:pt x="6639" y="5875"/>
                      </a:lnTo>
                      <a:cubicBezTo>
                        <a:pt x="6658" y="5668"/>
                        <a:pt x="7156" y="5557"/>
                        <a:pt x="7176" y="5350"/>
                      </a:cubicBezTo>
                      <a:cubicBezTo>
                        <a:pt x="7217" y="5258"/>
                        <a:pt x="8021" y="5398"/>
                        <a:pt x="8062" y="5306"/>
                      </a:cubicBezTo>
                      <a:cubicBezTo>
                        <a:pt x="7988" y="5026"/>
                        <a:pt x="7935" y="4864"/>
                        <a:pt x="7861" y="4584"/>
                      </a:cubicBezTo>
                      <a:cubicBezTo>
                        <a:pt x="7833" y="4487"/>
                        <a:pt x="7982" y="4490"/>
                        <a:pt x="7954" y="4393"/>
                      </a:cubicBezTo>
                      <a:cubicBezTo>
                        <a:pt x="7982" y="4385"/>
                        <a:pt x="8059" y="4243"/>
                        <a:pt x="8087" y="4235"/>
                      </a:cubicBezTo>
                      <a:cubicBezTo>
                        <a:pt x="8120" y="4206"/>
                        <a:pt x="8344" y="4234"/>
                        <a:pt x="8411" y="4228"/>
                      </a:cubicBezTo>
                      <a:cubicBezTo>
                        <a:pt x="8478" y="4222"/>
                        <a:pt x="8620" y="4402"/>
                        <a:pt x="8784" y="447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5" name="Freeform 297"/>
                <p:cNvSpPr>
                  <a:spLocks/>
                </p:cNvSpPr>
                <p:nvPr/>
              </p:nvSpPr>
              <p:spPr bwMode="auto">
                <a:xfrm>
                  <a:off x="6002338" y="3625850"/>
                  <a:ext cx="354012" cy="274638"/>
                </a:xfrm>
                <a:custGeom>
                  <a:avLst/>
                  <a:gdLst>
                    <a:gd name="T0" fmla="*/ 383016421 w 10348"/>
                    <a:gd name="T1" fmla="*/ 5109433 h 11017"/>
                    <a:gd name="T2" fmla="*/ 344410605 w 10348"/>
                    <a:gd name="T3" fmla="*/ 18263315 h 11017"/>
                    <a:gd name="T4" fmla="*/ 318326544 w 10348"/>
                    <a:gd name="T5" fmla="*/ 18263315 h 11017"/>
                    <a:gd name="T6" fmla="*/ 309604944 w 10348"/>
                    <a:gd name="T7" fmla="*/ 4565667 h 11017"/>
                    <a:gd name="T8" fmla="*/ 300924329 w 10348"/>
                    <a:gd name="T9" fmla="*/ 0 h 11017"/>
                    <a:gd name="T10" fmla="*/ 274840302 w 10348"/>
                    <a:gd name="T11" fmla="*/ 13697623 h 11017"/>
                    <a:gd name="T12" fmla="*/ 257438053 w 10348"/>
                    <a:gd name="T13" fmla="*/ 22844512 h 11017"/>
                    <a:gd name="T14" fmla="*/ 224192536 w 10348"/>
                    <a:gd name="T15" fmla="*/ 18014727 h 11017"/>
                    <a:gd name="T16" fmla="*/ 205269999 w 10348"/>
                    <a:gd name="T17" fmla="*/ 18263315 h 11017"/>
                    <a:gd name="T18" fmla="*/ 179146185 w 10348"/>
                    <a:gd name="T19" fmla="*/ 18263315 h 11017"/>
                    <a:gd name="T20" fmla="*/ 144381509 w 10348"/>
                    <a:gd name="T21" fmla="*/ 13697623 h 11017"/>
                    <a:gd name="T22" fmla="*/ 135659909 w 10348"/>
                    <a:gd name="T23" fmla="*/ 36542135 h 11017"/>
                    <a:gd name="T24" fmla="*/ 92213455 w 10348"/>
                    <a:gd name="T25" fmla="*/ 45674117 h 11017"/>
                    <a:gd name="T26" fmla="*/ 74811206 w 10348"/>
                    <a:gd name="T27" fmla="*/ 54805450 h 11017"/>
                    <a:gd name="T28" fmla="*/ 48727179 w 10348"/>
                    <a:gd name="T29" fmla="*/ 50239783 h 11017"/>
                    <a:gd name="T30" fmla="*/ 22963843 w 10348"/>
                    <a:gd name="T31" fmla="*/ 44198819 h 11017"/>
                    <a:gd name="T32" fmla="*/ 14242243 w 10348"/>
                    <a:gd name="T33" fmla="*/ 73084295 h 11017"/>
                    <a:gd name="T34" fmla="*/ 13921553 w 10348"/>
                    <a:gd name="T35" fmla="*/ 91348208 h 11017"/>
                    <a:gd name="T36" fmla="*/ 0 w 10348"/>
                    <a:gd name="T37" fmla="*/ 120109391 h 11017"/>
                    <a:gd name="T38" fmla="*/ 32004936 w 10348"/>
                    <a:gd name="T39" fmla="*/ 130716645 h 11017"/>
                    <a:gd name="T40" fmla="*/ 31324965 w 10348"/>
                    <a:gd name="T41" fmla="*/ 150734881 h 11017"/>
                    <a:gd name="T42" fmla="*/ 18882750 w 10348"/>
                    <a:gd name="T43" fmla="*/ 164945185 h 11017"/>
                    <a:gd name="T44" fmla="*/ 54608301 w 10348"/>
                    <a:gd name="T45" fmla="*/ 168998170 h 11017"/>
                    <a:gd name="T46" fmla="*/ 72331206 w 10348"/>
                    <a:gd name="T47" fmla="*/ 169169081 h 11017"/>
                    <a:gd name="T48" fmla="*/ 120977614 w 10348"/>
                    <a:gd name="T49" fmla="*/ 170520059 h 11017"/>
                    <a:gd name="T50" fmla="*/ 191308660 w 10348"/>
                    <a:gd name="T51" fmla="*/ 159354156 h 11017"/>
                    <a:gd name="T52" fmla="*/ 202070207 w 10348"/>
                    <a:gd name="T53" fmla="*/ 138543591 h 11017"/>
                    <a:gd name="T54" fmla="*/ 235875171 w 10348"/>
                    <a:gd name="T55" fmla="*/ 133480774 h 11017"/>
                    <a:gd name="T56" fmla="*/ 289922862 w 10348"/>
                    <a:gd name="T57" fmla="*/ 120792982 h 11017"/>
                    <a:gd name="T58" fmla="*/ 291923023 w 10348"/>
                    <a:gd name="T59" fmla="*/ 105045233 h 11017"/>
                    <a:gd name="T60" fmla="*/ 303524887 w 10348"/>
                    <a:gd name="T61" fmla="*/ 100992248 h 11017"/>
                    <a:gd name="T62" fmla="*/ 318806417 w 10348"/>
                    <a:gd name="T63" fmla="*/ 94391986 h 11017"/>
                    <a:gd name="T64" fmla="*/ 344810870 w 10348"/>
                    <a:gd name="T65" fmla="*/ 76640754 h 11017"/>
                    <a:gd name="T66" fmla="*/ 349770869 w 10348"/>
                    <a:gd name="T67" fmla="*/ 65971976 h 11017"/>
                    <a:gd name="T68" fmla="*/ 366974149 w 10348"/>
                    <a:gd name="T69" fmla="*/ 49742633 h 11017"/>
                    <a:gd name="T70" fmla="*/ 353092383 w 10348"/>
                    <a:gd name="T71" fmla="*/ 31976469 h 11017"/>
                    <a:gd name="T72" fmla="*/ 413980873 w 10348"/>
                    <a:gd name="T73" fmla="*/ 27410802 h 11017"/>
                    <a:gd name="T74" fmla="*/ 396578659 w 10348"/>
                    <a:gd name="T75" fmla="*/ 13697623 h 11017"/>
                    <a:gd name="T76" fmla="*/ 383016421 w 10348"/>
                    <a:gd name="T77" fmla="*/ 5109433 h 1101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0348" h="11017">
                      <a:moveTo>
                        <a:pt x="9574" y="329"/>
                      </a:moveTo>
                      <a:cubicBezTo>
                        <a:pt x="9252" y="611"/>
                        <a:pt x="8879" y="1035"/>
                        <a:pt x="8609" y="1176"/>
                      </a:cubicBezTo>
                      <a:cubicBezTo>
                        <a:pt x="8340" y="1317"/>
                        <a:pt x="8174" y="1176"/>
                        <a:pt x="7957" y="1176"/>
                      </a:cubicBezTo>
                      <a:cubicBezTo>
                        <a:pt x="7884" y="882"/>
                        <a:pt x="7812" y="588"/>
                        <a:pt x="7739" y="294"/>
                      </a:cubicBezTo>
                      <a:lnTo>
                        <a:pt x="7522" y="0"/>
                      </a:lnTo>
                      <a:lnTo>
                        <a:pt x="6870" y="882"/>
                      </a:lnTo>
                      <a:cubicBezTo>
                        <a:pt x="6725" y="1078"/>
                        <a:pt x="6646" y="1425"/>
                        <a:pt x="6435" y="1471"/>
                      </a:cubicBezTo>
                      <a:cubicBezTo>
                        <a:pt x="6224" y="1517"/>
                        <a:pt x="5881" y="1264"/>
                        <a:pt x="5604" y="1160"/>
                      </a:cubicBezTo>
                      <a:cubicBezTo>
                        <a:pt x="5446" y="1165"/>
                        <a:pt x="5319" y="1173"/>
                        <a:pt x="5131" y="1176"/>
                      </a:cubicBezTo>
                      <a:cubicBezTo>
                        <a:pt x="4943" y="1179"/>
                        <a:pt x="4696" y="1176"/>
                        <a:pt x="4478" y="1176"/>
                      </a:cubicBezTo>
                      <a:lnTo>
                        <a:pt x="3609" y="882"/>
                      </a:lnTo>
                      <a:cubicBezTo>
                        <a:pt x="3536" y="1372"/>
                        <a:pt x="3464" y="1863"/>
                        <a:pt x="3391" y="2353"/>
                      </a:cubicBezTo>
                      <a:lnTo>
                        <a:pt x="2305" y="2941"/>
                      </a:lnTo>
                      <a:lnTo>
                        <a:pt x="1870" y="3529"/>
                      </a:lnTo>
                      <a:lnTo>
                        <a:pt x="1218" y="3235"/>
                      </a:lnTo>
                      <a:lnTo>
                        <a:pt x="574" y="2846"/>
                      </a:lnTo>
                      <a:cubicBezTo>
                        <a:pt x="501" y="3434"/>
                        <a:pt x="429" y="4118"/>
                        <a:pt x="356" y="4706"/>
                      </a:cubicBezTo>
                      <a:cubicBezTo>
                        <a:pt x="284" y="5098"/>
                        <a:pt x="420" y="5490"/>
                        <a:pt x="348" y="5882"/>
                      </a:cubicBezTo>
                      <a:cubicBezTo>
                        <a:pt x="278" y="6404"/>
                        <a:pt x="70" y="7212"/>
                        <a:pt x="0" y="7734"/>
                      </a:cubicBezTo>
                      <a:cubicBezTo>
                        <a:pt x="290" y="7930"/>
                        <a:pt x="510" y="8221"/>
                        <a:pt x="800" y="8417"/>
                      </a:cubicBezTo>
                      <a:cubicBezTo>
                        <a:pt x="365" y="10182"/>
                        <a:pt x="838" y="9339"/>
                        <a:pt x="783" y="9706"/>
                      </a:cubicBezTo>
                      <a:cubicBezTo>
                        <a:pt x="728" y="10073"/>
                        <a:pt x="375" y="10425"/>
                        <a:pt x="472" y="10621"/>
                      </a:cubicBezTo>
                      <a:cubicBezTo>
                        <a:pt x="569" y="10817"/>
                        <a:pt x="1142" y="10837"/>
                        <a:pt x="1365" y="10882"/>
                      </a:cubicBezTo>
                      <a:cubicBezTo>
                        <a:pt x="1588" y="10927"/>
                        <a:pt x="1663" y="10844"/>
                        <a:pt x="1808" y="10893"/>
                      </a:cubicBezTo>
                      <a:cubicBezTo>
                        <a:pt x="1953" y="10942"/>
                        <a:pt x="2528" y="11085"/>
                        <a:pt x="3024" y="10980"/>
                      </a:cubicBezTo>
                      <a:cubicBezTo>
                        <a:pt x="3520" y="10875"/>
                        <a:pt x="4444" y="10604"/>
                        <a:pt x="4782" y="10261"/>
                      </a:cubicBezTo>
                      <a:cubicBezTo>
                        <a:pt x="5120" y="9918"/>
                        <a:pt x="4865" y="9199"/>
                        <a:pt x="5051" y="8921"/>
                      </a:cubicBezTo>
                      <a:cubicBezTo>
                        <a:pt x="5237" y="8643"/>
                        <a:pt x="5530" y="8785"/>
                        <a:pt x="5896" y="8595"/>
                      </a:cubicBezTo>
                      <a:cubicBezTo>
                        <a:pt x="6262" y="8405"/>
                        <a:pt x="7014" y="8083"/>
                        <a:pt x="7247" y="7778"/>
                      </a:cubicBezTo>
                      <a:cubicBezTo>
                        <a:pt x="7481" y="7473"/>
                        <a:pt x="7240" y="6977"/>
                        <a:pt x="7297" y="6764"/>
                      </a:cubicBezTo>
                      <a:cubicBezTo>
                        <a:pt x="7354" y="6552"/>
                        <a:pt x="7475" y="6617"/>
                        <a:pt x="7587" y="6503"/>
                      </a:cubicBezTo>
                      <a:cubicBezTo>
                        <a:pt x="7699" y="6389"/>
                        <a:pt x="7797" y="6339"/>
                        <a:pt x="7969" y="6078"/>
                      </a:cubicBezTo>
                      <a:cubicBezTo>
                        <a:pt x="8141" y="5817"/>
                        <a:pt x="8490" y="5240"/>
                        <a:pt x="8619" y="4935"/>
                      </a:cubicBezTo>
                      <a:cubicBezTo>
                        <a:pt x="8748" y="4630"/>
                        <a:pt x="8651" y="4537"/>
                        <a:pt x="8743" y="4248"/>
                      </a:cubicBezTo>
                      <a:cubicBezTo>
                        <a:pt x="8835" y="3959"/>
                        <a:pt x="9159" y="3568"/>
                        <a:pt x="9173" y="3203"/>
                      </a:cubicBezTo>
                      <a:cubicBezTo>
                        <a:pt x="9187" y="2838"/>
                        <a:pt x="8630" y="2299"/>
                        <a:pt x="8826" y="2059"/>
                      </a:cubicBezTo>
                      <a:cubicBezTo>
                        <a:pt x="9022" y="1819"/>
                        <a:pt x="9841" y="1863"/>
                        <a:pt x="10348" y="1765"/>
                      </a:cubicBezTo>
                      <a:lnTo>
                        <a:pt x="9913" y="882"/>
                      </a:lnTo>
                      <a:lnTo>
                        <a:pt x="9574" y="32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6" name="Freeform 298"/>
                <p:cNvSpPr>
                  <a:spLocks/>
                </p:cNvSpPr>
                <p:nvPr/>
              </p:nvSpPr>
              <p:spPr bwMode="auto">
                <a:xfrm>
                  <a:off x="6797675" y="4035425"/>
                  <a:ext cx="112713" cy="138113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0 h 78"/>
                    <a:gd name="T10" fmla="*/ 2147483647 w 90"/>
                    <a:gd name="T11" fmla="*/ 0 h 78"/>
                    <a:gd name="T12" fmla="*/ 2147483647 w 90"/>
                    <a:gd name="T13" fmla="*/ 2147483647 h 78"/>
                    <a:gd name="T14" fmla="*/ 0 w 90"/>
                    <a:gd name="T15" fmla="*/ 2147483647 h 78"/>
                    <a:gd name="T16" fmla="*/ 2147483647 w 90"/>
                    <a:gd name="T17" fmla="*/ 2147483647 h 78"/>
                    <a:gd name="T18" fmla="*/ 2147483647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90" h="78">
                      <a:moveTo>
                        <a:pt x="72" y="42"/>
                      </a:moveTo>
                      <a:lnTo>
                        <a:pt x="78" y="30"/>
                      </a:lnTo>
                      <a:lnTo>
                        <a:pt x="84" y="18"/>
                      </a:lnTo>
                      <a:lnTo>
                        <a:pt x="48" y="12"/>
                      </a:lnTo>
                      <a:lnTo>
                        <a:pt x="30" y="0"/>
                      </a:lnTo>
                      <a:lnTo>
                        <a:pt x="12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6" y="30"/>
                      </a:lnTo>
                      <a:lnTo>
                        <a:pt x="18" y="78"/>
                      </a:lnTo>
                      <a:lnTo>
                        <a:pt x="54" y="72"/>
                      </a:lnTo>
                      <a:lnTo>
                        <a:pt x="78" y="66"/>
                      </a:lnTo>
                      <a:lnTo>
                        <a:pt x="84" y="72"/>
                      </a:lnTo>
                      <a:lnTo>
                        <a:pt x="90" y="48"/>
                      </a:lnTo>
                      <a:lnTo>
                        <a:pt x="72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7" name="Freeform 331"/>
                <p:cNvSpPr>
                  <a:spLocks/>
                </p:cNvSpPr>
                <p:nvPr/>
              </p:nvSpPr>
              <p:spPr bwMode="auto">
                <a:xfrm>
                  <a:off x="6554788" y="3852863"/>
                  <a:ext cx="214312" cy="120650"/>
                </a:xfrm>
                <a:custGeom>
                  <a:avLst/>
                  <a:gdLst>
                    <a:gd name="T0" fmla="*/ 2147483647 w 10000"/>
                    <a:gd name="T1" fmla="*/ 243402179 h 11631"/>
                    <a:gd name="T2" fmla="*/ 2147483647 w 10000"/>
                    <a:gd name="T3" fmla="*/ 201909865 h 11631"/>
                    <a:gd name="T4" fmla="*/ 1716206681 w 10000"/>
                    <a:gd name="T5" fmla="*/ 52554460 h 11631"/>
                    <a:gd name="T6" fmla="*/ 729640913 w 10000"/>
                    <a:gd name="T7" fmla="*/ 0 h 11631"/>
                    <a:gd name="T8" fmla="*/ 0 w 10000"/>
                    <a:gd name="T9" fmla="*/ 216853640 h 11631"/>
                    <a:gd name="T10" fmla="*/ 2147483647 w 10000"/>
                    <a:gd name="T11" fmla="*/ 419168950 h 11631"/>
                    <a:gd name="T12" fmla="*/ 2147483647 w 10000"/>
                    <a:gd name="T13" fmla="*/ 463190339 h 11631"/>
                    <a:gd name="T14" fmla="*/ 2147483647 w 10000"/>
                    <a:gd name="T15" fmla="*/ 525135769 h 11631"/>
                    <a:gd name="T16" fmla="*/ 2147483647 w 10000"/>
                    <a:gd name="T17" fmla="*/ 393253317 h 11631"/>
                    <a:gd name="T18" fmla="*/ 2147483647 w 10000"/>
                    <a:gd name="T19" fmla="*/ 366976575 h 11631"/>
                    <a:gd name="T20" fmla="*/ 2147483647 w 10000"/>
                    <a:gd name="T21" fmla="*/ 305167054 h 11631"/>
                    <a:gd name="T22" fmla="*/ 2147483647 w 10000"/>
                    <a:gd name="T23" fmla="*/ 298981436 h 11631"/>
                    <a:gd name="T24" fmla="*/ 2147483647 w 10000"/>
                    <a:gd name="T25" fmla="*/ 243402179 h 116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000" h="11631">
                      <a:moveTo>
                        <a:pt x="7686" y="5391"/>
                      </a:moveTo>
                      <a:lnTo>
                        <a:pt x="5498" y="4472"/>
                      </a:lnTo>
                      <a:lnTo>
                        <a:pt x="2084" y="1164"/>
                      </a:lnTo>
                      <a:lnTo>
                        <a:pt x="886" y="0"/>
                      </a:lnTo>
                      <a:lnTo>
                        <a:pt x="0" y="4803"/>
                      </a:lnTo>
                      <a:lnTo>
                        <a:pt x="3459" y="9284"/>
                      </a:lnTo>
                      <a:lnTo>
                        <a:pt x="5903" y="10259"/>
                      </a:lnTo>
                      <a:lnTo>
                        <a:pt x="8016" y="11631"/>
                      </a:lnTo>
                      <a:lnTo>
                        <a:pt x="8676" y="8710"/>
                      </a:lnTo>
                      <a:lnTo>
                        <a:pt x="10000" y="8128"/>
                      </a:lnTo>
                      <a:lnTo>
                        <a:pt x="8915" y="6759"/>
                      </a:lnTo>
                      <a:lnTo>
                        <a:pt x="8310" y="6622"/>
                      </a:lnTo>
                      <a:cubicBezTo>
                        <a:pt x="8207" y="6039"/>
                        <a:pt x="7790" y="5973"/>
                        <a:pt x="7686" y="539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7" name="Freeform 447"/>
                <p:cNvSpPr>
                  <a:spLocks/>
                </p:cNvSpPr>
                <p:nvPr/>
              </p:nvSpPr>
              <p:spPr bwMode="auto">
                <a:xfrm>
                  <a:off x="6902450" y="3989388"/>
                  <a:ext cx="269875" cy="488950"/>
                </a:xfrm>
                <a:custGeom>
                  <a:avLst/>
                  <a:gdLst>
                    <a:gd name="T0" fmla="*/ 61661990 w 12864"/>
                    <a:gd name="T1" fmla="*/ 0 h 10000"/>
                    <a:gd name="T2" fmla="*/ 48236946 w 12864"/>
                    <a:gd name="T3" fmla="*/ 73483611 h 10000"/>
                    <a:gd name="T4" fmla="*/ 41690569 w 12864"/>
                    <a:gd name="T5" fmla="*/ 93173579 h 10000"/>
                    <a:gd name="T6" fmla="*/ 39619366 w 12864"/>
                    <a:gd name="T7" fmla="*/ 70552551 h 10000"/>
                    <a:gd name="T8" fmla="*/ 17105342 w 12864"/>
                    <a:gd name="T9" fmla="*/ 177087862 h 10000"/>
                    <a:gd name="T10" fmla="*/ 3337878 w 12864"/>
                    <a:gd name="T11" fmla="*/ 316435825 h 10000"/>
                    <a:gd name="T12" fmla="*/ 0 w 12864"/>
                    <a:gd name="T13" fmla="*/ 413360432 h 10000"/>
                    <a:gd name="T14" fmla="*/ 22800976 w 12864"/>
                    <a:gd name="T15" fmla="*/ 632988803 h 10000"/>
                    <a:gd name="T16" fmla="*/ 17678386 w 12864"/>
                    <a:gd name="T17" fmla="*/ 751946328 h 10000"/>
                    <a:gd name="T18" fmla="*/ 43928156 w 12864"/>
                    <a:gd name="T19" fmla="*/ 774916368 h 10000"/>
                    <a:gd name="T20" fmla="*/ 58990009 w 12864"/>
                    <a:gd name="T21" fmla="*/ 770933430 h 10000"/>
                    <a:gd name="T22" fmla="*/ 50603933 w 12864"/>
                    <a:gd name="T23" fmla="*/ 678697022 h 10000"/>
                    <a:gd name="T24" fmla="*/ 56142434 w 12864"/>
                    <a:gd name="T25" fmla="*/ 703778055 h 10000"/>
                    <a:gd name="T26" fmla="*/ 61791830 w 12864"/>
                    <a:gd name="T27" fmla="*/ 838323062 h 10000"/>
                    <a:gd name="T28" fmla="*/ 68310032 w 12864"/>
                    <a:gd name="T29" fmla="*/ 939347759 h 10000"/>
                    <a:gd name="T30" fmla="*/ 69863240 w 12864"/>
                    <a:gd name="T31" fmla="*/ 1171986453 h 10000"/>
                    <a:gd name="T32" fmla="*/ 83279473 w 12864"/>
                    <a:gd name="T33" fmla="*/ 1041192475 h 10000"/>
                    <a:gd name="T34" fmla="*/ 77463712 w 12864"/>
                    <a:gd name="T35" fmla="*/ 812773420 h 10000"/>
                    <a:gd name="T36" fmla="*/ 67986556 w 12864"/>
                    <a:gd name="T37" fmla="*/ 747843842 h 10000"/>
                    <a:gd name="T38" fmla="*/ 72720508 w 12864"/>
                    <a:gd name="T39" fmla="*/ 695924540 h 10000"/>
                    <a:gd name="T40" fmla="*/ 71925212 w 12864"/>
                    <a:gd name="T41" fmla="*/ 652795923 h 10000"/>
                    <a:gd name="T42" fmla="*/ 59295024 w 12864"/>
                    <a:gd name="T43" fmla="*/ 561967642 h 10000"/>
                    <a:gd name="T44" fmla="*/ 65610338 w 12864"/>
                    <a:gd name="T45" fmla="*/ 492820822 h 10000"/>
                    <a:gd name="T46" fmla="*/ 73191887 w 12864"/>
                    <a:gd name="T47" fmla="*/ 491766548 h 10000"/>
                    <a:gd name="T48" fmla="*/ 89548570 w 12864"/>
                    <a:gd name="T49" fmla="*/ 447815517 h 10000"/>
                    <a:gd name="T50" fmla="*/ 95484498 w 12864"/>
                    <a:gd name="T51" fmla="*/ 410195117 h 10000"/>
                    <a:gd name="T52" fmla="*/ 102770284 w 12864"/>
                    <a:gd name="T53" fmla="*/ 351830476 h 10000"/>
                    <a:gd name="T54" fmla="*/ 118941700 w 12864"/>
                    <a:gd name="T55" fmla="*/ 341165449 h 10000"/>
                    <a:gd name="T56" fmla="*/ 113393948 w 12864"/>
                    <a:gd name="T57" fmla="*/ 240492209 h 10000"/>
                    <a:gd name="T58" fmla="*/ 102187569 w 12864"/>
                    <a:gd name="T59" fmla="*/ 202403199 h 10000"/>
                    <a:gd name="T60" fmla="*/ 87921012 w 12864"/>
                    <a:gd name="T61" fmla="*/ 190447247 h 10000"/>
                    <a:gd name="T62" fmla="*/ 71915960 w 12864"/>
                    <a:gd name="T63" fmla="*/ 200526512 h 10000"/>
                    <a:gd name="T64" fmla="*/ 68698230 w 12864"/>
                    <a:gd name="T65" fmla="*/ 206620442 h 10000"/>
                    <a:gd name="T66" fmla="*/ 65610338 w 12864"/>
                    <a:gd name="T67" fmla="*/ 181658958 h 10000"/>
                    <a:gd name="T68" fmla="*/ 72720508 w 12864"/>
                    <a:gd name="T69" fmla="*/ 146967173 h 10000"/>
                    <a:gd name="T70" fmla="*/ 72720508 w 12864"/>
                    <a:gd name="T71" fmla="*/ 56256044 h 10000"/>
                    <a:gd name="T72" fmla="*/ 61661990 w 12864"/>
                    <a:gd name="T73" fmla="*/ 0 h 1000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864" h="10000">
                      <a:moveTo>
                        <a:pt x="6669" y="0"/>
                      </a:moveTo>
                      <a:lnTo>
                        <a:pt x="5217" y="627"/>
                      </a:lnTo>
                      <a:lnTo>
                        <a:pt x="4509" y="795"/>
                      </a:lnTo>
                      <a:lnTo>
                        <a:pt x="4285" y="602"/>
                      </a:lnTo>
                      <a:lnTo>
                        <a:pt x="1850" y="1511"/>
                      </a:lnTo>
                      <a:lnTo>
                        <a:pt x="361" y="2700"/>
                      </a:lnTo>
                      <a:lnTo>
                        <a:pt x="0" y="3527"/>
                      </a:lnTo>
                      <a:lnTo>
                        <a:pt x="2466" y="5401"/>
                      </a:lnTo>
                      <a:lnTo>
                        <a:pt x="1912" y="6416"/>
                      </a:lnTo>
                      <a:cubicBezTo>
                        <a:pt x="2658" y="6304"/>
                        <a:pt x="4006" y="6725"/>
                        <a:pt x="4751" y="6612"/>
                      </a:cubicBezTo>
                      <a:lnTo>
                        <a:pt x="6380" y="6578"/>
                      </a:lnTo>
                      <a:lnTo>
                        <a:pt x="5473" y="5791"/>
                      </a:lnTo>
                      <a:lnTo>
                        <a:pt x="6072" y="6005"/>
                      </a:lnTo>
                      <a:lnTo>
                        <a:pt x="6683" y="7153"/>
                      </a:lnTo>
                      <a:lnTo>
                        <a:pt x="7388" y="8015"/>
                      </a:lnTo>
                      <a:cubicBezTo>
                        <a:pt x="7359" y="8285"/>
                        <a:pt x="7584" y="9729"/>
                        <a:pt x="7556" y="10000"/>
                      </a:cubicBezTo>
                      <a:lnTo>
                        <a:pt x="9007" y="8884"/>
                      </a:lnTo>
                      <a:lnTo>
                        <a:pt x="8378" y="6935"/>
                      </a:lnTo>
                      <a:lnTo>
                        <a:pt x="7353" y="6381"/>
                      </a:lnTo>
                      <a:lnTo>
                        <a:pt x="7865" y="5938"/>
                      </a:lnTo>
                      <a:cubicBezTo>
                        <a:pt x="7836" y="5815"/>
                        <a:pt x="7808" y="5693"/>
                        <a:pt x="7779" y="5570"/>
                      </a:cubicBezTo>
                      <a:lnTo>
                        <a:pt x="6413" y="4795"/>
                      </a:lnTo>
                      <a:lnTo>
                        <a:pt x="7096" y="4205"/>
                      </a:lnTo>
                      <a:lnTo>
                        <a:pt x="7916" y="4196"/>
                      </a:lnTo>
                      <a:lnTo>
                        <a:pt x="9685" y="3821"/>
                      </a:lnTo>
                      <a:cubicBezTo>
                        <a:pt x="9793" y="3687"/>
                        <a:pt x="10219" y="3634"/>
                        <a:pt x="10327" y="3500"/>
                      </a:cubicBezTo>
                      <a:lnTo>
                        <a:pt x="11115" y="3002"/>
                      </a:lnTo>
                      <a:cubicBezTo>
                        <a:pt x="11093" y="2923"/>
                        <a:pt x="12886" y="2990"/>
                        <a:pt x="12864" y="2911"/>
                      </a:cubicBezTo>
                      <a:lnTo>
                        <a:pt x="12264" y="2052"/>
                      </a:lnTo>
                      <a:cubicBezTo>
                        <a:pt x="12238" y="1992"/>
                        <a:pt x="11078" y="1787"/>
                        <a:pt x="11052" y="1727"/>
                      </a:cubicBezTo>
                      <a:cubicBezTo>
                        <a:pt x="11067" y="1385"/>
                        <a:pt x="9494" y="1967"/>
                        <a:pt x="9509" y="1625"/>
                      </a:cubicBezTo>
                      <a:lnTo>
                        <a:pt x="7778" y="1711"/>
                      </a:lnTo>
                      <a:lnTo>
                        <a:pt x="7430" y="1763"/>
                      </a:lnTo>
                      <a:lnTo>
                        <a:pt x="7096" y="1550"/>
                      </a:lnTo>
                      <a:lnTo>
                        <a:pt x="7865" y="1254"/>
                      </a:lnTo>
                      <a:lnTo>
                        <a:pt x="7865" y="480"/>
                      </a:lnTo>
                      <a:lnTo>
                        <a:pt x="666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8" name="Freeform 241"/>
                <p:cNvSpPr>
                  <a:spLocks/>
                </p:cNvSpPr>
                <p:nvPr/>
              </p:nvSpPr>
              <p:spPr bwMode="auto">
                <a:xfrm>
                  <a:off x="6789738" y="3922713"/>
                  <a:ext cx="88900" cy="49212"/>
                </a:xfrm>
                <a:custGeom>
                  <a:avLst/>
                  <a:gdLst>
                    <a:gd name="T0" fmla="*/ 0 w 348468"/>
                    <a:gd name="T1" fmla="*/ 2314 h 191264"/>
                    <a:gd name="T2" fmla="*/ 1695 w 348468"/>
                    <a:gd name="T3" fmla="*/ 3248 h 191264"/>
                    <a:gd name="T4" fmla="*/ 2694 w 348468"/>
                    <a:gd name="T5" fmla="*/ 2759 h 191264"/>
                    <a:gd name="T6" fmla="*/ 3607 w 348468"/>
                    <a:gd name="T7" fmla="*/ 3204 h 191264"/>
                    <a:gd name="T8" fmla="*/ 5389 w 348468"/>
                    <a:gd name="T9" fmla="*/ 2848 h 191264"/>
                    <a:gd name="T10" fmla="*/ 5780 w 348468"/>
                    <a:gd name="T11" fmla="*/ 1780 h 191264"/>
                    <a:gd name="T12" fmla="*/ 4215 w 348468"/>
                    <a:gd name="T13" fmla="*/ 89 h 191264"/>
                    <a:gd name="T14" fmla="*/ 2781 w 348468"/>
                    <a:gd name="T15" fmla="*/ 356 h 191264"/>
                    <a:gd name="T16" fmla="*/ 1912 w 348468"/>
                    <a:gd name="T17" fmla="*/ 0 h 191264"/>
                    <a:gd name="T18" fmla="*/ 478 w 348468"/>
                    <a:gd name="T19" fmla="*/ 1246 h 191264"/>
                    <a:gd name="T20" fmla="*/ 0 w 348468"/>
                    <a:gd name="T21" fmla="*/ 2314 h 19126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8468" h="191264">
                      <a:moveTo>
                        <a:pt x="0" y="136243"/>
                      </a:moveTo>
                      <a:lnTo>
                        <a:pt x="102182" y="191264"/>
                      </a:lnTo>
                      <a:lnTo>
                        <a:pt x="162443" y="162443"/>
                      </a:lnTo>
                      <a:lnTo>
                        <a:pt x="217465" y="188644"/>
                      </a:lnTo>
                      <a:lnTo>
                        <a:pt x="324887" y="167683"/>
                      </a:lnTo>
                      <a:lnTo>
                        <a:pt x="348468" y="104802"/>
                      </a:lnTo>
                      <a:lnTo>
                        <a:pt x="254145" y="5240"/>
                      </a:lnTo>
                      <a:lnTo>
                        <a:pt x="167684" y="20960"/>
                      </a:lnTo>
                      <a:lnTo>
                        <a:pt x="115282" y="0"/>
                      </a:lnTo>
                      <a:lnTo>
                        <a:pt x="28821" y="73361"/>
                      </a:lnTo>
                      <a:lnTo>
                        <a:pt x="0" y="1362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9" name="Freeform 448"/>
                <p:cNvSpPr>
                  <a:spLocks/>
                </p:cNvSpPr>
                <p:nvPr/>
              </p:nvSpPr>
              <p:spPr bwMode="auto">
                <a:xfrm>
                  <a:off x="7129463" y="4565650"/>
                  <a:ext cx="128587" cy="147638"/>
                </a:xfrm>
                <a:custGeom>
                  <a:avLst/>
                  <a:gdLst>
                    <a:gd name="T0" fmla="*/ 0 w 675"/>
                    <a:gd name="T1" fmla="*/ 2147483647 h 773"/>
                    <a:gd name="T2" fmla="*/ 2147483647 w 675"/>
                    <a:gd name="T3" fmla="*/ 2147483647 h 773"/>
                    <a:gd name="T4" fmla="*/ 2147483647 w 675"/>
                    <a:gd name="T5" fmla="*/ 2147483647 h 773"/>
                    <a:gd name="T6" fmla="*/ 2147483647 w 675"/>
                    <a:gd name="T7" fmla="*/ 2147483647 h 773"/>
                    <a:gd name="T8" fmla="*/ 2147483647 w 675"/>
                    <a:gd name="T9" fmla="*/ 2147483647 h 773"/>
                    <a:gd name="T10" fmla="*/ 2147483647 w 675"/>
                    <a:gd name="T11" fmla="*/ 2147483647 h 773"/>
                    <a:gd name="T12" fmla="*/ 2147483647 w 675"/>
                    <a:gd name="T13" fmla="*/ 2147483647 h 773"/>
                    <a:gd name="T14" fmla="*/ 2147483647 w 675"/>
                    <a:gd name="T15" fmla="*/ 2147483647 h 773"/>
                    <a:gd name="T16" fmla="*/ 2147483647 w 675"/>
                    <a:gd name="T17" fmla="*/ 2147483647 h 773"/>
                    <a:gd name="T18" fmla="*/ 2147483647 w 675"/>
                    <a:gd name="T19" fmla="*/ 2147483647 h 773"/>
                    <a:gd name="T20" fmla="*/ 2147483647 w 675"/>
                    <a:gd name="T21" fmla="*/ 2147483647 h 773"/>
                    <a:gd name="T22" fmla="*/ 2147483647 w 675"/>
                    <a:gd name="T23" fmla="*/ 2147483647 h 773"/>
                    <a:gd name="T24" fmla="*/ 2147483647 w 675"/>
                    <a:gd name="T25" fmla="*/ 2147483647 h 773"/>
                    <a:gd name="T26" fmla="*/ 2147483647 w 675"/>
                    <a:gd name="T27" fmla="*/ 0 h 773"/>
                    <a:gd name="T28" fmla="*/ 0 w 675"/>
                    <a:gd name="T29" fmla="*/ 2147483647 h 7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75" h="773">
                      <a:moveTo>
                        <a:pt x="0" y="41"/>
                      </a:moveTo>
                      <a:lnTo>
                        <a:pt x="75" y="339"/>
                      </a:lnTo>
                      <a:lnTo>
                        <a:pt x="273" y="579"/>
                      </a:lnTo>
                      <a:lnTo>
                        <a:pt x="605" y="769"/>
                      </a:lnTo>
                      <a:lnTo>
                        <a:pt x="675" y="773"/>
                      </a:lnTo>
                      <a:lnTo>
                        <a:pt x="563" y="583"/>
                      </a:lnTo>
                      <a:lnTo>
                        <a:pt x="493" y="521"/>
                      </a:lnTo>
                      <a:lnTo>
                        <a:pt x="493" y="269"/>
                      </a:lnTo>
                      <a:lnTo>
                        <a:pt x="323" y="78"/>
                      </a:lnTo>
                      <a:lnTo>
                        <a:pt x="286" y="58"/>
                      </a:lnTo>
                      <a:lnTo>
                        <a:pt x="253" y="111"/>
                      </a:lnTo>
                      <a:lnTo>
                        <a:pt x="141" y="128"/>
                      </a:lnTo>
                      <a:lnTo>
                        <a:pt x="145" y="70"/>
                      </a:lnTo>
                      <a:lnTo>
                        <a:pt x="17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0" name="Freeform 330"/>
                <p:cNvSpPr>
                  <a:spLocks/>
                </p:cNvSpPr>
                <p:nvPr/>
              </p:nvSpPr>
              <p:spPr bwMode="auto">
                <a:xfrm>
                  <a:off x="7164388" y="4108450"/>
                  <a:ext cx="200025" cy="392113"/>
                </a:xfrm>
                <a:custGeom>
                  <a:avLst/>
                  <a:gdLst>
                    <a:gd name="T0" fmla="*/ 2147483647 w 138"/>
                    <a:gd name="T1" fmla="*/ 0 h 271"/>
                    <a:gd name="T2" fmla="*/ 2147483647 w 138"/>
                    <a:gd name="T3" fmla="*/ 0 h 271"/>
                    <a:gd name="T4" fmla="*/ 0 w 138"/>
                    <a:gd name="T5" fmla="*/ 2147483647 h 271"/>
                    <a:gd name="T6" fmla="*/ 2147483647 w 138"/>
                    <a:gd name="T7" fmla="*/ 2147483647 h 271"/>
                    <a:gd name="T8" fmla="*/ 2147483647 w 138"/>
                    <a:gd name="T9" fmla="*/ 2147483647 h 271"/>
                    <a:gd name="T10" fmla="*/ 2147483647 w 138"/>
                    <a:gd name="T11" fmla="*/ 2147483647 h 271"/>
                    <a:gd name="T12" fmla="*/ 2147483647 w 138"/>
                    <a:gd name="T13" fmla="*/ 2147483647 h 271"/>
                    <a:gd name="T14" fmla="*/ 2147483647 w 138"/>
                    <a:gd name="T15" fmla="*/ 2147483647 h 271"/>
                    <a:gd name="T16" fmla="*/ 2147483647 w 138"/>
                    <a:gd name="T17" fmla="*/ 2147483647 h 271"/>
                    <a:gd name="T18" fmla="*/ 2147483647 w 138"/>
                    <a:gd name="T19" fmla="*/ 2147483647 h 271"/>
                    <a:gd name="T20" fmla="*/ 2147483647 w 138"/>
                    <a:gd name="T21" fmla="*/ 2147483647 h 271"/>
                    <a:gd name="T22" fmla="*/ 2147483647 w 138"/>
                    <a:gd name="T23" fmla="*/ 2147483647 h 271"/>
                    <a:gd name="T24" fmla="*/ 2147483647 w 138"/>
                    <a:gd name="T25" fmla="*/ 2147483647 h 271"/>
                    <a:gd name="T26" fmla="*/ 2147483647 w 138"/>
                    <a:gd name="T27" fmla="*/ 2147483647 h 271"/>
                    <a:gd name="T28" fmla="*/ 2147483647 w 138"/>
                    <a:gd name="T29" fmla="*/ 2147483647 h 271"/>
                    <a:gd name="T30" fmla="*/ 2147483647 w 138"/>
                    <a:gd name="T31" fmla="*/ 2147483647 h 271"/>
                    <a:gd name="T32" fmla="*/ 2147483647 w 138"/>
                    <a:gd name="T33" fmla="*/ 2147483647 h 271"/>
                    <a:gd name="T34" fmla="*/ 2147483647 w 138"/>
                    <a:gd name="T35" fmla="*/ 2147483647 h 271"/>
                    <a:gd name="T36" fmla="*/ 2147483647 w 138"/>
                    <a:gd name="T37" fmla="*/ 2147483647 h 271"/>
                    <a:gd name="T38" fmla="*/ 2147483647 w 138"/>
                    <a:gd name="T39" fmla="*/ 2147483647 h 271"/>
                    <a:gd name="T40" fmla="*/ 2147483647 w 138"/>
                    <a:gd name="T41" fmla="*/ 2147483647 h 271"/>
                    <a:gd name="T42" fmla="*/ 2147483647 w 138"/>
                    <a:gd name="T43" fmla="*/ 2147483647 h 271"/>
                    <a:gd name="T44" fmla="*/ 2147483647 w 138"/>
                    <a:gd name="T45" fmla="*/ 2147483647 h 271"/>
                    <a:gd name="T46" fmla="*/ 2147483647 w 138"/>
                    <a:gd name="T47" fmla="*/ 2147483647 h 271"/>
                    <a:gd name="T48" fmla="*/ 2147483647 w 138"/>
                    <a:gd name="T49" fmla="*/ 2147483647 h 271"/>
                    <a:gd name="T50" fmla="*/ 2147483647 w 138"/>
                    <a:gd name="T51" fmla="*/ 2147483647 h 271"/>
                    <a:gd name="T52" fmla="*/ 2147483647 w 138"/>
                    <a:gd name="T53" fmla="*/ 2147483647 h 271"/>
                    <a:gd name="T54" fmla="*/ 2147483647 w 138"/>
                    <a:gd name="T55" fmla="*/ 2147483647 h 271"/>
                    <a:gd name="T56" fmla="*/ 2147483647 w 138"/>
                    <a:gd name="T57" fmla="*/ 0 h 27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38" h="271">
                      <a:moveTo>
                        <a:pt x="66" y="0"/>
                      </a:move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8" y="42"/>
                      </a:lnTo>
                      <a:lnTo>
                        <a:pt x="36" y="48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54" y="96"/>
                      </a:lnTo>
                      <a:lnTo>
                        <a:pt x="78" y="126"/>
                      </a:lnTo>
                      <a:lnTo>
                        <a:pt x="96" y="144"/>
                      </a:lnTo>
                      <a:lnTo>
                        <a:pt x="96" y="175"/>
                      </a:lnTo>
                      <a:lnTo>
                        <a:pt x="96" y="211"/>
                      </a:lnTo>
                      <a:lnTo>
                        <a:pt x="78" y="223"/>
                      </a:lnTo>
                      <a:lnTo>
                        <a:pt x="60" y="229"/>
                      </a:lnTo>
                      <a:lnTo>
                        <a:pt x="54" y="241"/>
                      </a:lnTo>
                      <a:lnTo>
                        <a:pt x="42" y="247"/>
                      </a:lnTo>
                      <a:lnTo>
                        <a:pt x="48" y="253"/>
                      </a:lnTo>
                      <a:lnTo>
                        <a:pt x="66" y="271"/>
                      </a:lnTo>
                      <a:lnTo>
                        <a:pt x="108" y="241"/>
                      </a:lnTo>
                      <a:lnTo>
                        <a:pt x="138" y="211"/>
                      </a:lnTo>
                      <a:lnTo>
                        <a:pt x="114" y="132"/>
                      </a:lnTo>
                      <a:lnTo>
                        <a:pt x="102" y="114"/>
                      </a:lnTo>
                      <a:lnTo>
                        <a:pt x="78" y="84"/>
                      </a:lnTo>
                      <a:lnTo>
                        <a:pt x="66" y="60"/>
                      </a:lnTo>
                      <a:lnTo>
                        <a:pt x="78" y="48"/>
                      </a:lnTo>
                      <a:lnTo>
                        <a:pt x="96" y="36"/>
                      </a:lnTo>
                      <a:lnTo>
                        <a:pt x="90" y="1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1" name="Freeform 446"/>
                <p:cNvSpPr>
                  <a:spLocks/>
                </p:cNvSpPr>
                <p:nvPr/>
              </p:nvSpPr>
              <p:spPr bwMode="auto">
                <a:xfrm>
                  <a:off x="7035800" y="4173538"/>
                  <a:ext cx="222250" cy="400050"/>
                </a:xfrm>
                <a:custGeom>
                  <a:avLst/>
                  <a:gdLst>
                    <a:gd name="T0" fmla="*/ 2147483647 w 107"/>
                    <a:gd name="T1" fmla="*/ 2147483647 h 190"/>
                    <a:gd name="T2" fmla="*/ 0 w 107"/>
                    <a:gd name="T3" fmla="*/ 2147483647 h 190"/>
                    <a:gd name="T4" fmla="*/ 2147483647 w 107"/>
                    <a:gd name="T5" fmla="*/ 2147483647 h 190"/>
                    <a:gd name="T6" fmla="*/ 2147483647 w 107"/>
                    <a:gd name="T7" fmla="*/ 2147483647 h 190"/>
                    <a:gd name="T8" fmla="*/ 2147483647 w 107"/>
                    <a:gd name="T9" fmla="*/ 2147483647 h 190"/>
                    <a:gd name="T10" fmla="*/ 2147483647 w 107"/>
                    <a:gd name="T11" fmla="*/ 2147483647 h 190"/>
                    <a:gd name="T12" fmla="*/ 2147483647 w 107"/>
                    <a:gd name="T13" fmla="*/ 2147483647 h 190"/>
                    <a:gd name="T14" fmla="*/ 2147483647 w 107"/>
                    <a:gd name="T15" fmla="*/ 2147483647 h 190"/>
                    <a:gd name="T16" fmla="*/ 2147483647 w 107"/>
                    <a:gd name="T17" fmla="*/ 2147483647 h 190"/>
                    <a:gd name="T18" fmla="*/ 2147483647 w 107"/>
                    <a:gd name="T19" fmla="*/ 2147483647 h 190"/>
                    <a:gd name="T20" fmla="*/ 2147483647 w 107"/>
                    <a:gd name="T21" fmla="*/ 2147483647 h 190"/>
                    <a:gd name="T22" fmla="*/ 2147483647 w 107"/>
                    <a:gd name="T23" fmla="*/ 2147483647 h 190"/>
                    <a:gd name="T24" fmla="*/ 2147483647 w 107"/>
                    <a:gd name="T25" fmla="*/ 2147483647 h 190"/>
                    <a:gd name="T26" fmla="*/ 2147483647 w 107"/>
                    <a:gd name="T27" fmla="*/ 2147483647 h 190"/>
                    <a:gd name="T28" fmla="*/ 2147483647 w 107"/>
                    <a:gd name="T29" fmla="*/ 2147483647 h 190"/>
                    <a:gd name="T30" fmla="*/ 2147483647 w 107"/>
                    <a:gd name="T31" fmla="*/ 2147483647 h 190"/>
                    <a:gd name="T32" fmla="*/ 2147483647 w 107"/>
                    <a:gd name="T33" fmla="*/ 2147483647 h 190"/>
                    <a:gd name="T34" fmla="*/ 2147483647 w 107"/>
                    <a:gd name="T35" fmla="*/ 2147483647 h 190"/>
                    <a:gd name="T36" fmla="*/ 2147483647 w 107"/>
                    <a:gd name="T37" fmla="*/ 2147483647 h 190"/>
                    <a:gd name="T38" fmla="*/ 2147483647 w 107"/>
                    <a:gd name="T39" fmla="*/ 2147483647 h 190"/>
                    <a:gd name="T40" fmla="*/ 2147483647 w 107"/>
                    <a:gd name="T41" fmla="*/ 2147483647 h 190"/>
                    <a:gd name="T42" fmla="*/ 2147483647 w 107"/>
                    <a:gd name="T43" fmla="*/ 2147483647 h 190"/>
                    <a:gd name="T44" fmla="*/ 2147483647 w 107"/>
                    <a:gd name="T45" fmla="*/ 2147483647 h 190"/>
                    <a:gd name="T46" fmla="*/ 2147483647 w 107"/>
                    <a:gd name="T47" fmla="*/ 2147483647 h 190"/>
                    <a:gd name="T48" fmla="*/ 2147483647 w 107"/>
                    <a:gd name="T49" fmla="*/ 2147483647 h 190"/>
                    <a:gd name="T50" fmla="*/ 2147483647 w 107"/>
                    <a:gd name="T51" fmla="*/ 2147483647 h 190"/>
                    <a:gd name="T52" fmla="*/ 2147483647 w 107"/>
                    <a:gd name="T53" fmla="*/ 2147483647 h 190"/>
                    <a:gd name="T54" fmla="*/ 2147483647 w 107"/>
                    <a:gd name="T55" fmla="*/ 2147483647 h 190"/>
                    <a:gd name="T56" fmla="*/ 2147483647 w 107"/>
                    <a:gd name="T57" fmla="*/ 2147483647 h 190"/>
                    <a:gd name="T58" fmla="*/ 2147483647 w 107"/>
                    <a:gd name="T59" fmla="*/ 0 h 190"/>
                    <a:gd name="T60" fmla="*/ 2147483647 w 107"/>
                    <a:gd name="T61" fmla="*/ 2147483647 h 19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7" h="190">
                      <a:moveTo>
                        <a:pt x="7" y="9"/>
                      </a:moveTo>
                      <a:lnTo>
                        <a:pt x="0" y="23"/>
                      </a:lnTo>
                      <a:lnTo>
                        <a:pt x="15" y="47"/>
                      </a:lnTo>
                      <a:lnTo>
                        <a:pt x="15" y="60"/>
                      </a:lnTo>
                      <a:lnTo>
                        <a:pt x="22" y="78"/>
                      </a:lnTo>
                      <a:lnTo>
                        <a:pt x="19" y="93"/>
                      </a:lnTo>
                      <a:lnTo>
                        <a:pt x="23" y="110"/>
                      </a:lnTo>
                      <a:lnTo>
                        <a:pt x="26" y="118"/>
                      </a:lnTo>
                      <a:lnTo>
                        <a:pt x="19" y="126"/>
                      </a:lnTo>
                      <a:lnTo>
                        <a:pt x="13" y="159"/>
                      </a:lnTo>
                      <a:lnTo>
                        <a:pt x="33" y="182"/>
                      </a:lnTo>
                      <a:lnTo>
                        <a:pt x="34" y="178"/>
                      </a:lnTo>
                      <a:lnTo>
                        <a:pt x="46" y="185"/>
                      </a:lnTo>
                      <a:lnTo>
                        <a:pt x="46" y="190"/>
                      </a:lnTo>
                      <a:lnTo>
                        <a:pt x="56" y="188"/>
                      </a:lnTo>
                      <a:lnTo>
                        <a:pt x="59" y="184"/>
                      </a:lnTo>
                      <a:lnTo>
                        <a:pt x="43" y="174"/>
                      </a:lnTo>
                      <a:lnTo>
                        <a:pt x="27" y="149"/>
                      </a:lnTo>
                      <a:lnTo>
                        <a:pt x="19" y="138"/>
                      </a:lnTo>
                      <a:lnTo>
                        <a:pt x="32" y="113"/>
                      </a:lnTo>
                      <a:lnTo>
                        <a:pt x="57" y="108"/>
                      </a:lnTo>
                      <a:lnTo>
                        <a:pt x="70" y="119"/>
                      </a:lnTo>
                      <a:lnTo>
                        <a:pt x="63" y="97"/>
                      </a:lnTo>
                      <a:lnTo>
                        <a:pt x="72" y="87"/>
                      </a:lnTo>
                      <a:lnTo>
                        <a:pt x="101" y="87"/>
                      </a:lnTo>
                      <a:lnTo>
                        <a:pt x="107" y="73"/>
                      </a:lnTo>
                      <a:lnTo>
                        <a:pt x="95" y="50"/>
                      </a:lnTo>
                      <a:lnTo>
                        <a:pt x="85" y="37"/>
                      </a:lnTo>
                      <a:lnTo>
                        <a:pt x="48" y="27"/>
                      </a:lnTo>
                      <a:lnTo>
                        <a:pt x="36" y="0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2" name="Freeform 329"/>
                <p:cNvSpPr>
                  <a:spLocks/>
                </p:cNvSpPr>
                <p:nvPr/>
              </p:nvSpPr>
              <p:spPr bwMode="auto">
                <a:xfrm>
                  <a:off x="7102475" y="4133850"/>
                  <a:ext cx="211138" cy="230188"/>
                </a:xfrm>
                <a:custGeom>
                  <a:avLst/>
                  <a:gdLst>
                    <a:gd name="T0" fmla="*/ 1557099446 w 10000"/>
                    <a:gd name="T1" fmla="*/ 2147483647 h 10000"/>
                    <a:gd name="T2" fmla="*/ 1795553424 w 10000"/>
                    <a:gd name="T3" fmla="*/ 2147483647 h 10000"/>
                    <a:gd name="T4" fmla="*/ 1795553424 w 10000"/>
                    <a:gd name="T5" fmla="*/ 2019481425 h 10000"/>
                    <a:gd name="T6" fmla="*/ 1561415592 w 10000"/>
                    <a:gd name="T7" fmla="*/ 1716105542 h 10000"/>
                    <a:gd name="T8" fmla="*/ 1249166454 w 10000"/>
                    <a:gd name="T9" fmla="*/ 1211740132 h 10000"/>
                    <a:gd name="T10" fmla="*/ 1014850316 w 10000"/>
                    <a:gd name="T11" fmla="*/ 806974560 h 10000"/>
                    <a:gd name="T12" fmla="*/ 1092952268 w 10000"/>
                    <a:gd name="T13" fmla="*/ 605742369 h 10000"/>
                    <a:gd name="T14" fmla="*/ 1014850316 w 10000"/>
                    <a:gd name="T15" fmla="*/ 403998332 h 10000"/>
                    <a:gd name="T16" fmla="*/ 780703130 w 10000"/>
                    <a:gd name="T17" fmla="*/ 302621350 h 10000"/>
                    <a:gd name="T18" fmla="*/ 624489387 w 10000"/>
                    <a:gd name="T19" fmla="*/ 0 h 10000"/>
                    <a:gd name="T20" fmla="*/ 546386970 w 10000"/>
                    <a:gd name="T21" fmla="*/ 0 h 10000"/>
                    <a:gd name="T22" fmla="*/ 156213743 w 10000"/>
                    <a:gd name="T23" fmla="*/ 100622449 h 10000"/>
                    <a:gd name="T24" fmla="*/ 0 w 10000"/>
                    <a:gd name="T25" fmla="*/ 403998332 h 10000"/>
                    <a:gd name="T26" fmla="*/ 78102417 w 10000"/>
                    <a:gd name="T27" fmla="*/ 605742369 h 10000"/>
                    <a:gd name="T28" fmla="*/ 156213743 w 10000"/>
                    <a:gd name="T29" fmla="*/ 1211740132 h 10000"/>
                    <a:gd name="T30" fmla="*/ 702600713 w 10000"/>
                    <a:gd name="T31" fmla="*/ 1211740132 h 10000"/>
                    <a:gd name="T32" fmla="*/ 936738546 w 10000"/>
                    <a:gd name="T33" fmla="*/ 1312362604 h 10000"/>
                    <a:gd name="T34" fmla="*/ 1327090100 w 10000"/>
                    <a:gd name="T35" fmla="*/ 2120103874 h 10000"/>
                    <a:gd name="T36" fmla="*/ 1249166454 w 10000"/>
                    <a:gd name="T37" fmla="*/ 2147483647 h 10000"/>
                    <a:gd name="T38" fmla="*/ 1557099446 w 10000"/>
                    <a:gd name="T39" fmla="*/ 2147483647 h 1000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0000" h="10000">
                      <a:moveTo>
                        <a:pt x="8672" y="9830"/>
                      </a:moveTo>
                      <a:lnTo>
                        <a:pt x="10000" y="10000"/>
                      </a:lnTo>
                      <a:lnTo>
                        <a:pt x="10000" y="7948"/>
                      </a:lnTo>
                      <a:lnTo>
                        <a:pt x="8696" y="6754"/>
                      </a:lnTo>
                      <a:lnTo>
                        <a:pt x="6957" y="4769"/>
                      </a:lnTo>
                      <a:lnTo>
                        <a:pt x="5652" y="3176"/>
                      </a:lnTo>
                      <a:lnTo>
                        <a:pt x="6087" y="2384"/>
                      </a:lnTo>
                      <a:lnTo>
                        <a:pt x="5652" y="1590"/>
                      </a:lnTo>
                      <a:lnTo>
                        <a:pt x="4348" y="1191"/>
                      </a:lnTo>
                      <a:lnTo>
                        <a:pt x="3478" y="0"/>
                      </a:lnTo>
                      <a:lnTo>
                        <a:pt x="3043" y="0"/>
                      </a:lnTo>
                      <a:lnTo>
                        <a:pt x="870" y="396"/>
                      </a:lnTo>
                      <a:lnTo>
                        <a:pt x="0" y="1590"/>
                      </a:lnTo>
                      <a:lnTo>
                        <a:pt x="435" y="2384"/>
                      </a:lnTo>
                      <a:lnTo>
                        <a:pt x="870" y="4769"/>
                      </a:lnTo>
                      <a:lnTo>
                        <a:pt x="3913" y="4769"/>
                      </a:lnTo>
                      <a:lnTo>
                        <a:pt x="5217" y="5165"/>
                      </a:lnTo>
                      <a:lnTo>
                        <a:pt x="7391" y="8344"/>
                      </a:lnTo>
                      <a:lnTo>
                        <a:pt x="6957" y="9602"/>
                      </a:lnTo>
                      <a:lnTo>
                        <a:pt x="8672" y="98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3" name="Freeform 329"/>
                <p:cNvSpPr>
                  <a:spLocks/>
                </p:cNvSpPr>
                <p:nvPr/>
              </p:nvSpPr>
              <p:spPr bwMode="auto">
                <a:xfrm>
                  <a:off x="7165975" y="4348163"/>
                  <a:ext cx="147638" cy="117475"/>
                </a:xfrm>
                <a:custGeom>
                  <a:avLst/>
                  <a:gdLst>
                    <a:gd name="T0" fmla="*/ 348872861 w 10000"/>
                    <a:gd name="T1" fmla="*/ 27209600 h 6448"/>
                    <a:gd name="T2" fmla="*/ 315095383 w 10000"/>
                    <a:gd name="T3" fmla="*/ 15074732 h 6448"/>
                    <a:gd name="T4" fmla="*/ 240533365 w 10000"/>
                    <a:gd name="T5" fmla="*/ 0 h 6448"/>
                    <a:gd name="T6" fmla="*/ 80162754 w 10000"/>
                    <a:gd name="T7" fmla="*/ 50172884 h 6448"/>
                    <a:gd name="T8" fmla="*/ 0 w 10000"/>
                    <a:gd name="T9" fmla="*/ 150615594 h 6448"/>
                    <a:gd name="T10" fmla="*/ 0 w 10000"/>
                    <a:gd name="T11" fmla="*/ 351307147 h 6448"/>
                    <a:gd name="T12" fmla="*/ 133606765 w 10000"/>
                    <a:gd name="T13" fmla="*/ 601966131 h 6448"/>
                    <a:gd name="T14" fmla="*/ 187047513 w 10000"/>
                    <a:gd name="T15" fmla="*/ 652241915 h 6448"/>
                    <a:gd name="T16" fmla="*/ 240533365 w 10000"/>
                    <a:gd name="T17" fmla="*/ 601966131 h 6448"/>
                    <a:gd name="T18" fmla="*/ 267168619 w 10000"/>
                    <a:gd name="T19" fmla="*/ 501626339 h 6448"/>
                    <a:gd name="T20" fmla="*/ 347418124 w 10000"/>
                    <a:gd name="T21" fmla="*/ 451756161 h 6448"/>
                    <a:gd name="T22" fmla="*/ 427539023 w 10000"/>
                    <a:gd name="T23" fmla="*/ 351307147 h 6448"/>
                    <a:gd name="T24" fmla="*/ 427539023 w 10000"/>
                    <a:gd name="T25" fmla="*/ 50172884 h 6448"/>
                    <a:gd name="T26" fmla="*/ 348872861 w 10000"/>
                    <a:gd name="T27" fmla="*/ 27209600 h 64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000" h="6448">
                      <a:moveTo>
                        <a:pt x="8160" y="269"/>
                      </a:moveTo>
                      <a:cubicBezTo>
                        <a:pt x="7722" y="211"/>
                        <a:pt x="7792" y="194"/>
                        <a:pt x="7370" y="149"/>
                      </a:cubicBezTo>
                      <a:lnTo>
                        <a:pt x="5626" y="0"/>
                      </a:lnTo>
                      <a:lnTo>
                        <a:pt x="1875" y="496"/>
                      </a:lnTo>
                      <a:lnTo>
                        <a:pt x="0" y="1489"/>
                      </a:lnTo>
                      <a:lnTo>
                        <a:pt x="0" y="3473"/>
                      </a:lnTo>
                      <a:lnTo>
                        <a:pt x="3125" y="5951"/>
                      </a:lnTo>
                      <a:lnTo>
                        <a:pt x="4375" y="6448"/>
                      </a:lnTo>
                      <a:lnTo>
                        <a:pt x="5626" y="5951"/>
                      </a:lnTo>
                      <a:lnTo>
                        <a:pt x="6249" y="4959"/>
                      </a:lnTo>
                      <a:lnTo>
                        <a:pt x="8126" y="4466"/>
                      </a:lnTo>
                      <a:lnTo>
                        <a:pt x="10000" y="3473"/>
                      </a:lnTo>
                      <a:lnTo>
                        <a:pt x="10000" y="496"/>
                      </a:lnTo>
                      <a:lnTo>
                        <a:pt x="8160" y="2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" name="Freeform 1"/>
              <p:cNvSpPr/>
              <p:nvPr/>
            </p:nvSpPr>
            <p:spPr>
              <a:xfrm>
                <a:off x="17328558" y="8531748"/>
                <a:ext cx="349469" cy="536964"/>
              </a:xfrm>
              <a:custGeom>
                <a:avLst/>
                <a:gdLst>
                  <a:gd name="connsiteX0" fmla="*/ 119331 w 349469"/>
                  <a:gd name="connsiteY0" fmla="*/ 8523 h 511394"/>
                  <a:gd name="connsiteX1" fmla="*/ 119331 w 349469"/>
                  <a:gd name="connsiteY1" fmla="*/ 102279 h 511394"/>
                  <a:gd name="connsiteX2" fmla="*/ 0 w 349469"/>
                  <a:gd name="connsiteY2" fmla="*/ 375022 h 511394"/>
                  <a:gd name="connsiteX3" fmla="*/ 17048 w 349469"/>
                  <a:gd name="connsiteY3" fmla="*/ 511394 h 511394"/>
                  <a:gd name="connsiteX4" fmla="*/ 17048 w 349469"/>
                  <a:gd name="connsiteY4" fmla="*/ 511394 h 511394"/>
                  <a:gd name="connsiteX5" fmla="*/ 110808 w 349469"/>
                  <a:gd name="connsiteY5" fmla="*/ 434684 h 511394"/>
                  <a:gd name="connsiteX6" fmla="*/ 93760 w 349469"/>
                  <a:gd name="connsiteY6" fmla="*/ 323883 h 511394"/>
                  <a:gd name="connsiteX7" fmla="*/ 170473 w 349469"/>
                  <a:gd name="connsiteY7" fmla="*/ 298313 h 511394"/>
                  <a:gd name="connsiteX8" fmla="*/ 213091 w 349469"/>
                  <a:gd name="connsiteY8" fmla="*/ 409115 h 511394"/>
                  <a:gd name="connsiteX9" fmla="*/ 298328 w 349469"/>
                  <a:gd name="connsiteY9" fmla="*/ 400592 h 511394"/>
                  <a:gd name="connsiteX10" fmla="*/ 315375 w 349469"/>
                  <a:gd name="connsiteY10" fmla="*/ 306836 h 511394"/>
                  <a:gd name="connsiteX11" fmla="*/ 298328 w 349469"/>
                  <a:gd name="connsiteY11" fmla="*/ 178988 h 511394"/>
                  <a:gd name="connsiteX12" fmla="*/ 349469 w 349469"/>
                  <a:gd name="connsiteY12" fmla="*/ 102279 h 511394"/>
                  <a:gd name="connsiteX13" fmla="*/ 349469 w 349469"/>
                  <a:gd name="connsiteY13" fmla="*/ 102279 h 511394"/>
                  <a:gd name="connsiteX14" fmla="*/ 289804 w 349469"/>
                  <a:gd name="connsiteY14" fmla="*/ 0 h 511394"/>
                  <a:gd name="connsiteX15" fmla="*/ 119331 w 349469"/>
                  <a:gd name="connsiteY15" fmla="*/ 8523 h 511394"/>
                  <a:gd name="connsiteX0" fmla="*/ 119331 w 349469"/>
                  <a:gd name="connsiteY0" fmla="*/ 34093 h 536964"/>
                  <a:gd name="connsiteX1" fmla="*/ 119331 w 349469"/>
                  <a:gd name="connsiteY1" fmla="*/ 127849 h 536964"/>
                  <a:gd name="connsiteX2" fmla="*/ 0 w 349469"/>
                  <a:gd name="connsiteY2" fmla="*/ 400592 h 536964"/>
                  <a:gd name="connsiteX3" fmla="*/ 17048 w 349469"/>
                  <a:gd name="connsiteY3" fmla="*/ 536964 h 536964"/>
                  <a:gd name="connsiteX4" fmla="*/ 17048 w 349469"/>
                  <a:gd name="connsiteY4" fmla="*/ 536964 h 536964"/>
                  <a:gd name="connsiteX5" fmla="*/ 110808 w 349469"/>
                  <a:gd name="connsiteY5" fmla="*/ 460254 h 536964"/>
                  <a:gd name="connsiteX6" fmla="*/ 93760 w 349469"/>
                  <a:gd name="connsiteY6" fmla="*/ 349453 h 536964"/>
                  <a:gd name="connsiteX7" fmla="*/ 170473 w 349469"/>
                  <a:gd name="connsiteY7" fmla="*/ 323883 h 536964"/>
                  <a:gd name="connsiteX8" fmla="*/ 213091 w 349469"/>
                  <a:gd name="connsiteY8" fmla="*/ 434685 h 536964"/>
                  <a:gd name="connsiteX9" fmla="*/ 298328 w 349469"/>
                  <a:gd name="connsiteY9" fmla="*/ 426162 h 536964"/>
                  <a:gd name="connsiteX10" fmla="*/ 315375 w 349469"/>
                  <a:gd name="connsiteY10" fmla="*/ 332406 h 536964"/>
                  <a:gd name="connsiteX11" fmla="*/ 298328 w 349469"/>
                  <a:gd name="connsiteY11" fmla="*/ 204558 h 536964"/>
                  <a:gd name="connsiteX12" fmla="*/ 349469 w 349469"/>
                  <a:gd name="connsiteY12" fmla="*/ 127849 h 536964"/>
                  <a:gd name="connsiteX13" fmla="*/ 349469 w 349469"/>
                  <a:gd name="connsiteY13" fmla="*/ 127849 h 536964"/>
                  <a:gd name="connsiteX14" fmla="*/ 332422 w 349469"/>
                  <a:gd name="connsiteY14" fmla="*/ 0 h 536964"/>
                  <a:gd name="connsiteX15" fmla="*/ 119331 w 349469"/>
                  <a:gd name="connsiteY15" fmla="*/ 34093 h 53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9469" h="536964">
                    <a:moveTo>
                      <a:pt x="119331" y="34093"/>
                    </a:moveTo>
                    <a:lnTo>
                      <a:pt x="119331" y="127849"/>
                    </a:lnTo>
                    <a:lnTo>
                      <a:pt x="0" y="400592"/>
                    </a:lnTo>
                    <a:lnTo>
                      <a:pt x="17048" y="536964"/>
                    </a:lnTo>
                    <a:lnTo>
                      <a:pt x="17048" y="536964"/>
                    </a:lnTo>
                    <a:lnTo>
                      <a:pt x="110808" y="460254"/>
                    </a:lnTo>
                    <a:lnTo>
                      <a:pt x="93760" y="349453"/>
                    </a:lnTo>
                    <a:lnTo>
                      <a:pt x="170473" y="323883"/>
                    </a:lnTo>
                    <a:lnTo>
                      <a:pt x="213091" y="434685"/>
                    </a:lnTo>
                    <a:lnTo>
                      <a:pt x="298328" y="426162"/>
                    </a:lnTo>
                    <a:lnTo>
                      <a:pt x="315375" y="332406"/>
                    </a:lnTo>
                    <a:lnTo>
                      <a:pt x="298328" y="204558"/>
                    </a:lnTo>
                    <a:lnTo>
                      <a:pt x="349469" y="127849"/>
                    </a:lnTo>
                    <a:lnTo>
                      <a:pt x="349469" y="127849"/>
                    </a:lnTo>
                    <a:lnTo>
                      <a:pt x="332422" y="0"/>
                    </a:lnTo>
                    <a:lnTo>
                      <a:pt x="119331" y="3409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98" name="Group 397"/>
            <p:cNvGrpSpPr/>
            <p:nvPr/>
          </p:nvGrpSpPr>
          <p:grpSpPr>
            <a:xfrm>
              <a:off x="18055325" y="1565275"/>
              <a:ext cx="1091443" cy="641729"/>
              <a:chOff x="9686925" y="1565275"/>
              <a:chExt cx="1091443" cy="641729"/>
            </a:xfrm>
          </p:grpSpPr>
          <p:sp>
            <p:nvSpPr>
              <p:cNvPr id="399" name="Freeform 398"/>
              <p:cNvSpPr/>
              <p:nvPr/>
            </p:nvSpPr>
            <p:spPr>
              <a:xfrm>
                <a:off x="10724060" y="2122823"/>
                <a:ext cx="54308" cy="84181"/>
              </a:xfrm>
              <a:custGeom>
                <a:avLst/>
                <a:gdLst>
                  <a:gd name="connsiteX0" fmla="*/ 0 w 73197"/>
                  <a:gd name="connsiteY0" fmla="*/ 95161 h 113461"/>
                  <a:gd name="connsiteX1" fmla="*/ 29279 w 73197"/>
                  <a:gd name="connsiteY1" fmla="*/ 113461 h 113461"/>
                  <a:gd name="connsiteX2" fmla="*/ 29279 w 73197"/>
                  <a:gd name="connsiteY2" fmla="*/ 113461 h 113461"/>
                  <a:gd name="connsiteX3" fmla="*/ 73197 w 73197"/>
                  <a:gd name="connsiteY3" fmla="*/ 51240 h 113461"/>
                  <a:gd name="connsiteX4" fmla="*/ 58558 w 73197"/>
                  <a:gd name="connsiteY4" fmla="*/ 0 h 113461"/>
                  <a:gd name="connsiteX5" fmla="*/ 7320 w 73197"/>
                  <a:gd name="connsiteY5" fmla="*/ 18300 h 113461"/>
                  <a:gd name="connsiteX6" fmla="*/ 0 w 73197"/>
                  <a:gd name="connsiteY6" fmla="*/ 95161 h 113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197" h="113461">
                    <a:moveTo>
                      <a:pt x="0" y="95161"/>
                    </a:moveTo>
                    <a:lnTo>
                      <a:pt x="29279" y="113461"/>
                    </a:lnTo>
                    <a:lnTo>
                      <a:pt x="29279" y="113461"/>
                    </a:lnTo>
                    <a:lnTo>
                      <a:pt x="73197" y="51240"/>
                    </a:lnTo>
                    <a:lnTo>
                      <a:pt x="58558" y="0"/>
                    </a:lnTo>
                    <a:lnTo>
                      <a:pt x="7320" y="18300"/>
                    </a:lnTo>
                    <a:lnTo>
                      <a:pt x="0" y="9516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0" name="Freeform 399"/>
              <p:cNvSpPr>
                <a:spLocks noChangeAspect="1"/>
              </p:cNvSpPr>
              <p:nvPr/>
            </p:nvSpPr>
            <p:spPr>
              <a:xfrm>
                <a:off x="10678653" y="2087828"/>
                <a:ext cx="27430" cy="50640"/>
              </a:xfrm>
              <a:custGeom>
                <a:avLst/>
                <a:gdLst>
                  <a:gd name="connsiteX0" fmla="*/ 60934 w 166766"/>
                  <a:gd name="connsiteY0" fmla="*/ 0 h 307883"/>
                  <a:gd name="connsiteX1" fmla="*/ 22449 w 166766"/>
                  <a:gd name="connsiteY1" fmla="*/ 86592 h 307883"/>
                  <a:gd name="connsiteX2" fmla="*/ 0 w 166766"/>
                  <a:gd name="connsiteY2" fmla="*/ 179598 h 307883"/>
                  <a:gd name="connsiteX3" fmla="*/ 35277 w 166766"/>
                  <a:gd name="connsiteY3" fmla="*/ 256569 h 307883"/>
                  <a:gd name="connsiteX4" fmla="*/ 70555 w 166766"/>
                  <a:gd name="connsiteY4" fmla="*/ 307883 h 307883"/>
                  <a:gd name="connsiteX5" fmla="*/ 115454 w 166766"/>
                  <a:gd name="connsiteY5" fmla="*/ 307883 h 307883"/>
                  <a:gd name="connsiteX6" fmla="*/ 153938 w 166766"/>
                  <a:gd name="connsiteY6" fmla="*/ 211670 h 307883"/>
                  <a:gd name="connsiteX7" fmla="*/ 166766 w 166766"/>
                  <a:gd name="connsiteY7" fmla="*/ 118663 h 307883"/>
                  <a:gd name="connsiteX8" fmla="*/ 121868 w 166766"/>
                  <a:gd name="connsiteY8" fmla="*/ 48107 h 307883"/>
                  <a:gd name="connsiteX9" fmla="*/ 60934 w 166766"/>
                  <a:gd name="connsiteY9" fmla="*/ 0 h 30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766" h="307883">
                    <a:moveTo>
                      <a:pt x="60934" y="0"/>
                    </a:moveTo>
                    <a:lnTo>
                      <a:pt x="22449" y="86592"/>
                    </a:lnTo>
                    <a:lnTo>
                      <a:pt x="0" y="179598"/>
                    </a:lnTo>
                    <a:lnTo>
                      <a:pt x="35277" y="256569"/>
                    </a:lnTo>
                    <a:lnTo>
                      <a:pt x="70555" y="307883"/>
                    </a:lnTo>
                    <a:lnTo>
                      <a:pt x="115454" y="307883"/>
                    </a:lnTo>
                    <a:lnTo>
                      <a:pt x="153938" y="211670"/>
                    </a:lnTo>
                    <a:lnTo>
                      <a:pt x="166766" y="118663"/>
                    </a:lnTo>
                    <a:lnTo>
                      <a:pt x="121868" y="48107"/>
                    </a:lnTo>
                    <a:lnTo>
                      <a:pt x="6093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1" name="Freeform 400"/>
              <p:cNvSpPr/>
              <p:nvPr/>
            </p:nvSpPr>
            <p:spPr>
              <a:xfrm>
                <a:off x="10490200" y="1844676"/>
                <a:ext cx="79375" cy="107950"/>
              </a:xfrm>
              <a:custGeom>
                <a:avLst/>
                <a:gdLst>
                  <a:gd name="connsiteX0" fmla="*/ 60325 w 79375"/>
                  <a:gd name="connsiteY0" fmla="*/ 104775 h 104775"/>
                  <a:gd name="connsiteX1" fmla="*/ 38100 w 79375"/>
                  <a:gd name="connsiteY1" fmla="*/ 66675 h 104775"/>
                  <a:gd name="connsiteX2" fmla="*/ 79375 w 79375"/>
                  <a:gd name="connsiteY2" fmla="*/ 47625 h 104775"/>
                  <a:gd name="connsiteX3" fmla="*/ 57150 w 79375"/>
                  <a:gd name="connsiteY3" fmla="*/ 0 h 104775"/>
                  <a:gd name="connsiteX4" fmla="*/ 0 w 79375"/>
                  <a:gd name="connsiteY4" fmla="*/ 22225 h 104775"/>
                  <a:gd name="connsiteX5" fmla="*/ 0 w 79375"/>
                  <a:gd name="connsiteY5" fmla="*/ 73025 h 104775"/>
                  <a:gd name="connsiteX6" fmla="*/ 60325 w 79375"/>
                  <a:gd name="connsiteY6" fmla="*/ 104775 h 104775"/>
                  <a:gd name="connsiteX0" fmla="*/ 60325 w 79375"/>
                  <a:gd name="connsiteY0" fmla="*/ 104775 h 107950"/>
                  <a:gd name="connsiteX1" fmla="*/ 38100 w 79375"/>
                  <a:gd name="connsiteY1" fmla="*/ 66675 h 107950"/>
                  <a:gd name="connsiteX2" fmla="*/ 79375 w 79375"/>
                  <a:gd name="connsiteY2" fmla="*/ 47625 h 107950"/>
                  <a:gd name="connsiteX3" fmla="*/ 57150 w 79375"/>
                  <a:gd name="connsiteY3" fmla="*/ 0 h 107950"/>
                  <a:gd name="connsiteX4" fmla="*/ 0 w 79375"/>
                  <a:gd name="connsiteY4" fmla="*/ 22225 h 107950"/>
                  <a:gd name="connsiteX5" fmla="*/ 0 w 79375"/>
                  <a:gd name="connsiteY5" fmla="*/ 107950 h 107950"/>
                  <a:gd name="connsiteX6" fmla="*/ 60325 w 79375"/>
                  <a:gd name="connsiteY6" fmla="*/ 104775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75" h="107950">
                    <a:moveTo>
                      <a:pt x="60325" y="104775"/>
                    </a:moveTo>
                    <a:lnTo>
                      <a:pt x="38100" y="66675"/>
                    </a:lnTo>
                    <a:lnTo>
                      <a:pt x="79375" y="47625"/>
                    </a:lnTo>
                    <a:lnTo>
                      <a:pt x="57150" y="0"/>
                    </a:lnTo>
                    <a:lnTo>
                      <a:pt x="0" y="22225"/>
                    </a:lnTo>
                    <a:lnTo>
                      <a:pt x="0" y="107950"/>
                    </a:lnTo>
                    <a:lnTo>
                      <a:pt x="60325" y="10477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2" name="Freeform 401"/>
              <p:cNvSpPr/>
              <p:nvPr/>
            </p:nvSpPr>
            <p:spPr>
              <a:xfrm>
                <a:off x="9750425" y="1565275"/>
                <a:ext cx="66675" cy="114300"/>
              </a:xfrm>
              <a:custGeom>
                <a:avLst/>
                <a:gdLst>
                  <a:gd name="connsiteX0" fmla="*/ 57150 w 76200"/>
                  <a:gd name="connsiteY0" fmla="*/ 0 h 114300"/>
                  <a:gd name="connsiteX1" fmla="*/ 76200 w 76200"/>
                  <a:gd name="connsiteY1" fmla="*/ 47625 h 114300"/>
                  <a:gd name="connsiteX2" fmla="*/ 50800 w 76200"/>
                  <a:gd name="connsiteY2" fmla="*/ 114300 h 114300"/>
                  <a:gd name="connsiteX3" fmla="*/ 0 w 76200"/>
                  <a:gd name="connsiteY3" fmla="*/ 104775 h 114300"/>
                  <a:gd name="connsiteX4" fmla="*/ 57150 w 76200"/>
                  <a:gd name="connsiteY4" fmla="*/ 0 h 114300"/>
                  <a:gd name="connsiteX0" fmla="*/ 47625 w 66675"/>
                  <a:gd name="connsiteY0" fmla="*/ 0 h 114300"/>
                  <a:gd name="connsiteX1" fmla="*/ 66675 w 66675"/>
                  <a:gd name="connsiteY1" fmla="*/ 47625 h 114300"/>
                  <a:gd name="connsiteX2" fmla="*/ 41275 w 66675"/>
                  <a:gd name="connsiteY2" fmla="*/ 114300 h 114300"/>
                  <a:gd name="connsiteX3" fmla="*/ 0 w 66675"/>
                  <a:gd name="connsiteY3" fmla="*/ 104775 h 114300"/>
                  <a:gd name="connsiteX4" fmla="*/ 47625 w 66675"/>
                  <a:gd name="connsiteY4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14300">
                    <a:moveTo>
                      <a:pt x="47625" y="0"/>
                    </a:moveTo>
                    <a:lnTo>
                      <a:pt x="66675" y="47625"/>
                    </a:lnTo>
                    <a:lnTo>
                      <a:pt x="41275" y="114300"/>
                    </a:lnTo>
                    <a:lnTo>
                      <a:pt x="0" y="104775"/>
                    </a:lnTo>
                    <a:lnTo>
                      <a:pt x="47625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>
              <a:xfrm>
                <a:off x="9686925" y="1660525"/>
                <a:ext cx="66675" cy="295275"/>
              </a:xfrm>
              <a:custGeom>
                <a:avLst/>
                <a:gdLst>
                  <a:gd name="connsiteX0" fmla="*/ 60325 w 60325"/>
                  <a:gd name="connsiteY0" fmla="*/ 0 h 269875"/>
                  <a:gd name="connsiteX1" fmla="*/ 60325 w 60325"/>
                  <a:gd name="connsiteY1" fmla="*/ 0 h 269875"/>
                  <a:gd name="connsiteX2" fmla="*/ 60325 w 60325"/>
                  <a:gd name="connsiteY2" fmla="*/ 269875 h 269875"/>
                  <a:gd name="connsiteX3" fmla="*/ 19050 w 60325"/>
                  <a:gd name="connsiteY3" fmla="*/ 171450 h 269875"/>
                  <a:gd name="connsiteX4" fmla="*/ 0 w 60325"/>
                  <a:gd name="connsiteY4" fmla="*/ 101600 h 269875"/>
                  <a:gd name="connsiteX5" fmla="*/ 60325 w 60325"/>
                  <a:gd name="connsiteY5" fmla="*/ 0 h 269875"/>
                  <a:gd name="connsiteX0" fmla="*/ 60325 w 60325"/>
                  <a:gd name="connsiteY0" fmla="*/ 0 h 276225"/>
                  <a:gd name="connsiteX1" fmla="*/ 60325 w 60325"/>
                  <a:gd name="connsiteY1" fmla="*/ 0 h 276225"/>
                  <a:gd name="connsiteX2" fmla="*/ 60325 w 60325"/>
                  <a:gd name="connsiteY2" fmla="*/ 276225 h 276225"/>
                  <a:gd name="connsiteX3" fmla="*/ 19050 w 60325"/>
                  <a:gd name="connsiteY3" fmla="*/ 171450 h 276225"/>
                  <a:gd name="connsiteX4" fmla="*/ 0 w 60325"/>
                  <a:gd name="connsiteY4" fmla="*/ 101600 h 276225"/>
                  <a:gd name="connsiteX5" fmla="*/ 60325 w 60325"/>
                  <a:gd name="connsiteY5" fmla="*/ 0 h 276225"/>
                  <a:gd name="connsiteX0" fmla="*/ 60325 w 60325"/>
                  <a:gd name="connsiteY0" fmla="*/ 0 h 276225"/>
                  <a:gd name="connsiteX1" fmla="*/ 60325 w 60325"/>
                  <a:gd name="connsiteY1" fmla="*/ 0 h 276225"/>
                  <a:gd name="connsiteX2" fmla="*/ 60325 w 60325"/>
                  <a:gd name="connsiteY2" fmla="*/ 276225 h 276225"/>
                  <a:gd name="connsiteX3" fmla="*/ 15875 w 60325"/>
                  <a:gd name="connsiteY3" fmla="*/ 187325 h 276225"/>
                  <a:gd name="connsiteX4" fmla="*/ 0 w 60325"/>
                  <a:gd name="connsiteY4" fmla="*/ 101600 h 276225"/>
                  <a:gd name="connsiteX5" fmla="*/ 60325 w 60325"/>
                  <a:gd name="connsiteY5" fmla="*/ 0 h 276225"/>
                  <a:gd name="connsiteX0" fmla="*/ 66675 w 66675"/>
                  <a:gd name="connsiteY0" fmla="*/ 0 h 276225"/>
                  <a:gd name="connsiteX1" fmla="*/ 66675 w 66675"/>
                  <a:gd name="connsiteY1" fmla="*/ 0 h 276225"/>
                  <a:gd name="connsiteX2" fmla="*/ 66675 w 66675"/>
                  <a:gd name="connsiteY2" fmla="*/ 276225 h 276225"/>
                  <a:gd name="connsiteX3" fmla="*/ 22225 w 66675"/>
                  <a:gd name="connsiteY3" fmla="*/ 187325 h 276225"/>
                  <a:gd name="connsiteX4" fmla="*/ 0 w 66675"/>
                  <a:gd name="connsiteY4" fmla="*/ 123825 h 276225"/>
                  <a:gd name="connsiteX5" fmla="*/ 66675 w 66675"/>
                  <a:gd name="connsiteY5" fmla="*/ 0 h 276225"/>
                  <a:gd name="connsiteX0" fmla="*/ 66675 w 104775"/>
                  <a:gd name="connsiteY0" fmla="*/ 0 h 247650"/>
                  <a:gd name="connsiteX1" fmla="*/ 66675 w 104775"/>
                  <a:gd name="connsiteY1" fmla="*/ 0 h 247650"/>
                  <a:gd name="connsiteX2" fmla="*/ 104775 w 104775"/>
                  <a:gd name="connsiteY2" fmla="*/ 247650 h 247650"/>
                  <a:gd name="connsiteX3" fmla="*/ 22225 w 104775"/>
                  <a:gd name="connsiteY3" fmla="*/ 187325 h 247650"/>
                  <a:gd name="connsiteX4" fmla="*/ 0 w 104775"/>
                  <a:gd name="connsiteY4" fmla="*/ 123825 h 247650"/>
                  <a:gd name="connsiteX5" fmla="*/ 66675 w 104775"/>
                  <a:gd name="connsiteY5" fmla="*/ 0 h 247650"/>
                  <a:gd name="connsiteX0" fmla="*/ 66675 w 66675"/>
                  <a:gd name="connsiteY0" fmla="*/ 0 h 295275"/>
                  <a:gd name="connsiteX1" fmla="*/ 66675 w 66675"/>
                  <a:gd name="connsiteY1" fmla="*/ 0 h 295275"/>
                  <a:gd name="connsiteX2" fmla="*/ 57150 w 66675"/>
                  <a:gd name="connsiteY2" fmla="*/ 295275 h 295275"/>
                  <a:gd name="connsiteX3" fmla="*/ 22225 w 66675"/>
                  <a:gd name="connsiteY3" fmla="*/ 187325 h 295275"/>
                  <a:gd name="connsiteX4" fmla="*/ 0 w 66675"/>
                  <a:gd name="connsiteY4" fmla="*/ 123825 h 295275"/>
                  <a:gd name="connsiteX5" fmla="*/ 66675 w 66675"/>
                  <a:gd name="connsiteY5" fmla="*/ 0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295275">
                    <a:moveTo>
                      <a:pt x="66675" y="0"/>
                    </a:moveTo>
                    <a:lnTo>
                      <a:pt x="66675" y="0"/>
                    </a:lnTo>
                    <a:lnTo>
                      <a:pt x="57150" y="295275"/>
                    </a:lnTo>
                    <a:lnTo>
                      <a:pt x="22225" y="187325"/>
                    </a:lnTo>
                    <a:lnTo>
                      <a:pt x="0" y="123825"/>
                    </a:lnTo>
                    <a:lnTo>
                      <a:pt x="66675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9525" cmpd="sng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75" name="Rectangle 74"/>
          <p:cNvSpPr/>
          <p:nvPr/>
        </p:nvSpPr>
        <p:spPr>
          <a:xfrm>
            <a:off x="0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647797" y="1193252"/>
            <a:ext cx="543808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10" name="TextBox 809"/>
          <p:cNvSpPr txBox="1"/>
          <p:nvPr/>
        </p:nvSpPr>
        <p:spPr>
          <a:xfrm>
            <a:off x="700012" y="1248661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MIDDLE EAST &amp; AFRICA</a:t>
            </a:r>
          </a:p>
        </p:txBody>
      </p:sp>
      <p:sp>
        <p:nvSpPr>
          <p:cNvPr id="811" name="TextBox 810"/>
          <p:cNvSpPr txBox="1"/>
          <p:nvPr/>
        </p:nvSpPr>
        <p:spPr>
          <a:xfrm>
            <a:off x="700014" y="1913471"/>
            <a:ext cx="4295236" cy="7031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2400"/>
              </a:spcBef>
            </a:pP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Sanofi faces bribery allegations in the Middle East and East Africa</a:t>
            </a:r>
            <a:endParaRPr 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4280471"/>
      </p:ext>
    </p:extLst>
  </p:cSld>
  <p:clrMapOvr>
    <a:masterClrMapping/>
  </p:clrMapOvr>
  <p:transition spd="slow" advClick="0" advTm="45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5642E-6 3.84437E-7 L -0.68745 3.84437E-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37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500"/>
                                        <p:tgtEl>
                                          <p:spTgt spid="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/>
        </p:nvGrpSpPr>
        <p:grpSpPr>
          <a:xfrm>
            <a:off x="-2575422" y="-4052478"/>
            <a:ext cx="20960210" cy="11923776"/>
            <a:chOff x="-2575422" y="-4052478"/>
            <a:chExt cx="20960210" cy="11923776"/>
          </a:xfrm>
        </p:grpSpPr>
        <p:grpSp>
          <p:nvGrpSpPr>
            <p:cNvPr id="3" name="Group 2"/>
            <p:cNvGrpSpPr/>
            <p:nvPr/>
          </p:nvGrpSpPr>
          <p:grpSpPr>
            <a:xfrm>
              <a:off x="-2575422" y="-4052478"/>
              <a:ext cx="20960210" cy="11923776"/>
              <a:chOff x="5368747" y="896112"/>
              <a:chExt cx="20960210" cy="11923776"/>
            </a:xfrm>
            <a:solidFill>
              <a:schemeClr val="bg1">
                <a:lumMod val="65000"/>
              </a:schemeClr>
            </a:solidFill>
          </p:grpSpPr>
          <p:grpSp>
            <p:nvGrpSpPr>
              <p:cNvPr id="209" name="Group 208"/>
              <p:cNvGrpSpPr>
                <a:grpSpLocks noChangeAspect="1"/>
              </p:cNvGrpSpPr>
              <p:nvPr/>
            </p:nvGrpSpPr>
            <p:grpSpPr>
              <a:xfrm>
                <a:off x="5368747" y="896112"/>
                <a:ext cx="20960210" cy="11923776"/>
                <a:chOff x="220663" y="1549400"/>
                <a:chExt cx="8758237" cy="4683125"/>
              </a:xfrm>
              <a:grpFill/>
            </p:grpSpPr>
            <p:sp>
              <p:nvSpPr>
                <p:cNvPr id="210" name="Freeform 321"/>
                <p:cNvSpPr>
                  <a:spLocks/>
                </p:cNvSpPr>
                <p:nvPr/>
              </p:nvSpPr>
              <p:spPr bwMode="auto">
                <a:xfrm rot="730076">
                  <a:off x="4227513" y="3382963"/>
                  <a:ext cx="360362" cy="282575"/>
                </a:xfrm>
                <a:custGeom>
                  <a:avLst/>
                  <a:gdLst>
                    <a:gd name="T0" fmla="*/ 2147483647 w 10000"/>
                    <a:gd name="T1" fmla="*/ 2147483647 h 10009"/>
                    <a:gd name="T2" fmla="*/ 2147483647 w 10000"/>
                    <a:gd name="T3" fmla="*/ 2147483647 h 10009"/>
                    <a:gd name="T4" fmla="*/ 2147483647 w 10000"/>
                    <a:gd name="T5" fmla="*/ 2147483647 h 10009"/>
                    <a:gd name="T6" fmla="*/ 2147483647 w 10000"/>
                    <a:gd name="T7" fmla="*/ 2147483647 h 10009"/>
                    <a:gd name="T8" fmla="*/ 2147483647 w 10000"/>
                    <a:gd name="T9" fmla="*/ 2147483647 h 10009"/>
                    <a:gd name="T10" fmla="*/ 2147483647 w 10000"/>
                    <a:gd name="T11" fmla="*/ 2147483647 h 10009"/>
                    <a:gd name="T12" fmla="*/ 2147483647 w 10000"/>
                    <a:gd name="T13" fmla="*/ 161364554 h 10009"/>
                    <a:gd name="T14" fmla="*/ 2147483647 w 10000"/>
                    <a:gd name="T15" fmla="*/ 2147483647 h 10009"/>
                    <a:gd name="T16" fmla="*/ 2147483647 w 10000"/>
                    <a:gd name="T17" fmla="*/ 161364554 h 10009"/>
                    <a:gd name="T18" fmla="*/ 2147483647 w 10000"/>
                    <a:gd name="T19" fmla="*/ 2147483647 h 10009"/>
                    <a:gd name="T20" fmla="*/ 0 w 10000"/>
                    <a:gd name="T21" fmla="*/ 2147483647 h 10009"/>
                    <a:gd name="T22" fmla="*/ 2147483647 w 10000"/>
                    <a:gd name="T23" fmla="*/ 2147483647 h 10009"/>
                    <a:gd name="T24" fmla="*/ 2147483647 w 10000"/>
                    <a:gd name="T25" fmla="*/ 2147483647 h 10009"/>
                    <a:gd name="T26" fmla="*/ 2147483647 w 10000"/>
                    <a:gd name="T27" fmla="*/ 2147483647 h 10009"/>
                    <a:gd name="T28" fmla="*/ 2147483647 w 10000"/>
                    <a:gd name="T29" fmla="*/ 2147483647 h 10009"/>
                    <a:gd name="T30" fmla="*/ 2147483647 w 10000"/>
                    <a:gd name="T31" fmla="*/ 2147483647 h 10009"/>
                    <a:gd name="T32" fmla="*/ 2147483647 w 10000"/>
                    <a:gd name="T33" fmla="*/ 2147483647 h 10009"/>
                    <a:gd name="T34" fmla="*/ 2147483647 w 10000"/>
                    <a:gd name="T35" fmla="*/ 2147483647 h 10009"/>
                    <a:gd name="T36" fmla="*/ 2147483647 w 10000"/>
                    <a:gd name="T37" fmla="*/ 2147483647 h 10009"/>
                    <a:gd name="T38" fmla="*/ 2147483647 w 10000"/>
                    <a:gd name="T39" fmla="*/ 2147483647 h 10009"/>
                    <a:gd name="T40" fmla="*/ 2147483647 w 10000"/>
                    <a:gd name="T41" fmla="*/ 2147483647 h 10009"/>
                    <a:gd name="T42" fmla="*/ 2147483647 w 10000"/>
                    <a:gd name="T43" fmla="*/ 2147483647 h 10009"/>
                    <a:gd name="T44" fmla="*/ 2147483647 w 10000"/>
                    <a:gd name="T45" fmla="*/ 2147483647 h 10009"/>
                    <a:gd name="T46" fmla="*/ 2147483647 w 10000"/>
                    <a:gd name="T47" fmla="*/ 2147483647 h 10009"/>
                    <a:gd name="T48" fmla="*/ 2147483647 w 10000"/>
                    <a:gd name="T49" fmla="*/ 2147483647 h 10009"/>
                    <a:gd name="T50" fmla="*/ 2147483647 w 10000"/>
                    <a:gd name="T51" fmla="*/ 2147483647 h 10009"/>
                    <a:gd name="T52" fmla="*/ 2147483647 w 10000"/>
                    <a:gd name="T53" fmla="*/ 2147483647 h 10009"/>
                    <a:gd name="T54" fmla="*/ 2147483647 w 10000"/>
                    <a:gd name="T55" fmla="*/ 2147483647 h 10009"/>
                    <a:gd name="T56" fmla="*/ 2147483647 w 10000"/>
                    <a:gd name="T57" fmla="*/ 2147483647 h 10009"/>
                    <a:gd name="T58" fmla="*/ 2147483647 w 10000"/>
                    <a:gd name="T59" fmla="*/ 2147483647 h 10009"/>
                    <a:gd name="T60" fmla="*/ 2147483647 w 10000"/>
                    <a:gd name="T61" fmla="*/ 2147483647 h 10009"/>
                    <a:gd name="T62" fmla="*/ 2147483647 w 10000"/>
                    <a:gd name="T63" fmla="*/ 2147483647 h 10009"/>
                    <a:gd name="T64" fmla="*/ 2147483647 w 10000"/>
                    <a:gd name="T65" fmla="*/ 2147483647 h 10009"/>
                    <a:gd name="T66" fmla="*/ 2147483647 w 10000"/>
                    <a:gd name="T67" fmla="*/ 2147483647 h 10009"/>
                    <a:gd name="T68" fmla="*/ 2147483647 w 10000"/>
                    <a:gd name="T69" fmla="*/ 2147483647 h 10009"/>
                    <a:gd name="T70" fmla="*/ 2147483647 w 10000"/>
                    <a:gd name="T71" fmla="*/ 2147483647 h 10009"/>
                    <a:gd name="T72" fmla="*/ 2147483647 w 10000"/>
                    <a:gd name="T73" fmla="*/ 2147483647 h 10009"/>
                    <a:gd name="T74" fmla="*/ 2147483647 w 10000"/>
                    <a:gd name="T75" fmla="*/ 2147483647 h 10009"/>
                    <a:gd name="T76" fmla="*/ 2147483647 w 10000"/>
                    <a:gd name="T77" fmla="*/ 2147483647 h 10009"/>
                    <a:gd name="T78" fmla="*/ 2147483647 w 10000"/>
                    <a:gd name="T79" fmla="*/ 2147483647 h 10009"/>
                    <a:gd name="T80" fmla="*/ 2147483647 w 10000"/>
                    <a:gd name="T81" fmla="*/ 2147483647 h 1000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9">
                      <a:moveTo>
                        <a:pt x="9121" y="1479"/>
                      </a:moveTo>
                      <a:cubicBezTo>
                        <a:pt x="8949" y="1545"/>
                        <a:pt x="8960" y="1470"/>
                        <a:pt x="8734" y="1437"/>
                      </a:cubicBezTo>
                      <a:cubicBezTo>
                        <a:pt x="8508" y="1404"/>
                        <a:pt x="8010" y="1295"/>
                        <a:pt x="7765" y="1279"/>
                      </a:cubicBezTo>
                      <a:cubicBezTo>
                        <a:pt x="7520" y="1263"/>
                        <a:pt x="7390" y="1332"/>
                        <a:pt x="7261" y="1342"/>
                      </a:cubicBezTo>
                      <a:cubicBezTo>
                        <a:pt x="7132" y="1353"/>
                        <a:pt x="7098" y="1443"/>
                        <a:pt x="6991" y="1342"/>
                      </a:cubicBezTo>
                      <a:cubicBezTo>
                        <a:pt x="6884" y="1241"/>
                        <a:pt x="6742" y="937"/>
                        <a:pt x="6618" y="734"/>
                      </a:cubicBezTo>
                      <a:cubicBezTo>
                        <a:pt x="5577" y="492"/>
                        <a:pt x="4284" y="74"/>
                        <a:pt x="3495" y="9"/>
                      </a:cubicBezTo>
                      <a:cubicBezTo>
                        <a:pt x="2706" y="-56"/>
                        <a:pt x="2420" y="231"/>
                        <a:pt x="1882" y="342"/>
                      </a:cubicBezTo>
                      <a:lnTo>
                        <a:pt x="1345" y="9"/>
                      </a:lnTo>
                      <a:lnTo>
                        <a:pt x="806" y="342"/>
                      </a:lnTo>
                      <a:cubicBezTo>
                        <a:pt x="806" y="342"/>
                        <a:pt x="268" y="1009"/>
                        <a:pt x="0" y="1009"/>
                      </a:cubicBezTo>
                      <a:lnTo>
                        <a:pt x="538" y="2676"/>
                      </a:lnTo>
                      <a:lnTo>
                        <a:pt x="1076" y="2009"/>
                      </a:lnTo>
                      <a:lnTo>
                        <a:pt x="2151" y="2342"/>
                      </a:lnTo>
                      <a:lnTo>
                        <a:pt x="2421" y="2676"/>
                      </a:lnTo>
                      <a:lnTo>
                        <a:pt x="2688" y="3009"/>
                      </a:lnTo>
                      <a:cubicBezTo>
                        <a:pt x="2600" y="3342"/>
                        <a:pt x="2510" y="3676"/>
                        <a:pt x="2421" y="4009"/>
                      </a:cubicBezTo>
                      <a:cubicBezTo>
                        <a:pt x="2330" y="4565"/>
                        <a:pt x="2241" y="5120"/>
                        <a:pt x="2151" y="5676"/>
                      </a:cubicBezTo>
                      <a:cubicBezTo>
                        <a:pt x="2062" y="6009"/>
                        <a:pt x="1971" y="6343"/>
                        <a:pt x="1882" y="6676"/>
                      </a:cubicBezTo>
                      <a:lnTo>
                        <a:pt x="1882" y="7342"/>
                      </a:lnTo>
                      <a:cubicBezTo>
                        <a:pt x="1882" y="7482"/>
                        <a:pt x="1889" y="7241"/>
                        <a:pt x="1884" y="7517"/>
                      </a:cubicBezTo>
                      <a:cubicBezTo>
                        <a:pt x="1879" y="7793"/>
                        <a:pt x="1882" y="7594"/>
                        <a:pt x="1882" y="7676"/>
                      </a:cubicBezTo>
                      <a:lnTo>
                        <a:pt x="1882" y="8009"/>
                      </a:lnTo>
                      <a:cubicBezTo>
                        <a:pt x="1792" y="8342"/>
                        <a:pt x="1703" y="8676"/>
                        <a:pt x="1613" y="9009"/>
                      </a:cubicBezTo>
                      <a:lnTo>
                        <a:pt x="2151" y="9009"/>
                      </a:lnTo>
                      <a:lnTo>
                        <a:pt x="3227" y="10009"/>
                      </a:lnTo>
                      <a:lnTo>
                        <a:pt x="4840" y="9342"/>
                      </a:lnTo>
                      <a:lnTo>
                        <a:pt x="6453" y="9009"/>
                      </a:lnTo>
                      <a:lnTo>
                        <a:pt x="7261" y="7676"/>
                      </a:lnTo>
                      <a:lnTo>
                        <a:pt x="8067" y="6342"/>
                      </a:lnTo>
                      <a:cubicBezTo>
                        <a:pt x="8067" y="6120"/>
                        <a:pt x="7941" y="6082"/>
                        <a:pt x="8067" y="5676"/>
                      </a:cubicBezTo>
                      <a:cubicBezTo>
                        <a:pt x="8193" y="5270"/>
                        <a:pt x="8503" y="4112"/>
                        <a:pt x="8822" y="3908"/>
                      </a:cubicBezTo>
                      <a:cubicBezTo>
                        <a:pt x="9185" y="3676"/>
                        <a:pt x="9126" y="3756"/>
                        <a:pt x="9189" y="3701"/>
                      </a:cubicBezTo>
                      <a:cubicBezTo>
                        <a:pt x="9252" y="3646"/>
                        <a:pt x="9284" y="3569"/>
                        <a:pt x="9318" y="3593"/>
                      </a:cubicBezTo>
                      <a:cubicBezTo>
                        <a:pt x="9388" y="3534"/>
                        <a:pt x="9296" y="3577"/>
                        <a:pt x="9415" y="3493"/>
                      </a:cubicBezTo>
                      <a:cubicBezTo>
                        <a:pt x="9534" y="3409"/>
                        <a:pt x="9908" y="3137"/>
                        <a:pt x="9969" y="2847"/>
                      </a:cubicBezTo>
                      <a:cubicBezTo>
                        <a:pt x="10030" y="2557"/>
                        <a:pt x="10018" y="1949"/>
                        <a:pt x="9783" y="1752"/>
                      </a:cubicBezTo>
                      <a:cubicBezTo>
                        <a:pt x="9774" y="1701"/>
                        <a:pt x="9763" y="1649"/>
                        <a:pt x="9754" y="1598"/>
                      </a:cubicBezTo>
                      <a:cubicBezTo>
                        <a:pt x="9738" y="1593"/>
                        <a:pt x="9576" y="1599"/>
                        <a:pt x="9561" y="1594"/>
                      </a:cubicBezTo>
                      <a:lnTo>
                        <a:pt x="9121" y="14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Freeform 322"/>
                <p:cNvSpPr>
                  <a:spLocks/>
                </p:cNvSpPr>
                <p:nvPr/>
              </p:nvSpPr>
              <p:spPr bwMode="auto">
                <a:xfrm rot="926903">
                  <a:off x="4237038" y="3402013"/>
                  <a:ext cx="90487" cy="198437"/>
                </a:xfrm>
                <a:custGeom>
                  <a:avLst/>
                  <a:gdLst>
                    <a:gd name="T0" fmla="*/ 426029799 w 10000"/>
                    <a:gd name="T1" fmla="*/ 2147483647 h 10437"/>
                    <a:gd name="T2" fmla="*/ 426029799 w 10000"/>
                    <a:gd name="T3" fmla="*/ 2147483647 h 10437"/>
                    <a:gd name="T4" fmla="*/ 441127138 w 10000"/>
                    <a:gd name="T5" fmla="*/ 2147483647 h 10437"/>
                    <a:gd name="T6" fmla="*/ 486896829 w 10000"/>
                    <a:gd name="T7" fmla="*/ 2147483647 h 10437"/>
                    <a:gd name="T8" fmla="*/ 486896829 w 10000"/>
                    <a:gd name="T9" fmla="*/ 2147483647 h 10437"/>
                    <a:gd name="T10" fmla="*/ 505393367 w 10000"/>
                    <a:gd name="T11" fmla="*/ 2147483647 h 10437"/>
                    <a:gd name="T12" fmla="*/ 547757218 w 10000"/>
                    <a:gd name="T13" fmla="*/ 2147483647 h 10437"/>
                    <a:gd name="T14" fmla="*/ 556948788 w 10000"/>
                    <a:gd name="T15" fmla="*/ 2147483647 h 10437"/>
                    <a:gd name="T16" fmla="*/ 608617535 w 10000"/>
                    <a:gd name="T17" fmla="*/ 2147483647 h 10437"/>
                    <a:gd name="T18" fmla="*/ 547757218 w 10000"/>
                    <a:gd name="T19" fmla="*/ 2147483647 h 10437"/>
                    <a:gd name="T20" fmla="*/ 486896829 w 10000"/>
                    <a:gd name="T21" fmla="*/ 1175804211 h 10437"/>
                    <a:gd name="T22" fmla="*/ 304309174 w 10000"/>
                    <a:gd name="T23" fmla="*/ 0 h 10437"/>
                    <a:gd name="T24" fmla="*/ 182587736 w 10000"/>
                    <a:gd name="T25" fmla="*/ 1175804211 h 10437"/>
                    <a:gd name="T26" fmla="*/ 121720705 w 10000"/>
                    <a:gd name="T27" fmla="*/ 2147483647 h 10437"/>
                    <a:gd name="T28" fmla="*/ 75167108 w 10000"/>
                    <a:gd name="T29" fmla="*/ 2147483647 h 10437"/>
                    <a:gd name="T30" fmla="*/ 121720705 w 10000"/>
                    <a:gd name="T31" fmla="*/ 2147483647 h 10437"/>
                    <a:gd name="T32" fmla="*/ 121720705 w 10000"/>
                    <a:gd name="T33" fmla="*/ 2147483647 h 10437"/>
                    <a:gd name="T34" fmla="*/ 13937767 w 10000"/>
                    <a:gd name="T35" fmla="*/ 2147483647 h 10437"/>
                    <a:gd name="T36" fmla="*/ 0 w 10000"/>
                    <a:gd name="T37" fmla="*/ 2147483647 h 10437"/>
                    <a:gd name="T38" fmla="*/ 39560971 w 10000"/>
                    <a:gd name="T39" fmla="*/ 2147483647 h 10437"/>
                    <a:gd name="T40" fmla="*/ 121720705 w 10000"/>
                    <a:gd name="T41" fmla="*/ 2147483647 h 10437"/>
                    <a:gd name="T42" fmla="*/ 68959129 w 10000"/>
                    <a:gd name="T43" fmla="*/ 2147483647 h 10437"/>
                    <a:gd name="T44" fmla="*/ 394566826 w 10000"/>
                    <a:gd name="T45" fmla="*/ 2147483647 h 10437"/>
                    <a:gd name="T46" fmla="*/ 436863210 w 10000"/>
                    <a:gd name="T47" fmla="*/ 2147483647 h 10437"/>
                    <a:gd name="T48" fmla="*/ 426029799 w 10000"/>
                    <a:gd name="T49" fmla="*/ 2147483647 h 10437"/>
                    <a:gd name="T50" fmla="*/ 426029799 w 10000"/>
                    <a:gd name="T51" fmla="*/ 2147483647 h 104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0" h="10437">
                      <a:moveTo>
                        <a:pt x="7000" y="8110"/>
                      </a:moveTo>
                      <a:lnTo>
                        <a:pt x="7000" y="7638"/>
                      </a:lnTo>
                      <a:cubicBezTo>
                        <a:pt x="7083" y="7334"/>
                        <a:pt x="7165" y="7030"/>
                        <a:pt x="7248" y="6726"/>
                      </a:cubicBezTo>
                      <a:lnTo>
                        <a:pt x="8000" y="5748"/>
                      </a:lnTo>
                      <a:lnTo>
                        <a:pt x="8000" y="5276"/>
                      </a:lnTo>
                      <a:cubicBezTo>
                        <a:pt x="8101" y="4899"/>
                        <a:pt x="8203" y="4522"/>
                        <a:pt x="8304" y="4145"/>
                      </a:cubicBezTo>
                      <a:lnTo>
                        <a:pt x="9000" y="3386"/>
                      </a:lnTo>
                      <a:cubicBezTo>
                        <a:pt x="9050" y="3079"/>
                        <a:pt x="9101" y="2772"/>
                        <a:pt x="9151" y="2465"/>
                      </a:cubicBezTo>
                      <a:lnTo>
                        <a:pt x="10000" y="1496"/>
                      </a:lnTo>
                      <a:lnTo>
                        <a:pt x="9000" y="1024"/>
                      </a:lnTo>
                      <a:lnTo>
                        <a:pt x="8000" y="472"/>
                      </a:lnTo>
                      <a:lnTo>
                        <a:pt x="5000" y="0"/>
                      </a:lnTo>
                      <a:lnTo>
                        <a:pt x="3000" y="472"/>
                      </a:lnTo>
                      <a:lnTo>
                        <a:pt x="2000" y="1024"/>
                      </a:lnTo>
                      <a:lnTo>
                        <a:pt x="1235" y="1429"/>
                      </a:lnTo>
                      <a:lnTo>
                        <a:pt x="2000" y="2913"/>
                      </a:lnTo>
                      <a:lnTo>
                        <a:pt x="2000" y="4803"/>
                      </a:lnTo>
                      <a:lnTo>
                        <a:pt x="229" y="6206"/>
                      </a:lnTo>
                      <a:cubicBezTo>
                        <a:pt x="153" y="6526"/>
                        <a:pt x="76" y="6845"/>
                        <a:pt x="0" y="7165"/>
                      </a:cubicBezTo>
                      <a:lnTo>
                        <a:pt x="650" y="7719"/>
                      </a:lnTo>
                      <a:lnTo>
                        <a:pt x="2000" y="7638"/>
                      </a:lnTo>
                      <a:lnTo>
                        <a:pt x="1133" y="10397"/>
                      </a:lnTo>
                      <a:lnTo>
                        <a:pt x="6483" y="10437"/>
                      </a:lnTo>
                      <a:cubicBezTo>
                        <a:pt x="6656" y="10000"/>
                        <a:pt x="7005" y="9867"/>
                        <a:pt x="7178" y="9430"/>
                      </a:cubicBezTo>
                      <a:cubicBezTo>
                        <a:pt x="7119" y="9305"/>
                        <a:pt x="7059" y="9180"/>
                        <a:pt x="7000" y="9055"/>
                      </a:cubicBezTo>
                      <a:lnTo>
                        <a:pt x="7000" y="81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2" name="Freeform 341"/>
                <p:cNvSpPr>
                  <a:spLocks/>
                </p:cNvSpPr>
                <p:nvPr/>
              </p:nvSpPr>
              <p:spPr bwMode="auto">
                <a:xfrm>
                  <a:off x="4767263" y="3276600"/>
                  <a:ext cx="190500" cy="84138"/>
                </a:xfrm>
                <a:custGeom>
                  <a:avLst/>
                  <a:gdLst>
                    <a:gd name="T0" fmla="*/ 2147483647 w 10000"/>
                    <a:gd name="T1" fmla="*/ 230353942 h 10000"/>
                    <a:gd name="T2" fmla="*/ 2147483647 w 10000"/>
                    <a:gd name="T3" fmla="*/ 153542679 h 10000"/>
                    <a:gd name="T4" fmla="*/ 2147483647 w 10000"/>
                    <a:gd name="T5" fmla="*/ 153542679 h 10000"/>
                    <a:gd name="T6" fmla="*/ 2147483647 w 10000"/>
                    <a:gd name="T7" fmla="*/ 76771339 h 10000"/>
                    <a:gd name="T8" fmla="*/ 2147483647 w 10000"/>
                    <a:gd name="T9" fmla="*/ 38383015 h 10000"/>
                    <a:gd name="T10" fmla="*/ 2147483647 w 10000"/>
                    <a:gd name="T11" fmla="*/ 38383015 h 10000"/>
                    <a:gd name="T12" fmla="*/ 2147483647 w 10000"/>
                    <a:gd name="T13" fmla="*/ 0 h 10000"/>
                    <a:gd name="T14" fmla="*/ 2147483647 w 10000"/>
                    <a:gd name="T15" fmla="*/ 38383015 h 10000"/>
                    <a:gd name="T16" fmla="*/ 2147483647 w 10000"/>
                    <a:gd name="T17" fmla="*/ 38383015 h 10000"/>
                    <a:gd name="T18" fmla="*/ 2147483647 w 10000"/>
                    <a:gd name="T19" fmla="*/ 76771339 h 10000"/>
                    <a:gd name="T20" fmla="*/ 2147483647 w 10000"/>
                    <a:gd name="T21" fmla="*/ 115154355 h 10000"/>
                    <a:gd name="T22" fmla="*/ 2147483647 w 10000"/>
                    <a:gd name="T23" fmla="*/ 191925686 h 10000"/>
                    <a:gd name="T24" fmla="*/ 2147483647 w 10000"/>
                    <a:gd name="T25" fmla="*/ 230353942 h 10000"/>
                    <a:gd name="T26" fmla="*/ 2147483647 w 10000"/>
                    <a:gd name="T27" fmla="*/ 230353942 h 10000"/>
                    <a:gd name="T28" fmla="*/ 2147483647 w 10000"/>
                    <a:gd name="T29" fmla="*/ 268737521 h 10000"/>
                    <a:gd name="T30" fmla="*/ 2147483647 w 10000"/>
                    <a:gd name="T31" fmla="*/ 268737521 h 10000"/>
                    <a:gd name="T32" fmla="*/ 1048843394 w 10000"/>
                    <a:gd name="T33" fmla="*/ 268737521 h 10000"/>
                    <a:gd name="T34" fmla="*/ 0 w 10000"/>
                    <a:gd name="T35" fmla="*/ 268737521 h 10000"/>
                    <a:gd name="T36" fmla="*/ 1048843394 w 10000"/>
                    <a:gd name="T37" fmla="*/ 307125281 h 10000"/>
                    <a:gd name="T38" fmla="*/ 2147483647 w 10000"/>
                    <a:gd name="T39" fmla="*/ 383896612 h 10000"/>
                    <a:gd name="T40" fmla="*/ 2147483647 w 10000"/>
                    <a:gd name="T41" fmla="*/ 422280200 h 10000"/>
                    <a:gd name="T42" fmla="*/ 2147483647 w 10000"/>
                    <a:gd name="T43" fmla="*/ 383896612 h 10000"/>
                    <a:gd name="T44" fmla="*/ 2147483647 w 10000"/>
                    <a:gd name="T45" fmla="*/ 383896612 h 10000"/>
                    <a:gd name="T46" fmla="*/ 2147483647 w 10000"/>
                    <a:gd name="T47" fmla="*/ 422280200 h 10000"/>
                    <a:gd name="T48" fmla="*/ 2147483647 w 10000"/>
                    <a:gd name="T49" fmla="*/ 422280200 h 10000"/>
                    <a:gd name="T50" fmla="*/ 2147483647 w 10000"/>
                    <a:gd name="T51" fmla="*/ 422280200 h 10000"/>
                    <a:gd name="T52" fmla="*/ 2147483647 w 10000"/>
                    <a:gd name="T53" fmla="*/ 345508860 h 10000"/>
                    <a:gd name="T54" fmla="*/ 2147483647 w 10000"/>
                    <a:gd name="T55" fmla="*/ 345508860 h 10000"/>
                    <a:gd name="T56" fmla="*/ 2147483647 w 10000"/>
                    <a:gd name="T57" fmla="*/ 230353942 h 1000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0000" h="10000">
                      <a:moveTo>
                        <a:pt x="9583" y="5455"/>
                      </a:moveTo>
                      <a:lnTo>
                        <a:pt x="10000" y="3636"/>
                      </a:lnTo>
                      <a:lnTo>
                        <a:pt x="9583" y="1818"/>
                      </a:lnTo>
                      <a:lnTo>
                        <a:pt x="9583" y="909"/>
                      </a:lnTo>
                      <a:lnTo>
                        <a:pt x="9167" y="909"/>
                      </a:lnTo>
                      <a:lnTo>
                        <a:pt x="7500" y="0"/>
                      </a:lnTo>
                      <a:lnTo>
                        <a:pt x="7083" y="909"/>
                      </a:lnTo>
                      <a:lnTo>
                        <a:pt x="5833" y="909"/>
                      </a:lnTo>
                      <a:lnTo>
                        <a:pt x="5417" y="1818"/>
                      </a:lnTo>
                      <a:lnTo>
                        <a:pt x="4583" y="2727"/>
                      </a:lnTo>
                      <a:lnTo>
                        <a:pt x="5000" y="4545"/>
                      </a:lnTo>
                      <a:cubicBezTo>
                        <a:pt x="5000" y="4545"/>
                        <a:pt x="5000" y="5455"/>
                        <a:pt x="4583" y="5455"/>
                      </a:cubicBezTo>
                      <a:lnTo>
                        <a:pt x="4167" y="5455"/>
                      </a:lnTo>
                      <a:lnTo>
                        <a:pt x="2500" y="6364"/>
                      </a:lnTo>
                      <a:lnTo>
                        <a:pt x="1667" y="6364"/>
                      </a:lnTo>
                      <a:lnTo>
                        <a:pt x="417" y="6364"/>
                      </a:lnTo>
                      <a:lnTo>
                        <a:pt x="0" y="6364"/>
                      </a:lnTo>
                      <a:lnTo>
                        <a:pt x="417" y="7273"/>
                      </a:lnTo>
                      <a:lnTo>
                        <a:pt x="1250" y="9091"/>
                      </a:lnTo>
                      <a:lnTo>
                        <a:pt x="1667" y="10000"/>
                      </a:lnTo>
                      <a:lnTo>
                        <a:pt x="2083" y="9091"/>
                      </a:lnTo>
                      <a:lnTo>
                        <a:pt x="3750" y="9091"/>
                      </a:lnTo>
                      <a:lnTo>
                        <a:pt x="5417" y="10000"/>
                      </a:lnTo>
                      <a:lnTo>
                        <a:pt x="5833" y="10000"/>
                      </a:lnTo>
                      <a:lnTo>
                        <a:pt x="7500" y="10000"/>
                      </a:lnTo>
                      <a:lnTo>
                        <a:pt x="8750" y="8182"/>
                      </a:lnTo>
                      <a:lnTo>
                        <a:pt x="9167" y="8182"/>
                      </a:lnTo>
                      <a:cubicBezTo>
                        <a:pt x="9306" y="7273"/>
                        <a:pt x="9444" y="6364"/>
                        <a:pt x="9583" y="545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3" name="Freeform 342"/>
                <p:cNvSpPr>
                  <a:spLocks/>
                </p:cNvSpPr>
                <p:nvPr/>
              </p:nvSpPr>
              <p:spPr bwMode="auto">
                <a:xfrm rot="471028">
                  <a:off x="4440238" y="3171825"/>
                  <a:ext cx="304800" cy="293688"/>
                </a:xfrm>
                <a:custGeom>
                  <a:avLst/>
                  <a:gdLst>
                    <a:gd name="T0" fmla="*/ 2147483647 w 10043"/>
                    <a:gd name="T1" fmla="*/ 2147483647 h 10000"/>
                    <a:gd name="T2" fmla="*/ 2147483647 w 10043"/>
                    <a:gd name="T3" fmla="*/ 2147483647 h 10000"/>
                    <a:gd name="T4" fmla="*/ 2147483647 w 10043"/>
                    <a:gd name="T5" fmla="*/ 2147483647 h 10000"/>
                    <a:gd name="T6" fmla="*/ 2147483647 w 10043"/>
                    <a:gd name="T7" fmla="*/ 2147483647 h 10000"/>
                    <a:gd name="T8" fmla="*/ 2147483647 w 10043"/>
                    <a:gd name="T9" fmla="*/ 2147483647 h 10000"/>
                    <a:gd name="T10" fmla="*/ 2147483647 w 10043"/>
                    <a:gd name="T11" fmla="*/ 2147483647 h 10000"/>
                    <a:gd name="T12" fmla="*/ 2147483647 w 10043"/>
                    <a:gd name="T13" fmla="*/ 2147483647 h 10000"/>
                    <a:gd name="T14" fmla="*/ 2147483647 w 10043"/>
                    <a:gd name="T15" fmla="*/ 2147483647 h 10000"/>
                    <a:gd name="T16" fmla="*/ 2147483647 w 10043"/>
                    <a:gd name="T17" fmla="*/ 2147483647 h 10000"/>
                    <a:gd name="T18" fmla="*/ 2147483647 w 10043"/>
                    <a:gd name="T19" fmla="*/ 2147483647 h 10000"/>
                    <a:gd name="T20" fmla="*/ 2147483647 w 10043"/>
                    <a:gd name="T21" fmla="*/ 2147483647 h 10000"/>
                    <a:gd name="T22" fmla="*/ 2147483647 w 10043"/>
                    <a:gd name="T23" fmla="*/ 2147483647 h 10000"/>
                    <a:gd name="T24" fmla="*/ 2147483647 w 10043"/>
                    <a:gd name="T25" fmla="*/ 2147483647 h 10000"/>
                    <a:gd name="T26" fmla="*/ 2147483647 w 10043"/>
                    <a:gd name="T27" fmla="*/ 2147483647 h 10000"/>
                    <a:gd name="T28" fmla="*/ 2147483647 w 10043"/>
                    <a:gd name="T29" fmla="*/ 2147483647 h 10000"/>
                    <a:gd name="T30" fmla="*/ 2147483647 w 10043"/>
                    <a:gd name="T31" fmla="*/ 2147483647 h 10000"/>
                    <a:gd name="T32" fmla="*/ 2147483647 w 10043"/>
                    <a:gd name="T33" fmla="*/ 2147483647 h 10000"/>
                    <a:gd name="T34" fmla="*/ 2147483647 w 10043"/>
                    <a:gd name="T35" fmla="*/ 2147483647 h 10000"/>
                    <a:gd name="T36" fmla="*/ 2147483647 w 10043"/>
                    <a:gd name="T37" fmla="*/ 2147483647 h 10000"/>
                    <a:gd name="T38" fmla="*/ 2147483647 w 10043"/>
                    <a:gd name="T39" fmla="*/ 2147483647 h 10000"/>
                    <a:gd name="T40" fmla="*/ 2147483647 w 10043"/>
                    <a:gd name="T41" fmla="*/ 0 h 10000"/>
                    <a:gd name="T42" fmla="*/ 2147483647 w 10043"/>
                    <a:gd name="T43" fmla="*/ 2147483647 h 10000"/>
                    <a:gd name="T44" fmla="*/ 2147483647 w 10043"/>
                    <a:gd name="T45" fmla="*/ 2147483647 h 10000"/>
                    <a:gd name="T46" fmla="*/ 2147483647 w 10043"/>
                    <a:gd name="T47" fmla="*/ 2147483647 h 10000"/>
                    <a:gd name="T48" fmla="*/ 2147483647 w 10043"/>
                    <a:gd name="T49" fmla="*/ 2147483647 h 10000"/>
                    <a:gd name="T50" fmla="*/ 2147483647 w 10043"/>
                    <a:gd name="T51" fmla="*/ 2147483647 h 10000"/>
                    <a:gd name="T52" fmla="*/ 2147483647 w 10043"/>
                    <a:gd name="T53" fmla="*/ 2147483647 h 10000"/>
                    <a:gd name="T54" fmla="*/ 2147483647 w 10043"/>
                    <a:gd name="T55" fmla="*/ 2147483647 h 10000"/>
                    <a:gd name="T56" fmla="*/ 2147483647 w 10043"/>
                    <a:gd name="T57" fmla="*/ 2147483647 h 10000"/>
                    <a:gd name="T58" fmla="*/ 2147483647 w 10043"/>
                    <a:gd name="T59" fmla="*/ 2147483647 h 10000"/>
                    <a:gd name="T60" fmla="*/ 2147483647 w 10043"/>
                    <a:gd name="T61" fmla="*/ 2147483647 h 10000"/>
                    <a:gd name="T62" fmla="*/ 2147483647 w 10043"/>
                    <a:gd name="T63" fmla="*/ 2147483647 h 10000"/>
                    <a:gd name="T64" fmla="*/ 2147483647 w 10043"/>
                    <a:gd name="T65" fmla="*/ 2147483647 h 10000"/>
                    <a:gd name="T66" fmla="*/ 852645632 w 10043"/>
                    <a:gd name="T67" fmla="*/ 2147483647 h 10000"/>
                    <a:gd name="T68" fmla="*/ 2147483647 w 10043"/>
                    <a:gd name="T69" fmla="*/ 2147483647 h 10000"/>
                    <a:gd name="T70" fmla="*/ 2147483647 w 10043"/>
                    <a:gd name="T71" fmla="*/ 2147483647 h 10000"/>
                    <a:gd name="T72" fmla="*/ 2147483647 w 10043"/>
                    <a:gd name="T73" fmla="*/ 2147483647 h 10000"/>
                    <a:gd name="T74" fmla="*/ 2147483647 w 10043"/>
                    <a:gd name="T75" fmla="*/ 2147483647 h 10000"/>
                    <a:gd name="T76" fmla="*/ 2147483647 w 10043"/>
                    <a:gd name="T77" fmla="*/ 2147483647 h 10000"/>
                    <a:gd name="T78" fmla="*/ 2147483647 w 10043"/>
                    <a:gd name="T79" fmla="*/ 2147483647 h 10000"/>
                    <a:gd name="T80" fmla="*/ 2147483647 w 10043"/>
                    <a:gd name="T81" fmla="*/ 2147483647 h 10000"/>
                    <a:gd name="T82" fmla="*/ 2147483647 w 10043"/>
                    <a:gd name="T83" fmla="*/ 2147483647 h 10000"/>
                    <a:gd name="T84" fmla="*/ 2147483647 w 10043"/>
                    <a:gd name="T85" fmla="*/ 2147483647 h 10000"/>
                    <a:gd name="T86" fmla="*/ 2147483647 w 10043"/>
                    <a:gd name="T87" fmla="*/ 2147483647 h 10000"/>
                    <a:gd name="T88" fmla="*/ 2147483647 w 10043"/>
                    <a:gd name="T89" fmla="*/ 2147483647 h 10000"/>
                    <a:gd name="T90" fmla="*/ 2147483647 w 10043"/>
                    <a:gd name="T91" fmla="*/ 2147483647 h 10000"/>
                    <a:gd name="T92" fmla="*/ 2147483647 w 10043"/>
                    <a:gd name="T93" fmla="*/ 2147483647 h 10000"/>
                    <a:gd name="T94" fmla="*/ 2147483647 w 10043"/>
                    <a:gd name="T95" fmla="*/ 2147483647 h 10000"/>
                    <a:gd name="T96" fmla="*/ 2147483647 w 10043"/>
                    <a:gd name="T97" fmla="*/ 2147483647 h 10000"/>
                    <a:gd name="T98" fmla="*/ 2147483647 w 10043"/>
                    <a:gd name="T99" fmla="*/ 2147483647 h 10000"/>
                    <a:gd name="T100" fmla="*/ 2147483647 w 10043"/>
                    <a:gd name="T101" fmla="*/ 2147483647 h 10000"/>
                    <a:gd name="T102" fmla="*/ 2147483647 w 10043"/>
                    <a:gd name="T103" fmla="*/ 2147483647 h 10000"/>
                    <a:gd name="T104" fmla="*/ 2147483647 w 10043"/>
                    <a:gd name="T105" fmla="*/ 2147483647 h 10000"/>
                    <a:gd name="T106" fmla="*/ 2147483647 w 10043"/>
                    <a:gd name="T107" fmla="*/ 2147483647 h 10000"/>
                    <a:gd name="T108" fmla="*/ 2147483647 w 10043"/>
                    <a:gd name="T109" fmla="*/ 2147483647 h 10000"/>
                    <a:gd name="T110" fmla="*/ 2147483647 w 10043"/>
                    <a:gd name="T111" fmla="*/ 2147483647 h 10000"/>
                    <a:gd name="T112" fmla="*/ 2147483647 w 10043"/>
                    <a:gd name="T113" fmla="*/ 2147483647 h 10000"/>
                    <a:gd name="T114" fmla="*/ 2147483647 w 10043"/>
                    <a:gd name="T115" fmla="*/ 2147483647 h 10000"/>
                    <a:gd name="T116" fmla="*/ 2147483647 w 10043"/>
                    <a:gd name="T117" fmla="*/ 2147483647 h 10000"/>
                    <a:gd name="T118" fmla="*/ 2147483647 w 10043"/>
                    <a:gd name="T119" fmla="*/ 2147483647 h 10000"/>
                    <a:gd name="T120" fmla="*/ 2147483647 w 10043"/>
                    <a:gd name="T121" fmla="*/ 2147483647 h 100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043" h="10000">
                      <a:moveTo>
                        <a:pt x="9119" y="7195"/>
                      </a:moveTo>
                      <a:cubicBezTo>
                        <a:pt x="9204" y="7033"/>
                        <a:pt x="9249" y="6746"/>
                        <a:pt x="9276" y="6559"/>
                      </a:cubicBezTo>
                      <a:cubicBezTo>
                        <a:pt x="9302" y="6372"/>
                        <a:pt x="9276" y="6235"/>
                        <a:pt x="9276" y="6074"/>
                      </a:cubicBezTo>
                      <a:cubicBezTo>
                        <a:pt x="9191" y="5911"/>
                        <a:pt x="9105" y="5750"/>
                        <a:pt x="9020" y="5588"/>
                      </a:cubicBezTo>
                      <a:cubicBezTo>
                        <a:pt x="8849" y="5588"/>
                        <a:pt x="8579" y="5641"/>
                        <a:pt x="8508" y="5588"/>
                      </a:cubicBezTo>
                      <a:cubicBezTo>
                        <a:pt x="8437" y="5534"/>
                        <a:pt x="8566" y="5375"/>
                        <a:pt x="8596" y="5268"/>
                      </a:cubicBezTo>
                      <a:cubicBezTo>
                        <a:pt x="8822" y="4969"/>
                        <a:pt x="9120" y="4562"/>
                        <a:pt x="9276" y="4373"/>
                      </a:cubicBezTo>
                      <a:cubicBezTo>
                        <a:pt x="9431" y="4183"/>
                        <a:pt x="9446" y="4210"/>
                        <a:pt x="9531" y="4129"/>
                      </a:cubicBezTo>
                      <a:lnTo>
                        <a:pt x="9531" y="3158"/>
                      </a:lnTo>
                      <a:lnTo>
                        <a:pt x="10043" y="2672"/>
                      </a:lnTo>
                      <a:lnTo>
                        <a:pt x="9276" y="2429"/>
                      </a:lnTo>
                      <a:lnTo>
                        <a:pt x="8764" y="2186"/>
                      </a:lnTo>
                      <a:lnTo>
                        <a:pt x="7996" y="1943"/>
                      </a:lnTo>
                      <a:lnTo>
                        <a:pt x="7741" y="1700"/>
                      </a:lnTo>
                      <a:lnTo>
                        <a:pt x="7229" y="1457"/>
                      </a:lnTo>
                      <a:lnTo>
                        <a:pt x="6717" y="1215"/>
                      </a:lnTo>
                      <a:lnTo>
                        <a:pt x="6461" y="729"/>
                      </a:lnTo>
                      <a:lnTo>
                        <a:pt x="5950" y="486"/>
                      </a:lnTo>
                      <a:lnTo>
                        <a:pt x="5694" y="0"/>
                      </a:lnTo>
                      <a:lnTo>
                        <a:pt x="5182" y="243"/>
                      </a:lnTo>
                      <a:lnTo>
                        <a:pt x="4671" y="1215"/>
                      </a:lnTo>
                      <a:cubicBezTo>
                        <a:pt x="4586" y="1296"/>
                        <a:pt x="4545" y="1311"/>
                        <a:pt x="4415" y="1457"/>
                      </a:cubicBezTo>
                      <a:cubicBezTo>
                        <a:pt x="4285" y="1603"/>
                        <a:pt x="4129" y="1996"/>
                        <a:pt x="3890" y="2092"/>
                      </a:cubicBezTo>
                      <a:cubicBezTo>
                        <a:pt x="3651" y="2188"/>
                        <a:pt x="3168" y="2108"/>
                        <a:pt x="2979" y="2034"/>
                      </a:cubicBezTo>
                      <a:cubicBezTo>
                        <a:pt x="2790" y="1960"/>
                        <a:pt x="2862" y="1718"/>
                        <a:pt x="2757" y="1649"/>
                      </a:cubicBezTo>
                      <a:cubicBezTo>
                        <a:pt x="2652" y="1580"/>
                        <a:pt x="2418" y="1522"/>
                        <a:pt x="2348" y="1621"/>
                      </a:cubicBezTo>
                      <a:cubicBezTo>
                        <a:pt x="2279" y="1720"/>
                        <a:pt x="2337" y="2029"/>
                        <a:pt x="2340" y="2245"/>
                      </a:cubicBezTo>
                      <a:cubicBezTo>
                        <a:pt x="2343" y="2461"/>
                        <a:pt x="2491" y="2803"/>
                        <a:pt x="2368" y="2915"/>
                      </a:cubicBezTo>
                      <a:cubicBezTo>
                        <a:pt x="2245" y="3027"/>
                        <a:pt x="1781" y="2985"/>
                        <a:pt x="1601" y="2915"/>
                      </a:cubicBezTo>
                      <a:cubicBezTo>
                        <a:pt x="1421" y="2845"/>
                        <a:pt x="1442" y="2545"/>
                        <a:pt x="1289" y="2497"/>
                      </a:cubicBezTo>
                      <a:cubicBezTo>
                        <a:pt x="1136" y="2449"/>
                        <a:pt x="893" y="2584"/>
                        <a:pt x="684" y="2625"/>
                      </a:cubicBezTo>
                      <a:cubicBezTo>
                        <a:pt x="475" y="2666"/>
                        <a:pt x="131" y="2638"/>
                        <a:pt x="33" y="2742"/>
                      </a:cubicBezTo>
                      <a:cubicBezTo>
                        <a:pt x="-65" y="2846"/>
                        <a:pt x="82" y="3088"/>
                        <a:pt x="94" y="3251"/>
                      </a:cubicBezTo>
                      <a:cubicBezTo>
                        <a:pt x="106" y="3414"/>
                        <a:pt x="-17" y="3533"/>
                        <a:pt x="105" y="3720"/>
                      </a:cubicBezTo>
                      <a:cubicBezTo>
                        <a:pt x="228" y="3907"/>
                        <a:pt x="584" y="4264"/>
                        <a:pt x="833" y="4373"/>
                      </a:cubicBezTo>
                      <a:cubicBezTo>
                        <a:pt x="1082" y="4481"/>
                        <a:pt x="1345" y="4373"/>
                        <a:pt x="1601" y="4373"/>
                      </a:cubicBezTo>
                      <a:lnTo>
                        <a:pt x="1856" y="4616"/>
                      </a:lnTo>
                      <a:lnTo>
                        <a:pt x="1856" y="4859"/>
                      </a:lnTo>
                      <a:lnTo>
                        <a:pt x="2112" y="5345"/>
                      </a:lnTo>
                      <a:cubicBezTo>
                        <a:pt x="2197" y="5588"/>
                        <a:pt x="2283" y="5831"/>
                        <a:pt x="2368" y="6074"/>
                      </a:cubicBezTo>
                      <a:lnTo>
                        <a:pt x="2624" y="6316"/>
                      </a:lnTo>
                      <a:cubicBezTo>
                        <a:pt x="2624" y="6559"/>
                        <a:pt x="2696" y="6675"/>
                        <a:pt x="2624" y="7045"/>
                      </a:cubicBezTo>
                      <a:cubicBezTo>
                        <a:pt x="2551" y="7414"/>
                        <a:pt x="2272" y="8240"/>
                        <a:pt x="2188" y="8533"/>
                      </a:cubicBezTo>
                      <a:cubicBezTo>
                        <a:pt x="2104" y="8826"/>
                        <a:pt x="2064" y="8649"/>
                        <a:pt x="2118" y="8804"/>
                      </a:cubicBezTo>
                      <a:cubicBezTo>
                        <a:pt x="2173" y="8958"/>
                        <a:pt x="2390" y="9351"/>
                        <a:pt x="2516" y="9462"/>
                      </a:cubicBezTo>
                      <a:cubicBezTo>
                        <a:pt x="2643" y="9574"/>
                        <a:pt x="2734" y="9472"/>
                        <a:pt x="2880" y="9474"/>
                      </a:cubicBezTo>
                      <a:cubicBezTo>
                        <a:pt x="3025" y="9476"/>
                        <a:pt x="3220" y="9474"/>
                        <a:pt x="3391" y="9474"/>
                      </a:cubicBezTo>
                      <a:lnTo>
                        <a:pt x="4159" y="9717"/>
                      </a:lnTo>
                      <a:lnTo>
                        <a:pt x="4671" y="9717"/>
                      </a:lnTo>
                      <a:lnTo>
                        <a:pt x="5438" y="9960"/>
                      </a:lnTo>
                      <a:cubicBezTo>
                        <a:pt x="5609" y="9960"/>
                        <a:pt x="5793" y="10051"/>
                        <a:pt x="5950" y="9960"/>
                      </a:cubicBezTo>
                      <a:cubicBezTo>
                        <a:pt x="6106" y="9870"/>
                        <a:pt x="6222" y="9506"/>
                        <a:pt x="6375" y="9413"/>
                      </a:cubicBezTo>
                      <a:cubicBezTo>
                        <a:pt x="6529" y="9321"/>
                        <a:pt x="6594" y="9367"/>
                        <a:pt x="6869" y="9401"/>
                      </a:cubicBezTo>
                      <a:cubicBezTo>
                        <a:pt x="7143" y="9436"/>
                        <a:pt x="7722" y="9569"/>
                        <a:pt x="8022" y="9625"/>
                      </a:cubicBezTo>
                      <a:cubicBezTo>
                        <a:pt x="8322" y="9682"/>
                        <a:pt x="8393" y="9858"/>
                        <a:pt x="8668" y="9743"/>
                      </a:cubicBezTo>
                      <a:cubicBezTo>
                        <a:pt x="8942" y="9628"/>
                        <a:pt x="9580" y="8937"/>
                        <a:pt x="9665" y="8937"/>
                      </a:cubicBezTo>
                      <a:lnTo>
                        <a:pt x="9079" y="8091"/>
                      </a:lnTo>
                      <a:cubicBezTo>
                        <a:pt x="9008" y="7886"/>
                        <a:pt x="8985" y="7957"/>
                        <a:pt x="8942" y="7836"/>
                      </a:cubicBezTo>
                      <a:cubicBezTo>
                        <a:pt x="8899" y="7714"/>
                        <a:pt x="9114" y="7387"/>
                        <a:pt x="9119" y="719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4" name="Freeform 343"/>
                <p:cNvSpPr>
                  <a:spLocks/>
                </p:cNvSpPr>
                <p:nvPr/>
              </p:nvSpPr>
              <p:spPr bwMode="auto">
                <a:xfrm>
                  <a:off x="4699000" y="3348038"/>
                  <a:ext cx="311150" cy="315912"/>
                </a:xfrm>
                <a:custGeom>
                  <a:avLst/>
                  <a:gdLst>
                    <a:gd name="T0" fmla="*/ 2147483647 w 154"/>
                    <a:gd name="T1" fmla="*/ 2147483647 h 154"/>
                    <a:gd name="T2" fmla="*/ 2147483647 w 154"/>
                    <a:gd name="T3" fmla="*/ 0 h 154"/>
                    <a:gd name="T4" fmla="*/ 2147483647 w 154"/>
                    <a:gd name="T5" fmla="*/ 0 h 154"/>
                    <a:gd name="T6" fmla="*/ 2147483647 w 154"/>
                    <a:gd name="T7" fmla="*/ 2147483647 h 154"/>
                    <a:gd name="T8" fmla="*/ 2147483647 w 154"/>
                    <a:gd name="T9" fmla="*/ 2147483647 h 154"/>
                    <a:gd name="T10" fmla="*/ 2147483647 w 154"/>
                    <a:gd name="T11" fmla="*/ 2147483647 h 154"/>
                    <a:gd name="T12" fmla="*/ 2147483647 w 154"/>
                    <a:gd name="T13" fmla="*/ 2147483647 h 154"/>
                    <a:gd name="T14" fmla="*/ 2147483647 w 154"/>
                    <a:gd name="T15" fmla="*/ 2147483647 h 154"/>
                    <a:gd name="T16" fmla="*/ 2147483647 w 154"/>
                    <a:gd name="T17" fmla="*/ 2147483647 h 154"/>
                    <a:gd name="T18" fmla="*/ 2147483647 w 154"/>
                    <a:gd name="T19" fmla="*/ 2147483647 h 154"/>
                    <a:gd name="T20" fmla="*/ 2147483647 w 154"/>
                    <a:gd name="T21" fmla="*/ 2147483647 h 154"/>
                    <a:gd name="T22" fmla="*/ 0 w 154"/>
                    <a:gd name="T23" fmla="*/ 2147483647 h 154"/>
                    <a:gd name="T24" fmla="*/ 2147483647 w 154"/>
                    <a:gd name="T25" fmla="*/ 2147483647 h 154"/>
                    <a:gd name="T26" fmla="*/ 2147483647 w 154"/>
                    <a:gd name="T27" fmla="*/ 2147483647 h 154"/>
                    <a:gd name="T28" fmla="*/ 2147483647 w 154"/>
                    <a:gd name="T29" fmla="*/ 2147483647 h 154"/>
                    <a:gd name="T30" fmla="*/ 2147483647 w 154"/>
                    <a:gd name="T31" fmla="*/ 2147483647 h 154"/>
                    <a:gd name="T32" fmla="*/ 2147483647 w 154"/>
                    <a:gd name="T33" fmla="*/ 2147483647 h 154"/>
                    <a:gd name="T34" fmla="*/ 2147483647 w 154"/>
                    <a:gd name="T35" fmla="*/ 2147483647 h 154"/>
                    <a:gd name="T36" fmla="*/ 2147483647 w 154"/>
                    <a:gd name="T37" fmla="*/ 2147483647 h 154"/>
                    <a:gd name="T38" fmla="*/ 2147483647 w 154"/>
                    <a:gd name="T39" fmla="*/ 2147483647 h 154"/>
                    <a:gd name="T40" fmla="*/ 2147483647 w 154"/>
                    <a:gd name="T41" fmla="*/ 2147483647 h 154"/>
                    <a:gd name="T42" fmla="*/ 2147483647 w 154"/>
                    <a:gd name="T43" fmla="*/ 2147483647 h 154"/>
                    <a:gd name="T44" fmla="*/ 2147483647 w 154"/>
                    <a:gd name="T45" fmla="*/ 2147483647 h 154"/>
                    <a:gd name="T46" fmla="*/ 2147483647 w 154"/>
                    <a:gd name="T47" fmla="*/ 2147483647 h 154"/>
                    <a:gd name="T48" fmla="*/ 2147483647 w 154"/>
                    <a:gd name="T49" fmla="*/ 2147483647 h 154"/>
                    <a:gd name="T50" fmla="*/ 2147483647 w 154"/>
                    <a:gd name="T51" fmla="*/ 2147483647 h 154"/>
                    <a:gd name="T52" fmla="*/ 2147483647 w 154"/>
                    <a:gd name="T53" fmla="*/ 2147483647 h 154"/>
                    <a:gd name="T54" fmla="*/ 2147483647 w 154"/>
                    <a:gd name="T55" fmla="*/ 2147483647 h 154"/>
                    <a:gd name="T56" fmla="*/ 2147483647 w 154"/>
                    <a:gd name="T57" fmla="*/ 2147483647 h 154"/>
                    <a:gd name="T58" fmla="*/ 2147483647 w 154"/>
                    <a:gd name="T59" fmla="*/ 2147483647 h 154"/>
                    <a:gd name="T60" fmla="*/ 2147483647 w 154"/>
                    <a:gd name="T61" fmla="*/ 2147483647 h 154"/>
                    <a:gd name="T62" fmla="*/ 2147483647 w 154"/>
                    <a:gd name="T63" fmla="*/ 2147483647 h 154"/>
                    <a:gd name="T64" fmla="*/ 2147483647 w 154"/>
                    <a:gd name="T65" fmla="*/ 2147483647 h 154"/>
                    <a:gd name="T66" fmla="*/ 2147483647 w 154"/>
                    <a:gd name="T67" fmla="*/ 2147483647 h 1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54" h="154">
                      <a:moveTo>
                        <a:pt x="87" y="4"/>
                      </a:moveTo>
                      <a:lnTo>
                        <a:pt x="71" y="0"/>
                      </a:ln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6" y="4"/>
                      </a:lnTo>
                      <a:lnTo>
                        <a:pt x="37" y="8"/>
                      </a:lnTo>
                      <a:lnTo>
                        <a:pt x="25" y="12"/>
                      </a:lnTo>
                      <a:lnTo>
                        <a:pt x="21" y="8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25"/>
                      </a:lnTo>
                      <a:lnTo>
                        <a:pt x="0" y="33"/>
                      </a:lnTo>
                      <a:lnTo>
                        <a:pt x="4" y="45"/>
                      </a:lnTo>
                      <a:lnTo>
                        <a:pt x="12" y="54"/>
                      </a:lnTo>
                      <a:lnTo>
                        <a:pt x="21" y="45"/>
                      </a:lnTo>
                      <a:lnTo>
                        <a:pt x="42" y="54"/>
                      </a:lnTo>
                      <a:lnTo>
                        <a:pt x="54" y="78"/>
                      </a:lnTo>
                      <a:lnTo>
                        <a:pt x="67" y="95"/>
                      </a:lnTo>
                      <a:lnTo>
                        <a:pt x="96" y="112"/>
                      </a:lnTo>
                      <a:lnTo>
                        <a:pt x="114" y="126"/>
                      </a:lnTo>
                      <a:lnTo>
                        <a:pt x="106" y="154"/>
                      </a:lnTo>
                      <a:lnTo>
                        <a:pt x="133" y="133"/>
                      </a:lnTo>
                      <a:lnTo>
                        <a:pt x="133" y="120"/>
                      </a:lnTo>
                      <a:lnTo>
                        <a:pt x="146" y="124"/>
                      </a:lnTo>
                      <a:lnTo>
                        <a:pt x="154" y="124"/>
                      </a:lnTo>
                      <a:lnTo>
                        <a:pt x="133" y="104"/>
                      </a:lnTo>
                      <a:lnTo>
                        <a:pt x="117" y="91"/>
                      </a:lnTo>
                      <a:lnTo>
                        <a:pt x="104" y="87"/>
                      </a:lnTo>
                      <a:lnTo>
                        <a:pt x="87" y="58"/>
                      </a:lnTo>
                      <a:lnTo>
                        <a:pt x="79" y="41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7" y="16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5" name="Freeform 344"/>
                <p:cNvSpPr>
                  <a:spLocks/>
                </p:cNvSpPr>
                <p:nvPr/>
              </p:nvSpPr>
              <p:spPr bwMode="auto">
                <a:xfrm>
                  <a:off x="4691063" y="3040063"/>
                  <a:ext cx="200025" cy="292100"/>
                </a:xfrm>
                <a:custGeom>
                  <a:avLst/>
                  <a:gdLst>
                    <a:gd name="T0" fmla="*/ 2147483647 w 10045"/>
                    <a:gd name="T1" fmla="*/ 2147483647 h 10019"/>
                    <a:gd name="T2" fmla="*/ 2147483647 w 10045"/>
                    <a:gd name="T3" fmla="*/ 2147483647 h 10019"/>
                    <a:gd name="T4" fmla="*/ 2147483647 w 10045"/>
                    <a:gd name="T5" fmla="*/ 2147483647 h 10019"/>
                    <a:gd name="T6" fmla="*/ 2147483647 w 10045"/>
                    <a:gd name="T7" fmla="*/ 2147483647 h 10019"/>
                    <a:gd name="T8" fmla="*/ 2147483647 w 10045"/>
                    <a:gd name="T9" fmla="*/ 2147483647 h 10019"/>
                    <a:gd name="T10" fmla="*/ 1081275730 w 10045"/>
                    <a:gd name="T11" fmla="*/ 2147483647 h 10019"/>
                    <a:gd name="T12" fmla="*/ 1081275730 w 10045"/>
                    <a:gd name="T13" fmla="*/ 2147483647 h 10019"/>
                    <a:gd name="T14" fmla="*/ 2147483647 w 10045"/>
                    <a:gd name="T15" fmla="*/ 2147483647 h 10019"/>
                    <a:gd name="T16" fmla="*/ 1081275730 w 10045"/>
                    <a:gd name="T17" fmla="*/ 2147483647 h 10019"/>
                    <a:gd name="T18" fmla="*/ 0 w 10045"/>
                    <a:gd name="T19" fmla="*/ 2147483647 h 10019"/>
                    <a:gd name="T20" fmla="*/ 2147483647 w 10045"/>
                    <a:gd name="T21" fmla="*/ 2147483647 h 10019"/>
                    <a:gd name="T22" fmla="*/ 2147483647 w 10045"/>
                    <a:gd name="T23" fmla="*/ 2147483647 h 10019"/>
                    <a:gd name="T24" fmla="*/ 2147483647 w 10045"/>
                    <a:gd name="T25" fmla="*/ 2147483647 h 10019"/>
                    <a:gd name="T26" fmla="*/ 2147483647 w 10045"/>
                    <a:gd name="T27" fmla="*/ 2147483647 h 10019"/>
                    <a:gd name="T28" fmla="*/ 2147483647 w 10045"/>
                    <a:gd name="T29" fmla="*/ 2147483647 h 10019"/>
                    <a:gd name="T30" fmla="*/ 2147483647 w 10045"/>
                    <a:gd name="T31" fmla="*/ 2147483647 h 10019"/>
                    <a:gd name="T32" fmla="*/ 2147483647 w 10045"/>
                    <a:gd name="T33" fmla="*/ 2147483647 h 10019"/>
                    <a:gd name="T34" fmla="*/ 2147483647 w 10045"/>
                    <a:gd name="T35" fmla="*/ 2147483647 h 10019"/>
                    <a:gd name="T36" fmla="*/ 2147483647 w 10045"/>
                    <a:gd name="T37" fmla="*/ 2147483647 h 10019"/>
                    <a:gd name="T38" fmla="*/ 2147483647 w 10045"/>
                    <a:gd name="T39" fmla="*/ 2147483647 h 10019"/>
                    <a:gd name="T40" fmla="*/ 2147483647 w 10045"/>
                    <a:gd name="T41" fmla="*/ 2147483647 h 10019"/>
                    <a:gd name="T42" fmla="*/ 2147483647 w 10045"/>
                    <a:gd name="T43" fmla="*/ 2147483647 h 10019"/>
                    <a:gd name="T44" fmla="*/ 2147483647 w 10045"/>
                    <a:gd name="T45" fmla="*/ 2147483647 h 10019"/>
                    <a:gd name="T46" fmla="*/ 2147483647 w 10045"/>
                    <a:gd name="T47" fmla="*/ 2147483647 h 10019"/>
                    <a:gd name="T48" fmla="*/ 2147483647 w 10045"/>
                    <a:gd name="T49" fmla="*/ 2147483647 h 10019"/>
                    <a:gd name="T50" fmla="*/ 2147483647 w 10045"/>
                    <a:gd name="T51" fmla="*/ 2147483647 h 10019"/>
                    <a:gd name="T52" fmla="*/ 2147483647 w 10045"/>
                    <a:gd name="T53" fmla="*/ 2147483647 h 10019"/>
                    <a:gd name="T54" fmla="*/ 2147483647 w 10045"/>
                    <a:gd name="T55" fmla="*/ 2147483647 h 10019"/>
                    <a:gd name="T56" fmla="*/ 2147483647 w 10045"/>
                    <a:gd name="T57" fmla="*/ 2147483647 h 10019"/>
                    <a:gd name="T58" fmla="*/ 2147483647 w 10045"/>
                    <a:gd name="T59" fmla="*/ 2147483647 h 10019"/>
                    <a:gd name="T60" fmla="*/ 2147483647 w 10045"/>
                    <a:gd name="T61" fmla="*/ 2147483647 h 10019"/>
                    <a:gd name="T62" fmla="*/ 2147483647 w 10045"/>
                    <a:gd name="T63" fmla="*/ 2147483647 h 10019"/>
                    <a:gd name="T64" fmla="*/ 2147483647 w 10045"/>
                    <a:gd name="T65" fmla="*/ 2147483647 h 10019"/>
                    <a:gd name="T66" fmla="*/ 2147483647 w 10045"/>
                    <a:gd name="T67" fmla="*/ 2147483647 h 10019"/>
                    <a:gd name="T68" fmla="*/ 2147483647 w 10045"/>
                    <a:gd name="T69" fmla="*/ 2147483647 h 10019"/>
                    <a:gd name="T70" fmla="*/ 2147483647 w 10045"/>
                    <a:gd name="T71" fmla="*/ 2147483647 h 10019"/>
                    <a:gd name="T72" fmla="*/ 2147483647 w 10045"/>
                    <a:gd name="T73" fmla="*/ 2147483647 h 10019"/>
                    <a:gd name="T74" fmla="*/ 2147483647 w 10045"/>
                    <a:gd name="T75" fmla="*/ 2147483647 h 10019"/>
                    <a:gd name="T76" fmla="*/ 2147483647 w 10045"/>
                    <a:gd name="T77" fmla="*/ 2147483647 h 10019"/>
                    <a:gd name="T78" fmla="*/ 2147483647 w 10045"/>
                    <a:gd name="T79" fmla="*/ 2147483647 h 10019"/>
                    <a:gd name="T80" fmla="*/ 2147483647 w 10045"/>
                    <a:gd name="T81" fmla="*/ 2147483647 h 10019"/>
                    <a:gd name="T82" fmla="*/ 2147483647 w 10045"/>
                    <a:gd name="T83" fmla="*/ 2147483647 h 10019"/>
                    <a:gd name="T84" fmla="*/ 2147483647 w 10045"/>
                    <a:gd name="T85" fmla="*/ 2147483647 h 10019"/>
                    <a:gd name="T86" fmla="*/ 2147483647 w 10045"/>
                    <a:gd name="T87" fmla="*/ 2147483647 h 10019"/>
                    <a:gd name="T88" fmla="*/ 2147483647 w 10045"/>
                    <a:gd name="T89" fmla="*/ 2147483647 h 10019"/>
                    <a:gd name="T90" fmla="*/ 2147483647 w 10045"/>
                    <a:gd name="T91" fmla="*/ 2147483647 h 10019"/>
                    <a:gd name="T92" fmla="*/ 2147483647 w 10045"/>
                    <a:gd name="T93" fmla="*/ 2147483647 h 10019"/>
                    <a:gd name="T94" fmla="*/ 2147483647 w 10045"/>
                    <a:gd name="T95" fmla="*/ 2147483647 h 10019"/>
                    <a:gd name="T96" fmla="*/ 2147483647 w 10045"/>
                    <a:gd name="T97" fmla="*/ 2147483647 h 10019"/>
                    <a:gd name="T98" fmla="*/ 2147483647 w 10045"/>
                    <a:gd name="T99" fmla="*/ 2147483647 h 10019"/>
                    <a:gd name="T100" fmla="*/ 2147483647 w 10045"/>
                    <a:gd name="T101" fmla="*/ 2147483647 h 10019"/>
                    <a:gd name="T102" fmla="*/ 2147483647 w 10045"/>
                    <a:gd name="T103" fmla="*/ 0 h 10019"/>
                    <a:gd name="T104" fmla="*/ 2147483647 w 10045"/>
                    <a:gd name="T105" fmla="*/ 2147483647 h 10019"/>
                    <a:gd name="T106" fmla="*/ 2147483647 w 10045"/>
                    <a:gd name="T107" fmla="*/ 2147483647 h 10019"/>
                    <a:gd name="T108" fmla="*/ 2147483647 w 10045"/>
                    <a:gd name="T109" fmla="*/ 2147483647 h 10019"/>
                    <a:gd name="T110" fmla="*/ 2147483647 w 10045"/>
                    <a:gd name="T111" fmla="*/ 2147483647 h 10019"/>
                    <a:gd name="T112" fmla="*/ 2147483647 w 10045"/>
                    <a:gd name="T113" fmla="*/ 2147483647 h 10019"/>
                    <a:gd name="T114" fmla="*/ 2147483647 w 10045"/>
                    <a:gd name="T115" fmla="*/ 2147483647 h 10019"/>
                    <a:gd name="T116" fmla="*/ 2147483647 w 10045"/>
                    <a:gd name="T117" fmla="*/ 2147483647 h 10019"/>
                    <a:gd name="T118" fmla="*/ 2147483647 w 10045"/>
                    <a:gd name="T119" fmla="*/ 2147483647 h 100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045" h="10019">
                      <a:moveTo>
                        <a:pt x="1724" y="2609"/>
                      </a:moveTo>
                      <a:lnTo>
                        <a:pt x="1379" y="3132"/>
                      </a:lnTo>
                      <a:lnTo>
                        <a:pt x="1379" y="3915"/>
                      </a:lnTo>
                      <a:lnTo>
                        <a:pt x="690" y="4436"/>
                      </a:lnTo>
                      <a:lnTo>
                        <a:pt x="690" y="5219"/>
                      </a:lnTo>
                      <a:lnTo>
                        <a:pt x="345" y="5741"/>
                      </a:lnTo>
                      <a:lnTo>
                        <a:pt x="690" y="6263"/>
                      </a:lnTo>
                      <a:lnTo>
                        <a:pt x="345" y="6786"/>
                      </a:lnTo>
                      <a:lnTo>
                        <a:pt x="0" y="7306"/>
                      </a:lnTo>
                      <a:lnTo>
                        <a:pt x="1034" y="7568"/>
                      </a:lnTo>
                      <a:lnTo>
                        <a:pt x="1724" y="7829"/>
                      </a:lnTo>
                      <a:cubicBezTo>
                        <a:pt x="2069" y="7916"/>
                        <a:pt x="2675" y="8005"/>
                        <a:pt x="2759" y="8090"/>
                      </a:cubicBezTo>
                      <a:cubicBezTo>
                        <a:pt x="2843" y="8175"/>
                        <a:pt x="2382" y="8117"/>
                        <a:pt x="2230" y="8339"/>
                      </a:cubicBezTo>
                      <a:cubicBezTo>
                        <a:pt x="2078" y="8560"/>
                        <a:pt x="1874" y="9189"/>
                        <a:pt x="1848" y="9422"/>
                      </a:cubicBezTo>
                      <a:cubicBezTo>
                        <a:pt x="1822" y="9656"/>
                        <a:pt x="1806" y="9700"/>
                        <a:pt x="2073" y="9738"/>
                      </a:cubicBezTo>
                      <a:cubicBezTo>
                        <a:pt x="2340" y="9777"/>
                        <a:pt x="3104" y="9626"/>
                        <a:pt x="3448" y="9656"/>
                      </a:cubicBezTo>
                      <a:cubicBezTo>
                        <a:pt x="3792" y="9686"/>
                        <a:pt x="3969" y="9858"/>
                        <a:pt x="4138" y="9917"/>
                      </a:cubicBezTo>
                      <a:cubicBezTo>
                        <a:pt x="4307" y="9976"/>
                        <a:pt x="4368" y="9999"/>
                        <a:pt x="4463" y="10013"/>
                      </a:cubicBezTo>
                      <a:cubicBezTo>
                        <a:pt x="4558" y="10027"/>
                        <a:pt x="4532" y="10015"/>
                        <a:pt x="4708" y="9999"/>
                      </a:cubicBezTo>
                      <a:cubicBezTo>
                        <a:pt x="4884" y="9983"/>
                        <a:pt x="5267" y="9931"/>
                        <a:pt x="5517" y="9917"/>
                      </a:cubicBezTo>
                      <a:cubicBezTo>
                        <a:pt x="5767" y="9903"/>
                        <a:pt x="5977" y="9917"/>
                        <a:pt x="6207" y="9917"/>
                      </a:cubicBezTo>
                      <a:cubicBezTo>
                        <a:pt x="6667" y="9830"/>
                        <a:pt x="7228" y="9704"/>
                        <a:pt x="7586" y="9656"/>
                      </a:cubicBezTo>
                      <a:cubicBezTo>
                        <a:pt x="7944" y="9608"/>
                        <a:pt x="8185" y="9677"/>
                        <a:pt x="8353" y="9629"/>
                      </a:cubicBezTo>
                      <a:cubicBezTo>
                        <a:pt x="8521" y="9581"/>
                        <a:pt x="8604" y="9494"/>
                        <a:pt x="8597" y="9368"/>
                      </a:cubicBezTo>
                      <a:cubicBezTo>
                        <a:pt x="8590" y="9242"/>
                        <a:pt x="8278" y="8989"/>
                        <a:pt x="8312" y="8872"/>
                      </a:cubicBezTo>
                      <a:cubicBezTo>
                        <a:pt x="8346" y="8755"/>
                        <a:pt x="8653" y="8734"/>
                        <a:pt x="8802" y="8668"/>
                      </a:cubicBezTo>
                      <a:cubicBezTo>
                        <a:pt x="8951" y="8602"/>
                        <a:pt x="9106" y="8518"/>
                        <a:pt x="9207" y="8474"/>
                      </a:cubicBezTo>
                      <a:cubicBezTo>
                        <a:pt x="9308" y="8430"/>
                        <a:pt x="9462" y="8479"/>
                        <a:pt x="9408" y="8406"/>
                      </a:cubicBezTo>
                      <a:cubicBezTo>
                        <a:pt x="9354" y="8333"/>
                        <a:pt x="9101" y="8223"/>
                        <a:pt x="8882" y="8035"/>
                      </a:cubicBezTo>
                      <a:cubicBezTo>
                        <a:pt x="8663" y="7847"/>
                        <a:pt x="8352" y="7492"/>
                        <a:pt x="8092" y="7279"/>
                      </a:cubicBezTo>
                      <a:cubicBezTo>
                        <a:pt x="7832" y="7066"/>
                        <a:pt x="7487" y="6889"/>
                        <a:pt x="7321" y="6759"/>
                      </a:cubicBezTo>
                      <a:cubicBezTo>
                        <a:pt x="7155" y="6629"/>
                        <a:pt x="7054" y="6580"/>
                        <a:pt x="7098" y="6497"/>
                      </a:cubicBezTo>
                      <a:cubicBezTo>
                        <a:pt x="7142" y="6414"/>
                        <a:pt x="7390" y="6345"/>
                        <a:pt x="7586" y="6263"/>
                      </a:cubicBezTo>
                      <a:cubicBezTo>
                        <a:pt x="7782" y="6181"/>
                        <a:pt x="8026" y="6082"/>
                        <a:pt x="8276" y="6002"/>
                      </a:cubicBezTo>
                      <a:cubicBezTo>
                        <a:pt x="8526" y="5922"/>
                        <a:pt x="8900" y="5853"/>
                        <a:pt x="9086" y="5782"/>
                      </a:cubicBezTo>
                      <a:cubicBezTo>
                        <a:pt x="9272" y="5711"/>
                        <a:pt x="9238" y="5584"/>
                        <a:pt x="9390" y="5577"/>
                      </a:cubicBezTo>
                      <a:cubicBezTo>
                        <a:pt x="9542" y="5570"/>
                        <a:pt x="9898" y="5757"/>
                        <a:pt x="10000" y="5741"/>
                      </a:cubicBezTo>
                      <a:cubicBezTo>
                        <a:pt x="10102" y="5725"/>
                        <a:pt x="10000" y="5568"/>
                        <a:pt x="10000" y="5481"/>
                      </a:cubicBezTo>
                      <a:lnTo>
                        <a:pt x="10000" y="4697"/>
                      </a:lnTo>
                      <a:cubicBezTo>
                        <a:pt x="9655" y="4697"/>
                        <a:pt x="9655" y="3654"/>
                        <a:pt x="9655" y="3654"/>
                      </a:cubicBezTo>
                      <a:lnTo>
                        <a:pt x="9655" y="2871"/>
                      </a:lnTo>
                      <a:lnTo>
                        <a:pt x="9655" y="2609"/>
                      </a:lnTo>
                      <a:lnTo>
                        <a:pt x="9310" y="1827"/>
                      </a:lnTo>
                      <a:lnTo>
                        <a:pt x="9310" y="1305"/>
                      </a:lnTo>
                      <a:lnTo>
                        <a:pt x="7931" y="783"/>
                      </a:lnTo>
                      <a:lnTo>
                        <a:pt x="6552" y="1305"/>
                      </a:lnTo>
                      <a:cubicBezTo>
                        <a:pt x="6552" y="1305"/>
                        <a:pt x="6207" y="1305"/>
                        <a:pt x="5862" y="1044"/>
                      </a:cubicBezTo>
                      <a:lnTo>
                        <a:pt x="5862" y="522"/>
                      </a:lnTo>
                      <a:lnTo>
                        <a:pt x="4828" y="261"/>
                      </a:lnTo>
                      <a:lnTo>
                        <a:pt x="4138" y="0"/>
                      </a:lnTo>
                      <a:lnTo>
                        <a:pt x="3793" y="261"/>
                      </a:lnTo>
                      <a:lnTo>
                        <a:pt x="3448" y="1305"/>
                      </a:lnTo>
                      <a:lnTo>
                        <a:pt x="3103" y="1827"/>
                      </a:lnTo>
                      <a:lnTo>
                        <a:pt x="2414" y="1827"/>
                      </a:lnTo>
                      <a:lnTo>
                        <a:pt x="1724" y="1827"/>
                      </a:lnTo>
                      <a:lnTo>
                        <a:pt x="1724" y="2088"/>
                      </a:lnTo>
                      <a:lnTo>
                        <a:pt x="1724" y="260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6" name="Freeform 345"/>
                <p:cNvSpPr>
                  <a:spLocks/>
                </p:cNvSpPr>
                <p:nvPr/>
              </p:nvSpPr>
              <p:spPr bwMode="auto">
                <a:xfrm>
                  <a:off x="4665663" y="3100388"/>
                  <a:ext cx="76200" cy="101600"/>
                </a:xfrm>
                <a:custGeom>
                  <a:avLst/>
                  <a:gdLst>
                    <a:gd name="T0" fmla="*/ 2147483647 w 66"/>
                    <a:gd name="T1" fmla="*/ 2147483647 h 90"/>
                    <a:gd name="T2" fmla="*/ 2147483647 w 66"/>
                    <a:gd name="T3" fmla="*/ 2147483647 h 90"/>
                    <a:gd name="T4" fmla="*/ 2147483647 w 66"/>
                    <a:gd name="T5" fmla="*/ 2147483647 h 90"/>
                    <a:gd name="T6" fmla="*/ 2147483647 w 66"/>
                    <a:gd name="T7" fmla="*/ 2147483647 h 90"/>
                    <a:gd name="T8" fmla="*/ 2147483647 w 66"/>
                    <a:gd name="T9" fmla="*/ 2147483647 h 90"/>
                    <a:gd name="T10" fmla="*/ 2147483647 w 66"/>
                    <a:gd name="T11" fmla="*/ 2147483647 h 90"/>
                    <a:gd name="T12" fmla="*/ 2147483647 w 66"/>
                    <a:gd name="T13" fmla="*/ 2147483647 h 90"/>
                    <a:gd name="T14" fmla="*/ 2147483647 w 66"/>
                    <a:gd name="T15" fmla="*/ 2147483647 h 90"/>
                    <a:gd name="T16" fmla="*/ 2147483647 w 66"/>
                    <a:gd name="T17" fmla="*/ 2147483647 h 90"/>
                    <a:gd name="T18" fmla="*/ 2147483647 w 66"/>
                    <a:gd name="T19" fmla="*/ 2147483647 h 90"/>
                    <a:gd name="T20" fmla="*/ 2147483647 w 66"/>
                    <a:gd name="T21" fmla="*/ 0 h 90"/>
                    <a:gd name="T22" fmla="*/ 2147483647 w 66"/>
                    <a:gd name="T23" fmla="*/ 2147483647 h 90"/>
                    <a:gd name="T24" fmla="*/ 2147483647 w 66"/>
                    <a:gd name="T25" fmla="*/ 2147483647 h 90"/>
                    <a:gd name="T26" fmla="*/ 2147483647 w 66"/>
                    <a:gd name="T27" fmla="*/ 2147483647 h 90"/>
                    <a:gd name="T28" fmla="*/ 2147483647 w 66"/>
                    <a:gd name="T29" fmla="*/ 2147483647 h 90"/>
                    <a:gd name="T30" fmla="*/ 2147483647 w 66"/>
                    <a:gd name="T31" fmla="*/ 2147483647 h 90"/>
                    <a:gd name="T32" fmla="*/ 0 w 66"/>
                    <a:gd name="T33" fmla="*/ 2147483647 h 90"/>
                    <a:gd name="T34" fmla="*/ 2147483647 w 66"/>
                    <a:gd name="T35" fmla="*/ 2147483647 h 90"/>
                    <a:gd name="T36" fmla="*/ 2147483647 w 66"/>
                    <a:gd name="T37" fmla="*/ 2147483647 h 9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6" h="90">
                      <a:moveTo>
                        <a:pt x="18" y="72"/>
                      </a:moveTo>
                      <a:lnTo>
                        <a:pt x="30" y="78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8" y="78"/>
                      </a:lnTo>
                      <a:lnTo>
                        <a:pt x="48" y="60"/>
                      </a:lnTo>
                      <a:lnTo>
                        <a:pt x="60" y="48"/>
                      </a:lnTo>
                      <a:lnTo>
                        <a:pt x="60" y="30"/>
                      </a:lnTo>
                      <a:lnTo>
                        <a:pt x="66" y="18"/>
                      </a:lnTo>
                      <a:lnTo>
                        <a:pt x="66" y="6"/>
                      </a:lnTo>
                      <a:lnTo>
                        <a:pt x="66" y="0"/>
                      </a:lnTo>
                      <a:lnTo>
                        <a:pt x="54" y="6"/>
                      </a:lnTo>
                      <a:lnTo>
                        <a:pt x="36" y="12"/>
                      </a:lnTo>
                      <a:lnTo>
                        <a:pt x="36" y="30"/>
                      </a:lnTo>
                      <a:lnTo>
                        <a:pt x="24" y="18"/>
                      </a:lnTo>
                      <a:lnTo>
                        <a:pt x="12" y="54"/>
                      </a:lnTo>
                      <a:lnTo>
                        <a:pt x="0" y="66"/>
                      </a:lnTo>
                      <a:lnTo>
                        <a:pt x="6" y="72"/>
                      </a:lnTo>
                      <a:lnTo>
                        <a:pt x="18" y="7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" name="Freeform 346"/>
                <p:cNvSpPr>
                  <a:spLocks/>
                </p:cNvSpPr>
                <p:nvPr/>
              </p:nvSpPr>
              <p:spPr bwMode="auto">
                <a:xfrm rot="20966185">
                  <a:off x="5046663" y="3533775"/>
                  <a:ext cx="158750" cy="163513"/>
                </a:xfrm>
                <a:custGeom>
                  <a:avLst/>
                  <a:gdLst>
                    <a:gd name="T0" fmla="*/ 2147483647 w 9874"/>
                    <a:gd name="T1" fmla="*/ 861456484 h 10000"/>
                    <a:gd name="T2" fmla="*/ 2147483647 w 9874"/>
                    <a:gd name="T3" fmla="*/ 573160271 h 10000"/>
                    <a:gd name="T4" fmla="*/ 2147483647 w 9874"/>
                    <a:gd name="T5" fmla="*/ 571945092 h 10000"/>
                    <a:gd name="T6" fmla="*/ 2147483647 w 9874"/>
                    <a:gd name="T7" fmla="*/ 0 h 10000"/>
                    <a:gd name="T8" fmla="*/ 2147483647 w 9874"/>
                    <a:gd name="T9" fmla="*/ 350414474 h 10000"/>
                    <a:gd name="T10" fmla="*/ 2147483647 w 9874"/>
                    <a:gd name="T11" fmla="*/ 1282208266 h 10000"/>
                    <a:gd name="T12" fmla="*/ 1792679761 w 9874"/>
                    <a:gd name="T13" fmla="*/ 1861231051 h 10000"/>
                    <a:gd name="T14" fmla="*/ 1792679761 w 9874"/>
                    <a:gd name="T15" fmla="*/ 2147483647 h 10000"/>
                    <a:gd name="T16" fmla="*/ 1194741583 w 9874"/>
                    <a:gd name="T17" fmla="*/ 2147483647 h 10000"/>
                    <a:gd name="T18" fmla="*/ 0 w 9874"/>
                    <a:gd name="T19" fmla="*/ 2147483647 h 10000"/>
                    <a:gd name="T20" fmla="*/ 1194741583 w 9874"/>
                    <a:gd name="T21" fmla="*/ 2147483647 h 10000"/>
                    <a:gd name="T22" fmla="*/ 2147483647 w 9874"/>
                    <a:gd name="T23" fmla="*/ 2147483647 h 10000"/>
                    <a:gd name="T24" fmla="*/ 2147483647 w 9874"/>
                    <a:gd name="T25" fmla="*/ 2147483647 h 10000"/>
                    <a:gd name="T26" fmla="*/ 2147483647 w 9874"/>
                    <a:gd name="T27" fmla="*/ 2147483647 h 10000"/>
                    <a:gd name="T28" fmla="*/ 2147483647 w 9874"/>
                    <a:gd name="T29" fmla="*/ 2147483647 h 10000"/>
                    <a:gd name="T30" fmla="*/ 2147483647 w 9874"/>
                    <a:gd name="T31" fmla="*/ 2147483647 h 10000"/>
                    <a:gd name="T32" fmla="*/ 2147483647 w 9874"/>
                    <a:gd name="T33" fmla="*/ 2147483647 h 10000"/>
                    <a:gd name="T34" fmla="*/ 2147483647 w 9874"/>
                    <a:gd name="T35" fmla="*/ 2147483647 h 10000"/>
                    <a:gd name="T36" fmla="*/ 2147483647 w 9874"/>
                    <a:gd name="T37" fmla="*/ 2147483647 h 10000"/>
                    <a:gd name="T38" fmla="*/ 2147483647 w 9874"/>
                    <a:gd name="T39" fmla="*/ 2147483647 h 10000"/>
                    <a:gd name="T40" fmla="*/ 2147483647 w 9874"/>
                    <a:gd name="T41" fmla="*/ 2147483647 h 10000"/>
                    <a:gd name="T42" fmla="*/ 2147483647 w 9874"/>
                    <a:gd name="T43" fmla="*/ 2147483647 h 10000"/>
                    <a:gd name="T44" fmla="*/ 2147483647 w 9874"/>
                    <a:gd name="T45" fmla="*/ 2083902531 h 10000"/>
                    <a:gd name="T46" fmla="*/ 2147483647 w 9874"/>
                    <a:gd name="T47" fmla="*/ 1331460655 h 10000"/>
                    <a:gd name="T48" fmla="*/ 2147483647 w 9874"/>
                    <a:gd name="T49" fmla="*/ 1056034845 h 10000"/>
                    <a:gd name="T50" fmla="*/ 2147483647 w 9874"/>
                    <a:gd name="T51" fmla="*/ 861456484 h 1000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9874" h="10000">
                      <a:moveTo>
                        <a:pt x="9677" y="735"/>
                      </a:moveTo>
                      <a:lnTo>
                        <a:pt x="9874" y="489"/>
                      </a:lnTo>
                      <a:lnTo>
                        <a:pt x="9223" y="488"/>
                      </a:lnTo>
                      <a:lnTo>
                        <a:pt x="8813" y="0"/>
                      </a:lnTo>
                      <a:lnTo>
                        <a:pt x="5802" y="299"/>
                      </a:lnTo>
                      <a:lnTo>
                        <a:pt x="3889" y="1094"/>
                      </a:lnTo>
                      <a:lnTo>
                        <a:pt x="1667" y="1588"/>
                      </a:lnTo>
                      <a:lnTo>
                        <a:pt x="1667" y="2083"/>
                      </a:lnTo>
                      <a:lnTo>
                        <a:pt x="1111" y="3073"/>
                      </a:lnTo>
                      <a:lnTo>
                        <a:pt x="0" y="4062"/>
                      </a:lnTo>
                      <a:lnTo>
                        <a:pt x="1111" y="5547"/>
                      </a:lnTo>
                      <a:lnTo>
                        <a:pt x="3333" y="6042"/>
                      </a:lnTo>
                      <a:lnTo>
                        <a:pt x="2222" y="7031"/>
                      </a:lnTo>
                      <a:lnTo>
                        <a:pt x="2222" y="9010"/>
                      </a:lnTo>
                      <a:lnTo>
                        <a:pt x="4445" y="10000"/>
                      </a:lnTo>
                      <a:lnTo>
                        <a:pt x="5555" y="9010"/>
                      </a:lnTo>
                      <a:lnTo>
                        <a:pt x="5555" y="8021"/>
                      </a:lnTo>
                      <a:lnTo>
                        <a:pt x="7777" y="7031"/>
                      </a:lnTo>
                      <a:lnTo>
                        <a:pt x="5555" y="5052"/>
                      </a:lnTo>
                      <a:lnTo>
                        <a:pt x="5555" y="4062"/>
                      </a:lnTo>
                      <a:lnTo>
                        <a:pt x="4445" y="2578"/>
                      </a:lnTo>
                      <a:lnTo>
                        <a:pt x="7777" y="2083"/>
                      </a:lnTo>
                      <a:lnTo>
                        <a:pt x="9152" y="1778"/>
                      </a:lnTo>
                      <a:lnTo>
                        <a:pt x="9179" y="1136"/>
                      </a:lnTo>
                      <a:lnTo>
                        <a:pt x="9413" y="901"/>
                      </a:lnTo>
                      <a:lnTo>
                        <a:pt x="9677" y="7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8" name="Freeform 351"/>
                <p:cNvSpPr>
                  <a:spLocks/>
                </p:cNvSpPr>
                <p:nvPr/>
              </p:nvSpPr>
              <p:spPr bwMode="auto">
                <a:xfrm>
                  <a:off x="5037138" y="3279775"/>
                  <a:ext cx="204787" cy="16827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0 h 10000"/>
                    <a:gd name="T8" fmla="*/ 2147483647 w 10000"/>
                    <a:gd name="T9" fmla="*/ 962987830 h 10000"/>
                    <a:gd name="T10" fmla="*/ 2147483647 w 10000"/>
                    <a:gd name="T11" fmla="*/ 1505821189 h 10000"/>
                    <a:gd name="T12" fmla="*/ 2147483647 w 10000"/>
                    <a:gd name="T13" fmla="*/ 962987830 h 10000"/>
                    <a:gd name="T14" fmla="*/ 2147483647 w 10000"/>
                    <a:gd name="T15" fmla="*/ 2147483647 h 10000"/>
                    <a:gd name="T16" fmla="*/ 1839321513 w 10000"/>
                    <a:gd name="T17" fmla="*/ 2147483647 h 10000"/>
                    <a:gd name="T18" fmla="*/ 1728171895 w 10000"/>
                    <a:gd name="T19" fmla="*/ 2147483647 h 10000"/>
                    <a:gd name="T20" fmla="*/ 1513069159 w 10000"/>
                    <a:gd name="T21" fmla="*/ 2147483647 h 10000"/>
                    <a:gd name="T22" fmla="*/ 7214134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2147483647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000" h="10000">
                      <a:moveTo>
                        <a:pt x="8952" y="4746"/>
                      </a:moveTo>
                      <a:cubicBezTo>
                        <a:pt x="8952" y="4746"/>
                        <a:pt x="9789" y="4438"/>
                        <a:pt x="9789" y="4036"/>
                      </a:cubicBezTo>
                      <a:cubicBezTo>
                        <a:pt x="10125" y="3229"/>
                        <a:pt x="10054" y="3000"/>
                        <a:pt x="9628" y="2328"/>
                      </a:cubicBezTo>
                      <a:cubicBezTo>
                        <a:pt x="9201" y="1655"/>
                        <a:pt x="8028" y="776"/>
                        <a:pt x="7229" y="0"/>
                      </a:cubicBezTo>
                      <a:cubicBezTo>
                        <a:pt x="6677" y="239"/>
                        <a:pt x="6358" y="529"/>
                        <a:pt x="5576" y="715"/>
                      </a:cubicBezTo>
                      <a:cubicBezTo>
                        <a:pt x="4794" y="901"/>
                        <a:pt x="3551" y="983"/>
                        <a:pt x="2539" y="1118"/>
                      </a:cubicBezTo>
                      <a:lnTo>
                        <a:pt x="2201" y="715"/>
                      </a:lnTo>
                      <a:lnTo>
                        <a:pt x="1188" y="2730"/>
                      </a:lnTo>
                      <a:cubicBezTo>
                        <a:pt x="963" y="3268"/>
                        <a:pt x="631" y="4031"/>
                        <a:pt x="513" y="4343"/>
                      </a:cubicBezTo>
                      <a:cubicBezTo>
                        <a:pt x="396" y="4654"/>
                        <a:pt x="496" y="4524"/>
                        <a:pt x="482" y="4603"/>
                      </a:cubicBezTo>
                      <a:cubicBezTo>
                        <a:pt x="467" y="4681"/>
                        <a:pt x="503" y="4723"/>
                        <a:pt x="422" y="4817"/>
                      </a:cubicBezTo>
                      <a:cubicBezTo>
                        <a:pt x="342" y="4911"/>
                        <a:pt x="-28" y="5153"/>
                        <a:pt x="2" y="5165"/>
                      </a:cubicBezTo>
                      <a:cubicBezTo>
                        <a:pt x="871" y="6361"/>
                        <a:pt x="1309" y="7628"/>
                        <a:pt x="1789" y="8230"/>
                      </a:cubicBezTo>
                      <a:cubicBezTo>
                        <a:pt x="2266" y="8832"/>
                        <a:pt x="2645" y="8558"/>
                        <a:pt x="2875" y="8776"/>
                      </a:cubicBezTo>
                      <a:cubicBezTo>
                        <a:pt x="3105" y="8994"/>
                        <a:pt x="2722" y="9336"/>
                        <a:pt x="3174" y="9539"/>
                      </a:cubicBezTo>
                      <a:cubicBezTo>
                        <a:pt x="3626" y="9742"/>
                        <a:pt x="4682" y="10053"/>
                        <a:pt x="5588" y="9993"/>
                      </a:cubicBezTo>
                      <a:cubicBezTo>
                        <a:pt x="6494" y="9933"/>
                        <a:pt x="8055" y="9717"/>
                        <a:pt x="8615" y="9179"/>
                      </a:cubicBezTo>
                      <a:cubicBezTo>
                        <a:pt x="9175" y="8641"/>
                        <a:pt x="8840" y="7567"/>
                        <a:pt x="8952" y="6761"/>
                      </a:cubicBezTo>
                      <a:lnTo>
                        <a:pt x="9628" y="6358"/>
                      </a:lnTo>
                      <a:cubicBezTo>
                        <a:pt x="9591" y="6168"/>
                        <a:pt x="9555" y="5977"/>
                        <a:pt x="9518" y="5787"/>
                      </a:cubicBezTo>
                      <a:cubicBezTo>
                        <a:pt x="9629" y="5384"/>
                        <a:pt x="8840" y="5149"/>
                        <a:pt x="8952" y="474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" name="Freeform 353"/>
                <p:cNvSpPr>
                  <a:spLocks/>
                </p:cNvSpPr>
                <p:nvPr/>
              </p:nvSpPr>
              <p:spPr bwMode="auto">
                <a:xfrm>
                  <a:off x="4830763" y="3201988"/>
                  <a:ext cx="158750" cy="82550"/>
                </a:xfrm>
                <a:custGeom>
                  <a:avLst/>
                  <a:gdLst>
                    <a:gd name="T0" fmla="*/ 2147483647 w 10569"/>
                    <a:gd name="T1" fmla="*/ 218132199 h 10092"/>
                    <a:gd name="T2" fmla="*/ 2147483647 w 10569"/>
                    <a:gd name="T3" fmla="*/ 122706788 h 10092"/>
                    <a:gd name="T4" fmla="*/ 2147483647 w 10569"/>
                    <a:gd name="T5" fmla="*/ 61371189 h 10092"/>
                    <a:gd name="T6" fmla="*/ 2147483647 w 10569"/>
                    <a:gd name="T7" fmla="*/ 0 h 10092"/>
                    <a:gd name="T8" fmla="*/ 2147483647 w 10569"/>
                    <a:gd name="T9" fmla="*/ 30665321 h 10092"/>
                    <a:gd name="T10" fmla="*/ 2147483647 w 10569"/>
                    <a:gd name="T11" fmla="*/ 0 h 10092"/>
                    <a:gd name="T12" fmla="*/ 2097951320 w 10569"/>
                    <a:gd name="T13" fmla="*/ 30665321 h 10092"/>
                    <a:gd name="T14" fmla="*/ 1401434486 w 10569"/>
                    <a:gd name="T15" fmla="*/ 61371189 h 10092"/>
                    <a:gd name="T16" fmla="*/ 704917667 w 10569"/>
                    <a:gd name="T17" fmla="*/ 92041467 h 10092"/>
                    <a:gd name="T18" fmla="*/ 8448222 w 10569"/>
                    <a:gd name="T19" fmla="*/ 122706788 h 10092"/>
                    <a:gd name="T20" fmla="*/ 357065685 w 10569"/>
                    <a:gd name="T21" fmla="*/ 164160932 h 10092"/>
                    <a:gd name="T22" fmla="*/ 1012965140 w 10569"/>
                    <a:gd name="T23" fmla="*/ 220119984 h 10092"/>
                    <a:gd name="T24" fmla="*/ 1750099564 w 10569"/>
                    <a:gd name="T25" fmla="*/ 306784830 h 10092"/>
                    <a:gd name="T26" fmla="*/ 2097951320 w 10569"/>
                    <a:gd name="T27" fmla="*/ 337490632 h 10092"/>
                    <a:gd name="T28" fmla="*/ 2147483647 w 10569"/>
                    <a:gd name="T29" fmla="*/ 371544855 h 10092"/>
                    <a:gd name="T30" fmla="*/ 2147483647 w 10569"/>
                    <a:gd name="T31" fmla="*/ 367936564 h 10092"/>
                    <a:gd name="T32" fmla="*/ 2147483647 w 10569"/>
                    <a:gd name="T33" fmla="*/ 337230696 h 10092"/>
                    <a:gd name="T34" fmla="*/ 2147483647 w 10569"/>
                    <a:gd name="T35" fmla="*/ 346435062 h 10092"/>
                    <a:gd name="T36" fmla="*/ 2147483647 w 10569"/>
                    <a:gd name="T37" fmla="*/ 347321125 h 10092"/>
                    <a:gd name="T38" fmla="*/ 2147483647 w 10569"/>
                    <a:gd name="T39" fmla="*/ 353615522 h 10092"/>
                    <a:gd name="T40" fmla="*/ 2147483647 w 10569"/>
                    <a:gd name="T41" fmla="*/ 369740943 h 10092"/>
                    <a:gd name="T42" fmla="*/ 2147483647 w 10569"/>
                    <a:gd name="T43" fmla="*/ 344411753 h 10092"/>
                    <a:gd name="T44" fmla="*/ 2147483647 w 10569"/>
                    <a:gd name="T45" fmla="*/ 359211597 h 100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0569" h="10092">
                      <a:moveTo>
                        <a:pt x="10569" y="5925"/>
                      </a:moveTo>
                      <a:cubicBezTo>
                        <a:pt x="10249" y="5077"/>
                        <a:pt x="8682" y="4197"/>
                        <a:pt x="7738" y="3333"/>
                      </a:cubicBezTo>
                      <a:lnTo>
                        <a:pt x="5920" y="1667"/>
                      </a:lnTo>
                      <a:lnTo>
                        <a:pt x="4102" y="0"/>
                      </a:lnTo>
                      <a:lnTo>
                        <a:pt x="4102" y="833"/>
                      </a:lnTo>
                      <a:lnTo>
                        <a:pt x="3193" y="0"/>
                      </a:lnTo>
                      <a:lnTo>
                        <a:pt x="2738" y="833"/>
                      </a:lnTo>
                      <a:lnTo>
                        <a:pt x="1829" y="1667"/>
                      </a:lnTo>
                      <a:lnTo>
                        <a:pt x="920" y="2500"/>
                      </a:lnTo>
                      <a:cubicBezTo>
                        <a:pt x="617" y="2778"/>
                        <a:pt x="87" y="3007"/>
                        <a:pt x="11" y="3333"/>
                      </a:cubicBezTo>
                      <a:cubicBezTo>
                        <a:pt x="-65" y="3659"/>
                        <a:pt x="248" y="4018"/>
                        <a:pt x="466" y="4459"/>
                      </a:cubicBezTo>
                      <a:cubicBezTo>
                        <a:pt x="684" y="4900"/>
                        <a:pt x="1019" y="5333"/>
                        <a:pt x="1322" y="5979"/>
                      </a:cubicBezTo>
                      <a:cubicBezTo>
                        <a:pt x="1625" y="6625"/>
                        <a:pt x="2048" y="7802"/>
                        <a:pt x="2284" y="8333"/>
                      </a:cubicBezTo>
                      <a:cubicBezTo>
                        <a:pt x="2520" y="8864"/>
                        <a:pt x="2583" y="8874"/>
                        <a:pt x="2738" y="9167"/>
                      </a:cubicBezTo>
                      <a:cubicBezTo>
                        <a:pt x="2893" y="9460"/>
                        <a:pt x="3217" y="10092"/>
                        <a:pt x="3217" y="10092"/>
                      </a:cubicBezTo>
                      <a:cubicBezTo>
                        <a:pt x="4581" y="10092"/>
                        <a:pt x="4900" y="9994"/>
                        <a:pt x="4900" y="9994"/>
                      </a:cubicBezTo>
                      <a:cubicBezTo>
                        <a:pt x="4785" y="9440"/>
                        <a:pt x="5654" y="9714"/>
                        <a:pt x="5539" y="9160"/>
                      </a:cubicBezTo>
                      <a:cubicBezTo>
                        <a:pt x="5853" y="9260"/>
                        <a:pt x="6250" y="9364"/>
                        <a:pt x="6402" y="9410"/>
                      </a:cubicBezTo>
                      <a:cubicBezTo>
                        <a:pt x="6554" y="9456"/>
                        <a:pt x="6377" y="9434"/>
                        <a:pt x="6453" y="9434"/>
                      </a:cubicBezTo>
                      <a:cubicBezTo>
                        <a:pt x="6529" y="9434"/>
                        <a:pt x="6505" y="9504"/>
                        <a:pt x="6723" y="9605"/>
                      </a:cubicBezTo>
                      <a:cubicBezTo>
                        <a:pt x="6941" y="9707"/>
                        <a:pt x="7421" y="10085"/>
                        <a:pt x="7759" y="10043"/>
                      </a:cubicBezTo>
                      <a:cubicBezTo>
                        <a:pt x="8097" y="10001"/>
                        <a:pt x="8436" y="9626"/>
                        <a:pt x="8753" y="9355"/>
                      </a:cubicBezTo>
                      <a:cubicBezTo>
                        <a:pt x="9070" y="9084"/>
                        <a:pt x="8347" y="9964"/>
                        <a:pt x="10391" y="9757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" name="Freeform 354"/>
                <p:cNvSpPr>
                  <a:spLocks/>
                </p:cNvSpPr>
                <p:nvPr/>
              </p:nvSpPr>
              <p:spPr bwMode="auto">
                <a:xfrm>
                  <a:off x="4943475" y="3287713"/>
                  <a:ext cx="138113" cy="95250"/>
                </a:xfrm>
                <a:custGeom>
                  <a:avLst/>
                  <a:gdLst>
                    <a:gd name="T0" fmla="*/ 2147483647 w 9980"/>
                    <a:gd name="T1" fmla="*/ 0 h 10000"/>
                    <a:gd name="T2" fmla="*/ 2147483647 w 9980"/>
                    <a:gd name="T3" fmla="*/ 120347451 h 10000"/>
                    <a:gd name="T4" fmla="*/ 2048295641 w 9980"/>
                    <a:gd name="T5" fmla="*/ 174854502 h 10000"/>
                    <a:gd name="T6" fmla="*/ 1295790420 w 9980"/>
                    <a:gd name="T7" fmla="*/ 229369258 h 10000"/>
                    <a:gd name="T8" fmla="*/ 794318046 w 9980"/>
                    <a:gd name="T9" fmla="*/ 209556601 h 10000"/>
                    <a:gd name="T10" fmla="*/ 543839063 w 9980"/>
                    <a:gd name="T11" fmla="*/ 174854502 h 10000"/>
                    <a:gd name="T12" fmla="*/ 292843180 w 9980"/>
                    <a:gd name="T13" fmla="*/ 283793289 h 10000"/>
                    <a:gd name="T14" fmla="*/ 41849789 w 9980"/>
                    <a:gd name="T15" fmla="*/ 447321156 h 10000"/>
                    <a:gd name="T16" fmla="*/ 11224449 w 9980"/>
                    <a:gd name="T17" fmla="*/ 470376980 h 10000"/>
                    <a:gd name="T18" fmla="*/ 159185930 w 9980"/>
                    <a:gd name="T19" fmla="*/ 536612402 h 10000"/>
                    <a:gd name="T20" fmla="*/ 838699122 w 9980"/>
                    <a:gd name="T21" fmla="*/ 744424260 h 10000"/>
                    <a:gd name="T22" fmla="*/ 1841683506 w 9980"/>
                    <a:gd name="T23" fmla="*/ 792279756 h 10000"/>
                    <a:gd name="T24" fmla="*/ 2147483647 w 9980"/>
                    <a:gd name="T25" fmla="*/ 746169002 h 10000"/>
                    <a:gd name="T26" fmla="*/ 2147483647 w 9980"/>
                    <a:gd name="T27" fmla="*/ 678509460 h 10000"/>
                    <a:gd name="T28" fmla="*/ 2147483647 w 9980"/>
                    <a:gd name="T29" fmla="*/ 678509460 h 10000"/>
                    <a:gd name="T30" fmla="*/ 2147483647 w 9980"/>
                    <a:gd name="T31" fmla="*/ 610766908 h 10000"/>
                    <a:gd name="T32" fmla="*/ 2147483647 w 9980"/>
                    <a:gd name="T33" fmla="*/ 392815010 h 10000"/>
                    <a:gd name="T34" fmla="*/ 2147483647 w 9980"/>
                    <a:gd name="T35" fmla="*/ 120347451 h 10000"/>
                    <a:gd name="T36" fmla="*/ 2147483647 w 9980"/>
                    <a:gd name="T37" fmla="*/ 9902428 h 10000"/>
                    <a:gd name="T38" fmla="*/ 2147483647 w 9980"/>
                    <a:gd name="T39" fmla="*/ 26306802 h 10000"/>
                    <a:gd name="T40" fmla="*/ 2147483647 w 9980"/>
                    <a:gd name="T41" fmla="*/ 0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980" h="10000">
                      <a:moveTo>
                        <a:pt x="7338" y="0"/>
                      </a:moveTo>
                      <a:cubicBezTo>
                        <a:pt x="6885" y="506"/>
                        <a:pt x="6535" y="1151"/>
                        <a:pt x="5980" y="1519"/>
                      </a:cubicBezTo>
                      <a:cubicBezTo>
                        <a:pt x="5426" y="1887"/>
                        <a:pt x="4670" y="1978"/>
                        <a:pt x="4015" y="2207"/>
                      </a:cubicBezTo>
                      <a:cubicBezTo>
                        <a:pt x="2540" y="2895"/>
                        <a:pt x="2950" y="2822"/>
                        <a:pt x="2540" y="2895"/>
                      </a:cubicBezTo>
                      <a:cubicBezTo>
                        <a:pt x="2130" y="2968"/>
                        <a:pt x="1557" y="2645"/>
                        <a:pt x="1557" y="2645"/>
                      </a:cubicBezTo>
                      <a:cubicBezTo>
                        <a:pt x="1066" y="1958"/>
                        <a:pt x="1230" y="2051"/>
                        <a:pt x="1066" y="2207"/>
                      </a:cubicBezTo>
                      <a:cubicBezTo>
                        <a:pt x="902" y="2363"/>
                        <a:pt x="574" y="3582"/>
                        <a:pt x="574" y="3582"/>
                      </a:cubicBezTo>
                      <a:cubicBezTo>
                        <a:pt x="409" y="4270"/>
                        <a:pt x="174" y="5254"/>
                        <a:pt x="82" y="5646"/>
                      </a:cubicBezTo>
                      <a:cubicBezTo>
                        <a:pt x="-10" y="6038"/>
                        <a:pt x="-16" y="5749"/>
                        <a:pt x="22" y="5937"/>
                      </a:cubicBezTo>
                      <a:cubicBezTo>
                        <a:pt x="60" y="6125"/>
                        <a:pt x="42" y="6197"/>
                        <a:pt x="312" y="6773"/>
                      </a:cubicBezTo>
                      <a:cubicBezTo>
                        <a:pt x="583" y="7349"/>
                        <a:pt x="1094" y="8858"/>
                        <a:pt x="1644" y="9396"/>
                      </a:cubicBezTo>
                      <a:cubicBezTo>
                        <a:pt x="2194" y="9934"/>
                        <a:pt x="3153" y="9997"/>
                        <a:pt x="3610" y="10000"/>
                      </a:cubicBezTo>
                      <a:cubicBezTo>
                        <a:pt x="4068" y="10003"/>
                        <a:pt x="3989" y="9657"/>
                        <a:pt x="4389" y="9418"/>
                      </a:cubicBezTo>
                      <a:cubicBezTo>
                        <a:pt x="4788" y="9179"/>
                        <a:pt x="5720" y="8707"/>
                        <a:pt x="6009" y="8564"/>
                      </a:cubicBezTo>
                      <a:cubicBezTo>
                        <a:pt x="6298" y="8421"/>
                        <a:pt x="5883" y="8706"/>
                        <a:pt x="6124" y="8564"/>
                      </a:cubicBezTo>
                      <a:cubicBezTo>
                        <a:pt x="6364" y="8422"/>
                        <a:pt x="7069" y="8310"/>
                        <a:pt x="7455" y="7709"/>
                      </a:cubicBezTo>
                      <a:cubicBezTo>
                        <a:pt x="7841" y="7109"/>
                        <a:pt x="8111" y="5875"/>
                        <a:pt x="8438" y="4958"/>
                      </a:cubicBezTo>
                      <a:cubicBezTo>
                        <a:pt x="8929" y="3812"/>
                        <a:pt x="9701" y="2324"/>
                        <a:pt x="9913" y="1519"/>
                      </a:cubicBezTo>
                      <a:cubicBezTo>
                        <a:pt x="10125" y="713"/>
                        <a:pt x="9778" y="589"/>
                        <a:pt x="9710" y="125"/>
                      </a:cubicBezTo>
                      <a:lnTo>
                        <a:pt x="9128" y="332"/>
                      </a:lnTo>
                      <a:lnTo>
                        <a:pt x="733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" name="Freeform 355"/>
                <p:cNvSpPr>
                  <a:spLocks/>
                </p:cNvSpPr>
                <p:nvPr/>
              </p:nvSpPr>
              <p:spPr bwMode="auto">
                <a:xfrm>
                  <a:off x="4948238" y="3248025"/>
                  <a:ext cx="133350" cy="69850"/>
                </a:xfrm>
                <a:custGeom>
                  <a:avLst/>
                  <a:gdLst>
                    <a:gd name="T0" fmla="*/ 2147483647 w 10000"/>
                    <a:gd name="T1" fmla="*/ 11717197 h 9595"/>
                    <a:gd name="T2" fmla="*/ 2117831042 w 10000"/>
                    <a:gd name="T3" fmla="*/ 1864984 h 9595"/>
                    <a:gd name="T4" fmla="*/ 1670018673 w 10000"/>
                    <a:gd name="T5" fmla="*/ 1985706 h 9595"/>
                    <a:gd name="T6" fmla="*/ 1192608324 w 10000"/>
                    <a:gd name="T7" fmla="*/ 11717197 h 9595"/>
                    <a:gd name="T8" fmla="*/ 954346452 w 10000"/>
                    <a:gd name="T9" fmla="*/ 56295023 h 9595"/>
                    <a:gd name="T10" fmla="*/ 0 w 10000"/>
                    <a:gd name="T11" fmla="*/ 100895271 h 9595"/>
                    <a:gd name="T12" fmla="*/ 238705181 w 10000"/>
                    <a:gd name="T13" fmla="*/ 145472777 h 9595"/>
                    <a:gd name="T14" fmla="*/ 413599734 w 10000"/>
                    <a:gd name="T15" fmla="*/ 172255509 h 9595"/>
                    <a:gd name="T16" fmla="*/ 852527046 w 10000"/>
                    <a:gd name="T17" fmla="*/ 192499706 h 9595"/>
                    <a:gd name="T18" fmla="*/ 1872358309 w 10000"/>
                    <a:gd name="T19" fmla="*/ 165736637 h 9595"/>
                    <a:gd name="T20" fmla="*/ 2147483647 w 10000"/>
                    <a:gd name="T21" fmla="*/ 153539079 h 9595"/>
                    <a:gd name="T22" fmla="*/ 2147483647 w 10000"/>
                    <a:gd name="T23" fmla="*/ 109902201 h 9595"/>
                    <a:gd name="T24" fmla="*/ 2147483647 w 10000"/>
                    <a:gd name="T25" fmla="*/ 118909553 h 9595"/>
                    <a:gd name="T26" fmla="*/ 2147483647 w 10000"/>
                    <a:gd name="T27" fmla="*/ 99771804 h 9595"/>
                    <a:gd name="T28" fmla="*/ 2147483647 w 10000"/>
                    <a:gd name="T29" fmla="*/ 78603679 h 9595"/>
                    <a:gd name="T30" fmla="*/ 2147483647 w 10000"/>
                    <a:gd name="T31" fmla="*/ 43215616 h 9595"/>
                    <a:gd name="T32" fmla="*/ 2147483647 w 10000"/>
                    <a:gd name="T33" fmla="*/ 24356051 h 9595"/>
                    <a:gd name="T34" fmla="*/ 2147483647 w 10000"/>
                    <a:gd name="T35" fmla="*/ 11717197 h 9595"/>
                    <a:gd name="T36" fmla="*/ 2147483647 w 10000"/>
                    <a:gd name="T37" fmla="*/ 11717197 h 95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0000" h="9595">
                      <a:moveTo>
                        <a:pt x="6210" y="584"/>
                      </a:moveTo>
                      <a:cubicBezTo>
                        <a:pt x="5554" y="325"/>
                        <a:pt x="5389" y="258"/>
                        <a:pt x="5013" y="93"/>
                      </a:cubicBezTo>
                      <a:cubicBezTo>
                        <a:pt x="4637" y="-72"/>
                        <a:pt x="4318" y="17"/>
                        <a:pt x="3953" y="99"/>
                      </a:cubicBezTo>
                      <a:lnTo>
                        <a:pt x="2823" y="584"/>
                      </a:lnTo>
                      <a:lnTo>
                        <a:pt x="2259" y="2806"/>
                      </a:lnTo>
                      <a:lnTo>
                        <a:pt x="0" y="5029"/>
                      </a:lnTo>
                      <a:lnTo>
                        <a:pt x="565" y="7251"/>
                      </a:lnTo>
                      <a:lnTo>
                        <a:pt x="979" y="8586"/>
                      </a:lnTo>
                      <a:lnTo>
                        <a:pt x="2018" y="9595"/>
                      </a:lnTo>
                      <a:lnTo>
                        <a:pt x="4432" y="8261"/>
                      </a:lnTo>
                      <a:lnTo>
                        <a:pt x="6240" y="7653"/>
                      </a:lnTo>
                      <a:lnTo>
                        <a:pt x="7130" y="5478"/>
                      </a:lnTo>
                      <a:lnTo>
                        <a:pt x="9214" y="5927"/>
                      </a:lnTo>
                      <a:lnTo>
                        <a:pt x="9803" y="4973"/>
                      </a:lnTo>
                      <a:cubicBezTo>
                        <a:pt x="9735" y="4622"/>
                        <a:pt x="9905" y="4270"/>
                        <a:pt x="9837" y="3918"/>
                      </a:cubicBezTo>
                      <a:cubicBezTo>
                        <a:pt x="9758" y="2807"/>
                        <a:pt x="10067" y="3265"/>
                        <a:pt x="9987" y="2154"/>
                      </a:cubicBezTo>
                      <a:cubicBezTo>
                        <a:pt x="9527" y="1653"/>
                        <a:pt x="9037" y="1714"/>
                        <a:pt x="8578" y="1214"/>
                      </a:cubicBezTo>
                      <a:cubicBezTo>
                        <a:pt x="8542" y="1004"/>
                        <a:pt x="8505" y="794"/>
                        <a:pt x="8469" y="584"/>
                      </a:cubicBezTo>
                      <a:lnTo>
                        <a:pt x="6210" y="58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356"/>
                <p:cNvSpPr>
                  <a:spLocks/>
                </p:cNvSpPr>
                <p:nvPr/>
              </p:nvSpPr>
              <p:spPr bwMode="auto">
                <a:xfrm>
                  <a:off x="5097463" y="3429000"/>
                  <a:ext cx="182562" cy="141288"/>
                </a:xfrm>
                <a:custGeom>
                  <a:avLst/>
                  <a:gdLst>
                    <a:gd name="T0" fmla="*/ 2147483647 w 10000"/>
                    <a:gd name="T1" fmla="*/ 293810106 h 10000"/>
                    <a:gd name="T2" fmla="*/ 1846282842 w 10000"/>
                    <a:gd name="T3" fmla="*/ 293810106 h 10000"/>
                    <a:gd name="T4" fmla="*/ 0 w 10000"/>
                    <a:gd name="T5" fmla="*/ 0 h 10000"/>
                    <a:gd name="T6" fmla="*/ 0 w 10000"/>
                    <a:gd name="T7" fmla="*/ 587019553 h 10000"/>
                    <a:gd name="T8" fmla="*/ 924200281 w 10000"/>
                    <a:gd name="T9" fmla="*/ 1468447271 h 10000"/>
                    <a:gd name="T10" fmla="*/ 1379187541 w 10000"/>
                    <a:gd name="T11" fmla="*/ 2147483647 h 10000"/>
                    <a:gd name="T12" fmla="*/ 924200281 w 10000"/>
                    <a:gd name="T13" fmla="*/ 2147483647 h 10000"/>
                    <a:gd name="T14" fmla="*/ 1846282842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1761659502 h 10000"/>
                    <a:gd name="T42" fmla="*/ 2147483647 w 10000"/>
                    <a:gd name="T43" fmla="*/ 587019553 h 10000"/>
                    <a:gd name="T44" fmla="*/ 2147483647 w 10000"/>
                    <a:gd name="T45" fmla="*/ 0 h 10000"/>
                    <a:gd name="T46" fmla="*/ 2147483647 w 10000"/>
                    <a:gd name="T47" fmla="*/ 293810106 h 100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000" h="10000">
                      <a:moveTo>
                        <a:pt x="3636" y="522"/>
                      </a:moveTo>
                      <a:lnTo>
                        <a:pt x="909" y="522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455" y="2609"/>
                      </a:lnTo>
                      <a:cubicBezTo>
                        <a:pt x="530" y="3171"/>
                        <a:pt x="604" y="3733"/>
                        <a:pt x="679" y="4295"/>
                      </a:cubicBezTo>
                      <a:cubicBezTo>
                        <a:pt x="604" y="4631"/>
                        <a:pt x="530" y="4968"/>
                        <a:pt x="455" y="5304"/>
                      </a:cubicBezTo>
                      <a:lnTo>
                        <a:pt x="909" y="6348"/>
                      </a:lnTo>
                      <a:lnTo>
                        <a:pt x="1598" y="7682"/>
                      </a:lnTo>
                      <a:cubicBezTo>
                        <a:pt x="2779" y="7328"/>
                        <a:pt x="2976" y="7157"/>
                        <a:pt x="4110" y="6712"/>
                      </a:cubicBezTo>
                      <a:lnTo>
                        <a:pt x="4448" y="7069"/>
                      </a:lnTo>
                      <a:lnTo>
                        <a:pt x="5010" y="7076"/>
                      </a:lnTo>
                      <a:cubicBezTo>
                        <a:pt x="5007" y="7181"/>
                        <a:pt x="5003" y="7286"/>
                        <a:pt x="5000" y="7391"/>
                      </a:cubicBezTo>
                      <a:lnTo>
                        <a:pt x="4545" y="7913"/>
                      </a:lnTo>
                      <a:lnTo>
                        <a:pt x="5000" y="10000"/>
                      </a:lnTo>
                      <a:lnTo>
                        <a:pt x="6818" y="8435"/>
                      </a:lnTo>
                      <a:lnTo>
                        <a:pt x="8636" y="8435"/>
                      </a:lnTo>
                      <a:lnTo>
                        <a:pt x="9545" y="6870"/>
                      </a:lnTo>
                      <a:lnTo>
                        <a:pt x="10000" y="6870"/>
                      </a:lnTo>
                      <a:lnTo>
                        <a:pt x="7273" y="5826"/>
                      </a:lnTo>
                      <a:cubicBezTo>
                        <a:pt x="7121" y="4927"/>
                        <a:pt x="6970" y="4029"/>
                        <a:pt x="6818" y="3130"/>
                      </a:cubicBezTo>
                      <a:lnTo>
                        <a:pt x="8636" y="1043"/>
                      </a:lnTo>
                      <a:lnTo>
                        <a:pt x="5909" y="0"/>
                      </a:lnTo>
                      <a:lnTo>
                        <a:pt x="3636" y="5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Freeform 361"/>
                <p:cNvSpPr>
                  <a:spLocks/>
                </p:cNvSpPr>
                <p:nvPr/>
              </p:nvSpPr>
              <p:spPr bwMode="auto">
                <a:xfrm>
                  <a:off x="4691063" y="3314700"/>
                  <a:ext cx="114300" cy="65088"/>
                </a:xfrm>
                <a:custGeom>
                  <a:avLst/>
                  <a:gdLst>
                    <a:gd name="T0" fmla="*/ 1523412940 w 10000"/>
                    <a:gd name="T1" fmla="*/ 20703172 h 11466"/>
                    <a:gd name="T2" fmla="*/ 1384973249 w 10000"/>
                    <a:gd name="T3" fmla="*/ 13260037 h 11466"/>
                    <a:gd name="T4" fmla="*/ 1107889269 w 10000"/>
                    <a:gd name="T5" fmla="*/ 5816929 h 11466"/>
                    <a:gd name="T6" fmla="*/ 705952907 w 10000"/>
                    <a:gd name="T7" fmla="*/ 11598732 h 11466"/>
                    <a:gd name="T8" fmla="*/ 629180878 w 10000"/>
                    <a:gd name="T9" fmla="*/ 0 h 11466"/>
                    <a:gd name="T10" fmla="*/ 415505657 w 10000"/>
                    <a:gd name="T11" fmla="*/ 11182239 h 11466"/>
                    <a:gd name="T12" fmla="*/ 0 w 10000"/>
                    <a:gd name="T13" fmla="*/ 35589387 h 11466"/>
                    <a:gd name="T14" fmla="*/ 0 w 10000"/>
                    <a:gd name="T15" fmla="*/ 50474506 h 11466"/>
                    <a:gd name="T16" fmla="*/ 277065955 w 10000"/>
                    <a:gd name="T17" fmla="*/ 50474506 h 11466"/>
                    <a:gd name="T18" fmla="*/ 408729233 w 10000"/>
                    <a:gd name="T19" fmla="*/ 68272305 h 11466"/>
                    <a:gd name="T20" fmla="*/ 553945349 w 10000"/>
                    <a:gd name="T21" fmla="*/ 65360750 h 11466"/>
                    <a:gd name="T22" fmla="*/ 860112323 w 10000"/>
                    <a:gd name="T23" fmla="*/ 53797304 h 11466"/>
                    <a:gd name="T24" fmla="*/ 1019100903 w 10000"/>
                    <a:gd name="T25" fmla="*/ 60412870 h 11466"/>
                    <a:gd name="T26" fmla="*/ 1523412940 w 10000"/>
                    <a:gd name="T27" fmla="*/ 50474506 h 11466"/>
                    <a:gd name="T28" fmla="*/ 1800478906 w 10000"/>
                    <a:gd name="T29" fmla="*/ 43031399 h 11466"/>
                    <a:gd name="T30" fmla="*/ 1938918597 w 10000"/>
                    <a:gd name="T31" fmla="*/ 43031399 h 11466"/>
                    <a:gd name="T32" fmla="*/ 1800478906 w 10000"/>
                    <a:gd name="T33" fmla="*/ 35589387 h 11466"/>
                    <a:gd name="T34" fmla="*/ 1523412940 w 10000"/>
                    <a:gd name="T35" fmla="*/ 20703172 h 114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0000" h="11466">
                      <a:moveTo>
                        <a:pt x="7857" y="3477"/>
                      </a:moveTo>
                      <a:lnTo>
                        <a:pt x="7143" y="2227"/>
                      </a:lnTo>
                      <a:lnTo>
                        <a:pt x="5714" y="977"/>
                      </a:lnTo>
                      <a:lnTo>
                        <a:pt x="3641" y="1948"/>
                      </a:lnTo>
                      <a:cubicBezTo>
                        <a:pt x="3532" y="1206"/>
                        <a:pt x="3354" y="742"/>
                        <a:pt x="3245" y="0"/>
                      </a:cubicBezTo>
                      <a:lnTo>
                        <a:pt x="2143" y="1878"/>
                      </a:lnTo>
                      <a:lnTo>
                        <a:pt x="0" y="5977"/>
                      </a:lnTo>
                      <a:lnTo>
                        <a:pt x="0" y="8477"/>
                      </a:lnTo>
                      <a:lnTo>
                        <a:pt x="1429" y="8477"/>
                      </a:lnTo>
                      <a:lnTo>
                        <a:pt x="2108" y="11466"/>
                      </a:lnTo>
                      <a:lnTo>
                        <a:pt x="2857" y="10977"/>
                      </a:lnTo>
                      <a:lnTo>
                        <a:pt x="4436" y="9035"/>
                      </a:lnTo>
                      <a:lnTo>
                        <a:pt x="5256" y="10146"/>
                      </a:lnTo>
                      <a:lnTo>
                        <a:pt x="7857" y="8477"/>
                      </a:lnTo>
                      <a:lnTo>
                        <a:pt x="9286" y="7227"/>
                      </a:lnTo>
                      <a:lnTo>
                        <a:pt x="10000" y="7227"/>
                      </a:lnTo>
                      <a:lnTo>
                        <a:pt x="9286" y="5977"/>
                      </a:lnTo>
                      <a:lnTo>
                        <a:pt x="7857" y="347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4" name="Freeform 363"/>
                <p:cNvSpPr>
                  <a:spLocks/>
                </p:cNvSpPr>
                <p:nvPr/>
              </p:nvSpPr>
              <p:spPr bwMode="auto">
                <a:xfrm>
                  <a:off x="4633913" y="3168650"/>
                  <a:ext cx="71437" cy="74613"/>
                </a:xfrm>
                <a:custGeom>
                  <a:avLst/>
                  <a:gdLst>
                    <a:gd name="T0" fmla="*/ 43091458 w 10056"/>
                    <a:gd name="T1" fmla="*/ 105833347 h 10000"/>
                    <a:gd name="T2" fmla="*/ 60516545 w 10056"/>
                    <a:gd name="T3" fmla="*/ 148181948 h 10000"/>
                    <a:gd name="T4" fmla="*/ 95382098 w 10056"/>
                    <a:gd name="T5" fmla="*/ 169343381 h 10000"/>
                    <a:gd name="T6" fmla="*/ 127165973 w 10056"/>
                    <a:gd name="T7" fmla="*/ 196710131 h 10000"/>
                    <a:gd name="T8" fmla="*/ 159904912 w 10056"/>
                    <a:gd name="T9" fmla="*/ 231533339 h 10000"/>
                    <a:gd name="T10" fmla="*/ 180375846 w 10056"/>
                    <a:gd name="T11" fmla="*/ 174299266 h 10000"/>
                    <a:gd name="T12" fmla="*/ 168237950 w 10056"/>
                    <a:gd name="T13" fmla="*/ 131951061 h 10000"/>
                    <a:gd name="T14" fmla="*/ 181386826 w 10056"/>
                    <a:gd name="T15" fmla="*/ 75990916 h 10000"/>
                    <a:gd name="T16" fmla="*/ 155827284 w 10056"/>
                    <a:gd name="T17" fmla="*/ 54825744 h 10000"/>
                    <a:gd name="T18" fmla="*/ 130232265 w 10056"/>
                    <a:gd name="T19" fmla="*/ 42323709 h 10000"/>
                    <a:gd name="T20" fmla="*/ 95382098 w 10056"/>
                    <a:gd name="T21" fmla="*/ 21161829 h 10000"/>
                    <a:gd name="T22" fmla="*/ 60516545 w 10056"/>
                    <a:gd name="T23" fmla="*/ 21161829 h 10000"/>
                    <a:gd name="T24" fmla="*/ 43091458 w 10056"/>
                    <a:gd name="T25" fmla="*/ 0 h 10000"/>
                    <a:gd name="T26" fmla="*/ 8243820 w 10056"/>
                    <a:gd name="T27" fmla="*/ 21161829 h 10000"/>
                    <a:gd name="T28" fmla="*/ 0 w 10056"/>
                    <a:gd name="T29" fmla="*/ 22481897 h 10000"/>
                    <a:gd name="T30" fmla="*/ 16414107 w 10056"/>
                    <a:gd name="T31" fmla="*/ 79716022 h 10000"/>
                    <a:gd name="T32" fmla="*/ 43091458 w 10056"/>
                    <a:gd name="T33" fmla="*/ 105833347 h 100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056" h="10000">
                      <a:moveTo>
                        <a:pt x="2389" y="4571"/>
                      </a:moveTo>
                      <a:lnTo>
                        <a:pt x="3355" y="6400"/>
                      </a:lnTo>
                      <a:lnTo>
                        <a:pt x="5288" y="7314"/>
                      </a:lnTo>
                      <a:lnTo>
                        <a:pt x="7050" y="8496"/>
                      </a:lnTo>
                      <a:lnTo>
                        <a:pt x="8865" y="10000"/>
                      </a:lnTo>
                      <a:cubicBezTo>
                        <a:pt x="8961" y="9105"/>
                        <a:pt x="9904" y="8423"/>
                        <a:pt x="10000" y="7528"/>
                      </a:cubicBezTo>
                      <a:lnTo>
                        <a:pt x="9327" y="5699"/>
                      </a:lnTo>
                      <a:cubicBezTo>
                        <a:pt x="9382" y="4965"/>
                        <a:pt x="10001" y="4016"/>
                        <a:pt x="10056" y="3282"/>
                      </a:cubicBezTo>
                      <a:lnTo>
                        <a:pt x="8639" y="2368"/>
                      </a:lnTo>
                      <a:lnTo>
                        <a:pt x="7220" y="1828"/>
                      </a:lnTo>
                      <a:lnTo>
                        <a:pt x="5288" y="914"/>
                      </a:lnTo>
                      <a:lnTo>
                        <a:pt x="3355" y="914"/>
                      </a:lnTo>
                      <a:lnTo>
                        <a:pt x="2389" y="0"/>
                      </a:lnTo>
                      <a:lnTo>
                        <a:pt x="457" y="914"/>
                      </a:lnTo>
                      <a:lnTo>
                        <a:pt x="0" y="971"/>
                      </a:lnTo>
                      <a:cubicBezTo>
                        <a:pt x="152" y="1866"/>
                        <a:pt x="757" y="2548"/>
                        <a:pt x="910" y="3443"/>
                      </a:cubicBezTo>
                      <a:lnTo>
                        <a:pt x="2389" y="45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Freeform 252"/>
                <p:cNvSpPr>
                  <a:spLocks/>
                </p:cNvSpPr>
                <p:nvPr/>
              </p:nvSpPr>
              <p:spPr bwMode="auto">
                <a:xfrm rot="21133526">
                  <a:off x="4865688" y="3344863"/>
                  <a:ext cx="88900" cy="47625"/>
                </a:xfrm>
                <a:custGeom>
                  <a:avLst/>
                  <a:gdLst>
                    <a:gd name="T0" fmla="*/ 0 w 1912593"/>
                    <a:gd name="T1" fmla="*/ 0 h 1229193"/>
                    <a:gd name="T2" fmla="*/ 0 w 1912593"/>
                    <a:gd name="T3" fmla="*/ 0 h 1229193"/>
                    <a:gd name="T4" fmla="*/ 0 w 1912593"/>
                    <a:gd name="T5" fmla="*/ 0 h 1229193"/>
                    <a:gd name="T6" fmla="*/ 0 w 1912593"/>
                    <a:gd name="T7" fmla="*/ 0 h 1229193"/>
                    <a:gd name="T8" fmla="*/ 0 w 1912593"/>
                    <a:gd name="T9" fmla="*/ 0 h 1229193"/>
                    <a:gd name="T10" fmla="*/ 0 w 1912593"/>
                    <a:gd name="T11" fmla="*/ 0 h 1229193"/>
                    <a:gd name="T12" fmla="*/ 0 w 1912593"/>
                    <a:gd name="T13" fmla="*/ 0 h 1229193"/>
                    <a:gd name="T14" fmla="*/ 0 w 1912593"/>
                    <a:gd name="T15" fmla="*/ 0 h 1229193"/>
                    <a:gd name="T16" fmla="*/ 0 w 1912593"/>
                    <a:gd name="T17" fmla="*/ 0 h 1229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12593" h="1229193">
                      <a:moveTo>
                        <a:pt x="0" y="233280"/>
                      </a:moveTo>
                      <a:lnTo>
                        <a:pt x="83793" y="1154242"/>
                      </a:lnTo>
                      <a:lnTo>
                        <a:pt x="1103124" y="1229193"/>
                      </a:lnTo>
                      <a:lnTo>
                        <a:pt x="1912593" y="314793"/>
                      </a:lnTo>
                      <a:lnTo>
                        <a:pt x="1792672" y="0"/>
                      </a:lnTo>
                      <a:lnTo>
                        <a:pt x="1124055" y="252554"/>
                      </a:lnTo>
                      <a:cubicBezTo>
                        <a:pt x="892871" y="224853"/>
                        <a:pt x="379360" y="273001"/>
                        <a:pt x="148176" y="245300"/>
                      </a:cubicBezTo>
                      <a:lnTo>
                        <a:pt x="128763" y="242675"/>
                      </a:lnTo>
                      <a:lnTo>
                        <a:pt x="0" y="23328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6" name="Freeform 253"/>
                <p:cNvSpPr>
                  <a:spLocks/>
                </p:cNvSpPr>
                <p:nvPr/>
              </p:nvSpPr>
              <p:spPr bwMode="auto">
                <a:xfrm>
                  <a:off x="4870450" y="3354388"/>
                  <a:ext cx="142875" cy="149225"/>
                </a:xfrm>
                <a:custGeom>
                  <a:avLst/>
                  <a:gdLst>
                    <a:gd name="T0" fmla="*/ 0 w 3644175"/>
                    <a:gd name="T1" fmla="*/ 0 h 3780713"/>
                    <a:gd name="T2" fmla="*/ 0 w 3644175"/>
                    <a:gd name="T3" fmla="*/ 0 h 3780713"/>
                    <a:gd name="T4" fmla="*/ 0 w 3644175"/>
                    <a:gd name="T5" fmla="*/ 0 h 3780713"/>
                    <a:gd name="T6" fmla="*/ 0 w 3644175"/>
                    <a:gd name="T7" fmla="*/ 0 h 3780713"/>
                    <a:gd name="T8" fmla="*/ 0 w 3644175"/>
                    <a:gd name="T9" fmla="*/ 0 h 3780713"/>
                    <a:gd name="T10" fmla="*/ 0 w 3644175"/>
                    <a:gd name="T11" fmla="*/ 0 h 3780713"/>
                    <a:gd name="T12" fmla="*/ 0 w 3644175"/>
                    <a:gd name="T13" fmla="*/ 0 h 3780713"/>
                    <a:gd name="T14" fmla="*/ 0 w 3644175"/>
                    <a:gd name="T15" fmla="*/ 0 h 3780713"/>
                    <a:gd name="T16" fmla="*/ 0 w 3644175"/>
                    <a:gd name="T17" fmla="*/ 0 h 3780713"/>
                    <a:gd name="T18" fmla="*/ 0 w 3644175"/>
                    <a:gd name="T19" fmla="*/ 0 h 3780713"/>
                    <a:gd name="T20" fmla="*/ 0 w 3644175"/>
                    <a:gd name="T21" fmla="*/ 0 h 3780713"/>
                    <a:gd name="T22" fmla="*/ 0 w 3644175"/>
                    <a:gd name="T23" fmla="*/ 0 h 3780713"/>
                    <a:gd name="T24" fmla="*/ 0 w 3644175"/>
                    <a:gd name="T25" fmla="*/ 0 h 3780713"/>
                    <a:gd name="T26" fmla="*/ 0 w 3644175"/>
                    <a:gd name="T27" fmla="*/ 0 h 3780713"/>
                    <a:gd name="T28" fmla="*/ 0 w 3644175"/>
                    <a:gd name="T29" fmla="*/ 0 h 3780713"/>
                    <a:gd name="T30" fmla="*/ 0 w 3644175"/>
                    <a:gd name="T31" fmla="*/ 0 h 3780713"/>
                    <a:gd name="T32" fmla="*/ 0 w 3644175"/>
                    <a:gd name="T33" fmla="*/ 0 h 3780713"/>
                    <a:gd name="T34" fmla="*/ 0 w 3644175"/>
                    <a:gd name="T35" fmla="*/ 0 h 3780713"/>
                    <a:gd name="T36" fmla="*/ 0 w 3644175"/>
                    <a:gd name="T37" fmla="*/ 0 h 3780713"/>
                    <a:gd name="T38" fmla="*/ 0 w 3644175"/>
                    <a:gd name="T39" fmla="*/ 0 h 37807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644175" h="3780713">
                      <a:moveTo>
                        <a:pt x="2018109" y="0"/>
                      </a:moveTo>
                      <a:lnTo>
                        <a:pt x="1131347" y="970851"/>
                      </a:lnTo>
                      <a:lnTo>
                        <a:pt x="106496" y="992543"/>
                      </a:lnTo>
                      <a:lnTo>
                        <a:pt x="0" y="1285960"/>
                      </a:lnTo>
                      <a:lnTo>
                        <a:pt x="250657" y="1838746"/>
                      </a:lnTo>
                      <a:lnTo>
                        <a:pt x="476240" y="1522355"/>
                      </a:lnTo>
                      <a:lnTo>
                        <a:pt x="637449" y="1360281"/>
                      </a:lnTo>
                      <a:lnTo>
                        <a:pt x="900975" y="1622129"/>
                      </a:lnTo>
                      <a:lnTo>
                        <a:pt x="1125827" y="2401618"/>
                      </a:lnTo>
                      <a:lnTo>
                        <a:pt x="1614428" y="2951232"/>
                      </a:lnTo>
                      <a:cubicBezTo>
                        <a:pt x="2156362" y="3074631"/>
                        <a:pt x="2677783" y="3504219"/>
                        <a:pt x="3209460" y="3780713"/>
                      </a:cubicBezTo>
                      <a:lnTo>
                        <a:pt x="1455611" y="1667100"/>
                      </a:lnTo>
                      <a:lnTo>
                        <a:pt x="1543203" y="1366330"/>
                      </a:lnTo>
                      <a:lnTo>
                        <a:pt x="1755414" y="1517198"/>
                      </a:lnTo>
                      <a:lnTo>
                        <a:pt x="3644175" y="1622129"/>
                      </a:lnTo>
                      <a:lnTo>
                        <a:pt x="3394079" y="610450"/>
                      </a:lnTo>
                      <a:lnTo>
                        <a:pt x="3170007" y="750786"/>
                      </a:lnTo>
                      <a:lnTo>
                        <a:pt x="2480463" y="641709"/>
                      </a:lnTo>
                      <a:lnTo>
                        <a:pt x="2078068" y="137463"/>
                      </a:lnTo>
                      <a:lnTo>
                        <a:pt x="201810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254"/>
                <p:cNvSpPr>
                  <a:spLocks/>
                </p:cNvSpPr>
                <p:nvPr/>
              </p:nvSpPr>
              <p:spPr bwMode="auto">
                <a:xfrm>
                  <a:off x="4929188" y="3406775"/>
                  <a:ext cx="98425" cy="98425"/>
                </a:xfrm>
                <a:custGeom>
                  <a:avLst/>
                  <a:gdLst>
                    <a:gd name="T0" fmla="*/ 0 w 2398426"/>
                    <a:gd name="T1" fmla="*/ 0 h 2488994"/>
                    <a:gd name="T2" fmla="*/ 0 w 2398426"/>
                    <a:gd name="T3" fmla="*/ 0 h 2488994"/>
                    <a:gd name="T4" fmla="*/ 0 w 2398426"/>
                    <a:gd name="T5" fmla="*/ 0 h 2488994"/>
                    <a:gd name="T6" fmla="*/ 0 w 2398426"/>
                    <a:gd name="T7" fmla="*/ 0 h 2488994"/>
                    <a:gd name="T8" fmla="*/ 0 w 2398426"/>
                    <a:gd name="T9" fmla="*/ 0 h 2488994"/>
                    <a:gd name="T10" fmla="*/ 0 w 2398426"/>
                    <a:gd name="T11" fmla="*/ 0 h 2488994"/>
                    <a:gd name="T12" fmla="*/ 0 w 2398426"/>
                    <a:gd name="T13" fmla="*/ 0 h 2488994"/>
                    <a:gd name="T14" fmla="*/ 0 w 2398426"/>
                    <a:gd name="T15" fmla="*/ 0 h 24889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398426" h="2488994">
                      <a:moveTo>
                        <a:pt x="2113613" y="269822"/>
                      </a:moveTo>
                      <a:lnTo>
                        <a:pt x="254833" y="149901"/>
                      </a:lnTo>
                      <a:lnTo>
                        <a:pt x="74951" y="0"/>
                      </a:lnTo>
                      <a:lnTo>
                        <a:pt x="0" y="329783"/>
                      </a:lnTo>
                      <a:lnTo>
                        <a:pt x="1691048" y="2488994"/>
                      </a:lnTo>
                      <a:lnTo>
                        <a:pt x="2177788" y="1556144"/>
                      </a:lnTo>
                      <a:lnTo>
                        <a:pt x="2398426" y="1439055"/>
                      </a:lnTo>
                      <a:lnTo>
                        <a:pt x="2113613" y="2698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255"/>
                <p:cNvSpPr>
                  <a:spLocks/>
                </p:cNvSpPr>
                <p:nvPr/>
              </p:nvSpPr>
              <p:spPr bwMode="auto">
                <a:xfrm rot="286500">
                  <a:off x="5000625" y="3467100"/>
                  <a:ext cx="44450" cy="58738"/>
                </a:xfrm>
                <a:custGeom>
                  <a:avLst/>
                  <a:gdLst>
                    <a:gd name="T0" fmla="*/ 0 w 1259245"/>
                    <a:gd name="T1" fmla="*/ 0 h 1506961"/>
                    <a:gd name="T2" fmla="*/ 0 w 1259245"/>
                    <a:gd name="T3" fmla="*/ 0 h 1506961"/>
                    <a:gd name="T4" fmla="*/ 0 w 1259245"/>
                    <a:gd name="T5" fmla="*/ 0 h 1506961"/>
                    <a:gd name="T6" fmla="*/ 0 w 1259245"/>
                    <a:gd name="T7" fmla="*/ 0 h 1506961"/>
                    <a:gd name="T8" fmla="*/ 0 w 1259245"/>
                    <a:gd name="T9" fmla="*/ 0 h 15069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9245" h="1506961">
                      <a:moveTo>
                        <a:pt x="459998" y="0"/>
                      </a:moveTo>
                      <a:lnTo>
                        <a:pt x="0" y="967315"/>
                      </a:lnTo>
                      <a:lnTo>
                        <a:pt x="599606" y="1506961"/>
                      </a:lnTo>
                      <a:lnTo>
                        <a:pt x="1259243" y="571259"/>
                      </a:lnTo>
                      <a:lnTo>
                        <a:pt x="45999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256"/>
                <p:cNvSpPr>
                  <a:spLocks/>
                </p:cNvSpPr>
                <p:nvPr/>
              </p:nvSpPr>
              <p:spPr bwMode="auto">
                <a:xfrm>
                  <a:off x="5002213" y="3365500"/>
                  <a:ext cx="71437" cy="57150"/>
                </a:xfrm>
                <a:custGeom>
                  <a:avLst/>
                  <a:gdLst>
                    <a:gd name="T0" fmla="*/ 0 w 1678899"/>
                    <a:gd name="T1" fmla="*/ 0 h 1259174"/>
                    <a:gd name="T2" fmla="*/ 0 w 1678899"/>
                    <a:gd name="T3" fmla="*/ 0 h 1259174"/>
                    <a:gd name="T4" fmla="*/ 0 w 1678899"/>
                    <a:gd name="T5" fmla="*/ 0 h 1259174"/>
                    <a:gd name="T6" fmla="*/ 0 w 1678899"/>
                    <a:gd name="T7" fmla="*/ 0 h 1259174"/>
                    <a:gd name="T8" fmla="*/ 0 w 1678899"/>
                    <a:gd name="T9" fmla="*/ 0 h 1259174"/>
                    <a:gd name="T10" fmla="*/ 0 w 1678899"/>
                    <a:gd name="T11" fmla="*/ 0 h 12591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8899" h="1259174">
                      <a:moveTo>
                        <a:pt x="209862" y="1154242"/>
                      </a:moveTo>
                      <a:lnTo>
                        <a:pt x="1678899" y="1259174"/>
                      </a:lnTo>
                      <a:lnTo>
                        <a:pt x="1663908" y="899410"/>
                      </a:lnTo>
                      <a:lnTo>
                        <a:pt x="854439" y="0"/>
                      </a:lnTo>
                      <a:lnTo>
                        <a:pt x="0" y="269823"/>
                      </a:lnTo>
                      <a:lnTo>
                        <a:pt x="209862" y="11542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257"/>
                <p:cNvSpPr>
                  <a:spLocks/>
                </p:cNvSpPr>
                <p:nvPr/>
              </p:nvSpPr>
              <p:spPr bwMode="auto">
                <a:xfrm>
                  <a:off x="5014913" y="3417888"/>
                  <a:ext cx="100012" cy="96837"/>
                </a:xfrm>
                <a:custGeom>
                  <a:avLst/>
                  <a:gdLst>
                    <a:gd name="T0" fmla="*/ 0 w 2578308"/>
                    <a:gd name="T1" fmla="*/ 0 h 2368446"/>
                    <a:gd name="T2" fmla="*/ 0 w 2578308"/>
                    <a:gd name="T3" fmla="*/ 0 h 2368446"/>
                    <a:gd name="T4" fmla="*/ 0 w 2578308"/>
                    <a:gd name="T5" fmla="*/ 0 h 2368446"/>
                    <a:gd name="T6" fmla="*/ 0 w 2578308"/>
                    <a:gd name="T7" fmla="*/ 0 h 2368446"/>
                    <a:gd name="T8" fmla="*/ 0 w 2578308"/>
                    <a:gd name="T9" fmla="*/ 0 h 2368446"/>
                    <a:gd name="T10" fmla="*/ 0 w 2578308"/>
                    <a:gd name="T11" fmla="*/ 0 h 2368446"/>
                    <a:gd name="T12" fmla="*/ 0 w 2578308"/>
                    <a:gd name="T13" fmla="*/ 0 h 2368446"/>
                    <a:gd name="T14" fmla="*/ 0 w 2578308"/>
                    <a:gd name="T15" fmla="*/ 0 h 2368446"/>
                    <a:gd name="T16" fmla="*/ 0 w 2578308"/>
                    <a:gd name="T17" fmla="*/ 0 h 2368446"/>
                    <a:gd name="T18" fmla="*/ 0 w 2578308"/>
                    <a:gd name="T19" fmla="*/ 0 h 2368446"/>
                    <a:gd name="T20" fmla="*/ 0 w 2578308"/>
                    <a:gd name="T21" fmla="*/ 0 h 2368446"/>
                    <a:gd name="T22" fmla="*/ 0 w 2578308"/>
                    <a:gd name="T23" fmla="*/ 0 h 236844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8308" h="2368446">
                      <a:moveTo>
                        <a:pt x="0" y="0"/>
                      </a:moveTo>
                      <a:lnTo>
                        <a:pt x="254833" y="1154242"/>
                      </a:lnTo>
                      <a:lnTo>
                        <a:pt x="104931" y="1259173"/>
                      </a:lnTo>
                      <a:lnTo>
                        <a:pt x="855821" y="1873287"/>
                      </a:lnTo>
                      <a:lnTo>
                        <a:pt x="1111621" y="1524299"/>
                      </a:lnTo>
                      <a:lnTo>
                        <a:pt x="1734645" y="2033965"/>
                      </a:lnTo>
                      <a:lnTo>
                        <a:pt x="1633928" y="2368446"/>
                      </a:lnTo>
                      <a:lnTo>
                        <a:pt x="2338465" y="2263514"/>
                      </a:lnTo>
                      <a:lnTo>
                        <a:pt x="2578308" y="1514006"/>
                      </a:lnTo>
                      <a:lnTo>
                        <a:pt x="2113613" y="224852"/>
                      </a:lnTo>
                      <a:lnTo>
                        <a:pt x="1439056" y="149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258"/>
                <p:cNvSpPr>
                  <a:spLocks/>
                </p:cNvSpPr>
                <p:nvPr/>
              </p:nvSpPr>
              <p:spPr bwMode="auto">
                <a:xfrm>
                  <a:off x="5041900" y="3478213"/>
                  <a:ext cx="39688" cy="49212"/>
                </a:xfrm>
                <a:custGeom>
                  <a:avLst/>
                  <a:gdLst>
                    <a:gd name="T0" fmla="*/ 0 w 1097536"/>
                    <a:gd name="T1" fmla="*/ 0 h 1184223"/>
                    <a:gd name="T2" fmla="*/ 0 w 1097536"/>
                    <a:gd name="T3" fmla="*/ 0 h 1184223"/>
                    <a:gd name="T4" fmla="*/ 0 w 1097536"/>
                    <a:gd name="T5" fmla="*/ 0 h 1184223"/>
                    <a:gd name="T6" fmla="*/ 0 w 1097536"/>
                    <a:gd name="T7" fmla="*/ 0 h 1184223"/>
                    <a:gd name="T8" fmla="*/ 0 w 1097536"/>
                    <a:gd name="T9" fmla="*/ 0 h 1184223"/>
                    <a:gd name="T10" fmla="*/ 0 w 1097536"/>
                    <a:gd name="T11" fmla="*/ 0 h 11842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97536" h="1184223">
                      <a:moveTo>
                        <a:pt x="482939" y="0"/>
                      </a:moveTo>
                      <a:lnTo>
                        <a:pt x="0" y="416160"/>
                      </a:lnTo>
                      <a:lnTo>
                        <a:pt x="452959" y="1184223"/>
                      </a:lnTo>
                      <a:lnTo>
                        <a:pt x="1067555" y="824459"/>
                      </a:lnTo>
                      <a:lnTo>
                        <a:pt x="1097536" y="509666"/>
                      </a:lnTo>
                      <a:lnTo>
                        <a:pt x="48293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" name="Freeform 259"/>
                <p:cNvSpPr>
                  <a:spLocks/>
                </p:cNvSpPr>
                <p:nvPr/>
              </p:nvSpPr>
              <p:spPr bwMode="auto">
                <a:xfrm>
                  <a:off x="5059363" y="3505200"/>
                  <a:ext cx="65087" cy="60325"/>
                </a:xfrm>
                <a:custGeom>
                  <a:avLst/>
                  <a:gdLst>
                    <a:gd name="T0" fmla="*/ 0 w 1852882"/>
                    <a:gd name="T1" fmla="*/ 0 h 1521018"/>
                    <a:gd name="T2" fmla="*/ 0 w 1852882"/>
                    <a:gd name="T3" fmla="*/ 0 h 1521018"/>
                    <a:gd name="T4" fmla="*/ 0 w 1852882"/>
                    <a:gd name="T5" fmla="*/ 0 h 1521018"/>
                    <a:gd name="T6" fmla="*/ 0 w 1852882"/>
                    <a:gd name="T7" fmla="*/ 0 h 1521018"/>
                    <a:gd name="T8" fmla="*/ 0 w 1852882"/>
                    <a:gd name="T9" fmla="*/ 0 h 1521018"/>
                    <a:gd name="T10" fmla="*/ 0 w 1852882"/>
                    <a:gd name="T11" fmla="*/ 0 h 1521018"/>
                    <a:gd name="T12" fmla="*/ 0 w 1852882"/>
                    <a:gd name="T13" fmla="*/ 0 h 1521018"/>
                    <a:gd name="T14" fmla="*/ 0 w 1852882"/>
                    <a:gd name="T15" fmla="*/ 0 h 1521018"/>
                    <a:gd name="T16" fmla="*/ 0 w 1852882"/>
                    <a:gd name="T17" fmla="*/ 0 h 1521018"/>
                    <a:gd name="T18" fmla="*/ 0 w 1852882"/>
                    <a:gd name="T19" fmla="*/ 0 h 1521018"/>
                    <a:gd name="T20" fmla="*/ 0 w 1852882"/>
                    <a:gd name="T21" fmla="*/ 0 h 15210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852882" h="1521018">
                      <a:moveTo>
                        <a:pt x="0" y="507061"/>
                      </a:moveTo>
                      <a:lnTo>
                        <a:pt x="0" y="1211599"/>
                      </a:lnTo>
                      <a:lnTo>
                        <a:pt x="435424" y="1521018"/>
                      </a:lnTo>
                      <a:lnTo>
                        <a:pt x="839449" y="1391481"/>
                      </a:lnTo>
                      <a:lnTo>
                        <a:pt x="1763339" y="952692"/>
                      </a:lnTo>
                      <a:lnTo>
                        <a:pt x="1852882" y="743963"/>
                      </a:lnTo>
                      <a:lnTo>
                        <a:pt x="1756379" y="372784"/>
                      </a:lnTo>
                      <a:lnTo>
                        <a:pt x="1563372" y="307281"/>
                      </a:lnTo>
                      <a:lnTo>
                        <a:pt x="1370668" y="0"/>
                      </a:lnTo>
                      <a:lnTo>
                        <a:pt x="644577" y="177278"/>
                      </a:lnTo>
                      <a:lnTo>
                        <a:pt x="0" y="50706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" name="Freeform 260"/>
                <p:cNvSpPr>
                  <a:spLocks/>
                </p:cNvSpPr>
                <p:nvPr/>
              </p:nvSpPr>
              <p:spPr bwMode="auto">
                <a:xfrm>
                  <a:off x="5019675" y="3495675"/>
                  <a:ext cx="53975" cy="109538"/>
                </a:xfrm>
                <a:custGeom>
                  <a:avLst/>
                  <a:gdLst>
                    <a:gd name="T0" fmla="*/ 0 w 444747"/>
                    <a:gd name="T1" fmla="*/ 6 h 900169"/>
                    <a:gd name="T2" fmla="*/ 3 w 444747"/>
                    <a:gd name="T3" fmla="*/ 8 h 900169"/>
                    <a:gd name="T4" fmla="*/ 3 w 444747"/>
                    <a:gd name="T5" fmla="*/ 19 h 900169"/>
                    <a:gd name="T6" fmla="*/ 7 w 444747"/>
                    <a:gd name="T7" fmla="*/ 24 h 900169"/>
                    <a:gd name="T8" fmla="*/ 8 w 444747"/>
                    <a:gd name="T9" fmla="*/ 22 h 900169"/>
                    <a:gd name="T10" fmla="*/ 10 w 444747"/>
                    <a:gd name="T11" fmla="*/ 18 h 900169"/>
                    <a:gd name="T12" fmla="*/ 9 w 444747"/>
                    <a:gd name="T13" fmla="*/ 16 h 900169"/>
                    <a:gd name="T14" fmla="*/ 12 w 444747"/>
                    <a:gd name="T15" fmla="*/ 15 h 900169"/>
                    <a:gd name="T16" fmla="*/ 8 w 444747"/>
                    <a:gd name="T17" fmla="*/ 13 h 900169"/>
                    <a:gd name="T18" fmla="*/ 8 w 444747"/>
                    <a:gd name="T19" fmla="*/ 7 h 900169"/>
                    <a:gd name="T20" fmla="*/ 5 w 444747"/>
                    <a:gd name="T21" fmla="*/ 0 h 900169"/>
                    <a:gd name="T22" fmla="*/ 0 w 444747"/>
                    <a:gd name="T23" fmla="*/ 6 h 9001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4747" h="900169">
                      <a:moveTo>
                        <a:pt x="0" y="238385"/>
                      </a:moveTo>
                      <a:lnTo>
                        <a:pt x="99623" y="298870"/>
                      </a:lnTo>
                      <a:lnTo>
                        <a:pt x="99623" y="715154"/>
                      </a:lnTo>
                      <a:lnTo>
                        <a:pt x="263290" y="900169"/>
                      </a:lnTo>
                      <a:lnTo>
                        <a:pt x="327333" y="836125"/>
                      </a:lnTo>
                      <a:lnTo>
                        <a:pt x="384261" y="683132"/>
                      </a:lnTo>
                      <a:lnTo>
                        <a:pt x="362913" y="608414"/>
                      </a:lnTo>
                      <a:lnTo>
                        <a:pt x="444747" y="576393"/>
                      </a:lnTo>
                      <a:lnTo>
                        <a:pt x="327333" y="476769"/>
                      </a:lnTo>
                      <a:lnTo>
                        <a:pt x="327333" y="266849"/>
                      </a:lnTo>
                      <a:lnTo>
                        <a:pt x="185014" y="0"/>
                      </a:lnTo>
                      <a:lnTo>
                        <a:pt x="0" y="23838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" name="Freeform 257"/>
                <p:cNvSpPr>
                  <a:spLocks/>
                </p:cNvSpPr>
                <p:nvPr/>
              </p:nvSpPr>
              <p:spPr bwMode="auto">
                <a:xfrm>
                  <a:off x="4252913" y="3009900"/>
                  <a:ext cx="109537" cy="163513"/>
                </a:xfrm>
                <a:custGeom>
                  <a:avLst/>
                  <a:gdLst>
                    <a:gd name="T0" fmla="*/ 2147483647 w 84"/>
                    <a:gd name="T1" fmla="*/ 2147483647 h 126"/>
                    <a:gd name="T2" fmla="*/ 0 w 84"/>
                    <a:gd name="T3" fmla="*/ 2147483647 h 126"/>
                    <a:gd name="T4" fmla="*/ 0 w 84"/>
                    <a:gd name="T5" fmla="*/ 2147483647 h 126"/>
                    <a:gd name="T6" fmla="*/ 2147483647 w 84"/>
                    <a:gd name="T7" fmla="*/ 2147483647 h 126"/>
                    <a:gd name="T8" fmla="*/ 2147483647 w 84"/>
                    <a:gd name="T9" fmla="*/ 2147483647 h 126"/>
                    <a:gd name="T10" fmla="*/ 2147483647 w 84"/>
                    <a:gd name="T11" fmla="*/ 2147483647 h 126"/>
                    <a:gd name="T12" fmla="*/ 2147483647 w 84"/>
                    <a:gd name="T13" fmla="*/ 2147483647 h 126"/>
                    <a:gd name="T14" fmla="*/ 2147483647 w 84"/>
                    <a:gd name="T15" fmla="*/ 2147483647 h 126"/>
                    <a:gd name="T16" fmla="*/ 2147483647 w 84"/>
                    <a:gd name="T17" fmla="*/ 2147483647 h 126"/>
                    <a:gd name="T18" fmla="*/ 2147483647 w 84"/>
                    <a:gd name="T19" fmla="*/ 2147483647 h 126"/>
                    <a:gd name="T20" fmla="*/ 2147483647 w 84"/>
                    <a:gd name="T21" fmla="*/ 2147483647 h 126"/>
                    <a:gd name="T22" fmla="*/ 2147483647 w 84"/>
                    <a:gd name="T23" fmla="*/ 0 h 126"/>
                    <a:gd name="T24" fmla="*/ 2147483647 w 84"/>
                    <a:gd name="T25" fmla="*/ 2147483647 h 126"/>
                    <a:gd name="T26" fmla="*/ 2147483647 w 84"/>
                    <a:gd name="T27" fmla="*/ 2147483647 h 126"/>
                    <a:gd name="T28" fmla="*/ 2147483647 w 84"/>
                    <a:gd name="T29" fmla="*/ 2147483647 h 126"/>
                    <a:gd name="T30" fmla="*/ 2147483647 w 84"/>
                    <a:gd name="T31" fmla="*/ 2147483647 h 126"/>
                    <a:gd name="T32" fmla="*/ 2147483647 w 84"/>
                    <a:gd name="T33" fmla="*/ 2147483647 h 126"/>
                    <a:gd name="T34" fmla="*/ 2147483647 w 84"/>
                    <a:gd name="T35" fmla="*/ 2147483647 h 126"/>
                    <a:gd name="T36" fmla="*/ 2147483647 w 84"/>
                    <a:gd name="T37" fmla="*/ 2147483647 h 126"/>
                    <a:gd name="T38" fmla="*/ 2147483647 w 84"/>
                    <a:gd name="T39" fmla="*/ 2147483647 h 126"/>
                    <a:gd name="T40" fmla="*/ 2147483647 w 84"/>
                    <a:gd name="T41" fmla="*/ 2147483647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4" h="126">
                      <a:moveTo>
                        <a:pt x="18" y="126"/>
                      </a:moveTo>
                      <a:lnTo>
                        <a:pt x="0" y="114"/>
                      </a:lnTo>
                      <a:lnTo>
                        <a:pt x="0" y="102"/>
                      </a:lnTo>
                      <a:lnTo>
                        <a:pt x="6" y="96"/>
                      </a:lnTo>
                      <a:lnTo>
                        <a:pt x="12" y="84"/>
                      </a:lnTo>
                      <a:lnTo>
                        <a:pt x="12" y="66"/>
                      </a:lnTo>
                      <a:lnTo>
                        <a:pt x="6" y="60"/>
                      </a:lnTo>
                      <a:lnTo>
                        <a:pt x="12" y="54"/>
                      </a:lnTo>
                      <a:lnTo>
                        <a:pt x="6" y="36"/>
                      </a:lnTo>
                      <a:lnTo>
                        <a:pt x="30" y="30"/>
                      </a:lnTo>
                      <a:lnTo>
                        <a:pt x="30" y="18"/>
                      </a:lnTo>
                      <a:lnTo>
                        <a:pt x="54" y="0"/>
                      </a:lnTo>
                      <a:lnTo>
                        <a:pt x="60" y="6"/>
                      </a:lnTo>
                      <a:lnTo>
                        <a:pt x="72" y="6"/>
                      </a:lnTo>
                      <a:lnTo>
                        <a:pt x="78" y="18"/>
                      </a:lnTo>
                      <a:lnTo>
                        <a:pt x="84" y="30"/>
                      </a:lnTo>
                      <a:lnTo>
                        <a:pt x="72" y="42"/>
                      </a:lnTo>
                      <a:lnTo>
                        <a:pt x="78" y="66"/>
                      </a:lnTo>
                      <a:lnTo>
                        <a:pt x="72" y="96"/>
                      </a:lnTo>
                      <a:lnTo>
                        <a:pt x="54" y="102"/>
                      </a:lnTo>
                      <a:lnTo>
                        <a:pt x="18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" name="Freeform 258"/>
                <p:cNvSpPr>
                  <a:spLocks/>
                </p:cNvSpPr>
                <p:nvPr/>
              </p:nvSpPr>
              <p:spPr bwMode="auto">
                <a:xfrm>
                  <a:off x="5830888" y="1674813"/>
                  <a:ext cx="436562" cy="557212"/>
                </a:xfrm>
                <a:custGeom>
                  <a:avLst/>
                  <a:gdLst>
                    <a:gd name="T0" fmla="*/ 2147483647 w 336"/>
                    <a:gd name="T1" fmla="*/ 2147483647 h 427"/>
                    <a:gd name="T2" fmla="*/ 2147483647 w 336"/>
                    <a:gd name="T3" fmla="*/ 2147483647 h 427"/>
                    <a:gd name="T4" fmla="*/ 2147483647 w 336"/>
                    <a:gd name="T5" fmla="*/ 2147483647 h 427"/>
                    <a:gd name="T6" fmla="*/ 2147483647 w 336"/>
                    <a:gd name="T7" fmla="*/ 2147483647 h 427"/>
                    <a:gd name="T8" fmla="*/ 2147483647 w 336"/>
                    <a:gd name="T9" fmla="*/ 2147483647 h 427"/>
                    <a:gd name="T10" fmla="*/ 2147483647 w 336"/>
                    <a:gd name="T11" fmla="*/ 2147483647 h 427"/>
                    <a:gd name="T12" fmla="*/ 2147483647 w 336"/>
                    <a:gd name="T13" fmla="*/ 2147483647 h 427"/>
                    <a:gd name="T14" fmla="*/ 2147483647 w 336"/>
                    <a:gd name="T15" fmla="*/ 2147483647 h 427"/>
                    <a:gd name="T16" fmla="*/ 2147483647 w 336"/>
                    <a:gd name="T17" fmla="*/ 2147483647 h 427"/>
                    <a:gd name="T18" fmla="*/ 2147483647 w 336"/>
                    <a:gd name="T19" fmla="*/ 2147483647 h 427"/>
                    <a:gd name="T20" fmla="*/ 2147483647 w 336"/>
                    <a:gd name="T21" fmla="*/ 2147483647 h 427"/>
                    <a:gd name="T22" fmla="*/ 2147483647 w 336"/>
                    <a:gd name="T23" fmla="*/ 0 h 427"/>
                    <a:gd name="T24" fmla="*/ 2147483647 w 336"/>
                    <a:gd name="T25" fmla="*/ 2147483647 h 427"/>
                    <a:gd name="T26" fmla="*/ 2147483647 w 336"/>
                    <a:gd name="T27" fmla="*/ 2147483647 h 427"/>
                    <a:gd name="T28" fmla="*/ 2147483647 w 336"/>
                    <a:gd name="T29" fmla="*/ 2147483647 h 427"/>
                    <a:gd name="T30" fmla="*/ 2147483647 w 336"/>
                    <a:gd name="T31" fmla="*/ 2147483647 h 427"/>
                    <a:gd name="T32" fmla="*/ 2147483647 w 336"/>
                    <a:gd name="T33" fmla="*/ 2147483647 h 427"/>
                    <a:gd name="T34" fmla="*/ 2147483647 w 336"/>
                    <a:gd name="T35" fmla="*/ 2147483647 h 427"/>
                    <a:gd name="T36" fmla="*/ 2147483647 w 336"/>
                    <a:gd name="T37" fmla="*/ 2147483647 h 427"/>
                    <a:gd name="T38" fmla="*/ 2147483647 w 336"/>
                    <a:gd name="T39" fmla="*/ 2147483647 h 427"/>
                    <a:gd name="T40" fmla="*/ 2147483647 w 336"/>
                    <a:gd name="T41" fmla="*/ 2147483647 h 427"/>
                    <a:gd name="T42" fmla="*/ 2147483647 w 336"/>
                    <a:gd name="T43" fmla="*/ 2147483647 h 427"/>
                    <a:gd name="T44" fmla="*/ 2147483647 w 336"/>
                    <a:gd name="T45" fmla="*/ 2147483647 h 427"/>
                    <a:gd name="T46" fmla="*/ 2147483647 w 336"/>
                    <a:gd name="T47" fmla="*/ 2147483647 h 427"/>
                    <a:gd name="T48" fmla="*/ 2147483647 w 336"/>
                    <a:gd name="T49" fmla="*/ 2147483647 h 427"/>
                    <a:gd name="T50" fmla="*/ 2147483647 w 336"/>
                    <a:gd name="T51" fmla="*/ 2147483647 h 427"/>
                    <a:gd name="T52" fmla="*/ 2147483647 w 336"/>
                    <a:gd name="T53" fmla="*/ 2147483647 h 427"/>
                    <a:gd name="T54" fmla="*/ 0 w 336"/>
                    <a:gd name="T55" fmla="*/ 2147483647 h 427"/>
                    <a:gd name="T56" fmla="*/ 2147483647 w 336"/>
                    <a:gd name="T57" fmla="*/ 2147483647 h 427"/>
                    <a:gd name="T58" fmla="*/ 2147483647 w 336"/>
                    <a:gd name="T59" fmla="*/ 2147483647 h 427"/>
                    <a:gd name="T60" fmla="*/ 2147483647 w 336"/>
                    <a:gd name="T61" fmla="*/ 2147483647 h 427"/>
                    <a:gd name="T62" fmla="*/ 2147483647 w 336"/>
                    <a:gd name="T63" fmla="*/ 2147483647 h 427"/>
                    <a:gd name="T64" fmla="*/ 2147483647 w 336"/>
                    <a:gd name="T65" fmla="*/ 2147483647 h 4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36" h="427">
                      <a:moveTo>
                        <a:pt x="120" y="427"/>
                      </a:moveTo>
                      <a:lnTo>
                        <a:pt x="96" y="397"/>
                      </a:lnTo>
                      <a:lnTo>
                        <a:pt x="78" y="325"/>
                      </a:lnTo>
                      <a:lnTo>
                        <a:pt x="96" y="282"/>
                      </a:lnTo>
                      <a:lnTo>
                        <a:pt x="144" y="180"/>
                      </a:lnTo>
                      <a:lnTo>
                        <a:pt x="192" y="150"/>
                      </a:lnTo>
                      <a:lnTo>
                        <a:pt x="222" y="114"/>
                      </a:lnTo>
                      <a:lnTo>
                        <a:pt x="252" y="96"/>
                      </a:lnTo>
                      <a:lnTo>
                        <a:pt x="294" y="72"/>
                      </a:lnTo>
                      <a:lnTo>
                        <a:pt x="336" y="30"/>
                      </a:lnTo>
                      <a:lnTo>
                        <a:pt x="330" y="6"/>
                      </a:lnTo>
                      <a:lnTo>
                        <a:pt x="294" y="0"/>
                      </a:lnTo>
                      <a:lnTo>
                        <a:pt x="270" y="24"/>
                      </a:lnTo>
                      <a:lnTo>
                        <a:pt x="252" y="42"/>
                      </a:lnTo>
                      <a:lnTo>
                        <a:pt x="222" y="48"/>
                      </a:lnTo>
                      <a:lnTo>
                        <a:pt x="186" y="48"/>
                      </a:lnTo>
                      <a:lnTo>
                        <a:pt x="174" y="60"/>
                      </a:lnTo>
                      <a:lnTo>
                        <a:pt x="162" y="78"/>
                      </a:lnTo>
                      <a:lnTo>
                        <a:pt x="114" y="126"/>
                      </a:lnTo>
                      <a:lnTo>
                        <a:pt x="90" y="138"/>
                      </a:lnTo>
                      <a:lnTo>
                        <a:pt x="84" y="168"/>
                      </a:lnTo>
                      <a:lnTo>
                        <a:pt x="66" y="186"/>
                      </a:lnTo>
                      <a:lnTo>
                        <a:pt x="42" y="216"/>
                      </a:lnTo>
                      <a:lnTo>
                        <a:pt x="42" y="240"/>
                      </a:lnTo>
                      <a:lnTo>
                        <a:pt x="30" y="270"/>
                      </a:lnTo>
                      <a:lnTo>
                        <a:pt x="12" y="295"/>
                      </a:lnTo>
                      <a:lnTo>
                        <a:pt x="18" y="325"/>
                      </a:lnTo>
                      <a:lnTo>
                        <a:pt x="0" y="349"/>
                      </a:lnTo>
                      <a:lnTo>
                        <a:pt x="18" y="391"/>
                      </a:lnTo>
                      <a:lnTo>
                        <a:pt x="48" y="403"/>
                      </a:lnTo>
                      <a:lnTo>
                        <a:pt x="54" y="415"/>
                      </a:lnTo>
                      <a:lnTo>
                        <a:pt x="72" y="421"/>
                      </a:lnTo>
                      <a:lnTo>
                        <a:pt x="120" y="4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" name="Freeform 259"/>
                <p:cNvSpPr>
                  <a:spLocks/>
                </p:cNvSpPr>
                <p:nvPr/>
              </p:nvSpPr>
              <p:spPr bwMode="auto">
                <a:xfrm>
                  <a:off x="5572125" y="4953000"/>
                  <a:ext cx="166688" cy="346075"/>
                </a:xfrm>
                <a:custGeom>
                  <a:avLst/>
                  <a:gdLst>
                    <a:gd name="T0" fmla="*/ 2147483647 w 126"/>
                    <a:gd name="T1" fmla="*/ 2147483647 h 265"/>
                    <a:gd name="T2" fmla="*/ 0 w 126"/>
                    <a:gd name="T3" fmla="*/ 2147483647 h 265"/>
                    <a:gd name="T4" fmla="*/ 2147483647 w 126"/>
                    <a:gd name="T5" fmla="*/ 2147483647 h 265"/>
                    <a:gd name="T6" fmla="*/ 2147483647 w 126"/>
                    <a:gd name="T7" fmla="*/ 2147483647 h 265"/>
                    <a:gd name="T8" fmla="*/ 2147483647 w 126"/>
                    <a:gd name="T9" fmla="*/ 2147483647 h 265"/>
                    <a:gd name="T10" fmla="*/ 2147483647 w 126"/>
                    <a:gd name="T11" fmla="*/ 2147483647 h 265"/>
                    <a:gd name="T12" fmla="*/ 2147483647 w 126"/>
                    <a:gd name="T13" fmla="*/ 2147483647 h 265"/>
                    <a:gd name="T14" fmla="*/ 2147483647 w 126"/>
                    <a:gd name="T15" fmla="*/ 2147483647 h 265"/>
                    <a:gd name="T16" fmla="*/ 2147483647 w 126"/>
                    <a:gd name="T17" fmla="*/ 0 h 265"/>
                    <a:gd name="T18" fmla="*/ 2147483647 w 126"/>
                    <a:gd name="T19" fmla="*/ 2147483647 h 265"/>
                    <a:gd name="T20" fmla="*/ 2147483647 w 126"/>
                    <a:gd name="T21" fmla="*/ 2147483647 h 265"/>
                    <a:gd name="T22" fmla="*/ 2147483647 w 126"/>
                    <a:gd name="T23" fmla="*/ 2147483647 h 265"/>
                    <a:gd name="T24" fmla="*/ 2147483647 w 126"/>
                    <a:gd name="T25" fmla="*/ 2147483647 h 265"/>
                    <a:gd name="T26" fmla="*/ 2147483647 w 126"/>
                    <a:gd name="T27" fmla="*/ 2147483647 h 265"/>
                    <a:gd name="T28" fmla="*/ 2147483647 w 126"/>
                    <a:gd name="T29" fmla="*/ 2147483647 h 265"/>
                    <a:gd name="T30" fmla="*/ 2147483647 w 126"/>
                    <a:gd name="T31" fmla="*/ 2147483647 h 265"/>
                    <a:gd name="T32" fmla="*/ 2147483647 w 126"/>
                    <a:gd name="T33" fmla="*/ 2147483647 h 2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6" h="265">
                      <a:moveTo>
                        <a:pt x="6" y="217"/>
                      </a:moveTo>
                      <a:lnTo>
                        <a:pt x="0" y="193"/>
                      </a:lnTo>
                      <a:lnTo>
                        <a:pt x="12" y="169"/>
                      </a:lnTo>
                      <a:lnTo>
                        <a:pt x="24" y="139"/>
                      </a:lnTo>
                      <a:lnTo>
                        <a:pt x="12" y="91"/>
                      </a:lnTo>
                      <a:lnTo>
                        <a:pt x="30" y="78"/>
                      </a:lnTo>
                      <a:lnTo>
                        <a:pt x="54" y="60"/>
                      </a:lnTo>
                      <a:lnTo>
                        <a:pt x="78" y="24"/>
                      </a:lnTo>
                      <a:lnTo>
                        <a:pt x="108" y="0"/>
                      </a:lnTo>
                      <a:lnTo>
                        <a:pt x="126" y="24"/>
                      </a:lnTo>
                      <a:lnTo>
                        <a:pt x="126" y="66"/>
                      </a:lnTo>
                      <a:lnTo>
                        <a:pt x="126" y="91"/>
                      </a:lnTo>
                      <a:lnTo>
                        <a:pt x="78" y="253"/>
                      </a:lnTo>
                      <a:lnTo>
                        <a:pt x="54" y="259"/>
                      </a:lnTo>
                      <a:lnTo>
                        <a:pt x="30" y="265"/>
                      </a:lnTo>
                      <a:lnTo>
                        <a:pt x="6" y="247"/>
                      </a:lnTo>
                      <a:lnTo>
                        <a:pt x="6" y="21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" name="Freeform 266"/>
                <p:cNvSpPr>
                  <a:spLocks/>
                </p:cNvSpPr>
                <p:nvPr/>
              </p:nvSpPr>
              <p:spPr bwMode="auto">
                <a:xfrm>
                  <a:off x="8650288" y="5749925"/>
                  <a:ext cx="179387" cy="204788"/>
                </a:xfrm>
                <a:custGeom>
                  <a:avLst/>
                  <a:gdLst>
                    <a:gd name="T0" fmla="*/ 0 w 138"/>
                    <a:gd name="T1" fmla="*/ 2147483647 h 157"/>
                    <a:gd name="T2" fmla="*/ 2147483647 w 138"/>
                    <a:gd name="T3" fmla="*/ 2147483647 h 157"/>
                    <a:gd name="T4" fmla="*/ 2147483647 w 138"/>
                    <a:gd name="T5" fmla="*/ 2147483647 h 157"/>
                    <a:gd name="T6" fmla="*/ 2147483647 w 138"/>
                    <a:gd name="T7" fmla="*/ 2147483647 h 157"/>
                    <a:gd name="T8" fmla="*/ 2147483647 w 138"/>
                    <a:gd name="T9" fmla="*/ 2147483647 h 157"/>
                    <a:gd name="T10" fmla="*/ 2147483647 w 138"/>
                    <a:gd name="T11" fmla="*/ 2147483647 h 157"/>
                    <a:gd name="T12" fmla="*/ 2147483647 w 138"/>
                    <a:gd name="T13" fmla="*/ 0 h 157"/>
                    <a:gd name="T14" fmla="*/ 2147483647 w 138"/>
                    <a:gd name="T15" fmla="*/ 2147483647 h 157"/>
                    <a:gd name="T16" fmla="*/ 2147483647 w 138"/>
                    <a:gd name="T17" fmla="*/ 2147483647 h 157"/>
                    <a:gd name="T18" fmla="*/ 2147483647 w 138"/>
                    <a:gd name="T19" fmla="*/ 2147483647 h 157"/>
                    <a:gd name="T20" fmla="*/ 2147483647 w 138"/>
                    <a:gd name="T21" fmla="*/ 2147483647 h 157"/>
                    <a:gd name="T22" fmla="*/ 2147483647 w 138"/>
                    <a:gd name="T23" fmla="*/ 2147483647 h 157"/>
                    <a:gd name="T24" fmla="*/ 2147483647 w 138"/>
                    <a:gd name="T25" fmla="*/ 2147483647 h 157"/>
                    <a:gd name="T26" fmla="*/ 2147483647 w 138"/>
                    <a:gd name="T27" fmla="*/ 2147483647 h 157"/>
                    <a:gd name="T28" fmla="*/ 2147483647 w 138"/>
                    <a:gd name="T29" fmla="*/ 2147483647 h 157"/>
                    <a:gd name="T30" fmla="*/ 2147483647 w 138"/>
                    <a:gd name="T31" fmla="*/ 2147483647 h 157"/>
                    <a:gd name="T32" fmla="*/ 2147483647 w 138"/>
                    <a:gd name="T33" fmla="*/ 2147483647 h 157"/>
                    <a:gd name="T34" fmla="*/ 0 w 138"/>
                    <a:gd name="T35" fmla="*/ 2147483647 h 1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38" h="157">
                      <a:moveTo>
                        <a:pt x="0" y="133"/>
                      </a:moveTo>
                      <a:lnTo>
                        <a:pt x="18" y="97"/>
                      </a:lnTo>
                      <a:lnTo>
                        <a:pt x="30" y="79"/>
                      </a:lnTo>
                      <a:lnTo>
                        <a:pt x="66" y="60"/>
                      </a:lnTo>
                      <a:lnTo>
                        <a:pt x="78" y="54"/>
                      </a:lnTo>
                      <a:lnTo>
                        <a:pt x="90" y="30"/>
                      </a:lnTo>
                      <a:lnTo>
                        <a:pt x="102" y="0"/>
                      </a:lnTo>
                      <a:lnTo>
                        <a:pt x="114" y="12"/>
                      </a:lnTo>
                      <a:lnTo>
                        <a:pt x="138" y="18"/>
                      </a:lnTo>
                      <a:lnTo>
                        <a:pt x="138" y="36"/>
                      </a:lnTo>
                      <a:lnTo>
                        <a:pt x="114" y="54"/>
                      </a:lnTo>
                      <a:lnTo>
                        <a:pt x="102" y="67"/>
                      </a:lnTo>
                      <a:lnTo>
                        <a:pt x="78" y="91"/>
                      </a:lnTo>
                      <a:lnTo>
                        <a:pt x="72" y="115"/>
                      </a:lnTo>
                      <a:lnTo>
                        <a:pt x="66" y="151"/>
                      </a:lnTo>
                      <a:lnTo>
                        <a:pt x="36" y="157"/>
                      </a:lnTo>
                      <a:lnTo>
                        <a:pt x="18" y="151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" name="Freeform 267"/>
                <p:cNvSpPr>
                  <a:spLocks/>
                </p:cNvSpPr>
                <p:nvPr/>
              </p:nvSpPr>
              <p:spPr bwMode="auto">
                <a:xfrm>
                  <a:off x="8805863" y="5565775"/>
                  <a:ext cx="125412" cy="201613"/>
                </a:xfrm>
                <a:custGeom>
                  <a:avLst/>
                  <a:gdLst>
                    <a:gd name="T0" fmla="*/ 2147483647 w 96"/>
                    <a:gd name="T1" fmla="*/ 2147483647 h 156"/>
                    <a:gd name="T2" fmla="*/ 2147483647 w 96"/>
                    <a:gd name="T3" fmla="*/ 2147483647 h 156"/>
                    <a:gd name="T4" fmla="*/ 2147483647 w 96"/>
                    <a:gd name="T5" fmla="*/ 2147483647 h 156"/>
                    <a:gd name="T6" fmla="*/ 0 w 96"/>
                    <a:gd name="T7" fmla="*/ 0 h 156"/>
                    <a:gd name="T8" fmla="*/ 2147483647 w 96"/>
                    <a:gd name="T9" fmla="*/ 2147483647 h 156"/>
                    <a:gd name="T10" fmla="*/ 2147483647 w 96"/>
                    <a:gd name="T11" fmla="*/ 2147483647 h 156"/>
                    <a:gd name="T12" fmla="*/ 2147483647 w 96"/>
                    <a:gd name="T13" fmla="*/ 2147483647 h 156"/>
                    <a:gd name="T14" fmla="*/ 2147483647 w 96"/>
                    <a:gd name="T15" fmla="*/ 2147483647 h 156"/>
                    <a:gd name="T16" fmla="*/ 2147483647 w 96"/>
                    <a:gd name="T17" fmla="*/ 2147483647 h 156"/>
                    <a:gd name="T18" fmla="*/ 2147483647 w 96"/>
                    <a:gd name="T19" fmla="*/ 2147483647 h 156"/>
                    <a:gd name="T20" fmla="*/ 2147483647 w 96"/>
                    <a:gd name="T21" fmla="*/ 2147483647 h 156"/>
                    <a:gd name="T22" fmla="*/ 2147483647 w 96"/>
                    <a:gd name="T23" fmla="*/ 2147483647 h 156"/>
                    <a:gd name="T24" fmla="*/ 2147483647 w 96"/>
                    <a:gd name="T25" fmla="*/ 2147483647 h 156"/>
                    <a:gd name="T26" fmla="*/ 2147483647 w 96"/>
                    <a:gd name="T27" fmla="*/ 2147483647 h 156"/>
                    <a:gd name="T28" fmla="*/ 2147483647 w 96"/>
                    <a:gd name="T29" fmla="*/ 2147483647 h 156"/>
                    <a:gd name="T30" fmla="*/ 2147483647 w 96"/>
                    <a:gd name="T31" fmla="*/ 2147483647 h 156"/>
                    <a:gd name="T32" fmla="*/ 2147483647 w 96"/>
                    <a:gd name="T33" fmla="*/ 2147483647 h 156"/>
                    <a:gd name="T34" fmla="*/ 2147483647 w 96"/>
                    <a:gd name="T35" fmla="*/ 2147483647 h 15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6" h="156">
                      <a:moveTo>
                        <a:pt x="6" y="108"/>
                      </a:moveTo>
                      <a:lnTo>
                        <a:pt x="24" y="78"/>
                      </a:lnTo>
                      <a:lnTo>
                        <a:pt x="24" y="54"/>
                      </a:lnTo>
                      <a:lnTo>
                        <a:pt x="0" y="0"/>
                      </a:lnTo>
                      <a:lnTo>
                        <a:pt x="30" y="12"/>
                      </a:lnTo>
                      <a:lnTo>
                        <a:pt x="30" y="42"/>
                      </a:lnTo>
                      <a:lnTo>
                        <a:pt x="42" y="60"/>
                      </a:lnTo>
                      <a:lnTo>
                        <a:pt x="60" y="78"/>
                      </a:lnTo>
                      <a:lnTo>
                        <a:pt x="84" y="66"/>
                      </a:lnTo>
                      <a:lnTo>
                        <a:pt x="96" y="78"/>
                      </a:lnTo>
                      <a:lnTo>
                        <a:pt x="90" y="90"/>
                      </a:lnTo>
                      <a:lnTo>
                        <a:pt x="78" y="102"/>
                      </a:lnTo>
                      <a:lnTo>
                        <a:pt x="66" y="114"/>
                      </a:lnTo>
                      <a:lnTo>
                        <a:pt x="60" y="132"/>
                      </a:lnTo>
                      <a:lnTo>
                        <a:pt x="42" y="156"/>
                      </a:lnTo>
                      <a:lnTo>
                        <a:pt x="24" y="144"/>
                      </a:lnTo>
                      <a:lnTo>
                        <a:pt x="30" y="126"/>
                      </a:lnTo>
                      <a:lnTo>
                        <a:pt x="6" y="10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" name="Freeform 268"/>
                <p:cNvSpPr>
                  <a:spLocks/>
                </p:cNvSpPr>
                <p:nvPr/>
              </p:nvSpPr>
              <p:spPr bwMode="auto">
                <a:xfrm>
                  <a:off x="7323138" y="4938713"/>
                  <a:ext cx="989012" cy="750887"/>
                </a:xfrm>
                <a:custGeom>
                  <a:avLst/>
                  <a:gdLst>
                    <a:gd name="T0" fmla="*/ 2147483647 w 757"/>
                    <a:gd name="T1" fmla="*/ 2147483647 h 577"/>
                    <a:gd name="T2" fmla="*/ 2147483647 w 757"/>
                    <a:gd name="T3" fmla="*/ 2147483647 h 577"/>
                    <a:gd name="T4" fmla="*/ 0 w 757"/>
                    <a:gd name="T5" fmla="*/ 2147483647 h 577"/>
                    <a:gd name="T6" fmla="*/ 2147483647 w 757"/>
                    <a:gd name="T7" fmla="*/ 2147483647 h 577"/>
                    <a:gd name="T8" fmla="*/ 2147483647 w 757"/>
                    <a:gd name="T9" fmla="*/ 2147483647 h 577"/>
                    <a:gd name="T10" fmla="*/ 2147483647 w 757"/>
                    <a:gd name="T11" fmla="*/ 2147483647 h 577"/>
                    <a:gd name="T12" fmla="*/ 2147483647 w 757"/>
                    <a:gd name="T13" fmla="*/ 2147483647 h 577"/>
                    <a:gd name="T14" fmla="*/ 2147483647 w 757"/>
                    <a:gd name="T15" fmla="*/ 2147483647 h 577"/>
                    <a:gd name="T16" fmla="*/ 2147483647 w 757"/>
                    <a:gd name="T17" fmla="*/ 2147483647 h 577"/>
                    <a:gd name="T18" fmla="*/ 2147483647 w 757"/>
                    <a:gd name="T19" fmla="*/ 2147483647 h 577"/>
                    <a:gd name="T20" fmla="*/ 2147483647 w 757"/>
                    <a:gd name="T21" fmla="*/ 0 h 577"/>
                    <a:gd name="T22" fmla="*/ 2147483647 w 757"/>
                    <a:gd name="T23" fmla="*/ 2147483647 h 577"/>
                    <a:gd name="T24" fmla="*/ 2147483647 w 757"/>
                    <a:gd name="T25" fmla="*/ 2147483647 h 577"/>
                    <a:gd name="T26" fmla="*/ 2147483647 w 757"/>
                    <a:gd name="T27" fmla="*/ 2147483647 h 577"/>
                    <a:gd name="T28" fmla="*/ 2147483647 w 757"/>
                    <a:gd name="T29" fmla="*/ 2147483647 h 577"/>
                    <a:gd name="T30" fmla="*/ 2147483647 w 757"/>
                    <a:gd name="T31" fmla="*/ 2147483647 h 577"/>
                    <a:gd name="T32" fmla="*/ 2147483647 w 757"/>
                    <a:gd name="T33" fmla="*/ 2147483647 h 577"/>
                    <a:gd name="T34" fmla="*/ 2147483647 w 757"/>
                    <a:gd name="T35" fmla="*/ 2147483647 h 577"/>
                    <a:gd name="T36" fmla="*/ 2147483647 w 757"/>
                    <a:gd name="T37" fmla="*/ 2147483647 h 577"/>
                    <a:gd name="T38" fmla="*/ 2147483647 w 757"/>
                    <a:gd name="T39" fmla="*/ 2147483647 h 577"/>
                    <a:gd name="T40" fmla="*/ 2147483647 w 757"/>
                    <a:gd name="T41" fmla="*/ 2147483647 h 577"/>
                    <a:gd name="T42" fmla="*/ 2147483647 w 757"/>
                    <a:gd name="T43" fmla="*/ 2147483647 h 577"/>
                    <a:gd name="T44" fmla="*/ 2147483647 w 757"/>
                    <a:gd name="T45" fmla="*/ 2147483647 h 577"/>
                    <a:gd name="T46" fmla="*/ 2147483647 w 757"/>
                    <a:gd name="T47" fmla="*/ 2147483647 h 577"/>
                    <a:gd name="T48" fmla="*/ 2147483647 w 757"/>
                    <a:gd name="T49" fmla="*/ 2147483647 h 577"/>
                    <a:gd name="T50" fmla="*/ 2147483647 w 757"/>
                    <a:gd name="T51" fmla="*/ 2147483647 h 577"/>
                    <a:gd name="T52" fmla="*/ 2147483647 w 757"/>
                    <a:gd name="T53" fmla="*/ 2147483647 h 577"/>
                    <a:gd name="T54" fmla="*/ 2147483647 w 757"/>
                    <a:gd name="T55" fmla="*/ 2147483647 h 577"/>
                    <a:gd name="T56" fmla="*/ 2147483647 w 757"/>
                    <a:gd name="T57" fmla="*/ 2147483647 h 577"/>
                    <a:gd name="T58" fmla="*/ 2147483647 w 757"/>
                    <a:gd name="T59" fmla="*/ 2147483647 h 577"/>
                    <a:gd name="T60" fmla="*/ 2147483647 w 757"/>
                    <a:gd name="T61" fmla="*/ 2147483647 h 577"/>
                    <a:gd name="T62" fmla="*/ 2147483647 w 757"/>
                    <a:gd name="T63" fmla="*/ 2147483647 h 577"/>
                    <a:gd name="T64" fmla="*/ 2147483647 w 757"/>
                    <a:gd name="T65" fmla="*/ 2147483647 h 577"/>
                    <a:gd name="T66" fmla="*/ 2147483647 w 757"/>
                    <a:gd name="T67" fmla="*/ 2147483647 h 577"/>
                    <a:gd name="T68" fmla="*/ 2147483647 w 757"/>
                    <a:gd name="T69" fmla="*/ 2147483647 h 577"/>
                    <a:gd name="T70" fmla="*/ 2147483647 w 757"/>
                    <a:gd name="T71" fmla="*/ 2147483647 h 5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57" h="577">
                      <a:moveTo>
                        <a:pt x="30" y="463"/>
                      </a:moveTo>
                      <a:lnTo>
                        <a:pt x="36" y="415"/>
                      </a:lnTo>
                      <a:lnTo>
                        <a:pt x="30" y="385"/>
                      </a:lnTo>
                      <a:lnTo>
                        <a:pt x="6" y="307"/>
                      </a:lnTo>
                      <a:lnTo>
                        <a:pt x="6" y="283"/>
                      </a:lnTo>
                      <a:lnTo>
                        <a:pt x="0" y="247"/>
                      </a:lnTo>
                      <a:lnTo>
                        <a:pt x="6" y="217"/>
                      </a:lnTo>
                      <a:lnTo>
                        <a:pt x="30" y="193"/>
                      </a:lnTo>
                      <a:lnTo>
                        <a:pt x="78" y="175"/>
                      </a:lnTo>
                      <a:lnTo>
                        <a:pt x="114" y="151"/>
                      </a:lnTo>
                      <a:lnTo>
                        <a:pt x="144" y="145"/>
                      </a:lnTo>
                      <a:lnTo>
                        <a:pt x="156" y="109"/>
                      </a:lnTo>
                      <a:lnTo>
                        <a:pt x="180" y="97"/>
                      </a:lnTo>
                      <a:lnTo>
                        <a:pt x="204" y="90"/>
                      </a:lnTo>
                      <a:lnTo>
                        <a:pt x="240" y="60"/>
                      </a:lnTo>
                      <a:lnTo>
                        <a:pt x="264" y="48"/>
                      </a:lnTo>
                      <a:lnTo>
                        <a:pt x="282" y="60"/>
                      </a:lnTo>
                      <a:lnTo>
                        <a:pt x="300" y="66"/>
                      </a:lnTo>
                      <a:lnTo>
                        <a:pt x="312" y="42"/>
                      </a:lnTo>
                      <a:lnTo>
                        <a:pt x="330" y="24"/>
                      </a:lnTo>
                      <a:lnTo>
                        <a:pt x="360" y="18"/>
                      </a:lnTo>
                      <a:lnTo>
                        <a:pt x="372" y="0"/>
                      </a:lnTo>
                      <a:lnTo>
                        <a:pt x="396" y="6"/>
                      </a:lnTo>
                      <a:lnTo>
                        <a:pt x="438" y="12"/>
                      </a:lnTo>
                      <a:lnTo>
                        <a:pt x="432" y="36"/>
                      </a:lnTo>
                      <a:lnTo>
                        <a:pt x="420" y="66"/>
                      </a:lnTo>
                      <a:lnTo>
                        <a:pt x="438" y="78"/>
                      </a:lnTo>
                      <a:lnTo>
                        <a:pt x="468" y="78"/>
                      </a:lnTo>
                      <a:lnTo>
                        <a:pt x="492" y="115"/>
                      </a:lnTo>
                      <a:lnTo>
                        <a:pt x="510" y="109"/>
                      </a:lnTo>
                      <a:lnTo>
                        <a:pt x="540" y="90"/>
                      </a:lnTo>
                      <a:lnTo>
                        <a:pt x="540" y="30"/>
                      </a:lnTo>
                      <a:lnTo>
                        <a:pt x="564" y="0"/>
                      </a:lnTo>
                      <a:lnTo>
                        <a:pt x="576" y="42"/>
                      </a:lnTo>
                      <a:lnTo>
                        <a:pt x="582" y="54"/>
                      </a:lnTo>
                      <a:lnTo>
                        <a:pt x="594" y="60"/>
                      </a:lnTo>
                      <a:lnTo>
                        <a:pt x="612" y="121"/>
                      </a:lnTo>
                      <a:lnTo>
                        <a:pt x="642" y="151"/>
                      </a:lnTo>
                      <a:lnTo>
                        <a:pt x="678" y="163"/>
                      </a:lnTo>
                      <a:lnTo>
                        <a:pt x="690" y="199"/>
                      </a:lnTo>
                      <a:lnTo>
                        <a:pt x="708" y="211"/>
                      </a:lnTo>
                      <a:lnTo>
                        <a:pt x="714" y="241"/>
                      </a:lnTo>
                      <a:lnTo>
                        <a:pt x="751" y="265"/>
                      </a:lnTo>
                      <a:lnTo>
                        <a:pt x="751" y="289"/>
                      </a:lnTo>
                      <a:lnTo>
                        <a:pt x="757" y="325"/>
                      </a:lnTo>
                      <a:lnTo>
                        <a:pt x="757" y="379"/>
                      </a:lnTo>
                      <a:lnTo>
                        <a:pt x="714" y="469"/>
                      </a:lnTo>
                      <a:lnTo>
                        <a:pt x="696" y="523"/>
                      </a:lnTo>
                      <a:lnTo>
                        <a:pt x="696" y="547"/>
                      </a:lnTo>
                      <a:lnTo>
                        <a:pt x="684" y="547"/>
                      </a:lnTo>
                      <a:lnTo>
                        <a:pt x="660" y="559"/>
                      </a:lnTo>
                      <a:lnTo>
                        <a:pt x="636" y="577"/>
                      </a:lnTo>
                      <a:lnTo>
                        <a:pt x="618" y="577"/>
                      </a:lnTo>
                      <a:lnTo>
                        <a:pt x="594" y="559"/>
                      </a:lnTo>
                      <a:lnTo>
                        <a:pt x="576" y="571"/>
                      </a:lnTo>
                      <a:lnTo>
                        <a:pt x="534" y="553"/>
                      </a:lnTo>
                      <a:lnTo>
                        <a:pt x="498" y="535"/>
                      </a:lnTo>
                      <a:lnTo>
                        <a:pt x="480" y="505"/>
                      </a:lnTo>
                      <a:lnTo>
                        <a:pt x="468" y="481"/>
                      </a:lnTo>
                      <a:lnTo>
                        <a:pt x="444" y="487"/>
                      </a:lnTo>
                      <a:lnTo>
                        <a:pt x="420" y="463"/>
                      </a:lnTo>
                      <a:lnTo>
                        <a:pt x="378" y="421"/>
                      </a:lnTo>
                      <a:lnTo>
                        <a:pt x="312" y="409"/>
                      </a:lnTo>
                      <a:lnTo>
                        <a:pt x="264" y="415"/>
                      </a:lnTo>
                      <a:lnTo>
                        <a:pt x="204" y="433"/>
                      </a:lnTo>
                      <a:lnTo>
                        <a:pt x="198" y="451"/>
                      </a:lnTo>
                      <a:lnTo>
                        <a:pt x="162" y="457"/>
                      </a:lnTo>
                      <a:lnTo>
                        <a:pt x="138" y="457"/>
                      </a:lnTo>
                      <a:lnTo>
                        <a:pt x="120" y="475"/>
                      </a:lnTo>
                      <a:lnTo>
                        <a:pt x="84" y="487"/>
                      </a:lnTo>
                      <a:lnTo>
                        <a:pt x="60" y="487"/>
                      </a:lnTo>
                      <a:lnTo>
                        <a:pt x="30" y="463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" name="Freeform 269"/>
                <p:cNvSpPr>
                  <a:spLocks/>
                </p:cNvSpPr>
                <p:nvPr/>
              </p:nvSpPr>
              <p:spPr bwMode="auto">
                <a:xfrm>
                  <a:off x="8099425" y="5734050"/>
                  <a:ext cx="87313" cy="119063"/>
                </a:xfrm>
                <a:custGeom>
                  <a:avLst/>
                  <a:gdLst>
                    <a:gd name="T0" fmla="*/ 0 w 66"/>
                    <a:gd name="T1" fmla="*/ 2147483647 h 91"/>
                    <a:gd name="T2" fmla="*/ 2147483647 w 66"/>
                    <a:gd name="T3" fmla="*/ 2147483647 h 91"/>
                    <a:gd name="T4" fmla="*/ 2147483647 w 66"/>
                    <a:gd name="T5" fmla="*/ 2147483647 h 91"/>
                    <a:gd name="T6" fmla="*/ 2147483647 w 66"/>
                    <a:gd name="T7" fmla="*/ 2147483647 h 91"/>
                    <a:gd name="T8" fmla="*/ 2147483647 w 66"/>
                    <a:gd name="T9" fmla="*/ 2147483647 h 91"/>
                    <a:gd name="T10" fmla="*/ 2147483647 w 66"/>
                    <a:gd name="T11" fmla="*/ 2147483647 h 91"/>
                    <a:gd name="T12" fmla="*/ 2147483647 w 66"/>
                    <a:gd name="T13" fmla="*/ 0 h 91"/>
                    <a:gd name="T14" fmla="*/ 2147483647 w 66"/>
                    <a:gd name="T15" fmla="*/ 2147483647 h 91"/>
                    <a:gd name="T16" fmla="*/ 0 w 66"/>
                    <a:gd name="T17" fmla="*/ 2147483647 h 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" h="91">
                      <a:moveTo>
                        <a:pt x="0" y="18"/>
                      </a:moveTo>
                      <a:lnTo>
                        <a:pt x="12" y="48"/>
                      </a:lnTo>
                      <a:lnTo>
                        <a:pt x="18" y="72"/>
                      </a:lnTo>
                      <a:lnTo>
                        <a:pt x="36" y="91"/>
                      </a:lnTo>
                      <a:lnTo>
                        <a:pt x="48" y="66"/>
                      </a:lnTo>
                      <a:lnTo>
                        <a:pt x="66" y="30"/>
                      </a:lnTo>
                      <a:lnTo>
                        <a:pt x="66" y="0"/>
                      </a:lnTo>
                      <a:lnTo>
                        <a:pt x="42" y="12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" name="Freeform 271"/>
                <p:cNvSpPr>
                  <a:spLocks/>
                </p:cNvSpPr>
                <p:nvPr/>
              </p:nvSpPr>
              <p:spPr bwMode="auto">
                <a:xfrm>
                  <a:off x="7259638" y="4486275"/>
                  <a:ext cx="227012" cy="265113"/>
                </a:xfrm>
                <a:custGeom>
                  <a:avLst/>
                  <a:gdLst>
                    <a:gd name="T0" fmla="*/ 2147483647 w 174"/>
                    <a:gd name="T1" fmla="*/ 2147483647 h 204"/>
                    <a:gd name="T2" fmla="*/ 0 w 174"/>
                    <a:gd name="T3" fmla="*/ 2147483647 h 204"/>
                    <a:gd name="T4" fmla="*/ 0 w 174"/>
                    <a:gd name="T5" fmla="*/ 2147483647 h 204"/>
                    <a:gd name="T6" fmla="*/ 2147483647 w 174"/>
                    <a:gd name="T7" fmla="*/ 2147483647 h 204"/>
                    <a:gd name="T8" fmla="*/ 2147483647 w 174"/>
                    <a:gd name="T9" fmla="*/ 2147483647 h 204"/>
                    <a:gd name="T10" fmla="*/ 2147483647 w 174"/>
                    <a:gd name="T11" fmla="*/ 2147483647 h 204"/>
                    <a:gd name="T12" fmla="*/ 2147483647 w 174"/>
                    <a:gd name="T13" fmla="*/ 2147483647 h 204"/>
                    <a:gd name="T14" fmla="*/ 2147483647 w 174"/>
                    <a:gd name="T15" fmla="*/ 0 h 204"/>
                    <a:gd name="T16" fmla="*/ 2147483647 w 174"/>
                    <a:gd name="T17" fmla="*/ 2147483647 h 204"/>
                    <a:gd name="T18" fmla="*/ 2147483647 w 174"/>
                    <a:gd name="T19" fmla="*/ 2147483647 h 204"/>
                    <a:gd name="T20" fmla="*/ 2147483647 w 174"/>
                    <a:gd name="T21" fmla="*/ 2147483647 h 204"/>
                    <a:gd name="T22" fmla="*/ 2147483647 w 174"/>
                    <a:gd name="T23" fmla="*/ 2147483647 h 204"/>
                    <a:gd name="T24" fmla="*/ 2147483647 w 174"/>
                    <a:gd name="T25" fmla="*/ 2147483647 h 204"/>
                    <a:gd name="T26" fmla="*/ 2147483647 w 174"/>
                    <a:gd name="T27" fmla="*/ 2147483647 h 204"/>
                    <a:gd name="T28" fmla="*/ 2147483647 w 174"/>
                    <a:gd name="T29" fmla="*/ 2147483647 h 204"/>
                    <a:gd name="T30" fmla="*/ 2147483647 w 174"/>
                    <a:gd name="T31" fmla="*/ 2147483647 h 204"/>
                    <a:gd name="T32" fmla="*/ 2147483647 w 174"/>
                    <a:gd name="T33" fmla="*/ 2147483647 h 204"/>
                    <a:gd name="T34" fmla="*/ 2147483647 w 174"/>
                    <a:gd name="T35" fmla="*/ 2147483647 h 204"/>
                    <a:gd name="T36" fmla="*/ 2147483647 w 174"/>
                    <a:gd name="T37" fmla="*/ 2147483647 h 204"/>
                    <a:gd name="T38" fmla="*/ 2147483647 w 174"/>
                    <a:gd name="T39" fmla="*/ 2147483647 h 204"/>
                    <a:gd name="T40" fmla="*/ 2147483647 w 174"/>
                    <a:gd name="T41" fmla="*/ 2147483647 h 204"/>
                    <a:gd name="T42" fmla="*/ 2147483647 w 174"/>
                    <a:gd name="T43" fmla="*/ 2147483647 h 204"/>
                    <a:gd name="T44" fmla="*/ 2147483647 w 174"/>
                    <a:gd name="T45" fmla="*/ 2147483647 h 204"/>
                    <a:gd name="T46" fmla="*/ 2147483647 w 174"/>
                    <a:gd name="T47" fmla="*/ 2147483647 h 2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74" h="204">
                      <a:moveTo>
                        <a:pt x="12" y="168"/>
                      </a:moveTo>
                      <a:lnTo>
                        <a:pt x="0" y="144"/>
                      </a:lnTo>
                      <a:lnTo>
                        <a:pt x="0" y="108"/>
                      </a:lnTo>
                      <a:lnTo>
                        <a:pt x="12" y="90"/>
                      </a:lnTo>
                      <a:lnTo>
                        <a:pt x="36" y="84"/>
                      </a:lnTo>
                      <a:lnTo>
                        <a:pt x="60" y="66"/>
                      </a:lnTo>
                      <a:lnTo>
                        <a:pt x="96" y="24"/>
                      </a:lnTo>
                      <a:lnTo>
                        <a:pt x="138" y="0"/>
                      </a:lnTo>
                      <a:lnTo>
                        <a:pt x="162" y="12"/>
                      </a:lnTo>
                      <a:lnTo>
                        <a:pt x="174" y="30"/>
                      </a:lnTo>
                      <a:lnTo>
                        <a:pt x="156" y="48"/>
                      </a:lnTo>
                      <a:lnTo>
                        <a:pt x="150" y="66"/>
                      </a:lnTo>
                      <a:lnTo>
                        <a:pt x="156" y="90"/>
                      </a:lnTo>
                      <a:lnTo>
                        <a:pt x="174" y="108"/>
                      </a:lnTo>
                      <a:lnTo>
                        <a:pt x="156" y="120"/>
                      </a:lnTo>
                      <a:lnTo>
                        <a:pt x="150" y="132"/>
                      </a:lnTo>
                      <a:lnTo>
                        <a:pt x="138" y="150"/>
                      </a:lnTo>
                      <a:lnTo>
                        <a:pt x="126" y="168"/>
                      </a:lnTo>
                      <a:lnTo>
                        <a:pt x="114" y="198"/>
                      </a:lnTo>
                      <a:lnTo>
                        <a:pt x="90" y="204"/>
                      </a:lnTo>
                      <a:lnTo>
                        <a:pt x="72" y="192"/>
                      </a:lnTo>
                      <a:lnTo>
                        <a:pt x="42" y="192"/>
                      </a:lnTo>
                      <a:lnTo>
                        <a:pt x="24" y="192"/>
                      </a:lnTo>
                      <a:lnTo>
                        <a:pt x="12" y="16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" name="Freeform 274"/>
                <p:cNvSpPr>
                  <a:spLocks/>
                </p:cNvSpPr>
                <p:nvPr/>
              </p:nvSpPr>
              <p:spPr bwMode="auto">
                <a:xfrm>
                  <a:off x="7456488" y="4618038"/>
                  <a:ext cx="141287" cy="173037"/>
                </a:xfrm>
                <a:custGeom>
                  <a:avLst/>
                  <a:gdLst>
                    <a:gd name="T0" fmla="*/ 2147483647 w 108"/>
                    <a:gd name="T1" fmla="*/ 2147483647 h 132"/>
                    <a:gd name="T2" fmla="*/ 2147483647 w 108"/>
                    <a:gd name="T3" fmla="*/ 2147483647 h 132"/>
                    <a:gd name="T4" fmla="*/ 0 w 108"/>
                    <a:gd name="T5" fmla="*/ 2147483647 h 132"/>
                    <a:gd name="T6" fmla="*/ 2147483647 w 108"/>
                    <a:gd name="T7" fmla="*/ 2147483647 h 132"/>
                    <a:gd name="T8" fmla="*/ 2147483647 w 108"/>
                    <a:gd name="T9" fmla="*/ 2147483647 h 132"/>
                    <a:gd name="T10" fmla="*/ 2147483647 w 108"/>
                    <a:gd name="T11" fmla="*/ 2147483647 h 132"/>
                    <a:gd name="T12" fmla="*/ 2147483647 w 108"/>
                    <a:gd name="T13" fmla="*/ 2147483647 h 132"/>
                    <a:gd name="T14" fmla="*/ 2147483647 w 108"/>
                    <a:gd name="T15" fmla="*/ 0 h 132"/>
                    <a:gd name="T16" fmla="*/ 2147483647 w 108"/>
                    <a:gd name="T17" fmla="*/ 2147483647 h 132"/>
                    <a:gd name="T18" fmla="*/ 2147483647 w 108"/>
                    <a:gd name="T19" fmla="*/ 2147483647 h 132"/>
                    <a:gd name="T20" fmla="*/ 2147483647 w 108"/>
                    <a:gd name="T21" fmla="*/ 2147483647 h 132"/>
                    <a:gd name="T22" fmla="*/ 2147483647 w 108"/>
                    <a:gd name="T23" fmla="*/ 2147483647 h 132"/>
                    <a:gd name="T24" fmla="*/ 2147483647 w 108"/>
                    <a:gd name="T25" fmla="*/ 2147483647 h 132"/>
                    <a:gd name="T26" fmla="*/ 2147483647 w 108"/>
                    <a:gd name="T27" fmla="*/ 2147483647 h 132"/>
                    <a:gd name="T28" fmla="*/ 2147483647 w 108"/>
                    <a:gd name="T29" fmla="*/ 2147483647 h 132"/>
                    <a:gd name="T30" fmla="*/ 2147483647 w 108"/>
                    <a:gd name="T31" fmla="*/ 2147483647 h 132"/>
                    <a:gd name="T32" fmla="*/ 2147483647 w 108"/>
                    <a:gd name="T33" fmla="*/ 2147483647 h 132"/>
                    <a:gd name="T34" fmla="*/ 2147483647 w 108"/>
                    <a:gd name="T35" fmla="*/ 2147483647 h 132"/>
                    <a:gd name="T36" fmla="*/ 2147483647 w 108"/>
                    <a:gd name="T37" fmla="*/ 2147483647 h 132"/>
                    <a:gd name="T38" fmla="*/ 2147483647 w 108"/>
                    <a:gd name="T39" fmla="*/ 2147483647 h 132"/>
                    <a:gd name="T40" fmla="*/ 2147483647 w 108"/>
                    <a:gd name="T41" fmla="*/ 2147483647 h 132"/>
                    <a:gd name="T42" fmla="*/ 2147483647 w 108"/>
                    <a:gd name="T43" fmla="*/ 2147483647 h 132"/>
                    <a:gd name="T44" fmla="*/ 2147483647 w 108"/>
                    <a:gd name="T45" fmla="*/ 2147483647 h 132"/>
                    <a:gd name="T46" fmla="*/ 2147483647 w 108"/>
                    <a:gd name="T47" fmla="*/ 2147483647 h 1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8" h="132">
                      <a:moveTo>
                        <a:pt x="12" y="126"/>
                      </a:moveTo>
                      <a:lnTo>
                        <a:pt x="12" y="108"/>
                      </a:lnTo>
                      <a:lnTo>
                        <a:pt x="0" y="84"/>
                      </a:lnTo>
                      <a:lnTo>
                        <a:pt x="6" y="66"/>
                      </a:lnTo>
                      <a:lnTo>
                        <a:pt x="24" y="24"/>
                      </a:lnTo>
                      <a:lnTo>
                        <a:pt x="36" y="12"/>
                      </a:lnTo>
                      <a:lnTo>
                        <a:pt x="66" y="6"/>
                      </a:lnTo>
                      <a:lnTo>
                        <a:pt x="108" y="0"/>
                      </a:lnTo>
                      <a:lnTo>
                        <a:pt x="108" y="12"/>
                      </a:lnTo>
                      <a:lnTo>
                        <a:pt x="90" y="12"/>
                      </a:lnTo>
                      <a:lnTo>
                        <a:pt x="54" y="24"/>
                      </a:lnTo>
                      <a:lnTo>
                        <a:pt x="42" y="42"/>
                      </a:lnTo>
                      <a:lnTo>
                        <a:pt x="84" y="42"/>
                      </a:lnTo>
                      <a:lnTo>
                        <a:pt x="90" y="60"/>
                      </a:lnTo>
                      <a:lnTo>
                        <a:pt x="78" y="66"/>
                      </a:lnTo>
                      <a:lnTo>
                        <a:pt x="66" y="78"/>
                      </a:lnTo>
                      <a:lnTo>
                        <a:pt x="90" y="102"/>
                      </a:lnTo>
                      <a:lnTo>
                        <a:pt x="96" y="126"/>
                      </a:lnTo>
                      <a:lnTo>
                        <a:pt x="72" y="126"/>
                      </a:lnTo>
                      <a:lnTo>
                        <a:pt x="54" y="108"/>
                      </a:lnTo>
                      <a:lnTo>
                        <a:pt x="36" y="84"/>
                      </a:lnTo>
                      <a:lnTo>
                        <a:pt x="36" y="114"/>
                      </a:lnTo>
                      <a:lnTo>
                        <a:pt x="36" y="132"/>
                      </a:lnTo>
                      <a:lnTo>
                        <a:pt x="1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" name="Freeform 275"/>
                <p:cNvSpPr>
                  <a:spLocks/>
                </p:cNvSpPr>
                <p:nvPr/>
              </p:nvSpPr>
              <p:spPr bwMode="auto">
                <a:xfrm>
                  <a:off x="7135813" y="4814888"/>
                  <a:ext cx="265112" cy="60325"/>
                </a:xfrm>
                <a:custGeom>
                  <a:avLst/>
                  <a:gdLst>
                    <a:gd name="T0" fmla="*/ 0 w 34"/>
                    <a:gd name="T1" fmla="*/ 2147483647 h 8"/>
                    <a:gd name="T2" fmla="*/ 2147483647 w 34"/>
                    <a:gd name="T3" fmla="*/ 0 h 8"/>
                    <a:gd name="T4" fmla="*/ 2147483647 w 34"/>
                    <a:gd name="T5" fmla="*/ 0 h 8"/>
                    <a:gd name="T6" fmla="*/ 2147483647 w 34"/>
                    <a:gd name="T7" fmla="*/ 2147483647 h 8"/>
                    <a:gd name="T8" fmla="*/ 2147483647 w 34"/>
                    <a:gd name="T9" fmla="*/ 2147483647 h 8"/>
                    <a:gd name="T10" fmla="*/ 2147483647 w 34"/>
                    <a:gd name="T11" fmla="*/ 2147483647 h 8"/>
                    <a:gd name="T12" fmla="*/ 2147483647 w 34"/>
                    <a:gd name="T13" fmla="*/ 2147483647 h 8"/>
                    <a:gd name="T14" fmla="*/ 2147483647 w 34"/>
                    <a:gd name="T15" fmla="*/ 2147483647 h 8"/>
                    <a:gd name="T16" fmla="*/ 2147483647 w 34"/>
                    <a:gd name="T17" fmla="*/ 2147483647 h 8"/>
                    <a:gd name="T18" fmla="*/ 2147483647 w 34"/>
                    <a:gd name="T19" fmla="*/ 2147483647 h 8"/>
                    <a:gd name="T20" fmla="*/ 0 w 34"/>
                    <a:gd name="T21" fmla="*/ 2147483647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" h="8">
                      <a:moveTo>
                        <a:pt x="0" y="1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0" y="4"/>
                        <a:pt x="8" y="4"/>
                      </a:cubicBezTo>
                      <a:cubicBezTo>
                        <a:pt x="7" y="3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" name="Freeform 276"/>
                <p:cNvSpPr>
                  <a:spLocks/>
                </p:cNvSpPr>
                <p:nvPr/>
              </p:nvSpPr>
              <p:spPr bwMode="auto">
                <a:xfrm>
                  <a:off x="2928938" y="3178175"/>
                  <a:ext cx="158750" cy="179388"/>
                </a:xfrm>
                <a:custGeom>
                  <a:avLst/>
                  <a:gdLst>
                    <a:gd name="T0" fmla="*/ 0 w 120"/>
                    <a:gd name="T1" fmla="*/ 2147483647 h 138"/>
                    <a:gd name="T2" fmla="*/ 0 w 120"/>
                    <a:gd name="T3" fmla="*/ 2147483647 h 138"/>
                    <a:gd name="T4" fmla="*/ 2147483647 w 120"/>
                    <a:gd name="T5" fmla="*/ 2147483647 h 138"/>
                    <a:gd name="T6" fmla="*/ 2147483647 w 120"/>
                    <a:gd name="T7" fmla="*/ 2147483647 h 138"/>
                    <a:gd name="T8" fmla="*/ 2147483647 w 120"/>
                    <a:gd name="T9" fmla="*/ 0 h 138"/>
                    <a:gd name="T10" fmla="*/ 2147483647 w 120"/>
                    <a:gd name="T11" fmla="*/ 2147483647 h 138"/>
                    <a:gd name="T12" fmla="*/ 2147483647 w 120"/>
                    <a:gd name="T13" fmla="*/ 2147483647 h 138"/>
                    <a:gd name="T14" fmla="*/ 2147483647 w 120"/>
                    <a:gd name="T15" fmla="*/ 2147483647 h 138"/>
                    <a:gd name="T16" fmla="*/ 2147483647 w 120"/>
                    <a:gd name="T17" fmla="*/ 2147483647 h 138"/>
                    <a:gd name="T18" fmla="*/ 2147483647 w 120"/>
                    <a:gd name="T19" fmla="*/ 2147483647 h 138"/>
                    <a:gd name="T20" fmla="*/ 2147483647 w 120"/>
                    <a:gd name="T21" fmla="*/ 2147483647 h 138"/>
                    <a:gd name="T22" fmla="*/ 2147483647 w 120"/>
                    <a:gd name="T23" fmla="*/ 2147483647 h 138"/>
                    <a:gd name="T24" fmla="*/ 2147483647 w 120"/>
                    <a:gd name="T25" fmla="*/ 2147483647 h 138"/>
                    <a:gd name="T26" fmla="*/ 2147483647 w 120"/>
                    <a:gd name="T27" fmla="*/ 2147483647 h 138"/>
                    <a:gd name="T28" fmla="*/ 2147483647 w 120"/>
                    <a:gd name="T29" fmla="*/ 2147483647 h 138"/>
                    <a:gd name="T30" fmla="*/ 2147483647 w 120"/>
                    <a:gd name="T31" fmla="*/ 2147483647 h 138"/>
                    <a:gd name="T32" fmla="*/ 0 w 120"/>
                    <a:gd name="T33" fmla="*/ 2147483647 h 1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0" h="138">
                      <a:moveTo>
                        <a:pt x="0" y="114"/>
                      </a:moveTo>
                      <a:lnTo>
                        <a:pt x="0" y="90"/>
                      </a:lnTo>
                      <a:lnTo>
                        <a:pt x="6" y="72"/>
                      </a:lnTo>
                      <a:lnTo>
                        <a:pt x="36" y="24"/>
                      </a:lnTo>
                      <a:lnTo>
                        <a:pt x="66" y="0"/>
                      </a:lnTo>
                      <a:lnTo>
                        <a:pt x="66" y="18"/>
                      </a:lnTo>
                      <a:lnTo>
                        <a:pt x="54" y="42"/>
                      </a:lnTo>
                      <a:lnTo>
                        <a:pt x="60" y="54"/>
                      </a:lnTo>
                      <a:lnTo>
                        <a:pt x="108" y="78"/>
                      </a:lnTo>
                      <a:lnTo>
                        <a:pt x="120" y="108"/>
                      </a:lnTo>
                      <a:lnTo>
                        <a:pt x="120" y="132"/>
                      </a:lnTo>
                      <a:lnTo>
                        <a:pt x="96" y="138"/>
                      </a:lnTo>
                      <a:lnTo>
                        <a:pt x="84" y="120"/>
                      </a:lnTo>
                      <a:lnTo>
                        <a:pt x="66" y="126"/>
                      </a:lnTo>
                      <a:lnTo>
                        <a:pt x="48" y="114"/>
                      </a:lnTo>
                      <a:lnTo>
                        <a:pt x="18" y="108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" name="Freeform 277"/>
                <p:cNvSpPr>
                  <a:spLocks/>
                </p:cNvSpPr>
                <p:nvPr/>
              </p:nvSpPr>
              <p:spPr bwMode="auto">
                <a:xfrm>
                  <a:off x="2276475" y="4084638"/>
                  <a:ext cx="276225" cy="77787"/>
                </a:xfrm>
                <a:custGeom>
                  <a:avLst/>
                  <a:gdLst>
                    <a:gd name="T0" fmla="*/ 2147483647 w 35"/>
                    <a:gd name="T1" fmla="*/ 2147483647 h 10"/>
                    <a:gd name="T2" fmla="*/ 2147483647 w 35"/>
                    <a:gd name="T3" fmla="*/ 0 h 10"/>
                    <a:gd name="T4" fmla="*/ 2147483647 w 35"/>
                    <a:gd name="T5" fmla="*/ 0 h 10"/>
                    <a:gd name="T6" fmla="*/ 2147483647 w 35"/>
                    <a:gd name="T7" fmla="*/ 2147483647 h 10"/>
                    <a:gd name="T8" fmla="*/ 2147483647 w 35"/>
                    <a:gd name="T9" fmla="*/ 2147483647 h 10"/>
                    <a:gd name="T10" fmla="*/ 2147483647 w 35"/>
                    <a:gd name="T11" fmla="*/ 2147483647 h 10"/>
                    <a:gd name="T12" fmla="*/ 2147483647 w 35"/>
                    <a:gd name="T13" fmla="*/ 2147483647 h 10"/>
                    <a:gd name="T14" fmla="*/ 2147483647 w 35"/>
                    <a:gd name="T15" fmla="*/ 2147483647 h 10"/>
                    <a:gd name="T16" fmla="*/ 2147483647 w 35"/>
                    <a:gd name="T17" fmla="*/ 2147483647 h 10"/>
                    <a:gd name="T18" fmla="*/ 2147483647 w 35"/>
                    <a:gd name="T19" fmla="*/ 2147483647 h 10"/>
                    <a:gd name="T20" fmla="*/ 2147483647 w 35"/>
                    <a:gd name="T21" fmla="*/ 2147483647 h 10"/>
                    <a:gd name="T22" fmla="*/ 2147483647 w 35"/>
                    <a:gd name="T23" fmla="*/ 2147483647 h 10"/>
                    <a:gd name="T24" fmla="*/ 2147483647 w 35"/>
                    <a:gd name="T25" fmla="*/ 2147483647 h 10"/>
                    <a:gd name="T26" fmla="*/ 2147483647 w 35"/>
                    <a:gd name="T27" fmla="*/ 2147483647 h 10"/>
                    <a:gd name="T28" fmla="*/ 0 w 35"/>
                    <a:gd name="T29" fmla="*/ 2147483647 h 10"/>
                    <a:gd name="T30" fmla="*/ 2147483647 w 35"/>
                    <a:gd name="T31" fmla="*/ 2147483647 h 1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5" h="10">
                      <a:moveTo>
                        <a:pt x="2" y="1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5"/>
                        <a:pt x="28" y="6"/>
                      </a:cubicBezTo>
                      <a:cubicBezTo>
                        <a:pt x="30" y="7"/>
                        <a:pt x="33" y="7"/>
                        <a:pt x="33" y="7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10"/>
                        <a:pt x="33" y="10"/>
                      </a:cubicBezTo>
                      <a:cubicBezTo>
                        <a:pt x="31" y="10"/>
                        <a:pt x="25" y="10"/>
                        <a:pt x="25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" name="Freeform 278"/>
                <p:cNvSpPr>
                  <a:spLocks/>
                </p:cNvSpPr>
                <p:nvPr/>
              </p:nvSpPr>
              <p:spPr bwMode="auto">
                <a:xfrm>
                  <a:off x="2552700" y="4170363"/>
                  <a:ext cx="171450" cy="47625"/>
                </a:xfrm>
                <a:custGeom>
                  <a:avLst/>
                  <a:gdLst>
                    <a:gd name="T0" fmla="*/ 2147483647 w 132"/>
                    <a:gd name="T1" fmla="*/ 0 h 36"/>
                    <a:gd name="T2" fmla="*/ 2147483647 w 132"/>
                    <a:gd name="T3" fmla="*/ 2147483647 h 36"/>
                    <a:gd name="T4" fmla="*/ 0 w 132"/>
                    <a:gd name="T5" fmla="*/ 2147483647 h 36"/>
                    <a:gd name="T6" fmla="*/ 2147483647 w 132"/>
                    <a:gd name="T7" fmla="*/ 2147483647 h 36"/>
                    <a:gd name="T8" fmla="*/ 2147483647 w 132"/>
                    <a:gd name="T9" fmla="*/ 2147483647 h 36"/>
                    <a:gd name="T10" fmla="*/ 2147483647 w 132"/>
                    <a:gd name="T11" fmla="*/ 2147483647 h 36"/>
                    <a:gd name="T12" fmla="*/ 2147483647 w 132"/>
                    <a:gd name="T13" fmla="*/ 2147483647 h 36"/>
                    <a:gd name="T14" fmla="*/ 2147483647 w 132"/>
                    <a:gd name="T15" fmla="*/ 2147483647 h 36"/>
                    <a:gd name="T16" fmla="*/ 2147483647 w 132"/>
                    <a:gd name="T17" fmla="*/ 2147483647 h 36"/>
                    <a:gd name="T18" fmla="*/ 2147483647 w 132"/>
                    <a:gd name="T19" fmla="*/ 0 h 36"/>
                    <a:gd name="T20" fmla="*/ 2147483647 w 132"/>
                    <a:gd name="T21" fmla="*/ 0 h 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32" h="36">
                      <a:moveTo>
                        <a:pt x="24" y="0"/>
                      </a:moveTo>
                      <a:lnTo>
                        <a:pt x="24" y="12"/>
                      </a:lnTo>
                      <a:lnTo>
                        <a:pt x="0" y="18"/>
                      </a:lnTo>
                      <a:lnTo>
                        <a:pt x="30" y="30"/>
                      </a:lnTo>
                      <a:lnTo>
                        <a:pt x="42" y="36"/>
                      </a:lnTo>
                      <a:lnTo>
                        <a:pt x="66" y="36"/>
                      </a:lnTo>
                      <a:lnTo>
                        <a:pt x="84" y="24"/>
                      </a:lnTo>
                      <a:lnTo>
                        <a:pt x="132" y="30"/>
                      </a:lnTo>
                      <a:lnTo>
                        <a:pt x="108" y="18"/>
                      </a:lnTo>
                      <a:lnTo>
                        <a:pt x="72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" name="Freeform 279"/>
                <p:cNvSpPr>
                  <a:spLocks/>
                </p:cNvSpPr>
                <p:nvPr/>
              </p:nvSpPr>
              <p:spPr bwMode="auto">
                <a:xfrm>
                  <a:off x="4814888" y="3643313"/>
                  <a:ext cx="77787" cy="46037"/>
                </a:xfrm>
                <a:custGeom>
                  <a:avLst/>
                  <a:gdLst>
                    <a:gd name="T0" fmla="*/ 0 w 60"/>
                    <a:gd name="T1" fmla="*/ 2147483647 h 36"/>
                    <a:gd name="T2" fmla="*/ 2147483647 w 60"/>
                    <a:gd name="T3" fmla="*/ 0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2147483647 h 36"/>
                    <a:gd name="T10" fmla="*/ 2147483647 w 60"/>
                    <a:gd name="T11" fmla="*/ 2147483647 h 36"/>
                    <a:gd name="T12" fmla="*/ 0 w 60"/>
                    <a:gd name="T13" fmla="*/ 2147483647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36">
                      <a:moveTo>
                        <a:pt x="0" y="12"/>
                      </a:moveTo>
                      <a:lnTo>
                        <a:pt x="36" y="0"/>
                      </a:lnTo>
                      <a:lnTo>
                        <a:pt x="60" y="6"/>
                      </a:lnTo>
                      <a:lnTo>
                        <a:pt x="60" y="18"/>
                      </a:lnTo>
                      <a:lnTo>
                        <a:pt x="54" y="36"/>
                      </a:lnTo>
                      <a:lnTo>
                        <a:pt x="30" y="2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" name="Freeform 280"/>
                <p:cNvSpPr>
                  <a:spLocks/>
                </p:cNvSpPr>
                <p:nvPr/>
              </p:nvSpPr>
              <p:spPr bwMode="auto">
                <a:xfrm>
                  <a:off x="4727575" y="3554413"/>
                  <a:ext cx="31750" cy="61912"/>
                </a:xfrm>
                <a:custGeom>
                  <a:avLst/>
                  <a:gdLst>
                    <a:gd name="T0" fmla="*/ 0 w 24"/>
                    <a:gd name="T1" fmla="*/ 2147483647 h 48"/>
                    <a:gd name="T2" fmla="*/ 2147483647 w 24"/>
                    <a:gd name="T3" fmla="*/ 2147483647 h 48"/>
                    <a:gd name="T4" fmla="*/ 2147483647 w 24"/>
                    <a:gd name="T5" fmla="*/ 0 h 48"/>
                    <a:gd name="T6" fmla="*/ 2147483647 w 24"/>
                    <a:gd name="T7" fmla="*/ 2147483647 h 48"/>
                    <a:gd name="T8" fmla="*/ 2147483647 w 24"/>
                    <a:gd name="T9" fmla="*/ 2147483647 h 48"/>
                    <a:gd name="T10" fmla="*/ 0 w 24"/>
                    <a:gd name="T11" fmla="*/ 2147483647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48">
                      <a:moveTo>
                        <a:pt x="0" y="48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24" y="24"/>
                      </a:lnTo>
                      <a:lnTo>
                        <a:pt x="24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" name="Freeform 281"/>
                <p:cNvSpPr>
                  <a:spLocks/>
                </p:cNvSpPr>
                <p:nvPr/>
              </p:nvSpPr>
              <p:spPr bwMode="auto">
                <a:xfrm>
                  <a:off x="4719638" y="3490913"/>
                  <a:ext cx="39687" cy="47625"/>
                </a:xfrm>
                <a:custGeom>
                  <a:avLst/>
                  <a:gdLst>
                    <a:gd name="T0" fmla="*/ 0 w 30"/>
                    <a:gd name="T1" fmla="*/ 2147483647 h 37"/>
                    <a:gd name="T2" fmla="*/ 2147483647 w 30"/>
                    <a:gd name="T3" fmla="*/ 0 h 37"/>
                    <a:gd name="T4" fmla="*/ 2147483647 w 30"/>
                    <a:gd name="T5" fmla="*/ 2147483647 h 37"/>
                    <a:gd name="T6" fmla="*/ 2147483647 w 30"/>
                    <a:gd name="T7" fmla="*/ 2147483647 h 37"/>
                    <a:gd name="T8" fmla="*/ 0 w 30"/>
                    <a:gd name="T9" fmla="*/ 2147483647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37">
                      <a:moveTo>
                        <a:pt x="0" y="12"/>
                      </a:moveTo>
                      <a:lnTo>
                        <a:pt x="24" y="0"/>
                      </a:lnTo>
                      <a:lnTo>
                        <a:pt x="30" y="24"/>
                      </a:lnTo>
                      <a:lnTo>
                        <a:pt x="24" y="3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" name="Freeform 282"/>
                <p:cNvSpPr>
                  <a:spLocks/>
                </p:cNvSpPr>
                <p:nvPr/>
              </p:nvSpPr>
              <p:spPr bwMode="auto">
                <a:xfrm>
                  <a:off x="5518150" y="3667125"/>
                  <a:ext cx="39688" cy="7938"/>
                </a:xfrm>
                <a:custGeom>
                  <a:avLst/>
                  <a:gdLst>
                    <a:gd name="T0" fmla="*/ 2147483647 w 30"/>
                    <a:gd name="T1" fmla="*/ 0 h 6"/>
                    <a:gd name="T2" fmla="*/ 2147483647 w 30"/>
                    <a:gd name="T3" fmla="*/ 0 h 6"/>
                    <a:gd name="T4" fmla="*/ 0 w 30"/>
                    <a:gd name="T5" fmla="*/ 2147483647 h 6"/>
                    <a:gd name="T6" fmla="*/ 2147483647 w 3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0" h="6">
                      <a:moveTo>
                        <a:pt x="24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" name="Rectangle 283"/>
                <p:cNvSpPr>
                  <a:spLocks noChangeArrowheads="1"/>
                </p:cNvSpPr>
                <p:nvPr/>
              </p:nvSpPr>
              <p:spPr bwMode="auto">
                <a:xfrm>
                  <a:off x="5378450" y="3898900"/>
                  <a:ext cx="0" cy="3175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52" name="Freeform 284"/>
                <p:cNvSpPr>
                  <a:spLocks/>
                </p:cNvSpPr>
                <p:nvPr/>
              </p:nvSpPr>
              <p:spPr bwMode="auto">
                <a:xfrm>
                  <a:off x="5119688" y="3517900"/>
                  <a:ext cx="492125" cy="179388"/>
                </a:xfrm>
                <a:custGeom>
                  <a:avLst/>
                  <a:gdLst>
                    <a:gd name="T0" fmla="*/ 2147483647 w 10616"/>
                    <a:gd name="T1" fmla="*/ 2147483647 h 10000"/>
                    <a:gd name="T2" fmla="*/ 2147483647 w 10616"/>
                    <a:gd name="T3" fmla="*/ 2147483647 h 10000"/>
                    <a:gd name="T4" fmla="*/ 2147483647 w 10616"/>
                    <a:gd name="T5" fmla="*/ 2147483647 h 10000"/>
                    <a:gd name="T6" fmla="*/ 2147483647 w 10616"/>
                    <a:gd name="T7" fmla="*/ 2147483647 h 10000"/>
                    <a:gd name="T8" fmla="*/ 2147483647 w 10616"/>
                    <a:gd name="T9" fmla="*/ 2147483647 h 10000"/>
                    <a:gd name="T10" fmla="*/ 2147483647 w 10616"/>
                    <a:gd name="T11" fmla="*/ 2147483647 h 10000"/>
                    <a:gd name="T12" fmla="*/ 2147483647 w 10616"/>
                    <a:gd name="T13" fmla="*/ 2147483647 h 10000"/>
                    <a:gd name="T14" fmla="*/ 2147483647 w 10616"/>
                    <a:gd name="T15" fmla="*/ 2147483647 h 10000"/>
                    <a:gd name="T16" fmla="*/ 2147483647 w 10616"/>
                    <a:gd name="T17" fmla="*/ 2147483647 h 10000"/>
                    <a:gd name="T18" fmla="*/ 2147483647 w 10616"/>
                    <a:gd name="T19" fmla="*/ 2147483647 h 10000"/>
                    <a:gd name="T20" fmla="*/ 2147483647 w 10616"/>
                    <a:gd name="T21" fmla="*/ 808041496 h 10000"/>
                    <a:gd name="T22" fmla="*/ 2147483647 w 10616"/>
                    <a:gd name="T23" fmla="*/ 808041496 h 10000"/>
                    <a:gd name="T24" fmla="*/ 2147483647 w 10616"/>
                    <a:gd name="T25" fmla="*/ 0 h 10000"/>
                    <a:gd name="T26" fmla="*/ 2147483647 w 10616"/>
                    <a:gd name="T27" fmla="*/ 0 h 10000"/>
                    <a:gd name="T28" fmla="*/ 2147483647 w 10616"/>
                    <a:gd name="T29" fmla="*/ 2147483647 h 10000"/>
                    <a:gd name="T30" fmla="*/ 2147483647 w 10616"/>
                    <a:gd name="T31" fmla="*/ 2147483647 h 10000"/>
                    <a:gd name="T32" fmla="*/ 2147483647 w 10616"/>
                    <a:gd name="T33" fmla="*/ 2147483647 h 10000"/>
                    <a:gd name="T34" fmla="*/ 2147483647 w 10616"/>
                    <a:gd name="T35" fmla="*/ 2147483647 h 10000"/>
                    <a:gd name="T36" fmla="*/ 2147483647 w 10616"/>
                    <a:gd name="T37" fmla="*/ 808041496 h 10000"/>
                    <a:gd name="T38" fmla="*/ 2147483647 w 10616"/>
                    <a:gd name="T39" fmla="*/ 0 h 10000"/>
                    <a:gd name="T40" fmla="*/ 2147483647 w 10616"/>
                    <a:gd name="T41" fmla="*/ 0 h 10000"/>
                    <a:gd name="T42" fmla="*/ 2147483647 w 10616"/>
                    <a:gd name="T43" fmla="*/ 0 h 10000"/>
                    <a:gd name="T44" fmla="*/ 2147483647 w 10616"/>
                    <a:gd name="T45" fmla="*/ 808041496 h 10000"/>
                    <a:gd name="T46" fmla="*/ 2147483647 w 10616"/>
                    <a:gd name="T47" fmla="*/ 2147483647 h 10000"/>
                    <a:gd name="T48" fmla="*/ 2147483647 w 10616"/>
                    <a:gd name="T49" fmla="*/ 2147483647 h 10000"/>
                    <a:gd name="T50" fmla="*/ 2147483647 w 10616"/>
                    <a:gd name="T51" fmla="*/ 2147483647 h 10000"/>
                    <a:gd name="T52" fmla="*/ 2147483647 w 10616"/>
                    <a:gd name="T53" fmla="*/ 2147483647 h 10000"/>
                    <a:gd name="T54" fmla="*/ 2147483647 w 10616"/>
                    <a:gd name="T55" fmla="*/ 2147483647 h 10000"/>
                    <a:gd name="T56" fmla="*/ 2147483647 w 10616"/>
                    <a:gd name="T57" fmla="*/ 2147483647 h 10000"/>
                    <a:gd name="T58" fmla="*/ 2147483647 w 10616"/>
                    <a:gd name="T59" fmla="*/ 2147483647 h 10000"/>
                    <a:gd name="T60" fmla="*/ 2147483647 w 10616"/>
                    <a:gd name="T61" fmla="*/ 2147483647 h 10000"/>
                    <a:gd name="T62" fmla="*/ 0 w 10616"/>
                    <a:gd name="T63" fmla="*/ 2147483647 h 10000"/>
                    <a:gd name="T64" fmla="*/ 2147483647 w 10616"/>
                    <a:gd name="T65" fmla="*/ 2147483647 h 10000"/>
                    <a:gd name="T66" fmla="*/ 2147483647 w 10616"/>
                    <a:gd name="T67" fmla="*/ 2147483647 h 10000"/>
                    <a:gd name="T68" fmla="*/ 2147483647 w 10616"/>
                    <a:gd name="T69" fmla="*/ 2147483647 h 10000"/>
                    <a:gd name="T70" fmla="*/ 2147483647 w 10616"/>
                    <a:gd name="T71" fmla="*/ 2147483647 h 10000"/>
                    <a:gd name="T72" fmla="*/ 2147483647 w 10616"/>
                    <a:gd name="T73" fmla="*/ 2147483647 h 10000"/>
                    <a:gd name="T74" fmla="*/ 2147483647 w 10616"/>
                    <a:gd name="T75" fmla="*/ 2147483647 h 10000"/>
                    <a:gd name="T76" fmla="*/ 2147483647 w 10616"/>
                    <a:gd name="T77" fmla="*/ 2147483647 h 10000"/>
                    <a:gd name="T78" fmla="*/ 2147483647 w 10616"/>
                    <a:gd name="T79" fmla="*/ 2147483647 h 10000"/>
                    <a:gd name="T80" fmla="*/ 2147483647 w 10616"/>
                    <a:gd name="T81" fmla="*/ 2147483647 h 10000"/>
                    <a:gd name="T82" fmla="*/ 2147483647 w 10616"/>
                    <a:gd name="T83" fmla="*/ 2147483647 h 10000"/>
                    <a:gd name="T84" fmla="*/ 2147483647 w 10616"/>
                    <a:gd name="T85" fmla="*/ 2147483647 h 1000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0616" h="10000">
                      <a:moveTo>
                        <a:pt x="6379" y="8696"/>
                      </a:moveTo>
                      <a:lnTo>
                        <a:pt x="6718" y="9130"/>
                      </a:lnTo>
                      <a:lnTo>
                        <a:pt x="8582" y="8696"/>
                      </a:lnTo>
                      <a:lnTo>
                        <a:pt x="9430" y="8261"/>
                      </a:lnTo>
                      <a:lnTo>
                        <a:pt x="10277" y="7826"/>
                      </a:lnTo>
                      <a:lnTo>
                        <a:pt x="10616" y="8261"/>
                      </a:lnTo>
                      <a:cubicBezTo>
                        <a:pt x="10560" y="7826"/>
                        <a:pt x="10503" y="7392"/>
                        <a:pt x="10447" y="6957"/>
                      </a:cubicBezTo>
                      <a:lnTo>
                        <a:pt x="10447" y="3913"/>
                      </a:lnTo>
                      <a:cubicBezTo>
                        <a:pt x="10503" y="3768"/>
                        <a:pt x="10560" y="3623"/>
                        <a:pt x="10616" y="3478"/>
                      </a:cubicBezTo>
                      <a:lnTo>
                        <a:pt x="9938" y="1304"/>
                      </a:lnTo>
                      <a:lnTo>
                        <a:pt x="9599" y="435"/>
                      </a:lnTo>
                      <a:lnTo>
                        <a:pt x="9091" y="435"/>
                      </a:lnTo>
                      <a:cubicBezTo>
                        <a:pt x="9034" y="290"/>
                        <a:pt x="8978" y="145"/>
                        <a:pt x="8921" y="0"/>
                      </a:cubicBezTo>
                      <a:lnTo>
                        <a:pt x="8243" y="1304"/>
                      </a:lnTo>
                      <a:lnTo>
                        <a:pt x="7396" y="1304"/>
                      </a:lnTo>
                      <a:lnTo>
                        <a:pt x="7226" y="1304"/>
                      </a:lnTo>
                      <a:lnTo>
                        <a:pt x="6548" y="435"/>
                      </a:lnTo>
                      <a:lnTo>
                        <a:pt x="6040" y="0"/>
                      </a:lnTo>
                      <a:lnTo>
                        <a:pt x="4684" y="0"/>
                      </a:lnTo>
                      <a:lnTo>
                        <a:pt x="4345" y="0"/>
                      </a:lnTo>
                      <a:lnTo>
                        <a:pt x="3836" y="435"/>
                      </a:lnTo>
                      <a:lnTo>
                        <a:pt x="3497" y="1304"/>
                      </a:lnTo>
                      <a:lnTo>
                        <a:pt x="2650" y="1739"/>
                      </a:lnTo>
                      <a:cubicBezTo>
                        <a:pt x="2593" y="1594"/>
                        <a:pt x="2537" y="1449"/>
                        <a:pt x="2480" y="1304"/>
                      </a:cubicBezTo>
                      <a:lnTo>
                        <a:pt x="2311" y="1304"/>
                      </a:lnTo>
                      <a:lnTo>
                        <a:pt x="1972" y="2609"/>
                      </a:lnTo>
                      <a:cubicBezTo>
                        <a:pt x="1746" y="2609"/>
                        <a:pt x="1494" y="2631"/>
                        <a:pt x="1294" y="2609"/>
                      </a:cubicBezTo>
                      <a:cubicBezTo>
                        <a:pt x="1094" y="2587"/>
                        <a:pt x="883" y="2261"/>
                        <a:pt x="770" y="2478"/>
                      </a:cubicBezTo>
                      <a:cubicBezTo>
                        <a:pt x="657" y="2695"/>
                        <a:pt x="333" y="2962"/>
                        <a:pt x="205" y="3117"/>
                      </a:cubicBezTo>
                      <a:cubicBezTo>
                        <a:pt x="77" y="3272"/>
                        <a:pt x="0" y="3266"/>
                        <a:pt x="0" y="3407"/>
                      </a:cubicBezTo>
                      <a:cubicBezTo>
                        <a:pt x="113" y="3701"/>
                        <a:pt x="482" y="5084"/>
                        <a:pt x="698" y="5748"/>
                      </a:cubicBezTo>
                      <a:cubicBezTo>
                        <a:pt x="914" y="6412"/>
                        <a:pt x="1138" y="6900"/>
                        <a:pt x="1294" y="7391"/>
                      </a:cubicBezTo>
                      <a:cubicBezTo>
                        <a:pt x="1450" y="7882"/>
                        <a:pt x="1520" y="8261"/>
                        <a:pt x="1633" y="8696"/>
                      </a:cubicBezTo>
                      <a:lnTo>
                        <a:pt x="3158" y="9130"/>
                      </a:lnTo>
                      <a:lnTo>
                        <a:pt x="3328" y="9130"/>
                      </a:lnTo>
                      <a:lnTo>
                        <a:pt x="4514" y="10000"/>
                      </a:lnTo>
                      <a:lnTo>
                        <a:pt x="5192" y="9130"/>
                      </a:lnTo>
                      <a:lnTo>
                        <a:pt x="5870" y="10000"/>
                      </a:lnTo>
                      <a:lnTo>
                        <a:pt x="6379" y="86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" name="Freeform 285"/>
                <p:cNvSpPr>
                  <a:spLocks/>
                </p:cNvSpPr>
                <p:nvPr/>
              </p:nvSpPr>
              <p:spPr bwMode="auto">
                <a:xfrm>
                  <a:off x="5368665" y="3667125"/>
                  <a:ext cx="180975" cy="146050"/>
                </a:xfrm>
                <a:custGeom>
                  <a:avLst/>
                  <a:gdLst>
                    <a:gd name="T0" fmla="*/ 2147483647 w 139"/>
                    <a:gd name="T1" fmla="*/ 2147483647 h 114"/>
                    <a:gd name="T2" fmla="*/ 2147483647 w 139"/>
                    <a:gd name="T3" fmla="*/ 2147483647 h 114"/>
                    <a:gd name="T4" fmla="*/ 2147483647 w 139"/>
                    <a:gd name="T5" fmla="*/ 2147483647 h 114"/>
                    <a:gd name="T6" fmla="*/ 2147483647 w 139"/>
                    <a:gd name="T7" fmla="*/ 2147483647 h 114"/>
                    <a:gd name="T8" fmla="*/ 2147483647 w 139"/>
                    <a:gd name="T9" fmla="*/ 2147483647 h 114"/>
                    <a:gd name="T10" fmla="*/ 2147483647 w 139"/>
                    <a:gd name="T11" fmla="*/ 2147483647 h 114"/>
                    <a:gd name="T12" fmla="*/ 2147483647 w 139"/>
                    <a:gd name="T13" fmla="*/ 0 h 114"/>
                    <a:gd name="T14" fmla="*/ 2147483647 w 139"/>
                    <a:gd name="T15" fmla="*/ 2147483647 h 114"/>
                    <a:gd name="T16" fmla="*/ 2147483647 w 139"/>
                    <a:gd name="T17" fmla="*/ 2147483647 h 114"/>
                    <a:gd name="T18" fmla="*/ 2147483647 w 139"/>
                    <a:gd name="T19" fmla="*/ 2147483647 h 114"/>
                    <a:gd name="T20" fmla="*/ 2147483647 w 139"/>
                    <a:gd name="T21" fmla="*/ 2147483647 h 114"/>
                    <a:gd name="T22" fmla="*/ 2147483647 w 139"/>
                    <a:gd name="T23" fmla="*/ 2147483647 h 114"/>
                    <a:gd name="T24" fmla="*/ 2147483647 w 139"/>
                    <a:gd name="T25" fmla="*/ 2147483647 h 114"/>
                    <a:gd name="T26" fmla="*/ 0 w 139"/>
                    <a:gd name="T27" fmla="*/ 2147483647 h 114"/>
                    <a:gd name="T28" fmla="*/ 2147483647 w 139"/>
                    <a:gd name="T29" fmla="*/ 2147483647 h 114"/>
                    <a:gd name="T30" fmla="*/ 2147483647 w 139"/>
                    <a:gd name="T31" fmla="*/ 2147483647 h 1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39" h="114">
                      <a:moveTo>
                        <a:pt x="25" y="114"/>
                      </a:moveTo>
                      <a:lnTo>
                        <a:pt x="61" y="96"/>
                      </a:lnTo>
                      <a:lnTo>
                        <a:pt x="73" y="90"/>
                      </a:lnTo>
                      <a:lnTo>
                        <a:pt x="115" y="66"/>
                      </a:lnTo>
                      <a:lnTo>
                        <a:pt x="127" y="24"/>
                      </a:lnTo>
                      <a:lnTo>
                        <a:pt x="139" y="6"/>
                      </a:lnTo>
                      <a:lnTo>
                        <a:pt x="139" y="0"/>
                      </a:lnTo>
                      <a:lnTo>
                        <a:pt x="115" y="6"/>
                      </a:lnTo>
                      <a:lnTo>
                        <a:pt x="49" y="12"/>
                      </a:lnTo>
                      <a:lnTo>
                        <a:pt x="37" y="6"/>
                      </a:lnTo>
                      <a:lnTo>
                        <a:pt x="19" y="24"/>
                      </a:lnTo>
                      <a:lnTo>
                        <a:pt x="25" y="48"/>
                      </a:lnTo>
                      <a:lnTo>
                        <a:pt x="0" y="102"/>
                      </a:lnTo>
                      <a:lnTo>
                        <a:pt x="13" y="102"/>
                      </a:lnTo>
                      <a:lnTo>
                        <a:pt x="25" y="114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" name="Freeform 286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5" name="Freeform 287"/>
                <p:cNvSpPr>
                  <a:spLocks/>
                </p:cNvSpPr>
                <p:nvPr/>
              </p:nvSpPr>
              <p:spPr bwMode="auto">
                <a:xfrm>
                  <a:off x="5344852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6" name="Freeform 288"/>
                <p:cNvSpPr>
                  <a:spLocks/>
                </p:cNvSpPr>
                <p:nvPr/>
              </p:nvSpPr>
              <p:spPr bwMode="auto">
                <a:xfrm>
                  <a:off x="5783263" y="4002088"/>
                  <a:ext cx="119062" cy="77787"/>
                </a:xfrm>
                <a:custGeom>
                  <a:avLst/>
                  <a:gdLst>
                    <a:gd name="T0" fmla="*/ 2147483647 w 90"/>
                    <a:gd name="T1" fmla="*/ 2147483647 h 60"/>
                    <a:gd name="T2" fmla="*/ 2147483647 w 90"/>
                    <a:gd name="T3" fmla="*/ 2147483647 h 60"/>
                    <a:gd name="T4" fmla="*/ 2147483647 w 90"/>
                    <a:gd name="T5" fmla="*/ 2147483647 h 60"/>
                    <a:gd name="T6" fmla="*/ 2147483647 w 90"/>
                    <a:gd name="T7" fmla="*/ 2147483647 h 60"/>
                    <a:gd name="T8" fmla="*/ 2147483647 w 90"/>
                    <a:gd name="T9" fmla="*/ 0 h 60"/>
                    <a:gd name="T10" fmla="*/ 2147483647 w 90"/>
                    <a:gd name="T11" fmla="*/ 2147483647 h 60"/>
                    <a:gd name="T12" fmla="*/ 2147483647 w 90"/>
                    <a:gd name="T13" fmla="*/ 2147483647 h 60"/>
                    <a:gd name="T14" fmla="*/ 0 w 90"/>
                    <a:gd name="T15" fmla="*/ 2147483647 h 60"/>
                    <a:gd name="T16" fmla="*/ 2147483647 w 90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60">
                      <a:moveTo>
                        <a:pt x="18" y="48"/>
                      </a:moveTo>
                      <a:lnTo>
                        <a:pt x="66" y="60"/>
                      </a:lnTo>
                      <a:lnTo>
                        <a:pt x="78" y="30"/>
                      </a:lnTo>
                      <a:lnTo>
                        <a:pt x="90" y="24"/>
                      </a:lnTo>
                      <a:lnTo>
                        <a:pt x="84" y="0"/>
                      </a:lnTo>
                      <a:lnTo>
                        <a:pt x="30" y="18"/>
                      </a:lnTo>
                      <a:lnTo>
                        <a:pt x="6" y="6"/>
                      </a:lnTo>
                      <a:lnTo>
                        <a:pt x="0" y="24"/>
                      </a:lnTo>
                      <a:lnTo>
                        <a:pt x="18" y="48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7" name="Freeform 289"/>
                <p:cNvSpPr>
                  <a:spLocks/>
                </p:cNvSpPr>
                <p:nvPr/>
              </p:nvSpPr>
              <p:spPr bwMode="auto">
                <a:xfrm>
                  <a:off x="5800725" y="4032250"/>
                  <a:ext cx="187325" cy="217488"/>
                </a:xfrm>
                <a:custGeom>
                  <a:avLst/>
                  <a:gdLst>
                    <a:gd name="T0" fmla="*/ 2147483647 w 24"/>
                    <a:gd name="T1" fmla="*/ 2147483647 h 28"/>
                    <a:gd name="T2" fmla="*/ 2147483647 w 24"/>
                    <a:gd name="T3" fmla="*/ 2147483647 h 28"/>
                    <a:gd name="T4" fmla="*/ 2147483647 w 24"/>
                    <a:gd name="T5" fmla="*/ 2147483647 h 28"/>
                    <a:gd name="T6" fmla="*/ 2147483647 w 24"/>
                    <a:gd name="T7" fmla="*/ 2147483647 h 28"/>
                    <a:gd name="T8" fmla="*/ 0 w 24"/>
                    <a:gd name="T9" fmla="*/ 2147483647 h 28"/>
                    <a:gd name="T10" fmla="*/ 2147483647 w 24"/>
                    <a:gd name="T11" fmla="*/ 2147483647 h 28"/>
                    <a:gd name="T12" fmla="*/ 2147483647 w 24"/>
                    <a:gd name="T13" fmla="*/ 2147483647 h 28"/>
                    <a:gd name="T14" fmla="*/ 2147483647 w 24"/>
                    <a:gd name="T15" fmla="*/ 2147483647 h 28"/>
                    <a:gd name="T16" fmla="*/ 2147483647 w 24"/>
                    <a:gd name="T17" fmla="*/ 2147483647 h 28"/>
                    <a:gd name="T18" fmla="*/ 2147483647 w 24"/>
                    <a:gd name="T19" fmla="*/ 2147483647 h 28"/>
                    <a:gd name="T20" fmla="*/ 2147483647 w 24"/>
                    <a:gd name="T21" fmla="*/ 2147483647 h 28"/>
                    <a:gd name="T22" fmla="*/ 2147483647 w 24"/>
                    <a:gd name="T23" fmla="*/ 2147483647 h 28"/>
                    <a:gd name="T24" fmla="*/ 2147483647 w 24"/>
                    <a:gd name="T25" fmla="*/ 0 h 28"/>
                    <a:gd name="T26" fmla="*/ 2147483647 w 24"/>
                    <a:gd name="T27" fmla="*/ 0 h 28"/>
                    <a:gd name="T28" fmla="*/ 2147483647 w 24"/>
                    <a:gd name="T29" fmla="*/ 2147483647 h 28"/>
                    <a:gd name="T30" fmla="*/ 2147483647 w 24"/>
                    <a:gd name="T31" fmla="*/ 2147483647 h 2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" h="28">
                      <a:moveTo>
                        <a:pt x="9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8"/>
                        <a:pt x="0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8" name="Freeform 290"/>
                <p:cNvSpPr>
                  <a:spLocks/>
                </p:cNvSpPr>
                <p:nvPr/>
              </p:nvSpPr>
              <p:spPr bwMode="auto">
                <a:xfrm>
                  <a:off x="5565775" y="4171950"/>
                  <a:ext cx="265113" cy="165100"/>
                </a:xfrm>
                <a:custGeom>
                  <a:avLst/>
                  <a:gdLst>
                    <a:gd name="T0" fmla="*/ 2147483647 w 34"/>
                    <a:gd name="T1" fmla="*/ 0 h 21"/>
                    <a:gd name="T2" fmla="*/ 2147483647 w 34"/>
                    <a:gd name="T3" fmla="*/ 2147483647 h 21"/>
                    <a:gd name="T4" fmla="*/ 2147483647 w 34"/>
                    <a:gd name="T5" fmla="*/ 2147483647 h 21"/>
                    <a:gd name="T6" fmla="*/ 2147483647 w 34"/>
                    <a:gd name="T7" fmla="*/ 2147483647 h 21"/>
                    <a:gd name="T8" fmla="*/ 0 w 34"/>
                    <a:gd name="T9" fmla="*/ 2147483647 h 21"/>
                    <a:gd name="T10" fmla="*/ 2147483647 w 34"/>
                    <a:gd name="T11" fmla="*/ 2147483647 h 21"/>
                    <a:gd name="T12" fmla="*/ 2147483647 w 34"/>
                    <a:gd name="T13" fmla="*/ 2147483647 h 21"/>
                    <a:gd name="T14" fmla="*/ 2147483647 w 34"/>
                    <a:gd name="T15" fmla="*/ 2147483647 h 21"/>
                    <a:gd name="T16" fmla="*/ 2147483647 w 34"/>
                    <a:gd name="T17" fmla="*/ 2147483647 h 21"/>
                    <a:gd name="T18" fmla="*/ 2147483647 w 34"/>
                    <a:gd name="T19" fmla="*/ 2147483647 h 21"/>
                    <a:gd name="T20" fmla="*/ 2147483647 w 34"/>
                    <a:gd name="T21" fmla="*/ 2147483647 h 21"/>
                    <a:gd name="T22" fmla="*/ 2147483647 w 34"/>
                    <a:gd name="T23" fmla="*/ 2147483647 h 21"/>
                    <a:gd name="T24" fmla="*/ 2147483647 w 34"/>
                    <a:gd name="T25" fmla="*/ 2147483647 h 21"/>
                    <a:gd name="T26" fmla="*/ 2147483647 w 34"/>
                    <a:gd name="T27" fmla="*/ 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4" h="21">
                      <a:moveTo>
                        <a:pt x="30" y="0"/>
                      </a:moveTo>
                      <a:cubicBezTo>
                        <a:pt x="25" y="2"/>
                        <a:pt x="18" y="3"/>
                        <a:pt x="18" y="4"/>
                      </a:cubicBezTo>
                      <a:cubicBezTo>
                        <a:pt x="16" y="5"/>
                        <a:pt x="14" y="7"/>
                        <a:pt x="1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1" y="3"/>
                        <a:pt x="31" y="3"/>
                        <a:pt x="31" y="3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9" name="Freeform 291"/>
                <p:cNvSpPr>
                  <a:spLocks/>
                </p:cNvSpPr>
                <p:nvPr/>
              </p:nvSpPr>
              <p:spPr bwMode="auto">
                <a:xfrm>
                  <a:off x="5378450" y="3813175"/>
                  <a:ext cx="492125" cy="422275"/>
                </a:xfrm>
                <a:custGeom>
                  <a:avLst/>
                  <a:gdLst>
                    <a:gd name="T0" fmla="*/ 2147483647 w 63"/>
                    <a:gd name="T1" fmla="*/ 2147483647 h 54"/>
                    <a:gd name="T2" fmla="*/ 2147483647 w 63"/>
                    <a:gd name="T3" fmla="*/ 2147483647 h 54"/>
                    <a:gd name="T4" fmla="*/ 2147483647 w 63"/>
                    <a:gd name="T5" fmla="*/ 2147483647 h 54"/>
                    <a:gd name="T6" fmla="*/ 2147483647 w 63"/>
                    <a:gd name="T7" fmla="*/ 2147483647 h 54"/>
                    <a:gd name="T8" fmla="*/ 2147483647 w 63"/>
                    <a:gd name="T9" fmla="*/ 2147483647 h 54"/>
                    <a:gd name="T10" fmla="*/ 2147483647 w 63"/>
                    <a:gd name="T11" fmla="*/ 2147483647 h 54"/>
                    <a:gd name="T12" fmla="*/ 2147483647 w 63"/>
                    <a:gd name="T13" fmla="*/ 2147483647 h 54"/>
                    <a:gd name="T14" fmla="*/ 2147483647 w 63"/>
                    <a:gd name="T15" fmla="*/ 2147483647 h 54"/>
                    <a:gd name="T16" fmla="*/ 2147483647 w 63"/>
                    <a:gd name="T17" fmla="*/ 2147483647 h 54"/>
                    <a:gd name="T18" fmla="*/ 2147483647 w 63"/>
                    <a:gd name="T19" fmla="*/ 2147483647 h 54"/>
                    <a:gd name="T20" fmla="*/ 2147483647 w 63"/>
                    <a:gd name="T21" fmla="*/ 2147483647 h 54"/>
                    <a:gd name="T22" fmla="*/ 2147483647 w 63"/>
                    <a:gd name="T23" fmla="*/ 2147483647 h 54"/>
                    <a:gd name="T24" fmla="*/ 2147483647 w 63"/>
                    <a:gd name="T25" fmla="*/ 2147483647 h 54"/>
                    <a:gd name="T26" fmla="*/ 2147483647 w 63"/>
                    <a:gd name="T27" fmla="*/ 2147483647 h 54"/>
                    <a:gd name="T28" fmla="*/ 2147483647 w 63"/>
                    <a:gd name="T29" fmla="*/ 0 h 54"/>
                    <a:gd name="T30" fmla="*/ 2147483647 w 63"/>
                    <a:gd name="T31" fmla="*/ 0 h 54"/>
                    <a:gd name="T32" fmla="*/ 2147483647 w 63"/>
                    <a:gd name="T33" fmla="*/ 2147483647 h 54"/>
                    <a:gd name="T34" fmla="*/ 2147483647 w 63"/>
                    <a:gd name="T35" fmla="*/ 2147483647 h 54"/>
                    <a:gd name="T36" fmla="*/ 2147483647 w 63"/>
                    <a:gd name="T37" fmla="*/ 2147483647 h 54"/>
                    <a:gd name="T38" fmla="*/ 2147483647 w 63"/>
                    <a:gd name="T39" fmla="*/ 2147483647 h 54"/>
                    <a:gd name="T40" fmla="*/ 2147483647 w 63"/>
                    <a:gd name="T41" fmla="*/ 2147483647 h 54"/>
                    <a:gd name="T42" fmla="*/ 2147483647 w 63"/>
                    <a:gd name="T43" fmla="*/ 2147483647 h 54"/>
                    <a:gd name="T44" fmla="*/ 0 w 63"/>
                    <a:gd name="T45" fmla="*/ 2147483647 h 54"/>
                    <a:gd name="T46" fmla="*/ 2147483647 w 63"/>
                    <a:gd name="T47" fmla="*/ 2147483647 h 54"/>
                    <a:gd name="T48" fmla="*/ 2147483647 w 63"/>
                    <a:gd name="T49" fmla="*/ 2147483647 h 54"/>
                    <a:gd name="T50" fmla="*/ 2147483647 w 63"/>
                    <a:gd name="T51" fmla="*/ 2147483647 h 54"/>
                    <a:gd name="T52" fmla="*/ 2147483647 w 63"/>
                    <a:gd name="T53" fmla="*/ 2147483647 h 54"/>
                    <a:gd name="T54" fmla="*/ 2147483647 w 63"/>
                    <a:gd name="T55" fmla="*/ 2147483647 h 54"/>
                    <a:gd name="T56" fmla="*/ 2147483647 w 63"/>
                    <a:gd name="T57" fmla="*/ 2147483647 h 54"/>
                    <a:gd name="T58" fmla="*/ 2147483647 w 63"/>
                    <a:gd name="T59" fmla="*/ 2147483647 h 54"/>
                    <a:gd name="T60" fmla="*/ 2147483647 w 63"/>
                    <a:gd name="T61" fmla="*/ 2147483647 h 54"/>
                    <a:gd name="T62" fmla="*/ 2147483647 w 63"/>
                    <a:gd name="T63" fmla="*/ 2147483647 h 54"/>
                    <a:gd name="T64" fmla="*/ 2147483647 w 63"/>
                    <a:gd name="T65" fmla="*/ 2147483647 h 54"/>
                    <a:gd name="T66" fmla="*/ 2147483647 w 63"/>
                    <a:gd name="T67" fmla="*/ 2147483647 h 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3" h="54">
                      <a:moveTo>
                        <a:pt x="63" y="34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40" y="51"/>
                        <a:pt x="42" y="50"/>
                      </a:cubicBezTo>
                      <a:cubicBezTo>
                        <a:pt x="42" y="49"/>
                        <a:pt x="49" y="48"/>
                        <a:pt x="54" y="4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0" name="Freeform 292"/>
                <p:cNvSpPr>
                  <a:spLocks/>
                </p:cNvSpPr>
                <p:nvPr/>
              </p:nvSpPr>
              <p:spPr bwMode="auto">
                <a:xfrm>
                  <a:off x="5800725" y="4079875"/>
                  <a:ext cx="77788" cy="92075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0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3" y="12"/>
                        <a:pt x="4" y="11"/>
                        <a:pt x="4" y="11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1" name="Freeform 293"/>
                <p:cNvSpPr>
                  <a:spLocks/>
                </p:cNvSpPr>
                <p:nvPr/>
              </p:nvSpPr>
              <p:spPr bwMode="auto">
                <a:xfrm>
                  <a:off x="5465242" y="3657600"/>
                  <a:ext cx="249237" cy="250825"/>
                </a:xfrm>
                <a:custGeom>
                  <a:avLst/>
                  <a:gdLst>
                    <a:gd name="T0" fmla="*/ 2147483647 w 192"/>
                    <a:gd name="T1" fmla="*/ 2147483647 h 192"/>
                    <a:gd name="T2" fmla="*/ 2147483647 w 192"/>
                    <a:gd name="T3" fmla="*/ 2147483647 h 192"/>
                    <a:gd name="T4" fmla="*/ 2147483647 w 192"/>
                    <a:gd name="T5" fmla="*/ 2147483647 h 192"/>
                    <a:gd name="T6" fmla="*/ 2147483647 w 192"/>
                    <a:gd name="T7" fmla="*/ 2147483647 h 192"/>
                    <a:gd name="T8" fmla="*/ 2147483647 w 192"/>
                    <a:gd name="T9" fmla="*/ 2147483647 h 192"/>
                    <a:gd name="T10" fmla="*/ 2147483647 w 192"/>
                    <a:gd name="T11" fmla="*/ 0 h 192"/>
                    <a:gd name="T12" fmla="*/ 2147483647 w 192"/>
                    <a:gd name="T13" fmla="*/ 2147483647 h 192"/>
                    <a:gd name="T14" fmla="*/ 2147483647 w 192"/>
                    <a:gd name="T15" fmla="*/ 2147483647 h 192"/>
                    <a:gd name="T16" fmla="*/ 2147483647 w 192"/>
                    <a:gd name="T17" fmla="*/ 2147483647 h 192"/>
                    <a:gd name="T18" fmla="*/ 2147483647 w 192"/>
                    <a:gd name="T19" fmla="*/ 2147483647 h 192"/>
                    <a:gd name="T20" fmla="*/ 2147483647 w 192"/>
                    <a:gd name="T21" fmla="*/ 2147483647 h 192"/>
                    <a:gd name="T22" fmla="*/ 0 w 192"/>
                    <a:gd name="T23" fmla="*/ 2147483647 h 192"/>
                    <a:gd name="T24" fmla="*/ 0 w 192"/>
                    <a:gd name="T25" fmla="*/ 2147483647 h 192"/>
                    <a:gd name="T26" fmla="*/ 2147483647 w 192"/>
                    <a:gd name="T27" fmla="*/ 2147483647 h 192"/>
                    <a:gd name="T28" fmla="*/ 2147483647 w 192"/>
                    <a:gd name="T29" fmla="*/ 2147483647 h 192"/>
                    <a:gd name="T30" fmla="*/ 2147483647 w 192"/>
                    <a:gd name="T31" fmla="*/ 2147483647 h 192"/>
                    <a:gd name="T32" fmla="*/ 2147483647 w 192"/>
                    <a:gd name="T33" fmla="*/ 2147483647 h 192"/>
                    <a:gd name="T34" fmla="*/ 2147483647 w 192"/>
                    <a:gd name="T35" fmla="*/ 2147483647 h 192"/>
                    <a:gd name="T36" fmla="*/ 2147483647 w 192"/>
                    <a:gd name="T37" fmla="*/ 2147483647 h 192"/>
                    <a:gd name="T38" fmla="*/ 2147483647 w 192"/>
                    <a:gd name="T39" fmla="*/ 2147483647 h 192"/>
                    <a:gd name="T40" fmla="*/ 2147483647 w 192"/>
                    <a:gd name="T41" fmla="*/ 2147483647 h 192"/>
                    <a:gd name="T42" fmla="*/ 2147483647 w 192"/>
                    <a:gd name="T43" fmla="*/ 2147483647 h 192"/>
                    <a:gd name="T44" fmla="*/ 2147483647 w 192"/>
                    <a:gd name="T45" fmla="*/ 2147483647 h 1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2" h="192">
                      <a:moveTo>
                        <a:pt x="168" y="120"/>
                      </a:moveTo>
                      <a:lnTo>
                        <a:pt x="132" y="90"/>
                      </a:lnTo>
                      <a:lnTo>
                        <a:pt x="132" y="66"/>
                      </a:lnTo>
                      <a:lnTo>
                        <a:pt x="138" y="42"/>
                      </a:lnTo>
                      <a:lnTo>
                        <a:pt x="114" y="6"/>
                      </a:lnTo>
                      <a:lnTo>
                        <a:pt x="102" y="0"/>
                      </a:lnTo>
                      <a:lnTo>
                        <a:pt x="72" y="6"/>
                      </a:lnTo>
                      <a:lnTo>
                        <a:pt x="66" y="6"/>
                      </a:lnTo>
                      <a:lnTo>
                        <a:pt x="66" y="12"/>
                      </a:lnTo>
                      <a:lnTo>
                        <a:pt x="54" y="30"/>
                      </a:lnTo>
                      <a:lnTo>
                        <a:pt x="42" y="72"/>
                      </a:lnTo>
                      <a:lnTo>
                        <a:pt x="0" y="96"/>
                      </a:lnTo>
                      <a:lnTo>
                        <a:pt x="0" y="120"/>
                      </a:lnTo>
                      <a:lnTo>
                        <a:pt x="24" y="126"/>
                      </a:lnTo>
                      <a:lnTo>
                        <a:pt x="84" y="156"/>
                      </a:lnTo>
                      <a:lnTo>
                        <a:pt x="102" y="174"/>
                      </a:lnTo>
                      <a:lnTo>
                        <a:pt x="150" y="180"/>
                      </a:lnTo>
                      <a:lnTo>
                        <a:pt x="168" y="192"/>
                      </a:lnTo>
                      <a:lnTo>
                        <a:pt x="186" y="192"/>
                      </a:lnTo>
                      <a:lnTo>
                        <a:pt x="180" y="180"/>
                      </a:lnTo>
                      <a:lnTo>
                        <a:pt x="192" y="174"/>
                      </a:lnTo>
                      <a:lnTo>
                        <a:pt x="180" y="150"/>
                      </a:lnTo>
                      <a:lnTo>
                        <a:pt x="168" y="12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Freeform 294"/>
                <p:cNvSpPr>
                  <a:spLocks/>
                </p:cNvSpPr>
                <p:nvPr/>
              </p:nvSpPr>
              <p:spPr bwMode="auto">
                <a:xfrm>
                  <a:off x="5605463" y="3589338"/>
                  <a:ext cx="469900" cy="427037"/>
                </a:xfrm>
                <a:custGeom>
                  <a:avLst/>
                  <a:gdLst>
                    <a:gd name="T0" fmla="*/ 2147483647 w 60"/>
                    <a:gd name="T1" fmla="*/ 2147483647 h 55"/>
                    <a:gd name="T2" fmla="*/ 2147483647 w 60"/>
                    <a:gd name="T3" fmla="*/ 2147483647 h 55"/>
                    <a:gd name="T4" fmla="*/ 2147483647 w 60"/>
                    <a:gd name="T5" fmla="*/ 2147483647 h 55"/>
                    <a:gd name="T6" fmla="*/ 2147483647 w 60"/>
                    <a:gd name="T7" fmla="*/ 2147483647 h 55"/>
                    <a:gd name="T8" fmla="*/ 2147483647 w 60"/>
                    <a:gd name="T9" fmla="*/ 2147483647 h 55"/>
                    <a:gd name="T10" fmla="*/ 2147483647 w 60"/>
                    <a:gd name="T11" fmla="*/ 2147483647 h 55"/>
                    <a:gd name="T12" fmla="*/ 2147483647 w 60"/>
                    <a:gd name="T13" fmla="*/ 2147483647 h 55"/>
                    <a:gd name="T14" fmla="*/ 2147483647 w 60"/>
                    <a:gd name="T15" fmla="*/ 2147483647 h 55"/>
                    <a:gd name="T16" fmla="*/ 2147483647 w 60"/>
                    <a:gd name="T17" fmla="*/ 2147483647 h 55"/>
                    <a:gd name="T18" fmla="*/ 2147483647 w 60"/>
                    <a:gd name="T19" fmla="*/ 2147483647 h 55"/>
                    <a:gd name="T20" fmla="*/ 2147483647 w 60"/>
                    <a:gd name="T21" fmla="*/ 2147483647 h 55"/>
                    <a:gd name="T22" fmla="*/ 2147483647 w 60"/>
                    <a:gd name="T23" fmla="*/ 2147483647 h 55"/>
                    <a:gd name="T24" fmla="*/ 2147483647 w 60"/>
                    <a:gd name="T25" fmla="*/ 2147483647 h 55"/>
                    <a:gd name="T26" fmla="*/ 2147483647 w 60"/>
                    <a:gd name="T27" fmla="*/ 2147483647 h 55"/>
                    <a:gd name="T28" fmla="*/ 2147483647 w 60"/>
                    <a:gd name="T29" fmla="*/ 2147483647 h 55"/>
                    <a:gd name="T30" fmla="*/ 2147483647 w 60"/>
                    <a:gd name="T31" fmla="*/ 2147483647 h 55"/>
                    <a:gd name="T32" fmla="*/ 2147483647 w 60"/>
                    <a:gd name="T33" fmla="*/ 2147483647 h 55"/>
                    <a:gd name="T34" fmla="*/ 2147483647 w 60"/>
                    <a:gd name="T35" fmla="*/ 2147483647 h 55"/>
                    <a:gd name="T36" fmla="*/ 2147483647 w 60"/>
                    <a:gd name="T37" fmla="*/ 2147483647 h 55"/>
                    <a:gd name="T38" fmla="*/ 2147483647 w 60"/>
                    <a:gd name="T39" fmla="*/ 2147483647 h 55"/>
                    <a:gd name="T40" fmla="*/ 2147483647 w 60"/>
                    <a:gd name="T41" fmla="*/ 0 h 55"/>
                    <a:gd name="T42" fmla="*/ 2147483647 w 60"/>
                    <a:gd name="T43" fmla="*/ 2147483647 h 55"/>
                    <a:gd name="T44" fmla="*/ 2147483647 w 60"/>
                    <a:gd name="T45" fmla="*/ 2147483647 h 55"/>
                    <a:gd name="T46" fmla="*/ 0 w 60"/>
                    <a:gd name="T47" fmla="*/ 0 h 55"/>
                    <a:gd name="T48" fmla="*/ 0 w 60"/>
                    <a:gd name="T49" fmla="*/ 0 h 55"/>
                    <a:gd name="T50" fmla="*/ 0 w 60"/>
                    <a:gd name="T51" fmla="*/ 2147483647 h 55"/>
                    <a:gd name="T52" fmla="*/ 2147483647 w 60"/>
                    <a:gd name="T53" fmla="*/ 2147483647 h 55"/>
                    <a:gd name="T54" fmla="*/ 2147483647 w 60"/>
                    <a:gd name="T55" fmla="*/ 2147483647 h 55"/>
                    <a:gd name="T56" fmla="*/ 2147483647 w 60"/>
                    <a:gd name="T57" fmla="*/ 2147483647 h 55"/>
                    <a:gd name="T58" fmla="*/ 2147483647 w 60"/>
                    <a:gd name="T59" fmla="*/ 2147483647 h 55"/>
                    <a:gd name="T60" fmla="*/ 2147483647 w 60"/>
                    <a:gd name="T61" fmla="*/ 2147483647 h 55"/>
                    <a:gd name="T62" fmla="*/ 2147483647 w 60"/>
                    <a:gd name="T63" fmla="*/ 2147483647 h 55"/>
                    <a:gd name="T64" fmla="*/ 2147483647 w 60"/>
                    <a:gd name="T65" fmla="*/ 2147483647 h 55"/>
                    <a:gd name="T66" fmla="*/ 2147483647 w 60"/>
                    <a:gd name="T67" fmla="*/ 2147483647 h 55"/>
                    <a:gd name="T68" fmla="*/ 2147483647 w 60"/>
                    <a:gd name="T69" fmla="*/ 2147483647 h 55"/>
                    <a:gd name="T70" fmla="*/ 2147483647 w 60"/>
                    <a:gd name="T71" fmla="*/ 2147483647 h 55"/>
                    <a:gd name="T72" fmla="*/ 2147483647 w 60"/>
                    <a:gd name="T73" fmla="*/ 2147483647 h 55"/>
                    <a:gd name="T74" fmla="*/ 2147483647 w 60"/>
                    <a:gd name="T75" fmla="*/ 2147483647 h 55"/>
                    <a:gd name="T76" fmla="*/ 2147483647 w 60"/>
                    <a:gd name="T77" fmla="*/ 2147483647 h 55"/>
                    <a:gd name="T78" fmla="*/ 2147483647 w 60"/>
                    <a:gd name="T79" fmla="*/ 2147483647 h 55"/>
                    <a:gd name="T80" fmla="*/ 2147483647 w 60"/>
                    <a:gd name="T81" fmla="*/ 2147483647 h 55"/>
                    <a:gd name="T82" fmla="*/ 2147483647 w 60"/>
                    <a:gd name="T83" fmla="*/ 2147483647 h 55"/>
                    <a:gd name="T84" fmla="*/ 2147483647 w 60"/>
                    <a:gd name="T85" fmla="*/ 2147483647 h 55"/>
                    <a:gd name="T86" fmla="*/ 2147483647 w 60"/>
                    <a:gd name="T87" fmla="*/ 2147483647 h 55"/>
                    <a:gd name="T88" fmla="*/ 2147483647 w 60"/>
                    <a:gd name="T89" fmla="*/ 2147483647 h 55"/>
                    <a:gd name="T90" fmla="*/ 2147483647 w 60"/>
                    <a:gd name="T91" fmla="*/ 2147483647 h 55"/>
                    <a:gd name="T92" fmla="*/ 2147483647 w 60"/>
                    <a:gd name="T93" fmla="*/ 2147483647 h 55"/>
                    <a:gd name="T94" fmla="*/ 2147483647 w 60"/>
                    <a:gd name="T95" fmla="*/ 2147483647 h 55"/>
                    <a:gd name="T96" fmla="*/ 2147483647 w 60"/>
                    <a:gd name="T97" fmla="*/ 2147483647 h 5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0" h="55">
                      <a:moveTo>
                        <a:pt x="53" y="38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6"/>
                        <a:pt x="0" y="7"/>
                      </a:cubicBezTo>
                      <a:cubicBezTo>
                        <a:pt x="0" y="7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3" y="38"/>
                        <a:pt x="53" y="38"/>
                        <a:pt x="53" y="3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3" name="Freeform 299"/>
                <p:cNvSpPr>
                  <a:spLocks/>
                </p:cNvSpPr>
                <p:nvPr/>
              </p:nvSpPr>
              <p:spPr bwMode="auto">
                <a:xfrm>
                  <a:off x="5013325" y="2963863"/>
                  <a:ext cx="158750" cy="107950"/>
                </a:xfrm>
                <a:custGeom>
                  <a:avLst/>
                  <a:gdLst>
                    <a:gd name="T0" fmla="*/ 2147483647 w 20"/>
                    <a:gd name="T1" fmla="*/ 2147483647 h 14"/>
                    <a:gd name="T2" fmla="*/ 2147483647 w 20"/>
                    <a:gd name="T3" fmla="*/ 2147483647 h 14"/>
                    <a:gd name="T4" fmla="*/ 2147483647 w 20"/>
                    <a:gd name="T5" fmla="*/ 0 h 14"/>
                    <a:gd name="T6" fmla="*/ 2147483647 w 20"/>
                    <a:gd name="T7" fmla="*/ 2147483647 h 14"/>
                    <a:gd name="T8" fmla="*/ 2147483647 w 20"/>
                    <a:gd name="T9" fmla="*/ 0 h 14"/>
                    <a:gd name="T10" fmla="*/ 2147483647 w 20"/>
                    <a:gd name="T11" fmla="*/ 0 h 14"/>
                    <a:gd name="T12" fmla="*/ 2147483647 w 20"/>
                    <a:gd name="T13" fmla="*/ 2147483647 h 14"/>
                    <a:gd name="T14" fmla="*/ 2147483647 w 20"/>
                    <a:gd name="T15" fmla="*/ 2147483647 h 14"/>
                    <a:gd name="T16" fmla="*/ 0 w 20"/>
                    <a:gd name="T17" fmla="*/ 2147483647 h 14"/>
                    <a:gd name="T18" fmla="*/ 2147483647 w 20"/>
                    <a:gd name="T19" fmla="*/ 2147483647 h 14"/>
                    <a:gd name="T20" fmla="*/ 2147483647 w 20"/>
                    <a:gd name="T21" fmla="*/ 2147483647 h 14"/>
                    <a:gd name="T22" fmla="*/ 2147483647 w 20"/>
                    <a:gd name="T23" fmla="*/ 2147483647 h 14"/>
                    <a:gd name="T24" fmla="*/ 2147483647 w 20"/>
                    <a:gd name="T25" fmla="*/ 2147483647 h 14"/>
                    <a:gd name="T26" fmla="*/ 2147483647 w 20"/>
                    <a:gd name="T27" fmla="*/ 2147483647 h 14"/>
                    <a:gd name="T28" fmla="*/ 2147483647 w 20"/>
                    <a:gd name="T29" fmla="*/ 2147483647 h 14"/>
                    <a:gd name="T30" fmla="*/ 2147483647 w 20"/>
                    <a:gd name="T31" fmla="*/ 2147483647 h 14"/>
                    <a:gd name="T32" fmla="*/ 2147483647 w 20"/>
                    <a:gd name="T33" fmla="*/ 2147483647 h 14"/>
                    <a:gd name="T34" fmla="*/ 2147483647 w 20"/>
                    <a:gd name="T35" fmla="*/ 2147483647 h 14"/>
                    <a:gd name="T36" fmla="*/ 2147483647 w 20"/>
                    <a:gd name="T37" fmla="*/ 2147483647 h 14"/>
                    <a:gd name="T38" fmla="*/ 2147483647 w 20"/>
                    <a:gd name="T39" fmla="*/ 2147483647 h 14"/>
                    <a:gd name="T40" fmla="*/ 2147483647 w 20"/>
                    <a:gd name="T41" fmla="*/ 2147483647 h 14"/>
                    <a:gd name="T42" fmla="*/ 2147483647 w 20"/>
                    <a:gd name="T43" fmla="*/ 2147483647 h 14"/>
                    <a:gd name="T44" fmla="*/ 2147483647 w 20"/>
                    <a:gd name="T45" fmla="*/ 2147483647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0" h="14">
                      <a:moveTo>
                        <a:pt x="19" y="4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1" y="5"/>
                        <a:pt x="1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5" y="12"/>
                        <a:pt x="16" y="12"/>
                      </a:cubicBezTo>
                      <a:cubicBezTo>
                        <a:pt x="17" y="12"/>
                        <a:pt x="16" y="9"/>
                        <a:pt x="16" y="9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Freeform 300"/>
                <p:cNvSpPr>
                  <a:spLocks/>
                </p:cNvSpPr>
                <p:nvPr/>
              </p:nvSpPr>
              <p:spPr bwMode="auto">
                <a:xfrm>
                  <a:off x="5083175" y="2814638"/>
                  <a:ext cx="119063" cy="101600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2147483647 h 78"/>
                    <a:gd name="T10" fmla="*/ 2147483647 w 90"/>
                    <a:gd name="T11" fmla="*/ 0 h 78"/>
                    <a:gd name="T12" fmla="*/ 2147483647 w 90"/>
                    <a:gd name="T13" fmla="*/ 0 h 78"/>
                    <a:gd name="T14" fmla="*/ 2147483647 w 90"/>
                    <a:gd name="T15" fmla="*/ 0 h 78"/>
                    <a:gd name="T16" fmla="*/ 0 w 90"/>
                    <a:gd name="T17" fmla="*/ 2147483647 h 78"/>
                    <a:gd name="T18" fmla="*/ 0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2147483647 w 90"/>
                    <a:gd name="T31" fmla="*/ 2147483647 h 7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0" h="78">
                      <a:moveTo>
                        <a:pt x="54" y="66"/>
                      </a:moveTo>
                      <a:lnTo>
                        <a:pt x="78" y="78"/>
                      </a:lnTo>
                      <a:lnTo>
                        <a:pt x="84" y="42"/>
                      </a:lnTo>
                      <a:lnTo>
                        <a:pt x="84" y="30"/>
                      </a:lnTo>
                      <a:lnTo>
                        <a:pt x="90" y="6"/>
                      </a:lnTo>
                      <a:lnTo>
                        <a:pt x="84" y="0"/>
                      </a:lnTo>
                      <a:lnTo>
                        <a:pt x="72" y="0"/>
                      </a:ln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lnTo>
                        <a:pt x="12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36" y="54"/>
                      </a:lnTo>
                      <a:lnTo>
                        <a:pt x="54" y="6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5" name="Freeform 301"/>
                <p:cNvSpPr>
                  <a:spLocks/>
                </p:cNvSpPr>
                <p:nvPr/>
              </p:nvSpPr>
              <p:spPr bwMode="auto">
                <a:xfrm>
                  <a:off x="5078413" y="2971800"/>
                  <a:ext cx="233362" cy="211138"/>
                </a:xfrm>
                <a:custGeom>
                  <a:avLst/>
                  <a:gdLst>
                    <a:gd name="T0" fmla="*/ 2147483647 w 30"/>
                    <a:gd name="T1" fmla="*/ 2147483647 h 27"/>
                    <a:gd name="T2" fmla="*/ 2147483647 w 30"/>
                    <a:gd name="T3" fmla="*/ 2147483647 h 27"/>
                    <a:gd name="T4" fmla="*/ 2147483647 w 30"/>
                    <a:gd name="T5" fmla="*/ 2147483647 h 27"/>
                    <a:gd name="T6" fmla="*/ 2147483647 w 30"/>
                    <a:gd name="T7" fmla="*/ 2147483647 h 27"/>
                    <a:gd name="T8" fmla="*/ 2147483647 w 30"/>
                    <a:gd name="T9" fmla="*/ 0 h 27"/>
                    <a:gd name="T10" fmla="*/ 2147483647 w 30"/>
                    <a:gd name="T11" fmla="*/ 2147483647 h 27"/>
                    <a:gd name="T12" fmla="*/ 2147483647 w 30"/>
                    <a:gd name="T13" fmla="*/ 2147483647 h 27"/>
                    <a:gd name="T14" fmla="*/ 2147483647 w 30"/>
                    <a:gd name="T15" fmla="*/ 2147483647 h 27"/>
                    <a:gd name="T16" fmla="*/ 2147483647 w 30"/>
                    <a:gd name="T17" fmla="*/ 2147483647 h 27"/>
                    <a:gd name="T18" fmla="*/ 2147483647 w 30"/>
                    <a:gd name="T19" fmla="*/ 2147483647 h 27"/>
                    <a:gd name="T20" fmla="*/ 2147483647 w 30"/>
                    <a:gd name="T21" fmla="*/ 2147483647 h 27"/>
                    <a:gd name="T22" fmla="*/ 2147483647 w 30"/>
                    <a:gd name="T23" fmla="*/ 2147483647 h 27"/>
                    <a:gd name="T24" fmla="*/ 2147483647 w 30"/>
                    <a:gd name="T25" fmla="*/ 2147483647 h 27"/>
                    <a:gd name="T26" fmla="*/ 2147483647 w 30"/>
                    <a:gd name="T27" fmla="*/ 2147483647 h 27"/>
                    <a:gd name="T28" fmla="*/ 2147483647 w 30"/>
                    <a:gd name="T29" fmla="*/ 2147483647 h 27"/>
                    <a:gd name="T30" fmla="*/ 2147483647 w 30"/>
                    <a:gd name="T31" fmla="*/ 2147483647 h 27"/>
                    <a:gd name="T32" fmla="*/ 0 w 30"/>
                    <a:gd name="T33" fmla="*/ 2147483647 h 27"/>
                    <a:gd name="T34" fmla="*/ 2147483647 w 30"/>
                    <a:gd name="T35" fmla="*/ 2147483647 h 27"/>
                    <a:gd name="T36" fmla="*/ 2147483647 w 30"/>
                    <a:gd name="T37" fmla="*/ 2147483647 h 27"/>
                    <a:gd name="T38" fmla="*/ 2147483647 w 30"/>
                    <a:gd name="T39" fmla="*/ 2147483647 h 27"/>
                    <a:gd name="T40" fmla="*/ 2147483647 w 30"/>
                    <a:gd name="T41" fmla="*/ 2147483647 h 27"/>
                    <a:gd name="T42" fmla="*/ 2147483647 w 30"/>
                    <a:gd name="T43" fmla="*/ 2147483647 h 27"/>
                    <a:gd name="T44" fmla="*/ 2147483647 w 30"/>
                    <a:gd name="T45" fmla="*/ 2147483647 h 27"/>
                    <a:gd name="T46" fmla="*/ 2147483647 w 30"/>
                    <a:gd name="T47" fmla="*/ 2147483647 h 27"/>
                    <a:gd name="T48" fmla="*/ 2147483647 w 30"/>
                    <a:gd name="T49" fmla="*/ 2147483647 h 27"/>
                    <a:gd name="T50" fmla="*/ 2147483647 w 30"/>
                    <a:gd name="T51" fmla="*/ 2147483647 h 27"/>
                    <a:gd name="T52" fmla="*/ 2147483647 w 30"/>
                    <a:gd name="T53" fmla="*/ 2147483647 h 27"/>
                    <a:gd name="T54" fmla="*/ 2147483647 w 30"/>
                    <a:gd name="T55" fmla="*/ 2147483647 h 27"/>
                    <a:gd name="T56" fmla="*/ 2147483647 w 30"/>
                    <a:gd name="T57" fmla="*/ 2147483647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" h="27">
                      <a:moveTo>
                        <a:pt x="30" y="14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9" y="11"/>
                        <a:pt x="8" y="11"/>
                      </a:cubicBezTo>
                      <a:cubicBezTo>
                        <a:pt x="7" y="11"/>
                        <a:pt x="5" y="11"/>
                        <a:pt x="5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6" name="Freeform 302"/>
                <p:cNvSpPr>
                  <a:spLocks/>
                </p:cNvSpPr>
                <p:nvPr/>
              </p:nvSpPr>
              <p:spPr bwMode="auto">
                <a:xfrm>
                  <a:off x="5021263" y="2886075"/>
                  <a:ext cx="190500" cy="107950"/>
                </a:xfrm>
                <a:custGeom>
                  <a:avLst/>
                  <a:gdLst>
                    <a:gd name="T0" fmla="*/ 2147483647 w 24"/>
                    <a:gd name="T1" fmla="*/ 2147483647 h 14"/>
                    <a:gd name="T2" fmla="*/ 2147483647 w 24"/>
                    <a:gd name="T3" fmla="*/ 2147483647 h 14"/>
                    <a:gd name="T4" fmla="*/ 2147483647 w 24"/>
                    <a:gd name="T5" fmla="*/ 2147483647 h 14"/>
                    <a:gd name="T6" fmla="*/ 2147483647 w 24"/>
                    <a:gd name="T7" fmla="*/ 2147483647 h 14"/>
                    <a:gd name="T8" fmla="*/ 2147483647 w 24"/>
                    <a:gd name="T9" fmla="*/ 2147483647 h 14"/>
                    <a:gd name="T10" fmla="*/ 2147483647 w 24"/>
                    <a:gd name="T11" fmla="*/ 2147483647 h 14"/>
                    <a:gd name="T12" fmla="*/ 2147483647 w 24"/>
                    <a:gd name="T13" fmla="*/ 2147483647 h 14"/>
                    <a:gd name="T14" fmla="*/ 2147483647 w 24"/>
                    <a:gd name="T15" fmla="*/ 2147483647 h 14"/>
                    <a:gd name="T16" fmla="*/ 2147483647 w 24"/>
                    <a:gd name="T17" fmla="*/ 2147483647 h 14"/>
                    <a:gd name="T18" fmla="*/ 2147483647 w 24"/>
                    <a:gd name="T19" fmla="*/ 2147483647 h 14"/>
                    <a:gd name="T20" fmla="*/ 2147483647 w 24"/>
                    <a:gd name="T21" fmla="*/ 2147483647 h 14"/>
                    <a:gd name="T22" fmla="*/ 2147483647 w 24"/>
                    <a:gd name="T23" fmla="*/ 0 h 14"/>
                    <a:gd name="T24" fmla="*/ 2147483647 w 24"/>
                    <a:gd name="T25" fmla="*/ 2147483647 h 14"/>
                    <a:gd name="T26" fmla="*/ 2147483647 w 24"/>
                    <a:gd name="T27" fmla="*/ 2147483647 h 14"/>
                    <a:gd name="T28" fmla="*/ 2147483647 w 24"/>
                    <a:gd name="T29" fmla="*/ 2147483647 h 14"/>
                    <a:gd name="T30" fmla="*/ 2147483647 w 24"/>
                    <a:gd name="T31" fmla="*/ 2147483647 h 14"/>
                    <a:gd name="T32" fmla="*/ 2147483647 w 24"/>
                    <a:gd name="T33" fmla="*/ 2147483647 h 14"/>
                    <a:gd name="T34" fmla="*/ 2147483647 w 24"/>
                    <a:gd name="T35" fmla="*/ 2147483647 h 14"/>
                    <a:gd name="T36" fmla="*/ 0 w 24"/>
                    <a:gd name="T37" fmla="*/ 2147483647 h 14"/>
                    <a:gd name="T38" fmla="*/ 2147483647 w 24"/>
                    <a:gd name="T39" fmla="*/ 2147483647 h 14"/>
                    <a:gd name="T40" fmla="*/ 2147483647 w 24"/>
                    <a:gd name="T41" fmla="*/ 2147483647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4" h="14">
                      <a:moveTo>
                        <a:pt x="8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7"/>
                        <a:pt x="1" y="8"/>
                      </a:cubicBez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7" name="Freeform 303"/>
                <p:cNvSpPr>
                  <a:spLocks/>
                </p:cNvSpPr>
                <p:nvPr/>
              </p:nvSpPr>
              <p:spPr bwMode="auto">
                <a:xfrm>
                  <a:off x="4119563" y="4337050"/>
                  <a:ext cx="188912" cy="141288"/>
                </a:xfrm>
                <a:custGeom>
                  <a:avLst/>
                  <a:gdLst>
                    <a:gd name="T0" fmla="*/ 2147483647 w 24"/>
                    <a:gd name="T1" fmla="*/ 2147483647 h 18"/>
                    <a:gd name="T2" fmla="*/ 2147483647 w 24"/>
                    <a:gd name="T3" fmla="*/ 2147483647 h 18"/>
                    <a:gd name="T4" fmla="*/ 2147483647 w 24"/>
                    <a:gd name="T5" fmla="*/ 2147483647 h 18"/>
                    <a:gd name="T6" fmla="*/ 2147483647 w 24"/>
                    <a:gd name="T7" fmla="*/ 2147483647 h 18"/>
                    <a:gd name="T8" fmla="*/ 2147483647 w 24"/>
                    <a:gd name="T9" fmla="*/ 2147483647 h 18"/>
                    <a:gd name="T10" fmla="*/ 2147483647 w 24"/>
                    <a:gd name="T11" fmla="*/ 2147483647 h 18"/>
                    <a:gd name="T12" fmla="*/ 2147483647 w 24"/>
                    <a:gd name="T13" fmla="*/ 2147483647 h 18"/>
                    <a:gd name="T14" fmla="*/ 2147483647 w 24"/>
                    <a:gd name="T15" fmla="*/ 2147483647 h 18"/>
                    <a:gd name="T16" fmla="*/ 2147483647 w 24"/>
                    <a:gd name="T17" fmla="*/ 2147483647 h 18"/>
                    <a:gd name="T18" fmla="*/ 2147483647 w 24"/>
                    <a:gd name="T19" fmla="*/ 2147483647 h 18"/>
                    <a:gd name="T20" fmla="*/ 2147483647 w 24"/>
                    <a:gd name="T21" fmla="*/ 2147483647 h 18"/>
                    <a:gd name="T22" fmla="*/ 2147483647 w 24"/>
                    <a:gd name="T23" fmla="*/ 2147483647 h 18"/>
                    <a:gd name="T24" fmla="*/ 2147483647 w 24"/>
                    <a:gd name="T25" fmla="*/ 2147483647 h 18"/>
                    <a:gd name="T26" fmla="*/ 2147483647 w 24"/>
                    <a:gd name="T27" fmla="*/ 2147483647 h 18"/>
                    <a:gd name="T28" fmla="*/ 2147483647 w 24"/>
                    <a:gd name="T29" fmla="*/ 2147483647 h 18"/>
                    <a:gd name="T30" fmla="*/ 2147483647 w 24"/>
                    <a:gd name="T31" fmla="*/ 2147483647 h 18"/>
                    <a:gd name="T32" fmla="*/ 2147483647 w 24"/>
                    <a:gd name="T33" fmla="*/ 0 h 18"/>
                    <a:gd name="T34" fmla="*/ 2147483647 w 24"/>
                    <a:gd name="T35" fmla="*/ 0 h 18"/>
                    <a:gd name="T36" fmla="*/ 2147483647 w 24"/>
                    <a:gd name="T37" fmla="*/ 2147483647 h 18"/>
                    <a:gd name="T38" fmla="*/ 2147483647 w 24"/>
                    <a:gd name="T39" fmla="*/ 2147483647 h 18"/>
                    <a:gd name="T40" fmla="*/ 2147483647 w 24"/>
                    <a:gd name="T41" fmla="*/ 2147483647 h 18"/>
                    <a:gd name="T42" fmla="*/ 0 w 24"/>
                    <a:gd name="T43" fmla="*/ 2147483647 h 18"/>
                    <a:gd name="T44" fmla="*/ 2147483647 w 24"/>
                    <a:gd name="T45" fmla="*/ 2147483647 h 18"/>
                    <a:gd name="T46" fmla="*/ 2147483647 w 24"/>
                    <a:gd name="T47" fmla="*/ 2147483647 h 18"/>
                    <a:gd name="T48" fmla="*/ 2147483647 w 24"/>
                    <a:gd name="T49" fmla="*/ 2147483647 h 18"/>
                    <a:gd name="T50" fmla="*/ 2147483647 w 24"/>
                    <a:gd name="T51" fmla="*/ 2147483647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4" h="18">
                      <a:moveTo>
                        <a:pt x="9" y="10"/>
                      </a:move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8"/>
                        <a:pt x="20" y="18"/>
                      </a:cubicBezTo>
                      <a:cubicBezTo>
                        <a:pt x="20" y="18"/>
                        <a:pt x="21" y="17"/>
                        <a:pt x="22" y="17"/>
                      </a:cubicBezTo>
                      <a:cubicBezTo>
                        <a:pt x="23" y="17"/>
                        <a:pt x="24" y="16"/>
                        <a:pt x="24" y="16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1"/>
                        <a:pt x="20" y="1"/>
                      </a:cubicBezTo>
                      <a:cubicBezTo>
                        <a:pt x="20" y="1"/>
                        <a:pt x="16" y="2"/>
                        <a:pt x="16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9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304"/>
                <p:cNvSpPr>
                  <a:spLocks/>
                </p:cNvSpPr>
                <p:nvPr/>
              </p:nvSpPr>
              <p:spPr bwMode="auto">
                <a:xfrm>
                  <a:off x="4073525" y="4235450"/>
                  <a:ext cx="147638" cy="111125"/>
                </a:xfrm>
                <a:custGeom>
                  <a:avLst/>
                  <a:gdLst>
                    <a:gd name="T0" fmla="*/ 2147483647 w 114"/>
                    <a:gd name="T1" fmla="*/ 2147483647 h 85"/>
                    <a:gd name="T2" fmla="*/ 2147483647 w 114"/>
                    <a:gd name="T3" fmla="*/ 2147483647 h 85"/>
                    <a:gd name="T4" fmla="*/ 2147483647 w 114"/>
                    <a:gd name="T5" fmla="*/ 2147483647 h 85"/>
                    <a:gd name="T6" fmla="*/ 2147483647 w 114"/>
                    <a:gd name="T7" fmla="*/ 2147483647 h 85"/>
                    <a:gd name="T8" fmla="*/ 2147483647 w 114"/>
                    <a:gd name="T9" fmla="*/ 2147483647 h 85"/>
                    <a:gd name="T10" fmla="*/ 2147483647 w 114"/>
                    <a:gd name="T11" fmla="*/ 2147483647 h 85"/>
                    <a:gd name="T12" fmla="*/ 2147483647 w 114"/>
                    <a:gd name="T13" fmla="*/ 2147483647 h 85"/>
                    <a:gd name="T14" fmla="*/ 2147483647 w 114"/>
                    <a:gd name="T15" fmla="*/ 2147483647 h 85"/>
                    <a:gd name="T16" fmla="*/ 2147483647 w 114"/>
                    <a:gd name="T17" fmla="*/ 2147483647 h 85"/>
                    <a:gd name="T18" fmla="*/ 2147483647 w 114"/>
                    <a:gd name="T19" fmla="*/ 2147483647 h 85"/>
                    <a:gd name="T20" fmla="*/ 2147483647 w 114"/>
                    <a:gd name="T21" fmla="*/ 2147483647 h 85"/>
                    <a:gd name="T22" fmla="*/ 2147483647 w 114"/>
                    <a:gd name="T23" fmla="*/ 0 h 85"/>
                    <a:gd name="T24" fmla="*/ 2147483647 w 114"/>
                    <a:gd name="T25" fmla="*/ 2147483647 h 85"/>
                    <a:gd name="T26" fmla="*/ 2147483647 w 114"/>
                    <a:gd name="T27" fmla="*/ 2147483647 h 85"/>
                    <a:gd name="T28" fmla="*/ 0 w 114"/>
                    <a:gd name="T29" fmla="*/ 2147483647 h 85"/>
                    <a:gd name="T30" fmla="*/ 2147483647 w 114"/>
                    <a:gd name="T31" fmla="*/ 2147483647 h 85"/>
                    <a:gd name="T32" fmla="*/ 2147483647 w 114"/>
                    <a:gd name="T33" fmla="*/ 2147483647 h 85"/>
                    <a:gd name="T34" fmla="*/ 2147483647 w 114"/>
                    <a:gd name="T35" fmla="*/ 2147483647 h 85"/>
                    <a:gd name="T36" fmla="*/ 2147483647 w 114"/>
                    <a:gd name="T37" fmla="*/ 2147483647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4" h="85">
                      <a:moveTo>
                        <a:pt x="54" y="79"/>
                      </a:moveTo>
                      <a:lnTo>
                        <a:pt x="66" y="79"/>
                      </a:lnTo>
                      <a:lnTo>
                        <a:pt x="78" y="79"/>
                      </a:lnTo>
                      <a:lnTo>
                        <a:pt x="108" y="85"/>
                      </a:lnTo>
                      <a:lnTo>
                        <a:pt x="114" y="85"/>
                      </a:lnTo>
                      <a:lnTo>
                        <a:pt x="102" y="61"/>
                      </a:lnTo>
                      <a:lnTo>
                        <a:pt x="96" y="43"/>
                      </a:lnTo>
                      <a:lnTo>
                        <a:pt x="96" y="36"/>
                      </a:lnTo>
                      <a:lnTo>
                        <a:pt x="84" y="30"/>
                      </a:lnTo>
                      <a:lnTo>
                        <a:pt x="72" y="18"/>
                      </a:lnTo>
                      <a:lnTo>
                        <a:pt x="42" y="0"/>
                      </a:lnTo>
                      <a:lnTo>
                        <a:pt x="30" y="6"/>
                      </a:lnTo>
                      <a:lnTo>
                        <a:pt x="12" y="6"/>
                      </a:lnTo>
                      <a:lnTo>
                        <a:pt x="0" y="43"/>
                      </a:lnTo>
                      <a:lnTo>
                        <a:pt x="12" y="85"/>
                      </a:lnTo>
                      <a:lnTo>
                        <a:pt x="18" y="85"/>
                      </a:lnTo>
                      <a:lnTo>
                        <a:pt x="24" y="85"/>
                      </a:lnTo>
                      <a:lnTo>
                        <a:pt x="5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Freeform 305"/>
                <p:cNvSpPr>
                  <a:spLocks/>
                </p:cNvSpPr>
                <p:nvPr/>
              </p:nvSpPr>
              <p:spPr bwMode="auto">
                <a:xfrm>
                  <a:off x="4081463" y="3963988"/>
                  <a:ext cx="298450" cy="319087"/>
                </a:xfrm>
                <a:custGeom>
                  <a:avLst/>
                  <a:gdLst>
                    <a:gd name="T0" fmla="*/ 2147483647 w 38"/>
                    <a:gd name="T1" fmla="*/ 2147483647 h 41"/>
                    <a:gd name="T2" fmla="*/ 2147483647 w 38"/>
                    <a:gd name="T3" fmla="*/ 2147483647 h 41"/>
                    <a:gd name="T4" fmla="*/ 2147483647 w 38"/>
                    <a:gd name="T5" fmla="*/ 2147483647 h 41"/>
                    <a:gd name="T6" fmla="*/ 2147483647 w 38"/>
                    <a:gd name="T7" fmla="*/ 2147483647 h 41"/>
                    <a:gd name="T8" fmla="*/ 2147483647 w 38"/>
                    <a:gd name="T9" fmla="*/ 2147483647 h 41"/>
                    <a:gd name="T10" fmla="*/ 2147483647 w 38"/>
                    <a:gd name="T11" fmla="*/ 2147483647 h 41"/>
                    <a:gd name="T12" fmla="*/ 2147483647 w 38"/>
                    <a:gd name="T13" fmla="*/ 2147483647 h 41"/>
                    <a:gd name="T14" fmla="*/ 2147483647 w 38"/>
                    <a:gd name="T15" fmla="*/ 2147483647 h 41"/>
                    <a:gd name="T16" fmla="*/ 2147483647 w 38"/>
                    <a:gd name="T17" fmla="*/ 2147483647 h 41"/>
                    <a:gd name="T18" fmla="*/ 2147483647 w 38"/>
                    <a:gd name="T19" fmla="*/ 2147483647 h 41"/>
                    <a:gd name="T20" fmla="*/ 2147483647 w 38"/>
                    <a:gd name="T21" fmla="*/ 2147483647 h 41"/>
                    <a:gd name="T22" fmla="*/ 2147483647 w 38"/>
                    <a:gd name="T23" fmla="*/ 2147483647 h 41"/>
                    <a:gd name="T24" fmla="*/ 2147483647 w 38"/>
                    <a:gd name="T25" fmla="*/ 2147483647 h 41"/>
                    <a:gd name="T26" fmla="*/ 2147483647 w 38"/>
                    <a:gd name="T27" fmla="*/ 0 h 41"/>
                    <a:gd name="T28" fmla="*/ 2147483647 w 38"/>
                    <a:gd name="T29" fmla="*/ 2147483647 h 41"/>
                    <a:gd name="T30" fmla="*/ 2147483647 w 38"/>
                    <a:gd name="T31" fmla="*/ 2147483647 h 41"/>
                    <a:gd name="T32" fmla="*/ 2147483647 w 38"/>
                    <a:gd name="T33" fmla="*/ 2147483647 h 41"/>
                    <a:gd name="T34" fmla="*/ 2147483647 w 38"/>
                    <a:gd name="T35" fmla="*/ 2147483647 h 41"/>
                    <a:gd name="T36" fmla="*/ 2147483647 w 38"/>
                    <a:gd name="T37" fmla="*/ 2147483647 h 41"/>
                    <a:gd name="T38" fmla="*/ 2147483647 w 38"/>
                    <a:gd name="T39" fmla="*/ 2147483647 h 41"/>
                    <a:gd name="T40" fmla="*/ 0 w 38"/>
                    <a:gd name="T41" fmla="*/ 2147483647 h 41"/>
                    <a:gd name="T42" fmla="*/ 2147483647 w 38"/>
                    <a:gd name="T43" fmla="*/ 2147483647 h 41"/>
                    <a:gd name="T44" fmla="*/ 2147483647 w 38"/>
                    <a:gd name="T45" fmla="*/ 2147483647 h 41"/>
                    <a:gd name="T46" fmla="*/ 2147483647 w 38"/>
                    <a:gd name="T47" fmla="*/ 2147483647 h 41"/>
                    <a:gd name="T48" fmla="*/ 2147483647 w 38"/>
                    <a:gd name="T49" fmla="*/ 2147483647 h 41"/>
                    <a:gd name="T50" fmla="*/ 2147483647 w 38"/>
                    <a:gd name="T51" fmla="*/ 2147483647 h 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8" h="41">
                      <a:moveTo>
                        <a:pt x="6" y="35"/>
                      </a:move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20"/>
                        <a:pt x="13" y="20"/>
                      </a:cubicBezTo>
                      <a:cubicBezTo>
                        <a:pt x="13" y="20"/>
                        <a:pt x="5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lnTo>
                        <a:pt x="6" y="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306"/>
                <p:cNvSpPr>
                  <a:spLocks/>
                </p:cNvSpPr>
                <p:nvPr/>
              </p:nvSpPr>
              <p:spPr bwMode="auto">
                <a:xfrm>
                  <a:off x="5108575" y="3830638"/>
                  <a:ext cx="282575" cy="273050"/>
                </a:xfrm>
                <a:custGeom>
                  <a:avLst/>
                  <a:gdLst>
                    <a:gd name="T0" fmla="*/ 0 w 36"/>
                    <a:gd name="T1" fmla="*/ 2147483647 h 35"/>
                    <a:gd name="T2" fmla="*/ 2147483647 w 36"/>
                    <a:gd name="T3" fmla="*/ 2147483647 h 35"/>
                    <a:gd name="T4" fmla="*/ 2147483647 w 36"/>
                    <a:gd name="T5" fmla="*/ 2147483647 h 35"/>
                    <a:gd name="T6" fmla="*/ 2147483647 w 36"/>
                    <a:gd name="T7" fmla="*/ 2147483647 h 35"/>
                    <a:gd name="T8" fmla="*/ 2147483647 w 36"/>
                    <a:gd name="T9" fmla="*/ 2147483647 h 35"/>
                    <a:gd name="T10" fmla="*/ 2147483647 w 36"/>
                    <a:gd name="T11" fmla="*/ 2147483647 h 35"/>
                    <a:gd name="T12" fmla="*/ 2147483647 w 36"/>
                    <a:gd name="T13" fmla="*/ 2147483647 h 35"/>
                    <a:gd name="T14" fmla="*/ 2147483647 w 36"/>
                    <a:gd name="T15" fmla="*/ 2147483647 h 35"/>
                    <a:gd name="T16" fmla="*/ 2147483647 w 36"/>
                    <a:gd name="T17" fmla="*/ 2147483647 h 35"/>
                    <a:gd name="T18" fmla="*/ 2147483647 w 36"/>
                    <a:gd name="T19" fmla="*/ 2147483647 h 35"/>
                    <a:gd name="T20" fmla="*/ 2147483647 w 36"/>
                    <a:gd name="T21" fmla="*/ 2147483647 h 35"/>
                    <a:gd name="T22" fmla="*/ 2147483647 w 36"/>
                    <a:gd name="T23" fmla="*/ 2147483647 h 35"/>
                    <a:gd name="T24" fmla="*/ 2147483647 w 36"/>
                    <a:gd name="T25" fmla="*/ 2147483647 h 35"/>
                    <a:gd name="T26" fmla="*/ 2147483647 w 36"/>
                    <a:gd name="T27" fmla="*/ 2147483647 h 35"/>
                    <a:gd name="T28" fmla="*/ 2147483647 w 36"/>
                    <a:gd name="T29" fmla="*/ 2147483647 h 35"/>
                    <a:gd name="T30" fmla="*/ 2147483647 w 36"/>
                    <a:gd name="T31" fmla="*/ 2147483647 h 35"/>
                    <a:gd name="T32" fmla="*/ 2147483647 w 36"/>
                    <a:gd name="T33" fmla="*/ 2147483647 h 35"/>
                    <a:gd name="T34" fmla="*/ 2147483647 w 36"/>
                    <a:gd name="T35" fmla="*/ 2147483647 h 35"/>
                    <a:gd name="T36" fmla="*/ 2147483647 w 36"/>
                    <a:gd name="T37" fmla="*/ 2147483647 h 35"/>
                    <a:gd name="T38" fmla="*/ 2147483647 w 36"/>
                    <a:gd name="T39" fmla="*/ 2147483647 h 35"/>
                    <a:gd name="T40" fmla="*/ 2147483647 w 36"/>
                    <a:gd name="T41" fmla="*/ 0 h 35"/>
                    <a:gd name="T42" fmla="*/ 2147483647 w 36"/>
                    <a:gd name="T43" fmla="*/ 0 h 35"/>
                    <a:gd name="T44" fmla="*/ 2147483647 w 36"/>
                    <a:gd name="T45" fmla="*/ 2147483647 h 35"/>
                    <a:gd name="T46" fmla="*/ 0 w 36"/>
                    <a:gd name="T47" fmla="*/ 2147483647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6" h="35">
                      <a:moveTo>
                        <a:pt x="0" y="5"/>
                      </a:moveTo>
                      <a:cubicBezTo>
                        <a:pt x="0" y="5"/>
                        <a:pt x="1" y="7"/>
                        <a:pt x="1" y="8"/>
                      </a:cubicBezTo>
                      <a:cubicBezTo>
                        <a:pt x="1" y="8"/>
                        <a:pt x="2" y="10"/>
                        <a:pt x="2" y="10"/>
                      </a:cubicBezTo>
                      <a:cubicBezTo>
                        <a:pt x="2" y="10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7" y="35"/>
                        <a:pt x="29" y="35"/>
                        <a:pt x="29" y="35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1" name="Freeform 307"/>
                <p:cNvSpPr>
                  <a:spLocks/>
                </p:cNvSpPr>
                <p:nvPr/>
              </p:nvSpPr>
              <p:spPr bwMode="auto">
                <a:xfrm>
                  <a:off x="4722813" y="3783013"/>
                  <a:ext cx="409575" cy="388937"/>
                </a:xfrm>
                <a:custGeom>
                  <a:avLst/>
                  <a:gdLst>
                    <a:gd name="T0" fmla="*/ 2147483647 w 52"/>
                    <a:gd name="T1" fmla="*/ 2147483647 h 50"/>
                    <a:gd name="T2" fmla="*/ 2147483647 w 52"/>
                    <a:gd name="T3" fmla="*/ 2147483647 h 50"/>
                    <a:gd name="T4" fmla="*/ 2147483647 w 52"/>
                    <a:gd name="T5" fmla="*/ 2147483647 h 50"/>
                    <a:gd name="T6" fmla="*/ 0 w 52"/>
                    <a:gd name="T7" fmla="*/ 2147483647 h 50"/>
                    <a:gd name="T8" fmla="*/ 0 w 52"/>
                    <a:gd name="T9" fmla="*/ 2147483647 h 50"/>
                    <a:gd name="T10" fmla="*/ 2147483647 w 52"/>
                    <a:gd name="T11" fmla="*/ 2147483647 h 50"/>
                    <a:gd name="T12" fmla="*/ 2147483647 w 52"/>
                    <a:gd name="T13" fmla="*/ 2147483647 h 50"/>
                    <a:gd name="T14" fmla="*/ 2147483647 w 52"/>
                    <a:gd name="T15" fmla="*/ 2147483647 h 50"/>
                    <a:gd name="T16" fmla="*/ 2147483647 w 52"/>
                    <a:gd name="T17" fmla="*/ 2147483647 h 50"/>
                    <a:gd name="T18" fmla="*/ 2147483647 w 52"/>
                    <a:gd name="T19" fmla="*/ 2147483647 h 50"/>
                    <a:gd name="T20" fmla="*/ 2147483647 w 52"/>
                    <a:gd name="T21" fmla="*/ 2147483647 h 50"/>
                    <a:gd name="T22" fmla="*/ 2147483647 w 52"/>
                    <a:gd name="T23" fmla="*/ 2147483647 h 50"/>
                    <a:gd name="T24" fmla="*/ 2147483647 w 52"/>
                    <a:gd name="T25" fmla="*/ 2147483647 h 50"/>
                    <a:gd name="T26" fmla="*/ 2147483647 w 52"/>
                    <a:gd name="T27" fmla="*/ 2147483647 h 50"/>
                    <a:gd name="T28" fmla="*/ 2147483647 w 52"/>
                    <a:gd name="T29" fmla="*/ 2147483647 h 50"/>
                    <a:gd name="T30" fmla="*/ 2147483647 w 52"/>
                    <a:gd name="T31" fmla="*/ 2147483647 h 50"/>
                    <a:gd name="T32" fmla="*/ 2147483647 w 52"/>
                    <a:gd name="T33" fmla="*/ 2147483647 h 50"/>
                    <a:gd name="T34" fmla="*/ 2147483647 w 52"/>
                    <a:gd name="T35" fmla="*/ 2147483647 h 50"/>
                    <a:gd name="T36" fmla="*/ 2147483647 w 52"/>
                    <a:gd name="T37" fmla="*/ 2147483647 h 50"/>
                    <a:gd name="T38" fmla="*/ 2147483647 w 52"/>
                    <a:gd name="T39" fmla="*/ 2147483647 h 50"/>
                    <a:gd name="T40" fmla="*/ 2147483647 w 52"/>
                    <a:gd name="T41" fmla="*/ 2147483647 h 50"/>
                    <a:gd name="T42" fmla="*/ 2147483647 w 52"/>
                    <a:gd name="T43" fmla="*/ 2147483647 h 50"/>
                    <a:gd name="T44" fmla="*/ 2147483647 w 52"/>
                    <a:gd name="T45" fmla="*/ 2147483647 h 50"/>
                    <a:gd name="T46" fmla="*/ 2147483647 w 52"/>
                    <a:gd name="T47" fmla="*/ 2147483647 h 50"/>
                    <a:gd name="T48" fmla="*/ 2147483647 w 52"/>
                    <a:gd name="T49" fmla="*/ 2147483647 h 50"/>
                    <a:gd name="T50" fmla="*/ 2147483647 w 52"/>
                    <a:gd name="T51" fmla="*/ 2147483647 h 50"/>
                    <a:gd name="T52" fmla="*/ 2147483647 w 52"/>
                    <a:gd name="T53" fmla="*/ 2147483647 h 50"/>
                    <a:gd name="T54" fmla="*/ 2147483647 w 52"/>
                    <a:gd name="T55" fmla="*/ 2147483647 h 50"/>
                    <a:gd name="T56" fmla="*/ 2147483647 w 52"/>
                    <a:gd name="T57" fmla="*/ 2147483647 h 50"/>
                    <a:gd name="T58" fmla="*/ 2147483647 w 52"/>
                    <a:gd name="T59" fmla="*/ 2147483647 h 50"/>
                    <a:gd name="T60" fmla="*/ 2147483647 w 52"/>
                    <a:gd name="T61" fmla="*/ 2147483647 h 50"/>
                    <a:gd name="T62" fmla="*/ 2147483647 w 52"/>
                    <a:gd name="T63" fmla="*/ 2147483647 h 50"/>
                    <a:gd name="T64" fmla="*/ 2147483647 w 52"/>
                    <a:gd name="T65" fmla="*/ 2147483647 h 50"/>
                    <a:gd name="T66" fmla="*/ 2147483647 w 52"/>
                    <a:gd name="T67" fmla="*/ 0 h 50"/>
                    <a:gd name="T68" fmla="*/ 2147483647 w 52"/>
                    <a:gd name="T69" fmla="*/ 2147483647 h 50"/>
                    <a:gd name="T70" fmla="*/ 2147483647 w 52"/>
                    <a:gd name="T71" fmla="*/ 2147483647 h 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2" h="50">
                      <a:moveTo>
                        <a:pt x="4" y="6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1" y="16"/>
                        <a:pt x="51" y="16"/>
                      </a:cubicBezTo>
                      <a:cubicBezTo>
                        <a:pt x="51" y="16"/>
                        <a:pt x="50" y="14"/>
                        <a:pt x="50" y="14"/>
                      </a:cubicBezTo>
                      <a:cubicBezTo>
                        <a:pt x="50" y="13"/>
                        <a:pt x="49" y="11"/>
                        <a:pt x="49" y="11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2" name="Freeform 308"/>
                <p:cNvSpPr>
                  <a:spLocks/>
                </p:cNvSpPr>
                <p:nvPr/>
              </p:nvSpPr>
              <p:spPr bwMode="auto">
                <a:xfrm>
                  <a:off x="4683125" y="3667125"/>
                  <a:ext cx="103188" cy="193675"/>
                </a:xfrm>
                <a:custGeom>
                  <a:avLst/>
                  <a:gdLst>
                    <a:gd name="T0" fmla="*/ 2147483647 w 78"/>
                    <a:gd name="T1" fmla="*/ 2147483647 h 150"/>
                    <a:gd name="T2" fmla="*/ 2147483647 w 78"/>
                    <a:gd name="T3" fmla="*/ 2147483647 h 150"/>
                    <a:gd name="T4" fmla="*/ 2147483647 w 78"/>
                    <a:gd name="T5" fmla="*/ 2147483647 h 150"/>
                    <a:gd name="T6" fmla="*/ 0 w 78"/>
                    <a:gd name="T7" fmla="*/ 2147483647 h 150"/>
                    <a:gd name="T8" fmla="*/ 0 w 78"/>
                    <a:gd name="T9" fmla="*/ 2147483647 h 150"/>
                    <a:gd name="T10" fmla="*/ 2147483647 w 78"/>
                    <a:gd name="T11" fmla="*/ 2147483647 h 150"/>
                    <a:gd name="T12" fmla="*/ 2147483647 w 78"/>
                    <a:gd name="T13" fmla="*/ 2147483647 h 150"/>
                    <a:gd name="T14" fmla="*/ 2147483647 w 78"/>
                    <a:gd name="T15" fmla="*/ 2147483647 h 150"/>
                    <a:gd name="T16" fmla="*/ 2147483647 w 78"/>
                    <a:gd name="T17" fmla="*/ 2147483647 h 150"/>
                    <a:gd name="T18" fmla="*/ 2147483647 w 78"/>
                    <a:gd name="T19" fmla="*/ 2147483647 h 150"/>
                    <a:gd name="T20" fmla="*/ 2147483647 w 78"/>
                    <a:gd name="T21" fmla="*/ 2147483647 h 150"/>
                    <a:gd name="T22" fmla="*/ 2147483647 w 78"/>
                    <a:gd name="T23" fmla="*/ 2147483647 h 150"/>
                    <a:gd name="T24" fmla="*/ 2147483647 w 78"/>
                    <a:gd name="T25" fmla="*/ 2147483647 h 150"/>
                    <a:gd name="T26" fmla="*/ 2147483647 w 78"/>
                    <a:gd name="T27" fmla="*/ 2147483647 h 150"/>
                    <a:gd name="T28" fmla="*/ 2147483647 w 78"/>
                    <a:gd name="T29" fmla="*/ 2147483647 h 150"/>
                    <a:gd name="T30" fmla="*/ 2147483647 w 78"/>
                    <a:gd name="T31" fmla="*/ 2147483647 h 150"/>
                    <a:gd name="T32" fmla="*/ 2147483647 w 78"/>
                    <a:gd name="T33" fmla="*/ 2147483647 h 150"/>
                    <a:gd name="T34" fmla="*/ 2147483647 w 78"/>
                    <a:gd name="T35" fmla="*/ 2147483647 h 150"/>
                    <a:gd name="T36" fmla="*/ 2147483647 w 78"/>
                    <a:gd name="T37" fmla="*/ 0 h 150"/>
                    <a:gd name="T38" fmla="*/ 2147483647 w 78"/>
                    <a:gd name="T39" fmla="*/ 0 h 150"/>
                    <a:gd name="T40" fmla="*/ 2147483647 w 78"/>
                    <a:gd name="T41" fmla="*/ 2147483647 h 150"/>
                    <a:gd name="T42" fmla="*/ 2147483647 w 78"/>
                    <a:gd name="T43" fmla="*/ 2147483647 h 15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150">
                      <a:moveTo>
                        <a:pt x="18" y="12"/>
                      </a:moveTo>
                      <a:lnTo>
                        <a:pt x="18" y="30"/>
                      </a:lnTo>
                      <a:lnTo>
                        <a:pt x="18" y="54"/>
                      </a:lnTo>
                      <a:lnTo>
                        <a:pt x="0" y="78"/>
                      </a:lnTo>
                      <a:lnTo>
                        <a:pt x="0" y="90"/>
                      </a:lnTo>
                      <a:lnTo>
                        <a:pt x="12" y="102"/>
                      </a:lnTo>
                      <a:lnTo>
                        <a:pt x="18" y="108"/>
                      </a:lnTo>
                      <a:lnTo>
                        <a:pt x="36" y="120"/>
                      </a:lnTo>
                      <a:lnTo>
                        <a:pt x="36" y="144"/>
                      </a:lnTo>
                      <a:lnTo>
                        <a:pt x="42" y="150"/>
                      </a:lnTo>
                      <a:lnTo>
                        <a:pt x="48" y="144"/>
                      </a:lnTo>
                      <a:lnTo>
                        <a:pt x="54" y="126"/>
                      </a:lnTo>
                      <a:lnTo>
                        <a:pt x="78" y="102"/>
                      </a:lnTo>
                      <a:lnTo>
                        <a:pt x="78" y="90"/>
                      </a:lnTo>
                      <a:lnTo>
                        <a:pt x="60" y="84"/>
                      </a:lnTo>
                      <a:lnTo>
                        <a:pt x="42" y="72"/>
                      </a:lnTo>
                      <a:lnTo>
                        <a:pt x="66" y="36"/>
                      </a:lnTo>
                      <a:lnTo>
                        <a:pt x="60" y="12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4" y="6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3" name="Freeform 309"/>
                <p:cNvSpPr>
                  <a:spLocks/>
                </p:cNvSpPr>
                <p:nvPr/>
              </p:nvSpPr>
              <p:spPr bwMode="auto">
                <a:xfrm>
                  <a:off x="4176713" y="3713163"/>
                  <a:ext cx="296862" cy="227012"/>
                </a:xfrm>
                <a:custGeom>
                  <a:avLst/>
                  <a:gdLst>
                    <a:gd name="T0" fmla="*/ 2147483647 w 228"/>
                    <a:gd name="T1" fmla="*/ 2147483647 h 174"/>
                    <a:gd name="T2" fmla="*/ 2147483647 w 228"/>
                    <a:gd name="T3" fmla="*/ 2147483647 h 174"/>
                    <a:gd name="T4" fmla="*/ 2147483647 w 228"/>
                    <a:gd name="T5" fmla="*/ 2147483647 h 174"/>
                    <a:gd name="T6" fmla="*/ 2147483647 w 228"/>
                    <a:gd name="T7" fmla="*/ 2147483647 h 174"/>
                    <a:gd name="T8" fmla="*/ 2147483647 w 228"/>
                    <a:gd name="T9" fmla="*/ 2147483647 h 174"/>
                    <a:gd name="T10" fmla="*/ 2147483647 w 228"/>
                    <a:gd name="T11" fmla="*/ 2147483647 h 174"/>
                    <a:gd name="T12" fmla="*/ 2147483647 w 228"/>
                    <a:gd name="T13" fmla="*/ 2147483647 h 174"/>
                    <a:gd name="T14" fmla="*/ 2147483647 w 228"/>
                    <a:gd name="T15" fmla="*/ 2147483647 h 174"/>
                    <a:gd name="T16" fmla="*/ 2147483647 w 228"/>
                    <a:gd name="T17" fmla="*/ 2147483647 h 174"/>
                    <a:gd name="T18" fmla="*/ 2147483647 w 228"/>
                    <a:gd name="T19" fmla="*/ 2147483647 h 174"/>
                    <a:gd name="T20" fmla="*/ 2147483647 w 228"/>
                    <a:gd name="T21" fmla="*/ 2147483647 h 174"/>
                    <a:gd name="T22" fmla="*/ 2147483647 w 228"/>
                    <a:gd name="T23" fmla="*/ 2147483647 h 174"/>
                    <a:gd name="T24" fmla="*/ 2147483647 w 228"/>
                    <a:gd name="T25" fmla="*/ 2147483647 h 174"/>
                    <a:gd name="T26" fmla="*/ 2147483647 w 228"/>
                    <a:gd name="T27" fmla="*/ 0 h 174"/>
                    <a:gd name="T28" fmla="*/ 2147483647 w 228"/>
                    <a:gd name="T29" fmla="*/ 2147483647 h 174"/>
                    <a:gd name="T30" fmla="*/ 2147483647 w 228"/>
                    <a:gd name="T31" fmla="*/ 2147483647 h 174"/>
                    <a:gd name="T32" fmla="*/ 2147483647 w 228"/>
                    <a:gd name="T33" fmla="*/ 2147483647 h 174"/>
                    <a:gd name="T34" fmla="*/ 2147483647 w 228"/>
                    <a:gd name="T35" fmla="*/ 2147483647 h 174"/>
                    <a:gd name="T36" fmla="*/ 2147483647 w 228"/>
                    <a:gd name="T37" fmla="*/ 2147483647 h 174"/>
                    <a:gd name="T38" fmla="*/ 0 w 228"/>
                    <a:gd name="T39" fmla="*/ 2147483647 h 174"/>
                    <a:gd name="T40" fmla="*/ 2147483647 w 228"/>
                    <a:gd name="T41" fmla="*/ 2147483647 h 174"/>
                    <a:gd name="T42" fmla="*/ 2147483647 w 228"/>
                    <a:gd name="T43" fmla="*/ 2147483647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28" h="174">
                      <a:moveTo>
                        <a:pt x="90" y="156"/>
                      </a:moveTo>
                      <a:lnTo>
                        <a:pt x="114" y="138"/>
                      </a:lnTo>
                      <a:lnTo>
                        <a:pt x="144" y="120"/>
                      </a:lnTo>
                      <a:lnTo>
                        <a:pt x="180" y="108"/>
                      </a:lnTo>
                      <a:lnTo>
                        <a:pt x="186" y="96"/>
                      </a:lnTo>
                      <a:lnTo>
                        <a:pt x="192" y="84"/>
                      </a:lnTo>
                      <a:lnTo>
                        <a:pt x="216" y="78"/>
                      </a:lnTo>
                      <a:lnTo>
                        <a:pt x="228" y="72"/>
                      </a:lnTo>
                      <a:lnTo>
                        <a:pt x="222" y="42"/>
                      </a:lnTo>
                      <a:lnTo>
                        <a:pt x="216" y="12"/>
                      </a:lnTo>
                      <a:lnTo>
                        <a:pt x="210" y="12"/>
                      </a:lnTo>
                      <a:lnTo>
                        <a:pt x="186" y="12"/>
                      </a:lnTo>
                      <a:lnTo>
                        <a:pt x="168" y="12"/>
                      </a:lnTo>
                      <a:lnTo>
                        <a:pt x="144" y="0"/>
                      </a:lnTo>
                      <a:lnTo>
                        <a:pt x="120" y="36"/>
                      </a:lnTo>
                      <a:lnTo>
                        <a:pt x="96" y="60"/>
                      </a:lnTo>
                      <a:lnTo>
                        <a:pt x="72" y="90"/>
                      </a:lnTo>
                      <a:lnTo>
                        <a:pt x="66" y="138"/>
                      </a:lnTo>
                      <a:lnTo>
                        <a:pt x="12" y="162"/>
                      </a:lnTo>
                      <a:lnTo>
                        <a:pt x="0" y="174"/>
                      </a:lnTo>
                      <a:lnTo>
                        <a:pt x="84" y="174"/>
                      </a:lnTo>
                      <a:lnTo>
                        <a:pt x="90" y="15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4" name="Freeform 310"/>
                <p:cNvSpPr>
                  <a:spLocks/>
                </p:cNvSpPr>
                <p:nvPr/>
              </p:nvSpPr>
              <p:spPr bwMode="auto">
                <a:xfrm>
                  <a:off x="4087813" y="3940175"/>
                  <a:ext cx="204787" cy="177800"/>
                </a:xfrm>
                <a:custGeom>
                  <a:avLst/>
                  <a:gdLst>
                    <a:gd name="T0" fmla="*/ 2147483647 w 26"/>
                    <a:gd name="T1" fmla="*/ 2147483647 h 23"/>
                    <a:gd name="T2" fmla="*/ 2147483647 w 26"/>
                    <a:gd name="T3" fmla="*/ 2147483647 h 23"/>
                    <a:gd name="T4" fmla="*/ 2147483647 w 26"/>
                    <a:gd name="T5" fmla="*/ 2147483647 h 23"/>
                    <a:gd name="T6" fmla="*/ 2147483647 w 26"/>
                    <a:gd name="T7" fmla="*/ 2147483647 h 23"/>
                    <a:gd name="T8" fmla="*/ 2147483647 w 26"/>
                    <a:gd name="T9" fmla="*/ 2147483647 h 23"/>
                    <a:gd name="T10" fmla="*/ 2147483647 w 26"/>
                    <a:gd name="T11" fmla="*/ 2147483647 h 23"/>
                    <a:gd name="T12" fmla="*/ 2147483647 w 26"/>
                    <a:gd name="T13" fmla="*/ 0 h 23"/>
                    <a:gd name="T14" fmla="*/ 2147483647 w 26"/>
                    <a:gd name="T15" fmla="*/ 0 h 23"/>
                    <a:gd name="T16" fmla="*/ 2147483647 w 26"/>
                    <a:gd name="T17" fmla="*/ 2147483647 h 23"/>
                    <a:gd name="T18" fmla="*/ 2147483647 w 26"/>
                    <a:gd name="T19" fmla="*/ 2147483647 h 23"/>
                    <a:gd name="T20" fmla="*/ 0 w 26"/>
                    <a:gd name="T21" fmla="*/ 2147483647 h 23"/>
                    <a:gd name="T22" fmla="*/ 2147483647 w 26"/>
                    <a:gd name="T23" fmla="*/ 2147483647 h 23"/>
                    <a:gd name="T24" fmla="*/ 2147483647 w 26"/>
                    <a:gd name="T25" fmla="*/ 2147483647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" h="23">
                      <a:moveTo>
                        <a:pt x="13" y="16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4" y="22"/>
                        <a:pt x="12" y="23"/>
                        <a:pt x="12" y="23"/>
                      </a:cubicBezTo>
                      <a:cubicBezTo>
                        <a:pt x="13" y="23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5" name="Freeform 311"/>
                <p:cNvSpPr>
                  <a:spLocks/>
                </p:cNvSpPr>
                <p:nvPr/>
              </p:nvSpPr>
              <p:spPr bwMode="auto">
                <a:xfrm>
                  <a:off x="4097338" y="4337050"/>
                  <a:ext cx="61912" cy="47625"/>
                </a:xfrm>
                <a:custGeom>
                  <a:avLst/>
                  <a:gdLst>
                    <a:gd name="T0" fmla="*/ 2147483647 w 48"/>
                    <a:gd name="T1" fmla="*/ 2147483647 h 36"/>
                    <a:gd name="T2" fmla="*/ 2147483647 w 48"/>
                    <a:gd name="T3" fmla="*/ 2147483647 h 36"/>
                    <a:gd name="T4" fmla="*/ 2147483647 w 48"/>
                    <a:gd name="T5" fmla="*/ 0 h 36"/>
                    <a:gd name="T6" fmla="*/ 2147483647 w 48"/>
                    <a:gd name="T7" fmla="*/ 0 h 36"/>
                    <a:gd name="T8" fmla="*/ 2147483647 w 48"/>
                    <a:gd name="T9" fmla="*/ 2147483647 h 36"/>
                    <a:gd name="T10" fmla="*/ 0 w 48"/>
                    <a:gd name="T11" fmla="*/ 2147483647 h 36"/>
                    <a:gd name="T12" fmla="*/ 2147483647 w 48"/>
                    <a:gd name="T13" fmla="*/ 2147483647 h 36"/>
                    <a:gd name="T14" fmla="*/ 2147483647 w 48"/>
                    <a:gd name="T15" fmla="*/ 2147483647 h 36"/>
                    <a:gd name="T16" fmla="*/ 2147483647 w 48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36">
                      <a:moveTo>
                        <a:pt x="48" y="24"/>
                      </a:moveTo>
                      <a:lnTo>
                        <a:pt x="48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18" y="36"/>
                      </a:lnTo>
                      <a:lnTo>
                        <a:pt x="36" y="24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6" name="Freeform 312"/>
                <p:cNvSpPr>
                  <a:spLocks/>
                </p:cNvSpPr>
                <p:nvPr/>
              </p:nvSpPr>
              <p:spPr bwMode="auto">
                <a:xfrm>
                  <a:off x="5046663" y="4065588"/>
                  <a:ext cx="406400" cy="498475"/>
                </a:xfrm>
                <a:custGeom>
                  <a:avLst/>
                  <a:gdLst>
                    <a:gd name="T0" fmla="*/ 2147483647 w 52"/>
                    <a:gd name="T1" fmla="*/ 2147483647 h 64"/>
                    <a:gd name="T2" fmla="*/ 2147483647 w 52"/>
                    <a:gd name="T3" fmla="*/ 2147483647 h 64"/>
                    <a:gd name="T4" fmla="*/ 2147483647 w 52"/>
                    <a:gd name="T5" fmla="*/ 2147483647 h 64"/>
                    <a:gd name="T6" fmla="*/ 2147483647 w 52"/>
                    <a:gd name="T7" fmla="*/ 2147483647 h 64"/>
                    <a:gd name="T8" fmla="*/ 2147483647 w 52"/>
                    <a:gd name="T9" fmla="*/ 2147483647 h 64"/>
                    <a:gd name="T10" fmla="*/ 2147483647 w 52"/>
                    <a:gd name="T11" fmla="*/ 2147483647 h 64"/>
                    <a:gd name="T12" fmla="*/ 2147483647 w 52"/>
                    <a:gd name="T13" fmla="*/ 2147483647 h 64"/>
                    <a:gd name="T14" fmla="*/ 2147483647 w 52"/>
                    <a:gd name="T15" fmla="*/ 2147483647 h 64"/>
                    <a:gd name="T16" fmla="*/ 2147483647 w 52"/>
                    <a:gd name="T17" fmla="*/ 2147483647 h 64"/>
                    <a:gd name="T18" fmla="*/ 0 w 52"/>
                    <a:gd name="T19" fmla="*/ 2147483647 h 64"/>
                    <a:gd name="T20" fmla="*/ 2147483647 w 52"/>
                    <a:gd name="T21" fmla="*/ 2147483647 h 64"/>
                    <a:gd name="T22" fmla="*/ 2147483647 w 52"/>
                    <a:gd name="T23" fmla="*/ 2147483647 h 64"/>
                    <a:gd name="T24" fmla="*/ 2147483647 w 52"/>
                    <a:gd name="T25" fmla="*/ 2147483647 h 64"/>
                    <a:gd name="T26" fmla="*/ 2147483647 w 52"/>
                    <a:gd name="T27" fmla="*/ 2147483647 h 64"/>
                    <a:gd name="T28" fmla="*/ 2147483647 w 52"/>
                    <a:gd name="T29" fmla="*/ 2147483647 h 64"/>
                    <a:gd name="T30" fmla="*/ 2147483647 w 52"/>
                    <a:gd name="T31" fmla="*/ 2147483647 h 64"/>
                    <a:gd name="T32" fmla="*/ 2147483647 w 52"/>
                    <a:gd name="T33" fmla="*/ 2147483647 h 64"/>
                    <a:gd name="T34" fmla="*/ 2147483647 w 52"/>
                    <a:gd name="T35" fmla="*/ 2147483647 h 64"/>
                    <a:gd name="T36" fmla="*/ 2147483647 w 52"/>
                    <a:gd name="T37" fmla="*/ 2147483647 h 64"/>
                    <a:gd name="T38" fmla="*/ 2147483647 w 52"/>
                    <a:gd name="T39" fmla="*/ 2147483647 h 64"/>
                    <a:gd name="T40" fmla="*/ 2147483647 w 52"/>
                    <a:gd name="T41" fmla="*/ 2147483647 h 64"/>
                    <a:gd name="T42" fmla="*/ 2147483647 w 52"/>
                    <a:gd name="T43" fmla="*/ 2147483647 h 64"/>
                    <a:gd name="T44" fmla="*/ 2147483647 w 52"/>
                    <a:gd name="T45" fmla="*/ 2147483647 h 64"/>
                    <a:gd name="T46" fmla="*/ 2147483647 w 52"/>
                    <a:gd name="T47" fmla="*/ 2147483647 h 64"/>
                    <a:gd name="T48" fmla="*/ 2147483647 w 52"/>
                    <a:gd name="T49" fmla="*/ 2147483647 h 64"/>
                    <a:gd name="T50" fmla="*/ 2147483647 w 52"/>
                    <a:gd name="T51" fmla="*/ 2147483647 h 64"/>
                    <a:gd name="T52" fmla="*/ 2147483647 w 52"/>
                    <a:gd name="T53" fmla="*/ 2147483647 h 64"/>
                    <a:gd name="T54" fmla="*/ 2147483647 w 52"/>
                    <a:gd name="T55" fmla="*/ 2147483647 h 64"/>
                    <a:gd name="T56" fmla="*/ 2147483647 w 52"/>
                    <a:gd name="T57" fmla="*/ 2147483647 h 64"/>
                    <a:gd name="T58" fmla="*/ 2147483647 w 52"/>
                    <a:gd name="T59" fmla="*/ 2147483647 h 64"/>
                    <a:gd name="T60" fmla="*/ 2147483647 w 52"/>
                    <a:gd name="T61" fmla="*/ 2147483647 h 64"/>
                    <a:gd name="T62" fmla="*/ 2147483647 w 52"/>
                    <a:gd name="T63" fmla="*/ 2147483647 h 64"/>
                    <a:gd name="T64" fmla="*/ 2147483647 w 52"/>
                    <a:gd name="T65" fmla="*/ 2147483647 h 64"/>
                    <a:gd name="T66" fmla="*/ 2147483647 w 52"/>
                    <a:gd name="T67" fmla="*/ 2147483647 h 64"/>
                    <a:gd name="T68" fmla="*/ 2147483647 w 52"/>
                    <a:gd name="T69" fmla="*/ 2147483647 h 64"/>
                    <a:gd name="T70" fmla="*/ 2147483647 w 52"/>
                    <a:gd name="T71" fmla="*/ 0 h 64"/>
                    <a:gd name="T72" fmla="*/ 2147483647 w 52"/>
                    <a:gd name="T73" fmla="*/ 2147483647 h 64"/>
                    <a:gd name="T74" fmla="*/ 2147483647 w 52"/>
                    <a:gd name="T75" fmla="*/ 2147483647 h 6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52" h="64">
                      <a:moveTo>
                        <a:pt x="37" y="5"/>
                      </a:moveTo>
                      <a:cubicBezTo>
                        <a:pt x="37" y="5"/>
                        <a:pt x="15" y="5"/>
                        <a:pt x="11" y="5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2" y="2"/>
                        <a:pt x="42" y="2"/>
                        <a:pt x="42" y="2"/>
                      </a:cubicBezTo>
                      <a:lnTo>
                        <a:pt x="37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7" name="Freeform 313"/>
                <p:cNvSpPr>
                  <a:spLocks/>
                </p:cNvSpPr>
                <p:nvPr/>
              </p:nvSpPr>
              <p:spPr bwMode="auto">
                <a:xfrm>
                  <a:off x="4292600" y="4392613"/>
                  <a:ext cx="149225" cy="147637"/>
                </a:xfrm>
                <a:custGeom>
                  <a:avLst/>
                  <a:gdLst>
                    <a:gd name="T0" fmla="*/ 2147483647 w 19"/>
                    <a:gd name="T1" fmla="*/ 2147483647 h 19"/>
                    <a:gd name="T2" fmla="*/ 2147483647 w 19"/>
                    <a:gd name="T3" fmla="*/ 2147483647 h 19"/>
                    <a:gd name="T4" fmla="*/ 2147483647 w 19"/>
                    <a:gd name="T5" fmla="*/ 2147483647 h 19"/>
                    <a:gd name="T6" fmla="*/ 2147483647 w 19"/>
                    <a:gd name="T7" fmla="*/ 2147483647 h 19"/>
                    <a:gd name="T8" fmla="*/ 2147483647 w 19"/>
                    <a:gd name="T9" fmla="*/ 2147483647 h 19"/>
                    <a:gd name="T10" fmla="*/ 2147483647 w 19"/>
                    <a:gd name="T11" fmla="*/ 2147483647 h 19"/>
                    <a:gd name="T12" fmla="*/ 2147483647 w 19"/>
                    <a:gd name="T13" fmla="*/ 0 h 19"/>
                    <a:gd name="T14" fmla="*/ 2147483647 w 19"/>
                    <a:gd name="T15" fmla="*/ 0 h 19"/>
                    <a:gd name="T16" fmla="*/ 2147483647 w 19"/>
                    <a:gd name="T17" fmla="*/ 0 h 19"/>
                    <a:gd name="T18" fmla="*/ 2147483647 w 19"/>
                    <a:gd name="T19" fmla="*/ 2147483647 h 19"/>
                    <a:gd name="T20" fmla="*/ 2147483647 w 19"/>
                    <a:gd name="T21" fmla="*/ 2147483647 h 19"/>
                    <a:gd name="T22" fmla="*/ 2147483647 w 19"/>
                    <a:gd name="T23" fmla="*/ 2147483647 h 19"/>
                    <a:gd name="T24" fmla="*/ 2147483647 w 19"/>
                    <a:gd name="T25" fmla="*/ 2147483647 h 19"/>
                    <a:gd name="T26" fmla="*/ 0 w 19"/>
                    <a:gd name="T27" fmla="*/ 2147483647 h 19"/>
                    <a:gd name="T28" fmla="*/ 2147483647 w 19"/>
                    <a:gd name="T29" fmla="*/ 2147483647 h 19"/>
                    <a:gd name="T30" fmla="*/ 2147483647 w 19"/>
                    <a:gd name="T31" fmla="*/ 2147483647 h 19"/>
                    <a:gd name="T32" fmla="*/ 2147483647 w 19"/>
                    <a:gd name="T33" fmla="*/ 2147483647 h 19"/>
                    <a:gd name="T34" fmla="*/ 2147483647 w 19"/>
                    <a:gd name="T35" fmla="*/ 2147483647 h 19"/>
                    <a:gd name="T36" fmla="*/ 2147483647 w 19"/>
                    <a:gd name="T37" fmla="*/ 2147483647 h 19"/>
                    <a:gd name="T38" fmla="*/ 2147483647 w 19"/>
                    <a:gd name="T39" fmla="*/ 2147483647 h 19"/>
                    <a:gd name="T40" fmla="*/ 2147483647 w 19"/>
                    <a:gd name="T41" fmla="*/ 2147483647 h 19"/>
                    <a:gd name="T42" fmla="*/ 2147483647 w 19"/>
                    <a:gd name="T43" fmla="*/ 2147483647 h 19"/>
                    <a:gd name="T44" fmla="*/ 2147483647 w 19"/>
                    <a:gd name="T45" fmla="*/ 2147483647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" h="19">
                      <a:moveTo>
                        <a:pt x="17" y="10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4"/>
                        <a:pt x="1" y="14"/>
                      </a:cubicBezTo>
                      <a:cubicBezTo>
                        <a:pt x="1" y="14"/>
                        <a:pt x="4" y="16"/>
                        <a:pt x="4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lnTo>
                        <a:pt x="17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8" name="Freeform 314"/>
                <p:cNvSpPr>
                  <a:spLocks/>
                </p:cNvSpPr>
                <p:nvPr/>
              </p:nvSpPr>
              <p:spPr bwMode="auto">
                <a:xfrm>
                  <a:off x="4216400" y="4448175"/>
                  <a:ext cx="106363" cy="92075"/>
                </a:xfrm>
                <a:custGeom>
                  <a:avLst/>
                  <a:gdLst>
                    <a:gd name="T0" fmla="*/ 2147483647 w 14"/>
                    <a:gd name="T1" fmla="*/ 2147483647 h 12"/>
                    <a:gd name="T2" fmla="*/ 2147483647 w 14"/>
                    <a:gd name="T3" fmla="*/ 2147483647 h 12"/>
                    <a:gd name="T4" fmla="*/ 2147483647 w 14"/>
                    <a:gd name="T5" fmla="*/ 2147483647 h 12"/>
                    <a:gd name="T6" fmla="*/ 2147483647 w 14"/>
                    <a:gd name="T7" fmla="*/ 2147483647 h 12"/>
                    <a:gd name="T8" fmla="*/ 2147483647 w 14"/>
                    <a:gd name="T9" fmla="*/ 2147483647 h 12"/>
                    <a:gd name="T10" fmla="*/ 2147483647 w 14"/>
                    <a:gd name="T11" fmla="*/ 0 h 12"/>
                    <a:gd name="T12" fmla="*/ 2147483647 w 14"/>
                    <a:gd name="T13" fmla="*/ 2147483647 h 12"/>
                    <a:gd name="T14" fmla="*/ 2147483647 w 14"/>
                    <a:gd name="T15" fmla="*/ 2147483647 h 12"/>
                    <a:gd name="T16" fmla="*/ 0 w 14"/>
                    <a:gd name="T17" fmla="*/ 2147483647 h 12"/>
                    <a:gd name="T18" fmla="*/ 2147483647 w 14"/>
                    <a:gd name="T19" fmla="*/ 2147483647 h 12"/>
                    <a:gd name="T20" fmla="*/ 2147483647 w 14"/>
                    <a:gd name="T21" fmla="*/ 2147483647 h 12"/>
                    <a:gd name="T22" fmla="*/ 2147483647 w 14"/>
                    <a:gd name="T23" fmla="*/ 2147483647 h 12"/>
                    <a:gd name="T24" fmla="*/ 2147483647 w 14"/>
                    <a:gd name="T25" fmla="*/ 2147483647 h 12"/>
                    <a:gd name="T26" fmla="*/ 2147483647 w 14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4" h="12">
                      <a:moveTo>
                        <a:pt x="11" y="7"/>
                      </a:moveTo>
                      <a:cubicBezTo>
                        <a:pt x="10" y="7"/>
                        <a:pt x="11" y="4"/>
                        <a:pt x="11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7" y="4"/>
                        <a:pt x="6" y="1"/>
                        <a:pt x="6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9" name="Freeform 315"/>
                <p:cNvSpPr>
                  <a:spLocks/>
                </p:cNvSpPr>
                <p:nvPr/>
              </p:nvSpPr>
              <p:spPr bwMode="auto">
                <a:xfrm>
                  <a:off x="4167188" y="4416425"/>
                  <a:ext cx="79375" cy="69850"/>
                </a:xfrm>
                <a:custGeom>
                  <a:avLst/>
                  <a:gdLst>
                    <a:gd name="T0" fmla="*/ 2147483647 w 60"/>
                    <a:gd name="T1" fmla="*/ 2147483647 h 54"/>
                    <a:gd name="T2" fmla="*/ 2147483647 w 60"/>
                    <a:gd name="T3" fmla="*/ 2147483647 h 54"/>
                    <a:gd name="T4" fmla="*/ 2147483647 w 60"/>
                    <a:gd name="T5" fmla="*/ 2147483647 h 54"/>
                    <a:gd name="T6" fmla="*/ 2147483647 w 60"/>
                    <a:gd name="T7" fmla="*/ 0 h 54"/>
                    <a:gd name="T8" fmla="*/ 2147483647 w 60"/>
                    <a:gd name="T9" fmla="*/ 0 h 54"/>
                    <a:gd name="T10" fmla="*/ 2147483647 w 60"/>
                    <a:gd name="T11" fmla="*/ 2147483647 h 54"/>
                    <a:gd name="T12" fmla="*/ 0 w 60"/>
                    <a:gd name="T13" fmla="*/ 2147483647 h 54"/>
                    <a:gd name="T14" fmla="*/ 2147483647 w 60"/>
                    <a:gd name="T15" fmla="*/ 2147483647 h 54"/>
                    <a:gd name="T16" fmla="*/ 2147483647 w 60"/>
                    <a:gd name="T17" fmla="*/ 2147483647 h 54"/>
                    <a:gd name="T18" fmla="*/ 2147483647 w 60"/>
                    <a:gd name="T19" fmla="*/ 2147483647 h 54"/>
                    <a:gd name="T20" fmla="*/ 2147483647 w 60"/>
                    <a:gd name="T21" fmla="*/ 2147483647 h 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0" h="54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8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2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36" y="54"/>
                      </a:lnTo>
                      <a:lnTo>
                        <a:pt x="42" y="42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0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83075" y="3940175"/>
                  <a:ext cx="9525" cy="23813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81" name="Freeform 317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2" name="Freeform 318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3" name="Freeform 327"/>
                <p:cNvSpPr>
                  <a:spLocks/>
                </p:cNvSpPr>
                <p:nvPr/>
              </p:nvSpPr>
              <p:spPr bwMode="auto">
                <a:xfrm>
                  <a:off x="5743575" y="3657600"/>
                  <a:ext cx="25400" cy="17463"/>
                </a:xfrm>
                <a:custGeom>
                  <a:avLst/>
                  <a:gdLst>
                    <a:gd name="T0" fmla="*/ 0 w 18"/>
                    <a:gd name="T1" fmla="*/ 0 h 12"/>
                    <a:gd name="T2" fmla="*/ 2147483647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0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18" y="12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4" name="Freeform 328"/>
                <p:cNvSpPr>
                  <a:spLocks/>
                </p:cNvSpPr>
                <p:nvPr/>
              </p:nvSpPr>
              <p:spPr bwMode="auto">
                <a:xfrm>
                  <a:off x="5707063" y="3619500"/>
                  <a:ext cx="14287" cy="23813"/>
                </a:xfrm>
                <a:custGeom>
                  <a:avLst/>
                  <a:gdLst>
                    <a:gd name="T0" fmla="*/ 0 w 12"/>
                    <a:gd name="T1" fmla="*/ 0 h 18"/>
                    <a:gd name="T2" fmla="*/ 2147483647 w 12"/>
                    <a:gd name="T3" fmla="*/ 2147483647 h 18"/>
                    <a:gd name="T4" fmla="*/ 2147483647 w 12"/>
                    <a:gd name="T5" fmla="*/ 2147483647 h 18"/>
                    <a:gd name="T6" fmla="*/ 0 w 12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8">
                      <a:moveTo>
                        <a:pt x="0" y="0"/>
                      </a:moveTo>
                      <a:lnTo>
                        <a:pt x="12" y="18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5" name="Freeform 334"/>
                <p:cNvSpPr>
                  <a:spLocks/>
                </p:cNvSpPr>
                <p:nvPr/>
              </p:nvSpPr>
              <p:spPr bwMode="auto">
                <a:xfrm>
                  <a:off x="5013325" y="2206625"/>
                  <a:ext cx="266700" cy="585788"/>
                </a:xfrm>
                <a:custGeom>
                  <a:avLst/>
                  <a:gdLst>
                    <a:gd name="T0" fmla="*/ 2147483647 w 34"/>
                    <a:gd name="T1" fmla="*/ 2147483647 h 75"/>
                    <a:gd name="T2" fmla="*/ 2147483647 w 34"/>
                    <a:gd name="T3" fmla="*/ 2147483647 h 75"/>
                    <a:gd name="T4" fmla="*/ 2147483647 w 34"/>
                    <a:gd name="T5" fmla="*/ 2147483647 h 75"/>
                    <a:gd name="T6" fmla="*/ 2147483647 w 34"/>
                    <a:gd name="T7" fmla="*/ 2147483647 h 75"/>
                    <a:gd name="T8" fmla="*/ 2147483647 w 34"/>
                    <a:gd name="T9" fmla="*/ 2147483647 h 75"/>
                    <a:gd name="T10" fmla="*/ 2147483647 w 34"/>
                    <a:gd name="T11" fmla="*/ 2147483647 h 75"/>
                    <a:gd name="T12" fmla="*/ 2147483647 w 34"/>
                    <a:gd name="T13" fmla="*/ 2147483647 h 75"/>
                    <a:gd name="T14" fmla="*/ 2147483647 w 34"/>
                    <a:gd name="T15" fmla="*/ 2147483647 h 75"/>
                    <a:gd name="T16" fmla="*/ 2147483647 w 34"/>
                    <a:gd name="T17" fmla="*/ 2147483647 h 75"/>
                    <a:gd name="T18" fmla="*/ 2147483647 w 34"/>
                    <a:gd name="T19" fmla="*/ 2147483647 h 75"/>
                    <a:gd name="T20" fmla="*/ 2147483647 w 34"/>
                    <a:gd name="T21" fmla="*/ 2147483647 h 75"/>
                    <a:gd name="T22" fmla="*/ 2147483647 w 34"/>
                    <a:gd name="T23" fmla="*/ 2147483647 h 75"/>
                    <a:gd name="T24" fmla="*/ 2147483647 w 34"/>
                    <a:gd name="T25" fmla="*/ 2147483647 h 75"/>
                    <a:gd name="T26" fmla="*/ 2147483647 w 34"/>
                    <a:gd name="T27" fmla="*/ 2147483647 h 75"/>
                    <a:gd name="T28" fmla="*/ 2147483647 w 34"/>
                    <a:gd name="T29" fmla="*/ 2147483647 h 75"/>
                    <a:gd name="T30" fmla="*/ 2147483647 w 34"/>
                    <a:gd name="T31" fmla="*/ 2147483647 h 75"/>
                    <a:gd name="T32" fmla="*/ 2147483647 w 34"/>
                    <a:gd name="T33" fmla="*/ 2147483647 h 75"/>
                    <a:gd name="T34" fmla="*/ 2147483647 w 34"/>
                    <a:gd name="T35" fmla="*/ 2147483647 h 75"/>
                    <a:gd name="T36" fmla="*/ 2147483647 w 34"/>
                    <a:gd name="T37" fmla="*/ 2147483647 h 75"/>
                    <a:gd name="T38" fmla="*/ 2147483647 w 34"/>
                    <a:gd name="T39" fmla="*/ 2147483647 h 75"/>
                    <a:gd name="T40" fmla="*/ 2147483647 w 34"/>
                    <a:gd name="T41" fmla="*/ 2147483647 h 75"/>
                    <a:gd name="T42" fmla="*/ 2147483647 w 34"/>
                    <a:gd name="T43" fmla="*/ 0 h 75"/>
                    <a:gd name="T44" fmla="*/ 2147483647 w 34"/>
                    <a:gd name="T45" fmla="*/ 2147483647 h 75"/>
                    <a:gd name="T46" fmla="*/ 2147483647 w 34"/>
                    <a:gd name="T47" fmla="*/ 2147483647 h 75"/>
                    <a:gd name="T48" fmla="*/ 2147483647 w 34"/>
                    <a:gd name="T49" fmla="*/ 2147483647 h 75"/>
                    <a:gd name="T50" fmla="*/ 2147483647 w 34"/>
                    <a:gd name="T51" fmla="*/ 2147483647 h 75"/>
                    <a:gd name="T52" fmla="*/ 2147483647 w 34"/>
                    <a:gd name="T53" fmla="*/ 2147483647 h 75"/>
                    <a:gd name="T54" fmla="*/ 2147483647 w 34"/>
                    <a:gd name="T55" fmla="*/ 2147483647 h 75"/>
                    <a:gd name="T56" fmla="*/ 2147483647 w 34"/>
                    <a:gd name="T57" fmla="*/ 2147483647 h 75"/>
                    <a:gd name="T58" fmla="*/ 2147483647 w 34"/>
                    <a:gd name="T59" fmla="*/ 2147483647 h 75"/>
                    <a:gd name="T60" fmla="*/ 2147483647 w 34"/>
                    <a:gd name="T61" fmla="*/ 2147483647 h 75"/>
                    <a:gd name="T62" fmla="*/ 2147483647 w 34"/>
                    <a:gd name="T63" fmla="*/ 2147483647 h 75"/>
                    <a:gd name="T64" fmla="*/ 0 w 34"/>
                    <a:gd name="T65" fmla="*/ 2147483647 h 75"/>
                    <a:gd name="T66" fmla="*/ 2147483647 w 34"/>
                    <a:gd name="T67" fmla="*/ 2147483647 h 75"/>
                    <a:gd name="T68" fmla="*/ 2147483647 w 34"/>
                    <a:gd name="T69" fmla="*/ 2147483647 h 75"/>
                    <a:gd name="T70" fmla="*/ 2147483647 w 34"/>
                    <a:gd name="T71" fmla="*/ 2147483647 h 75"/>
                    <a:gd name="T72" fmla="*/ 2147483647 w 34"/>
                    <a:gd name="T73" fmla="*/ 2147483647 h 75"/>
                    <a:gd name="T74" fmla="*/ 2147483647 w 34"/>
                    <a:gd name="T75" fmla="*/ 2147483647 h 75"/>
                    <a:gd name="T76" fmla="*/ 2147483647 w 34"/>
                    <a:gd name="T77" fmla="*/ 2147483647 h 75"/>
                    <a:gd name="T78" fmla="*/ 2147483647 w 34"/>
                    <a:gd name="T79" fmla="*/ 2147483647 h 75"/>
                    <a:gd name="T80" fmla="*/ 2147483647 w 34"/>
                    <a:gd name="T81" fmla="*/ 2147483647 h 75"/>
                    <a:gd name="T82" fmla="*/ 2147483647 w 34"/>
                    <a:gd name="T83" fmla="*/ 2147483647 h 75"/>
                    <a:gd name="T84" fmla="*/ 2147483647 w 34"/>
                    <a:gd name="T85" fmla="*/ 2147483647 h 75"/>
                    <a:gd name="T86" fmla="*/ 2147483647 w 34"/>
                    <a:gd name="T87" fmla="*/ 2147483647 h 75"/>
                    <a:gd name="T88" fmla="*/ 2147483647 w 34"/>
                    <a:gd name="T89" fmla="*/ 2147483647 h 75"/>
                    <a:gd name="T90" fmla="*/ 2147483647 w 34"/>
                    <a:gd name="T91" fmla="*/ 2147483647 h 75"/>
                    <a:gd name="T92" fmla="*/ 2147483647 w 34"/>
                    <a:gd name="T93" fmla="*/ 2147483647 h 75"/>
                    <a:gd name="T94" fmla="*/ 2147483647 w 34"/>
                    <a:gd name="T95" fmla="*/ 2147483647 h 75"/>
                    <a:gd name="T96" fmla="*/ 2147483647 w 34"/>
                    <a:gd name="T97" fmla="*/ 2147483647 h 75"/>
                    <a:gd name="T98" fmla="*/ 2147483647 w 34"/>
                    <a:gd name="T99" fmla="*/ 2147483647 h 75"/>
                    <a:gd name="T100" fmla="*/ 2147483647 w 34"/>
                    <a:gd name="T101" fmla="*/ 2147483647 h 75"/>
                    <a:gd name="T102" fmla="*/ 2147483647 w 34"/>
                    <a:gd name="T103" fmla="*/ 2147483647 h 75"/>
                    <a:gd name="T104" fmla="*/ 2147483647 w 34"/>
                    <a:gd name="T105" fmla="*/ 2147483647 h 75"/>
                    <a:gd name="T106" fmla="*/ 2147483647 w 34"/>
                    <a:gd name="T107" fmla="*/ 2147483647 h 75"/>
                    <a:gd name="T108" fmla="*/ 2147483647 w 34"/>
                    <a:gd name="T109" fmla="*/ 2147483647 h 75"/>
                    <a:gd name="T110" fmla="*/ 2147483647 w 34"/>
                    <a:gd name="T111" fmla="*/ 2147483647 h 75"/>
                    <a:gd name="T112" fmla="*/ 2147483647 w 34"/>
                    <a:gd name="T113" fmla="*/ 2147483647 h 75"/>
                    <a:gd name="T114" fmla="*/ 2147483647 w 34"/>
                    <a:gd name="T115" fmla="*/ 2147483647 h 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4" h="75">
                      <a:moveTo>
                        <a:pt x="34" y="55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6"/>
                        <a:pt x="30" y="45"/>
                      </a:cubicBezTo>
                      <a:cubicBezTo>
                        <a:pt x="29" y="45"/>
                        <a:pt x="30" y="43"/>
                        <a:pt x="30" y="43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66"/>
                        <a:pt x="2" y="66"/>
                        <a:pt x="2" y="66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lnTo>
                        <a:pt x="34" y="5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6" name="Freeform 335"/>
                <p:cNvSpPr>
                  <a:spLocks/>
                </p:cNvSpPr>
                <p:nvPr/>
              </p:nvSpPr>
              <p:spPr bwMode="auto">
                <a:xfrm>
                  <a:off x="5287963" y="3135313"/>
                  <a:ext cx="15875" cy="7937"/>
                </a:xfrm>
                <a:custGeom>
                  <a:avLst/>
                  <a:gdLst>
                    <a:gd name="T0" fmla="*/ 2147483647 w 12"/>
                    <a:gd name="T1" fmla="*/ 2147483647 h 6"/>
                    <a:gd name="T2" fmla="*/ 0 w 12"/>
                    <a:gd name="T3" fmla="*/ 0 h 6"/>
                    <a:gd name="T4" fmla="*/ 0 w 12"/>
                    <a:gd name="T5" fmla="*/ 2147483647 h 6"/>
                    <a:gd name="T6" fmla="*/ 2147483647 w 12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12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7" name="Freeform 336"/>
                <p:cNvSpPr>
                  <a:spLocks/>
                </p:cNvSpPr>
                <p:nvPr/>
              </p:nvSpPr>
              <p:spPr bwMode="auto">
                <a:xfrm>
                  <a:off x="5186363" y="1549400"/>
                  <a:ext cx="3792537" cy="2030413"/>
                </a:xfrm>
                <a:custGeom>
                  <a:avLst/>
                  <a:gdLst>
                    <a:gd name="T0" fmla="*/ 2147483647 w 483"/>
                    <a:gd name="T1" fmla="*/ 2147483647 h 260"/>
                    <a:gd name="T2" fmla="*/ 2147483647 w 483"/>
                    <a:gd name="T3" fmla="*/ 2147483647 h 260"/>
                    <a:gd name="T4" fmla="*/ 2147483647 w 483"/>
                    <a:gd name="T5" fmla="*/ 2147483647 h 260"/>
                    <a:gd name="T6" fmla="*/ 2147483647 w 483"/>
                    <a:gd name="T7" fmla="*/ 2147483647 h 260"/>
                    <a:gd name="T8" fmla="*/ 2147483647 w 483"/>
                    <a:gd name="T9" fmla="*/ 2147483647 h 260"/>
                    <a:gd name="T10" fmla="*/ 2147483647 w 483"/>
                    <a:gd name="T11" fmla="*/ 2147483647 h 260"/>
                    <a:gd name="T12" fmla="*/ 2147483647 w 483"/>
                    <a:gd name="T13" fmla="*/ 2147483647 h 260"/>
                    <a:gd name="T14" fmla="*/ 2147483647 w 483"/>
                    <a:gd name="T15" fmla="*/ 2147483647 h 260"/>
                    <a:gd name="T16" fmla="*/ 2147483647 w 483"/>
                    <a:gd name="T17" fmla="*/ 2147483647 h 260"/>
                    <a:gd name="T18" fmla="*/ 2147483647 w 483"/>
                    <a:gd name="T19" fmla="*/ 2147483647 h 260"/>
                    <a:gd name="T20" fmla="*/ 2147483647 w 483"/>
                    <a:gd name="T21" fmla="*/ 2147483647 h 260"/>
                    <a:gd name="T22" fmla="*/ 2147483647 w 483"/>
                    <a:gd name="T23" fmla="*/ 2147483647 h 260"/>
                    <a:gd name="T24" fmla="*/ 2147483647 w 483"/>
                    <a:gd name="T25" fmla="*/ 2147483647 h 260"/>
                    <a:gd name="T26" fmla="*/ 2147483647 w 483"/>
                    <a:gd name="T27" fmla="*/ 2147483647 h 260"/>
                    <a:gd name="T28" fmla="*/ 2147483647 w 483"/>
                    <a:gd name="T29" fmla="*/ 2147483647 h 260"/>
                    <a:gd name="T30" fmla="*/ 2147483647 w 483"/>
                    <a:gd name="T31" fmla="*/ 2147483647 h 260"/>
                    <a:gd name="T32" fmla="*/ 2147483647 w 483"/>
                    <a:gd name="T33" fmla="*/ 2147483647 h 260"/>
                    <a:gd name="T34" fmla="*/ 2147483647 w 483"/>
                    <a:gd name="T35" fmla="*/ 2147483647 h 260"/>
                    <a:gd name="T36" fmla="*/ 2147483647 w 483"/>
                    <a:gd name="T37" fmla="*/ 2147483647 h 260"/>
                    <a:gd name="T38" fmla="*/ 2147483647 w 483"/>
                    <a:gd name="T39" fmla="*/ 2147483647 h 260"/>
                    <a:gd name="T40" fmla="*/ 2147483647 w 483"/>
                    <a:gd name="T41" fmla="*/ 2147483647 h 260"/>
                    <a:gd name="T42" fmla="*/ 2147483647 w 483"/>
                    <a:gd name="T43" fmla="*/ 2147483647 h 260"/>
                    <a:gd name="T44" fmla="*/ 2147483647 w 483"/>
                    <a:gd name="T45" fmla="*/ 2147483647 h 260"/>
                    <a:gd name="T46" fmla="*/ 2147483647 w 483"/>
                    <a:gd name="T47" fmla="*/ 2147483647 h 260"/>
                    <a:gd name="T48" fmla="*/ 2147483647 w 483"/>
                    <a:gd name="T49" fmla="*/ 2147483647 h 260"/>
                    <a:gd name="T50" fmla="*/ 2147483647 w 483"/>
                    <a:gd name="T51" fmla="*/ 2147483647 h 260"/>
                    <a:gd name="T52" fmla="*/ 2147483647 w 483"/>
                    <a:gd name="T53" fmla="*/ 2147483647 h 260"/>
                    <a:gd name="T54" fmla="*/ 2147483647 w 483"/>
                    <a:gd name="T55" fmla="*/ 2147483647 h 260"/>
                    <a:gd name="T56" fmla="*/ 2147483647 w 483"/>
                    <a:gd name="T57" fmla="*/ 2147483647 h 260"/>
                    <a:gd name="T58" fmla="*/ 2147483647 w 483"/>
                    <a:gd name="T59" fmla="*/ 2147483647 h 260"/>
                    <a:gd name="T60" fmla="*/ 2147483647 w 483"/>
                    <a:gd name="T61" fmla="*/ 2147483647 h 260"/>
                    <a:gd name="T62" fmla="*/ 2147483647 w 483"/>
                    <a:gd name="T63" fmla="*/ 2147483647 h 260"/>
                    <a:gd name="T64" fmla="*/ 2147483647 w 483"/>
                    <a:gd name="T65" fmla="*/ 2147483647 h 260"/>
                    <a:gd name="T66" fmla="*/ 2147483647 w 483"/>
                    <a:gd name="T67" fmla="*/ 2147483647 h 260"/>
                    <a:gd name="T68" fmla="*/ 2147483647 w 483"/>
                    <a:gd name="T69" fmla="*/ 2147483647 h 260"/>
                    <a:gd name="T70" fmla="*/ 2147483647 w 483"/>
                    <a:gd name="T71" fmla="*/ 2147483647 h 260"/>
                    <a:gd name="T72" fmla="*/ 2147483647 w 483"/>
                    <a:gd name="T73" fmla="*/ 2147483647 h 260"/>
                    <a:gd name="T74" fmla="*/ 2147483647 w 483"/>
                    <a:gd name="T75" fmla="*/ 2147483647 h 260"/>
                    <a:gd name="T76" fmla="*/ 2147483647 w 483"/>
                    <a:gd name="T77" fmla="*/ 2147483647 h 260"/>
                    <a:gd name="T78" fmla="*/ 2147483647 w 483"/>
                    <a:gd name="T79" fmla="*/ 2147483647 h 260"/>
                    <a:gd name="T80" fmla="*/ 2147483647 w 483"/>
                    <a:gd name="T81" fmla="*/ 2147483647 h 260"/>
                    <a:gd name="T82" fmla="*/ 2147483647 w 483"/>
                    <a:gd name="T83" fmla="*/ 2147483647 h 260"/>
                    <a:gd name="T84" fmla="*/ 2147483647 w 483"/>
                    <a:gd name="T85" fmla="*/ 2147483647 h 260"/>
                    <a:gd name="T86" fmla="*/ 2147483647 w 483"/>
                    <a:gd name="T87" fmla="*/ 2147483647 h 260"/>
                    <a:gd name="T88" fmla="*/ 2147483647 w 483"/>
                    <a:gd name="T89" fmla="*/ 2147483647 h 260"/>
                    <a:gd name="T90" fmla="*/ 2147483647 w 483"/>
                    <a:gd name="T91" fmla="*/ 2147483647 h 260"/>
                    <a:gd name="T92" fmla="*/ 2147483647 w 483"/>
                    <a:gd name="T93" fmla="*/ 2147483647 h 260"/>
                    <a:gd name="T94" fmla="*/ 2147483647 w 483"/>
                    <a:gd name="T95" fmla="*/ 2147483647 h 260"/>
                    <a:gd name="T96" fmla="*/ 2147483647 w 483"/>
                    <a:gd name="T97" fmla="*/ 2147483647 h 260"/>
                    <a:gd name="T98" fmla="*/ 2147483647 w 483"/>
                    <a:gd name="T99" fmla="*/ 2147483647 h 260"/>
                    <a:gd name="T100" fmla="*/ 2147483647 w 483"/>
                    <a:gd name="T101" fmla="*/ 2147483647 h 260"/>
                    <a:gd name="T102" fmla="*/ 2147483647 w 483"/>
                    <a:gd name="T103" fmla="*/ 2147483647 h 260"/>
                    <a:gd name="T104" fmla="*/ 2147483647 w 483"/>
                    <a:gd name="T105" fmla="*/ 2147483647 h 260"/>
                    <a:gd name="T106" fmla="*/ 2147483647 w 483"/>
                    <a:gd name="T107" fmla="*/ 2147483647 h 260"/>
                    <a:gd name="T108" fmla="*/ 2147483647 w 483"/>
                    <a:gd name="T109" fmla="*/ 2147483647 h 260"/>
                    <a:gd name="T110" fmla="*/ 2147483647 w 483"/>
                    <a:gd name="T111" fmla="*/ 2147483647 h 260"/>
                    <a:gd name="T112" fmla="*/ 2147483647 w 483"/>
                    <a:gd name="T113" fmla="*/ 2147483647 h 260"/>
                    <a:gd name="T114" fmla="*/ 2147483647 w 483"/>
                    <a:gd name="T115" fmla="*/ 2147483647 h 260"/>
                    <a:gd name="T116" fmla="*/ 2147483647 w 483"/>
                    <a:gd name="T117" fmla="*/ 2147483647 h 260"/>
                    <a:gd name="T118" fmla="*/ 2147483647 w 483"/>
                    <a:gd name="T119" fmla="*/ 2147483647 h 260"/>
                    <a:gd name="T120" fmla="*/ 2147483647 w 483"/>
                    <a:gd name="T121" fmla="*/ 2147483647 h 260"/>
                    <a:gd name="T122" fmla="*/ 2147483647 w 483"/>
                    <a:gd name="T123" fmla="*/ 2147483647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3" h="260">
                      <a:moveTo>
                        <a:pt x="482" y="127"/>
                      </a:moveTo>
                      <a:cubicBezTo>
                        <a:pt x="483" y="96"/>
                        <a:pt x="483" y="96"/>
                        <a:pt x="483" y="96"/>
                      </a:cubicBezTo>
                      <a:cubicBezTo>
                        <a:pt x="480" y="95"/>
                        <a:pt x="480" y="95"/>
                        <a:pt x="480" y="95"/>
                      </a:cubicBezTo>
                      <a:cubicBezTo>
                        <a:pt x="478" y="94"/>
                        <a:pt x="478" y="94"/>
                        <a:pt x="478" y="94"/>
                      </a:cubicBezTo>
                      <a:cubicBezTo>
                        <a:pt x="478" y="94"/>
                        <a:pt x="474" y="90"/>
                        <a:pt x="474" y="90"/>
                      </a:cubicBezTo>
                      <a:cubicBezTo>
                        <a:pt x="473" y="89"/>
                        <a:pt x="470" y="89"/>
                        <a:pt x="470" y="89"/>
                      </a:cubicBezTo>
                      <a:cubicBezTo>
                        <a:pt x="463" y="88"/>
                        <a:pt x="463" y="88"/>
                        <a:pt x="463" y="88"/>
                      </a:cubicBezTo>
                      <a:cubicBezTo>
                        <a:pt x="459" y="87"/>
                        <a:pt x="459" y="87"/>
                        <a:pt x="459" y="87"/>
                      </a:cubicBezTo>
                      <a:cubicBezTo>
                        <a:pt x="456" y="87"/>
                        <a:pt x="456" y="87"/>
                        <a:pt x="456" y="87"/>
                      </a:cubicBezTo>
                      <a:cubicBezTo>
                        <a:pt x="454" y="87"/>
                        <a:pt x="454" y="87"/>
                        <a:pt x="454" y="87"/>
                      </a:cubicBezTo>
                      <a:cubicBezTo>
                        <a:pt x="455" y="95"/>
                        <a:pt x="455" y="95"/>
                        <a:pt x="455" y="95"/>
                      </a:cubicBezTo>
                      <a:cubicBezTo>
                        <a:pt x="455" y="95"/>
                        <a:pt x="451" y="97"/>
                        <a:pt x="451" y="97"/>
                      </a:cubicBezTo>
                      <a:cubicBezTo>
                        <a:pt x="450" y="97"/>
                        <a:pt x="448" y="94"/>
                        <a:pt x="448" y="94"/>
                      </a:cubicBezTo>
                      <a:cubicBezTo>
                        <a:pt x="445" y="91"/>
                        <a:pt x="445" y="91"/>
                        <a:pt x="445" y="91"/>
                      </a:cubicBezTo>
                      <a:cubicBezTo>
                        <a:pt x="445" y="89"/>
                        <a:pt x="445" y="89"/>
                        <a:pt x="445" y="89"/>
                      </a:cubicBezTo>
                      <a:cubicBezTo>
                        <a:pt x="440" y="89"/>
                        <a:pt x="440" y="89"/>
                        <a:pt x="440" y="89"/>
                      </a:cubicBezTo>
                      <a:cubicBezTo>
                        <a:pt x="437" y="90"/>
                        <a:pt x="437" y="90"/>
                        <a:pt x="437" y="90"/>
                      </a:cubicBezTo>
                      <a:cubicBezTo>
                        <a:pt x="431" y="89"/>
                        <a:pt x="431" y="89"/>
                        <a:pt x="431" y="89"/>
                      </a:cubicBezTo>
                      <a:cubicBezTo>
                        <a:pt x="426" y="89"/>
                        <a:pt x="426" y="89"/>
                        <a:pt x="426" y="89"/>
                      </a:cubicBezTo>
                      <a:cubicBezTo>
                        <a:pt x="423" y="90"/>
                        <a:pt x="423" y="90"/>
                        <a:pt x="423" y="90"/>
                      </a:cubicBezTo>
                      <a:cubicBezTo>
                        <a:pt x="419" y="87"/>
                        <a:pt x="419" y="87"/>
                        <a:pt x="419" y="87"/>
                      </a:cubicBezTo>
                      <a:cubicBezTo>
                        <a:pt x="419" y="80"/>
                        <a:pt x="419" y="80"/>
                        <a:pt x="419" y="80"/>
                      </a:cubicBezTo>
                      <a:cubicBezTo>
                        <a:pt x="413" y="77"/>
                        <a:pt x="413" y="77"/>
                        <a:pt x="413" y="77"/>
                      </a:cubicBezTo>
                      <a:cubicBezTo>
                        <a:pt x="403" y="77"/>
                        <a:pt x="403" y="77"/>
                        <a:pt x="403" y="77"/>
                      </a:cubicBezTo>
                      <a:cubicBezTo>
                        <a:pt x="394" y="77"/>
                        <a:pt x="394" y="77"/>
                        <a:pt x="394" y="77"/>
                      </a:cubicBezTo>
                      <a:cubicBezTo>
                        <a:pt x="393" y="75"/>
                        <a:pt x="393" y="75"/>
                        <a:pt x="393" y="75"/>
                      </a:cubicBezTo>
                      <a:cubicBezTo>
                        <a:pt x="392" y="72"/>
                        <a:pt x="392" y="72"/>
                        <a:pt x="392" y="72"/>
                      </a:cubicBezTo>
                      <a:cubicBezTo>
                        <a:pt x="386" y="69"/>
                        <a:pt x="386" y="69"/>
                        <a:pt x="386" y="69"/>
                      </a:cubicBezTo>
                      <a:cubicBezTo>
                        <a:pt x="386" y="64"/>
                        <a:pt x="386" y="64"/>
                        <a:pt x="386" y="64"/>
                      </a:cubicBezTo>
                      <a:cubicBezTo>
                        <a:pt x="362" y="59"/>
                        <a:pt x="362" y="59"/>
                        <a:pt x="362" y="59"/>
                      </a:cubicBezTo>
                      <a:cubicBezTo>
                        <a:pt x="361" y="61"/>
                        <a:pt x="361" y="61"/>
                        <a:pt x="361" y="61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7" y="71"/>
                        <a:pt x="357" y="71"/>
                        <a:pt x="357" y="71"/>
                      </a:cubicBezTo>
                      <a:cubicBezTo>
                        <a:pt x="351" y="73"/>
                        <a:pt x="351" y="73"/>
                        <a:pt x="351" y="73"/>
                      </a:cubicBezTo>
                      <a:cubicBezTo>
                        <a:pt x="347" y="72"/>
                        <a:pt x="347" y="72"/>
                        <a:pt x="347" y="72"/>
                      </a:cubicBezTo>
                      <a:cubicBezTo>
                        <a:pt x="342" y="70"/>
                        <a:pt x="342" y="70"/>
                        <a:pt x="342" y="70"/>
                      </a:cubicBezTo>
                      <a:cubicBezTo>
                        <a:pt x="340" y="72"/>
                        <a:pt x="340" y="72"/>
                        <a:pt x="340" y="72"/>
                      </a:cubicBezTo>
                      <a:cubicBezTo>
                        <a:pt x="336" y="71"/>
                        <a:pt x="336" y="71"/>
                        <a:pt x="336" y="71"/>
                      </a:cubicBezTo>
                      <a:cubicBezTo>
                        <a:pt x="332" y="68"/>
                        <a:pt x="332" y="68"/>
                        <a:pt x="332" y="68"/>
                      </a:cubicBezTo>
                      <a:cubicBezTo>
                        <a:pt x="331" y="74"/>
                        <a:pt x="331" y="74"/>
                        <a:pt x="331" y="74"/>
                      </a:cubicBezTo>
                      <a:cubicBezTo>
                        <a:pt x="328" y="78"/>
                        <a:pt x="328" y="78"/>
                        <a:pt x="328" y="78"/>
                      </a:cubicBezTo>
                      <a:cubicBezTo>
                        <a:pt x="323" y="73"/>
                        <a:pt x="323" y="73"/>
                        <a:pt x="323" y="73"/>
                      </a:cubicBezTo>
                      <a:cubicBezTo>
                        <a:pt x="320" y="67"/>
                        <a:pt x="320" y="67"/>
                        <a:pt x="320" y="67"/>
                      </a:cubicBezTo>
                      <a:cubicBezTo>
                        <a:pt x="323" y="60"/>
                        <a:pt x="323" y="60"/>
                        <a:pt x="323" y="60"/>
                      </a:cubicBezTo>
                      <a:cubicBezTo>
                        <a:pt x="323" y="57"/>
                        <a:pt x="323" y="57"/>
                        <a:pt x="323" y="57"/>
                      </a:cubicBezTo>
                      <a:cubicBezTo>
                        <a:pt x="320" y="52"/>
                        <a:pt x="320" y="52"/>
                        <a:pt x="320" y="52"/>
                      </a:cubicBezTo>
                      <a:cubicBezTo>
                        <a:pt x="316" y="51"/>
                        <a:pt x="316" y="51"/>
                        <a:pt x="316" y="51"/>
                      </a:cubicBezTo>
                      <a:cubicBezTo>
                        <a:pt x="312" y="51"/>
                        <a:pt x="312" y="51"/>
                        <a:pt x="312" y="51"/>
                      </a:cubicBezTo>
                      <a:cubicBezTo>
                        <a:pt x="310" y="49"/>
                        <a:pt x="310" y="49"/>
                        <a:pt x="310" y="49"/>
                      </a:cubicBezTo>
                      <a:cubicBezTo>
                        <a:pt x="306" y="46"/>
                        <a:pt x="306" y="46"/>
                        <a:pt x="306" y="46"/>
                      </a:cubicBezTo>
                      <a:cubicBezTo>
                        <a:pt x="303" y="50"/>
                        <a:pt x="303" y="50"/>
                        <a:pt x="303" y="50"/>
                      </a:cubicBezTo>
                      <a:cubicBezTo>
                        <a:pt x="301" y="55"/>
                        <a:pt x="301" y="55"/>
                        <a:pt x="301" y="55"/>
                      </a:cubicBezTo>
                      <a:cubicBezTo>
                        <a:pt x="292" y="55"/>
                        <a:pt x="292" y="55"/>
                        <a:pt x="292" y="55"/>
                      </a:cubicBezTo>
                      <a:cubicBezTo>
                        <a:pt x="287" y="53"/>
                        <a:pt x="287" y="53"/>
                        <a:pt x="287" y="53"/>
                      </a:cubicBezTo>
                      <a:cubicBezTo>
                        <a:pt x="286" y="49"/>
                        <a:pt x="286" y="49"/>
                        <a:pt x="286" y="49"/>
                      </a:cubicBezTo>
                      <a:cubicBezTo>
                        <a:pt x="277" y="49"/>
                        <a:pt x="277" y="49"/>
                        <a:pt x="277" y="49"/>
                      </a:cubicBezTo>
                      <a:cubicBezTo>
                        <a:pt x="272" y="52"/>
                        <a:pt x="272" y="52"/>
                        <a:pt x="272" y="52"/>
                      </a:cubicBezTo>
                      <a:cubicBezTo>
                        <a:pt x="271" y="49"/>
                        <a:pt x="271" y="49"/>
                        <a:pt x="271" y="49"/>
                      </a:cubicBezTo>
                      <a:cubicBezTo>
                        <a:pt x="268" y="45"/>
                        <a:pt x="268" y="45"/>
                        <a:pt x="268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53" y="52"/>
                        <a:pt x="253" y="52"/>
                        <a:pt x="253" y="52"/>
                      </a:cubicBezTo>
                      <a:cubicBezTo>
                        <a:pt x="247" y="57"/>
                        <a:pt x="247" y="57"/>
                        <a:pt x="247" y="57"/>
                      </a:cubicBezTo>
                      <a:cubicBezTo>
                        <a:pt x="251" y="51"/>
                        <a:pt x="251" y="51"/>
                        <a:pt x="251" y="51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66" y="35"/>
                        <a:pt x="266" y="35"/>
                        <a:pt x="266" y="35"/>
                      </a:cubicBezTo>
                      <a:cubicBezTo>
                        <a:pt x="270" y="29"/>
                        <a:pt x="270" y="29"/>
                        <a:pt x="270" y="29"/>
                      </a:cubicBezTo>
                      <a:cubicBezTo>
                        <a:pt x="268" y="19"/>
                        <a:pt x="268" y="19"/>
                        <a:pt x="268" y="19"/>
                      </a:cubicBezTo>
                      <a:cubicBezTo>
                        <a:pt x="260" y="12"/>
                        <a:pt x="260" y="12"/>
                        <a:pt x="260" y="12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4" y="8"/>
                        <a:pt x="254" y="8"/>
                        <a:pt x="254" y="8"/>
                      </a:cubicBezTo>
                      <a:cubicBezTo>
                        <a:pt x="249" y="1"/>
                        <a:pt x="249" y="1"/>
                        <a:pt x="249" y="1"/>
                      </a:cubicBezTo>
                      <a:cubicBezTo>
                        <a:pt x="249" y="1"/>
                        <a:pt x="242" y="0"/>
                        <a:pt x="241" y="0"/>
                      </a:cubicBezTo>
                      <a:cubicBezTo>
                        <a:pt x="241" y="1"/>
                        <a:pt x="233" y="9"/>
                        <a:pt x="233" y="9"/>
                      </a:cubicBezTo>
                      <a:cubicBezTo>
                        <a:pt x="231" y="16"/>
                        <a:pt x="231" y="16"/>
                        <a:pt x="231" y="16"/>
                      </a:cubicBezTo>
                      <a:cubicBezTo>
                        <a:pt x="222" y="22"/>
                        <a:pt x="222" y="22"/>
                        <a:pt x="222" y="22"/>
                      </a:cubicBezTo>
                      <a:cubicBezTo>
                        <a:pt x="216" y="19"/>
                        <a:pt x="216" y="19"/>
                        <a:pt x="216" y="19"/>
                      </a:cubicBezTo>
                      <a:cubicBezTo>
                        <a:pt x="206" y="23"/>
                        <a:pt x="206" y="23"/>
                        <a:pt x="206" y="23"/>
                      </a:cubicBezTo>
                      <a:cubicBezTo>
                        <a:pt x="195" y="29"/>
                        <a:pt x="195" y="29"/>
                        <a:pt x="195" y="29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90" y="35"/>
                        <a:pt x="189" y="46"/>
                        <a:pt x="188" y="46"/>
                      </a:cubicBezTo>
                      <a:cubicBezTo>
                        <a:pt x="187" y="46"/>
                        <a:pt x="172" y="50"/>
                        <a:pt x="172" y="50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71" y="63"/>
                        <a:pt x="170" y="64"/>
                      </a:cubicBezTo>
                      <a:cubicBezTo>
                        <a:pt x="170" y="64"/>
                        <a:pt x="167" y="63"/>
                        <a:pt x="167" y="63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2" y="61"/>
                        <a:pt x="160" y="65"/>
                        <a:pt x="158" y="66"/>
                      </a:cubicBezTo>
                      <a:cubicBezTo>
                        <a:pt x="155" y="67"/>
                        <a:pt x="155" y="62"/>
                        <a:pt x="155" y="62"/>
                      </a:cubicBezTo>
                      <a:cubicBezTo>
                        <a:pt x="152" y="59"/>
                        <a:pt x="152" y="59"/>
                        <a:pt x="152" y="59"/>
                      </a:cubicBezTo>
                      <a:cubicBezTo>
                        <a:pt x="150" y="59"/>
                        <a:pt x="150" y="59"/>
                        <a:pt x="150" y="59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70"/>
                        <a:pt x="148" y="70"/>
                      </a:cubicBezTo>
                      <a:cubicBezTo>
                        <a:pt x="149" y="71"/>
                        <a:pt x="148" y="79"/>
                        <a:pt x="148" y="79"/>
                      </a:cubicBezTo>
                      <a:cubicBezTo>
                        <a:pt x="145" y="80"/>
                        <a:pt x="145" y="80"/>
                        <a:pt x="145" y="80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3" y="58"/>
                        <a:pt x="143" y="58"/>
                        <a:pt x="143" y="58"/>
                      </a:cubicBezTo>
                      <a:cubicBezTo>
                        <a:pt x="137" y="56"/>
                        <a:pt x="137" y="56"/>
                        <a:pt x="137" y="56"/>
                      </a:cubicBezTo>
                      <a:cubicBezTo>
                        <a:pt x="131" y="56"/>
                        <a:pt x="131" y="56"/>
                        <a:pt x="131" y="56"/>
                      </a:cubicBezTo>
                      <a:cubicBezTo>
                        <a:pt x="128" y="70"/>
                        <a:pt x="128" y="70"/>
                        <a:pt x="128" y="70"/>
                      </a:cubicBezTo>
                      <a:cubicBezTo>
                        <a:pt x="125" y="73"/>
                        <a:pt x="125" y="73"/>
                        <a:pt x="125" y="73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6" y="88"/>
                        <a:pt x="126" y="88"/>
                        <a:pt x="126" y="88"/>
                      </a:cubicBezTo>
                      <a:cubicBezTo>
                        <a:pt x="132" y="94"/>
                        <a:pt x="132" y="94"/>
                        <a:pt x="132" y="94"/>
                      </a:cubicBezTo>
                      <a:cubicBezTo>
                        <a:pt x="128" y="101"/>
                        <a:pt x="128" y="101"/>
                        <a:pt x="128" y="101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13" y="88"/>
                        <a:pt x="113" y="88"/>
                        <a:pt x="113" y="88"/>
                      </a:cubicBezTo>
                      <a:cubicBezTo>
                        <a:pt x="108" y="88"/>
                        <a:pt x="108" y="88"/>
                        <a:pt x="108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4" y="95"/>
                        <a:pt x="104" y="95"/>
                        <a:pt x="104" y="95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98" y="95"/>
                        <a:pt x="98" y="95"/>
                        <a:pt x="98" y="95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89" y="98"/>
                        <a:pt x="89" y="98"/>
                        <a:pt x="89" y="98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66" y="106"/>
                        <a:pt x="66" y="106"/>
                        <a:pt x="66" y="106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59" y="100"/>
                        <a:pt x="59" y="100"/>
                        <a:pt x="59" y="100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2" y="118"/>
                        <a:pt x="52" y="118"/>
                        <a:pt x="52" y="118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38" y="123"/>
                        <a:pt x="38" y="123"/>
                        <a:pt x="38" y="123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39" y="129"/>
                        <a:pt x="39" y="129"/>
                      </a:cubicBezTo>
                      <a:cubicBezTo>
                        <a:pt x="38" y="128"/>
                        <a:pt x="33" y="128"/>
                        <a:pt x="33" y="128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3" y="135"/>
                        <a:pt x="33" y="135"/>
                        <a:pt x="33" y="135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1" y="123"/>
                        <a:pt x="21" y="123"/>
                        <a:pt x="21" y="123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5" y="113"/>
                        <a:pt x="15" y="113"/>
                        <a:pt x="15" y="113"/>
                      </a:cubicBezTo>
                      <a:cubicBezTo>
                        <a:pt x="14" y="111"/>
                        <a:pt x="14" y="111"/>
                        <a:pt x="14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22" y="113"/>
                        <a:pt x="22" y="113"/>
                      </a:cubicBezTo>
                      <a:cubicBezTo>
                        <a:pt x="23" y="113"/>
                        <a:pt x="24" y="116"/>
                        <a:pt x="24" y="116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8" y="117"/>
                        <a:pt x="38" y="117"/>
                        <a:pt x="38" y="117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3" y="87"/>
                        <a:pt x="13" y="87"/>
                        <a:pt x="13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3" y="100"/>
                        <a:pt x="3" y="100"/>
                        <a:pt x="3" y="100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8" y="107"/>
                        <a:pt x="8" y="107"/>
                        <a:pt x="8" y="107"/>
                      </a:cubicBezTo>
                      <a:cubicBezTo>
                        <a:pt x="4" y="112"/>
                        <a:pt x="4" y="112"/>
                        <a:pt x="4" y="112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6" y="127"/>
                        <a:pt x="6" y="127"/>
                        <a:pt x="6" y="127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7" y="131"/>
                        <a:pt x="7" y="131"/>
                      </a:cubicBezTo>
                      <a:cubicBezTo>
                        <a:pt x="8" y="131"/>
                        <a:pt x="9" y="133"/>
                        <a:pt x="9" y="133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10" y="140"/>
                        <a:pt x="10" y="140"/>
                        <a:pt x="10" y="140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1" y="143"/>
                        <a:pt x="11" y="143"/>
                        <a:pt x="11" y="143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2" y="157"/>
                        <a:pt x="2" y="157"/>
                        <a:pt x="2" y="157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4" y="163"/>
                        <a:pt x="4" y="163"/>
                        <a:pt x="4" y="163"/>
                      </a:cubicBezTo>
                      <a:cubicBezTo>
                        <a:pt x="1" y="163"/>
                        <a:pt x="1" y="163"/>
                        <a:pt x="1" y="163"/>
                      </a:cubicBezTo>
                      <a:cubicBezTo>
                        <a:pt x="2" y="164"/>
                        <a:pt x="2" y="164"/>
                        <a:pt x="2" y="164"/>
                      </a:cubicBezTo>
                      <a:cubicBezTo>
                        <a:pt x="1" y="168"/>
                        <a:pt x="1" y="168"/>
                        <a:pt x="1" y="168"/>
                      </a:cubicBezTo>
                      <a:cubicBezTo>
                        <a:pt x="1" y="171"/>
                        <a:pt x="1" y="171"/>
                        <a:pt x="1" y="171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2" y="183"/>
                        <a:pt x="2" y="183"/>
                        <a:pt x="2" y="183"/>
                      </a:cubicBezTo>
                      <a:cubicBezTo>
                        <a:pt x="6" y="185"/>
                        <a:pt x="6" y="185"/>
                        <a:pt x="6" y="185"/>
                      </a:cubicBezTo>
                      <a:cubicBezTo>
                        <a:pt x="9" y="186"/>
                        <a:pt x="9" y="186"/>
                        <a:pt x="9" y="186"/>
                      </a:cubicBezTo>
                      <a:cubicBezTo>
                        <a:pt x="13" y="195"/>
                        <a:pt x="13" y="195"/>
                        <a:pt x="13" y="195"/>
                      </a:cubicBezTo>
                      <a:cubicBezTo>
                        <a:pt x="16" y="197"/>
                        <a:pt x="16" y="197"/>
                        <a:pt x="16" y="197"/>
                      </a:cubicBezTo>
                      <a:cubicBezTo>
                        <a:pt x="15" y="199"/>
                        <a:pt x="15" y="199"/>
                        <a:pt x="15" y="199"/>
                      </a:cubicBezTo>
                      <a:cubicBezTo>
                        <a:pt x="12" y="201"/>
                        <a:pt x="12" y="201"/>
                        <a:pt x="12" y="201"/>
                      </a:cubicBezTo>
                      <a:cubicBezTo>
                        <a:pt x="13" y="204"/>
                        <a:pt x="13" y="204"/>
                        <a:pt x="13" y="204"/>
                      </a:cubicBezTo>
                      <a:cubicBezTo>
                        <a:pt x="15" y="205"/>
                        <a:pt x="15" y="205"/>
                        <a:pt x="15" y="205"/>
                      </a:cubicBezTo>
                      <a:cubicBezTo>
                        <a:pt x="18" y="205"/>
                        <a:pt x="18" y="205"/>
                        <a:pt x="18" y="205"/>
                      </a:cubicBezTo>
                      <a:cubicBezTo>
                        <a:pt x="21" y="208"/>
                        <a:pt x="21" y="208"/>
                        <a:pt x="21" y="208"/>
                      </a:cubicBezTo>
                      <a:cubicBezTo>
                        <a:pt x="22" y="209"/>
                        <a:pt x="22" y="209"/>
                        <a:pt x="22" y="209"/>
                      </a:cubicBezTo>
                      <a:cubicBezTo>
                        <a:pt x="34" y="214"/>
                        <a:pt x="34" y="214"/>
                        <a:pt x="34" y="214"/>
                      </a:cubicBezTo>
                      <a:cubicBezTo>
                        <a:pt x="35" y="214"/>
                        <a:pt x="35" y="214"/>
                        <a:pt x="35" y="214"/>
                      </a:cubicBez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ubicBezTo>
                        <a:pt x="30" y="223"/>
                        <a:pt x="30" y="223"/>
                        <a:pt x="30" y="223"/>
                      </a:cubicBezTo>
                      <a:cubicBezTo>
                        <a:pt x="28" y="225"/>
                        <a:pt x="28" y="225"/>
                        <a:pt x="28" y="225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6" y="232"/>
                        <a:pt x="26" y="232"/>
                        <a:pt x="26" y="232"/>
                      </a:cubicBezTo>
                      <a:cubicBezTo>
                        <a:pt x="29" y="236"/>
                        <a:pt x="29" y="236"/>
                        <a:pt x="29" y="236"/>
                      </a:cubicBezTo>
                      <a:cubicBezTo>
                        <a:pt x="35" y="239"/>
                        <a:pt x="35" y="239"/>
                        <a:pt x="35" y="239"/>
                      </a:cubicBezTo>
                      <a:cubicBezTo>
                        <a:pt x="40" y="244"/>
                        <a:pt x="40" y="244"/>
                        <a:pt x="40" y="244"/>
                      </a:cubicBezTo>
                      <a:cubicBezTo>
                        <a:pt x="40" y="247"/>
                        <a:pt x="40" y="247"/>
                        <a:pt x="40" y="247"/>
                      </a:cubicBezTo>
                      <a:cubicBezTo>
                        <a:pt x="42" y="248"/>
                        <a:pt x="42" y="248"/>
                        <a:pt x="42" y="248"/>
                      </a:cubicBezTo>
                      <a:cubicBezTo>
                        <a:pt x="45" y="248"/>
                        <a:pt x="45" y="248"/>
                        <a:pt x="45" y="248"/>
                      </a:cubicBezTo>
                      <a:cubicBezTo>
                        <a:pt x="47" y="250"/>
                        <a:pt x="47" y="250"/>
                        <a:pt x="47" y="250"/>
                      </a:cubicBezTo>
                      <a:cubicBezTo>
                        <a:pt x="50" y="255"/>
                        <a:pt x="50" y="255"/>
                        <a:pt x="50" y="255"/>
                      </a:cubicBezTo>
                      <a:cubicBezTo>
                        <a:pt x="49" y="256"/>
                        <a:pt x="49" y="256"/>
                        <a:pt x="49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56" y="259"/>
                        <a:pt x="56" y="259"/>
                        <a:pt x="56" y="259"/>
                      </a:cubicBezTo>
                      <a:cubicBezTo>
                        <a:pt x="59" y="256"/>
                        <a:pt x="59" y="256"/>
                        <a:pt x="59" y="256"/>
                      </a:cubicBezTo>
                      <a:cubicBezTo>
                        <a:pt x="61" y="258"/>
                        <a:pt x="61" y="258"/>
                        <a:pt x="61" y="258"/>
                      </a:cubicBezTo>
                      <a:cubicBezTo>
                        <a:pt x="61" y="260"/>
                        <a:pt x="61" y="260"/>
                        <a:pt x="61" y="260"/>
                      </a:cubicBezTo>
                      <a:cubicBezTo>
                        <a:pt x="62" y="260"/>
                        <a:pt x="62" y="260"/>
                        <a:pt x="62" y="260"/>
                      </a:cubicBezTo>
                      <a:cubicBezTo>
                        <a:pt x="64" y="257"/>
                        <a:pt x="64" y="257"/>
                        <a:pt x="64" y="257"/>
                      </a:cubicBezTo>
                      <a:cubicBezTo>
                        <a:pt x="67" y="253"/>
                        <a:pt x="67" y="253"/>
                        <a:pt x="67" y="253"/>
                      </a:cubicBezTo>
                      <a:cubicBezTo>
                        <a:pt x="67" y="253"/>
                        <a:pt x="64" y="244"/>
                        <a:pt x="63" y="244"/>
                      </a:cubicBezTo>
                      <a:cubicBezTo>
                        <a:pt x="62" y="243"/>
                        <a:pt x="56" y="235"/>
                        <a:pt x="56" y="235"/>
                      </a:cubicBezTo>
                      <a:cubicBezTo>
                        <a:pt x="59" y="229"/>
                        <a:pt x="59" y="229"/>
                        <a:pt x="59" y="229"/>
                      </a:cubicBezTo>
                      <a:cubicBezTo>
                        <a:pt x="63" y="226"/>
                        <a:pt x="63" y="226"/>
                        <a:pt x="63" y="226"/>
                      </a:cubicBezTo>
                      <a:cubicBezTo>
                        <a:pt x="63" y="225"/>
                        <a:pt x="63" y="225"/>
                        <a:pt x="63" y="225"/>
                      </a:cubicBezTo>
                      <a:cubicBezTo>
                        <a:pt x="64" y="226"/>
                        <a:pt x="64" y="226"/>
                        <a:pt x="64" y="226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0" y="222"/>
                        <a:pt x="60" y="222"/>
                        <a:pt x="60" y="222"/>
                      </a:cubicBezTo>
                      <a:cubicBezTo>
                        <a:pt x="63" y="214"/>
                        <a:pt x="63" y="214"/>
                        <a:pt x="63" y="214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82" y="209"/>
                        <a:pt x="82" y="209"/>
                        <a:pt x="82" y="209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93" y="211"/>
                        <a:pt x="93" y="211"/>
                        <a:pt x="93" y="211"/>
                      </a:cubicBezTo>
                      <a:cubicBezTo>
                        <a:pt x="100" y="213"/>
                        <a:pt x="100" y="213"/>
                        <a:pt x="100" y="213"/>
                      </a:cubicBezTo>
                      <a:cubicBezTo>
                        <a:pt x="107" y="211"/>
                        <a:pt x="107" y="211"/>
                        <a:pt x="107" y="211"/>
                      </a:cubicBezTo>
                      <a:cubicBezTo>
                        <a:pt x="105" y="205"/>
                        <a:pt x="105" y="205"/>
                        <a:pt x="105" y="205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22" y="191"/>
                        <a:pt x="122" y="191"/>
                        <a:pt x="122" y="191"/>
                      </a:cubicBezTo>
                      <a:cubicBezTo>
                        <a:pt x="134" y="189"/>
                        <a:pt x="134" y="189"/>
                        <a:pt x="134" y="189"/>
                      </a:cubicBezTo>
                      <a:cubicBezTo>
                        <a:pt x="142" y="198"/>
                        <a:pt x="142" y="198"/>
                        <a:pt x="142" y="198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6" y="194"/>
                        <a:pt x="156" y="194"/>
                        <a:pt x="156" y="194"/>
                      </a:cubicBezTo>
                      <a:cubicBezTo>
                        <a:pt x="160" y="203"/>
                        <a:pt x="160" y="203"/>
                        <a:pt x="160" y="203"/>
                      </a:cubicBezTo>
                      <a:cubicBezTo>
                        <a:pt x="164" y="212"/>
                        <a:pt x="164" y="212"/>
                        <a:pt x="164" y="212"/>
                      </a:cubicBezTo>
                      <a:cubicBezTo>
                        <a:pt x="174" y="212"/>
                        <a:pt x="174" y="212"/>
                        <a:pt x="174" y="212"/>
                      </a:cubicBezTo>
                      <a:cubicBezTo>
                        <a:pt x="182" y="216"/>
                        <a:pt x="182" y="216"/>
                        <a:pt x="182" y="216"/>
                      </a:cubicBezTo>
                      <a:cubicBezTo>
                        <a:pt x="189" y="217"/>
                        <a:pt x="189" y="217"/>
                        <a:pt x="189" y="217"/>
                      </a:cubicBezTo>
                      <a:cubicBezTo>
                        <a:pt x="189" y="223"/>
                        <a:pt x="189" y="223"/>
                        <a:pt x="189" y="223"/>
                      </a:cubicBezTo>
                      <a:cubicBezTo>
                        <a:pt x="191" y="222"/>
                        <a:pt x="191" y="222"/>
                        <a:pt x="191" y="222"/>
                      </a:cubicBezTo>
                      <a:cubicBezTo>
                        <a:pt x="192" y="223"/>
                        <a:pt x="192" y="223"/>
                        <a:pt x="192" y="223"/>
                      </a:cubicBezTo>
                      <a:cubicBezTo>
                        <a:pt x="194" y="219"/>
                        <a:pt x="194" y="219"/>
                        <a:pt x="194" y="219"/>
                      </a:cubicBezTo>
                      <a:cubicBezTo>
                        <a:pt x="201" y="214"/>
                        <a:pt x="201" y="214"/>
                        <a:pt x="201" y="214"/>
                      </a:cubicBezTo>
                      <a:cubicBezTo>
                        <a:pt x="212" y="213"/>
                        <a:pt x="212" y="213"/>
                        <a:pt x="212" y="213"/>
                      </a:cubicBezTo>
                      <a:cubicBezTo>
                        <a:pt x="220" y="217"/>
                        <a:pt x="220" y="217"/>
                        <a:pt x="220" y="217"/>
                      </a:cubicBezTo>
                      <a:cubicBezTo>
                        <a:pt x="224" y="211"/>
                        <a:pt x="224" y="211"/>
                        <a:pt x="224" y="211"/>
                      </a:cubicBezTo>
                      <a:cubicBezTo>
                        <a:pt x="228" y="206"/>
                        <a:pt x="228" y="206"/>
                        <a:pt x="228" y="206"/>
                      </a:cubicBezTo>
                      <a:cubicBezTo>
                        <a:pt x="240" y="211"/>
                        <a:pt x="240" y="211"/>
                        <a:pt x="240" y="211"/>
                      </a:cubicBezTo>
                      <a:cubicBezTo>
                        <a:pt x="243" y="215"/>
                        <a:pt x="243" y="215"/>
                        <a:pt x="243" y="215"/>
                      </a:cubicBezTo>
                      <a:cubicBezTo>
                        <a:pt x="253" y="215"/>
                        <a:pt x="253" y="215"/>
                        <a:pt x="253" y="215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75" y="216"/>
                        <a:pt x="275" y="216"/>
                        <a:pt x="275" y="216"/>
                      </a:cubicBezTo>
                      <a:cubicBezTo>
                        <a:pt x="282" y="218"/>
                        <a:pt x="282" y="218"/>
                        <a:pt x="282" y="218"/>
                      </a:cubicBezTo>
                      <a:cubicBezTo>
                        <a:pt x="283" y="216"/>
                        <a:pt x="283" y="216"/>
                        <a:pt x="283" y="216"/>
                      </a:cubicBezTo>
                      <a:cubicBezTo>
                        <a:pt x="289" y="216"/>
                        <a:pt x="289" y="216"/>
                        <a:pt x="289" y="216"/>
                      </a:cubicBezTo>
                      <a:cubicBezTo>
                        <a:pt x="295" y="205"/>
                        <a:pt x="295" y="205"/>
                        <a:pt x="295" y="205"/>
                      </a:cubicBezTo>
                      <a:cubicBezTo>
                        <a:pt x="298" y="200"/>
                        <a:pt x="298" y="200"/>
                        <a:pt x="298" y="200"/>
                      </a:cubicBezTo>
                      <a:cubicBezTo>
                        <a:pt x="307" y="200"/>
                        <a:pt x="307" y="200"/>
                        <a:pt x="307" y="200"/>
                      </a:cubicBezTo>
                      <a:cubicBezTo>
                        <a:pt x="317" y="218"/>
                        <a:pt x="317" y="218"/>
                        <a:pt x="317" y="218"/>
                      </a:cubicBezTo>
                      <a:cubicBezTo>
                        <a:pt x="325" y="220"/>
                        <a:pt x="325" y="220"/>
                        <a:pt x="325" y="220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4" y="238"/>
                        <a:pt x="334" y="238"/>
                        <a:pt x="334" y="238"/>
                      </a:cubicBezTo>
                      <a:cubicBezTo>
                        <a:pt x="329" y="239"/>
                        <a:pt x="329" y="239"/>
                        <a:pt x="329" y="239"/>
                      </a:cubicBezTo>
                      <a:cubicBezTo>
                        <a:pt x="326" y="250"/>
                        <a:pt x="326" y="250"/>
                        <a:pt x="326" y="250"/>
                      </a:cubicBezTo>
                      <a:cubicBezTo>
                        <a:pt x="327" y="250"/>
                        <a:pt x="327" y="250"/>
                        <a:pt x="327" y="250"/>
                      </a:cubicBezTo>
                      <a:cubicBezTo>
                        <a:pt x="329" y="250"/>
                        <a:pt x="329" y="250"/>
                        <a:pt x="329" y="250"/>
                      </a:cubicBezTo>
                      <a:cubicBezTo>
                        <a:pt x="331" y="249"/>
                        <a:pt x="331" y="249"/>
                        <a:pt x="331" y="249"/>
                      </a:cubicBezTo>
                      <a:cubicBezTo>
                        <a:pt x="332" y="249"/>
                        <a:pt x="332" y="249"/>
                        <a:pt x="332" y="249"/>
                      </a:cubicBezTo>
                      <a:cubicBezTo>
                        <a:pt x="335" y="250"/>
                        <a:pt x="335" y="250"/>
                        <a:pt x="335" y="250"/>
                      </a:cubicBezTo>
                      <a:cubicBezTo>
                        <a:pt x="342" y="245"/>
                        <a:pt x="342" y="245"/>
                        <a:pt x="342" y="245"/>
                      </a:cubicBezTo>
                      <a:cubicBezTo>
                        <a:pt x="345" y="241"/>
                        <a:pt x="345" y="241"/>
                        <a:pt x="345" y="241"/>
                      </a:cubicBezTo>
                      <a:cubicBezTo>
                        <a:pt x="353" y="230"/>
                        <a:pt x="353" y="230"/>
                        <a:pt x="353" y="230"/>
                      </a:cubicBezTo>
                      <a:cubicBezTo>
                        <a:pt x="357" y="223"/>
                        <a:pt x="357" y="223"/>
                        <a:pt x="357" y="223"/>
                      </a:cubicBezTo>
                      <a:cubicBezTo>
                        <a:pt x="358" y="214"/>
                        <a:pt x="358" y="214"/>
                        <a:pt x="358" y="214"/>
                      </a:cubicBezTo>
                      <a:cubicBezTo>
                        <a:pt x="360" y="203"/>
                        <a:pt x="360" y="203"/>
                        <a:pt x="360" y="203"/>
                      </a:cubicBezTo>
                      <a:cubicBezTo>
                        <a:pt x="360" y="199"/>
                        <a:pt x="360" y="199"/>
                        <a:pt x="360" y="199"/>
                      </a:cubicBezTo>
                      <a:cubicBezTo>
                        <a:pt x="355" y="194"/>
                        <a:pt x="355" y="194"/>
                        <a:pt x="355" y="194"/>
                      </a:cubicBezTo>
                      <a:cubicBezTo>
                        <a:pt x="355" y="194"/>
                        <a:pt x="349" y="198"/>
                        <a:pt x="349" y="198"/>
                      </a:cubicBezTo>
                      <a:cubicBezTo>
                        <a:pt x="348" y="198"/>
                        <a:pt x="346" y="196"/>
                        <a:pt x="346" y="196"/>
                      </a:cubicBezTo>
                      <a:cubicBezTo>
                        <a:pt x="344" y="192"/>
                        <a:pt x="344" y="192"/>
                        <a:pt x="344" y="192"/>
                      </a:cubicBezTo>
                      <a:cubicBezTo>
                        <a:pt x="341" y="192"/>
                        <a:pt x="341" y="192"/>
                        <a:pt x="341" y="192"/>
                      </a:cubicBezTo>
                      <a:cubicBezTo>
                        <a:pt x="344" y="190"/>
                        <a:pt x="344" y="190"/>
                        <a:pt x="344" y="190"/>
                      </a:cubicBezTo>
                      <a:cubicBezTo>
                        <a:pt x="349" y="185"/>
                        <a:pt x="349" y="185"/>
                        <a:pt x="349" y="185"/>
                      </a:cubicBezTo>
                      <a:cubicBezTo>
                        <a:pt x="353" y="180"/>
                        <a:pt x="353" y="180"/>
                        <a:pt x="353" y="180"/>
                      </a:cubicBezTo>
                      <a:cubicBezTo>
                        <a:pt x="354" y="178"/>
                        <a:pt x="354" y="178"/>
                        <a:pt x="354" y="178"/>
                      </a:cubicBezTo>
                      <a:cubicBezTo>
                        <a:pt x="367" y="165"/>
                        <a:pt x="367" y="165"/>
                        <a:pt x="367" y="165"/>
                      </a:cubicBezTo>
                      <a:cubicBezTo>
                        <a:pt x="371" y="164"/>
                        <a:pt x="371" y="164"/>
                        <a:pt x="371" y="164"/>
                      </a:cubicBezTo>
                      <a:cubicBezTo>
                        <a:pt x="381" y="164"/>
                        <a:pt x="381" y="164"/>
                        <a:pt x="381" y="164"/>
                      </a:cubicBezTo>
                      <a:cubicBezTo>
                        <a:pt x="386" y="163"/>
                        <a:pt x="386" y="163"/>
                        <a:pt x="386" y="163"/>
                      </a:cubicBezTo>
                      <a:cubicBezTo>
                        <a:pt x="392" y="165"/>
                        <a:pt x="392" y="165"/>
                        <a:pt x="392" y="165"/>
                      </a:cubicBezTo>
                      <a:cubicBezTo>
                        <a:pt x="392" y="168"/>
                        <a:pt x="392" y="168"/>
                        <a:pt x="392" y="168"/>
                      </a:cubicBezTo>
                      <a:cubicBezTo>
                        <a:pt x="392" y="168"/>
                        <a:pt x="400" y="166"/>
                        <a:pt x="401" y="166"/>
                      </a:cubicBezTo>
                      <a:cubicBezTo>
                        <a:pt x="401" y="167"/>
                        <a:pt x="403" y="166"/>
                        <a:pt x="403" y="166"/>
                      </a:cubicBezTo>
                      <a:cubicBezTo>
                        <a:pt x="402" y="164"/>
                        <a:pt x="402" y="164"/>
                        <a:pt x="402" y="164"/>
                      </a:cubicBezTo>
                      <a:cubicBezTo>
                        <a:pt x="403" y="159"/>
                        <a:pt x="403" y="159"/>
                        <a:pt x="403" y="159"/>
                      </a:cubicBezTo>
                      <a:cubicBezTo>
                        <a:pt x="406" y="153"/>
                        <a:pt x="406" y="153"/>
                        <a:pt x="406" y="153"/>
                      </a:cubicBezTo>
                      <a:cubicBezTo>
                        <a:pt x="411" y="149"/>
                        <a:pt x="411" y="149"/>
                        <a:pt x="411" y="149"/>
                      </a:cubicBezTo>
                      <a:cubicBezTo>
                        <a:pt x="419" y="150"/>
                        <a:pt x="419" y="150"/>
                        <a:pt x="419" y="150"/>
                      </a:cubicBezTo>
                      <a:cubicBezTo>
                        <a:pt x="421" y="155"/>
                        <a:pt x="421" y="155"/>
                        <a:pt x="421" y="155"/>
                      </a:cubicBezTo>
                      <a:cubicBezTo>
                        <a:pt x="426" y="151"/>
                        <a:pt x="426" y="151"/>
                        <a:pt x="426" y="151"/>
                      </a:cubicBezTo>
                      <a:cubicBezTo>
                        <a:pt x="433" y="144"/>
                        <a:pt x="433" y="144"/>
                        <a:pt x="433" y="144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27" y="158"/>
                        <a:pt x="427" y="158"/>
                        <a:pt x="427" y="158"/>
                      </a:cubicBezTo>
                      <a:cubicBezTo>
                        <a:pt x="423" y="160"/>
                        <a:pt x="423" y="160"/>
                        <a:pt x="423" y="160"/>
                      </a:cubicBezTo>
                      <a:cubicBezTo>
                        <a:pt x="419" y="166"/>
                        <a:pt x="419" y="166"/>
                        <a:pt x="419" y="166"/>
                      </a:cubicBezTo>
                      <a:cubicBezTo>
                        <a:pt x="416" y="171"/>
                        <a:pt x="416" y="171"/>
                        <a:pt x="416" y="171"/>
                      </a:cubicBezTo>
                      <a:cubicBezTo>
                        <a:pt x="416" y="171"/>
                        <a:pt x="411" y="173"/>
                        <a:pt x="411" y="174"/>
                      </a:cubicBezTo>
                      <a:cubicBezTo>
                        <a:pt x="410" y="174"/>
                        <a:pt x="409" y="175"/>
                        <a:pt x="409" y="175"/>
                      </a:cubicBezTo>
                      <a:cubicBezTo>
                        <a:pt x="405" y="186"/>
                        <a:pt x="405" y="186"/>
                        <a:pt x="405" y="186"/>
                      </a:cubicBezTo>
                      <a:cubicBezTo>
                        <a:pt x="410" y="210"/>
                        <a:pt x="410" y="210"/>
                        <a:pt x="410" y="210"/>
                      </a:cubicBezTo>
                      <a:cubicBezTo>
                        <a:pt x="416" y="202"/>
                        <a:pt x="416" y="202"/>
                        <a:pt x="416" y="202"/>
                      </a:cubicBezTo>
                      <a:cubicBezTo>
                        <a:pt x="418" y="201"/>
                        <a:pt x="418" y="201"/>
                        <a:pt x="418" y="201"/>
                      </a:cubicBezTo>
                      <a:cubicBezTo>
                        <a:pt x="420" y="196"/>
                        <a:pt x="420" y="196"/>
                        <a:pt x="420" y="196"/>
                      </a:cubicBezTo>
                      <a:cubicBezTo>
                        <a:pt x="422" y="193"/>
                        <a:pt x="422" y="193"/>
                        <a:pt x="422" y="193"/>
                      </a:cubicBezTo>
                      <a:cubicBezTo>
                        <a:pt x="426" y="191"/>
                        <a:pt x="426" y="191"/>
                        <a:pt x="426" y="191"/>
                      </a:cubicBezTo>
                      <a:cubicBezTo>
                        <a:pt x="426" y="186"/>
                        <a:pt x="426" y="186"/>
                        <a:pt x="426" y="186"/>
                      </a:cubicBezTo>
                      <a:cubicBezTo>
                        <a:pt x="427" y="184"/>
                        <a:pt x="427" y="184"/>
                        <a:pt x="427" y="184"/>
                      </a:cubicBezTo>
                      <a:cubicBezTo>
                        <a:pt x="429" y="177"/>
                        <a:pt x="429" y="177"/>
                        <a:pt x="429" y="177"/>
                      </a:cubicBezTo>
                      <a:cubicBezTo>
                        <a:pt x="429" y="175"/>
                        <a:pt x="429" y="175"/>
                        <a:pt x="429" y="175"/>
                      </a:cubicBezTo>
                      <a:cubicBezTo>
                        <a:pt x="426" y="174"/>
                        <a:pt x="426" y="174"/>
                        <a:pt x="426" y="174"/>
                      </a:cubicBezTo>
                      <a:cubicBezTo>
                        <a:pt x="430" y="165"/>
                        <a:pt x="430" y="165"/>
                        <a:pt x="430" y="165"/>
                      </a:cubicBezTo>
                      <a:cubicBezTo>
                        <a:pt x="432" y="162"/>
                        <a:pt x="432" y="162"/>
                        <a:pt x="432" y="162"/>
                      </a:cubicBezTo>
                      <a:cubicBezTo>
                        <a:pt x="435" y="161"/>
                        <a:pt x="435" y="161"/>
                        <a:pt x="435" y="161"/>
                      </a:cubicBezTo>
                      <a:cubicBezTo>
                        <a:pt x="438" y="160"/>
                        <a:pt x="438" y="160"/>
                        <a:pt x="438" y="160"/>
                      </a:cubicBezTo>
                      <a:cubicBezTo>
                        <a:pt x="439" y="162"/>
                        <a:pt x="439" y="162"/>
                        <a:pt x="439" y="162"/>
                      </a:cubicBezTo>
                      <a:cubicBezTo>
                        <a:pt x="446" y="157"/>
                        <a:pt x="446" y="157"/>
                        <a:pt x="446" y="157"/>
                      </a:cubicBezTo>
                      <a:cubicBezTo>
                        <a:pt x="446" y="157"/>
                        <a:pt x="452" y="162"/>
                        <a:pt x="452" y="162"/>
                      </a:cubicBezTo>
                      <a:cubicBezTo>
                        <a:pt x="453" y="162"/>
                        <a:pt x="454" y="157"/>
                        <a:pt x="454" y="157"/>
                      </a:cubicBezTo>
                      <a:cubicBezTo>
                        <a:pt x="457" y="156"/>
                        <a:pt x="457" y="156"/>
                        <a:pt x="457" y="156"/>
                      </a:cubicBezTo>
                      <a:cubicBezTo>
                        <a:pt x="457" y="156"/>
                        <a:pt x="463" y="150"/>
                        <a:pt x="464" y="149"/>
                      </a:cubicBezTo>
                      <a:cubicBezTo>
                        <a:pt x="464" y="149"/>
                        <a:pt x="472" y="145"/>
                        <a:pt x="472" y="145"/>
                      </a:cubicBezTo>
                      <a:cubicBezTo>
                        <a:pt x="473" y="145"/>
                        <a:pt x="476" y="145"/>
                        <a:pt x="476" y="145"/>
                      </a:cubicBezTo>
                      <a:cubicBezTo>
                        <a:pt x="480" y="146"/>
                        <a:pt x="480" y="146"/>
                        <a:pt x="480" y="146"/>
                      </a:cubicBezTo>
                      <a:cubicBezTo>
                        <a:pt x="480" y="144"/>
                        <a:pt x="480" y="144"/>
                        <a:pt x="480" y="144"/>
                      </a:cubicBezTo>
                      <a:cubicBezTo>
                        <a:pt x="479" y="140"/>
                        <a:pt x="479" y="140"/>
                        <a:pt x="479" y="140"/>
                      </a:cubicBezTo>
                      <a:cubicBezTo>
                        <a:pt x="478" y="135"/>
                        <a:pt x="478" y="135"/>
                        <a:pt x="478" y="135"/>
                      </a:cubicBezTo>
                      <a:cubicBezTo>
                        <a:pt x="474" y="131"/>
                        <a:pt x="474" y="131"/>
                        <a:pt x="474" y="131"/>
                      </a:cubicBezTo>
                      <a:cubicBezTo>
                        <a:pt x="477" y="129"/>
                        <a:pt x="477" y="129"/>
                        <a:pt x="477" y="129"/>
                      </a:cubicBezTo>
                      <a:lnTo>
                        <a:pt x="482" y="1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8" name="Freeform 337"/>
                <p:cNvSpPr>
                  <a:spLocks/>
                </p:cNvSpPr>
                <p:nvPr/>
              </p:nvSpPr>
              <p:spPr bwMode="auto">
                <a:xfrm>
                  <a:off x="5768975" y="3667125"/>
                  <a:ext cx="71438" cy="7938"/>
                </a:xfrm>
                <a:custGeom>
                  <a:avLst/>
                  <a:gdLst>
                    <a:gd name="T0" fmla="*/ 2147483647 w 54"/>
                    <a:gd name="T1" fmla="*/ 2147483647 h 6"/>
                    <a:gd name="T2" fmla="*/ 2147483647 w 54"/>
                    <a:gd name="T3" fmla="*/ 2147483647 h 6"/>
                    <a:gd name="T4" fmla="*/ 2147483647 w 54"/>
                    <a:gd name="T5" fmla="*/ 0 h 6"/>
                    <a:gd name="T6" fmla="*/ 0 w 54"/>
                    <a:gd name="T7" fmla="*/ 2147483647 h 6"/>
                    <a:gd name="T8" fmla="*/ 2147483647 w 54"/>
                    <a:gd name="T9" fmla="*/ 2147483647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">
                      <a:moveTo>
                        <a:pt x="6" y="6"/>
                      </a:moveTo>
                      <a:lnTo>
                        <a:pt x="30" y="6"/>
                      </a:lnTo>
                      <a:lnTo>
                        <a:pt x="54" y="0"/>
                      </a:lnTo>
                      <a:lnTo>
                        <a:pt x="0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9" name="Freeform 338"/>
                <p:cNvSpPr>
                  <a:spLocks/>
                </p:cNvSpPr>
                <p:nvPr/>
              </p:nvSpPr>
              <p:spPr bwMode="auto">
                <a:xfrm>
                  <a:off x="5659438" y="3009900"/>
                  <a:ext cx="1011237" cy="709613"/>
                </a:xfrm>
                <a:custGeom>
                  <a:avLst/>
                  <a:gdLst>
                    <a:gd name="T0" fmla="*/ 2147483647 w 129"/>
                    <a:gd name="T1" fmla="*/ 2147483647 h 91"/>
                    <a:gd name="T2" fmla="*/ 2147483647 w 129"/>
                    <a:gd name="T3" fmla="*/ 2147483647 h 91"/>
                    <a:gd name="T4" fmla="*/ 2147483647 w 129"/>
                    <a:gd name="T5" fmla="*/ 2147483647 h 91"/>
                    <a:gd name="T6" fmla="*/ 2147483647 w 129"/>
                    <a:gd name="T7" fmla="*/ 2147483647 h 91"/>
                    <a:gd name="T8" fmla="*/ 2147483647 w 129"/>
                    <a:gd name="T9" fmla="*/ 2147483647 h 91"/>
                    <a:gd name="T10" fmla="*/ 2147483647 w 129"/>
                    <a:gd name="T11" fmla="*/ 2147483647 h 91"/>
                    <a:gd name="T12" fmla="*/ 2147483647 w 129"/>
                    <a:gd name="T13" fmla="*/ 2147483647 h 91"/>
                    <a:gd name="T14" fmla="*/ 2147483647 w 129"/>
                    <a:gd name="T15" fmla="*/ 2147483647 h 91"/>
                    <a:gd name="T16" fmla="*/ 2147483647 w 129"/>
                    <a:gd name="T17" fmla="*/ 2147483647 h 91"/>
                    <a:gd name="T18" fmla="*/ 2147483647 w 129"/>
                    <a:gd name="T19" fmla="*/ 2147483647 h 91"/>
                    <a:gd name="T20" fmla="*/ 2147483647 w 129"/>
                    <a:gd name="T21" fmla="*/ 2147483647 h 91"/>
                    <a:gd name="T22" fmla="*/ 2147483647 w 129"/>
                    <a:gd name="T23" fmla="*/ 2147483647 h 91"/>
                    <a:gd name="T24" fmla="*/ 2147483647 w 129"/>
                    <a:gd name="T25" fmla="*/ 2147483647 h 91"/>
                    <a:gd name="T26" fmla="*/ 2147483647 w 129"/>
                    <a:gd name="T27" fmla="*/ 2147483647 h 91"/>
                    <a:gd name="T28" fmla="*/ 2147483647 w 129"/>
                    <a:gd name="T29" fmla="*/ 2147483647 h 91"/>
                    <a:gd name="T30" fmla="*/ 0 w 129"/>
                    <a:gd name="T31" fmla="*/ 2147483647 h 91"/>
                    <a:gd name="T32" fmla="*/ 2147483647 w 129"/>
                    <a:gd name="T33" fmla="*/ 2147483647 h 91"/>
                    <a:gd name="T34" fmla="*/ 2147483647 w 129"/>
                    <a:gd name="T35" fmla="*/ 2147483647 h 91"/>
                    <a:gd name="T36" fmla="*/ 2147483647 w 129"/>
                    <a:gd name="T37" fmla="*/ 2147483647 h 91"/>
                    <a:gd name="T38" fmla="*/ 2147483647 w 129"/>
                    <a:gd name="T39" fmla="*/ 2147483647 h 91"/>
                    <a:gd name="T40" fmla="*/ 2147483647 w 129"/>
                    <a:gd name="T41" fmla="*/ 2147483647 h 91"/>
                    <a:gd name="T42" fmla="*/ 2147483647 w 129"/>
                    <a:gd name="T43" fmla="*/ 2147483647 h 91"/>
                    <a:gd name="T44" fmla="*/ 2147483647 w 129"/>
                    <a:gd name="T45" fmla="*/ 2147483647 h 91"/>
                    <a:gd name="T46" fmla="*/ 2147483647 w 129"/>
                    <a:gd name="T47" fmla="*/ 2147483647 h 91"/>
                    <a:gd name="T48" fmla="*/ 2147483647 w 129"/>
                    <a:gd name="T49" fmla="*/ 2147483647 h 91"/>
                    <a:gd name="T50" fmla="*/ 2147483647 w 129"/>
                    <a:gd name="T51" fmla="*/ 2147483647 h 91"/>
                    <a:gd name="T52" fmla="*/ 2147483647 w 129"/>
                    <a:gd name="T53" fmla="*/ 2147483647 h 91"/>
                    <a:gd name="T54" fmla="*/ 2147483647 w 129"/>
                    <a:gd name="T55" fmla="*/ 2147483647 h 91"/>
                    <a:gd name="T56" fmla="*/ 2147483647 w 129"/>
                    <a:gd name="T57" fmla="*/ 2147483647 h 91"/>
                    <a:gd name="T58" fmla="*/ 2147483647 w 129"/>
                    <a:gd name="T59" fmla="*/ 2147483647 h 91"/>
                    <a:gd name="T60" fmla="*/ 2147483647 w 129"/>
                    <a:gd name="T61" fmla="*/ 2147483647 h 91"/>
                    <a:gd name="T62" fmla="*/ 2147483647 w 129"/>
                    <a:gd name="T63" fmla="*/ 2147483647 h 91"/>
                    <a:gd name="T64" fmla="*/ 2147483647 w 129"/>
                    <a:gd name="T65" fmla="*/ 2147483647 h 91"/>
                    <a:gd name="T66" fmla="*/ 2147483647 w 129"/>
                    <a:gd name="T67" fmla="*/ 2147483647 h 91"/>
                    <a:gd name="T68" fmla="*/ 2147483647 w 129"/>
                    <a:gd name="T69" fmla="*/ 2147483647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29" h="91">
                      <a:moveTo>
                        <a:pt x="89" y="79"/>
                      </a:move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8" y="73"/>
                        <a:pt x="88" y="73"/>
                        <a:pt x="88" y="73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5" y="63"/>
                        <a:pt x="105" y="63"/>
                        <a:pt x="105" y="63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9" y="34"/>
                        <a:pt x="129" y="34"/>
                        <a:pt x="129" y="34"/>
                      </a:cubicBezTo>
                      <a:cubicBezTo>
                        <a:pt x="129" y="29"/>
                        <a:pt x="129" y="29"/>
                        <a:pt x="129" y="29"/>
                      </a:cubicBezTo>
                      <a:cubicBezTo>
                        <a:pt x="122" y="27"/>
                        <a:pt x="122" y="27"/>
                        <a:pt x="122" y="27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20" y="62"/>
                        <a:pt x="20" y="63"/>
                      </a:cubicBezTo>
                      <a:cubicBezTo>
                        <a:pt x="20" y="64"/>
                        <a:pt x="20" y="72"/>
                        <a:pt x="20" y="72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8" y="82"/>
                        <a:pt x="38" y="82"/>
                        <a:pt x="38" y="82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8" y="90"/>
                        <a:pt x="48" y="90"/>
                        <a:pt x="48" y="90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8" y="87"/>
                        <a:pt x="58" y="87"/>
                        <a:pt x="58" y="87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6" y="83"/>
                        <a:pt x="66" y="83"/>
                        <a:pt x="66" y="83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4" y="82"/>
                        <a:pt x="74" y="82"/>
                        <a:pt x="74" y="82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lnTo>
                        <a:pt x="89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0" name="Freeform 339"/>
                <p:cNvSpPr>
                  <a:spLocks/>
                </p:cNvSpPr>
                <p:nvPr/>
              </p:nvSpPr>
              <p:spPr bwMode="auto">
                <a:xfrm>
                  <a:off x="5721350" y="3643313"/>
                  <a:ext cx="22225" cy="14287"/>
                </a:xfrm>
                <a:custGeom>
                  <a:avLst/>
                  <a:gdLst>
                    <a:gd name="T0" fmla="*/ 0 w 18"/>
                    <a:gd name="T1" fmla="*/ 0 h 12"/>
                    <a:gd name="T2" fmla="*/ 0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2147483647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1" name="Rectangle 340"/>
                <p:cNvSpPr>
                  <a:spLocks noChangeArrowheads="1"/>
                </p:cNvSpPr>
                <p:nvPr/>
              </p:nvSpPr>
              <p:spPr bwMode="auto">
                <a:xfrm>
                  <a:off x="4903788" y="3275013"/>
                  <a:ext cx="9525" cy="1587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92" name="Freeform 347"/>
                <p:cNvSpPr>
                  <a:spLocks/>
                </p:cNvSpPr>
                <p:nvPr/>
              </p:nvSpPr>
              <p:spPr bwMode="auto">
                <a:xfrm>
                  <a:off x="4616450" y="2119313"/>
                  <a:ext cx="649288" cy="766762"/>
                </a:xfrm>
                <a:custGeom>
                  <a:avLst/>
                  <a:gdLst>
                    <a:gd name="T0" fmla="*/ 2147483647 w 83"/>
                    <a:gd name="T1" fmla="*/ 2147483647 h 98"/>
                    <a:gd name="T2" fmla="*/ 2147483647 w 83"/>
                    <a:gd name="T3" fmla="*/ 2147483647 h 98"/>
                    <a:gd name="T4" fmla="*/ 2147483647 w 83"/>
                    <a:gd name="T5" fmla="*/ 2147483647 h 98"/>
                    <a:gd name="T6" fmla="*/ 2147483647 w 83"/>
                    <a:gd name="T7" fmla="*/ 2147483647 h 98"/>
                    <a:gd name="T8" fmla="*/ 2147483647 w 83"/>
                    <a:gd name="T9" fmla="*/ 2147483647 h 98"/>
                    <a:gd name="T10" fmla="*/ 2147483647 w 83"/>
                    <a:gd name="T11" fmla="*/ 2147483647 h 98"/>
                    <a:gd name="T12" fmla="*/ 2147483647 w 83"/>
                    <a:gd name="T13" fmla="*/ 2147483647 h 98"/>
                    <a:gd name="T14" fmla="*/ 2147483647 w 83"/>
                    <a:gd name="T15" fmla="*/ 2147483647 h 98"/>
                    <a:gd name="T16" fmla="*/ 2147483647 w 83"/>
                    <a:gd name="T17" fmla="*/ 2147483647 h 98"/>
                    <a:gd name="T18" fmla="*/ 2147483647 w 83"/>
                    <a:gd name="T19" fmla="*/ 2147483647 h 98"/>
                    <a:gd name="T20" fmla="*/ 2147483647 w 83"/>
                    <a:gd name="T21" fmla="*/ 2147483647 h 98"/>
                    <a:gd name="T22" fmla="*/ 2147483647 w 83"/>
                    <a:gd name="T23" fmla="*/ 2147483647 h 98"/>
                    <a:gd name="T24" fmla="*/ 2147483647 w 83"/>
                    <a:gd name="T25" fmla="*/ 2147483647 h 98"/>
                    <a:gd name="T26" fmla="*/ 2147483647 w 83"/>
                    <a:gd name="T27" fmla="*/ 2147483647 h 98"/>
                    <a:gd name="T28" fmla="*/ 2147483647 w 83"/>
                    <a:gd name="T29" fmla="*/ 2147483647 h 98"/>
                    <a:gd name="T30" fmla="*/ 2147483647 w 83"/>
                    <a:gd name="T31" fmla="*/ 2147483647 h 98"/>
                    <a:gd name="T32" fmla="*/ 2147483647 w 83"/>
                    <a:gd name="T33" fmla="*/ 2147483647 h 98"/>
                    <a:gd name="T34" fmla="*/ 2147483647 w 83"/>
                    <a:gd name="T35" fmla="*/ 2147483647 h 98"/>
                    <a:gd name="T36" fmla="*/ 2147483647 w 83"/>
                    <a:gd name="T37" fmla="*/ 2147483647 h 98"/>
                    <a:gd name="T38" fmla="*/ 2147483647 w 83"/>
                    <a:gd name="T39" fmla="*/ 2147483647 h 98"/>
                    <a:gd name="T40" fmla="*/ 2147483647 w 83"/>
                    <a:gd name="T41" fmla="*/ 2147483647 h 98"/>
                    <a:gd name="T42" fmla="*/ 2147483647 w 83"/>
                    <a:gd name="T43" fmla="*/ 2147483647 h 98"/>
                    <a:gd name="T44" fmla="*/ 2147483647 w 83"/>
                    <a:gd name="T45" fmla="*/ 2147483647 h 98"/>
                    <a:gd name="T46" fmla="*/ 2147483647 w 83"/>
                    <a:gd name="T47" fmla="*/ 2147483647 h 98"/>
                    <a:gd name="T48" fmla="*/ 2147483647 w 83"/>
                    <a:gd name="T49" fmla="*/ 2147483647 h 98"/>
                    <a:gd name="T50" fmla="*/ 2147483647 w 83"/>
                    <a:gd name="T51" fmla="*/ 0 h 98"/>
                    <a:gd name="T52" fmla="*/ 2147483647 w 83"/>
                    <a:gd name="T53" fmla="*/ 2147483647 h 98"/>
                    <a:gd name="T54" fmla="*/ 2147483647 w 83"/>
                    <a:gd name="T55" fmla="*/ 2147483647 h 98"/>
                    <a:gd name="T56" fmla="*/ 2147483647 w 83"/>
                    <a:gd name="T57" fmla="*/ 2147483647 h 98"/>
                    <a:gd name="T58" fmla="*/ 2147483647 w 83"/>
                    <a:gd name="T59" fmla="*/ 2147483647 h 98"/>
                    <a:gd name="T60" fmla="*/ 2147483647 w 83"/>
                    <a:gd name="T61" fmla="*/ 2147483647 h 98"/>
                    <a:gd name="T62" fmla="*/ 2147483647 w 83"/>
                    <a:gd name="T63" fmla="*/ 2147483647 h 98"/>
                    <a:gd name="T64" fmla="*/ 2147483647 w 83"/>
                    <a:gd name="T65" fmla="*/ 2147483647 h 98"/>
                    <a:gd name="T66" fmla="*/ 2147483647 w 83"/>
                    <a:gd name="T67" fmla="*/ 2147483647 h 98"/>
                    <a:gd name="T68" fmla="*/ 2147483647 w 83"/>
                    <a:gd name="T69" fmla="*/ 2147483647 h 98"/>
                    <a:gd name="T70" fmla="*/ 2147483647 w 83"/>
                    <a:gd name="T71" fmla="*/ 2147483647 h 98"/>
                    <a:gd name="T72" fmla="*/ 2147483647 w 83"/>
                    <a:gd name="T73" fmla="*/ 2147483647 h 98"/>
                    <a:gd name="T74" fmla="*/ 2147483647 w 83"/>
                    <a:gd name="T75" fmla="*/ 2147483647 h 98"/>
                    <a:gd name="T76" fmla="*/ 2147483647 w 83"/>
                    <a:gd name="T77" fmla="*/ 2147483647 h 98"/>
                    <a:gd name="T78" fmla="*/ 2147483647 w 83"/>
                    <a:gd name="T79" fmla="*/ 2147483647 h 98"/>
                    <a:gd name="T80" fmla="*/ 2147483647 w 83"/>
                    <a:gd name="T81" fmla="*/ 2147483647 h 98"/>
                    <a:gd name="T82" fmla="*/ 2147483647 w 83"/>
                    <a:gd name="T83" fmla="*/ 2147483647 h 98"/>
                    <a:gd name="T84" fmla="*/ 2147483647 w 83"/>
                    <a:gd name="T85" fmla="*/ 2147483647 h 98"/>
                    <a:gd name="T86" fmla="*/ 2147483647 w 83"/>
                    <a:gd name="T87" fmla="*/ 2147483647 h 98"/>
                    <a:gd name="T88" fmla="*/ 2147483647 w 83"/>
                    <a:gd name="T89" fmla="*/ 2147483647 h 98"/>
                    <a:gd name="T90" fmla="*/ 2147483647 w 83"/>
                    <a:gd name="T91" fmla="*/ 2147483647 h 9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83" h="98">
                      <a:moveTo>
                        <a:pt x="23" y="87"/>
                      </a:moveTo>
                      <a:cubicBezTo>
                        <a:pt x="23" y="87"/>
                        <a:pt x="24" y="87"/>
                        <a:pt x="24" y="86"/>
                      </a:cubicBezTo>
                      <a:cubicBezTo>
                        <a:pt x="24" y="86"/>
                        <a:pt x="24" y="82"/>
                        <a:pt x="24" y="82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3" y="70"/>
                        <a:pt x="23" y="70"/>
                      </a:cubicBezTo>
                      <a:cubicBezTo>
                        <a:pt x="23" y="69"/>
                        <a:pt x="24" y="65"/>
                        <a:pt x="24" y="65"/>
                      </a:cubicBezTo>
                      <a:cubicBezTo>
                        <a:pt x="24" y="65"/>
                        <a:pt x="24" y="62"/>
                        <a:pt x="24" y="62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8" y="14"/>
                        <a:pt x="68" y="14"/>
                        <a:pt x="68" y="14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4" y="71"/>
                        <a:pt x="4" y="71"/>
                        <a:pt x="4" y="71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7" y="98"/>
                        <a:pt x="7" y="98"/>
                        <a:pt x="7" y="98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20" y="92"/>
                        <a:pt x="20" y="92"/>
                        <a:pt x="20" y="92"/>
                      </a:cubicBez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lnTo>
                        <a:pt x="23" y="8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3" name="Freeform 348"/>
                <p:cNvSpPr>
                  <a:spLocks/>
                </p:cNvSpPr>
                <p:nvPr/>
              </p:nvSpPr>
              <p:spPr bwMode="auto">
                <a:xfrm>
                  <a:off x="4772025" y="2268538"/>
                  <a:ext cx="320675" cy="733425"/>
                </a:xfrm>
                <a:custGeom>
                  <a:avLst/>
                  <a:gdLst>
                    <a:gd name="T0" fmla="*/ 329757991 w 10000"/>
                    <a:gd name="T1" fmla="*/ 900343932 h 9895"/>
                    <a:gd name="T2" fmla="*/ 321712352 w 10000"/>
                    <a:gd name="T3" fmla="*/ 642988176 h 9895"/>
                    <a:gd name="T4" fmla="*/ 305620110 w 10000"/>
                    <a:gd name="T5" fmla="*/ 257355682 h 9895"/>
                    <a:gd name="T6" fmla="*/ 281514137 w 10000"/>
                    <a:gd name="T7" fmla="*/ 214195752 h 9895"/>
                    <a:gd name="T8" fmla="*/ 249329623 w 10000"/>
                    <a:gd name="T9" fmla="*/ 0 h 9895"/>
                    <a:gd name="T10" fmla="*/ 233237382 w 10000"/>
                    <a:gd name="T11" fmla="*/ 128677878 h 9895"/>
                    <a:gd name="T12" fmla="*/ 217145140 w 10000"/>
                    <a:gd name="T13" fmla="*/ 214195752 h 9895"/>
                    <a:gd name="T14" fmla="*/ 176947920 w 10000"/>
                    <a:gd name="T15" fmla="*/ 385627008 h 9895"/>
                    <a:gd name="T16" fmla="*/ 144763406 w 10000"/>
                    <a:gd name="T17" fmla="*/ 471551434 h 9895"/>
                    <a:gd name="T18" fmla="*/ 144763406 w 10000"/>
                    <a:gd name="T19" fmla="*/ 685741627 h 9895"/>
                    <a:gd name="T20" fmla="*/ 112612851 w 10000"/>
                    <a:gd name="T21" fmla="*/ 1028615184 h 9895"/>
                    <a:gd name="T22" fmla="*/ 88473944 w 10000"/>
                    <a:gd name="T23" fmla="*/ 1328729803 h 9895"/>
                    <a:gd name="T24" fmla="*/ 80428336 w 10000"/>
                    <a:gd name="T25" fmla="*/ 1586085559 h 9895"/>
                    <a:gd name="T26" fmla="*/ 48243854 w 10000"/>
                    <a:gd name="T27" fmla="*/ 1757522301 h 9895"/>
                    <a:gd name="T28" fmla="*/ 32184514 w 10000"/>
                    <a:gd name="T29" fmla="*/ 1971718053 h 9895"/>
                    <a:gd name="T30" fmla="*/ 32184514 w 10000"/>
                    <a:gd name="T31" fmla="*/ 2147483647 h 9895"/>
                    <a:gd name="T32" fmla="*/ 32184514 w 10000"/>
                    <a:gd name="T33" fmla="*/ 2147483647 h 9895"/>
                    <a:gd name="T34" fmla="*/ 32184514 w 10000"/>
                    <a:gd name="T35" fmla="*/ 2147483647 h 9895"/>
                    <a:gd name="T36" fmla="*/ 8045607 w 10000"/>
                    <a:gd name="T37" fmla="*/ 2147483647 h 9895"/>
                    <a:gd name="T38" fmla="*/ 16092241 w 10000"/>
                    <a:gd name="T39" fmla="*/ 2147483647 h 9895"/>
                    <a:gd name="T40" fmla="*/ 57377416 w 10000"/>
                    <a:gd name="T41" fmla="*/ 2147483647 h 9895"/>
                    <a:gd name="T42" fmla="*/ 62950940 w 10000"/>
                    <a:gd name="T43" fmla="*/ 2147483647 h 9895"/>
                    <a:gd name="T44" fmla="*/ 80428336 w 10000"/>
                    <a:gd name="T45" fmla="*/ 2147483647 h 9895"/>
                    <a:gd name="T46" fmla="*/ 104566217 w 10000"/>
                    <a:gd name="T47" fmla="*/ 2147483647 h 9895"/>
                    <a:gd name="T48" fmla="*/ 144763406 w 10000"/>
                    <a:gd name="T49" fmla="*/ 2147483647 h 9895"/>
                    <a:gd name="T50" fmla="*/ 152810071 w 10000"/>
                    <a:gd name="T51" fmla="*/ 2147483647 h 9895"/>
                    <a:gd name="T52" fmla="*/ 193040161 w 10000"/>
                    <a:gd name="T53" fmla="*/ 2147483647 h 9895"/>
                    <a:gd name="T54" fmla="*/ 184994553 w 10000"/>
                    <a:gd name="T55" fmla="*/ 2147483647 h 9895"/>
                    <a:gd name="T56" fmla="*/ 168902312 w 10000"/>
                    <a:gd name="T57" fmla="*/ 2147483647 h 9895"/>
                    <a:gd name="T58" fmla="*/ 193040161 w 10000"/>
                    <a:gd name="T59" fmla="*/ 1971718053 h 9895"/>
                    <a:gd name="T60" fmla="*/ 265421864 w 10000"/>
                    <a:gd name="T61" fmla="*/ 1714768849 h 9895"/>
                    <a:gd name="T62" fmla="*/ 265421864 w 10000"/>
                    <a:gd name="T63" fmla="*/ 1457407681 h 9895"/>
                    <a:gd name="T64" fmla="*/ 305620110 w 10000"/>
                    <a:gd name="T65" fmla="*/ 1157293062 h 9895"/>
                    <a:gd name="T66" fmla="*/ 329757991 w 10000"/>
                    <a:gd name="T67" fmla="*/ 1157293062 h 989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9895">
                      <a:moveTo>
                        <a:pt x="10000" y="2316"/>
                      </a:moveTo>
                      <a:lnTo>
                        <a:pt x="10000" y="2211"/>
                      </a:lnTo>
                      <a:lnTo>
                        <a:pt x="9756" y="1895"/>
                      </a:lnTo>
                      <a:lnTo>
                        <a:pt x="9756" y="1579"/>
                      </a:lnTo>
                      <a:lnTo>
                        <a:pt x="9756" y="1158"/>
                      </a:lnTo>
                      <a:lnTo>
                        <a:pt x="9268" y="632"/>
                      </a:lnTo>
                      <a:lnTo>
                        <a:pt x="9024" y="632"/>
                      </a:lnTo>
                      <a:lnTo>
                        <a:pt x="8537" y="526"/>
                      </a:lnTo>
                      <a:lnTo>
                        <a:pt x="7805" y="211"/>
                      </a:lnTo>
                      <a:lnTo>
                        <a:pt x="7561" y="0"/>
                      </a:lnTo>
                      <a:lnTo>
                        <a:pt x="7317" y="0"/>
                      </a:lnTo>
                      <a:lnTo>
                        <a:pt x="7073" y="316"/>
                      </a:lnTo>
                      <a:lnTo>
                        <a:pt x="7073" y="526"/>
                      </a:lnTo>
                      <a:lnTo>
                        <a:pt x="6585" y="526"/>
                      </a:lnTo>
                      <a:lnTo>
                        <a:pt x="5854" y="526"/>
                      </a:lnTo>
                      <a:lnTo>
                        <a:pt x="5366" y="947"/>
                      </a:lnTo>
                      <a:lnTo>
                        <a:pt x="5122" y="947"/>
                      </a:lnTo>
                      <a:lnTo>
                        <a:pt x="4390" y="1158"/>
                      </a:lnTo>
                      <a:lnTo>
                        <a:pt x="4146" y="1368"/>
                      </a:lnTo>
                      <a:lnTo>
                        <a:pt x="4390" y="1684"/>
                      </a:lnTo>
                      <a:lnTo>
                        <a:pt x="3902" y="2000"/>
                      </a:lnTo>
                      <a:lnTo>
                        <a:pt x="3415" y="2526"/>
                      </a:lnTo>
                      <a:lnTo>
                        <a:pt x="2927" y="2632"/>
                      </a:lnTo>
                      <a:lnTo>
                        <a:pt x="2683" y="3263"/>
                      </a:lnTo>
                      <a:lnTo>
                        <a:pt x="2195" y="3684"/>
                      </a:lnTo>
                      <a:lnTo>
                        <a:pt x="2439" y="3895"/>
                      </a:lnTo>
                      <a:lnTo>
                        <a:pt x="2439" y="4211"/>
                      </a:lnTo>
                      <a:lnTo>
                        <a:pt x="1463" y="4316"/>
                      </a:lnTo>
                      <a:lnTo>
                        <a:pt x="976" y="4526"/>
                      </a:lnTo>
                      <a:lnTo>
                        <a:pt x="976" y="4842"/>
                      </a:lnTo>
                      <a:cubicBezTo>
                        <a:pt x="976" y="4842"/>
                        <a:pt x="732" y="5263"/>
                        <a:pt x="732" y="5368"/>
                      </a:cubicBezTo>
                      <a:cubicBezTo>
                        <a:pt x="813" y="5544"/>
                        <a:pt x="895" y="5719"/>
                        <a:pt x="976" y="5895"/>
                      </a:cubicBezTo>
                      <a:lnTo>
                        <a:pt x="1463" y="6211"/>
                      </a:lnTo>
                      <a:lnTo>
                        <a:pt x="976" y="6421"/>
                      </a:lnTo>
                      <a:lnTo>
                        <a:pt x="976" y="6632"/>
                      </a:lnTo>
                      <a:lnTo>
                        <a:pt x="976" y="7053"/>
                      </a:lnTo>
                      <a:cubicBezTo>
                        <a:pt x="976" y="7158"/>
                        <a:pt x="732" y="7158"/>
                        <a:pt x="732" y="7158"/>
                      </a:cubicBezTo>
                      <a:lnTo>
                        <a:pt x="244" y="7684"/>
                      </a:lnTo>
                      <a:lnTo>
                        <a:pt x="0" y="7789"/>
                      </a:lnTo>
                      <a:cubicBezTo>
                        <a:pt x="488" y="8316"/>
                        <a:pt x="329" y="8217"/>
                        <a:pt x="488" y="8316"/>
                      </a:cubicBezTo>
                      <a:cubicBezTo>
                        <a:pt x="647" y="8415"/>
                        <a:pt x="746" y="8264"/>
                        <a:pt x="955" y="8384"/>
                      </a:cubicBezTo>
                      <a:cubicBezTo>
                        <a:pt x="1164" y="8504"/>
                        <a:pt x="1597" y="8867"/>
                        <a:pt x="1740" y="9038"/>
                      </a:cubicBezTo>
                      <a:cubicBezTo>
                        <a:pt x="1883" y="9209"/>
                        <a:pt x="1786" y="9301"/>
                        <a:pt x="1814" y="9410"/>
                      </a:cubicBezTo>
                      <a:cubicBezTo>
                        <a:pt x="1842" y="9519"/>
                        <a:pt x="1865" y="9637"/>
                        <a:pt x="1909" y="9693"/>
                      </a:cubicBezTo>
                      <a:cubicBezTo>
                        <a:pt x="1953" y="9749"/>
                        <a:pt x="1990" y="9709"/>
                        <a:pt x="2078" y="9743"/>
                      </a:cubicBezTo>
                      <a:cubicBezTo>
                        <a:pt x="2166" y="9777"/>
                        <a:pt x="2338" y="9905"/>
                        <a:pt x="2439" y="9895"/>
                      </a:cubicBezTo>
                      <a:cubicBezTo>
                        <a:pt x="2540" y="9885"/>
                        <a:pt x="2602" y="9754"/>
                        <a:pt x="2683" y="9684"/>
                      </a:cubicBezTo>
                      <a:lnTo>
                        <a:pt x="3171" y="9474"/>
                      </a:lnTo>
                      <a:lnTo>
                        <a:pt x="3902" y="9474"/>
                      </a:lnTo>
                      <a:lnTo>
                        <a:pt x="4390" y="9053"/>
                      </a:lnTo>
                      <a:cubicBezTo>
                        <a:pt x="4471" y="8807"/>
                        <a:pt x="4553" y="8562"/>
                        <a:pt x="4634" y="8316"/>
                      </a:cubicBezTo>
                      <a:lnTo>
                        <a:pt x="4634" y="7895"/>
                      </a:lnTo>
                      <a:lnTo>
                        <a:pt x="5122" y="7789"/>
                      </a:lnTo>
                      <a:lnTo>
                        <a:pt x="5854" y="7684"/>
                      </a:lnTo>
                      <a:lnTo>
                        <a:pt x="5854" y="7158"/>
                      </a:lnTo>
                      <a:lnTo>
                        <a:pt x="5610" y="6842"/>
                      </a:lnTo>
                      <a:lnTo>
                        <a:pt x="4878" y="6632"/>
                      </a:lnTo>
                      <a:cubicBezTo>
                        <a:pt x="4959" y="6386"/>
                        <a:pt x="5041" y="6141"/>
                        <a:pt x="5122" y="5895"/>
                      </a:cubicBezTo>
                      <a:lnTo>
                        <a:pt x="5122" y="5368"/>
                      </a:lnTo>
                      <a:lnTo>
                        <a:pt x="5854" y="4842"/>
                      </a:lnTo>
                      <a:lnTo>
                        <a:pt x="6585" y="4632"/>
                      </a:lnTo>
                      <a:lnTo>
                        <a:pt x="8049" y="4211"/>
                      </a:lnTo>
                      <a:lnTo>
                        <a:pt x="8293" y="3895"/>
                      </a:lnTo>
                      <a:lnTo>
                        <a:pt x="8049" y="3579"/>
                      </a:lnTo>
                      <a:lnTo>
                        <a:pt x="8537" y="3263"/>
                      </a:lnTo>
                      <a:lnTo>
                        <a:pt x="9268" y="2842"/>
                      </a:lnTo>
                      <a:lnTo>
                        <a:pt x="10000" y="2947"/>
                      </a:lnTo>
                      <a:lnTo>
                        <a:pt x="10000" y="2842"/>
                      </a:lnTo>
                      <a:lnTo>
                        <a:pt x="10000" y="23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4" name="Freeform 349"/>
                <p:cNvSpPr>
                  <a:spLocks/>
                </p:cNvSpPr>
                <p:nvPr/>
              </p:nvSpPr>
              <p:spPr bwMode="auto">
                <a:xfrm>
                  <a:off x="5046663" y="3135313"/>
                  <a:ext cx="446087" cy="287337"/>
                </a:xfrm>
                <a:custGeom>
                  <a:avLst/>
                  <a:gdLst>
                    <a:gd name="T0" fmla="*/ 2147483647 w 57"/>
                    <a:gd name="T1" fmla="*/ 2147483647 h 37"/>
                    <a:gd name="T2" fmla="*/ 2147483647 w 57"/>
                    <a:gd name="T3" fmla="*/ 2147483647 h 37"/>
                    <a:gd name="T4" fmla="*/ 2147483647 w 57"/>
                    <a:gd name="T5" fmla="*/ 2147483647 h 37"/>
                    <a:gd name="T6" fmla="*/ 2147483647 w 57"/>
                    <a:gd name="T7" fmla="*/ 2147483647 h 37"/>
                    <a:gd name="T8" fmla="*/ 2147483647 w 57"/>
                    <a:gd name="T9" fmla="*/ 2147483647 h 37"/>
                    <a:gd name="T10" fmla="*/ 2147483647 w 57"/>
                    <a:gd name="T11" fmla="*/ 2147483647 h 37"/>
                    <a:gd name="T12" fmla="*/ 2147483647 w 57"/>
                    <a:gd name="T13" fmla="*/ 2147483647 h 37"/>
                    <a:gd name="T14" fmla="*/ 2147483647 w 57"/>
                    <a:gd name="T15" fmla="*/ 2147483647 h 37"/>
                    <a:gd name="T16" fmla="*/ 2147483647 w 57"/>
                    <a:gd name="T17" fmla="*/ 2147483647 h 37"/>
                    <a:gd name="T18" fmla="*/ 2147483647 w 57"/>
                    <a:gd name="T19" fmla="*/ 2147483647 h 37"/>
                    <a:gd name="T20" fmla="*/ 2147483647 w 57"/>
                    <a:gd name="T21" fmla="*/ 2147483647 h 37"/>
                    <a:gd name="T22" fmla="*/ 2147483647 w 57"/>
                    <a:gd name="T23" fmla="*/ 0 h 37"/>
                    <a:gd name="T24" fmla="*/ 2147483647 w 57"/>
                    <a:gd name="T25" fmla="*/ 0 h 37"/>
                    <a:gd name="T26" fmla="*/ 2147483647 w 57"/>
                    <a:gd name="T27" fmla="*/ 2147483647 h 37"/>
                    <a:gd name="T28" fmla="*/ 2147483647 w 57"/>
                    <a:gd name="T29" fmla="*/ 2147483647 h 37"/>
                    <a:gd name="T30" fmla="*/ 2147483647 w 57"/>
                    <a:gd name="T31" fmla="*/ 2147483647 h 37"/>
                    <a:gd name="T32" fmla="*/ 2147483647 w 57"/>
                    <a:gd name="T33" fmla="*/ 2147483647 h 37"/>
                    <a:gd name="T34" fmla="*/ 2147483647 w 57"/>
                    <a:gd name="T35" fmla="*/ 2147483647 h 37"/>
                    <a:gd name="T36" fmla="*/ 2147483647 w 57"/>
                    <a:gd name="T37" fmla="*/ 2147483647 h 37"/>
                    <a:gd name="T38" fmla="*/ 2147483647 w 57"/>
                    <a:gd name="T39" fmla="*/ 2147483647 h 37"/>
                    <a:gd name="T40" fmla="*/ 2147483647 w 57"/>
                    <a:gd name="T41" fmla="*/ 2147483647 h 37"/>
                    <a:gd name="T42" fmla="*/ 2147483647 w 57"/>
                    <a:gd name="T43" fmla="*/ 2147483647 h 37"/>
                    <a:gd name="T44" fmla="*/ 0 w 57"/>
                    <a:gd name="T45" fmla="*/ 2147483647 h 37"/>
                    <a:gd name="T46" fmla="*/ 0 w 57"/>
                    <a:gd name="T47" fmla="*/ 2147483647 h 37"/>
                    <a:gd name="T48" fmla="*/ 2147483647 w 57"/>
                    <a:gd name="T49" fmla="*/ 2147483647 h 37"/>
                    <a:gd name="T50" fmla="*/ 2147483647 w 57"/>
                    <a:gd name="T51" fmla="*/ 2147483647 h 37"/>
                    <a:gd name="T52" fmla="*/ 2147483647 w 57"/>
                    <a:gd name="T53" fmla="*/ 2147483647 h 37"/>
                    <a:gd name="T54" fmla="*/ 2147483647 w 57"/>
                    <a:gd name="T55" fmla="*/ 2147483647 h 37"/>
                    <a:gd name="T56" fmla="*/ 2147483647 w 57"/>
                    <a:gd name="T57" fmla="*/ 2147483647 h 37"/>
                    <a:gd name="T58" fmla="*/ 2147483647 w 57"/>
                    <a:gd name="T59" fmla="*/ 2147483647 h 37"/>
                    <a:gd name="T60" fmla="*/ 2147483647 w 57"/>
                    <a:gd name="T61" fmla="*/ 2147483647 h 37"/>
                    <a:gd name="T62" fmla="*/ 2147483647 w 57"/>
                    <a:gd name="T63" fmla="*/ 2147483647 h 37"/>
                    <a:gd name="T64" fmla="*/ 2147483647 w 57"/>
                    <a:gd name="T65" fmla="*/ 2147483647 h 37"/>
                    <a:gd name="T66" fmla="*/ 2147483647 w 57"/>
                    <a:gd name="T67" fmla="*/ 2147483647 h 37"/>
                    <a:gd name="T68" fmla="*/ 2147483647 w 57"/>
                    <a:gd name="T69" fmla="*/ 2147483647 h 37"/>
                    <a:gd name="T70" fmla="*/ 2147483647 w 57"/>
                    <a:gd name="T71" fmla="*/ 2147483647 h 37"/>
                    <a:gd name="T72" fmla="*/ 2147483647 w 57"/>
                    <a:gd name="T73" fmla="*/ 2147483647 h 37"/>
                    <a:gd name="T74" fmla="*/ 2147483647 w 57"/>
                    <a:gd name="T75" fmla="*/ 2147483647 h 37"/>
                    <a:gd name="T76" fmla="*/ 2147483647 w 57"/>
                    <a:gd name="T77" fmla="*/ 2147483647 h 37"/>
                    <a:gd name="T78" fmla="*/ 2147483647 w 57"/>
                    <a:gd name="T79" fmla="*/ 2147483647 h 37"/>
                    <a:gd name="T80" fmla="*/ 2147483647 w 57"/>
                    <a:gd name="T81" fmla="*/ 2147483647 h 37"/>
                    <a:gd name="T82" fmla="*/ 2147483647 w 57"/>
                    <a:gd name="T83" fmla="*/ 2147483647 h 37"/>
                    <a:gd name="T84" fmla="*/ 2147483647 w 57"/>
                    <a:gd name="T85" fmla="*/ 2147483647 h 37"/>
                    <a:gd name="T86" fmla="*/ 2147483647 w 57"/>
                    <a:gd name="T87" fmla="*/ 2147483647 h 37"/>
                    <a:gd name="T88" fmla="*/ 2147483647 w 57"/>
                    <a:gd name="T89" fmla="*/ 2147483647 h 37"/>
                    <a:gd name="T90" fmla="*/ 2147483647 w 57"/>
                    <a:gd name="T91" fmla="*/ 2147483647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57" h="37">
                      <a:moveTo>
                        <a:pt x="54" y="22"/>
                      </a:move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6" y="26"/>
                        <a:pt x="25" y="28"/>
                      </a:cubicBezTo>
                      <a:cubicBezTo>
                        <a:pt x="25" y="29"/>
                        <a:pt x="22" y="30"/>
                        <a:pt x="22" y="30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5" name="Freeform 350"/>
                <p:cNvSpPr>
                  <a:spLocks/>
                </p:cNvSpPr>
                <p:nvPr/>
              </p:nvSpPr>
              <p:spPr bwMode="auto">
                <a:xfrm>
                  <a:off x="5303838" y="3135313"/>
                  <a:ext cx="55562" cy="30162"/>
                </a:xfrm>
                <a:custGeom>
                  <a:avLst/>
                  <a:gdLst>
                    <a:gd name="T0" fmla="*/ 2147483647 w 42"/>
                    <a:gd name="T1" fmla="*/ 2147483647 h 24"/>
                    <a:gd name="T2" fmla="*/ 2147483647 w 42"/>
                    <a:gd name="T3" fmla="*/ 0 h 24"/>
                    <a:gd name="T4" fmla="*/ 0 w 42"/>
                    <a:gd name="T5" fmla="*/ 2147483647 h 24"/>
                    <a:gd name="T6" fmla="*/ 2147483647 w 42"/>
                    <a:gd name="T7" fmla="*/ 2147483647 h 24"/>
                    <a:gd name="T8" fmla="*/ 2147483647 w 42"/>
                    <a:gd name="T9" fmla="*/ 2147483647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42" y="2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6" name="Freeform 359"/>
                <p:cNvSpPr>
                  <a:spLocks/>
                </p:cNvSpPr>
                <p:nvPr/>
              </p:nvSpPr>
              <p:spPr bwMode="auto">
                <a:xfrm>
                  <a:off x="4991100" y="3009900"/>
                  <a:ext cx="77788" cy="47625"/>
                </a:xfrm>
                <a:custGeom>
                  <a:avLst/>
                  <a:gdLst>
                    <a:gd name="T0" fmla="*/ 2147483647 w 60"/>
                    <a:gd name="T1" fmla="*/ 2147483647 h 36"/>
                    <a:gd name="T2" fmla="*/ 2147483647 w 60"/>
                    <a:gd name="T3" fmla="*/ 2147483647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0 h 36"/>
                    <a:gd name="T10" fmla="*/ 2147483647 w 60"/>
                    <a:gd name="T11" fmla="*/ 0 h 36"/>
                    <a:gd name="T12" fmla="*/ 2147483647 w 60"/>
                    <a:gd name="T13" fmla="*/ 2147483647 h 36"/>
                    <a:gd name="T14" fmla="*/ 0 w 60"/>
                    <a:gd name="T15" fmla="*/ 2147483647 h 36"/>
                    <a:gd name="T16" fmla="*/ 2147483647 w 60"/>
                    <a:gd name="T17" fmla="*/ 2147483647 h 36"/>
                    <a:gd name="T18" fmla="*/ 2147483647 w 60"/>
                    <a:gd name="T19" fmla="*/ 2147483647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0" h="36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2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7" name="Freeform 360"/>
                <p:cNvSpPr>
                  <a:spLocks/>
                </p:cNvSpPr>
                <p:nvPr/>
              </p:nvSpPr>
              <p:spPr bwMode="auto">
                <a:xfrm>
                  <a:off x="4849813" y="3033713"/>
                  <a:ext cx="242887" cy="217487"/>
                </a:xfrm>
                <a:custGeom>
                  <a:avLst/>
                  <a:gdLst>
                    <a:gd name="T0" fmla="*/ 2147483647 w 31"/>
                    <a:gd name="T1" fmla="*/ 2147483647 h 28"/>
                    <a:gd name="T2" fmla="*/ 2147483647 w 31"/>
                    <a:gd name="T3" fmla="*/ 2147483647 h 28"/>
                    <a:gd name="T4" fmla="*/ 2147483647 w 31"/>
                    <a:gd name="T5" fmla="*/ 2147483647 h 28"/>
                    <a:gd name="T6" fmla="*/ 2147483647 w 31"/>
                    <a:gd name="T7" fmla="*/ 2147483647 h 28"/>
                    <a:gd name="T8" fmla="*/ 2147483647 w 31"/>
                    <a:gd name="T9" fmla="*/ 2147483647 h 28"/>
                    <a:gd name="T10" fmla="*/ 2147483647 w 31"/>
                    <a:gd name="T11" fmla="*/ 2147483647 h 28"/>
                    <a:gd name="T12" fmla="*/ 2147483647 w 31"/>
                    <a:gd name="T13" fmla="*/ 2147483647 h 28"/>
                    <a:gd name="T14" fmla="*/ 2147483647 w 31"/>
                    <a:gd name="T15" fmla="*/ 2147483647 h 28"/>
                    <a:gd name="T16" fmla="*/ 2147483647 w 31"/>
                    <a:gd name="T17" fmla="*/ 2147483647 h 28"/>
                    <a:gd name="T18" fmla="*/ 2147483647 w 31"/>
                    <a:gd name="T19" fmla="*/ 2147483647 h 28"/>
                    <a:gd name="T20" fmla="*/ 2147483647 w 31"/>
                    <a:gd name="T21" fmla="*/ 2147483647 h 28"/>
                    <a:gd name="T22" fmla="*/ 2147483647 w 31"/>
                    <a:gd name="T23" fmla="*/ 2147483647 h 28"/>
                    <a:gd name="T24" fmla="*/ 2147483647 w 31"/>
                    <a:gd name="T25" fmla="*/ 2147483647 h 28"/>
                    <a:gd name="T26" fmla="*/ 2147483647 w 31"/>
                    <a:gd name="T27" fmla="*/ 2147483647 h 28"/>
                    <a:gd name="T28" fmla="*/ 2147483647 w 31"/>
                    <a:gd name="T29" fmla="*/ 2147483647 h 28"/>
                    <a:gd name="T30" fmla="*/ 2147483647 w 31"/>
                    <a:gd name="T31" fmla="*/ 2147483647 h 28"/>
                    <a:gd name="T32" fmla="*/ 2147483647 w 31"/>
                    <a:gd name="T33" fmla="*/ 2147483647 h 28"/>
                    <a:gd name="T34" fmla="*/ 2147483647 w 31"/>
                    <a:gd name="T35" fmla="*/ 2147483647 h 28"/>
                    <a:gd name="T36" fmla="*/ 2147483647 w 31"/>
                    <a:gd name="T37" fmla="*/ 2147483647 h 28"/>
                    <a:gd name="T38" fmla="*/ 2147483647 w 31"/>
                    <a:gd name="T39" fmla="*/ 2147483647 h 28"/>
                    <a:gd name="T40" fmla="*/ 2147483647 w 31"/>
                    <a:gd name="T41" fmla="*/ 2147483647 h 28"/>
                    <a:gd name="T42" fmla="*/ 2147483647 w 31"/>
                    <a:gd name="T43" fmla="*/ 2147483647 h 28"/>
                    <a:gd name="T44" fmla="*/ 2147483647 w 31"/>
                    <a:gd name="T45" fmla="*/ 2147483647 h 28"/>
                    <a:gd name="T46" fmla="*/ 2147483647 w 31"/>
                    <a:gd name="T47" fmla="*/ 0 h 28"/>
                    <a:gd name="T48" fmla="*/ 2147483647 w 31"/>
                    <a:gd name="T49" fmla="*/ 2147483647 h 28"/>
                    <a:gd name="T50" fmla="*/ 2147483647 w 31"/>
                    <a:gd name="T51" fmla="*/ 2147483647 h 28"/>
                    <a:gd name="T52" fmla="*/ 2147483647 w 31"/>
                    <a:gd name="T53" fmla="*/ 0 h 28"/>
                    <a:gd name="T54" fmla="*/ 2147483647 w 31"/>
                    <a:gd name="T55" fmla="*/ 0 h 28"/>
                    <a:gd name="T56" fmla="*/ 2147483647 w 31"/>
                    <a:gd name="T57" fmla="*/ 2147483647 h 28"/>
                    <a:gd name="T58" fmla="*/ 2147483647 w 31"/>
                    <a:gd name="T59" fmla="*/ 2147483647 h 28"/>
                    <a:gd name="T60" fmla="*/ 0 w 31"/>
                    <a:gd name="T61" fmla="*/ 2147483647 h 28"/>
                    <a:gd name="T62" fmla="*/ 0 w 31"/>
                    <a:gd name="T63" fmla="*/ 2147483647 h 28"/>
                    <a:gd name="T64" fmla="*/ 2147483647 w 31"/>
                    <a:gd name="T65" fmla="*/ 2147483647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1" h="28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7"/>
                        <a:pt x="2" y="17"/>
                      </a:cubicBezTo>
                      <a:cubicBezTo>
                        <a:pt x="2" y="17"/>
                        <a:pt x="2" y="19"/>
                        <a:pt x="2" y="20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5" y="1"/>
                        <a:pt x="15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8" name="Freeform 364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9" name="Freeform 365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0" name="Freeform 366"/>
                <p:cNvSpPr>
                  <a:spLocks/>
                </p:cNvSpPr>
                <p:nvPr/>
              </p:nvSpPr>
              <p:spPr bwMode="auto">
                <a:xfrm>
                  <a:off x="4198938" y="4016375"/>
                  <a:ext cx="407987" cy="384175"/>
                </a:xfrm>
                <a:custGeom>
                  <a:avLst/>
                  <a:gdLst>
                    <a:gd name="T0" fmla="*/ 2147483647 w 52"/>
                    <a:gd name="T1" fmla="*/ 2147483647 h 49"/>
                    <a:gd name="T2" fmla="*/ 2147483647 w 52"/>
                    <a:gd name="T3" fmla="*/ 2147483647 h 49"/>
                    <a:gd name="T4" fmla="*/ 2147483647 w 52"/>
                    <a:gd name="T5" fmla="*/ 2147483647 h 49"/>
                    <a:gd name="T6" fmla="*/ 2147483647 w 52"/>
                    <a:gd name="T7" fmla="*/ 2147483647 h 49"/>
                    <a:gd name="T8" fmla="*/ 2147483647 w 52"/>
                    <a:gd name="T9" fmla="*/ 2147483647 h 49"/>
                    <a:gd name="T10" fmla="*/ 2147483647 w 52"/>
                    <a:gd name="T11" fmla="*/ 2147483647 h 49"/>
                    <a:gd name="T12" fmla="*/ 2147483647 w 52"/>
                    <a:gd name="T13" fmla="*/ 2147483647 h 49"/>
                    <a:gd name="T14" fmla="*/ 2147483647 w 52"/>
                    <a:gd name="T15" fmla="*/ 2147483647 h 49"/>
                    <a:gd name="T16" fmla="*/ 2147483647 w 52"/>
                    <a:gd name="T17" fmla="*/ 2147483647 h 49"/>
                    <a:gd name="T18" fmla="*/ 2147483647 w 52"/>
                    <a:gd name="T19" fmla="*/ 2147483647 h 49"/>
                    <a:gd name="T20" fmla="*/ 2147483647 w 52"/>
                    <a:gd name="T21" fmla="*/ 2147483647 h 49"/>
                    <a:gd name="T22" fmla="*/ 2147483647 w 52"/>
                    <a:gd name="T23" fmla="*/ 0 h 49"/>
                    <a:gd name="T24" fmla="*/ 2147483647 w 52"/>
                    <a:gd name="T25" fmla="*/ 0 h 49"/>
                    <a:gd name="T26" fmla="*/ 2147483647 w 52"/>
                    <a:gd name="T27" fmla="*/ 2147483647 h 49"/>
                    <a:gd name="T28" fmla="*/ 2147483647 w 52"/>
                    <a:gd name="T29" fmla="*/ 2147483647 h 49"/>
                    <a:gd name="T30" fmla="*/ 2147483647 w 52"/>
                    <a:gd name="T31" fmla="*/ 2147483647 h 49"/>
                    <a:gd name="T32" fmla="*/ 2147483647 w 52"/>
                    <a:gd name="T33" fmla="*/ 2147483647 h 49"/>
                    <a:gd name="T34" fmla="*/ 2147483647 w 52"/>
                    <a:gd name="T35" fmla="*/ 2147483647 h 49"/>
                    <a:gd name="T36" fmla="*/ 2147483647 w 52"/>
                    <a:gd name="T37" fmla="*/ 2147483647 h 49"/>
                    <a:gd name="T38" fmla="*/ 0 w 52"/>
                    <a:gd name="T39" fmla="*/ 2147483647 h 49"/>
                    <a:gd name="T40" fmla="*/ 0 w 52"/>
                    <a:gd name="T41" fmla="*/ 2147483647 h 49"/>
                    <a:gd name="T42" fmla="*/ 2147483647 w 52"/>
                    <a:gd name="T43" fmla="*/ 2147483647 h 49"/>
                    <a:gd name="T44" fmla="*/ 2147483647 w 52"/>
                    <a:gd name="T45" fmla="*/ 2147483647 h 49"/>
                    <a:gd name="T46" fmla="*/ 2147483647 w 52"/>
                    <a:gd name="T47" fmla="*/ 2147483647 h 49"/>
                    <a:gd name="T48" fmla="*/ 2147483647 w 52"/>
                    <a:gd name="T49" fmla="*/ 2147483647 h 49"/>
                    <a:gd name="T50" fmla="*/ 2147483647 w 52"/>
                    <a:gd name="T51" fmla="*/ 2147483647 h 49"/>
                    <a:gd name="T52" fmla="*/ 2147483647 w 52"/>
                    <a:gd name="T53" fmla="*/ 2147483647 h 49"/>
                    <a:gd name="T54" fmla="*/ 2147483647 w 52"/>
                    <a:gd name="T55" fmla="*/ 2147483647 h 49"/>
                    <a:gd name="T56" fmla="*/ 2147483647 w 52"/>
                    <a:gd name="T57" fmla="*/ 2147483647 h 49"/>
                    <a:gd name="T58" fmla="*/ 2147483647 w 52"/>
                    <a:gd name="T59" fmla="*/ 2147483647 h 49"/>
                    <a:gd name="T60" fmla="*/ 2147483647 w 52"/>
                    <a:gd name="T61" fmla="*/ 2147483647 h 49"/>
                    <a:gd name="T62" fmla="*/ 2147483647 w 52"/>
                    <a:gd name="T63" fmla="*/ 2147483647 h 49"/>
                    <a:gd name="T64" fmla="*/ 2147483647 w 52"/>
                    <a:gd name="T65" fmla="*/ 2147483647 h 49"/>
                    <a:gd name="T66" fmla="*/ 2147483647 w 52"/>
                    <a:gd name="T67" fmla="*/ 2147483647 h 49"/>
                    <a:gd name="T68" fmla="*/ 2147483647 w 52"/>
                    <a:gd name="T69" fmla="*/ 2147483647 h 49"/>
                    <a:gd name="T70" fmla="*/ 2147483647 w 52"/>
                    <a:gd name="T71" fmla="*/ 2147483647 h 49"/>
                    <a:gd name="T72" fmla="*/ 2147483647 w 52"/>
                    <a:gd name="T73" fmla="*/ 2147483647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2" h="49">
                      <a:moveTo>
                        <a:pt x="24" y="44"/>
                      </a:move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10" y="42"/>
                        <a:pt x="10" y="42"/>
                      </a:cubicBezTo>
                      <a:cubicBezTo>
                        <a:pt x="11" y="42"/>
                        <a:pt x="11" y="44"/>
                        <a:pt x="11" y="44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lnTo>
                        <a:pt x="24" y="4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1" name="Freeform 367"/>
                <p:cNvSpPr>
                  <a:spLocks/>
                </p:cNvSpPr>
                <p:nvPr/>
              </p:nvSpPr>
              <p:spPr bwMode="auto">
                <a:xfrm>
                  <a:off x="5526088" y="4370388"/>
                  <a:ext cx="234950" cy="317500"/>
                </a:xfrm>
                <a:custGeom>
                  <a:avLst/>
                  <a:gdLst>
                    <a:gd name="T0" fmla="*/ 2147483647 w 180"/>
                    <a:gd name="T1" fmla="*/ 2147483647 h 246"/>
                    <a:gd name="T2" fmla="*/ 2147483647 w 180"/>
                    <a:gd name="T3" fmla="*/ 2147483647 h 246"/>
                    <a:gd name="T4" fmla="*/ 2147483647 w 180"/>
                    <a:gd name="T5" fmla="*/ 2147483647 h 246"/>
                    <a:gd name="T6" fmla="*/ 2147483647 w 180"/>
                    <a:gd name="T7" fmla="*/ 2147483647 h 246"/>
                    <a:gd name="T8" fmla="*/ 2147483647 w 180"/>
                    <a:gd name="T9" fmla="*/ 2147483647 h 246"/>
                    <a:gd name="T10" fmla="*/ 2147483647 w 180"/>
                    <a:gd name="T11" fmla="*/ 2147483647 h 246"/>
                    <a:gd name="T12" fmla="*/ 2147483647 w 180"/>
                    <a:gd name="T13" fmla="*/ 2147483647 h 246"/>
                    <a:gd name="T14" fmla="*/ 2147483647 w 180"/>
                    <a:gd name="T15" fmla="*/ 2147483647 h 246"/>
                    <a:gd name="T16" fmla="*/ 2147483647 w 180"/>
                    <a:gd name="T17" fmla="*/ 2147483647 h 246"/>
                    <a:gd name="T18" fmla="*/ 2147483647 w 180"/>
                    <a:gd name="T19" fmla="*/ 2147483647 h 246"/>
                    <a:gd name="T20" fmla="*/ 2147483647 w 180"/>
                    <a:gd name="T21" fmla="*/ 2147483647 h 246"/>
                    <a:gd name="T22" fmla="*/ 2147483647 w 180"/>
                    <a:gd name="T23" fmla="*/ 2147483647 h 246"/>
                    <a:gd name="T24" fmla="*/ 2147483647 w 180"/>
                    <a:gd name="T25" fmla="*/ 2147483647 h 246"/>
                    <a:gd name="T26" fmla="*/ 0 w 180"/>
                    <a:gd name="T27" fmla="*/ 2147483647 h 246"/>
                    <a:gd name="T28" fmla="*/ 0 w 180"/>
                    <a:gd name="T29" fmla="*/ 2147483647 h 246"/>
                    <a:gd name="T30" fmla="*/ 2147483647 w 180"/>
                    <a:gd name="T31" fmla="*/ 2147483647 h 246"/>
                    <a:gd name="T32" fmla="*/ 2147483647 w 180"/>
                    <a:gd name="T33" fmla="*/ 2147483647 h 246"/>
                    <a:gd name="T34" fmla="*/ 2147483647 w 180"/>
                    <a:gd name="T35" fmla="*/ 2147483647 h 246"/>
                    <a:gd name="T36" fmla="*/ 2147483647 w 180"/>
                    <a:gd name="T37" fmla="*/ 2147483647 h 246"/>
                    <a:gd name="T38" fmla="*/ 2147483647 w 180"/>
                    <a:gd name="T39" fmla="*/ 2147483647 h 246"/>
                    <a:gd name="T40" fmla="*/ 2147483647 w 180"/>
                    <a:gd name="T41" fmla="*/ 0 h 246"/>
                    <a:gd name="T42" fmla="*/ 2147483647 w 180"/>
                    <a:gd name="T43" fmla="*/ 2147483647 h 2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246">
                      <a:moveTo>
                        <a:pt x="72" y="18"/>
                      </a:moveTo>
                      <a:lnTo>
                        <a:pt x="48" y="12"/>
                      </a:lnTo>
                      <a:lnTo>
                        <a:pt x="48" y="6"/>
                      </a:lnTo>
                      <a:lnTo>
                        <a:pt x="30" y="18"/>
                      </a:lnTo>
                      <a:lnTo>
                        <a:pt x="42" y="36"/>
                      </a:lnTo>
                      <a:lnTo>
                        <a:pt x="84" y="60"/>
                      </a:lnTo>
                      <a:lnTo>
                        <a:pt x="126" y="66"/>
                      </a:lnTo>
                      <a:lnTo>
                        <a:pt x="78" y="120"/>
                      </a:lnTo>
                      <a:lnTo>
                        <a:pt x="36" y="132"/>
                      </a:lnTo>
                      <a:lnTo>
                        <a:pt x="18" y="144"/>
                      </a:lnTo>
                      <a:lnTo>
                        <a:pt x="24" y="150"/>
                      </a:lnTo>
                      <a:lnTo>
                        <a:pt x="18" y="144"/>
                      </a:lnTo>
                      <a:lnTo>
                        <a:pt x="18" y="150"/>
                      </a:lnTo>
                      <a:lnTo>
                        <a:pt x="0" y="168"/>
                      </a:lnTo>
                      <a:lnTo>
                        <a:pt x="0" y="228"/>
                      </a:lnTo>
                      <a:lnTo>
                        <a:pt x="12" y="246"/>
                      </a:lnTo>
                      <a:lnTo>
                        <a:pt x="42" y="204"/>
                      </a:lnTo>
                      <a:lnTo>
                        <a:pt x="90" y="180"/>
                      </a:lnTo>
                      <a:lnTo>
                        <a:pt x="132" y="132"/>
                      </a:lnTo>
                      <a:lnTo>
                        <a:pt x="168" y="48"/>
                      </a:lnTo>
                      <a:lnTo>
                        <a:pt x="180" y="0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2" name="Freeform 368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2147483647 w 24"/>
                    <a:gd name="T15" fmla="*/ 0 h 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3" name="Freeform 369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4" name="Freeform 370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2147483647 w 198"/>
                    <a:gd name="T51" fmla="*/ 2147483647 h 3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  <a:lnTo>
                        <a:pt x="36" y="31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5" name="Freeform 371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6" name="Freeform 372"/>
                <p:cNvSpPr>
                  <a:spLocks/>
                </p:cNvSpPr>
                <p:nvPr/>
              </p:nvSpPr>
              <p:spPr bwMode="auto">
                <a:xfrm>
                  <a:off x="4913313" y="5211763"/>
                  <a:ext cx="398462" cy="354012"/>
                </a:xfrm>
                <a:custGeom>
                  <a:avLst/>
                  <a:gdLst>
                    <a:gd name="T0" fmla="*/ 2147483647 w 51"/>
                    <a:gd name="T1" fmla="*/ 2147483647 h 45"/>
                    <a:gd name="T2" fmla="*/ 2147483647 w 51"/>
                    <a:gd name="T3" fmla="*/ 2147483647 h 45"/>
                    <a:gd name="T4" fmla="*/ 2147483647 w 51"/>
                    <a:gd name="T5" fmla="*/ 2147483647 h 45"/>
                    <a:gd name="T6" fmla="*/ 2147483647 w 51"/>
                    <a:gd name="T7" fmla="*/ 2147483647 h 45"/>
                    <a:gd name="T8" fmla="*/ 2147483647 w 51"/>
                    <a:gd name="T9" fmla="*/ 0 h 45"/>
                    <a:gd name="T10" fmla="*/ 2147483647 w 51"/>
                    <a:gd name="T11" fmla="*/ 2147483647 h 45"/>
                    <a:gd name="T12" fmla="*/ 2147483647 w 51"/>
                    <a:gd name="T13" fmla="*/ 2147483647 h 45"/>
                    <a:gd name="T14" fmla="*/ 2147483647 w 51"/>
                    <a:gd name="T15" fmla="*/ 2147483647 h 45"/>
                    <a:gd name="T16" fmla="*/ 2147483647 w 51"/>
                    <a:gd name="T17" fmla="*/ 2147483647 h 45"/>
                    <a:gd name="T18" fmla="*/ 2147483647 w 51"/>
                    <a:gd name="T19" fmla="*/ 2147483647 h 45"/>
                    <a:gd name="T20" fmla="*/ 2147483647 w 51"/>
                    <a:gd name="T21" fmla="*/ 2147483647 h 45"/>
                    <a:gd name="T22" fmla="*/ 2147483647 w 51"/>
                    <a:gd name="T23" fmla="*/ 2147483647 h 45"/>
                    <a:gd name="T24" fmla="*/ 2147483647 w 51"/>
                    <a:gd name="T25" fmla="*/ 2147483647 h 45"/>
                    <a:gd name="T26" fmla="*/ 2147483647 w 51"/>
                    <a:gd name="T27" fmla="*/ 2147483647 h 45"/>
                    <a:gd name="T28" fmla="*/ 2147483647 w 51"/>
                    <a:gd name="T29" fmla="*/ 2147483647 h 45"/>
                    <a:gd name="T30" fmla="*/ 2147483647 w 51"/>
                    <a:gd name="T31" fmla="*/ 2147483647 h 45"/>
                    <a:gd name="T32" fmla="*/ 2147483647 w 51"/>
                    <a:gd name="T33" fmla="*/ 2147483647 h 45"/>
                    <a:gd name="T34" fmla="*/ 0 w 51"/>
                    <a:gd name="T35" fmla="*/ 2147483647 h 45"/>
                    <a:gd name="T36" fmla="*/ 2147483647 w 51"/>
                    <a:gd name="T37" fmla="*/ 2147483647 h 45"/>
                    <a:gd name="T38" fmla="*/ 2147483647 w 51"/>
                    <a:gd name="T39" fmla="*/ 2147483647 h 45"/>
                    <a:gd name="T40" fmla="*/ 2147483647 w 51"/>
                    <a:gd name="T41" fmla="*/ 2147483647 h 45"/>
                    <a:gd name="T42" fmla="*/ 2147483647 w 51"/>
                    <a:gd name="T43" fmla="*/ 2147483647 h 45"/>
                    <a:gd name="T44" fmla="*/ 2147483647 w 51"/>
                    <a:gd name="T45" fmla="*/ 2147483647 h 45"/>
                    <a:gd name="T46" fmla="*/ 2147483647 w 51"/>
                    <a:gd name="T47" fmla="*/ 2147483647 h 45"/>
                    <a:gd name="T48" fmla="*/ 2147483647 w 51"/>
                    <a:gd name="T49" fmla="*/ 2147483647 h 45"/>
                    <a:gd name="T50" fmla="*/ 2147483647 w 51"/>
                    <a:gd name="T51" fmla="*/ 2147483647 h 45"/>
                    <a:gd name="T52" fmla="*/ 2147483647 w 51"/>
                    <a:gd name="T53" fmla="*/ 2147483647 h 45"/>
                    <a:gd name="T54" fmla="*/ 2147483647 w 51"/>
                    <a:gd name="T55" fmla="*/ 2147483647 h 45"/>
                    <a:gd name="T56" fmla="*/ 2147483647 w 51"/>
                    <a:gd name="T57" fmla="*/ 2147483647 h 45"/>
                    <a:gd name="T58" fmla="*/ 2147483647 w 51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1" h="45">
                      <a:moveTo>
                        <a:pt x="48" y="1"/>
                      </a:move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50" y="19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lnTo>
                        <a:pt x="48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7" name="Freeform 373"/>
                <p:cNvSpPr>
                  <a:spLocks/>
                </p:cNvSpPr>
                <p:nvPr/>
              </p:nvSpPr>
              <p:spPr bwMode="auto">
                <a:xfrm>
                  <a:off x="4999038" y="5095875"/>
                  <a:ext cx="236537" cy="234950"/>
                </a:xfrm>
                <a:custGeom>
                  <a:avLst/>
                  <a:gdLst>
                    <a:gd name="T0" fmla="*/ 2147483647 w 180"/>
                    <a:gd name="T1" fmla="*/ 2147483647 h 180"/>
                    <a:gd name="T2" fmla="*/ 2147483647 w 180"/>
                    <a:gd name="T3" fmla="*/ 2147483647 h 180"/>
                    <a:gd name="T4" fmla="*/ 2147483647 w 180"/>
                    <a:gd name="T5" fmla="*/ 2147483647 h 180"/>
                    <a:gd name="T6" fmla="*/ 2147483647 w 180"/>
                    <a:gd name="T7" fmla="*/ 2147483647 h 180"/>
                    <a:gd name="T8" fmla="*/ 2147483647 w 180"/>
                    <a:gd name="T9" fmla="*/ 2147483647 h 180"/>
                    <a:gd name="T10" fmla="*/ 2147483647 w 180"/>
                    <a:gd name="T11" fmla="*/ 2147483647 h 180"/>
                    <a:gd name="T12" fmla="*/ 2147483647 w 180"/>
                    <a:gd name="T13" fmla="*/ 2147483647 h 180"/>
                    <a:gd name="T14" fmla="*/ 2147483647 w 180"/>
                    <a:gd name="T15" fmla="*/ 0 h 180"/>
                    <a:gd name="T16" fmla="*/ 2147483647 w 180"/>
                    <a:gd name="T17" fmla="*/ 2147483647 h 180"/>
                    <a:gd name="T18" fmla="*/ 2147483647 w 180"/>
                    <a:gd name="T19" fmla="*/ 2147483647 h 180"/>
                    <a:gd name="T20" fmla="*/ 2147483647 w 180"/>
                    <a:gd name="T21" fmla="*/ 2147483647 h 180"/>
                    <a:gd name="T22" fmla="*/ 0 w 180"/>
                    <a:gd name="T23" fmla="*/ 2147483647 h 180"/>
                    <a:gd name="T24" fmla="*/ 0 w 180"/>
                    <a:gd name="T25" fmla="*/ 2147483647 h 180"/>
                    <a:gd name="T26" fmla="*/ 2147483647 w 180"/>
                    <a:gd name="T27" fmla="*/ 2147483647 h 180"/>
                    <a:gd name="T28" fmla="*/ 2147483647 w 180"/>
                    <a:gd name="T29" fmla="*/ 2147483647 h 180"/>
                    <a:gd name="T30" fmla="*/ 2147483647 w 180"/>
                    <a:gd name="T31" fmla="*/ 2147483647 h 180"/>
                    <a:gd name="T32" fmla="*/ 2147483647 w 180"/>
                    <a:gd name="T33" fmla="*/ 2147483647 h 180"/>
                    <a:gd name="T34" fmla="*/ 2147483647 w 180"/>
                    <a:gd name="T35" fmla="*/ 2147483647 h 180"/>
                    <a:gd name="T36" fmla="*/ 2147483647 w 180"/>
                    <a:gd name="T37" fmla="*/ 2147483647 h 180"/>
                    <a:gd name="T38" fmla="*/ 2147483647 w 180"/>
                    <a:gd name="T39" fmla="*/ 2147483647 h 180"/>
                    <a:gd name="T40" fmla="*/ 2147483647 w 180"/>
                    <a:gd name="T41" fmla="*/ 2147483647 h 180"/>
                    <a:gd name="T42" fmla="*/ 2147483647 w 18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180">
                      <a:moveTo>
                        <a:pt x="144" y="54"/>
                      </a:moveTo>
                      <a:lnTo>
                        <a:pt x="132" y="54"/>
                      </a:lnTo>
                      <a:lnTo>
                        <a:pt x="114" y="30"/>
                      </a:lnTo>
                      <a:lnTo>
                        <a:pt x="102" y="6"/>
                      </a:lnTo>
                      <a:lnTo>
                        <a:pt x="96" y="6"/>
                      </a:lnTo>
                      <a:lnTo>
                        <a:pt x="84" y="12"/>
                      </a:lnTo>
                      <a:lnTo>
                        <a:pt x="96" y="6"/>
                      </a:lnTo>
                      <a:lnTo>
                        <a:pt x="84" y="0"/>
                      </a:lnTo>
                      <a:lnTo>
                        <a:pt x="66" y="6"/>
                      </a:lnTo>
                      <a:lnTo>
                        <a:pt x="18" y="18"/>
                      </a:lnTo>
                      <a:lnTo>
                        <a:pt x="12" y="84"/>
                      </a:lnTo>
                      <a:lnTo>
                        <a:pt x="0" y="90"/>
                      </a:lnTo>
                      <a:lnTo>
                        <a:pt x="0" y="144"/>
                      </a:lnTo>
                      <a:lnTo>
                        <a:pt x="12" y="168"/>
                      </a:lnTo>
                      <a:lnTo>
                        <a:pt x="18" y="180"/>
                      </a:lnTo>
                      <a:lnTo>
                        <a:pt x="36" y="180"/>
                      </a:lnTo>
                      <a:lnTo>
                        <a:pt x="66" y="162"/>
                      </a:lnTo>
                      <a:lnTo>
                        <a:pt x="90" y="162"/>
                      </a:lnTo>
                      <a:lnTo>
                        <a:pt x="138" y="120"/>
                      </a:lnTo>
                      <a:lnTo>
                        <a:pt x="180" y="90"/>
                      </a:lnTo>
                      <a:lnTo>
                        <a:pt x="150" y="78"/>
                      </a:lnTo>
                      <a:lnTo>
                        <a:pt x="144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8" name="Freeform 374"/>
                <p:cNvSpPr>
                  <a:spLocks/>
                </p:cNvSpPr>
                <p:nvPr/>
              </p:nvSpPr>
              <p:spPr bwMode="auto">
                <a:xfrm>
                  <a:off x="5241925" y="4914900"/>
                  <a:ext cx="268288" cy="422275"/>
                </a:xfrm>
                <a:custGeom>
                  <a:avLst/>
                  <a:gdLst>
                    <a:gd name="T0" fmla="*/ 2147483647 w 34"/>
                    <a:gd name="T1" fmla="*/ 2147483647 h 54"/>
                    <a:gd name="T2" fmla="*/ 2147483647 w 34"/>
                    <a:gd name="T3" fmla="*/ 2147483647 h 54"/>
                    <a:gd name="T4" fmla="*/ 2147483647 w 34"/>
                    <a:gd name="T5" fmla="*/ 2147483647 h 54"/>
                    <a:gd name="T6" fmla="*/ 2147483647 w 34"/>
                    <a:gd name="T7" fmla="*/ 2147483647 h 54"/>
                    <a:gd name="T8" fmla="*/ 2147483647 w 34"/>
                    <a:gd name="T9" fmla="*/ 2147483647 h 54"/>
                    <a:gd name="T10" fmla="*/ 2147483647 w 34"/>
                    <a:gd name="T11" fmla="*/ 2147483647 h 54"/>
                    <a:gd name="T12" fmla="*/ 2147483647 w 34"/>
                    <a:gd name="T13" fmla="*/ 2147483647 h 54"/>
                    <a:gd name="T14" fmla="*/ 2147483647 w 34"/>
                    <a:gd name="T15" fmla="*/ 2147483647 h 54"/>
                    <a:gd name="T16" fmla="*/ 2147483647 w 34"/>
                    <a:gd name="T17" fmla="*/ 2147483647 h 54"/>
                    <a:gd name="T18" fmla="*/ 2147483647 w 34"/>
                    <a:gd name="T19" fmla="*/ 2147483647 h 54"/>
                    <a:gd name="T20" fmla="*/ 2147483647 w 34"/>
                    <a:gd name="T21" fmla="*/ 2147483647 h 54"/>
                    <a:gd name="T22" fmla="*/ 2147483647 w 34"/>
                    <a:gd name="T23" fmla="*/ 2147483647 h 54"/>
                    <a:gd name="T24" fmla="*/ 0 w 34"/>
                    <a:gd name="T25" fmla="*/ 2147483647 h 54"/>
                    <a:gd name="T26" fmla="*/ 0 w 34"/>
                    <a:gd name="T27" fmla="*/ 2147483647 h 54"/>
                    <a:gd name="T28" fmla="*/ 2147483647 w 34"/>
                    <a:gd name="T29" fmla="*/ 2147483647 h 54"/>
                    <a:gd name="T30" fmla="*/ 2147483647 w 34"/>
                    <a:gd name="T31" fmla="*/ 2147483647 h 54"/>
                    <a:gd name="T32" fmla="*/ 2147483647 w 34"/>
                    <a:gd name="T33" fmla="*/ 2147483647 h 54"/>
                    <a:gd name="T34" fmla="*/ 2147483647 w 34"/>
                    <a:gd name="T35" fmla="*/ 2147483647 h 54"/>
                    <a:gd name="T36" fmla="*/ 2147483647 w 34"/>
                    <a:gd name="T37" fmla="*/ 2147483647 h 54"/>
                    <a:gd name="T38" fmla="*/ 2147483647 w 34"/>
                    <a:gd name="T39" fmla="*/ 2147483647 h 54"/>
                    <a:gd name="T40" fmla="*/ 2147483647 w 34"/>
                    <a:gd name="T41" fmla="*/ 2147483647 h 54"/>
                    <a:gd name="T42" fmla="*/ 2147483647 w 34"/>
                    <a:gd name="T43" fmla="*/ 2147483647 h 54"/>
                    <a:gd name="T44" fmla="*/ 2147483647 w 34"/>
                    <a:gd name="T45" fmla="*/ 2147483647 h 54"/>
                    <a:gd name="T46" fmla="*/ 2147483647 w 34"/>
                    <a:gd name="T47" fmla="*/ 2147483647 h 54"/>
                    <a:gd name="T48" fmla="*/ 2147483647 w 34"/>
                    <a:gd name="T49" fmla="*/ 2147483647 h 54"/>
                    <a:gd name="T50" fmla="*/ 2147483647 w 34"/>
                    <a:gd name="T51" fmla="*/ 2147483647 h 54"/>
                    <a:gd name="T52" fmla="*/ 2147483647 w 34"/>
                    <a:gd name="T53" fmla="*/ 2147483647 h 54"/>
                    <a:gd name="T54" fmla="*/ 2147483647 w 34"/>
                    <a:gd name="T55" fmla="*/ 2147483647 h 54"/>
                    <a:gd name="T56" fmla="*/ 2147483647 w 34"/>
                    <a:gd name="T57" fmla="*/ 2147483647 h 54"/>
                    <a:gd name="T58" fmla="*/ 2147483647 w 34"/>
                    <a:gd name="T59" fmla="*/ 2147483647 h 54"/>
                    <a:gd name="T60" fmla="*/ 2147483647 w 34"/>
                    <a:gd name="T61" fmla="*/ 2147483647 h 54"/>
                    <a:gd name="T62" fmla="*/ 2147483647 w 34"/>
                    <a:gd name="T63" fmla="*/ 2147483647 h 54"/>
                    <a:gd name="T64" fmla="*/ 2147483647 w 34"/>
                    <a:gd name="T65" fmla="*/ 2147483647 h 54"/>
                    <a:gd name="T66" fmla="*/ 2147483647 w 34"/>
                    <a:gd name="T67" fmla="*/ 2147483647 h 54"/>
                    <a:gd name="T68" fmla="*/ 2147483647 w 34"/>
                    <a:gd name="T69" fmla="*/ 0 h 54"/>
                    <a:gd name="T70" fmla="*/ 2147483647 w 34"/>
                    <a:gd name="T71" fmla="*/ 0 h 54"/>
                    <a:gd name="T72" fmla="*/ 2147483647 w 34"/>
                    <a:gd name="T73" fmla="*/ 2147483647 h 54"/>
                    <a:gd name="T74" fmla="*/ 2147483647 w 34"/>
                    <a:gd name="T75" fmla="*/ 2147483647 h 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34" h="54">
                      <a:moveTo>
                        <a:pt x="22" y="2"/>
                      </a:move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9" name="Freeform 375"/>
                <p:cNvSpPr>
                  <a:spLocks/>
                </p:cNvSpPr>
                <p:nvPr/>
              </p:nvSpPr>
              <p:spPr bwMode="auto">
                <a:xfrm>
                  <a:off x="5241925" y="4673600"/>
                  <a:ext cx="260350" cy="265113"/>
                </a:xfrm>
                <a:custGeom>
                  <a:avLst/>
                  <a:gdLst>
                    <a:gd name="T0" fmla="*/ 2147483647 w 33"/>
                    <a:gd name="T1" fmla="*/ 2147483647 h 34"/>
                    <a:gd name="T2" fmla="*/ 2147483647 w 33"/>
                    <a:gd name="T3" fmla="*/ 2147483647 h 34"/>
                    <a:gd name="T4" fmla="*/ 2147483647 w 33"/>
                    <a:gd name="T5" fmla="*/ 2147483647 h 34"/>
                    <a:gd name="T6" fmla="*/ 2147483647 w 33"/>
                    <a:gd name="T7" fmla="*/ 2147483647 h 34"/>
                    <a:gd name="T8" fmla="*/ 2147483647 w 33"/>
                    <a:gd name="T9" fmla="*/ 0 h 34"/>
                    <a:gd name="T10" fmla="*/ 2147483647 w 33"/>
                    <a:gd name="T11" fmla="*/ 2147483647 h 34"/>
                    <a:gd name="T12" fmla="*/ 2147483647 w 33"/>
                    <a:gd name="T13" fmla="*/ 2147483647 h 34"/>
                    <a:gd name="T14" fmla="*/ 2147483647 w 33"/>
                    <a:gd name="T15" fmla="*/ 2147483647 h 34"/>
                    <a:gd name="T16" fmla="*/ 2147483647 w 33"/>
                    <a:gd name="T17" fmla="*/ 2147483647 h 34"/>
                    <a:gd name="T18" fmla="*/ 2147483647 w 33"/>
                    <a:gd name="T19" fmla="*/ 2147483647 h 34"/>
                    <a:gd name="T20" fmla="*/ 2147483647 w 33"/>
                    <a:gd name="T21" fmla="*/ 2147483647 h 34"/>
                    <a:gd name="T22" fmla="*/ 0 w 33"/>
                    <a:gd name="T23" fmla="*/ 2147483647 h 34"/>
                    <a:gd name="T24" fmla="*/ 2147483647 w 33"/>
                    <a:gd name="T25" fmla="*/ 2147483647 h 34"/>
                    <a:gd name="T26" fmla="*/ 2147483647 w 33"/>
                    <a:gd name="T27" fmla="*/ 2147483647 h 34"/>
                    <a:gd name="T28" fmla="*/ 2147483647 w 33"/>
                    <a:gd name="T29" fmla="*/ 2147483647 h 34"/>
                    <a:gd name="T30" fmla="*/ 2147483647 w 33"/>
                    <a:gd name="T31" fmla="*/ 2147483647 h 34"/>
                    <a:gd name="T32" fmla="*/ 2147483647 w 33"/>
                    <a:gd name="T33" fmla="*/ 2147483647 h 34"/>
                    <a:gd name="T34" fmla="*/ 2147483647 w 33"/>
                    <a:gd name="T35" fmla="*/ 2147483647 h 34"/>
                    <a:gd name="T36" fmla="*/ 2147483647 w 33"/>
                    <a:gd name="T37" fmla="*/ 2147483647 h 34"/>
                    <a:gd name="T38" fmla="*/ 2147483647 w 33"/>
                    <a:gd name="T39" fmla="*/ 2147483647 h 34"/>
                    <a:gd name="T40" fmla="*/ 2147483647 w 33"/>
                    <a:gd name="T41" fmla="*/ 2147483647 h 34"/>
                    <a:gd name="T42" fmla="*/ 2147483647 w 33"/>
                    <a:gd name="T43" fmla="*/ 2147483647 h 34"/>
                    <a:gd name="T44" fmla="*/ 2147483647 w 33"/>
                    <a:gd name="T45" fmla="*/ 2147483647 h 34"/>
                    <a:gd name="T46" fmla="*/ 2147483647 w 33"/>
                    <a:gd name="T47" fmla="*/ 2147483647 h 34"/>
                    <a:gd name="T48" fmla="*/ 2147483647 w 33"/>
                    <a:gd name="T49" fmla="*/ 2147483647 h 34"/>
                    <a:gd name="T50" fmla="*/ 2147483647 w 33"/>
                    <a:gd name="T51" fmla="*/ 2147483647 h 34"/>
                    <a:gd name="T52" fmla="*/ 2147483647 w 33"/>
                    <a:gd name="T53" fmla="*/ 2147483647 h 3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3" h="34">
                      <a:moveTo>
                        <a:pt x="25" y="6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8" y="26"/>
                        <a:pt x="9" y="26"/>
                      </a:cubicBezTo>
                      <a:cubicBezTo>
                        <a:pt x="9" y="26"/>
                        <a:pt x="14" y="27"/>
                        <a:pt x="14" y="27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8" y="15"/>
                        <a:pt x="28" y="14"/>
                      </a:cubicBezTo>
                      <a:cubicBezTo>
                        <a:pt x="28" y="13"/>
                        <a:pt x="29" y="12"/>
                        <a:pt x="30" y="12"/>
                      </a:cubicBezTo>
                      <a:cubicBezTo>
                        <a:pt x="25" y="9"/>
                        <a:pt x="25" y="9"/>
                        <a:pt x="25" y="9"/>
                      </a:cubicBezTo>
                      <a:lnTo>
                        <a:pt x="25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0" name="Freeform 376"/>
                <p:cNvSpPr>
                  <a:spLocks/>
                </p:cNvSpPr>
                <p:nvPr/>
              </p:nvSpPr>
              <p:spPr bwMode="auto">
                <a:xfrm>
                  <a:off x="4802188" y="4797425"/>
                  <a:ext cx="298450" cy="298450"/>
                </a:xfrm>
                <a:custGeom>
                  <a:avLst/>
                  <a:gdLst>
                    <a:gd name="T0" fmla="*/ 2147483647 w 38"/>
                    <a:gd name="T1" fmla="*/ 2147483647 h 38"/>
                    <a:gd name="T2" fmla="*/ 2147483647 w 38"/>
                    <a:gd name="T3" fmla="*/ 2147483647 h 38"/>
                    <a:gd name="T4" fmla="*/ 2147483647 w 38"/>
                    <a:gd name="T5" fmla="*/ 2147483647 h 38"/>
                    <a:gd name="T6" fmla="*/ 2147483647 w 38"/>
                    <a:gd name="T7" fmla="*/ 2147483647 h 38"/>
                    <a:gd name="T8" fmla="*/ 2147483647 w 38"/>
                    <a:gd name="T9" fmla="*/ 2147483647 h 38"/>
                    <a:gd name="T10" fmla="*/ 2147483647 w 38"/>
                    <a:gd name="T11" fmla="*/ 2147483647 h 38"/>
                    <a:gd name="T12" fmla="*/ 2147483647 w 38"/>
                    <a:gd name="T13" fmla="*/ 2147483647 h 38"/>
                    <a:gd name="T14" fmla="*/ 2147483647 w 38"/>
                    <a:gd name="T15" fmla="*/ 2147483647 h 38"/>
                    <a:gd name="T16" fmla="*/ 2147483647 w 38"/>
                    <a:gd name="T17" fmla="*/ 2147483647 h 38"/>
                    <a:gd name="T18" fmla="*/ 2147483647 w 38"/>
                    <a:gd name="T19" fmla="*/ 2147483647 h 38"/>
                    <a:gd name="T20" fmla="*/ 2147483647 w 38"/>
                    <a:gd name="T21" fmla="*/ 2147483647 h 38"/>
                    <a:gd name="T22" fmla="*/ 2147483647 w 38"/>
                    <a:gd name="T23" fmla="*/ 2147483647 h 38"/>
                    <a:gd name="T24" fmla="*/ 2147483647 w 38"/>
                    <a:gd name="T25" fmla="*/ 2147483647 h 38"/>
                    <a:gd name="T26" fmla="*/ 2147483647 w 38"/>
                    <a:gd name="T27" fmla="*/ 2147483647 h 38"/>
                    <a:gd name="T28" fmla="*/ 2147483647 w 38"/>
                    <a:gd name="T29" fmla="*/ 2147483647 h 38"/>
                    <a:gd name="T30" fmla="*/ 2147483647 w 38"/>
                    <a:gd name="T31" fmla="*/ 2147483647 h 38"/>
                    <a:gd name="T32" fmla="*/ 2147483647 w 38"/>
                    <a:gd name="T33" fmla="*/ 0 h 38"/>
                    <a:gd name="T34" fmla="*/ 2147483647 w 38"/>
                    <a:gd name="T35" fmla="*/ 0 h 38"/>
                    <a:gd name="T36" fmla="*/ 2147483647 w 38"/>
                    <a:gd name="T37" fmla="*/ 2147483647 h 38"/>
                    <a:gd name="T38" fmla="*/ 2147483647 w 38"/>
                    <a:gd name="T39" fmla="*/ 2147483647 h 38"/>
                    <a:gd name="T40" fmla="*/ 2147483647 w 38"/>
                    <a:gd name="T41" fmla="*/ 2147483647 h 38"/>
                    <a:gd name="T42" fmla="*/ 0 w 38"/>
                    <a:gd name="T43" fmla="*/ 2147483647 h 38"/>
                    <a:gd name="T44" fmla="*/ 0 w 38"/>
                    <a:gd name="T45" fmla="*/ 2147483647 h 38"/>
                    <a:gd name="T46" fmla="*/ 2147483647 w 38"/>
                    <a:gd name="T47" fmla="*/ 2147483647 h 38"/>
                    <a:gd name="T48" fmla="*/ 2147483647 w 38"/>
                    <a:gd name="T49" fmla="*/ 2147483647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4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25" y="4"/>
                        <a:pt x="24" y="4"/>
                      </a:cubicBezTo>
                      <a:cubicBezTo>
                        <a:pt x="24" y="4"/>
                        <a:pt x="22" y="6"/>
                        <a:pt x="21" y="6"/>
                      </a:cubicBezTo>
                      <a:cubicBezTo>
                        <a:pt x="20" y="7"/>
                        <a:pt x="19" y="6"/>
                        <a:pt x="18" y="6"/>
                      </a:cubicBezTo>
                      <a:cubicBezTo>
                        <a:pt x="17" y="6"/>
                        <a:pt x="13" y="0"/>
                        <a:pt x="12" y="0"/>
                      </a:cubicBezTo>
                      <a:cubicBezTo>
                        <a:pt x="11" y="0"/>
                        <a:pt x="4" y="0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lnTo>
                        <a:pt x="4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1" name="Freeform 377"/>
                <p:cNvSpPr>
                  <a:spLocks/>
                </p:cNvSpPr>
                <p:nvPr/>
              </p:nvSpPr>
              <p:spPr bwMode="auto">
                <a:xfrm>
                  <a:off x="4802188" y="4516438"/>
                  <a:ext cx="463550" cy="460375"/>
                </a:xfrm>
                <a:custGeom>
                  <a:avLst/>
                  <a:gdLst>
                    <a:gd name="T0" fmla="*/ 2147483647 w 59"/>
                    <a:gd name="T1" fmla="*/ 2147483647 h 59"/>
                    <a:gd name="T2" fmla="*/ 2147483647 w 59"/>
                    <a:gd name="T3" fmla="*/ 2147483647 h 59"/>
                    <a:gd name="T4" fmla="*/ 2147483647 w 59"/>
                    <a:gd name="T5" fmla="*/ 2147483647 h 59"/>
                    <a:gd name="T6" fmla="*/ 2147483647 w 59"/>
                    <a:gd name="T7" fmla="*/ 2147483647 h 59"/>
                    <a:gd name="T8" fmla="*/ 2147483647 w 59"/>
                    <a:gd name="T9" fmla="*/ 2147483647 h 59"/>
                    <a:gd name="T10" fmla="*/ 2147483647 w 59"/>
                    <a:gd name="T11" fmla="*/ 2147483647 h 59"/>
                    <a:gd name="T12" fmla="*/ 0 w 59"/>
                    <a:gd name="T13" fmla="*/ 2147483647 h 59"/>
                    <a:gd name="T14" fmla="*/ 2147483647 w 59"/>
                    <a:gd name="T15" fmla="*/ 2147483647 h 59"/>
                    <a:gd name="T16" fmla="*/ 2147483647 w 59"/>
                    <a:gd name="T17" fmla="*/ 2147483647 h 59"/>
                    <a:gd name="T18" fmla="*/ 2147483647 w 59"/>
                    <a:gd name="T19" fmla="*/ 2147483647 h 59"/>
                    <a:gd name="T20" fmla="*/ 2147483647 w 59"/>
                    <a:gd name="T21" fmla="*/ 2147483647 h 59"/>
                    <a:gd name="T22" fmla="*/ 2147483647 w 59"/>
                    <a:gd name="T23" fmla="*/ 2147483647 h 59"/>
                    <a:gd name="T24" fmla="*/ 2147483647 w 59"/>
                    <a:gd name="T25" fmla="*/ 2147483647 h 59"/>
                    <a:gd name="T26" fmla="*/ 2147483647 w 59"/>
                    <a:gd name="T27" fmla="*/ 2147483647 h 59"/>
                    <a:gd name="T28" fmla="*/ 2147483647 w 59"/>
                    <a:gd name="T29" fmla="*/ 2147483647 h 59"/>
                    <a:gd name="T30" fmla="*/ 2147483647 w 59"/>
                    <a:gd name="T31" fmla="*/ 2147483647 h 59"/>
                    <a:gd name="T32" fmla="*/ 2147483647 w 59"/>
                    <a:gd name="T33" fmla="*/ 2147483647 h 59"/>
                    <a:gd name="T34" fmla="*/ 2147483647 w 59"/>
                    <a:gd name="T35" fmla="*/ 2147483647 h 59"/>
                    <a:gd name="T36" fmla="*/ 2147483647 w 59"/>
                    <a:gd name="T37" fmla="*/ 2147483647 h 59"/>
                    <a:gd name="T38" fmla="*/ 2147483647 w 59"/>
                    <a:gd name="T39" fmla="*/ 2147483647 h 59"/>
                    <a:gd name="T40" fmla="*/ 2147483647 w 59"/>
                    <a:gd name="T41" fmla="*/ 2147483647 h 59"/>
                    <a:gd name="T42" fmla="*/ 2147483647 w 59"/>
                    <a:gd name="T43" fmla="*/ 2147483647 h 59"/>
                    <a:gd name="T44" fmla="*/ 2147483647 w 59"/>
                    <a:gd name="T45" fmla="*/ 2147483647 h 59"/>
                    <a:gd name="T46" fmla="*/ 2147483647 w 59"/>
                    <a:gd name="T47" fmla="*/ 2147483647 h 59"/>
                    <a:gd name="T48" fmla="*/ 2147483647 w 59"/>
                    <a:gd name="T49" fmla="*/ 2147483647 h 59"/>
                    <a:gd name="T50" fmla="*/ 2147483647 w 59"/>
                    <a:gd name="T51" fmla="*/ 2147483647 h 59"/>
                    <a:gd name="T52" fmla="*/ 2147483647 w 59"/>
                    <a:gd name="T53" fmla="*/ 2147483647 h 59"/>
                    <a:gd name="T54" fmla="*/ 2147483647 w 59"/>
                    <a:gd name="T55" fmla="*/ 2147483647 h 59"/>
                    <a:gd name="T56" fmla="*/ 2147483647 w 59"/>
                    <a:gd name="T57" fmla="*/ 2147483647 h 59"/>
                    <a:gd name="T58" fmla="*/ 2147483647 w 59"/>
                    <a:gd name="T59" fmla="*/ 2147483647 h 59"/>
                    <a:gd name="T60" fmla="*/ 2147483647 w 59"/>
                    <a:gd name="T61" fmla="*/ 2147483647 h 59"/>
                    <a:gd name="T62" fmla="*/ 2147483647 w 59"/>
                    <a:gd name="T63" fmla="*/ 2147483647 h 59"/>
                    <a:gd name="T64" fmla="*/ 2147483647 w 59"/>
                    <a:gd name="T65" fmla="*/ 2147483647 h 59"/>
                    <a:gd name="T66" fmla="*/ 2147483647 w 59"/>
                    <a:gd name="T67" fmla="*/ 2147483647 h 59"/>
                    <a:gd name="T68" fmla="*/ 2147483647 w 59"/>
                    <a:gd name="T69" fmla="*/ 0 h 59"/>
                    <a:gd name="T70" fmla="*/ 2147483647 w 59"/>
                    <a:gd name="T71" fmla="*/ 2147483647 h 59"/>
                    <a:gd name="T72" fmla="*/ 2147483647 w 59"/>
                    <a:gd name="T73" fmla="*/ 2147483647 h 59"/>
                    <a:gd name="T74" fmla="*/ 2147483647 w 59"/>
                    <a:gd name="T75" fmla="*/ 2147483647 h 59"/>
                    <a:gd name="T76" fmla="*/ 2147483647 w 59"/>
                    <a:gd name="T77" fmla="*/ 2147483647 h 59"/>
                    <a:gd name="T78" fmla="*/ 2147483647 w 59"/>
                    <a:gd name="T79" fmla="*/ 2147483647 h 5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" h="59">
                      <a:moveTo>
                        <a:pt x="21" y="6"/>
                      </a:move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11" y="36"/>
                        <a:pt x="12" y="36"/>
                      </a:cubicBezTo>
                      <a:cubicBezTo>
                        <a:pt x="13" y="36"/>
                        <a:pt x="17" y="42"/>
                        <a:pt x="18" y="42"/>
                      </a:cubicBezTo>
                      <a:cubicBezTo>
                        <a:pt x="19" y="42"/>
                        <a:pt x="20" y="43"/>
                        <a:pt x="21" y="42"/>
                      </a:cubicBezTo>
                      <a:cubicBezTo>
                        <a:pt x="22" y="42"/>
                        <a:pt x="24" y="40"/>
                        <a:pt x="24" y="40"/>
                      </a:cubicBezTo>
                      <a:cubicBezTo>
                        <a:pt x="25" y="40"/>
                        <a:pt x="30" y="40"/>
                        <a:pt x="30" y="40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6"/>
                        <a:pt x="21" y="6"/>
                        <a:pt x="21" y="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2" name="Freeform 378"/>
                <p:cNvSpPr>
                  <a:spLocks/>
                </p:cNvSpPr>
                <p:nvPr/>
              </p:nvSpPr>
              <p:spPr bwMode="auto">
                <a:xfrm>
                  <a:off x="5319713" y="4203700"/>
                  <a:ext cx="369887" cy="354013"/>
                </a:xfrm>
                <a:custGeom>
                  <a:avLst/>
                  <a:gdLst>
                    <a:gd name="T0" fmla="*/ 2147483647 w 47"/>
                    <a:gd name="T1" fmla="*/ 2147483647 h 45"/>
                    <a:gd name="T2" fmla="*/ 2147483647 w 47"/>
                    <a:gd name="T3" fmla="*/ 2147483647 h 45"/>
                    <a:gd name="T4" fmla="*/ 2147483647 w 47"/>
                    <a:gd name="T5" fmla="*/ 2147483647 h 45"/>
                    <a:gd name="T6" fmla="*/ 2147483647 w 47"/>
                    <a:gd name="T7" fmla="*/ 2147483647 h 45"/>
                    <a:gd name="T8" fmla="*/ 2147483647 w 47"/>
                    <a:gd name="T9" fmla="*/ 2147483647 h 45"/>
                    <a:gd name="T10" fmla="*/ 2147483647 w 47"/>
                    <a:gd name="T11" fmla="*/ 2147483647 h 45"/>
                    <a:gd name="T12" fmla="*/ 2147483647 w 47"/>
                    <a:gd name="T13" fmla="*/ 2147483647 h 45"/>
                    <a:gd name="T14" fmla="*/ 2147483647 w 47"/>
                    <a:gd name="T15" fmla="*/ 2147483647 h 45"/>
                    <a:gd name="T16" fmla="*/ 2147483647 w 47"/>
                    <a:gd name="T17" fmla="*/ 2147483647 h 45"/>
                    <a:gd name="T18" fmla="*/ 2147483647 w 47"/>
                    <a:gd name="T19" fmla="*/ 2147483647 h 45"/>
                    <a:gd name="T20" fmla="*/ 2147483647 w 47"/>
                    <a:gd name="T21" fmla="*/ 2147483647 h 45"/>
                    <a:gd name="T22" fmla="*/ 2147483647 w 47"/>
                    <a:gd name="T23" fmla="*/ 2147483647 h 45"/>
                    <a:gd name="T24" fmla="*/ 2147483647 w 47"/>
                    <a:gd name="T25" fmla="*/ 2147483647 h 45"/>
                    <a:gd name="T26" fmla="*/ 2147483647 w 47"/>
                    <a:gd name="T27" fmla="*/ 2147483647 h 45"/>
                    <a:gd name="T28" fmla="*/ 2147483647 w 47"/>
                    <a:gd name="T29" fmla="*/ 0 h 45"/>
                    <a:gd name="T30" fmla="*/ 2147483647 w 47"/>
                    <a:gd name="T31" fmla="*/ 0 h 45"/>
                    <a:gd name="T32" fmla="*/ 2147483647 w 47"/>
                    <a:gd name="T33" fmla="*/ 2147483647 h 45"/>
                    <a:gd name="T34" fmla="*/ 2147483647 w 47"/>
                    <a:gd name="T35" fmla="*/ 2147483647 h 45"/>
                    <a:gd name="T36" fmla="*/ 2147483647 w 47"/>
                    <a:gd name="T37" fmla="*/ 2147483647 h 45"/>
                    <a:gd name="T38" fmla="*/ 2147483647 w 47"/>
                    <a:gd name="T39" fmla="*/ 2147483647 h 45"/>
                    <a:gd name="T40" fmla="*/ 2147483647 w 47"/>
                    <a:gd name="T41" fmla="*/ 2147483647 h 45"/>
                    <a:gd name="T42" fmla="*/ 2147483647 w 47"/>
                    <a:gd name="T43" fmla="*/ 2147483647 h 45"/>
                    <a:gd name="T44" fmla="*/ 2147483647 w 47"/>
                    <a:gd name="T45" fmla="*/ 2147483647 h 45"/>
                    <a:gd name="T46" fmla="*/ 0 w 47"/>
                    <a:gd name="T47" fmla="*/ 2147483647 h 45"/>
                    <a:gd name="T48" fmla="*/ 2147483647 w 47"/>
                    <a:gd name="T49" fmla="*/ 2147483647 h 45"/>
                    <a:gd name="T50" fmla="*/ 2147483647 w 47"/>
                    <a:gd name="T51" fmla="*/ 2147483647 h 45"/>
                    <a:gd name="T52" fmla="*/ 2147483647 w 47"/>
                    <a:gd name="T53" fmla="*/ 2147483647 h 45"/>
                    <a:gd name="T54" fmla="*/ 2147483647 w 47"/>
                    <a:gd name="T55" fmla="*/ 2147483647 h 45"/>
                    <a:gd name="T56" fmla="*/ 2147483647 w 47"/>
                    <a:gd name="T57" fmla="*/ 2147483647 h 45"/>
                    <a:gd name="T58" fmla="*/ 2147483647 w 47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7" h="45">
                      <a:moveTo>
                        <a:pt x="22" y="45"/>
                      </a:moveTo>
                      <a:cubicBezTo>
                        <a:pt x="23" y="45"/>
                        <a:pt x="24" y="44"/>
                        <a:pt x="24" y="44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21" y="45"/>
                        <a:pt x="22" y="4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3" name="Freeform 379"/>
                <p:cNvSpPr>
                  <a:spLocks/>
                </p:cNvSpPr>
                <p:nvPr/>
              </p:nvSpPr>
              <p:spPr bwMode="auto">
                <a:xfrm>
                  <a:off x="5343525" y="4532313"/>
                  <a:ext cx="204788" cy="234950"/>
                </a:xfrm>
                <a:custGeom>
                  <a:avLst/>
                  <a:gdLst>
                    <a:gd name="T0" fmla="*/ 2147483647 w 26"/>
                    <a:gd name="T1" fmla="*/ 2147483647 h 30"/>
                    <a:gd name="T2" fmla="*/ 2147483647 w 26"/>
                    <a:gd name="T3" fmla="*/ 2147483647 h 30"/>
                    <a:gd name="T4" fmla="*/ 2147483647 w 26"/>
                    <a:gd name="T5" fmla="*/ 2147483647 h 30"/>
                    <a:gd name="T6" fmla="*/ 2147483647 w 26"/>
                    <a:gd name="T7" fmla="*/ 2147483647 h 30"/>
                    <a:gd name="T8" fmla="*/ 2147483647 w 26"/>
                    <a:gd name="T9" fmla="*/ 2147483647 h 30"/>
                    <a:gd name="T10" fmla="*/ 2147483647 w 26"/>
                    <a:gd name="T11" fmla="*/ 2147483647 h 30"/>
                    <a:gd name="T12" fmla="*/ 2147483647 w 26"/>
                    <a:gd name="T13" fmla="*/ 2147483647 h 30"/>
                    <a:gd name="T14" fmla="*/ 2147483647 w 26"/>
                    <a:gd name="T15" fmla="*/ 0 h 30"/>
                    <a:gd name="T16" fmla="*/ 2147483647 w 26"/>
                    <a:gd name="T17" fmla="*/ 2147483647 h 30"/>
                    <a:gd name="T18" fmla="*/ 2147483647 w 26"/>
                    <a:gd name="T19" fmla="*/ 2147483647 h 30"/>
                    <a:gd name="T20" fmla="*/ 0 w 26"/>
                    <a:gd name="T21" fmla="*/ 2147483647 h 30"/>
                    <a:gd name="T22" fmla="*/ 2147483647 w 26"/>
                    <a:gd name="T23" fmla="*/ 2147483647 h 30"/>
                    <a:gd name="T24" fmla="*/ 2147483647 w 26"/>
                    <a:gd name="T25" fmla="*/ 2147483647 h 30"/>
                    <a:gd name="T26" fmla="*/ 0 w 26"/>
                    <a:gd name="T27" fmla="*/ 2147483647 h 30"/>
                    <a:gd name="T28" fmla="*/ 2147483647 w 26"/>
                    <a:gd name="T29" fmla="*/ 2147483647 h 30"/>
                    <a:gd name="T30" fmla="*/ 2147483647 w 26"/>
                    <a:gd name="T31" fmla="*/ 2147483647 h 30"/>
                    <a:gd name="T32" fmla="*/ 2147483647 w 26"/>
                    <a:gd name="T33" fmla="*/ 2147483647 h 30"/>
                    <a:gd name="T34" fmla="*/ 2147483647 w 26"/>
                    <a:gd name="T35" fmla="*/ 2147483647 h 30"/>
                    <a:gd name="T36" fmla="*/ 2147483647 w 26"/>
                    <a:gd name="T37" fmla="*/ 2147483647 h 30"/>
                    <a:gd name="T38" fmla="*/ 2147483647 w 26"/>
                    <a:gd name="T39" fmla="*/ 2147483647 h 30"/>
                    <a:gd name="T40" fmla="*/ 2147483647 w 26"/>
                    <a:gd name="T41" fmla="*/ 2147483647 h 30"/>
                    <a:gd name="T42" fmla="*/ 2147483647 w 26"/>
                    <a:gd name="T43" fmla="*/ 2147483647 h 30"/>
                    <a:gd name="T44" fmla="*/ 2147483647 w 26"/>
                    <a:gd name="T45" fmla="*/ 2147483647 h 3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" h="30">
                      <a:moveTo>
                        <a:pt x="23" y="7"/>
                      </a:move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0" y="3"/>
                        <a:pt x="19" y="3"/>
                      </a:cubicBezTo>
                      <a:cubicBezTo>
                        <a:pt x="18" y="3"/>
                        <a:pt x="9" y="1"/>
                        <a:pt x="9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3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4" name="Freeform 380"/>
                <p:cNvSpPr>
                  <a:spLocks/>
                </p:cNvSpPr>
                <p:nvPr/>
              </p:nvSpPr>
              <p:spPr bwMode="auto">
                <a:xfrm>
                  <a:off x="5122863" y="5040313"/>
                  <a:ext cx="188912" cy="179387"/>
                </a:xfrm>
                <a:custGeom>
                  <a:avLst/>
                  <a:gdLst>
                    <a:gd name="T0" fmla="*/ 2147483647 w 24"/>
                    <a:gd name="T1" fmla="*/ 2147483647 h 23"/>
                    <a:gd name="T2" fmla="*/ 2147483647 w 24"/>
                    <a:gd name="T3" fmla="*/ 2147483647 h 23"/>
                    <a:gd name="T4" fmla="*/ 2147483647 w 24"/>
                    <a:gd name="T5" fmla="*/ 2147483647 h 23"/>
                    <a:gd name="T6" fmla="*/ 0 w 24"/>
                    <a:gd name="T7" fmla="*/ 2147483647 h 23"/>
                    <a:gd name="T8" fmla="*/ 2147483647 w 24"/>
                    <a:gd name="T9" fmla="*/ 2147483647 h 23"/>
                    <a:gd name="T10" fmla="*/ 2147483647 w 24"/>
                    <a:gd name="T11" fmla="*/ 2147483647 h 23"/>
                    <a:gd name="T12" fmla="*/ 2147483647 w 24"/>
                    <a:gd name="T13" fmla="*/ 2147483647 h 23"/>
                    <a:gd name="T14" fmla="*/ 2147483647 w 24"/>
                    <a:gd name="T15" fmla="*/ 2147483647 h 23"/>
                    <a:gd name="T16" fmla="*/ 2147483647 w 24"/>
                    <a:gd name="T17" fmla="*/ 2147483647 h 23"/>
                    <a:gd name="T18" fmla="*/ 2147483647 w 24"/>
                    <a:gd name="T19" fmla="*/ 2147483647 h 23"/>
                    <a:gd name="T20" fmla="*/ 2147483647 w 24"/>
                    <a:gd name="T21" fmla="*/ 2147483647 h 23"/>
                    <a:gd name="T22" fmla="*/ 2147483647 w 24"/>
                    <a:gd name="T23" fmla="*/ 2147483647 h 23"/>
                    <a:gd name="T24" fmla="*/ 2147483647 w 24"/>
                    <a:gd name="T25" fmla="*/ 2147483647 h 23"/>
                    <a:gd name="T26" fmla="*/ 2147483647 w 24"/>
                    <a:gd name="T27" fmla="*/ 2147483647 h 23"/>
                    <a:gd name="T28" fmla="*/ 2147483647 w 24"/>
                    <a:gd name="T29" fmla="*/ 2147483647 h 23"/>
                    <a:gd name="T30" fmla="*/ 2147483647 w 24"/>
                    <a:gd name="T31" fmla="*/ 0 h 23"/>
                    <a:gd name="T32" fmla="*/ 2147483647 w 24"/>
                    <a:gd name="T33" fmla="*/ 2147483647 h 23"/>
                    <a:gd name="T34" fmla="*/ 2147483647 w 24"/>
                    <a:gd name="T35" fmla="*/ 2147483647 h 2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4" h="23">
                      <a:moveTo>
                        <a:pt x="9" y="5"/>
                      </a:moveTo>
                      <a:cubicBezTo>
                        <a:pt x="9" y="5"/>
                        <a:pt x="6" y="8"/>
                        <a:pt x="6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5" name="Freeform 381"/>
                <p:cNvSpPr>
                  <a:spLocks/>
                </p:cNvSpPr>
                <p:nvPr/>
              </p:nvSpPr>
              <p:spPr bwMode="auto">
                <a:xfrm>
                  <a:off x="5053013" y="4557713"/>
                  <a:ext cx="338137" cy="544512"/>
                </a:xfrm>
                <a:custGeom>
                  <a:avLst/>
                  <a:gdLst>
                    <a:gd name="T0" fmla="*/ 2147483647 w 43"/>
                    <a:gd name="T1" fmla="*/ 2147483647 h 70"/>
                    <a:gd name="T2" fmla="*/ 2147483647 w 43"/>
                    <a:gd name="T3" fmla="*/ 2147483647 h 70"/>
                    <a:gd name="T4" fmla="*/ 2147483647 w 43"/>
                    <a:gd name="T5" fmla="*/ 2147483647 h 70"/>
                    <a:gd name="T6" fmla="*/ 2147483647 w 43"/>
                    <a:gd name="T7" fmla="*/ 2147483647 h 70"/>
                    <a:gd name="T8" fmla="*/ 2147483647 w 43"/>
                    <a:gd name="T9" fmla="*/ 2147483647 h 70"/>
                    <a:gd name="T10" fmla="*/ 2147483647 w 43"/>
                    <a:gd name="T11" fmla="*/ 2147483647 h 70"/>
                    <a:gd name="T12" fmla="*/ 2147483647 w 43"/>
                    <a:gd name="T13" fmla="*/ 2147483647 h 70"/>
                    <a:gd name="T14" fmla="*/ 2147483647 w 43"/>
                    <a:gd name="T15" fmla="*/ 2147483647 h 70"/>
                    <a:gd name="T16" fmla="*/ 2147483647 w 43"/>
                    <a:gd name="T17" fmla="*/ 2147483647 h 70"/>
                    <a:gd name="T18" fmla="*/ 2147483647 w 43"/>
                    <a:gd name="T19" fmla="*/ 2147483647 h 70"/>
                    <a:gd name="T20" fmla="*/ 2147483647 w 43"/>
                    <a:gd name="T21" fmla="*/ 2147483647 h 70"/>
                    <a:gd name="T22" fmla="*/ 2147483647 w 43"/>
                    <a:gd name="T23" fmla="*/ 2147483647 h 70"/>
                    <a:gd name="T24" fmla="*/ 2147483647 w 43"/>
                    <a:gd name="T25" fmla="*/ 2147483647 h 70"/>
                    <a:gd name="T26" fmla="*/ 2147483647 w 43"/>
                    <a:gd name="T27" fmla="*/ 2147483647 h 70"/>
                    <a:gd name="T28" fmla="*/ 2147483647 w 43"/>
                    <a:gd name="T29" fmla="*/ 2147483647 h 70"/>
                    <a:gd name="T30" fmla="*/ 0 w 43"/>
                    <a:gd name="T31" fmla="*/ 2147483647 h 70"/>
                    <a:gd name="T32" fmla="*/ 0 w 43"/>
                    <a:gd name="T33" fmla="*/ 2147483647 h 70"/>
                    <a:gd name="T34" fmla="*/ 2147483647 w 43"/>
                    <a:gd name="T35" fmla="*/ 2147483647 h 70"/>
                    <a:gd name="T36" fmla="*/ 2147483647 w 43"/>
                    <a:gd name="T37" fmla="*/ 2147483647 h 70"/>
                    <a:gd name="T38" fmla="*/ 2147483647 w 43"/>
                    <a:gd name="T39" fmla="*/ 2147483647 h 70"/>
                    <a:gd name="T40" fmla="*/ 2147483647 w 43"/>
                    <a:gd name="T41" fmla="*/ 2147483647 h 70"/>
                    <a:gd name="T42" fmla="*/ 2147483647 w 43"/>
                    <a:gd name="T43" fmla="*/ 2147483647 h 70"/>
                    <a:gd name="T44" fmla="*/ 2147483647 w 43"/>
                    <a:gd name="T45" fmla="*/ 2147483647 h 70"/>
                    <a:gd name="T46" fmla="*/ 2147483647 w 43"/>
                    <a:gd name="T47" fmla="*/ 2147483647 h 70"/>
                    <a:gd name="T48" fmla="*/ 2147483647 w 43"/>
                    <a:gd name="T49" fmla="*/ 2147483647 h 70"/>
                    <a:gd name="T50" fmla="*/ 2147483647 w 43"/>
                    <a:gd name="T51" fmla="*/ 2147483647 h 70"/>
                    <a:gd name="T52" fmla="*/ 2147483647 w 43"/>
                    <a:gd name="T53" fmla="*/ 2147483647 h 70"/>
                    <a:gd name="T54" fmla="*/ 2147483647 w 43"/>
                    <a:gd name="T55" fmla="*/ 2147483647 h 70"/>
                    <a:gd name="T56" fmla="*/ 2147483647 w 43"/>
                    <a:gd name="T57" fmla="*/ 2147483647 h 70"/>
                    <a:gd name="T58" fmla="*/ 2147483647 w 43"/>
                    <a:gd name="T59" fmla="*/ 2147483647 h 70"/>
                    <a:gd name="T60" fmla="*/ 2147483647 w 43"/>
                    <a:gd name="T61" fmla="*/ 2147483647 h 70"/>
                    <a:gd name="T62" fmla="*/ 2147483647 w 43"/>
                    <a:gd name="T63" fmla="*/ 2147483647 h 70"/>
                    <a:gd name="T64" fmla="*/ 2147483647 w 43"/>
                    <a:gd name="T65" fmla="*/ 2147483647 h 70"/>
                    <a:gd name="T66" fmla="*/ 2147483647 w 43"/>
                    <a:gd name="T67" fmla="*/ 2147483647 h 70"/>
                    <a:gd name="T68" fmla="*/ 2147483647 w 43"/>
                    <a:gd name="T69" fmla="*/ 2147483647 h 70"/>
                    <a:gd name="T70" fmla="*/ 2147483647 w 43"/>
                    <a:gd name="T71" fmla="*/ 2147483647 h 70"/>
                    <a:gd name="T72" fmla="*/ 2147483647 w 43"/>
                    <a:gd name="T73" fmla="*/ 2147483647 h 70"/>
                    <a:gd name="T74" fmla="*/ 2147483647 w 43"/>
                    <a:gd name="T75" fmla="*/ 2147483647 h 70"/>
                    <a:gd name="T76" fmla="*/ 2147483647 w 43"/>
                    <a:gd name="T77" fmla="*/ 2147483647 h 70"/>
                    <a:gd name="T78" fmla="*/ 2147483647 w 43"/>
                    <a:gd name="T79" fmla="*/ 2147483647 h 70"/>
                    <a:gd name="T80" fmla="*/ 2147483647 w 43"/>
                    <a:gd name="T81" fmla="*/ 2147483647 h 70"/>
                    <a:gd name="T82" fmla="*/ 2147483647 w 43"/>
                    <a:gd name="T83" fmla="*/ 2147483647 h 70"/>
                    <a:gd name="T84" fmla="*/ 2147483647 w 43"/>
                    <a:gd name="T85" fmla="*/ 2147483647 h 70"/>
                    <a:gd name="T86" fmla="*/ 2147483647 w 43"/>
                    <a:gd name="T87" fmla="*/ 2147483647 h 70"/>
                    <a:gd name="T88" fmla="*/ 2147483647 w 43"/>
                    <a:gd name="T89" fmla="*/ 2147483647 h 70"/>
                    <a:gd name="T90" fmla="*/ 2147483647 w 43"/>
                    <a:gd name="T91" fmla="*/ 2147483647 h 70"/>
                    <a:gd name="T92" fmla="*/ 2147483647 w 43"/>
                    <a:gd name="T93" fmla="*/ 2147483647 h 70"/>
                    <a:gd name="T94" fmla="*/ 2147483647 w 43"/>
                    <a:gd name="T95" fmla="*/ 2147483647 h 70"/>
                    <a:gd name="T96" fmla="*/ 2147483647 w 43"/>
                    <a:gd name="T97" fmla="*/ 2147483647 h 70"/>
                    <a:gd name="T98" fmla="*/ 2147483647 w 43"/>
                    <a:gd name="T99" fmla="*/ 2147483647 h 70"/>
                    <a:gd name="T100" fmla="*/ 2147483647 w 43"/>
                    <a:gd name="T101" fmla="*/ 2147483647 h 70"/>
                    <a:gd name="T102" fmla="*/ 2147483647 w 43"/>
                    <a:gd name="T103" fmla="*/ 2147483647 h 70"/>
                    <a:gd name="T104" fmla="*/ 2147483647 w 43"/>
                    <a:gd name="T105" fmla="*/ 2147483647 h 70"/>
                    <a:gd name="T106" fmla="*/ 2147483647 w 43"/>
                    <a:gd name="T107" fmla="*/ 2147483647 h 70"/>
                    <a:gd name="T108" fmla="*/ 2147483647 w 43"/>
                    <a:gd name="T109" fmla="*/ 2147483647 h 70"/>
                    <a:gd name="T110" fmla="*/ 2147483647 w 43"/>
                    <a:gd name="T111" fmla="*/ 0 h 70"/>
                    <a:gd name="T112" fmla="*/ 2147483647 w 43"/>
                    <a:gd name="T113" fmla="*/ 0 h 70"/>
                    <a:gd name="T114" fmla="*/ 2147483647 w 43"/>
                    <a:gd name="T115" fmla="*/ 2147483647 h 70"/>
                    <a:gd name="T116" fmla="*/ 2147483647 w 43"/>
                    <a:gd name="T117" fmla="*/ 0 h 70"/>
                    <a:gd name="T118" fmla="*/ 2147483647 w 43"/>
                    <a:gd name="T119" fmla="*/ 2147483647 h 70"/>
                    <a:gd name="T120" fmla="*/ 2147483647 w 43"/>
                    <a:gd name="T121" fmla="*/ 2147483647 h 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3" h="70">
                      <a:moveTo>
                        <a:pt x="27" y="6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4" y="70"/>
                        <a:pt x="15" y="70"/>
                      </a:cubicBezTo>
                      <a:cubicBezTo>
                        <a:pt x="15" y="70"/>
                        <a:pt x="18" y="67"/>
                        <a:pt x="18" y="67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3" y="41"/>
                        <a:pt x="33" y="41"/>
                      </a:cubicBezTo>
                      <a:cubicBezTo>
                        <a:pt x="32" y="41"/>
                        <a:pt x="28" y="39"/>
                        <a:pt x="28" y="39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5"/>
                        <a:pt x="27" y="5"/>
                        <a:pt x="27" y="5"/>
                      </a:cubicBezTo>
                      <a:lnTo>
                        <a:pt x="27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" name="Freeform 382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2147483647 w 144"/>
                    <a:gd name="T39" fmla="*/ 2147483647 h 10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  <a:lnTo>
                        <a:pt x="11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" name="Freeform 383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" name="Freeform 38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w 18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9" name="Freeform 385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0" name="Freeform 386"/>
                <p:cNvSpPr>
                  <a:spLocks/>
                </p:cNvSpPr>
                <p:nvPr/>
              </p:nvSpPr>
              <p:spPr bwMode="auto">
                <a:xfrm>
                  <a:off x="4425950" y="4384675"/>
                  <a:ext cx="101600" cy="131763"/>
                </a:xfrm>
                <a:custGeom>
                  <a:avLst/>
                  <a:gdLst>
                    <a:gd name="T0" fmla="*/ 2147483647 w 78"/>
                    <a:gd name="T1" fmla="*/ 2147483647 h 102"/>
                    <a:gd name="T2" fmla="*/ 2147483647 w 78"/>
                    <a:gd name="T3" fmla="*/ 0 h 102"/>
                    <a:gd name="T4" fmla="*/ 2147483647 w 78"/>
                    <a:gd name="T5" fmla="*/ 0 h 102"/>
                    <a:gd name="T6" fmla="*/ 2147483647 w 78"/>
                    <a:gd name="T7" fmla="*/ 0 h 102"/>
                    <a:gd name="T8" fmla="*/ 0 w 78"/>
                    <a:gd name="T9" fmla="*/ 2147483647 h 102"/>
                    <a:gd name="T10" fmla="*/ 2147483647 w 78"/>
                    <a:gd name="T11" fmla="*/ 2147483647 h 102"/>
                    <a:gd name="T12" fmla="*/ 0 w 78"/>
                    <a:gd name="T13" fmla="*/ 2147483647 h 102"/>
                    <a:gd name="T14" fmla="*/ 0 w 78"/>
                    <a:gd name="T15" fmla="*/ 2147483647 h 102"/>
                    <a:gd name="T16" fmla="*/ 2147483647 w 78"/>
                    <a:gd name="T17" fmla="*/ 2147483647 h 102"/>
                    <a:gd name="T18" fmla="*/ 2147483647 w 78"/>
                    <a:gd name="T19" fmla="*/ 2147483647 h 102"/>
                    <a:gd name="T20" fmla="*/ 2147483647 w 78"/>
                    <a:gd name="T21" fmla="*/ 2147483647 h 102"/>
                    <a:gd name="T22" fmla="*/ 2147483647 w 78"/>
                    <a:gd name="T23" fmla="*/ 2147483647 h 102"/>
                    <a:gd name="T24" fmla="*/ 2147483647 w 78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8" h="102">
                      <a:moveTo>
                        <a:pt x="60" y="6"/>
                      </a:moveTo>
                      <a:lnTo>
                        <a:pt x="60" y="0"/>
                      </a:lnTo>
                      <a:lnTo>
                        <a:pt x="36" y="0"/>
                      </a:ln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12" y="42"/>
                      </a:lnTo>
                      <a:lnTo>
                        <a:pt x="0" y="66"/>
                      </a:lnTo>
                      <a:lnTo>
                        <a:pt x="0" y="84"/>
                      </a:lnTo>
                      <a:lnTo>
                        <a:pt x="6" y="102"/>
                      </a:lnTo>
                      <a:lnTo>
                        <a:pt x="36" y="102"/>
                      </a:lnTo>
                      <a:lnTo>
                        <a:pt x="78" y="90"/>
                      </a:lnTo>
                      <a:lnTo>
                        <a:pt x="60" y="3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387"/>
                <p:cNvSpPr>
                  <a:spLocks/>
                </p:cNvSpPr>
                <p:nvPr/>
              </p:nvSpPr>
              <p:spPr bwMode="auto">
                <a:xfrm>
                  <a:off x="4576763" y="4283075"/>
                  <a:ext cx="296862" cy="266700"/>
                </a:xfrm>
                <a:custGeom>
                  <a:avLst/>
                  <a:gdLst>
                    <a:gd name="T0" fmla="*/ 2147483647 w 228"/>
                    <a:gd name="T1" fmla="*/ 2147483647 h 205"/>
                    <a:gd name="T2" fmla="*/ 2147483647 w 228"/>
                    <a:gd name="T3" fmla="*/ 2147483647 h 205"/>
                    <a:gd name="T4" fmla="*/ 2147483647 w 228"/>
                    <a:gd name="T5" fmla="*/ 2147483647 h 205"/>
                    <a:gd name="T6" fmla="*/ 2147483647 w 228"/>
                    <a:gd name="T7" fmla="*/ 2147483647 h 205"/>
                    <a:gd name="T8" fmla="*/ 2147483647 w 228"/>
                    <a:gd name="T9" fmla="*/ 2147483647 h 205"/>
                    <a:gd name="T10" fmla="*/ 2147483647 w 228"/>
                    <a:gd name="T11" fmla="*/ 2147483647 h 205"/>
                    <a:gd name="T12" fmla="*/ 2147483647 w 228"/>
                    <a:gd name="T13" fmla="*/ 2147483647 h 205"/>
                    <a:gd name="T14" fmla="*/ 2147483647 w 228"/>
                    <a:gd name="T15" fmla="*/ 2147483647 h 205"/>
                    <a:gd name="T16" fmla="*/ 2147483647 w 228"/>
                    <a:gd name="T17" fmla="*/ 2147483647 h 205"/>
                    <a:gd name="T18" fmla="*/ 2147483647 w 228"/>
                    <a:gd name="T19" fmla="*/ 0 h 205"/>
                    <a:gd name="T20" fmla="*/ 2147483647 w 228"/>
                    <a:gd name="T21" fmla="*/ 2147483647 h 205"/>
                    <a:gd name="T22" fmla="*/ 2147483647 w 228"/>
                    <a:gd name="T23" fmla="*/ 2147483647 h 205"/>
                    <a:gd name="T24" fmla="*/ 2147483647 w 228"/>
                    <a:gd name="T25" fmla="*/ 2147483647 h 205"/>
                    <a:gd name="T26" fmla="*/ 2147483647 w 228"/>
                    <a:gd name="T27" fmla="*/ 2147483647 h 205"/>
                    <a:gd name="T28" fmla="*/ 2147483647 w 228"/>
                    <a:gd name="T29" fmla="*/ 2147483647 h 205"/>
                    <a:gd name="T30" fmla="*/ 2147483647 w 228"/>
                    <a:gd name="T31" fmla="*/ 2147483647 h 205"/>
                    <a:gd name="T32" fmla="*/ 2147483647 w 228"/>
                    <a:gd name="T33" fmla="*/ 2147483647 h 205"/>
                    <a:gd name="T34" fmla="*/ 2147483647 w 228"/>
                    <a:gd name="T35" fmla="*/ 2147483647 h 205"/>
                    <a:gd name="T36" fmla="*/ 2147483647 w 228"/>
                    <a:gd name="T37" fmla="*/ 2147483647 h 205"/>
                    <a:gd name="T38" fmla="*/ 0 w 228"/>
                    <a:gd name="T39" fmla="*/ 2147483647 h 205"/>
                    <a:gd name="T40" fmla="*/ 0 w 228"/>
                    <a:gd name="T41" fmla="*/ 2147483647 h 205"/>
                    <a:gd name="T42" fmla="*/ 2147483647 w 228"/>
                    <a:gd name="T43" fmla="*/ 2147483647 h 205"/>
                    <a:gd name="T44" fmla="*/ 2147483647 w 228"/>
                    <a:gd name="T45" fmla="*/ 2147483647 h 205"/>
                    <a:gd name="T46" fmla="*/ 2147483647 w 228"/>
                    <a:gd name="T47" fmla="*/ 2147483647 h 205"/>
                    <a:gd name="T48" fmla="*/ 2147483647 w 228"/>
                    <a:gd name="T49" fmla="*/ 2147483647 h 205"/>
                    <a:gd name="T50" fmla="*/ 2147483647 w 228"/>
                    <a:gd name="T51" fmla="*/ 2147483647 h 205"/>
                    <a:gd name="T52" fmla="*/ 2147483647 w 228"/>
                    <a:gd name="T53" fmla="*/ 2147483647 h 20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228" h="205">
                      <a:moveTo>
                        <a:pt x="120" y="151"/>
                      </a:moveTo>
                      <a:lnTo>
                        <a:pt x="150" y="163"/>
                      </a:lnTo>
                      <a:lnTo>
                        <a:pt x="180" y="121"/>
                      </a:lnTo>
                      <a:lnTo>
                        <a:pt x="198" y="73"/>
                      </a:lnTo>
                      <a:lnTo>
                        <a:pt x="204" y="55"/>
                      </a:lnTo>
                      <a:lnTo>
                        <a:pt x="222" y="49"/>
                      </a:lnTo>
                      <a:lnTo>
                        <a:pt x="228" y="31"/>
                      </a:lnTo>
                      <a:lnTo>
                        <a:pt x="210" y="25"/>
                      </a:lnTo>
                      <a:lnTo>
                        <a:pt x="198" y="7"/>
                      </a:lnTo>
                      <a:lnTo>
                        <a:pt x="204" y="0"/>
                      </a:lnTo>
                      <a:lnTo>
                        <a:pt x="174" y="25"/>
                      </a:lnTo>
                      <a:lnTo>
                        <a:pt x="144" y="31"/>
                      </a:lnTo>
                      <a:lnTo>
                        <a:pt x="108" y="31"/>
                      </a:lnTo>
                      <a:lnTo>
                        <a:pt x="84" y="43"/>
                      </a:lnTo>
                      <a:lnTo>
                        <a:pt x="48" y="31"/>
                      </a:lnTo>
                      <a:lnTo>
                        <a:pt x="24" y="31"/>
                      </a:lnTo>
                      <a:lnTo>
                        <a:pt x="12" y="49"/>
                      </a:lnTo>
                      <a:lnTo>
                        <a:pt x="12" y="67"/>
                      </a:lnTo>
                      <a:lnTo>
                        <a:pt x="12" y="91"/>
                      </a:lnTo>
                      <a:lnTo>
                        <a:pt x="0" y="133"/>
                      </a:lnTo>
                      <a:lnTo>
                        <a:pt x="0" y="163"/>
                      </a:lnTo>
                      <a:lnTo>
                        <a:pt x="24" y="163"/>
                      </a:lnTo>
                      <a:lnTo>
                        <a:pt x="48" y="193"/>
                      </a:lnTo>
                      <a:lnTo>
                        <a:pt x="72" y="199"/>
                      </a:lnTo>
                      <a:lnTo>
                        <a:pt x="96" y="205"/>
                      </a:lnTo>
                      <a:lnTo>
                        <a:pt x="102" y="175"/>
                      </a:lnTo>
                      <a:lnTo>
                        <a:pt x="120" y="15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2" name="Freeform 388"/>
                <p:cNvSpPr>
                  <a:spLocks/>
                </p:cNvSpPr>
                <p:nvPr/>
              </p:nvSpPr>
              <p:spPr bwMode="auto">
                <a:xfrm>
                  <a:off x="4865688" y="4384675"/>
                  <a:ext cx="320675" cy="187325"/>
                </a:xfrm>
                <a:custGeom>
                  <a:avLst/>
                  <a:gdLst>
                    <a:gd name="T0" fmla="*/ 2147483647 w 246"/>
                    <a:gd name="T1" fmla="*/ 2147483647 h 144"/>
                    <a:gd name="T2" fmla="*/ 2147483647 w 246"/>
                    <a:gd name="T3" fmla="*/ 2147483647 h 144"/>
                    <a:gd name="T4" fmla="*/ 2147483647 w 246"/>
                    <a:gd name="T5" fmla="*/ 2147483647 h 144"/>
                    <a:gd name="T6" fmla="*/ 2147483647 w 246"/>
                    <a:gd name="T7" fmla="*/ 2147483647 h 144"/>
                    <a:gd name="T8" fmla="*/ 0 w 246"/>
                    <a:gd name="T9" fmla="*/ 2147483647 h 144"/>
                    <a:gd name="T10" fmla="*/ 2147483647 w 246"/>
                    <a:gd name="T11" fmla="*/ 2147483647 h 144"/>
                    <a:gd name="T12" fmla="*/ 2147483647 w 246"/>
                    <a:gd name="T13" fmla="*/ 2147483647 h 144"/>
                    <a:gd name="T14" fmla="*/ 2147483647 w 246"/>
                    <a:gd name="T15" fmla="*/ 2147483647 h 144"/>
                    <a:gd name="T16" fmla="*/ 2147483647 w 246"/>
                    <a:gd name="T17" fmla="*/ 2147483647 h 144"/>
                    <a:gd name="T18" fmla="*/ 2147483647 w 246"/>
                    <a:gd name="T19" fmla="*/ 2147483647 h 144"/>
                    <a:gd name="T20" fmla="*/ 2147483647 w 246"/>
                    <a:gd name="T21" fmla="*/ 2147483647 h 144"/>
                    <a:gd name="T22" fmla="*/ 2147483647 w 246"/>
                    <a:gd name="T23" fmla="*/ 2147483647 h 144"/>
                    <a:gd name="T24" fmla="*/ 2147483647 w 246"/>
                    <a:gd name="T25" fmla="*/ 2147483647 h 144"/>
                    <a:gd name="T26" fmla="*/ 2147483647 w 246"/>
                    <a:gd name="T27" fmla="*/ 2147483647 h 144"/>
                    <a:gd name="T28" fmla="*/ 2147483647 w 246"/>
                    <a:gd name="T29" fmla="*/ 2147483647 h 144"/>
                    <a:gd name="T30" fmla="*/ 2147483647 w 246"/>
                    <a:gd name="T31" fmla="*/ 2147483647 h 144"/>
                    <a:gd name="T32" fmla="*/ 2147483647 w 246"/>
                    <a:gd name="T33" fmla="*/ 2147483647 h 144"/>
                    <a:gd name="T34" fmla="*/ 2147483647 w 246"/>
                    <a:gd name="T35" fmla="*/ 2147483647 h 144"/>
                    <a:gd name="T36" fmla="*/ 2147483647 w 246"/>
                    <a:gd name="T37" fmla="*/ 2147483647 h 144"/>
                    <a:gd name="T38" fmla="*/ 2147483647 w 246"/>
                    <a:gd name="T39" fmla="*/ 0 h 144"/>
                    <a:gd name="T40" fmla="*/ 2147483647 w 246"/>
                    <a:gd name="T41" fmla="*/ 2147483647 h 144"/>
                    <a:gd name="T42" fmla="*/ 2147483647 w 246"/>
                    <a:gd name="T43" fmla="*/ 2147483647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46" h="144">
                      <a:moveTo>
                        <a:pt x="78" y="36"/>
                      </a:moveTo>
                      <a:lnTo>
                        <a:pt x="72" y="48"/>
                      </a:lnTo>
                      <a:lnTo>
                        <a:pt x="36" y="60"/>
                      </a:lnTo>
                      <a:lnTo>
                        <a:pt x="12" y="66"/>
                      </a:lnTo>
                      <a:lnTo>
                        <a:pt x="0" y="102"/>
                      </a:lnTo>
                      <a:lnTo>
                        <a:pt x="12" y="132"/>
                      </a:lnTo>
                      <a:lnTo>
                        <a:pt x="18" y="144"/>
                      </a:lnTo>
                      <a:lnTo>
                        <a:pt x="42" y="132"/>
                      </a:lnTo>
                      <a:lnTo>
                        <a:pt x="66" y="132"/>
                      </a:lnTo>
                      <a:lnTo>
                        <a:pt x="78" y="138"/>
                      </a:lnTo>
                      <a:lnTo>
                        <a:pt x="78" y="114"/>
                      </a:lnTo>
                      <a:lnTo>
                        <a:pt x="114" y="108"/>
                      </a:lnTo>
                      <a:lnTo>
                        <a:pt x="144" y="120"/>
                      </a:lnTo>
                      <a:lnTo>
                        <a:pt x="198" y="108"/>
                      </a:lnTo>
                      <a:lnTo>
                        <a:pt x="246" y="102"/>
                      </a:lnTo>
                      <a:lnTo>
                        <a:pt x="210" y="66"/>
                      </a:lnTo>
                      <a:lnTo>
                        <a:pt x="186" y="54"/>
                      </a:lnTo>
                      <a:lnTo>
                        <a:pt x="168" y="24"/>
                      </a:lnTo>
                      <a:lnTo>
                        <a:pt x="156" y="0"/>
                      </a:lnTo>
                      <a:lnTo>
                        <a:pt x="108" y="30"/>
                      </a:lnTo>
                      <a:lnTo>
                        <a:pt x="78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389"/>
                <p:cNvSpPr>
                  <a:spLocks/>
                </p:cNvSpPr>
                <p:nvPr/>
              </p:nvSpPr>
              <p:spPr bwMode="auto">
                <a:xfrm>
                  <a:off x="4772025" y="4557713"/>
                  <a:ext cx="195263" cy="233362"/>
                </a:xfrm>
                <a:custGeom>
                  <a:avLst/>
                  <a:gdLst>
                    <a:gd name="T0" fmla="*/ 2147483647 w 150"/>
                    <a:gd name="T1" fmla="*/ 2147483647 h 180"/>
                    <a:gd name="T2" fmla="*/ 2147483647 w 150"/>
                    <a:gd name="T3" fmla="*/ 2147483647 h 180"/>
                    <a:gd name="T4" fmla="*/ 2147483647 w 150"/>
                    <a:gd name="T5" fmla="*/ 2147483647 h 180"/>
                    <a:gd name="T6" fmla="*/ 2147483647 w 150"/>
                    <a:gd name="T7" fmla="*/ 2147483647 h 180"/>
                    <a:gd name="T8" fmla="*/ 2147483647 w 150"/>
                    <a:gd name="T9" fmla="*/ 2147483647 h 180"/>
                    <a:gd name="T10" fmla="*/ 2147483647 w 150"/>
                    <a:gd name="T11" fmla="*/ 0 h 180"/>
                    <a:gd name="T12" fmla="*/ 2147483647 w 150"/>
                    <a:gd name="T13" fmla="*/ 0 h 180"/>
                    <a:gd name="T14" fmla="*/ 2147483647 w 150"/>
                    <a:gd name="T15" fmla="*/ 2147483647 h 180"/>
                    <a:gd name="T16" fmla="*/ 2147483647 w 150"/>
                    <a:gd name="T17" fmla="*/ 2147483647 h 180"/>
                    <a:gd name="T18" fmla="*/ 2147483647 w 150"/>
                    <a:gd name="T19" fmla="*/ 2147483647 h 180"/>
                    <a:gd name="T20" fmla="*/ 2147483647 w 150"/>
                    <a:gd name="T21" fmla="*/ 2147483647 h 180"/>
                    <a:gd name="T22" fmla="*/ 2147483647 w 150"/>
                    <a:gd name="T23" fmla="*/ 2147483647 h 180"/>
                    <a:gd name="T24" fmla="*/ 2147483647 w 150"/>
                    <a:gd name="T25" fmla="*/ 2147483647 h 180"/>
                    <a:gd name="T26" fmla="*/ 2147483647 w 150"/>
                    <a:gd name="T27" fmla="*/ 2147483647 h 180"/>
                    <a:gd name="T28" fmla="*/ 2147483647 w 150"/>
                    <a:gd name="T29" fmla="*/ 2147483647 h 180"/>
                    <a:gd name="T30" fmla="*/ 2147483647 w 150"/>
                    <a:gd name="T31" fmla="*/ 2147483647 h 180"/>
                    <a:gd name="T32" fmla="*/ 2147483647 w 150"/>
                    <a:gd name="T33" fmla="*/ 2147483647 h 180"/>
                    <a:gd name="T34" fmla="*/ 0 w 150"/>
                    <a:gd name="T35" fmla="*/ 2147483647 h 180"/>
                    <a:gd name="T36" fmla="*/ 2147483647 w 150"/>
                    <a:gd name="T37" fmla="*/ 2147483647 h 180"/>
                    <a:gd name="T38" fmla="*/ 2147483647 w 150"/>
                    <a:gd name="T39" fmla="*/ 2147483647 h 180"/>
                    <a:gd name="T40" fmla="*/ 2147483647 w 150"/>
                    <a:gd name="T41" fmla="*/ 2147483647 h 180"/>
                    <a:gd name="T42" fmla="*/ 2147483647 w 15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50" h="180">
                      <a:moveTo>
                        <a:pt x="66" y="162"/>
                      </a:moveTo>
                      <a:lnTo>
                        <a:pt x="90" y="144"/>
                      </a:lnTo>
                      <a:lnTo>
                        <a:pt x="114" y="96"/>
                      </a:lnTo>
                      <a:lnTo>
                        <a:pt x="132" y="78"/>
                      </a:lnTo>
                      <a:lnTo>
                        <a:pt x="150" y="6"/>
                      </a:lnTo>
                      <a:lnTo>
                        <a:pt x="138" y="0"/>
                      </a:lnTo>
                      <a:lnTo>
                        <a:pt x="114" y="0"/>
                      </a:lnTo>
                      <a:lnTo>
                        <a:pt x="90" y="12"/>
                      </a:lnTo>
                      <a:lnTo>
                        <a:pt x="72" y="18"/>
                      </a:lnTo>
                      <a:lnTo>
                        <a:pt x="60" y="30"/>
                      </a:lnTo>
                      <a:lnTo>
                        <a:pt x="48" y="36"/>
                      </a:lnTo>
                      <a:lnTo>
                        <a:pt x="48" y="48"/>
                      </a:lnTo>
                      <a:lnTo>
                        <a:pt x="60" y="54"/>
                      </a:lnTo>
                      <a:lnTo>
                        <a:pt x="54" y="84"/>
                      </a:lnTo>
                      <a:lnTo>
                        <a:pt x="48" y="114"/>
                      </a:lnTo>
                      <a:lnTo>
                        <a:pt x="30" y="114"/>
                      </a:lnTo>
                      <a:lnTo>
                        <a:pt x="12" y="126"/>
                      </a:lnTo>
                      <a:lnTo>
                        <a:pt x="0" y="138"/>
                      </a:lnTo>
                      <a:lnTo>
                        <a:pt x="18" y="156"/>
                      </a:lnTo>
                      <a:lnTo>
                        <a:pt x="24" y="180"/>
                      </a:lnTo>
                      <a:lnTo>
                        <a:pt x="42" y="162"/>
                      </a:lnTo>
                      <a:lnTo>
                        <a:pt x="66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4" name="Freeform 390"/>
                <p:cNvSpPr>
                  <a:spLocks/>
                </p:cNvSpPr>
                <p:nvPr/>
              </p:nvSpPr>
              <p:spPr bwMode="auto">
                <a:xfrm>
                  <a:off x="4732338" y="4605338"/>
                  <a:ext cx="117475" cy="130175"/>
                </a:xfrm>
                <a:custGeom>
                  <a:avLst/>
                  <a:gdLst>
                    <a:gd name="T0" fmla="*/ 2147483647 w 90"/>
                    <a:gd name="T1" fmla="*/ 2147483647 h 102"/>
                    <a:gd name="T2" fmla="*/ 2147483647 w 90"/>
                    <a:gd name="T3" fmla="*/ 2147483647 h 102"/>
                    <a:gd name="T4" fmla="*/ 2147483647 w 90"/>
                    <a:gd name="T5" fmla="*/ 2147483647 h 102"/>
                    <a:gd name="T6" fmla="*/ 2147483647 w 90"/>
                    <a:gd name="T7" fmla="*/ 2147483647 h 102"/>
                    <a:gd name="T8" fmla="*/ 2147483647 w 90"/>
                    <a:gd name="T9" fmla="*/ 2147483647 h 102"/>
                    <a:gd name="T10" fmla="*/ 2147483647 w 90"/>
                    <a:gd name="T11" fmla="*/ 0 h 102"/>
                    <a:gd name="T12" fmla="*/ 2147483647 w 90"/>
                    <a:gd name="T13" fmla="*/ 0 h 102"/>
                    <a:gd name="T14" fmla="*/ 0 w 90"/>
                    <a:gd name="T15" fmla="*/ 0 h 102"/>
                    <a:gd name="T16" fmla="*/ 0 w 90"/>
                    <a:gd name="T17" fmla="*/ 2147483647 h 102"/>
                    <a:gd name="T18" fmla="*/ 0 w 90"/>
                    <a:gd name="T19" fmla="*/ 2147483647 h 102"/>
                    <a:gd name="T20" fmla="*/ 2147483647 w 90"/>
                    <a:gd name="T21" fmla="*/ 2147483647 h 102"/>
                    <a:gd name="T22" fmla="*/ 2147483647 w 90"/>
                    <a:gd name="T23" fmla="*/ 2147483647 h 102"/>
                    <a:gd name="T24" fmla="*/ 2147483647 w 90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0" h="102">
                      <a:moveTo>
                        <a:pt x="60" y="78"/>
                      </a:moveTo>
                      <a:lnTo>
                        <a:pt x="78" y="78"/>
                      </a:lnTo>
                      <a:lnTo>
                        <a:pt x="84" y="48"/>
                      </a:lnTo>
                      <a:lnTo>
                        <a:pt x="90" y="18"/>
                      </a:lnTo>
                      <a:lnTo>
                        <a:pt x="78" y="12"/>
                      </a:lnTo>
                      <a:lnTo>
                        <a:pt x="78" y="0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30" y="102"/>
                      </a:lnTo>
                      <a:lnTo>
                        <a:pt x="42" y="90"/>
                      </a:lnTo>
                      <a:lnTo>
                        <a:pt x="6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391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2147483647 w 144"/>
                    <a:gd name="T43" fmla="*/ 2147483647 h 19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  <a:lnTo>
                        <a:pt x="144" y="17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6" name="Freeform 392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393"/>
                <p:cNvSpPr>
                  <a:spLocks/>
                </p:cNvSpPr>
                <p:nvPr/>
              </p:nvSpPr>
              <p:spPr bwMode="auto">
                <a:xfrm>
                  <a:off x="4527550" y="4337050"/>
                  <a:ext cx="63500" cy="157163"/>
                </a:xfrm>
                <a:custGeom>
                  <a:avLst/>
                  <a:gdLst>
                    <a:gd name="T0" fmla="*/ 2147483647 w 48"/>
                    <a:gd name="T1" fmla="*/ 2147483647 h 120"/>
                    <a:gd name="T2" fmla="*/ 2147483647 w 48"/>
                    <a:gd name="T3" fmla="*/ 2147483647 h 120"/>
                    <a:gd name="T4" fmla="*/ 2147483647 w 48"/>
                    <a:gd name="T5" fmla="*/ 2147483647 h 120"/>
                    <a:gd name="T6" fmla="*/ 2147483647 w 48"/>
                    <a:gd name="T7" fmla="*/ 2147483647 h 120"/>
                    <a:gd name="T8" fmla="*/ 2147483647 w 48"/>
                    <a:gd name="T9" fmla="*/ 0 h 120"/>
                    <a:gd name="T10" fmla="*/ 2147483647 w 48"/>
                    <a:gd name="T11" fmla="*/ 2147483647 h 120"/>
                    <a:gd name="T12" fmla="*/ 2147483647 w 48"/>
                    <a:gd name="T13" fmla="*/ 2147483647 h 120"/>
                    <a:gd name="T14" fmla="*/ 0 w 48"/>
                    <a:gd name="T15" fmla="*/ 2147483647 h 120"/>
                    <a:gd name="T16" fmla="*/ 0 w 48"/>
                    <a:gd name="T17" fmla="*/ 2147483647 h 120"/>
                    <a:gd name="T18" fmla="*/ 2147483647 w 48"/>
                    <a:gd name="T19" fmla="*/ 2147483647 h 120"/>
                    <a:gd name="T20" fmla="*/ 2147483647 w 48"/>
                    <a:gd name="T21" fmla="*/ 2147483647 h 120"/>
                    <a:gd name="T22" fmla="*/ 2147483647 w 48"/>
                    <a:gd name="T23" fmla="*/ 2147483647 h 120"/>
                    <a:gd name="T24" fmla="*/ 2147483647 w 48"/>
                    <a:gd name="T25" fmla="*/ 2147483647 h 120"/>
                    <a:gd name="T26" fmla="*/ 2147483647 w 48"/>
                    <a:gd name="T27" fmla="*/ 2147483647 h 120"/>
                    <a:gd name="T28" fmla="*/ 2147483647 w 48"/>
                    <a:gd name="T29" fmla="*/ 2147483647 h 1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8" h="120">
                      <a:moveTo>
                        <a:pt x="48" y="48"/>
                      </a:moveTo>
                      <a:lnTo>
                        <a:pt x="48" y="24"/>
                      </a:lnTo>
                      <a:lnTo>
                        <a:pt x="48" y="6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24" y="6"/>
                      </a:lnTo>
                      <a:lnTo>
                        <a:pt x="6" y="30"/>
                      </a:lnTo>
                      <a:lnTo>
                        <a:pt x="0" y="30"/>
                      </a:lnTo>
                      <a:lnTo>
                        <a:pt x="0" y="48"/>
                      </a:lnTo>
                      <a:lnTo>
                        <a:pt x="6" y="90"/>
                      </a:lnTo>
                      <a:lnTo>
                        <a:pt x="24" y="120"/>
                      </a:lnTo>
                      <a:lnTo>
                        <a:pt x="36" y="120"/>
                      </a:lnTo>
                      <a:lnTo>
                        <a:pt x="36" y="90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8" name="Freeform 39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55562" cy="123825"/>
                </a:xfrm>
                <a:custGeom>
                  <a:avLst/>
                  <a:gdLst>
                    <a:gd name="T0" fmla="*/ 2147483647 w 42"/>
                    <a:gd name="T1" fmla="*/ 2147483647 h 96"/>
                    <a:gd name="T2" fmla="*/ 2147483647 w 42"/>
                    <a:gd name="T3" fmla="*/ 0 h 96"/>
                    <a:gd name="T4" fmla="*/ 2147483647 w 42"/>
                    <a:gd name="T5" fmla="*/ 2147483647 h 96"/>
                    <a:gd name="T6" fmla="*/ 0 w 42"/>
                    <a:gd name="T7" fmla="*/ 2147483647 h 96"/>
                    <a:gd name="T8" fmla="*/ 0 w 42"/>
                    <a:gd name="T9" fmla="*/ 2147483647 h 96"/>
                    <a:gd name="T10" fmla="*/ 0 w 42"/>
                    <a:gd name="T11" fmla="*/ 2147483647 h 96"/>
                    <a:gd name="T12" fmla="*/ 2147483647 w 42"/>
                    <a:gd name="T13" fmla="*/ 2147483647 h 96"/>
                    <a:gd name="T14" fmla="*/ 2147483647 w 42"/>
                    <a:gd name="T15" fmla="*/ 2147483647 h 96"/>
                    <a:gd name="T16" fmla="*/ 2147483647 w 42"/>
                    <a:gd name="T17" fmla="*/ 2147483647 h 96"/>
                    <a:gd name="T18" fmla="*/ 2147483647 w 42"/>
                    <a:gd name="T19" fmla="*/ 2147483647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2" h="96">
                      <a:moveTo>
                        <a:pt x="18" y="18"/>
                      </a:move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42"/>
                      </a:lnTo>
                      <a:lnTo>
                        <a:pt x="18" y="96"/>
                      </a:lnTo>
                      <a:lnTo>
                        <a:pt x="42" y="90"/>
                      </a:lnTo>
                      <a:lnTo>
                        <a:pt x="24" y="6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395"/>
                <p:cNvSpPr>
                  <a:spLocks/>
                </p:cNvSpPr>
                <p:nvPr/>
              </p:nvSpPr>
              <p:spPr bwMode="auto">
                <a:xfrm>
                  <a:off x="4795838" y="5073650"/>
                  <a:ext cx="320675" cy="325438"/>
                </a:xfrm>
                <a:custGeom>
                  <a:avLst/>
                  <a:gdLst>
                    <a:gd name="T0" fmla="*/ 2147483647 w 246"/>
                    <a:gd name="T1" fmla="*/ 2147483647 h 252"/>
                    <a:gd name="T2" fmla="*/ 2147483647 w 246"/>
                    <a:gd name="T3" fmla="*/ 2147483647 h 252"/>
                    <a:gd name="T4" fmla="*/ 2147483647 w 246"/>
                    <a:gd name="T5" fmla="*/ 2147483647 h 252"/>
                    <a:gd name="T6" fmla="*/ 2147483647 w 246"/>
                    <a:gd name="T7" fmla="*/ 2147483647 h 252"/>
                    <a:gd name="T8" fmla="*/ 2147483647 w 246"/>
                    <a:gd name="T9" fmla="*/ 2147483647 h 252"/>
                    <a:gd name="T10" fmla="*/ 2147483647 w 246"/>
                    <a:gd name="T11" fmla="*/ 2147483647 h 252"/>
                    <a:gd name="T12" fmla="*/ 2147483647 w 246"/>
                    <a:gd name="T13" fmla="*/ 2147483647 h 252"/>
                    <a:gd name="T14" fmla="*/ 2147483647 w 246"/>
                    <a:gd name="T15" fmla="*/ 2147483647 h 252"/>
                    <a:gd name="T16" fmla="*/ 2147483647 w 246"/>
                    <a:gd name="T17" fmla="*/ 2147483647 h 252"/>
                    <a:gd name="T18" fmla="*/ 2147483647 w 246"/>
                    <a:gd name="T19" fmla="*/ 2147483647 h 252"/>
                    <a:gd name="T20" fmla="*/ 2147483647 w 246"/>
                    <a:gd name="T21" fmla="*/ 2147483647 h 252"/>
                    <a:gd name="T22" fmla="*/ 2147483647 w 246"/>
                    <a:gd name="T23" fmla="*/ 2147483647 h 252"/>
                    <a:gd name="T24" fmla="*/ 2147483647 w 246"/>
                    <a:gd name="T25" fmla="*/ 2147483647 h 252"/>
                    <a:gd name="T26" fmla="*/ 2147483647 w 246"/>
                    <a:gd name="T27" fmla="*/ 2147483647 h 252"/>
                    <a:gd name="T28" fmla="*/ 2147483647 w 246"/>
                    <a:gd name="T29" fmla="*/ 2147483647 h 252"/>
                    <a:gd name="T30" fmla="*/ 2147483647 w 246"/>
                    <a:gd name="T31" fmla="*/ 2147483647 h 252"/>
                    <a:gd name="T32" fmla="*/ 2147483647 w 246"/>
                    <a:gd name="T33" fmla="*/ 2147483647 h 252"/>
                    <a:gd name="T34" fmla="*/ 2147483647 w 246"/>
                    <a:gd name="T35" fmla="*/ 2147483647 h 252"/>
                    <a:gd name="T36" fmla="*/ 2147483647 w 246"/>
                    <a:gd name="T37" fmla="*/ 2147483647 h 252"/>
                    <a:gd name="T38" fmla="*/ 2147483647 w 246"/>
                    <a:gd name="T39" fmla="*/ 0 h 252"/>
                    <a:gd name="T40" fmla="*/ 2147483647 w 246"/>
                    <a:gd name="T41" fmla="*/ 2147483647 h 252"/>
                    <a:gd name="T42" fmla="*/ 0 w 246"/>
                    <a:gd name="T43" fmla="*/ 2147483647 h 252"/>
                    <a:gd name="T44" fmla="*/ 2147483647 w 246"/>
                    <a:gd name="T45" fmla="*/ 2147483647 h 252"/>
                    <a:gd name="T46" fmla="*/ 2147483647 w 246"/>
                    <a:gd name="T47" fmla="*/ 2147483647 h 252"/>
                    <a:gd name="T48" fmla="*/ 2147483647 w 246"/>
                    <a:gd name="T49" fmla="*/ 2147483647 h 252"/>
                    <a:gd name="T50" fmla="*/ 2147483647 w 246"/>
                    <a:gd name="T51" fmla="*/ 2147483647 h 252"/>
                    <a:gd name="T52" fmla="*/ 2147483647 w 246"/>
                    <a:gd name="T53" fmla="*/ 2147483647 h 252"/>
                    <a:gd name="T54" fmla="*/ 2147483647 w 246"/>
                    <a:gd name="T55" fmla="*/ 2147483647 h 2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46" h="252">
                      <a:moveTo>
                        <a:pt x="126" y="252"/>
                      </a:moveTo>
                      <a:lnTo>
                        <a:pt x="144" y="246"/>
                      </a:lnTo>
                      <a:lnTo>
                        <a:pt x="156" y="162"/>
                      </a:lnTo>
                      <a:lnTo>
                        <a:pt x="156" y="108"/>
                      </a:lnTo>
                      <a:lnTo>
                        <a:pt x="168" y="102"/>
                      </a:lnTo>
                      <a:lnTo>
                        <a:pt x="174" y="36"/>
                      </a:lnTo>
                      <a:lnTo>
                        <a:pt x="222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34" y="12"/>
                      </a:lnTo>
                      <a:lnTo>
                        <a:pt x="210" y="12"/>
                      </a:lnTo>
                      <a:lnTo>
                        <a:pt x="216" y="18"/>
                      </a:lnTo>
                      <a:lnTo>
                        <a:pt x="210" y="12"/>
                      </a:lnTo>
                      <a:lnTo>
                        <a:pt x="174" y="18"/>
                      </a:lnTo>
                      <a:lnTo>
                        <a:pt x="126" y="18"/>
                      </a:lnTo>
                      <a:lnTo>
                        <a:pt x="114" y="12"/>
                      </a:lnTo>
                      <a:lnTo>
                        <a:pt x="30" y="12"/>
                      </a:ln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42"/>
                      </a:lnTo>
                      <a:lnTo>
                        <a:pt x="42" y="126"/>
                      </a:lnTo>
                      <a:lnTo>
                        <a:pt x="48" y="144"/>
                      </a:lnTo>
                      <a:lnTo>
                        <a:pt x="60" y="222"/>
                      </a:lnTo>
                      <a:lnTo>
                        <a:pt x="90" y="252"/>
                      </a:lnTo>
                      <a:lnTo>
                        <a:pt x="96" y="240"/>
                      </a:lnTo>
                      <a:lnTo>
                        <a:pt x="126" y="2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0" name="Freeform 396"/>
                <p:cNvSpPr>
                  <a:spLocks/>
                </p:cNvSpPr>
                <p:nvPr/>
              </p:nvSpPr>
              <p:spPr bwMode="auto">
                <a:xfrm>
                  <a:off x="4527550" y="4181475"/>
                  <a:ext cx="79375" cy="93663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2147483647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8"/>
                        <a:pt x="10" y="8"/>
                      </a:cubicBezTo>
                      <a:cubicBezTo>
                        <a:pt x="10" y="7"/>
                        <a:pt x="10" y="0"/>
                        <a:pt x="10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397"/>
                <p:cNvSpPr>
                  <a:spLocks/>
                </p:cNvSpPr>
                <p:nvPr/>
              </p:nvSpPr>
              <p:spPr bwMode="auto">
                <a:xfrm>
                  <a:off x="220663" y="2108200"/>
                  <a:ext cx="676275" cy="922338"/>
                </a:xfrm>
                <a:custGeom>
                  <a:avLst/>
                  <a:gdLst>
                    <a:gd name="T0" fmla="*/ 2147483647 w 516"/>
                    <a:gd name="T1" fmla="*/ 2147483647 h 709"/>
                    <a:gd name="T2" fmla="*/ 2147483647 w 516"/>
                    <a:gd name="T3" fmla="*/ 2147483647 h 709"/>
                    <a:gd name="T4" fmla="*/ 2147483647 w 516"/>
                    <a:gd name="T5" fmla="*/ 2147483647 h 709"/>
                    <a:gd name="T6" fmla="*/ 2147483647 w 516"/>
                    <a:gd name="T7" fmla="*/ 2147483647 h 709"/>
                    <a:gd name="T8" fmla="*/ 2147483647 w 516"/>
                    <a:gd name="T9" fmla="*/ 2147483647 h 709"/>
                    <a:gd name="T10" fmla="*/ 2147483647 w 516"/>
                    <a:gd name="T11" fmla="*/ 2147483647 h 709"/>
                    <a:gd name="T12" fmla="*/ 2147483647 w 516"/>
                    <a:gd name="T13" fmla="*/ 2147483647 h 709"/>
                    <a:gd name="T14" fmla="*/ 2147483647 w 516"/>
                    <a:gd name="T15" fmla="*/ 0 h 709"/>
                    <a:gd name="T16" fmla="*/ 2147483647 w 516"/>
                    <a:gd name="T17" fmla="*/ 2147483647 h 709"/>
                    <a:gd name="T18" fmla="*/ 2147483647 w 516"/>
                    <a:gd name="T19" fmla="*/ 2147483647 h 709"/>
                    <a:gd name="T20" fmla="*/ 2147483647 w 516"/>
                    <a:gd name="T21" fmla="*/ 2147483647 h 709"/>
                    <a:gd name="T22" fmla="*/ 2147483647 w 516"/>
                    <a:gd name="T23" fmla="*/ 2147483647 h 709"/>
                    <a:gd name="T24" fmla="*/ 2147483647 w 516"/>
                    <a:gd name="T25" fmla="*/ 2147483647 h 709"/>
                    <a:gd name="T26" fmla="*/ 2147483647 w 516"/>
                    <a:gd name="T27" fmla="*/ 2147483647 h 709"/>
                    <a:gd name="T28" fmla="*/ 2147483647 w 516"/>
                    <a:gd name="T29" fmla="*/ 2147483647 h 709"/>
                    <a:gd name="T30" fmla="*/ 2147483647 w 516"/>
                    <a:gd name="T31" fmla="*/ 2147483647 h 709"/>
                    <a:gd name="T32" fmla="*/ 2147483647 w 516"/>
                    <a:gd name="T33" fmla="*/ 2147483647 h 709"/>
                    <a:gd name="T34" fmla="*/ 2147483647 w 516"/>
                    <a:gd name="T35" fmla="*/ 2147483647 h 709"/>
                    <a:gd name="T36" fmla="*/ 2147483647 w 516"/>
                    <a:gd name="T37" fmla="*/ 2147483647 h 709"/>
                    <a:gd name="T38" fmla="*/ 0 w 516"/>
                    <a:gd name="T39" fmla="*/ 2147483647 h 709"/>
                    <a:gd name="T40" fmla="*/ 2147483647 w 516"/>
                    <a:gd name="T41" fmla="*/ 2147483647 h 709"/>
                    <a:gd name="T42" fmla="*/ 2147483647 w 516"/>
                    <a:gd name="T43" fmla="*/ 2147483647 h 709"/>
                    <a:gd name="T44" fmla="*/ 2147483647 w 516"/>
                    <a:gd name="T45" fmla="*/ 2147483647 h 709"/>
                    <a:gd name="T46" fmla="*/ 2147483647 w 516"/>
                    <a:gd name="T47" fmla="*/ 2147483647 h 709"/>
                    <a:gd name="T48" fmla="*/ 2147483647 w 516"/>
                    <a:gd name="T49" fmla="*/ 2147483647 h 709"/>
                    <a:gd name="T50" fmla="*/ 2147483647 w 516"/>
                    <a:gd name="T51" fmla="*/ 2147483647 h 709"/>
                    <a:gd name="T52" fmla="*/ 2147483647 w 516"/>
                    <a:gd name="T53" fmla="*/ 2147483647 h 709"/>
                    <a:gd name="T54" fmla="*/ 2147483647 w 516"/>
                    <a:gd name="T55" fmla="*/ 2147483647 h 709"/>
                    <a:gd name="T56" fmla="*/ 2147483647 w 516"/>
                    <a:gd name="T57" fmla="*/ 2147483647 h 709"/>
                    <a:gd name="T58" fmla="*/ 2147483647 w 516"/>
                    <a:gd name="T59" fmla="*/ 2147483647 h 709"/>
                    <a:gd name="T60" fmla="*/ 2147483647 w 516"/>
                    <a:gd name="T61" fmla="*/ 2147483647 h 709"/>
                    <a:gd name="T62" fmla="*/ 2147483647 w 516"/>
                    <a:gd name="T63" fmla="*/ 2147483647 h 709"/>
                    <a:gd name="T64" fmla="*/ 2147483647 w 516"/>
                    <a:gd name="T65" fmla="*/ 2147483647 h 709"/>
                    <a:gd name="T66" fmla="*/ 2147483647 w 516"/>
                    <a:gd name="T67" fmla="*/ 2147483647 h 709"/>
                    <a:gd name="T68" fmla="*/ 2147483647 w 516"/>
                    <a:gd name="T69" fmla="*/ 2147483647 h 709"/>
                    <a:gd name="T70" fmla="*/ 2147483647 w 516"/>
                    <a:gd name="T71" fmla="*/ 2147483647 h 709"/>
                    <a:gd name="T72" fmla="*/ 2147483647 w 516"/>
                    <a:gd name="T73" fmla="*/ 2147483647 h 709"/>
                    <a:gd name="T74" fmla="*/ 2147483647 w 516"/>
                    <a:gd name="T75" fmla="*/ 2147483647 h 709"/>
                    <a:gd name="T76" fmla="*/ 2147483647 w 516"/>
                    <a:gd name="T77" fmla="*/ 2147483647 h 709"/>
                    <a:gd name="T78" fmla="*/ 2147483647 w 516"/>
                    <a:gd name="T79" fmla="*/ 2147483647 h 709"/>
                    <a:gd name="T80" fmla="*/ 2147483647 w 516"/>
                    <a:gd name="T81" fmla="*/ 2147483647 h 709"/>
                    <a:gd name="T82" fmla="*/ 2147483647 w 516"/>
                    <a:gd name="T83" fmla="*/ 2147483647 h 709"/>
                    <a:gd name="T84" fmla="*/ 2147483647 w 516"/>
                    <a:gd name="T85" fmla="*/ 2147483647 h 709"/>
                    <a:gd name="T86" fmla="*/ 2147483647 w 516"/>
                    <a:gd name="T87" fmla="*/ 2147483647 h 709"/>
                    <a:gd name="T88" fmla="*/ 2147483647 w 516"/>
                    <a:gd name="T89" fmla="*/ 2147483647 h 709"/>
                    <a:gd name="T90" fmla="*/ 2147483647 w 516"/>
                    <a:gd name="T91" fmla="*/ 2147483647 h 709"/>
                    <a:gd name="T92" fmla="*/ 2147483647 w 516"/>
                    <a:gd name="T93" fmla="*/ 2147483647 h 709"/>
                    <a:gd name="T94" fmla="*/ 2147483647 w 516"/>
                    <a:gd name="T95" fmla="*/ 2147483647 h 7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6" h="709">
                      <a:moveTo>
                        <a:pt x="504" y="96"/>
                      </a:moveTo>
                      <a:lnTo>
                        <a:pt x="486" y="78"/>
                      </a:lnTo>
                      <a:lnTo>
                        <a:pt x="432" y="84"/>
                      </a:lnTo>
                      <a:lnTo>
                        <a:pt x="354" y="48"/>
                      </a:lnTo>
                      <a:lnTo>
                        <a:pt x="318" y="54"/>
                      </a:lnTo>
                      <a:lnTo>
                        <a:pt x="288" y="36"/>
                      </a:lnTo>
                      <a:lnTo>
                        <a:pt x="282" y="18"/>
                      </a:lnTo>
                      <a:lnTo>
                        <a:pt x="228" y="0"/>
                      </a:lnTo>
                      <a:lnTo>
                        <a:pt x="198" y="24"/>
                      </a:lnTo>
                      <a:lnTo>
                        <a:pt x="150" y="42"/>
                      </a:lnTo>
                      <a:lnTo>
                        <a:pt x="114" y="66"/>
                      </a:lnTo>
                      <a:lnTo>
                        <a:pt x="90" y="126"/>
                      </a:lnTo>
                      <a:lnTo>
                        <a:pt x="42" y="138"/>
                      </a:lnTo>
                      <a:lnTo>
                        <a:pt x="42" y="174"/>
                      </a:lnTo>
                      <a:lnTo>
                        <a:pt x="78" y="222"/>
                      </a:lnTo>
                      <a:lnTo>
                        <a:pt x="114" y="240"/>
                      </a:lnTo>
                      <a:lnTo>
                        <a:pt x="114" y="264"/>
                      </a:lnTo>
                      <a:lnTo>
                        <a:pt x="90" y="276"/>
                      </a:lnTo>
                      <a:lnTo>
                        <a:pt x="60" y="264"/>
                      </a:lnTo>
                      <a:lnTo>
                        <a:pt x="0" y="306"/>
                      </a:lnTo>
                      <a:lnTo>
                        <a:pt x="18" y="324"/>
                      </a:lnTo>
                      <a:lnTo>
                        <a:pt x="42" y="348"/>
                      </a:lnTo>
                      <a:lnTo>
                        <a:pt x="96" y="348"/>
                      </a:lnTo>
                      <a:lnTo>
                        <a:pt x="138" y="354"/>
                      </a:lnTo>
                      <a:lnTo>
                        <a:pt x="120" y="396"/>
                      </a:lnTo>
                      <a:lnTo>
                        <a:pt x="72" y="414"/>
                      </a:lnTo>
                      <a:lnTo>
                        <a:pt x="36" y="438"/>
                      </a:lnTo>
                      <a:lnTo>
                        <a:pt x="30" y="468"/>
                      </a:lnTo>
                      <a:lnTo>
                        <a:pt x="72" y="498"/>
                      </a:lnTo>
                      <a:lnTo>
                        <a:pt x="78" y="529"/>
                      </a:lnTo>
                      <a:lnTo>
                        <a:pt x="108" y="541"/>
                      </a:lnTo>
                      <a:lnTo>
                        <a:pt x="114" y="583"/>
                      </a:lnTo>
                      <a:lnTo>
                        <a:pt x="156" y="577"/>
                      </a:lnTo>
                      <a:lnTo>
                        <a:pt x="210" y="577"/>
                      </a:lnTo>
                      <a:lnTo>
                        <a:pt x="180" y="631"/>
                      </a:lnTo>
                      <a:lnTo>
                        <a:pt x="90" y="709"/>
                      </a:lnTo>
                      <a:lnTo>
                        <a:pt x="192" y="655"/>
                      </a:lnTo>
                      <a:lnTo>
                        <a:pt x="270" y="571"/>
                      </a:lnTo>
                      <a:lnTo>
                        <a:pt x="264" y="553"/>
                      </a:lnTo>
                      <a:lnTo>
                        <a:pt x="312" y="492"/>
                      </a:lnTo>
                      <a:lnTo>
                        <a:pt x="324" y="517"/>
                      </a:lnTo>
                      <a:lnTo>
                        <a:pt x="330" y="547"/>
                      </a:lnTo>
                      <a:lnTo>
                        <a:pt x="366" y="517"/>
                      </a:lnTo>
                      <a:lnTo>
                        <a:pt x="408" y="492"/>
                      </a:lnTo>
                      <a:lnTo>
                        <a:pt x="426" y="505"/>
                      </a:lnTo>
                      <a:lnTo>
                        <a:pt x="516" y="523"/>
                      </a:lnTo>
                      <a:lnTo>
                        <a:pt x="516" y="96"/>
                      </a:lnTo>
                      <a:lnTo>
                        <a:pt x="504" y="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398"/>
                <p:cNvSpPr>
                  <a:spLocks/>
                </p:cNvSpPr>
                <p:nvPr/>
              </p:nvSpPr>
              <p:spPr bwMode="auto">
                <a:xfrm>
                  <a:off x="896938" y="2070100"/>
                  <a:ext cx="2119312" cy="1452563"/>
                </a:xfrm>
                <a:custGeom>
                  <a:avLst/>
                  <a:gdLst>
                    <a:gd name="T0" fmla="*/ 2147483647 w 1622"/>
                    <a:gd name="T1" fmla="*/ 2147483647 h 1117"/>
                    <a:gd name="T2" fmla="*/ 2147483647 w 1622"/>
                    <a:gd name="T3" fmla="*/ 2147483647 h 1117"/>
                    <a:gd name="T4" fmla="*/ 2147483647 w 1622"/>
                    <a:gd name="T5" fmla="*/ 2147483647 h 1117"/>
                    <a:gd name="T6" fmla="*/ 2147483647 w 1622"/>
                    <a:gd name="T7" fmla="*/ 2147483647 h 1117"/>
                    <a:gd name="T8" fmla="*/ 2147483647 w 1622"/>
                    <a:gd name="T9" fmla="*/ 2147483647 h 1117"/>
                    <a:gd name="T10" fmla="*/ 2147483647 w 1622"/>
                    <a:gd name="T11" fmla="*/ 2147483647 h 1117"/>
                    <a:gd name="T12" fmla="*/ 2147483647 w 1622"/>
                    <a:gd name="T13" fmla="*/ 2147483647 h 1117"/>
                    <a:gd name="T14" fmla="*/ 2147483647 w 1622"/>
                    <a:gd name="T15" fmla="*/ 2147483647 h 1117"/>
                    <a:gd name="T16" fmla="*/ 2147483647 w 1622"/>
                    <a:gd name="T17" fmla="*/ 2147483647 h 1117"/>
                    <a:gd name="T18" fmla="*/ 2147483647 w 1622"/>
                    <a:gd name="T19" fmla="*/ 2147483647 h 1117"/>
                    <a:gd name="T20" fmla="*/ 2147483647 w 1622"/>
                    <a:gd name="T21" fmla="*/ 2147483647 h 1117"/>
                    <a:gd name="T22" fmla="*/ 2147483647 w 1622"/>
                    <a:gd name="T23" fmla="*/ 2147483647 h 1117"/>
                    <a:gd name="T24" fmla="*/ 2147483647 w 1622"/>
                    <a:gd name="T25" fmla="*/ 2147483647 h 1117"/>
                    <a:gd name="T26" fmla="*/ 2147483647 w 1622"/>
                    <a:gd name="T27" fmla="*/ 2147483647 h 1117"/>
                    <a:gd name="T28" fmla="*/ 2147483647 w 1622"/>
                    <a:gd name="T29" fmla="*/ 2147483647 h 1117"/>
                    <a:gd name="T30" fmla="*/ 2147483647 w 1622"/>
                    <a:gd name="T31" fmla="*/ 2147483647 h 1117"/>
                    <a:gd name="T32" fmla="*/ 2147483647 w 1622"/>
                    <a:gd name="T33" fmla="*/ 2147483647 h 1117"/>
                    <a:gd name="T34" fmla="*/ 2147483647 w 1622"/>
                    <a:gd name="T35" fmla="*/ 2147483647 h 1117"/>
                    <a:gd name="T36" fmla="*/ 2147483647 w 1622"/>
                    <a:gd name="T37" fmla="*/ 2147483647 h 1117"/>
                    <a:gd name="T38" fmla="*/ 2147483647 w 1622"/>
                    <a:gd name="T39" fmla="*/ 2147483647 h 1117"/>
                    <a:gd name="T40" fmla="*/ 2147483647 w 1622"/>
                    <a:gd name="T41" fmla="*/ 2147483647 h 1117"/>
                    <a:gd name="T42" fmla="*/ 2147483647 w 1622"/>
                    <a:gd name="T43" fmla="*/ 2147483647 h 1117"/>
                    <a:gd name="T44" fmla="*/ 2147483647 w 1622"/>
                    <a:gd name="T45" fmla="*/ 2147483647 h 1117"/>
                    <a:gd name="T46" fmla="*/ 2147483647 w 1622"/>
                    <a:gd name="T47" fmla="*/ 2147483647 h 1117"/>
                    <a:gd name="T48" fmla="*/ 2147483647 w 1622"/>
                    <a:gd name="T49" fmla="*/ 2147483647 h 1117"/>
                    <a:gd name="T50" fmla="*/ 2147483647 w 1622"/>
                    <a:gd name="T51" fmla="*/ 2147483647 h 1117"/>
                    <a:gd name="T52" fmla="*/ 2147483647 w 1622"/>
                    <a:gd name="T53" fmla="*/ 2147483647 h 1117"/>
                    <a:gd name="T54" fmla="*/ 2147483647 w 1622"/>
                    <a:gd name="T55" fmla="*/ 2147483647 h 1117"/>
                    <a:gd name="T56" fmla="*/ 2147483647 w 1622"/>
                    <a:gd name="T57" fmla="*/ 2147483647 h 1117"/>
                    <a:gd name="T58" fmla="*/ 2147483647 w 1622"/>
                    <a:gd name="T59" fmla="*/ 2147483647 h 1117"/>
                    <a:gd name="T60" fmla="*/ 2147483647 w 1622"/>
                    <a:gd name="T61" fmla="*/ 2147483647 h 1117"/>
                    <a:gd name="T62" fmla="*/ 2147483647 w 1622"/>
                    <a:gd name="T63" fmla="*/ 2147483647 h 1117"/>
                    <a:gd name="T64" fmla="*/ 2147483647 w 1622"/>
                    <a:gd name="T65" fmla="*/ 2147483647 h 1117"/>
                    <a:gd name="T66" fmla="*/ 2147483647 w 1622"/>
                    <a:gd name="T67" fmla="*/ 2147483647 h 1117"/>
                    <a:gd name="T68" fmla="*/ 2147483647 w 1622"/>
                    <a:gd name="T69" fmla="*/ 2147483647 h 1117"/>
                    <a:gd name="T70" fmla="*/ 2147483647 w 1622"/>
                    <a:gd name="T71" fmla="*/ 2147483647 h 1117"/>
                    <a:gd name="T72" fmla="*/ 2147483647 w 1622"/>
                    <a:gd name="T73" fmla="*/ 2147483647 h 1117"/>
                    <a:gd name="T74" fmla="*/ 2147483647 w 1622"/>
                    <a:gd name="T75" fmla="*/ 2147483647 h 1117"/>
                    <a:gd name="T76" fmla="*/ 2147483647 w 1622"/>
                    <a:gd name="T77" fmla="*/ 2147483647 h 1117"/>
                    <a:gd name="T78" fmla="*/ 2147483647 w 1622"/>
                    <a:gd name="T79" fmla="*/ 2147483647 h 1117"/>
                    <a:gd name="T80" fmla="*/ 2147483647 w 1622"/>
                    <a:gd name="T81" fmla="*/ 0 h 1117"/>
                    <a:gd name="T82" fmla="*/ 2147483647 w 1622"/>
                    <a:gd name="T83" fmla="*/ 2147483647 h 1117"/>
                    <a:gd name="T84" fmla="*/ 2147483647 w 1622"/>
                    <a:gd name="T85" fmla="*/ 2147483647 h 1117"/>
                    <a:gd name="T86" fmla="*/ 2147483647 w 1622"/>
                    <a:gd name="T87" fmla="*/ 2147483647 h 1117"/>
                    <a:gd name="T88" fmla="*/ 2147483647 w 1622"/>
                    <a:gd name="T89" fmla="*/ 2147483647 h 1117"/>
                    <a:gd name="T90" fmla="*/ 2147483647 w 1622"/>
                    <a:gd name="T91" fmla="*/ 2147483647 h 1117"/>
                    <a:gd name="T92" fmla="*/ 2147483647 w 1622"/>
                    <a:gd name="T93" fmla="*/ 2147483647 h 1117"/>
                    <a:gd name="T94" fmla="*/ 2147483647 w 1622"/>
                    <a:gd name="T95" fmla="*/ 2147483647 h 1117"/>
                    <a:gd name="T96" fmla="*/ 2147483647 w 1622"/>
                    <a:gd name="T97" fmla="*/ 2147483647 h 1117"/>
                    <a:gd name="T98" fmla="*/ 2147483647 w 1622"/>
                    <a:gd name="T99" fmla="*/ 2147483647 h 1117"/>
                    <a:gd name="T100" fmla="*/ 2147483647 w 1622"/>
                    <a:gd name="T101" fmla="*/ 2147483647 h 1117"/>
                    <a:gd name="T102" fmla="*/ 2147483647 w 1622"/>
                    <a:gd name="T103" fmla="*/ 2147483647 h 1117"/>
                    <a:gd name="T104" fmla="*/ 2147483647 w 1622"/>
                    <a:gd name="T105" fmla="*/ 2147483647 h 1117"/>
                    <a:gd name="T106" fmla="*/ 2147483647 w 1622"/>
                    <a:gd name="T107" fmla="*/ 2147483647 h 1117"/>
                    <a:gd name="T108" fmla="*/ 2147483647 w 1622"/>
                    <a:gd name="T109" fmla="*/ 2147483647 h 1117"/>
                    <a:gd name="T110" fmla="*/ 0 w 1622"/>
                    <a:gd name="T111" fmla="*/ 2147483647 h 1117"/>
                    <a:gd name="T112" fmla="*/ 2147483647 w 1622"/>
                    <a:gd name="T113" fmla="*/ 2147483647 h 1117"/>
                    <a:gd name="T114" fmla="*/ 2147483647 w 1622"/>
                    <a:gd name="T115" fmla="*/ 2147483647 h 1117"/>
                    <a:gd name="T116" fmla="*/ 2147483647 w 1622"/>
                    <a:gd name="T117" fmla="*/ 2147483647 h 1117"/>
                    <a:gd name="T118" fmla="*/ 2147483647 w 1622"/>
                    <a:gd name="T119" fmla="*/ 2147483647 h 1117"/>
                    <a:gd name="T120" fmla="*/ 2147483647 w 1622"/>
                    <a:gd name="T121" fmla="*/ 2147483647 h 1117"/>
                    <a:gd name="T122" fmla="*/ 2147483647 w 1622"/>
                    <a:gd name="T123" fmla="*/ 2147483647 h 111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1622" h="1117">
                      <a:moveTo>
                        <a:pt x="931" y="943"/>
                      </a:moveTo>
                      <a:lnTo>
                        <a:pt x="973" y="955"/>
                      </a:lnTo>
                      <a:lnTo>
                        <a:pt x="1075" y="1003"/>
                      </a:lnTo>
                      <a:lnTo>
                        <a:pt x="1111" y="1081"/>
                      </a:lnTo>
                      <a:lnTo>
                        <a:pt x="1111" y="1117"/>
                      </a:lnTo>
                      <a:lnTo>
                        <a:pt x="1190" y="1093"/>
                      </a:lnTo>
                      <a:lnTo>
                        <a:pt x="1232" y="1057"/>
                      </a:lnTo>
                      <a:lnTo>
                        <a:pt x="1262" y="1051"/>
                      </a:lnTo>
                      <a:lnTo>
                        <a:pt x="1322" y="1039"/>
                      </a:lnTo>
                      <a:lnTo>
                        <a:pt x="1370" y="979"/>
                      </a:lnTo>
                      <a:lnTo>
                        <a:pt x="1394" y="985"/>
                      </a:lnTo>
                      <a:lnTo>
                        <a:pt x="1406" y="1045"/>
                      </a:lnTo>
                      <a:lnTo>
                        <a:pt x="1430" y="1027"/>
                      </a:lnTo>
                      <a:lnTo>
                        <a:pt x="1448" y="1033"/>
                      </a:lnTo>
                      <a:lnTo>
                        <a:pt x="1436" y="1051"/>
                      </a:lnTo>
                      <a:lnTo>
                        <a:pt x="1448" y="1075"/>
                      </a:lnTo>
                      <a:lnTo>
                        <a:pt x="1502" y="1033"/>
                      </a:lnTo>
                      <a:lnTo>
                        <a:pt x="1520" y="1009"/>
                      </a:lnTo>
                      <a:lnTo>
                        <a:pt x="1466" y="1003"/>
                      </a:lnTo>
                      <a:lnTo>
                        <a:pt x="1442" y="967"/>
                      </a:lnTo>
                      <a:lnTo>
                        <a:pt x="1460" y="949"/>
                      </a:lnTo>
                      <a:lnTo>
                        <a:pt x="1466" y="925"/>
                      </a:lnTo>
                      <a:lnTo>
                        <a:pt x="1382" y="943"/>
                      </a:lnTo>
                      <a:lnTo>
                        <a:pt x="1340" y="979"/>
                      </a:lnTo>
                      <a:lnTo>
                        <a:pt x="1358" y="937"/>
                      </a:lnTo>
                      <a:lnTo>
                        <a:pt x="1400" y="913"/>
                      </a:lnTo>
                      <a:lnTo>
                        <a:pt x="1424" y="889"/>
                      </a:lnTo>
                      <a:lnTo>
                        <a:pt x="1496" y="895"/>
                      </a:lnTo>
                      <a:lnTo>
                        <a:pt x="1550" y="889"/>
                      </a:lnTo>
                      <a:lnTo>
                        <a:pt x="1592" y="859"/>
                      </a:lnTo>
                      <a:lnTo>
                        <a:pt x="1622" y="835"/>
                      </a:lnTo>
                      <a:lnTo>
                        <a:pt x="1598" y="775"/>
                      </a:lnTo>
                      <a:lnTo>
                        <a:pt x="1592" y="745"/>
                      </a:lnTo>
                      <a:lnTo>
                        <a:pt x="1514" y="703"/>
                      </a:lnTo>
                      <a:lnTo>
                        <a:pt x="1514" y="679"/>
                      </a:lnTo>
                      <a:lnTo>
                        <a:pt x="1448" y="553"/>
                      </a:lnTo>
                      <a:lnTo>
                        <a:pt x="1430" y="607"/>
                      </a:lnTo>
                      <a:lnTo>
                        <a:pt x="1388" y="619"/>
                      </a:lnTo>
                      <a:lnTo>
                        <a:pt x="1376" y="607"/>
                      </a:lnTo>
                      <a:lnTo>
                        <a:pt x="1358" y="607"/>
                      </a:lnTo>
                      <a:lnTo>
                        <a:pt x="1358" y="522"/>
                      </a:lnTo>
                      <a:lnTo>
                        <a:pt x="1322" y="516"/>
                      </a:lnTo>
                      <a:lnTo>
                        <a:pt x="1292" y="474"/>
                      </a:lnTo>
                      <a:lnTo>
                        <a:pt x="1262" y="480"/>
                      </a:lnTo>
                      <a:lnTo>
                        <a:pt x="1226" y="468"/>
                      </a:lnTo>
                      <a:lnTo>
                        <a:pt x="1202" y="474"/>
                      </a:lnTo>
                      <a:lnTo>
                        <a:pt x="1202" y="504"/>
                      </a:lnTo>
                      <a:lnTo>
                        <a:pt x="1202" y="535"/>
                      </a:lnTo>
                      <a:lnTo>
                        <a:pt x="1196" y="601"/>
                      </a:lnTo>
                      <a:lnTo>
                        <a:pt x="1190" y="625"/>
                      </a:lnTo>
                      <a:lnTo>
                        <a:pt x="1226" y="697"/>
                      </a:lnTo>
                      <a:lnTo>
                        <a:pt x="1166" y="751"/>
                      </a:lnTo>
                      <a:lnTo>
                        <a:pt x="1178" y="841"/>
                      </a:lnTo>
                      <a:lnTo>
                        <a:pt x="1154" y="859"/>
                      </a:lnTo>
                      <a:lnTo>
                        <a:pt x="1130" y="847"/>
                      </a:lnTo>
                      <a:lnTo>
                        <a:pt x="1117" y="739"/>
                      </a:lnTo>
                      <a:lnTo>
                        <a:pt x="1057" y="733"/>
                      </a:lnTo>
                      <a:lnTo>
                        <a:pt x="943" y="667"/>
                      </a:lnTo>
                      <a:lnTo>
                        <a:pt x="919" y="667"/>
                      </a:lnTo>
                      <a:lnTo>
                        <a:pt x="901" y="613"/>
                      </a:lnTo>
                      <a:lnTo>
                        <a:pt x="883" y="595"/>
                      </a:lnTo>
                      <a:lnTo>
                        <a:pt x="931" y="450"/>
                      </a:lnTo>
                      <a:lnTo>
                        <a:pt x="961" y="420"/>
                      </a:lnTo>
                      <a:lnTo>
                        <a:pt x="991" y="402"/>
                      </a:lnTo>
                      <a:lnTo>
                        <a:pt x="1009" y="402"/>
                      </a:lnTo>
                      <a:lnTo>
                        <a:pt x="1027" y="342"/>
                      </a:lnTo>
                      <a:lnTo>
                        <a:pt x="1039" y="294"/>
                      </a:lnTo>
                      <a:lnTo>
                        <a:pt x="1099" y="282"/>
                      </a:lnTo>
                      <a:lnTo>
                        <a:pt x="1130" y="258"/>
                      </a:lnTo>
                      <a:lnTo>
                        <a:pt x="1111" y="204"/>
                      </a:lnTo>
                      <a:lnTo>
                        <a:pt x="1124" y="168"/>
                      </a:lnTo>
                      <a:lnTo>
                        <a:pt x="1099" y="138"/>
                      </a:lnTo>
                      <a:lnTo>
                        <a:pt x="1063" y="132"/>
                      </a:lnTo>
                      <a:lnTo>
                        <a:pt x="1051" y="192"/>
                      </a:lnTo>
                      <a:lnTo>
                        <a:pt x="1015" y="246"/>
                      </a:lnTo>
                      <a:lnTo>
                        <a:pt x="1003" y="180"/>
                      </a:lnTo>
                      <a:lnTo>
                        <a:pt x="985" y="156"/>
                      </a:lnTo>
                      <a:lnTo>
                        <a:pt x="961" y="186"/>
                      </a:lnTo>
                      <a:lnTo>
                        <a:pt x="949" y="156"/>
                      </a:lnTo>
                      <a:lnTo>
                        <a:pt x="925" y="114"/>
                      </a:lnTo>
                      <a:lnTo>
                        <a:pt x="913" y="60"/>
                      </a:lnTo>
                      <a:lnTo>
                        <a:pt x="877" y="0"/>
                      </a:lnTo>
                      <a:lnTo>
                        <a:pt x="847" y="84"/>
                      </a:lnTo>
                      <a:lnTo>
                        <a:pt x="847" y="114"/>
                      </a:lnTo>
                      <a:lnTo>
                        <a:pt x="889" y="150"/>
                      </a:lnTo>
                      <a:lnTo>
                        <a:pt x="895" y="186"/>
                      </a:lnTo>
                      <a:lnTo>
                        <a:pt x="865" y="216"/>
                      </a:lnTo>
                      <a:lnTo>
                        <a:pt x="847" y="204"/>
                      </a:lnTo>
                      <a:lnTo>
                        <a:pt x="823" y="204"/>
                      </a:lnTo>
                      <a:lnTo>
                        <a:pt x="811" y="234"/>
                      </a:lnTo>
                      <a:lnTo>
                        <a:pt x="769" y="222"/>
                      </a:lnTo>
                      <a:lnTo>
                        <a:pt x="709" y="222"/>
                      </a:lnTo>
                      <a:lnTo>
                        <a:pt x="673" y="198"/>
                      </a:lnTo>
                      <a:lnTo>
                        <a:pt x="619" y="210"/>
                      </a:lnTo>
                      <a:lnTo>
                        <a:pt x="625" y="228"/>
                      </a:lnTo>
                      <a:lnTo>
                        <a:pt x="631" y="264"/>
                      </a:lnTo>
                      <a:lnTo>
                        <a:pt x="613" y="258"/>
                      </a:lnTo>
                      <a:lnTo>
                        <a:pt x="583" y="222"/>
                      </a:lnTo>
                      <a:lnTo>
                        <a:pt x="517" y="234"/>
                      </a:lnTo>
                      <a:lnTo>
                        <a:pt x="487" y="210"/>
                      </a:lnTo>
                      <a:lnTo>
                        <a:pt x="499" y="186"/>
                      </a:lnTo>
                      <a:lnTo>
                        <a:pt x="457" y="174"/>
                      </a:lnTo>
                      <a:lnTo>
                        <a:pt x="409" y="150"/>
                      </a:lnTo>
                      <a:lnTo>
                        <a:pt x="343" y="132"/>
                      </a:lnTo>
                      <a:lnTo>
                        <a:pt x="301" y="144"/>
                      </a:lnTo>
                      <a:lnTo>
                        <a:pt x="259" y="96"/>
                      </a:lnTo>
                      <a:lnTo>
                        <a:pt x="145" y="150"/>
                      </a:lnTo>
                      <a:lnTo>
                        <a:pt x="115" y="180"/>
                      </a:lnTo>
                      <a:lnTo>
                        <a:pt x="67" y="168"/>
                      </a:lnTo>
                      <a:lnTo>
                        <a:pt x="37" y="138"/>
                      </a:lnTo>
                      <a:lnTo>
                        <a:pt x="0" y="126"/>
                      </a:lnTo>
                      <a:lnTo>
                        <a:pt x="0" y="553"/>
                      </a:lnTo>
                      <a:lnTo>
                        <a:pt x="61" y="583"/>
                      </a:lnTo>
                      <a:lnTo>
                        <a:pt x="109" y="559"/>
                      </a:lnTo>
                      <a:lnTo>
                        <a:pt x="175" y="679"/>
                      </a:lnTo>
                      <a:lnTo>
                        <a:pt x="217" y="709"/>
                      </a:lnTo>
                      <a:lnTo>
                        <a:pt x="211" y="757"/>
                      </a:lnTo>
                      <a:lnTo>
                        <a:pt x="229" y="793"/>
                      </a:lnTo>
                      <a:lnTo>
                        <a:pt x="277" y="859"/>
                      </a:lnTo>
                      <a:lnTo>
                        <a:pt x="343" y="901"/>
                      </a:lnTo>
                      <a:lnTo>
                        <a:pt x="349" y="931"/>
                      </a:lnTo>
                      <a:lnTo>
                        <a:pt x="871" y="931"/>
                      </a:lnTo>
                      <a:lnTo>
                        <a:pt x="931" y="9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3" name="Freeform 399"/>
                <p:cNvSpPr>
                  <a:spLocks/>
                </p:cNvSpPr>
                <p:nvPr/>
              </p:nvSpPr>
              <p:spPr bwMode="auto">
                <a:xfrm>
                  <a:off x="1296988" y="3279775"/>
                  <a:ext cx="1435100" cy="741363"/>
                </a:xfrm>
                <a:custGeom>
                  <a:avLst/>
                  <a:gdLst>
                    <a:gd name="T0" fmla="*/ 2147483647 w 1099"/>
                    <a:gd name="T1" fmla="*/ 2147483647 h 571"/>
                    <a:gd name="T2" fmla="*/ 2147483647 w 1099"/>
                    <a:gd name="T3" fmla="*/ 2147483647 h 571"/>
                    <a:gd name="T4" fmla="*/ 2147483647 w 1099"/>
                    <a:gd name="T5" fmla="*/ 2147483647 h 571"/>
                    <a:gd name="T6" fmla="*/ 2147483647 w 1099"/>
                    <a:gd name="T7" fmla="*/ 2147483647 h 571"/>
                    <a:gd name="T8" fmla="*/ 2147483647 w 1099"/>
                    <a:gd name="T9" fmla="*/ 2147483647 h 571"/>
                    <a:gd name="T10" fmla="*/ 2147483647 w 1099"/>
                    <a:gd name="T11" fmla="*/ 2147483647 h 571"/>
                    <a:gd name="T12" fmla="*/ 2147483647 w 1099"/>
                    <a:gd name="T13" fmla="*/ 2147483647 h 571"/>
                    <a:gd name="T14" fmla="*/ 2147483647 w 1099"/>
                    <a:gd name="T15" fmla="*/ 2147483647 h 571"/>
                    <a:gd name="T16" fmla="*/ 2147483647 w 1099"/>
                    <a:gd name="T17" fmla="*/ 2147483647 h 571"/>
                    <a:gd name="T18" fmla="*/ 2147483647 w 1099"/>
                    <a:gd name="T19" fmla="*/ 2147483647 h 571"/>
                    <a:gd name="T20" fmla="*/ 2147483647 w 1099"/>
                    <a:gd name="T21" fmla="*/ 2147483647 h 571"/>
                    <a:gd name="T22" fmla="*/ 2147483647 w 1099"/>
                    <a:gd name="T23" fmla="*/ 2147483647 h 571"/>
                    <a:gd name="T24" fmla="*/ 2147483647 w 1099"/>
                    <a:gd name="T25" fmla="*/ 2147483647 h 571"/>
                    <a:gd name="T26" fmla="*/ 2147483647 w 1099"/>
                    <a:gd name="T27" fmla="*/ 2147483647 h 571"/>
                    <a:gd name="T28" fmla="*/ 2147483647 w 1099"/>
                    <a:gd name="T29" fmla="*/ 2147483647 h 571"/>
                    <a:gd name="T30" fmla="*/ 2147483647 w 1099"/>
                    <a:gd name="T31" fmla="*/ 2147483647 h 571"/>
                    <a:gd name="T32" fmla="*/ 2147483647 w 1099"/>
                    <a:gd name="T33" fmla="*/ 2147483647 h 571"/>
                    <a:gd name="T34" fmla="*/ 2147483647 w 1099"/>
                    <a:gd name="T35" fmla="*/ 2147483647 h 571"/>
                    <a:gd name="T36" fmla="*/ 2147483647 w 1099"/>
                    <a:gd name="T37" fmla="*/ 2147483647 h 571"/>
                    <a:gd name="T38" fmla="*/ 2147483647 w 1099"/>
                    <a:gd name="T39" fmla="*/ 2147483647 h 571"/>
                    <a:gd name="T40" fmla="*/ 2147483647 w 1099"/>
                    <a:gd name="T41" fmla="*/ 2147483647 h 571"/>
                    <a:gd name="T42" fmla="*/ 2147483647 w 1099"/>
                    <a:gd name="T43" fmla="*/ 2147483647 h 571"/>
                    <a:gd name="T44" fmla="*/ 2147483647 w 1099"/>
                    <a:gd name="T45" fmla="*/ 2147483647 h 571"/>
                    <a:gd name="T46" fmla="*/ 2147483647 w 1099"/>
                    <a:gd name="T47" fmla="*/ 2147483647 h 571"/>
                    <a:gd name="T48" fmla="*/ 2147483647 w 1099"/>
                    <a:gd name="T49" fmla="*/ 2147483647 h 571"/>
                    <a:gd name="T50" fmla="*/ 2147483647 w 1099"/>
                    <a:gd name="T51" fmla="*/ 0 h 571"/>
                    <a:gd name="T52" fmla="*/ 2147483647 w 1099"/>
                    <a:gd name="T53" fmla="*/ 2147483647 h 571"/>
                    <a:gd name="T54" fmla="*/ 2147483647 w 1099"/>
                    <a:gd name="T55" fmla="*/ 2147483647 h 571"/>
                    <a:gd name="T56" fmla="*/ 2147483647 w 1099"/>
                    <a:gd name="T57" fmla="*/ 2147483647 h 571"/>
                    <a:gd name="T58" fmla="*/ 0 w 1099"/>
                    <a:gd name="T59" fmla="*/ 2147483647 h 571"/>
                    <a:gd name="T60" fmla="*/ 2147483647 w 1099"/>
                    <a:gd name="T61" fmla="*/ 2147483647 h 571"/>
                    <a:gd name="T62" fmla="*/ 2147483647 w 1099"/>
                    <a:gd name="T63" fmla="*/ 2147483647 h 571"/>
                    <a:gd name="T64" fmla="*/ 2147483647 w 1099"/>
                    <a:gd name="T65" fmla="*/ 2147483647 h 571"/>
                    <a:gd name="T66" fmla="*/ 2147483647 w 1099"/>
                    <a:gd name="T67" fmla="*/ 2147483647 h 5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99" h="571">
                      <a:moveTo>
                        <a:pt x="252" y="439"/>
                      </a:moveTo>
                      <a:lnTo>
                        <a:pt x="300" y="439"/>
                      </a:lnTo>
                      <a:lnTo>
                        <a:pt x="318" y="427"/>
                      </a:lnTo>
                      <a:lnTo>
                        <a:pt x="348" y="433"/>
                      </a:lnTo>
                      <a:lnTo>
                        <a:pt x="396" y="487"/>
                      </a:lnTo>
                      <a:lnTo>
                        <a:pt x="432" y="475"/>
                      </a:lnTo>
                      <a:lnTo>
                        <a:pt x="456" y="493"/>
                      </a:lnTo>
                      <a:lnTo>
                        <a:pt x="474" y="523"/>
                      </a:lnTo>
                      <a:lnTo>
                        <a:pt x="498" y="547"/>
                      </a:lnTo>
                      <a:lnTo>
                        <a:pt x="528" y="553"/>
                      </a:lnTo>
                      <a:lnTo>
                        <a:pt x="528" y="511"/>
                      </a:lnTo>
                      <a:lnTo>
                        <a:pt x="552" y="487"/>
                      </a:lnTo>
                      <a:lnTo>
                        <a:pt x="570" y="469"/>
                      </a:lnTo>
                      <a:lnTo>
                        <a:pt x="630" y="475"/>
                      </a:lnTo>
                      <a:lnTo>
                        <a:pt x="666" y="475"/>
                      </a:lnTo>
                      <a:lnTo>
                        <a:pt x="714" y="463"/>
                      </a:lnTo>
                      <a:lnTo>
                        <a:pt x="744" y="463"/>
                      </a:lnTo>
                      <a:lnTo>
                        <a:pt x="774" y="457"/>
                      </a:lnTo>
                      <a:lnTo>
                        <a:pt x="780" y="487"/>
                      </a:lnTo>
                      <a:lnTo>
                        <a:pt x="792" y="529"/>
                      </a:lnTo>
                      <a:lnTo>
                        <a:pt x="829" y="565"/>
                      </a:lnTo>
                      <a:lnTo>
                        <a:pt x="847" y="571"/>
                      </a:lnTo>
                      <a:lnTo>
                        <a:pt x="841" y="511"/>
                      </a:lnTo>
                      <a:lnTo>
                        <a:pt x="817" y="445"/>
                      </a:lnTo>
                      <a:lnTo>
                        <a:pt x="847" y="409"/>
                      </a:lnTo>
                      <a:lnTo>
                        <a:pt x="877" y="397"/>
                      </a:lnTo>
                      <a:lnTo>
                        <a:pt x="931" y="343"/>
                      </a:lnTo>
                      <a:lnTo>
                        <a:pt x="925" y="307"/>
                      </a:lnTo>
                      <a:lnTo>
                        <a:pt x="919" y="271"/>
                      </a:lnTo>
                      <a:lnTo>
                        <a:pt x="937" y="283"/>
                      </a:lnTo>
                      <a:lnTo>
                        <a:pt x="943" y="277"/>
                      </a:lnTo>
                      <a:lnTo>
                        <a:pt x="937" y="253"/>
                      </a:lnTo>
                      <a:lnTo>
                        <a:pt x="949" y="253"/>
                      </a:lnTo>
                      <a:lnTo>
                        <a:pt x="967" y="247"/>
                      </a:lnTo>
                      <a:lnTo>
                        <a:pt x="979" y="217"/>
                      </a:lnTo>
                      <a:lnTo>
                        <a:pt x="1003" y="211"/>
                      </a:lnTo>
                      <a:lnTo>
                        <a:pt x="1039" y="193"/>
                      </a:lnTo>
                      <a:lnTo>
                        <a:pt x="1039" y="144"/>
                      </a:lnTo>
                      <a:lnTo>
                        <a:pt x="1099" y="114"/>
                      </a:lnTo>
                      <a:lnTo>
                        <a:pt x="1087" y="54"/>
                      </a:lnTo>
                      <a:lnTo>
                        <a:pt x="1063" y="48"/>
                      </a:lnTo>
                      <a:lnTo>
                        <a:pt x="1015" y="108"/>
                      </a:lnTo>
                      <a:lnTo>
                        <a:pt x="955" y="120"/>
                      </a:lnTo>
                      <a:lnTo>
                        <a:pt x="925" y="126"/>
                      </a:lnTo>
                      <a:lnTo>
                        <a:pt x="883" y="162"/>
                      </a:lnTo>
                      <a:lnTo>
                        <a:pt x="804" y="186"/>
                      </a:lnTo>
                      <a:lnTo>
                        <a:pt x="804" y="150"/>
                      </a:lnTo>
                      <a:lnTo>
                        <a:pt x="768" y="72"/>
                      </a:lnTo>
                      <a:lnTo>
                        <a:pt x="666" y="24"/>
                      </a:lnTo>
                      <a:lnTo>
                        <a:pt x="624" y="12"/>
                      </a:lnTo>
                      <a:lnTo>
                        <a:pt x="564" y="0"/>
                      </a:lnTo>
                      <a:lnTo>
                        <a:pt x="42" y="0"/>
                      </a:lnTo>
                      <a:lnTo>
                        <a:pt x="48" y="36"/>
                      </a:lnTo>
                      <a:lnTo>
                        <a:pt x="30" y="48"/>
                      </a:lnTo>
                      <a:lnTo>
                        <a:pt x="36" y="24"/>
                      </a:lnTo>
                      <a:lnTo>
                        <a:pt x="0" y="12"/>
                      </a:lnTo>
                      <a:lnTo>
                        <a:pt x="18" y="78"/>
                      </a:lnTo>
                      <a:lnTo>
                        <a:pt x="12" y="126"/>
                      </a:lnTo>
                      <a:lnTo>
                        <a:pt x="0" y="174"/>
                      </a:lnTo>
                      <a:lnTo>
                        <a:pt x="12" y="211"/>
                      </a:lnTo>
                      <a:lnTo>
                        <a:pt x="12" y="235"/>
                      </a:lnTo>
                      <a:lnTo>
                        <a:pt x="42" y="295"/>
                      </a:lnTo>
                      <a:lnTo>
                        <a:pt x="66" y="337"/>
                      </a:lnTo>
                      <a:lnTo>
                        <a:pt x="84" y="367"/>
                      </a:lnTo>
                      <a:lnTo>
                        <a:pt x="138" y="403"/>
                      </a:lnTo>
                      <a:lnTo>
                        <a:pt x="144" y="415"/>
                      </a:lnTo>
                      <a:lnTo>
                        <a:pt x="192" y="409"/>
                      </a:lnTo>
                      <a:lnTo>
                        <a:pt x="252" y="43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4" name="Freeform 400"/>
                <p:cNvSpPr>
                  <a:spLocks/>
                </p:cNvSpPr>
                <p:nvPr/>
              </p:nvSpPr>
              <p:spPr bwMode="auto">
                <a:xfrm>
                  <a:off x="2212975" y="4286250"/>
                  <a:ext cx="111125" cy="112713"/>
                </a:xfrm>
                <a:custGeom>
                  <a:avLst/>
                  <a:gdLst>
                    <a:gd name="T0" fmla="*/ 2147483647 w 14"/>
                    <a:gd name="T1" fmla="*/ 2147483647 h 14"/>
                    <a:gd name="T2" fmla="*/ 2147483647 w 14"/>
                    <a:gd name="T3" fmla="*/ 2147483647 h 14"/>
                    <a:gd name="T4" fmla="*/ 2147483647 w 14"/>
                    <a:gd name="T5" fmla="*/ 0 h 14"/>
                    <a:gd name="T6" fmla="*/ 2147483647 w 14"/>
                    <a:gd name="T7" fmla="*/ 2147483647 h 14"/>
                    <a:gd name="T8" fmla="*/ 0 w 14"/>
                    <a:gd name="T9" fmla="*/ 2147483647 h 14"/>
                    <a:gd name="T10" fmla="*/ 2147483647 w 14"/>
                    <a:gd name="T11" fmla="*/ 2147483647 h 14"/>
                    <a:gd name="T12" fmla="*/ 2147483647 w 14"/>
                    <a:gd name="T13" fmla="*/ 2147483647 h 14"/>
                    <a:gd name="T14" fmla="*/ 2147483647 w 14"/>
                    <a:gd name="T15" fmla="*/ 2147483647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14" y="14"/>
                      </a:move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lnTo>
                        <a:pt x="14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5" name="Freeform 401"/>
                <p:cNvSpPr>
                  <a:spLocks/>
                </p:cNvSpPr>
                <p:nvPr/>
              </p:nvSpPr>
              <p:spPr bwMode="auto">
                <a:xfrm>
                  <a:off x="2252663" y="4389438"/>
                  <a:ext cx="95250" cy="69850"/>
                </a:xfrm>
                <a:custGeom>
                  <a:avLst/>
                  <a:gdLst>
                    <a:gd name="T0" fmla="*/ 2147483647 w 12"/>
                    <a:gd name="T1" fmla="*/ 2147483647 h 9"/>
                    <a:gd name="T2" fmla="*/ 2147483647 w 12"/>
                    <a:gd name="T3" fmla="*/ 0 h 9"/>
                    <a:gd name="T4" fmla="*/ 0 w 12"/>
                    <a:gd name="T5" fmla="*/ 2147483647 h 9"/>
                    <a:gd name="T6" fmla="*/ 2147483647 w 12"/>
                    <a:gd name="T7" fmla="*/ 2147483647 h 9"/>
                    <a:gd name="T8" fmla="*/ 2147483647 w 12"/>
                    <a:gd name="T9" fmla="*/ 2147483647 h 9"/>
                    <a:gd name="T10" fmla="*/ 2147483647 w 12"/>
                    <a:gd name="T11" fmla="*/ 2147483647 h 9"/>
                    <a:gd name="T12" fmla="*/ 2147483647 w 12"/>
                    <a:gd name="T13" fmla="*/ 2147483647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9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4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6" name="Freeform 402"/>
                <p:cNvSpPr>
                  <a:spLocks/>
                </p:cNvSpPr>
                <p:nvPr/>
              </p:nvSpPr>
              <p:spPr bwMode="auto">
                <a:xfrm>
                  <a:off x="2339975" y="4429125"/>
                  <a:ext cx="141288" cy="60325"/>
                </a:xfrm>
                <a:custGeom>
                  <a:avLst/>
                  <a:gdLst>
                    <a:gd name="T0" fmla="*/ 2147483647 w 18"/>
                    <a:gd name="T1" fmla="*/ 2147483647 h 8"/>
                    <a:gd name="T2" fmla="*/ 2147483647 w 18"/>
                    <a:gd name="T3" fmla="*/ 2147483647 h 8"/>
                    <a:gd name="T4" fmla="*/ 2147483647 w 18"/>
                    <a:gd name="T5" fmla="*/ 2147483647 h 8"/>
                    <a:gd name="T6" fmla="*/ 2147483647 w 18"/>
                    <a:gd name="T7" fmla="*/ 0 h 8"/>
                    <a:gd name="T8" fmla="*/ 0 w 18"/>
                    <a:gd name="T9" fmla="*/ 2147483647 h 8"/>
                    <a:gd name="T10" fmla="*/ 2147483647 w 18"/>
                    <a:gd name="T11" fmla="*/ 2147483647 h 8"/>
                    <a:gd name="T12" fmla="*/ 2147483647 w 18"/>
                    <a:gd name="T13" fmla="*/ 2147483647 h 8"/>
                    <a:gd name="T14" fmla="*/ 2147483647 w 18"/>
                    <a:gd name="T15" fmla="*/ 2147483647 h 8"/>
                    <a:gd name="T16" fmla="*/ 2147483647 w 18"/>
                    <a:gd name="T17" fmla="*/ 2147483647 h 8"/>
                    <a:gd name="T18" fmla="*/ 2147483647 w 18"/>
                    <a:gd name="T19" fmla="*/ 2147483647 h 8"/>
                    <a:gd name="T20" fmla="*/ 2147483647 w 18"/>
                    <a:gd name="T21" fmla="*/ 2147483647 h 8"/>
                    <a:gd name="T22" fmla="*/ 2147483647 w 18"/>
                    <a:gd name="T23" fmla="*/ 2147483647 h 8"/>
                    <a:gd name="T24" fmla="*/ 2147483647 w 18"/>
                    <a:gd name="T25" fmla="*/ 2147483647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" h="8">
                      <a:moveTo>
                        <a:pt x="14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3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3" y="7"/>
                        <a:pt x="4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8" y="4"/>
                        <a:pt x="18" y="4"/>
                        <a:pt x="18" y="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7" name="Freeform 403"/>
                <p:cNvSpPr>
                  <a:spLocks/>
                </p:cNvSpPr>
                <p:nvPr/>
              </p:nvSpPr>
              <p:spPr bwMode="auto">
                <a:xfrm>
                  <a:off x="2433638" y="4359275"/>
                  <a:ext cx="290512" cy="319088"/>
                </a:xfrm>
                <a:custGeom>
                  <a:avLst/>
                  <a:gdLst>
                    <a:gd name="T0" fmla="*/ 2147483647 w 37"/>
                    <a:gd name="T1" fmla="*/ 2147483647 h 41"/>
                    <a:gd name="T2" fmla="*/ 2147483647 w 37"/>
                    <a:gd name="T3" fmla="*/ 2147483647 h 41"/>
                    <a:gd name="T4" fmla="*/ 2147483647 w 37"/>
                    <a:gd name="T5" fmla="*/ 2147483647 h 41"/>
                    <a:gd name="T6" fmla="*/ 2147483647 w 37"/>
                    <a:gd name="T7" fmla="*/ 2147483647 h 41"/>
                    <a:gd name="T8" fmla="*/ 2147483647 w 37"/>
                    <a:gd name="T9" fmla="*/ 2147483647 h 41"/>
                    <a:gd name="T10" fmla="*/ 2147483647 w 37"/>
                    <a:gd name="T11" fmla="*/ 2147483647 h 41"/>
                    <a:gd name="T12" fmla="*/ 2147483647 w 37"/>
                    <a:gd name="T13" fmla="*/ 2147483647 h 41"/>
                    <a:gd name="T14" fmla="*/ 2147483647 w 37"/>
                    <a:gd name="T15" fmla="*/ 2147483647 h 41"/>
                    <a:gd name="T16" fmla="*/ 2147483647 w 37"/>
                    <a:gd name="T17" fmla="*/ 2147483647 h 41"/>
                    <a:gd name="T18" fmla="*/ 2147483647 w 37"/>
                    <a:gd name="T19" fmla="*/ 2147483647 h 41"/>
                    <a:gd name="T20" fmla="*/ 2147483647 w 37"/>
                    <a:gd name="T21" fmla="*/ 0 h 41"/>
                    <a:gd name="T22" fmla="*/ 2147483647 w 37"/>
                    <a:gd name="T23" fmla="*/ 2147483647 h 41"/>
                    <a:gd name="T24" fmla="*/ 2147483647 w 37"/>
                    <a:gd name="T25" fmla="*/ 2147483647 h 41"/>
                    <a:gd name="T26" fmla="*/ 2147483647 w 37"/>
                    <a:gd name="T27" fmla="*/ 2147483647 h 41"/>
                    <a:gd name="T28" fmla="*/ 2147483647 w 37"/>
                    <a:gd name="T29" fmla="*/ 2147483647 h 41"/>
                    <a:gd name="T30" fmla="*/ 2147483647 w 37"/>
                    <a:gd name="T31" fmla="*/ 2147483647 h 41"/>
                    <a:gd name="T32" fmla="*/ 2147483647 w 37"/>
                    <a:gd name="T33" fmla="*/ 2147483647 h 41"/>
                    <a:gd name="T34" fmla="*/ 2147483647 w 37"/>
                    <a:gd name="T35" fmla="*/ 2147483647 h 41"/>
                    <a:gd name="T36" fmla="*/ 2147483647 w 37"/>
                    <a:gd name="T37" fmla="*/ 2147483647 h 41"/>
                    <a:gd name="T38" fmla="*/ 2147483647 w 37"/>
                    <a:gd name="T39" fmla="*/ 2147483647 h 41"/>
                    <a:gd name="T40" fmla="*/ 2147483647 w 37"/>
                    <a:gd name="T41" fmla="*/ 2147483647 h 41"/>
                    <a:gd name="T42" fmla="*/ 2147483647 w 37"/>
                    <a:gd name="T43" fmla="*/ 2147483647 h 41"/>
                    <a:gd name="T44" fmla="*/ 0 w 37"/>
                    <a:gd name="T45" fmla="*/ 2147483647 h 41"/>
                    <a:gd name="T46" fmla="*/ 2147483647 w 37"/>
                    <a:gd name="T47" fmla="*/ 2147483647 h 41"/>
                    <a:gd name="T48" fmla="*/ 2147483647 w 37"/>
                    <a:gd name="T49" fmla="*/ 2147483647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7" h="41">
                      <a:moveTo>
                        <a:pt x="37" y="34"/>
                      </a:move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12" y="41"/>
                        <a:pt x="12" y="41"/>
                        <a:pt x="12" y="4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422"/>
                <p:cNvSpPr>
                  <a:spLocks/>
                </p:cNvSpPr>
                <p:nvPr/>
              </p:nvSpPr>
              <p:spPr bwMode="auto">
                <a:xfrm>
                  <a:off x="2173288" y="4264025"/>
                  <a:ext cx="150812" cy="69850"/>
                </a:xfrm>
                <a:custGeom>
                  <a:avLst/>
                  <a:gdLst>
                    <a:gd name="T0" fmla="*/ 2147483647 w 19"/>
                    <a:gd name="T1" fmla="*/ 2147483647 h 9"/>
                    <a:gd name="T2" fmla="*/ 2147483647 w 19"/>
                    <a:gd name="T3" fmla="*/ 2147483647 h 9"/>
                    <a:gd name="T4" fmla="*/ 2147483647 w 19"/>
                    <a:gd name="T5" fmla="*/ 0 h 9"/>
                    <a:gd name="T6" fmla="*/ 2147483647 w 19"/>
                    <a:gd name="T7" fmla="*/ 2147483647 h 9"/>
                    <a:gd name="T8" fmla="*/ 0 w 19"/>
                    <a:gd name="T9" fmla="*/ 2147483647 h 9"/>
                    <a:gd name="T10" fmla="*/ 0 w 19"/>
                    <a:gd name="T11" fmla="*/ 2147483647 h 9"/>
                    <a:gd name="T12" fmla="*/ 2147483647 w 19"/>
                    <a:gd name="T13" fmla="*/ 2147483647 h 9"/>
                    <a:gd name="T14" fmla="*/ 2147483647 w 19"/>
                    <a:gd name="T15" fmla="*/ 2147483647 h 9"/>
                    <a:gd name="T16" fmla="*/ 2147483647 w 19"/>
                    <a:gd name="T17" fmla="*/ 2147483647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" h="9">
                      <a:moveTo>
                        <a:pt x="19" y="3"/>
                      </a:moveTo>
                      <a:cubicBezTo>
                        <a:pt x="19" y="3"/>
                        <a:pt x="10" y="1"/>
                        <a:pt x="8" y="1"/>
                      </a:cubicBez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2" y="6"/>
                        <a:pt x="12" y="6"/>
                        <a:pt x="12" y="6"/>
                      </a:cubicBezTo>
                      <a:lnTo>
                        <a:pt x="19" y="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423"/>
                <p:cNvSpPr>
                  <a:spLocks/>
                </p:cNvSpPr>
                <p:nvPr/>
              </p:nvSpPr>
              <p:spPr bwMode="auto">
                <a:xfrm>
                  <a:off x="2093913" y="4222750"/>
                  <a:ext cx="119062" cy="98425"/>
                </a:xfrm>
                <a:custGeom>
                  <a:avLst/>
                  <a:gdLst>
                    <a:gd name="T0" fmla="*/ 2147483647 w 15"/>
                    <a:gd name="T1" fmla="*/ 2147483647 h 12"/>
                    <a:gd name="T2" fmla="*/ 2147483647 w 15"/>
                    <a:gd name="T3" fmla="*/ 2147483647 h 12"/>
                    <a:gd name="T4" fmla="*/ 2147483647 w 15"/>
                    <a:gd name="T5" fmla="*/ 0 h 12"/>
                    <a:gd name="T6" fmla="*/ 2147483647 w 15"/>
                    <a:gd name="T7" fmla="*/ 0 h 12"/>
                    <a:gd name="T8" fmla="*/ 2147483647 w 15"/>
                    <a:gd name="T9" fmla="*/ 2147483647 h 12"/>
                    <a:gd name="T10" fmla="*/ 2147483647 w 15"/>
                    <a:gd name="T11" fmla="*/ 2147483647 h 12"/>
                    <a:gd name="T12" fmla="*/ 2147483647 w 15"/>
                    <a:gd name="T13" fmla="*/ 2147483647 h 12"/>
                    <a:gd name="T14" fmla="*/ 2147483647 w 15"/>
                    <a:gd name="T15" fmla="*/ 2147483647 h 12"/>
                    <a:gd name="T16" fmla="*/ 0 w 15"/>
                    <a:gd name="T17" fmla="*/ 2147483647 h 12"/>
                    <a:gd name="T18" fmla="*/ 2147483647 w 15"/>
                    <a:gd name="T19" fmla="*/ 2147483647 h 12"/>
                    <a:gd name="T20" fmla="*/ 2147483647 w 15"/>
                    <a:gd name="T21" fmla="*/ 2147483647 h 12"/>
                    <a:gd name="T22" fmla="*/ 2147483647 w 15"/>
                    <a:gd name="T23" fmla="*/ 2147483647 h 12"/>
                    <a:gd name="T24" fmla="*/ 2147483647 w 15"/>
                    <a:gd name="T25" fmla="*/ 2147483647 h 12"/>
                    <a:gd name="T26" fmla="*/ 2147483647 w 15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5" h="12">
                      <a:moveTo>
                        <a:pt x="15" y="5"/>
                      </a:moveTo>
                      <a:cubicBezTo>
                        <a:pt x="13" y="5"/>
                        <a:pt x="11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8"/>
                        <a:pt x="11" y="8"/>
                        <a:pt x="11" y="8"/>
                      </a:cubicBez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424"/>
                <p:cNvSpPr>
                  <a:spLocks/>
                </p:cNvSpPr>
                <p:nvPr/>
              </p:nvSpPr>
              <p:spPr bwMode="auto">
                <a:xfrm>
                  <a:off x="1484313" y="3810000"/>
                  <a:ext cx="754062" cy="493713"/>
                </a:xfrm>
                <a:custGeom>
                  <a:avLst/>
                  <a:gdLst>
                    <a:gd name="T0" fmla="*/ 2147483647 w 576"/>
                    <a:gd name="T1" fmla="*/ 2147483647 h 379"/>
                    <a:gd name="T2" fmla="*/ 2147483647 w 576"/>
                    <a:gd name="T3" fmla="*/ 2147483647 h 379"/>
                    <a:gd name="T4" fmla="*/ 2147483647 w 576"/>
                    <a:gd name="T5" fmla="*/ 2147483647 h 379"/>
                    <a:gd name="T6" fmla="*/ 2147483647 w 576"/>
                    <a:gd name="T7" fmla="*/ 2147483647 h 379"/>
                    <a:gd name="T8" fmla="*/ 2147483647 w 576"/>
                    <a:gd name="T9" fmla="*/ 2147483647 h 379"/>
                    <a:gd name="T10" fmla="*/ 2147483647 w 576"/>
                    <a:gd name="T11" fmla="*/ 2147483647 h 379"/>
                    <a:gd name="T12" fmla="*/ 2147483647 w 576"/>
                    <a:gd name="T13" fmla="*/ 2147483647 h 379"/>
                    <a:gd name="T14" fmla="*/ 2147483647 w 576"/>
                    <a:gd name="T15" fmla="*/ 2147483647 h 379"/>
                    <a:gd name="T16" fmla="*/ 2147483647 w 576"/>
                    <a:gd name="T17" fmla="*/ 2147483647 h 379"/>
                    <a:gd name="T18" fmla="*/ 2147483647 w 576"/>
                    <a:gd name="T19" fmla="*/ 2147483647 h 379"/>
                    <a:gd name="T20" fmla="*/ 2147483647 w 576"/>
                    <a:gd name="T21" fmla="*/ 2147483647 h 379"/>
                    <a:gd name="T22" fmla="*/ 2147483647 w 576"/>
                    <a:gd name="T23" fmla="*/ 2147483647 h 379"/>
                    <a:gd name="T24" fmla="*/ 2147483647 w 576"/>
                    <a:gd name="T25" fmla="*/ 2147483647 h 379"/>
                    <a:gd name="T26" fmla="*/ 2147483647 w 576"/>
                    <a:gd name="T27" fmla="*/ 2147483647 h 379"/>
                    <a:gd name="T28" fmla="*/ 2147483647 w 576"/>
                    <a:gd name="T29" fmla="*/ 2147483647 h 379"/>
                    <a:gd name="T30" fmla="*/ 2147483647 w 576"/>
                    <a:gd name="T31" fmla="*/ 2147483647 h 379"/>
                    <a:gd name="T32" fmla="*/ 2147483647 w 576"/>
                    <a:gd name="T33" fmla="*/ 2147483647 h 379"/>
                    <a:gd name="T34" fmla="*/ 2147483647 w 576"/>
                    <a:gd name="T35" fmla="*/ 2147483647 h 379"/>
                    <a:gd name="T36" fmla="*/ 2147483647 w 576"/>
                    <a:gd name="T37" fmla="*/ 2147483647 h 379"/>
                    <a:gd name="T38" fmla="*/ 2147483647 w 576"/>
                    <a:gd name="T39" fmla="*/ 2147483647 h 379"/>
                    <a:gd name="T40" fmla="*/ 2147483647 w 576"/>
                    <a:gd name="T41" fmla="*/ 2147483647 h 379"/>
                    <a:gd name="T42" fmla="*/ 2147483647 w 576"/>
                    <a:gd name="T43" fmla="*/ 2147483647 h 379"/>
                    <a:gd name="T44" fmla="*/ 2147483647 w 576"/>
                    <a:gd name="T45" fmla="*/ 2147483647 h 379"/>
                    <a:gd name="T46" fmla="*/ 2147483647 w 576"/>
                    <a:gd name="T47" fmla="*/ 2147483647 h 379"/>
                    <a:gd name="T48" fmla="*/ 2147483647 w 576"/>
                    <a:gd name="T49" fmla="*/ 0 h 379"/>
                    <a:gd name="T50" fmla="*/ 0 w 576"/>
                    <a:gd name="T51" fmla="*/ 2147483647 h 379"/>
                    <a:gd name="T52" fmla="*/ 2147483647 w 576"/>
                    <a:gd name="T53" fmla="*/ 2147483647 h 379"/>
                    <a:gd name="T54" fmla="*/ 2147483647 w 576"/>
                    <a:gd name="T55" fmla="*/ 2147483647 h 379"/>
                    <a:gd name="T56" fmla="*/ 2147483647 w 576"/>
                    <a:gd name="T57" fmla="*/ 2147483647 h 379"/>
                    <a:gd name="T58" fmla="*/ 2147483647 w 576"/>
                    <a:gd name="T59" fmla="*/ 2147483647 h 379"/>
                    <a:gd name="T60" fmla="*/ 2147483647 w 576"/>
                    <a:gd name="T61" fmla="*/ 2147483647 h 379"/>
                    <a:gd name="T62" fmla="*/ 2147483647 w 576"/>
                    <a:gd name="T63" fmla="*/ 2147483647 h 379"/>
                    <a:gd name="T64" fmla="*/ 2147483647 w 576"/>
                    <a:gd name="T65" fmla="*/ 2147483647 h 379"/>
                    <a:gd name="T66" fmla="*/ 2147483647 w 576"/>
                    <a:gd name="T67" fmla="*/ 2147483647 h 379"/>
                    <a:gd name="T68" fmla="*/ 2147483647 w 576"/>
                    <a:gd name="T69" fmla="*/ 2147483647 h 379"/>
                    <a:gd name="T70" fmla="*/ 2147483647 w 576"/>
                    <a:gd name="T71" fmla="*/ 2147483647 h 379"/>
                    <a:gd name="T72" fmla="*/ 2147483647 w 576"/>
                    <a:gd name="T73" fmla="*/ 2147483647 h 379"/>
                    <a:gd name="T74" fmla="*/ 2147483647 w 576"/>
                    <a:gd name="T75" fmla="*/ 2147483647 h 379"/>
                    <a:gd name="T76" fmla="*/ 2147483647 w 576"/>
                    <a:gd name="T77" fmla="*/ 2147483647 h 379"/>
                    <a:gd name="T78" fmla="*/ 2147483647 w 576"/>
                    <a:gd name="T79" fmla="*/ 2147483647 h 379"/>
                    <a:gd name="T80" fmla="*/ 2147483647 w 576"/>
                    <a:gd name="T81" fmla="*/ 2147483647 h 379"/>
                    <a:gd name="T82" fmla="*/ 2147483647 w 576"/>
                    <a:gd name="T83" fmla="*/ 2147483647 h 379"/>
                    <a:gd name="T84" fmla="*/ 2147483647 w 576"/>
                    <a:gd name="T85" fmla="*/ 2147483647 h 379"/>
                    <a:gd name="T86" fmla="*/ 2147483647 w 576"/>
                    <a:gd name="T87" fmla="*/ 2147483647 h 379"/>
                    <a:gd name="T88" fmla="*/ 2147483647 w 576"/>
                    <a:gd name="T89" fmla="*/ 2147483647 h 379"/>
                    <a:gd name="T90" fmla="*/ 2147483647 w 576"/>
                    <a:gd name="T91" fmla="*/ 2147483647 h 379"/>
                    <a:gd name="T92" fmla="*/ 2147483647 w 576"/>
                    <a:gd name="T93" fmla="*/ 2147483647 h 379"/>
                    <a:gd name="T94" fmla="*/ 2147483647 w 576"/>
                    <a:gd name="T95" fmla="*/ 2147483647 h 379"/>
                    <a:gd name="T96" fmla="*/ 2147483647 w 576"/>
                    <a:gd name="T97" fmla="*/ 2147483647 h 379"/>
                    <a:gd name="T98" fmla="*/ 2147483647 w 576"/>
                    <a:gd name="T99" fmla="*/ 2147483647 h 379"/>
                    <a:gd name="T100" fmla="*/ 2147483647 w 576"/>
                    <a:gd name="T101" fmla="*/ 2147483647 h 379"/>
                    <a:gd name="T102" fmla="*/ 2147483647 w 576"/>
                    <a:gd name="T103" fmla="*/ 2147483647 h 379"/>
                    <a:gd name="T104" fmla="*/ 2147483647 w 576"/>
                    <a:gd name="T105" fmla="*/ 2147483647 h 379"/>
                    <a:gd name="T106" fmla="*/ 2147483647 w 576"/>
                    <a:gd name="T107" fmla="*/ 2147483647 h 379"/>
                    <a:gd name="T108" fmla="*/ 2147483647 w 576"/>
                    <a:gd name="T109" fmla="*/ 2147483647 h 379"/>
                    <a:gd name="T110" fmla="*/ 2147483647 w 576"/>
                    <a:gd name="T111" fmla="*/ 2147483647 h 37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76" h="379">
                      <a:moveTo>
                        <a:pt x="486" y="348"/>
                      </a:moveTo>
                      <a:lnTo>
                        <a:pt x="504" y="348"/>
                      </a:lnTo>
                      <a:lnTo>
                        <a:pt x="492" y="324"/>
                      </a:lnTo>
                      <a:lnTo>
                        <a:pt x="504" y="318"/>
                      </a:lnTo>
                      <a:lnTo>
                        <a:pt x="534" y="318"/>
                      </a:lnTo>
                      <a:lnTo>
                        <a:pt x="528" y="312"/>
                      </a:lnTo>
                      <a:lnTo>
                        <a:pt x="546" y="300"/>
                      </a:lnTo>
                      <a:lnTo>
                        <a:pt x="564" y="288"/>
                      </a:lnTo>
                      <a:lnTo>
                        <a:pt x="576" y="240"/>
                      </a:lnTo>
                      <a:lnTo>
                        <a:pt x="504" y="252"/>
                      </a:lnTo>
                      <a:lnTo>
                        <a:pt x="474" y="294"/>
                      </a:lnTo>
                      <a:lnTo>
                        <a:pt x="426" y="300"/>
                      </a:lnTo>
                      <a:lnTo>
                        <a:pt x="378" y="240"/>
                      </a:lnTo>
                      <a:lnTo>
                        <a:pt x="372" y="162"/>
                      </a:lnTo>
                      <a:lnTo>
                        <a:pt x="384" y="144"/>
                      </a:lnTo>
                      <a:lnTo>
                        <a:pt x="354" y="138"/>
                      </a:lnTo>
                      <a:lnTo>
                        <a:pt x="330" y="114"/>
                      </a:lnTo>
                      <a:lnTo>
                        <a:pt x="312" y="84"/>
                      </a:lnTo>
                      <a:lnTo>
                        <a:pt x="288" y="66"/>
                      </a:lnTo>
                      <a:lnTo>
                        <a:pt x="252" y="78"/>
                      </a:lnTo>
                      <a:lnTo>
                        <a:pt x="204" y="24"/>
                      </a:lnTo>
                      <a:lnTo>
                        <a:pt x="174" y="18"/>
                      </a:lnTo>
                      <a:lnTo>
                        <a:pt x="156" y="30"/>
                      </a:lnTo>
                      <a:lnTo>
                        <a:pt x="108" y="30"/>
                      </a:lnTo>
                      <a:lnTo>
                        <a:pt x="48" y="0"/>
                      </a:lnTo>
                      <a:lnTo>
                        <a:pt x="0" y="6"/>
                      </a:lnTo>
                      <a:lnTo>
                        <a:pt x="36" y="72"/>
                      </a:lnTo>
                      <a:lnTo>
                        <a:pt x="60" y="108"/>
                      </a:lnTo>
                      <a:lnTo>
                        <a:pt x="54" y="120"/>
                      </a:lnTo>
                      <a:lnTo>
                        <a:pt x="96" y="150"/>
                      </a:lnTo>
                      <a:lnTo>
                        <a:pt x="102" y="180"/>
                      </a:lnTo>
                      <a:lnTo>
                        <a:pt x="120" y="192"/>
                      </a:lnTo>
                      <a:lnTo>
                        <a:pt x="144" y="216"/>
                      </a:lnTo>
                      <a:lnTo>
                        <a:pt x="150" y="198"/>
                      </a:lnTo>
                      <a:lnTo>
                        <a:pt x="126" y="180"/>
                      </a:lnTo>
                      <a:lnTo>
                        <a:pt x="102" y="126"/>
                      </a:lnTo>
                      <a:lnTo>
                        <a:pt x="60" y="66"/>
                      </a:lnTo>
                      <a:lnTo>
                        <a:pt x="48" y="30"/>
                      </a:lnTo>
                      <a:lnTo>
                        <a:pt x="78" y="42"/>
                      </a:lnTo>
                      <a:lnTo>
                        <a:pt x="108" y="102"/>
                      </a:lnTo>
                      <a:lnTo>
                        <a:pt x="120" y="120"/>
                      </a:lnTo>
                      <a:lnTo>
                        <a:pt x="150" y="138"/>
                      </a:lnTo>
                      <a:lnTo>
                        <a:pt x="150" y="156"/>
                      </a:lnTo>
                      <a:lnTo>
                        <a:pt x="174" y="168"/>
                      </a:lnTo>
                      <a:lnTo>
                        <a:pt x="186" y="186"/>
                      </a:lnTo>
                      <a:lnTo>
                        <a:pt x="216" y="216"/>
                      </a:lnTo>
                      <a:lnTo>
                        <a:pt x="222" y="258"/>
                      </a:lnTo>
                      <a:lnTo>
                        <a:pt x="222" y="276"/>
                      </a:lnTo>
                      <a:lnTo>
                        <a:pt x="300" y="324"/>
                      </a:lnTo>
                      <a:lnTo>
                        <a:pt x="336" y="342"/>
                      </a:lnTo>
                      <a:lnTo>
                        <a:pt x="402" y="360"/>
                      </a:lnTo>
                      <a:lnTo>
                        <a:pt x="420" y="354"/>
                      </a:lnTo>
                      <a:lnTo>
                        <a:pt x="438" y="354"/>
                      </a:lnTo>
                      <a:lnTo>
                        <a:pt x="468" y="379"/>
                      </a:lnTo>
                      <a:lnTo>
                        <a:pt x="474" y="366"/>
                      </a:lnTo>
                      <a:lnTo>
                        <a:pt x="486" y="3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425"/>
                <p:cNvSpPr>
                  <a:spLocks/>
                </p:cNvSpPr>
                <p:nvPr/>
              </p:nvSpPr>
              <p:spPr bwMode="auto">
                <a:xfrm rot="20747712">
                  <a:off x="2717800" y="1831975"/>
                  <a:ext cx="812800" cy="896938"/>
                </a:xfrm>
                <a:custGeom>
                  <a:avLst/>
                  <a:gdLst>
                    <a:gd name="T0" fmla="*/ 2147483647 w 1125"/>
                    <a:gd name="T1" fmla="*/ 2147483647 h 2047"/>
                    <a:gd name="T2" fmla="*/ 2147483647 w 1125"/>
                    <a:gd name="T3" fmla="*/ 2147483647 h 2047"/>
                    <a:gd name="T4" fmla="*/ 2147483647 w 1125"/>
                    <a:gd name="T5" fmla="*/ 2147483647 h 2047"/>
                    <a:gd name="T6" fmla="*/ 2147483647 w 1125"/>
                    <a:gd name="T7" fmla="*/ 2147483647 h 2047"/>
                    <a:gd name="T8" fmla="*/ 2147483647 w 1125"/>
                    <a:gd name="T9" fmla="*/ 2147483647 h 2047"/>
                    <a:gd name="T10" fmla="*/ 2147483647 w 1125"/>
                    <a:gd name="T11" fmla="*/ 2147483647 h 2047"/>
                    <a:gd name="T12" fmla="*/ 2147483647 w 1125"/>
                    <a:gd name="T13" fmla="*/ 2147483647 h 2047"/>
                    <a:gd name="T14" fmla="*/ 2147483647 w 1125"/>
                    <a:gd name="T15" fmla="*/ 2147483647 h 2047"/>
                    <a:gd name="T16" fmla="*/ 2147483647 w 1125"/>
                    <a:gd name="T17" fmla="*/ 2147483647 h 2047"/>
                    <a:gd name="T18" fmla="*/ 2147483647 w 1125"/>
                    <a:gd name="T19" fmla="*/ 2147483647 h 2047"/>
                    <a:gd name="T20" fmla="*/ 2147483647 w 1125"/>
                    <a:gd name="T21" fmla="*/ 2147483647 h 2047"/>
                    <a:gd name="T22" fmla="*/ 2147483647 w 1125"/>
                    <a:gd name="T23" fmla="*/ 2147483647 h 2047"/>
                    <a:gd name="T24" fmla="*/ 2147483647 w 1125"/>
                    <a:gd name="T25" fmla="*/ 2147483647 h 2047"/>
                    <a:gd name="T26" fmla="*/ 2147483647 w 1125"/>
                    <a:gd name="T27" fmla="*/ 2147483647 h 2047"/>
                    <a:gd name="T28" fmla="*/ 2147483647 w 1125"/>
                    <a:gd name="T29" fmla="*/ 2147483647 h 2047"/>
                    <a:gd name="T30" fmla="*/ 2147483647 w 1125"/>
                    <a:gd name="T31" fmla="*/ 2147483647 h 2047"/>
                    <a:gd name="T32" fmla="*/ 2147483647 w 1125"/>
                    <a:gd name="T33" fmla="*/ 2147483647 h 2047"/>
                    <a:gd name="T34" fmla="*/ 2147483647 w 1125"/>
                    <a:gd name="T35" fmla="*/ 2147483647 h 2047"/>
                    <a:gd name="T36" fmla="*/ 2147483647 w 1125"/>
                    <a:gd name="T37" fmla="*/ 2147483647 h 2047"/>
                    <a:gd name="T38" fmla="*/ 2147483647 w 1125"/>
                    <a:gd name="T39" fmla="*/ 2147483647 h 2047"/>
                    <a:gd name="T40" fmla="*/ 2147483647 w 1125"/>
                    <a:gd name="T41" fmla="*/ 2147483647 h 2047"/>
                    <a:gd name="T42" fmla="*/ 2147483647 w 1125"/>
                    <a:gd name="T43" fmla="*/ 2147483647 h 2047"/>
                    <a:gd name="T44" fmla="*/ 2147483647 w 1125"/>
                    <a:gd name="T45" fmla="*/ 2147483647 h 2047"/>
                    <a:gd name="T46" fmla="*/ 2147483647 w 1125"/>
                    <a:gd name="T47" fmla="*/ 2147483647 h 2047"/>
                    <a:gd name="T48" fmla="*/ 2147483647 w 1125"/>
                    <a:gd name="T49" fmla="*/ 2147483647 h 2047"/>
                    <a:gd name="T50" fmla="*/ 2147483647 w 1125"/>
                    <a:gd name="T51" fmla="*/ 2147483647 h 2047"/>
                    <a:gd name="T52" fmla="*/ 2147483647 w 1125"/>
                    <a:gd name="T53" fmla="*/ 2147483647 h 2047"/>
                    <a:gd name="T54" fmla="*/ 2147483647 w 1125"/>
                    <a:gd name="T55" fmla="*/ 2147483647 h 2047"/>
                    <a:gd name="T56" fmla="*/ 2147483647 w 1125"/>
                    <a:gd name="T57" fmla="*/ 2147483647 h 2047"/>
                    <a:gd name="T58" fmla="*/ 2147483647 w 1125"/>
                    <a:gd name="T59" fmla="*/ 2147483647 h 2047"/>
                    <a:gd name="T60" fmla="*/ 2147483647 w 1125"/>
                    <a:gd name="T61" fmla="*/ 2147483647 h 2047"/>
                    <a:gd name="T62" fmla="*/ 2147483647 w 1125"/>
                    <a:gd name="T63" fmla="*/ 2147483647 h 2047"/>
                    <a:gd name="T64" fmla="*/ 2147483647 w 1125"/>
                    <a:gd name="T65" fmla="*/ 2147483647 h 2047"/>
                    <a:gd name="T66" fmla="*/ 2147483647 w 1125"/>
                    <a:gd name="T67" fmla="*/ 2147483647 h 2047"/>
                    <a:gd name="T68" fmla="*/ 2147483647 w 1125"/>
                    <a:gd name="T69" fmla="*/ 2147483647 h 2047"/>
                    <a:gd name="T70" fmla="*/ 2147483647 w 1125"/>
                    <a:gd name="T71" fmla="*/ 2147483647 h 2047"/>
                    <a:gd name="T72" fmla="*/ 2147483647 w 1125"/>
                    <a:gd name="T73" fmla="*/ 2147483647 h 2047"/>
                    <a:gd name="T74" fmla="*/ 2147483647 w 1125"/>
                    <a:gd name="T75" fmla="*/ 2147483647 h 2047"/>
                    <a:gd name="T76" fmla="*/ 2147483647 w 1125"/>
                    <a:gd name="T77" fmla="*/ 2147483647 h 2047"/>
                    <a:gd name="T78" fmla="*/ 2147483647 w 1125"/>
                    <a:gd name="T79" fmla="*/ 2147483647 h 2047"/>
                    <a:gd name="T80" fmla="*/ 2147483647 w 1125"/>
                    <a:gd name="T81" fmla="*/ 2147483647 h 2047"/>
                    <a:gd name="T82" fmla="*/ 2147483647 w 1125"/>
                    <a:gd name="T83" fmla="*/ 2147483647 h 2047"/>
                    <a:gd name="T84" fmla="*/ 2147483647 w 1125"/>
                    <a:gd name="T85" fmla="*/ 2147483647 h 2047"/>
                    <a:gd name="T86" fmla="*/ 2147483647 w 1125"/>
                    <a:gd name="T87" fmla="*/ 2147483647 h 2047"/>
                    <a:gd name="T88" fmla="*/ 2147483647 w 1125"/>
                    <a:gd name="T89" fmla="*/ 2147483647 h 2047"/>
                    <a:gd name="T90" fmla="*/ 2147483647 w 1125"/>
                    <a:gd name="T91" fmla="*/ 2147483647 h 2047"/>
                    <a:gd name="T92" fmla="*/ 2147483647 w 1125"/>
                    <a:gd name="T93" fmla="*/ 2147483647 h 2047"/>
                    <a:gd name="T94" fmla="*/ 2147483647 w 1125"/>
                    <a:gd name="T95" fmla="*/ 2147483647 h 2047"/>
                    <a:gd name="T96" fmla="*/ 2147483647 w 1125"/>
                    <a:gd name="T97" fmla="*/ 2147483647 h 2047"/>
                    <a:gd name="T98" fmla="*/ 2147483647 w 1125"/>
                    <a:gd name="T99" fmla="*/ 2147483647 h 2047"/>
                    <a:gd name="T100" fmla="*/ 2147483647 w 1125"/>
                    <a:gd name="T101" fmla="*/ 2147483647 h 2047"/>
                    <a:gd name="T102" fmla="*/ 2147483647 w 1125"/>
                    <a:gd name="T103" fmla="*/ 2147483647 h 2047"/>
                    <a:gd name="T104" fmla="*/ 2147483647 w 1125"/>
                    <a:gd name="T105" fmla="*/ 2147483647 h 2047"/>
                    <a:gd name="T106" fmla="*/ 2147483647 w 1125"/>
                    <a:gd name="T107" fmla="*/ 2147483647 h 2047"/>
                    <a:gd name="T108" fmla="*/ 2147483647 w 1125"/>
                    <a:gd name="T109" fmla="*/ 2147483647 h 2047"/>
                    <a:gd name="T110" fmla="*/ 2147483647 w 1125"/>
                    <a:gd name="T111" fmla="*/ 2147483647 h 2047"/>
                    <a:gd name="T112" fmla="*/ 2147483647 w 1125"/>
                    <a:gd name="T113" fmla="*/ 2147483647 h 2047"/>
                    <a:gd name="T114" fmla="*/ 2147483647 w 1125"/>
                    <a:gd name="T115" fmla="*/ 2147483647 h 2047"/>
                    <a:gd name="T116" fmla="*/ 2147483647 w 1125"/>
                    <a:gd name="T117" fmla="*/ 2147483647 h 2047"/>
                    <a:gd name="T118" fmla="*/ 2147483647 w 1125"/>
                    <a:gd name="T119" fmla="*/ 2147483647 h 2047"/>
                    <a:gd name="T120" fmla="*/ 2147483647 w 1125"/>
                    <a:gd name="T121" fmla="*/ 2147483647 h 2047"/>
                    <a:gd name="T122" fmla="*/ 2147483647 w 1125"/>
                    <a:gd name="T123" fmla="*/ 2147483647 h 2047"/>
                    <a:gd name="T124" fmla="*/ 2147483647 w 1125"/>
                    <a:gd name="T125" fmla="*/ 2147483647 h 20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5" h="2047">
                      <a:moveTo>
                        <a:pt x="718" y="105"/>
                      </a:moveTo>
                      <a:lnTo>
                        <a:pt x="722" y="102"/>
                      </a:lnTo>
                      <a:lnTo>
                        <a:pt x="730" y="95"/>
                      </a:lnTo>
                      <a:lnTo>
                        <a:pt x="740" y="83"/>
                      </a:lnTo>
                      <a:lnTo>
                        <a:pt x="751" y="70"/>
                      </a:lnTo>
                      <a:lnTo>
                        <a:pt x="760" y="58"/>
                      </a:lnTo>
                      <a:lnTo>
                        <a:pt x="764" y="46"/>
                      </a:lnTo>
                      <a:lnTo>
                        <a:pt x="761" y="37"/>
                      </a:lnTo>
                      <a:lnTo>
                        <a:pt x="748" y="32"/>
                      </a:lnTo>
                      <a:lnTo>
                        <a:pt x="735" y="30"/>
                      </a:lnTo>
                      <a:lnTo>
                        <a:pt x="725" y="27"/>
                      </a:lnTo>
                      <a:lnTo>
                        <a:pt x="716" y="22"/>
                      </a:lnTo>
                      <a:lnTo>
                        <a:pt x="708" y="17"/>
                      </a:lnTo>
                      <a:lnTo>
                        <a:pt x="700" y="13"/>
                      </a:lnTo>
                      <a:lnTo>
                        <a:pt x="693" y="8"/>
                      </a:lnTo>
                      <a:lnTo>
                        <a:pt x="686" y="4"/>
                      </a:lnTo>
                      <a:lnTo>
                        <a:pt x="678" y="1"/>
                      </a:lnTo>
                      <a:lnTo>
                        <a:pt x="672" y="0"/>
                      </a:lnTo>
                      <a:lnTo>
                        <a:pt x="665" y="0"/>
                      </a:lnTo>
                      <a:lnTo>
                        <a:pt x="658" y="0"/>
                      </a:lnTo>
                      <a:lnTo>
                        <a:pt x="651" y="2"/>
                      </a:lnTo>
                      <a:lnTo>
                        <a:pt x="633" y="7"/>
                      </a:lnTo>
                      <a:lnTo>
                        <a:pt x="610" y="13"/>
                      </a:lnTo>
                      <a:lnTo>
                        <a:pt x="583" y="19"/>
                      </a:lnTo>
                      <a:lnTo>
                        <a:pt x="558" y="25"/>
                      </a:lnTo>
                      <a:lnTo>
                        <a:pt x="534" y="34"/>
                      </a:lnTo>
                      <a:lnTo>
                        <a:pt x="512" y="42"/>
                      </a:lnTo>
                      <a:lnTo>
                        <a:pt x="496" y="52"/>
                      </a:lnTo>
                      <a:lnTo>
                        <a:pt x="487" y="62"/>
                      </a:lnTo>
                      <a:lnTo>
                        <a:pt x="483" y="74"/>
                      </a:lnTo>
                      <a:lnTo>
                        <a:pt x="478" y="84"/>
                      </a:lnTo>
                      <a:lnTo>
                        <a:pt x="474" y="93"/>
                      </a:lnTo>
                      <a:lnTo>
                        <a:pt x="468" y="102"/>
                      </a:lnTo>
                      <a:lnTo>
                        <a:pt x="461" y="107"/>
                      </a:lnTo>
                      <a:lnTo>
                        <a:pt x="452" y="110"/>
                      </a:lnTo>
                      <a:lnTo>
                        <a:pt x="440" y="110"/>
                      </a:lnTo>
                      <a:lnTo>
                        <a:pt x="426" y="105"/>
                      </a:lnTo>
                      <a:lnTo>
                        <a:pt x="409" y="100"/>
                      </a:lnTo>
                      <a:lnTo>
                        <a:pt x="391" y="98"/>
                      </a:lnTo>
                      <a:lnTo>
                        <a:pt x="371" y="100"/>
                      </a:lnTo>
                      <a:lnTo>
                        <a:pt x="351" y="105"/>
                      </a:lnTo>
                      <a:lnTo>
                        <a:pt x="334" y="112"/>
                      </a:lnTo>
                      <a:lnTo>
                        <a:pt x="319" y="120"/>
                      </a:lnTo>
                      <a:lnTo>
                        <a:pt x="306" y="130"/>
                      </a:lnTo>
                      <a:lnTo>
                        <a:pt x="300" y="141"/>
                      </a:lnTo>
                      <a:lnTo>
                        <a:pt x="291" y="151"/>
                      </a:lnTo>
                      <a:lnTo>
                        <a:pt x="278" y="161"/>
                      </a:lnTo>
                      <a:lnTo>
                        <a:pt x="260" y="172"/>
                      </a:lnTo>
                      <a:lnTo>
                        <a:pt x="241" y="182"/>
                      </a:lnTo>
                      <a:lnTo>
                        <a:pt x="221" y="194"/>
                      </a:lnTo>
                      <a:lnTo>
                        <a:pt x="204" y="208"/>
                      </a:lnTo>
                      <a:lnTo>
                        <a:pt x="191" y="224"/>
                      </a:lnTo>
                      <a:lnTo>
                        <a:pt x="184" y="242"/>
                      </a:lnTo>
                      <a:lnTo>
                        <a:pt x="180" y="261"/>
                      </a:lnTo>
                      <a:lnTo>
                        <a:pt x="172" y="277"/>
                      </a:lnTo>
                      <a:lnTo>
                        <a:pt x="160" y="289"/>
                      </a:lnTo>
                      <a:lnTo>
                        <a:pt x="146" y="299"/>
                      </a:lnTo>
                      <a:lnTo>
                        <a:pt x="130" y="305"/>
                      </a:lnTo>
                      <a:lnTo>
                        <a:pt x="113" y="311"/>
                      </a:lnTo>
                      <a:lnTo>
                        <a:pt x="94" y="314"/>
                      </a:lnTo>
                      <a:lnTo>
                        <a:pt x="76" y="315"/>
                      </a:lnTo>
                      <a:lnTo>
                        <a:pt x="59" y="316"/>
                      </a:lnTo>
                      <a:lnTo>
                        <a:pt x="44" y="319"/>
                      </a:lnTo>
                      <a:lnTo>
                        <a:pt x="31" y="325"/>
                      </a:lnTo>
                      <a:lnTo>
                        <a:pt x="22" y="332"/>
                      </a:lnTo>
                      <a:lnTo>
                        <a:pt x="16" y="342"/>
                      </a:lnTo>
                      <a:lnTo>
                        <a:pt x="13" y="355"/>
                      </a:lnTo>
                      <a:lnTo>
                        <a:pt x="11" y="369"/>
                      </a:lnTo>
                      <a:lnTo>
                        <a:pt x="15" y="386"/>
                      </a:lnTo>
                      <a:lnTo>
                        <a:pt x="17" y="402"/>
                      </a:lnTo>
                      <a:lnTo>
                        <a:pt x="16" y="415"/>
                      </a:lnTo>
                      <a:lnTo>
                        <a:pt x="13" y="425"/>
                      </a:lnTo>
                      <a:lnTo>
                        <a:pt x="9" y="434"/>
                      </a:lnTo>
                      <a:lnTo>
                        <a:pt x="4" y="444"/>
                      </a:lnTo>
                      <a:lnTo>
                        <a:pt x="1" y="454"/>
                      </a:lnTo>
                      <a:lnTo>
                        <a:pt x="0" y="466"/>
                      </a:lnTo>
                      <a:lnTo>
                        <a:pt x="2" y="482"/>
                      </a:lnTo>
                      <a:lnTo>
                        <a:pt x="7" y="499"/>
                      </a:lnTo>
                      <a:lnTo>
                        <a:pt x="13" y="515"/>
                      </a:lnTo>
                      <a:lnTo>
                        <a:pt x="18" y="530"/>
                      </a:lnTo>
                      <a:lnTo>
                        <a:pt x="25" y="543"/>
                      </a:lnTo>
                      <a:lnTo>
                        <a:pt x="34" y="553"/>
                      </a:lnTo>
                      <a:lnTo>
                        <a:pt x="45" y="562"/>
                      </a:lnTo>
                      <a:lnTo>
                        <a:pt x="59" y="568"/>
                      </a:lnTo>
                      <a:lnTo>
                        <a:pt x="76" y="572"/>
                      </a:lnTo>
                      <a:lnTo>
                        <a:pt x="94" y="575"/>
                      </a:lnTo>
                      <a:lnTo>
                        <a:pt x="113" y="579"/>
                      </a:lnTo>
                      <a:lnTo>
                        <a:pt x="130" y="584"/>
                      </a:lnTo>
                      <a:lnTo>
                        <a:pt x="145" y="593"/>
                      </a:lnTo>
                      <a:lnTo>
                        <a:pt x="159" y="605"/>
                      </a:lnTo>
                      <a:lnTo>
                        <a:pt x="169" y="621"/>
                      </a:lnTo>
                      <a:lnTo>
                        <a:pt x="176" y="642"/>
                      </a:lnTo>
                      <a:lnTo>
                        <a:pt x="179" y="668"/>
                      </a:lnTo>
                      <a:lnTo>
                        <a:pt x="181" y="695"/>
                      </a:lnTo>
                      <a:lnTo>
                        <a:pt x="185" y="718"/>
                      </a:lnTo>
                      <a:lnTo>
                        <a:pt x="191" y="740"/>
                      </a:lnTo>
                      <a:lnTo>
                        <a:pt x="198" y="762"/>
                      </a:lnTo>
                      <a:lnTo>
                        <a:pt x="203" y="785"/>
                      </a:lnTo>
                      <a:lnTo>
                        <a:pt x="206" y="810"/>
                      </a:lnTo>
                      <a:lnTo>
                        <a:pt x="207" y="841"/>
                      </a:lnTo>
                      <a:lnTo>
                        <a:pt x="203" y="878"/>
                      </a:lnTo>
                      <a:lnTo>
                        <a:pt x="196" y="915"/>
                      </a:lnTo>
                      <a:lnTo>
                        <a:pt x="190" y="945"/>
                      </a:lnTo>
                      <a:lnTo>
                        <a:pt x="184" y="968"/>
                      </a:lnTo>
                      <a:lnTo>
                        <a:pt x="181" y="986"/>
                      </a:lnTo>
                      <a:lnTo>
                        <a:pt x="180" y="999"/>
                      </a:lnTo>
                      <a:lnTo>
                        <a:pt x="180" y="1009"/>
                      </a:lnTo>
                      <a:lnTo>
                        <a:pt x="184" y="1016"/>
                      </a:lnTo>
                      <a:lnTo>
                        <a:pt x="191" y="1022"/>
                      </a:lnTo>
                      <a:lnTo>
                        <a:pt x="200" y="1028"/>
                      </a:lnTo>
                      <a:lnTo>
                        <a:pt x="210" y="1034"/>
                      </a:lnTo>
                      <a:lnTo>
                        <a:pt x="218" y="1042"/>
                      </a:lnTo>
                      <a:lnTo>
                        <a:pt x="225" y="1050"/>
                      </a:lnTo>
                      <a:lnTo>
                        <a:pt x="227" y="1057"/>
                      </a:lnTo>
                      <a:lnTo>
                        <a:pt x="225" y="1062"/>
                      </a:lnTo>
                      <a:lnTo>
                        <a:pt x="217" y="1067"/>
                      </a:lnTo>
                      <a:lnTo>
                        <a:pt x="203" y="1068"/>
                      </a:lnTo>
                      <a:lnTo>
                        <a:pt x="189" y="1070"/>
                      </a:lnTo>
                      <a:lnTo>
                        <a:pt x="183" y="1075"/>
                      </a:lnTo>
                      <a:lnTo>
                        <a:pt x="183" y="1082"/>
                      </a:lnTo>
                      <a:lnTo>
                        <a:pt x="188" y="1089"/>
                      </a:lnTo>
                      <a:lnTo>
                        <a:pt x="194" y="1097"/>
                      </a:lnTo>
                      <a:lnTo>
                        <a:pt x="200" y="1104"/>
                      </a:lnTo>
                      <a:lnTo>
                        <a:pt x="206" y="1108"/>
                      </a:lnTo>
                      <a:lnTo>
                        <a:pt x="208" y="1111"/>
                      </a:lnTo>
                      <a:lnTo>
                        <a:pt x="206" y="1111"/>
                      </a:lnTo>
                      <a:lnTo>
                        <a:pt x="200" y="1110"/>
                      </a:lnTo>
                      <a:lnTo>
                        <a:pt x="191" y="1108"/>
                      </a:lnTo>
                      <a:lnTo>
                        <a:pt x="182" y="1108"/>
                      </a:lnTo>
                      <a:lnTo>
                        <a:pt x="172" y="1111"/>
                      </a:lnTo>
                      <a:lnTo>
                        <a:pt x="162" y="1115"/>
                      </a:lnTo>
                      <a:lnTo>
                        <a:pt x="157" y="1123"/>
                      </a:lnTo>
                      <a:lnTo>
                        <a:pt x="154" y="1135"/>
                      </a:lnTo>
                      <a:lnTo>
                        <a:pt x="157" y="1149"/>
                      </a:lnTo>
                      <a:lnTo>
                        <a:pt x="164" y="1163"/>
                      </a:lnTo>
                      <a:lnTo>
                        <a:pt x="173" y="1176"/>
                      </a:lnTo>
                      <a:lnTo>
                        <a:pt x="184" y="1187"/>
                      </a:lnTo>
                      <a:lnTo>
                        <a:pt x="196" y="1196"/>
                      </a:lnTo>
                      <a:lnTo>
                        <a:pt x="207" y="1201"/>
                      </a:lnTo>
                      <a:lnTo>
                        <a:pt x="219" y="1201"/>
                      </a:lnTo>
                      <a:lnTo>
                        <a:pt x="227" y="1195"/>
                      </a:lnTo>
                      <a:lnTo>
                        <a:pt x="234" y="1186"/>
                      </a:lnTo>
                      <a:lnTo>
                        <a:pt x="238" y="1178"/>
                      </a:lnTo>
                      <a:lnTo>
                        <a:pt x="244" y="1171"/>
                      </a:lnTo>
                      <a:lnTo>
                        <a:pt x="249" y="1165"/>
                      </a:lnTo>
                      <a:lnTo>
                        <a:pt x="252" y="1161"/>
                      </a:lnTo>
                      <a:lnTo>
                        <a:pt x="258" y="1158"/>
                      </a:lnTo>
                      <a:lnTo>
                        <a:pt x="263" y="1158"/>
                      </a:lnTo>
                      <a:lnTo>
                        <a:pt x="270" y="1159"/>
                      </a:lnTo>
                      <a:lnTo>
                        <a:pt x="278" y="1174"/>
                      </a:lnTo>
                      <a:lnTo>
                        <a:pt x="275" y="1202"/>
                      </a:lnTo>
                      <a:lnTo>
                        <a:pt x="267" y="1233"/>
                      </a:lnTo>
                      <a:lnTo>
                        <a:pt x="258" y="1255"/>
                      </a:lnTo>
                      <a:lnTo>
                        <a:pt x="252" y="1261"/>
                      </a:lnTo>
                      <a:lnTo>
                        <a:pt x="244" y="1265"/>
                      </a:lnTo>
                      <a:lnTo>
                        <a:pt x="234" y="1270"/>
                      </a:lnTo>
                      <a:lnTo>
                        <a:pt x="223" y="1273"/>
                      </a:lnTo>
                      <a:lnTo>
                        <a:pt x="212" y="1279"/>
                      </a:lnTo>
                      <a:lnTo>
                        <a:pt x="202" y="1285"/>
                      </a:lnTo>
                      <a:lnTo>
                        <a:pt x="192" y="1292"/>
                      </a:lnTo>
                      <a:lnTo>
                        <a:pt x="184" y="1302"/>
                      </a:lnTo>
                      <a:lnTo>
                        <a:pt x="177" y="1318"/>
                      </a:lnTo>
                      <a:lnTo>
                        <a:pt x="169" y="1340"/>
                      </a:lnTo>
                      <a:lnTo>
                        <a:pt x="161" y="1369"/>
                      </a:lnTo>
                      <a:lnTo>
                        <a:pt x="154" y="1399"/>
                      </a:lnTo>
                      <a:lnTo>
                        <a:pt x="149" y="1430"/>
                      </a:lnTo>
                      <a:lnTo>
                        <a:pt x="144" y="1459"/>
                      </a:lnTo>
                      <a:lnTo>
                        <a:pt x="142" y="1483"/>
                      </a:lnTo>
                      <a:lnTo>
                        <a:pt x="143" y="1500"/>
                      </a:lnTo>
                      <a:lnTo>
                        <a:pt x="146" y="1514"/>
                      </a:lnTo>
                      <a:lnTo>
                        <a:pt x="153" y="1530"/>
                      </a:lnTo>
                      <a:lnTo>
                        <a:pt x="160" y="1547"/>
                      </a:lnTo>
                      <a:lnTo>
                        <a:pt x="168" y="1566"/>
                      </a:lnTo>
                      <a:lnTo>
                        <a:pt x="174" y="1585"/>
                      </a:lnTo>
                      <a:lnTo>
                        <a:pt x="180" y="1606"/>
                      </a:lnTo>
                      <a:lnTo>
                        <a:pt x="181" y="1628"/>
                      </a:lnTo>
                      <a:lnTo>
                        <a:pt x="179" y="1650"/>
                      </a:lnTo>
                      <a:lnTo>
                        <a:pt x="176" y="1672"/>
                      </a:lnTo>
                      <a:lnTo>
                        <a:pt x="179" y="1694"/>
                      </a:lnTo>
                      <a:lnTo>
                        <a:pt x="184" y="1714"/>
                      </a:lnTo>
                      <a:lnTo>
                        <a:pt x="191" y="1735"/>
                      </a:lnTo>
                      <a:lnTo>
                        <a:pt x="200" y="1754"/>
                      </a:lnTo>
                      <a:lnTo>
                        <a:pt x="210" y="1772"/>
                      </a:lnTo>
                      <a:lnTo>
                        <a:pt x="219" y="1791"/>
                      </a:lnTo>
                      <a:lnTo>
                        <a:pt x="227" y="1807"/>
                      </a:lnTo>
                      <a:lnTo>
                        <a:pt x="235" y="1825"/>
                      </a:lnTo>
                      <a:lnTo>
                        <a:pt x="245" y="1847"/>
                      </a:lnTo>
                      <a:lnTo>
                        <a:pt x="257" y="1872"/>
                      </a:lnTo>
                      <a:lnTo>
                        <a:pt x="270" y="1897"/>
                      </a:lnTo>
                      <a:lnTo>
                        <a:pt x="283" y="1918"/>
                      </a:lnTo>
                      <a:lnTo>
                        <a:pt x="300" y="1937"/>
                      </a:lnTo>
                      <a:lnTo>
                        <a:pt x="315" y="1948"/>
                      </a:lnTo>
                      <a:lnTo>
                        <a:pt x="331" y="1951"/>
                      </a:lnTo>
                      <a:lnTo>
                        <a:pt x="346" y="1950"/>
                      </a:lnTo>
                      <a:lnTo>
                        <a:pt x="358" y="1953"/>
                      </a:lnTo>
                      <a:lnTo>
                        <a:pt x="370" y="1959"/>
                      </a:lnTo>
                      <a:lnTo>
                        <a:pt x="379" y="1967"/>
                      </a:lnTo>
                      <a:lnTo>
                        <a:pt x="386" y="1977"/>
                      </a:lnTo>
                      <a:lnTo>
                        <a:pt x="392" y="1988"/>
                      </a:lnTo>
                      <a:lnTo>
                        <a:pt x="395" y="1999"/>
                      </a:lnTo>
                      <a:lnTo>
                        <a:pt x="396" y="2011"/>
                      </a:lnTo>
                      <a:lnTo>
                        <a:pt x="398" y="2016"/>
                      </a:lnTo>
                      <a:lnTo>
                        <a:pt x="401" y="2022"/>
                      </a:lnTo>
                      <a:lnTo>
                        <a:pt x="406" y="2028"/>
                      </a:lnTo>
                      <a:lnTo>
                        <a:pt x="413" y="2032"/>
                      </a:lnTo>
                      <a:lnTo>
                        <a:pt x="421" y="2037"/>
                      </a:lnTo>
                      <a:lnTo>
                        <a:pt x="430" y="2042"/>
                      </a:lnTo>
                      <a:lnTo>
                        <a:pt x="439" y="2044"/>
                      </a:lnTo>
                      <a:lnTo>
                        <a:pt x="449" y="2046"/>
                      </a:lnTo>
                      <a:lnTo>
                        <a:pt x="460" y="2047"/>
                      </a:lnTo>
                      <a:lnTo>
                        <a:pt x="470" y="2046"/>
                      </a:lnTo>
                      <a:lnTo>
                        <a:pt x="479" y="2044"/>
                      </a:lnTo>
                      <a:lnTo>
                        <a:pt x="489" y="2039"/>
                      </a:lnTo>
                      <a:lnTo>
                        <a:pt x="497" y="2034"/>
                      </a:lnTo>
                      <a:lnTo>
                        <a:pt x="504" y="2024"/>
                      </a:lnTo>
                      <a:lnTo>
                        <a:pt x="508" y="2013"/>
                      </a:lnTo>
                      <a:lnTo>
                        <a:pt x="512" y="1998"/>
                      </a:lnTo>
                      <a:lnTo>
                        <a:pt x="515" y="1969"/>
                      </a:lnTo>
                      <a:lnTo>
                        <a:pt x="519" y="1947"/>
                      </a:lnTo>
                      <a:lnTo>
                        <a:pt x="522" y="1930"/>
                      </a:lnTo>
                      <a:lnTo>
                        <a:pt x="524" y="1916"/>
                      </a:lnTo>
                      <a:lnTo>
                        <a:pt x="529" y="1906"/>
                      </a:lnTo>
                      <a:lnTo>
                        <a:pt x="534" y="1898"/>
                      </a:lnTo>
                      <a:lnTo>
                        <a:pt x="539" y="1891"/>
                      </a:lnTo>
                      <a:lnTo>
                        <a:pt x="547" y="1884"/>
                      </a:lnTo>
                      <a:lnTo>
                        <a:pt x="557" y="1865"/>
                      </a:lnTo>
                      <a:lnTo>
                        <a:pt x="555" y="1840"/>
                      </a:lnTo>
                      <a:lnTo>
                        <a:pt x="551" y="1816"/>
                      </a:lnTo>
                      <a:lnTo>
                        <a:pt x="554" y="1800"/>
                      </a:lnTo>
                      <a:lnTo>
                        <a:pt x="561" y="1792"/>
                      </a:lnTo>
                      <a:lnTo>
                        <a:pt x="570" y="1779"/>
                      </a:lnTo>
                      <a:lnTo>
                        <a:pt x="582" y="1762"/>
                      </a:lnTo>
                      <a:lnTo>
                        <a:pt x="595" y="1741"/>
                      </a:lnTo>
                      <a:lnTo>
                        <a:pt x="605" y="1718"/>
                      </a:lnTo>
                      <a:lnTo>
                        <a:pt x="614" y="1695"/>
                      </a:lnTo>
                      <a:lnTo>
                        <a:pt x="620" y="1672"/>
                      </a:lnTo>
                      <a:lnTo>
                        <a:pt x="621" y="1650"/>
                      </a:lnTo>
                      <a:lnTo>
                        <a:pt x="622" y="1629"/>
                      </a:lnTo>
                      <a:lnTo>
                        <a:pt x="630" y="1607"/>
                      </a:lnTo>
                      <a:lnTo>
                        <a:pt x="642" y="1587"/>
                      </a:lnTo>
                      <a:lnTo>
                        <a:pt x="658" y="1567"/>
                      </a:lnTo>
                      <a:lnTo>
                        <a:pt x="675" y="1550"/>
                      </a:lnTo>
                      <a:lnTo>
                        <a:pt x="692" y="1536"/>
                      </a:lnTo>
                      <a:lnTo>
                        <a:pt x="707" y="1528"/>
                      </a:lnTo>
                      <a:lnTo>
                        <a:pt x="718" y="1524"/>
                      </a:lnTo>
                      <a:lnTo>
                        <a:pt x="728" y="1523"/>
                      </a:lnTo>
                      <a:lnTo>
                        <a:pt x="743" y="1519"/>
                      </a:lnTo>
                      <a:lnTo>
                        <a:pt x="760" y="1511"/>
                      </a:lnTo>
                      <a:lnTo>
                        <a:pt x="777" y="1498"/>
                      </a:lnTo>
                      <a:lnTo>
                        <a:pt x="795" y="1482"/>
                      </a:lnTo>
                      <a:lnTo>
                        <a:pt x="814" y="1461"/>
                      </a:lnTo>
                      <a:lnTo>
                        <a:pt x="831" y="1436"/>
                      </a:lnTo>
                      <a:lnTo>
                        <a:pt x="846" y="1405"/>
                      </a:lnTo>
                      <a:lnTo>
                        <a:pt x="858" y="1375"/>
                      </a:lnTo>
                      <a:lnTo>
                        <a:pt x="867" y="1354"/>
                      </a:lnTo>
                      <a:lnTo>
                        <a:pt x="875" y="1338"/>
                      </a:lnTo>
                      <a:lnTo>
                        <a:pt x="881" y="1327"/>
                      </a:lnTo>
                      <a:lnTo>
                        <a:pt x="888" y="1320"/>
                      </a:lnTo>
                      <a:lnTo>
                        <a:pt x="893" y="1316"/>
                      </a:lnTo>
                      <a:lnTo>
                        <a:pt x="901" y="1312"/>
                      </a:lnTo>
                      <a:lnTo>
                        <a:pt x="912" y="1309"/>
                      </a:lnTo>
                      <a:lnTo>
                        <a:pt x="919" y="1305"/>
                      </a:lnTo>
                      <a:lnTo>
                        <a:pt x="929" y="1299"/>
                      </a:lnTo>
                      <a:lnTo>
                        <a:pt x="943" y="1289"/>
                      </a:lnTo>
                      <a:lnTo>
                        <a:pt x="958" y="1279"/>
                      </a:lnTo>
                      <a:lnTo>
                        <a:pt x="974" y="1265"/>
                      </a:lnTo>
                      <a:lnTo>
                        <a:pt x="991" y="1251"/>
                      </a:lnTo>
                      <a:lnTo>
                        <a:pt x="1009" y="1236"/>
                      </a:lnTo>
                      <a:lnTo>
                        <a:pt x="1027" y="1220"/>
                      </a:lnTo>
                      <a:lnTo>
                        <a:pt x="1045" y="1204"/>
                      </a:lnTo>
                      <a:lnTo>
                        <a:pt x="1062" y="1188"/>
                      </a:lnTo>
                      <a:lnTo>
                        <a:pt x="1078" y="1173"/>
                      </a:lnTo>
                      <a:lnTo>
                        <a:pt x="1092" y="1158"/>
                      </a:lnTo>
                      <a:lnTo>
                        <a:pt x="1103" y="1143"/>
                      </a:lnTo>
                      <a:lnTo>
                        <a:pt x="1111" y="1130"/>
                      </a:lnTo>
                      <a:lnTo>
                        <a:pt x="1117" y="1120"/>
                      </a:lnTo>
                      <a:lnTo>
                        <a:pt x="1119" y="1111"/>
                      </a:lnTo>
                      <a:lnTo>
                        <a:pt x="1116" y="1097"/>
                      </a:lnTo>
                      <a:lnTo>
                        <a:pt x="1104" y="1087"/>
                      </a:lnTo>
                      <a:lnTo>
                        <a:pt x="1088" y="1080"/>
                      </a:lnTo>
                      <a:lnTo>
                        <a:pt x="1070" y="1077"/>
                      </a:lnTo>
                      <a:lnTo>
                        <a:pt x="1048" y="1077"/>
                      </a:lnTo>
                      <a:lnTo>
                        <a:pt x="1027" y="1082"/>
                      </a:lnTo>
                      <a:lnTo>
                        <a:pt x="1007" y="1088"/>
                      </a:lnTo>
                      <a:lnTo>
                        <a:pt x="991" y="1098"/>
                      </a:lnTo>
                      <a:lnTo>
                        <a:pt x="983" y="1105"/>
                      </a:lnTo>
                      <a:lnTo>
                        <a:pt x="983" y="1102"/>
                      </a:lnTo>
                      <a:lnTo>
                        <a:pt x="988" y="1093"/>
                      </a:lnTo>
                      <a:lnTo>
                        <a:pt x="995" y="1081"/>
                      </a:lnTo>
                      <a:lnTo>
                        <a:pt x="999" y="1066"/>
                      </a:lnTo>
                      <a:lnTo>
                        <a:pt x="998" y="1053"/>
                      </a:lnTo>
                      <a:lnTo>
                        <a:pt x="989" y="1043"/>
                      </a:lnTo>
                      <a:lnTo>
                        <a:pt x="967" y="1039"/>
                      </a:lnTo>
                      <a:lnTo>
                        <a:pt x="958" y="1038"/>
                      </a:lnTo>
                      <a:lnTo>
                        <a:pt x="961" y="1034"/>
                      </a:lnTo>
                      <a:lnTo>
                        <a:pt x="975" y="1028"/>
                      </a:lnTo>
                      <a:lnTo>
                        <a:pt x="994" y="1022"/>
                      </a:lnTo>
                      <a:lnTo>
                        <a:pt x="1015" y="1019"/>
                      </a:lnTo>
                      <a:lnTo>
                        <a:pt x="1035" y="1017"/>
                      </a:lnTo>
                      <a:lnTo>
                        <a:pt x="1051" y="1020"/>
                      </a:lnTo>
                      <a:lnTo>
                        <a:pt x="1058" y="1028"/>
                      </a:lnTo>
                      <a:lnTo>
                        <a:pt x="1063" y="1037"/>
                      </a:lnTo>
                      <a:lnTo>
                        <a:pt x="1071" y="1043"/>
                      </a:lnTo>
                      <a:lnTo>
                        <a:pt x="1082" y="1045"/>
                      </a:lnTo>
                      <a:lnTo>
                        <a:pt x="1094" y="1043"/>
                      </a:lnTo>
                      <a:lnTo>
                        <a:pt x="1105" y="1038"/>
                      </a:lnTo>
                      <a:lnTo>
                        <a:pt x="1116" y="1030"/>
                      </a:lnTo>
                      <a:lnTo>
                        <a:pt x="1123" y="1019"/>
                      </a:lnTo>
                      <a:lnTo>
                        <a:pt x="1125" y="1004"/>
                      </a:lnTo>
                      <a:lnTo>
                        <a:pt x="1124" y="989"/>
                      </a:lnTo>
                      <a:lnTo>
                        <a:pt x="1120" y="976"/>
                      </a:lnTo>
                      <a:lnTo>
                        <a:pt x="1115" y="966"/>
                      </a:lnTo>
                      <a:lnTo>
                        <a:pt x="1107" y="955"/>
                      </a:lnTo>
                      <a:lnTo>
                        <a:pt x="1096" y="946"/>
                      </a:lnTo>
                      <a:lnTo>
                        <a:pt x="1085" y="937"/>
                      </a:lnTo>
                      <a:lnTo>
                        <a:pt x="1070" y="929"/>
                      </a:lnTo>
                      <a:lnTo>
                        <a:pt x="1052" y="920"/>
                      </a:lnTo>
                      <a:lnTo>
                        <a:pt x="1036" y="913"/>
                      </a:lnTo>
                      <a:lnTo>
                        <a:pt x="1022" y="909"/>
                      </a:lnTo>
                      <a:lnTo>
                        <a:pt x="1013" y="908"/>
                      </a:lnTo>
                      <a:lnTo>
                        <a:pt x="1007" y="908"/>
                      </a:lnTo>
                      <a:lnTo>
                        <a:pt x="1003" y="908"/>
                      </a:lnTo>
                      <a:lnTo>
                        <a:pt x="1002" y="907"/>
                      </a:lnTo>
                      <a:lnTo>
                        <a:pt x="1002" y="903"/>
                      </a:lnTo>
                      <a:lnTo>
                        <a:pt x="1003" y="896"/>
                      </a:lnTo>
                      <a:lnTo>
                        <a:pt x="1009" y="891"/>
                      </a:lnTo>
                      <a:lnTo>
                        <a:pt x="1018" y="891"/>
                      </a:lnTo>
                      <a:lnTo>
                        <a:pt x="1029" y="893"/>
                      </a:lnTo>
                      <a:lnTo>
                        <a:pt x="1042" y="896"/>
                      </a:lnTo>
                      <a:lnTo>
                        <a:pt x="1051" y="899"/>
                      </a:lnTo>
                      <a:lnTo>
                        <a:pt x="1058" y="898"/>
                      </a:lnTo>
                      <a:lnTo>
                        <a:pt x="1059" y="892"/>
                      </a:lnTo>
                      <a:lnTo>
                        <a:pt x="1052" y="878"/>
                      </a:lnTo>
                      <a:lnTo>
                        <a:pt x="1041" y="862"/>
                      </a:lnTo>
                      <a:lnTo>
                        <a:pt x="1030" y="848"/>
                      </a:lnTo>
                      <a:lnTo>
                        <a:pt x="1021" y="838"/>
                      </a:lnTo>
                      <a:lnTo>
                        <a:pt x="1014" y="830"/>
                      </a:lnTo>
                      <a:lnTo>
                        <a:pt x="1010" y="823"/>
                      </a:lnTo>
                      <a:lnTo>
                        <a:pt x="1009" y="818"/>
                      </a:lnTo>
                      <a:lnTo>
                        <a:pt x="1013" y="815"/>
                      </a:lnTo>
                      <a:lnTo>
                        <a:pt x="1021" y="812"/>
                      </a:lnTo>
                      <a:lnTo>
                        <a:pt x="1033" y="808"/>
                      </a:lnTo>
                      <a:lnTo>
                        <a:pt x="1043" y="801"/>
                      </a:lnTo>
                      <a:lnTo>
                        <a:pt x="1051" y="790"/>
                      </a:lnTo>
                      <a:lnTo>
                        <a:pt x="1059" y="780"/>
                      </a:lnTo>
                      <a:lnTo>
                        <a:pt x="1064" y="767"/>
                      </a:lnTo>
                      <a:lnTo>
                        <a:pt x="1067" y="756"/>
                      </a:lnTo>
                      <a:lnTo>
                        <a:pt x="1067" y="744"/>
                      </a:lnTo>
                      <a:lnTo>
                        <a:pt x="1064" y="734"/>
                      </a:lnTo>
                      <a:lnTo>
                        <a:pt x="1062" y="725"/>
                      </a:lnTo>
                      <a:lnTo>
                        <a:pt x="1063" y="716"/>
                      </a:lnTo>
                      <a:lnTo>
                        <a:pt x="1066" y="706"/>
                      </a:lnTo>
                      <a:lnTo>
                        <a:pt x="1071" y="698"/>
                      </a:lnTo>
                      <a:lnTo>
                        <a:pt x="1074" y="689"/>
                      </a:lnTo>
                      <a:lnTo>
                        <a:pt x="1075" y="680"/>
                      </a:lnTo>
                      <a:lnTo>
                        <a:pt x="1072" y="672"/>
                      </a:lnTo>
                      <a:lnTo>
                        <a:pt x="1064" y="663"/>
                      </a:lnTo>
                      <a:lnTo>
                        <a:pt x="1056" y="655"/>
                      </a:lnTo>
                      <a:lnTo>
                        <a:pt x="1051" y="646"/>
                      </a:lnTo>
                      <a:lnTo>
                        <a:pt x="1051" y="640"/>
                      </a:lnTo>
                      <a:lnTo>
                        <a:pt x="1052" y="632"/>
                      </a:lnTo>
                      <a:lnTo>
                        <a:pt x="1054" y="625"/>
                      </a:lnTo>
                      <a:lnTo>
                        <a:pt x="1055" y="618"/>
                      </a:lnTo>
                      <a:lnTo>
                        <a:pt x="1052" y="610"/>
                      </a:lnTo>
                      <a:lnTo>
                        <a:pt x="1045" y="602"/>
                      </a:lnTo>
                      <a:lnTo>
                        <a:pt x="1034" y="592"/>
                      </a:lnTo>
                      <a:lnTo>
                        <a:pt x="1020" y="582"/>
                      </a:lnTo>
                      <a:lnTo>
                        <a:pt x="1005" y="570"/>
                      </a:lnTo>
                      <a:lnTo>
                        <a:pt x="990" y="559"/>
                      </a:lnTo>
                      <a:lnTo>
                        <a:pt x="980" y="547"/>
                      </a:lnTo>
                      <a:lnTo>
                        <a:pt x="974" y="535"/>
                      </a:lnTo>
                      <a:lnTo>
                        <a:pt x="975" y="523"/>
                      </a:lnTo>
                      <a:lnTo>
                        <a:pt x="986" y="512"/>
                      </a:lnTo>
                      <a:lnTo>
                        <a:pt x="998" y="501"/>
                      </a:lnTo>
                      <a:lnTo>
                        <a:pt x="1006" y="491"/>
                      </a:lnTo>
                      <a:lnTo>
                        <a:pt x="1010" y="482"/>
                      </a:lnTo>
                      <a:lnTo>
                        <a:pt x="1010" y="474"/>
                      </a:lnTo>
                      <a:lnTo>
                        <a:pt x="1006" y="468"/>
                      </a:lnTo>
                      <a:lnTo>
                        <a:pt x="999" y="463"/>
                      </a:lnTo>
                      <a:lnTo>
                        <a:pt x="990" y="460"/>
                      </a:lnTo>
                      <a:lnTo>
                        <a:pt x="979" y="459"/>
                      </a:lnTo>
                      <a:lnTo>
                        <a:pt x="969" y="456"/>
                      </a:lnTo>
                      <a:lnTo>
                        <a:pt x="964" y="452"/>
                      </a:lnTo>
                      <a:lnTo>
                        <a:pt x="960" y="444"/>
                      </a:lnTo>
                      <a:lnTo>
                        <a:pt x="958" y="436"/>
                      </a:lnTo>
                      <a:lnTo>
                        <a:pt x="956" y="428"/>
                      </a:lnTo>
                      <a:lnTo>
                        <a:pt x="952" y="421"/>
                      </a:lnTo>
                      <a:lnTo>
                        <a:pt x="946" y="416"/>
                      </a:lnTo>
                      <a:lnTo>
                        <a:pt x="937" y="416"/>
                      </a:lnTo>
                      <a:lnTo>
                        <a:pt x="920" y="405"/>
                      </a:lnTo>
                      <a:lnTo>
                        <a:pt x="913" y="371"/>
                      </a:lnTo>
                      <a:lnTo>
                        <a:pt x="912" y="328"/>
                      </a:lnTo>
                      <a:lnTo>
                        <a:pt x="912" y="290"/>
                      </a:lnTo>
                      <a:lnTo>
                        <a:pt x="914" y="263"/>
                      </a:lnTo>
                      <a:lnTo>
                        <a:pt x="920" y="240"/>
                      </a:lnTo>
                      <a:lnTo>
                        <a:pt x="922" y="219"/>
                      </a:lnTo>
                      <a:lnTo>
                        <a:pt x="919" y="195"/>
                      </a:lnTo>
                      <a:lnTo>
                        <a:pt x="917" y="173"/>
                      </a:lnTo>
                      <a:lnTo>
                        <a:pt x="924" y="146"/>
                      </a:lnTo>
                      <a:lnTo>
                        <a:pt x="934" y="120"/>
                      </a:lnTo>
                      <a:lnTo>
                        <a:pt x="939" y="95"/>
                      </a:lnTo>
                      <a:lnTo>
                        <a:pt x="939" y="84"/>
                      </a:lnTo>
                      <a:lnTo>
                        <a:pt x="937" y="75"/>
                      </a:lnTo>
                      <a:lnTo>
                        <a:pt x="932" y="68"/>
                      </a:lnTo>
                      <a:lnTo>
                        <a:pt x="924" y="62"/>
                      </a:lnTo>
                      <a:lnTo>
                        <a:pt x="917" y="60"/>
                      </a:lnTo>
                      <a:lnTo>
                        <a:pt x="911" y="59"/>
                      </a:lnTo>
                      <a:lnTo>
                        <a:pt x="904" y="59"/>
                      </a:lnTo>
                      <a:lnTo>
                        <a:pt x="898" y="59"/>
                      </a:lnTo>
                      <a:lnTo>
                        <a:pt x="889" y="62"/>
                      </a:lnTo>
                      <a:lnTo>
                        <a:pt x="879" y="68"/>
                      </a:lnTo>
                      <a:lnTo>
                        <a:pt x="871" y="76"/>
                      </a:lnTo>
                      <a:lnTo>
                        <a:pt x="863" y="84"/>
                      </a:lnTo>
                      <a:lnTo>
                        <a:pt x="856" y="93"/>
                      </a:lnTo>
                      <a:lnTo>
                        <a:pt x="851" y="104"/>
                      </a:lnTo>
                      <a:lnTo>
                        <a:pt x="845" y="113"/>
                      </a:lnTo>
                      <a:lnTo>
                        <a:pt x="839" y="122"/>
                      </a:lnTo>
                      <a:lnTo>
                        <a:pt x="832" y="133"/>
                      </a:lnTo>
                      <a:lnTo>
                        <a:pt x="826" y="140"/>
                      </a:lnTo>
                      <a:lnTo>
                        <a:pt x="821" y="143"/>
                      </a:lnTo>
                      <a:lnTo>
                        <a:pt x="816" y="144"/>
                      </a:lnTo>
                      <a:lnTo>
                        <a:pt x="813" y="143"/>
                      </a:lnTo>
                      <a:lnTo>
                        <a:pt x="809" y="140"/>
                      </a:lnTo>
                      <a:lnTo>
                        <a:pt x="806" y="133"/>
                      </a:lnTo>
                      <a:lnTo>
                        <a:pt x="803" y="122"/>
                      </a:lnTo>
                      <a:lnTo>
                        <a:pt x="800" y="114"/>
                      </a:lnTo>
                      <a:lnTo>
                        <a:pt x="795" y="110"/>
                      </a:lnTo>
                      <a:lnTo>
                        <a:pt x="790" y="111"/>
                      </a:lnTo>
                      <a:lnTo>
                        <a:pt x="783" y="114"/>
                      </a:lnTo>
                      <a:lnTo>
                        <a:pt x="776" y="120"/>
                      </a:lnTo>
                      <a:lnTo>
                        <a:pt x="769" y="128"/>
                      </a:lnTo>
                      <a:lnTo>
                        <a:pt x="761" y="137"/>
                      </a:lnTo>
                      <a:lnTo>
                        <a:pt x="754" y="146"/>
                      </a:lnTo>
                      <a:lnTo>
                        <a:pt x="750" y="151"/>
                      </a:lnTo>
                      <a:lnTo>
                        <a:pt x="750" y="149"/>
                      </a:lnTo>
                      <a:lnTo>
                        <a:pt x="753" y="142"/>
                      </a:lnTo>
                      <a:lnTo>
                        <a:pt x="755" y="133"/>
                      </a:lnTo>
                      <a:lnTo>
                        <a:pt x="754" y="121"/>
                      </a:lnTo>
                      <a:lnTo>
                        <a:pt x="749" y="112"/>
                      </a:lnTo>
                      <a:lnTo>
                        <a:pt x="738" y="106"/>
                      </a:lnTo>
                      <a:lnTo>
                        <a:pt x="718" y="10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426"/>
                <p:cNvSpPr>
                  <a:spLocks/>
                </p:cNvSpPr>
                <p:nvPr/>
              </p:nvSpPr>
              <p:spPr bwMode="auto">
                <a:xfrm>
                  <a:off x="1751013" y="2073275"/>
                  <a:ext cx="41275" cy="36513"/>
                </a:xfrm>
                <a:custGeom>
                  <a:avLst/>
                  <a:gdLst>
                    <a:gd name="T0" fmla="*/ 2147483647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2147483647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2147483647 w 40"/>
                    <a:gd name="T17" fmla="*/ 2147483647 h 36"/>
                    <a:gd name="T18" fmla="*/ 2147483647 w 40"/>
                    <a:gd name="T19" fmla="*/ 2147483647 h 36"/>
                    <a:gd name="T20" fmla="*/ 2147483647 w 40"/>
                    <a:gd name="T21" fmla="*/ 2147483647 h 36"/>
                    <a:gd name="T22" fmla="*/ 2147483647 w 40"/>
                    <a:gd name="T23" fmla="*/ 2147483647 h 36"/>
                    <a:gd name="T24" fmla="*/ 2147483647 w 40"/>
                    <a:gd name="T25" fmla="*/ 2147483647 h 36"/>
                    <a:gd name="T26" fmla="*/ 2147483647 w 40"/>
                    <a:gd name="T27" fmla="*/ 2147483647 h 36"/>
                    <a:gd name="T28" fmla="*/ 0 w 40"/>
                    <a:gd name="T29" fmla="*/ 2147483647 h 36"/>
                    <a:gd name="T30" fmla="*/ 2147483647 w 40"/>
                    <a:gd name="T31" fmla="*/ 2147483647 h 36"/>
                    <a:gd name="T32" fmla="*/ 2147483647 w 40"/>
                    <a:gd name="T33" fmla="*/ 2147483647 h 36"/>
                    <a:gd name="T34" fmla="*/ 2147483647 w 40"/>
                    <a:gd name="T35" fmla="*/ 2147483647 h 36"/>
                    <a:gd name="T36" fmla="*/ 2147483647 w 40"/>
                    <a:gd name="T37" fmla="*/ 2147483647 h 36"/>
                    <a:gd name="T38" fmla="*/ 2147483647 w 40"/>
                    <a:gd name="T39" fmla="*/ 0 h 36"/>
                    <a:gd name="T40" fmla="*/ 2147483647 w 40"/>
                    <a:gd name="T41" fmla="*/ 2147483647 h 36"/>
                    <a:gd name="T42" fmla="*/ 2147483647 w 40"/>
                    <a:gd name="T43" fmla="*/ 2147483647 h 36"/>
                    <a:gd name="T44" fmla="*/ 2147483647 w 40"/>
                    <a:gd name="T45" fmla="*/ 2147483647 h 36"/>
                    <a:gd name="T46" fmla="*/ 2147483647 w 40"/>
                    <a:gd name="T47" fmla="*/ 2147483647 h 36"/>
                    <a:gd name="T48" fmla="*/ 2147483647 w 40"/>
                    <a:gd name="T49" fmla="*/ 2147483647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6">
                      <a:moveTo>
                        <a:pt x="39" y="19"/>
                      </a:moveTo>
                      <a:lnTo>
                        <a:pt x="38" y="21"/>
                      </a:lnTo>
                      <a:lnTo>
                        <a:pt x="35" y="25"/>
                      </a:lnTo>
                      <a:lnTo>
                        <a:pt x="31" y="29"/>
                      </a:lnTo>
                      <a:lnTo>
                        <a:pt x="27" y="33"/>
                      </a:lnTo>
                      <a:lnTo>
                        <a:pt x="23" y="35"/>
                      </a:lnTo>
                      <a:lnTo>
                        <a:pt x="18" y="36"/>
                      </a:lnTo>
                      <a:lnTo>
                        <a:pt x="13" y="36"/>
                      </a:ln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0" y="33"/>
                      </a:lnTo>
                      <a:lnTo>
                        <a:pt x="8" y="31"/>
                      </a:lnTo>
                      <a:lnTo>
                        <a:pt x="4" y="27"/>
                      </a:lnTo>
                      <a:lnTo>
                        <a:pt x="1" y="24"/>
                      </a:lnTo>
                      <a:lnTo>
                        <a:pt x="0" y="19"/>
                      </a:lnTo>
                      <a:lnTo>
                        <a:pt x="1" y="16"/>
                      </a:lnTo>
                      <a:lnTo>
                        <a:pt x="7" y="11"/>
                      </a:lnTo>
                      <a:lnTo>
                        <a:pt x="12" y="6"/>
                      </a:lnTo>
                      <a:lnTo>
                        <a:pt x="16" y="2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1" y="3"/>
                      </a:lnTo>
                      <a:lnTo>
                        <a:pt x="37" y="6"/>
                      </a:lnTo>
                      <a:lnTo>
                        <a:pt x="40" y="11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427"/>
                <p:cNvSpPr>
                  <a:spLocks/>
                </p:cNvSpPr>
                <p:nvPr/>
              </p:nvSpPr>
              <p:spPr bwMode="auto">
                <a:xfrm>
                  <a:off x="2103438" y="2368550"/>
                  <a:ext cx="0" cy="4763"/>
                </a:xfrm>
                <a:custGeom>
                  <a:avLst/>
                  <a:gdLst>
                    <a:gd name="T0" fmla="*/ 1 w 1"/>
                    <a:gd name="T1" fmla="*/ 2147483647 h 4"/>
                    <a:gd name="T2" fmla="*/ 1 w 1"/>
                    <a:gd name="T3" fmla="*/ 2147483647 h 4"/>
                    <a:gd name="T4" fmla="*/ 1 w 1"/>
                    <a:gd name="T5" fmla="*/ 2147483647 h 4"/>
                    <a:gd name="T6" fmla="*/ 0 w 1"/>
                    <a:gd name="T7" fmla="*/ 0 h 4"/>
                    <a:gd name="T8" fmla="*/ 0 w 1"/>
                    <a:gd name="T9" fmla="*/ 0 h 4"/>
                    <a:gd name="T10" fmla="*/ 1 w 1"/>
                    <a:gd name="T11" fmla="*/ 2147483647 h 4"/>
                    <a:gd name="T12" fmla="*/ 1 w 1"/>
                    <a:gd name="T13" fmla="*/ 2147483647 h 4"/>
                    <a:gd name="T14" fmla="*/ 1 w 1"/>
                    <a:gd name="T15" fmla="*/ 2147483647 h 4"/>
                    <a:gd name="T16" fmla="*/ 1 w 1"/>
                    <a:gd name="T17" fmla="*/ 2147483647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428"/>
                <p:cNvSpPr>
                  <a:spLocks/>
                </p:cNvSpPr>
                <p:nvPr/>
              </p:nvSpPr>
              <p:spPr bwMode="auto">
                <a:xfrm>
                  <a:off x="2460625" y="2401888"/>
                  <a:ext cx="3175" cy="6350"/>
                </a:xfrm>
                <a:custGeom>
                  <a:avLst/>
                  <a:gdLst>
                    <a:gd name="T0" fmla="*/ 2147483647 w 5"/>
                    <a:gd name="T1" fmla="*/ 2147483647 h 8"/>
                    <a:gd name="T2" fmla="*/ 2147483647 w 5"/>
                    <a:gd name="T3" fmla="*/ 2147483647 h 8"/>
                    <a:gd name="T4" fmla="*/ 2147483647 w 5"/>
                    <a:gd name="T5" fmla="*/ 2147483647 h 8"/>
                    <a:gd name="T6" fmla="*/ 2147483647 w 5"/>
                    <a:gd name="T7" fmla="*/ 2147483647 h 8"/>
                    <a:gd name="T8" fmla="*/ 2147483647 w 5"/>
                    <a:gd name="T9" fmla="*/ 0 h 8"/>
                    <a:gd name="T10" fmla="*/ 0 w 5"/>
                    <a:gd name="T11" fmla="*/ 0 h 8"/>
                    <a:gd name="T12" fmla="*/ 0 w 5"/>
                    <a:gd name="T13" fmla="*/ 2147483647 h 8"/>
                    <a:gd name="T14" fmla="*/ 2147483647 w 5"/>
                    <a:gd name="T15" fmla="*/ 2147483647 h 8"/>
                    <a:gd name="T16" fmla="*/ 2147483647 w 5"/>
                    <a:gd name="T17" fmla="*/ 2147483647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429"/>
                <p:cNvSpPr>
                  <a:spLocks/>
                </p:cNvSpPr>
                <p:nvPr/>
              </p:nvSpPr>
              <p:spPr bwMode="auto">
                <a:xfrm>
                  <a:off x="2109788" y="1984375"/>
                  <a:ext cx="14287" cy="14288"/>
                </a:xfrm>
                <a:custGeom>
                  <a:avLst/>
                  <a:gdLst>
                    <a:gd name="T0" fmla="*/ 2147483647 w 14"/>
                    <a:gd name="T1" fmla="*/ 2147483647 h 15"/>
                    <a:gd name="T2" fmla="*/ 2147483647 w 14"/>
                    <a:gd name="T3" fmla="*/ 2147483647 h 15"/>
                    <a:gd name="T4" fmla="*/ 2147483647 w 14"/>
                    <a:gd name="T5" fmla="*/ 2147483647 h 15"/>
                    <a:gd name="T6" fmla="*/ 2147483647 w 14"/>
                    <a:gd name="T7" fmla="*/ 2147483647 h 15"/>
                    <a:gd name="T8" fmla="*/ 2147483647 w 14"/>
                    <a:gd name="T9" fmla="*/ 2147483647 h 15"/>
                    <a:gd name="T10" fmla="*/ 2147483647 w 14"/>
                    <a:gd name="T11" fmla="*/ 2147483647 h 15"/>
                    <a:gd name="T12" fmla="*/ 2147483647 w 14"/>
                    <a:gd name="T13" fmla="*/ 2147483647 h 15"/>
                    <a:gd name="T14" fmla="*/ 2147483647 w 14"/>
                    <a:gd name="T15" fmla="*/ 2147483647 h 15"/>
                    <a:gd name="T16" fmla="*/ 2147483647 w 14"/>
                    <a:gd name="T17" fmla="*/ 0 h 15"/>
                    <a:gd name="T18" fmla="*/ 2147483647 w 14"/>
                    <a:gd name="T19" fmla="*/ 2147483647 h 15"/>
                    <a:gd name="T20" fmla="*/ 2147483647 w 14"/>
                    <a:gd name="T21" fmla="*/ 2147483647 h 15"/>
                    <a:gd name="T22" fmla="*/ 2147483647 w 14"/>
                    <a:gd name="T23" fmla="*/ 2147483647 h 15"/>
                    <a:gd name="T24" fmla="*/ 0 w 14"/>
                    <a:gd name="T25" fmla="*/ 2147483647 h 15"/>
                    <a:gd name="T26" fmla="*/ 2147483647 w 14"/>
                    <a:gd name="T27" fmla="*/ 2147483647 h 15"/>
                    <a:gd name="T28" fmla="*/ 2147483647 w 14"/>
                    <a:gd name="T29" fmla="*/ 2147483647 h 15"/>
                    <a:gd name="T30" fmla="*/ 2147483647 w 14"/>
                    <a:gd name="T31" fmla="*/ 2147483647 h 15"/>
                    <a:gd name="T32" fmla="*/ 2147483647 w 14"/>
                    <a:gd name="T33" fmla="*/ 2147483647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2" y="7"/>
                      </a:moveTo>
                      <a:lnTo>
                        <a:pt x="9" y="13"/>
                      </a:lnTo>
                      <a:lnTo>
                        <a:pt x="14" y="15"/>
                      </a:lnTo>
                      <a:lnTo>
                        <a:pt x="14" y="14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430"/>
                <p:cNvSpPr>
                  <a:spLocks/>
                </p:cNvSpPr>
                <p:nvPr/>
              </p:nvSpPr>
              <p:spPr bwMode="auto">
                <a:xfrm>
                  <a:off x="2297113" y="2452688"/>
                  <a:ext cx="144462" cy="120650"/>
                </a:xfrm>
                <a:custGeom>
                  <a:avLst/>
                  <a:gdLst>
                    <a:gd name="T0" fmla="*/ 2147483647 w 135"/>
                    <a:gd name="T1" fmla="*/ 2147483647 h 119"/>
                    <a:gd name="T2" fmla="*/ 2147483647 w 135"/>
                    <a:gd name="T3" fmla="*/ 2147483647 h 119"/>
                    <a:gd name="T4" fmla="*/ 2147483647 w 135"/>
                    <a:gd name="T5" fmla="*/ 2147483647 h 119"/>
                    <a:gd name="T6" fmla="*/ 2147483647 w 135"/>
                    <a:gd name="T7" fmla="*/ 2147483647 h 119"/>
                    <a:gd name="T8" fmla="*/ 2147483647 w 135"/>
                    <a:gd name="T9" fmla="*/ 2147483647 h 119"/>
                    <a:gd name="T10" fmla="*/ 2147483647 w 135"/>
                    <a:gd name="T11" fmla="*/ 2147483647 h 119"/>
                    <a:gd name="T12" fmla="*/ 2147483647 w 135"/>
                    <a:gd name="T13" fmla="*/ 2147483647 h 119"/>
                    <a:gd name="T14" fmla="*/ 2147483647 w 135"/>
                    <a:gd name="T15" fmla="*/ 2147483647 h 119"/>
                    <a:gd name="T16" fmla="*/ 2147483647 w 135"/>
                    <a:gd name="T17" fmla="*/ 2147483647 h 119"/>
                    <a:gd name="T18" fmla="*/ 2147483647 w 135"/>
                    <a:gd name="T19" fmla="*/ 2147483647 h 119"/>
                    <a:gd name="T20" fmla="*/ 2147483647 w 135"/>
                    <a:gd name="T21" fmla="*/ 2147483647 h 119"/>
                    <a:gd name="T22" fmla="*/ 2147483647 w 135"/>
                    <a:gd name="T23" fmla="*/ 2147483647 h 119"/>
                    <a:gd name="T24" fmla="*/ 2147483647 w 135"/>
                    <a:gd name="T25" fmla="*/ 2147483647 h 119"/>
                    <a:gd name="T26" fmla="*/ 2147483647 w 135"/>
                    <a:gd name="T27" fmla="*/ 2147483647 h 119"/>
                    <a:gd name="T28" fmla="*/ 2147483647 w 135"/>
                    <a:gd name="T29" fmla="*/ 2147483647 h 119"/>
                    <a:gd name="T30" fmla="*/ 2147483647 w 135"/>
                    <a:gd name="T31" fmla="*/ 2147483647 h 119"/>
                    <a:gd name="T32" fmla="*/ 2147483647 w 135"/>
                    <a:gd name="T33" fmla="*/ 2147483647 h 119"/>
                    <a:gd name="T34" fmla="*/ 2147483647 w 135"/>
                    <a:gd name="T35" fmla="*/ 2147483647 h 119"/>
                    <a:gd name="T36" fmla="*/ 2147483647 w 135"/>
                    <a:gd name="T37" fmla="*/ 2147483647 h 119"/>
                    <a:gd name="T38" fmla="*/ 2147483647 w 135"/>
                    <a:gd name="T39" fmla="*/ 2147483647 h 119"/>
                    <a:gd name="T40" fmla="*/ 2147483647 w 135"/>
                    <a:gd name="T41" fmla="*/ 2147483647 h 119"/>
                    <a:gd name="T42" fmla="*/ 2147483647 w 135"/>
                    <a:gd name="T43" fmla="*/ 2147483647 h 119"/>
                    <a:gd name="T44" fmla="*/ 2147483647 w 135"/>
                    <a:gd name="T45" fmla="*/ 2147483647 h 119"/>
                    <a:gd name="T46" fmla="*/ 2147483647 w 135"/>
                    <a:gd name="T47" fmla="*/ 2147483647 h 119"/>
                    <a:gd name="T48" fmla="*/ 2147483647 w 135"/>
                    <a:gd name="T49" fmla="*/ 2147483647 h 119"/>
                    <a:gd name="T50" fmla="*/ 2147483647 w 135"/>
                    <a:gd name="T51" fmla="*/ 2147483647 h 119"/>
                    <a:gd name="T52" fmla="*/ 2147483647 w 135"/>
                    <a:gd name="T53" fmla="*/ 2147483647 h 119"/>
                    <a:gd name="T54" fmla="*/ 2147483647 w 135"/>
                    <a:gd name="T55" fmla="*/ 2147483647 h 119"/>
                    <a:gd name="T56" fmla="*/ 2147483647 w 135"/>
                    <a:gd name="T57" fmla="*/ 2147483647 h 119"/>
                    <a:gd name="T58" fmla="*/ 2147483647 w 135"/>
                    <a:gd name="T59" fmla="*/ 2147483647 h 119"/>
                    <a:gd name="T60" fmla="*/ 2147483647 w 135"/>
                    <a:gd name="T61" fmla="*/ 2147483647 h 119"/>
                    <a:gd name="T62" fmla="*/ 2147483647 w 135"/>
                    <a:gd name="T63" fmla="*/ 2147483647 h 119"/>
                    <a:gd name="T64" fmla="*/ 2147483647 w 135"/>
                    <a:gd name="T65" fmla="*/ 2147483647 h 119"/>
                    <a:gd name="T66" fmla="*/ 2147483647 w 135"/>
                    <a:gd name="T67" fmla="*/ 2147483647 h 119"/>
                    <a:gd name="T68" fmla="*/ 2147483647 w 135"/>
                    <a:gd name="T69" fmla="*/ 2147483647 h 119"/>
                    <a:gd name="T70" fmla="*/ 2147483647 w 135"/>
                    <a:gd name="T71" fmla="*/ 2147483647 h 119"/>
                    <a:gd name="T72" fmla="*/ 2147483647 w 135"/>
                    <a:gd name="T73" fmla="*/ 2147483647 h 119"/>
                    <a:gd name="T74" fmla="*/ 2147483647 w 135"/>
                    <a:gd name="T75" fmla="*/ 2147483647 h 119"/>
                    <a:gd name="T76" fmla="*/ 2147483647 w 135"/>
                    <a:gd name="T77" fmla="*/ 2147483647 h 119"/>
                    <a:gd name="T78" fmla="*/ 2147483647 w 135"/>
                    <a:gd name="T79" fmla="*/ 2147483647 h 119"/>
                    <a:gd name="T80" fmla="*/ 2147483647 w 135"/>
                    <a:gd name="T81" fmla="*/ 2147483647 h 1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35" h="119">
                      <a:moveTo>
                        <a:pt x="122" y="59"/>
                      </a:moveTo>
                      <a:lnTo>
                        <a:pt x="124" y="60"/>
                      </a:lnTo>
                      <a:lnTo>
                        <a:pt x="130" y="62"/>
                      </a:lnTo>
                      <a:lnTo>
                        <a:pt x="135" y="67"/>
                      </a:lnTo>
                      <a:lnTo>
                        <a:pt x="133" y="71"/>
                      </a:lnTo>
                      <a:lnTo>
                        <a:pt x="129" y="76"/>
                      </a:lnTo>
                      <a:lnTo>
                        <a:pt x="126" y="78"/>
                      </a:lnTo>
                      <a:lnTo>
                        <a:pt x="124" y="81"/>
                      </a:lnTo>
                      <a:lnTo>
                        <a:pt x="121" y="83"/>
                      </a:lnTo>
                      <a:lnTo>
                        <a:pt x="118" y="83"/>
                      </a:lnTo>
                      <a:lnTo>
                        <a:pt x="116" y="83"/>
                      </a:lnTo>
                      <a:lnTo>
                        <a:pt x="114" y="82"/>
                      </a:lnTo>
                      <a:lnTo>
                        <a:pt x="108" y="79"/>
                      </a:lnTo>
                      <a:lnTo>
                        <a:pt x="101" y="77"/>
                      </a:lnTo>
                      <a:lnTo>
                        <a:pt x="95" y="75"/>
                      </a:lnTo>
                      <a:lnTo>
                        <a:pt x="91" y="74"/>
                      </a:lnTo>
                      <a:lnTo>
                        <a:pt x="86" y="71"/>
                      </a:lnTo>
                      <a:lnTo>
                        <a:pt x="82" y="68"/>
                      </a:lnTo>
                      <a:lnTo>
                        <a:pt x="77" y="66"/>
                      </a:lnTo>
                      <a:lnTo>
                        <a:pt x="72" y="66"/>
                      </a:lnTo>
                      <a:lnTo>
                        <a:pt x="70" y="70"/>
                      </a:lnTo>
                      <a:lnTo>
                        <a:pt x="71" y="78"/>
                      </a:lnTo>
                      <a:lnTo>
                        <a:pt x="72" y="85"/>
                      </a:lnTo>
                      <a:lnTo>
                        <a:pt x="72" y="92"/>
                      </a:lnTo>
                      <a:lnTo>
                        <a:pt x="68" y="96"/>
                      </a:lnTo>
                      <a:lnTo>
                        <a:pt x="61" y="99"/>
                      </a:lnTo>
                      <a:lnTo>
                        <a:pt x="58" y="102"/>
                      </a:lnTo>
                      <a:lnTo>
                        <a:pt x="57" y="107"/>
                      </a:lnTo>
                      <a:lnTo>
                        <a:pt x="56" y="111"/>
                      </a:lnTo>
                      <a:lnTo>
                        <a:pt x="53" y="114"/>
                      </a:lnTo>
                      <a:lnTo>
                        <a:pt x="48" y="117"/>
                      </a:lnTo>
                      <a:lnTo>
                        <a:pt x="44" y="119"/>
                      </a:lnTo>
                      <a:lnTo>
                        <a:pt x="40" y="116"/>
                      </a:lnTo>
                      <a:lnTo>
                        <a:pt x="39" y="111"/>
                      </a:lnTo>
                      <a:lnTo>
                        <a:pt x="38" y="105"/>
                      </a:lnTo>
                      <a:lnTo>
                        <a:pt x="34" y="100"/>
                      </a:lnTo>
                      <a:lnTo>
                        <a:pt x="29" y="99"/>
                      </a:lnTo>
                      <a:lnTo>
                        <a:pt x="23" y="99"/>
                      </a:lnTo>
                      <a:lnTo>
                        <a:pt x="20" y="100"/>
                      </a:lnTo>
                      <a:lnTo>
                        <a:pt x="17" y="101"/>
                      </a:lnTo>
                      <a:lnTo>
                        <a:pt x="10" y="104"/>
                      </a:lnTo>
                      <a:lnTo>
                        <a:pt x="3" y="105"/>
                      </a:lnTo>
                      <a:lnTo>
                        <a:pt x="0" y="101"/>
                      </a:lnTo>
                      <a:lnTo>
                        <a:pt x="1" y="97"/>
                      </a:lnTo>
                      <a:lnTo>
                        <a:pt x="4" y="90"/>
                      </a:lnTo>
                      <a:lnTo>
                        <a:pt x="9" y="84"/>
                      </a:lnTo>
                      <a:lnTo>
                        <a:pt x="12" y="82"/>
                      </a:lnTo>
                      <a:lnTo>
                        <a:pt x="16" y="79"/>
                      </a:lnTo>
                      <a:lnTo>
                        <a:pt x="16" y="75"/>
                      </a:lnTo>
                      <a:lnTo>
                        <a:pt x="14" y="68"/>
                      </a:lnTo>
                      <a:lnTo>
                        <a:pt x="12" y="61"/>
                      </a:lnTo>
                      <a:lnTo>
                        <a:pt x="11" y="55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2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8" y="1"/>
                      </a:lnTo>
                      <a:lnTo>
                        <a:pt x="24" y="3"/>
                      </a:lnTo>
                      <a:lnTo>
                        <a:pt x="27" y="9"/>
                      </a:lnTo>
                      <a:lnTo>
                        <a:pt x="30" y="18"/>
                      </a:lnTo>
                      <a:lnTo>
                        <a:pt x="32" y="26"/>
                      </a:lnTo>
                      <a:lnTo>
                        <a:pt x="33" y="30"/>
                      </a:lnTo>
                      <a:lnTo>
                        <a:pt x="37" y="30"/>
                      </a:lnTo>
                      <a:lnTo>
                        <a:pt x="40" y="28"/>
                      </a:lnTo>
                      <a:lnTo>
                        <a:pt x="44" y="25"/>
                      </a:lnTo>
                      <a:lnTo>
                        <a:pt x="48" y="23"/>
                      </a:lnTo>
                      <a:lnTo>
                        <a:pt x="54" y="23"/>
                      </a:lnTo>
                      <a:lnTo>
                        <a:pt x="61" y="24"/>
                      </a:lnTo>
                      <a:lnTo>
                        <a:pt x="70" y="26"/>
                      </a:lnTo>
                      <a:lnTo>
                        <a:pt x="78" y="30"/>
                      </a:lnTo>
                      <a:lnTo>
                        <a:pt x="85" y="33"/>
                      </a:lnTo>
                      <a:lnTo>
                        <a:pt x="90" y="40"/>
                      </a:lnTo>
                      <a:lnTo>
                        <a:pt x="93" y="48"/>
                      </a:lnTo>
                      <a:lnTo>
                        <a:pt x="98" y="54"/>
                      </a:lnTo>
                      <a:lnTo>
                        <a:pt x="100" y="58"/>
                      </a:lnTo>
                      <a:lnTo>
                        <a:pt x="101" y="59"/>
                      </a:lnTo>
                      <a:lnTo>
                        <a:pt x="122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431"/>
                <p:cNvSpPr>
                  <a:spLocks/>
                </p:cNvSpPr>
                <p:nvPr/>
              </p:nvSpPr>
              <p:spPr bwMode="auto">
                <a:xfrm>
                  <a:off x="2181225" y="2090738"/>
                  <a:ext cx="598488" cy="400050"/>
                </a:xfrm>
                <a:custGeom>
                  <a:avLst/>
                  <a:gdLst>
                    <a:gd name="T0" fmla="*/ 2147483647 w 556"/>
                    <a:gd name="T1" fmla="*/ 2147483647 h 395"/>
                    <a:gd name="T2" fmla="*/ 2147483647 w 556"/>
                    <a:gd name="T3" fmla="*/ 2147483647 h 395"/>
                    <a:gd name="T4" fmla="*/ 2147483647 w 556"/>
                    <a:gd name="T5" fmla="*/ 2147483647 h 395"/>
                    <a:gd name="T6" fmla="*/ 2147483647 w 556"/>
                    <a:gd name="T7" fmla="*/ 2147483647 h 395"/>
                    <a:gd name="T8" fmla="*/ 2147483647 w 556"/>
                    <a:gd name="T9" fmla="*/ 2147483647 h 395"/>
                    <a:gd name="T10" fmla="*/ 2147483647 w 556"/>
                    <a:gd name="T11" fmla="*/ 2147483647 h 395"/>
                    <a:gd name="T12" fmla="*/ 2147483647 w 556"/>
                    <a:gd name="T13" fmla="*/ 2147483647 h 395"/>
                    <a:gd name="T14" fmla="*/ 2147483647 w 556"/>
                    <a:gd name="T15" fmla="*/ 2147483647 h 395"/>
                    <a:gd name="T16" fmla="*/ 2147483647 w 556"/>
                    <a:gd name="T17" fmla="*/ 2147483647 h 395"/>
                    <a:gd name="T18" fmla="*/ 2147483647 w 556"/>
                    <a:gd name="T19" fmla="*/ 2147483647 h 395"/>
                    <a:gd name="T20" fmla="*/ 2147483647 w 556"/>
                    <a:gd name="T21" fmla="*/ 2147483647 h 395"/>
                    <a:gd name="T22" fmla="*/ 2147483647 w 556"/>
                    <a:gd name="T23" fmla="*/ 2147483647 h 395"/>
                    <a:gd name="T24" fmla="*/ 2147483647 w 556"/>
                    <a:gd name="T25" fmla="*/ 2147483647 h 395"/>
                    <a:gd name="T26" fmla="*/ 2147483647 w 556"/>
                    <a:gd name="T27" fmla="*/ 2147483647 h 395"/>
                    <a:gd name="T28" fmla="*/ 2147483647 w 556"/>
                    <a:gd name="T29" fmla="*/ 2147483647 h 395"/>
                    <a:gd name="T30" fmla="*/ 2147483647 w 556"/>
                    <a:gd name="T31" fmla="*/ 2147483647 h 395"/>
                    <a:gd name="T32" fmla="*/ 2147483647 w 556"/>
                    <a:gd name="T33" fmla="*/ 2147483647 h 395"/>
                    <a:gd name="T34" fmla="*/ 2147483647 w 556"/>
                    <a:gd name="T35" fmla="*/ 2147483647 h 395"/>
                    <a:gd name="T36" fmla="*/ 2147483647 w 556"/>
                    <a:gd name="T37" fmla="*/ 2147483647 h 395"/>
                    <a:gd name="T38" fmla="*/ 2147483647 w 556"/>
                    <a:gd name="T39" fmla="*/ 2147483647 h 395"/>
                    <a:gd name="T40" fmla="*/ 2147483647 w 556"/>
                    <a:gd name="T41" fmla="*/ 2147483647 h 395"/>
                    <a:gd name="T42" fmla="*/ 2147483647 w 556"/>
                    <a:gd name="T43" fmla="*/ 2147483647 h 395"/>
                    <a:gd name="T44" fmla="*/ 2147483647 w 556"/>
                    <a:gd name="T45" fmla="*/ 2147483647 h 395"/>
                    <a:gd name="T46" fmla="*/ 2147483647 w 556"/>
                    <a:gd name="T47" fmla="*/ 2147483647 h 395"/>
                    <a:gd name="T48" fmla="*/ 2147483647 w 556"/>
                    <a:gd name="T49" fmla="*/ 2147483647 h 395"/>
                    <a:gd name="T50" fmla="*/ 0 w 556"/>
                    <a:gd name="T51" fmla="*/ 2147483647 h 395"/>
                    <a:gd name="T52" fmla="*/ 2147483647 w 556"/>
                    <a:gd name="T53" fmla="*/ 2147483647 h 395"/>
                    <a:gd name="T54" fmla="*/ 2147483647 w 556"/>
                    <a:gd name="T55" fmla="*/ 2147483647 h 395"/>
                    <a:gd name="T56" fmla="*/ 2147483647 w 556"/>
                    <a:gd name="T57" fmla="*/ 2147483647 h 395"/>
                    <a:gd name="T58" fmla="*/ 2147483647 w 556"/>
                    <a:gd name="T59" fmla="*/ 2147483647 h 395"/>
                    <a:gd name="T60" fmla="*/ 2147483647 w 556"/>
                    <a:gd name="T61" fmla="*/ 2147483647 h 395"/>
                    <a:gd name="T62" fmla="*/ 2147483647 w 556"/>
                    <a:gd name="T63" fmla="*/ 2147483647 h 395"/>
                    <a:gd name="T64" fmla="*/ 2147483647 w 556"/>
                    <a:gd name="T65" fmla="*/ 2147483647 h 395"/>
                    <a:gd name="T66" fmla="*/ 2147483647 w 556"/>
                    <a:gd name="T67" fmla="*/ 2147483647 h 395"/>
                    <a:gd name="T68" fmla="*/ 2147483647 w 556"/>
                    <a:gd name="T69" fmla="*/ 2147483647 h 395"/>
                    <a:gd name="T70" fmla="*/ 2147483647 w 556"/>
                    <a:gd name="T71" fmla="*/ 2147483647 h 395"/>
                    <a:gd name="T72" fmla="*/ 2147483647 w 556"/>
                    <a:gd name="T73" fmla="*/ 2147483647 h 395"/>
                    <a:gd name="T74" fmla="*/ 2147483647 w 556"/>
                    <a:gd name="T75" fmla="*/ 2147483647 h 395"/>
                    <a:gd name="T76" fmla="*/ 2147483647 w 556"/>
                    <a:gd name="T77" fmla="*/ 2147483647 h 395"/>
                    <a:gd name="T78" fmla="*/ 2147483647 w 556"/>
                    <a:gd name="T79" fmla="*/ 2147483647 h 395"/>
                    <a:gd name="T80" fmla="*/ 2147483647 w 556"/>
                    <a:gd name="T81" fmla="*/ 2147483647 h 395"/>
                    <a:gd name="T82" fmla="*/ 2147483647 w 556"/>
                    <a:gd name="T83" fmla="*/ 2147483647 h 395"/>
                    <a:gd name="T84" fmla="*/ 2147483647 w 556"/>
                    <a:gd name="T85" fmla="*/ 2147483647 h 395"/>
                    <a:gd name="T86" fmla="*/ 2147483647 w 556"/>
                    <a:gd name="T87" fmla="*/ 2147483647 h 395"/>
                    <a:gd name="T88" fmla="*/ 2147483647 w 556"/>
                    <a:gd name="T89" fmla="*/ 2147483647 h 395"/>
                    <a:gd name="T90" fmla="*/ 2147483647 w 556"/>
                    <a:gd name="T91" fmla="*/ 2147483647 h 395"/>
                    <a:gd name="T92" fmla="*/ 2147483647 w 556"/>
                    <a:gd name="T93" fmla="*/ 2147483647 h 395"/>
                    <a:gd name="T94" fmla="*/ 2147483647 w 556"/>
                    <a:gd name="T95" fmla="*/ 2147483647 h 395"/>
                    <a:gd name="T96" fmla="*/ 2147483647 w 556"/>
                    <a:gd name="T97" fmla="*/ 2147483647 h 395"/>
                    <a:gd name="T98" fmla="*/ 2147483647 w 556"/>
                    <a:gd name="T99" fmla="*/ 2147483647 h 395"/>
                    <a:gd name="T100" fmla="*/ 2147483647 w 556"/>
                    <a:gd name="T101" fmla="*/ 2147483647 h 395"/>
                    <a:gd name="T102" fmla="*/ 2147483647 w 556"/>
                    <a:gd name="T103" fmla="*/ 2147483647 h 395"/>
                    <a:gd name="T104" fmla="*/ 2147483647 w 556"/>
                    <a:gd name="T105" fmla="*/ 2147483647 h 395"/>
                    <a:gd name="T106" fmla="*/ 2147483647 w 556"/>
                    <a:gd name="T107" fmla="*/ 2147483647 h 395"/>
                    <a:gd name="T108" fmla="*/ 2147483647 w 556"/>
                    <a:gd name="T109" fmla="*/ 2147483647 h 395"/>
                    <a:gd name="T110" fmla="*/ 2147483647 w 556"/>
                    <a:gd name="T111" fmla="*/ 2147483647 h 395"/>
                    <a:gd name="T112" fmla="*/ 2147483647 w 556"/>
                    <a:gd name="T113" fmla="*/ 2147483647 h 395"/>
                    <a:gd name="T114" fmla="*/ 2147483647 w 556"/>
                    <a:gd name="T115" fmla="*/ 2147483647 h 395"/>
                    <a:gd name="T116" fmla="*/ 2147483647 w 556"/>
                    <a:gd name="T117" fmla="*/ 2147483647 h 395"/>
                    <a:gd name="T118" fmla="*/ 2147483647 w 556"/>
                    <a:gd name="T119" fmla="*/ 2147483647 h 395"/>
                    <a:gd name="T120" fmla="*/ 2147483647 w 556"/>
                    <a:gd name="T121" fmla="*/ 2147483647 h 395"/>
                    <a:gd name="T122" fmla="*/ 2147483647 w 556"/>
                    <a:gd name="T123" fmla="*/ 2147483647 h 395"/>
                    <a:gd name="T124" fmla="*/ 2147483647 w 556"/>
                    <a:gd name="T125" fmla="*/ 2147483647 h 39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56" h="395">
                      <a:moveTo>
                        <a:pt x="539" y="379"/>
                      </a:moveTo>
                      <a:lnTo>
                        <a:pt x="540" y="380"/>
                      </a:lnTo>
                      <a:lnTo>
                        <a:pt x="542" y="383"/>
                      </a:lnTo>
                      <a:lnTo>
                        <a:pt x="541" y="387"/>
                      </a:lnTo>
                      <a:lnTo>
                        <a:pt x="533" y="388"/>
                      </a:lnTo>
                      <a:lnTo>
                        <a:pt x="527" y="388"/>
                      </a:lnTo>
                      <a:lnTo>
                        <a:pt x="523" y="387"/>
                      </a:lnTo>
                      <a:lnTo>
                        <a:pt x="518" y="387"/>
                      </a:lnTo>
                      <a:lnTo>
                        <a:pt x="514" y="388"/>
                      </a:lnTo>
                      <a:lnTo>
                        <a:pt x="510" y="388"/>
                      </a:lnTo>
                      <a:lnTo>
                        <a:pt x="506" y="389"/>
                      </a:lnTo>
                      <a:lnTo>
                        <a:pt x="501" y="390"/>
                      </a:lnTo>
                      <a:lnTo>
                        <a:pt x="495" y="392"/>
                      </a:lnTo>
                      <a:lnTo>
                        <a:pt x="488" y="393"/>
                      </a:lnTo>
                      <a:lnTo>
                        <a:pt x="482" y="394"/>
                      </a:lnTo>
                      <a:lnTo>
                        <a:pt x="478" y="395"/>
                      </a:lnTo>
                      <a:lnTo>
                        <a:pt x="473" y="395"/>
                      </a:lnTo>
                      <a:lnTo>
                        <a:pt x="468" y="395"/>
                      </a:lnTo>
                      <a:lnTo>
                        <a:pt x="464" y="394"/>
                      </a:lnTo>
                      <a:lnTo>
                        <a:pt x="459" y="394"/>
                      </a:lnTo>
                      <a:lnTo>
                        <a:pt x="453" y="393"/>
                      </a:lnTo>
                      <a:lnTo>
                        <a:pt x="449" y="393"/>
                      </a:lnTo>
                      <a:lnTo>
                        <a:pt x="444" y="393"/>
                      </a:lnTo>
                      <a:lnTo>
                        <a:pt x="440" y="394"/>
                      </a:lnTo>
                      <a:lnTo>
                        <a:pt x="435" y="395"/>
                      </a:lnTo>
                      <a:lnTo>
                        <a:pt x="430" y="395"/>
                      </a:lnTo>
                      <a:lnTo>
                        <a:pt x="427" y="395"/>
                      </a:lnTo>
                      <a:lnTo>
                        <a:pt x="422" y="394"/>
                      </a:lnTo>
                      <a:lnTo>
                        <a:pt x="419" y="392"/>
                      </a:lnTo>
                      <a:lnTo>
                        <a:pt x="414" y="386"/>
                      </a:lnTo>
                      <a:lnTo>
                        <a:pt x="413" y="380"/>
                      </a:lnTo>
                      <a:lnTo>
                        <a:pt x="409" y="375"/>
                      </a:lnTo>
                      <a:lnTo>
                        <a:pt x="397" y="372"/>
                      </a:lnTo>
                      <a:lnTo>
                        <a:pt x="389" y="371"/>
                      </a:lnTo>
                      <a:lnTo>
                        <a:pt x="382" y="368"/>
                      </a:lnTo>
                      <a:lnTo>
                        <a:pt x="376" y="366"/>
                      </a:lnTo>
                      <a:lnTo>
                        <a:pt x="372" y="364"/>
                      </a:lnTo>
                      <a:lnTo>
                        <a:pt x="368" y="362"/>
                      </a:lnTo>
                      <a:lnTo>
                        <a:pt x="365" y="359"/>
                      </a:lnTo>
                      <a:lnTo>
                        <a:pt x="362" y="358"/>
                      </a:lnTo>
                      <a:lnTo>
                        <a:pt x="359" y="356"/>
                      </a:lnTo>
                      <a:lnTo>
                        <a:pt x="354" y="352"/>
                      </a:lnTo>
                      <a:lnTo>
                        <a:pt x="350" y="351"/>
                      </a:lnTo>
                      <a:lnTo>
                        <a:pt x="344" y="352"/>
                      </a:lnTo>
                      <a:lnTo>
                        <a:pt x="335" y="357"/>
                      </a:lnTo>
                      <a:lnTo>
                        <a:pt x="324" y="362"/>
                      </a:lnTo>
                      <a:lnTo>
                        <a:pt x="316" y="363"/>
                      </a:lnTo>
                      <a:lnTo>
                        <a:pt x="309" y="365"/>
                      </a:lnTo>
                      <a:lnTo>
                        <a:pt x="304" y="370"/>
                      </a:lnTo>
                      <a:lnTo>
                        <a:pt x="297" y="377"/>
                      </a:lnTo>
                      <a:lnTo>
                        <a:pt x="290" y="381"/>
                      </a:lnTo>
                      <a:lnTo>
                        <a:pt x="283" y="381"/>
                      </a:lnTo>
                      <a:lnTo>
                        <a:pt x="276" y="377"/>
                      </a:lnTo>
                      <a:lnTo>
                        <a:pt x="271" y="373"/>
                      </a:lnTo>
                      <a:lnTo>
                        <a:pt x="267" y="370"/>
                      </a:lnTo>
                      <a:lnTo>
                        <a:pt x="262" y="366"/>
                      </a:lnTo>
                      <a:lnTo>
                        <a:pt x="259" y="363"/>
                      </a:lnTo>
                      <a:lnTo>
                        <a:pt x="256" y="358"/>
                      </a:lnTo>
                      <a:lnTo>
                        <a:pt x="256" y="355"/>
                      </a:lnTo>
                      <a:lnTo>
                        <a:pt x="260" y="350"/>
                      </a:lnTo>
                      <a:lnTo>
                        <a:pt x="268" y="344"/>
                      </a:lnTo>
                      <a:lnTo>
                        <a:pt x="277" y="340"/>
                      </a:lnTo>
                      <a:lnTo>
                        <a:pt x="283" y="337"/>
                      </a:lnTo>
                      <a:lnTo>
                        <a:pt x="288" y="337"/>
                      </a:lnTo>
                      <a:lnTo>
                        <a:pt x="291" y="337"/>
                      </a:lnTo>
                      <a:lnTo>
                        <a:pt x="293" y="337"/>
                      </a:lnTo>
                      <a:lnTo>
                        <a:pt x="296" y="336"/>
                      </a:lnTo>
                      <a:lnTo>
                        <a:pt x="300" y="334"/>
                      </a:lnTo>
                      <a:lnTo>
                        <a:pt x="305" y="329"/>
                      </a:lnTo>
                      <a:lnTo>
                        <a:pt x="316" y="320"/>
                      </a:lnTo>
                      <a:lnTo>
                        <a:pt x="326" y="313"/>
                      </a:lnTo>
                      <a:lnTo>
                        <a:pt x="330" y="307"/>
                      </a:lnTo>
                      <a:lnTo>
                        <a:pt x="327" y="301"/>
                      </a:lnTo>
                      <a:lnTo>
                        <a:pt x="318" y="295"/>
                      </a:lnTo>
                      <a:lnTo>
                        <a:pt x="308" y="292"/>
                      </a:lnTo>
                      <a:lnTo>
                        <a:pt x="305" y="287"/>
                      </a:lnTo>
                      <a:lnTo>
                        <a:pt x="309" y="273"/>
                      </a:lnTo>
                      <a:lnTo>
                        <a:pt x="320" y="258"/>
                      </a:lnTo>
                      <a:lnTo>
                        <a:pt x="328" y="246"/>
                      </a:lnTo>
                      <a:lnTo>
                        <a:pt x="327" y="235"/>
                      </a:lnTo>
                      <a:lnTo>
                        <a:pt x="315" y="218"/>
                      </a:lnTo>
                      <a:lnTo>
                        <a:pt x="306" y="208"/>
                      </a:lnTo>
                      <a:lnTo>
                        <a:pt x="297" y="200"/>
                      </a:lnTo>
                      <a:lnTo>
                        <a:pt x="289" y="193"/>
                      </a:lnTo>
                      <a:lnTo>
                        <a:pt x="282" y="188"/>
                      </a:lnTo>
                      <a:lnTo>
                        <a:pt x="274" y="183"/>
                      </a:lnTo>
                      <a:lnTo>
                        <a:pt x="267" y="180"/>
                      </a:lnTo>
                      <a:lnTo>
                        <a:pt x="260" y="176"/>
                      </a:lnTo>
                      <a:lnTo>
                        <a:pt x="252" y="173"/>
                      </a:lnTo>
                      <a:lnTo>
                        <a:pt x="244" y="169"/>
                      </a:lnTo>
                      <a:lnTo>
                        <a:pt x="236" y="166"/>
                      </a:lnTo>
                      <a:lnTo>
                        <a:pt x="228" y="161"/>
                      </a:lnTo>
                      <a:lnTo>
                        <a:pt x="221" y="156"/>
                      </a:lnTo>
                      <a:lnTo>
                        <a:pt x="214" y="152"/>
                      </a:lnTo>
                      <a:lnTo>
                        <a:pt x="208" y="148"/>
                      </a:lnTo>
                      <a:lnTo>
                        <a:pt x="202" y="145"/>
                      </a:lnTo>
                      <a:lnTo>
                        <a:pt x="199" y="142"/>
                      </a:lnTo>
                      <a:lnTo>
                        <a:pt x="191" y="137"/>
                      </a:lnTo>
                      <a:lnTo>
                        <a:pt x="183" y="132"/>
                      </a:lnTo>
                      <a:lnTo>
                        <a:pt x="178" y="131"/>
                      </a:lnTo>
                      <a:lnTo>
                        <a:pt x="179" y="137"/>
                      </a:lnTo>
                      <a:lnTo>
                        <a:pt x="185" y="146"/>
                      </a:lnTo>
                      <a:lnTo>
                        <a:pt x="186" y="152"/>
                      </a:lnTo>
                      <a:lnTo>
                        <a:pt x="183" y="155"/>
                      </a:lnTo>
                      <a:lnTo>
                        <a:pt x="171" y="155"/>
                      </a:lnTo>
                      <a:lnTo>
                        <a:pt x="163" y="155"/>
                      </a:lnTo>
                      <a:lnTo>
                        <a:pt x="159" y="155"/>
                      </a:lnTo>
                      <a:lnTo>
                        <a:pt x="154" y="156"/>
                      </a:lnTo>
                      <a:lnTo>
                        <a:pt x="151" y="159"/>
                      </a:lnTo>
                      <a:lnTo>
                        <a:pt x="147" y="161"/>
                      </a:lnTo>
                      <a:lnTo>
                        <a:pt x="142" y="162"/>
                      </a:lnTo>
                      <a:lnTo>
                        <a:pt x="138" y="163"/>
                      </a:lnTo>
                      <a:lnTo>
                        <a:pt x="131" y="165"/>
                      </a:lnTo>
                      <a:lnTo>
                        <a:pt x="124" y="166"/>
                      </a:lnTo>
                      <a:lnTo>
                        <a:pt x="118" y="167"/>
                      </a:lnTo>
                      <a:lnTo>
                        <a:pt x="114" y="168"/>
                      </a:lnTo>
                      <a:lnTo>
                        <a:pt x="110" y="169"/>
                      </a:lnTo>
                      <a:lnTo>
                        <a:pt x="106" y="170"/>
                      </a:lnTo>
                      <a:lnTo>
                        <a:pt x="101" y="170"/>
                      </a:lnTo>
                      <a:lnTo>
                        <a:pt x="95" y="170"/>
                      </a:lnTo>
                      <a:lnTo>
                        <a:pt x="87" y="169"/>
                      </a:lnTo>
                      <a:lnTo>
                        <a:pt x="74" y="166"/>
                      </a:lnTo>
                      <a:lnTo>
                        <a:pt x="70" y="162"/>
                      </a:lnTo>
                      <a:lnTo>
                        <a:pt x="66" y="160"/>
                      </a:lnTo>
                      <a:lnTo>
                        <a:pt x="60" y="161"/>
                      </a:lnTo>
                      <a:lnTo>
                        <a:pt x="51" y="166"/>
                      </a:lnTo>
                      <a:lnTo>
                        <a:pt x="47" y="168"/>
                      </a:lnTo>
                      <a:lnTo>
                        <a:pt x="43" y="168"/>
                      </a:lnTo>
                      <a:lnTo>
                        <a:pt x="35" y="163"/>
                      </a:lnTo>
                      <a:lnTo>
                        <a:pt x="30" y="160"/>
                      </a:lnTo>
                      <a:lnTo>
                        <a:pt x="24" y="156"/>
                      </a:lnTo>
                      <a:lnTo>
                        <a:pt x="18" y="153"/>
                      </a:lnTo>
                      <a:lnTo>
                        <a:pt x="13" y="151"/>
                      </a:lnTo>
                      <a:lnTo>
                        <a:pt x="10" y="148"/>
                      </a:lnTo>
                      <a:lnTo>
                        <a:pt x="9" y="145"/>
                      </a:lnTo>
                      <a:lnTo>
                        <a:pt x="11" y="143"/>
                      </a:lnTo>
                      <a:lnTo>
                        <a:pt x="16" y="140"/>
                      </a:lnTo>
                      <a:lnTo>
                        <a:pt x="23" y="138"/>
                      </a:lnTo>
                      <a:lnTo>
                        <a:pt x="30" y="137"/>
                      </a:lnTo>
                      <a:lnTo>
                        <a:pt x="36" y="136"/>
                      </a:lnTo>
                      <a:lnTo>
                        <a:pt x="41" y="135"/>
                      </a:lnTo>
                      <a:lnTo>
                        <a:pt x="45" y="133"/>
                      </a:lnTo>
                      <a:lnTo>
                        <a:pt x="45" y="132"/>
                      </a:lnTo>
                      <a:lnTo>
                        <a:pt x="42" y="130"/>
                      </a:lnTo>
                      <a:lnTo>
                        <a:pt x="35" y="128"/>
                      </a:lnTo>
                      <a:lnTo>
                        <a:pt x="27" y="125"/>
                      </a:lnTo>
                      <a:lnTo>
                        <a:pt x="19" y="123"/>
                      </a:lnTo>
                      <a:lnTo>
                        <a:pt x="13" y="122"/>
                      </a:lnTo>
                      <a:lnTo>
                        <a:pt x="9" y="121"/>
                      </a:lnTo>
                      <a:lnTo>
                        <a:pt x="4" y="118"/>
                      </a:lnTo>
                      <a:lnTo>
                        <a:pt x="2" y="116"/>
                      </a:lnTo>
                      <a:lnTo>
                        <a:pt x="0" y="112"/>
                      </a:lnTo>
                      <a:lnTo>
                        <a:pt x="0" y="105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0" y="76"/>
                      </a:lnTo>
                      <a:lnTo>
                        <a:pt x="1" y="60"/>
                      </a:lnTo>
                      <a:lnTo>
                        <a:pt x="5" y="39"/>
                      </a:lnTo>
                      <a:lnTo>
                        <a:pt x="12" y="21"/>
                      </a:lnTo>
                      <a:lnTo>
                        <a:pt x="22" y="9"/>
                      </a:lnTo>
                      <a:lnTo>
                        <a:pt x="31" y="3"/>
                      </a:lnTo>
                      <a:lnTo>
                        <a:pt x="39" y="3"/>
                      </a:lnTo>
                      <a:lnTo>
                        <a:pt x="46" y="6"/>
                      </a:lnTo>
                      <a:lnTo>
                        <a:pt x="50" y="10"/>
                      </a:lnTo>
                      <a:lnTo>
                        <a:pt x="49" y="19"/>
                      </a:lnTo>
                      <a:lnTo>
                        <a:pt x="43" y="40"/>
                      </a:lnTo>
                      <a:lnTo>
                        <a:pt x="42" y="56"/>
                      </a:lnTo>
                      <a:lnTo>
                        <a:pt x="45" y="70"/>
                      </a:lnTo>
                      <a:lnTo>
                        <a:pt x="50" y="80"/>
                      </a:lnTo>
                      <a:lnTo>
                        <a:pt x="56" y="90"/>
                      </a:lnTo>
                      <a:lnTo>
                        <a:pt x="62" y="97"/>
                      </a:lnTo>
                      <a:lnTo>
                        <a:pt x="68" y="102"/>
                      </a:lnTo>
                      <a:lnTo>
                        <a:pt x="71" y="108"/>
                      </a:lnTo>
                      <a:lnTo>
                        <a:pt x="70" y="107"/>
                      </a:lnTo>
                      <a:lnTo>
                        <a:pt x="63" y="87"/>
                      </a:lnTo>
                      <a:lnTo>
                        <a:pt x="56" y="62"/>
                      </a:lnTo>
                      <a:lnTo>
                        <a:pt x="55" y="41"/>
                      </a:lnTo>
                      <a:lnTo>
                        <a:pt x="58" y="26"/>
                      </a:lnTo>
                      <a:lnTo>
                        <a:pt x="62" y="12"/>
                      </a:lnTo>
                      <a:lnTo>
                        <a:pt x="69" y="3"/>
                      </a:lnTo>
                      <a:lnTo>
                        <a:pt x="79" y="0"/>
                      </a:lnTo>
                      <a:lnTo>
                        <a:pt x="91" y="2"/>
                      </a:lnTo>
                      <a:lnTo>
                        <a:pt x="100" y="7"/>
                      </a:lnTo>
                      <a:lnTo>
                        <a:pt x="106" y="14"/>
                      </a:lnTo>
                      <a:lnTo>
                        <a:pt x="109" y="21"/>
                      </a:lnTo>
                      <a:lnTo>
                        <a:pt x="111" y="26"/>
                      </a:lnTo>
                      <a:lnTo>
                        <a:pt x="114" y="32"/>
                      </a:lnTo>
                      <a:lnTo>
                        <a:pt x="115" y="39"/>
                      </a:lnTo>
                      <a:lnTo>
                        <a:pt x="116" y="47"/>
                      </a:lnTo>
                      <a:lnTo>
                        <a:pt x="118" y="53"/>
                      </a:lnTo>
                      <a:lnTo>
                        <a:pt x="124" y="54"/>
                      </a:lnTo>
                      <a:lnTo>
                        <a:pt x="132" y="52"/>
                      </a:lnTo>
                      <a:lnTo>
                        <a:pt x="140" y="47"/>
                      </a:lnTo>
                      <a:lnTo>
                        <a:pt x="146" y="41"/>
                      </a:lnTo>
                      <a:lnTo>
                        <a:pt x="147" y="36"/>
                      </a:lnTo>
                      <a:lnTo>
                        <a:pt x="149" y="31"/>
                      </a:lnTo>
                      <a:lnTo>
                        <a:pt x="156" y="27"/>
                      </a:lnTo>
                      <a:lnTo>
                        <a:pt x="164" y="23"/>
                      </a:lnTo>
                      <a:lnTo>
                        <a:pt x="169" y="19"/>
                      </a:lnTo>
                      <a:lnTo>
                        <a:pt x="175" y="19"/>
                      </a:lnTo>
                      <a:lnTo>
                        <a:pt x="185" y="24"/>
                      </a:lnTo>
                      <a:lnTo>
                        <a:pt x="197" y="32"/>
                      </a:lnTo>
                      <a:lnTo>
                        <a:pt x="202" y="38"/>
                      </a:lnTo>
                      <a:lnTo>
                        <a:pt x="206" y="44"/>
                      </a:lnTo>
                      <a:lnTo>
                        <a:pt x="209" y="49"/>
                      </a:lnTo>
                      <a:lnTo>
                        <a:pt x="214" y="55"/>
                      </a:lnTo>
                      <a:lnTo>
                        <a:pt x="221" y="60"/>
                      </a:lnTo>
                      <a:lnTo>
                        <a:pt x="227" y="61"/>
                      </a:lnTo>
                      <a:lnTo>
                        <a:pt x="231" y="56"/>
                      </a:lnTo>
                      <a:lnTo>
                        <a:pt x="237" y="49"/>
                      </a:lnTo>
                      <a:lnTo>
                        <a:pt x="246" y="46"/>
                      </a:lnTo>
                      <a:lnTo>
                        <a:pt x="256" y="46"/>
                      </a:lnTo>
                      <a:lnTo>
                        <a:pt x="263" y="49"/>
                      </a:lnTo>
                      <a:lnTo>
                        <a:pt x="266" y="54"/>
                      </a:lnTo>
                      <a:lnTo>
                        <a:pt x="268" y="56"/>
                      </a:lnTo>
                      <a:lnTo>
                        <a:pt x="271" y="59"/>
                      </a:lnTo>
                      <a:lnTo>
                        <a:pt x="281" y="61"/>
                      </a:lnTo>
                      <a:lnTo>
                        <a:pt x="288" y="62"/>
                      </a:lnTo>
                      <a:lnTo>
                        <a:pt x="296" y="62"/>
                      </a:lnTo>
                      <a:lnTo>
                        <a:pt x="304" y="63"/>
                      </a:lnTo>
                      <a:lnTo>
                        <a:pt x="311" y="63"/>
                      </a:lnTo>
                      <a:lnTo>
                        <a:pt x="318" y="63"/>
                      </a:lnTo>
                      <a:lnTo>
                        <a:pt x="321" y="64"/>
                      </a:lnTo>
                      <a:lnTo>
                        <a:pt x="323" y="67"/>
                      </a:lnTo>
                      <a:lnTo>
                        <a:pt x="321" y="69"/>
                      </a:lnTo>
                      <a:lnTo>
                        <a:pt x="319" y="72"/>
                      </a:lnTo>
                      <a:lnTo>
                        <a:pt x="322" y="72"/>
                      </a:lnTo>
                      <a:lnTo>
                        <a:pt x="329" y="72"/>
                      </a:lnTo>
                      <a:lnTo>
                        <a:pt x="335" y="74"/>
                      </a:lnTo>
                      <a:lnTo>
                        <a:pt x="339" y="78"/>
                      </a:lnTo>
                      <a:lnTo>
                        <a:pt x="345" y="83"/>
                      </a:lnTo>
                      <a:lnTo>
                        <a:pt x="349" y="86"/>
                      </a:lnTo>
                      <a:lnTo>
                        <a:pt x="351" y="87"/>
                      </a:lnTo>
                      <a:lnTo>
                        <a:pt x="350" y="87"/>
                      </a:lnTo>
                      <a:lnTo>
                        <a:pt x="345" y="89"/>
                      </a:lnTo>
                      <a:lnTo>
                        <a:pt x="342" y="91"/>
                      </a:lnTo>
                      <a:lnTo>
                        <a:pt x="339" y="93"/>
                      </a:lnTo>
                      <a:lnTo>
                        <a:pt x="343" y="97"/>
                      </a:lnTo>
                      <a:lnTo>
                        <a:pt x="352" y="100"/>
                      </a:lnTo>
                      <a:lnTo>
                        <a:pt x="361" y="102"/>
                      </a:lnTo>
                      <a:lnTo>
                        <a:pt x="361" y="105"/>
                      </a:lnTo>
                      <a:lnTo>
                        <a:pt x="357" y="107"/>
                      </a:lnTo>
                      <a:lnTo>
                        <a:pt x="353" y="108"/>
                      </a:lnTo>
                      <a:lnTo>
                        <a:pt x="351" y="110"/>
                      </a:lnTo>
                      <a:lnTo>
                        <a:pt x="351" y="115"/>
                      </a:lnTo>
                      <a:lnTo>
                        <a:pt x="350" y="118"/>
                      </a:lnTo>
                      <a:lnTo>
                        <a:pt x="349" y="123"/>
                      </a:lnTo>
                      <a:lnTo>
                        <a:pt x="349" y="127"/>
                      </a:lnTo>
                      <a:lnTo>
                        <a:pt x="353" y="132"/>
                      </a:lnTo>
                      <a:lnTo>
                        <a:pt x="361" y="135"/>
                      </a:lnTo>
                      <a:lnTo>
                        <a:pt x="371" y="133"/>
                      </a:lnTo>
                      <a:lnTo>
                        <a:pt x="377" y="133"/>
                      </a:lnTo>
                      <a:lnTo>
                        <a:pt x="384" y="136"/>
                      </a:lnTo>
                      <a:lnTo>
                        <a:pt x="392" y="143"/>
                      </a:lnTo>
                      <a:lnTo>
                        <a:pt x="400" y="150"/>
                      </a:lnTo>
                      <a:lnTo>
                        <a:pt x="407" y="152"/>
                      </a:lnTo>
                      <a:lnTo>
                        <a:pt x="409" y="150"/>
                      </a:lnTo>
                      <a:lnTo>
                        <a:pt x="406" y="144"/>
                      </a:lnTo>
                      <a:lnTo>
                        <a:pt x="403" y="139"/>
                      </a:lnTo>
                      <a:lnTo>
                        <a:pt x="403" y="137"/>
                      </a:lnTo>
                      <a:lnTo>
                        <a:pt x="409" y="139"/>
                      </a:lnTo>
                      <a:lnTo>
                        <a:pt x="414" y="140"/>
                      </a:lnTo>
                      <a:lnTo>
                        <a:pt x="421" y="142"/>
                      </a:lnTo>
                      <a:lnTo>
                        <a:pt x="429" y="143"/>
                      </a:lnTo>
                      <a:lnTo>
                        <a:pt x="436" y="143"/>
                      </a:lnTo>
                      <a:lnTo>
                        <a:pt x="442" y="144"/>
                      </a:lnTo>
                      <a:lnTo>
                        <a:pt x="447" y="145"/>
                      </a:lnTo>
                      <a:lnTo>
                        <a:pt x="450" y="146"/>
                      </a:lnTo>
                      <a:lnTo>
                        <a:pt x="451" y="148"/>
                      </a:lnTo>
                      <a:lnTo>
                        <a:pt x="450" y="152"/>
                      </a:lnTo>
                      <a:lnTo>
                        <a:pt x="451" y="154"/>
                      </a:lnTo>
                      <a:lnTo>
                        <a:pt x="453" y="155"/>
                      </a:lnTo>
                      <a:lnTo>
                        <a:pt x="457" y="155"/>
                      </a:lnTo>
                      <a:lnTo>
                        <a:pt x="461" y="155"/>
                      </a:lnTo>
                      <a:lnTo>
                        <a:pt x="466" y="153"/>
                      </a:lnTo>
                      <a:lnTo>
                        <a:pt x="472" y="152"/>
                      </a:lnTo>
                      <a:lnTo>
                        <a:pt x="480" y="152"/>
                      </a:lnTo>
                      <a:lnTo>
                        <a:pt x="490" y="153"/>
                      </a:lnTo>
                      <a:lnTo>
                        <a:pt x="501" y="154"/>
                      </a:lnTo>
                      <a:lnTo>
                        <a:pt x="509" y="158"/>
                      </a:lnTo>
                      <a:lnTo>
                        <a:pt x="511" y="163"/>
                      </a:lnTo>
                      <a:lnTo>
                        <a:pt x="508" y="169"/>
                      </a:lnTo>
                      <a:lnTo>
                        <a:pt x="501" y="173"/>
                      </a:lnTo>
                      <a:lnTo>
                        <a:pt x="496" y="176"/>
                      </a:lnTo>
                      <a:lnTo>
                        <a:pt x="496" y="180"/>
                      </a:lnTo>
                      <a:lnTo>
                        <a:pt x="501" y="183"/>
                      </a:lnTo>
                      <a:lnTo>
                        <a:pt x="505" y="186"/>
                      </a:lnTo>
                      <a:lnTo>
                        <a:pt x="510" y="191"/>
                      </a:lnTo>
                      <a:lnTo>
                        <a:pt x="511" y="196"/>
                      </a:lnTo>
                      <a:lnTo>
                        <a:pt x="511" y="200"/>
                      </a:lnTo>
                      <a:lnTo>
                        <a:pt x="509" y="204"/>
                      </a:lnTo>
                      <a:lnTo>
                        <a:pt x="505" y="207"/>
                      </a:lnTo>
                      <a:lnTo>
                        <a:pt x="501" y="209"/>
                      </a:lnTo>
                      <a:lnTo>
                        <a:pt x="497" y="212"/>
                      </a:lnTo>
                      <a:lnTo>
                        <a:pt x="497" y="214"/>
                      </a:lnTo>
                      <a:lnTo>
                        <a:pt x="499" y="219"/>
                      </a:lnTo>
                      <a:lnTo>
                        <a:pt x="505" y="223"/>
                      </a:lnTo>
                      <a:lnTo>
                        <a:pt x="511" y="228"/>
                      </a:lnTo>
                      <a:lnTo>
                        <a:pt x="514" y="234"/>
                      </a:lnTo>
                      <a:lnTo>
                        <a:pt x="514" y="239"/>
                      </a:lnTo>
                      <a:lnTo>
                        <a:pt x="511" y="244"/>
                      </a:lnTo>
                      <a:lnTo>
                        <a:pt x="506" y="248"/>
                      </a:lnTo>
                      <a:lnTo>
                        <a:pt x="503" y="249"/>
                      </a:lnTo>
                      <a:lnTo>
                        <a:pt x="501" y="249"/>
                      </a:lnTo>
                      <a:lnTo>
                        <a:pt x="495" y="245"/>
                      </a:lnTo>
                      <a:lnTo>
                        <a:pt x="487" y="242"/>
                      </a:lnTo>
                      <a:lnTo>
                        <a:pt x="480" y="238"/>
                      </a:lnTo>
                      <a:lnTo>
                        <a:pt x="474" y="235"/>
                      </a:lnTo>
                      <a:lnTo>
                        <a:pt x="468" y="231"/>
                      </a:lnTo>
                      <a:lnTo>
                        <a:pt x="465" y="229"/>
                      </a:lnTo>
                      <a:lnTo>
                        <a:pt x="460" y="228"/>
                      </a:lnTo>
                      <a:lnTo>
                        <a:pt x="456" y="226"/>
                      </a:lnTo>
                      <a:lnTo>
                        <a:pt x="449" y="223"/>
                      </a:lnTo>
                      <a:lnTo>
                        <a:pt x="440" y="220"/>
                      </a:lnTo>
                      <a:lnTo>
                        <a:pt x="432" y="219"/>
                      </a:lnTo>
                      <a:lnTo>
                        <a:pt x="425" y="220"/>
                      </a:lnTo>
                      <a:lnTo>
                        <a:pt x="421" y="224"/>
                      </a:lnTo>
                      <a:lnTo>
                        <a:pt x="421" y="230"/>
                      </a:lnTo>
                      <a:lnTo>
                        <a:pt x="423" y="236"/>
                      </a:lnTo>
                      <a:lnTo>
                        <a:pt x="428" y="243"/>
                      </a:lnTo>
                      <a:lnTo>
                        <a:pt x="435" y="251"/>
                      </a:lnTo>
                      <a:lnTo>
                        <a:pt x="440" y="254"/>
                      </a:lnTo>
                      <a:lnTo>
                        <a:pt x="443" y="259"/>
                      </a:lnTo>
                      <a:lnTo>
                        <a:pt x="449" y="262"/>
                      </a:lnTo>
                      <a:lnTo>
                        <a:pt x="453" y="265"/>
                      </a:lnTo>
                      <a:lnTo>
                        <a:pt x="459" y="268"/>
                      </a:lnTo>
                      <a:lnTo>
                        <a:pt x="465" y="271"/>
                      </a:lnTo>
                      <a:lnTo>
                        <a:pt x="471" y="272"/>
                      </a:lnTo>
                      <a:lnTo>
                        <a:pt x="476" y="273"/>
                      </a:lnTo>
                      <a:lnTo>
                        <a:pt x="487" y="275"/>
                      </a:lnTo>
                      <a:lnTo>
                        <a:pt x="495" y="277"/>
                      </a:lnTo>
                      <a:lnTo>
                        <a:pt x="501" y="281"/>
                      </a:lnTo>
                      <a:lnTo>
                        <a:pt x="505" y="286"/>
                      </a:lnTo>
                      <a:lnTo>
                        <a:pt x="512" y="289"/>
                      </a:lnTo>
                      <a:lnTo>
                        <a:pt x="520" y="291"/>
                      </a:lnTo>
                      <a:lnTo>
                        <a:pt x="528" y="294"/>
                      </a:lnTo>
                      <a:lnTo>
                        <a:pt x="533" y="301"/>
                      </a:lnTo>
                      <a:lnTo>
                        <a:pt x="534" y="307"/>
                      </a:lnTo>
                      <a:lnTo>
                        <a:pt x="533" y="311"/>
                      </a:lnTo>
                      <a:lnTo>
                        <a:pt x="533" y="315"/>
                      </a:lnTo>
                      <a:lnTo>
                        <a:pt x="536" y="324"/>
                      </a:lnTo>
                      <a:lnTo>
                        <a:pt x="541" y="332"/>
                      </a:lnTo>
                      <a:lnTo>
                        <a:pt x="543" y="337"/>
                      </a:lnTo>
                      <a:lnTo>
                        <a:pt x="544" y="342"/>
                      </a:lnTo>
                      <a:lnTo>
                        <a:pt x="548" y="345"/>
                      </a:lnTo>
                      <a:lnTo>
                        <a:pt x="552" y="350"/>
                      </a:lnTo>
                      <a:lnTo>
                        <a:pt x="556" y="354"/>
                      </a:lnTo>
                      <a:lnTo>
                        <a:pt x="555" y="357"/>
                      </a:lnTo>
                      <a:lnTo>
                        <a:pt x="549" y="356"/>
                      </a:lnTo>
                      <a:lnTo>
                        <a:pt x="544" y="352"/>
                      </a:lnTo>
                      <a:lnTo>
                        <a:pt x="541" y="349"/>
                      </a:lnTo>
                      <a:lnTo>
                        <a:pt x="535" y="345"/>
                      </a:lnTo>
                      <a:lnTo>
                        <a:pt x="525" y="345"/>
                      </a:lnTo>
                      <a:lnTo>
                        <a:pt x="513" y="348"/>
                      </a:lnTo>
                      <a:lnTo>
                        <a:pt x="505" y="349"/>
                      </a:lnTo>
                      <a:lnTo>
                        <a:pt x="499" y="349"/>
                      </a:lnTo>
                      <a:lnTo>
                        <a:pt x="493" y="345"/>
                      </a:lnTo>
                      <a:lnTo>
                        <a:pt x="488" y="343"/>
                      </a:lnTo>
                      <a:lnTo>
                        <a:pt x="483" y="342"/>
                      </a:lnTo>
                      <a:lnTo>
                        <a:pt x="478" y="340"/>
                      </a:lnTo>
                      <a:lnTo>
                        <a:pt x="472" y="339"/>
                      </a:lnTo>
                      <a:lnTo>
                        <a:pt x="466" y="337"/>
                      </a:lnTo>
                      <a:lnTo>
                        <a:pt x="461" y="337"/>
                      </a:lnTo>
                      <a:lnTo>
                        <a:pt x="457" y="337"/>
                      </a:lnTo>
                      <a:lnTo>
                        <a:pt x="453" y="337"/>
                      </a:lnTo>
                      <a:lnTo>
                        <a:pt x="451" y="340"/>
                      </a:lnTo>
                      <a:lnTo>
                        <a:pt x="455" y="343"/>
                      </a:lnTo>
                      <a:lnTo>
                        <a:pt x="463" y="347"/>
                      </a:lnTo>
                      <a:lnTo>
                        <a:pt x="476" y="352"/>
                      </a:lnTo>
                      <a:lnTo>
                        <a:pt x="485" y="355"/>
                      </a:lnTo>
                      <a:lnTo>
                        <a:pt x="490" y="357"/>
                      </a:lnTo>
                      <a:lnTo>
                        <a:pt x="496" y="358"/>
                      </a:lnTo>
                      <a:lnTo>
                        <a:pt x="499" y="358"/>
                      </a:lnTo>
                      <a:lnTo>
                        <a:pt x="503" y="359"/>
                      </a:lnTo>
                      <a:lnTo>
                        <a:pt x="506" y="360"/>
                      </a:lnTo>
                      <a:lnTo>
                        <a:pt x="509" y="362"/>
                      </a:lnTo>
                      <a:lnTo>
                        <a:pt x="511" y="364"/>
                      </a:lnTo>
                      <a:lnTo>
                        <a:pt x="517" y="367"/>
                      </a:lnTo>
                      <a:lnTo>
                        <a:pt x="525" y="371"/>
                      </a:lnTo>
                      <a:lnTo>
                        <a:pt x="533" y="374"/>
                      </a:lnTo>
                      <a:lnTo>
                        <a:pt x="539" y="3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432"/>
                <p:cNvSpPr>
                  <a:spLocks/>
                </p:cNvSpPr>
                <p:nvPr/>
              </p:nvSpPr>
              <p:spPr bwMode="auto">
                <a:xfrm>
                  <a:off x="1663700" y="2024063"/>
                  <a:ext cx="158750" cy="146050"/>
                </a:xfrm>
                <a:custGeom>
                  <a:avLst/>
                  <a:gdLst>
                    <a:gd name="T0" fmla="*/ 2147483647 w 148"/>
                    <a:gd name="T1" fmla="*/ 2147483647 h 146"/>
                    <a:gd name="T2" fmla="*/ 2147483647 w 148"/>
                    <a:gd name="T3" fmla="*/ 2147483647 h 146"/>
                    <a:gd name="T4" fmla="*/ 2147483647 w 148"/>
                    <a:gd name="T5" fmla="*/ 2147483647 h 146"/>
                    <a:gd name="T6" fmla="*/ 2147483647 w 148"/>
                    <a:gd name="T7" fmla="*/ 2147483647 h 146"/>
                    <a:gd name="T8" fmla="*/ 2147483647 w 148"/>
                    <a:gd name="T9" fmla="*/ 2147483647 h 146"/>
                    <a:gd name="T10" fmla="*/ 2147483647 w 148"/>
                    <a:gd name="T11" fmla="*/ 2147483647 h 146"/>
                    <a:gd name="T12" fmla="*/ 2147483647 w 148"/>
                    <a:gd name="T13" fmla="*/ 2147483647 h 146"/>
                    <a:gd name="T14" fmla="*/ 2147483647 w 148"/>
                    <a:gd name="T15" fmla="*/ 2147483647 h 146"/>
                    <a:gd name="T16" fmla="*/ 2147483647 w 148"/>
                    <a:gd name="T17" fmla="*/ 2147483647 h 146"/>
                    <a:gd name="T18" fmla="*/ 2147483647 w 148"/>
                    <a:gd name="T19" fmla="*/ 0 h 146"/>
                    <a:gd name="T20" fmla="*/ 2147483647 w 148"/>
                    <a:gd name="T21" fmla="*/ 2147483647 h 146"/>
                    <a:gd name="T22" fmla="*/ 2147483647 w 148"/>
                    <a:gd name="T23" fmla="*/ 2147483647 h 146"/>
                    <a:gd name="T24" fmla="*/ 2147483647 w 148"/>
                    <a:gd name="T25" fmla="*/ 2147483647 h 146"/>
                    <a:gd name="T26" fmla="*/ 2147483647 w 148"/>
                    <a:gd name="T27" fmla="*/ 2147483647 h 146"/>
                    <a:gd name="T28" fmla="*/ 2147483647 w 148"/>
                    <a:gd name="T29" fmla="*/ 2147483647 h 146"/>
                    <a:gd name="T30" fmla="*/ 2147483647 w 148"/>
                    <a:gd name="T31" fmla="*/ 2147483647 h 146"/>
                    <a:gd name="T32" fmla="*/ 2147483647 w 148"/>
                    <a:gd name="T33" fmla="*/ 2147483647 h 146"/>
                    <a:gd name="T34" fmla="*/ 2147483647 w 148"/>
                    <a:gd name="T35" fmla="*/ 2147483647 h 146"/>
                    <a:gd name="T36" fmla="*/ 2147483647 w 148"/>
                    <a:gd name="T37" fmla="*/ 2147483647 h 146"/>
                    <a:gd name="T38" fmla="*/ 2147483647 w 148"/>
                    <a:gd name="T39" fmla="*/ 2147483647 h 146"/>
                    <a:gd name="T40" fmla="*/ 2147483647 w 148"/>
                    <a:gd name="T41" fmla="*/ 2147483647 h 146"/>
                    <a:gd name="T42" fmla="*/ 2147483647 w 148"/>
                    <a:gd name="T43" fmla="*/ 2147483647 h 146"/>
                    <a:gd name="T44" fmla="*/ 2147483647 w 148"/>
                    <a:gd name="T45" fmla="*/ 2147483647 h 146"/>
                    <a:gd name="T46" fmla="*/ 2147483647 w 148"/>
                    <a:gd name="T47" fmla="*/ 2147483647 h 146"/>
                    <a:gd name="T48" fmla="*/ 2147483647 w 148"/>
                    <a:gd name="T49" fmla="*/ 2147483647 h 146"/>
                    <a:gd name="T50" fmla="*/ 2147483647 w 148"/>
                    <a:gd name="T51" fmla="*/ 2147483647 h 146"/>
                    <a:gd name="T52" fmla="*/ 2147483647 w 148"/>
                    <a:gd name="T53" fmla="*/ 2147483647 h 146"/>
                    <a:gd name="T54" fmla="*/ 2147483647 w 148"/>
                    <a:gd name="T55" fmla="*/ 2147483647 h 146"/>
                    <a:gd name="T56" fmla="*/ 2147483647 w 148"/>
                    <a:gd name="T57" fmla="*/ 2147483647 h 146"/>
                    <a:gd name="T58" fmla="*/ 2147483647 w 148"/>
                    <a:gd name="T59" fmla="*/ 2147483647 h 146"/>
                    <a:gd name="T60" fmla="*/ 2147483647 w 148"/>
                    <a:gd name="T61" fmla="*/ 2147483647 h 146"/>
                    <a:gd name="T62" fmla="*/ 2147483647 w 148"/>
                    <a:gd name="T63" fmla="*/ 2147483647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48" h="146">
                      <a:moveTo>
                        <a:pt x="148" y="71"/>
                      </a:moveTo>
                      <a:lnTo>
                        <a:pt x="146" y="67"/>
                      </a:lnTo>
                      <a:lnTo>
                        <a:pt x="145" y="56"/>
                      </a:lnTo>
                      <a:lnTo>
                        <a:pt x="141" y="44"/>
                      </a:lnTo>
                      <a:lnTo>
                        <a:pt x="135" y="36"/>
                      </a:lnTo>
                      <a:lnTo>
                        <a:pt x="129" y="33"/>
                      </a:lnTo>
                      <a:lnTo>
                        <a:pt x="125" y="33"/>
                      </a:lnTo>
                      <a:lnTo>
                        <a:pt x="120" y="35"/>
                      </a:lnTo>
                      <a:lnTo>
                        <a:pt x="115" y="32"/>
                      </a:lnTo>
                      <a:lnTo>
                        <a:pt x="111" y="26"/>
                      </a:lnTo>
                      <a:lnTo>
                        <a:pt x="108" y="20"/>
                      </a:lnTo>
                      <a:lnTo>
                        <a:pt x="104" y="14"/>
                      </a:lnTo>
                      <a:lnTo>
                        <a:pt x="95" y="12"/>
                      </a:lnTo>
                      <a:lnTo>
                        <a:pt x="88" y="10"/>
                      </a:lnTo>
                      <a:lnTo>
                        <a:pt x="82" y="9"/>
                      </a:lnTo>
                      <a:lnTo>
                        <a:pt x="77" y="7"/>
                      </a:lnTo>
                      <a:lnTo>
                        <a:pt x="73" y="3"/>
                      </a:lnTo>
                      <a:lnTo>
                        <a:pt x="68" y="1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8"/>
                      </a:lnTo>
                      <a:lnTo>
                        <a:pt x="58" y="15"/>
                      </a:lnTo>
                      <a:lnTo>
                        <a:pt x="57" y="20"/>
                      </a:lnTo>
                      <a:lnTo>
                        <a:pt x="55" y="24"/>
                      </a:lnTo>
                      <a:lnTo>
                        <a:pt x="50" y="31"/>
                      </a:lnTo>
                      <a:lnTo>
                        <a:pt x="42" y="40"/>
                      </a:lnTo>
                      <a:lnTo>
                        <a:pt x="32" y="50"/>
                      </a:lnTo>
                      <a:lnTo>
                        <a:pt x="27" y="55"/>
                      </a:lnTo>
                      <a:lnTo>
                        <a:pt x="20" y="62"/>
                      </a:lnTo>
                      <a:lnTo>
                        <a:pt x="11" y="71"/>
                      </a:lnTo>
                      <a:lnTo>
                        <a:pt x="3" y="82"/>
                      </a:lnTo>
                      <a:lnTo>
                        <a:pt x="0" y="90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4"/>
                      </a:lnTo>
                      <a:lnTo>
                        <a:pt x="11" y="107"/>
                      </a:lnTo>
                      <a:lnTo>
                        <a:pt x="14" y="123"/>
                      </a:lnTo>
                      <a:lnTo>
                        <a:pt x="14" y="136"/>
                      </a:lnTo>
                      <a:lnTo>
                        <a:pt x="15" y="144"/>
                      </a:lnTo>
                      <a:lnTo>
                        <a:pt x="20" y="146"/>
                      </a:lnTo>
                      <a:lnTo>
                        <a:pt x="27" y="143"/>
                      </a:lnTo>
                      <a:lnTo>
                        <a:pt x="32" y="139"/>
                      </a:lnTo>
                      <a:lnTo>
                        <a:pt x="36" y="137"/>
                      </a:lnTo>
                      <a:lnTo>
                        <a:pt x="39" y="138"/>
                      </a:lnTo>
                      <a:lnTo>
                        <a:pt x="44" y="143"/>
                      </a:lnTo>
                      <a:lnTo>
                        <a:pt x="50" y="146"/>
                      </a:lnTo>
                      <a:lnTo>
                        <a:pt x="55" y="145"/>
                      </a:lnTo>
                      <a:lnTo>
                        <a:pt x="60" y="135"/>
                      </a:lnTo>
                      <a:lnTo>
                        <a:pt x="66" y="124"/>
                      </a:lnTo>
                      <a:lnTo>
                        <a:pt x="75" y="119"/>
                      </a:lnTo>
                      <a:lnTo>
                        <a:pt x="83" y="116"/>
                      </a:lnTo>
                      <a:lnTo>
                        <a:pt x="87" y="111"/>
                      </a:lnTo>
                      <a:lnTo>
                        <a:pt x="87" y="104"/>
                      </a:lnTo>
                      <a:lnTo>
                        <a:pt x="87" y="99"/>
                      </a:lnTo>
                      <a:lnTo>
                        <a:pt x="91" y="96"/>
                      </a:lnTo>
                      <a:lnTo>
                        <a:pt x="104" y="92"/>
                      </a:lnTo>
                      <a:lnTo>
                        <a:pt x="112" y="90"/>
                      </a:lnTo>
                      <a:lnTo>
                        <a:pt x="120" y="89"/>
                      </a:lnTo>
                      <a:lnTo>
                        <a:pt x="128" y="86"/>
                      </a:lnTo>
                      <a:lnTo>
                        <a:pt x="135" y="84"/>
                      </a:lnTo>
                      <a:lnTo>
                        <a:pt x="140" y="82"/>
                      </a:lnTo>
                      <a:lnTo>
                        <a:pt x="144" y="78"/>
                      </a:lnTo>
                      <a:lnTo>
                        <a:pt x="146" y="75"/>
                      </a:lnTo>
                      <a:lnTo>
                        <a:pt x="148" y="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9" name="Freeform 433"/>
                <p:cNvSpPr>
                  <a:spLocks/>
                </p:cNvSpPr>
                <p:nvPr/>
              </p:nvSpPr>
              <p:spPr bwMode="auto">
                <a:xfrm>
                  <a:off x="1831975" y="1970088"/>
                  <a:ext cx="144463" cy="93662"/>
                </a:xfrm>
                <a:custGeom>
                  <a:avLst/>
                  <a:gdLst>
                    <a:gd name="T0" fmla="*/ 2147483647 w 133"/>
                    <a:gd name="T1" fmla="*/ 2147483647 h 91"/>
                    <a:gd name="T2" fmla="*/ 2147483647 w 133"/>
                    <a:gd name="T3" fmla="*/ 2147483647 h 91"/>
                    <a:gd name="T4" fmla="*/ 2147483647 w 133"/>
                    <a:gd name="T5" fmla="*/ 2147483647 h 91"/>
                    <a:gd name="T6" fmla="*/ 2147483647 w 133"/>
                    <a:gd name="T7" fmla="*/ 2147483647 h 91"/>
                    <a:gd name="T8" fmla="*/ 2147483647 w 133"/>
                    <a:gd name="T9" fmla="*/ 2147483647 h 91"/>
                    <a:gd name="T10" fmla="*/ 2147483647 w 133"/>
                    <a:gd name="T11" fmla="*/ 2147483647 h 91"/>
                    <a:gd name="T12" fmla="*/ 2147483647 w 133"/>
                    <a:gd name="T13" fmla="*/ 2147483647 h 91"/>
                    <a:gd name="T14" fmla="*/ 2147483647 w 133"/>
                    <a:gd name="T15" fmla="*/ 2147483647 h 91"/>
                    <a:gd name="T16" fmla="*/ 2147483647 w 133"/>
                    <a:gd name="T17" fmla="*/ 2147483647 h 91"/>
                    <a:gd name="T18" fmla="*/ 2147483647 w 133"/>
                    <a:gd name="T19" fmla="*/ 2147483647 h 91"/>
                    <a:gd name="T20" fmla="*/ 2147483647 w 133"/>
                    <a:gd name="T21" fmla="*/ 2147483647 h 91"/>
                    <a:gd name="T22" fmla="*/ 2147483647 w 133"/>
                    <a:gd name="T23" fmla="*/ 2147483647 h 91"/>
                    <a:gd name="T24" fmla="*/ 2147483647 w 133"/>
                    <a:gd name="T25" fmla="*/ 2147483647 h 91"/>
                    <a:gd name="T26" fmla="*/ 2147483647 w 133"/>
                    <a:gd name="T27" fmla="*/ 2147483647 h 91"/>
                    <a:gd name="T28" fmla="*/ 2147483647 w 133"/>
                    <a:gd name="T29" fmla="*/ 2147483647 h 91"/>
                    <a:gd name="T30" fmla="*/ 2147483647 w 133"/>
                    <a:gd name="T31" fmla="*/ 2147483647 h 91"/>
                    <a:gd name="T32" fmla="*/ 2147483647 w 133"/>
                    <a:gd name="T33" fmla="*/ 2147483647 h 91"/>
                    <a:gd name="T34" fmla="*/ 2147483647 w 133"/>
                    <a:gd name="T35" fmla="*/ 2147483647 h 91"/>
                    <a:gd name="T36" fmla="*/ 2147483647 w 133"/>
                    <a:gd name="T37" fmla="*/ 2147483647 h 91"/>
                    <a:gd name="T38" fmla="*/ 2147483647 w 133"/>
                    <a:gd name="T39" fmla="*/ 2147483647 h 91"/>
                    <a:gd name="T40" fmla="*/ 2147483647 w 133"/>
                    <a:gd name="T41" fmla="*/ 2147483647 h 91"/>
                    <a:gd name="T42" fmla="*/ 2147483647 w 133"/>
                    <a:gd name="T43" fmla="*/ 2147483647 h 91"/>
                    <a:gd name="T44" fmla="*/ 2147483647 w 133"/>
                    <a:gd name="T45" fmla="*/ 2147483647 h 91"/>
                    <a:gd name="T46" fmla="*/ 2147483647 w 133"/>
                    <a:gd name="T47" fmla="*/ 2147483647 h 91"/>
                    <a:gd name="T48" fmla="*/ 2147483647 w 133"/>
                    <a:gd name="T49" fmla="*/ 2147483647 h 91"/>
                    <a:gd name="T50" fmla="*/ 2147483647 w 133"/>
                    <a:gd name="T51" fmla="*/ 2147483647 h 91"/>
                    <a:gd name="T52" fmla="*/ 2147483647 w 133"/>
                    <a:gd name="T53" fmla="*/ 2147483647 h 91"/>
                    <a:gd name="T54" fmla="*/ 2147483647 w 133"/>
                    <a:gd name="T55" fmla="*/ 2147483647 h 91"/>
                    <a:gd name="T56" fmla="*/ 0 w 133"/>
                    <a:gd name="T57" fmla="*/ 2147483647 h 91"/>
                    <a:gd name="T58" fmla="*/ 2147483647 w 133"/>
                    <a:gd name="T59" fmla="*/ 2147483647 h 91"/>
                    <a:gd name="T60" fmla="*/ 2147483647 w 133"/>
                    <a:gd name="T61" fmla="*/ 2147483647 h 91"/>
                    <a:gd name="T62" fmla="*/ 2147483647 w 133"/>
                    <a:gd name="T63" fmla="*/ 2147483647 h 91"/>
                    <a:gd name="T64" fmla="*/ 2147483647 w 133"/>
                    <a:gd name="T65" fmla="*/ 2147483647 h 91"/>
                    <a:gd name="T66" fmla="*/ 2147483647 w 133"/>
                    <a:gd name="T67" fmla="*/ 2147483647 h 91"/>
                    <a:gd name="T68" fmla="*/ 2147483647 w 133"/>
                    <a:gd name="T69" fmla="*/ 0 h 91"/>
                    <a:gd name="T70" fmla="*/ 2147483647 w 133"/>
                    <a:gd name="T71" fmla="*/ 2147483647 h 91"/>
                    <a:gd name="T72" fmla="*/ 2147483647 w 133"/>
                    <a:gd name="T73" fmla="*/ 2147483647 h 91"/>
                    <a:gd name="T74" fmla="*/ 2147483647 w 133"/>
                    <a:gd name="T75" fmla="*/ 2147483647 h 91"/>
                    <a:gd name="T76" fmla="*/ 2147483647 w 133"/>
                    <a:gd name="T77" fmla="*/ 2147483647 h 91"/>
                    <a:gd name="T78" fmla="*/ 2147483647 w 133"/>
                    <a:gd name="T79" fmla="*/ 2147483647 h 91"/>
                    <a:gd name="T80" fmla="*/ 2147483647 w 133"/>
                    <a:gd name="T81" fmla="*/ 2147483647 h 91"/>
                    <a:gd name="T82" fmla="*/ 2147483647 w 133"/>
                    <a:gd name="T83" fmla="*/ 2147483647 h 91"/>
                    <a:gd name="T84" fmla="*/ 2147483647 w 133"/>
                    <a:gd name="T85" fmla="*/ 2147483647 h 91"/>
                    <a:gd name="T86" fmla="*/ 2147483647 w 133"/>
                    <a:gd name="T87" fmla="*/ 2147483647 h 91"/>
                    <a:gd name="T88" fmla="*/ 2147483647 w 133"/>
                    <a:gd name="T89" fmla="*/ 2147483647 h 91"/>
                    <a:gd name="T90" fmla="*/ 2147483647 w 133"/>
                    <a:gd name="T91" fmla="*/ 2147483647 h 91"/>
                    <a:gd name="T92" fmla="*/ 2147483647 w 133"/>
                    <a:gd name="T93" fmla="*/ 2147483647 h 91"/>
                    <a:gd name="T94" fmla="*/ 2147483647 w 133"/>
                    <a:gd name="T95" fmla="*/ 2147483647 h 91"/>
                    <a:gd name="T96" fmla="*/ 2147483647 w 133"/>
                    <a:gd name="T97" fmla="*/ 2147483647 h 91"/>
                    <a:gd name="T98" fmla="*/ 2147483647 w 133"/>
                    <a:gd name="T99" fmla="*/ 2147483647 h 91"/>
                    <a:gd name="T100" fmla="*/ 2147483647 w 133"/>
                    <a:gd name="T101" fmla="*/ 2147483647 h 91"/>
                    <a:gd name="T102" fmla="*/ 2147483647 w 133"/>
                    <a:gd name="T103" fmla="*/ 2147483647 h 9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33" h="91">
                      <a:moveTo>
                        <a:pt x="104" y="0"/>
                      </a:moveTo>
                      <a:lnTo>
                        <a:pt x="104" y="4"/>
                      </a:lnTo>
                      <a:lnTo>
                        <a:pt x="103" y="13"/>
                      </a:lnTo>
                      <a:lnTo>
                        <a:pt x="103" y="23"/>
                      </a:lnTo>
                      <a:lnTo>
                        <a:pt x="102" y="30"/>
                      </a:lnTo>
                      <a:lnTo>
                        <a:pt x="101" y="35"/>
                      </a:lnTo>
                      <a:lnTo>
                        <a:pt x="101" y="39"/>
                      </a:lnTo>
                      <a:lnTo>
                        <a:pt x="102" y="44"/>
                      </a:lnTo>
                      <a:lnTo>
                        <a:pt x="107" y="46"/>
                      </a:lnTo>
                      <a:lnTo>
                        <a:pt x="111" y="43"/>
                      </a:lnTo>
                      <a:lnTo>
                        <a:pt x="113" y="37"/>
                      </a:lnTo>
                      <a:lnTo>
                        <a:pt x="115" y="34"/>
                      </a:lnTo>
                      <a:lnTo>
                        <a:pt x="121" y="36"/>
                      </a:lnTo>
                      <a:lnTo>
                        <a:pt x="128" y="42"/>
                      </a:lnTo>
                      <a:lnTo>
                        <a:pt x="132" y="45"/>
                      </a:lnTo>
                      <a:lnTo>
                        <a:pt x="133" y="49"/>
                      </a:lnTo>
                      <a:lnTo>
                        <a:pt x="132" y="54"/>
                      </a:lnTo>
                      <a:lnTo>
                        <a:pt x="132" y="60"/>
                      </a:lnTo>
                      <a:lnTo>
                        <a:pt x="132" y="62"/>
                      </a:lnTo>
                      <a:lnTo>
                        <a:pt x="131" y="66"/>
                      </a:lnTo>
                      <a:lnTo>
                        <a:pt x="128" y="72"/>
                      </a:lnTo>
                      <a:lnTo>
                        <a:pt x="123" y="78"/>
                      </a:lnTo>
                      <a:lnTo>
                        <a:pt x="121" y="82"/>
                      </a:lnTo>
                      <a:lnTo>
                        <a:pt x="116" y="84"/>
                      </a:lnTo>
                      <a:lnTo>
                        <a:pt x="107" y="83"/>
                      </a:lnTo>
                      <a:lnTo>
                        <a:pt x="96" y="81"/>
                      </a:lnTo>
                      <a:lnTo>
                        <a:pt x="88" y="78"/>
                      </a:lnTo>
                      <a:lnTo>
                        <a:pt x="83" y="77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2" y="85"/>
                      </a:lnTo>
                      <a:lnTo>
                        <a:pt x="68" y="88"/>
                      </a:lnTo>
                      <a:lnTo>
                        <a:pt x="61" y="90"/>
                      </a:lnTo>
                      <a:lnTo>
                        <a:pt x="54" y="91"/>
                      </a:lnTo>
                      <a:lnTo>
                        <a:pt x="49" y="91"/>
                      </a:lnTo>
                      <a:lnTo>
                        <a:pt x="45" y="91"/>
                      </a:lnTo>
                      <a:lnTo>
                        <a:pt x="39" y="91"/>
                      </a:lnTo>
                      <a:lnTo>
                        <a:pt x="32" y="89"/>
                      </a:lnTo>
                      <a:lnTo>
                        <a:pt x="24" y="85"/>
                      </a:lnTo>
                      <a:lnTo>
                        <a:pt x="18" y="82"/>
                      </a:lnTo>
                      <a:lnTo>
                        <a:pt x="19" y="78"/>
                      </a:lnTo>
                      <a:lnTo>
                        <a:pt x="25" y="77"/>
                      </a:lnTo>
                      <a:lnTo>
                        <a:pt x="32" y="77"/>
                      </a:lnTo>
                      <a:lnTo>
                        <a:pt x="38" y="77"/>
                      </a:lnTo>
                      <a:lnTo>
                        <a:pt x="43" y="75"/>
                      </a:lnTo>
                      <a:lnTo>
                        <a:pt x="48" y="70"/>
                      </a:lnTo>
                      <a:lnTo>
                        <a:pt x="49" y="64"/>
                      </a:lnTo>
                      <a:lnTo>
                        <a:pt x="48" y="60"/>
                      </a:lnTo>
                      <a:lnTo>
                        <a:pt x="42" y="60"/>
                      </a:lnTo>
                      <a:lnTo>
                        <a:pt x="35" y="65"/>
                      </a:lnTo>
                      <a:lnTo>
                        <a:pt x="32" y="67"/>
                      </a:lnTo>
                      <a:lnTo>
                        <a:pt x="27" y="67"/>
                      </a:lnTo>
                      <a:lnTo>
                        <a:pt x="20" y="62"/>
                      </a:lnTo>
                      <a:lnTo>
                        <a:pt x="14" y="57"/>
                      </a:lnTo>
                      <a:lnTo>
                        <a:pt x="8" y="53"/>
                      </a:lnTo>
                      <a:lnTo>
                        <a:pt x="4" y="51"/>
                      </a:lnTo>
                      <a:lnTo>
                        <a:pt x="2" y="46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2" y="35"/>
                      </a:lnTo>
                      <a:lnTo>
                        <a:pt x="8" y="30"/>
                      </a:lnTo>
                      <a:lnTo>
                        <a:pt x="12" y="25"/>
                      </a:lnTo>
                      <a:lnTo>
                        <a:pt x="14" y="22"/>
                      </a:lnTo>
                      <a:lnTo>
                        <a:pt x="15" y="20"/>
                      </a:lnTo>
                      <a:lnTo>
                        <a:pt x="18" y="14"/>
                      </a:lnTo>
                      <a:lnTo>
                        <a:pt x="23" y="7"/>
                      </a:lnTo>
                      <a:lnTo>
                        <a:pt x="25" y="4"/>
                      </a:lnTo>
                      <a:lnTo>
                        <a:pt x="28" y="1"/>
                      </a:lnTo>
                      <a:lnTo>
                        <a:pt x="34" y="0"/>
                      </a:lnTo>
                      <a:lnTo>
                        <a:pt x="41" y="0"/>
                      </a:lnTo>
                      <a:lnTo>
                        <a:pt x="45" y="2"/>
                      </a:lnTo>
                      <a:lnTo>
                        <a:pt x="46" y="5"/>
                      </a:lnTo>
                      <a:lnTo>
                        <a:pt x="45" y="8"/>
                      </a:lnTo>
                      <a:lnTo>
                        <a:pt x="46" y="13"/>
                      </a:lnTo>
                      <a:lnTo>
                        <a:pt x="50" y="15"/>
                      </a:lnTo>
                      <a:lnTo>
                        <a:pt x="55" y="19"/>
                      </a:lnTo>
                      <a:lnTo>
                        <a:pt x="56" y="23"/>
                      </a:lnTo>
                      <a:lnTo>
                        <a:pt x="56" y="28"/>
                      </a:lnTo>
                      <a:lnTo>
                        <a:pt x="61" y="31"/>
                      </a:lnTo>
                      <a:lnTo>
                        <a:pt x="65" y="35"/>
                      </a:lnTo>
                      <a:lnTo>
                        <a:pt x="68" y="39"/>
                      </a:lnTo>
                      <a:lnTo>
                        <a:pt x="68" y="44"/>
                      </a:lnTo>
                      <a:lnTo>
                        <a:pt x="68" y="47"/>
                      </a:lnTo>
                      <a:lnTo>
                        <a:pt x="70" y="50"/>
                      </a:lnTo>
                      <a:lnTo>
                        <a:pt x="75" y="52"/>
                      </a:lnTo>
                      <a:lnTo>
                        <a:pt x="80" y="55"/>
                      </a:lnTo>
                      <a:lnTo>
                        <a:pt x="86" y="59"/>
                      </a:lnTo>
                      <a:lnTo>
                        <a:pt x="90" y="59"/>
                      </a:lnTo>
                      <a:lnTo>
                        <a:pt x="91" y="54"/>
                      </a:lnTo>
                      <a:lnTo>
                        <a:pt x="91" y="47"/>
                      </a:lnTo>
                      <a:lnTo>
                        <a:pt x="91" y="42"/>
                      </a:lnTo>
                      <a:lnTo>
                        <a:pt x="91" y="37"/>
                      </a:lnTo>
                      <a:lnTo>
                        <a:pt x="91" y="32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5" y="29"/>
                      </a:lnTo>
                      <a:lnTo>
                        <a:pt x="84" y="24"/>
                      </a:lnTo>
                      <a:lnTo>
                        <a:pt x="84" y="19"/>
                      </a:lnTo>
                      <a:lnTo>
                        <a:pt x="84" y="14"/>
                      </a:lnTo>
                      <a:lnTo>
                        <a:pt x="85" y="11"/>
                      </a:lnTo>
                      <a:lnTo>
                        <a:pt x="88" y="8"/>
                      </a:lnTo>
                      <a:lnTo>
                        <a:pt x="94" y="6"/>
                      </a:lnTo>
                      <a:lnTo>
                        <a:pt x="99" y="4"/>
                      </a:lnTo>
                      <a:lnTo>
                        <a:pt x="103" y="1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0" name="Freeform 434"/>
                <p:cNvSpPr>
                  <a:spLocks/>
                </p:cNvSpPr>
                <p:nvPr/>
              </p:nvSpPr>
              <p:spPr bwMode="auto">
                <a:xfrm>
                  <a:off x="1771650" y="1920875"/>
                  <a:ext cx="109538" cy="61913"/>
                </a:xfrm>
                <a:custGeom>
                  <a:avLst/>
                  <a:gdLst>
                    <a:gd name="T0" fmla="*/ 2147483647 w 102"/>
                    <a:gd name="T1" fmla="*/ 2147483647 h 60"/>
                    <a:gd name="T2" fmla="*/ 2147483647 w 102"/>
                    <a:gd name="T3" fmla="*/ 2147483647 h 60"/>
                    <a:gd name="T4" fmla="*/ 2147483647 w 102"/>
                    <a:gd name="T5" fmla="*/ 2147483647 h 60"/>
                    <a:gd name="T6" fmla="*/ 2147483647 w 102"/>
                    <a:gd name="T7" fmla="*/ 2147483647 h 60"/>
                    <a:gd name="T8" fmla="*/ 2147483647 w 102"/>
                    <a:gd name="T9" fmla="*/ 2147483647 h 60"/>
                    <a:gd name="T10" fmla="*/ 2147483647 w 102"/>
                    <a:gd name="T11" fmla="*/ 2147483647 h 60"/>
                    <a:gd name="T12" fmla="*/ 2147483647 w 102"/>
                    <a:gd name="T13" fmla="*/ 2147483647 h 60"/>
                    <a:gd name="T14" fmla="*/ 2147483647 w 102"/>
                    <a:gd name="T15" fmla="*/ 2147483647 h 60"/>
                    <a:gd name="T16" fmla="*/ 2147483647 w 102"/>
                    <a:gd name="T17" fmla="*/ 2147483647 h 60"/>
                    <a:gd name="T18" fmla="*/ 2147483647 w 102"/>
                    <a:gd name="T19" fmla="*/ 2147483647 h 60"/>
                    <a:gd name="T20" fmla="*/ 2147483647 w 102"/>
                    <a:gd name="T21" fmla="*/ 2147483647 h 60"/>
                    <a:gd name="T22" fmla="*/ 2147483647 w 102"/>
                    <a:gd name="T23" fmla="*/ 2147483647 h 60"/>
                    <a:gd name="T24" fmla="*/ 2147483647 w 102"/>
                    <a:gd name="T25" fmla="*/ 2147483647 h 60"/>
                    <a:gd name="T26" fmla="*/ 2147483647 w 102"/>
                    <a:gd name="T27" fmla="*/ 2147483647 h 60"/>
                    <a:gd name="T28" fmla="*/ 2147483647 w 102"/>
                    <a:gd name="T29" fmla="*/ 2147483647 h 60"/>
                    <a:gd name="T30" fmla="*/ 2147483647 w 102"/>
                    <a:gd name="T31" fmla="*/ 2147483647 h 60"/>
                    <a:gd name="T32" fmla="*/ 2147483647 w 102"/>
                    <a:gd name="T33" fmla="*/ 2147483647 h 60"/>
                    <a:gd name="T34" fmla="*/ 2147483647 w 102"/>
                    <a:gd name="T35" fmla="*/ 2147483647 h 60"/>
                    <a:gd name="T36" fmla="*/ 2147483647 w 102"/>
                    <a:gd name="T37" fmla="*/ 2147483647 h 60"/>
                    <a:gd name="T38" fmla="*/ 2147483647 w 102"/>
                    <a:gd name="T39" fmla="*/ 2147483647 h 60"/>
                    <a:gd name="T40" fmla="*/ 2147483647 w 102"/>
                    <a:gd name="T41" fmla="*/ 2147483647 h 60"/>
                    <a:gd name="T42" fmla="*/ 2147483647 w 102"/>
                    <a:gd name="T43" fmla="*/ 2147483647 h 60"/>
                    <a:gd name="T44" fmla="*/ 2147483647 w 102"/>
                    <a:gd name="T45" fmla="*/ 2147483647 h 60"/>
                    <a:gd name="T46" fmla="*/ 0 w 102"/>
                    <a:gd name="T47" fmla="*/ 2147483647 h 60"/>
                    <a:gd name="T48" fmla="*/ 2147483647 w 102"/>
                    <a:gd name="T49" fmla="*/ 2147483647 h 60"/>
                    <a:gd name="T50" fmla="*/ 2147483647 w 102"/>
                    <a:gd name="T51" fmla="*/ 2147483647 h 60"/>
                    <a:gd name="T52" fmla="*/ 2147483647 w 102"/>
                    <a:gd name="T53" fmla="*/ 2147483647 h 60"/>
                    <a:gd name="T54" fmla="*/ 2147483647 w 102"/>
                    <a:gd name="T55" fmla="*/ 2147483647 h 60"/>
                    <a:gd name="T56" fmla="*/ 2147483647 w 102"/>
                    <a:gd name="T57" fmla="*/ 2147483647 h 60"/>
                    <a:gd name="T58" fmla="*/ 2147483647 w 102"/>
                    <a:gd name="T59" fmla="*/ 2147483647 h 60"/>
                    <a:gd name="T60" fmla="*/ 2147483647 w 102"/>
                    <a:gd name="T61" fmla="*/ 2147483647 h 60"/>
                    <a:gd name="T62" fmla="*/ 2147483647 w 102"/>
                    <a:gd name="T63" fmla="*/ 2147483647 h 60"/>
                    <a:gd name="T64" fmla="*/ 2147483647 w 102"/>
                    <a:gd name="T65" fmla="*/ 0 h 60"/>
                    <a:gd name="T66" fmla="*/ 2147483647 w 102"/>
                    <a:gd name="T67" fmla="*/ 0 h 60"/>
                    <a:gd name="T68" fmla="*/ 2147483647 w 102"/>
                    <a:gd name="T69" fmla="*/ 0 h 60"/>
                    <a:gd name="T70" fmla="*/ 2147483647 w 102"/>
                    <a:gd name="T71" fmla="*/ 0 h 60"/>
                    <a:gd name="T72" fmla="*/ 2147483647 w 102"/>
                    <a:gd name="T73" fmla="*/ 0 h 60"/>
                    <a:gd name="T74" fmla="*/ 2147483647 w 102"/>
                    <a:gd name="T75" fmla="*/ 0 h 60"/>
                    <a:gd name="T76" fmla="*/ 2147483647 w 102"/>
                    <a:gd name="T77" fmla="*/ 2147483647 h 60"/>
                    <a:gd name="T78" fmla="*/ 2147483647 w 102"/>
                    <a:gd name="T79" fmla="*/ 2147483647 h 60"/>
                    <a:gd name="T80" fmla="*/ 2147483647 w 102"/>
                    <a:gd name="T81" fmla="*/ 2147483647 h 60"/>
                    <a:gd name="T82" fmla="*/ 2147483647 w 102"/>
                    <a:gd name="T83" fmla="*/ 2147483647 h 60"/>
                    <a:gd name="T84" fmla="*/ 2147483647 w 102"/>
                    <a:gd name="T85" fmla="*/ 2147483647 h 60"/>
                    <a:gd name="T86" fmla="*/ 2147483647 w 102"/>
                    <a:gd name="T87" fmla="*/ 2147483647 h 60"/>
                    <a:gd name="T88" fmla="*/ 2147483647 w 102"/>
                    <a:gd name="T89" fmla="*/ 2147483647 h 60"/>
                    <a:gd name="T90" fmla="*/ 2147483647 w 102"/>
                    <a:gd name="T91" fmla="*/ 2147483647 h 60"/>
                    <a:gd name="T92" fmla="*/ 2147483647 w 102"/>
                    <a:gd name="T93" fmla="*/ 2147483647 h 60"/>
                    <a:gd name="T94" fmla="*/ 2147483647 w 102"/>
                    <a:gd name="T95" fmla="*/ 2147483647 h 60"/>
                    <a:gd name="T96" fmla="*/ 2147483647 w 102"/>
                    <a:gd name="T97" fmla="*/ 2147483647 h 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2" h="60">
                      <a:moveTo>
                        <a:pt x="76" y="40"/>
                      </a:moveTo>
                      <a:lnTo>
                        <a:pt x="75" y="41"/>
                      </a:lnTo>
                      <a:lnTo>
                        <a:pt x="72" y="45"/>
                      </a:lnTo>
                      <a:lnTo>
                        <a:pt x="68" y="46"/>
                      </a:lnTo>
                      <a:lnTo>
                        <a:pt x="66" y="42"/>
                      </a:lnTo>
                      <a:lnTo>
                        <a:pt x="64" y="35"/>
                      </a:lnTo>
                      <a:lnTo>
                        <a:pt x="61" y="30"/>
                      </a:lnTo>
                      <a:lnTo>
                        <a:pt x="58" y="27"/>
                      </a:lnTo>
                      <a:lnTo>
                        <a:pt x="56" y="31"/>
                      </a:lnTo>
                      <a:lnTo>
                        <a:pt x="55" y="38"/>
                      </a:lnTo>
                      <a:lnTo>
                        <a:pt x="55" y="44"/>
                      </a:lnTo>
                      <a:lnTo>
                        <a:pt x="53" y="47"/>
                      </a:lnTo>
                      <a:lnTo>
                        <a:pt x="48" y="47"/>
                      </a:lnTo>
                      <a:lnTo>
                        <a:pt x="42" y="47"/>
                      </a:lnTo>
                      <a:lnTo>
                        <a:pt x="38" y="52"/>
                      </a:lnTo>
                      <a:lnTo>
                        <a:pt x="38" y="57"/>
                      </a:lnTo>
                      <a:lnTo>
                        <a:pt x="38" y="60"/>
                      </a:lnTo>
                      <a:lnTo>
                        <a:pt x="37" y="57"/>
                      </a:lnTo>
                      <a:lnTo>
                        <a:pt x="33" y="54"/>
                      </a:lnTo>
                      <a:lnTo>
                        <a:pt x="27" y="50"/>
                      </a:lnTo>
                      <a:lnTo>
                        <a:pt x="22" y="48"/>
                      </a:lnTo>
                      <a:lnTo>
                        <a:pt x="15" y="48"/>
                      </a:lnTo>
                      <a:lnTo>
                        <a:pt x="6" y="48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3" y="25"/>
                      </a:lnTo>
                      <a:lnTo>
                        <a:pt x="35" y="19"/>
                      </a:lnTo>
                      <a:lnTo>
                        <a:pt x="46" y="12"/>
                      </a:lnTo>
                      <a:lnTo>
                        <a:pt x="55" y="7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6" y="0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93" y="0"/>
                      </a:lnTo>
                      <a:lnTo>
                        <a:pt x="98" y="2"/>
                      </a:lnTo>
                      <a:lnTo>
                        <a:pt x="102" y="6"/>
                      </a:lnTo>
                      <a:lnTo>
                        <a:pt x="99" y="10"/>
                      </a:lnTo>
                      <a:lnTo>
                        <a:pt x="95" y="15"/>
                      </a:lnTo>
                      <a:lnTo>
                        <a:pt x="93" y="17"/>
                      </a:lnTo>
                      <a:lnTo>
                        <a:pt x="93" y="19"/>
                      </a:lnTo>
                      <a:lnTo>
                        <a:pt x="91" y="24"/>
                      </a:lnTo>
                      <a:lnTo>
                        <a:pt x="89" y="31"/>
                      </a:lnTo>
                      <a:lnTo>
                        <a:pt x="86" y="35"/>
                      </a:lnTo>
                      <a:lnTo>
                        <a:pt x="81" y="39"/>
                      </a:lnTo>
                      <a:lnTo>
                        <a:pt x="76" y="4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1" name="Freeform 435"/>
                <p:cNvSpPr>
                  <a:spLocks/>
                </p:cNvSpPr>
                <p:nvPr/>
              </p:nvSpPr>
              <p:spPr bwMode="auto">
                <a:xfrm>
                  <a:off x="1987550" y="1982788"/>
                  <a:ext cx="92075" cy="80962"/>
                </a:xfrm>
                <a:custGeom>
                  <a:avLst/>
                  <a:gdLst>
                    <a:gd name="T0" fmla="*/ 2147483647 w 86"/>
                    <a:gd name="T1" fmla="*/ 2147483647 h 80"/>
                    <a:gd name="T2" fmla="*/ 2147483647 w 86"/>
                    <a:gd name="T3" fmla="*/ 0 h 80"/>
                    <a:gd name="T4" fmla="*/ 2147483647 w 86"/>
                    <a:gd name="T5" fmla="*/ 2147483647 h 80"/>
                    <a:gd name="T6" fmla="*/ 2147483647 w 86"/>
                    <a:gd name="T7" fmla="*/ 2147483647 h 80"/>
                    <a:gd name="T8" fmla="*/ 2147483647 w 86"/>
                    <a:gd name="T9" fmla="*/ 2147483647 h 80"/>
                    <a:gd name="T10" fmla="*/ 2147483647 w 86"/>
                    <a:gd name="T11" fmla="*/ 2147483647 h 80"/>
                    <a:gd name="T12" fmla="*/ 2147483647 w 86"/>
                    <a:gd name="T13" fmla="*/ 2147483647 h 80"/>
                    <a:gd name="T14" fmla="*/ 2147483647 w 86"/>
                    <a:gd name="T15" fmla="*/ 2147483647 h 80"/>
                    <a:gd name="T16" fmla="*/ 2147483647 w 86"/>
                    <a:gd name="T17" fmla="*/ 2147483647 h 80"/>
                    <a:gd name="T18" fmla="*/ 2147483647 w 86"/>
                    <a:gd name="T19" fmla="*/ 2147483647 h 80"/>
                    <a:gd name="T20" fmla="*/ 2147483647 w 86"/>
                    <a:gd name="T21" fmla="*/ 2147483647 h 80"/>
                    <a:gd name="T22" fmla="*/ 2147483647 w 86"/>
                    <a:gd name="T23" fmla="*/ 2147483647 h 80"/>
                    <a:gd name="T24" fmla="*/ 2147483647 w 86"/>
                    <a:gd name="T25" fmla="*/ 2147483647 h 80"/>
                    <a:gd name="T26" fmla="*/ 2147483647 w 86"/>
                    <a:gd name="T27" fmla="*/ 2147483647 h 80"/>
                    <a:gd name="T28" fmla="*/ 2147483647 w 86"/>
                    <a:gd name="T29" fmla="*/ 2147483647 h 80"/>
                    <a:gd name="T30" fmla="*/ 2147483647 w 86"/>
                    <a:gd name="T31" fmla="*/ 2147483647 h 80"/>
                    <a:gd name="T32" fmla="*/ 2147483647 w 86"/>
                    <a:gd name="T33" fmla="*/ 2147483647 h 80"/>
                    <a:gd name="T34" fmla="*/ 2147483647 w 86"/>
                    <a:gd name="T35" fmla="*/ 2147483647 h 80"/>
                    <a:gd name="T36" fmla="*/ 2147483647 w 86"/>
                    <a:gd name="T37" fmla="*/ 2147483647 h 80"/>
                    <a:gd name="T38" fmla="*/ 2147483647 w 86"/>
                    <a:gd name="T39" fmla="*/ 2147483647 h 80"/>
                    <a:gd name="T40" fmla="*/ 2147483647 w 86"/>
                    <a:gd name="T41" fmla="*/ 2147483647 h 80"/>
                    <a:gd name="T42" fmla="*/ 2147483647 w 86"/>
                    <a:gd name="T43" fmla="*/ 2147483647 h 80"/>
                    <a:gd name="T44" fmla="*/ 2147483647 w 86"/>
                    <a:gd name="T45" fmla="*/ 2147483647 h 80"/>
                    <a:gd name="T46" fmla="*/ 2147483647 w 86"/>
                    <a:gd name="T47" fmla="*/ 2147483647 h 80"/>
                    <a:gd name="T48" fmla="*/ 2147483647 w 86"/>
                    <a:gd name="T49" fmla="*/ 2147483647 h 80"/>
                    <a:gd name="T50" fmla="*/ 2147483647 w 86"/>
                    <a:gd name="T51" fmla="*/ 2147483647 h 80"/>
                    <a:gd name="T52" fmla="*/ 2147483647 w 86"/>
                    <a:gd name="T53" fmla="*/ 2147483647 h 80"/>
                    <a:gd name="T54" fmla="*/ 2147483647 w 86"/>
                    <a:gd name="T55" fmla="*/ 2147483647 h 80"/>
                    <a:gd name="T56" fmla="*/ 2147483647 w 86"/>
                    <a:gd name="T57" fmla="*/ 2147483647 h 80"/>
                    <a:gd name="T58" fmla="*/ 2147483647 w 86"/>
                    <a:gd name="T59" fmla="*/ 2147483647 h 80"/>
                    <a:gd name="T60" fmla="*/ 2147483647 w 86"/>
                    <a:gd name="T61" fmla="*/ 2147483647 h 80"/>
                    <a:gd name="T62" fmla="*/ 2147483647 w 86"/>
                    <a:gd name="T63" fmla="*/ 2147483647 h 80"/>
                    <a:gd name="T64" fmla="*/ 2147483647 w 86"/>
                    <a:gd name="T65" fmla="*/ 2147483647 h 80"/>
                    <a:gd name="T66" fmla="*/ 2147483647 w 86"/>
                    <a:gd name="T67" fmla="*/ 2147483647 h 8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6" h="80">
                      <a:moveTo>
                        <a:pt x="20" y="16"/>
                      </a:moveTo>
                      <a:lnTo>
                        <a:pt x="17" y="12"/>
                      </a:lnTo>
                      <a:lnTo>
                        <a:pt x="10" y="5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9"/>
                      </a:lnTo>
                      <a:lnTo>
                        <a:pt x="2" y="15"/>
                      </a:lnTo>
                      <a:lnTo>
                        <a:pt x="3" y="22"/>
                      </a:lnTo>
                      <a:lnTo>
                        <a:pt x="4" y="27"/>
                      </a:lnTo>
                      <a:lnTo>
                        <a:pt x="5" y="33"/>
                      </a:lnTo>
                      <a:lnTo>
                        <a:pt x="8" y="38"/>
                      </a:lnTo>
                      <a:lnTo>
                        <a:pt x="11" y="41"/>
                      </a:lnTo>
                      <a:lnTo>
                        <a:pt x="15" y="42"/>
                      </a:lnTo>
                      <a:lnTo>
                        <a:pt x="18" y="42"/>
                      </a:lnTo>
                      <a:lnTo>
                        <a:pt x="22" y="42"/>
                      </a:lnTo>
                      <a:lnTo>
                        <a:pt x="24" y="43"/>
                      </a:lnTo>
                      <a:lnTo>
                        <a:pt x="23" y="47"/>
                      </a:lnTo>
                      <a:lnTo>
                        <a:pt x="20" y="52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31" y="54"/>
                      </a:lnTo>
                      <a:lnTo>
                        <a:pt x="38" y="53"/>
                      </a:lnTo>
                      <a:lnTo>
                        <a:pt x="41" y="53"/>
                      </a:lnTo>
                      <a:lnTo>
                        <a:pt x="42" y="54"/>
                      </a:lnTo>
                      <a:lnTo>
                        <a:pt x="42" y="58"/>
                      </a:lnTo>
                      <a:lnTo>
                        <a:pt x="40" y="65"/>
                      </a:lnTo>
                      <a:lnTo>
                        <a:pt x="38" y="73"/>
                      </a:lnTo>
                      <a:lnTo>
                        <a:pt x="38" y="79"/>
                      </a:lnTo>
                      <a:lnTo>
                        <a:pt x="43" y="80"/>
                      </a:lnTo>
                      <a:lnTo>
                        <a:pt x="54" y="77"/>
                      </a:lnTo>
                      <a:lnTo>
                        <a:pt x="64" y="72"/>
                      </a:lnTo>
                      <a:lnTo>
                        <a:pt x="72" y="66"/>
                      </a:lnTo>
                      <a:lnTo>
                        <a:pt x="76" y="64"/>
                      </a:lnTo>
                      <a:lnTo>
                        <a:pt x="75" y="62"/>
                      </a:lnTo>
                      <a:lnTo>
                        <a:pt x="72" y="57"/>
                      </a:lnTo>
                      <a:lnTo>
                        <a:pt x="72" y="54"/>
                      </a:lnTo>
                      <a:lnTo>
                        <a:pt x="75" y="54"/>
                      </a:lnTo>
                      <a:lnTo>
                        <a:pt x="79" y="56"/>
                      </a:lnTo>
                      <a:lnTo>
                        <a:pt x="84" y="58"/>
                      </a:lnTo>
                      <a:lnTo>
                        <a:pt x="86" y="57"/>
                      </a:lnTo>
                      <a:lnTo>
                        <a:pt x="83" y="50"/>
                      </a:lnTo>
                      <a:lnTo>
                        <a:pt x="77" y="42"/>
                      </a:lnTo>
                      <a:lnTo>
                        <a:pt x="72" y="39"/>
                      </a:lnTo>
                      <a:lnTo>
                        <a:pt x="71" y="37"/>
                      </a:lnTo>
                      <a:lnTo>
                        <a:pt x="72" y="31"/>
                      </a:lnTo>
                      <a:lnTo>
                        <a:pt x="76" y="22"/>
                      </a:lnTo>
                      <a:lnTo>
                        <a:pt x="77" y="15"/>
                      </a:lnTo>
                      <a:lnTo>
                        <a:pt x="76" y="9"/>
                      </a:lnTo>
                      <a:lnTo>
                        <a:pt x="71" y="7"/>
                      </a:lnTo>
                      <a:lnTo>
                        <a:pt x="65" y="8"/>
                      </a:lnTo>
                      <a:lnTo>
                        <a:pt x="64" y="10"/>
                      </a:lnTo>
                      <a:lnTo>
                        <a:pt x="63" y="12"/>
                      </a:lnTo>
                      <a:lnTo>
                        <a:pt x="60" y="11"/>
                      </a:lnTo>
                      <a:lnTo>
                        <a:pt x="55" y="8"/>
                      </a:lnTo>
                      <a:lnTo>
                        <a:pt x="50" y="3"/>
                      </a:lnTo>
                      <a:lnTo>
                        <a:pt x="47" y="2"/>
                      </a:lnTo>
                      <a:lnTo>
                        <a:pt x="45" y="3"/>
                      </a:lnTo>
                      <a:lnTo>
                        <a:pt x="45" y="7"/>
                      </a:lnTo>
                      <a:lnTo>
                        <a:pt x="47" y="11"/>
                      </a:lnTo>
                      <a:lnTo>
                        <a:pt x="48" y="13"/>
                      </a:lnTo>
                      <a:lnTo>
                        <a:pt x="47" y="16"/>
                      </a:lnTo>
                      <a:lnTo>
                        <a:pt x="43" y="15"/>
                      </a:lnTo>
                      <a:lnTo>
                        <a:pt x="39" y="11"/>
                      </a:lnTo>
                      <a:lnTo>
                        <a:pt x="35" y="9"/>
                      </a:lnTo>
                      <a:lnTo>
                        <a:pt x="32" y="11"/>
                      </a:lnTo>
                      <a:lnTo>
                        <a:pt x="28" y="15"/>
                      </a:lnTo>
                      <a:lnTo>
                        <a:pt x="25" y="16"/>
                      </a:lnTo>
                      <a:lnTo>
                        <a:pt x="22" y="16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2" name="Freeform 436"/>
                <p:cNvSpPr>
                  <a:spLocks/>
                </p:cNvSpPr>
                <p:nvPr/>
              </p:nvSpPr>
              <p:spPr bwMode="auto">
                <a:xfrm>
                  <a:off x="2081213" y="2032000"/>
                  <a:ext cx="36512" cy="46038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2147483647 h 46"/>
                    <a:gd name="T8" fmla="*/ 2147483647 w 34"/>
                    <a:gd name="T9" fmla="*/ 2147483647 h 46"/>
                    <a:gd name="T10" fmla="*/ 2147483647 w 34"/>
                    <a:gd name="T11" fmla="*/ 2147483647 h 46"/>
                    <a:gd name="T12" fmla="*/ 2147483647 w 34"/>
                    <a:gd name="T13" fmla="*/ 2147483647 h 46"/>
                    <a:gd name="T14" fmla="*/ 0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0 h 46"/>
                    <a:gd name="T50" fmla="*/ 2147483647 w 34"/>
                    <a:gd name="T51" fmla="*/ 0 h 46"/>
                    <a:gd name="T52" fmla="*/ 2147483647 w 34"/>
                    <a:gd name="T53" fmla="*/ 0 h 46"/>
                    <a:gd name="T54" fmla="*/ 2147483647 w 34"/>
                    <a:gd name="T55" fmla="*/ 2147483647 h 46"/>
                    <a:gd name="T56" fmla="*/ 2147483647 w 34"/>
                    <a:gd name="T57" fmla="*/ 2147483647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4" h="46">
                      <a:moveTo>
                        <a:pt x="14" y="4"/>
                      </a:moveTo>
                      <a:lnTo>
                        <a:pt x="14" y="5"/>
                      </a:lnTo>
                      <a:lnTo>
                        <a:pt x="13" y="7"/>
                      </a:lnTo>
                      <a:lnTo>
                        <a:pt x="11" y="12"/>
                      </a:lnTo>
                      <a:lnTo>
                        <a:pt x="7" y="15"/>
                      </a:lnTo>
                      <a:lnTo>
                        <a:pt x="4" y="18"/>
                      </a:lnTo>
                      <a:lnTo>
                        <a:pt x="1" y="23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7" y="35"/>
                      </a:lnTo>
                      <a:lnTo>
                        <a:pt x="12" y="37"/>
                      </a:lnTo>
                      <a:lnTo>
                        <a:pt x="16" y="40"/>
                      </a:lnTo>
                      <a:lnTo>
                        <a:pt x="19" y="44"/>
                      </a:lnTo>
                      <a:lnTo>
                        <a:pt x="22" y="46"/>
                      </a:lnTo>
                      <a:lnTo>
                        <a:pt x="27" y="44"/>
                      </a:lnTo>
                      <a:lnTo>
                        <a:pt x="31" y="40"/>
                      </a:lnTo>
                      <a:lnTo>
                        <a:pt x="34" y="35"/>
                      </a:lnTo>
                      <a:lnTo>
                        <a:pt x="34" y="29"/>
                      </a:lnTo>
                      <a:lnTo>
                        <a:pt x="33" y="24"/>
                      </a:lnTo>
                      <a:lnTo>
                        <a:pt x="30" y="20"/>
                      </a:lnTo>
                      <a:lnTo>
                        <a:pt x="30" y="15"/>
                      </a:ln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3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3" name="Freeform 437"/>
                <p:cNvSpPr>
                  <a:spLocks/>
                </p:cNvSpPr>
                <p:nvPr/>
              </p:nvSpPr>
              <p:spPr bwMode="auto">
                <a:xfrm>
                  <a:off x="2071688" y="1968500"/>
                  <a:ext cx="215900" cy="103188"/>
                </a:xfrm>
                <a:custGeom>
                  <a:avLst/>
                  <a:gdLst>
                    <a:gd name="T0" fmla="*/ 2147483647 w 202"/>
                    <a:gd name="T1" fmla="*/ 2147483647 h 100"/>
                    <a:gd name="T2" fmla="*/ 2147483647 w 202"/>
                    <a:gd name="T3" fmla="*/ 2147483647 h 100"/>
                    <a:gd name="T4" fmla="*/ 2147483647 w 202"/>
                    <a:gd name="T5" fmla="*/ 2147483647 h 100"/>
                    <a:gd name="T6" fmla="*/ 2147483647 w 202"/>
                    <a:gd name="T7" fmla="*/ 2147483647 h 100"/>
                    <a:gd name="T8" fmla="*/ 2147483647 w 202"/>
                    <a:gd name="T9" fmla="*/ 2147483647 h 100"/>
                    <a:gd name="T10" fmla="*/ 2147483647 w 202"/>
                    <a:gd name="T11" fmla="*/ 2147483647 h 100"/>
                    <a:gd name="T12" fmla="*/ 2147483647 w 202"/>
                    <a:gd name="T13" fmla="*/ 2147483647 h 100"/>
                    <a:gd name="T14" fmla="*/ 2147483647 w 202"/>
                    <a:gd name="T15" fmla="*/ 2147483647 h 100"/>
                    <a:gd name="T16" fmla="*/ 2147483647 w 202"/>
                    <a:gd name="T17" fmla="*/ 2147483647 h 100"/>
                    <a:gd name="T18" fmla="*/ 2147483647 w 202"/>
                    <a:gd name="T19" fmla="*/ 2147483647 h 100"/>
                    <a:gd name="T20" fmla="*/ 2147483647 w 202"/>
                    <a:gd name="T21" fmla="*/ 2147483647 h 100"/>
                    <a:gd name="T22" fmla="*/ 2147483647 w 202"/>
                    <a:gd name="T23" fmla="*/ 2147483647 h 100"/>
                    <a:gd name="T24" fmla="*/ 2147483647 w 202"/>
                    <a:gd name="T25" fmla="*/ 2147483647 h 100"/>
                    <a:gd name="T26" fmla="*/ 2147483647 w 202"/>
                    <a:gd name="T27" fmla="*/ 2147483647 h 100"/>
                    <a:gd name="T28" fmla="*/ 2147483647 w 202"/>
                    <a:gd name="T29" fmla="*/ 2147483647 h 100"/>
                    <a:gd name="T30" fmla="*/ 2147483647 w 202"/>
                    <a:gd name="T31" fmla="*/ 2147483647 h 100"/>
                    <a:gd name="T32" fmla="*/ 2147483647 w 202"/>
                    <a:gd name="T33" fmla="*/ 2147483647 h 100"/>
                    <a:gd name="T34" fmla="*/ 2147483647 w 202"/>
                    <a:gd name="T35" fmla="*/ 2147483647 h 100"/>
                    <a:gd name="T36" fmla="*/ 2147483647 w 202"/>
                    <a:gd name="T37" fmla="*/ 2147483647 h 100"/>
                    <a:gd name="T38" fmla="*/ 2147483647 w 202"/>
                    <a:gd name="T39" fmla="*/ 2147483647 h 100"/>
                    <a:gd name="T40" fmla="*/ 2147483647 w 202"/>
                    <a:gd name="T41" fmla="*/ 2147483647 h 100"/>
                    <a:gd name="T42" fmla="*/ 2147483647 w 202"/>
                    <a:gd name="T43" fmla="*/ 2147483647 h 100"/>
                    <a:gd name="T44" fmla="*/ 2147483647 w 202"/>
                    <a:gd name="T45" fmla="*/ 2147483647 h 100"/>
                    <a:gd name="T46" fmla="*/ 2147483647 w 202"/>
                    <a:gd name="T47" fmla="*/ 2147483647 h 100"/>
                    <a:gd name="T48" fmla="*/ 2147483647 w 202"/>
                    <a:gd name="T49" fmla="*/ 2147483647 h 100"/>
                    <a:gd name="T50" fmla="*/ 2147483647 w 202"/>
                    <a:gd name="T51" fmla="*/ 2147483647 h 100"/>
                    <a:gd name="T52" fmla="*/ 2147483647 w 202"/>
                    <a:gd name="T53" fmla="*/ 2147483647 h 100"/>
                    <a:gd name="T54" fmla="*/ 0 w 202"/>
                    <a:gd name="T55" fmla="*/ 2147483647 h 100"/>
                    <a:gd name="T56" fmla="*/ 2147483647 w 202"/>
                    <a:gd name="T57" fmla="*/ 2147483647 h 100"/>
                    <a:gd name="T58" fmla="*/ 2147483647 w 202"/>
                    <a:gd name="T59" fmla="*/ 0 h 100"/>
                    <a:gd name="T60" fmla="*/ 2147483647 w 202"/>
                    <a:gd name="T61" fmla="*/ 2147483647 h 100"/>
                    <a:gd name="T62" fmla="*/ 2147483647 w 202"/>
                    <a:gd name="T63" fmla="*/ 2147483647 h 100"/>
                    <a:gd name="T64" fmla="*/ 2147483647 w 202"/>
                    <a:gd name="T65" fmla="*/ 2147483647 h 100"/>
                    <a:gd name="T66" fmla="*/ 2147483647 w 202"/>
                    <a:gd name="T67" fmla="*/ 2147483647 h 100"/>
                    <a:gd name="T68" fmla="*/ 2147483647 w 202"/>
                    <a:gd name="T69" fmla="*/ 2147483647 h 100"/>
                    <a:gd name="T70" fmla="*/ 2147483647 w 202"/>
                    <a:gd name="T71" fmla="*/ 2147483647 h 100"/>
                    <a:gd name="T72" fmla="*/ 2147483647 w 202"/>
                    <a:gd name="T73" fmla="*/ 2147483647 h 100"/>
                    <a:gd name="T74" fmla="*/ 2147483647 w 202"/>
                    <a:gd name="T75" fmla="*/ 2147483647 h 100"/>
                    <a:gd name="T76" fmla="*/ 2147483647 w 202"/>
                    <a:gd name="T77" fmla="*/ 2147483647 h 100"/>
                    <a:gd name="T78" fmla="*/ 2147483647 w 202"/>
                    <a:gd name="T79" fmla="*/ 2147483647 h 100"/>
                    <a:gd name="T80" fmla="*/ 2147483647 w 202"/>
                    <a:gd name="T81" fmla="*/ 2147483647 h 100"/>
                    <a:gd name="T82" fmla="*/ 2147483647 w 202"/>
                    <a:gd name="T83" fmla="*/ 2147483647 h 100"/>
                    <a:gd name="T84" fmla="*/ 2147483647 w 202"/>
                    <a:gd name="T85" fmla="*/ 2147483647 h 100"/>
                    <a:gd name="T86" fmla="*/ 2147483647 w 202"/>
                    <a:gd name="T87" fmla="*/ 2147483647 h 1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202" h="100">
                      <a:moveTo>
                        <a:pt x="166" y="28"/>
                      </a:moveTo>
                      <a:lnTo>
                        <a:pt x="169" y="29"/>
                      </a:lnTo>
                      <a:lnTo>
                        <a:pt x="176" y="30"/>
                      </a:lnTo>
                      <a:lnTo>
                        <a:pt x="184" y="33"/>
                      </a:lnTo>
                      <a:lnTo>
                        <a:pt x="191" y="37"/>
                      </a:lnTo>
                      <a:lnTo>
                        <a:pt x="196" y="41"/>
                      </a:lnTo>
                      <a:lnTo>
                        <a:pt x="198" y="46"/>
                      </a:lnTo>
                      <a:lnTo>
                        <a:pt x="201" y="52"/>
                      </a:lnTo>
                      <a:lnTo>
                        <a:pt x="201" y="60"/>
                      </a:lnTo>
                      <a:lnTo>
                        <a:pt x="201" y="67"/>
                      </a:lnTo>
                      <a:lnTo>
                        <a:pt x="202" y="69"/>
                      </a:lnTo>
                      <a:lnTo>
                        <a:pt x="201" y="73"/>
                      </a:lnTo>
                      <a:lnTo>
                        <a:pt x="196" y="76"/>
                      </a:lnTo>
                      <a:lnTo>
                        <a:pt x="190" y="81"/>
                      </a:lnTo>
                      <a:lnTo>
                        <a:pt x="186" y="84"/>
                      </a:lnTo>
                      <a:lnTo>
                        <a:pt x="180" y="85"/>
                      </a:lnTo>
                      <a:lnTo>
                        <a:pt x="172" y="85"/>
                      </a:lnTo>
                      <a:lnTo>
                        <a:pt x="166" y="84"/>
                      </a:lnTo>
                      <a:lnTo>
                        <a:pt x="163" y="83"/>
                      </a:lnTo>
                      <a:lnTo>
                        <a:pt x="160" y="84"/>
                      </a:lnTo>
                      <a:lnTo>
                        <a:pt x="156" y="88"/>
                      </a:lnTo>
                      <a:lnTo>
                        <a:pt x="152" y="90"/>
                      </a:lnTo>
                      <a:lnTo>
                        <a:pt x="148" y="91"/>
                      </a:lnTo>
                      <a:lnTo>
                        <a:pt x="142" y="92"/>
                      </a:lnTo>
                      <a:lnTo>
                        <a:pt x="136" y="92"/>
                      </a:lnTo>
                      <a:lnTo>
                        <a:pt x="130" y="93"/>
                      </a:lnTo>
                      <a:lnTo>
                        <a:pt x="125" y="93"/>
                      </a:lnTo>
                      <a:lnTo>
                        <a:pt x="120" y="94"/>
                      </a:lnTo>
                      <a:lnTo>
                        <a:pt x="116" y="96"/>
                      </a:lnTo>
                      <a:lnTo>
                        <a:pt x="111" y="98"/>
                      </a:lnTo>
                      <a:lnTo>
                        <a:pt x="106" y="99"/>
                      </a:lnTo>
                      <a:lnTo>
                        <a:pt x="100" y="100"/>
                      </a:lnTo>
                      <a:lnTo>
                        <a:pt x="92" y="100"/>
                      </a:lnTo>
                      <a:lnTo>
                        <a:pt x="84" y="99"/>
                      </a:lnTo>
                      <a:lnTo>
                        <a:pt x="77" y="99"/>
                      </a:lnTo>
                      <a:lnTo>
                        <a:pt x="73" y="97"/>
                      </a:lnTo>
                      <a:lnTo>
                        <a:pt x="68" y="93"/>
                      </a:lnTo>
                      <a:lnTo>
                        <a:pt x="63" y="90"/>
                      </a:lnTo>
                      <a:lnTo>
                        <a:pt x="58" y="85"/>
                      </a:lnTo>
                      <a:lnTo>
                        <a:pt x="53" y="79"/>
                      </a:lnTo>
                      <a:lnTo>
                        <a:pt x="52" y="71"/>
                      </a:lnTo>
                      <a:lnTo>
                        <a:pt x="53" y="61"/>
                      </a:lnTo>
                      <a:lnTo>
                        <a:pt x="53" y="54"/>
                      </a:lnTo>
                      <a:lnTo>
                        <a:pt x="53" y="48"/>
                      </a:lnTo>
                      <a:lnTo>
                        <a:pt x="51" y="44"/>
                      </a:lnTo>
                      <a:lnTo>
                        <a:pt x="49" y="39"/>
                      </a:lnTo>
                      <a:lnTo>
                        <a:pt x="46" y="35"/>
                      </a:lnTo>
                      <a:lnTo>
                        <a:pt x="42" y="32"/>
                      </a:lnTo>
                      <a:lnTo>
                        <a:pt x="36" y="32"/>
                      </a:lnTo>
                      <a:lnTo>
                        <a:pt x="30" y="33"/>
                      </a:lnTo>
                      <a:lnTo>
                        <a:pt x="28" y="35"/>
                      </a:lnTo>
                      <a:lnTo>
                        <a:pt x="24" y="35"/>
                      </a:lnTo>
                      <a:lnTo>
                        <a:pt x="20" y="31"/>
                      </a:lnTo>
                      <a:lnTo>
                        <a:pt x="12" y="25"/>
                      </a:lnTo>
                      <a:lnTo>
                        <a:pt x="5" y="22"/>
                      </a:lnTo>
                      <a:lnTo>
                        <a:pt x="0" y="16"/>
                      </a:lnTo>
                      <a:lnTo>
                        <a:pt x="1" y="9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0" y="6"/>
                      </a:lnTo>
                      <a:lnTo>
                        <a:pt x="34" y="12"/>
                      </a:lnTo>
                      <a:lnTo>
                        <a:pt x="37" y="17"/>
                      </a:lnTo>
                      <a:lnTo>
                        <a:pt x="43" y="21"/>
                      </a:lnTo>
                      <a:lnTo>
                        <a:pt x="49" y="20"/>
                      </a:lnTo>
                      <a:lnTo>
                        <a:pt x="52" y="16"/>
                      </a:lnTo>
                      <a:lnTo>
                        <a:pt x="54" y="13"/>
                      </a:lnTo>
                      <a:lnTo>
                        <a:pt x="59" y="12"/>
                      </a:lnTo>
                      <a:lnTo>
                        <a:pt x="63" y="13"/>
                      </a:lnTo>
                      <a:lnTo>
                        <a:pt x="67" y="13"/>
                      </a:lnTo>
                      <a:lnTo>
                        <a:pt x="69" y="16"/>
                      </a:lnTo>
                      <a:lnTo>
                        <a:pt x="70" y="21"/>
                      </a:lnTo>
                      <a:lnTo>
                        <a:pt x="73" y="29"/>
                      </a:lnTo>
                      <a:lnTo>
                        <a:pt x="80" y="36"/>
                      </a:lnTo>
                      <a:lnTo>
                        <a:pt x="85" y="43"/>
                      </a:lnTo>
                      <a:lnTo>
                        <a:pt x="88" y="50"/>
                      </a:lnTo>
                      <a:lnTo>
                        <a:pt x="91" y="53"/>
                      </a:lnTo>
                      <a:lnTo>
                        <a:pt x="100" y="52"/>
                      </a:lnTo>
                      <a:lnTo>
                        <a:pt x="111" y="51"/>
                      </a:lnTo>
                      <a:lnTo>
                        <a:pt x="119" y="52"/>
                      </a:lnTo>
                      <a:lnTo>
                        <a:pt x="123" y="53"/>
                      </a:lnTo>
                      <a:lnTo>
                        <a:pt x="128" y="51"/>
                      </a:lnTo>
                      <a:lnTo>
                        <a:pt x="133" y="46"/>
                      </a:lnTo>
                      <a:lnTo>
                        <a:pt x="138" y="41"/>
                      </a:lnTo>
                      <a:lnTo>
                        <a:pt x="143" y="37"/>
                      </a:lnTo>
                      <a:lnTo>
                        <a:pt x="149" y="32"/>
                      </a:lnTo>
                      <a:lnTo>
                        <a:pt x="154" y="29"/>
                      </a:lnTo>
                      <a:lnTo>
                        <a:pt x="166" y="2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4" name="Freeform 438"/>
                <p:cNvSpPr>
                  <a:spLocks/>
                </p:cNvSpPr>
                <p:nvPr/>
              </p:nvSpPr>
              <p:spPr bwMode="auto">
                <a:xfrm>
                  <a:off x="1901825" y="1903413"/>
                  <a:ext cx="44450" cy="38100"/>
                </a:xfrm>
                <a:custGeom>
                  <a:avLst/>
                  <a:gdLst>
                    <a:gd name="T0" fmla="*/ 2147483647 w 40"/>
                    <a:gd name="T1" fmla="*/ 2147483647 h 37"/>
                    <a:gd name="T2" fmla="*/ 2147483647 w 40"/>
                    <a:gd name="T3" fmla="*/ 2147483647 h 37"/>
                    <a:gd name="T4" fmla="*/ 2147483647 w 40"/>
                    <a:gd name="T5" fmla="*/ 2147483647 h 37"/>
                    <a:gd name="T6" fmla="*/ 2147483647 w 40"/>
                    <a:gd name="T7" fmla="*/ 2147483647 h 37"/>
                    <a:gd name="T8" fmla="*/ 2147483647 w 40"/>
                    <a:gd name="T9" fmla="*/ 2147483647 h 37"/>
                    <a:gd name="T10" fmla="*/ 2147483647 w 40"/>
                    <a:gd name="T11" fmla="*/ 2147483647 h 37"/>
                    <a:gd name="T12" fmla="*/ 2147483647 w 40"/>
                    <a:gd name="T13" fmla="*/ 2147483647 h 37"/>
                    <a:gd name="T14" fmla="*/ 2147483647 w 40"/>
                    <a:gd name="T15" fmla="*/ 2147483647 h 37"/>
                    <a:gd name="T16" fmla="*/ 2147483647 w 40"/>
                    <a:gd name="T17" fmla="*/ 2147483647 h 37"/>
                    <a:gd name="T18" fmla="*/ 2147483647 w 40"/>
                    <a:gd name="T19" fmla="*/ 2147483647 h 37"/>
                    <a:gd name="T20" fmla="*/ 2147483647 w 40"/>
                    <a:gd name="T21" fmla="*/ 2147483647 h 37"/>
                    <a:gd name="T22" fmla="*/ 2147483647 w 40"/>
                    <a:gd name="T23" fmla="*/ 2147483647 h 37"/>
                    <a:gd name="T24" fmla="*/ 2147483647 w 40"/>
                    <a:gd name="T25" fmla="*/ 2147483647 h 37"/>
                    <a:gd name="T26" fmla="*/ 2147483647 w 40"/>
                    <a:gd name="T27" fmla="*/ 2147483647 h 37"/>
                    <a:gd name="T28" fmla="*/ 0 w 40"/>
                    <a:gd name="T29" fmla="*/ 2147483647 h 37"/>
                    <a:gd name="T30" fmla="*/ 2147483647 w 40"/>
                    <a:gd name="T31" fmla="*/ 2147483647 h 37"/>
                    <a:gd name="T32" fmla="*/ 2147483647 w 40"/>
                    <a:gd name="T33" fmla="*/ 2147483647 h 37"/>
                    <a:gd name="T34" fmla="*/ 2147483647 w 40"/>
                    <a:gd name="T35" fmla="*/ 2147483647 h 37"/>
                    <a:gd name="T36" fmla="*/ 2147483647 w 40"/>
                    <a:gd name="T37" fmla="*/ 2147483647 h 37"/>
                    <a:gd name="T38" fmla="*/ 2147483647 w 40"/>
                    <a:gd name="T39" fmla="*/ 0 h 37"/>
                    <a:gd name="T40" fmla="*/ 2147483647 w 40"/>
                    <a:gd name="T41" fmla="*/ 2147483647 h 37"/>
                    <a:gd name="T42" fmla="*/ 2147483647 w 40"/>
                    <a:gd name="T43" fmla="*/ 2147483647 h 37"/>
                    <a:gd name="T44" fmla="*/ 2147483647 w 40"/>
                    <a:gd name="T45" fmla="*/ 2147483647 h 37"/>
                    <a:gd name="T46" fmla="*/ 2147483647 w 40"/>
                    <a:gd name="T47" fmla="*/ 2147483647 h 37"/>
                    <a:gd name="T48" fmla="*/ 2147483647 w 40"/>
                    <a:gd name="T49" fmla="*/ 2147483647 h 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7">
                      <a:moveTo>
                        <a:pt x="38" y="20"/>
                      </a:moveTo>
                      <a:lnTo>
                        <a:pt x="37" y="21"/>
                      </a:lnTo>
                      <a:lnTo>
                        <a:pt x="35" y="26"/>
                      </a:lnTo>
                      <a:lnTo>
                        <a:pt x="32" y="30"/>
                      </a:lnTo>
                      <a:lnTo>
                        <a:pt x="28" y="34"/>
                      </a:lnTo>
                      <a:lnTo>
                        <a:pt x="24" y="36"/>
                      </a:lnTo>
                      <a:lnTo>
                        <a:pt x="19" y="37"/>
                      </a:lnTo>
                      <a:lnTo>
                        <a:pt x="14" y="37"/>
                      </a:lnTo>
                      <a:lnTo>
                        <a:pt x="13" y="37"/>
                      </a:lnTo>
                      <a:lnTo>
                        <a:pt x="12" y="36"/>
                      </a:lnTo>
                      <a:lnTo>
                        <a:pt x="11" y="34"/>
                      </a:lnTo>
                      <a:lnTo>
                        <a:pt x="9" y="32"/>
                      </a:lnTo>
                      <a:lnTo>
                        <a:pt x="5" y="28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6" y="12"/>
                      </a:lnTo>
                      <a:lnTo>
                        <a:pt x="12" y="7"/>
                      </a:lnTo>
                      <a:lnTo>
                        <a:pt x="17" y="3"/>
                      </a:lnTo>
                      <a:lnTo>
                        <a:pt x="20" y="0"/>
                      </a:lnTo>
                      <a:lnTo>
                        <a:pt x="25" y="2"/>
                      </a:lnTo>
                      <a:lnTo>
                        <a:pt x="32" y="4"/>
                      </a:lnTo>
                      <a:lnTo>
                        <a:pt x="37" y="7"/>
                      </a:lnTo>
                      <a:lnTo>
                        <a:pt x="4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5" name="Freeform 439"/>
                <p:cNvSpPr>
                  <a:spLocks/>
                </p:cNvSpPr>
                <p:nvPr/>
              </p:nvSpPr>
              <p:spPr bwMode="auto">
                <a:xfrm flipV="1">
                  <a:off x="2071688" y="1662113"/>
                  <a:ext cx="215900" cy="323850"/>
                </a:xfrm>
                <a:custGeom>
                  <a:avLst/>
                  <a:gdLst>
                    <a:gd name="T0" fmla="*/ 2147483647 w 201"/>
                    <a:gd name="T1" fmla="*/ 2147483647 h 319"/>
                    <a:gd name="T2" fmla="*/ 2147483647 w 201"/>
                    <a:gd name="T3" fmla="*/ 2147483647 h 319"/>
                    <a:gd name="T4" fmla="*/ 2147483647 w 201"/>
                    <a:gd name="T5" fmla="*/ 2147483647 h 319"/>
                    <a:gd name="T6" fmla="*/ 2147483647 w 201"/>
                    <a:gd name="T7" fmla="*/ 2147483647 h 319"/>
                    <a:gd name="T8" fmla="*/ 2147483647 w 201"/>
                    <a:gd name="T9" fmla="*/ 2147483647 h 319"/>
                    <a:gd name="T10" fmla="*/ 2147483647 w 201"/>
                    <a:gd name="T11" fmla="*/ 2147483647 h 319"/>
                    <a:gd name="T12" fmla="*/ 2147483647 w 201"/>
                    <a:gd name="T13" fmla="*/ 2147483647 h 319"/>
                    <a:gd name="T14" fmla="*/ 2147483647 w 201"/>
                    <a:gd name="T15" fmla="*/ 2147483647 h 319"/>
                    <a:gd name="T16" fmla="*/ 2147483647 w 201"/>
                    <a:gd name="T17" fmla="*/ 2147483647 h 319"/>
                    <a:gd name="T18" fmla="*/ 2147483647 w 201"/>
                    <a:gd name="T19" fmla="*/ 2147483647 h 319"/>
                    <a:gd name="T20" fmla="*/ 2147483647 w 201"/>
                    <a:gd name="T21" fmla="*/ 2147483647 h 319"/>
                    <a:gd name="T22" fmla="*/ 2147483647 w 201"/>
                    <a:gd name="T23" fmla="*/ 2147483647 h 319"/>
                    <a:gd name="T24" fmla="*/ 2147483647 w 201"/>
                    <a:gd name="T25" fmla="*/ 2147483647 h 319"/>
                    <a:gd name="T26" fmla="*/ 2147483647 w 201"/>
                    <a:gd name="T27" fmla="*/ 2147483647 h 319"/>
                    <a:gd name="T28" fmla="*/ 2147483647 w 201"/>
                    <a:gd name="T29" fmla="*/ 2147483647 h 319"/>
                    <a:gd name="T30" fmla="*/ 2147483647 w 201"/>
                    <a:gd name="T31" fmla="*/ 2147483647 h 319"/>
                    <a:gd name="T32" fmla="*/ 2147483647 w 201"/>
                    <a:gd name="T33" fmla="*/ 2147483647 h 319"/>
                    <a:gd name="T34" fmla="*/ 2147483647 w 201"/>
                    <a:gd name="T35" fmla="*/ 2147483647 h 319"/>
                    <a:gd name="T36" fmla="*/ 2147483647 w 201"/>
                    <a:gd name="T37" fmla="*/ 2147483647 h 319"/>
                    <a:gd name="T38" fmla="*/ 2147483647 w 201"/>
                    <a:gd name="T39" fmla="*/ 2147483647 h 319"/>
                    <a:gd name="T40" fmla="*/ 2147483647 w 201"/>
                    <a:gd name="T41" fmla="*/ 2147483647 h 319"/>
                    <a:gd name="T42" fmla="*/ 2147483647 w 201"/>
                    <a:gd name="T43" fmla="*/ 2147483647 h 319"/>
                    <a:gd name="T44" fmla="*/ 2147483647 w 201"/>
                    <a:gd name="T45" fmla="*/ 2147483647 h 319"/>
                    <a:gd name="T46" fmla="*/ 2147483647 w 201"/>
                    <a:gd name="T47" fmla="*/ 2147483647 h 319"/>
                    <a:gd name="T48" fmla="*/ 2147483647 w 201"/>
                    <a:gd name="T49" fmla="*/ 2147483647 h 319"/>
                    <a:gd name="T50" fmla="*/ 2147483647 w 201"/>
                    <a:gd name="T51" fmla="*/ 0 h 319"/>
                    <a:gd name="T52" fmla="*/ 2147483647 w 201"/>
                    <a:gd name="T53" fmla="*/ 2147483647 h 319"/>
                    <a:gd name="T54" fmla="*/ 2147483647 w 201"/>
                    <a:gd name="T55" fmla="*/ 2147483647 h 319"/>
                    <a:gd name="T56" fmla="*/ 2147483647 w 201"/>
                    <a:gd name="T57" fmla="*/ 2147483647 h 319"/>
                    <a:gd name="T58" fmla="*/ 2147483647 w 201"/>
                    <a:gd name="T59" fmla="*/ 2147483647 h 319"/>
                    <a:gd name="T60" fmla="*/ 2147483647 w 201"/>
                    <a:gd name="T61" fmla="*/ 2147483647 h 319"/>
                    <a:gd name="T62" fmla="*/ 2147483647 w 201"/>
                    <a:gd name="T63" fmla="*/ 2147483647 h 319"/>
                    <a:gd name="T64" fmla="*/ 2147483647 w 201"/>
                    <a:gd name="T65" fmla="*/ 2147483647 h 319"/>
                    <a:gd name="T66" fmla="*/ 2147483647 w 201"/>
                    <a:gd name="T67" fmla="*/ 2147483647 h 319"/>
                    <a:gd name="T68" fmla="*/ 2147483647 w 201"/>
                    <a:gd name="T69" fmla="*/ 2147483647 h 319"/>
                    <a:gd name="T70" fmla="*/ 2147483647 w 201"/>
                    <a:gd name="T71" fmla="*/ 2147483647 h 319"/>
                    <a:gd name="T72" fmla="*/ 2147483647 w 201"/>
                    <a:gd name="T73" fmla="*/ 2147483647 h 319"/>
                    <a:gd name="T74" fmla="*/ 2147483647 w 201"/>
                    <a:gd name="T75" fmla="*/ 2147483647 h 319"/>
                    <a:gd name="T76" fmla="*/ 2147483647 w 201"/>
                    <a:gd name="T77" fmla="*/ 2147483647 h 319"/>
                    <a:gd name="T78" fmla="*/ 2147483647 w 201"/>
                    <a:gd name="T79" fmla="*/ 2147483647 h 319"/>
                    <a:gd name="T80" fmla="*/ 2147483647 w 201"/>
                    <a:gd name="T81" fmla="*/ 2147483647 h 319"/>
                    <a:gd name="T82" fmla="*/ 2147483647 w 201"/>
                    <a:gd name="T83" fmla="*/ 2147483647 h 319"/>
                    <a:gd name="T84" fmla="*/ 2147483647 w 201"/>
                    <a:gd name="T85" fmla="*/ 2147483647 h 319"/>
                    <a:gd name="T86" fmla="*/ 0 w 201"/>
                    <a:gd name="T87" fmla="*/ 2147483647 h 319"/>
                    <a:gd name="T88" fmla="*/ 2147483647 w 201"/>
                    <a:gd name="T89" fmla="*/ 2147483647 h 319"/>
                    <a:gd name="T90" fmla="*/ 2147483647 w 201"/>
                    <a:gd name="T91" fmla="*/ 2147483647 h 319"/>
                    <a:gd name="T92" fmla="*/ 2147483647 w 201"/>
                    <a:gd name="T93" fmla="*/ 2147483647 h 319"/>
                    <a:gd name="T94" fmla="*/ 2147483647 w 201"/>
                    <a:gd name="T95" fmla="*/ 2147483647 h 319"/>
                    <a:gd name="T96" fmla="*/ 2147483647 w 201"/>
                    <a:gd name="T97" fmla="*/ 2147483647 h 319"/>
                    <a:gd name="T98" fmla="*/ 2147483647 w 201"/>
                    <a:gd name="T99" fmla="*/ 2147483647 h 319"/>
                    <a:gd name="T100" fmla="*/ 2147483647 w 201"/>
                    <a:gd name="T101" fmla="*/ 2147483647 h 319"/>
                    <a:gd name="T102" fmla="*/ 2147483647 w 201"/>
                    <a:gd name="T103" fmla="*/ 2147483647 h 319"/>
                    <a:gd name="T104" fmla="*/ 2147483647 w 201"/>
                    <a:gd name="T105" fmla="*/ 2147483647 h 319"/>
                    <a:gd name="T106" fmla="*/ 2147483647 w 201"/>
                    <a:gd name="T107" fmla="*/ 2147483647 h 319"/>
                    <a:gd name="T108" fmla="*/ 2147483647 w 201"/>
                    <a:gd name="T109" fmla="*/ 2147483647 h 319"/>
                    <a:gd name="T110" fmla="*/ 2147483647 w 201"/>
                    <a:gd name="T111" fmla="*/ 2147483647 h 3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01" h="319">
                      <a:moveTo>
                        <a:pt x="84" y="267"/>
                      </a:moveTo>
                      <a:lnTo>
                        <a:pt x="88" y="270"/>
                      </a:lnTo>
                      <a:lnTo>
                        <a:pt x="93" y="277"/>
                      </a:lnTo>
                      <a:lnTo>
                        <a:pt x="97" y="283"/>
                      </a:lnTo>
                      <a:lnTo>
                        <a:pt x="95" y="290"/>
                      </a:lnTo>
                      <a:lnTo>
                        <a:pt x="88" y="294"/>
                      </a:lnTo>
                      <a:lnTo>
                        <a:pt x="82" y="296"/>
                      </a:lnTo>
                      <a:lnTo>
                        <a:pt x="78" y="301"/>
                      </a:lnTo>
                      <a:lnTo>
                        <a:pt x="80" y="308"/>
                      </a:lnTo>
                      <a:lnTo>
                        <a:pt x="82" y="315"/>
                      </a:lnTo>
                      <a:lnTo>
                        <a:pt x="85" y="318"/>
                      </a:lnTo>
                      <a:lnTo>
                        <a:pt x="92" y="319"/>
                      </a:lnTo>
                      <a:lnTo>
                        <a:pt x="104" y="319"/>
                      </a:lnTo>
                      <a:lnTo>
                        <a:pt x="116" y="319"/>
                      </a:lnTo>
                      <a:lnTo>
                        <a:pt x="123" y="318"/>
                      </a:lnTo>
                      <a:lnTo>
                        <a:pt x="129" y="316"/>
                      </a:lnTo>
                      <a:lnTo>
                        <a:pt x="136" y="312"/>
                      </a:lnTo>
                      <a:lnTo>
                        <a:pt x="144" y="309"/>
                      </a:lnTo>
                      <a:lnTo>
                        <a:pt x="151" y="305"/>
                      </a:lnTo>
                      <a:lnTo>
                        <a:pt x="158" y="304"/>
                      </a:lnTo>
                      <a:lnTo>
                        <a:pt x="164" y="304"/>
                      </a:lnTo>
                      <a:lnTo>
                        <a:pt x="171" y="306"/>
                      </a:lnTo>
                      <a:lnTo>
                        <a:pt x="176" y="306"/>
                      </a:lnTo>
                      <a:lnTo>
                        <a:pt x="182" y="305"/>
                      </a:lnTo>
                      <a:lnTo>
                        <a:pt x="187" y="300"/>
                      </a:lnTo>
                      <a:lnTo>
                        <a:pt x="191" y="294"/>
                      </a:lnTo>
                      <a:lnTo>
                        <a:pt x="197" y="289"/>
                      </a:lnTo>
                      <a:lnTo>
                        <a:pt x="198" y="285"/>
                      </a:lnTo>
                      <a:lnTo>
                        <a:pt x="191" y="279"/>
                      </a:lnTo>
                      <a:lnTo>
                        <a:pt x="180" y="273"/>
                      </a:lnTo>
                      <a:lnTo>
                        <a:pt x="173" y="270"/>
                      </a:lnTo>
                      <a:lnTo>
                        <a:pt x="169" y="266"/>
                      </a:lnTo>
                      <a:lnTo>
                        <a:pt x="172" y="263"/>
                      </a:lnTo>
                      <a:lnTo>
                        <a:pt x="177" y="259"/>
                      </a:lnTo>
                      <a:lnTo>
                        <a:pt x="181" y="256"/>
                      </a:lnTo>
                      <a:lnTo>
                        <a:pt x="182" y="251"/>
                      </a:lnTo>
                      <a:lnTo>
                        <a:pt x="182" y="244"/>
                      </a:lnTo>
                      <a:lnTo>
                        <a:pt x="180" y="238"/>
                      </a:lnTo>
                      <a:lnTo>
                        <a:pt x="179" y="235"/>
                      </a:lnTo>
                      <a:lnTo>
                        <a:pt x="179" y="232"/>
                      </a:lnTo>
                      <a:lnTo>
                        <a:pt x="182" y="227"/>
                      </a:lnTo>
                      <a:lnTo>
                        <a:pt x="188" y="219"/>
                      </a:lnTo>
                      <a:lnTo>
                        <a:pt x="195" y="209"/>
                      </a:lnTo>
                      <a:lnTo>
                        <a:pt x="197" y="197"/>
                      </a:lnTo>
                      <a:lnTo>
                        <a:pt x="190" y="187"/>
                      </a:lnTo>
                      <a:lnTo>
                        <a:pt x="177" y="179"/>
                      </a:lnTo>
                      <a:lnTo>
                        <a:pt x="168" y="173"/>
                      </a:lnTo>
                      <a:lnTo>
                        <a:pt x="165" y="168"/>
                      </a:lnTo>
                      <a:lnTo>
                        <a:pt x="168" y="162"/>
                      </a:lnTo>
                      <a:lnTo>
                        <a:pt x="177" y="156"/>
                      </a:lnTo>
                      <a:lnTo>
                        <a:pt x="188" y="149"/>
                      </a:lnTo>
                      <a:lnTo>
                        <a:pt x="195" y="139"/>
                      </a:lnTo>
                      <a:lnTo>
                        <a:pt x="195" y="130"/>
                      </a:lnTo>
                      <a:lnTo>
                        <a:pt x="192" y="120"/>
                      </a:lnTo>
                      <a:lnTo>
                        <a:pt x="194" y="109"/>
                      </a:lnTo>
                      <a:lnTo>
                        <a:pt x="195" y="100"/>
                      </a:lnTo>
                      <a:lnTo>
                        <a:pt x="196" y="90"/>
                      </a:lnTo>
                      <a:lnTo>
                        <a:pt x="197" y="77"/>
                      </a:lnTo>
                      <a:lnTo>
                        <a:pt x="199" y="65"/>
                      </a:lnTo>
                      <a:lnTo>
                        <a:pt x="201" y="55"/>
                      </a:lnTo>
                      <a:lnTo>
                        <a:pt x="196" y="52"/>
                      </a:lnTo>
                      <a:lnTo>
                        <a:pt x="189" y="54"/>
                      </a:lnTo>
                      <a:lnTo>
                        <a:pt x="183" y="54"/>
                      </a:lnTo>
                      <a:lnTo>
                        <a:pt x="183" y="51"/>
                      </a:lnTo>
                      <a:lnTo>
                        <a:pt x="190" y="40"/>
                      </a:lnTo>
                      <a:lnTo>
                        <a:pt x="197" y="29"/>
                      </a:lnTo>
                      <a:lnTo>
                        <a:pt x="199" y="18"/>
                      </a:lnTo>
                      <a:lnTo>
                        <a:pt x="198" y="10"/>
                      </a:lnTo>
                      <a:lnTo>
                        <a:pt x="194" y="6"/>
                      </a:lnTo>
                      <a:lnTo>
                        <a:pt x="192" y="5"/>
                      </a:lnTo>
                      <a:lnTo>
                        <a:pt x="190" y="5"/>
                      </a:lnTo>
                      <a:lnTo>
                        <a:pt x="189" y="5"/>
                      </a:lnTo>
                      <a:lnTo>
                        <a:pt x="187" y="5"/>
                      </a:lnTo>
                      <a:lnTo>
                        <a:pt x="179" y="6"/>
                      </a:lnTo>
                      <a:lnTo>
                        <a:pt x="173" y="3"/>
                      </a:lnTo>
                      <a:lnTo>
                        <a:pt x="168" y="1"/>
                      </a:lnTo>
                      <a:lnTo>
                        <a:pt x="164" y="0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9" y="2"/>
                      </a:lnTo>
                      <a:lnTo>
                        <a:pt x="156" y="5"/>
                      </a:lnTo>
                      <a:lnTo>
                        <a:pt x="151" y="6"/>
                      </a:lnTo>
                      <a:lnTo>
                        <a:pt x="145" y="6"/>
                      </a:lnTo>
                      <a:lnTo>
                        <a:pt x="139" y="7"/>
                      </a:lnTo>
                      <a:lnTo>
                        <a:pt x="135" y="8"/>
                      </a:lnTo>
                      <a:lnTo>
                        <a:pt x="129" y="9"/>
                      </a:lnTo>
                      <a:lnTo>
                        <a:pt x="126" y="10"/>
                      </a:lnTo>
                      <a:lnTo>
                        <a:pt x="123" y="14"/>
                      </a:lnTo>
                      <a:lnTo>
                        <a:pt x="121" y="17"/>
                      </a:lnTo>
                      <a:lnTo>
                        <a:pt x="119" y="18"/>
                      </a:lnTo>
                      <a:lnTo>
                        <a:pt x="115" y="18"/>
                      </a:lnTo>
                      <a:lnTo>
                        <a:pt x="108" y="20"/>
                      </a:lnTo>
                      <a:lnTo>
                        <a:pt x="100" y="23"/>
                      </a:lnTo>
                      <a:lnTo>
                        <a:pt x="93" y="26"/>
                      </a:lnTo>
                      <a:lnTo>
                        <a:pt x="87" y="31"/>
                      </a:lnTo>
                      <a:lnTo>
                        <a:pt x="82" y="39"/>
                      </a:lnTo>
                      <a:lnTo>
                        <a:pt x="80" y="47"/>
                      </a:lnTo>
                      <a:lnTo>
                        <a:pt x="81" y="54"/>
                      </a:lnTo>
                      <a:lnTo>
                        <a:pt x="81" y="59"/>
                      </a:lnTo>
                      <a:lnTo>
                        <a:pt x="80" y="60"/>
                      </a:lnTo>
                      <a:lnTo>
                        <a:pt x="74" y="61"/>
                      </a:lnTo>
                      <a:lnTo>
                        <a:pt x="67" y="62"/>
                      </a:lnTo>
                      <a:lnTo>
                        <a:pt x="60" y="66"/>
                      </a:lnTo>
                      <a:lnTo>
                        <a:pt x="59" y="70"/>
                      </a:lnTo>
                      <a:lnTo>
                        <a:pt x="57" y="74"/>
                      </a:lnTo>
                      <a:lnTo>
                        <a:pt x="52" y="77"/>
                      </a:lnTo>
                      <a:lnTo>
                        <a:pt x="46" y="81"/>
                      </a:lnTo>
                      <a:lnTo>
                        <a:pt x="43" y="84"/>
                      </a:lnTo>
                      <a:lnTo>
                        <a:pt x="40" y="89"/>
                      </a:lnTo>
                      <a:lnTo>
                        <a:pt x="37" y="93"/>
                      </a:lnTo>
                      <a:lnTo>
                        <a:pt x="35" y="99"/>
                      </a:lnTo>
                      <a:lnTo>
                        <a:pt x="38" y="107"/>
                      </a:lnTo>
                      <a:lnTo>
                        <a:pt x="44" y="115"/>
                      </a:lnTo>
                      <a:lnTo>
                        <a:pt x="47" y="122"/>
                      </a:lnTo>
                      <a:lnTo>
                        <a:pt x="49" y="128"/>
                      </a:lnTo>
                      <a:lnTo>
                        <a:pt x="47" y="132"/>
                      </a:lnTo>
                      <a:lnTo>
                        <a:pt x="45" y="138"/>
                      </a:lnTo>
                      <a:lnTo>
                        <a:pt x="44" y="143"/>
                      </a:lnTo>
                      <a:lnTo>
                        <a:pt x="43" y="143"/>
                      </a:lnTo>
                      <a:lnTo>
                        <a:pt x="38" y="136"/>
                      </a:lnTo>
                      <a:lnTo>
                        <a:pt x="34" y="126"/>
                      </a:lnTo>
                      <a:lnTo>
                        <a:pt x="31" y="118"/>
                      </a:lnTo>
                      <a:lnTo>
                        <a:pt x="28" y="113"/>
                      </a:lnTo>
                      <a:lnTo>
                        <a:pt x="24" y="114"/>
                      </a:lnTo>
                      <a:lnTo>
                        <a:pt x="21" y="118"/>
                      </a:lnTo>
                      <a:lnTo>
                        <a:pt x="16" y="123"/>
                      </a:lnTo>
                      <a:lnTo>
                        <a:pt x="12" y="128"/>
                      </a:lnTo>
                      <a:lnTo>
                        <a:pt x="9" y="132"/>
                      </a:lnTo>
                      <a:lnTo>
                        <a:pt x="7" y="141"/>
                      </a:lnTo>
                      <a:lnTo>
                        <a:pt x="4" y="153"/>
                      </a:lnTo>
                      <a:lnTo>
                        <a:pt x="0" y="166"/>
                      </a:lnTo>
                      <a:lnTo>
                        <a:pt x="0" y="176"/>
                      </a:lnTo>
                      <a:lnTo>
                        <a:pt x="1" y="184"/>
                      </a:lnTo>
                      <a:lnTo>
                        <a:pt x="2" y="190"/>
                      </a:lnTo>
                      <a:lnTo>
                        <a:pt x="6" y="195"/>
                      </a:lnTo>
                      <a:lnTo>
                        <a:pt x="12" y="198"/>
                      </a:lnTo>
                      <a:lnTo>
                        <a:pt x="19" y="199"/>
                      </a:lnTo>
                      <a:lnTo>
                        <a:pt x="23" y="200"/>
                      </a:lnTo>
                      <a:lnTo>
                        <a:pt x="27" y="200"/>
                      </a:lnTo>
                      <a:lnTo>
                        <a:pt x="30" y="199"/>
                      </a:lnTo>
                      <a:lnTo>
                        <a:pt x="31" y="200"/>
                      </a:lnTo>
                      <a:lnTo>
                        <a:pt x="30" y="205"/>
                      </a:lnTo>
                      <a:lnTo>
                        <a:pt x="28" y="211"/>
                      </a:lnTo>
                      <a:lnTo>
                        <a:pt x="24" y="215"/>
                      </a:lnTo>
                      <a:lnTo>
                        <a:pt x="23" y="219"/>
                      </a:lnTo>
                      <a:lnTo>
                        <a:pt x="24" y="224"/>
                      </a:lnTo>
                      <a:lnTo>
                        <a:pt x="28" y="229"/>
                      </a:lnTo>
                      <a:lnTo>
                        <a:pt x="31" y="234"/>
                      </a:lnTo>
                      <a:lnTo>
                        <a:pt x="36" y="238"/>
                      </a:lnTo>
                      <a:lnTo>
                        <a:pt x="44" y="245"/>
                      </a:lnTo>
                      <a:lnTo>
                        <a:pt x="54" y="248"/>
                      </a:lnTo>
                      <a:lnTo>
                        <a:pt x="63" y="244"/>
                      </a:lnTo>
                      <a:lnTo>
                        <a:pt x="70" y="237"/>
                      </a:lnTo>
                      <a:lnTo>
                        <a:pt x="75" y="232"/>
                      </a:lnTo>
                      <a:lnTo>
                        <a:pt x="77" y="229"/>
                      </a:lnTo>
                      <a:lnTo>
                        <a:pt x="82" y="230"/>
                      </a:lnTo>
                      <a:lnTo>
                        <a:pt x="88" y="234"/>
                      </a:lnTo>
                      <a:lnTo>
                        <a:pt x="96" y="240"/>
                      </a:lnTo>
                      <a:lnTo>
                        <a:pt x="104" y="247"/>
                      </a:lnTo>
                      <a:lnTo>
                        <a:pt x="111" y="256"/>
                      </a:lnTo>
                      <a:lnTo>
                        <a:pt x="113" y="263"/>
                      </a:lnTo>
                      <a:lnTo>
                        <a:pt x="113" y="264"/>
                      </a:lnTo>
                      <a:lnTo>
                        <a:pt x="110" y="262"/>
                      </a:lnTo>
                      <a:lnTo>
                        <a:pt x="103" y="256"/>
                      </a:lnTo>
                      <a:lnTo>
                        <a:pt x="93" y="252"/>
                      </a:lnTo>
                      <a:lnTo>
                        <a:pt x="85" y="252"/>
                      </a:lnTo>
                      <a:lnTo>
                        <a:pt x="82" y="258"/>
                      </a:lnTo>
                      <a:lnTo>
                        <a:pt x="84" y="26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6" name="Freeform 440"/>
                <p:cNvSpPr>
                  <a:spLocks/>
                </p:cNvSpPr>
                <p:nvPr/>
              </p:nvSpPr>
              <p:spPr bwMode="auto">
                <a:xfrm>
                  <a:off x="2076450" y="1930400"/>
                  <a:ext cx="36513" cy="17463"/>
                </a:xfrm>
                <a:custGeom>
                  <a:avLst/>
                  <a:gdLst>
                    <a:gd name="T0" fmla="*/ 2147483647 w 34"/>
                    <a:gd name="T1" fmla="*/ 0 h 18"/>
                    <a:gd name="T2" fmla="*/ 2147483647 w 34"/>
                    <a:gd name="T3" fmla="*/ 2147483647 h 18"/>
                    <a:gd name="T4" fmla="*/ 2147483647 w 34"/>
                    <a:gd name="T5" fmla="*/ 2147483647 h 18"/>
                    <a:gd name="T6" fmla="*/ 2147483647 w 34"/>
                    <a:gd name="T7" fmla="*/ 2147483647 h 18"/>
                    <a:gd name="T8" fmla="*/ 2147483647 w 34"/>
                    <a:gd name="T9" fmla="*/ 2147483647 h 18"/>
                    <a:gd name="T10" fmla="*/ 2147483647 w 34"/>
                    <a:gd name="T11" fmla="*/ 2147483647 h 18"/>
                    <a:gd name="T12" fmla="*/ 2147483647 w 34"/>
                    <a:gd name="T13" fmla="*/ 2147483647 h 18"/>
                    <a:gd name="T14" fmla="*/ 2147483647 w 34"/>
                    <a:gd name="T15" fmla="*/ 2147483647 h 18"/>
                    <a:gd name="T16" fmla="*/ 2147483647 w 34"/>
                    <a:gd name="T17" fmla="*/ 2147483647 h 18"/>
                    <a:gd name="T18" fmla="*/ 2147483647 w 34"/>
                    <a:gd name="T19" fmla="*/ 2147483647 h 18"/>
                    <a:gd name="T20" fmla="*/ 0 w 34"/>
                    <a:gd name="T21" fmla="*/ 2147483647 h 18"/>
                    <a:gd name="T22" fmla="*/ 0 w 34"/>
                    <a:gd name="T23" fmla="*/ 2147483647 h 18"/>
                    <a:gd name="T24" fmla="*/ 2147483647 w 34"/>
                    <a:gd name="T25" fmla="*/ 2147483647 h 18"/>
                    <a:gd name="T26" fmla="*/ 2147483647 w 34"/>
                    <a:gd name="T27" fmla="*/ 2147483647 h 18"/>
                    <a:gd name="T28" fmla="*/ 2147483647 w 34"/>
                    <a:gd name="T29" fmla="*/ 2147483647 h 18"/>
                    <a:gd name="T30" fmla="*/ 2147483647 w 34"/>
                    <a:gd name="T31" fmla="*/ 2147483647 h 18"/>
                    <a:gd name="T32" fmla="*/ 2147483647 w 34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4" h="18">
                      <a:moveTo>
                        <a:pt x="31" y="0"/>
                      </a:moveTo>
                      <a:lnTo>
                        <a:pt x="32" y="1"/>
                      </a:lnTo>
                      <a:lnTo>
                        <a:pt x="34" y="3"/>
                      </a:lnTo>
                      <a:lnTo>
                        <a:pt x="34" y="6"/>
                      </a:lnTo>
                      <a:lnTo>
                        <a:pt x="30" y="10"/>
                      </a:lnTo>
                      <a:lnTo>
                        <a:pt x="24" y="14"/>
                      </a:lnTo>
                      <a:lnTo>
                        <a:pt x="22" y="16"/>
                      </a:lnTo>
                      <a:lnTo>
                        <a:pt x="19" y="18"/>
                      </a:lnTo>
                      <a:lnTo>
                        <a:pt x="12" y="18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" y="7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29" y="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7" name="Freeform 441"/>
                <p:cNvSpPr>
                  <a:spLocks/>
                </p:cNvSpPr>
                <p:nvPr/>
              </p:nvSpPr>
              <p:spPr bwMode="auto">
                <a:xfrm>
                  <a:off x="2057400" y="1884363"/>
                  <a:ext cx="33338" cy="47625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0 h 46"/>
                    <a:gd name="T8" fmla="*/ 2147483647 w 34"/>
                    <a:gd name="T9" fmla="*/ 0 h 46"/>
                    <a:gd name="T10" fmla="*/ 2147483647 w 34"/>
                    <a:gd name="T11" fmla="*/ 2147483647 h 46"/>
                    <a:gd name="T12" fmla="*/ 0 w 34"/>
                    <a:gd name="T13" fmla="*/ 2147483647 h 46"/>
                    <a:gd name="T14" fmla="*/ 2147483647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2147483647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4" h="46">
                      <a:moveTo>
                        <a:pt x="22" y="14"/>
                      </a:moveTo>
                      <a:lnTo>
                        <a:pt x="20" y="10"/>
                      </a:lnTo>
                      <a:lnTo>
                        <a:pt x="14" y="5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1" y="15"/>
                      </a:lnTo>
                      <a:lnTo>
                        <a:pt x="1" y="20"/>
                      </a:lnTo>
                      <a:lnTo>
                        <a:pt x="3" y="27"/>
                      </a:lnTo>
                      <a:lnTo>
                        <a:pt x="4" y="36"/>
                      </a:lnTo>
                      <a:lnTo>
                        <a:pt x="7" y="43"/>
                      </a:lnTo>
                      <a:lnTo>
                        <a:pt x="11" y="46"/>
                      </a:lnTo>
                      <a:lnTo>
                        <a:pt x="16" y="46"/>
                      </a:lnTo>
                      <a:lnTo>
                        <a:pt x="21" y="44"/>
                      </a:lnTo>
                      <a:lnTo>
                        <a:pt x="26" y="42"/>
                      </a:lnTo>
                      <a:lnTo>
                        <a:pt x="29" y="38"/>
                      </a:lnTo>
                      <a:lnTo>
                        <a:pt x="31" y="33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0" y="22"/>
                      </a:lnTo>
                      <a:lnTo>
                        <a:pt x="26" y="17"/>
                      </a:lnTo>
                      <a:lnTo>
                        <a:pt x="23" y="15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8" name="Freeform 442"/>
                <p:cNvSpPr>
                  <a:spLocks/>
                </p:cNvSpPr>
                <p:nvPr/>
              </p:nvSpPr>
              <p:spPr bwMode="auto">
                <a:xfrm>
                  <a:off x="1990725" y="1862138"/>
                  <a:ext cx="60325" cy="68262"/>
                </a:xfrm>
                <a:custGeom>
                  <a:avLst/>
                  <a:gdLst>
                    <a:gd name="T0" fmla="*/ 2147483647 w 58"/>
                    <a:gd name="T1" fmla="*/ 2147483647 h 67"/>
                    <a:gd name="T2" fmla="*/ 2147483647 w 58"/>
                    <a:gd name="T3" fmla="*/ 2147483647 h 67"/>
                    <a:gd name="T4" fmla="*/ 2147483647 w 58"/>
                    <a:gd name="T5" fmla="*/ 2147483647 h 67"/>
                    <a:gd name="T6" fmla="*/ 2147483647 w 58"/>
                    <a:gd name="T7" fmla="*/ 2147483647 h 67"/>
                    <a:gd name="T8" fmla="*/ 2147483647 w 58"/>
                    <a:gd name="T9" fmla="*/ 2147483647 h 67"/>
                    <a:gd name="T10" fmla="*/ 2147483647 w 58"/>
                    <a:gd name="T11" fmla="*/ 2147483647 h 67"/>
                    <a:gd name="T12" fmla="*/ 2147483647 w 58"/>
                    <a:gd name="T13" fmla="*/ 2147483647 h 67"/>
                    <a:gd name="T14" fmla="*/ 2147483647 w 58"/>
                    <a:gd name="T15" fmla="*/ 2147483647 h 67"/>
                    <a:gd name="T16" fmla="*/ 2147483647 w 58"/>
                    <a:gd name="T17" fmla="*/ 2147483647 h 67"/>
                    <a:gd name="T18" fmla="*/ 2147483647 w 58"/>
                    <a:gd name="T19" fmla="*/ 2147483647 h 67"/>
                    <a:gd name="T20" fmla="*/ 2147483647 w 58"/>
                    <a:gd name="T21" fmla="*/ 2147483647 h 67"/>
                    <a:gd name="T22" fmla="*/ 2147483647 w 58"/>
                    <a:gd name="T23" fmla="*/ 2147483647 h 67"/>
                    <a:gd name="T24" fmla="*/ 2147483647 w 58"/>
                    <a:gd name="T25" fmla="*/ 2147483647 h 67"/>
                    <a:gd name="T26" fmla="*/ 2147483647 w 58"/>
                    <a:gd name="T27" fmla="*/ 2147483647 h 67"/>
                    <a:gd name="T28" fmla="*/ 2147483647 w 58"/>
                    <a:gd name="T29" fmla="*/ 2147483647 h 67"/>
                    <a:gd name="T30" fmla="*/ 2147483647 w 58"/>
                    <a:gd name="T31" fmla="*/ 2147483647 h 67"/>
                    <a:gd name="T32" fmla="*/ 2147483647 w 58"/>
                    <a:gd name="T33" fmla="*/ 2147483647 h 67"/>
                    <a:gd name="T34" fmla="*/ 2147483647 w 58"/>
                    <a:gd name="T35" fmla="*/ 2147483647 h 67"/>
                    <a:gd name="T36" fmla="*/ 2147483647 w 58"/>
                    <a:gd name="T37" fmla="*/ 2147483647 h 67"/>
                    <a:gd name="T38" fmla="*/ 2147483647 w 58"/>
                    <a:gd name="T39" fmla="*/ 2147483647 h 67"/>
                    <a:gd name="T40" fmla="*/ 2147483647 w 58"/>
                    <a:gd name="T41" fmla="*/ 2147483647 h 67"/>
                    <a:gd name="T42" fmla="*/ 2147483647 w 58"/>
                    <a:gd name="T43" fmla="*/ 2147483647 h 67"/>
                    <a:gd name="T44" fmla="*/ 2147483647 w 58"/>
                    <a:gd name="T45" fmla="*/ 2147483647 h 67"/>
                    <a:gd name="T46" fmla="*/ 0 w 58"/>
                    <a:gd name="T47" fmla="*/ 2147483647 h 67"/>
                    <a:gd name="T48" fmla="*/ 2147483647 w 58"/>
                    <a:gd name="T49" fmla="*/ 0 h 67"/>
                    <a:gd name="T50" fmla="*/ 2147483647 w 58"/>
                    <a:gd name="T51" fmla="*/ 0 h 67"/>
                    <a:gd name="T52" fmla="*/ 2147483647 w 58"/>
                    <a:gd name="T53" fmla="*/ 0 h 67"/>
                    <a:gd name="T54" fmla="*/ 2147483647 w 58"/>
                    <a:gd name="T55" fmla="*/ 2147483647 h 67"/>
                    <a:gd name="T56" fmla="*/ 2147483647 w 58"/>
                    <a:gd name="T57" fmla="*/ 2147483647 h 67"/>
                    <a:gd name="T58" fmla="*/ 2147483647 w 58"/>
                    <a:gd name="T59" fmla="*/ 2147483647 h 67"/>
                    <a:gd name="T60" fmla="*/ 2147483647 w 58"/>
                    <a:gd name="T61" fmla="*/ 2147483647 h 67"/>
                    <a:gd name="T62" fmla="*/ 2147483647 w 58"/>
                    <a:gd name="T63" fmla="*/ 2147483647 h 67"/>
                    <a:gd name="T64" fmla="*/ 2147483647 w 58"/>
                    <a:gd name="T65" fmla="*/ 2147483647 h 67"/>
                    <a:gd name="T66" fmla="*/ 2147483647 w 58"/>
                    <a:gd name="T67" fmla="*/ 2147483647 h 67"/>
                    <a:gd name="T68" fmla="*/ 2147483647 w 58"/>
                    <a:gd name="T69" fmla="*/ 2147483647 h 67"/>
                    <a:gd name="T70" fmla="*/ 2147483647 w 58"/>
                    <a:gd name="T71" fmla="*/ 2147483647 h 67"/>
                    <a:gd name="T72" fmla="*/ 2147483647 w 58"/>
                    <a:gd name="T73" fmla="*/ 2147483647 h 6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8" h="67">
                      <a:moveTo>
                        <a:pt x="53" y="34"/>
                      </a:moveTo>
                      <a:lnTo>
                        <a:pt x="54" y="37"/>
                      </a:lnTo>
                      <a:lnTo>
                        <a:pt x="57" y="44"/>
                      </a:lnTo>
                      <a:lnTo>
                        <a:pt x="58" y="53"/>
                      </a:lnTo>
                      <a:lnTo>
                        <a:pt x="57" y="60"/>
                      </a:lnTo>
                      <a:lnTo>
                        <a:pt x="54" y="64"/>
                      </a:lnTo>
                      <a:lnTo>
                        <a:pt x="52" y="66"/>
                      </a:lnTo>
                      <a:lnTo>
                        <a:pt x="48" y="67"/>
                      </a:lnTo>
                      <a:lnTo>
                        <a:pt x="44" y="65"/>
                      </a:lnTo>
                      <a:lnTo>
                        <a:pt x="39" y="62"/>
                      </a:lnTo>
                      <a:lnTo>
                        <a:pt x="35" y="60"/>
                      </a:lnTo>
                      <a:lnTo>
                        <a:pt x="32" y="58"/>
                      </a:lnTo>
                      <a:lnTo>
                        <a:pt x="29" y="53"/>
                      </a:lnTo>
                      <a:lnTo>
                        <a:pt x="24" y="50"/>
                      </a:lnTo>
                      <a:lnTo>
                        <a:pt x="17" y="49"/>
                      </a:lnTo>
                      <a:lnTo>
                        <a:pt x="12" y="47"/>
                      </a:lnTo>
                      <a:lnTo>
                        <a:pt x="8" y="42"/>
                      </a:lnTo>
                      <a:lnTo>
                        <a:pt x="9" y="37"/>
                      </a:lnTo>
                      <a:lnTo>
                        <a:pt x="13" y="37"/>
                      </a:lnTo>
                      <a:lnTo>
                        <a:pt x="15" y="36"/>
                      </a:lnTo>
                      <a:lnTo>
                        <a:pt x="13" y="30"/>
                      </a:lnTo>
                      <a:lnTo>
                        <a:pt x="7" y="20"/>
                      </a:lnTo>
                      <a:lnTo>
                        <a:pt x="2" y="11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3" y="8"/>
                      </a:lnTo>
                      <a:lnTo>
                        <a:pt x="28" y="13"/>
                      </a:lnTo>
                      <a:lnTo>
                        <a:pt x="34" y="15"/>
                      </a:lnTo>
                      <a:lnTo>
                        <a:pt x="38" y="16"/>
                      </a:lnTo>
                      <a:lnTo>
                        <a:pt x="40" y="19"/>
                      </a:lnTo>
                      <a:lnTo>
                        <a:pt x="43" y="24"/>
                      </a:lnTo>
                      <a:lnTo>
                        <a:pt x="47" y="29"/>
                      </a:lnTo>
                      <a:lnTo>
                        <a:pt x="51" y="32"/>
                      </a:lnTo>
                      <a:lnTo>
                        <a:pt x="53" y="3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9" name="Freeform 443"/>
                <p:cNvSpPr>
                  <a:spLocks/>
                </p:cNvSpPr>
                <p:nvPr/>
              </p:nvSpPr>
              <p:spPr bwMode="auto">
                <a:xfrm>
                  <a:off x="1747838" y="2109788"/>
                  <a:ext cx="269875" cy="234950"/>
                </a:xfrm>
                <a:custGeom>
                  <a:avLst/>
                  <a:gdLst>
                    <a:gd name="T0" fmla="*/ 2147483647 w 249"/>
                    <a:gd name="T1" fmla="*/ 2147483647 h 231"/>
                    <a:gd name="T2" fmla="*/ 2147483647 w 249"/>
                    <a:gd name="T3" fmla="*/ 2147483647 h 231"/>
                    <a:gd name="T4" fmla="*/ 2147483647 w 249"/>
                    <a:gd name="T5" fmla="*/ 2147483647 h 231"/>
                    <a:gd name="T6" fmla="*/ 2147483647 w 249"/>
                    <a:gd name="T7" fmla="*/ 2147483647 h 231"/>
                    <a:gd name="T8" fmla="*/ 2147483647 w 249"/>
                    <a:gd name="T9" fmla="*/ 2147483647 h 231"/>
                    <a:gd name="T10" fmla="*/ 2147483647 w 249"/>
                    <a:gd name="T11" fmla="*/ 2147483647 h 231"/>
                    <a:gd name="T12" fmla="*/ 2147483647 w 249"/>
                    <a:gd name="T13" fmla="*/ 2147483647 h 231"/>
                    <a:gd name="T14" fmla="*/ 2147483647 w 249"/>
                    <a:gd name="T15" fmla="*/ 2147483647 h 231"/>
                    <a:gd name="T16" fmla="*/ 2147483647 w 249"/>
                    <a:gd name="T17" fmla="*/ 2147483647 h 231"/>
                    <a:gd name="T18" fmla="*/ 2147483647 w 249"/>
                    <a:gd name="T19" fmla="*/ 2147483647 h 231"/>
                    <a:gd name="T20" fmla="*/ 2147483647 w 249"/>
                    <a:gd name="T21" fmla="*/ 2147483647 h 231"/>
                    <a:gd name="T22" fmla="*/ 2147483647 w 249"/>
                    <a:gd name="T23" fmla="*/ 2147483647 h 231"/>
                    <a:gd name="T24" fmla="*/ 2147483647 w 249"/>
                    <a:gd name="T25" fmla="*/ 2147483647 h 231"/>
                    <a:gd name="T26" fmla="*/ 2147483647 w 249"/>
                    <a:gd name="T27" fmla="*/ 2147483647 h 231"/>
                    <a:gd name="T28" fmla="*/ 2147483647 w 249"/>
                    <a:gd name="T29" fmla="*/ 2147483647 h 231"/>
                    <a:gd name="T30" fmla="*/ 2147483647 w 249"/>
                    <a:gd name="T31" fmla="*/ 2147483647 h 231"/>
                    <a:gd name="T32" fmla="*/ 2147483647 w 249"/>
                    <a:gd name="T33" fmla="*/ 2147483647 h 231"/>
                    <a:gd name="T34" fmla="*/ 2147483647 w 249"/>
                    <a:gd name="T35" fmla="*/ 2147483647 h 231"/>
                    <a:gd name="T36" fmla="*/ 2147483647 w 249"/>
                    <a:gd name="T37" fmla="*/ 2147483647 h 231"/>
                    <a:gd name="T38" fmla="*/ 2147483647 w 249"/>
                    <a:gd name="T39" fmla="*/ 2147483647 h 231"/>
                    <a:gd name="T40" fmla="*/ 2147483647 w 249"/>
                    <a:gd name="T41" fmla="*/ 2147483647 h 231"/>
                    <a:gd name="T42" fmla="*/ 2147483647 w 249"/>
                    <a:gd name="T43" fmla="*/ 2147483647 h 231"/>
                    <a:gd name="T44" fmla="*/ 2147483647 w 249"/>
                    <a:gd name="T45" fmla="*/ 2147483647 h 231"/>
                    <a:gd name="T46" fmla="*/ 2147483647 w 249"/>
                    <a:gd name="T47" fmla="*/ 2147483647 h 231"/>
                    <a:gd name="T48" fmla="*/ 2147483647 w 249"/>
                    <a:gd name="T49" fmla="*/ 2147483647 h 231"/>
                    <a:gd name="T50" fmla="*/ 2147483647 w 249"/>
                    <a:gd name="T51" fmla="*/ 2147483647 h 231"/>
                    <a:gd name="T52" fmla="*/ 2147483647 w 249"/>
                    <a:gd name="T53" fmla="*/ 2147483647 h 231"/>
                    <a:gd name="T54" fmla="*/ 2147483647 w 249"/>
                    <a:gd name="T55" fmla="*/ 2147483647 h 231"/>
                    <a:gd name="T56" fmla="*/ 2147483647 w 249"/>
                    <a:gd name="T57" fmla="*/ 2147483647 h 231"/>
                    <a:gd name="T58" fmla="*/ 2147483647 w 249"/>
                    <a:gd name="T59" fmla="*/ 2147483647 h 231"/>
                    <a:gd name="T60" fmla="*/ 2147483647 w 249"/>
                    <a:gd name="T61" fmla="*/ 2147483647 h 231"/>
                    <a:gd name="T62" fmla="*/ 2147483647 w 249"/>
                    <a:gd name="T63" fmla="*/ 2147483647 h 231"/>
                    <a:gd name="T64" fmla="*/ 2147483647 w 249"/>
                    <a:gd name="T65" fmla="*/ 2147483647 h 231"/>
                    <a:gd name="T66" fmla="*/ 2147483647 w 249"/>
                    <a:gd name="T67" fmla="*/ 2147483647 h 231"/>
                    <a:gd name="T68" fmla="*/ 2147483647 w 249"/>
                    <a:gd name="T69" fmla="*/ 2147483647 h 231"/>
                    <a:gd name="T70" fmla="*/ 2147483647 w 249"/>
                    <a:gd name="T71" fmla="*/ 2147483647 h 231"/>
                    <a:gd name="T72" fmla="*/ 2147483647 w 249"/>
                    <a:gd name="T73" fmla="*/ 2147483647 h 231"/>
                    <a:gd name="T74" fmla="*/ 2147483647 w 249"/>
                    <a:gd name="T75" fmla="*/ 2147483647 h 231"/>
                    <a:gd name="T76" fmla="*/ 2147483647 w 249"/>
                    <a:gd name="T77" fmla="*/ 2147483647 h 231"/>
                    <a:gd name="T78" fmla="*/ 2147483647 w 249"/>
                    <a:gd name="T79" fmla="*/ 2147483647 h 231"/>
                    <a:gd name="T80" fmla="*/ 2147483647 w 249"/>
                    <a:gd name="T81" fmla="*/ 2147483647 h 231"/>
                    <a:gd name="T82" fmla="*/ 2147483647 w 249"/>
                    <a:gd name="T83" fmla="*/ 2147483647 h 231"/>
                    <a:gd name="T84" fmla="*/ 2147483647 w 249"/>
                    <a:gd name="T85" fmla="*/ 2147483647 h 231"/>
                    <a:gd name="T86" fmla="*/ 2147483647 w 249"/>
                    <a:gd name="T87" fmla="*/ 2147483647 h 231"/>
                    <a:gd name="T88" fmla="*/ 2147483647 w 249"/>
                    <a:gd name="T89" fmla="*/ 2147483647 h 231"/>
                    <a:gd name="T90" fmla="*/ 2147483647 w 249"/>
                    <a:gd name="T91" fmla="*/ 2147483647 h 231"/>
                    <a:gd name="T92" fmla="*/ 2147483647 w 249"/>
                    <a:gd name="T93" fmla="*/ 2147483647 h 231"/>
                    <a:gd name="T94" fmla="*/ 2147483647 w 249"/>
                    <a:gd name="T95" fmla="*/ 2147483647 h 231"/>
                    <a:gd name="T96" fmla="*/ 2147483647 w 249"/>
                    <a:gd name="T97" fmla="*/ 2147483647 h 23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249" h="231">
                      <a:moveTo>
                        <a:pt x="239" y="162"/>
                      </a:moveTo>
                      <a:lnTo>
                        <a:pt x="241" y="164"/>
                      </a:lnTo>
                      <a:lnTo>
                        <a:pt x="246" y="168"/>
                      </a:lnTo>
                      <a:lnTo>
                        <a:pt x="249" y="175"/>
                      </a:lnTo>
                      <a:lnTo>
                        <a:pt x="248" y="182"/>
                      </a:lnTo>
                      <a:lnTo>
                        <a:pt x="244" y="187"/>
                      </a:lnTo>
                      <a:lnTo>
                        <a:pt x="239" y="188"/>
                      </a:lnTo>
                      <a:lnTo>
                        <a:pt x="236" y="187"/>
                      </a:lnTo>
                      <a:lnTo>
                        <a:pt x="232" y="187"/>
                      </a:lnTo>
                      <a:lnTo>
                        <a:pt x="229" y="187"/>
                      </a:lnTo>
                      <a:lnTo>
                        <a:pt x="226" y="187"/>
                      </a:lnTo>
                      <a:lnTo>
                        <a:pt x="226" y="189"/>
                      </a:lnTo>
                      <a:lnTo>
                        <a:pt x="228" y="195"/>
                      </a:lnTo>
                      <a:lnTo>
                        <a:pt x="230" y="204"/>
                      </a:lnTo>
                      <a:lnTo>
                        <a:pt x="232" y="213"/>
                      </a:lnTo>
                      <a:lnTo>
                        <a:pt x="231" y="220"/>
                      </a:lnTo>
                      <a:lnTo>
                        <a:pt x="224" y="225"/>
                      </a:lnTo>
                      <a:lnTo>
                        <a:pt x="216" y="227"/>
                      </a:lnTo>
                      <a:lnTo>
                        <a:pt x="211" y="230"/>
                      </a:lnTo>
                      <a:lnTo>
                        <a:pt x="205" y="231"/>
                      </a:lnTo>
                      <a:lnTo>
                        <a:pt x="195" y="225"/>
                      </a:lnTo>
                      <a:lnTo>
                        <a:pt x="190" y="220"/>
                      </a:lnTo>
                      <a:lnTo>
                        <a:pt x="184" y="215"/>
                      </a:lnTo>
                      <a:lnTo>
                        <a:pt x="178" y="210"/>
                      </a:lnTo>
                      <a:lnTo>
                        <a:pt x="173" y="205"/>
                      </a:lnTo>
                      <a:lnTo>
                        <a:pt x="170" y="202"/>
                      </a:lnTo>
                      <a:lnTo>
                        <a:pt x="165" y="198"/>
                      </a:lnTo>
                      <a:lnTo>
                        <a:pt x="163" y="196"/>
                      </a:lnTo>
                      <a:lnTo>
                        <a:pt x="161" y="195"/>
                      </a:lnTo>
                      <a:lnTo>
                        <a:pt x="158" y="194"/>
                      </a:lnTo>
                      <a:lnTo>
                        <a:pt x="157" y="194"/>
                      </a:lnTo>
                      <a:lnTo>
                        <a:pt x="154" y="196"/>
                      </a:lnTo>
                      <a:lnTo>
                        <a:pt x="146" y="202"/>
                      </a:lnTo>
                      <a:lnTo>
                        <a:pt x="140" y="206"/>
                      </a:lnTo>
                      <a:lnTo>
                        <a:pt x="132" y="210"/>
                      </a:lnTo>
                      <a:lnTo>
                        <a:pt x="123" y="213"/>
                      </a:lnTo>
                      <a:lnTo>
                        <a:pt x="114" y="216"/>
                      </a:lnTo>
                      <a:lnTo>
                        <a:pt x="104" y="219"/>
                      </a:lnTo>
                      <a:lnTo>
                        <a:pt x="95" y="220"/>
                      </a:lnTo>
                      <a:lnTo>
                        <a:pt x="89" y="221"/>
                      </a:lnTo>
                      <a:lnTo>
                        <a:pt x="85" y="223"/>
                      </a:lnTo>
                      <a:lnTo>
                        <a:pt x="81" y="223"/>
                      </a:lnTo>
                      <a:lnTo>
                        <a:pt x="78" y="223"/>
                      </a:lnTo>
                      <a:lnTo>
                        <a:pt x="73" y="221"/>
                      </a:lnTo>
                      <a:lnTo>
                        <a:pt x="67" y="219"/>
                      </a:lnTo>
                      <a:lnTo>
                        <a:pt x="62" y="218"/>
                      </a:lnTo>
                      <a:lnTo>
                        <a:pt x="57" y="216"/>
                      </a:lnTo>
                      <a:lnTo>
                        <a:pt x="52" y="215"/>
                      </a:lnTo>
                      <a:lnTo>
                        <a:pt x="49" y="215"/>
                      </a:lnTo>
                      <a:lnTo>
                        <a:pt x="46" y="213"/>
                      </a:lnTo>
                      <a:lnTo>
                        <a:pt x="44" y="210"/>
                      </a:lnTo>
                      <a:lnTo>
                        <a:pt x="44" y="204"/>
                      </a:lnTo>
                      <a:lnTo>
                        <a:pt x="43" y="197"/>
                      </a:lnTo>
                      <a:lnTo>
                        <a:pt x="40" y="188"/>
                      </a:lnTo>
                      <a:lnTo>
                        <a:pt x="33" y="180"/>
                      </a:lnTo>
                      <a:lnTo>
                        <a:pt x="25" y="173"/>
                      </a:lnTo>
                      <a:lnTo>
                        <a:pt x="16" y="167"/>
                      </a:lnTo>
                      <a:lnTo>
                        <a:pt x="9" y="164"/>
                      </a:lnTo>
                      <a:lnTo>
                        <a:pt x="3" y="162"/>
                      </a:lnTo>
                      <a:lnTo>
                        <a:pt x="1" y="157"/>
                      </a:lnTo>
                      <a:lnTo>
                        <a:pt x="0" y="151"/>
                      </a:lnTo>
                      <a:lnTo>
                        <a:pt x="0" y="143"/>
                      </a:lnTo>
                      <a:lnTo>
                        <a:pt x="0" y="136"/>
                      </a:lnTo>
                      <a:lnTo>
                        <a:pt x="1" y="130"/>
                      </a:lnTo>
                      <a:lnTo>
                        <a:pt x="5" y="129"/>
                      </a:lnTo>
                      <a:lnTo>
                        <a:pt x="12" y="129"/>
                      </a:lnTo>
                      <a:lnTo>
                        <a:pt x="20" y="128"/>
                      </a:lnTo>
                      <a:lnTo>
                        <a:pt x="27" y="129"/>
                      </a:lnTo>
                      <a:lnTo>
                        <a:pt x="36" y="132"/>
                      </a:lnTo>
                      <a:lnTo>
                        <a:pt x="42" y="135"/>
                      </a:lnTo>
                      <a:lnTo>
                        <a:pt x="49" y="138"/>
                      </a:lnTo>
                      <a:lnTo>
                        <a:pt x="57" y="142"/>
                      </a:lnTo>
                      <a:lnTo>
                        <a:pt x="65" y="147"/>
                      </a:lnTo>
                      <a:lnTo>
                        <a:pt x="72" y="149"/>
                      </a:lnTo>
                      <a:lnTo>
                        <a:pt x="79" y="151"/>
                      </a:lnTo>
                      <a:lnTo>
                        <a:pt x="82" y="151"/>
                      </a:lnTo>
                      <a:lnTo>
                        <a:pt x="85" y="149"/>
                      </a:lnTo>
                      <a:lnTo>
                        <a:pt x="86" y="141"/>
                      </a:lnTo>
                      <a:lnTo>
                        <a:pt x="86" y="133"/>
                      </a:lnTo>
                      <a:lnTo>
                        <a:pt x="81" y="126"/>
                      </a:lnTo>
                      <a:lnTo>
                        <a:pt x="69" y="121"/>
                      </a:lnTo>
                      <a:lnTo>
                        <a:pt x="56" y="118"/>
                      </a:lnTo>
                      <a:lnTo>
                        <a:pt x="50" y="117"/>
                      </a:lnTo>
                      <a:lnTo>
                        <a:pt x="44" y="117"/>
                      </a:lnTo>
                      <a:lnTo>
                        <a:pt x="35" y="115"/>
                      </a:lnTo>
                      <a:lnTo>
                        <a:pt x="24" y="115"/>
                      </a:lnTo>
                      <a:lnTo>
                        <a:pt x="17" y="115"/>
                      </a:lnTo>
                      <a:lnTo>
                        <a:pt x="12" y="114"/>
                      </a:lnTo>
                      <a:lnTo>
                        <a:pt x="8" y="111"/>
                      </a:lnTo>
                      <a:lnTo>
                        <a:pt x="3" y="104"/>
                      </a:lnTo>
                      <a:lnTo>
                        <a:pt x="2" y="96"/>
                      </a:lnTo>
                      <a:lnTo>
                        <a:pt x="2" y="90"/>
                      </a:lnTo>
                      <a:lnTo>
                        <a:pt x="4" y="86"/>
                      </a:lnTo>
                      <a:lnTo>
                        <a:pt x="11" y="84"/>
                      </a:lnTo>
                      <a:lnTo>
                        <a:pt x="20" y="86"/>
                      </a:lnTo>
                      <a:lnTo>
                        <a:pt x="28" y="84"/>
                      </a:lnTo>
                      <a:lnTo>
                        <a:pt x="29" y="79"/>
                      </a:lnTo>
                      <a:lnTo>
                        <a:pt x="26" y="73"/>
                      </a:lnTo>
                      <a:lnTo>
                        <a:pt x="23" y="71"/>
                      </a:lnTo>
                      <a:lnTo>
                        <a:pt x="19" y="68"/>
                      </a:lnTo>
                      <a:lnTo>
                        <a:pt x="13" y="62"/>
                      </a:lnTo>
                      <a:lnTo>
                        <a:pt x="8" y="54"/>
                      </a:lnTo>
                      <a:lnTo>
                        <a:pt x="3" y="49"/>
                      </a:lnTo>
                      <a:lnTo>
                        <a:pt x="3" y="44"/>
                      </a:lnTo>
                      <a:lnTo>
                        <a:pt x="8" y="39"/>
                      </a:lnTo>
                      <a:lnTo>
                        <a:pt x="14" y="37"/>
                      </a:lnTo>
                      <a:lnTo>
                        <a:pt x="19" y="35"/>
                      </a:lnTo>
                      <a:lnTo>
                        <a:pt x="21" y="33"/>
                      </a:lnTo>
                      <a:lnTo>
                        <a:pt x="24" y="27"/>
                      </a:lnTo>
                      <a:lnTo>
                        <a:pt x="25" y="21"/>
                      </a:lnTo>
                      <a:lnTo>
                        <a:pt x="25" y="18"/>
                      </a:lnTo>
                      <a:lnTo>
                        <a:pt x="28" y="15"/>
                      </a:lnTo>
                      <a:lnTo>
                        <a:pt x="33" y="14"/>
                      </a:lnTo>
                      <a:lnTo>
                        <a:pt x="40" y="13"/>
                      </a:lnTo>
                      <a:lnTo>
                        <a:pt x="46" y="9"/>
                      </a:lnTo>
                      <a:lnTo>
                        <a:pt x="51" y="7"/>
                      </a:lnTo>
                      <a:lnTo>
                        <a:pt x="61" y="5"/>
                      </a:lnTo>
                      <a:lnTo>
                        <a:pt x="72" y="3"/>
                      </a:lnTo>
                      <a:lnTo>
                        <a:pt x="81" y="0"/>
                      </a:lnTo>
                      <a:lnTo>
                        <a:pt x="88" y="3"/>
                      </a:lnTo>
                      <a:lnTo>
                        <a:pt x="88" y="9"/>
                      </a:lnTo>
                      <a:lnTo>
                        <a:pt x="85" y="18"/>
                      </a:lnTo>
                      <a:lnTo>
                        <a:pt x="81" y="23"/>
                      </a:lnTo>
                      <a:lnTo>
                        <a:pt x="82" y="27"/>
                      </a:lnTo>
                      <a:lnTo>
                        <a:pt x="88" y="26"/>
                      </a:lnTo>
                      <a:lnTo>
                        <a:pt x="95" y="23"/>
                      </a:lnTo>
                      <a:lnTo>
                        <a:pt x="100" y="24"/>
                      </a:lnTo>
                      <a:lnTo>
                        <a:pt x="102" y="27"/>
                      </a:lnTo>
                      <a:lnTo>
                        <a:pt x="104" y="34"/>
                      </a:lnTo>
                      <a:lnTo>
                        <a:pt x="110" y="41"/>
                      </a:lnTo>
                      <a:lnTo>
                        <a:pt x="117" y="46"/>
                      </a:lnTo>
                      <a:lnTo>
                        <a:pt x="124" y="47"/>
                      </a:lnTo>
                      <a:lnTo>
                        <a:pt x="127" y="45"/>
                      </a:lnTo>
                      <a:lnTo>
                        <a:pt x="127" y="38"/>
                      </a:lnTo>
                      <a:lnTo>
                        <a:pt x="126" y="31"/>
                      </a:lnTo>
                      <a:lnTo>
                        <a:pt x="125" y="27"/>
                      </a:lnTo>
                      <a:lnTo>
                        <a:pt x="129" y="27"/>
                      </a:lnTo>
                      <a:lnTo>
                        <a:pt x="134" y="33"/>
                      </a:lnTo>
                      <a:lnTo>
                        <a:pt x="140" y="39"/>
                      </a:lnTo>
                      <a:lnTo>
                        <a:pt x="145" y="47"/>
                      </a:lnTo>
                      <a:lnTo>
                        <a:pt x="146" y="58"/>
                      </a:lnTo>
                      <a:lnTo>
                        <a:pt x="147" y="69"/>
                      </a:lnTo>
                      <a:lnTo>
                        <a:pt x="148" y="80"/>
                      </a:lnTo>
                      <a:lnTo>
                        <a:pt x="152" y="83"/>
                      </a:lnTo>
                      <a:lnTo>
                        <a:pt x="155" y="75"/>
                      </a:lnTo>
                      <a:lnTo>
                        <a:pt x="158" y="64"/>
                      </a:lnTo>
                      <a:lnTo>
                        <a:pt x="161" y="57"/>
                      </a:lnTo>
                      <a:lnTo>
                        <a:pt x="162" y="51"/>
                      </a:lnTo>
                      <a:lnTo>
                        <a:pt x="160" y="46"/>
                      </a:lnTo>
                      <a:lnTo>
                        <a:pt x="157" y="39"/>
                      </a:lnTo>
                      <a:lnTo>
                        <a:pt x="156" y="33"/>
                      </a:lnTo>
                      <a:lnTo>
                        <a:pt x="157" y="27"/>
                      </a:lnTo>
                      <a:lnTo>
                        <a:pt x="160" y="22"/>
                      </a:lnTo>
                      <a:lnTo>
                        <a:pt x="164" y="20"/>
                      </a:lnTo>
                      <a:lnTo>
                        <a:pt x="169" y="21"/>
                      </a:lnTo>
                      <a:lnTo>
                        <a:pt x="173" y="23"/>
                      </a:lnTo>
                      <a:lnTo>
                        <a:pt x="179" y="26"/>
                      </a:lnTo>
                      <a:lnTo>
                        <a:pt x="181" y="24"/>
                      </a:lnTo>
                      <a:lnTo>
                        <a:pt x="183" y="22"/>
                      </a:lnTo>
                      <a:lnTo>
                        <a:pt x="181" y="19"/>
                      </a:lnTo>
                      <a:lnTo>
                        <a:pt x="181" y="18"/>
                      </a:lnTo>
                      <a:lnTo>
                        <a:pt x="179" y="15"/>
                      </a:lnTo>
                      <a:lnTo>
                        <a:pt x="175" y="11"/>
                      </a:lnTo>
                      <a:lnTo>
                        <a:pt x="172" y="7"/>
                      </a:lnTo>
                      <a:lnTo>
                        <a:pt x="179" y="5"/>
                      </a:lnTo>
                      <a:lnTo>
                        <a:pt x="185" y="5"/>
                      </a:lnTo>
                      <a:lnTo>
                        <a:pt x="192" y="5"/>
                      </a:lnTo>
                      <a:lnTo>
                        <a:pt x="198" y="5"/>
                      </a:lnTo>
                      <a:lnTo>
                        <a:pt x="203" y="6"/>
                      </a:lnTo>
                      <a:lnTo>
                        <a:pt x="208" y="8"/>
                      </a:lnTo>
                      <a:lnTo>
                        <a:pt x="211" y="11"/>
                      </a:lnTo>
                      <a:lnTo>
                        <a:pt x="213" y="15"/>
                      </a:lnTo>
                      <a:lnTo>
                        <a:pt x="211" y="21"/>
                      </a:lnTo>
                      <a:lnTo>
                        <a:pt x="207" y="31"/>
                      </a:lnTo>
                      <a:lnTo>
                        <a:pt x="203" y="37"/>
                      </a:lnTo>
                      <a:lnTo>
                        <a:pt x="199" y="39"/>
                      </a:lnTo>
                      <a:lnTo>
                        <a:pt x="195" y="42"/>
                      </a:lnTo>
                      <a:lnTo>
                        <a:pt x="192" y="45"/>
                      </a:lnTo>
                      <a:lnTo>
                        <a:pt x="193" y="52"/>
                      </a:lnTo>
                      <a:lnTo>
                        <a:pt x="195" y="60"/>
                      </a:lnTo>
                      <a:lnTo>
                        <a:pt x="196" y="69"/>
                      </a:lnTo>
                      <a:lnTo>
                        <a:pt x="198" y="79"/>
                      </a:lnTo>
                      <a:lnTo>
                        <a:pt x="199" y="89"/>
                      </a:lnTo>
                      <a:lnTo>
                        <a:pt x="201" y="98"/>
                      </a:lnTo>
                      <a:lnTo>
                        <a:pt x="201" y="105"/>
                      </a:lnTo>
                      <a:lnTo>
                        <a:pt x="200" y="110"/>
                      </a:lnTo>
                      <a:lnTo>
                        <a:pt x="199" y="112"/>
                      </a:lnTo>
                      <a:lnTo>
                        <a:pt x="198" y="115"/>
                      </a:lnTo>
                      <a:lnTo>
                        <a:pt x="198" y="122"/>
                      </a:lnTo>
                      <a:lnTo>
                        <a:pt x="201" y="130"/>
                      </a:lnTo>
                      <a:lnTo>
                        <a:pt x="205" y="136"/>
                      </a:lnTo>
                      <a:lnTo>
                        <a:pt x="209" y="141"/>
                      </a:lnTo>
                      <a:lnTo>
                        <a:pt x="216" y="147"/>
                      </a:lnTo>
                      <a:lnTo>
                        <a:pt x="224" y="153"/>
                      </a:lnTo>
                      <a:lnTo>
                        <a:pt x="231" y="158"/>
                      </a:lnTo>
                      <a:lnTo>
                        <a:pt x="237" y="160"/>
                      </a:lnTo>
                      <a:lnTo>
                        <a:pt x="239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0" name="Freeform 445"/>
                <p:cNvSpPr>
                  <a:spLocks/>
                </p:cNvSpPr>
                <p:nvPr/>
              </p:nvSpPr>
              <p:spPr bwMode="auto">
                <a:xfrm>
                  <a:off x="2776538" y="4244975"/>
                  <a:ext cx="36512" cy="19050"/>
                </a:xfrm>
                <a:custGeom>
                  <a:avLst/>
                  <a:gdLst>
                    <a:gd name="T0" fmla="*/ 2147483647 w 23"/>
                    <a:gd name="T1" fmla="*/ 0 h 18"/>
                    <a:gd name="T2" fmla="*/ 2147483647 w 23"/>
                    <a:gd name="T3" fmla="*/ 2147483647 h 18"/>
                    <a:gd name="T4" fmla="*/ 2147483647 w 23"/>
                    <a:gd name="T5" fmla="*/ 2147483647 h 18"/>
                    <a:gd name="T6" fmla="*/ 0 w 23"/>
                    <a:gd name="T7" fmla="*/ 2147483647 h 18"/>
                    <a:gd name="T8" fmla="*/ 2147483647 w 23"/>
                    <a:gd name="T9" fmla="*/ 0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18">
                      <a:moveTo>
                        <a:pt x="2" y="0"/>
                      </a:moveTo>
                      <a:lnTo>
                        <a:pt x="23" y="1"/>
                      </a:lnTo>
                      <a:lnTo>
                        <a:pt x="21" y="18"/>
                      </a:lnTo>
                      <a:lnTo>
                        <a:pt x="0" y="1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1" name="Freeform 450"/>
                <p:cNvSpPr>
                  <a:spLocks/>
                </p:cNvSpPr>
                <p:nvPr/>
              </p:nvSpPr>
              <p:spPr bwMode="auto">
                <a:xfrm>
                  <a:off x="3819525" y="2471738"/>
                  <a:ext cx="131763" cy="50800"/>
                </a:xfrm>
                <a:custGeom>
                  <a:avLst/>
                  <a:gdLst>
                    <a:gd name="T0" fmla="*/ 2147483647 w 114"/>
                    <a:gd name="T1" fmla="*/ 0 h 54"/>
                    <a:gd name="T2" fmla="*/ 2147483647 w 114"/>
                    <a:gd name="T3" fmla="*/ 2147483647 h 54"/>
                    <a:gd name="T4" fmla="*/ 2147483647 w 114"/>
                    <a:gd name="T5" fmla="*/ 2147483647 h 54"/>
                    <a:gd name="T6" fmla="*/ 2147483647 w 114"/>
                    <a:gd name="T7" fmla="*/ 0 h 54"/>
                    <a:gd name="T8" fmla="*/ 2147483647 w 114"/>
                    <a:gd name="T9" fmla="*/ 2147483647 h 54"/>
                    <a:gd name="T10" fmla="*/ 2147483647 w 114"/>
                    <a:gd name="T11" fmla="*/ 2147483647 h 54"/>
                    <a:gd name="T12" fmla="*/ 2147483647 w 114"/>
                    <a:gd name="T13" fmla="*/ 2147483647 h 54"/>
                    <a:gd name="T14" fmla="*/ 2147483647 w 114"/>
                    <a:gd name="T15" fmla="*/ 2147483647 h 54"/>
                    <a:gd name="T16" fmla="*/ 2147483647 w 114"/>
                    <a:gd name="T17" fmla="*/ 2147483647 h 54"/>
                    <a:gd name="T18" fmla="*/ 2147483647 w 114"/>
                    <a:gd name="T19" fmla="*/ 2147483647 h 54"/>
                    <a:gd name="T20" fmla="*/ 2147483647 w 114"/>
                    <a:gd name="T21" fmla="*/ 2147483647 h 54"/>
                    <a:gd name="T22" fmla="*/ 0 w 114"/>
                    <a:gd name="T23" fmla="*/ 2147483647 h 54"/>
                    <a:gd name="T24" fmla="*/ 2147483647 w 114"/>
                    <a:gd name="T25" fmla="*/ 0 h 5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4" h="54">
                      <a:moveTo>
                        <a:pt x="14" y="0"/>
                      </a:moveTo>
                      <a:lnTo>
                        <a:pt x="26" y="14"/>
                      </a:lnTo>
                      <a:lnTo>
                        <a:pt x="54" y="4"/>
                      </a:lnTo>
                      <a:lnTo>
                        <a:pt x="88" y="0"/>
                      </a:lnTo>
                      <a:lnTo>
                        <a:pt x="114" y="18"/>
                      </a:lnTo>
                      <a:lnTo>
                        <a:pt x="96" y="38"/>
                      </a:lnTo>
                      <a:lnTo>
                        <a:pt x="68" y="54"/>
                      </a:lnTo>
                      <a:lnTo>
                        <a:pt x="30" y="42"/>
                      </a:lnTo>
                      <a:lnTo>
                        <a:pt x="10" y="44"/>
                      </a:lnTo>
                      <a:lnTo>
                        <a:pt x="26" y="36"/>
                      </a:lnTo>
                      <a:lnTo>
                        <a:pt x="16" y="22"/>
                      </a:lnTo>
                      <a:lnTo>
                        <a:pt x="0" y="1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anchor="ctr"/>
                <a:lstStyle/>
                <a:p>
                  <a:endParaRPr lang="en-US" dirty="0"/>
                </a:p>
              </p:txBody>
            </p:sp>
            <p:sp>
              <p:nvSpPr>
                <p:cNvPr id="362" name="Freeform 451"/>
                <p:cNvSpPr>
                  <a:spLocks/>
                </p:cNvSpPr>
                <p:nvPr/>
              </p:nvSpPr>
              <p:spPr bwMode="auto">
                <a:xfrm>
                  <a:off x="7815263" y="4605338"/>
                  <a:ext cx="215900" cy="185737"/>
                </a:xfrm>
                <a:custGeom>
                  <a:avLst/>
                  <a:gdLst>
                    <a:gd name="T0" fmla="*/ 2147483647 w 575"/>
                    <a:gd name="T1" fmla="*/ 2147483647 h 488"/>
                    <a:gd name="T2" fmla="*/ 2147483647 w 575"/>
                    <a:gd name="T3" fmla="*/ 2147483647 h 488"/>
                    <a:gd name="T4" fmla="*/ 2147483647 w 575"/>
                    <a:gd name="T5" fmla="*/ 2147483647 h 488"/>
                    <a:gd name="T6" fmla="*/ 2147483647 w 575"/>
                    <a:gd name="T7" fmla="*/ 2147483647 h 488"/>
                    <a:gd name="T8" fmla="*/ 2147483647 w 575"/>
                    <a:gd name="T9" fmla="*/ 0 h 488"/>
                    <a:gd name="T10" fmla="*/ 2147483647 w 575"/>
                    <a:gd name="T11" fmla="*/ 2147483647 h 488"/>
                    <a:gd name="T12" fmla="*/ 0 w 575"/>
                    <a:gd name="T13" fmla="*/ 2147483647 h 488"/>
                    <a:gd name="T14" fmla="*/ 2147483647 w 575"/>
                    <a:gd name="T15" fmla="*/ 2147483647 h 488"/>
                    <a:gd name="T16" fmla="*/ 2147483647 w 575"/>
                    <a:gd name="T17" fmla="*/ 2147483647 h 488"/>
                    <a:gd name="T18" fmla="*/ 2147483647 w 575"/>
                    <a:gd name="T19" fmla="*/ 2147483647 h 488"/>
                    <a:gd name="T20" fmla="*/ 2147483647 w 575"/>
                    <a:gd name="T21" fmla="*/ 2147483647 h 488"/>
                    <a:gd name="T22" fmla="*/ 2147483647 w 575"/>
                    <a:gd name="T23" fmla="*/ 2147483647 h 488"/>
                    <a:gd name="T24" fmla="*/ 2147483647 w 575"/>
                    <a:gd name="T25" fmla="*/ 2147483647 h 488"/>
                    <a:gd name="T26" fmla="*/ 2147483647 w 575"/>
                    <a:gd name="T27" fmla="*/ 2147483647 h 488"/>
                    <a:gd name="T28" fmla="*/ 2147483647 w 575"/>
                    <a:gd name="T29" fmla="*/ 2147483647 h 488"/>
                    <a:gd name="T30" fmla="*/ 2147483647 w 575"/>
                    <a:gd name="T31" fmla="*/ 2147483647 h 488"/>
                    <a:gd name="T32" fmla="*/ 2147483647 w 575"/>
                    <a:gd name="T33" fmla="*/ 2147483647 h 488"/>
                    <a:gd name="T34" fmla="*/ 2147483647 w 575"/>
                    <a:gd name="T35" fmla="*/ 2147483647 h 488"/>
                    <a:gd name="T36" fmla="*/ 2147483647 w 575"/>
                    <a:gd name="T37" fmla="*/ 2147483647 h 488"/>
                    <a:gd name="T38" fmla="*/ 2147483647 w 575"/>
                    <a:gd name="T39" fmla="*/ 2147483647 h 488"/>
                    <a:gd name="T40" fmla="*/ 2147483647 w 575"/>
                    <a:gd name="T41" fmla="*/ 2147483647 h 4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575" h="488">
                      <a:moveTo>
                        <a:pt x="410" y="71"/>
                      </a:moveTo>
                      <a:lnTo>
                        <a:pt x="321" y="142"/>
                      </a:lnTo>
                      <a:lnTo>
                        <a:pt x="233" y="142"/>
                      </a:lnTo>
                      <a:lnTo>
                        <a:pt x="178" y="71"/>
                      </a:lnTo>
                      <a:lnTo>
                        <a:pt x="107" y="0"/>
                      </a:lnTo>
                      <a:lnTo>
                        <a:pt x="36" y="19"/>
                      </a:lnTo>
                      <a:lnTo>
                        <a:pt x="0" y="90"/>
                      </a:lnTo>
                      <a:lnTo>
                        <a:pt x="72" y="124"/>
                      </a:lnTo>
                      <a:lnTo>
                        <a:pt x="89" y="159"/>
                      </a:lnTo>
                      <a:lnTo>
                        <a:pt x="107" y="213"/>
                      </a:lnTo>
                      <a:lnTo>
                        <a:pt x="160" y="213"/>
                      </a:lnTo>
                      <a:lnTo>
                        <a:pt x="197" y="230"/>
                      </a:lnTo>
                      <a:lnTo>
                        <a:pt x="321" y="283"/>
                      </a:lnTo>
                      <a:lnTo>
                        <a:pt x="446" y="353"/>
                      </a:lnTo>
                      <a:lnTo>
                        <a:pt x="465" y="389"/>
                      </a:lnTo>
                      <a:lnTo>
                        <a:pt x="393" y="424"/>
                      </a:lnTo>
                      <a:lnTo>
                        <a:pt x="465" y="442"/>
                      </a:lnTo>
                      <a:lnTo>
                        <a:pt x="518" y="459"/>
                      </a:lnTo>
                      <a:lnTo>
                        <a:pt x="575" y="488"/>
                      </a:lnTo>
                      <a:lnTo>
                        <a:pt x="575" y="122"/>
                      </a:lnTo>
                      <a:lnTo>
                        <a:pt x="410" y="7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3" name="Freeform 452"/>
                <p:cNvSpPr>
                  <a:spLocks/>
                </p:cNvSpPr>
                <p:nvPr/>
              </p:nvSpPr>
              <p:spPr bwMode="auto">
                <a:xfrm>
                  <a:off x="8031163" y="4649788"/>
                  <a:ext cx="174625" cy="169862"/>
                </a:xfrm>
                <a:custGeom>
                  <a:avLst/>
                  <a:gdLst>
                    <a:gd name="T0" fmla="*/ 2147483647 w 460"/>
                    <a:gd name="T1" fmla="*/ 2147483647 h 443"/>
                    <a:gd name="T2" fmla="*/ 2147483647 w 460"/>
                    <a:gd name="T3" fmla="*/ 2147483647 h 443"/>
                    <a:gd name="T4" fmla="*/ 2147483647 w 460"/>
                    <a:gd name="T5" fmla="*/ 2147483647 h 443"/>
                    <a:gd name="T6" fmla="*/ 2147483647 w 460"/>
                    <a:gd name="T7" fmla="*/ 2147483647 h 443"/>
                    <a:gd name="T8" fmla="*/ 2147483647 w 460"/>
                    <a:gd name="T9" fmla="*/ 2147483647 h 443"/>
                    <a:gd name="T10" fmla="*/ 2147483647 w 460"/>
                    <a:gd name="T11" fmla="*/ 2147483647 h 443"/>
                    <a:gd name="T12" fmla="*/ 0 w 460"/>
                    <a:gd name="T13" fmla="*/ 0 h 443"/>
                    <a:gd name="T14" fmla="*/ 0 w 460"/>
                    <a:gd name="T15" fmla="*/ 2147483647 h 443"/>
                    <a:gd name="T16" fmla="*/ 2147483647 w 460"/>
                    <a:gd name="T17" fmla="*/ 2147483647 h 443"/>
                    <a:gd name="T18" fmla="*/ 2147483647 w 460"/>
                    <a:gd name="T19" fmla="*/ 2147483647 h 443"/>
                    <a:gd name="T20" fmla="*/ 2147483647 w 460"/>
                    <a:gd name="T21" fmla="*/ 2147483647 h 443"/>
                    <a:gd name="T22" fmla="*/ 2147483647 w 460"/>
                    <a:gd name="T23" fmla="*/ 2147483647 h 443"/>
                    <a:gd name="T24" fmla="*/ 2147483647 w 460"/>
                    <a:gd name="T25" fmla="*/ 2147483647 h 443"/>
                    <a:gd name="T26" fmla="*/ 2147483647 w 460"/>
                    <a:gd name="T27" fmla="*/ 2147483647 h 443"/>
                    <a:gd name="T28" fmla="*/ 2147483647 w 460"/>
                    <a:gd name="T29" fmla="*/ 2147483647 h 443"/>
                    <a:gd name="T30" fmla="*/ 2147483647 w 460"/>
                    <a:gd name="T31" fmla="*/ 2147483647 h 443"/>
                    <a:gd name="T32" fmla="*/ 2147483647 w 460"/>
                    <a:gd name="T33" fmla="*/ 2147483647 h 4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60" h="443">
                      <a:moveTo>
                        <a:pt x="353" y="302"/>
                      </a:moveTo>
                      <a:lnTo>
                        <a:pt x="336" y="249"/>
                      </a:lnTo>
                      <a:lnTo>
                        <a:pt x="372" y="214"/>
                      </a:lnTo>
                      <a:lnTo>
                        <a:pt x="283" y="161"/>
                      </a:lnTo>
                      <a:lnTo>
                        <a:pt x="247" y="108"/>
                      </a:lnTo>
                      <a:lnTo>
                        <a:pt x="122" y="37"/>
                      </a:lnTo>
                      <a:lnTo>
                        <a:pt x="0" y="0"/>
                      </a:lnTo>
                      <a:lnTo>
                        <a:pt x="0" y="366"/>
                      </a:lnTo>
                      <a:lnTo>
                        <a:pt x="14" y="373"/>
                      </a:lnTo>
                      <a:lnTo>
                        <a:pt x="67" y="373"/>
                      </a:lnTo>
                      <a:lnTo>
                        <a:pt x="122" y="320"/>
                      </a:lnTo>
                      <a:lnTo>
                        <a:pt x="211" y="284"/>
                      </a:lnTo>
                      <a:lnTo>
                        <a:pt x="264" y="320"/>
                      </a:lnTo>
                      <a:lnTo>
                        <a:pt x="389" y="408"/>
                      </a:lnTo>
                      <a:lnTo>
                        <a:pt x="460" y="443"/>
                      </a:lnTo>
                      <a:lnTo>
                        <a:pt x="460" y="337"/>
                      </a:lnTo>
                      <a:lnTo>
                        <a:pt x="353" y="30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364" name="Group 453"/>
                <p:cNvGrpSpPr>
                  <a:grpSpLocks/>
                </p:cNvGrpSpPr>
                <p:nvPr/>
              </p:nvGrpSpPr>
              <p:grpSpPr bwMode="auto">
                <a:xfrm>
                  <a:off x="4292600" y="2860675"/>
                  <a:ext cx="250825" cy="368300"/>
                  <a:chOff x="2201" y="1250"/>
                  <a:chExt cx="133" cy="193"/>
                </a:xfrm>
                <a:grpFill/>
              </p:grpSpPr>
              <p:sp>
                <p:nvSpPr>
                  <p:cNvPr id="604" name="Freeform 454"/>
                  <p:cNvSpPr>
                    <a:spLocks/>
                  </p:cNvSpPr>
                  <p:nvPr/>
                </p:nvSpPr>
                <p:spPr bwMode="auto">
                  <a:xfrm>
                    <a:off x="2234" y="1250"/>
                    <a:ext cx="100" cy="193"/>
                  </a:xfrm>
                  <a:custGeom>
                    <a:avLst/>
                    <a:gdLst>
                      <a:gd name="T0" fmla="*/ 543767 w 24"/>
                      <a:gd name="T1" fmla="*/ 2833725 h 47"/>
                      <a:gd name="T2" fmla="*/ 371667 w 24"/>
                      <a:gd name="T3" fmla="*/ 2675083 h 47"/>
                      <a:gd name="T4" fmla="*/ 915658 w 24"/>
                      <a:gd name="T5" fmla="*/ 2344646 h 47"/>
                      <a:gd name="T6" fmla="*/ 826458 w 24"/>
                      <a:gd name="T7" fmla="*/ 2028208 h 47"/>
                      <a:gd name="T8" fmla="*/ 722154 w 24"/>
                      <a:gd name="T9" fmla="*/ 1773736 h 47"/>
                      <a:gd name="T10" fmla="*/ 282692 w 24"/>
                      <a:gd name="T11" fmla="*/ 1773736 h 47"/>
                      <a:gd name="T12" fmla="*/ 371667 w 24"/>
                      <a:gd name="T13" fmla="*/ 1299416 h 47"/>
                      <a:gd name="T14" fmla="*/ 89200 w 24"/>
                      <a:gd name="T15" fmla="*/ 1457232 h 47"/>
                      <a:gd name="T16" fmla="*/ 0 w 24"/>
                      <a:gd name="T17" fmla="*/ 1044943 h 47"/>
                      <a:gd name="T18" fmla="*/ 0 w 24"/>
                      <a:gd name="T19" fmla="*/ 651445 h 47"/>
                      <a:gd name="T20" fmla="*/ 89200 w 24"/>
                      <a:gd name="T21" fmla="*/ 316438 h 47"/>
                      <a:gd name="T22" fmla="*/ 460867 w 24"/>
                      <a:gd name="T23" fmla="*/ 0 h 47"/>
                      <a:gd name="T24" fmla="*/ 722154 w 24"/>
                      <a:gd name="T25" fmla="*/ 77060 h 47"/>
                      <a:gd name="T26" fmla="*/ 632950 w 24"/>
                      <a:gd name="T27" fmla="*/ 493916 h 47"/>
                      <a:gd name="T28" fmla="*/ 1177883 w 24"/>
                      <a:gd name="T29" fmla="*/ 493916 h 47"/>
                      <a:gd name="T30" fmla="*/ 1004638 w 24"/>
                      <a:gd name="T31" fmla="*/ 887418 h 47"/>
                      <a:gd name="T32" fmla="*/ 826458 w 24"/>
                      <a:gd name="T33" fmla="*/ 1222355 h 47"/>
                      <a:gd name="T34" fmla="*/ 1177883 w 24"/>
                      <a:gd name="T35" fmla="*/ 1376492 h 47"/>
                      <a:gd name="T36" fmla="*/ 1548613 w 24"/>
                      <a:gd name="T37" fmla="*/ 1951148 h 47"/>
                      <a:gd name="T38" fmla="*/ 1721929 w 24"/>
                      <a:gd name="T39" fmla="*/ 2344646 h 47"/>
                      <a:gd name="T40" fmla="*/ 1721929 w 24"/>
                      <a:gd name="T41" fmla="*/ 2579252 h 47"/>
                      <a:gd name="T42" fmla="*/ 2093613 w 24"/>
                      <a:gd name="T43" fmla="*/ 2579252 h 47"/>
                      <a:gd name="T44" fmla="*/ 2004342 w 24"/>
                      <a:gd name="T45" fmla="*/ 3150228 h 47"/>
                      <a:gd name="T46" fmla="*/ 2182796 w 24"/>
                      <a:gd name="T47" fmla="*/ 3227223 h 47"/>
                      <a:gd name="T48" fmla="*/ 1548613 w 24"/>
                      <a:gd name="T49" fmla="*/ 3485436 h 47"/>
                      <a:gd name="T50" fmla="*/ 1004638 w 24"/>
                      <a:gd name="T51" fmla="*/ 3562497 h 47"/>
                      <a:gd name="T52" fmla="*/ 722154 w 24"/>
                      <a:gd name="T53" fmla="*/ 3644078 h 47"/>
                      <a:gd name="T54" fmla="*/ 371667 w 24"/>
                      <a:gd name="T55" fmla="*/ 3644078 h 47"/>
                      <a:gd name="T56" fmla="*/ 89200 w 24"/>
                      <a:gd name="T57" fmla="*/ 3721139 h 47"/>
                      <a:gd name="T58" fmla="*/ 460867 w 24"/>
                      <a:gd name="T59" fmla="*/ 3384752 h 47"/>
                      <a:gd name="T60" fmla="*/ 543767 w 24"/>
                      <a:gd name="T61" fmla="*/ 3073151 h 47"/>
                      <a:gd name="T62" fmla="*/ 282692 w 24"/>
                      <a:gd name="T63" fmla="*/ 2991521 h 4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24" h="47">
                        <a:moveTo>
                          <a:pt x="3" y="37"/>
                        </a:move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10" y="29"/>
                          <a:pt x="10" y="29"/>
                          <a:pt x="10" y="29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0" y="17"/>
                          <a:pt x="0" y="16"/>
                        </a:cubicBezTo>
                        <a:cubicBezTo>
                          <a:pt x="0" y="15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20" y="28"/>
                          <a:pt x="20" y="28"/>
                          <a:pt x="20" y="28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9" y="32"/>
                          <a:pt x="19" y="32"/>
                          <a:pt x="19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4" y="40"/>
                          <a:pt x="24" y="40"/>
                          <a:pt x="24" y="40"/>
                        </a:cubicBezTo>
                        <a:cubicBezTo>
                          <a:pt x="22" y="41"/>
                          <a:pt x="22" y="41"/>
                          <a:pt x="22" y="41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1" y="44"/>
                          <a:pt x="10" y="43"/>
                          <a:pt x="9" y="43"/>
                        </a:cubicBezTo>
                        <a:cubicBezTo>
                          <a:pt x="9" y="43"/>
                          <a:pt x="8" y="45"/>
                          <a:pt x="8" y="45"/>
                        </a:cubicBezTo>
                        <a:cubicBezTo>
                          <a:pt x="6" y="45"/>
                          <a:pt x="6" y="45"/>
                          <a:pt x="6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8" y="39"/>
                          <a:pt x="8" y="39"/>
                          <a:pt x="8" y="39"/>
                        </a:cubicBezTo>
                        <a:cubicBezTo>
                          <a:pt x="6" y="38"/>
                          <a:pt x="6" y="38"/>
                          <a:pt x="6" y="38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lnTo>
                          <a:pt x="3" y="37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05" name="Freeform 455"/>
                  <p:cNvSpPr>
                    <a:spLocks/>
                  </p:cNvSpPr>
                  <p:nvPr/>
                </p:nvSpPr>
                <p:spPr bwMode="auto">
                  <a:xfrm>
                    <a:off x="2201" y="1331"/>
                    <a:ext cx="34" cy="22"/>
                  </a:xfrm>
                  <a:custGeom>
                    <a:avLst/>
                    <a:gdLst>
                      <a:gd name="T0" fmla="*/ 24 w 34"/>
                      <a:gd name="T1" fmla="*/ 22 h 22"/>
                      <a:gd name="T2" fmla="*/ 0 w 34"/>
                      <a:gd name="T3" fmla="*/ 18 h 22"/>
                      <a:gd name="T4" fmla="*/ 13 w 34"/>
                      <a:gd name="T5" fmla="*/ 0 h 22"/>
                      <a:gd name="T6" fmla="*/ 27 w 34"/>
                      <a:gd name="T7" fmla="*/ 3 h 22"/>
                      <a:gd name="T8" fmla="*/ 34 w 34"/>
                      <a:gd name="T9" fmla="*/ 15 h 22"/>
                      <a:gd name="T10" fmla="*/ 24 w 34"/>
                      <a:gd name="T11" fmla="*/ 22 h 2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4" h="22">
                        <a:moveTo>
                          <a:pt x="24" y="22"/>
                        </a:moveTo>
                        <a:lnTo>
                          <a:pt x="0" y="18"/>
                        </a:lnTo>
                        <a:lnTo>
                          <a:pt x="13" y="0"/>
                        </a:lnTo>
                        <a:lnTo>
                          <a:pt x="27" y="3"/>
                        </a:lnTo>
                        <a:lnTo>
                          <a:pt x="34" y="15"/>
                        </a:lnTo>
                        <a:lnTo>
                          <a:pt x="24" y="22"/>
                        </a:ln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365" name="Freeform 458"/>
                <p:cNvSpPr>
                  <a:spLocks/>
                </p:cNvSpPr>
                <p:nvPr/>
              </p:nvSpPr>
              <p:spPr bwMode="auto">
                <a:xfrm>
                  <a:off x="5275263" y="3709988"/>
                  <a:ext cx="73025" cy="44450"/>
                </a:xfrm>
                <a:custGeom>
                  <a:avLst/>
                  <a:gdLst>
                    <a:gd name="T0" fmla="*/ 0 w 46"/>
                    <a:gd name="T1" fmla="*/ 2147483647 h 28"/>
                    <a:gd name="T2" fmla="*/ 2147483647 w 46"/>
                    <a:gd name="T3" fmla="*/ 2147483647 h 28"/>
                    <a:gd name="T4" fmla="*/ 2147483647 w 46"/>
                    <a:gd name="T5" fmla="*/ 2147483647 h 28"/>
                    <a:gd name="T6" fmla="*/ 2147483647 w 46"/>
                    <a:gd name="T7" fmla="*/ 2147483647 h 28"/>
                    <a:gd name="T8" fmla="*/ 2147483647 w 46"/>
                    <a:gd name="T9" fmla="*/ 2147483647 h 28"/>
                    <a:gd name="T10" fmla="*/ 2147483647 w 46"/>
                    <a:gd name="T11" fmla="*/ 0 h 28"/>
                    <a:gd name="T12" fmla="*/ 2147483647 w 46"/>
                    <a:gd name="T13" fmla="*/ 2147483647 h 28"/>
                    <a:gd name="T14" fmla="*/ 2147483647 w 46"/>
                    <a:gd name="T15" fmla="*/ 2147483647 h 28"/>
                    <a:gd name="T16" fmla="*/ 2147483647 w 46"/>
                    <a:gd name="T17" fmla="*/ 2147483647 h 28"/>
                    <a:gd name="T18" fmla="*/ 2147483647 w 46"/>
                    <a:gd name="T19" fmla="*/ 2147483647 h 28"/>
                    <a:gd name="T20" fmla="*/ 2147483647 w 46"/>
                    <a:gd name="T21" fmla="*/ 2147483647 h 28"/>
                    <a:gd name="T22" fmla="*/ 2147483647 w 46"/>
                    <a:gd name="T23" fmla="*/ 2147483647 h 28"/>
                    <a:gd name="T24" fmla="*/ 2147483647 w 46"/>
                    <a:gd name="T25" fmla="*/ 2147483647 h 28"/>
                    <a:gd name="T26" fmla="*/ 2147483647 w 46"/>
                    <a:gd name="T27" fmla="*/ 2147483647 h 28"/>
                    <a:gd name="T28" fmla="*/ 0 w 46"/>
                    <a:gd name="T29" fmla="*/ 2147483647 h 2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6" h="28">
                      <a:moveTo>
                        <a:pt x="0" y="15"/>
                      </a:moveTo>
                      <a:lnTo>
                        <a:pt x="3" y="17"/>
                      </a:lnTo>
                      <a:lnTo>
                        <a:pt x="12" y="14"/>
                      </a:lnTo>
                      <a:lnTo>
                        <a:pt x="13" y="8"/>
                      </a:lnTo>
                      <a:lnTo>
                        <a:pt x="27" y="9"/>
                      </a:lnTo>
                      <a:lnTo>
                        <a:pt x="46" y="0"/>
                      </a:lnTo>
                      <a:lnTo>
                        <a:pt x="46" y="1"/>
                      </a:lnTo>
                      <a:lnTo>
                        <a:pt x="33" y="11"/>
                      </a:lnTo>
                      <a:lnTo>
                        <a:pt x="36" y="18"/>
                      </a:lnTo>
                      <a:lnTo>
                        <a:pt x="27" y="21"/>
                      </a:lnTo>
                      <a:lnTo>
                        <a:pt x="15" y="28"/>
                      </a:lnTo>
                      <a:lnTo>
                        <a:pt x="13" y="28"/>
                      </a:lnTo>
                      <a:lnTo>
                        <a:pt x="8" y="26"/>
                      </a:lnTo>
                      <a:lnTo>
                        <a:pt x="2" y="23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6" name="Freeform 507"/>
                <p:cNvSpPr>
                  <a:spLocks/>
                </p:cNvSpPr>
                <p:nvPr/>
              </p:nvSpPr>
              <p:spPr bwMode="auto">
                <a:xfrm>
                  <a:off x="6342063" y="3095625"/>
                  <a:ext cx="1508125" cy="1047750"/>
                </a:xfrm>
                <a:custGeom>
                  <a:avLst/>
                  <a:gdLst>
                    <a:gd name="T0" fmla="*/ 2147483647 w 950"/>
                    <a:gd name="T1" fmla="*/ 2147483647 h 660"/>
                    <a:gd name="T2" fmla="*/ 2147483647 w 950"/>
                    <a:gd name="T3" fmla="*/ 2147483647 h 660"/>
                    <a:gd name="T4" fmla="*/ 2147483647 w 950"/>
                    <a:gd name="T5" fmla="*/ 2147483647 h 660"/>
                    <a:gd name="T6" fmla="*/ 2147483647 w 950"/>
                    <a:gd name="T7" fmla="*/ 2147483647 h 660"/>
                    <a:gd name="T8" fmla="*/ 2147483647 w 950"/>
                    <a:gd name="T9" fmla="*/ 2147483647 h 660"/>
                    <a:gd name="T10" fmla="*/ 2147483647 w 950"/>
                    <a:gd name="T11" fmla="*/ 2147483647 h 660"/>
                    <a:gd name="T12" fmla="*/ 2147483647 w 950"/>
                    <a:gd name="T13" fmla="*/ 2147483647 h 660"/>
                    <a:gd name="T14" fmla="*/ 2147483647 w 950"/>
                    <a:gd name="T15" fmla="*/ 2147483647 h 660"/>
                    <a:gd name="T16" fmla="*/ 2147483647 w 950"/>
                    <a:gd name="T17" fmla="*/ 2147483647 h 660"/>
                    <a:gd name="T18" fmla="*/ 2147483647 w 950"/>
                    <a:gd name="T19" fmla="*/ 2147483647 h 660"/>
                    <a:gd name="T20" fmla="*/ 2147483647 w 950"/>
                    <a:gd name="T21" fmla="*/ 2147483647 h 660"/>
                    <a:gd name="T22" fmla="*/ 2147483647 w 950"/>
                    <a:gd name="T23" fmla="*/ 2147483647 h 660"/>
                    <a:gd name="T24" fmla="*/ 2147483647 w 950"/>
                    <a:gd name="T25" fmla="*/ 2147483647 h 660"/>
                    <a:gd name="T26" fmla="*/ 2147483647 w 950"/>
                    <a:gd name="T27" fmla="*/ 2147483647 h 660"/>
                    <a:gd name="T28" fmla="*/ 2147483647 w 950"/>
                    <a:gd name="T29" fmla="*/ 2147483647 h 660"/>
                    <a:gd name="T30" fmla="*/ 2147483647 w 950"/>
                    <a:gd name="T31" fmla="*/ 2147483647 h 660"/>
                    <a:gd name="T32" fmla="*/ 2147483647 w 950"/>
                    <a:gd name="T33" fmla="*/ 2147483647 h 660"/>
                    <a:gd name="T34" fmla="*/ 2147483647 w 950"/>
                    <a:gd name="T35" fmla="*/ 2147483647 h 660"/>
                    <a:gd name="T36" fmla="*/ 2147483647 w 950"/>
                    <a:gd name="T37" fmla="*/ 2147483647 h 660"/>
                    <a:gd name="T38" fmla="*/ 2147483647 w 950"/>
                    <a:gd name="T39" fmla="*/ 2147483647 h 660"/>
                    <a:gd name="T40" fmla="*/ 2147483647 w 950"/>
                    <a:gd name="T41" fmla="*/ 2147483647 h 660"/>
                    <a:gd name="T42" fmla="*/ 2147483647 w 950"/>
                    <a:gd name="T43" fmla="*/ 2147483647 h 660"/>
                    <a:gd name="T44" fmla="*/ 2147483647 w 950"/>
                    <a:gd name="T45" fmla="*/ 2147483647 h 660"/>
                    <a:gd name="T46" fmla="*/ 2147483647 w 950"/>
                    <a:gd name="T47" fmla="*/ 2147483647 h 660"/>
                    <a:gd name="T48" fmla="*/ 2147483647 w 950"/>
                    <a:gd name="T49" fmla="*/ 2147483647 h 660"/>
                    <a:gd name="T50" fmla="*/ 2147483647 w 950"/>
                    <a:gd name="T51" fmla="*/ 2147483647 h 660"/>
                    <a:gd name="T52" fmla="*/ 2147483647 w 950"/>
                    <a:gd name="T53" fmla="*/ 2147483647 h 660"/>
                    <a:gd name="T54" fmla="*/ 2147483647 w 950"/>
                    <a:gd name="T55" fmla="*/ 2147483647 h 660"/>
                    <a:gd name="T56" fmla="*/ 2147483647 w 950"/>
                    <a:gd name="T57" fmla="*/ 2147483647 h 660"/>
                    <a:gd name="T58" fmla="*/ 2147483647 w 950"/>
                    <a:gd name="T59" fmla="*/ 2147483647 h 660"/>
                    <a:gd name="T60" fmla="*/ 2147483647 w 950"/>
                    <a:gd name="T61" fmla="*/ 2147483647 h 660"/>
                    <a:gd name="T62" fmla="*/ 2147483647 w 950"/>
                    <a:gd name="T63" fmla="*/ 2147483647 h 660"/>
                    <a:gd name="T64" fmla="*/ 2147483647 w 950"/>
                    <a:gd name="T65" fmla="*/ 2147483647 h 660"/>
                    <a:gd name="T66" fmla="*/ 2147483647 w 950"/>
                    <a:gd name="T67" fmla="*/ 2147483647 h 660"/>
                    <a:gd name="T68" fmla="*/ 2147483647 w 950"/>
                    <a:gd name="T69" fmla="*/ 2147483647 h 660"/>
                    <a:gd name="T70" fmla="*/ 2147483647 w 950"/>
                    <a:gd name="T71" fmla="*/ 2147483647 h 660"/>
                    <a:gd name="T72" fmla="*/ 2147483647 w 950"/>
                    <a:gd name="T73" fmla="*/ 2147483647 h 660"/>
                    <a:gd name="T74" fmla="*/ 2147483647 w 950"/>
                    <a:gd name="T75" fmla="*/ 2147483647 h 660"/>
                    <a:gd name="T76" fmla="*/ 2147483647 w 950"/>
                    <a:gd name="T77" fmla="*/ 2147483647 h 660"/>
                    <a:gd name="T78" fmla="*/ 2147483647 w 950"/>
                    <a:gd name="T79" fmla="*/ 2147483647 h 660"/>
                    <a:gd name="T80" fmla="*/ 2147483647 w 950"/>
                    <a:gd name="T81" fmla="*/ 2147483647 h 660"/>
                    <a:gd name="T82" fmla="*/ 2147483647 w 950"/>
                    <a:gd name="T83" fmla="*/ 2147483647 h 660"/>
                    <a:gd name="T84" fmla="*/ 2147483647 w 950"/>
                    <a:gd name="T85" fmla="*/ 2147483647 h 660"/>
                    <a:gd name="T86" fmla="*/ 2147483647 w 950"/>
                    <a:gd name="T87" fmla="*/ 2147483647 h 660"/>
                    <a:gd name="T88" fmla="*/ 2147483647 w 950"/>
                    <a:gd name="T89" fmla="*/ 2147483647 h 660"/>
                    <a:gd name="T90" fmla="*/ 2147483647 w 950"/>
                    <a:gd name="T91" fmla="*/ 2147483647 h 660"/>
                    <a:gd name="T92" fmla="*/ 2147483647 w 950"/>
                    <a:gd name="T93" fmla="*/ 2147483647 h 660"/>
                    <a:gd name="T94" fmla="*/ 2147483647 w 950"/>
                    <a:gd name="T95" fmla="*/ 2147483647 h 660"/>
                    <a:gd name="T96" fmla="*/ 2147483647 w 950"/>
                    <a:gd name="T97" fmla="*/ 2147483647 h 660"/>
                    <a:gd name="T98" fmla="*/ 2147483647 w 950"/>
                    <a:gd name="T99" fmla="*/ 2147483647 h 660"/>
                    <a:gd name="T100" fmla="*/ 2147483647 w 950"/>
                    <a:gd name="T101" fmla="*/ 2147483647 h 660"/>
                    <a:gd name="T102" fmla="*/ 2147483647 w 950"/>
                    <a:gd name="T103" fmla="*/ 2147483647 h 660"/>
                    <a:gd name="T104" fmla="*/ 2147483647 w 950"/>
                    <a:gd name="T105" fmla="*/ 2147483647 h 660"/>
                    <a:gd name="T106" fmla="*/ 2147483647 w 950"/>
                    <a:gd name="T107" fmla="*/ 2147483647 h 660"/>
                    <a:gd name="T108" fmla="*/ 2147483647 w 950"/>
                    <a:gd name="T109" fmla="*/ 2147483647 h 660"/>
                    <a:gd name="T110" fmla="*/ 2147483647 w 950"/>
                    <a:gd name="T111" fmla="*/ 2147483647 h 660"/>
                    <a:gd name="T112" fmla="*/ 2147483647 w 950"/>
                    <a:gd name="T113" fmla="*/ 2147483647 h 660"/>
                    <a:gd name="T114" fmla="*/ 2147483647 w 950"/>
                    <a:gd name="T115" fmla="*/ 2147483647 h 660"/>
                    <a:gd name="T116" fmla="*/ 2147483647 w 950"/>
                    <a:gd name="T117" fmla="*/ 2147483647 h 660"/>
                    <a:gd name="T118" fmla="*/ 2147483647 w 950"/>
                    <a:gd name="T119" fmla="*/ 2147483647 h 660"/>
                    <a:gd name="T120" fmla="*/ 2147483647 w 950"/>
                    <a:gd name="T121" fmla="*/ 2147483647 h 6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50" h="660">
                      <a:moveTo>
                        <a:pt x="890" y="118"/>
                      </a:moveTo>
                      <a:lnTo>
                        <a:pt x="890" y="118"/>
                      </a:lnTo>
                      <a:lnTo>
                        <a:pt x="880" y="98"/>
                      </a:lnTo>
                      <a:lnTo>
                        <a:pt x="840" y="88"/>
                      </a:lnTo>
                      <a:lnTo>
                        <a:pt x="792" y="0"/>
                      </a:lnTo>
                      <a:lnTo>
                        <a:pt x="746" y="0"/>
                      </a:lnTo>
                      <a:lnTo>
                        <a:pt x="732" y="24"/>
                      </a:lnTo>
                      <a:lnTo>
                        <a:pt x="702" y="78"/>
                      </a:lnTo>
                      <a:lnTo>
                        <a:pt x="672" y="78"/>
                      </a:lnTo>
                      <a:lnTo>
                        <a:pt x="668" y="88"/>
                      </a:lnTo>
                      <a:lnTo>
                        <a:pt x="668" y="90"/>
                      </a:lnTo>
                      <a:lnTo>
                        <a:pt x="670" y="90"/>
                      </a:lnTo>
                      <a:lnTo>
                        <a:pt x="672" y="90"/>
                      </a:lnTo>
                      <a:lnTo>
                        <a:pt x="672" y="92"/>
                      </a:lnTo>
                      <a:lnTo>
                        <a:pt x="674" y="92"/>
                      </a:lnTo>
                      <a:lnTo>
                        <a:pt x="676" y="92"/>
                      </a:lnTo>
                      <a:lnTo>
                        <a:pt x="676" y="94"/>
                      </a:lnTo>
                      <a:lnTo>
                        <a:pt x="678" y="94"/>
                      </a:lnTo>
                      <a:lnTo>
                        <a:pt x="676" y="94"/>
                      </a:lnTo>
                      <a:lnTo>
                        <a:pt x="676" y="92"/>
                      </a:lnTo>
                      <a:lnTo>
                        <a:pt x="674" y="92"/>
                      </a:lnTo>
                      <a:lnTo>
                        <a:pt x="672" y="92"/>
                      </a:lnTo>
                      <a:lnTo>
                        <a:pt x="672" y="90"/>
                      </a:lnTo>
                      <a:lnTo>
                        <a:pt x="670" y="90"/>
                      </a:lnTo>
                      <a:lnTo>
                        <a:pt x="668" y="90"/>
                      </a:lnTo>
                      <a:lnTo>
                        <a:pt x="668" y="88"/>
                      </a:lnTo>
                      <a:lnTo>
                        <a:pt x="658" y="108"/>
                      </a:lnTo>
                      <a:lnTo>
                        <a:pt x="658" y="132"/>
                      </a:lnTo>
                      <a:lnTo>
                        <a:pt x="702" y="138"/>
                      </a:lnTo>
                      <a:lnTo>
                        <a:pt x="712" y="158"/>
                      </a:lnTo>
                      <a:lnTo>
                        <a:pt x="668" y="172"/>
                      </a:lnTo>
                      <a:lnTo>
                        <a:pt x="632" y="188"/>
                      </a:lnTo>
                      <a:lnTo>
                        <a:pt x="598" y="202"/>
                      </a:lnTo>
                      <a:lnTo>
                        <a:pt x="588" y="236"/>
                      </a:lnTo>
                      <a:lnTo>
                        <a:pt x="534" y="242"/>
                      </a:lnTo>
                      <a:lnTo>
                        <a:pt x="480" y="276"/>
                      </a:lnTo>
                      <a:lnTo>
                        <a:pt x="430" y="252"/>
                      </a:lnTo>
                      <a:lnTo>
                        <a:pt x="370" y="246"/>
                      </a:lnTo>
                      <a:lnTo>
                        <a:pt x="326" y="202"/>
                      </a:lnTo>
                      <a:lnTo>
                        <a:pt x="262" y="182"/>
                      </a:lnTo>
                      <a:lnTo>
                        <a:pt x="256" y="132"/>
                      </a:lnTo>
                      <a:lnTo>
                        <a:pt x="226" y="118"/>
                      </a:lnTo>
                      <a:lnTo>
                        <a:pt x="222" y="114"/>
                      </a:lnTo>
                      <a:lnTo>
                        <a:pt x="220" y="116"/>
                      </a:lnTo>
                      <a:lnTo>
                        <a:pt x="218" y="120"/>
                      </a:lnTo>
                      <a:lnTo>
                        <a:pt x="218" y="122"/>
                      </a:lnTo>
                      <a:lnTo>
                        <a:pt x="218" y="124"/>
                      </a:lnTo>
                      <a:lnTo>
                        <a:pt x="218" y="122"/>
                      </a:lnTo>
                      <a:lnTo>
                        <a:pt x="218" y="120"/>
                      </a:lnTo>
                      <a:lnTo>
                        <a:pt x="222" y="114"/>
                      </a:lnTo>
                      <a:lnTo>
                        <a:pt x="218" y="108"/>
                      </a:lnTo>
                      <a:lnTo>
                        <a:pt x="208" y="114"/>
                      </a:lnTo>
                      <a:lnTo>
                        <a:pt x="208" y="124"/>
                      </a:lnTo>
                      <a:lnTo>
                        <a:pt x="208" y="114"/>
                      </a:lnTo>
                      <a:lnTo>
                        <a:pt x="192" y="118"/>
                      </a:lnTo>
                      <a:lnTo>
                        <a:pt x="182" y="148"/>
                      </a:lnTo>
                      <a:lnTo>
                        <a:pt x="142" y="142"/>
                      </a:lnTo>
                      <a:lnTo>
                        <a:pt x="132" y="192"/>
                      </a:lnTo>
                      <a:lnTo>
                        <a:pt x="98" y="198"/>
                      </a:lnTo>
                      <a:lnTo>
                        <a:pt x="88" y="256"/>
                      </a:lnTo>
                      <a:lnTo>
                        <a:pt x="68" y="276"/>
                      </a:lnTo>
                      <a:lnTo>
                        <a:pt x="44" y="296"/>
                      </a:lnTo>
                      <a:lnTo>
                        <a:pt x="4" y="306"/>
                      </a:lnTo>
                      <a:lnTo>
                        <a:pt x="0" y="326"/>
                      </a:lnTo>
                      <a:lnTo>
                        <a:pt x="10" y="334"/>
                      </a:lnTo>
                      <a:lnTo>
                        <a:pt x="14" y="350"/>
                      </a:lnTo>
                      <a:lnTo>
                        <a:pt x="4" y="354"/>
                      </a:lnTo>
                      <a:lnTo>
                        <a:pt x="14" y="364"/>
                      </a:lnTo>
                      <a:lnTo>
                        <a:pt x="30" y="370"/>
                      </a:lnTo>
                      <a:lnTo>
                        <a:pt x="44" y="390"/>
                      </a:lnTo>
                      <a:lnTo>
                        <a:pt x="64" y="390"/>
                      </a:lnTo>
                      <a:lnTo>
                        <a:pt x="94" y="390"/>
                      </a:lnTo>
                      <a:lnTo>
                        <a:pt x="98" y="398"/>
                      </a:lnTo>
                      <a:lnTo>
                        <a:pt x="78" y="428"/>
                      </a:lnTo>
                      <a:lnTo>
                        <a:pt x="84" y="444"/>
                      </a:lnTo>
                      <a:lnTo>
                        <a:pt x="74" y="458"/>
                      </a:lnTo>
                      <a:lnTo>
                        <a:pt x="84" y="478"/>
                      </a:lnTo>
                      <a:lnTo>
                        <a:pt x="108" y="488"/>
                      </a:lnTo>
                      <a:lnTo>
                        <a:pt x="104" y="492"/>
                      </a:lnTo>
                      <a:lnTo>
                        <a:pt x="114" y="492"/>
                      </a:lnTo>
                      <a:lnTo>
                        <a:pt x="148" y="508"/>
                      </a:lnTo>
                      <a:lnTo>
                        <a:pt x="178" y="522"/>
                      </a:lnTo>
                      <a:lnTo>
                        <a:pt x="208" y="528"/>
                      </a:lnTo>
                      <a:lnTo>
                        <a:pt x="218" y="536"/>
                      </a:lnTo>
                      <a:lnTo>
                        <a:pt x="226" y="536"/>
                      </a:lnTo>
                      <a:lnTo>
                        <a:pt x="242" y="546"/>
                      </a:lnTo>
                      <a:lnTo>
                        <a:pt x="262" y="546"/>
                      </a:lnTo>
                      <a:lnTo>
                        <a:pt x="282" y="546"/>
                      </a:lnTo>
                      <a:lnTo>
                        <a:pt x="296" y="528"/>
                      </a:lnTo>
                      <a:lnTo>
                        <a:pt x="316" y="512"/>
                      </a:lnTo>
                      <a:lnTo>
                        <a:pt x="340" y="512"/>
                      </a:lnTo>
                      <a:lnTo>
                        <a:pt x="360" y="528"/>
                      </a:lnTo>
                      <a:lnTo>
                        <a:pt x="370" y="528"/>
                      </a:lnTo>
                      <a:lnTo>
                        <a:pt x="380" y="532"/>
                      </a:lnTo>
                      <a:lnTo>
                        <a:pt x="386" y="556"/>
                      </a:lnTo>
                      <a:lnTo>
                        <a:pt x="376" y="586"/>
                      </a:lnTo>
                      <a:lnTo>
                        <a:pt x="376" y="596"/>
                      </a:lnTo>
                      <a:lnTo>
                        <a:pt x="390" y="600"/>
                      </a:lnTo>
                      <a:lnTo>
                        <a:pt x="400" y="616"/>
                      </a:lnTo>
                      <a:lnTo>
                        <a:pt x="400" y="626"/>
                      </a:lnTo>
                      <a:lnTo>
                        <a:pt x="424" y="636"/>
                      </a:lnTo>
                      <a:lnTo>
                        <a:pt x="420" y="640"/>
                      </a:lnTo>
                      <a:lnTo>
                        <a:pt x="444" y="636"/>
                      </a:lnTo>
                      <a:lnTo>
                        <a:pt x="450" y="616"/>
                      </a:lnTo>
                      <a:lnTo>
                        <a:pt x="500" y="616"/>
                      </a:lnTo>
                      <a:lnTo>
                        <a:pt x="518" y="630"/>
                      </a:lnTo>
                      <a:lnTo>
                        <a:pt x="524" y="646"/>
                      </a:lnTo>
                      <a:lnTo>
                        <a:pt x="534" y="640"/>
                      </a:lnTo>
                      <a:lnTo>
                        <a:pt x="568" y="660"/>
                      </a:lnTo>
                      <a:lnTo>
                        <a:pt x="568" y="646"/>
                      </a:lnTo>
                      <a:lnTo>
                        <a:pt x="608" y="630"/>
                      </a:lnTo>
                      <a:lnTo>
                        <a:pt x="612" y="626"/>
                      </a:lnTo>
                      <a:lnTo>
                        <a:pt x="622" y="620"/>
                      </a:lnTo>
                      <a:lnTo>
                        <a:pt x="632" y="626"/>
                      </a:lnTo>
                      <a:lnTo>
                        <a:pt x="652" y="616"/>
                      </a:lnTo>
                      <a:lnTo>
                        <a:pt x="678" y="600"/>
                      </a:lnTo>
                      <a:lnTo>
                        <a:pt x="702" y="582"/>
                      </a:lnTo>
                      <a:lnTo>
                        <a:pt x="712" y="562"/>
                      </a:lnTo>
                      <a:lnTo>
                        <a:pt x="726" y="542"/>
                      </a:lnTo>
                      <a:lnTo>
                        <a:pt x="742" y="512"/>
                      </a:lnTo>
                      <a:lnTo>
                        <a:pt x="742" y="498"/>
                      </a:lnTo>
                      <a:lnTo>
                        <a:pt x="736" y="488"/>
                      </a:lnTo>
                      <a:lnTo>
                        <a:pt x="742" y="472"/>
                      </a:lnTo>
                      <a:lnTo>
                        <a:pt x="736" y="454"/>
                      </a:lnTo>
                      <a:lnTo>
                        <a:pt x="712" y="404"/>
                      </a:lnTo>
                      <a:lnTo>
                        <a:pt x="716" y="398"/>
                      </a:lnTo>
                      <a:lnTo>
                        <a:pt x="736" y="374"/>
                      </a:lnTo>
                      <a:lnTo>
                        <a:pt x="752" y="370"/>
                      </a:lnTo>
                      <a:lnTo>
                        <a:pt x="754" y="368"/>
                      </a:lnTo>
                      <a:lnTo>
                        <a:pt x="754" y="364"/>
                      </a:lnTo>
                      <a:lnTo>
                        <a:pt x="752" y="360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702" y="354"/>
                      </a:lnTo>
                      <a:lnTo>
                        <a:pt x="692" y="340"/>
                      </a:lnTo>
                      <a:lnTo>
                        <a:pt x="682" y="330"/>
                      </a:lnTo>
                      <a:lnTo>
                        <a:pt x="706" y="320"/>
                      </a:lnTo>
                      <a:lnTo>
                        <a:pt x="722" y="306"/>
                      </a:lnTo>
                      <a:lnTo>
                        <a:pt x="746" y="290"/>
                      </a:lnTo>
                      <a:lnTo>
                        <a:pt x="756" y="290"/>
                      </a:lnTo>
                      <a:lnTo>
                        <a:pt x="742" y="310"/>
                      </a:lnTo>
                      <a:lnTo>
                        <a:pt x="752" y="320"/>
                      </a:lnTo>
                      <a:lnTo>
                        <a:pt x="762" y="316"/>
                      </a:lnTo>
                      <a:lnTo>
                        <a:pt x="786" y="306"/>
                      </a:lnTo>
                      <a:lnTo>
                        <a:pt x="792" y="284"/>
                      </a:lnTo>
                      <a:lnTo>
                        <a:pt x="806" y="272"/>
                      </a:lnTo>
                      <a:lnTo>
                        <a:pt x="820" y="282"/>
                      </a:lnTo>
                      <a:lnTo>
                        <a:pt x="818" y="262"/>
                      </a:lnTo>
                      <a:lnTo>
                        <a:pt x="838" y="250"/>
                      </a:lnTo>
                      <a:lnTo>
                        <a:pt x="864" y="254"/>
                      </a:lnTo>
                      <a:lnTo>
                        <a:pt x="876" y="246"/>
                      </a:lnTo>
                      <a:lnTo>
                        <a:pt x="890" y="252"/>
                      </a:lnTo>
                      <a:lnTo>
                        <a:pt x="900" y="198"/>
                      </a:lnTo>
                      <a:lnTo>
                        <a:pt x="924" y="192"/>
                      </a:lnTo>
                      <a:lnTo>
                        <a:pt x="950" y="118"/>
                      </a:lnTo>
                      <a:lnTo>
                        <a:pt x="890" y="118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7" name="Freeform 260"/>
                <p:cNvSpPr>
                  <a:spLocks/>
                </p:cNvSpPr>
                <p:nvPr/>
              </p:nvSpPr>
              <p:spPr bwMode="auto">
                <a:xfrm>
                  <a:off x="6386513" y="4664075"/>
                  <a:ext cx="57150" cy="68263"/>
                </a:xfrm>
                <a:custGeom>
                  <a:avLst/>
                  <a:gdLst>
                    <a:gd name="T0" fmla="*/ 2147483647 w 42"/>
                    <a:gd name="T1" fmla="*/ 0 h 54"/>
                    <a:gd name="T2" fmla="*/ 0 w 42"/>
                    <a:gd name="T3" fmla="*/ 2147483647 h 54"/>
                    <a:gd name="T4" fmla="*/ 2147483647 w 42"/>
                    <a:gd name="T5" fmla="*/ 2147483647 h 54"/>
                    <a:gd name="T6" fmla="*/ 2147483647 w 42"/>
                    <a:gd name="T7" fmla="*/ 2147483647 h 54"/>
                    <a:gd name="T8" fmla="*/ 2147483647 w 42"/>
                    <a:gd name="T9" fmla="*/ 2147483647 h 54"/>
                    <a:gd name="T10" fmla="*/ 2147483647 w 42"/>
                    <a:gd name="T11" fmla="*/ 0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4">
                      <a:moveTo>
                        <a:pt x="6" y="0"/>
                      </a:moveTo>
                      <a:lnTo>
                        <a:pt x="0" y="24"/>
                      </a:lnTo>
                      <a:lnTo>
                        <a:pt x="6" y="54"/>
                      </a:lnTo>
                      <a:lnTo>
                        <a:pt x="30" y="54"/>
                      </a:lnTo>
                      <a:lnTo>
                        <a:pt x="42" y="3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8" name="Freeform 261"/>
                <p:cNvSpPr>
                  <a:spLocks/>
                </p:cNvSpPr>
                <p:nvPr/>
              </p:nvSpPr>
              <p:spPr bwMode="auto">
                <a:xfrm>
                  <a:off x="7205663" y="4143375"/>
                  <a:ext cx="53975" cy="53975"/>
                </a:xfrm>
                <a:custGeom>
                  <a:avLst/>
                  <a:gdLst>
                    <a:gd name="T0" fmla="*/ 0 w 42"/>
                    <a:gd name="T1" fmla="*/ 2147483647 h 42"/>
                    <a:gd name="T2" fmla="*/ 2147483647 w 42"/>
                    <a:gd name="T3" fmla="*/ 2147483647 h 42"/>
                    <a:gd name="T4" fmla="*/ 2147483647 w 42"/>
                    <a:gd name="T5" fmla="*/ 0 h 42"/>
                    <a:gd name="T6" fmla="*/ 2147483647 w 42"/>
                    <a:gd name="T7" fmla="*/ 2147483647 h 42"/>
                    <a:gd name="T8" fmla="*/ 2147483647 w 42"/>
                    <a:gd name="T9" fmla="*/ 2147483647 h 42"/>
                    <a:gd name="T10" fmla="*/ 2147483647 w 42"/>
                    <a:gd name="T11" fmla="*/ 2147483647 h 42"/>
                    <a:gd name="T12" fmla="*/ 0 w 42"/>
                    <a:gd name="T13" fmla="*/ 2147483647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0" y="30"/>
                      </a:moveTo>
                      <a:lnTo>
                        <a:pt x="12" y="12"/>
                      </a:lnTo>
                      <a:lnTo>
                        <a:pt x="30" y="0"/>
                      </a:lnTo>
                      <a:lnTo>
                        <a:pt x="42" y="12"/>
                      </a:lnTo>
                      <a:lnTo>
                        <a:pt x="30" y="30"/>
                      </a:lnTo>
                      <a:lnTo>
                        <a:pt x="12" y="42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9" name="Freeform 262"/>
                <p:cNvSpPr>
                  <a:spLocks/>
                </p:cNvSpPr>
                <p:nvPr/>
              </p:nvSpPr>
              <p:spPr bwMode="auto">
                <a:xfrm>
                  <a:off x="7496175" y="4010025"/>
                  <a:ext cx="31750" cy="93663"/>
                </a:xfrm>
                <a:custGeom>
                  <a:avLst/>
                  <a:gdLst>
                    <a:gd name="T0" fmla="*/ 0 w 24"/>
                    <a:gd name="T1" fmla="*/ 2147483647 h 72"/>
                    <a:gd name="T2" fmla="*/ 0 w 24"/>
                    <a:gd name="T3" fmla="*/ 2147483647 h 72"/>
                    <a:gd name="T4" fmla="*/ 2147483647 w 24"/>
                    <a:gd name="T5" fmla="*/ 0 h 72"/>
                    <a:gd name="T6" fmla="*/ 2147483647 w 24"/>
                    <a:gd name="T7" fmla="*/ 2147483647 h 72"/>
                    <a:gd name="T8" fmla="*/ 2147483647 w 24"/>
                    <a:gd name="T9" fmla="*/ 2147483647 h 72"/>
                    <a:gd name="T10" fmla="*/ 0 w 24"/>
                    <a:gd name="T11" fmla="*/ 2147483647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72">
                      <a:moveTo>
                        <a:pt x="0" y="42"/>
                      </a:moveTo>
                      <a:lnTo>
                        <a:pt x="0" y="18"/>
                      </a:lnTo>
                      <a:lnTo>
                        <a:pt x="24" y="0"/>
                      </a:lnTo>
                      <a:lnTo>
                        <a:pt x="24" y="24"/>
                      </a:lnTo>
                      <a:lnTo>
                        <a:pt x="6" y="7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0" name="Freeform 263"/>
                <p:cNvSpPr>
                  <a:spLocks/>
                </p:cNvSpPr>
                <p:nvPr/>
              </p:nvSpPr>
              <p:spPr bwMode="auto">
                <a:xfrm>
                  <a:off x="7731125" y="3767138"/>
                  <a:ext cx="46038" cy="69850"/>
                </a:xfrm>
                <a:custGeom>
                  <a:avLst/>
                  <a:gdLst>
                    <a:gd name="T0" fmla="*/ 0 w 36"/>
                    <a:gd name="T1" fmla="*/ 2147483647 h 54"/>
                    <a:gd name="T2" fmla="*/ 2147483647 w 36"/>
                    <a:gd name="T3" fmla="*/ 2147483647 h 54"/>
                    <a:gd name="T4" fmla="*/ 2147483647 w 36"/>
                    <a:gd name="T5" fmla="*/ 2147483647 h 54"/>
                    <a:gd name="T6" fmla="*/ 2147483647 w 36"/>
                    <a:gd name="T7" fmla="*/ 2147483647 h 54"/>
                    <a:gd name="T8" fmla="*/ 2147483647 w 36"/>
                    <a:gd name="T9" fmla="*/ 2147483647 h 54"/>
                    <a:gd name="T10" fmla="*/ 2147483647 w 36"/>
                    <a:gd name="T11" fmla="*/ 0 h 54"/>
                    <a:gd name="T12" fmla="*/ 0 w 36"/>
                    <a:gd name="T13" fmla="*/ 2147483647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54">
                      <a:moveTo>
                        <a:pt x="0" y="18"/>
                      </a:moveTo>
                      <a:lnTo>
                        <a:pt x="6" y="36"/>
                      </a:lnTo>
                      <a:lnTo>
                        <a:pt x="12" y="54"/>
                      </a:lnTo>
                      <a:lnTo>
                        <a:pt x="30" y="42"/>
                      </a:lnTo>
                      <a:lnTo>
                        <a:pt x="36" y="18"/>
                      </a:lnTo>
                      <a:lnTo>
                        <a:pt x="3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1" name="Freeform 264"/>
                <p:cNvSpPr>
                  <a:spLocks/>
                </p:cNvSpPr>
                <p:nvPr/>
              </p:nvSpPr>
              <p:spPr bwMode="auto">
                <a:xfrm>
                  <a:off x="7786688" y="3408363"/>
                  <a:ext cx="344487" cy="374650"/>
                </a:xfrm>
                <a:custGeom>
                  <a:avLst/>
                  <a:gdLst>
                    <a:gd name="T0" fmla="*/ 2147483647 w 264"/>
                    <a:gd name="T1" fmla="*/ 2147483647 h 289"/>
                    <a:gd name="T2" fmla="*/ 2147483647 w 264"/>
                    <a:gd name="T3" fmla="*/ 2147483647 h 289"/>
                    <a:gd name="T4" fmla="*/ 2147483647 w 264"/>
                    <a:gd name="T5" fmla="*/ 2147483647 h 289"/>
                    <a:gd name="T6" fmla="*/ 2147483647 w 264"/>
                    <a:gd name="T7" fmla="*/ 2147483647 h 289"/>
                    <a:gd name="T8" fmla="*/ 2147483647 w 264"/>
                    <a:gd name="T9" fmla="*/ 2147483647 h 289"/>
                    <a:gd name="T10" fmla="*/ 2147483647 w 264"/>
                    <a:gd name="T11" fmla="*/ 2147483647 h 289"/>
                    <a:gd name="T12" fmla="*/ 2147483647 w 264"/>
                    <a:gd name="T13" fmla="*/ 2147483647 h 289"/>
                    <a:gd name="T14" fmla="*/ 2147483647 w 264"/>
                    <a:gd name="T15" fmla="*/ 2147483647 h 289"/>
                    <a:gd name="T16" fmla="*/ 2147483647 w 264"/>
                    <a:gd name="T17" fmla="*/ 2147483647 h 289"/>
                    <a:gd name="T18" fmla="*/ 2147483647 w 264"/>
                    <a:gd name="T19" fmla="*/ 2147483647 h 289"/>
                    <a:gd name="T20" fmla="*/ 2147483647 w 264"/>
                    <a:gd name="T21" fmla="*/ 0 h 289"/>
                    <a:gd name="T22" fmla="*/ 2147483647 w 264"/>
                    <a:gd name="T23" fmla="*/ 2147483647 h 289"/>
                    <a:gd name="T24" fmla="*/ 2147483647 w 264"/>
                    <a:gd name="T25" fmla="*/ 2147483647 h 289"/>
                    <a:gd name="T26" fmla="*/ 2147483647 w 264"/>
                    <a:gd name="T27" fmla="*/ 2147483647 h 289"/>
                    <a:gd name="T28" fmla="*/ 2147483647 w 264"/>
                    <a:gd name="T29" fmla="*/ 2147483647 h 289"/>
                    <a:gd name="T30" fmla="*/ 2147483647 w 264"/>
                    <a:gd name="T31" fmla="*/ 2147483647 h 289"/>
                    <a:gd name="T32" fmla="*/ 2147483647 w 264"/>
                    <a:gd name="T33" fmla="*/ 2147483647 h 289"/>
                    <a:gd name="T34" fmla="*/ 2147483647 w 264"/>
                    <a:gd name="T35" fmla="*/ 2147483647 h 289"/>
                    <a:gd name="T36" fmla="*/ 2147483647 w 264"/>
                    <a:gd name="T37" fmla="*/ 2147483647 h 289"/>
                    <a:gd name="T38" fmla="*/ 2147483647 w 264"/>
                    <a:gd name="T39" fmla="*/ 2147483647 h 289"/>
                    <a:gd name="T40" fmla="*/ 2147483647 w 264"/>
                    <a:gd name="T41" fmla="*/ 2147483647 h 289"/>
                    <a:gd name="T42" fmla="*/ 2147483647 w 264"/>
                    <a:gd name="T43" fmla="*/ 2147483647 h 289"/>
                    <a:gd name="T44" fmla="*/ 2147483647 w 264"/>
                    <a:gd name="T45" fmla="*/ 2147483647 h 289"/>
                    <a:gd name="T46" fmla="*/ 2147483647 w 264"/>
                    <a:gd name="T47" fmla="*/ 2147483647 h 289"/>
                    <a:gd name="T48" fmla="*/ 2147483647 w 264"/>
                    <a:gd name="T49" fmla="*/ 2147483647 h 289"/>
                    <a:gd name="T50" fmla="*/ 2147483647 w 264"/>
                    <a:gd name="T51" fmla="*/ 2147483647 h 289"/>
                    <a:gd name="T52" fmla="*/ 2147483647 w 264"/>
                    <a:gd name="T53" fmla="*/ 2147483647 h 289"/>
                    <a:gd name="T54" fmla="*/ 2147483647 w 264"/>
                    <a:gd name="T55" fmla="*/ 2147483647 h 289"/>
                    <a:gd name="T56" fmla="*/ 2147483647 w 264"/>
                    <a:gd name="T57" fmla="*/ 2147483647 h 289"/>
                    <a:gd name="T58" fmla="*/ 2147483647 w 264"/>
                    <a:gd name="T59" fmla="*/ 2147483647 h 289"/>
                    <a:gd name="T60" fmla="*/ 2147483647 w 264"/>
                    <a:gd name="T61" fmla="*/ 2147483647 h 289"/>
                    <a:gd name="T62" fmla="*/ 2147483647 w 264"/>
                    <a:gd name="T63" fmla="*/ 2147483647 h 289"/>
                    <a:gd name="T64" fmla="*/ 2147483647 w 264"/>
                    <a:gd name="T65" fmla="*/ 2147483647 h 289"/>
                    <a:gd name="T66" fmla="*/ 0 w 264"/>
                    <a:gd name="T67" fmla="*/ 2147483647 h 289"/>
                    <a:gd name="T68" fmla="*/ 2147483647 w 264"/>
                    <a:gd name="T69" fmla="*/ 2147483647 h 28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64" h="289">
                      <a:moveTo>
                        <a:pt x="6" y="247"/>
                      </a:moveTo>
                      <a:lnTo>
                        <a:pt x="42" y="235"/>
                      </a:lnTo>
                      <a:lnTo>
                        <a:pt x="66" y="235"/>
                      </a:lnTo>
                      <a:lnTo>
                        <a:pt x="108" y="199"/>
                      </a:lnTo>
                      <a:lnTo>
                        <a:pt x="138" y="187"/>
                      </a:lnTo>
                      <a:lnTo>
                        <a:pt x="144" y="157"/>
                      </a:lnTo>
                      <a:lnTo>
                        <a:pt x="156" y="109"/>
                      </a:lnTo>
                      <a:lnTo>
                        <a:pt x="156" y="72"/>
                      </a:lnTo>
                      <a:lnTo>
                        <a:pt x="174" y="48"/>
                      </a:lnTo>
                      <a:lnTo>
                        <a:pt x="174" y="18"/>
                      </a:lnTo>
                      <a:lnTo>
                        <a:pt x="186" y="0"/>
                      </a:lnTo>
                      <a:lnTo>
                        <a:pt x="210" y="18"/>
                      </a:lnTo>
                      <a:lnTo>
                        <a:pt x="246" y="30"/>
                      </a:lnTo>
                      <a:lnTo>
                        <a:pt x="264" y="30"/>
                      </a:lnTo>
                      <a:lnTo>
                        <a:pt x="240" y="54"/>
                      </a:lnTo>
                      <a:lnTo>
                        <a:pt x="222" y="66"/>
                      </a:lnTo>
                      <a:lnTo>
                        <a:pt x="210" y="85"/>
                      </a:lnTo>
                      <a:lnTo>
                        <a:pt x="180" y="60"/>
                      </a:lnTo>
                      <a:lnTo>
                        <a:pt x="162" y="97"/>
                      </a:lnTo>
                      <a:lnTo>
                        <a:pt x="186" y="139"/>
                      </a:lnTo>
                      <a:lnTo>
                        <a:pt x="168" y="169"/>
                      </a:lnTo>
                      <a:lnTo>
                        <a:pt x="162" y="193"/>
                      </a:lnTo>
                      <a:lnTo>
                        <a:pt x="162" y="235"/>
                      </a:lnTo>
                      <a:lnTo>
                        <a:pt x="150" y="247"/>
                      </a:lnTo>
                      <a:lnTo>
                        <a:pt x="138" y="241"/>
                      </a:lnTo>
                      <a:lnTo>
                        <a:pt x="126" y="247"/>
                      </a:lnTo>
                      <a:lnTo>
                        <a:pt x="102" y="247"/>
                      </a:lnTo>
                      <a:lnTo>
                        <a:pt x="90" y="247"/>
                      </a:lnTo>
                      <a:lnTo>
                        <a:pt x="66" y="271"/>
                      </a:lnTo>
                      <a:lnTo>
                        <a:pt x="60" y="259"/>
                      </a:lnTo>
                      <a:lnTo>
                        <a:pt x="48" y="265"/>
                      </a:lnTo>
                      <a:lnTo>
                        <a:pt x="36" y="271"/>
                      </a:lnTo>
                      <a:lnTo>
                        <a:pt x="12" y="289"/>
                      </a:lnTo>
                      <a:lnTo>
                        <a:pt x="0" y="259"/>
                      </a:lnTo>
                      <a:lnTo>
                        <a:pt x="6" y="24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2" name="Freeform 265"/>
                <p:cNvSpPr>
                  <a:spLocks/>
                </p:cNvSpPr>
                <p:nvPr/>
              </p:nvSpPr>
              <p:spPr bwMode="auto">
                <a:xfrm>
                  <a:off x="8029575" y="3063875"/>
                  <a:ext cx="61913" cy="306388"/>
                </a:xfrm>
                <a:custGeom>
                  <a:avLst/>
                  <a:gdLst>
                    <a:gd name="T0" fmla="*/ 2147483647 w 48"/>
                    <a:gd name="T1" fmla="*/ 2147483647 h 234"/>
                    <a:gd name="T2" fmla="*/ 2147483647 w 48"/>
                    <a:gd name="T3" fmla="*/ 2147483647 h 234"/>
                    <a:gd name="T4" fmla="*/ 2147483647 w 48"/>
                    <a:gd name="T5" fmla="*/ 2147483647 h 234"/>
                    <a:gd name="T6" fmla="*/ 0 w 48"/>
                    <a:gd name="T7" fmla="*/ 2147483647 h 234"/>
                    <a:gd name="T8" fmla="*/ 2147483647 w 48"/>
                    <a:gd name="T9" fmla="*/ 2147483647 h 234"/>
                    <a:gd name="T10" fmla="*/ 2147483647 w 48"/>
                    <a:gd name="T11" fmla="*/ 0 h 234"/>
                    <a:gd name="T12" fmla="*/ 2147483647 w 48"/>
                    <a:gd name="T13" fmla="*/ 2147483647 h 234"/>
                    <a:gd name="T14" fmla="*/ 2147483647 w 48"/>
                    <a:gd name="T15" fmla="*/ 2147483647 h 234"/>
                    <a:gd name="T16" fmla="*/ 2147483647 w 48"/>
                    <a:gd name="T17" fmla="*/ 2147483647 h 234"/>
                    <a:gd name="T18" fmla="*/ 2147483647 w 48"/>
                    <a:gd name="T19" fmla="*/ 2147483647 h 234"/>
                    <a:gd name="T20" fmla="*/ 2147483647 w 48"/>
                    <a:gd name="T21" fmla="*/ 2147483647 h 234"/>
                    <a:gd name="T22" fmla="*/ 2147483647 w 48"/>
                    <a:gd name="T23" fmla="*/ 2147483647 h 234"/>
                    <a:gd name="T24" fmla="*/ 2147483647 w 48"/>
                    <a:gd name="T25" fmla="*/ 2147483647 h 234"/>
                    <a:gd name="T26" fmla="*/ 2147483647 w 48"/>
                    <a:gd name="T27" fmla="*/ 2147483647 h 2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8" h="234">
                      <a:moveTo>
                        <a:pt x="12" y="222"/>
                      </a:moveTo>
                      <a:lnTo>
                        <a:pt x="12" y="180"/>
                      </a:lnTo>
                      <a:lnTo>
                        <a:pt x="6" y="90"/>
                      </a:lnTo>
                      <a:lnTo>
                        <a:pt x="0" y="66"/>
                      </a:lnTo>
                      <a:lnTo>
                        <a:pt x="6" y="30"/>
                      </a:lnTo>
                      <a:lnTo>
                        <a:pt x="12" y="0"/>
                      </a:lnTo>
                      <a:lnTo>
                        <a:pt x="24" y="36"/>
                      </a:lnTo>
                      <a:lnTo>
                        <a:pt x="24" y="60"/>
                      </a:lnTo>
                      <a:lnTo>
                        <a:pt x="48" y="156"/>
                      </a:lnTo>
                      <a:lnTo>
                        <a:pt x="30" y="144"/>
                      </a:lnTo>
                      <a:lnTo>
                        <a:pt x="24" y="168"/>
                      </a:lnTo>
                      <a:lnTo>
                        <a:pt x="24" y="198"/>
                      </a:lnTo>
                      <a:lnTo>
                        <a:pt x="42" y="234"/>
                      </a:lnTo>
                      <a:lnTo>
                        <a:pt x="12" y="2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3" name="Freeform 272"/>
                <p:cNvSpPr>
                  <a:spLocks/>
                </p:cNvSpPr>
                <p:nvPr/>
              </p:nvSpPr>
              <p:spPr bwMode="auto">
                <a:xfrm>
                  <a:off x="7478713" y="4189413"/>
                  <a:ext cx="141287" cy="195262"/>
                </a:xfrm>
                <a:custGeom>
                  <a:avLst/>
                  <a:gdLst>
                    <a:gd name="T0" fmla="*/ 2147483647 w 108"/>
                    <a:gd name="T1" fmla="*/ 2147483647 h 151"/>
                    <a:gd name="T2" fmla="*/ 0 w 108"/>
                    <a:gd name="T3" fmla="*/ 2147483647 h 151"/>
                    <a:gd name="T4" fmla="*/ 2147483647 w 108"/>
                    <a:gd name="T5" fmla="*/ 2147483647 h 151"/>
                    <a:gd name="T6" fmla="*/ 2147483647 w 108"/>
                    <a:gd name="T7" fmla="*/ 2147483647 h 151"/>
                    <a:gd name="T8" fmla="*/ 2147483647 w 108"/>
                    <a:gd name="T9" fmla="*/ 2147483647 h 151"/>
                    <a:gd name="T10" fmla="*/ 2147483647 w 108"/>
                    <a:gd name="T11" fmla="*/ 2147483647 h 151"/>
                    <a:gd name="T12" fmla="*/ 2147483647 w 108"/>
                    <a:gd name="T13" fmla="*/ 2147483647 h 151"/>
                    <a:gd name="T14" fmla="*/ 2147483647 w 108"/>
                    <a:gd name="T15" fmla="*/ 2147483647 h 151"/>
                    <a:gd name="T16" fmla="*/ 2147483647 w 108"/>
                    <a:gd name="T17" fmla="*/ 2147483647 h 151"/>
                    <a:gd name="T18" fmla="*/ 2147483647 w 108"/>
                    <a:gd name="T19" fmla="*/ 2147483647 h 151"/>
                    <a:gd name="T20" fmla="*/ 2147483647 w 108"/>
                    <a:gd name="T21" fmla="*/ 2147483647 h 151"/>
                    <a:gd name="T22" fmla="*/ 2147483647 w 108"/>
                    <a:gd name="T23" fmla="*/ 2147483647 h 151"/>
                    <a:gd name="T24" fmla="*/ 2147483647 w 108"/>
                    <a:gd name="T25" fmla="*/ 2147483647 h 151"/>
                    <a:gd name="T26" fmla="*/ 2147483647 w 108"/>
                    <a:gd name="T27" fmla="*/ 0 h 151"/>
                    <a:gd name="T28" fmla="*/ 2147483647 w 108"/>
                    <a:gd name="T29" fmla="*/ 2147483647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8" h="151">
                      <a:moveTo>
                        <a:pt x="12" y="18"/>
                      </a:moveTo>
                      <a:lnTo>
                        <a:pt x="0" y="42"/>
                      </a:lnTo>
                      <a:lnTo>
                        <a:pt x="6" y="72"/>
                      </a:lnTo>
                      <a:lnTo>
                        <a:pt x="18" y="85"/>
                      </a:lnTo>
                      <a:lnTo>
                        <a:pt x="36" y="91"/>
                      </a:lnTo>
                      <a:lnTo>
                        <a:pt x="72" y="109"/>
                      </a:lnTo>
                      <a:lnTo>
                        <a:pt x="78" y="139"/>
                      </a:lnTo>
                      <a:lnTo>
                        <a:pt x="108" y="151"/>
                      </a:lnTo>
                      <a:lnTo>
                        <a:pt x="102" y="127"/>
                      </a:lnTo>
                      <a:lnTo>
                        <a:pt x="78" y="91"/>
                      </a:lnTo>
                      <a:lnTo>
                        <a:pt x="42" y="66"/>
                      </a:lnTo>
                      <a:lnTo>
                        <a:pt x="48" y="48"/>
                      </a:lnTo>
                      <a:lnTo>
                        <a:pt x="54" y="12"/>
                      </a:lnTo>
                      <a:lnTo>
                        <a:pt x="30" y="0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4" name="Freeform 273"/>
                <p:cNvSpPr>
                  <a:spLocks/>
                </p:cNvSpPr>
                <p:nvPr/>
              </p:nvSpPr>
              <p:spPr bwMode="auto">
                <a:xfrm>
                  <a:off x="7535863" y="4416425"/>
                  <a:ext cx="115887" cy="92075"/>
                </a:xfrm>
                <a:custGeom>
                  <a:avLst/>
                  <a:gdLst>
                    <a:gd name="T0" fmla="*/ 0 w 90"/>
                    <a:gd name="T1" fmla="*/ 2147483647 h 72"/>
                    <a:gd name="T2" fmla="*/ 2147483647 w 90"/>
                    <a:gd name="T3" fmla="*/ 2147483647 h 72"/>
                    <a:gd name="T4" fmla="*/ 2147483647 w 90"/>
                    <a:gd name="T5" fmla="*/ 2147483647 h 72"/>
                    <a:gd name="T6" fmla="*/ 2147483647 w 90"/>
                    <a:gd name="T7" fmla="*/ 0 h 72"/>
                    <a:gd name="T8" fmla="*/ 2147483647 w 90"/>
                    <a:gd name="T9" fmla="*/ 2147483647 h 72"/>
                    <a:gd name="T10" fmla="*/ 2147483647 w 90"/>
                    <a:gd name="T11" fmla="*/ 2147483647 h 72"/>
                    <a:gd name="T12" fmla="*/ 2147483647 w 90"/>
                    <a:gd name="T13" fmla="*/ 2147483647 h 72"/>
                    <a:gd name="T14" fmla="*/ 2147483647 w 90"/>
                    <a:gd name="T15" fmla="*/ 2147483647 h 72"/>
                    <a:gd name="T16" fmla="*/ 2147483647 w 90"/>
                    <a:gd name="T17" fmla="*/ 2147483647 h 72"/>
                    <a:gd name="T18" fmla="*/ 0 w 90"/>
                    <a:gd name="T19" fmla="*/ 2147483647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72">
                      <a:moveTo>
                        <a:pt x="0" y="54"/>
                      </a:moveTo>
                      <a:lnTo>
                        <a:pt x="18" y="24"/>
                      </a:lnTo>
                      <a:lnTo>
                        <a:pt x="42" y="24"/>
                      </a:lnTo>
                      <a:lnTo>
                        <a:pt x="60" y="0"/>
                      </a:lnTo>
                      <a:lnTo>
                        <a:pt x="90" y="24"/>
                      </a:lnTo>
                      <a:lnTo>
                        <a:pt x="90" y="72"/>
                      </a:lnTo>
                      <a:lnTo>
                        <a:pt x="60" y="60"/>
                      </a:lnTo>
                      <a:lnTo>
                        <a:pt x="42" y="60"/>
                      </a:lnTo>
                      <a:lnTo>
                        <a:pt x="24" y="4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5" name="Freeform 333"/>
                <p:cNvSpPr>
                  <a:spLocks/>
                </p:cNvSpPr>
                <p:nvPr/>
              </p:nvSpPr>
              <p:spPr bwMode="auto">
                <a:xfrm>
                  <a:off x="6692900" y="3143250"/>
                  <a:ext cx="777875" cy="390525"/>
                </a:xfrm>
                <a:custGeom>
                  <a:avLst/>
                  <a:gdLst>
                    <a:gd name="T0" fmla="*/ 2147483647 w 595"/>
                    <a:gd name="T1" fmla="*/ 2147483647 h 301"/>
                    <a:gd name="T2" fmla="*/ 2147483647 w 595"/>
                    <a:gd name="T3" fmla="*/ 2147483647 h 301"/>
                    <a:gd name="T4" fmla="*/ 2147483647 w 595"/>
                    <a:gd name="T5" fmla="*/ 2147483647 h 301"/>
                    <a:gd name="T6" fmla="*/ 2147483647 w 595"/>
                    <a:gd name="T7" fmla="*/ 2147483647 h 301"/>
                    <a:gd name="T8" fmla="*/ 2147483647 w 595"/>
                    <a:gd name="T9" fmla="*/ 2147483647 h 301"/>
                    <a:gd name="T10" fmla="*/ 2147483647 w 595"/>
                    <a:gd name="T11" fmla="*/ 2147483647 h 301"/>
                    <a:gd name="T12" fmla="*/ 2147483647 w 595"/>
                    <a:gd name="T13" fmla="*/ 2147483647 h 301"/>
                    <a:gd name="T14" fmla="*/ 2147483647 w 595"/>
                    <a:gd name="T15" fmla="*/ 2147483647 h 301"/>
                    <a:gd name="T16" fmla="*/ 2147483647 w 595"/>
                    <a:gd name="T17" fmla="*/ 2147483647 h 301"/>
                    <a:gd name="T18" fmla="*/ 2147483647 w 595"/>
                    <a:gd name="T19" fmla="*/ 2147483647 h 301"/>
                    <a:gd name="T20" fmla="*/ 2147483647 w 595"/>
                    <a:gd name="T21" fmla="*/ 2147483647 h 301"/>
                    <a:gd name="T22" fmla="*/ 2147483647 w 595"/>
                    <a:gd name="T23" fmla="*/ 2147483647 h 301"/>
                    <a:gd name="T24" fmla="*/ 2147483647 w 595"/>
                    <a:gd name="T25" fmla="*/ 2147483647 h 301"/>
                    <a:gd name="T26" fmla="*/ 2147483647 w 595"/>
                    <a:gd name="T27" fmla="*/ 2147483647 h 301"/>
                    <a:gd name="T28" fmla="*/ 2147483647 w 595"/>
                    <a:gd name="T29" fmla="*/ 2147483647 h 301"/>
                    <a:gd name="T30" fmla="*/ 2147483647 w 595"/>
                    <a:gd name="T31" fmla="*/ 2147483647 h 301"/>
                    <a:gd name="T32" fmla="*/ 2147483647 w 595"/>
                    <a:gd name="T33" fmla="*/ 2147483647 h 301"/>
                    <a:gd name="T34" fmla="*/ 2147483647 w 595"/>
                    <a:gd name="T35" fmla="*/ 2147483647 h 301"/>
                    <a:gd name="T36" fmla="*/ 2147483647 w 595"/>
                    <a:gd name="T37" fmla="*/ 2147483647 h 301"/>
                    <a:gd name="T38" fmla="*/ 2147483647 w 595"/>
                    <a:gd name="T39" fmla="*/ 2147483647 h 301"/>
                    <a:gd name="T40" fmla="*/ 2147483647 w 595"/>
                    <a:gd name="T41" fmla="*/ 2147483647 h 301"/>
                    <a:gd name="T42" fmla="*/ 2147483647 w 595"/>
                    <a:gd name="T43" fmla="*/ 0 h 301"/>
                    <a:gd name="T44" fmla="*/ 2147483647 w 595"/>
                    <a:gd name="T45" fmla="*/ 2147483647 h 301"/>
                    <a:gd name="T46" fmla="*/ 2147483647 w 595"/>
                    <a:gd name="T47" fmla="*/ 2147483647 h 301"/>
                    <a:gd name="T48" fmla="*/ 2147483647 w 595"/>
                    <a:gd name="T49" fmla="*/ 2147483647 h 301"/>
                    <a:gd name="T50" fmla="*/ 2147483647 w 595"/>
                    <a:gd name="T51" fmla="*/ 2147483647 h 301"/>
                    <a:gd name="T52" fmla="*/ 2147483647 w 595"/>
                    <a:gd name="T53" fmla="*/ 2147483647 h 301"/>
                    <a:gd name="T54" fmla="*/ 0 w 595"/>
                    <a:gd name="T55" fmla="*/ 2147483647 h 301"/>
                    <a:gd name="T56" fmla="*/ 2147483647 w 595"/>
                    <a:gd name="T57" fmla="*/ 2147483647 h 301"/>
                    <a:gd name="T58" fmla="*/ 2147483647 w 595"/>
                    <a:gd name="T59" fmla="*/ 2147483647 h 30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95" h="301">
                      <a:moveTo>
                        <a:pt x="42" y="126"/>
                      </a:moveTo>
                      <a:lnTo>
                        <a:pt x="48" y="186"/>
                      </a:lnTo>
                      <a:lnTo>
                        <a:pt x="127" y="210"/>
                      </a:lnTo>
                      <a:lnTo>
                        <a:pt x="181" y="264"/>
                      </a:lnTo>
                      <a:lnTo>
                        <a:pt x="253" y="270"/>
                      </a:lnTo>
                      <a:lnTo>
                        <a:pt x="313" y="301"/>
                      </a:lnTo>
                      <a:lnTo>
                        <a:pt x="379" y="258"/>
                      </a:lnTo>
                      <a:lnTo>
                        <a:pt x="445" y="252"/>
                      </a:lnTo>
                      <a:lnTo>
                        <a:pt x="457" y="210"/>
                      </a:lnTo>
                      <a:lnTo>
                        <a:pt x="499" y="192"/>
                      </a:lnTo>
                      <a:lnTo>
                        <a:pt x="541" y="174"/>
                      </a:lnTo>
                      <a:lnTo>
                        <a:pt x="595" y="156"/>
                      </a:lnTo>
                      <a:lnTo>
                        <a:pt x="583" y="132"/>
                      </a:lnTo>
                      <a:lnTo>
                        <a:pt x="529" y="126"/>
                      </a:lnTo>
                      <a:lnTo>
                        <a:pt x="529" y="96"/>
                      </a:lnTo>
                      <a:lnTo>
                        <a:pt x="541" y="72"/>
                      </a:lnTo>
                      <a:lnTo>
                        <a:pt x="499" y="60"/>
                      </a:lnTo>
                      <a:lnTo>
                        <a:pt x="403" y="84"/>
                      </a:lnTo>
                      <a:lnTo>
                        <a:pt x="367" y="54"/>
                      </a:lnTo>
                      <a:lnTo>
                        <a:pt x="307" y="54"/>
                      </a:lnTo>
                      <a:lnTo>
                        <a:pt x="289" y="36"/>
                      </a:lnTo>
                      <a:lnTo>
                        <a:pt x="217" y="0"/>
                      </a:lnTo>
                      <a:lnTo>
                        <a:pt x="193" y="30"/>
                      </a:lnTo>
                      <a:lnTo>
                        <a:pt x="169" y="66"/>
                      </a:lnTo>
                      <a:lnTo>
                        <a:pt x="121" y="48"/>
                      </a:lnTo>
                      <a:lnTo>
                        <a:pt x="54" y="54"/>
                      </a:lnTo>
                      <a:lnTo>
                        <a:pt x="12" y="78"/>
                      </a:lnTo>
                      <a:lnTo>
                        <a:pt x="0" y="102"/>
                      </a:lnTo>
                      <a:lnTo>
                        <a:pt x="6" y="108"/>
                      </a:lnTo>
                      <a:lnTo>
                        <a:pt x="4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6" name="Line 449"/>
                <p:cNvSpPr>
                  <a:spLocks noChangeShapeType="1"/>
                </p:cNvSpPr>
                <p:nvPr/>
              </p:nvSpPr>
              <p:spPr bwMode="auto">
                <a:xfrm>
                  <a:off x="7440613" y="4206875"/>
                  <a:ext cx="0" cy="0"/>
                </a:xfrm>
                <a:prstGeom prst="line">
                  <a:avLst/>
                </a:prstGeom>
                <a:grpFill/>
                <a:ln w="0">
                  <a:solidFill>
                    <a:schemeClr val="bg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7" name="Freeform 506"/>
                <p:cNvSpPr>
                  <a:spLocks/>
                </p:cNvSpPr>
                <p:nvPr/>
              </p:nvSpPr>
              <p:spPr bwMode="auto">
                <a:xfrm>
                  <a:off x="7589838" y="3492500"/>
                  <a:ext cx="123825" cy="155575"/>
                </a:xfrm>
                <a:custGeom>
                  <a:avLst/>
                  <a:gdLst>
                    <a:gd name="T0" fmla="*/ 2147483647 w 78"/>
                    <a:gd name="T1" fmla="*/ 2147483647 h 98"/>
                    <a:gd name="T2" fmla="*/ 2147483647 w 78"/>
                    <a:gd name="T3" fmla="*/ 2147483647 h 98"/>
                    <a:gd name="T4" fmla="*/ 2147483647 w 78"/>
                    <a:gd name="T5" fmla="*/ 2147483647 h 98"/>
                    <a:gd name="T6" fmla="*/ 2147483647 w 78"/>
                    <a:gd name="T7" fmla="*/ 2147483647 h 98"/>
                    <a:gd name="T8" fmla="*/ 0 w 78"/>
                    <a:gd name="T9" fmla="*/ 2147483647 h 98"/>
                    <a:gd name="T10" fmla="*/ 0 w 78"/>
                    <a:gd name="T11" fmla="*/ 2147483647 h 98"/>
                    <a:gd name="T12" fmla="*/ 2147483647 w 78"/>
                    <a:gd name="T13" fmla="*/ 2147483647 h 98"/>
                    <a:gd name="T14" fmla="*/ 2147483647 w 78"/>
                    <a:gd name="T15" fmla="*/ 2147483647 h 98"/>
                    <a:gd name="T16" fmla="*/ 2147483647 w 78"/>
                    <a:gd name="T17" fmla="*/ 2147483647 h 98"/>
                    <a:gd name="T18" fmla="*/ 2147483647 w 78"/>
                    <a:gd name="T19" fmla="*/ 2147483647 h 98"/>
                    <a:gd name="T20" fmla="*/ 2147483647 w 78"/>
                    <a:gd name="T21" fmla="*/ 2147483647 h 98"/>
                    <a:gd name="T22" fmla="*/ 2147483647 w 78"/>
                    <a:gd name="T23" fmla="*/ 2147483647 h 98"/>
                    <a:gd name="T24" fmla="*/ 2147483647 w 78"/>
                    <a:gd name="T25" fmla="*/ 2147483647 h 98"/>
                    <a:gd name="T26" fmla="*/ 2147483647 w 78"/>
                    <a:gd name="T27" fmla="*/ 2147483647 h 98"/>
                    <a:gd name="T28" fmla="*/ 2147483647 w 78"/>
                    <a:gd name="T29" fmla="*/ 2147483647 h 98"/>
                    <a:gd name="T30" fmla="*/ 2147483647 w 78"/>
                    <a:gd name="T31" fmla="*/ 2147483647 h 98"/>
                    <a:gd name="T32" fmla="*/ 2147483647 w 78"/>
                    <a:gd name="T33" fmla="*/ 2147483647 h 98"/>
                    <a:gd name="T34" fmla="*/ 2147483647 w 78"/>
                    <a:gd name="T35" fmla="*/ 2147483647 h 98"/>
                    <a:gd name="T36" fmla="*/ 2147483647 w 78"/>
                    <a:gd name="T37" fmla="*/ 2147483647 h 98"/>
                    <a:gd name="T38" fmla="*/ 2147483647 w 78"/>
                    <a:gd name="T39" fmla="*/ 2147483647 h 98"/>
                    <a:gd name="T40" fmla="*/ 2147483647 w 78"/>
                    <a:gd name="T41" fmla="*/ 2147483647 h 98"/>
                    <a:gd name="T42" fmla="*/ 2147483647 w 78"/>
                    <a:gd name="T43" fmla="*/ 2147483647 h 98"/>
                    <a:gd name="T44" fmla="*/ 2147483647 w 78"/>
                    <a:gd name="T45" fmla="*/ 2147483647 h 98"/>
                    <a:gd name="T46" fmla="*/ 2147483647 w 78"/>
                    <a:gd name="T47" fmla="*/ 2147483647 h 98"/>
                    <a:gd name="T48" fmla="*/ 2147483647 w 78"/>
                    <a:gd name="T49" fmla="*/ 2147483647 h 98"/>
                    <a:gd name="T50" fmla="*/ 2147483647 w 78"/>
                    <a:gd name="T51" fmla="*/ 2147483647 h 98"/>
                    <a:gd name="T52" fmla="*/ 2147483647 w 78"/>
                    <a:gd name="T53" fmla="*/ 2147483647 h 98"/>
                    <a:gd name="T54" fmla="*/ 2147483647 w 78"/>
                    <a:gd name="T55" fmla="*/ 2147483647 h 98"/>
                    <a:gd name="T56" fmla="*/ 2147483647 w 78"/>
                    <a:gd name="T57" fmla="*/ 2147483647 h 98"/>
                    <a:gd name="T58" fmla="*/ 2147483647 w 78"/>
                    <a:gd name="T59" fmla="*/ 2147483647 h 98"/>
                    <a:gd name="T60" fmla="*/ 2147483647 w 78"/>
                    <a:gd name="T61" fmla="*/ 2147483647 h 98"/>
                    <a:gd name="T62" fmla="*/ 2147483647 w 78"/>
                    <a:gd name="T63" fmla="*/ 0 h 98"/>
                    <a:gd name="T64" fmla="*/ 2147483647 w 78"/>
                    <a:gd name="T65" fmla="*/ 2147483647 h 9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78" h="98">
                      <a:moveTo>
                        <a:pt x="32" y="12"/>
                      </a:moveTo>
                      <a:lnTo>
                        <a:pt x="34" y="32"/>
                      </a:lnTo>
                      <a:lnTo>
                        <a:pt x="20" y="22"/>
                      </a:lnTo>
                      <a:lnTo>
                        <a:pt x="6" y="34"/>
                      </a:lnTo>
                      <a:lnTo>
                        <a:pt x="0" y="56"/>
                      </a:lnTo>
                      <a:lnTo>
                        <a:pt x="6" y="56"/>
                      </a:lnTo>
                      <a:lnTo>
                        <a:pt x="10" y="56"/>
                      </a:lnTo>
                      <a:lnTo>
                        <a:pt x="30" y="70"/>
                      </a:lnTo>
                      <a:lnTo>
                        <a:pt x="34" y="84"/>
                      </a:lnTo>
                      <a:lnTo>
                        <a:pt x="36" y="92"/>
                      </a:lnTo>
                      <a:lnTo>
                        <a:pt x="40" y="98"/>
                      </a:lnTo>
                      <a:lnTo>
                        <a:pt x="70" y="88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78"/>
                      </a:lnTo>
                      <a:lnTo>
                        <a:pt x="64" y="76"/>
                      </a:lnTo>
                      <a:lnTo>
                        <a:pt x="64" y="60"/>
                      </a:lnTo>
                      <a:lnTo>
                        <a:pt x="64" y="46"/>
                      </a:lnTo>
                      <a:lnTo>
                        <a:pt x="54" y="26"/>
                      </a:lnTo>
                      <a:lnTo>
                        <a:pt x="64" y="16"/>
                      </a:lnTo>
                      <a:lnTo>
                        <a:pt x="78" y="4"/>
                      </a:lnTo>
                      <a:lnTo>
                        <a:pt x="52" y="0"/>
                      </a:lnTo>
                      <a:lnTo>
                        <a:pt x="32" y="1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1"/>
                  </a:solidFill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8" name="Freeform 517"/>
                <p:cNvSpPr>
                  <a:spLocks/>
                </p:cNvSpPr>
                <p:nvPr/>
              </p:nvSpPr>
              <p:spPr bwMode="auto">
                <a:xfrm>
                  <a:off x="7637463" y="3632200"/>
                  <a:ext cx="85725" cy="104775"/>
                </a:xfrm>
                <a:custGeom>
                  <a:avLst/>
                  <a:gdLst>
                    <a:gd name="T0" fmla="*/ 2147483647 w 54"/>
                    <a:gd name="T1" fmla="*/ 2147483647 h 66"/>
                    <a:gd name="T2" fmla="*/ 2147483647 w 54"/>
                    <a:gd name="T3" fmla="*/ 2147483647 h 66"/>
                    <a:gd name="T4" fmla="*/ 2147483647 w 54"/>
                    <a:gd name="T5" fmla="*/ 2147483647 h 66"/>
                    <a:gd name="T6" fmla="*/ 2147483647 w 54"/>
                    <a:gd name="T7" fmla="*/ 2147483647 h 66"/>
                    <a:gd name="T8" fmla="*/ 0 w 54"/>
                    <a:gd name="T9" fmla="*/ 2147483647 h 66"/>
                    <a:gd name="T10" fmla="*/ 0 w 54"/>
                    <a:gd name="T11" fmla="*/ 2147483647 h 66"/>
                    <a:gd name="T12" fmla="*/ 2147483647 w 54"/>
                    <a:gd name="T13" fmla="*/ 2147483647 h 66"/>
                    <a:gd name="T14" fmla="*/ 2147483647 w 54"/>
                    <a:gd name="T15" fmla="*/ 2147483647 h 66"/>
                    <a:gd name="T16" fmla="*/ 2147483647 w 54"/>
                    <a:gd name="T17" fmla="*/ 2147483647 h 66"/>
                    <a:gd name="T18" fmla="*/ 2147483647 w 54"/>
                    <a:gd name="T19" fmla="*/ 2147483647 h 66"/>
                    <a:gd name="T20" fmla="*/ 2147483647 w 54"/>
                    <a:gd name="T21" fmla="*/ 2147483647 h 66"/>
                    <a:gd name="T22" fmla="*/ 2147483647 w 54"/>
                    <a:gd name="T23" fmla="*/ 2147483647 h 66"/>
                    <a:gd name="T24" fmla="*/ 2147483647 w 54"/>
                    <a:gd name="T25" fmla="*/ 2147483647 h 66"/>
                    <a:gd name="T26" fmla="*/ 2147483647 w 54"/>
                    <a:gd name="T27" fmla="*/ 0 h 66"/>
                    <a:gd name="T28" fmla="*/ 2147483647 w 54"/>
                    <a:gd name="T29" fmla="*/ 2147483647 h 66"/>
                    <a:gd name="T30" fmla="*/ 2147483647 w 54"/>
                    <a:gd name="T31" fmla="*/ 2147483647 h 66"/>
                    <a:gd name="T32" fmla="*/ 2147483647 w 54"/>
                    <a:gd name="T33" fmla="*/ 2147483647 h 66"/>
                    <a:gd name="T34" fmla="*/ 2147483647 w 54"/>
                    <a:gd name="T35" fmla="*/ 2147483647 h 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54" h="66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0" y="36"/>
                      </a:lnTo>
                      <a:lnTo>
                        <a:pt x="0" y="66"/>
                      </a:lnTo>
                      <a:lnTo>
                        <a:pt x="20" y="66"/>
                      </a:lnTo>
                      <a:lnTo>
                        <a:pt x="40" y="60"/>
                      </a:lnTo>
                      <a:lnTo>
                        <a:pt x="50" y="52"/>
                      </a:lnTo>
                      <a:lnTo>
                        <a:pt x="54" y="36"/>
                      </a:lnTo>
                      <a:lnTo>
                        <a:pt x="40" y="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9" name="Freeform 411"/>
                <p:cNvSpPr>
                  <a:spLocks/>
                </p:cNvSpPr>
                <p:nvPr/>
              </p:nvSpPr>
              <p:spPr bwMode="auto">
                <a:xfrm>
                  <a:off x="2919413" y="5365750"/>
                  <a:ext cx="127000" cy="166688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0 h 114"/>
                    <a:gd name="T6" fmla="*/ 2147483647 w 102"/>
                    <a:gd name="T7" fmla="*/ 2147483647 h 114"/>
                    <a:gd name="T8" fmla="*/ 0 w 102"/>
                    <a:gd name="T9" fmla="*/ 2147483647 h 114"/>
                    <a:gd name="T10" fmla="*/ 0 w 102"/>
                    <a:gd name="T11" fmla="*/ 2147483647 h 114"/>
                    <a:gd name="T12" fmla="*/ 2147483647 w 102"/>
                    <a:gd name="T13" fmla="*/ 2147483647 h 114"/>
                    <a:gd name="T14" fmla="*/ 2147483647 w 102"/>
                    <a:gd name="T15" fmla="*/ 2147483647 h 114"/>
                    <a:gd name="T16" fmla="*/ 2147483647 w 102"/>
                    <a:gd name="T17" fmla="*/ 2147483647 h 114"/>
                    <a:gd name="T18" fmla="*/ 2147483647 w 102"/>
                    <a:gd name="T19" fmla="*/ 2147483647 h 114"/>
                    <a:gd name="T20" fmla="*/ 2147483647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66" y="24"/>
                      </a:moveTo>
                      <a:lnTo>
                        <a:pt x="36" y="6"/>
                      </a:lnTo>
                      <a:lnTo>
                        <a:pt x="18" y="0"/>
                      </a:lnTo>
                      <a:lnTo>
                        <a:pt x="6" y="18"/>
                      </a:lnTo>
                      <a:lnTo>
                        <a:pt x="0" y="48"/>
                      </a:lnTo>
                      <a:lnTo>
                        <a:pt x="0" y="78"/>
                      </a:lnTo>
                      <a:lnTo>
                        <a:pt x="24" y="96"/>
                      </a:lnTo>
                      <a:lnTo>
                        <a:pt x="36" y="108"/>
                      </a:lnTo>
                      <a:lnTo>
                        <a:pt x="66" y="114"/>
                      </a:lnTo>
                      <a:lnTo>
                        <a:pt x="96" y="90"/>
                      </a:lnTo>
                      <a:lnTo>
                        <a:pt x="102" y="78"/>
                      </a:lnTo>
                      <a:lnTo>
                        <a:pt x="84" y="42"/>
                      </a:lnTo>
                      <a:lnTo>
                        <a:pt x="6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0" name="Freeform 420"/>
                <p:cNvSpPr>
                  <a:spLocks/>
                </p:cNvSpPr>
                <p:nvPr/>
              </p:nvSpPr>
              <p:spPr bwMode="auto">
                <a:xfrm>
                  <a:off x="2371725" y="4675188"/>
                  <a:ext cx="320675" cy="392112"/>
                </a:xfrm>
                <a:custGeom>
                  <a:avLst/>
                  <a:gdLst>
                    <a:gd name="T0" fmla="*/ 2147483647 w 240"/>
                    <a:gd name="T1" fmla="*/ 2147483647 h 337"/>
                    <a:gd name="T2" fmla="*/ 2147483647 w 240"/>
                    <a:gd name="T3" fmla="*/ 2147483647 h 337"/>
                    <a:gd name="T4" fmla="*/ 2147483647 w 240"/>
                    <a:gd name="T5" fmla="*/ 2147483647 h 337"/>
                    <a:gd name="T6" fmla="*/ 2147483647 w 240"/>
                    <a:gd name="T7" fmla="*/ 2147483647 h 337"/>
                    <a:gd name="T8" fmla="*/ 2147483647 w 240"/>
                    <a:gd name="T9" fmla="*/ 2147483647 h 337"/>
                    <a:gd name="T10" fmla="*/ 2147483647 w 240"/>
                    <a:gd name="T11" fmla="*/ 2147483647 h 337"/>
                    <a:gd name="T12" fmla="*/ 2147483647 w 240"/>
                    <a:gd name="T13" fmla="*/ 2147483647 h 337"/>
                    <a:gd name="T14" fmla="*/ 2147483647 w 240"/>
                    <a:gd name="T15" fmla="*/ 2147483647 h 337"/>
                    <a:gd name="T16" fmla="*/ 2147483647 w 240"/>
                    <a:gd name="T17" fmla="*/ 2147483647 h 337"/>
                    <a:gd name="T18" fmla="*/ 2147483647 w 240"/>
                    <a:gd name="T19" fmla="*/ 2147483647 h 337"/>
                    <a:gd name="T20" fmla="*/ 2147483647 w 240"/>
                    <a:gd name="T21" fmla="*/ 2147483647 h 337"/>
                    <a:gd name="T22" fmla="*/ 2147483647 w 240"/>
                    <a:gd name="T23" fmla="*/ 2147483647 h 337"/>
                    <a:gd name="T24" fmla="*/ 2147483647 w 240"/>
                    <a:gd name="T25" fmla="*/ 2147483647 h 337"/>
                    <a:gd name="T26" fmla="*/ 2147483647 w 240"/>
                    <a:gd name="T27" fmla="*/ 0 h 337"/>
                    <a:gd name="T28" fmla="*/ 2147483647 w 240"/>
                    <a:gd name="T29" fmla="*/ 0 h 337"/>
                    <a:gd name="T30" fmla="*/ 2147483647 w 240"/>
                    <a:gd name="T31" fmla="*/ 2147483647 h 337"/>
                    <a:gd name="T32" fmla="*/ 2147483647 w 240"/>
                    <a:gd name="T33" fmla="*/ 2147483647 h 337"/>
                    <a:gd name="T34" fmla="*/ 2147483647 w 240"/>
                    <a:gd name="T35" fmla="*/ 2147483647 h 337"/>
                    <a:gd name="T36" fmla="*/ 2147483647 w 240"/>
                    <a:gd name="T37" fmla="*/ 2147483647 h 337"/>
                    <a:gd name="T38" fmla="*/ 2147483647 w 240"/>
                    <a:gd name="T39" fmla="*/ 2147483647 h 337"/>
                    <a:gd name="T40" fmla="*/ 2147483647 w 240"/>
                    <a:gd name="T41" fmla="*/ 2147483647 h 337"/>
                    <a:gd name="T42" fmla="*/ 0 w 240"/>
                    <a:gd name="T43" fmla="*/ 2147483647 h 337"/>
                    <a:gd name="T44" fmla="*/ 2147483647 w 240"/>
                    <a:gd name="T45" fmla="*/ 2147483647 h 337"/>
                    <a:gd name="T46" fmla="*/ 2147483647 w 240"/>
                    <a:gd name="T47" fmla="*/ 2147483647 h 337"/>
                    <a:gd name="T48" fmla="*/ 2147483647 w 240"/>
                    <a:gd name="T49" fmla="*/ 2147483647 h 337"/>
                    <a:gd name="T50" fmla="*/ 2147483647 w 240"/>
                    <a:gd name="T51" fmla="*/ 2147483647 h 337"/>
                    <a:gd name="T52" fmla="*/ 2147483647 w 240"/>
                    <a:gd name="T53" fmla="*/ 2147483647 h 337"/>
                    <a:gd name="T54" fmla="*/ 2147483647 w 240"/>
                    <a:gd name="T55" fmla="*/ 2147483647 h 337"/>
                    <a:gd name="T56" fmla="*/ 2147483647 w 240"/>
                    <a:gd name="T57" fmla="*/ 2147483647 h 337"/>
                    <a:gd name="T58" fmla="*/ 2147483647 w 240"/>
                    <a:gd name="T59" fmla="*/ 2147483647 h 337"/>
                    <a:gd name="T60" fmla="*/ 2147483647 w 240"/>
                    <a:gd name="T61" fmla="*/ 2147483647 h 337"/>
                    <a:gd name="T62" fmla="*/ 2147483647 w 240"/>
                    <a:gd name="T63" fmla="*/ 2147483647 h 3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40" h="337">
                      <a:moveTo>
                        <a:pt x="228" y="204"/>
                      </a:moveTo>
                      <a:lnTo>
                        <a:pt x="228" y="198"/>
                      </a:lnTo>
                      <a:lnTo>
                        <a:pt x="216" y="198"/>
                      </a:lnTo>
                      <a:lnTo>
                        <a:pt x="210" y="162"/>
                      </a:lnTo>
                      <a:lnTo>
                        <a:pt x="180" y="174"/>
                      </a:lnTo>
                      <a:lnTo>
                        <a:pt x="156" y="156"/>
                      </a:lnTo>
                      <a:lnTo>
                        <a:pt x="156" y="120"/>
                      </a:lnTo>
                      <a:lnTo>
                        <a:pt x="180" y="84"/>
                      </a:lnTo>
                      <a:lnTo>
                        <a:pt x="198" y="72"/>
                      </a:lnTo>
                      <a:lnTo>
                        <a:pt x="204" y="54"/>
                      </a:lnTo>
                      <a:lnTo>
                        <a:pt x="192" y="36"/>
                      </a:lnTo>
                      <a:lnTo>
                        <a:pt x="168" y="36"/>
                      </a:lnTo>
                      <a:lnTo>
                        <a:pt x="150" y="18"/>
                      </a:lnTo>
                      <a:lnTo>
                        <a:pt x="120" y="0"/>
                      </a:lnTo>
                      <a:lnTo>
                        <a:pt x="108" y="24"/>
                      </a:lnTo>
                      <a:lnTo>
                        <a:pt x="84" y="48"/>
                      </a:lnTo>
                      <a:lnTo>
                        <a:pt x="66" y="54"/>
                      </a:lnTo>
                      <a:lnTo>
                        <a:pt x="42" y="78"/>
                      </a:lnTo>
                      <a:lnTo>
                        <a:pt x="24" y="72"/>
                      </a:lnTo>
                      <a:lnTo>
                        <a:pt x="18" y="60"/>
                      </a:lnTo>
                      <a:lnTo>
                        <a:pt x="0" y="72"/>
                      </a:lnTo>
                      <a:lnTo>
                        <a:pt x="18" y="114"/>
                      </a:lnTo>
                      <a:lnTo>
                        <a:pt x="54" y="174"/>
                      </a:lnTo>
                      <a:lnTo>
                        <a:pt x="90" y="252"/>
                      </a:lnTo>
                      <a:lnTo>
                        <a:pt x="90" y="264"/>
                      </a:lnTo>
                      <a:lnTo>
                        <a:pt x="216" y="337"/>
                      </a:lnTo>
                      <a:lnTo>
                        <a:pt x="222" y="337"/>
                      </a:lnTo>
                      <a:lnTo>
                        <a:pt x="228" y="307"/>
                      </a:lnTo>
                      <a:lnTo>
                        <a:pt x="234" y="270"/>
                      </a:lnTo>
                      <a:lnTo>
                        <a:pt x="240" y="222"/>
                      </a:lnTo>
                      <a:lnTo>
                        <a:pt x="228" y="20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1" name="Freeform 413"/>
                <p:cNvSpPr>
                  <a:spLocks/>
                </p:cNvSpPr>
                <p:nvPr/>
              </p:nvSpPr>
              <p:spPr bwMode="auto">
                <a:xfrm>
                  <a:off x="2576513" y="4551363"/>
                  <a:ext cx="884237" cy="91122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1978554233 h 10000"/>
                    <a:gd name="T28" fmla="*/ 2147483647 w 10000"/>
                    <a:gd name="T29" fmla="*/ 1571492712 h 10000"/>
                    <a:gd name="T30" fmla="*/ 2147483647 w 10000"/>
                    <a:gd name="T31" fmla="*/ 1454980750 h 10000"/>
                    <a:gd name="T32" fmla="*/ 2147483647 w 10000"/>
                    <a:gd name="T33" fmla="*/ 1106175301 h 10000"/>
                    <a:gd name="T34" fmla="*/ 2147483647 w 10000"/>
                    <a:gd name="T35" fmla="*/ 640102212 h 10000"/>
                    <a:gd name="T36" fmla="*/ 2147483647 w 10000"/>
                    <a:gd name="T37" fmla="*/ 174776418 h 10000"/>
                    <a:gd name="T38" fmla="*/ 2147483647 w 10000"/>
                    <a:gd name="T39" fmla="*/ 640102212 h 10000"/>
                    <a:gd name="T40" fmla="*/ 2147483647 w 10000"/>
                    <a:gd name="T41" fmla="*/ 581837847 h 10000"/>
                    <a:gd name="T42" fmla="*/ 2147483647 w 10000"/>
                    <a:gd name="T43" fmla="*/ 640102212 h 10000"/>
                    <a:gd name="T44" fmla="*/ 2147483647 w 10000"/>
                    <a:gd name="T45" fmla="*/ 756622557 h 10000"/>
                    <a:gd name="T46" fmla="*/ 2147483647 w 10000"/>
                    <a:gd name="T47" fmla="*/ 233040691 h 10000"/>
                    <a:gd name="T48" fmla="*/ 2147483647 w 10000"/>
                    <a:gd name="T49" fmla="*/ 0 h 10000"/>
                    <a:gd name="T50" fmla="*/ 1983523268 w 10000"/>
                    <a:gd name="T51" fmla="*/ 233040691 h 10000"/>
                    <a:gd name="T52" fmla="*/ 1700062263 w 10000"/>
                    <a:gd name="T53" fmla="*/ 523581775 h 10000"/>
                    <a:gd name="T54" fmla="*/ 1246527822 w 10000"/>
                    <a:gd name="T55" fmla="*/ 873134519 h 10000"/>
                    <a:gd name="T56" fmla="*/ 623607879 w 10000"/>
                    <a:gd name="T57" fmla="*/ 814878538 h 10000"/>
                    <a:gd name="T58" fmla="*/ 566914139 w 10000"/>
                    <a:gd name="T59" fmla="*/ 1746277422 h 10000"/>
                    <a:gd name="T60" fmla="*/ 396840702 w 10000"/>
                    <a:gd name="T61" fmla="*/ 1804533494 h 10000"/>
                    <a:gd name="T62" fmla="*/ 0 w 10000"/>
                    <a:gd name="T63" fmla="*/ 2147483647 h 10000"/>
                    <a:gd name="T64" fmla="*/ 226767265 w 10000"/>
                    <a:gd name="T65" fmla="*/ 2147483647 h 10000"/>
                    <a:gd name="T66" fmla="*/ 566914139 w 10000"/>
                    <a:gd name="T67" fmla="*/ 2147483647 h 10000"/>
                    <a:gd name="T68" fmla="*/ 680301707 w 10000"/>
                    <a:gd name="T69" fmla="*/ 2147483647 h 10000"/>
                    <a:gd name="T70" fmla="*/ 975514221 w 10000"/>
                    <a:gd name="T71" fmla="*/ 2147483647 h 10000"/>
                    <a:gd name="T72" fmla="*/ 1292157988 w 10000"/>
                    <a:gd name="T73" fmla="*/ 2147483647 h 10000"/>
                    <a:gd name="T74" fmla="*/ 1529988738 w 10000"/>
                    <a:gd name="T75" fmla="*/ 2147483647 h 10000"/>
                    <a:gd name="T76" fmla="*/ 2147483647 w 10000"/>
                    <a:gd name="T77" fmla="*/ 2147483647 h 10000"/>
                    <a:gd name="T78" fmla="*/ 2147483647 w 10000"/>
                    <a:gd name="T79" fmla="*/ 2147483647 h 10000"/>
                    <a:gd name="T80" fmla="*/ 2147483647 w 10000"/>
                    <a:gd name="T81" fmla="*/ 2147483647 h 1000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0">
                      <a:moveTo>
                        <a:pt x="5000" y="7769"/>
                      </a:moveTo>
                      <a:cubicBezTo>
                        <a:pt x="5027" y="7795"/>
                        <a:pt x="5055" y="7820"/>
                        <a:pt x="5082" y="7846"/>
                      </a:cubicBezTo>
                      <a:cubicBezTo>
                        <a:pt x="5027" y="8000"/>
                        <a:pt x="4973" y="8154"/>
                        <a:pt x="4918" y="8308"/>
                      </a:cubicBezTo>
                      <a:lnTo>
                        <a:pt x="4672" y="8462"/>
                      </a:lnTo>
                      <a:lnTo>
                        <a:pt x="4098" y="9000"/>
                      </a:lnTo>
                      <a:lnTo>
                        <a:pt x="4180" y="9000"/>
                      </a:lnTo>
                      <a:lnTo>
                        <a:pt x="4098" y="9000"/>
                      </a:lnTo>
                      <a:lnTo>
                        <a:pt x="4344" y="9077"/>
                      </a:lnTo>
                      <a:lnTo>
                        <a:pt x="4754" y="9308"/>
                      </a:lnTo>
                      <a:lnTo>
                        <a:pt x="5000" y="9538"/>
                      </a:lnTo>
                      <a:lnTo>
                        <a:pt x="5246" y="10000"/>
                      </a:lnTo>
                      <a:cubicBezTo>
                        <a:pt x="5273" y="9923"/>
                        <a:pt x="5301" y="9846"/>
                        <a:pt x="5328" y="9769"/>
                      </a:cubicBezTo>
                      <a:lnTo>
                        <a:pt x="5656" y="9462"/>
                      </a:lnTo>
                      <a:lnTo>
                        <a:pt x="6066" y="9077"/>
                      </a:lnTo>
                      <a:lnTo>
                        <a:pt x="6393" y="8077"/>
                      </a:lnTo>
                      <a:lnTo>
                        <a:pt x="6639" y="7615"/>
                      </a:lnTo>
                      <a:lnTo>
                        <a:pt x="7541" y="7077"/>
                      </a:lnTo>
                      <a:lnTo>
                        <a:pt x="8115" y="7000"/>
                      </a:lnTo>
                      <a:lnTo>
                        <a:pt x="8279" y="6923"/>
                      </a:lnTo>
                      <a:lnTo>
                        <a:pt x="8443" y="6615"/>
                      </a:lnTo>
                      <a:cubicBezTo>
                        <a:pt x="8470" y="6513"/>
                        <a:pt x="8498" y="6410"/>
                        <a:pt x="8525" y="6308"/>
                      </a:cubicBezTo>
                      <a:cubicBezTo>
                        <a:pt x="8607" y="6180"/>
                        <a:pt x="8688" y="6051"/>
                        <a:pt x="8770" y="5923"/>
                      </a:cubicBezTo>
                      <a:cubicBezTo>
                        <a:pt x="8797" y="5872"/>
                        <a:pt x="8825" y="5820"/>
                        <a:pt x="8852" y="5769"/>
                      </a:cubicBezTo>
                      <a:cubicBezTo>
                        <a:pt x="8879" y="5333"/>
                        <a:pt x="8907" y="4898"/>
                        <a:pt x="8934" y="4462"/>
                      </a:cubicBezTo>
                      <a:lnTo>
                        <a:pt x="9180" y="4385"/>
                      </a:lnTo>
                      <a:lnTo>
                        <a:pt x="10000" y="3385"/>
                      </a:lnTo>
                      <a:lnTo>
                        <a:pt x="10000" y="3154"/>
                      </a:lnTo>
                      <a:cubicBezTo>
                        <a:pt x="9945" y="2974"/>
                        <a:pt x="9891" y="2795"/>
                        <a:pt x="9836" y="2615"/>
                      </a:cubicBezTo>
                      <a:lnTo>
                        <a:pt x="9344" y="2462"/>
                      </a:lnTo>
                      <a:lnTo>
                        <a:pt x="8607" y="2077"/>
                      </a:lnTo>
                      <a:lnTo>
                        <a:pt x="7787" y="2000"/>
                      </a:lnTo>
                      <a:lnTo>
                        <a:pt x="7541" y="1923"/>
                      </a:lnTo>
                      <a:lnTo>
                        <a:pt x="7377" y="1692"/>
                      </a:lnTo>
                      <a:lnTo>
                        <a:pt x="6721" y="1462"/>
                      </a:lnTo>
                      <a:lnTo>
                        <a:pt x="6148" y="1154"/>
                      </a:lnTo>
                      <a:cubicBezTo>
                        <a:pt x="6121" y="1051"/>
                        <a:pt x="6093" y="949"/>
                        <a:pt x="6066" y="846"/>
                      </a:cubicBezTo>
                      <a:lnTo>
                        <a:pt x="5820" y="231"/>
                      </a:lnTo>
                      <a:lnTo>
                        <a:pt x="5738" y="231"/>
                      </a:lnTo>
                      <a:lnTo>
                        <a:pt x="5410" y="692"/>
                      </a:lnTo>
                      <a:lnTo>
                        <a:pt x="5082" y="846"/>
                      </a:lnTo>
                      <a:cubicBezTo>
                        <a:pt x="5055" y="820"/>
                        <a:pt x="5027" y="795"/>
                        <a:pt x="5000" y="769"/>
                      </a:cubicBezTo>
                      <a:lnTo>
                        <a:pt x="4590" y="769"/>
                      </a:lnTo>
                      <a:lnTo>
                        <a:pt x="4426" y="846"/>
                      </a:lnTo>
                      <a:lnTo>
                        <a:pt x="4344" y="846"/>
                      </a:lnTo>
                      <a:lnTo>
                        <a:pt x="3934" y="923"/>
                      </a:lnTo>
                      <a:lnTo>
                        <a:pt x="3689" y="1000"/>
                      </a:lnTo>
                      <a:lnTo>
                        <a:pt x="3443" y="769"/>
                      </a:lnTo>
                      <a:cubicBezTo>
                        <a:pt x="3470" y="615"/>
                        <a:pt x="3498" y="462"/>
                        <a:pt x="3525" y="308"/>
                      </a:cubicBezTo>
                      <a:lnTo>
                        <a:pt x="3361" y="77"/>
                      </a:lnTo>
                      <a:lnTo>
                        <a:pt x="3197" y="0"/>
                      </a:lnTo>
                      <a:cubicBezTo>
                        <a:pt x="3224" y="51"/>
                        <a:pt x="3252" y="103"/>
                        <a:pt x="3279" y="154"/>
                      </a:cubicBezTo>
                      <a:lnTo>
                        <a:pt x="2869" y="308"/>
                      </a:lnTo>
                      <a:lnTo>
                        <a:pt x="2213" y="308"/>
                      </a:lnTo>
                      <a:lnTo>
                        <a:pt x="2459" y="692"/>
                      </a:lnTo>
                      <a:cubicBezTo>
                        <a:pt x="2486" y="769"/>
                        <a:pt x="2514" y="846"/>
                        <a:pt x="2541" y="923"/>
                      </a:cubicBezTo>
                      <a:lnTo>
                        <a:pt x="1803" y="1154"/>
                      </a:lnTo>
                      <a:lnTo>
                        <a:pt x="1557" y="923"/>
                      </a:lnTo>
                      <a:lnTo>
                        <a:pt x="902" y="1077"/>
                      </a:lnTo>
                      <a:cubicBezTo>
                        <a:pt x="929" y="1205"/>
                        <a:pt x="957" y="1334"/>
                        <a:pt x="984" y="1462"/>
                      </a:cubicBezTo>
                      <a:cubicBezTo>
                        <a:pt x="929" y="1744"/>
                        <a:pt x="875" y="2026"/>
                        <a:pt x="820" y="2308"/>
                      </a:cubicBezTo>
                      <a:cubicBezTo>
                        <a:pt x="765" y="2257"/>
                        <a:pt x="711" y="2205"/>
                        <a:pt x="656" y="2154"/>
                      </a:cubicBezTo>
                      <a:cubicBezTo>
                        <a:pt x="629" y="2231"/>
                        <a:pt x="601" y="2308"/>
                        <a:pt x="574" y="2385"/>
                      </a:cubicBezTo>
                      <a:lnTo>
                        <a:pt x="328" y="2538"/>
                      </a:lnTo>
                      <a:lnTo>
                        <a:pt x="0" y="3000"/>
                      </a:lnTo>
                      <a:lnTo>
                        <a:pt x="0" y="3462"/>
                      </a:lnTo>
                      <a:lnTo>
                        <a:pt x="328" y="3692"/>
                      </a:lnTo>
                      <a:lnTo>
                        <a:pt x="738" y="3538"/>
                      </a:lnTo>
                      <a:cubicBezTo>
                        <a:pt x="765" y="3692"/>
                        <a:pt x="793" y="3846"/>
                        <a:pt x="820" y="4000"/>
                      </a:cubicBezTo>
                      <a:lnTo>
                        <a:pt x="984" y="4000"/>
                      </a:lnTo>
                      <a:lnTo>
                        <a:pt x="984" y="4077"/>
                      </a:lnTo>
                      <a:cubicBezTo>
                        <a:pt x="1311" y="4000"/>
                        <a:pt x="1240" y="3993"/>
                        <a:pt x="1311" y="4000"/>
                      </a:cubicBezTo>
                      <a:cubicBezTo>
                        <a:pt x="1382" y="4007"/>
                        <a:pt x="1378" y="4124"/>
                        <a:pt x="1411" y="4121"/>
                      </a:cubicBezTo>
                      <a:cubicBezTo>
                        <a:pt x="1487" y="4047"/>
                        <a:pt x="1644" y="3939"/>
                        <a:pt x="1720" y="3900"/>
                      </a:cubicBezTo>
                      <a:cubicBezTo>
                        <a:pt x="1796" y="3861"/>
                        <a:pt x="1787" y="3873"/>
                        <a:pt x="1869" y="3886"/>
                      </a:cubicBezTo>
                      <a:cubicBezTo>
                        <a:pt x="1951" y="3899"/>
                        <a:pt x="2074" y="3776"/>
                        <a:pt x="2131" y="3846"/>
                      </a:cubicBezTo>
                      <a:cubicBezTo>
                        <a:pt x="2188" y="3916"/>
                        <a:pt x="2186" y="4154"/>
                        <a:pt x="2213" y="4308"/>
                      </a:cubicBezTo>
                      <a:lnTo>
                        <a:pt x="2705" y="4538"/>
                      </a:lnTo>
                      <a:lnTo>
                        <a:pt x="3279" y="4769"/>
                      </a:lnTo>
                      <a:lnTo>
                        <a:pt x="3279" y="5077"/>
                      </a:lnTo>
                      <a:lnTo>
                        <a:pt x="3443" y="5308"/>
                      </a:lnTo>
                      <a:cubicBezTo>
                        <a:pt x="3525" y="5308"/>
                        <a:pt x="3934" y="5385"/>
                        <a:pt x="3934" y="5385"/>
                      </a:cubicBezTo>
                      <a:lnTo>
                        <a:pt x="3934" y="5692"/>
                      </a:lnTo>
                      <a:lnTo>
                        <a:pt x="3934" y="6231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2" name="Freeform 409"/>
                <p:cNvSpPr>
                  <a:spLocks/>
                </p:cNvSpPr>
                <p:nvPr/>
              </p:nvSpPr>
              <p:spPr bwMode="auto">
                <a:xfrm>
                  <a:off x="2563813" y="5153025"/>
                  <a:ext cx="473075" cy="947738"/>
                </a:xfrm>
                <a:custGeom>
                  <a:avLst/>
                  <a:gdLst>
                    <a:gd name="T0" fmla="*/ 2147483647 w 10000"/>
                    <a:gd name="T1" fmla="*/ 2147483647 h 10001"/>
                    <a:gd name="T2" fmla="*/ 2147483647 w 10000"/>
                    <a:gd name="T3" fmla="*/ 2147483647 h 10001"/>
                    <a:gd name="T4" fmla="*/ 2147483647 w 10000"/>
                    <a:gd name="T5" fmla="*/ 2147483647 h 10001"/>
                    <a:gd name="T6" fmla="*/ 2147483647 w 10000"/>
                    <a:gd name="T7" fmla="*/ 2147483647 h 10001"/>
                    <a:gd name="T8" fmla="*/ 2147483647 w 10000"/>
                    <a:gd name="T9" fmla="*/ 2147483647 h 10001"/>
                    <a:gd name="T10" fmla="*/ 2147483647 w 10000"/>
                    <a:gd name="T11" fmla="*/ 2147483647 h 10001"/>
                    <a:gd name="T12" fmla="*/ 2147483647 w 10000"/>
                    <a:gd name="T13" fmla="*/ 2147483647 h 10001"/>
                    <a:gd name="T14" fmla="*/ 2147483647 w 10000"/>
                    <a:gd name="T15" fmla="*/ 2147483647 h 10001"/>
                    <a:gd name="T16" fmla="*/ 2147483647 w 10000"/>
                    <a:gd name="T17" fmla="*/ 2147483647 h 10001"/>
                    <a:gd name="T18" fmla="*/ 2147483647 w 10000"/>
                    <a:gd name="T19" fmla="*/ 2147483647 h 10001"/>
                    <a:gd name="T20" fmla="*/ 2147483647 w 10000"/>
                    <a:gd name="T21" fmla="*/ 2147483647 h 10001"/>
                    <a:gd name="T22" fmla="*/ 2147483647 w 10000"/>
                    <a:gd name="T23" fmla="*/ 2147483647 h 10001"/>
                    <a:gd name="T24" fmla="*/ 2147483647 w 10000"/>
                    <a:gd name="T25" fmla="*/ 2147483647 h 10001"/>
                    <a:gd name="T26" fmla="*/ 2147483647 w 10000"/>
                    <a:gd name="T27" fmla="*/ 2147483647 h 10001"/>
                    <a:gd name="T28" fmla="*/ 2147483647 w 10000"/>
                    <a:gd name="T29" fmla="*/ 0 h 10001"/>
                    <a:gd name="T30" fmla="*/ 2147483647 w 10000"/>
                    <a:gd name="T31" fmla="*/ 2147483647 h 10001"/>
                    <a:gd name="T32" fmla="*/ 2147483647 w 10000"/>
                    <a:gd name="T33" fmla="*/ 2147483647 h 10001"/>
                    <a:gd name="T34" fmla="*/ 2147483647 w 10000"/>
                    <a:gd name="T35" fmla="*/ 2147483647 h 10001"/>
                    <a:gd name="T36" fmla="*/ 2147483647 w 10000"/>
                    <a:gd name="T37" fmla="*/ 2147483647 h 10001"/>
                    <a:gd name="T38" fmla="*/ 2147483647 w 10000"/>
                    <a:gd name="T39" fmla="*/ 2147483647 h 10001"/>
                    <a:gd name="T40" fmla="*/ 2147483647 w 10000"/>
                    <a:gd name="T41" fmla="*/ 2147483647 h 10001"/>
                    <a:gd name="T42" fmla="*/ 2147483647 w 10000"/>
                    <a:gd name="T43" fmla="*/ 2147483647 h 10001"/>
                    <a:gd name="T44" fmla="*/ 2147483647 w 10000"/>
                    <a:gd name="T45" fmla="*/ 2147483647 h 10001"/>
                    <a:gd name="T46" fmla="*/ 2147483647 w 10000"/>
                    <a:gd name="T47" fmla="*/ 2147483647 h 10001"/>
                    <a:gd name="T48" fmla="*/ 2147483647 w 10000"/>
                    <a:gd name="T49" fmla="*/ 2147483647 h 10001"/>
                    <a:gd name="T50" fmla="*/ 2147483647 w 10000"/>
                    <a:gd name="T51" fmla="*/ 2147483647 h 10001"/>
                    <a:gd name="T52" fmla="*/ 2147483647 w 10000"/>
                    <a:gd name="T53" fmla="*/ 2147483647 h 10001"/>
                    <a:gd name="T54" fmla="*/ 2147483647 w 10000"/>
                    <a:gd name="T55" fmla="*/ 2147483647 h 10001"/>
                    <a:gd name="T56" fmla="*/ 2147483647 w 10000"/>
                    <a:gd name="T57" fmla="*/ 2147483647 h 10001"/>
                    <a:gd name="T58" fmla="*/ 2147483647 w 10000"/>
                    <a:gd name="T59" fmla="*/ 2147483647 h 10001"/>
                    <a:gd name="T60" fmla="*/ 2147483647 w 10000"/>
                    <a:gd name="T61" fmla="*/ 2147483647 h 10001"/>
                    <a:gd name="T62" fmla="*/ 2147483647 w 10000"/>
                    <a:gd name="T63" fmla="*/ 2147483647 h 10001"/>
                    <a:gd name="T64" fmla="*/ 2147483647 w 10000"/>
                    <a:gd name="T65" fmla="*/ 2147483647 h 10001"/>
                    <a:gd name="T66" fmla="*/ 0 w 10000"/>
                    <a:gd name="T67" fmla="*/ 2147483647 h 10001"/>
                    <a:gd name="T68" fmla="*/ 806443005 w 10000"/>
                    <a:gd name="T69" fmla="*/ 2147483647 h 10001"/>
                    <a:gd name="T70" fmla="*/ 2147483647 w 10000"/>
                    <a:gd name="T71" fmla="*/ 2147483647 h 10001"/>
                    <a:gd name="T72" fmla="*/ 2147483647 w 10000"/>
                    <a:gd name="T73" fmla="*/ 2147483647 h 10001"/>
                    <a:gd name="T74" fmla="*/ 2147483647 w 10000"/>
                    <a:gd name="T75" fmla="*/ 2147483647 h 10001"/>
                    <a:gd name="T76" fmla="*/ 2147483647 w 10000"/>
                    <a:gd name="T77" fmla="*/ 2147483647 h 10001"/>
                    <a:gd name="T78" fmla="*/ 2147483647 w 10000"/>
                    <a:gd name="T79" fmla="*/ 2147483647 h 10001"/>
                    <a:gd name="T80" fmla="*/ 2147483647 w 10000"/>
                    <a:gd name="T81" fmla="*/ 2147483647 h 10001"/>
                    <a:gd name="T82" fmla="*/ 2147483647 w 10000"/>
                    <a:gd name="T83" fmla="*/ 2147483647 h 10001"/>
                    <a:gd name="T84" fmla="*/ 2147483647 w 10000"/>
                    <a:gd name="T85" fmla="*/ 2147483647 h 10001"/>
                    <a:gd name="T86" fmla="*/ 2147483647 w 10000"/>
                    <a:gd name="T87" fmla="*/ 2147483647 h 10001"/>
                    <a:gd name="T88" fmla="*/ 2147483647 w 10000"/>
                    <a:gd name="T89" fmla="*/ 2147483647 h 10001"/>
                    <a:gd name="T90" fmla="*/ 2147483647 w 10000"/>
                    <a:gd name="T91" fmla="*/ 2147483647 h 10001"/>
                    <a:gd name="T92" fmla="*/ 2147483647 w 10000"/>
                    <a:gd name="T93" fmla="*/ 2147483647 h 10001"/>
                    <a:gd name="T94" fmla="*/ 2147483647 w 10000"/>
                    <a:gd name="T95" fmla="*/ 2147483647 h 10001"/>
                    <a:gd name="T96" fmla="*/ 2147483647 w 10000"/>
                    <a:gd name="T97" fmla="*/ 2147483647 h 10001"/>
                    <a:gd name="T98" fmla="*/ 2147483647 w 10000"/>
                    <a:gd name="T99" fmla="*/ 2147483647 h 10001"/>
                    <a:gd name="T100" fmla="*/ 2147483647 w 10000"/>
                    <a:gd name="T101" fmla="*/ 2147483647 h 10001"/>
                    <a:gd name="T102" fmla="*/ 2147483647 w 10000"/>
                    <a:gd name="T103" fmla="*/ 2147483647 h 10001"/>
                    <a:gd name="T104" fmla="*/ 2147483647 w 10000"/>
                    <a:gd name="T105" fmla="*/ 2147483647 h 10001"/>
                    <a:gd name="T106" fmla="*/ 2147483647 w 10000"/>
                    <a:gd name="T107" fmla="*/ 2147483647 h 10001"/>
                    <a:gd name="T108" fmla="*/ 2147483647 w 10000"/>
                    <a:gd name="T109" fmla="*/ 2147483647 h 10001"/>
                    <a:gd name="T110" fmla="*/ 2147483647 w 10000"/>
                    <a:gd name="T111" fmla="*/ 2147483647 h 10001"/>
                    <a:gd name="T112" fmla="*/ 2147483647 w 10000"/>
                    <a:gd name="T113" fmla="*/ 2147483647 h 10001"/>
                    <a:gd name="T114" fmla="*/ 2147483647 w 10000"/>
                    <a:gd name="T115" fmla="*/ 2147483647 h 10001"/>
                    <a:gd name="T116" fmla="*/ 2147483647 w 10000"/>
                    <a:gd name="T117" fmla="*/ 2147483647 h 10001"/>
                    <a:gd name="T118" fmla="*/ 2147483647 w 10000"/>
                    <a:gd name="T119" fmla="*/ 2147483647 h 10001"/>
                    <a:gd name="T120" fmla="*/ 2147483647 w 10000"/>
                    <a:gd name="T121" fmla="*/ 2147483647 h 10001"/>
                    <a:gd name="T122" fmla="*/ 2147483647 w 10000"/>
                    <a:gd name="T123" fmla="*/ 2147483647 h 10001"/>
                    <a:gd name="T124" fmla="*/ 2147483647 w 10000"/>
                    <a:gd name="T125" fmla="*/ 2147483647 h 100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0001">
                      <a:moveTo>
                        <a:pt x="7581" y="2950"/>
                      </a:moveTo>
                      <a:cubicBezTo>
                        <a:pt x="7635" y="2818"/>
                        <a:pt x="7688" y="2685"/>
                        <a:pt x="7742" y="2552"/>
                      </a:cubicBezTo>
                      <a:lnTo>
                        <a:pt x="8065" y="2312"/>
                      </a:lnTo>
                      <a:lnTo>
                        <a:pt x="9194" y="1754"/>
                      </a:lnTo>
                      <a:lnTo>
                        <a:pt x="9677" y="1595"/>
                      </a:lnTo>
                      <a:lnTo>
                        <a:pt x="10000" y="1116"/>
                      </a:lnTo>
                      <a:lnTo>
                        <a:pt x="9839" y="1037"/>
                      </a:lnTo>
                      <a:lnTo>
                        <a:pt x="9355" y="1197"/>
                      </a:lnTo>
                      <a:lnTo>
                        <a:pt x="8387" y="1435"/>
                      </a:lnTo>
                      <a:lnTo>
                        <a:pt x="7581" y="1356"/>
                      </a:lnTo>
                      <a:cubicBezTo>
                        <a:pt x="7635" y="1170"/>
                        <a:pt x="7688" y="983"/>
                        <a:pt x="7742" y="797"/>
                      </a:cubicBezTo>
                      <a:lnTo>
                        <a:pt x="7258" y="638"/>
                      </a:lnTo>
                      <a:lnTo>
                        <a:pt x="6290" y="479"/>
                      </a:lnTo>
                      <a:lnTo>
                        <a:pt x="5806" y="319"/>
                      </a:lnTo>
                      <a:lnTo>
                        <a:pt x="5323" y="0"/>
                      </a:lnTo>
                      <a:lnTo>
                        <a:pt x="4677" y="81"/>
                      </a:lnTo>
                      <a:lnTo>
                        <a:pt x="4516" y="159"/>
                      </a:lnTo>
                      <a:lnTo>
                        <a:pt x="3710" y="81"/>
                      </a:lnTo>
                      <a:cubicBezTo>
                        <a:pt x="3387" y="81"/>
                        <a:pt x="3476" y="72"/>
                        <a:pt x="3387" y="81"/>
                      </a:cubicBezTo>
                      <a:cubicBezTo>
                        <a:pt x="3298" y="89"/>
                        <a:pt x="3178" y="131"/>
                        <a:pt x="3178" y="131"/>
                      </a:cubicBezTo>
                      <a:cubicBezTo>
                        <a:pt x="3339" y="211"/>
                        <a:pt x="3245" y="168"/>
                        <a:pt x="3226" y="240"/>
                      </a:cubicBezTo>
                      <a:cubicBezTo>
                        <a:pt x="3207" y="310"/>
                        <a:pt x="3065" y="558"/>
                        <a:pt x="3065" y="558"/>
                      </a:cubicBezTo>
                      <a:lnTo>
                        <a:pt x="2581" y="797"/>
                      </a:lnTo>
                      <a:lnTo>
                        <a:pt x="2581" y="1275"/>
                      </a:lnTo>
                      <a:lnTo>
                        <a:pt x="2258" y="1595"/>
                      </a:lnTo>
                      <a:lnTo>
                        <a:pt x="1774" y="2631"/>
                      </a:lnTo>
                      <a:cubicBezTo>
                        <a:pt x="1828" y="2896"/>
                        <a:pt x="1881" y="3163"/>
                        <a:pt x="1935" y="3428"/>
                      </a:cubicBezTo>
                      <a:lnTo>
                        <a:pt x="968" y="4466"/>
                      </a:lnTo>
                      <a:lnTo>
                        <a:pt x="806" y="5582"/>
                      </a:lnTo>
                      <a:lnTo>
                        <a:pt x="806" y="6141"/>
                      </a:lnTo>
                      <a:cubicBezTo>
                        <a:pt x="752" y="6327"/>
                        <a:pt x="699" y="6514"/>
                        <a:pt x="645" y="6699"/>
                      </a:cubicBezTo>
                      <a:lnTo>
                        <a:pt x="968" y="7019"/>
                      </a:lnTo>
                      <a:lnTo>
                        <a:pt x="484" y="8294"/>
                      </a:lnTo>
                      <a:lnTo>
                        <a:pt x="0" y="8852"/>
                      </a:lnTo>
                      <a:cubicBezTo>
                        <a:pt x="54" y="8985"/>
                        <a:pt x="47" y="9085"/>
                        <a:pt x="161" y="9251"/>
                      </a:cubicBezTo>
                      <a:cubicBezTo>
                        <a:pt x="275" y="9417"/>
                        <a:pt x="316" y="9724"/>
                        <a:pt x="685" y="9848"/>
                      </a:cubicBezTo>
                      <a:cubicBezTo>
                        <a:pt x="1054" y="9973"/>
                        <a:pt x="2126" y="10011"/>
                        <a:pt x="2375" y="10000"/>
                      </a:cubicBezTo>
                      <a:cubicBezTo>
                        <a:pt x="2624" y="9989"/>
                        <a:pt x="2202" y="9881"/>
                        <a:pt x="2182" y="9783"/>
                      </a:cubicBezTo>
                      <a:cubicBezTo>
                        <a:pt x="2163" y="9685"/>
                        <a:pt x="2172" y="9527"/>
                        <a:pt x="2258" y="9410"/>
                      </a:cubicBezTo>
                      <a:cubicBezTo>
                        <a:pt x="2345" y="9293"/>
                        <a:pt x="2550" y="9220"/>
                        <a:pt x="2701" y="9082"/>
                      </a:cubicBezTo>
                      <a:cubicBezTo>
                        <a:pt x="2852" y="8944"/>
                        <a:pt x="3004" y="8707"/>
                        <a:pt x="3165" y="8584"/>
                      </a:cubicBezTo>
                      <a:cubicBezTo>
                        <a:pt x="3326" y="8461"/>
                        <a:pt x="3550" y="8459"/>
                        <a:pt x="3668" y="8344"/>
                      </a:cubicBezTo>
                      <a:cubicBezTo>
                        <a:pt x="3786" y="8229"/>
                        <a:pt x="3918" y="7996"/>
                        <a:pt x="3871" y="7895"/>
                      </a:cubicBezTo>
                      <a:cubicBezTo>
                        <a:pt x="3824" y="7794"/>
                        <a:pt x="3548" y="7789"/>
                        <a:pt x="3387" y="7736"/>
                      </a:cubicBezTo>
                      <a:cubicBezTo>
                        <a:pt x="3280" y="7629"/>
                        <a:pt x="3000" y="7495"/>
                        <a:pt x="3065" y="7416"/>
                      </a:cubicBezTo>
                      <a:cubicBezTo>
                        <a:pt x="3130" y="7337"/>
                        <a:pt x="3541" y="7312"/>
                        <a:pt x="3779" y="7260"/>
                      </a:cubicBezTo>
                      <a:cubicBezTo>
                        <a:pt x="3810" y="7153"/>
                        <a:pt x="3875" y="7075"/>
                        <a:pt x="3971" y="6968"/>
                      </a:cubicBezTo>
                      <a:cubicBezTo>
                        <a:pt x="4067" y="6861"/>
                        <a:pt x="4220" y="6700"/>
                        <a:pt x="4355" y="6620"/>
                      </a:cubicBezTo>
                      <a:cubicBezTo>
                        <a:pt x="4490" y="6540"/>
                        <a:pt x="4699" y="6570"/>
                        <a:pt x="4780" y="6490"/>
                      </a:cubicBezTo>
                      <a:cubicBezTo>
                        <a:pt x="4861" y="6410"/>
                        <a:pt x="4853" y="6226"/>
                        <a:pt x="4839" y="6141"/>
                      </a:cubicBezTo>
                      <a:cubicBezTo>
                        <a:pt x="5323" y="5822"/>
                        <a:pt x="5348" y="5984"/>
                        <a:pt x="5437" y="5921"/>
                      </a:cubicBezTo>
                      <a:cubicBezTo>
                        <a:pt x="5526" y="5858"/>
                        <a:pt x="5368" y="5818"/>
                        <a:pt x="5376" y="5762"/>
                      </a:cubicBezTo>
                      <a:cubicBezTo>
                        <a:pt x="5384" y="5706"/>
                        <a:pt x="5412" y="5665"/>
                        <a:pt x="5484" y="5582"/>
                      </a:cubicBezTo>
                      <a:cubicBezTo>
                        <a:pt x="5556" y="5499"/>
                        <a:pt x="5622" y="5319"/>
                        <a:pt x="5806" y="5264"/>
                      </a:cubicBezTo>
                      <a:cubicBezTo>
                        <a:pt x="5990" y="5209"/>
                        <a:pt x="6266" y="5289"/>
                        <a:pt x="6588" y="5253"/>
                      </a:cubicBezTo>
                      <a:cubicBezTo>
                        <a:pt x="6910" y="5217"/>
                        <a:pt x="7468" y="5176"/>
                        <a:pt x="7741" y="5045"/>
                      </a:cubicBezTo>
                      <a:cubicBezTo>
                        <a:pt x="8014" y="4914"/>
                        <a:pt x="8092" y="4629"/>
                        <a:pt x="8226" y="4466"/>
                      </a:cubicBezTo>
                      <a:cubicBezTo>
                        <a:pt x="8361" y="4303"/>
                        <a:pt x="8441" y="4199"/>
                        <a:pt x="8548" y="4066"/>
                      </a:cubicBezTo>
                      <a:lnTo>
                        <a:pt x="8226" y="3748"/>
                      </a:lnTo>
                      <a:cubicBezTo>
                        <a:pt x="8065" y="3668"/>
                        <a:pt x="7825" y="3557"/>
                        <a:pt x="7742" y="3509"/>
                      </a:cubicBezTo>
                      <a:cubicBezTo>
                        <a:pt x="7659" y="3461"/>
                        <a:pt x="7731" y="3475"/>
                        <a:pt x="7726" y="3458"/>
                      </a:cubicBezTo>
                      <a:lnTo>
                        <a:pt x="7581" y="3350"/>
                      </a:lnTo>
                      <a:lnTo>
                        <a:pt x="7581" y="295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3" name="Freeform 444"/>
                <p:cNvSpPr>
                  <a:spLocks/>
                </p:cNvSpPr>
                <p:nvPr/>
              </p:nvSpPr>
              <p:spPr bwMode="auto">
                <a:xfrm>
                  <a:off x="2500313" y="5053013"/>
                  <a:ext cx="242887" cy="1179512"/>
                </a:xfrm>
                <a:custGeom>
                  <a:avLst/>
                  <a:gdLst>
                    <a:gd name="T0" fmla="*/ 2147483647 w 14463"/>
                    <a:gd name="T1" fmla="*/ 2147483647 h 11339"/>
                    <a:gd name="T2" fmla="*/ 2147483647 w 14463"/>
                    <a:gd name="T3" fmla="*/ 0 h 11339"/>
                    <a:gd name="T4" fmla="*/ 2147483647 w 14463"/>
                    <a:gd name="T5" fmla="*/ 2147483647 h 11339"/>
                    <a:gd name="T6" fmla="*/ 2147483647 w 14463"/>
                    <a:gd name="T7" fmla="*/ 2147483647 h 11339"/>
                    <a:gd name="T8" fmla="*/ 2147483647 w 14463"/>
                    <a:gd name="T9" fmla="*/ 2147483647 h 11339"/>
                    <a:gd name="T10" fmla="*/ 2147483647 w 14463"/>
                    <a:gd name="T11" fmla="*/ 2147483647 h 11339"/>
                    <a:gd name="T12" fmla="*/ 2147483647 w 14463"/>
                    <a:gd name="T13" fmla="*/ 2147483647 h 11339"/>
                    <a:gd name="T14" fmla="*/ 2147483647 w 14463"/>
                    <a:gd name="T15" fmla="*/ 2147483647 h 11339"/>
                    <a:gd name="T16" fmla="*/ 2147483647 w 14463"/>
                    <a:gd name="T17" fmla="*/ 2147483647 h 11339"/>
                    <a:gd name="T18" fmla="*/ 2147483647 w 14463"/>
                    <a:gd name="T19" fmla="*/ 2147483647 h 11339"/>
                    <a:gd name="T20" fmla="*/ 2147483647 w 14463"/>
                    <a:gd name="T21" fmla="*/ 2147483647 h 11339"/>
                    <a:gd name="T22" fmla="*/ 2147483647 w 14463"/>
                    <a:gd name="T23" fmla="*/ 2147483647 h 11339"/>
                    <a:gd name="T24" fmla="*/ 2147483647 w 14463"/>
                    <a:gd name="T25" fmla="*/ 2147483647 h 11339"/>
                    <a:gd name="T26" fmla="*/ 2147483647 w 14463"/>
                    <a:gd name="T27" fmla="*/ 2147483647 h 11339"/>
                    <a:gd name="T28" fmla="*/ 2147483647 w 14463"/>
                    <a:gd name="T29" fmla="*/ 2147483647 h 11339"/>
                    <a:gd name="T30" fmla="*/ 2147483647 w 14463"/>
                    <a:gd name="T31" fmla="*/ 2147483647 h 11339"/>
                    <a:gd name="T32" fmla="*/ 2147483647 w 14463"/>
                    <a:gd name="T33" fmla="*/ 2147483647 h 11339"/>
                    <a:gd name="T34" fmla="*/ 2147483647 w 14463"/>
                    <a:gd name="T35" fmla="*/ 2147483647 h 11339"/>
                    <a:gd name="T36" fmla="*/ 2147483647 w 14463"/>
                    <a:gd name="T37" fmla="*/ 2147483647 h 11339"/>
                    <a:gd name="T38" fmla="*/ 2147483647 w 14463"/>
                    <a:gd name="T39" fmla="*/ 2147483647 h 11339"/>
                    <a:gd name="T40" fmla="*/ 2147483647 w 14463"/>
                    <a:gd name="T41" fmla="*/ 2147483647 h 11339"/>
                    <a:gd name="T42" fmla="*/ 2147483647 w 14463"/>
                    <a:gd name="T43" fmla="*/ 2147483647 h 11339"/>
                    <a:gd name="T44" fmla="*/ 2147483647 w 14463"/>
                    <a:gd name="T45" fmla="*/ 2147483647 h 11339"/>
                    <a:gd name="T46" fmla="*/ 2147483647 w 14463"/>
                    <a:gd name="T47" fmla="*/ 2147483647 h 11339"/>
                    <a:gd name="T48" fmla="*/ 2147483647 w 14463"/>
                    <a:gd name="T49" fmla="*/ 2147483647 h 11339"/>
                    <a:gd name="T50" fmla="*/ 2147483647 w 14463"/>
                    <a:gd name="T51" fmla="*/ 2147483647 h 11339"/>
                    <a:gd name="T52" fmla="*/ 2147483647 w 14463"/>
                    <a:gd name="T53" fmla="*/ 2147483647 h 11339"/>
                    <a:gd name="T54" fmla="*/ 2147483647 w 14463"/>
                    <a:gd name="T55" fmla="*/ 2147483647 h 11339"/>
                    <a:gd name="T56" fmla="*/ 2147483647 w 14463"/>
                    <a:gd name="T57" fmla="*/ 2147483647 h 11339"/>
                    <a:gd name="T58" fmla="*/ 2147483647 w 14463"/>
                    <a:gd name="T59" fmla="*/ 2147483647 h 11339"/>
                    <a:gd name="T60" fmla="*/ 2147483647 w 14463"/>
                    <a:gd name="T61" fmla="*/ 2147483647 h 11339"/>
                    <a:gd name="T62" fmla="*/ 2147483647 w 14463"/>
                    <a:gd name="T63" fmla="*/ 2147483647 h 11339"/>
                    <a:gd name="T64" fmla="*/ 0 w 14463"/>
                    <a:gd name="T65" fmla="*/ 2147483647 h 11339"/>
                    <a:gd name="T66" fmla="*/ 2147483647 w 14463"/>
                    <a:gd name="T67" fmla="*/ 2147483647 h 11339"/>
                    <a:gd name="T68" fmla="*/ 2147483647 w 14463"/>
                    <a:gd name="T69" fmla="*/ 2147483647 h 11339"/>
                    <a:gd name="T70" fmla="*/ 2147483647 w 14463"/>
                    <a:gd name="T71" fmla="*/ 2147483647 h 11339"/>
                    <a:gd name="T72" fmla="*/ 2147483647 w 14463"/>
                    <a:gd name="T73" fmla="*/ 2147483647 h 11339"/>
                    <a:gd name="T74" fmla="*/ 2147483647 w 14463"/>
                    <a:gd name="T75" fmla="*/ 2147483647 h 11339"/>
                    <a:gd name="T76" fmla="*/ 2147483647 w 14463"/>
                    <a:gd name="T77" fmla="*/ 2147483647 h 11339"/>
                    <a:gd name="T78" fmla="*/ 2147483647 w 14463"/>
                    <a:gd name="T79" fmla="*/ 2147483647 h 11339"/>
                    <a:gd name="T80" fmla="*/ 2147483647 w 14463"/>
                    <a:gd name="T81" fmla="*/ 2147483647 h 11339"/>
                    <a:gd name="T82" fmla="*/ 2147483647 w 14463"/>
                    <a:gd name="T83" fmla="*/ 2147483647 h 11339"/>
                    <a:gd name="T84" fmla="*/ 2147483647 w 14463"/>
                    <a:gd name="T85" fmla="*/ 2147483647 h 1133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4463" h="11339">
                      <a:moveTo>
                        <a:pt x="8188" y="209"/>
                      </a:moveTo>
                      <a:lnTo>
                        <a:pt x="8780" y="0"/>
                      </a:lnTo>
                      <a:lnTo>
                        <a:pt x="10217" y="207"/>
                      </a:lnTo>
                      <a:cubicBezTo>
                        <a:pt x="10556" y="264"/>
                        <a:pt x="10640" y="126"/>
                        <a:pt x="10761" y="229"/>
                      </a:cubicBezTo>
                      <a:cubicBezTo>
                        <a:pt x="10936" y="271"/>
                        <a:pt x="11461" y="322"/>
                        <a:pt x="11696" y="417"/>
                      </a:cubicBezTo>
                      <a:cubicBezTo>
                        <a:pt x="11902" y="494"/>
                        <a:pt x="11642" y="593"/>
                        <a:pt x="11730" y="676"/>
                      </a:cubicBezTo>
                      <a:cubicBezTo>
                        <a:pt x="11818" y="759"/>
                        <a:pt x="12063" y="841"/>
                        <a:pt x="12227" y="913"/>
                      </a:cubicBezTo>
                      <a:lnTo>
                        <a:pt x="12983" y="1126"/>
                      </a:lnTo>
                      <a:lnTo>
                        <a:pt x="12748" y="1307"/>
                      </a:lnTo>
                      <a:cubicBezTo>
                        <a:pt x="12663" y="1515"/>
                        <a:pt x="11910" y="1697"/>
                        <a:pt x="11825" y="1905"/>
                      </a:cubicBezTo>
                      <a:lnTo>
                        <a:pt x="10725" y="2530"/>
                      </a:lnTo>
                      <a:lnTo>
                        <a:pt x="10429" y="2947"/>
                      </a:lnTo>
                      <a:cubicBezTo>
                        <a:pt x="10471" y="3165"/>
                        <a:pt x="10514" y="3383"/>
                        <a:pt x="10556" y="3601"/>
                      </a:cubicBezTo>
                      <a:lnTo>
                        <a:pt x="10852" y="3839"/>
                      </a:lnTo>
                      <a:lnTo>
                        <a:pt x="10345" y="3839"/>
                      </a:lnTo>
                      <a:lnTo>
                        <a:pt x="11191" y="4197"/>
                      </a:lnTo>
                      <a:cubicBezTo>
                        <a:pt x="11149" y="4405"/>
                        <a:pt x="11106" y="4613"/>
                        <a:pt x="11064" y="4821"/>
                      </a:cubicBezTo>
                      <a:lnTo>
                        <a:pt x="10599" y="5030"/>
                      </a:lnTo>
                      <a:lnTo>
                        <a:pt x="9456" y="5298"/>
                      </a:lnTo>
                      <a:lnTo>
                        <a:pt x="8822" y="6012"/>
                      </a:lnTo>
                      <a:lnTo>
                        <a:pt x="8272" y="6161"/>
                      </a:lnTo>
                      <a:lnTo>
                        <a:pt x="8526" y="6429"/>
                      </a:lnTo>
                      <a:lnTo>
                        <a:pt x="8145" y="7084"/>
                      </a:lnTo>
                      <a:lnTo>
                        <a:pt x="7299" y="7768"/>
                      </a:lnTo>
                      <a:lnTo>
                        <a:pt x="7383" y="8155"/>
                      </a:lnTo>
                      <a:lnTo>
                        <a:pt x="7680" y="8393"/>
                      </a:lnTo>
                      <a:cubicBezTo>
                        <a:pt x="7624" y="8571"/>
                        <a:pt x="7567" y="8750"/>
                        <a:pt x="7511" y="8928"/>
                      </a:cubicBezTo>
                      <a:lnTo>
                        <a:pt x="7003" y="9465"/>
                      </a:lnTo>
                      <a:lnTo>
                        <a:pt x="10190" y="10380"/>
                      </a:lnTo>
                      <a:cubicBezTo>
                        <a:pt x="10685" y="10621"/>
                        <a:pt x="15360" y="10855"/>
                        <a:pt x="14311" y="11050"/>
                      </a:cubicBezTo>
                      <a:cubicBezTo>
                        <a:pt x="11744" y="11422"/>
                        <a:pt x="9928" y="11345"/>
                        <a:pt x="8880" y="11304"/>
                      </a:cubicBezTo>
                      <a:lnTo>
                        <a:pt x="3686" y="10662"/>
                      </a:lnTo>
                      <a:lnTo>
                        <a:pt x="0" y="9499"/>
                      </a:lnTo>
                      <a:lnTo>
                        <a:pt x="1492" y="8492"/>
                      </a:lnTo>
                      <a:lnTo>
                        <a:pt x="2079" y="7943"/>
                      </a:lnTo>
                      <a:lnTo>
                        <a:pt x="4644" y="6748"/>
                      </a:lnTo>
                      <a:cubicBezTo>
                        <a:pt x="4630" y="6430"/>
                        <a:pt x="2665" y="7030"/>
                        <a:pt x="2651" y="6712"/>
                      </a:cubicBezTo>
                      <a:lnTo>
                        <a:pt x="4099" y="5323"/>
                      </a:lnTo>
                      <a:lnTo>
                        <a:pt x="5760" y="4554"/>
                      </a:lnTo>
                      <a:cubicBezTo>
                        <a:pt x="5651" y="3371"/>
                        <a:pt x="6192" y="4301"/>
                        <a:pt x="6082" y="3119"/>
                      </a:cubicBezTo>
                      <a:lnTo>
                        <a:pt x="7891" y="1548"/>
                      </a:lnTo>
                      <a:lnTo>
                        <a:pt x="8314" y="982"/>
                      </a:lnTo>
                      <a:lnTo>
                        <a:pt x="8188" y="20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4" name="Freeform 410"/>
                <p:cNvSpPr>
                  <a:spLocks/>
                </p:cNvSpPr>
                <p:nvPr/>
              </p:nvSpPr>
              <p:spPr bwMode="auto">
                <a:xfrm>
                  <a:off x="2820988" y="5105400"/>
                  <a:ext cx="200025" cy="187325"/>
                </a:xfrm>
                <a:custGeom>
                  <a:avLst/>
                  <a:gdLst>
                    <a:gd name="T0" fmla="*/ 2147483647 w 168"/>
                    <a:gd name="T1" fmla="*/ 0 h 156"/>
                    <a:gd name="T2" fmla="*/ 0 w 168"/>
                    <a:gd name="T3" fmla="*/ 2147483647 h 156"/>
                    <a:gd name="T4" fmla="*/ 0 w 168"/>
                    <a:gd name="T5" fmla="*/ 2147483647 h 156"/>
                    <a:gd name="T6" fmla="*/ 2147483647 w 168"/>
                    <a:gd name="T7" fmla="*/ 2147483647 h 156"/>
                    <a:gd name="T8" fmla="*/ 2147483647 w 168"/>
                    <a:gd name="T9" fmla="*/ 2147483647 h 156"/>
                    <a:gd name="T10" fmla="*/ 2147483647 w 168"/>
                    <a:gd name="T11" fmla="*/ 2147483647 h 156"/>
                    <a:gd name="T12" fmla="*/ 2147483647 w 168"/>
                    <a:gd name="T13" fmla="*/ 2147483647 h 156"/>
                    <a:gd name="T14" fmla="*/ 2147483647 w 168"/>
                    <a:gd name="T15" fmla="*/ 2147483647 h 156"/>
                    <a:gd name="T16" fmla="*/ 2147483647 w 168"/>
                    <a:gd name="T17" fmla="*/ 2147483647 h 156"/>
                    <a:gd name="T18" fmla="*/ 2147483647 w 168"/>
                    <a:gd name="T19" fmla="*/ 2147483647 h 156"/>
                    <a:gd name="T20" fmla="*/ 2147483647 w 168"/>
                    <a:gd name="T21" fmla="*/ 2147483647 h 156"/>
                    <a:gd name="T22" fmla="*/ 2147483647 w 168"/>
                    <a:gd name="T23" fmla="*/ 2147483647 h 156"/>
                    <a:gd name="T24" fmla="*/ 2147483647 w 168"/>
                    <a:gd name="T25" fmla="*/ 2147483647 h 156"/>
                    <a:gd name="T26" fmla="*/ 2147483647 w 168"/>
                    <a:gd name="T27" fmla="*/ 2147483647 h 156"/>
                    <a:gd name="T28" fmla="*/ 2147483647 w 168"/>
                    <a:gd name="T29" fmla="*/ 2147483647 h 156"/>
                    <a:gd name="T30" fmla="*/ 2147483647 w 168"/>
                    <a:gd name="T31" fmla="*/ 2147483647 h 156"/>
                    <a:gd name="T32" fmla="*/ 2147483647 w 168"/>
                    <a:gd name="T33" fmla="*/ 2147483647 h 156"/>
                    <a:gd name="T34" fmla="*/ 2147483647 w 168"/>
                    <a:gd name="T35" fmla="*/ 2147483647 h 156"/>
                    <a:gd name="T36" fmla="*/ 2147483647 w 168"/>
                    <a:gd name="T37" fmla="*/ 0 h 156"/>
                    <a:gd name="T38" fmla="*/ 2147483647 w 168"/>
                    <a:gd name="T39" fmla="*/ 0 h 1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8" h="156">
                      <a:moveTo>
                        <a:pt x="48" y="0"/>
                      </a:move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18" y="72"/>
                      </a:lnTo>
                      <a:lnTo>
                        <a:pt x="36" y="84"/>
                      </a:lnTo>
                      <a:lnTo>
                        <a:pt x="72" y="96"/>
                      </a:lnTo>
                      <a:lnTo>
                        <a:pt x="90" y="108"/>
                      </a:lnTo>
                      <a:lnTo>
                        <a:pt x="84" y="150"/>
                      </a:lnTo>
                      <a:lnTo>
                        <a:pt x="114" y="156"/>
                      </a:lnTo>
                      <a:lnTo>
                        <a:pt x="150" y="138"/>
                      </a:lnTo>
                      <a:lnTo>
                        <a:pt x="168" y="126"/>
                      </a:lnTo>
                      <a:lnTo>
                        <a:pt x="162" y="114"/>
                      </a:lnTo>
                      <a:lnTo>
                        <a:pt x="162" y="90"/>
                      </a:lnTo>
                      <a:lnTo>
                        <a:pt x="144" y="84"/>
                      </a:lnTo>
                      <a:lnTo>
                        <a:pt x="120" y="54"/>
                      </a:lnTo>
                      <a:lnTo>
                        <a:pt x="108" y="42"/>
                      </a:lnTo>
                      <a:lnTo>
                        <a:pt x="90" y="12"/>
                      </a:lnTo>
                      <a:lnTo>
                        <a:pt x="90" y="6"/>
                      </a:lnTo>
                      <a:lnTo>
                        <a:pt x="7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5" name="Freeform 412"/>
                <p:cNvSpPr>
                  <a:spLocks/>
                </p:cNvSpPr>
                <p:nvPr/>
              </p:nvSpPr>
              <p:spPr bwMode="auto">
                <a:xfrm>
                  <a:off x="2667000" y="4897438"/>
                  <a:ext cx="266700" cy="287337"/>
                </a:xfrm>
                <a:custGeom>
                  <a:avLst/>
                  <a:gdLst>
                    <a:gd name="T0" fmla="*/ 2147483647 w 10141"/>
                    <a:gd name="T1" fmla="*/ 2147483647 h 10000"/>
                    <a:gd name="T2" fmla="*/ 2147483647 w 10141"/>
                    <a:gd name="T3" fmla="*/ 2147483647 h 10000"/>
                    <a:gd name="T4" fmla="*/ 2147483647 w 10141"/>
                    <a:gd name="T5" fmla="*/ 2147483647 h 10000"/>
                    <a:gd name="T6" fmla="*/ 2147483647 w 10141"/>
                    <a:gd name="T7" fmla="*/ 2147483647 h 10000"/>
                    <a:gd name="T8" fmla="*/ 2147483647 w 10141"/>
                    <a:gd name="T9" fmla="*/ 2147483647 h 10000"/>
                    <a:gd name="T10" fmla="*/ 2147483647 w 10141"/>
                    <a:gd name="T11" fmla="*/ 2147483647 h 10000"/>
                    <a:gd name="T12" fmla="*/ 2147483647 w 10141"/>
                    <a:gd name="T13" fmla="*/ 2147483647 h 10000"/>
                    <a:gd name="T14" fmla="*/ 2147483647 w 10141"/>
                    <a:gd name="T15" fmla="*/ 2147483647 h 10000"/>
                    <a:gd name="T16" fmla="*/ 2147483647 w 10141"/>
                    <a:gd name="T17" fmla="*/ 2147483647 h 10000"/>
                    <a:gd name="T18" fmla="*/ 2147483647 w 10141"/>
                    <a:gd name="T19" fmla="*/ 2147483647 h 10000"/>
                    <a:gd name="T20" fmla="*/ 2147483647 w 10141"/>
                    <a:gd name="T21" fmla="*/ 2147483647 h 10000"/>
                    <a:gd name="T22" fmla="*/ 2147483647 w 10141"/>
                    <a:gd name="T23" fmla="*/ 2147483647 h 10000"/>
                    <a:gd name="T24" fmla="*/ 2147483647 w 10141"/>
                    <a:gd name="T25" fmla="*/ 2147483647 h 10000"/>
                    <a:gd name="T26" fmla="*/ 2147483647 w 10141"/>
                    <a:gd name="T27" fmla="*/ 0 h 10000"/>
                    <a:gd name="T28" fmla="*/ 2147483647 w 10141"/>
                    <a:gd name="T29" fmla="*/ 2147483647 h 10000"/>
                    <a:gd name="T30" fmla="*/ 2147483647 w 10141"/>
                    <a:gd name="T31" fmla="*/ 2147483647 h 10000"/>
                    <a:gd name="T32" fmla="*/ 2147483647 w 10141"/>
                    <a:gd name="T33" fmla="*/ 2147483647 h 10000"/>
                    <a:gd name="T34" fmla="*/ 2147483647 w 10141"/>
                    <a:gd name="T35" fmla="*/ 2147483647 h 10000"/>
                    <a:gd name="T36" fmla="*/ 2147483647 w 10141"/>
                    <a:gd name="T37" fmla="*/ 2147483647 h 10000"/>
                    <a:gd name="T38" fmla="*/ 2147483647 w 10141"/>
                    <a:gd name="T39" fmla="*/ 2147483647 h 10000"/>
                    <a:gd name="T40" fmla="*/ 2147483647 w 10141"/>
                    <a:gd name="T41" fmla="*/ 2147483647 h 10000"/>
                    <a:gd name="T42" fmla="*/ 2147483647 w 10141"/>
                    <a:gd name="T43" fmla="*/ 2147483647 h 10000"/>
                    <a:gd name="T44" fmla="*/ 2147483647 w 10141"/>
                    <a:gd name="T45" fmla="*/ 2147483647 h 10000"/>
                    <a:gd name="T46" fmla="*/ 2147483647 w 10141"/>
                    <a:gd name="T47" fmla="*/ 2147483647 h 10000"/>
                    <a:gd name="T48" fmla="*/ 2147483647 w 10141"/>
                    <a:gd name="T49" fmla="*/ 2147483647 h 10000"/>
                    <a:gd name="T50" fmla="*/ 2147483647 w 10141"/>
                    <a:gd name="T51" fmla="*/ 2147483647 h 10000"/>
                    <a:gd name="T52" fmla="*/ 2147483647 w 10141"/>
                    <a:gd name="T53" fmla="*/ 2147483647 h 10000"/>
                    <a:gd name="T54" fmla="*/ 2147483647 w 10141"/>
                    <a:gd name="T55" fmla="*/ 2147483647 h 10000"/>
                    <a:gd name="T56" fmla="*/ 2147483647 w 10141"/>
                    <a:gd name="T57" fmla="*/ 2147483647 h 10000"/>
                    <a:gd name="T58" fmla="*/ 2147483647 w 10141"/>
                    <a:gd name="T59" fmla="*/ 2147483647 h 10000"/>
                    <a:gd name="T60" fmla="*/ 2147483647 w 10141"/>
                    <a:gd name="T61" fmla="*/ 2147483647 h 1000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141" h="10000">
                      <a:moveTo>
                        <a:pt x="6087" y="9512"/>
                      </a:moveTo>
                      <a:lnTo>
                        <a:pt x="6087" y="9024"/>
                      </a:lnTo>
                      <a:lnTo>
                        <a:pt x="8249" y="7561"/>
                      </a:lnTo>
                      <a:lnTo>
                        <a:pt x="9600" y="7561"/>
                      </a:lnTo>
                      <a:lnTo>
                        <a:pt x="10141" y="7805"/>
                      </a:lnTo>
                      <a:lnTo>
                        <a:pt x="10141" y="6098"/>
                      </a:lnTo>
                      <a:lnTo>
                        <a:pt x="10141" y="5122"/>
                      </a:lnTo>
                      <a:cubicBezTo>
                        <a:pt x="10141" y="5122"/>
                        <a:pt x="8790" y="4878"/>
                        <a:pt x="8519" y="4878"/>
                      </a:cubicBezTo>
                      <a:lnTo>
                        <a:pt x="7979" y="4146"/>
                      </a:lnTo>
                      <a:lnTo>
                        <a:pt x="7979" y="3171"/>
                      </a:lnTo>
                      <a:lnTo>
                        <a:pt x="6087" y="2439"/>
                      </a:lnTo>
                      <a:lnTo>
                        <a:pt x="4465" y="1707"/>
                      </a:lnTo>
                      <a:lnTo>
                        <a:pt x="4195" y="244"/>
                      </a:lnTo>
                      <a:lnTo>
                        <a:pt x="2573" y="0"/>
                      </a:lnTo>
                      <a:lnTo>
                        <a:pt x="1492" y="732"/>
                      </a:lnTo>
                      <a:lnTo>
                        <a:pt x="411" y="976"/>
                      </a:lnTo>
                      <a:cubicBezTo>
                        <a:pt x="591" y="1220"/>
                        <a:pt x="924" y="1260"/>
                        <a:pt x="952" y="1707"/>
                      </a:cubicBezTo>
                      <a:cubicBezTo>
                        <a:pt x="980" y="2154"/>
                        <a:pt x="691" y="3085"/>
                        <a:pt x="578" y="3659"/>
                      </a:cubicBezTo>
                      <a:cubicBezTo>
                        <a:pt x="465" y="4234"/>
                        <a:pt x="368" y="4765"/>
                        <a:pt x="272" y="5154"/>
                      </a:cubicBezTo>
                      <a:cubicBezTo>
                        <a:pt x="176" y="5543"/>
                        <a:pt x="-27" y="5787"/>
                        <a:pt x="2" y="5992"/>
                      </a:cubicBezTo>
                      <a:cubicBezTo>
                        <a:pt x="31" y="6197"/>
                        <a:pt x="243" y="6244"/>
                        <a:pt x="446" y="6383"/>
                      </a:cubicBezTo>
                      <a:cubicBezTo>
                        <a:pt x="649" y="6522"/>
                        <a:pt x="1138" y="6592"/>
                        <a:pt x="1222" y="6829"/>
                      </a:cubicBezTo>
                      <a:cubicBezTo>
                        <a:pt x="1306" y="7066"/>
                        <a:pt x="1042" y="7480"/>
                        <a:pt x="952" y="7805"/>
                      </a:cubicBezTo>
                      <a:lnTo>
                        <a:pt x="2033" y="9512"/>
                      </a:lnTo>
                      <a:lnTo>
                        <a:pt x="2303" y="10000"/>
                      </a:lnTo>
                      <a:lnTo>
                        <a:pt x="2844" y="9756"/>
                      </a:lnTo>
                      <a:lnTo>
                        <a:pt x="3384" y="9756"/>
                      </a:lnTo>
                      <a:lnTo>
                        <a:pt x="4736" y="10000"/>
                      </a:lnTo>
                      <a:lnTo>
                        <a:pt x="5006" y="9756"/>
                      </a:lnTo>
                      <a:lnTo>
                        <a:pt x="6087" y="9512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6" name="Freeform 405"/>
                <p:cNvSpPr>
                  <a:spLocks/>
                </p:cNvSpPr>
                <p:nvPr/>
              </p:nvSpPr>
              <p:spPr bwMode="auto">
                <a:xfrm>
                  <a:off x="2532063" y="4629150"/>
                  <a:ext cx="195262" cy="139700"/>
                </a:xfrm>
                <a:custGeom>
                  <a:avLst/>
                  <a:gdLst>
                    <a:gd name="T0" fmla="*/ 0 w 10000"/>
                    <a:gd name="T1" fmla="*/ 2069270529 h 10000"/>
                    <a:gd name="T2" fmla="*/ 0 w 10000"/>
                    <a:gd name="T3" fmla="*/ 2069270529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069270529 h 10000"/>
                    <a:gd name="T20" fmla="*/ 2147483647 w 10000"/>
                    <a:gd name="T21" fmla="*/ 591159340 h 10000"/>
                    <a:gd name="T22" fmla="*/ 2147483647 w 10000"/>
                    <a:gd name="T23" fmla="*/ 0 h 100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000" h="10000">
                      <a:moveTo>
                        <a:pt x="0" y="3889"/>
                      </a:moveTo>
                      <a:lnTo>
                        <a:pt x="0" y="3889"/>
                      </a:lnTo>
                      <a:lnTo>
                        <a:pt x="2000" y="5556"/>
                      </a:lnTo>
                      <a:lnTo>
                        <a:pt x="3200" y="7222"/>
                      </a:lnTo>
                      <a:lnTo>
                        <a:pt x="4800" y="7222"/>
                      </a:lnTo>
                      <a:lnTo>
                        <a:pt x="5600" y="8889"/>
                      </a:lnTo>
                      <a:lnTo>
                        <a:pt x="5268" y="8163"/>
                      </a:lnTo>
                      <a:lnTo>
                        <a:pt x="5600" y="8889"/>
                      </a:lnTo>
                      <a:lnTo>
                        <a:pt x="6400" y="10000"/>
                      </a:lnTo>
                      <a:lnTo>
                        <a:pt x="7200" y="3889"/>
                      </a:lnTo>
                      <a:cubicBezTo>
                        <a:pt x="7067" y="2963"/>
                        <a:pt x="6933" y="2037"/>
                        <a:pt x="6800" y="1111"/>
                      </a:cubicBezTo>
                      <a:lnTo>
                        <a:pt x="1000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7" name="Freeform 407"/>
                <p:cNvSpPr>
                  <a:spLocks/>
                </p:cNvSpPr>
                <p:nvPr/>
              </p:nvSpPr>
              <p:spPr bwMode="auto">
                <a:xfrm>
                  <a:off x="2854325" y="4462463"/>
                  <a:ext cx="117475" cy="179387"/>
                </a:xfrm>
                <a:custGeom>
                  <a:avLst/>
                  <a:gdLst>
                    <a:gd name="T0" fmla="*/ 2147483647 w 90"/>
                    <a:gd name="T1" fmla="*/ 2147483647 h 138"/>
                    <a:gd name="T2" fmla="*/ 2147483647 w 90"/>
                    <a:gd name="T3" fmla="*/ 2147483647 h 138"/>
                    <a:gd name="T4" fmla="*/ 2147483647 w 90"/>
                    <a:gd name="T5" fmla="*/ 2147483647 h 138"/>
                    <a:gd name="T6" fmla="*/ 2147483647 w 90"/>
                    <a:gd name="T7" fmla="*/ 2147483647 h 138"/>
                    <a:gd name="T8" fmla="*/ 2147483647 w 90"/>
                    <a:gd name="T9" fmla="*/ 2147483647 h 138"/>
                    <a:gd name="T10" fmla="*/ 2147483647 w 90"/>
                    <a:gd name="T11" fmla="*/ 2147483647 h 138"/>
                    <a:gd name="T12" fmla="*/ 2147483647 w 90"/>
                    <a:gd name="T13" fmla="*/ 2147483647 h 138"/>
                    <a:gd name="T14" fmla="*/ 2147483647 w 90"/>
                    <a:gd name="T15" fmla="*/ 0 h 138"/>
                    <a:gd name="T16" fmla="*/ 2147483647 w 90"/>
                    <a:gd name="T17" fmla="*/ 2147483647 h 138"/>
                    <a:gd name="T18" fmla="*/ 0 w 90"/>
                    <a:gd name="T19" fmla="*/ 2147483647 h 138"/>
                    <a:gd name="T20" fmla="*/ 2147483647 w 90"/>
                    <a:gd name="T21" fmla="*/ 2147483647 h 138"/>
                    <a:gd name="T22" fmla="*/ 2147483647 w 90"/>
                    <a:gd name="T23" fmla="*/ 2147483647 h 138"/>
                    <a:gd name="T24" fmla="*/ 2147483647 w 90"/>
                    <a:gd name="T25" fmla="*/ 2147483647 h 138"/>
                    <a:gd name="T26" fmla="*/ 2147483647 w 90"/>
                    <a:gd name="T27" fmla="*/ 2147483647 h 138"/>
                    <a:gd name="T28" fmla="*/ 2147483647 w 90"/>
                    <a:gd name="T29" fmla="*/ 2147483647 h 138"/>
                    <a:gd name="T30" fmla="*/ 2147483647 w 90"/>
                    <a:gd name="T31" fmla="*/ 2147483647 h 138"/>
                    <a:gd name="T32" fmla="*/ 2147483647 w 90"/>
                    <a:gd name="T33" fmla="*/ 2147483647 h 138"/>
                    <a:gd name="T34" fmla="*/ 2147483647 w 90"/>
                    <a:gd name="T35" fmla="*/ 2147483647 h 13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0" h="138">
                      <a:moveTo>
                        <a:pt x="90" y="126"/>
                      </a:moveTo>
                      <a:lnTo>
                        <a:pt x="78" y="102"/>
                      </a:lnTo>
                      <a:lnTo>
                        <a:pt x="66" y="78"/>
                      </a:lnTo>
                      <a:lnTo>
                        <a:pt x="84" y="60"/>
                      </a:lnTo>
                      <a:lnTo>
                        <a:pt x="90" y="42"/>
                      </a:lnTo>
                      <a:lnTo>
                        <a:pt x="66" y="36"/>
                      </a:lnTo>
                      <a:lnTo>
                        <a:pt x="60" y="18"/>
                      </a:lnTo>
                      <a:lnTo>
                        <a:pt x="36" y="0"/>
                      </a:lnTo>
                      <a:lnTo>
                        <a:pt x="12" y="24"/>
                      </a:lnTo>
                      <a:lnTo>
                        <a:pt x="0" y="42"/>
                      </a:lnTo>
                      <a:lnTo>
                        <a:pt x="6" y="60"/>
                      </a:lnTo>
                      <a:lnTo>
                        <a:pt x="18" y="66"/>
                      </a:lnTo>
                      <a:lnTo>
                        <a:pt x="30" y="84"/>
                      </a:lnTo>
                      <a:lnTo>
                        <a:pt x="24" y="120"/>
                      </a:lnTo>
                      <a:lnTo>
                        <a:pt x="42" y="138"/>
                      </a:lnTo>
                      <a:lnTo>
                        <a:pt x="60" y="132"/>
                      </a:lnTo>
                      <a:lnTo>
                        <a:pt x="90" y="126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8" name="Freeform 408"/>
                <p:cNvSpPr>
                  <a:spLocks/>
                </p:cNvSpPr>
                <p:nvPr/>
              </p:nvSpPr>
              <p:spPr bwMode="auto">
                <a:xfrm>
                  <a:off x="3036888" y="4525963"/>
                  <a:ext cx="76200" cy="93662"/>
                </a:xfrm>
                <a:custGeom>
                  <a:avLst/>
                  <a:gdLst>
                    <a:gd name="T0" fmla="*/ 2147483647 w 60"/>
                    <a:gd name="T1" fmla="*/ 2147483647 h 72"/>
                    <a:gd name="T2" fmla="*/ 2147483647 w 60"/>
                    <a:gd name="T3" fmla="*/ 2147483647 h 72"/>
                    <a:gd name="T4" fmla="*/ 2147483647 w 60"/>
                    <a:gd name="T5" fmla="*/ 2147483647 h 72"/>
                    <a:gd name="T6" fmla="*/ 2147483647 w 60"/>
                    <a:gd name="T7" fmla="*/ 2147483647 h 72"/>
                    <a:gd name="T8" fmla="*/ 2147483647 w 60"/>
                    <a:gd name="T9" fmla="*/ 2147483647 h 72"/>
                    <a:gd name="T10" fmla="*/ 2147483647 w 60"/>
                    <a:gd name="T11" fmla="*/ 0 h 72"/>
                    <a:gd name="T12" fmla="*/ 2147483647 w 60"/>
                    <a:gd name="T13" fmla="*/ 0 h 72"/>
                    <a:gd name="T14" fmla="*/ 0 w 60"/>
                    <a:gd name="T15" fmla="*/ 2147483647 h 72"/>
                    <a:gd name="T16" fmla="*/ 2147483647 w 60"/>
                    <a:gd name="T17" fmla="*/ 2147483647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" h="72">
                      <a:moveTo>
                        <a:pt x="6" y="42"/>
                      </a:moveTo>
                      <a:lnTo>
                        <a:pt x="6" y="66"/>
                      </a:lnTo>
                      <a:lnTo>
                        <a:pt x="12" y="72"/>
                      </a:lnTo>
                      <a:lnTo>
                        <a:pt x="36" y="60"/>
                      </a:lnTo>
                      <a:lnTo>
                        <a:pt x="60" y="24"/>
                      </a:lnTo>
                      <a:lnTo>
                        <a:pt x="18" y="0"/>
                      </a:lnTo>
                      <a:lnTo>
                        <a:pt x="6" y="0"/>
                      </a:lnTo>
                      <a:lnTo>
                        <a:pt x="0" y="18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9" name="Freeform 417"/>
                <p:cNvSpPr>
                  <a:spLocks/>
                </p:cNvSpPr>
                <p:nvPr/>
              </p:nvSpPr>
              <p:spPr bwMode="auto">
                <a:xfrm>
                  <a:off x="2943225" y="4522788"/>
                  <a:ext cx="96838" cy="109537"/>
                </a:xfrm>
                <a:custGeom>
                  <a:avLst/>
                  <a:gdLst>
                    <a:gd name="T0" fmla="*/ 2147483647 w 72"/>
                    <a:gd name="T1" fmla="*/ 2147483647 h 84"/>
                    <a:gd name="T2" fmla="*/ 2147483647 w 72"/>
                    <a:gd name="T3" fmla="*/ 2147483647 h 84"/>
                    <a:gd name="T4" fmla="*/ 2147483647 w 72"/>
                    <a:gd name="T5" fmla="*/ 2147483647 h 84"/>
                    <a:gd name="T6" fmla="*/ 2147483647 w 72"/>
                    <a:gd name="T7" fmla="*/ 2147483647 h 84"/>
                    <a:gd name="T8" fmla="*/ 2147483647 w 72"/>
                    <a:gd name="T9" fmla="*/ 2147483647 h 84"/>
                    <a:gd name="T10" fmla="*/ 2147483647 w 72"/>
                    <a:gd name="T11" fmla="*/ 0 h 84"/>
                    <a:gd name="T12" fmla="*/ 2147483647 w 72"/>
                    <a:gd name="T13" fmla="*/ 2147483647 h 84"/>
                    <a:gd name="T14" fmla="*/ 0 w 72"/>
                    <a:gd name="T15" fmla="*/ 2147483647 h 84"/>
                    <a:gd name="T16" fmla="*/ 2147483647 w 72"/>
                    <a:gd name="T17" fmla="*/ 2147483647 h 84"/>
                    <a:gd name="T18" fmla="*/ 2147483647 w 72"/>
                    <a:gd name="T19" fmla="*/ 2147483647 h 84"/>
                    <a:gd name="T20" fmla="*/ 2147483647 w 72"/>
                    <a:gd name="T21" fmla="*/ 2147483647 h 84"/>
                    <a:gd name="T22" fmla="*/ 2147483647 w 72"/>
                    <a:gd name="T23" fmla="*/ 2147483647 h 84"/>
                    <a:gd name="T24" fmla="*/ 2147483647 w 72"/>
                    <a:gd name="T25" fmla="*/ 2147483647 h 84"/>
                    <a:gd name="T26" fmla="*/ 2147483647 w 72"/>
                    <a:gd name="T27" fmla="*/ 2147483647 h 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72" h="84">
                      <a:moveTo>
                        <a:pt x="72" y="78"/>
                      </a:moveTo>
                      <a:lnTo>
                        <a:pt x="72" y="54"/>
                      </a:lnTo>
                      <a:lnTo>
                        <a:pt x="66" y="30"/>
                      </a:lnTo>
                      <a:lnTo>
                        <a:pt x="72" y="12"/>
                      </a:lnTo>
                      <a:lnTo>
                        <a:pt x="24" y="6"/>
                      </a:lnTo>
                      <a:lnTo>
                        <a:pt x="24" y="0"/>
                      </a:lnTo>
                      <a:lnTo>
                        <a:pt x="18" y="18"/>
                      </a:lnTo>
                      <a:lnTo>
                        <a:pt x="0" y="36"/>
                      </a:lnTo>
                      <a:lnTo>
                        <a:pt x="12" y="60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42" y="78"/>
                      </a:lnTo>
                      <a:lnTo>
                        <a:pt x="72" y="78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0" name="Freeform 418"/>
                <p:cNvSpPr>
                  <a:spLocks/>
                </p:cNvSpPr>
                <p:nvPr/>
              </p:nvSpPr>
              <p:spPr bwMode="auto">
                <a:xfrm>
                  <a:off x="2579688" y="4378325"/>
                  <a:ext cx="333375" cy="280988"/>
                </a:xfrm>
                <a:custGeom>
                  <a:avLst/>
                  <a:gdLst>
                    <a:gd name="T0" fmla="*/ 2147483647 w 43"/>
                    <a:gd name="T1" fmla="*/ 2147483647 h 36"/>
                    <a:gd name="T2" fmla="*/ 2147483647 w 43"/>
                    <a:gd name="T3" fmla="*/ 2147483647 h 36"/>
                    <a:gd name="T4" fmla="*/ 2147483647 w 43"/>
                    <a:gd name="T5" fmla="*/ 2147483647 h 36"/>
                    <a:gd name="T6" fmla="*/ 2147483647 w 43"/>
                    <a:gd name="T7" fmla="*/ 2147483647 h 36"/>
                    <a:gd name="T8" fmla="*/ 2147483647 w 43"/>
                    <a:gd name="T9" fmla="*/ 2147483647 h 36"/>
                    <a:gd name="T10" fmla="*/ 2147483647 w 43"/>
                    <a:gd name="T11" fmla="*/ 2147483647 h 36"/>
                    <a:gd name="T12" fmla="*/ 2147483647 w 43"/>
                    <a:gd name="T13" fmla="*/ 2147483647 h 36"/>
                    <a:gd name="T14" fmla="*/ 2147483647 w 43"/>
                    <a:gd name="T15" fmla="*/ 2147483647 h 36"/>
                    <a:gd name="T16" fmla="*/ 2147483647 w 43"/>
                    <a:gd name="T17" fmla="*/ 2147483647 h 36"/>
                    <a:gd name="T18" fmla="*/ 2147483647 w 43"/>
                    <a:gd name="T19" fmla="*/ 2147483647 h 36"/>
                    <a:gd name="T20" fmla="*/ 2147483647 w 43"/>
                    <a:gd name="T21" fmla="*/ 2147483647 h 36"/>
                    <a:gd name="T22" fmla="*/ 2147483647 w 43"/>
                    <a:gd name="T23" fmla="*/ 2147483647 h 36"/>
                    <a:gd name="T24" fmla="*/ 2147483647 w 43"/>
                    <a:gd name="T25" fmla="*/ 2147483647 h 36"/>
                    <a:gd name="T26" fmla="*/ 2147483647 w 43"/>
                    <a:gd name="T27" fmla="*/ 0 h 36"/>
                    <a:gd name="T28" fmla="*/ 2147483647 w 43"/>
                    <a:gd name="T29" fmla="*/ 2147483647 h 36"/>
                    <a:gd name="T30" fmla="*/ 0 w 43"/>
                    <a:gd name="T31" fmla="*/ 2147483647 h 36"/>
                    <a:gd name="T32" fmla="*/ 2147483647 w 43"/>
                    <a:gd name="T33" fmla="*/ 2147483647 h 36"/>
                    <a:gd name="T34" fmla="*/ 2147483647 w 43"/>
                    <a:gd name="T35" fmla="*/ 2147483647 h 36"/>
                    <a:gd name="T36" fmla="*/ 2147483647 w 43"/>
                    <a:gd name="T37" fmla="*/ 2147483647 h 36"/>
                    <a:gd name="T38" fmla="*/ 2147483647 w 43"/>
                    <a:gd name="T39" fmla="*/ 2147483647 h 36"/>
                    <a:gd name="T40" fmla="*/ 2147483647 w 43"/>
                    <a:gd name="T41" fmla="*/ 2147483647 h 36"/>
                    <a:gd name="T42" fmla="*/ 2147483647 w 43"/>
                    <a:gd name="T43" fmla="*/ 2147483647 h 36"/>
                    <a:gd name="T44" fmla="*/ 2147483647 w 43"/>
                    <a:gd name="T45" fmla="*/ 2147483647 h 36"/>
                    <a:gd name="T46" fmla="*/ 2147483647 w 43"/>
                    <a:gd name="T47" fmla="*/ 2147483647 h 36"/>
                    <a:gd name="T48" fmla="*/ 2147483647 w 43"/>
                    <a:gd name="T49" fmla="*/ 2147483647 h 36"/>
                    <a:gd name="T50" fmla="*/ 2147483647 w 43"/>
                    <a:gd name="T51" fmla="*/ 2147483647 h 36"/>
                    <a:gd name="T52" fmla="*/ 2147483647 w 43"/>
                    <a:gd name="T53" fmla="*/ 2147483647 h 36"/>
                    <a:gd name="T54" fmla="*/ 2147483647 w 43"/>
                    <a:gd name="T55" fmla="*/ 2147483647 h 36"/>
                    <a:gd name="T56" fmla="*/ 2147483647 w 43"/>
                    <a:gd name="T57" fmla="*/ 2147483647 h 36"/>
                    <a:gd name="T58" fmla="*/ 2147483647 w 43"/>
                    <a:gd name="T59" fmla="*/ 2147483647 h 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" h="36">
                      <a:moveTo>
                        <a:pt x="38" y="21"/>
                      </a:move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7" y="3"/>
                        <a:pt x="6" y="3"/>
                      </a:cubicBezTo>
                      <a:cubicBezTo>
                        <a:pt x="5" y="3"/>
                        <a:pt x="5" y="1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8" y="21"/>
                        <a:pt x="38" y="21"/>
                        <a:pt x="38" y="2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1" name="Freeform 421"/>
                <p:cNvSpPr>
                  <a:spLocks/>
                </p:cNvSpPr>
                <p:nvPr/>
              </p:nvSpPr>
              <p:spPr bwMode="auto">
                <a:xfrm>
                  <a:off x="2390775" y="4627563"/>
                  <a:ext cx="134938" cy="149225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2147483647 h 114"/>
                    <a:gd name="T6" fmla="*/ 2147483647 w 102"/>
                    <a:gd name="T7" fmla="*/ 2147483647 h 114"/>
                    <a:gd name="T8" fmla="*/ 2147483647 w 102"/>
                    <a:gd name="T9" fmla="*/ 2147483647 h 114"/>
                    <a:gd name="T10" fmla="*/ 2147483647 w 102"/>
                    <a:gd name="T11" fmla="*/ 2147483647 h 114"/>
                    <a:gd name="T12" fmla="*/ 2147483647 w 102"/>
                    <a:gd name="T13" fmla="*/ 0 h 114"/>
                    <a:gd name="T14" fmla="*/ 2147483647 w 102"/>
                    <a:gd name="T15" fmla="*/ 2147483647 h 114"/>
                    <a:gd name="T16" fmla="*/ 0 w 102"/>
                    <a:gd name="T17" fmla="*/ 2147483647 h 114"/>
                    <a:gd name="T18" fmla="*/ 2147483647 w 102"/>
                    <a:gd name="T19" fmla="*/ 2147483647 h 114"/>
                    <a:gd name="T20" fmla="*/ 0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24" y="114"/>
                      </a:moveTo>
                      <a:lnTo>
                        <a:pt x="48" y="90"/>
                      </a:lnTo>
                      <a:lnTo>
                        <a:pt x="66" y="84"/>
                      </a:lnTo>
                      <a:lnTo>
                        <a:pt x="90" y="60"/>
                      </a:lnTo>
                      <a:lnTo>
                        <a:pt x="102" y="36"/>
                      </a:lnTo>
                      <a:lnTo>
                        <a:pt x="78" y="18"/>
                      </a:lnTo>
                      <a:lnTo>
                        <a:pt x="30" y="0"/>
                      </a:lnTo>
                      <a:lnTo>
                        <a:pt x="24" y="12"/>
                      </a:lnTo>
                      <a:lnTo>
                        <a:pt x="0" y="66"/>
                      </a:lnTo>
                      <a:lnTo>
                        <a:pt x="12" y="90"/>
                      </a:lnTo>
                      <a:lnTo>
                        <a:pt x="0" y="96"/>
                      </a:lnTo>
                      <a:lnTo>
                        <a:pt x="6" y="108"/>
                      </a:lnTo>
                      <a:lnTo>
                        <a:pt x="24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2" name="Freeform 263"/>
                <p:cNvSpPr>
                  <a:spLocks/>
                </p:cNvSpPr>
                <p:nvPr/>
              </p:nvSpPr>
              <p:spPr bwMode="auto">
                <a:xfrm>
                  <a:off x="4757738" y="2967038"/>
                  <a:ext cx="49212" cy="96837"/>
                </a:xfrm>
                <a:custGeom>
                  <a:avLst/>
                  <a:gdLst>
                    <a:gd name="T0" fmla="*/ 1 w 429209"/>
                    <a:gd name="T1" fmla="*/ 16 h 839755"/>
                    <a:gd name="T2" fmla="*/ 1 w 429209"/>
                    <a:gd name="T3" fmla="*/ 11 h 839755"/>
                    <a:gd name="T4" fmla="*/ 0 w 429209"/>
                    <a:gd name="T5" fmla="*/ 11 h 839755"/>
                    <a:gd name="T6" fmla="*/ 2 w 429209"/>
                    <a:gd name="T7" fmla="*/ 3 h 839755"/>
                    <a:gd name="T8" fmla="*/ 5 w 429209"/>
                    <a:gd name="T9" fmla="*/ 3 h 839755"/>
                    <a:gd name="T10" fmla="*/ 8 w 429209"/>
                    <a:gd name="T11" fmla="*/ 0 h 839755"/>
                    <a:gd name="T12" fmla="*/ 8 w 429209"/>
                    <a:gd name="T13" fmla="*/ 5 h 839755"/>
                    <a:gd name="T14" fmla="*/ 8 w 429209"/>
                    <a:gd name="T15" fmla="*/ 8 h 839755"/>
                    <a:gd name="T16" fmla="*/ 4 w 429209"/>
                    <a:gd name="T17" fmla="*/ 13 h 839755"/>
                    <a:gd name="T18" fmla="*/ 4 w 429209"/>
                    <a:gd name="T19" fmla="*/ 17 h 839755"/>
                    <a:gd name="T20" fmla="*/ 2 w 429209"/>
                    <a:gd name="T21" fmla="*/ 16 h 839755"/>
                    <a:gd name="T22" fmla="*/ 1 w 429209"/>
                    <a:gd name="T23" fmla="*/ 16 h 8397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9209" h="839755">
                      <a:moveTo>
                        <a:pt x="53214" y="797282"/>
                      </a:moveTo>
                      <a:cubicBezTo>
                        <a:pt x="54137" y="718133"/>
                        <a:pt x="55061" y="638985"/>
                        <a:pt x="55984" y="559836"/>
                      </a:cubicBezTo>
                      <a:lnTo>
                        <a:pt x="0" y="522514"/>
                      </a:lnTo>
                      <a:lnTo>
                        <a:pt x="111968" y="130628"/>
                      </a:lnTo>
                      <a:lnTo>
                        <a:pt x="261258" y="130628"/>
                      </a:lnTo>
                      <a:lnTo>
                        <a:pt x="391886" y="0"/>
                      </a:lnTo>
                      <a:lnTo>
                        <a:pt x="410547" y="261257"/>
                      </a:lnTo>
                      <a:lnTo>
                        <a:pt x="429209" y="410547"/>
                      </a:lnTo>
                      <a:lnTo>
                        <a:pt x="223935" y="634481"/>
                      </a:lnTo>
                      <a:lnTo>
                        <a:pt x="223935" y="839755"/>
                      </a:lnTo>
                      <a:lnTo>
                        <a:pt x="111968" y="783771"/>
                      </a:lnTo>
                      <a:lnTo>
                        <a:pt x="53214" y="79728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3" name="Freeform 295"/>
                <p:cNvSpPr>
                  <a:spLocks/>
                </p:cNvSpPr>
                <p:nvPr/>
              </p:nvSpPr>
              <p:spPr bwMode="auto">
                <a:xfrm>
                  <a:off x="6019800" y="3652838"/>
                  <a:ext cx="438150" cy="417512"/>
                </a:xfrm>
                <a:custGeom>
                  <a:avLst/>
                  <a:gdLst>
                    <a:gd name="T0" fmla="*/ 466397904 w 10944"/>
                    <a:gd name="T1" fmla="*/ 611944579 h 10652"/>
                    <a:gd name="T2" fmla="*/ 517357383 w 10944"/>
                    <a:gd name="T3" fmla="*/ 582817865 h 10652"/>
                    <a:gd name="T4" fmla="*/ 462547877 w 10944"/>
                    <a:gd name="T5" fmla="*/ 488039035 h 10652"/>
                    <a:gd name="T6" fmla="*/ 473072204 w 10944"/>
                    <a:gd name="T7" fmla="*/ 451330707 h 10652"/>
                    <a:gd name="T8" fmla="*/ 492840160 w 10944"/>
                    <a:gd name="T9" fmla="*/ 428221700 h 10652"/>
                    <a:gd name="T10" fmla="*/ 543863776 w 10944"/>
                    <a:gd name="T11" fmla="*/ 423588226 h 10652"/>
                    <a:gd name="T12" fmla="*/ 607658881 w 10944"/>
                    <a:gd name="T13" fmla="*/ 305580529 h 10652"/>
                    <a:gd name="T14" fmla="*/ 642894364 w 10944"/>
                    <a:gd name="T15" fmla="*/ 229636695 h 10652"/>
                    <a:gd name="T16" fmla="*/ 664587393 w 10944"/>
                    <a:gd name="T17" fmla="*/ 152068986 h 10652"/>
                    <a:gd name="T18" fmla="*/ 623382877 w 10944"/>
                    <a:gd name="T19" fmla="*/ 124868816 h 10652"/>
                    <a:gd name="T20" fmla="*/ 628260338 w 10944"/>
                    <a:gd name="T21" fmla="*/ 67939730 h 10652"/>
                    <a:gd name="T22" fmla="*/ 699372476 w 10944"/>
                    <a:gd name="T23" fmla="*/ 50969780 h 10652"/>
                    <a:gd name="T24" fmla="*/ 686216285 w 10944"/>
                    <a:gd name="T25" fmla="*/ 28103512 h 10652"/>
                    <a:gd name="T26" fmla="*/ 656821561 w 10944"/>
                    <a:gd name="T27" fmla="*/ 10771002 h 10652"/>
                    <a:gd name="T28" fmla="*/ 619082409 w 10944"/>
                    <a:gd name="T29" fmla="*/ 59930 h 10652"/>
                    <a:gd name="T30" fmla="*/ 538858041 w 10944"/>
                    <a:gd name="T31" fmla="*/ 14261453 h 10652"/>
                    <a:gd name="T32" fmla="*/ 499836628 w 10944"/>
                    <a:gd name="T33" fmla="*/ 15826966 h 10652"/>
                    <a:gd name="T34" fmla="*/ 454782044 w 10944"/>
                    <a:gd name="T35" fmla="*/ 34482211 h 10652"/>
                    <a:gd name="T36" fmla="*/ 444961383 w 10944"/>
                    <a:gd name="T37" fmla="*/ 97668646 h 10652"/>
                    <a:gd name="T38" fmla="*/ 444961383 w 10944"/>
                    <a:gd name="T39" fmla="*/ 124868816 h 10652"/>
                    <a:gd name="T40" fmla="*/ 431162420 w 10944"/>
                    <a:gd name="T41" fmla="*/ 138468137 h 10652"/>
                    <a:gd name="T42" fmla="*/ 415566658 w 10944"/>
                    <a:gd name="T43" fmla="*/ 185586397 h 10652"/>
                    <a:gd name="T44" fmla="*/ 335085862 w 10944"/>
                    <a:gd name="T45" fmla="*/ 220309818 h 10652"/>
                    <a:gd name="T46" fmla="*/ 293945443 w 10944"/>
                    <a:gd name="T47" fmla="*/ 247509987 h 10652"/>
                    <a:gd name="T48" fmla="*/ 252678431 w 10944"/>
                    <a:gd name="T49" fmla="*/ 301609187 h 10652"/>
                    <a:gd name="T50" fmla="*/ 170399193 w 10944"/>
                    <a:gd name="T51" fmla="*/ 315630998 h 10652"/>
                    <a:gd name="T52" fmla="*/ 91072464 w 10944"/>
                    <a:gd name="T53" fmla="*/ 376711138 h 10652"/>
                    <a:gd name="T54" fmla="*/ 10846495 w 10944"/>
                    <a:gd name="T55" fmla="*/ 372979477 h 10652"/>
                    <a:gd name="T56" fmla="*/ 44990446 w 10944"/>
                    <a:gd name="T57" fmla="*/ 421723141 h 10652"/>
                    <a:gd name="T58" fmla="*/ 85423996 w 10944"/>
                    <a:gd name="T59" fmla="*/ 440739456 h 10652"/>
                    <a:gd name="T60" fmla="*/ 86515528 w 10944"/>
                    <a:gd name="T61" fmla="*/ 460296554 h 10652"/>
                    <a:gd name="T62" fmla="*/ 88055899 w 10944"/>
                    <a:gd name="T63" fmla="*/ 479133079 h 10652"/>
                    <a:gd name="T64" fmla="*/ 65014870 w 10944"/>
                    <a:gd name="T65" fmla="*/ 489483159 h 10652"/>
                    <a:gd name="T66" fmla="*/ 20665555 w 10944"/>
                    <a:gd name="T67" fmla="*/ 524205012 h 10652"/>
                    <a:gd name="T68" fmla="*/ 30035855 w 10944"/>
                    <a:gd name="T69" fmla="*/ 552488275 h 10652"/>
                    <a:gd name="T70" fmla="*/ 392783739 w 10944"/>
                    <a:gd name="T71" fmla="*/ 641009795 h 10652"/>
                    <a:gd name="T72" fmla="*/ 409535130 w 10944"/>
                    <a:gd name="T73" fmla="*/ 632103879 h 10652"/>
                    <a:gd name="T74" fmla="*/ 466397904 w 10944"/>
                    <a:gd name="T75" fmla="*/ 611944579 h 106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0944" h="10652">
                      <a:moveTo>
                        <a:pt x="7267" y="10169"/>
                      </a:moveTo>
                      <a:cubicBezTo>
                        <a:pt x="7552" y="10018"/>
                        <a:pt x="8071" y="10028"/>
                        <a:pt x="8061" y="9685"/>
                      </a:cubicBezTo>
                      <a:cubicBezTo>
                        <a:pt x="8051" y="9342"/>
                        <a:pt x="7322" y="8474"/>
                        <a:pt x="7207" y="8110"/>
                      </a:cubicBezTo>
                      <a:cubicBezTo>
                        <a:pt x="7092" y="7746"/>
                        <a:pt x="7292" y="7666"/>
                        <a:pt x="7371" y="7500"/>
                      </a:cubicBezTo>
                      <a:cubicBezTo>
                        <a:pt x="7450" y="7334"/>
                        <a:pt x="7495" y="7193"/>
                        <a:pt x="7679" y="7116"/>
                      </a:cubicBezTo>
                      <a:cubicBezTo>
                        <a:pt x="7863" y="7039"/>
                        <a:pt x="8176" y="7379"/>
                        <a:pt x="8474" y="7039"/>
                      </a:cubicBezTo>
                      <a:cubicBezTo>
                        <a:pt x="8772" y="6699"/>
                        <a:pt x="9211" y="5615"/>
                        <a:pt x="9468" y="5078"/>
                      </a:cubicBezTo>
                      <a:cubicBezTo>
                        <a:pt x="9725" y="4541"/>
                        <a:pt x="9869" y="4241"/>
                        <a:pt x="10017" y="3816"/>
                      </a:cubicBezTo>
                      <a:cubicBezTo>
                        <a:pt x="10165" y="3391"/>
                        <a:pt x="10406" y="2817"/>
                        <a:pt x="10355" y="2527"/>
                      </a:cubicBezTo>
                      <a:cubicBezTo>
                        <a:pt x="10304" y="2237"/>
                        <a:pt x="9687" y="2325"/>
                        <a:pt x="9713" y="2075"/>
                      </a:cubicBezTo>
                      <a:cubicBezTo>
                        <a:pt x="9740" y="1811"/>
                        <a:pt x="9649" y="1164"/>
                        <a:pt x="9789" y="1129"/>
                      </a:cubicBezTo>
                      <a:cubicBezTo>
                        <a:pt x="10290" y="1004"/>
                        <a:pt x="10747" y="957"/>
                        <a:pt x="10897" y="847"/>
                      </a:cubicBezTo>
                      <a:cubicBezTo>
                        <a:pt x="11047" y="737"/>
                        <a:pt x="10802" y="578"/>
                        <a:pt x="10692" y="467"/>
                      </a:cubicBezTo>
                      <a:cubicBezTo>
                        <a:pt x="10582" y="356"/>
                        <a:pt x="10409" y="257"/>
                        <a:pt x="10234" y="179"/>
                      </a:cubicBezTo>
                      <a:cubicBezTo>
                        <a:pt x="10060" y="102"/>
                        <a:pt x="9954" y="-9"/>
                        <a:pt x="9646" y="1"/>
                      </a:cubicBezTo>
                      <a:cubicBezTo>
                        <a:pt x="9341" y="11"/>
                        <a:pt x="8705" y="193"/>
                        <a:pt x="8396" y="237"/>
                      </a:cubicBezTo>
                      <a:cubicBezTo>
                        <a:pt x="8087" y="279"/>
                        <a:pt x="8007" y="208"/>
                        <a:pt x="7788" y="263"/>
                      </a:cubicBezTo>
                      <a:cubicBezTo>
                        <a:pt x="7570" y="320"/>
                        <a:pt x="7301" y="573"/>
                        <a:pt x="7086" y="573"/>
                      </a:cubicBezTo>
                      <a:cubicBezTo>
                        <a:pt x="7035" y="922"/>
                        <a:pt x="6959" y="1372"/>
                        <a:pt x="6933" y="1623"/>
                      </a:cubicBezTo>
                      <a:cubicBezTo>
                        <a:pt x="6907" y="1873"/>
                        <a:pt x="6933" y="1924"/>
                        <a:pt x="6933" y="2075"/>
                      </a:cubicBezTo>
                      <a:cubicBezTo>
                        <a:pt x="6861" y="2150"/>
                        <a:pt x="6794" y="2133"/>
                        <a:pt x="6718" y="2301"/>
                      </a:cubicBezTo>
                      <a:cubicBezTo>
                        <a:pt x="6642" y="2469"/>
                        <a:pt x="6556" y="2823"/>
                        <a:pt x="6475" y="3084"/>
                      </a:cubicBezTo>
                      <a:cubicBezTo>
                        <a:pt x="6475" y="3084"/>
                        <a:pt x="5537" y="3490"/>
                        <a:pt x="5221" y="3661"/>
                      </a:cubicBezTo>
                      <a:cubicBezTo>
                        <a:pt x="4905" y="3832"/>
                        <a:pt x="4793" y="3888"/>
                        <a:pt x="4580" y="4113"/>
                      </a:cubicBezTo>
                      <a:cubicBezTo>
                        <a:pt x="4366" y="4338"/>
                        <a:pt x="3937" y="5012"/>
                        <a:pt x="3937" y="5012"/>
                      </a:cubicBezTo>
                      <a:cubicBezTo>
                        <a:pt x="3937" y="5012"/>
                        <a:pt x="3074" y="5037"/>
                        <a:pt x="2655" y="5245"/>
                      </a:cubicBezTo>
                      <a:cubicBezTo>
                        <a:pt x="2236" y="5453"/>
                        <a:pt x="1833" y="6101"/>
                        <a:pt x="1419" y="6260"/>
                      </a:cubicBezTo>
                      <a:cubicBezTo>
                        <a:pt x="1005" y="6419"/>
                        <a:pt x="289" y="6073"/>
                        <a:pt x="169" y="6198"/>
                      </a:cubicBezTo>
                      <a:cubicBezTo>
                        <a:pt x="49" y="6323"/>
                        <a:pt x="507" y="6820"/>
                        <a:pt x="701" y="7008"/>
                      </a:cubicBezTo>
                      <a:cubicBezTo>
                        <a:pt x="895" y="7196"/>
                        <a:pt x="1223" y="7217"/>
                        <a:pt x="1331" y="7324"/>
                      </a:cubicBezTo>
                      <a:cubicBezTo>
                        <a:pt x="1439" y="7431"/>
                        <a:pt x="1341" y="7543"/>
                        <a:pt x="1348" y="7649"/>
                      </a:cubicBezTo>
                      <a:cubicBezTo>
                        <a:pt x="1355" y="7755"/>
                        <a:pt x="1428" y="7881"/>
                        <a:pt x="1372" y="7962"/>
                      </a:cubicBezTo>
                      <a:cubicBezTo>
                        <a:pt x="1316" y="8043"/>
                        <a:pt x="1188" y="8009"/>
                        <a:pt x="1013" y="8134"/>
                      </a:cubicBezTo>
                      <a:cubicBezTo>
                        <a:pt x="838" y="8259"/>
                        <a:pt x="295" y="8195"/>
                        <a:pt x="322" y="8711"/>
                      </a:cubicBezTo>
                      <a:cubicBezTo>
                        <a:pt x="331" y="8882"/>
                        <a:pt x="-498" y="8858"/>
                        <a:pt x="468" y="9181"/>
                      </a:cubicBezTo>
                      <a:cubicBezTo>
                        <a:pt x="1434" y="9504"/>
                        <a:pt x="5678" y="9982"/>
                        <a:pt x="6120" y="10652"/>
                      </a:cubicBezTo>
                      <a:lnTo>
                        <a:pt x="6381" y="10504"/>
                      </a:lnTo>
                      <a:lnTo>
                        <a:pt x="7267" y="101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4" name="Freeform 296"/>
                <p:cNvSpPr>
                  <a:spLocks/>
                </p:cNvSpPr>
                <p:nvPr/>
              </p:nvSpPr>
              <p:spPr bwMode="auto">
                <a:xfrm>
                  <a:off x="6264275" y="3657600"/>
                  <a:ext cx="730250" cy="890588"/>
                </a:xfrm>
                <a:custGeom>
                  <a:avLst/>
                  <a:gdLst>
                    <a:gd name="T0" fmla="*/ 639173 w 10736"/>
                    <a:gd name="T1" fmla="*/ 413856 h 10000"/>
                    <a:gd name="T2" fmla="*/ 649104 w 10736"/>
                    <a:gd name="T3" fmla="*/ 463284 h 10000"/>
                    <a:gd name="T4" fmla="*/ 730250 w 10736"/>
                    <a:gd name="T5" fmla="*/ 360688 h 10000"/>
                    <a:gd name="T6" fmla="*/ 720523 w 10736"/>
                    <a:gd name="T7" fmla="*/ 301019 h 10000"/>
                    <a:gd name="T8" fmla="*/ 683929 w 10736"/>
                    <a:gd name="T9" fmla="*/ 248474 h 10000"/>
                    <a:gd name="T10" fmla="*/ 617271 w 10736"/>
                    <a:gd name="T11" fmla="*/ 226209 h 10000"/>
                    <a:gd name="T12" fmla="*/ 598089 w 10736"/>
                    <a:gd name="T13" fmla="*/ 287927 h 10000"/>
                    <a:gd name="T14" fmla="*/ 573875 w 10736"/>
                    <a:gd name="T15" fmla="*/ 308054 h 10000"/>
                    <a:gd name="T16" fmla="*/ 561971 w 10736"/>
                    <a:gd name="T17" fmla="*/ 280446 h 10000"/>
                    <a:gd name="T18" fmla="*/ 493408 w 10736"/>
                    <a:gd name="T19" fmla="*/ 280713 h 10000"/>
                    <a:gd name="T20" fmla="*/ 463072 w 10736"/>
                    <a:gd name="T21" fmla="*/ 308856 h 10000"/>
                    <a:gd name="T22" fmla="*/ 417499 w 10736"/>
                    <a:gd name="T23" fmla="*/ 299505 h 10000"/>
                    <a:gd name="T24" fmla="*/ 288400 w 10736"/>
                    <a:gd name="T25" fmla="*/ 243309 h 10000"/>
                    <a:gd name="T26" fmla="*/ 273232 w 10736"/>
                    <a:gd name="T27" fmla="*/ 168410 h 10000"/>
                    <a:gd name="T28" fmla="*/ 273232 w 10736"/>
                    <a:gd name="T29" fmla="*/ 102952 h 10000"/>
                    <a:gd name="T30" fmla="*/ 287924 w 10736"/>
                    <a:gd name="T31" fmla="*/ 53524 h 10000"/>
                    <a:gd name="T32" fmla="*/ 242895 w 10736"/>
                    <a:gd name="T33" fmla="*/ 0 h 10000"/>
                    <a:gd name="T34" fmla="*/ 220109 w 10736"/>
                    <a:gd name="T35" fmla="*/ 9351 h 10000"/>
                    <a:gd name="T36" fmla="*/ 144200 w 10736"/>
                    <a:gd name="T37" fmla="*/ 37405 h 10000"/>
                    <a:gd name="T38" fmla="*/ 166986 w 10736"/>
                    <a:gd name="T39" fmla="*/ 102952 h 10000"/>
                    <a:gd name="T40" fmla="*/ 136650 w 10736"/>
                    <a:gd name="T41" fmla="*/ 187202 h 10000"/>
                    <a:gd name="T42" fmla="*/ 60741 w 10736"/>
                    <a:gd name="T43" fmla="*/ 271362 h 10000"/>
                    <a:gd name="T44" fmla="*/ 53123 w 10736"/>
                    <a:gd name="T45" fmla="*/ 336909 h 10000"/>
                    <a:gd name="T46" fmla="*/ 45573 w 10736"/>
                    <a:gd name="T47" fmla="*/ 393016 h 10000"/>
                    <a:gd name="T48" fmla="*/ 0 w 10736"/>
                    <a:gd name="T49" fmla="*/ 411719 h 10000"/>
                    <a:gd name="T50" fmla="*/ 53123 w 10736"/>
                    <a:gd name="T51" fmla="*/ 495968 h 10000"/>
                    <a:gd name="T52" fmla="*/ 113795 w 10736"/>
                    <a:gd name="T53" fmla="*/ 636325 h 10000"/>
                    <a:gd name="T54" fmla="*/ 174536 w 10736"/>
                    <a:gd name="T55" fmla="*/ 796987 h 10000"/>
                    <a:gd name="T56" fmla="*/ 220109 w 10736"/>
                    <a:gd name="T57" fmla="*/ 890588 h 10000"/>
                    <a:gd name="T58" fmla="*/ 273232 w 10736"/>
                    <a:gd name="T59" fmla="*/ 815690 h 10000"/>
                    <a:gd name="T60" fmla="*/ 288400 w 10736"/>
                    <a:gd name="T61" fmla="*/ 712827 h 10000"/>
                    <a:gd name="T62" fmla="*/ 349141 w 10736"/>
                    <a:gd name="T63" fmla="*/ 598920 h 10000"/>
                    <a:gd name="T64" fmla="*/ 451577 w 10736"/>
                    <a:gd name="T65" fmla="*/ 523220 h 10000"/>
                    <a:gd name="T66" fmla="*/ 548368 w 10736"/>
                    <a:gd name="T67" fmla="*/ 472546 h 10000"/>
                    <a:gd name="T68" fmla="*/ 541022 w 10736"/>
                    <a:gd name="T69" fmla="*/ 391235 h 10000"/>
                    <a:gd name="T70" fmla="*/ 572106 w 10736"/>
                    <a:gd name="T71" fmla="*/ 376541 h 1000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0736" h="10000">
                      <a:moveTo>
                        <a:pt x="8784" y="4472"/>
                      </a:moveTo>
                      <a:cubicBezTo>
                        <a:pt x="8948" y="4542"/>
                        <a:pt x="9262" y="4499"/>
                        <a:pt x="9397" y="4647"/>
                      </a:cubicBezTo>
                      <a:cubicBezTo>
                        <a:pt x="9282" y="4891"/>
                        <a:pt x="9246" y="4846"/>
                        <a:pt x="9150" y="5059"/>
                      </a:cubicBezTo>
                      <a:cubicBezTo>
                        <a:pt x="9278" y="5100"/>
                        <a:pt x="9553" y="5244"/>
                        <a:pt x="9543" y="5202"/>
                      </a:cubicBezTo>
                      <a:cubicBezTo>
                        <a:pt x="9555" y="5140"/>
                        <a:pt x="9941" y="4675"/>
                        <a:pt x="9949" y="4570"/>
                      </a:cubicBezTo>
                      <a:cubicBezTo>
                        <a:pt x="10062" y="4506"/>
                        <a:pt x="10576" y="4087"/>
                        <a:pt x="10736" y="4050"/>
                      </a:cubicBezTo>
                      <a:lnTo>
                        <a:pt x="10429" y="3991"/>
                      </a:lnTo>
                      <a:cubicBezTo>
                        <a:pt x="10556" y="3858"/>
                        <a:pt x="10557" y="3689"/>
                        <a:pt x="10593" y="3380"/>
                      </a:cubicBezTo>
                      <a:cubicBezTo>
                        <a:pt x="10678" y="3109"/>
                        <a:pt x="10563" y="3146"/>
                        <a:pt x="10508" y="3001"/>
                      </a:cubicBezTo>
                      <a:cubicBezTo>
                        <a:pt x="10453" y="2856"/>
                        <a:pt x="10430" y="2809"/>
                        <a:pt x="10055" y="2790"/>
                      </a:cubicBezTo>
                      <a:cubicBezTo>
                        <a:pt x="9757" y="2713"/>
                        <a:pt x="9789" y="2667"/>
                        <a:pt x="9600" y="2544"/>
                      </a:cubicBezTo>
                      <a:lnTo>
                        <a:pt x="9075" y="2540"/>
                      </a:lnTo>
                      <a:cubicBezTo>
                        <a:pt x="8904" y="2631"/>
                        <a:pt x="8281" y="3056"/>
                        <a:pt x="8247" y="3163"/>
                      </a:cubicBezTo>
                      <a:cubicBezTo>
                        <a:pt x="8213" y="3270"/>
                        <a:pt x="8677" y="3148"/>
                        <a:pt x="8793" y="3233"/>
                      </a:cubicBezTo>
                      <a:cubicBezTo>
                        <a:pt x="8909" y="3318"/>
                        <a:pt x="8879" y="3366"/>
                        <a:pt x="8859" y="3438"/>
                      </a:cubicBezTo>
                      <a:lnTo>
                        <a:pt x="8437" y="3459"/>
                      </a:lnTo>
                      <a:cubicBezTo>
                        <a:pt x="8303" y="3436"/>
                        <a:pt x="8184" y="3409"/>
                        <a:pt x="8149" y="3340"/>
                      </a:cubicBezTo>
                      <a:lnTo>
                        <a:pt x="8262" y="3149"/>
                      </a:lnTo>
                      <a:lnTo>
                        <a:pt x="7715" y="3110"/>
                      </a:lnTo>
                      <a:lnTo>
                        <a:pt x="7254" y="3152"/>
                      </a:lnTo>
                      <a:lnTo>
                        <a:pt x="7031" y="3152"/>
                      </a:lnTo>
                      <a:lnTo>
                        <a:pt x="6808" y="3468"/>
                      </a:lnTo>
                      <a:lnTo>
                        <a:pt x="6584" y="3468"/>
                      </a:lnTo>
                      <a:lnTo>
                        <a:pt x="6138" y="3363"/>
                      </a:lnTo>
                      <a:lnTo>
                        <a:pt x="5357" y="3257"/>
                      </a:lnTo>
                      <a:lnTo>
                        <a:pt x="4240" y="2732"/>
                      </a:lnTo>
                      <a:lnTo>
                        <a:pt x="4575" y="2102"/>
                      </a:lnTo>
                      <a:lnTo>
                        <a:pt x="4017" y="1891"/>
                      </a:lnTo>
                      <a:lnTo>
                        <a:pt x="3794" y="1471"/>
                      </a:lnTo>
                      <a:lnTo>
                        <a:pt x="4017" y="1156"/>
                      </a:lnTo>
                      <a:cubicBezTo>
                        <a:pt x="3980" y="1051"/>
                        <a:pt x="4011" y="999"/>
                        <a:pt x="3974" y="894"/>
                      </a:cubicBezTo>
                      <a:lnTo>
                        <a:pt x="4233" y="601"/>
                      </a:lnTo>
                      <a:cubicBezTo>
                        <a:pt x="4235" y="401"/>
                        <a:pt x="4238" y="200"/>
                        <a:pt x="4240" y="0"/>
                      </a:cubicBezTo>
                      <a:lnTo>
                        <a:pt x="3571" y="0"/>
                      </a:lnTo>
                      <a:lnTo>
                        <a:pt x="3125" y="0"/>
                      </a:lnTo>
                      <a:lnTo>
                        <a:pt x="3236" y="105"/>
                      </a:lnTo>
                      <a:lnTo>
                        <a:pt x="3348" y="210"/>
                      </a:lnTo>
                      <a:lnTo>
                        <a:pt x="2120" y="420"/>
                      </a:lnTo>
                      <a:lnTo>
                        <a:pt x="2120" y="946"/>
                      </a:lnTo>
                      <a:lnTo>
                        <a:pt x="2455" y="1156"/>
                      </a:lnTo>
                      <a:cubicBezTo>
                        <a:pt x="2381" y="1331"/>
                        <a:pt x="2306" y="1506"/>
                        <a:pt x="2232" y="1681"/>
                      </a:cubicBezTo>
                      <a:lnTo>
                        <a:pt x="2009" y="2102"/>
                      </a:lnTo>
                      <a:lnTo>
                        <a:pt x="1339" y="3047"/>
                      </a:lnTo>
                      <a:lnTo>
                        <a:pt x="893" y="3047"/>
                      </a:lnTo>
                      <a:lnTo>
                        <a:pt x="557" y="3363"/>
                      </a:lnTo>
                      <a:lnTo>
                        <a:pt x="781" y="3783"/>
                      </a:lnTo>
                      <a:lnTo>
                        <a:pt x="1116" y="4203"/>
                      </a:lnTo>
                      <a:lnTo>
                        <a:pt x="670" y="4413"/>
                      </a:lnTo>
                      <a:lnTo>
                        <a:pt x="223" y="4518"/>
                      </a:lnTo>
                      <a:lnTo>
                        <a:pt x="0" y="4623"/>
                      </a:lnTo>
                      <a:lnTo>
                        <a:pt x="446" y="5149"/>
                      </a:lnTo>
                      <a:lnTo>
                        <a:pt x="781" y="5569"/>
                      </a:lnTo>
                      <a:lnTo>
                        <a:pt x="1450" y="5149"/>
                      </a:lnTo>
                      <a:cubicBezTo>
                        <a:pt x="1524" y="5814"/>
                        <a:pt x="1599" y="6480"/>
                        <a:pt x="1673" y="7145"/>
                      </a:cubicBezTo>
                      <a:lnTo>
                        <a:pt x="2009" y="8004"/>
                      </a:lnTo>
                      <a:lnTo>
                        <a:pt x="2566" y="8949"/>
                      </a:lnTo>
                      <a:lnTo>
                        <a:pt x="2901" y="9475"/>
                      </a:lnTo>
                      <a:lnTo>
                        <a:pt x="3236" y="10000"/>
                      </a:lnTo>
                      <a:lnTo>
                        <a:pt x="3571" y="9685"/>
                      </a:lnTo>
                      <a:lnTo>
                        <a:pt x="4017" y="9159"/>
                      </a:lnTo>
                      <a:lnTo>
                        <a:pt x="4128" y="8739"/>
                      </a:lnTo>
                      <a:cubicBezTo>
                        <a:pt x="4165" y="8494"/>
                        <a:pt x="4203" y="8249"/>
                        <a:pt x="4240" y="8004"/>
                      </a:cubicBezTo>
                      <a:cubicBezTo>
                        <a:pt x="4277" y="7788"/>
                        <a:pt x="4315" y="7572"/>
                        <a:pt x="4352" y="7356"/>
                      </a:cubicBezTo>
                      <a:lnTo>
                        <a:pt x="5133" y="6725"/>
                      </a:lnTo>
                      <a:lnTo>
                        <a:pt x="5915" y="6200"/>
                      </a:lnTo>
                      <a:lnTo>
                        <a:pt x="6639" y="5875"/>
                      </a:lnTo>
                      <a:cubicBezTo>
                        <a:pt x="6658" y="5668"/>
                        <a:pt x="7156" y="5557"/>
                        <a:pt x="7176" y="5350"/>
                      </a:cubicBezTo>
                      <a:cubicBezTo>
                        <a:pt x="7217" y="5258"/>
                        <a:pt x="8021" y="5398"/>
                        <a:pt x="8062" y="5306"/>
                      </a:cubicBezTo>
                      <a:cubicBezTo>
                        <a:pt x="7988" y="5026"/>
                        <a:pt x="7935" y="4864"/>
                        <a:pt x="7861" y="4584"/>
                      </a:cubicBezTo>
                      <a:cubicBezTo>
                        <a:pt x="7833" y="4487"/>
                        <a:pt x="7982" y="4490"/>
                        <a:pt x="7954" y="4393"/>
                      </a:cubicBezTo>
                      <a:cubicBezTo>
                        <a:pt x="7982" y="4385"/>
                        <a:pt x="8059" y="4243"/>
                        <a:pt x="8087" y="4235"/>
                      </a:cubicBezTo>
                      <a:cubicBezTo>
                        <a:pt x="8120" y="4206"/>
                        <a:pt x="8344" y="4234"/>
                        <a:pt x="8411" y="4228"/>
                      </a:cubicBezTo>
                      <a:cubicBezTo>
                        <a:pt x="8478" y="4222"/>
                        <a:pt x="8620" y="4402"/>
                        <a:pt x="8784" y="447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5" name="Freeform 297"/>
                <p:cNvSpPr>
                  <a:spLocks/>
                </p:cNvSpPr>
                <p:nvPr/>
              </p:nvSpPr>
              <p:spPr bwMode="auto">
                <a:xfrm>
                  <a:off x="6002338" y="3625850"/>
                  <a:ext cx="354012" cy="274638"/>
                </a:xfrm>
                <a:custGeom>
                  <a:avLst/>
                  <a:gdLst>
                    <a:gd name="T0" fmla="*/ 383016421 w 10348"/>
                    <a:gd name="T1" fmla="*/ 5109433 h 11017"/>
                    <a:gd name="T2" fmla="*/ 344410605 w 10348"/>
                    <a:gd name="T3" fmla="*/ 18263315 h 11017"/>
                    <a:gd name="T4" fmla="*/ 318326544 w 10348"/>
                    <a:gd name="T5" fmla="*/ 18263315 h 11017"/>
                    <a:gd name="T6" fmla="*/ 309604944 w 10348"/>
                    <a:gd name="T7" fmla="*/ 4565667 h 11017"/>
                    <a:gd name="T8" fmla="*/ 300924329 w 10348"/>
                    <a:gd name="T9" fmla="*/ 0 h 11017"/>
                    <a:gd name="T10" fmla="*/ 274840302 w 10348"/>
                    <a:gd name="T11" fmla="*/ 13697623 h 11017"/>
                    <a:gd name="T12" fmla="*/ 257438053 w 10348"/>
                    <a:gd name="T13" fmla="*/ 22844512 h 11017"/>
                    <a:gd name="T14" fmla="*/ 224192536 w 10348"/>
                    <a:gd name="T15" fmla="*/ 18014727 h 11017"/>
                    <a:gd name="T16" fmla="*/ 205269999 w 10348"/>
                    <a:gd name="T17" fmla="*/ 18263315 h 11017"/>
                    <a:gd name="T18" fmla="*/ 179146185 w 10348"/>
                    <a:gd name="T19" fmla="*/ 18263315 h 11017"/>
                    <a:gd name="T20" fmla="*/ 144381509 w 10348"/>
                    <a:gd name="T21" fmla="*/ 13697623 h 11017"/>
                    <a:gd name="T22" fmla="*/ 135659909 w 10348"/>
                    <a:gd name="T23" fmla="*/ 36542135 h 11017"/>
                    <a:gd name="T24" fmla="*/ 92213455 w 10348"/>
                    <a:gd name="T25" fmla="*/ 45674117 h 11017"/>
                    <a:gd name="T26" fmla="*/ 74811206 w 10348"/>
                    <a:gd name="T27" fmla="*/ 54805450 h 11017"/>
                    <a:gd name="T28" fmla="*/ 48727179 w 10348"/>
                    <a:gd name="T29" fmla="*/ 50239783 h 11017"/>
                    <a:gd name="T30" fmla="*/ 22963843 w 10348"/>
                    <a:gd name="T31" fmla="*/ 44198819 h 11017"/>
                    <a:gd name="T32" fmla="*/ 14242243 w 10348"/>
                    <a:gd name="T33" fmla="*/ 73084295 h 11017"/>
                    <a:gd name="T34" fmla="*/ 13921553 w 10348"/>
                    <a:gd name="T35" fmla="*/ 91348208 h 11017"/>
                    <a:gd name="T36" fmla="*/ 0 w 10348"/>
                    <a:gd name="T37" fmla="*/ 120109391 h 11017"/>
                    <a:gd name="T38" fmla="*/ 32004936 w 10348"/>
                    <a:gd name="T39" fmla="*/ 130716645 h 11017"/>
                    <a:gd name="T40" fmla="*/ 31324965 w 10348"/>
                    <a:gd name="T41" fmla="*/ 150734881 h 11017"/>
                    <a:gd name="T42" fmla="*/ 18882750 w 10348"/>
                    <a:gd name="T43" fmla="*/ 164945185 h 11017"/>
                    <a:gd name="T44" fmla="*/ 54608301 w 10348"/>
                    <a:gd name="T45" fmla="*/ 168998170 h 11017"/>
                    <a:gd name="T46" fmla="*/ 72331206 w 10348"/>
                    <a:gd name="T47" fmla="*/ 169169081 h 11017"/>
                    <a:gd name="T48" fmla="*/ 120977614 w 10348"/>
                    <a:gd name="T49" fmla="*/ 170520059 h 11017"/>
                    <a:gd name="T50" fmla="*/ 191308660 w 10348"/>
                    <a:gd name="T51" fmla="*/ 159354156 h 11017"/>
                    <a:gd name="T52" fmla="*/ 202070207 w 10348"/>
                    <a:gd name="T53" fmla="*/ 138543591 h 11017"/>
                    <a:gd name="T54" fmla="*/ 235875171 w 10348"/>
                    <a:gd name="T55" fmla="*/ 133480774 h 11017"/>
                    <a:gd name="T56" fmla="*/ 289922862 w 10348"/>
                    <a:gd name="T57" fmla="*/ 120792982 h 11017"/>
                    <a:gd name="T58" fmla="*/ 291923023 w 10348"/>
                    <a:gd name="T59" fmla="*/ 105045233 h 11017"/>
                    <a:gd name="T60" fmla="*/ 303524887 w 10348"/>
                    <a:gd name="T61" fmla="*/ 100992248 h 11017"/>
                    <a:gd name="T62" fmla="*/ 318806417 w 10348"/>
                    <a:gd name="T63" fmla="*/ 94391986 h 11017"/>
                    <a:gd name="T64" fmla="*/ 344810870 w 10348"/>
                    <a:gd name="T65" fmla="*/ 76640754 h 11017"/>
                    <a:gd name="T66" fmla="*/ 349770869 w 10348"/>
                    <a:gd name="T67" fmla="*/ 65971976 h 11017"/>
                    <a:gd name="T68" fmla="*/ 366974149 w 10348"/>
                    <a:gd name="T69" fmla="*/ 49742633 h 11017"/>
                    <a:gd name="T70" fmla="*/ 353092383 w 10348"/>
                    <a:gd name="T71" fmla="*/ 31976469 h 11017"/>
                    <a:gd name="T72" fmla="*/ 413980873 w 10348"/>
                    <a:gd name="T73" fmla="*/ 27410802 h 11017"/>
                    <a:gd name="T74" fmla="*/ 396578659 w 10348"/>
                    <a:gd name="T75" fmla="*/ 13697623 h 11017"/>
                    <a:gd name="T76" fmla="*/ 383016421 w 10348"/>
                    <a:gd name="T77" fmla="*/ 5109433 h 1101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0348" h="11017">
                      <a:moveTo>
                        <a:pt x="9574" y="329"/>
                      </a:moveTo>
                      <a:cubicBezTo>
                        <a:pt x="9252" y="611"/>
                        <a:pt x="8879" y="1035"/>
                        <a:pt x="8609" y="1176"/>
                      </a:cubicBezTo>
                      <a:cubicBezTo>
                        <a:pt x="8340" y="1317"/>
                        <a:pt x="8174" y="1176"/>
                        <a:pt x="7957" y="1176"/>
                      </a:cubicBezTo>
                      <a:cubicBezTo>
                        <a:pt x="7884" y="882"/>
                        <a:pt x="7812" y="588"/>
                        <a:pt x="7739" y="294"/>
                      </a:cubicBezTo>
                      <a:lnTo>
                        <a:pt x="7522" y="0"/>
                      </a:lnTo>
                      <a:lnTo>
                        <a:pt x="6870" y="882"/>
                      </a:lnTo>
                      <a:cubicBezTo>
                        <a:pt x="6725" y="1078"/>
                        <a:pt x="6646" y="1425"/>
                        <a:pt x="6435" y="1471"/>
                      </a:cubicBezTo>
                      <a:cubicBezTo>
                        <a:pt x="6224" y="1517"/>
                        <a:pt x="5881" y="1264"/>
                        <a:pt x="5604" y="1160"/>
                      </a:cubicBezTo>
                      <a:cubicBezTo>
                        <a:pt x="5446" y="1165"/>
                        <a:pt x="5319" y="1173"/>
                        <a:pt x="5131" y="1176"/>
                      </a:cubicBezTo>
                      <a:cubicBezTo>
                        <a:pt x="4943" y="1179"/>
                        <a:pt x="4696" y="1176"/>
                        <a:pt x="4478" y="1176"/>
                      </a:cubicBezTo>
                      <a:lnTo>
                        <a:pt x="3609" y="882"/>
                      </a:lnTo>
                      <a:cubicBezTo>
                        <a:pt x="3536" y="1372"/>
                        <a:pt x="3464" y="1863"/>
                        <a:pt x="3391" y="2353"/>
                      </a:cubicBezTo>
                      <a:lnTo>
                        <a:pt x="2305" y="2941"/>
                      </a:lnTo>
                      <a:lnTo>
                        <a:pt x="1870" y="3529"/>
                      </a:lnTo>
                      <a:lnTo>
                        <a:pt x="1218" y="3235"/>
                      </a:lnTo>
                      <a:lnTo>
                        <a:pt x="574" y="2846"/>
                      </a:lnTo>
                      <a:cubicBezTo>
                        <a:pt x="501" y="3434"/>
                        <a:pt x="429" y="4118"/>
                        <a:pt x="356" y="4706"/>
                      </a:cubicBezTo>
                      <a:cubicBezTo>
                        <a:pt x="284" y="5098"/>
                        <a:pt x="420" y="5490"/>
                        <a:pt x="348" y="5882"/>
                      </a:cubicBezTo>
                      <a:cubicBezTo>
                        <a:pt x="278" y="6404"/>
                        <a:pt x="70" y="7212"/>
                        <a:pt x="0" y="7734"/>
                      </a:cubicBezTo>
                      <a:cubicBezTo>
                        <a:pt x="290" y="7930"/>
                        <a:pt x="510" y="8221"/>
                        <a:pt x="800" y="8417"/>
                      </a:cubicBezTo>
                      <a:cubicBezTo>
                        <a:pt x="365" y="10182"/>
                        <a:pt x="838" y="9339"/>
                        <a:pt x="783" y="9706"/>
                      </a:cubicBezTo>
                      <a:cubicBezTo>
                        <a:pt x="728" y="10073"/>
                        <a:pt x="375" y="10425"/>
                        <a:pt x="472" y="10621"/>
                      </a:cubicBezTo>
                      <a:cubicBezTo>
                        <a:pt x="569" y="10817"/>
                        <a:pt x="1142" y="10837"/>
                        <a:pt x="1365" y="10882"/>
                      </a:cubicBezTo>
                      <a:cubicBezTo>
                        <a:pt x="1588" y="10927"/>
                        <a:pt x="1663" y="10844"/>
                        <a:pt x="1808" y="10893"/>
                      </a:cubicBezTo>
                      <a:cubicBezTo>
                        <a:pt x="1953" y="10942"/>
                        <a:pt x="2528" y="11085"/>
                        <a:pt x="3024" y="10980"/>
                      </a:cubicBezTo>
                      <a:cubicBezTo>
                        <a:pt x="3520" y="10875"/>
                        <a:pt x="4444" y="10604"/>
                        <a:pt x="4782" y="10261"/>
                      </a:cubicBezTo>
                      <a:cubicBezTo>
                        <a:pt x="5120" y="9918"/>
                        <a:pt x="4865" y="9199"/>
                        <a:pt x="5051" y="8921"/>
                      </a:cubicBezTo>
                      <a:cubicBezTo>
                        <a:pt x="5237" y="8643"/>
                        <a:pt x="5530" y="8785"/>
                        <a:pt x="5896" y="8595"/>
                      </a:cubicBezTo>
                      <a:cubicBezTo>
                        <a:pt x="6262" y="8405"/>
                        <a:pt x="7014" y="8083"/>
                        <a:pt x="7247" y="7778"/>
                      </a:cubicBezTo>
                      <a:cubicBezTo>
                        <a:pt x="7481" y="7473"/>
                        <a:pt x="7240" y="6977"/>
                        <a:pt x="7297" y="6764"/>
                      </a:cubicBezTo>
                      <a:cubicBezTo>
                        <a:pt x="7354" y="6552"/>
                        <a:pt x="7475" y="6617"/>
                        <a:pt x="7587" y="6503"/>
                      </a:cubicBezTo>
                      <a:cubicBezTo>
                        <a:pt x="7699" y="6389"/>
                        <a:pt x="7797" y="6339"/>
                        <a:pt x="7969" y="6078"/>
                      </a:cubicBezTo>
                      <a:cubicBezTo>
                        <a:pt x="8141" y="5817"/>
                        <a:pt x="8490" y="5240"/>
                        <a:pt x="8619" y="4935"/>
                      </a:cubicBezTo>
                      <a:cubicBezTo>
                        <a:pt x="8748" y="4630"/>
                        <a:pt x="8651" y="4537"/>
                        <a:pt x="8743" y="4248"/>
                      </a:cubicBezTo>
                      <a:cubicBezTo>
                        <a:pt x="8835" y="3959"/>
                        <a:pt x="9159" y="3568"/>
                        <a:pt x="9173" y="3203"/>
                      </a:cubicBezTo>
                      <a:cubicBezTo>
                        <a:pt x="9187" y="2838"/>
                        <a:pt x="8630" y="2299"/>
                        <a:pt x="8826" y="2059"/>
                      </a:cubicBezTo>
                      <a:cubicBezTo>
                        <a:pt x="9022" y="1819"/>
                        <a:pt x="9841" y="1863"/>
                        <a:pt x="10348" y="1765"/>
                      </a:cubicBezTo>
                      <a:lnTo>
                        <a:pt x="9913" y="882"/>
                      </a:lnTo>
                      <a:lnTo>
                        <a:pt x="9574" y="32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6" name="Freeform 298"/>
                <p:cNvSpPr>
                  <a:spLocks/>
                </p:cNvSpPr>
                <p:nvPr/>
              </p:nvSpPr>
              <p:spPr bwMode="auto">
                <a:xfrm>
                  <a:off x="6797675" y="4035425"/>
                  <a:ext cx="112713" cy="138113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0 h 78"/>
                    <a:gd name="T10" fmla="*/ 2147483647 w 90"/>
                    <a:gd name="T11" fmla="*/ 0 h 78"/>
                    <a:gd name="T12" fmla="*/ 2147483647 w 90"/>
                    <a:gd name="T13" fmla="*/ 2147483647 h 78"/>
                    <a:gd name="T14" fmla="*/ 0 w 90"/>
                    <a:gd name="T15" fmla="*/ 2147483647 h 78"/>
                    <a:gd name="T16" fmla="*/ 2147483647 w 90"/>
                    <a:gd name="T17" fmla="*/ 2147483647 h 78"/>
                    <a:gd name="T18" fmla="*/ 2147483647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90" h="78">
                      <a:moveTo>
                        <a:pt x="72" y="42"/>
                      </a:moveTo>
                      <a:lnTo>
                        <a:pt x="78" y="30"/>
                      </a:lnTo>
                      <a:lnTo>
                        <a:pt x="84" y="18"/>
                      </a:lnTo>
                      <a:lnTo>
                        <a:pt x="48" y="12"/>
                      </a:lnTo>
                      <a:lnTo>
                        <a:pt x="30" y="0"/>
                      </a:lnTo>
                      <a:lnTo>
                        <a:pt x="12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6" y="30"/>
                      </a:lnTo>
                      <a:lnTo>
                        <a:pt x="18" y="78"/>
                      </a:lnTo>
                      <a:lnTo>
                        <a:pt x="54" y="72"/>
                      </a:lnTo>
                      <a:lnTo>
                        <a:pt x="78" y="66"/>
                      </a:lnTo>
                      <a:lnTo>
                        <a:pt x="84" y="72"/>
                      </a:lnTo>
                      <a:lnTo>
                        <a:pt x="90" y="48"/>
                      </a:lnTo>
                      <a:lnTo>
                        <a:pt x="72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7" name="Freeform 331"/>
                <p:cNvSpPr>
                  <a:spLocks/>
                </p:cNvSpPr>
                <p:nvPr/>
              </p:nvSpPr>
              <p:spPr bwMode="auto">
                <a:xfrm>
                  <a:off x="6554788" y="3852863"/>
                  <a:ext cx="214312" cy="120650"/>
                </a:xfrm>
                <a:custGeom>
                  <a:avLst/>
                  <a:gdLst>
                    <a:gd name="T0" fmla="*/ 2147483647 w 10000"/>
                    <a:gd name="T1" fmla="*/ 243402179 h 11631"/>
                    <a:gd name="T2" fmla="*/ 2147483647 w 10000"/>
                    <a:gd name="T3" fmla="*/ 201909865 h 11631"/>
                    <a:gd name="T4" fmla="*/ 1716206681 w 10000"/>
                    <a:gd name="T5" fmla="*/ 52554460 h 11631"/>
                    <a:gd name="T6" fmla="*/ 729640913 w 10000"/>
                    <a:gd name="T7" fmla="*/ 0 h 11631"/>
                    <a:gd name="T8" fmla="*/ 0 w 10000"/>
                    <a:gd name="T9" fmla="*/ 216853640 h 11631"/>
                    <a:gd name="T10" fmla="*/ 2147483647 w 10000"/>
                    <a:gd name="T11" fmla="*/ 419168950 h 11631"/>
                    <a:gd name="T12" fmla="*/ 2147483647 w 10000"/>
                    <a:gd name="T13" fmla="*/ 463190339 h 11631"/>
                    <a:gd name="T14" fmla="*/ 2147483647 w 10000"/>
                    <a:gd name="T15" fmla="*/ 525135769 h 11631"/>
                    <a:gd name="T16" fmla="*/ 2147483647 w 10000"/>
                    <a:gd name="T17" fmla="*/ 393253317 h 11631"/>
                    <a:gd name="T18" fmla="*/ 2147483647 w 10000"/>
                    <a:gd name="T19" fmla="*/ 366976575 h 11631"/>
                    <a:gd name="T20" fmla="*/ 2147483647 w 10000"/>
                    <a:gd name="T21" fmla="*/ 305167054 h 11631"/>
                    <a:gd name="T22" fmla="*/ 2147483647 w 10000"/>
                    <a:gd name="T23" fmla="*/ 298981436 h 11631"/>
                    <a:gd name="T24" fmla="*/ 2147483647 w 10000"/>
                    <a:gd name="T25" fmla="*/ 243402179 h 116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000" h="11631">
                      <a:moveTo>
                        <a:pt x="7686" y="5391"/>
                      </a:moveTo>
                      <a:lnTo>
                        <a:pt x="5498" y="4472"/>
                      </a:lnTo>
                      <a:lnTo>
                        <a:pt x="2084" y="1164"/>
                      </a:lnTo>
                      <a:lnTo>
                        <a:pt x="886" y="0"/>
                      </a:lnTo>
                      <a:lnTo>
                        <a:pt x="0" y="4803"/>
                      </a:lnTo>
                      <a:lnTo>
                        <a:pt x="3459" y="9284"/>
                      </a:lnTo>
                      <a:lnTo>
                        <a:pt x="5903" y="10259"/>
                      </a:lnTo>
                      <a:lnTo>
                        <a:pt x="8016" y="11631"/>
                      </a:lnTo>
                      <a:lnTo>
                        <a:pt x="8676" y="8710"/>
                      </a:lnTo>
                      <a:lnTo>
                        <a:pt x="10000" y="8128"/>
                      </a:lnTo>
                      <a:lnTo>
                        <a:pt x="8915" y="6759"/>
                      </a:lnTo>
                      <a:lnTo>
                        <a:pt x="8310" y="6622"/>
                      </a:lnTo>
                      <a:cubicBezTo>
                        <a:pt x="8207" y="6039"/>
                        <a:pt x="7790" y="5973"/>
                        <a:pt x="7686" y="539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7" name="Freeform 447"/>
                <p:cNvSpPr>
                  <a:spLocks/>
                </p:cNvSpPr>
                <p:nvPr/>
              </p:nvSpPr>
              <p:spPr bwMode="auto">
                <a:xfrm>
                  <a:off x="6902450" y="3989388"/>
                  <a:ext cx="269875" cy="488950"/>
                </a:xfrm>
                <a:custGeom>
                  <a:avLst/>
                  <a:gdLst>
                    <a:gd name="T0" fmla="*/ 61661990 w 12864"/>
                    <a:gd name="T1" fmla="*/ 0 h 10000"/>
                    <a:gd name="T2" fmla="*/ 48236946 w 12864"/>
                    <a:gd name="T3" fmla="*/ 73483611 h 10000"/>
                    <a:gd name="T4" fmla="*/ 41690569 w 12864"/>
                    <a:gd name="T5" fmla="*/ 93173579 h 10000"/>
                    <a:gd name="T6" fmla="*/ 39619366 w 12864"/>
                    <a:gd name="T7" fmla="*/ 70552551 h 10000"/>
                    <a:gd name="T8" fmla="*/ 17105342 w 12864"/>
                    <a:gd name="T9" fmla="*/ 177087862 h 10000"/>
                    <a:gd name="T10" fmla="*/ 3337878 w 12864"/>
                    <a:gd name="T11" fmla="*/ 316435825 h 10000"/>
                    <a:gd name="T12" fmla="*/ 0 w 12864"/>
                    <a:gd name="T13" fmla="*/ 413360432 h 10000"/>
                    <a:gd name="T14" fmla="*/ 22800976 w 12864"/>
                    <a:gd name="T15" fmla="*/ 632988803 h 10000"/>
                    <a:gd name="T16" fmla="*/ 17678386 w 12864"/>
                    <a:gd name="T17" fmla="*/ 751946328 h 10000"/>
                    <a:gd name="T18" fmla="*/ 43928156 w 12864"/>
                    <a:gd name="T19" fmla="*/ 774916368 h 10000"/>
                    <a:gd name="T20" fmla="*/ 58990009 w 12864"/>
                    <a:gd name="T21" fmla="*/ 770933430 h 10000"/>
                    <a:gd name="T22" fmla="*/ 50603933 w 12864"/>
                    <a:gd name="T23" fmla="*/ 678697022 h 10000"/>
                    <a:gd name="T24" fmla="*/ 56142434 w 12864"/>
                    <a:gd name="T25" fmla="*/ 703778055 h 10000"/>
                    <a:gd name="T26" fmla="*/ 61791830 w 12864"/>
                    <a:gd name="T27" fmla="*/ 838323062 h 10000"/>
                    <a:gd name="T28" fmla="*/ 68310032 w 12864"/>
                    <a:gd name="T29" fmla="*/ 939347759 h 10000"/>
                    <a:gd name="T30" fmla="*/ 69863240 w 12864"/>
                    <a:gd name="T31" fmla="*/ 1171986453 h 10000"/>
                    <a:gd name="T32" fmla="*/ 83279473 w 12864"/>
                    <a:gd name="T33" fmla="*/ 1041192475 h 10000"/>
                    <a:gd name="T34" fmla="*/ 77463712 w 12864"/>
                    <a:gd name="T35" fmla="*/ 812773420 h 10000"/>
                    <a:gd name="T36" fmla="*/ 67986556 w 12864"/>
                    <a:gd name="T37" fmla="*/ 747843842 h 10000"/>
                    <a:gd name="T38" fmla="*/ 72720508 w 12864"/>
                    <a:gd name="T39" fmla="*/ 695924540 h 10000"/>
                    <a:gd name="T40" fmla="*/ 71925212 w 12864"/>
                    <a:gd name="T41" fmla="*/ 652795923 h 10000"/>
                    <a:gd name="T42" fmla="*/ 59295024 w 12864"/>
                    <a:gd name="T43" fmla="*/ 561967642 h 10000"/>
                    <a:gd name="T44" fmla="*/ 65610338 w 12864"/>
                    <a:gd name="T45" fmla="*/ 492820822 h 10000"/>
                    <a:gd name="T46" fmla="*/ 73191887 w 12864"/>
                    <a:gd name="T47" fmla="*/ 491766548 h 10000"/>
                    <a:gd name="T48" fmla="*/ 89548570 w 12864"/>
                    <a:gd name="T49" fmla="*/ 447815517 h 10000"/>
                    <a:gd name="T50" fmla="*/ 95484498 w 12864"/>
                    <a:gd name="T51" fmla="*/ 410195117 h 10000"/>
                    <a:gd name="T52" fmla="*/ 102770284 w 12864"/>
                    <a:gd name="T53" fmla="*/ 351830476 h 10000"/>
                    <a:gd name="T54" fmla="*/ 118941700 w 12864"/>
                    <a:gd name="T55" fmla="*/ 341165449 h 10000"/>
                    <a:gd name="T56" fmla="*/ 113393948 w 12864"/>
                    <a:gd name="T57" fmla="*/ 240492209 h 10000"/>
                    <a:gd name="T58" fmla="*/ 102187569 w 12864"/>
                    <a:gd name="T59" fmla="*/ 202403199 h 10000"/>
                    <a:gd name="T60" fmla="*/ 87921012 w 12864"/>
                    <a:gd name="T61" fmla="*/ 190447247 h 10000"/>
                    <a:gd name="T62" fmla="*/ 71915960 w 12864"/>
                    <a:gd name="T63" fmla="*/ 200526512 h 10000"/>
                    <a:gd name="T64" fmla="*/ 68698230 w 12864"/>
                    <a:gd name="T65" fmla="*/ 206620442 h 10000"/>
                    <a:gd name="T66" fmla="*/ 65610338 w 12864"/>
                    <a:gd name="T67" fmla="*/ 181658958 h 10000"/>
                    <a:gd name="T68" fmla="*/ 72720508 w 12864"/>
                    <a:gd name="T69" fmla="*/ 146967173 h 10000"/>
                    <a:gd name="T70" fmla="*/ 72720508 w 12864"/>
                    <a:gd name="T71" fmla="*/ 56256044 h 10000"/>
                    <a:gd name="T72" fmla="*/ 61661990 w 12864"/>
                    <a:gd name="T73" fmla="*/ 0 h 1000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864" h="10000">
                      <a:moveTo>
                        <a:pt x="6669" y="0"/>
                      </a:moveTo>
                      <a:lnTo>
                        <a:pt x="5217" y="627"/>
                      </a:lnTo>
                      <a:lnTo>
                        <a:pt x="4509" y="795"/>
                      </a:lnTo>
                      <a:lnTo>
                        <a:pt x="4285" y="602"/>
                      </a:lnTo>
                      <a:lnTo>
                        <a:pt x="1850" y="1511"/>
                      </a:lnTo>
                      <a:lnTo>
                        <a:pt x="361" y="2700"/>
                      </a:lnTo>
                      <a:lnTo>
                        <a:pt x="0" y="3527"/>
                      </a:lnTo>
                      <a:lnTo>
                        <a:pt x="2466" y="5401"/>
                      </a:lnTo>
                      <a:lnTo>
                        <a:pt x="1912" y="6416"/>
                      </a:lnTo>
                      <a:cubicBezTo>
                        <a:pt x="2658" y="6304"/>
                        <a:pt x="4006" y="6725"/>
                        <a:pt x="4751" y="6612"/>
                      </a:cubicBezTo>
                      <a:lnTo>
                        <a:pt x="6380" y="6578"/>
                      </a:lnTo>
                      <a:lnTo>
                        <a:pt x="5473" y="5791"/>
                      </a:lnTo>
                      <a:lnTo>
                        <a:pt x="6072" y="6005"/>
                      </a:lnTo>
                      <a:lnTo>
                        <a:pt x="6683" y="7153"/>
                      </a:lnTo>
                      <a:lnTo>
                        <a:pt x="7388" y="8015"/>
                      </a:lnTo>
                      <a:cubicBezTo>
                        <a:pt x="7359" y="8285"/>
                        <a:pt x="7584" y="9729"/>
                        <a:pt x="7556" y="10000"/>
                      </a:cubicBezTo>
                      <a:lnTo>
                        <a:pt x="9007" y="8884"/>
                      </a:lnTo>
                      <a:lnTo>
                        <a:pt x="8378" y="6935"/>
                      </a:lnTo>
                      <a:lnTo>
                        <a:pt x="7353" y="6381"/>
                      </a:lnTo>
                      <a:lnTo>
                        <a:pt x="7865" y="5938"/>
                      </a:lnTo>
                      <a:cubicBezTo>
                        <a:pt x="7836" y="5815"/>
                        <a:pt x="7808" y="5693"/>
                        <a:pt x="7779" y="5570"/>
                      </a:cubicBezTo>
                      <a:lnTo>
                        <a:pt x="6413" y="4795"/>
                      </a:lnTo>
                      <a:lnTo>
                        <a:pt x="7096" y="4205"/>
                      </a:lnTo>
                      <a:lnTo>
                        <a:pt x="7916" y="4196"/>
                      </a:lnTo>
                      <a:lnTo>
                        <a:pt x="9685" y="3821"/>
                      </a:lnTo>
                      <a:cubicBezTo>
                        <a:pt x="9793" y="3687"/>
                        <a:pt x="10219" y="3634"/>
                        <a:pt x="10327" y="3500"/>
                      </a:cubicBezTo>
                      <a:lnTo>
                        <a:pt x="11115" y="3002"/>
                      </a:lnTo>
                      <a:cubicBezTo>
                        <a:pt x="11093" y="2923"/>
                        <a:pt x="12886" y="2990"/>
                        <a:pt x="12864" y="2911"/>
                      </a:cubicBezTo>
                      <a:lnTo>
                        <a:pt x="12264" y="2052"/>
                      </a:lnTo>
                      <a:cubicBezTo>
                        <a:pt x="12238" y="1992"/>
                        <a:pt x="11078" y="1787"/>
                        <a:pt x="11052" y="1727"/>
                      </a:cubicBezTo>
                      <a:cubicBezTo>
                        <a:pt x="11067" y="1385"/>
                        <a:pt x="9494" y="1967"/>
                        <a:pt x="9509" y="1625"/>
                      </a:cubicBezTo>
                      <a:lnTo>
                        <a:pt x="7778" y="1711"/>
                      </a:lnTo>
                      <a:lnTo>
                        <a:pt x="7430" y="1763"/>
                      </a:lnTo>
                      <a:lnTo>
                        <a:pt x="7096" y="1550"/>
                      </a:lnTo>
                      <a:lnTo>
                        <a:pt x="7865" y="1254"/>
                      </a:lnTo>
                      <a:lnTo>
                        <a:pt x="7865" y="480"/>
                      </a:lnTo>
                      <a:lnTo>
                        <a:pt x="666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8" name="Freeform 241"/>
                <p:cNvSpPr>
                  <a:spLocks/>
                </p:cNvSpPr>
                <p:nvPr/>
              </p:nvSpPr>
              <p:spPr bwMode="auto">
                <a:xfrm>
                  <a:off x="6789738" y="3922713"/>
                  <a:ext cx="88900" cy="49212"/>
                </a:xfrm>
                <a:custGeom>
                  <a:avLst/>
                  <a:gdLst>
                    <a:gd name="T0" fmla="*/ 0 w 348468"/>
                    <a:gd name="T1" fmla="*/ 2314 h 191264"/>
                    <a:gd name="T2" fmla="*/ 1695 w 348468"/>
                    <a:gd name="T3" fmla="*/ 3248 h 191264"/>
                    <a:gd name="T4" fmla="*/ 2694 w 348468"/>
                    <a:gd name="T5" fmla="*/ 2759 h 191264"/>
                    <a:gd name="T6" fmla="*/ 3607 w 348468"/>
                    <a:gd name="T7" fmla="*/ 3204 h 191264"/>
                    <a:gd name="T8" fmla="*/ 5389 w 348468"/>
                    <a:gd name="T9" fmla="*/ 2848 h 191264"/>
                    <a:gd name="T10" fmla="*/ 5780 w 348468"/>
                    <a:gd name="T11" fmla="*/ 1780 h 191264"/>
                    <a:gd name="T12" fmla="*/ 4215 w 348468"/>
                    <a:gd name="T13" fmla="*/ 89 h 191264"/>
                    <a:gd name="T14" fmla="*/ 2781 w 348468"/>
                    <a:gd name="T15" fmla="*/ 356 h 191264"/>
                    <a:gd name="T16" fmla="*/ 1912 w 348468"/>
                    <a:gd name="T17" fmla="*/ 0 h 191264"/>
                    <a:gd name="T18" fmla="*/ 478 w 348468"/>
                    <a:gd name="T19" fmla="*/ 1246 h 191264"/>
                    <a:gd name="T20" fmla="*/ 0 w 348468"/>
                    <a:gd name="T21" fmla="*/ 2314 h 19126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8468" h="191264">
                      <a:moveTo>
                        <a:pt x="0" y="136243"/>
                      </a:moveTo>
                      <a:lnTo>
                        <a:pt x="102182" y="191264"/>
                      </a:lnTo>
                      <a:lnTo>
                        <a:pt x="162443" y="162443"/>
                      </a:lnTo>
                      <a:lnTo>
                        <a:pt x="217465" y="188644"/>
                      </a:lnTo>
                      <a:lnTo>
                        <a:pt x="324887" y="167683"/>
                      </a:lnTo>
                      <a:lnTo>
                        <a:pt x="348468" y="104802"/>
                      </a:lnTo>
                      <a:lnTo>
                        <a:pt x="254145" y="5240"/>
                      </a:lnTo>
                      <a:lnTo>
                        <a:pt x="167684" y="20960"/>
                      </a:lnTo>
                      <a:lnTo>
                        <a:pt x="115282" y="0"/>
                      </a:lnTo>
                      <a:lnTo>
                        <a:pt x="28821" y="73361"/>
                      </a:lnTo>
                      <a:lnTo>
                        <a:pt x="0" y="1362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9" name="Freeform 448"/>
                <p:cNvSpPr>
                  <a:spLocks/>
                </p:cNvSpPr>
                <p:nvPr/>
              </p:nvSpPr>
              <p:spPr bwMode="auto">
                <a:xfrm>
                  <a:off x="7129463" y="4565650"/>
                  <a:ext cx="128587" cy="147638"/>
                </a:xfrm>
                <a:custGeom>
                  <a:avLst/>
                  <a:gdLst>
                    <a:gd name="T0" fmla="*/ 0 w 675"/>
                    <a:gd name="T1" fmla="*/ 2147483647 h 773"/>
                    <a:gd name="T2" fmla="*/ 2147483647 w 675"/>
                    <a:gd name="T3" fmla="*/ 2147483647 h 773"/>
                    <a:gd name="T4" fmla="*/ 2147483647 w 675"/>
                    <a:gd name="T5" fmla="*/ 2147483647 h 773"/>
                    <a:gd name="T6" fmla="*/ 2147483647 w 675"/>
                    <a:gd name="T7" fmla="*/ 2147483647 h 773"/>
                    <a:gd name="T8" fmla="*/ 2147483647 w 675"/>
                    <a:gd name="T9" fmla="*/ 2147483647 h 773"/>
                    <a:gd name="T10" fmla="*/ 2147483647 w 675"/>
                    <a:gd name="T11" fmla="*/ 2147483647 h 773"/>
                    <a:gd name="T12" fmla="*/ 2147483647 w 675"/>
                    <a:gd name="T13" fmla="*/ 2147483647 h 773"/>
                    <a:gd name="T14" fmla="*/ 2147483647 w 675"/>
                    <a:gd name="T15" fmla="*/ 2147483647 h 773"/>
                    <a:gd name="T16" fmla="*/ 2147483647 w 675"/>
                    <a:gd name="T17" fmla="*/ 2147483647 h 773"/>
                    <a:gd name="T18" fmla="*/ 2147483647 w 675"/>
                    <a:gd name="T19" fmla="*/ 2147483647 h 773"/>
                    <a:gd name="T20" fmla="*/ 2147483647 w 675"/>
                    <a:gd name="T21" fmla="*/ 2147483647 h 773"/>
                    <a:gd name="T22" fmla="*/ 2147483647 w 675"/>
                    <a:gd name="T23" fmla="*/ 2147483647 h 773"/>
                    <a:gd name="T24" fmla="*/ 2147483647 w 675"/>
                    <a:gd name="T25" fmla="*/ 2147483647 h 773"/>
                    <a:gd name="T26" fmla="*/ 2147483647 w 675"/>
                    <a:gd name="T27" fmla="*/ 0 h 773"/>
                    <a:gd name="T28" fmla="*/ 0 w 675"/>
                    <a:gd name="T29" fmla="*/ 2147483647 h 7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75" h="773">
                      <a:moveTo>
                        <a:pt x="0" y="41"/>
                      </a:moveTo>
                      <a:lnTo>
                        <a:pt x="75" y="339"/>
                      </a:lnTo>
                      <a:lnTo>
                        <a:pt x="273" y="579"/>
                      </a:lnTo>
                      <a:lnTo>
                        <a:pt x="605" y="769"/>
                      </a:lnTo>
                      <a:lnTo>
                        <a:pt x="675" y="773"/>
                      </a:lnTo>
                      <a:lnTo>
                        <a:pt x="563" y="583"/>
                      </a:lnTo>
                      <a:lnTo>
                        <a:pt x="493" y="521"/>
                      </a:lnTo>
                      <a:lnTo>
                        <a:pt x="493" y="269"/>
                      </a:lnTo>
                      <a:lnTo>
                        <a:pt x="323" y="78"/>
                      </a:lnTo>
                      <a:lnTo>
                        <a:pt x="286" y="58"/>
                      </a:lnTo>
                      <a:lnTo>
                        <a:pt x="253" y="111"/>
                      </a:lnTo>
                      <a:lnTo>
                        <a:pt x="141" y="128"/>
                      </a:lnTo>
                      <a:lnTo>
                        <a:pt x="145" y="70"/>
                      </a:lnTo>
                      <a:lnTo>
                        <a:pt x="17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0" name="Freeform 330"/>
                <p:cNvSpPr>
                  <a:spLocks/>
                </p:cNvSpPr>
                <p:nvPr/>
              </p:nvSpPr>
              <p:spPr bwMode="auto">
                <a:xfrm>
                  <a:off x="7164388" y="4108450"/>
                  <a:ext cx="200025" cy="392113"/>
                </a:xfrm>
                <a:custGeom>
                  <a:avLst/>
                  <a:gdLst>
                    <a:gd name="T0" fmla="*/ 2147483647 w 138"/>
                    <a:gd name="T1" fmla="*/ 0 h 271"/>
                    <a:gd name="T2" fmla="*/ 2147483647 w 138"/>
                    <a:gd name="T3" fmla="*/ 0 h 271"/>
                    <a:gd name="T4" fmla="*/ 0 w 138"/>
                    <a:gd name="T5" fmla="*/ 2147483647 h 271"/>
                    <a:gd name="T6" fmla="*/ 2147483647 w 138"/>
                    <a:gd name="T7" fmla="*/ 2147483647 h 271"/>
                    <a:gd name="T8" fmla="*/ 2147483647 w 138"/>
                    <a:gd name="T9" fmla="*/ 2147483647 h 271"/>
                    <a:gd name="T10" fmla="*/ 2147483647 w 138"/>
                    <a:gd name="T11" fmla="*/ 2147483647 h 271"/>
                    <a:gd name="T12" fmla="*/ 2147483647 w 138"/>
                    <a:gd name="T13" fmla="*/ 2147483647 h 271"/>
                    <a:gd name="T14" fmla="*/ 2147483647 w 138"/>
                    <a:gd name="T15" fmla="*/ 2147483647 h 271"/>
                    <a:gd name="T16" fmla="*/ 2147483647 w 138"/>
                    <a:gd name="T17" fmla="*/ 2147483647 h 271"/>
                    <a:gd name="T18" fmla="*/ 2147483647 w 138"/>
                    <a:gd name="T19" fmla="*/ 2147483647 h 271"/>
                    <a:gd name="T20" fmla="*/ 2147483647 w 138"/>
                    <a:gd name="T21" fmla="*/ 2147483647 h 271"/>
                    <a:gd name="T22" fmla="*/ 2147483647 w 138"/>
                    <a:gd name="T23" fmla="*/ 2147483647 h 271"/>
                    <a:gd name="T24" fmla="*/ 2147483647 w 138"/>
                    <a:gd name="T25" fmla="*/ 2147483647 h 271"/>
                    <a:gd name="T26" fmla="*/ 2147483647 w 138"/>
                    <a:gd name="T27" fmla="*/ 2147483647 h 271"/>
                    <a:gd name="T28" fmla="*/ 2147483647 w 138"/>
                    <a:gd name="T29" fmla="*/ 2147483647 h 271"/>
                    <a:gd name="T30" fmla="*/ 2147483647 w 138"/>
                    <a:gd name="T31" fmla="*/ 2147483647 h 271"/>
                    <a:gd name="T32" fmla="*/ 2147483647 w 138"/>
                    <a:gd name="T33" fmla="*/ 2147483647 h 271"/>
                    <a:gd name="T34" fmla="*/ 2147483647 w 138"/>
                    <a:gd name="T35" fmla="*/ 2147483647 h 271"/>
                    <a:gd name="T36" fmla="*/ 2147483647 w 138"/>
                    <a:gd name="T37" fmla="*/ 2147483647 h 271"/>
                    <a:gd name="T38" fmla="*/ 2147483647 w 138"/>
                    <a:gd name="T39" fmla="*/ 2147483647 h 271"/>
                    <a:gd name="T40" fmla="*/ 2147483647 w 138"/>
                    <a:gd name="T41" fmla="*/ 2147483647 h 271"/>
                    <a:gd name="T42" fmla="*/ 2147483647 w 138"/>
                    <a:gd name="T43" fmla="*/ 2147483647 h 271"/>
                    <a:gd name="T44" fmla="*/ 2147483647 w 138"/>
                    <a:gd name="T45" fmla="*/ 2147483647 h 271"/>
                    <a:gd name="T46" fmla="*/ 2147483647 w 138"/>
                    <a:gd name="T47" fmla="*/ 2147483647 h 271"/>
                    <a:gd name="T48" fmla="*/ 2147483647 w 138"/>
                    <a:gd name="T49" fmla="*/ 2147483647 h 271"/>
                    <a:gd name="T50" fmla="*/ 2147483647 w 138"/>
                    <a:gd name="T51" fmla="*/ 2147483647 h 271"/>
                    <a:gd name="T52" fmla="*/ 2147483647 w 138"/>
                    <a:gd name="T53" fmla="*/ 2147483647 h 271"/>
                    <a:gd name="T54" fmla="*/ 2147483647 w 138"/>
                    <a:gd name="T55" fmla="*/ 2147483647 h 271"/>
                    <a:gd name="T56" fmla="*/ 2147483647 w 138"/>
                    <a:gd name="T57" fmla="*/ 0 h 27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38" h="271">
                      <a:moveTo>
                        <a:pt x="66" y="0"/>
                      </a:move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8" y="42"/>
                      </a:lnTo>
                      <a:lnTo>
                        <a:pt x="36" y="48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54" y="96"/>
                      </a:lnTo>
                      <a:lnTo>
                        <a:pt x="78" y="126"/>
                      </a:lnTo>
                      <a:lnTo>
                        <a:pt x="96" y="144"/>
                      </a:lnTo>
                      <a:lnTo>
                        <a:pt x="96" y="175"/>
                      </a:lnTo>
                      <a:lnTo>
                        <a:pt x="96" y="211"/>
                      </a:lnTo>
                      <a:lnTo>
                        <a:pt x="78" y="223"/>
                      </a:lnTo>
                      <a:lnTo>
                        <a:pt x="60" y="229"/>
                      </a:lnTo>
                      <a:lnTo>
                        <a:pt x="54" y="241"/>
                      </a:lnTo>
                      <a:lnTo>
                        <a:pt x="42" y="247"/>
                      </a:lnTo>
                      <a:lnTo>
                        <a:pt x="48" y="253"/>
                      </a:lnTo>
                      <a:lnTo>
                        <a:pt x="66" y="271"/>
                      </a:lnTo>
                      <a:lnTo>
                        <a:pt x="108" y="241"/>
                      </a:lnTo>
                      <a:lnTo>
                        <a:pt x="138" y="211"/>
                      </a:lnTo>
                      <a:lnTo>
                        <a:pt x="114" y="132"/>
                      </a:lnTo>
                      <a:lnTo>
                        <a:pt x="102" y="114"/>
                      </a:lnTo>
                      <a:lnTo>
                        <a:pt x="78" y="84"/>
                      </a:lnTo>
                      <a:lnTo>
                        <a:pt x="66" y="60"/>
                      </a:lnTo>
                      <a:lnTo>
                        <a:pt x="78" y="48"/>
                      </a:lnTo>
                      <a:lnTo>
                        <a:pt x="96" y="36"/>
                      </a:lnTo>
                      <a:lnTo>
                        <a:pt x="90" y="1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1" name="Freeform 446"/>
                <p:cNvSpPr>
                  <a:spLocks/>
                </p:cNvSpPr>
                <p:nvPr/>
              </p:nvSpPr>
              <p:spPr bwMode="auto">
                <a:xfrm>
                  <a:off x="7035800" y="4173538"/>
                  <a:ext cx="222250" cy="400050"/>
                </a:xfrm>
                <a:custGeom>
                  <a:avLst/>
                  <a:gdLst>
                    <a:gd name="T0" fmla="*/ 2147483647 w 107"/>
                    <a:gd name="T1" fmla="*/ 2147483647 h 190"/>
                    <a:gd name="T2" fmla="*/ 0 w 107"/>
                    <a:gd name="T3" fmla="*/ 2147483647 h 190"/>
                    <a:gd name="T4" fmla="*/ 2147483647 w 107"/>
                    <a:gd name="T5" fmla="*/ 2147483647 h 190"/>
                    <a:gd name="T6" fmla="*/ 2147483647 w 107"/>
                    <a:gd name="T7" fmla="*/ 2147483647 h 190"/>
                    <a:gd name="T8" fmla="*/ 2147483647 w 107"/>
                    <a:gd name="T9" fmla="*/ 2147483647 h 190"/>
                    <a:gd name="T10" fmla="*/ 2147483647 w 107"/>
                    <a:gd name="T11" fmla="*/ 2147483647 h 190"/>
                    <a:gd name="T12" fmla="*/ 2147483647 w 107"/>
                    <a:gd name="T13" fmla="*/ 2147483647 h 190"/>
                    <a:gd name="T14" fmla="*/ 2147483647 w 107"/>
                    <a:gd name="T15" fmla="*/ 2147483647 h 190"/>
                    <a:gd name="T16" fmla="*/ 2147483647 w 107"/>
                    <a:gd name="T17" fmla="*/ 2147483647 h 190"/>
                    <a:gd name="T18" fmla="*/ 2147483647 w 107"/>
                    <a:gd name="T19" fmla="*/ 2147483647 h 190"/>
                    <a:gd name="T20" fmla="*/ 2147483647 w 107"/>
                    <a:gd name="T21" fmla="*/ 2147483647 h 190"/>
                    <a:gd name="T22" fmla="*/ 2147483647 w 107"/>
                    <a:gd name="T23" fmla="*/ 2147483647 h 190"/>
                    <a:gd name="T24" fmla="*/ 2147483647 w 107"/>
                    <a:gd name="T25" fmla="*/ 2147483647 h 190"/>
                    <a:gd name="T26" fmla="*/ 2147483647 w 107"/>
                    <a:gd name="T27" fmla="*/ 2147483647 h 190"/>
                    <a:gd name="T28" fmla="*/ 2147483647 w 107"/>
                    <a:gd name="T29" fmla="*/ 2147483647 h 190"/>
                    <a:gd name="T30" fmla="*/ 2147483647 w 107"/>
                    <a:gd name="T31" fmla="*/ 2147483647 h 190"/>
                    <a:gd name="T32" fmla="*/ 2147483647 w 107"/>
                    <a:gd name="T33" fmla="*/ 2147483647 h 190"/>
                    <a:gd name="T34" fmla="*/ 2147483647 w 107"/>
                    <a:gd name="T35" fmla="*/ 2147483647 h 190"/>
                    <a:gd name="T36" fmla="*/ 2147483647 w 107"/>
                    <a:gd name="T37" fmla="*/ 2147483647 h 190"/>
                    <a:gd name="T38" fmla="*/ 2147483647 w 107"/>
                    <a:gd name="T39" fmla="*/ 2147483647 h 190"/>
                    <a:gd name="T40" fmla="*/ 2147483647 w 107"/>
                    <a:gd name="T41" fmla="*/ 2147483647 h 190"/>
                    <a:gd name="T42" fmla="*/ 2147483647 w 107"/>
                    <a:gd name="T43" fmla="*/ 2147483647 h 190"/>
                    <a:gd name="T44" fmla="*/ 2147483647 w 107"/>
                    <a:gd name="T45" fmla="*/ 2147483647 h 190"/>
                    <a:gd name="T46" fmla="*/ 2147483647 w 107"/>
                    <a:gd name="T47" fmla="*/ 2147483647 h 190"/>
                    <a:gd name="T48" fmla="*/ 2147483647 w 107"/>
                    <a:gd name="T49" fmla="*/ 2147483647 h 190"/>
                    <a:gd name="T50" fmla="*/ 2147483647 w 107"/>
                    <a:gd name="T51" fmla="*/ 2147483647 h 190"/>
                    <a:gd name="T52" fmla="*/ 2147483647 w 107"/>
                    <a:gd name="T53" fmla="*/ 2147483647 h 190"/>
                    <a:gd name="T54" fmla="*/ 2147483647 w 107"/>
                    <a:gd name="T55" fmla="*/ 2147483647 h 190"/>
                    <a:gd name="T56" fmla="*/ 2147483647 w 107"/>
                    <a:gd name="T57" fmla="*/ 2147483647 h 190"/>
                    <a:gd name="T58" fmla="*/ 2147483647 w 107"/>
                    <a:gd name="T59" fmla="*/ 0 h 190"/>
                    <a:gd name="T60" fmla="*/ 2147483647 w 107"/>
                    <a:gd name="T61" fmla="*/ 2147483647 h 19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7" h="190">
                      <a:moveTo>
                        <a:pt x="7" y="9"/>
                      </a:moveTo>
                      <a:lnTo>
                        <a:pt x="0" y="23"/>
                      </a:lnTo>
                      <a:lnTo>
                        <a:pt x="15" y="47"/>
                      </a:lnTo>
                      <a:lnTo>
                        <a:pt x="15" y="60"/>
                      </a:lnTo>
                      <a:lnTo>
                        <a:pt x="22" y="78"/>
                      </a:lnTo>
                      <a:lnTo>
                        <a:pt x="19" y="93"/>
                      </a:lnTo>
                      <a:lnTo>
                        <a:pt x="23" y="110"/>
                      </a:lnTo>
                      <a:lnTo>
                        <a:pt x="26" y="118"/>
                      </a:lnTo>
                      <a:lnTo>
                        <a:pt x="19" y="126"/>
                      </a:lnTo>
                      <a:lnTo>
                        <a:pt x="13" y="159"/>
                      </a:lnTo>
                      <a:lnTo>
                        <a:pt x="33" y="182"/>
                      </a:lnTo>
                      <a:lnTo>
                        <a:pt x="34" y="178"/>
                      </a:lnTo>
                      <a:lnTo>
                        <a:pt x="46" y="185"/>
                      </a:lnTo>
                      <a:lnTo>
                        <a:pt x="46" y="190"/>
                      </a:lnTo>
                      <a:lnTo>
                        <a:pt x="56" y="188"/>
                      </a:lnTo>
                      <a:lnTo>
                        <a:pt x="59" y="184"/>
                      </a:lnTo>
                      <a:lnTo>
                        <a:pt x="43" y="174"/>
                      </a:lnTo>
                      <a:lnTo>
                        <a:pt x="27" y="149"/>
                      </a:lnTo>
                      <a:lnTo>
                        <a:pt x="19" y="138"/>
                      </a:lnTo>
                      <a:lnTo>
                        <a:pt x="32" y="113"/>
                      </a:lnTo>
                      <a:lnTo>
                        <a:pt x="57" y="108"/>
                      </a:lnTo>
                      <a:lnTo>
                        <a:pt x="70" y="119"/>
                      </a:lnTo>
                      <a:lnTo>
                        <a:pt x="63" y="97"/>
                      </a:lnTo>
                      <a:lnTo>
                        <a:pt x="72" y="87"/>
                      </a:lnTo>
                      <a:lnTo>
                        <a:pt x="101" y="87"/>
                      </a:lnTo>
                      <a:lnTo>
                        <a:pt x="107" y="73"/>
                      </a:lnTo>
                      <a:lnTo>
                        <a:pt x="95" y="50"/>
                      </a:lnTo>
                      <a:lnTo>
                        <a:pt x="85" y="37"/>
                      </a:lnTo>
                      <a:lnTo>
                        <a:pt x="48" y="27"/>
                      </a:lnTo>
                      <a:lnTo>
                        <a:pt x="36" y="0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2" name="Freeform 329"/>
                <p:cNvSpPr>
                  <a:spLocks/>
                </p:cNvSpPr>
                <p:nvPr/>
              </p:nvSpPr>
              <p:spPr bwMode="auto">
                <a:xfrm>
                  <a:off x="7102475" y="4133850"/>
                  <a:ext cx="211138" cy="230188"/>
                </a:xfrm>
                <a:custGeom>
                  <a:avLst/>
                  <a:gdLst>
                    <a:gd name="T0" fmla="*/ 1557099446 w 10000"/>
                    <a:gd name="T1" fmla="*/ 2147483647 h 10000"/>
                    <a:gd name="T2" fmla="*/ 1795553424 w 10000"/>
                    <a:gd name="T3" fmla="*/ 2147483647 h 10000"/>
                    <a:gd name="T4" fmla="*/ 1795553424 w 10000"/>
                    <a:gd name="T5" fmla="*/ 2019481425 h 10000"/>
                    <a:gd name="T6" fmla="*/ 1561415592 w 10000"/>
                    <a:gd name="T7" fmla="*/ 1716105542 h 10000"/>
                    <a:gd name="T8" fmla="*/ 1249166454 w 10000"/>
                    <a:gd name="T9" fmla="*/ 1211740132 h 10000"/>
                    <a:gd name="T10" fmla="*/ 1014850316 w 10000"/>
                    <a:gd name="T11" fmla="*/ 806974560 h 10000"/>
                    <a:gd name="T12" fmla="*/ 1092952268 w 10000"/>
                    <a:gd name="T13" fmla="*/ 605742369 h 10000"/>
                    <a:gd name="T14" fmla="*/ 1014850316 w 10000"/>
                    <a:gd name="T15" fmla="*/ 403998332 h 10000"/>
                    <a:gd name="T16" fmla="*/ 780703130 w 10000"/>
                    <a:gd name="T17" fmla="*/ 302621350 h 10000"/>
                    <a:gd name="T18" fmla="*/ 624489387 w 10000"/>
                    <a:gd name="T19" fmla="*/ 0 h 10000"/>
                    <a:gd name="T20" fmla="*/ 546386970 w 10000"/>
                    <a:gd name="T21" fmla="*/ 0 h 10000"/>
                    <a:gd name="T22" fmla="*/ 156213743 w 10000"/>
                    <a:gd name="T23" fmla="*/ 100622449 h 10000"/>
                    <a:gd name="T24" fmla="*/ 0 w 10000"/>
                    <a:gd name="T25" fmla="*/ 403998332 h 10000"/>
                    <a:gd name="T26" fmla="*/ 78102417 w 10000"/>
                    <a:gd name="T27" fmla="*/ 605742369 h 10000"/>
                    <a:gd name="T28" fmla="*/ 156213743 w 10000"/>
                    <a:gd name="T29" fmla="*/ 1211740132 h 10000"/>
                    <a:gd name="T30" fmla="*/ 702600713 w 10000"/>
                    <a:gd name="T31" fmla="*/ 1211740132 h 10000"/>
                    <a:gd name="T32" fmla="*/ 936738546 w 10000"/>
                    <a:gd name="T33" fmla="*/ 1312362604 h 10000"/>
                    <a:gd name="T34" fmla="*/ 1327090100 w 10000"/>
                    <a:gd name="T35" fmla="*/ 2120103874 h 10000"/>
                    <a:gd name="T36" fmla="*/ 1249166454 w 10000"/>
                    <a:gd name="T37" fmla="*/ 2147483647 h 10000"/>
                    <a:gd name="T38" fmla="*/ 1557099446 w 10000"/>
                    <a:gd name="T39" fmla="*/ 2147483647 h 1000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0000" h="10000">
                      <a:moveTo>
                        <a:pt x="8672" y="9830"/>
                      </a:moveTo>
                      <a:lnTo>
                        <a:pt x="10000" y="10000"/>
                      </a:lnTo>
                      <a:lnTo>
                        <a:pt x="10000" y="7948"/>
                      </a:lnTo>
                      <a:lnTo>
                        <a:pt x="8696" y="6754"/>
                      </a:lnTo>
                      <a:lnTo>
                        <a:pt x="6957" y="4769"/>
                      </a:lnTo>
                      <a:lnTo>
                        <a:pt x="5652" y="3176"/>
                      </a:lnTo>
                      <a:lnTo>
                        <a:pt x="6087" y="2384"/>
                      </a:lnTo>
                      <a:lnTo>
                        <a:pt x="5652" y="1590"/>
                      </a:lnTo>
                      <a:lnTo>
                        <a:pt x="4348" y="1191"/>
                      </a:lnTo>
                      <a:lnTo>
                        <a:pt x="3478" y="0"/>
                      </a:lnTo>
                      <a:lnTo>
                        <a:pt x="3043" y="0"/>
                      </a:lnTo>
                      <a:lnTo>
                        <a:pt x="870" y="396"/>
                      </a:lnTo>
                      <a:lnTo>
                        <a:pt x="0" y="1590"/>
                      </a:lnTo>
                      <a:lnTo>
                        <a:pt x="435" y="2384"/>
                      </a:lnTo>
                      <a:lnTo>
                        <a:pt x="870" y="4769"/>
                      </a:lnTo>
                      <a:lnTo>
                        <a:pt x="3913" y="4769"/>
                      </a:lnTo>
                      <a:lnTo>
                        <a:pt x="5217" y="5165"/>
                      </a:lnTo>
                      <a:lnTo>
                        <a:pt x="7391" y="8344"/>
                      </a:lnTo>
                      <a:lnTo>
                        <a:pt x="6957" y="9602"/>
                      </a:lnTo>
                      <a:lnTo>
                        <a:pt x="8672" y="98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3" name="Freeform 329"/>
                <p:cNvSpPr>
                  <a:spLocks/>
                </p:cNvSpPr>
                <p:nvPr/>
              </p:nvSpPr>
              <p:spPr bwMode="auto">
                <a:xfrm>
                  <a:off x="7165975" y="4348163"/>
                  <a:ext cx="147638" cy="117475"/>
                </a:xfrm>
                <a:custGeom>
                  <a:avLst/>
                  <a:gdLst>
                    <a:gd name="T0" fmla="*/ 348872861 w 10000"/>
                    <a:gd name="T1" fmla="*/ 27209600 h 6448"/>
                    <a:gd name="T2" fmla="*/ 315095383 w 10000"/>
                    <a:gd name="T3" fmla="*/ 15074732 h 6448"/>
                    <a:gd name="T4" fmla="*/ 240533365 w 10000"/>
                    <a:gd name="T5" fmla="*/ 0 h 6448"/>
                    <a:gd name="T6" fmla="*/ 80162754 w 10000"/>
                    <a:gd name="T7" fmla="*/ 50172884 h 6448"/>
                    <a:gd name="T8" fmla="*/ 0 w 10000"/>
                    <a:gd name="T9" fmla="*/ 150615594 h 6448"/>
                    <a:gd name="T10" fmla="*/ 0 w 10000"/>
                    <a:gd name="T11" fmla="*/ 351307147 h 6448"/>
                    <a:gd name="T12" fmla="*/ 133606765 w 10000"/>
                    <a:gd name="T13" fmla="*/ 601966131 h 6448"/>
                    <a:gd name="T14" fmla="*/ 187047513 w 10000"/>
                    <a:gd name="T15" fmla="*/ 652241915 h 6448"/>
                    <a:gd name="T16" fmla="*/ 240533365 w 10000"/>
                    <a:gd name="T17" fmla="*/ 601966131 h 6448"/>
                    <a:gd name="T18" fmla="*/ 267168619 w 10000"/>
                    <a:gd name="T19" fmla="*/ 501626339 h 6448"/>
                    <a:gd name="T20" fmla="*/ 347418124 w 10000"/>
                    <a:gd name="T21" fmla="*/ 451756161 h 6448"/>
                    <a:gd name="T22" fmla="*/ 427539023 w 10000"/>
                    <a:gd name="T23" fmla="*/ 351307147 h 6448"/>
                    <a:gd name="T24" fmla="*/ 427539023 w 10000"/>
                    <a:gd name="T25" fmla="*/ 50172884 h 6448"/>
                    <a:gd name="T26" fmla="*/ 348872861 w 10000"/>
                    <a:gd name="T27" fmla="*/ 27209600 h 64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000" h="6448">
                      <a:moveTo>
                        <a:pt x="8160" y="269"/>
                      </a:moveTo>
                      <a:cubicBezTo>
                        <a:pt x="7722" y="211"/>
                        <a:pt x="7792" y="194"/>
                        <a:pt x="7370" y="149"/>
                      </a:cubicBezTo>
                      <a:lnTo>
                        <a:pt x="5626" y="0"/>
                      </a:lnTo>
                      <a:lnTo>
                        <a:pt x="1875" y="496"/>
                      </a:lnTo>
                      <a:lnTo>
                        <a:pt x="0" y="1489"/>
                      </a:lnTo>
                      <a:lnTo>
                        <a:pt x="0" y="3473"/>
                      </a:lnTo>
                      <a:lnTo>
                        <a:pt x="3125" y="5951"/>
                      </a:lnTo>
                      <a:lnTo>
                        <a:pt x="4375" y="6448"/>
                      </a:lnTo>
                      <a:lnTo>
                        <a:pt x="5626" y="5951"/>
                      </a:lnTo>
                      <a:lnTo>
                        <a:pt x="6249" y="4959"/>
                      </a:lnTo>
                      <a:lnTo>
                        <a:pt x="8126" y="4466"/>
                      </a:lnTo>
                      <a:lnTo>
                        <a:pt x="10000" y="3473"/>
                      </a:lnTo>
                      <a:lnTo>
                        <a:pt x="10000" y="496"/>
                      </a:lnTo>
                      <a:lnTo>
                        <a:pt x="8160" y="2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" name="Freeform 1"/>
              <p:cNvSpPr/>
              <p:nvPr/>
            </p:nvSpPr>
            <p:spPr>
              <a:xfrm>
                <a:off x="17328558" y="8531748"/>
                <a:ext cx="349469" cy="536964"/>
              </a:xfrm>
              <a:custGeom>
                <a:avLst/>
                <a:gdLst>
                  <a:gd name="connsiteX0" fmla="*/ 119331 w 349469"/>
                  <a:gd name="connsiteY0" fmla="*/ 8523 h 511394"/>
                  <a:gd name="connsiteX1" fmla="*/ 119331 w 349469"/>
                  <a:gd name="connsiteY1" fmla="*/ 102279 h 511394"/>
                  <a:gd name="connsiteX2" fmla="*/ 0 w 349469"/>
                  <a:gd name="connsiteY2" fmla="*/ 375022 h 511394"/>
                  <a:gd name="connsiteX3" fmla="*/ 17048 w 349469"/>
                  <a:gd name="connsiteY3" fmla="*/ 511394 h 511394"/>
                  <a:gd name="connsiteX4" fmla="*/ 17048 w 349469"/>
                  <a:gd name="connsiteY4" fmla="*/ 511394 h 511394"/>
                  <a:gd name="connsiteX5" fmla="*/ 110808 w 349469"/>
                  <a:gd name="connsiteY5" fmla="*/ 434684 h 511394"/>
                  <a:gd name="connsiteX6" fmla="*/ 93760 w 349469"/>
                  <a:gd name="connsiteY6" fmla="*/ 323883 h 511394"/>
                  <a:gd name="connsiteX7" fmla="*/ 170473 w 349469"/>
                  <a:gd name="connsiteY7" fmla="*/ 298313 h 511394"/>
                  <a:gd name="connsiteX8" fmla="*/ 213091 w 349469"/>
                  <a:gd name="connsiteY8" fmla="*/ 409115 h 511394"/>
                  <a:gd name="connsiteX9" fmla="*/ 298328 w 349469"/>
                  <a:gd name="connsiteY9" fmla="*/ 400592 h 511394"/>
                  <a:gd name="connsiteX10" fmla="*/ 315375 w 349469"/>
                  <a:gd name="connsiteY10" fmla="*/ 306836 h 511394"/>
                  <a:gd name="connsiteX11" fmla="*/ 298328 w 349469"/>
                  <a:gd name="connsiteY11" fmla="*/ 178988 h 511394"/>
                  <a:gd name="connsiteX12" fmla="*/ 349469 w 349469"/>
                  <a:gd name="connsiteY12" fmla="*/ 102279 h 511394"/>
                  <a:gd name="connsiteX13" fmla="*/ 349469 w 349469"/>
                  <a:gd name="connsiteY13" fmla="*/ 102279 h 511394"/>
                  <a:gd name="connsiteX14" fmla="*/ 289804 w 349469"/>
                  <a:gd name="connsiteY14" fmla="*/ 0 h 511394"/>
                  <a:gd name="connsiteX15" fmla="*/ 119331 w 349469"/>
                  <a:gd name="connsiteY15" fmla="*/ 8523 h 511394"/>
                  <a:gd name="connsiteX0" fmla="*/ 119331 w 349469"/>
                  <a:gd name="connsiteY0" fmla="*/ 34093 h 536964"/>
                  <a:gd name="connsiteX1" fmla="*/ 119331 w 349469"/>
                  <a:gd name="connsiteY1" fmla="*/ 127849 h 536964"/>
                  <a:gd name="connsiteX2" fmla="*/ 0 w 349469"/>
                  <a:gd name="connsiteY2" fmla="*/ 400592 h 536964"/>
                  <a:gd name="connsiteX3" fmla="*/ 17048 w 349469"/>
                  <a:gd name="connsiteY3" fmla="*/ 536964 h 536964"/>
                  <a:gd name="connsiteX4" fmla="*/ 17048 w 349469"/>
                  <a:gd name="connsiteY4" fmla="*/ 536964 h 536964"/>
                  <a:gd name="connsiteX5" fmla="*/ 110808 w 349469"/>
                  <a:gd name="connsiteY5" fmla="*/ 460254 h 536964"/>
                  <a:gd name="connsiteX6" fmla="*/ 93760 w 349469"/>
                  <a:gd name="connsiteY6" fmla="*/ 349453 h 536964"/>
                  <a:gd name="connsiteX7" fmla="*/ 170473 w 349469"/>
                  <a:gd name="connsiteY7" fmla="*/ 323883 h 536964"/>
                  <a:gd name="connsiteX8" fmla="*/ 213091 w 349469"/>
                  <a:gd name="connsiteY8" fmla="*/ 434685 h 536964"/>
                  <a:gd name="connsiteX9" fmla="*/ 298328 w 349469"/>
                  <a:gd name="connsiteY9" fmla="*/ 426162 h 536964"/>
                  <a:gd name="connsiteX10" fmla="*/ 315375 w 349469"/>
                  <a:gd name="connsiteY10" fmla="*/ 332406 h 536964"/>
                  <a:gd name="connsiteX11" fmla="*/ 298328 w 349469"/>
                  <a:gd name="connsiteY11" fmla="*/ 204558 h 536964"/>
                  <a:gd name="connsiteX12" fmla="*/ 349469 w 349469"/>
                  <a:gd name="connsiteY12" fmla="*/ 127849 h 536964"/>
                  <a:gd name="connsiteX13" fmla="*/ 349469 w 349469"/>
                  <a:gd name="connsiteY13" fmla="*/ 127849 h 536964"/>
                  <a:gd name="connsiteX14" fmla="*/ 332422 w 349469"/>
                  <a:gd name="connsiteY14" fmla="*/ 0 h 536964"/>
                  <a:gd name="connsiteX15" fmla="*/ 119331 w 349469"/>
                  <a:gd name="connsiteY15" fmla="*/ 34093 h 53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9469" h="536964">
                    <a:moveTo>
                      <a:pt x="119331" y="34093"/>
                    </a:moveTo>
                    <a:lnTo>
                      <a:pt x="119331" y="127849"/>
                    </a:lnTo>
                    <a:lnTo>
                      <a:pt x="0" y="400592"/>
                    </a:lnTo>
                    <a:lnTo>
                      <a:pt x="17048" y="536964"/>
                    </a:lnTo>
                    <a:lnTo>
                      <a:pt x="17048" y="536964"/>
                    </a:lnTo>
                    <a:lnTo>
                      <a:pt x="110808" y="460254"/>
                    </a:lnTo>
                    <a:lnTo>
                      <a:pt x="93760" y="349453"/>
                    </a:lnTo>
                    <a:lnTo>
                      <a:pt x="170473" y="323883"/>
                    </a:lnTo>
                    <a:lnTo>
                      <a:pt x="213091" y="434685"/>
                    </a:lnTo>
                    <a:lnTo>
                      <a:pt x="298328" y="426162"/>
                    </a:lnTo>
                    <a:lnTo>
                      <a:pt x="315375" y="332406"/>
                    </a:lnTo>
                    <a:lnTo>
                      <a:pt x="298328" y="204558"/>
                    </a:lnTo>
                    <a:lnTo>
                      <a:pt x="349469" y="127849"/>
                    </a:lnTo>
                    <a:lnTo>
                      <a:pt x="349469" y="127849"/>
                    </a:lnTo>
                    <a:lnTo>
                      <a:pt x="332422" y="0"/>
                    </a:lnTo>
                    <a:lnTo>
                      <a:pt x="119331" y="34093"/>
                    </a:lnTo>
                    <a:close/>
                  </a:path>
                </a:pathLst>
              </a:custGeom>
              <a:grpFill/>
              <a:ln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9686925" y="1565275"/>
              <a:ext cx="1091443" cy="641729"/>
              <a:chOff x="9686925" y="1565275"/>
              <a:chExt cx="1091443" cy="641729"/>
            </a:xfrm>
          </p:grpSpPr>
          <p:sp>
            <p:nvSpPr>
              <p:cNvPr id="8" name="Freeform 7"/>
              <p:cNvSpPr/>
              <p:nvPr/>
            </p:nvSpPr>
            <p:spPr>
              <a:xfrm>
                <a:off x="10724060" y="2122823"/>
                <a:ext cx="54308" cy="84181"/>
              </a:xfrm>
              <a:custGeom>
                <a:avLst/>
                <a:gdLst>
                  <a:gd name="connsiteX0" fmla="*/ 0 w 73197"/>
                  <a:gd name="connsiteY0" fmla="*/ 95161 h 113461"/>
                  <a:gd name="connsiteX1" fmla="*/ 29279 w 73197"/>
                  <a:gd name="connsiteY1" fmla="*/ 113461 h 113461"/>
                  <a:gd name="connsiteX2" fmla="*/ 29279 w 73197"/>
                  <a:gd name="connsiteY2" fmla="*/ 113461 h 113461"/>
                  <a:gd name="connsiteX3" fmla="*/ 73197 w 73197"/>
                  <a:gd name="connsiteY3" fmla="*/ 51240 h 113461"/>
                  <a:gd name="connsiteX4" fmla="*/ 58558 w 73197"/>
                  <a:gd name="connsiteY4" fmla="*/ 0 h 113461"/>
                  <a:gd name="connsiteX5" fmla="*/ 7320 w 73197"/>
                  <a:gd name="connsiteY5" fmla="*/ 18300 h 113461"/>
                  <a:gd name="connsiteX6" fmla="*/ 0 w 73197"/>
                  <a:gd name="connsiteY6" fmla="*/ 95161 h 113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197" h="113461">
                    <a:moveTo>
                      <a:pt x="0" y="95161"/>
                    </a:moveTo>
                    <a:lnTo>
                      <a:pt x="29279" y="113461"/>
                    </a:lnTo>
                    <a:lnTo>
                      <a:pt x="29279" y="113461"/>
                    </a:lnTo>
                    <a:lnTo>
                      <a:pt x="73197" y="51240"/>
                    </a:lnTo>
                    <a:lnTo>
                      <a:pt x="58558" y="0"/>
                    </a:lnTo>
                    <a:lnTo>
                      <a:pt x="7320" y="18300"/>
                    </a:lnTo>
                    <a:lnTo>
                      <a:pt x="0" y="95161"/>
                    </a:lnTo>
                    <a:close/>
                  </a:path>
                </a:pathLst>
              </a:custGeom>
              <a:solidFill>
                <a:srgbClr val="DC452D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" name="Freeform 11"/>
              <p:cNvSpPr>
                <a:spLocks noChangeAspect="1"/>
              </p:cNvSpPr>
              <p:nvPr/>
            </p:nvSpPr>
            <p:spPr>
              <a:xfrm>
                <a:off x="10678653" y="2087828"/>
                <a:ext cx="27430" cy="50640"/>
              </a:xfrm>
              <a:custGeom>
                <a:avLst/>
                <a:gdLst>
                  <a:gd name="connsiteX0" fmla="*/ 60934 w 166766"/>
                  <a:gd name="connsiteY0" fmla="*/ 0 h 307883"/>
                  <a:gd name="connsiteX1" fmla="*/ 22449 w 166766"/>
                  <a:gd name="connsiteY1" fmla="*/ 86592 h 307883"/>
                  <a:gd name="connsiteX2" fmla="*/ 0 w 166766"/>
                  <a:gd name="connsiteY2" fmla="*/ 179598 h 307883"/>
                  <a:gd name="connsiteX3" fmla="*/ 35277 w 166766"/>
                  <a:gd name="connsiteY3" fmla="*/ 256569 h 307883"/>
                  <a:gd name="connsiteX4" fmla="*/ 70555 w 166766"/>
                  <a:gd name="connsiteY4" fmla="*/ 307883 h 307883"/>
                  <a:gd name="connsiteX5" fmla="*/ 115454 w 166766"/>
                  <a:gd name="connsiteY5" fmla="*/ 307883 h 307883"/>
                  <a:gd name="connsiteX6" fmla="*/ 153938 w 166766"/>
                  <a:gd name="connsiteY6" fmla="*/ 211670 h 307883"/>
                  <a:gd name="connsiteX7" fmla="*/ 166766 w 166766"/>
                  <a:gd name="connsiteY7" fmla="*/ 118663 h 307883"/>
                  <a:gd name="connsiteX8" fmla="*/ 121868 w 166766"/>
                  <a:gd name="connsiteY8" fmla="*/ 48107 h 307883"/>
                  <a:gd name="connsiteX9" fmla="*/ 60934 w 166766"/>
                  <a:gd name="connsiteY9" fmla="*/ 0 h 30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766" h="307883">
                    <a:moveTo>
                      <a:pt x="60934" y="0"/>
                    </a:moveTo>
                    <a:lnTo>
                      <a:pt x="22449" y="86592"/>
                    </a:lnTo>
                    <a:lnTo>
                      <a:pt x="0" y="179598"/>
                    </a:lnTo>
                    <a:lnTo>
                      <a:pt x="35277" y="256569"/>
                    </a:lnTo>
                    <a:lnTo>
                      <a:pt x="70555" y="307883"/>
                    </a:lnTo>
                    <a:lnTo>
                      <a:pt x="115454" y="307883"/>
                    </a:lnTo>
                    <a:lnTo>
                      <a:pt x="153938" y="211670"/>
                    </a:lnTo>
                    <a:lnTo>
                      <a:pt x="166766" y="118663"/>
                    </a:lnTo>
                    <a:lnTo>
                      <a:pt x="121868" y="48107"/>
                    </a:lnTo>
                    <a:lnTo>
                      <a:pt x="60934" y="0"/>
                    </a:lnTo>
                    <a:close/>
                  </a:path>
                </a:pathLst>
              </a:custGeom>
              <a:solidFill>
                <a:srgbClr val="DC452D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10490200" y="1844676"/>
                <a:ext cx="79375" cy="107950"/>
              </a:xfrm>
              <a:custGeom>
                <a:avLst/>
                <a:gdLst>
                  <a:gd name="connsiteX0" fmla="*/ 60325 w 79375"/>
                  <a:gd name="connsiteY0" fmla="*/ 104775 h 104775"/>
                  <a:gd name="connsiteX1" fmla="*/ 38100 w 79375"/>
                  <a:gd name="connsiteY1" fmla="*/ 66675 h 104775"/>
                  <a:gd name="connsiteX2" fmla="*/ 79375 w 79375"/>
                  <a:gd name="connsiteY2" fmla="*/ 47625 h 104775"/>
                  <a:gd name="connsiteX3" fmla="*/ 57150 w 79375"/>
                  <a:gd name="connsiteY3" fmla="*/ 0 h 104775"/>
                  <a:gd name="connsiteX4" fmla="*/ 0 w 79375"/>
                  <a:gd name="connsiteY4" fmla="*/ 22225 h 104775"/>
                  <a:gd name="connsiteX5" fmla="*/ 0 w 79375"/>
                  <a:gd name="connsiteY5" fmla="*/ 73025 h 104775"/>
                  <a:gd name="connsiteX6" fmla="*/ 60325 w 79375"/>
                  <a:gd name="connsiteY6" fmla="*/ 104775 h 104775"/>
                  <a:gd name="connsiteX0" fmla="*/ 60325 w 79375"/>
                  <a:gd name="connsiteY0" fmla="*/ 104775 h 107950"/>
                  <a:gd name="connsiteX1" fmla="*/ 38100 w 79375"/>
                  <a:gd name="connsiteY1" fmla="*/ 66675 h 107950"/>
                  <a:gd name="connsiteX2" fmla="*/ 79375 w 79375"/>
                  <a:gd name="connsiteY2" fmla="*/ 47625 h 107950"/>
                  <a:gd name="connsiteX3" fmla="*/ 57150 w 79375"/>
                  <a:gd name="connsiteY3" fmla="*/ 0 h 107950"/>
                  <a:gd name="connsiteX4" fmla="*/ 0 w 79375"/>
                  <a:gd name="connsiteY4" fmla="*/ 22225 h 107950"/>
                  <a:gd name="connsiteX5" fmla="*/ 0 w 79375"/>
                  <a:gd name="connsiteY5" fmla="*/ 107950 h 107950"/>
                  <a:gd name="connsiteX6" fmla="*/ 60325 w 79375"/>
                  <a:gd name="connsiteY6" fmla="*/ 104775 h 107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375" h="107950">
                    <a:moveTo>
                      <a:pt x="60325" y="104775"/>
                    </a:moveTo>
                    <a:lnTo>
                      <a:pt x="38100" y="66675"/>
                    </a:lnTo>
                    <a:lnTo>
                      <a:pt x="79375" y="47625"/>
                    </a:lnTo>
                    <a:lnTo>
                      <a:pt x="57150" y="0"/>
                    </a:lnTo>
                    <a:lnTo>
                      <a:pt x="0" y="22225"/>
                    </a:lnTo>
                    <a:lnTo>
                      <a:pt x="0" y="107950"/>
                    </a:lnTo>
                    <a:lnTo>
                      <a:pt x="60325" y="104775"/>
                    </a:lnTo>
                    <a:close/>
                  </a:path>
                </a:pathLst>
              </a:custGeom>
              <a:solidFill>
                <a:srgbClr val="DC452D"/>
              </a:solidFill>
              <a:ln w="9525" cmpd="sng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" name="Freeform 14"/>
              <p:cNvSpPr/>
              <p:nvPr/>
            </p:nvSpPr>
            <p:spPr>
              <a:xfrm>
                <a:off x="9750425" y="1565275"/>
                <a:ext cx="66675" cy="114300"/>
              </a:xfrm>
              <a:custGeom>
                <a:avLst/>
                <a:gdLst>
                  <a:gd name="connsiteX0" fmla="*/ 57150 w 76200"/>
                  <a:gd name="connsiteY0" fmla="*/ 0 h 114300"/>
                  <a:gd name="connsiteX1" fmla="*/ 76200 w 76200"/>
                  <a:gd name="connsiteY1" fmla="*/ 47625 h 114300"/>
                  <a:gd name="connsiteX2" fmla="*/ 50800 w 76200"/>
                  <a:gd name="connsiteY2" fmla="*/ 114300 h 114300"/>
                  <a:gd name="connsiteX3" fmla="*/ 0 w 76200"/>
                  <a:gd name="connsiteY3" fmla="*/ 104775 h 114300"/>
                  <a:gd name="connsiteX4" fmla="*/ 57150 w 76200"/>
                  <a:gd name="connsiteY4" fmla="*/ 0 h 114300"/>
                  <a:gd name="connsiteX0" fmla="*/ 47625 w 66675"/>
                  <a:gd name="connsiteY0" fmla="*/ 0 h 114300"/>
                  <a:gd name="connsiteX1" fmla="*/ 66675 w 66675"/>
                  <a:gd name="connsiteY1" fmla="*/ 47625 h 114300"/>
                  <a:gd name="connsiteX2" fmla="*/ 41275 w 66675"/>
                  <a:gd name="connsiteY2" fmla="*/ 114300 h 114300"/>
                  <a:gd name="connsiteX3" fmla="*/ 0 w 66675"/>
                  <a:gd name="connsiteY3" fmla="*/ 104775 h 114300"/>
                  <a:gd name="connsiteX4" fmla="*/ 47625 w 66675"/>
                  <a:gd name="connsiteY4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14300">
                    <a:moveTo>
                      <a:pt x="47625" y="0"/>
                    </a:moveTo>
                    <a:lnTo>
                      <a:pt x="66675" y="47625"/>
                    </a:lnTo>
                    <a:lnTo>
                      <a:pt x="41275" y="114300"/>
                    </a:lnTo>
                    <a:lnTo>
                      <a:pt x="0" y="104775"/>
                    </a:lnTo>
                    <a:lnTo>
                      <a:pt x="47625" y="0"/>
                    </a:lnTo>
                    <a:close/>
                  </a:path>
                </a:pathLst>
              </a:custGeom>
              <a:solidFill>
                <a:srgbClr val="DC452D"/>
              </a:solidFill>
              <a:ln w="9525" cmpd="sng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" name="Freeform 15"/>
              <p:cNvSpPr/>
              <p:nvPr/>
            </p:nvSpPr>
            <p:spPr>
              <a:xfrm>
                <a:off x="9686925" y="1660525"/>
                <a:ext cx="66675" cy="295275"/>
              </a:xfrm>
              <a:custGeom>
                <a:avLst/>
                <a:gdLst>
                  <a:gd name="connsiteX0" fmla="*/ 60325 w 60325"/>
                  <a:gd name="connsiteY0" fmla="*/ 0 h 269875"/>
                  <a:gd name="connsiteX1" fmla="*/ 60325 w 60325"/>
                  <a:gd name="connsiteY1" fmla="*/ 0 h 269875"/>
                  <a:gd name="connsiteX2" fmla="*/ 60325 w 60325"/>
                  <a:gd name="connsiteY2" fmla="*/ 269875 h 269875"/>
                  <a:gd name="connsiteX3" fmla="*/ 19050 w 60325"/>
                  <a:gd name="connsiteY3" fmla="*/ 171450 h 269875"/>
                  <a:gd name="connsiteX4" fmla="*/ 0 w 60325"/>
                  <a:gd name="connsiteY4" fmla="*/ 101600 h 269875"/>
                  <a:gd name="connsiteX5" fmla="*/ 60325 w 60325"/>
                  <a:gd name="connsiteY5" fmla="*/ 0 h 269875"/>
                  <a:gd name="connsiteX0" fmla="*/ 60325 w 60325"/>
                  <a:gd name="connsiteY0" fmla="*/ 0 h 276225"/>
                  <a:gd name="connsiteX1" fmla="*/ 60325 w 60325"/>
                  <a:gd name="connsiteY1" fmla="*/ 0 h 276225"/>
                  <a:gd name="connsiteX2" fmla="*/ 60325 w 60325"/>
                  <a:gd name="connsiteY2" fmla="*/ 276225 h 276225"/>
                  <a:gd name="connsiteX3" fmla="*/ 19050 w 60325"/>
                  <a:gd name="connsiteY3" fmla="*/ 171450 h 276225"/>
                  <a:gd name="connsiteX4" fmla="*/ 0 w 60325"/>
                  <a:gd name="connsiteY4" fmla="*/ 101600 h 276225"/>
                  <a:gd name="connsiteX5" fmla="*/ 60325 w 60325"/>
                  <a:gd name="connsiteY5" fmla="*/ 0 h 276225"/>
                  <a:gd name="connsiteX0" fmla="*/ 60325 w 60325"/>
                  <a:gd name="connsiteY0" fmla="*/ 0 h 276225"/>
                  <a:gd name="connsiteX1" fmla="*/ 60325 w 60325"/>
                  <a:gd name="connsiteY1" fmla="*/ 0 h 276225"/>
                  <a:gd name="connsiteX2" fmla="*/ 60325 w 60325"/>
                  <a:gd name="connsiteY2" fmla="*/ 276225 h 276225"/>
                  <a:gd name="connsiteX3" fmla="*/ 15875 w 60325"/>
                  <a:gd name="connsiteY3" fmla="*/ 187325 h 276225"/>
                  <a:gd name="connsiteX4" fmla="*/ 0 w 60325"/>
                  <a:gd name="connsiteY4" fmla="*/ 101600 h 276225"/>
                  <a:gd name="connsiteX5" fmla="*/ 60325 w 60325"/>
                  <a:gd name="connsiteY5" fmla="*/ 0 h 276225"/>
                  <a:gd name="connsiteX0" fmla="*/ 66675 w 66675"/>
                  <a:gd name="connsiteY0" fmla="*/ 0 h 276225"/>
                  <a:gd name="connsiteX1" fmla="*/ 66675 w 66675"/>
                  <a:gd name="connsiteY1" fmla="*/ 0 h 276225"/>
                  <a:gd name="connsiteX2" fmla="*/ 66675 w 66675"/>
                  <a:gd name="connsiteY2" fmla="*/ 276225 h 276225"/>
                  <a:gd name="connsiteX3" fmla="*/ 22225 w 66675"/>
                  <a:gd name="connsiteY3" fmla="*/ 187325 h 276225"/>
                  <a:gd name="connsiteX4" fmla="*/ 0 w 66675"/>
                  <a:gd name="connsiteY4" fmla="*/ 123825 h 276225"/>
                  <a:gd name="connsiteX5" fmla="*/ 66675 w 66675"/>
                  <a:gd name="connsiteY5" fmla="*/ 0 h 276225"/>
                  <a:gd name="connsiteX0" fmla="*/ 66675 w 104775"/>
                  <a:gd name="connsiteY0" fmla="*/ 0 h 247650"/>
                  <a:gd name="connsiteX1" fmla="*/ 66675 w 104775"/>
                  <a:gd name="connsiteY1" fmla="*/ 0 h 247650"/>
                  <a:gd name="connsiteX2" fmla="*/ 104775 w 104775"/>
                  <a:gd name="connsiteY2" fmla="*/ 247650 h 247650"/>
                  <a:gd name="connsiteX3" fmla="*/ 22225 w 104775"/>
                  <a:gd name="connsiteY3" fmla="*/ 187325 h 247650"/>
                  <a:gd name="connsiteX4" fmla="*/ 0 w 104775"/>
                  <a:gd name="connsiteY4" fmla="*/ 123825 h 247650"/>
                  <a:gd name="connsiteX5" fmla="*/ 66675 w 104775"/>
                  <a:gd name="connsiteY5" fmla="*/ 0 h 247650"/>
                  <a:gd name="connsiteX0" fmla="*/ 66675 w 66675"/>
                  <a:gd name="connsiteY0" fmla="*/ 0 h 295275"/>
                  <a:gd name="connsiteX1" fmla="*/ 66675 w 66675"/>
                  <a:gd name="connsiteY1" fmla="*/ 0 h 295275"/>
                  <a:gd name="connsiteX2" fmla="*/ 57150 w 66675"/>
                  <a:gd name="connsiteY2" fmla="*/ 295275 h 295275"/>
                  <a:gd name="connsiteX3" fmla="*/ 22225 w 66675"/>
                  <a:gd name="connsiteY3" fmla="*/ 187325 h 295275"/>
                  <a:gd name="connsiteX4" fmla="*/ 0 w 66675"/>
                  <a:gd name="connsiteY4" fmla="*/ 123825 h 295275"/>
                  <a:gd name="connsiteX5" fmla="*/ 66675 w 66675"/>
                  <a:gd name="connsiteY5" fmla="*/ 0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675" h="295275">
                    <a:moveTo>
                      <a:pt x="66675" y="0"/>
                    </a:moveTo>
                    <a:lnTo>
                      <a:pt x="66675" y="0"/>
                    </a:lnTo>
                    <a:lnTo>
                      <a:pt x="57150" y="295275"/>
                    </a:lnTo>
                    <a:lnTo>
                      <a:pt x="22225" y="187325"/>
                    </a:lnTo>
                    <a:lnTo>
                      <a:pt x="0" y="123825"/>
                    </a:lnTo>
                    <a:lnTo>
                      <a:pt x="66675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9525" cmpd="sng"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75" name="Rectangle 74"/>
          <p:cNvSpPr/>
          <p:nvPr/>
        </p:nvSpPr>
        <p:spPr>
          <a:xfrm>
            <a:off x="0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647797" y="1193252"/>
            <a:ext cx="543808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10" name="TextBox 809"/>
          <p:cNvSpPr txBox="1"/>
          <p:nvPr/>
        </p:nvSpPr>
        <p:spPr>
          <a:xfrm>
            <a:off x="700012" y="1248661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MIDDLE EAST</a:t>
            </a:r>
          </a:p>
        </p:txBody>
      </p:sp>
      <p:sp>
        <p:nvSpPr>
          <p:cNvPr id="811" name="TextBox 810"/>
          <p:cNvSpPr txBox="1"/>
          <p:nvPr/>
        </p:nvSpPr>
        <p:spPr>
          <a:xfrm>
            <a:off x="700015" y="1913471"/>
            <a:ext cx="3953892" cy="7031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2400"/>
              </a:spcBef>
            </a:pP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GSK investigating bribery allegations in nine countries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398" name="Rectangle 397"/>
          <p:cNvSpPr/>
          <p:nvPr/>
        </p:nvSpPr>
        <p:spPr>
          <a:xfrm>
            <a:off x="0" y="630719"/>
            <a:ext cx="199453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9" name="TextBox 398"/>
          <p:cNvSpPr txBox="1"/>
          <p:nvPr/>
        </p:nvSpPr>
        <p:spPr>
          <a:xfrm>
            <a:off x="741606" y="702157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ASIA</a:t>
            </a:r>
          </a:p>
        </p:txBody>
      </p:sp>
    </p:spTree>
    <p:extLst>
      <p:ext uri="{BB962C8B-B14F-4D97-AF65-F5344CB8AC3E}">
        <p14:creationId xmlns:p14="http://schemas.microsoft.com/office/powerpoint/2010/main" val="392379516"/>
      </p:ext>
    </p:extLst>
  </p:cSld>
  <p:clrMapOvr>
    <a:masterClrMapping/>
  </p:clrMapOvr>
  <p:transition spd="slow" advClick="0" advTm="5500">
    <p:wipe dir="r"/>
  </p:transition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-2575422" y="-4052478"/>
            <a:ext cx="20960210" cy="11923776"/>
            <a:chOff x="5368747" y="896112"/>
            <a:chExt cx="20960210" cy="11923776"/>
          </a:xfrm>
          <a:solidFill>
            <a:srgbClr val="A6A6A6"/>
          </a:solidFill>
        </p:grpSpPr>
        <p:grpSp>
          <p:nvGrpSpPr>
            <p:cNvPr id="209" name="Group 208"/>
            <p:cNvGrpSpPr>
              <a:grpSpLocks noChangeAspect="1"/>
            </p:cNvGrpSpPr>
            <p:nvPr/>
          </p:nvGrpSpPr>
          <p:grpSpPr>
            <a:xfrm>
              <a:off x="5368747" y="896112"/>
              <a:ext cx="20960210" cy="11923776"/>
              <a:chOff x="220663" y="1549400"/>
              <a:chExt cx="8758237" cy="4683125"/>
            </a:xfrm>
            <a:grpFill/>
          </p:grpSpPr>
          <p:sp>
            <p:nvSpPr>
              <p:cNvPr id="210" name="Freeform 321"/>
              <p:cNvSpPr>
                <a:spLocks/>
              </p:cNvSpPr>
              <p:nvPr/>
            </p:nvSpPr>
            <p:spPr bwMode="auto">
              <a:xfrm rot="730076">
                <a:off x="4227513" y="3382963"/>
                <a:ext cx="360362" cy="282575"/>
              </a:xfrm>
              <a:custGeom>
                <a:avLst/>
                <a:gdLst>
                  <a:gd name="T0" fmla="*/ 2147483647 w 10000"/>
                  <a:gd name="T1" fmla="*/ 2147483647 h 10009"/>
                  <a:gd name="T2" fmla="*/ 2147483647 w 10000"/>
                  <a:gd name="T3" fmla="*/ 2147483647 h 10009"/>
                  <a:gd name="T4" fmla="*/ 2147483647 w 10000"/>
                  <a:gd name="T5" fmla="*/ 2147483647 h 10009"/>
                  <a:gd name="T6" fmla="*/ 2147483647 w 10000"/>
                  <a:gd name="T7" fmla="*/ 2147483647 h 10009"/>
                  <a:gd name="T8" fmla="*/ 2147483647 w 10000"/>
                  <a:gd name="T9" fmla="*/ 2147483647 h 10009"/>
                  <a:gd name="T10" fmla="*/ 2147483647 w 10000"/>
                  <a:gd name="T11" fmla="*/ 2147483647 h 10009"/>
                  <a:gd name="T12" fmla="*/ 2147483647 w 10000"/>
                  <a:gd name="T13" fmla="*/ 161364554 h 10009"/>
                  <a:gd name="T14" fmla="*/ 2147483647 w 10000"/>
                  <a:gd name="T15" fmla="*/ 2147483647 h 10009"/>
                  <a:gd name="T16" fmla="*/ 2147483647 w 10000"/>
                  <a:gd name="T17" fmla="*/ 161364554 h 10009"/>
                  <a:gd name="T18" fmla="*/ 2147483647 w 10000"/>
                  <a:gd name="T19" fmla="*/ 2147483647 h 10009"/>
                  <a:gd name="T20" fmla="*/ 0 w 10000"/>
                  <a:gd name="T21" fmla="*/ 2147483647 h 10009"/>
                  <a:gd name="T22" fmla="*/ 2147483647 w 10000"/>
                  <a:gd name="T23" fmla="*/ 2147483647 h 10009"/>
                  <a:gd name="T24" fmla="*/ 2147483647 w 10000"/>
                  <a:gd name="T25" fmla="*/ 2147483647 h 10009"/>
                  <a:gd name="T26" fmla="*/ 2147483647 w 10000"/>
                  <a:gd name="T27" fmla="*/ 2147483647 h 10009"/>
                  <a:gd name="T28" fmla="*/ 2147483647 w 10000"/>
                  <a:gd name="T29" fmla="*/ 2147483647 h 10009"/>
                  <a:gd name="T30" fmla="*/ 2147483647 w 10000"/>
                  <a:gd name="T31" fmla="*/ 2147483647 h 10009"/>
                  <a:gd name="T32" fmla="*/ 2147483647 w 10000"/>
                  <a:gd name="T33" fmla="*/ 2147483647 h 10009"/>
                  <a:gd name="T34" fmla="*/ 2147483647 w 10000"/>
                  <a:gd name="T35" fmla="*/ 2147483647 h 10009"/>
                  <a:gd name="T36" fmla="*/ 2147483647 w 10000"/>
                  <a:gd name="T37" fmla="*/ 2147483647 h 10009"/>
                  <a:gd name="T38" fmla="*/ 2147483647 w 10000"/>
                  <a:gd name="T39" fmla="*/ 2147483647 h 10009"/>
                  <a:gd name="T40" fmla="*/ 2147483647 w 10000"/>
                  <a:gd name="T41" fmla="*/ 2147483647 h 10009"/>
                  <a:gd name="T42" fmla="*/ 2147483647 w 10000"/>
                  <a:gd name="T43" fmla="*/ 2147483647 h 10009"/>
                  <a:gd name="T44" fmla="*/ 2147483647 w 10000"/>
                  <a:gd name="T45" fmla="*/ 2147483647 h 10009"/>
                  <a:gd name="T46" fmla="*/ 2147483647 w 10000"/>
                  <a:gd name="T47" fmla="*/ 2147483647 h 10009"/>
                  <a:gd name="T48" fmla="*/ 2147483647 w 10000"/>
                  <a:gd name="T49" fmla="*/ 2147483647 h 10009"/>
                  <a:gd name="T50" fmla="*/ 2147483647 w 10000"/>
                  <a:gd name="T51" fmla="*/ 2147483647 h 10009"/>
                  <a:gd name="T52" fmla="*/ 2147483647 w 10000"/>
                  <a:gd name="T53" fmla="*/ 2147483647 h 10009"/>
                  <a:gd name="T54" fmla="*/ 2147483647 w 10000"/>
                  <a:gd name="T55" fmla="*/ 2147483647 h 10009"/>
                  <a:gd name="T56" fmla="*/ 2147483647 w 10000"/>
                  <a:gd name="T57" fmla="*/ 2147483647 h 10009"/>
                  <a:gd name="T58" fmla="*/ 2147483647 w 10000"/>
                  <a:gd name="T59" fmla="*/ 2147483647 h 10009"/>
                  <a:gd name="T60" fmla="*/ 2147483647 w 10000"/>
                  <a:gd name="T61" fmla="*/ 2147483647 h 10009"/>
                  <a:gd name="T62" fmla="*/ 2147483647 w 10000"/>
                  <a:gd name="T63" fmla="*/ 2147483647 h 10009"/>
                  <a:gd name="T64" fmla="*/ 2147483647 w 10000"/>
                  <a:gd name="T65" fmla="*/ 2147483647 h 10009"/>
                  <a:gd name="T66" fmla="*/ 2147483647 w 10000"/>
                  <a:gd name="T67" fmla="*/ 2147483647 h 10009"/>
                  <a:gd name="T68" fmla="*/ 2147483647 w 10000"/>
                  <a:gd name="T69" fmla="*/ 2147483647 h 10009"/>
                  <a:gd name="T70" fmla="*/ 2147483647 w 10000"/>
                  <a:gd name="T71" fmla="*/ 2147483647 h 10009"/>
                  <a:gd name="T72" fmla="*/ 2147483647 w 10000"/>
                  <a:gd name="T73" fmla="*/ 2147483647 h 10009"/>
                  <a:gd name="T74" fmla="*/ 2147483647 w 10000"/>
                  <a:gd name="T75" fmla="*/ 2147483647 h 10009"/>
                  <a:gd name="T76" fmla="*/ 2147483647 w 10000"/>
                  <a:gd name="T77" fmla="*/ 2147483647 h 10009"/>
                  <a:gd name="T78" fmla="*/ 2147483647 w 10000"/>
                  <a:gd name="T79" fmla="*/ 2147483647 h 10009"/>
                  <a:gd name="T80" fmla="*/ 2147483647 w 10000"/>
                  <a:gd name="T81" fmla="*/ 2147483647 h 100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00" h="10009">
                    <a:moveTo>
                      <a:pt x="9121" y="1479"/>
                    </a:moveTo>
                    <a:cubicBezTo>
                      <a:pt x="8949" y="1545"/>
                      <a:pt x="8960" y="1470"/>
                      <a:pt x="8734" y="1437"/>
                    </a:cubicBezTo>
                    <a:cubicBezTo>
                      <a:pt x="8508" y="1404"/>
                      <a:pt x="8010" y="1295"/>
                      <a:pt x="7765" y="1279"/>
                    </a:cubicBezTo>
                    <a:cubicBezTo>
                      <a:pt x="7520" y="1263"/>
                      <a:pt x="7390" y="1332"/>
                      <a:pt x="7261" y="1342"/>
                    </a:cubicBezTo>
                    <a:cubicBezTo>
                      <a:pt x="7132" y="1353"/>
                      <a:pt x="7098" y="1443"/>
                      <a:pt x="6991" y="1342"/>
                    </a:cubicBezTo>
                    <a:cubicBezTo>
                      <a:pt x="6884" y="1241"/>
                      <a:pt x="6742" y="937"/>
                      <a:pt x="6618" y="734"/>
                    </a:cubicBezTo>
                    <a:cubicBezTo>
                      <a:pt x="5577" y="492"/>
                      <a:pt x="4284" y="74"/>
                      <a:pt x="3495" y="9"/>
                    </a:cubicBezTo>
                    <a:cubicBezTo>
                      <a:pt x="2706" y="-56"/>
                      <a:pt x="2420" y="231"/>
                      <a:pt x="1882" y="342"/>
                    </a:cubicBezTo>
                    <a:lnTo>
                      <a:pt x="1345" y="9"/>
                    </a:lnTo>
                    <a:lnTo>
                      <a:pt x="806" y="342"/>
                    </a:lnTo>
                    <a:cubicBezTo>
                      <a:pt x="806" y="342"/>
                      <a:pt x="268" y="1009"/>
                      <a:pt x="0" y="1009"/>
                    </a:cubicBezTo>
                    <a:lnTo>
                      <a:pt x="538" y="2676"/>
                    </a:lnTo>
                    <a:lnTo>
                      <a:pt x="1076" y="2009"/>
                    </a:lnTo>
                    <a:lnTo>
                      <a:pt x="2151" y="2342"/>
                    </a:lnTo>
                    <a:lnTo>
                      <a:pt x="2421" y="2676"/>
                    </a:lnTo>
                    <a:lnTo>
                      <a:pt x="2688" y="3009"/>
                    </a:lnTo>
                    <a:cubicBezTo>
                      <a:pt x="2600" y="3342"/>
                      <a:pt x="2510" y="3676"/>
                      <a:pt x="2421" y="4009"/>
                    </a:cubicBezTo>
                    <a:cubicBezTo>
                      <a:pt x="2330" y="4565"/>
                      <a:pt x="2241" y="5120"/>
                      <a:pt x="2151" y="5676"/>
                    </a:cubicBezTo>
                    <a:cubicBezTo>
                      <a:pt x="2062" y="6009"/>
                      <a:pt x="1971" y="6343"/>
                      <a:pt x="1882" y="6676"/>
                    </a:cubicBezTo>
                    <a:lnTo>
                      <a:pt x="1882" y="7342"/>
                    </a:lnTo>
                    <a:cubicBezTo>
                      <a:pt x="1882" y="7482"/>
                      <a:pt x="1889" y="7241"/>
                      <a:pt x="1884" y="7517"/>
                    </a:cubicBezTo>
                    <a:cubicBezTo>
                      <a:pt x="1879" y="7793"/>
                      <a:pt x="1882" y="7594"/>
                      <a:pt x="1882" y="7676"/>
                    </a:cubicBezTo>
                    <a:lnTo>
                      <a:pt x="1882" y="8009"/>
                    </a:lnTo>
                    <a:cubicBezTo>
                      <a:pt x="1792" y="8342"/>
                      <a:pt x="1703" y="8676"/>
                      <a:pt x="1613" y="9009"/>
                    </a:cubicBezTo>
                    <a:lnTo>
                      <a:pt x="2151" y="9009"/>
                    </a:lnTo>
                    <a:lnTo>
                      <a:pt x="3227" y="10009"/>
                    </a:lnTo>
                    <a:lnTo>
                      <a:pt x="4840" y="9342"/>
                    </a:lnTo>
                    <a:lnTo>
                      <a:pt x="6453" y="9009"/>
                    </a:lnTo>
                    <a:lnTo>
                      <a:pt x="7261" y="7676"/>
                    </a:lnTo>
                    <a:lnTo>
                      <a:pt x="8067" y="6342"/>
                    </a:lnTo>
                    <a:cubicBezTo>
                      <a:pt x="8067" y="6120"/>
                      <a:pt x="7941" y="6082"/>
                      <a:pt x="8067" y="5676"/>
                    </a:cubicBezTo>
                    <a:cubicBezTo>
                      <a:pt x="8193" y="5270"/>
                      <a:pt x="8503" y="4112"/>
                      <a:pt x="8822" y="3908"/>
                    </a:cubicBezTo>
                    <a:cubicBezTo>
                      <a:pt x="9185" y="3676"/>
                      <a:pt x="9126" y="3756"/>
                      <a:pt x="9189" y="3701"/>
                    </a:cubicBezTo>
                    <a:cubicBezTo>
                      <a:pt x="9252" y="3646"/>
                      <a:pt x="9284" y="3569"/>
                      <a:pt x="9318" y="3593"/>
                    </a:cubicBezTo>
                    <a:cubicBezTo>
                      <a:pt x="9388" y="3534"/>
                      <a:pt x="9296" y="3577"/>
                      <a:pt x="9415" y="3493"/>
                    </a:cubicBezTo>
                    <a:cubicBezTo>
                      <a:pt x="9534" y="3409"/>
                      <a:pt x="9908" y="3137"/>
                      <a:pt x="9969" y="2847"/>
                    </a:cubicBezTo>
                    <a:cubicBezTo>
                      <a:pt x="10030" y="2557"/>
                      <a:pt x="10018" y="1949"/>
                      <a:pt x="9783" y="1752"/>
                    </a:cubicBezTo>
                    <a:cubicBezTo>
                      <a:pt x="9774" y="1701"/>
                      <a:pt x="9763" y="1649"/>
                      <a:pt x="9754" y="1598"/>
                    </a:cubicBezTo>
                    <a:cubicBezTo>
                      <a:pt x="9738" y="1593"/>
                      <a:pt x="9576" y="1599"/>
                      <a:pt x="9561" y="1594"/>
                    </a:cubicBezTo>
                    <a:lnTo>
                      <a:pt x="9121" y="14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1" name="Freeform 322"/>
              <p:cNvSpPr>
                <a:spLocks/>
              </p:cNvSpPr>
              <p:nvPr/>
            </p:nvSpPr>
            <p:spPr bwMode="auto">
              <a:xfrm rot="926903">
                <a:off x="4237038" y="3402013"/>
                <a:ext cx="90487" cy="198437"/>
              </a:xfrm>
              <a:custGeom>
                <a:avLst/>
                <a:gdLst>
                  <a:gd name="T0" fmla="*/ 426029799 w 10000"/>
                  <a:gd name="T1" fmla="*/ 2147483647 h 10437"/>
                  <a:gd name="T2" fmla="*/ 426029799 w 10000"/>
                  <a:gd name="T3" fmla="*/ 2147483647 h 10437"/>
                  <a:gd name="T4" fmla="*/ 441127138 w 10000"/>
                  <a:gd name="T5" fmla="*/ 2147483647 h 10437"/>
                  <a:gd name="T6" fmla="*/ 486896829 w 10000"/>
                  <a:gd name="T7" fmla="*/ 2147483647 h 10437"/>
                  <a:gd name="T8" fmla="*/ 486896829 w 10000"/>
                  <a:gd name="T9" fmla="*/ 2147483647 h 10437"/>
                  <a:gd name="T10" fmla="*/ 505393367 w 10000"/>
                  <a:gd name="T11" fmla="*/ 2147483647 h 10437"/>
                  <a:gd name="T12" fmla="*/ 547757218 w 10000"/>
                  <a:gd name="T13" fmla="*/ 2147483647 h 10437"/>
                  <a:gd name="T14" fmla="*/ 556948788 w 10000"/>
                  <a:gd name="T15" fmla="*/ 2147483647 h 10437"/>
                  <a:gd name="T16" fmla="*/ 608617535 w 10000"/>
                  <a:gd name="T17" fmla="*/ 2147483647 h 10437"/>
                  <a:gd name="T18" fmla="*/ 547757218 w 10000"/>
                  <a:gd name="T19" fmla="*/ 2147483647 h 10437"/>
                  <a:gd name="T20" fmla="*/ 486896829 w 10000"/>
                  <a:gd name="T21" fmla="*/ 1175804211 h 10437"/>
                  <a:gd name="T22" fmla="*/ 304309174 w 10000"/>
                  <a:gd name="T23" fmla="*/ 0 h 10437"/>
                  <a:gd name="T24" fmla="*/ 182587736 w 10000"/>
                  <a:gd name="T25" fmla="*/ 1175804211 h 10437"/>
                  <a:gd name="T26" fmla="*/ 121720705 w 10000"/>
                  <a:gd name="T27" fmla="*/ 2147483647 h 10437"/>
                  <a:gd name="T28" fmla="*/ 75167108 w 10000"/>
                  <a:gd name="T29" fmla="*/ 2147483647 h 10437"/>
                  <a:gd name="T30" fmla="*/ 121720705 w 10000"/>
                  <a:gd name="T31" fmla="*/ 2147483647 h 10437"/>
                  <a:gd name="T32" fmla="*/ 121720705 w 10000"/>
                  <a:gd name="T33" fmla="*/ 2147483647 h 10437"/>
                  <a:gd name="T34" fmla="*/ 13937767 w 10000"/>
                  <a:gd name="T35" fmla="*/ 2147483647 h 10437"/>
                  <a:gd name="T36" fmla="*/ 0 w 10000"/>
                  <a:gd name="T37" fmla="*/ 2147483647 h 10437"/>
                  <a:gd name="T38" fmla="*/ 39560971 w 10000"/>
                  <a:gd name="T39" fmla="*/ 2147483647 h 10437"/>
                  <a:gd name="T40" fmla="*/ 121720705 w 10000"/>
                  <a:gd name="T41" fmla="*/ 2147483647 h 10437"/>
                  <a:gd name="T42" fmla="*/ 68959129 w 10000"/>
                  <a:gd name="T43" fmla="*/ 2147483647 h 10437"/>
                  <a:gd name="T44" fmla="*/ 394566826 w 10000"/>
                  <a:gd name="T45" fmla="*/ 2147483647 h 10437"/>
                  <a:gd name="T46" fmla="*/ 436863210 w 10000"/>
                  <a:gd name="T47" fmla="*/ 2147483647 h 10437"/>
                  <a:gd name="T48" fmla="*/ 426029799 w 10000"/>
                  <a:gd name="T49" fmla="*/ 2147483647 h 10437"/>
                  <a:gd name="T50" fmla="*/ 426029799 w 10000"/>
                  <a:gd name="T51" fmla="*/ 2147483647 h 104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000" h="10437">
                    <a:moveTo>
                      <a:pt x="7000" y="8110"/>
                    </a:moveTo>
                    <a:lnTo>
                      <a:pt x="7000" y="7638"/>
                    </a:lnTo>
                    <a:cubicBezTo>
                      <a:pt x="7083" y="7334"/>
                      <a:pt x="7165" y="7030"/>
                      <a:pt x="7248" y="6726"/>
                    </a:cubicBezTo>
                    <a:lnTo>
                      <a:pt x="8000" y="5748"/>
                    </a:lnTo>
                    <a:lnTo>
                      <a:pt x="8000" y="5276"/>
                    </a:lnTo>
                    <a:cubicBezTo>
                      <a:pt x="8101" y="4899"/>
                      <a:pt x="8203" y="4522"/>
                      <a:pt x="8304" y="4145"/>
                    </a:cubicBezTo>
                    <a:lnTo>
                      <a:pt x="9000" y="3386"/>
                    </a:lnTo>
                    <a:cubicBezTo>
                      <a:pt x="9050" y="3079"/>
                      <a:pt x="9101" y="2772"/>
                      <a:pt x="9151" y="2465"/>
                    </a:cubicBezTo>
                    <a:lnTo>
                      <a:pt x="10000" y="1496"/>
                    </a:lnTo>
                    <a:lnTo>
                      <a:pt x="9000" y="1024"/>
                    </a:lnTo>
                    <a:lnTo>
                      <a:pt x="8000" y="472"/>
                    </a:lnTo>
                    <a:lnTo>
                      <a:pt x="5000" y="0"/>
                    </a:lnTo>
                    <a:lnTo>
                      <a:pt x="3000" y="472"/>
                    </a:lnTo>
                    <a:lnTo>
                      <a:pt x="2000" y="1024"/>
                    </a:lnTo>
                    <a:lnTo>
                      <a:pt x="1235" y="1429"/>
                    </a:lnTo>
                    <a:lnTo>
                      <a:pt x="2000" y="2913"/>
                    </a:lnTo>
                    <a:lnTo>
                      <a:pt x="2000" y="4803"/>
                    </a:lnTo>
                    <a:lnTo>
                      <a:pt x="229" y="6206"/>
                    </a:lnTo>
                    <a:cubicBezTo>
                      <a:pt x="153" y="6526"/>
                      <a:pt x="76" y="6845"/>
                      <a:pt x="0" y="7165"/>
                    </a:cubicBezTo>
                    <a:lnTo>
                      <a:pt x="650" y="7719"/>
                    </a:lnTo>
                    <a:lnTo>
                      <a:pt x="2000" y="7638"/>
                    </a:lnTo>
                    <a:lnTo>
                      <a:pt x="1133" y="10397"/>
                    </a:lnTo>
                    <a:lnTo>
                      <a:pt x="6483" y="10437"/>
                    </a:lnTo>
                    <a:cubicBezTo>
                      <a:pt x="6656" y="10000"/>
                      <a:pt x="7005" y="9867"/>
                      <a:pt x="7178" y="9430"/>
                    </a:cubicBezTo>
                    <a:cubicBezTo>
                      <a:pt x="7119" y="9305"/>
                      <a:pt x="7059" y="9180"/>
                      <a:pt x="7000" y="9055"/>
                    </a:cubicBezTo>
                    <a:lnTo>
                      <a:pt x="7000" y="81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2" name="Freeform 341"/>
              <p:cNvSpPr>
                <a:spLocks/>
              </p:cNvSpPr>
              <p:nvPr/>
            </p:nvSpPr>
            <p:spPr bwMode="auto">
              <a:xfrm>
                <a:off x="4767263" y="3276600"/>
                <a:ext cx="190500" cy="84138"/>
              </a:xfrm>
              <a:custGeom>
                <a:avLst/>
                <a:gdLst>
                  <a:gd name="T0" fmla="*/ 2147483647 w 10000"/>
                  <a:gd name="T1" fmla="*/ 230353942 h 10000"/>
                  <a:gd name="T2" fmla="*/ 2147483647 w 10000"/>
                  <a:gd name="T3" fmla="*/ 153542679 h 10000"/>
                  <a:gd name="T4" fmla="*/ 2147483647 w 10000"/>
                  <a:gd name="T5" fmla="*/ 153542679 h 10000"/>
                  <a:gd name="T6" fmla="*/ 2147483647 w 10000"/>
                  <a:gd name="T7" fmla="*/ 76771339 h 10000"/>
                  <a:gd name="T8" fmla="*/ 2147483647 w 10000"/>
                  <a:gd name="T9" fmla="*/ 38383015 h 10000"/>
                  <a:gd name="T10" fmla="*/ 2147483647 w 10000"/>
                  <a:gd name="T11" fmla="*/ 38383015 h 10000"/>
                  <a:gd name="T12" fmla="*/ 2147483647 w 10000"/>
                  <a:gd name="T13" fmla="*/ 0 h 10000"/>
                  <a:gd name="T14" fmla="*/ 2147483647 w 10000"/>
                  <a:gd name="T15" fmla="*/ 38383015 h 10000"/>
                  <a:gd name="T16" fmla="*/ 2147483647 w 10000"/>
                  <a:gd name="T17" fmla="*/ 38383015 h 10000"/>
                  <a:gd name="T18" fmla="*/ 2147483647 w 10000"/>
                  <a:gd name="T19" fmla="*/ 76771339 h 10000"/>
                  <a:gd name="T20" fmla="*/ 2147483647 w 10000"/>
                  <a:gd name="T21" fmla="*/ 115154355 h 10000"/>
                  <a:gd name="T22" fmla="*/ 2147483647 w 10000"/>
                  <a:gd name="T23" fmla="*/ 191925686 h 10000"/>
                  <a:gd name="T24" fmla="*/ 2147483647 w 10000"/>
                  <a:gd name="T25" fmla="*/ 230353942 h 10000"/>
                  <a:gd name="T26" fmla="*/ 2147483647 w 10000"/>
                  <a:gd name="T27" fmla="*/ 230353942 h 10000"/>
                  <a:gd name="T28" fmla="*/ 2147483647 w 10000"/>
                  <a:gd name="T29" fmla="*/ 268737521 h 10000"/>
                  <a:gd name="T30" fmla="*/ 2147483647 w 10000"/>
                  <a:gd name="T31" fmla="*/ 268737521 h 10000"/>
                  <a:gd name="T32" fmla="*/ 1048843394 w 10000"/>
                  <a:gd name="T33" fmla="*/ 268737521 h 10000"/>
                  <a:gd name="T34" fmla="*/ 0 w 10000"/>
                  <a:gd name="T35" fmla="*/ 268737521 h 10000"/>
                  <a:gd name="T36" fmla="*/ 1048843394 w 10000"/>
                  <a:gd name="T37" fmla="*/ 307125281 h 10000"/>
                  <a:gd name="T38" fmla="*/ 2147483647 w 10000"/>
                  <a:gd name="T39" fmla="*/ 383896612 h 10000"/>
                  <a:gd name="T40" fmla="*/ 2147483647 w 10000"/>
                  <a:gd name="T41" fmla="*/ 422280200 h 10000"/>
                  <a:gd name="T42" fmla="*/ 2147483647 w 10000"/>
                  <a:gd name="T43" fmla="*/ 383896612 h 10000"/>
                  <a:gd name="T44" fmla="*/ 2147483647 w 10000"/>
                  <a:gd name="T45" fmla="*/ 383896612 h 10000"/>
                  <a:gd name="T46" fmla="*/ 2147483647 w 10000"/>
                  <a:gd name="T47" fmla="*/ 422280200 h 10000"/>
                  <a:gd name="T48" fmla="*/ 2147483647 w 10000"/>
                  <a:gd name="T49" fmla="*/ 422280200 h 10000"/>
                  <a:gd name="T50" fmla="*/ 2147483647 w 10000"/>
                  <a:gd name="T51" fmla="*/ 422280200 h 10000"/>
                  <a:gd name="T52" fmla="*/ 2147483647 w 10000"/>
                  <a:gd name="T53" fmla="*/ 345508860 h 10000"/>
                  <a:gd name="T54" fmla="*/ 2147483647 w 10000"/>
                  <a:gd name="T55" fmla="*/ 345508860 h 10000"/>
                  <a:gd name="T56" fmla="*/ 2147483647 w 10000"/>
                  <a:gd name="T57" fmla="*/ 230353942 h 1000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000" h="10000">
                    <a:moveTo>
                      <a:pt x="9583" y="5455"/>
                    </a:moveTo>
                    <a:lnTo>
                      <a:pt x="10000" y="3636"/>
                    </a:lnTo>
                    <a:lnTo>
                      <a:pt x="9583" y="1818"/>
                    </a:lnTo>
                    <a:lnTo>
                      <a:pt x="9583" y="909"/>
                    </a:lnTo>
                    <a:lnTo>
                      <a:pt x="9167" y="909"/>
                    </a:lnTo>
                    <a:lnTo>
                      <a:pt x="7500" y="0"/>
                    </a:lnTo>
                    <a:lnTo>
                      <a:pt x="7083" y="909"/>
                    </a:lnTo>
                    <a:lnTo>
                      <a:pt x="5833" y="909"/>
                    </a:lnTo>
                    <a:lnTo>
                      <a:pt x="5417" y="1818"/>
                    </a:lnTo>
                    <a:lnTo>
                      <a:pt x="4583" y="2727"/>
                    </a:lnTo>
                    <a:lnTo>
                      <a:pt x="5000" y="4545"/>
                    </a:lnTo>
                    <a:cubicBezTo>
                      <a:pt x="5000" y="4545"/>
                      <a:pt x="5000" y="5455"/>
                      <a:pt x="4583" y="5455"/>
                    </a:cubicBezTo>
                    <a:lnTo>
                      <a:pt x="4167" y="5455"/>
                    </a:lnTo>
                    <a:lnTo>
                      <a:pt x="2500" y="6364"/>
                    </a:lnTo>
                    <a:lnTo>
                      <a:pt x="1667" y="6364"/>
                    </a:lnTo>
                    <a:lnTo>
                      <a:pt x="417" y="6364"/>
                    </a:lnTo>
                    <a:lnTo>
                      <a:pt x="0" y="6364"/>
                    </a:lnTo>
                    <a:lnTo>
                      <a:pt x="417" y="7273"/>
                    </a:lnTo>
                    <a:lnTo>
                      <a:pt x="1250" y="9091"/>
                    </a:lnTo>
                    <a:lnTo>
                      <a:pt x="1667" y="10000"/>
                    </a:lnTo>
                    <a:lnTo>
                      <a:pt x="2083" y="9091"/>
                    </a:lnTo>
                    <a:lnTo>
                      <a:pt x="3750" y="9091"/>
                    </a:lnTo>
                    <a:lnTo>
                      <a:pt x="5417" y="10000"/>
                    </a:lnTo>
                    <a:lnTo>
                      <a:pt x="5833" y="10000"/>
                    </a:lnTo>
                    <a:lnTo>
                      <a:pt x="7500" y="10000"/>
                    </a:lnTo>
                    <a:lnTo>
                      <a:pt x="8750" y="8182"/>
                    </a:lnTo>
                    <a:lnTo>
                      <a:pt x="9167" y="8182"/>
                    </a:lnTo>
                    <a:cubicBezTo>
                      <a:pt x="9306" y="7273"/>
                      <a:pt x="9444" y="6364"/>
                      <a:pt x="9583" y="545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3" name="Freeform 342"/>
              <p:cNvSpPr>
                <a:spLocks/>
              </p:cNvSpPr>
              <p:nvPr/>
            </p:nvSpPr>
            <p:spPr bwMode="auto">
              <a:xfrm rot="471028">
                <a:off x="4440238" y="3171825"/>
                <a:ext cx="304800" cy="293688"/>
              </a:xfrm>
              <a:custGeom>
                <a:avLst/>
                <a:gdLst>
                  <a:gd name="T0" fmla="*/ 2147483647 w 10043"/>
                  <a:gd name="T1" fmla="*/ 2147483647 h 10000"/>
                  <a:gd name="T2" fmla="*/ 2147483647 w 10043"/>
                  <a:gd name="T3" fmla="*/ 2147483647 h 10000"/>
                  <a:gd name="T4" fmla="*/ 2147483647 w 10043"/>
                  <a:gd name="T5" fmla="*/ 2147483647 h 10000"/>
                  <a:gd name="T6" fmla="*/ 2147483647 w 10043"/>
                  <a:gd name="T7" fmla="*/ 2147483647 h 10000"/>
                  <a:gd name="T8" fmla="*/ 2147483647 w 10043"/>
                  <a:gd name="T9" fmla="*/ 2147483647 h 10000"/>
                  <a:gd name="T10" fmla="*/ 2147483647 w 10043"/>
                  <a:gd name="T11" fmla="*/ 2147483647 h 10000"/>
                  <a:gd name="T12" fmla="*/ 2147483647 w 10043"/>
                  <a:gd name="T13" fmla="*/ 2147483647 h 10000"/>
                  <a:gd name="T14" fmla="*/ 2147483647 w 10043"/>
                  <a:gd name="T15" fmla="*/ 2147483647 h 10000"/>
                  <a:gd name="T16" fmla="*/ 2147483647 w 10043"/>
                  <a:gd name="T17" fmla="*/ 2147483647 h 10000"/>
                  <a:gd name="T18" fmla="*/ 2147483647 w 10043"/>
                  <a:gd name="T19" fmla="*/ 2147483647 h 10000"/>
                  <a:gd name="T20" fmla="*/ 2147483647 w 10043"/>
                  <a:gd name="T21" fmla="*/ 2147483647 h 10000"/>
                  <a:gd name="T22" fmla="*/ 2147483647 w 10043"/>
                  <a:gd name="T23" fmla="*/ 2147483647 h 10000"/>
                  <a:gd name="T24" fmla="*/ 2147483647 w 10043"/>
                  <a:gd name="T25" fmla="*/ 2147483647 h 10000"/>
                  <a:gd name="T26" fmla="*/ 2147483647 w 10043"/>
                  <a:gd name="T27" fmla="*/ 2147483647 h 10000"/>
                  <a:gd name="T28" fmla="*/ 2147483647 w 10043"/>
                  <a:gd name="T29" fmla="*/ 2147483647 h 10000"/>
                  <a:gd name="T30" fmla="*/ 2147483647 w 10043"/>
                  <a:gd name="T31" fmla="*/ 2147483647 h 10000"/>
                  <a:gd name="T32" fmla="*/ 2147483647 w 10043"/>
                  <a:gd name="T33" fmla="*/ 2147483647 h 10000"/>
                  <a:gd name="T34" fmla="*/ 2147483647 w 10043"/>
                  <a:gd name="T35" fmla="*/ 2147483647 h 10000"/>
                  <a:gd name="T36" fmla="*/ 2147483647 w 10043"/>
                  <a:gd name="T37" fmla="*/ 2147483647 h 10000"/>
                  <a:gd name="T38" fmla="*/ 2147483647 w 10043"/>
                  <a:gd name="T39" fmla="*/ 2147483647 h 10000"/>
                  <a:gd name="T40" fmla="*/ 2147483647 w 10043"/>
                  <a:gd name="T41" fmla="*/ 0 h 10000"/>
                  <a:gd name="T42" fmla="*/ 2147483647 w 10043"/>
                  <a:gd name="T43" fmla="*/ 2147483647 h 10000"/>
                  <a:gd name="T44" fmla="*/ 2147483647 w 10043"/>
                  <a:gd name="T45" fmla="*/ 2147483647 h 10000"/>
                  <a:gd name="T46" fmla="*/ 2147483647 w 10043"/>
                  <a:gd name="T47" fmla="*/ 2147483647 h 10000"/>
                  <a:gd name="T48" fmla="*/ 2147483647 w 10043"/>
                  <a:gd name="T49" fmla="*/ 2147483647 h 10000"/>
                  <a:gd name="T50" fmla="*/ 2147483647 w 10043"/>
                  <a:gd name="T51" fmla="*/ 2147483647 h 10000"/>
                  <a:gd name="T52" fmla="*/ 2147483647 w 10043"/>
                  <a:gd name="T53" fmla="*/ 2147483647 h 10000"/>
                  <a:gd name="T54" fmla="*/ 2147483647 w 10043"/>
                  <a:gd name="T55" fmla="*/ 2147483647 h 10000"/>
                  <a:gd name="T56" fmla="*/ 2147483647 w 10043"/>
                  <a:gd name="T57" fmla="*/ 2147483647 h 10000"/>
                  <a:gd name="T58" fmla="*/ 2147483647 w 10043"/>
                  <a:gd name="T59" fmla="*/ 2147483647 h 10000"/>
                  <a:gd name="T60" fmla="*/ 2147483647 w 10043"/>
                  <a:gd name="T61" fmla="*/ 2147483647 h 10000"/>
                  <a:gd name="T62" fmla="*/ 2147483647 w 10043"/>
                  <a:gd name="T63" fmla="*/ 2147483647 h 10000"/>
                  <a:gd name="T64" fmla="*/ 2147483647 w 10043"/>
                  <a:gd name="T65" fmla="*/ 2147483647 h 10000"/>
                  <a:gd name="T66" fmla="*/ 852645632 w 10043"/>
                  <a:gd name="T67" fmla="*/ 2147483647 h 10000"/>
                  <a:gd name="T68" fmla="*/ 2147483647 w 10043"/>
                  <a:gd name="T69" fmla="*/ 2147483647 h 10000"/>
                  <a:gd name="T70" fmla="*/ 2147483647 w 10043"/>
                  <a:gd name="T71" fmla="*/ 2147483647 h 10000"/>
                  <a:gd name="T72" fmla="*/ 2147483647 w 10043"/>
                  <a:gd name="T73" fmla="*/ 2147483647 h 10000"/>
                  <a:gd name="T74" fmla="*/ 2147483647 w 10043"/>
                  <a:gd name="T75" fmla="*/ 2147483647 h 10000"/>
                  <a:gd name="T76" fmla="*/ 2147483647 w 10043"/>
                  <a:gd name="T77" fmla="*/ 2147483647 h 10000"/>
                  <a:gd name="T78" fmla="*/ 2147483647 w 10043"/>
                  <a:gd name="T79" fmla="*/ 2147483647 h 10000"/>
                  <a:gd name="T80" fmla="*/ 2147483647 w 10043"/>
                  <a:gd name="T81" fmla="*/ 2147483647 h 10000"/>
                  <a:gd name="T82" fmla="*/ 2147483647 w 10043"/>
                  <a:gd name="T83" fmla="*/ 2147483647 h 10000"/>
                  <a:gd name="T84" fmla="*/ 2147483647 w 10043"/>
                  <a:gd name="T85" fmla="*/ 2147483647 h 10000"/>
                  <a:gd name="T86" fmla="*/ 2147483647 w 10043"/>
                  <a:gd name="T87" fmla="*/ 2147483647 h 10000"/>
                  <a:gd name="T88" fmla="*/ 2147483647 w 10043"/>
                  <a:gd name="T89" fmla="*/ 2147483647 h 10000"/>
                  <a:gd name="T90" fmla="*/ 2147483647 w 10043"/>
                  <a:gd name="T91" fmla="*/ 2147483647 h 10000"/>
                  <a:gd name="T92" fmla="*/ 2147483647 w 10043"/>
                  <a:gd name="T93" fmla="*/ 2147483647 h 10000"/>
                  <a:gd name="T94" fmla="*/ 2147483647 w 10043"/>
                  <a:gd name="T95" fmla="*/ 2147483647 h 10000"/>
                  <a:gd name="T96" fmla="*/ 2147483647 w 10043"/>
                  <a:gd name="T97" fmla="*/ 2147483647 h 10000"/>
                  <a:gd name="T98" fmla="*/ 2147483647 w 10043"/>
                  <a:gd name="T99" fmla="*/ 2147483647 h 10000"/>
                  <a:gd name="T100" fmla="*/ 2147483647 w 10043"/>
                  <a:gd name="T101" fmla="*/ 2147483647 h 10000"/>
                  <a:gd name="T102" fmla="*/ 2147483647 w 10043"/>
                  <a:gd name="T103" fmla="*/ 2147483647 h 10000"/>
                  <a:gd name="T104" fmla="*/ 2147483647 w 10043"/>
                  <a:gd name="T105" fmla="*/ 2147483647 h 10000"/>
                  <a:gd name="T106" fmla="*/ 2147483647 w 10043"/>
                  <a:gd name="T107" fmla="*/ 2147483647 h 10000"/>
                  <a:gd name="T108" fmla="*/ 2147483647 w 10043"/>
                  <a:gd name="T109" fmla="*/ 2147483647 h 10000"/>
                  <a:gd name="T110" fmla="*/ 2147483647 w 10043"/>
                  <a:gd name="T111" fmla="*/ 2147483647 h 10000"/>
                  <a:gd name="T112" fmla="*/ 2147483647 w 10043"/>
                  <a:gd name="T113" fmla="*/ 2147483647 h 10000"/>
                  <a:gd name="T114" fmla="*/ 2147483647 w 10043"/>
                  <a:gd name="T115" fmla="*/ 2147483647 h 10000"/>
                  <a:gd name="T116" fmla="*/ 2147483647 w 10043"/>
                  <a:gd name="T117" fmla="*/ 2147483647 h 10000"/>
                  <a:gd name="T118" fmla="*/ 2147483647 w 10043"/>
                  <a:gd name="T119" fmla="*/ 2147483647 h 10000"/>
                  <a:gd name="T120" fmla="*/ 2147483647 w 10043"/>
                  <a:gd name="T121" fmla="*/ 2147483647 h 100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043" h="10000">
                    <a:moveTo>
                      <a:pt x="9119" y="7195"/>
                    </a:moveTo>
                    <a:cubicBezTo>
                      <a:pt x="9204" y="7033"/>
                      <a:pt x="9249" y="6746"/>
                      <a:pt x="9276" y="6559"/>
                    </a:cubicBezTo>
                    <a:cubicBezTo>
                      <a:pt x="9302" y="6372"/>
                      <a:pt x="9276" y="6235"/>
                      <a:pt x="9276" y="6074"/>
                    </a:cubicBezTo>
                    <a:cubicBezTo>
                      <a:pt x="9191" y="5911"/>
                      <a:pt x="9105" y="5750"/>
                      <a:pt x="9020" y="5588"/>
                    </a:cubicBezTo>
                    <a:cubicBezTo>
                      <a:pt x="8849" y="5588"/>
                      <a:pt x="8579" y="5641"/>
                      <a:pt x="8508" y="5588"/>
                    </a:cubicBezTo>
                    <a:cubicBezTo>
                      <a:pt x="8437" y="5534"/>
                      <a:pt x="8566" y="5375"/>
                      <a:pt x="8596" y="5268"/>
                    </a:cubicBezTo>
                    <a:cubicBezTo>
                      <a:pt x="8822" y="4969"/>
                      <a:pt x="9120" y="4562"/>
                      <a:pt x="9276" y="4373"/>
                    </a:cubicBezTo>
                    <a:cubicBezTo>
                      <a:pt x="9431" y="4183"/>
                      <a:pt x="9446" y="4210"/>
                      <a:pt x="9531" y="4129"/>
                    </a:cubicBezTo>
                    <a:lnTo>
                      <a:pt x="9531" y="3158"/>
                    </a:lnTo>
                    <a:lnTo>
                      <a:pt x="10043" y="2672"/>
                    </a:lnTo>
                    <a:lnTo>
                      <a:pt x="9276" y="2429"/>
                    </a:lnTo>
                    <a:lnTo>
                      <a:pt x="8764" y="2186"/>
                    </a:lnTo>
                    <a:lnTo>
                      <a:pt x="7996" y="1943"/>
                    </a:lnTo>
                    <a:lnTo>
                      <a:pt x="7741" y="1700"/>
                    </a:lnTo>
                    <a:lnTo>
                      <a:pt x="7229" y="1457"/>
                    </a:lnTo>
                    <a:lnTo>
                      <a:pt x="6717" y="1215"/>
                    </a:lnTo>
                    <a:lnTo>
                      <a:pt x="6461" y="729"/>
                    </a:lnTo>
                    <a:lnTo>
                      <a:pt x="5950" y="486"/>
                    </a:lnTo>
                    <a:lnTo>
                      <a:pt x="5694" y="0"/>
                    </a:lnTo>
                    <a:lnTo>
                      <a:pt x="5182" y="243"/>
                    </a:lnTo>
                    <a:lnTo>
                      <a:pt x="4671" y="1215"/>
                    </a:lnTo>
                    <a:cubicBezTo>
                      <a:pt x="4586" y="1296"/>
                      <a:pt x="4545" y="1311"/>
                      <a:pt x="4415" y="1457"/>
                    </a:cubicBezTo>
                    <a:cubicBezTo>
                      <a:pt x="4285" y="1603"/>
                      <a:pt x="4129" y="1996"/>
                      <a:pt x="3890" y="2092"/>
                    </a:cubicBezTo>
                    <a:cubicBezTo>
                      <a:pt x="3651" y="2188"/>
                      <a:pt x="3168" y="2108"/>
                      <a:pt x="2979" y="2034"/>
                    </a:cubicBezTo>
                    <a:cubicBezTo>
                      <a:pt x="2790" y="1960"/>
                      <a:pt x="2862" y="1718"/>
                      <a:pt x="2757" y="1649"/>
                    </a:cubicBezTo>
                    <a:cubicBezTo>
                      <a:pt x="2652" y="1580"/>
                      <a:pt x="2418" y="1522"/>
                      <a:pt x="2348" y="1621"/>
                    </a:cubicBezTo>
                    <a:cubicBezTo>
                      <a:pt x="2279" y="1720"/>
                      <a:pt x="2337" y="2029"/>
                      <a:pt x="2340" y="2245"/>
                    </a:cubicBezTo>
                    <a:cubicBezTo>
                      <a:pt x="2343" y="2461"/>
                      <a:pt x="2491" y="2803"/>
                      <a:pt x="2368" y="2915"/>
                    </a:cubicBezTo>
                    <a:cubicBezTo>
                      <a:pt x="2245" y="3027"/>
                      <a:pt x="1781" y="2985"/>
                      <a:pt x="1601" y="2915"/>
                    </a:cubicBezTo>
                    <a:cubicBezTo>
                      <a:pt x="1421" y="2845"/>
                      <a:pt x="1442" y="2545"/>
                      <a:pt x="1289" y="2497"/>
                    </a:cubicBezTo>
                    <a:cubicBezTo>
                      <a:pt x="1136" y="2449"/>
                      <a:pt x="893" y="2584"/>
                      <a:pt x="684" y="2625"/>
                    </a:cubicBezTo>
                    <a:cubicBezTo>
                      <a:pt x="475" y="2666"/>
                      <a:pt x="131" y="2638"/>
                      <a:pt x="33" y="2742"/>
                    </a:cubicBezTo>
                    <a:cubicBezTo>
                      <a:pt x="-65" y="2846"/>
                      <a:pt x="82" y="3088"/>
                      <a:pt x="94" y="3251"/>
                    </a:cubicBezTo>
                    <a:cubicBezTo>
                      <a:pt x="106" y="3414"/>
                      <a:pt x="-17" y="3533"/>
                      <a:pt x="105" y="3720"/>
                    </a:cubicBezTo>
                    <a:cubicBezTo>
                      <a:pt x="228" y="3907"/>
                      <a:pt x="584" y="4264"/>
                      <a:pt x="833" y="4373"/>
                    </a:cubicBezTo>
                    <a:cubicBezTo>
                      <a:pt x="1082" y="4481"/>
                      <a:pt x="1345" y="4373"/>
                      <a:pt x="1601" y="4373"/>
                    </a:cubicBezTo>
                    <a:lnTo>
                      <a:pt x="1856" y="4616"/>
                    </a:lnTo>
                    <a:lnTo>
                      <a:pt x="1856" y="4859"/>
                    </a:lnTo>
                    <a:lnTo>
                      <a:pt x="2112" y="5345"/>
                    </a:lnTo>
                    <a:cubicBezTo>
                      <a:pt x="2197" y="5588"/>
                      <a:pt x="2283" y="5831"/>
                      <a:pt x="2368" y="6074"/>
                    </a:cubicBezTo>
                    <a:lnTo>
                      <a:pt x="2624" y="6316"/>
                    </a:lnTo>
                    <a:cubicBezTo>
                      <a:pt x="2624" y="6559"/>
                      <a:pt x="2696" y="6675"/>
                      <a:pt x="2624" y="7045"/>
                    </a:cubicBezTo>
                    <a:cubicBezTo>
                      <a:pt x="2551" y="7414"/>
                      <a:pt x="2272" y="8240"/>
                      <a:pt x="2188" y="8533"/>
                    </a:cubicBezTo>
                    <a:cubicBezTo>
                      <a:pt x="2104" y="8826"/>
                      <a:pt x="2064" y="8649"/>
                      <a:pt x="2118" y="8804"/>
                    </a:cubicBezTo>
                    <a:cubicBezTo>
                      <a:pt x="2173" y="8958"/>
                      <a:pt x="2390" y="9351"/>
                      <a:pt x="2516" y="9462"/>
                    </a:cubicBezTo>
                    <a:cubicBezTo>
                      <a:pt x="2643" y="9574"/>
                      <a:pt x="2734" y="9472"/>
                      <a:pt x="2880" y="9474"/>
                    </a:cubicBezTo>
                    <a:cubicBezTo>
                      <a:pt x="3025" y="9476"/>
                      <a:pt x="3220" y="9474"/>
                      <a:pt x="3391" y="9474"/>
                    </a:cubicBezTo>
                    <a:lnTo>
                      <a:pt x="4159" y="9717"/>
                    </a:lnTo>
                    <a:lnTo>
                      <a:pt x="4671" y="9717"/>
                    </a:lnTo>
                    <a:lnTo>
                      <a:pt x="5438" y="9960"/>
                    </a:lnTo>
                    <a:cubicBezTo>
                      <a:pt x="5609" y="9960"/>
                      <a:pt x="5793" y="10051"/>
                      <a:pt x="5950" y="9960"/>
                    </a:cubicBezTo>
                    <a:cubicBezTo>
                      <a:pt x="6106" y="9870"/>
                      <a:pt x="6222" y="9506"/>
                      <a:pt x="6375" y="9413"/>
                    </a:cubicBezTo>
                    <a:cubicBezTo>
                      <a:pt x="6529" y="9321"/>
                      <a:pt x="6594" y="9367"/>
                      <a:pt x="6869" y="9401"/>
                    </a:cubicBezTo>
                    <a:cubicBezTo>
                      <a:pt x="7143" y="9436"/>
                      <a:pt x="7722" y="9569"/>
                      <a:pt x="8022" y="9625"/>
                    </a:cubicBezTo>
                    <a:cubicBezTo>
                      <a:pt x="8322" y="9682"/>
                      <a:pt x="8393" y="9858"/>
                      <a:pt x="8668" y="9743"/>
                    </a:cubicBezTo>
                    <a:cubicBezTo>
                      <a:pt x="8942" y="9628"/>
                      <a:pt x="9580" y="8937"/>
                      <a:pt x="9665" y="8937"/>
                    </a:cubicBezTo>
                    <a:lnTo>
                      <a:pt x="9079" y="8091"/>
                    </a:lnTo>
                    <a:cubicBezTo>
                      <a:pt x="9008" y="7886"/>
                      <a:pt x="8985" y="7957"/>
                      <a:pt x="8942" y="7836"/>
                    </a:cubicBezTo>
                    <a:cubicBezTo>
                      <a:pt x="8899" y="7714"/>
                      <a:pt x="9114" y="7387"/>
                      <a:pt x="9119" y="719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4" name="Freeform 343"/>
              <p:cNvSpPr>
                <a:spLocks/>
              </p:cNvSpPr>
              <p:nvPr/>
            </p:nvSpPr>
            <p:spPr bwMode="auto">
              <a:xfrm>
                <a:off x="4699000" y="3348038"/>
                <a:ext cx="311150" cy="315912"/>
              </a:xfrm>
              <a:custGeom>
                <a:avLst/>
                <a:gdLst>
                  <a:gd name="T0" fmla="*/ 2147483647 w 154"/>
                  <a:gd name="T1" fmla="*/ 2147483647 h 154"/>
                  <a:gd name="T2" fmla="*/ 2147483647 w 154"/>
                  <a:gd name="T3" fmla="*/ 0 h 154"/>
                  <a:gd name="T4" fmla="*/ 2147483647 w 154"/>
                  <a:gd name="T5" fmla="*/ 0 h 154"/>
                  <a:gd name="T6" fmla="*/ 2147483647 w 154"/>
                  <a:gd name="T7" fmla="*/ 2147483647 h 154"/>
                  <a:gd name="T8" fmla="*/ 2147483647 w 154"/>
                  <a:gd name="T9" fmla="*/ 2147483647 h 154"/>
                  <a:gd name="T10" fmla="*/ 2147483647 w 154"/>
                  <a:gd name="T11" fmla="*/ 2147483647 h 154"/>
                  <a:gd name="T12" fmla="*/ 2147483647 w 154"/>
                  <a:gd name="T13" fmla="*/ 2147483647 h 154"/>
                  <a:gd name="T14" fmla="*/ 2147483647 w 154"/>
                  <a:gd name="T15" fmla="*/ 2147483647 h 154"/>
                  <a:gd name="T16" fmla="*/ 2147483647 w 154"/>
                  <a:gd name="T17" fmla="*/ 2147483647 h 154"/>
                  <a:gd name="T18" fmla="*/ 2147483647 w 154"/>
                  <a:gd name="T19" fmla="*/ 2147483647 h 154"/>
                  <a:gd name="T20" fmla="*/ 2147483647 w 154"/>
                  <a:gd name="T21" fmla="*/ 2147483647 h 154"/>
                  <a:gd name="T22" fmla="*/ 0 w 154"/>
                  <a:gd name="T23" fmla="*/ 2147483647 h 154"/>
                  <a:gd name="T24" fmla="*/ 2147483647 w 154"/>
                  <a:gd name="T25" fmla="*/ 2147483647 h 154"/>
                  <a:gd name="T26" fmla="*/ 2147483647 w 154"/>
                  <a:gd name="T27" fmla="*/ 2147483647 h 154"/>
                  <a:gd name="T28" fmla="*/ 2147483647 w 154"/>
                  <a:gd name="T29" fmla="*/ 2147483647 h 154"/>
                  <a:gd name="T30" fmla="*/ 2147483647 w 154"/>
                  <a:gd name="T31" fmla="*/ 2147483647 h 154"/>
                  <a:gd name="T32" fmla="*/ 2147483647 w 154"/>
                  <a:gd name="T33" fmla="*/ 2147483647 h 154"/>
                  <a:gd name="T34" fmla="*/ 2147483647 w 154"/>
                  <a:gd name="T35" fmla="*/ 2147483647 h 154"/>
                  <a:gd name="T36" fmla="*/ 2147483647 w 154"/>
                  <a:gd name="T37" fmla="*/ 2147483647 h 154"/>
                  <a:gd name="T38" fmla="*/ 2147483647 w 154"/>
                  <a:gd name="T39" fmla="*/ 2147483647 h 154"/>
                  <a:gd name="T40" fmla="*/ 2147483647 w 154"/>
                  <a:gd name="T41" fmla="*/ 2147483647 h 154"/>
                  <a:gd name="T42" fmla="*/ 2147483647 w 154"/>
                  <a:gd name="T43" fmla="*/ 2147483647 h 154"/>
                  <a:gd name="T44" fmla="*/ 2147483647 w 154"/>
                  <a:gd name="T45" fmla="*/ 2147483647 h 154"/>
                  <a:gd name="T46" fmla="*/ 2147483647 w 154"/>
                  <a:gd name="T47" fmla="*/ 2147483647 h 154"/>
                  <a:gd name="T48" fmla="*/ 2147483647 w 154"/>
                  <a:gd name="T49" fmla="*/ 2147483647 h 154"/>
                  <a:gd name="T50" fmla="*/ 2147483647 w 154"/>
                  <a:gd name="T51" fmla="*/ 2147483647 h 154"/>
                  <a:gd name="T52" fmla="*/ 2147483647 w 154"/>
                  <a:gd name="T53" fmla="*/ 2147483647 h 154"/>
                  <a:gd name="T54" fmla="*/ 2147483647 w 154"/>
                  <a:gd name="T55" fmla="*/ 2147483647 h 154"/>
                  <a:gd name="T56" fmla="*/ 2147483647 w 154"/>
                  <a:gd name="T57" fmla="*/ 2147483647 h 154"/>
                  <a:gd name="T58" fmla="*/ 2147483647 w 154"/>
                  <a:gd name="T59" fmla="*/ 2147483647 h 154"/>
                  <a:gd name="T60" fmla="*/ 2147483647 w 154"/>
                  <a:gd name="T61" fmla="*/ 2147483647 h 154"/>
                  <a:gd name="T62" fmla="*/ 2147483647 w 154"/>
                  <a:gd name="T63" fmla="*/ 2147483647 h 154"/>
                  <a:gd name="T64" fmla="*/ 2147483647 w 154"/>
                  <a:gd name="T65" fmla="*/ 2147483647 h 154"/>
                  <a:gd name="T66" fmla="*/ 2147483647 w 154"/>
                  <a:gd name="T67" fmla="*/ 2147483647 h 15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4" h="154">
                    <a:moveTo>
                      <a:pt x="87" y="4"/>
                    </a:moveTo>
                    <a:lnTo>
                      <a:pt x="71" y="0"/>
                    </a:lnTo>
                    <a:lnTo>
                      <a:pt x="54" y="0"/>
                    </a:lnTo>
                    <a:lnTo>
                      <a:pt x="50" y="4"/>
                    </a:lnTo>
                    <a:lnTo>
                      <a:pt x="46" y="4"/>
                    </a:lnTo>
                    <a:lnTo>
                      <a:pt x="37" y="8"/>
                    </a:lnTo>
                    <a:lnTo>
                      <a:pt x="25" y="12"/>
                    </a:lnTo>
                    <a:lnTo>
                      <a:pt x="21" y="8"/>
                    </a:lnTo>
                    <a:lnTo>
                      <a:pt x="8" y="16"/>
                    </a:lnTo>
                    <a:lnTo>
                      <a:pt x="4" y="16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4" y="45"/>
                    </a:lnTo>
                    <a:lnTo>
                      <a:pt x="12" y="54"/>
                    </a:lnTo>
                    <a:lnTo>
                      <a:pt x="21" y="45"/>
                    </a:lnTo>
                    <a:lnTo>
                      <a:pt x="42" y="54"/>
                    </a:lnTo>
                    <a:lnTo>
                      <a:pt x="54" y="78"/>
                    </a:lnTo>
                    <a:lnTo>
                      <a:pt x="67" y="95"/>
                    </a:lnTo>
                    <a:lnTo>
                      <a:pt x="96" y="112"/>
                    </a:lnTo>
                    <a:lnTo>
                      <a:pt x="114" y="126"/>
                    </a:lnTo>
                    <a:lnTo>
                      <a:pt x="106" y="154"/>
                    </a:lnTo>
                    <a:lnTo>
                      <a:pt x="133" y="133"/>
                    </a:lnTo>
                    <a:lnTo>
                      <a:pt x="133" y="120"/>
                    </a:lnTo>
                    <a:lnTo>
                      <a:pt x="146" y="124"/>
                    </a:lnTo>
                    <a:lnTo>
                      <a:pt x="154" y="124"/>
                    </a:lnTo>
                    <a:lnTo>
                      <a:pt x="133" y="104"/>
                    </a:lnTo>
                    <a:lnTo>
                      <a:pt x="117" y="91"/>
                    </a:lnTo>
                    <a:lnTo>
                      <a:pt x="104" y="87"/>
                    </a:lnTo>
                    <a:lnTo>
                      <a:pt x="87" y="58"/>
                    </a:lnTo>
                    <a:lnTo>
                      <a:pt x="79" y="41"/>
                    </a:lnTo>
                    <a:lnTo>
                      <a:pt x="83" y="25"/>
                    </a:lnTo>
                    <a:lnTo>
                      <a:pt x="87" y="25"/>
                    </a:lnTo>
                    <a:lnTo>
                      <a:pt x="87" y="16"/>
                    </a:lnTo>
                    <a:lnTo>
                      <a:pt x="8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5" name="Freeform 344"/>
              <p:cNvSpPr>
                <a:spLocks/>
              </p:cNvSpPr>
              <p:nvPr/>
            </p:nvSpPr>
            <p:spPr bwMode="auto">
              <a:xfrm>
                <a:off x="4691063" y="3040063"/>
                <a:ext cx="200025" cy="292100"/>
              </a:xfrm>
              <a:custGeom>
                <a:avLst/>
                <a:gdLst>
                  <a:gd name="T0" fmla="*/ 2147483647 w 10045"/>
                  <a:gd name="T1" fmla="*/ 2147483647 h 10019"/>
                  <a:gd name="T2" fmla="*/ 2147483647 w 10045"/>
                  <a:gd name="T3" fmla="*/ 2147483647 h 10019"/>
                  <a:gd name="T4" fmla="*/ 2147483647 w 10045"/>
                  <a:gd name="T5" fmla="*/ 2147483647 h 10019"/>
                  <a:gd name="T6" fmla="*/ 2147483647 w 10045"/>
                  <a:gd name="T7" fmla="*/ 2147483647 h 10019"/>
                  <a:gd name="T8" fmla="*/ 2147483647 w 10045"/>
                  <a:gd name="T9" fmla="*/ 2147483647 h 10019"/>
                  <a:gd name="T10" fmla="*/ 1081275730 w 10045"/>
                  <a:gd name="T11" fmla="*/ 2147483647 h 10019"/>
                  <a:gd name="T12" fmla="*/ 1081275730 w 10045"/>
                  <a:gd name="T13" fmla="*/ 2147483647 h 10019"/>
                  <a:gd name="T14" fmla="*/ 2147483647 w 10045"/>
                  <a:gd name="T15" fmla="*/ 2147483647 h 10019"/>
                  <a:gd name="T16" fmla="*/ 1081275730 w 10045"/>
                  <a:gd name="T17" fmla="*/ 2147483647 h 10019"/>
                  <a:gd name="T18" fmla="*/ 0 w 10045"/>
                  <a:gd name="T19" fmla="*/ 2147483647 h 10019"/>
                  <a:gd name="T20" fmla="*/ 2147483647 w 10045"/>
                  <a:gd name="T21" fmla="*/ 2147483647 h 10019"/>
                  <a:gd name="T22" fmla="*/ 2147483647 w 10045"/>
                  <a:gd name="T23" fmla="*/ 2147483647 h 10019"/>
                  <a:gd name="T24" fmla="*/ 2147483647 w 10045"/>
                  <a:gd name="T25" fmla="*/ 2147483647 h 10019"/>
                  <a:gd name="T26" fmla="*/ 2147483647 w 10045"/>
                  <a:gd name="T27" fmla="*/ 2147483647 h 10019"/>
                  <a:gd name="T28" fmla="*/ 2147483647 w 10045"/>
                  <a:gd name="T29" fmla="*/ 2147483647 h 10019"/>
                  <a:gd name="T30" fmla="*/ 2147483647 w 10045"/>
                  <a:gd name="T31" fmla="*/ 2147483647 h 10019"/>
                  <a:gd name="T32" fmla="*/ 2147483647 w 10045"/>
                  <a:gd name="T33" fmla="*/ 2147483647 h 10019"/>
                  <a:gd name="T34" fmla="*/ 2147483647 w 10045"/>
                  <a:gd name="T35" fmla="*/ 2147483647 h 10019"/>
                  <a:gd name="T36" fmla="*/ 2147483647 w 10045"/>
                  <a:gd name="T37" fmla="*/ 2147483647 h 10019"/>
                  <a:gd name="T38" fmla="*/ 2147483647 w 10045"/>
                  <a:gd name="T39" fmla="*/ 2147483647 h 10019"/>
                  <a:gd name="T40" fmla="*/ 2147483647 w 10045"/>
                  <a:gd name="T41" fmla="*/ 2147483647 h 10019"/>
                  <a:gd name="T42" fmla="*/ 2147483647 w 10045"/>
                  <a:gd name="T43" fmla="*/ 2147483647 h 10019"/>
                  <a:gd name="T44" fmla="*/ 2147483647 w 10045"/>
                  <a:gd name="T45" fmla="*/ 2147483647 h 10019"/>
                  <a:gd name="T46" fmla="*/ 2147483647 w 10045"/>
                  <a:gd name="T47" fmla="*/ 2147483647 h 10019"/>
                  <a:gd name="T48" fmla="*/ 2147483647 w 10045"/>
                  <a:gd name="T49" fmla="*/ 2147483647 h 10019"/>
                  <a:gd name="T50" fmla="*/ 2147483647 w 10045"/>
                  <a:gd name="T51" fmla="*/ 2147483647 h 10019"/>
                  <a:gd name="T52" fmla="*/ 2147483647 w 10045"/>
                  <a:gd name="T53" fmla="*/ 2147483647 h 10019"/>
                  <a:gd name="T54" fmla="*/ 2147483647 w 10045"/>
                  <a:gd name="T55" fmla="*/ 2147483647 h 10019"/>
                  <a:gd name="T56" fmla="*/ 2147483647 w 10045"/>
                  <a:gd name="T57" fmla="*/ 2147483647 h 10019"/>
                  <a:gd name="T58" fmla="*/ 2147483647 w 10045"/>
                  <a:gd name="T59" fmla="*/ 2147483647 h 10019"/>
                  <a:gd name="T60" fmla="*/ 2147483647 w 10045"/>
                  <a:gd name="T61" fmla="*/ 2147483647 h 10019"/>
                  <a:gd name="T62" fmla="*/ 2147483647 w 10045"/>
                  <a:gd name="T63" fmla="*/ 2147483647 h 10019"/>
                  <a:gd name="T64" fmla="*/ 2147483647 w 10045"/>
                  <a:gd name="T65" fmla="*/ 2147483647 h 10019"/>
                  <a:gd name="T66" fmla="*/ 2147483647 w 10045"/>
                  <a:gd name="T67" fmla="*/ 2147483647 h 10019"/>
                  <a:gd name="T68" fmla="*/ 2147483647 w 10045"/>
                  <a:gd name="T69" fmla="*/ 2147483647 h 10019"/>
                  <a:gd name="T70" fmla="*/ 2147483647 w 10045"/>
                  <a:gd name="T71" fmla="*/ 2147483647 h 10019"/>
                  <a:gd name="T72" fmla="*/ 2147483647 w 10045"/>
                  <a:gd name="T73" fmla="*/ 2147483647 h 10019"/>
                  <a:gd name="T74" fmla="*/ 2147483647 w 10045"/>
                  <a:gd name="T75" fmla="*/ 2147483647 h 10019"/>
                  <a:gd name="T76" fmla="*/ 2147483647 w 10045"/>
                  <a:gd name="T77" fmla="*/ 2147483647 h 10019"/>
                  <a:gd name="T78" fmla="*/ 2147483647 w 10045"/>
                  <a:gd name="T79" fmla="*/ 2147483647 h 10019"/>
                  <a:gd name="T80" fmla="*/ 2147483647 w 10045"/>
                  <a:gd name="T81" fmla="*/ 2147483647 h 10019"/>
                  <a:gd name="T82" fmla="*/ 2147483647 w 10045"/>
                  <a:gd name="T83" fmla="*/ 2147483647 h 10019"/>
                  <a:gd name="T84" fmla="*/ 2147483647 w 10045"/>
                  <a:gd name="T85" fmla="*/ 2147483647 h 10019"/>
                  <a:gd name="T86" fmla="*/ 2147483647 w 10045"/>
                  <a:gd name="T87" fmla="*/ 2147483647 h 10019"/>
                  <a:gd name="T88" fmla="*/ 2147483647 w 10045"/>
                  <a:gd name="T89" fmla="*/ 2147483647 h 10019"/>
                  <a:gd name="T90" fmla="*/ 2147483647 w 10045"/>
                  <a:gd name="T91" fmla="*/ 2147483647 h 10019"/>
                  <a:gd name="T92" fmla="*/ 2147483647 w 10045"/>
                  <a:gd name="T93" fmla="*/ 2147483647 h 10019"/>
                  <a:gd name="T94" fmla="*/ 2147483647 w 10045"/>
                  <a:gd name="T95" fmla="*/ 2147483647 h 10019"/>
                  <a:gd name="T96" fmla="*/ 2147483647 w 10045"/>
                  <a:gd name="T97" fmla="*/ 2147483647 h 10019"/>
                  <a:gd name="T98" fmla="*/ 2147483647 w 10045"/>
                  <a:gd name="T99" fmla="*/ 2147483647 h 10019"/>
                  <a:gd name="T100" fmla="*/ 2147483647 w 10045"/>
                  <a:gd name="T101" fmla="*/ 2147483647 h 10019"/>
                  <a:gd name="T102" fmla="*/ 2147483647 w 10045"/>
                  <a:gd name="T103" fmla="*/ 0 h 10019"/>
                  <a:gd name="T104" fmla="*/ 2147483647 w 10045"/>
                  <a:gd name="T105" fmla="*/ 2147483647 h 10019"/>
                  <a:gd name="T106" fmla="*/ 2147483647 w 10045"/>
                  <a:gd name="T107" fmla="*/ 2147483647 h 10019"/>
                  <a:gd name="T108" fmla="*/ 2147483647 w 10045"/>
                  <a:gd name="T109" fmla="*/ 2147483647 h 10019"/>
                  <a:gd name="T110" fmla="*/ 2147483647 w 10045"/>
                  <a:gd name="T111" fmla="*/ 2147483647 h 10019"/>
                  <a:gd name="T112" fmla="*/ 2147483647 w 10045"/>
                  <a:gd name="T113" fmla="*/ 2147483647 h 10019"/>
                  <a:gd name="T114" fmla="*/ 2147483647 w 10045"/>
                  <a:gd name="T115" fmla="*/ 2147483647 h 10019"/>
                  <a:gd name="T116" fmla="*/ 2147483647 w 10045"/>
                  <a:gd name="T117" fmla="*/ 2147483647 h 10019"/>
                  <a:gd name="T118" fmla="*/ 2147483647 w 10045"/>
                  <a:gd name="T119" fmla="*/ 2147483647 h 1001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045" h="10019">
                    <a:moveTo>
                      <a:pt x="1724" y="2609"/>
                    </a:moveTo>
                    <a:lnTo>
                      <a:pt x="1379" y="3132"/>
                    </a:lnTo>
                    <a:lnTo>
                      <a:pt x="1379" y="3915"/>
                    </a:lnTo>
                    <a:lnTo>
                      <a:pt x="690" y="4436"/>
                    </a:lnTo>
                    <a:lnTo>
                      <a:pt x="690" y="5219"/>
                    </a:lnTo>
                    <a:lnTo>
                      <a:pt x="345" y="5741"/>
                    </a:lnTo>
                    <a:lnTo>
                      <a:pt x="690" y="6263"/>
                    </a:lnTo>
                    <a:lnTo>
                      <a:pt x="345" y="6786"/>
                    </a:lnTo>
                    <a:lnTo>
                      <a:pt x="0" y="7306"/>
                    </a:lnTo>
                    <a:lnTo>
                      <a:pt x="1034" y="7568"/>
                    </a:lnTo>
                    <a:lnTo>
                      <a:pt x="1724" y="7829"/>
                    </a:lnTo>
                    <a:cubicBezTo>
                      <a:pt x="2069" y="7916"/>
                      <a:pt x="2675" y="8005"/>
                      <a:pt x="2759" y="8090"/>
                    </a:cubicBezTo>
                    <a:cubicBezTo>
                      <a:pt x="2843" y="8175"/>
                      <a:pt x="2382" y="8117"/>
                      <a:pt x="2230" y="8339"/>
                    </a:cubicBezTo>
                    <a:cubicBezTo>
                      <a:pt x="2078" y="8560"/>
                      <a:pt x="1874" y="9189"/>
                      <a:pt x="1848" y="9422"/>
                    </a:cubicBezTo>
                    <a:cubicBezTo>
                      <a:pt x="1822" y="9656"/>
                      <a:pt x="1806" y="9700"/>
                      <a:pt x="2073" y="9738"/>
                    </a:cubicBezTo>
                    <a:cubicBezTo>
                      <a:pt x="2340" y="9777"/>
                      <a:pt x="3104" y="9626"/>
                      <a:pt x="3448" y="9656"/>
                    </a:cubicBezTo>
                    <a:cubicBezTo>
                      <a:pt x="3792" y="9686"/>
                      <a:pt x="3969" y="9858"/>
                      <a:pt x="4138" y="9917"/>
                    </a:cubicBezTo>
                    <a:cubicBezTo>
                      <a:pt x="4307" y="9976"/>
                      <a:pt x="4368" y="9999"/>
                      <a:pt x="4463" y="10013"/>
                    </a:cubicBezTo>
                    <a:cubicBezTo>
                      <a:pt x="4558" y="10027"/>
                      <a:pt x="4532" y="10015"/>
                      <a:pt x="4708" y="9999"/>
                    </a:cubicBezTo>
                    <a:cubicBezTo>
                      <a:pt x="4884" y="9983"/>
                      <a:pt x="5267" y="9931"/>
                      <a:pt x="5517" y="9917"/>
                    </a:cubicBezTo>
                    <a:cubicBezTo>
                      <a:pt x="5767" y="9903"/>
                      <a:pt x="5977" y="9917"/>
                      <a:pt x="6207" y="9917"/>
                    </a:cubicBezTo>
                    <a:cubicBezTo>
                      <a:pt x="6667" y="9830"/>
                      <a:pt x="7228" y="9704"/>
                      <a:pt x="7586" y="9656"/>
                    </a:cubicBezTo>
                    <a:cubicBezTo>
                      <a:pt x="7944" y="9608"/>
                      <a:pt x="8185" y="9677"/>
                      <a:pt x="8353" y="9629"/>
                    </a:cubicBezTo>
                    <a:cubicBezTo>
                      <a:pt x="8521" y="9581"/>
                      <a:pt x="8604" y="9494"/>
                      <a:pt x="8597" y="9368"/>
                    </a:cubicBezTo>
                    <a:cubicBezTo>
                      <a:pt x="8590" y="9242"/>
                      <a:pt x="8278" y="8989"/>
                      <a:pt x="8312" y="8872"/>
                    </a:cubicBezTo>
                    <a:cubicBezTo>
                      <a:pt x="8346" y="8755"/>
                      <a:pt x="8653" y="8734"/>
                      <a:pt x="8802" y="8668"/>
                    </a:cubicBezTo>
                    <a:cubicBezTo>
                      <a:pt x="8951" y="8602"/>
                      <a:pt x="9106" y="8518"/>
                      <a:pt x="9207" y="8474"/>
                    </a:cubicBezTo>
                    <a:cubicBezTo>
                      <a:pt x="9308" y="8430"/>
                      <a:pt x="9462" y="8479"/>
                      <a:pt x="9408" y="8406"/>
                    </a:cubicBezTo>
                    <a:cubicBezTo>
                      <a:pt x="9354" y="8333"/>
                      <a:pt x="9101" y="8223"/>
                      <a:pt x="8882" y="8035"/>
                    </a:cubicBezTo>
                    <a:cubicBezTo>
                      <a:pt x="8663" y="7847"/>
                      <a:pt x="8352" y="7492"/>
                      <a:pt x="8092" y="7279"/>
                    </a:cubicBezTo>
                    <a:cubicBezTo>
                      <a:pt x="7832" y="7066"/>
                      <a:pt x="7487" y="6889"/>
                      <a:pt x="7321" y="6759"/>
                    </a:cubicBezTo>
                    <a:cubicBezTo>
                      <a:pt x="7155" y="6629"/>
                      <a:pt x="7054" y="6580"/>
                      <a:pt x="7098" y="6497"/>
                    </a:cubicBezTo>
                    <a:cubicBezTo>
                      <a:pt x="7142" y="6414"/>
                      <a:pt x="7390" y="6345"/>
                      <a:pt x="7586" y="6263"/>
                    </a:cubicBezTo>
                    <a:cubicBezTo>
                      <a:pt x="7782" y="6181"/>
                      <a:pt x="8026" y="6082"/>
                      <a:pt x="8276" y="6002"/>
                    </a:cubicBezTo>
                    <a:cubicBezTo>
                      <a:pt x="8526" y="5922"/>
                      <a:pt x="8900" y="5853"/>
                      <a:pt x="9086" y="5782"/>
                    </a:cubicBezTo>
                    <a:cubicBezTo>
                      <a:pt x="9272" y="5711"/>
                      <a:pt x="9238" y="5584"/>
                      <a:pt x="9390" y="5577"/>
                    </a:cubicBezTo>
                    <a:cubicBezTo>
                      <a:pt x="9542" y="5570"/>
                      <a:pt x="9898" y="5757"/>
                      <a:pt x="10000" y="5741"/>
                    </a:cubicBezTo>
                    <a:cubicBezTo>
                      <a:pt x="10102" y="5725"/>
                      <a:pt x="10000" y="5568"/>
                      <a:pt x="10000" y="5481"/>
                    </a:cubicBezTo>
                    <a:lnTo>
                      <a:pt x="10000" y="4697"/>
                    </a:lnTo>
                    <a:cubicBezTo>
                      <a:pt x="9655" y="4697"/>
                      <a:pt x="9655" y="3654"/>
                      <a:pt x="9655" y="3654"/>
                    </a:cubicBezTo>
                    <a:lnTo>
                      <a:pt x="9655" y="2871"/>
                    </a:lnTo>
                    <a:lnTo>
                      <a:pt x="9655" y="2609"/>
                    </a:lnTo>
                    <a:lnTo>
                      <a:pt x="9310" y="1827"/>
                    </a:lnTo>
                    <a:lnTo>
                      <a:pt x="9310" y="1305"/>
                    </a:lnTo>
                    <a:lnTo>
                      <a:pt x="7931" y="783"/>
                    </a:lnTo>
                    <a:lnTo>
                      <a:pt x="6552" y="1305"/>
                    </a:lnTo>
                    <a:cubicBezTo>
                      <a:pt x="6552" y="1305"/>
                      <a:pt x="6207" y="1305"/>
                      <a:pt x="5862" y="1044"/>
                    </a:cubicBezTo>
                    <a:lnTo>
                      <a:pt x="5862" y="522"/>
                    </a:lnTo>
                    <a:lnTo>
                      <a:pt x="4828" y="261"/>
                    </a:lnTo>
                    <a:lnTo>
                      <a:pt x="4138" y="0"/>
                    </a:lnTo>
                    <a:lnTo>
                      <a:pt x="3793" y="261"/>
                    </a:lnTo>
                    <a:lnTo>
                      <a:pt x="3448" y="1305"/>
                    </a:lnTo>
                    <a:lnTo>
                      <a:pt x="3103" y="1827"/>
                    </a:lnTo>
                    <a:lnTo>
                      <a:pt x="2414" y="1827"/>
                    </a:lnTo>
                    <a:lnTo>
                      <a:pt x="1724" y="1827"/>
                    </a:lnTo>
                    <a:lnTo>
                      <a:pt x="1724" y="2088"/>
                    </a:lnTo>
                    <a:lnTo>
                      <a:pt x="1724" y="260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6" name="Freeform 345"/>
              <p:cNvSpPr>
                <a:spLocks/>
              </p:cNvSpPr>
              <p:nvPr/>
            </p:nvSpPr>
            <p:spPr bwMode="auto">
              <a:xfrm>
                <a:off x="4665663" y="3100388"/>
                <a:ext cx="76200" cy="101600"/>
              </a:xfrm>
              <a:custGeom>
                <a:avLst/>
                <a:gdLst>
                  <a:gd name="T0" fmla="*/ 2147483647 w 66"/>
                  <a:gd name="T1" fmla="*/ 2147483647 h 90"/>
                  <a:gd name="T2" fmla="*/ 2147483647 w 66"/>
                  <a:gd name="T3" fmla="*/ 2147483647 h 90"/>
                  <a:gd name="T4" fmla="*/ 2147483647 w 66"/>
                  <a:gd name="T5" fmla="*/ 2147483647 h 90"/>
                  <a:gd name="T6" fmla="*/ 2147483647 w 66"/>
                  <a:gd name="T7" fmla="*/ 2147483647 h 90"/>
                  <a:gd name="T8" fmla="*/ 2147483647 w 66"/>
                  <a:gd name="T9" fmla="*/ 2147483647 h 90"/>
                  <a:gd name="T10" fmla="*/ 2147483647 w 66"/>
                  <a:gd name="T11" fmla="*/ 2147483647 h 90"/>
                  <a:gd name="T12" fmla="*/ 2147483647 w 66"/>
                  <a:gd name="T13" fmla="*/ 2147483647 h 90"/>
                  <a:gd name="T14" fmla="*/ 2147483647 w 66"/>
                  <a:gd name="T15" fmla="*/ 2147483647 h 90"/>
                  <a:gd name="T16" fmla="*/ 2147483647 w 66"/>
                  <a:gd name="T17" fmla="*/ 2147483647 h 90"/>
                  <a:gd name="T18" fmla="*/ 2147483647 w 66"/>
                  <a:gd name="T19" fmla="*/ 2147483647 h 90"/>
                  <a:gd name="T20" fmla="*/ 2147483647 w 66"/>
                  <a:gd name="T21" fmla="*/ 0 h 90"/>
                  <a:gd name="T22" fmla="*/ 2147483647 w 66"/>
                  <a:gd name="T23" fmla="*/ 2147483647 h 90"/>
                  <a:gd name="T24" fmla="*/ 2147483647 w 66"/>
                  <a:gd name="T25" fmla="*/ 2147483647 h 90"/>
                  <a:gd name="T26" fmla="*/ 2147483647 w 66"/>
                  <a:gd name="T27" fmla="*/ 2147483647 h 90"/>
                  <a:gd name="T28" fmla="*/ 2147483647 w 66"/>
                  <a:gd name="T29" fmla="*/ 2147483647 h 90"/>
                  <a:gd name="T30" fmla="*/ 2147483647 w 66"/>
                  <a:gd name="T31" fmla="*/ 2147483647 h 90"/>
                  <a:gd name="T32" fmla="*/ 0 w 66"/>
                  <a:gd name="T33" fmla="*/ 2147483647 h 90"/>
                  <a:gd name="T34" fmla="*/ 2147483647 w 66"/>
                  <a:gd name="T35" fmla="*/ 2147483647 h 90"/>
                  <a:gd name="T36" fmla="*/ 2147483647 w 66"/>
                  <a:gd name="T37" fmla="*/ 2147483647 h 9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90">
                    <a:moveTo>
                      <a:pt x="18" y="72"/>
                    </a:moveTo>
                    <a:lnTo>
                      <a:pt x="30" y="78"/>
                    </a:lnTo>
                    <a:lnTo>
                      <a:pt x="36" y="84"/>
                    </a:lnTo>
                    <a:lnTo>
                      <a:pt x="42" y="90"/>
                    </a:lnTo>
                    <a:lnTo>
                      <a:pt x="48" y="78"/>
                    </a:lnTo>
                    <a:lnTo>
                      <a:pt x="48" y="60"/>
                    </a:lnTo>
                    <a:lnTo>
                      <a:pt x="60" y="48"/>
                    </a:lnTo>
                    <a:lnTo>
                      <a:pt x="60" y="30"/>
                    </a:lnTo>
                    <a:lnTo>
                      <a:pt x="66" y="18"/>
                    </a:lnTo>
                    <a:lnTo>
                      <a:pt x="66" y="6"/>
                    </a:lnTo>
                    <a:lnTo>
                      <a:pt x="66" y="0"/>
                    </a:lnTo>
                    <a:lnTo>
                      <a:pt x="54" y="6"/>
                    </a:lnTo>
                    <a:lnTo>
                      <a:pt x="36" y="12"/>
                    </a:lnTo>
                    <a:lnTo>
                      <a:pt x="36" y="30"/>
                    </a:lnTo>
                    <a:lnTo>
                      <a:pt x="24" y="18"/>
                    </a:lnTo>
                    <a:lnTo>
                      <a:pt x="12" y="54"/>
                    </a:lnTo>
                    <a:lnTo>
                      <a:pt x="0" y="66"/>
                    </a:lnTo>
                    <a:lnTo>
                      <a:pt x="6" y="72"/>
                    </a:lnTo>
                    <a:lnTo>
                      <a:pt x="18" y="7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" name="Freeform 346"/>
              <p:cNvSpPr>
                <a:spLocks/>
              </p:cNvSpPr>
              <p:nvPr/>
            </p:nvSpPr>
            <p:spPr bwMode="auto">
              <a:xfrm rot="20966185">
                <a:off x="5046663" y="3533775"/>
                <a:ext cx="158750" cy="163513"/>
              </a:xfrm>
              <a:custGeom>
                <a:avLst/>
                <a:gdLst>
                  <a:gd name="T0" fmla="*/ 2147483647 w 9874"/>
                  <a:gd name="T1" fmla="*/ 861456484 h 10000"/>
                  <a:gd name="T2" fmla="*/ 2147483647 w 9874"/>
                  <a:gd name="T3" fmla="*/ 573160271 h 10000"/>
                  <a:gd name="T4" fmla="*/ 2147483647 w 9874"/>
                  <a:gd name="T5" fmla="*/ 571945092 h 10000"/>
                  <a:gd name="T6" fmla="*/ 2147483647 w 9874"/>
                  <a:gd name="T7" fmla="*/ 0 h 10000"/>
                  <a:gd name="T8" fmla="*/ 2147483647 w 9874"/>
                  <a:gd name="T9" fmla="*/ 350414474 h 10000"/>
                  <a:gd name="T10" fmla="*/ 2147483647 w 9874"/>
                  <a:gd name="T11" fmla="*/ 1282208266 h 10000"/>
                  <a:gd name="T12" fmla="*/ 1792679761 w 9874"/>
                  <a:gd name="T13" fmla="*/ 1861231051 h 10000"/>
                  <a:gd name="T14" fmla="*/ 1792679761 w 9874"/>
                  <a:gd name="T15" fmla="*/ 2147483647 h 10000"/>
                  <a:gd name="T16" fmla="*/ 1194741583 w 9874"/>
                  <a:gd name="T17" fmla="*/ 2147483647 h 10000"/>
                  <a:gd name="T18" fmla="*/ 0 w 9874"/>
                  <a:gd name="T19" fmla="*/ 2147483647 h 10000"/>
                  <a:gd name="T20" fmla="*/ 1194741583 w 9874"/>
                  <a:gd name="T21" fmla="*/ 2147483647 h 10000"/>
                  <a:gd name="T22" fmla="*/ 2147483647 w 9874"/>
                  <a:gd name="T23" fmla="*/ 2147483647 h 10000"/>
                  <a:gd name="T24" fmla="*/ 2147483647 w 9874"/>
                  <a:gd name="T25" fmla="*/ 2147483647 h 10000"/>
                  <a:gd name="T26" fmla="*/ 2147483647 w 9874"/>
                  <a:gd name="T27" fmla="*/ 2147483647 h 10000"/>
                  <a:gd name="T28" fmla="*/ 2147483647 w 9874"/>
                  <a:gd name="T29" fmla="*/ 2147483647 h 10000"/>
                  <a:gd name="T30" fmla="*/ 2147483647 w 9874"/>
                  <a:gd name="T31" fmla="*/ 2147483647 h 10000"/>
                  <a:gd name="T32" fmla="*/ 2147483647 w 9874"/>
                  <a:gd name="T33" fmla="*/ 2147483647 h 10000"/>
                  <a:gd name="T34" fmla="*/ 2147483647 w 9874"/>
                  <a:gd name="T35" fmla="*/ 2147483647 h 10000"/>
                  <a:gd name="T36" fmla="*/ 2147483647 w 9874"/>
                  <a:gd name="T37" fmla="*/ 2147483647 h 10000"/>
                  <a:gd name="T38" fmla="*/ 2147483647 w 9874"/>
                  <a:gd name="T39" fmla="*/ 2147483647 h 10000"/>
                  <a:gd name="T40" fmla="*/ 2147483647 w 9874"/>
                  <a:gd name="T41" fmla="*/ 2147483647 h 10000"/>
                  <a:gd name="T42" fmla="*/ 2147483647 w 9874"/>
                  <a:gd name="T43" fmla="*/ 2147483647 h 10000"/>
                  <a:gd name="T44" fmla="*/ 2147483647 w 9874"/>
                  <a:gd name="T45" fmla="*/ 2083902531 h 10000"/>
                  <a:gd name="T46" fmla="*/ 2147483647 w 9874"/>
                  <a:gd name="T47" fmla="*/ 1331460655 h 10000"/>
                  <a:gd name="T48" fmla="*/ 2147483647 w 9874"/>
                  <a:gd name="T49" fmla="*/ 1056034845 h 10000"/>
                  <a:gd name="T50" fmla="*/ 2147483647 w 9874"/>
                  <a:gd name="T51" fmla="*/ 861456484 h 100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874" h="10000">
                    <a:moveTo>
                      <a:pt x="9677" y="735"/>
                    </a:moveTo>
                    <a:lnTo>
                      <a:pt x="9874" y="489"/>
                    </a:lnTo>
                    <a:lnTo>
                      <a:pt x="9223" y="488"/>
                    </a:lnTo>
                    <a:lnTo>
                      <a:pt x="8813" y="0"/>
                    </a:lnTo>
                    <a:lnTo>
                      <a:pt x="5802" y="299"/>
                    </a:lnTo>
                    <a:lnTo>
                      <a:pt x="3889" y="1094"/>
                    </a:lnTo>
                    <a:lnTo>
                      <a:pt x="1667" y="1588"/>
                    </a:lnTo>
                    <a:lnTo>
                      <a:pt x="1667" y="2083"/>
                    </a:lnTo>
                    <a:lnTo>
                      <a:pt x="1111" y="3073"/>
                    </a:lnTo>
                    <a:lnTo>
                      <a:pt x="0" y="4062"/>
                    </a:lnTo>
                    <a:lnTo>
                      <a:pt x="1111" y="5547"/>
                    </a:lnTo>
                    <a:lnTo>
                      <a:pt x="3333" y="6042"/>
                    </a:lnTo>
                    <a:lnTo>
                      <a:pt x="2222" y="7031"/>
                    </a:lnTo>
                    <a:lnTo>
                      <a:pt x="2222" y="9010"/>
                    </a:lnTo>
                    <a:lnTo>
                      <a:pt x="4445" y="10000"/>
                    </a:lnTo>
                    <a:lnTo>
                      <a:pt x="5555" y="9010"/>
                    </a:lnTo>
                    <a:lnTo>
                      <a:pt x="5555" y="8021"/>
                    </a:lnTo>
                    <a:lnTo>
                      <a:pt x="7777" y="7031"/>
                    </a:lnTo>
                    <a:lnTo>
                      <a:pt x="5555" y="5052"/>
                    </a:lnTo>
                    <a:lnTo>
                      <a:pt x="5555" y="4062"/>
                    </a:lnTo>
                    <a:lnTo>
                      <a:pt x="4445" y="2578"/>
                    </a:lnTo>
                    <a:lnTo>
                      <a:pt x="7777" y="2083"/>
                    </a:lnTo>
                    <a:lnTo>
                      <a:pt x="9152" y="1778"/>
                    </a:lnTo>
                    <a:lnTo>
                      <a:pt x="9179" y="1136"/>
                    </a:lnTo>
                    <a:lnTo>
                      <a:pt x="9413" y="901"/>
                    </a:lnTo>
                    <a:lnTo>
                      <a:pt x="9677" y="73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8" name="Freeform 351"/>
              <p:cNvSpPr>
                <a:spLocks/>
              </p:cNvSpPr>
              <p:nvPr/>
            </p:nvSpPr>
            <p:spPr bwMode="auto">
              <a:xfrm>
                <a:off x="5037138" y="3279775"/>
                <a:ext cx="204787" cy="168275"/>
              </a:xfrm>
              <a:custGeom>
                <a:avLst/>
                <a:gdLst>
                  <a:gd name="T0" fmla="*/ 2147483647 w 10000"/>
                  <a:gd name="T1" fmla="*/ 2147483647 h 10000"/>
                  <a:gd name="T2" fmla="*/ 2147483647 w 10000"/>
                  <a:gd name="T3" fmla="*/ 2147483647 h 10000"/>
                  <a:gd name="T4" fmla="*/ 2147483647 w 10000"/>
                  <a:gd name="T5" fmla="*/ 2147483647 h 10000"/>
                  <a:gd name="T6" fmla="*/ 2147483647 w 10000"/>
                  <a:gd name="T7" fmla="*/ 0 h 10000"/>
                  <a:gd name="T8" fmla="*/ 2147483647 w 10000"/>
                  <a:gd name="T9" fmla="*/ 962987830 h 10000"/>
                  <a:gd name="T10" fmla="*/ 2147483647 w 10000"/>
                  <a:gd name="T11" fmla="*/ 1505821189 h 10000"/>
                  <a:gd name="T12" fmla="*/ 2147483647 w 10000"/>
                  <a:gd name="T13" fmla="*/ 962987830 h 10000"/>
                  <a:gd name="T14" fmla="*/ 2147483647 w 10000"/>
                  <a:gd name="T15" fmla="*/ 2147483647 h 10000"/>
                  <a:gd name="T16" fmla="*/ 1839321513 w 10000"/>
                  <a:gd name="T17" fmla="*/ 2147483647 h 10000"/>
                  <a:gd name="T18" fmla="*/ 1728171895 w 10000"/>
                  <a:gd name="T19" fmla="*/ 2147483647 h 10000"/>
                  <a:gd name="T20" fmla="*/ 1513069159 w 10000"/>
                  <a:gd name="T21" fmla="*/ 2147483647 h 10000"/>
                  <a:gd name="T22" fmla="*/ 7214134 w 10000"/>
                  <a:gd name="T23" fmla="*/ 2147483647 h 10000"/>
                  <a:gd name="T24" fmla="*/ 2147483647 w 10000"/>
                  <a:gd name="T25" fmla="*/ 2147483647 h 10000"/>
                  <a:gd name="T26" fmla="*/ 2147483647 w 10000"/>
                  <a:gd name="T27" fmla="*/ 2147483647 h 10000"/>
                  <a:gd name="T28" fmla="*/ 2147483647 w 10000"/>
                  <a:gd name="T29" fmla="*/ 2147483647 h 10000"/>
                  <a:gd name="T30" fmla="*/ 2147483647 w 10000"/>
                  <a:gd name="T31" fmla="*/ 2147483647 h 10000"/>
                  <a:gd name="T32" fmla="*/ 2147483647 w 10000"/>
                  <a:gd name="T33" fmla="*/ 2147483647 h 10000"/>
                  <a:gd name="T34" fmla="*/ 2147483647 w 10000"/>
                  <a:gd name="T35" fmla="*/ 2147483647 h 10000"/>
                  <a:gd name="T36" fmla="*/ 2147483647 w 10000"/>
                  <a:gd name="T37" fmla="*/ 2147483647 h 10000"/>
                  <a:gd name="T38" fmla="*/ 2147483647 w 10000"/>
                  <a:gd name="T39" fmla="*/ 2147483647 h 10000"/>
                  <a:gd name="T40" fmla="*/ 2147483647 w 10000"/>
                  <a:gd name="T41" fmla="*/ 2147483647 h 100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000" h="10000">
                    <a:moveTo>
                      <a:pt x="8952" y="4746"/>
                    </a:moveTo>
                    <a:cubicBezTo>
                      <a:pt x="8952" y="4746"/>
                      <a:pt x="9789" y="4438"/>
                      <a:pt x="9789" y="4036"/>
                    </a:cubicBezTo>
                    <a:cubicBezTo>
                      <a:pt x="10125" y="3229"/>
                      <a:pt x="10054" y="3000"/>
                      <a:pt x="9628" y="2328"/>
                    </a:cubicBezTo>
                    <a:cubicBezTo>
                      <a:pt x="9201" y="1655"/>
                      <a:pt x="8028" y="776"/>
                      <a:pt x="7229" y="0"/>
                    </a:cubicBezTo>
                    <a:cubicBezTo>
                      <a:pt x="6677" y="239"/>
                      <a:pt x="6358" y="529"/>
                      <a:pt x="5576" y="715"/>
                    </a:cubicBezTo>
                    <a:cubicBezTo>
                      <a:pt x="4794" y="901"/>
                      <a:pt x="3551" y="983"/>
                      <a:pt x="2539" y="1118"/>
                    </a:cubicBezTo>
                    <a:lnTo>
                      <a:pt x="2201" y="715"/>
                    </a:lnTo>
                    <a:lnTo>
                      <a:pt x="1188" y="2730"/>
                    </a:lnTo>
                    <a:cubicBezTo>
                      <a:pt x="963" y="3268"/>
                      <a:pt x="631" y="4031"/>
                      <a:pt x="513" y="4343"/>
                    </a:cubicBezTo>
                    <a:cubicBezTo>
                      <a:pt x="396" y="4654"/>
                      <a:pt x="496" y="4524"/>
                      <a:pt x="482" y="4603"/>
                    </a:cubicBezTo>
                    <a:cubicBezTo>
                      <a:pt x="467" y="4681"/>
                      <a:pt x="503" y="4723"/>
                      <a:pt x="422" y="4817"/>
                    </a:cubicBezTo>
                    <a:cubicBezTo>
                      <a:pt x="342" y="4911"/>
                      <a:pt x="-28" y="5153"/>
                      <a:pt x="2" y="5165"/>
                    </a:cubicBezTo>
                    <a:cubicBezTo>
                      <a:pt x="871" y="6361"/>
                      <a:pt x="1309" y="7628"/>
                      <a:pt x="1789" y="8230"/>
                    </a:cubicBezTo>
                    <a:cubicBezTo>
                      <a:pt x="2266" y="8832"/>
                      <a:pt x="2645" y="8558"/>
                      <a:pt x="2875" y="8776"/>
                    </a:cubicBezTo>
                    <a:cubicBezTo>
                      <a:pt x="3105" y="8994"/>
                      <a:pt x="2722" y="9336"/>
                      <a:pt x="3174" y="9539"/>
                    </a:cubicBezTo>
                    <a:cubicBezTo>
                      <a:pt x="3626" y="9742"/>
                      <a:pt x="4682" y="10053"/>
                      <a:pt x="5588" y="9993"/>
                    </a:cubicBezTo>
                    <a:cubicBezTo>
                      <a:pt x="6494" y="9933"/>
                      <a:pt x="8055" y="9717"/>
                      <a:pt x="8615" y="9179"/>
                    </a:cubicBezTo>
                    <a:cubicBezTo>
                      <a:pt x="9175" y="8641"/>
                      <a:pt x="8840" y="7567"/>
                      <a:pt x="8952" y="6761"/>
                    </a:cubicBezTo>
                    <a:lnTo>
                      <a:pt x="9628" y="6358"/>
                    </a:lnTo>
                    <a:cubicBezTo>
                      <a:pt x="9591" y="6168"/>
                      <a:pt x="9555" y="5977"/>
                      <a:pt x="9518" y="5787"/>
                    </a:cubicBezTo>
                    <a:cubicBezTo>
                      <a:pt x="9629" y="5384"/>
                      <a:pt x="8840" y="5149"/>
                      <a:pt x="8952" y="474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" name="Freeform 353"/>
              <p:cNvSpPr>
                <a:spLocks/>
              </p:cNvSpPr>
              <p:nvPr/>
            </p:nvSpPr>
            <p:spPr bwMode="auto">
              <a:xfrm>
                <a:off x="4830763" y="3201988"/>
                <a:ext cx="158750" cy="82550"/>
              </a:xfrm>
              <a:custGeom>
                <a:avLst/>
                <a:gdLst>
                  <a:gd name="T0" fmla="*/ 2147483647 w 10569"/>
                  <a:gd name="T1" fmla="*/ 218132199 h 10092"/>
                  <a:gd name="T2" fmla="*/ 2147483647 w 10569"/>
                  <a:gd name="T3" fmla="*/ 122706788 h 10092"/>
                  <a:gd name="T4" fmla="*/ 2147483647 w 10569"/>
                  <a:gd name="T5" fmla="*/ 61371189 h 10092"/>
                  <a:gd name="T6" fmla="*/ 2147483647 w 10569"/>
                  <a:gd name="T7" fmla="*/ 0 h 10092"/>
                  <a:gd name="T8" fmla="*/ 2147483647 w 10569"/>
                  <a:gd name="T9" fmla="*/ 30665321 h 10092"/>
                  <a:gd name="T10" fmla="*/ 2147483647 w 10569"/>
                  <a:gd name="T11" fmla="*/ 0 h 10092"/>
                  <a:gd name="T12" fmla="*/ 2097951320 w 10569"/>
                  <a:gd name="T13" fmla="*/ 30665321 h 10092"/>
                  <a:gd name="T14" fmla="*/ 1401434486 w 10569"/>
                  <a:gd name="T15" fmla="*/ 61371189 h 10092"/>
                  <a:gd name="T16" fmla="*/ 704917667 w 10569"/>
                  <a:gd name="T17" fmla="*/ 92041467 h 10092"/>
                  <a:gd name="T18" fmla="*/ 8448222 w 10569"/>
                  <a:gd name="T19" fmla="*/ 122706788 h 10092"/>
                  <a:gd name="T20" fmla="*/ 357065685 w 10569"/>
                  <a:gd name="T21" fmla="*/ 164160932 h 10092"/>
                  <a:gd name="T22" fmla="*/ 1012965140 w 10569"/>
                  <a:gd name="T23" fmla="*/ 220119984 h 10092"/>
                  <a:gd name="T24" fmla="*/ 1750099564 w 10569"/>
                  <a:gd name="T25" fmla="*/ 306784830 h 10092"/>
                  <a:gd name="T26" fmla="*/ 2097951320 w 10569"/>
                  <a:gd name="T27" fmla="*/ 337490632 h 10092"/>
                  <a:gd name="T28" fmla="*/ 2147483647 w 10569"/>
                  <a:gd name="T29" fmla="*/ 371544855 h 10092"/>
                  <a:gd name="T30" fmla="*/ 2147483647 w 10569"/>
                  <a:gd name="T31" fmla="*/ 367936564 h 10092"/>
                  <a:gd name="T32" fmla="*/ 2147483647 w 10569"/>
                  <a:gd name="T33" fmla="*/ 337230696 h 10092"/>
                  <a:gd name="T34" fmla="*/ 2147483647 w 10569"/>
                  <a:gd name="T35" fmla="*/ 346435062 h 10092"/>
                  <a:gd name="T36" fmla="*/ 2147483647 w 10569"/>
                  <a:gd name="T37" fmla="*/ 347321125 h 10092"/>
                  <a:gd name="T38" fmla="*/ 2147483647 w 10569"/>
                  <a:gd name="T39" fmla="*/ 353615522 h 10092"/>
                  <a:gd name="T40" fmla="*/ 2147483647 w 10569"/>
                  <a:gd name="T41" fmla="*/ 369740943 h 10092"/>
                  <a:gd name="T42" fmla="*/ 2147483647 w 10569"/>
                  <a:gd name="T43" fmla="*/ 344411753 h 10092"/>
                  <a:gd name="T44" fmla="*/ 2147483647 w 10569"/>
                  <a:gd name="T45" fmla="*/ 359211597 h 100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569" h="10092">
                    <a:moveTo>
                      <a:pt x="10569" y="5925"/>
                    </a:moveTo>
                    <a:cubicBezTo>
                      <a:pt x="10249" y="5077"/>
                      <a:pt x="8682" y="4197"/>
                      <a:pt x="7738" y="3333"/>
                    </a:cubicBezTo>
                    <a:lnTo>
                      <a:pt x="5920" y="1667"/>
                    </a:lnTo>
                    <a:lnTo>
                      <a:pt x="4102" y="0"/>
                    </a:lnTo>
                    <a:lnTo>
                      <a:pt x="4102" y="833"/>
                    </a:lnTo>
                    <a:lnTo>
                      <a:pt x="3193" y="0"/>
                    </a:lnTo>
                    <a:lnTo>
                      <a:pt x="2738" y="833"/>
                    </a:lnTo>
                    <a:lnTo>
                      <a:pt x="1829" y="1667"/>
                    </a:lnTo>
                    <a:lnTo>
                      <a:pt x="920" y="2500"/>
                    </a:lnTo>
                    <a:cubicBezTo>
                      <a:pt x="617" y="2778"/>
                      <a:pt x="87" y="3007"/>
                      <a:pt x="11" y="3333"/>
                    </a:cubicBezTo>
                    <a:cubicBezTo>
                      <a:pt x="-65" y="3659"/>
                      <a:pt x="248" y="4018"/>
                      <a:pt x="466" y="4459"/>
                    </a:cubicBezTo>
                    <a:cubicBezTo>
                      <a:pt x="684" y="4900"/>
                      <a:pt x="1019" y="5333"/>
                      <a:pt x="1322" y="5979"/>
                    </a:cubicBezTo>
                    <a:cubicBezTo>
                      <a:pt x="1625" y="6625"/>
                      <a:pt x="2048" y="7802"/>
                      <a:pt x="2284" y="8333"/>
                    </a:cubicBezTo>
                    <a:cubicBezTo>
                      <a:pt x="2520" y="8864"/>
                      <a:pt x="2583" y="8874"/>
                      <a:pt x="2738" y="9167"/>
                    </a:cubicBezTo>
                    <a:cubicBezTo>
                      <a:pt x="2893" y="9460"/>
                      <a:pt x="3217" y="10092"/>
                      <a:pt x="3217" y="10092"/>
                    </a:cubicBezTo>
                    <a:cubicBezTo>
                      <a:pt x="4581" y="10092"/>
                      <a:pt x="4900" y="9994"/>
                      <a:pt x="4900" y="9994"/>
                    </a:cubicBezTo>
                    <a:cubicBezTo>
                      <a:pt x="4785" y="9440"/>
                      <a:pt x="5654" y="9714"/>
                      <a:pt x="5539" y="9160"/>
                    </a:cubicBezTo>
                    <a:cubicBezTo>
                      <a:pt x="5853" y="9260"/>
                      <a:pt x="6250" y="9364"/>
                      <a:pt x="6402" y="9410"/>
                    </a:cubicBezTo>
                    <a:cubicBezTo>
                      <a:pt x="6554" y="9456"/>
                      <a:pt x="6377" y="9434"/>
                      <a:pt x="6453" y="9434"/>
                    </a:cubicBezTo>
                    <a:cubicBezTo>
                      <a:pt x="6529" y="9434"/>
                      <a:pt x="6505" y="9504"/>
                      <a:pt x="6723" y="9605"/>
                    </a:cubicBezTo>
                    <a:cubicBezTo>
                      <a:pt x="6941" y="9707"/>
                      <a:pt x="7421" y="10085"/>
                      <a:pt x="7759" y="10043"/>
                    </a:cubicBezTo>
                    <a:cubicBezTo>
                      <a:pt x="8097" y="10001"/>
                      <a:pt x="8436" y="9626"/>
                      <a:pt x="8753" y="9355"/>
                    </a:cubicBezTo>
                    <a:cubicBezTo>
                      <a:pt x="9070" y="9084"/>
                      <a:pt x="8347" y="9964"/>
                      <a:pt x="10391" y="9757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354"/>
              <p:cNvSpPr>
                <a:spLocks/>
              </p:cNvSpPr>
              <p:nvPr/>
            </p:nvSpPr>
            <p:spPr bwMode="auto">
              <a:xfrm>
                <a:off x="4943475" y="3287713"/>
                <a:ext cx="138113" cy="95250"/>
              </a:xfrm>
              <a:custGeom>
                <a:avLst/>
                <a:gdLst>
                  <a:gd name="T0" fmla="*/ 2147483647 w 9980"/>
                  <a:gd name="T1" fmla="*/ 0 h 10000"/>
                  <a:gd name="T2" fmla="*/ 2147483647 w 9980"/>
                  <a:gd name="T3" fmla="*/ 120347451 h 10000"/>
                  <a:gd name="T4" fmla="*/ 2048295641 w 9980"/>
                  <a:gd name="T5" fmla="*/ 174854502 h 10000"/>
                  <a:gd name="T6" fmla="*/ 1295790420 w 9980"/>
                  <a:gd name="T7" fmla="*/ 229369258 h 10000"/>
                  <a:gd name="T8" fmla="*/ 794318046 w 9980"/>
                  <a:gd name="T9" fmla="*/ 209556601 h 10000"/>
                  <a:gd name="T10" fmla="*/ 543839063 w 9980"/>
                  <a:gd name="T11" fmla="*/ 174854502 h 10000"/>
                  <a:gd name="T12" fmla="*/ 292843180 w 9980"/>
                  <a:gd name="T13" fmla="*/ 283793289 h 10000"/>
                  <a:gd name="T14" fmla="*/ 41849789 w 9980"/>
                  <a:gd name="T15" fmla="*/ 447321156 h 10000"/>
                  <a:gd name="T16" fmla="*/ 11224449 w 9980"/>
                  <a:gd name="T17" fmla="*/ 470376980 h 10000"/>
                  <a:gd name="T18" fmla="*/ 159185930 w 9980"/>
                  <a:gd name="T19" fmla="*/ 536612402 h 10000"/>
                  <a:gd name="T20" fmla="*/ 838699122 w 9980"/>
                  <a:gd name="T21" fmla="*/ 744424260 h 10000"/>
                  <a:gd name="T22" fmla="*/ 1841683506 w 9980"/>
                  <a:gd name="T23" fmla="*/ 792279756 h 10000"/>
                  <a:gd name="T24" fmla="*/ 2147483647 w 9980"/>
                  <a:gd name="T25" fmla="*/ 746169002 h 10000"/>
                  <a:gd name="T26" fmla="*/ 2147483647 w 9980"/>
                  <a:gd name="T27" fmla="*/ 678509460 h 10000"/>
                  <a:gd name="T28" fmla="*/ 2147483647 w 9980"/>
                  <a:gd name="T29" fmla="*/ 678509460 h 10000"/>
                  <a:gd name="T30" fmla="*/ 2147483647 w 9980"/>
                  <a:gd name="T31" fmla="*/ 610766908 h 10000"/>
                  <a:gd name="T32" fmla="*/ 2147483647 w 9980"/>
                  <a:gd name="T33" fmla="*/ 392815010 h 10000"/>
                  <a:gd name="T34" fmla="*/ 2147483647 w 9980"/>
                  <a:gd name="T35" fmla="*/ 120347451 h 10000"/>
                  <a:gd name="T36" fmla="*/ 2147483647 w 9980"/>
                  <a:gd name="T37" fmla="*/ 9902428 h 10000"/>
                  <a:gd name="T38" fmla="*/ 2147483647 w 9980"/>
                  <a:gd name="T39" fmla="*/ 26306802 h 10000"/>
                  <a:gd name="T40" fmla="*/ 2147483647 w 9980"/>
                  <a:gd name="T41" fmla="*/ 0 h 100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80" h="10000">
                    <a:moveTo>
                      <a:pt x="7338" y="0"/>
                    </a:moveTo>
                    <a:cubicBezTo>
                      <a:pt x="6885" y="506"/>
                      <a:pt x="6535" y="1151"/>
                      <a:pt x="5980" y="1519"/>
                    </a:cubicBezTo>
                    <a:cubicBezTo>
                      <a:pt x="5426" y="1887"/>
                      <a:pt x="4670" y="1978"/>
                      <a:pt x="4015" y="2207"/>
                    </a:cubicBezTo>
                    <a:cubicBezTo>
                      <a:pt x="2540" y="2895"/>
                      <a:pt x="2950" y="2822"/>
                      <a:pt x="2540" y="2895"/>
                    </a:cubicBezTo>
                    <a:cubicBezTo>
                      <a:pt x="2130" y="2968"/>
                      <a:pt x="1557" y="2645"/>
                      <a:pt x="1557" y="2645"/>
                    </a:cubicBezTo>
                    <a:cubicBezTo>
                      <a:pt x="1066" y="1958"/>
                      <a:pt x="1230" y="2051"/>
                      <a:pt x="1066" y="2207"/>
                    </a:cubicBezTo>
                    <a:cubicBezTo>
                      <a:pt x="902" y="2363"/>
                      <a:pt x="574" y="3582"/>
                      <a:pt x="574" y="3582"/>
                    </a:cubicBezTo>
                    <a:cubicBezTo>
                      <a:pt x="409" y="4270"/>
                      <a:pt x="174" y="5254"/>
                      <a:pt x="82" y="5646"/>
                    </a:cubicBezTo>
                    <a:cubicBezTo>
                      <a:pt x="-10" y="6038"/>
                      <a:pt x="-16" y="5749"/>
                      <a:pt x="22" y="5937"/>
                    </a:cubicBezTo>
                    <a:cubicBezTo>
                      <a:pt x="60" y="6125"/>
                      <a:pt x="42" y="6197"/>
                      <a:pt x="312" y="6773"/>
                    </a:cubicBezTo>
                    <a:cubicBezTo>
                      <a:pt x="583" y="7349"/>
                      <a:pt x="1094" y="8858"/>
                      <a:pt x="1644" y="9396"/>
                    </a:cubicBezTo>
                    <a:cubicBezTo>
                      <a:pt x="2194" y="9934"/>
                      <a:pt x="3153" y="9997"/>
                      <a:pt x="3610" y="10000"/>
                    </a:cubicBezTo>
                    <a:cubicBezTo>
                      <a:pt x="4068" y="10003"/>
                      <a:pt x="3989" y="9657"/>
                      <a:pt x="4389" y="9418"/>
                    </a:cubicBezTo>
                    <a:cubicBezTo>
                      <a:pt x="4788" y="9179"/>
                      <a:pt x="5720" y="8707"/>
                      <a:pt x="6009" y="8564"/>
                    </a:cubicBezTo>
                    <a:cubicBezTo>
                      <a:pt x="6298" y="8421"/>
                      <a:pt x="5883" y="8706"/>
                      <a:pt x="6124" y="8564"/>
                    </a:cubicBezTo>
                    <a:cubicBezTo>
                      <a:pt x="6364" y="8422"/>
                      <a:pt x="7069" y="8310"/>
                      <a:pt x="7455" y="7709"/>
                    </a:cubicBezTo>
                    <a:cubicBezTo>
                      <a:pt x="7841" y="7109"/>
                      <a:pt x="8111" y="5875"/>
                      <a:pt x="8438" y="4958"/>
                    </a:cubicBezTo>
                    <a:cubicBezTo>
                      <a:pt x="8929" y="3812"/>
                      <a:pt x="9701" y="2324"/>
                      <a:pt x="9913" y="1519"/>
                    </a:cubicBezTo>
                    <a:cubicBezTo>
                      <a:pt x="10125" y="713"/>
                      <a:pt x="9778" y="589"/>
                      <a:pt x="9710" y="125"/>
                    </a:cubicBezTo>
                    <a:lnTo>
                      <a:pt x="9128" y="332"/>
                    </a:lnTo>
                    <a:lnTo>
                      <a:pt x="733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355"/>
              <p:cNvSpPr>
                <a:spLocks/>
              </p:cNvSpPr>
              <p:nvPr/>
            </p:nvSpPr>
            <p:spPr bwMode="auto">
              <a:xfrm>
                <a:off x="4948238" y="3248025"/>
                <a:ext cx="133350" cy="69850"/>
              </a:xfrm>
              <a:custGeom>
                <a:avLst/>
                <a:gdLst>
                  <a:gd name="T0" fmla="*/ 2147483647 w 10000"/>
                  <a:gd name="T1" fmla="*/ 11717197 h 9595"/>
                  <a:gd name="T2" fmla="*/ 2117831042 w 10000"/>
                  <a:gd name="T3" fmla="*/ 1864984 h 9595"/>
                  <a:gd name="T4" fmla="*/ 1670018673 w 10000"/>
                  <a:gd name="T5" fmla="*/ 1985706 h 9595"/>
                  <a:gd name="T6" fmla="*/ 1192608324 w 10000"/>
                  <a:gd name="T7" fmla="*/ 11717197 h 9595"/>
                  <a:gd name="T8" fmla="*/ 954346452 w 10000"/>
                  <a:gd name="T9" fmla="*/ 56295023 h 9595"/>
                  <a:gd name="T10" fmla="*/ 0 w 10000"/>
                  <a:gd name="T11" fmla="*/ 100895271 h 9595"/>
                  <a:gd name="T12" fmla="*/ 238705181 w 10000"/>
                  <a:gd name="T13" fmla="*/ 145472777 h 9595"/>
                  <a:gd name="T14" fmla="*/ 413599734 w 10000"/>
                  <a:gd name="T15" fmla="*/ 172255509 h 9595"/>
                  <a:gd name="T16" fmla="*/ 852527046 w 10000"/>
                  <a:gd name="T17" fmla="*/ 192499706 h 9595"/>
                  <a:gd name="T18" fmla="*/ 1872358309 w 10000"/>
                  <a:gd name="T19" fmla="*/ 165736637 h 9595"/>
                  <a:gd name="T20" fmla="*/ 2147483647 w 10000"/>
                  <a:gd name="T21" fmla="*/ 153539079 h 9595"/>
                  <a:gd name="T22" fmla="*/ 2147483647 w 10000"/>
                  <a:gd name="T23" fmla="*/ 109902201 h 9595"/>
                  <a:gd name="T24" fmla="*/ 2147483647 w 10000"/>
                  <a:gd name="T25" fmla="*/ 118909553 h 9595"/>
                  <a:gd name="T26" fmla="*/ 2147483647 w 10000"/>
                  <a:gd name="T27" fmla="*/ 99771804 h 9595"/>
                  <a:gd name="T28" fmla="*/ 2147483647 w 10000"/>
                  <a:gd name="T29" fmla="*/ 78603679 h 9595"/>
                  <a:gd name="T30" fmla="*/ 2147483647 w 10000"/>
                  <a:gd name="T31" fmla="*/ 43215616 h 9595"/>
                  <a:gd name="T32" fmla="*/ 2147483647 w 10000"/>
                  <a:gd name="T33" fmla="*/ 24356051 h 9595"/>
                  <a:gd name="T34" fmla="*/ 2147483647 w 10000"/>
                  <a:gd name="T35" fmla="*/ 11717197 h 9595"/>
                  <a:gd name="T36" fmla="*/ 2147483647 w 10000"/>
                  <a:gd name="T37" fmla="*/ 11717197 h 95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000" h="9595">
                    <a:moveTo>
                      <a:pt x="6210" y="584"/>
                    </a:moveTo>
                    <a:cubicBezTo>
                      <a:pt x="5554" y="325"/>
                      <a:pt x="5389" y="258"/>
                      <a:pt x="5013" y="93"/>
                    </a:cubicBezTo>
                    <a:cubicBezTo>
                      <a:pt x="4637" y="-72"/>
                      <a:pt x="4318" y="17"/>
                      <a:pt x="3953" y="99"/>
                    </a:cubicBezTo>
                    <a:lnTo>
                      <a:pt x="2823" y="584"/>
                    </a:lnTo>
                    <a:lnTo>
                      <a:pt x="2259" y="2806"/>
                    </a:lnTo>
                    <a:lnTo>
                      <a:pt x="0" y="5029"/>
                    </a:lnTo>
                    <a:lnTo>
                      <a:pt x="565" y="7251"/>
                    </a:lnTo>
                    <a:lnTo>
                      <a:pt x="979" y="8586"/>
                    </a:lnTo>
                    <a:lnTo>
                      <a:pt x="2018" y="9595"/>
                    </a:lnTo>
                    <a:lnTo>
                      <a:pt x="4432" y="8261"/>
                    </a:lnTo>
                    <a:lnTo>
                      <a:pt x="6240" y="7653"/>
                    </a:lnTo>
                    <a:lnTo>
                      <a:pt x="7130" y="5478"/>
                    </a:lnTo>
                    <a:lnTo>
                      <a:pt x="9214" y="5927"/>
                    </a:lnTo>
                    <a:lnTo>
                      <a:pt x="9803" y="4973"/>
                    </a:lnTo>
                    <a:cubicBezTo>
                      <a:pt x="9735" y="4622"/>
                      <a:pt x="9905" y="4270"/>
                      <a:pt x="9837" y="3918"/>
                    </a:cubicBezTo>
                    <a:cubicBezTo>
                      <a:pt x="9758" y="2807"/>
                      <a:pt x="10067" y="3265"/>
                      <a:pt x="9987" y="2154"/>
                    </a:cubicBezTo>
                    <a:cubicBezTo>
                      <a:pt x="9527" y="1653"/>
                      <a:pt x="9037" y="1714"/>
                      <a:pt x="8578" y="1214"/>
                    </a:cubicBezTo>
                    <a:cubicBezTo>
                      <a:pt x="8542" y="1004"/>
                      <a:pt x="8505" y="794"/>
                      <a:pt x="8469" y="584"/>
                    </a:cubicBezTo>
                    <a:lnTo>
                      <a:pt x="6210" y="58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356"/>
              <p:cNvSpPr>
                <a:spLocks/>
              </p:cNvSpPr>
              <p:nvPr/>
            </p:nvSpPr>
            <p:spPr bwMode="auto">
              <a:xfrm>
                <a:off x="5097463" y="3429000"/>
                <a:ext cx="182562" cy="141288"/>
              </a:xfrm>
              <a:custGeom>
                <a:avLst/>
                <a:gdLst>
                  <a:gd name="T0" fmla="*/ 2147483647 w 10000"/>
                  <a:gd name="T1" fmla="*/ 293810106 h 10000"/>
                  <a:gd name="T2" fmla="*/ 1846282842 w 10000"/>
                  <a:gd name="T3" fmla="*/ 293810106 h 10000"/>
                  <a:gd name="T4" fmla="*/ 0 w 10000"/>
                  <a:gd name="T5" fmla="*/ 0 h 10000"/>
                  <a:gd name="T6" fmla="*/ 0 w 10000"/>
                  <a:gd name="T7" fmla="*/ 587019553 h 10000"/>
                  <a:gd name="T8" fmla="*/ 924200281 w 10000"/>
                  <a:gd name="T9" fmla="*/ 1468447271 h 10000"/>
                  <a:gd name="T10" fmla="*/ 1379187541 w 10000"/>
                  <a:gd name="T11" fmla="*/ 2147483647 h 10000"/>
                  <a:gd name="T12" fmla="*/ 924200281 w 10000"/>
                  <a:gd name="T13" fmla="*/ 2147483647 h 10000"/>
                  <a:gd name="T14" fmla="*/ 1846282842 w 10000"/>
                  <a:gd name="T15" fmla="*/ 2147483647 h 10000"/>
                  <a:gd name="T16" fmla="*/ 2147483647 w 10000"/>
                  <a:gd name="T17" fmla="*/ 2147483647 h 10000"/>
                  <a:gd name="T18" fmla="*/ 2147483647 w 10000"/>
                  <a:gd name="T19" fmla="*/ 2147483647 h 10000"/>
                  <a:gd name="T20" fmla="*/ 2147483647 w 10000"/>
                  <a:gd name="T21" fmla="*/ 2147483647 h 10000"/>
                  <a:gd name="T22" fmla="*/ 2147483647 w 10000"/>
                  <a:gd name="T23" fmla="*/ 2147483647 h 10000"/>
                  <a:gd name="T24" fmla="*/ 2147483647 w 10000"/>
                  <a:gd name="T25" fmla="*/ 2147483647 h 10000"/>
                  <a:gd name="T26" fmla="*/ 2147483647 w 10000"/>
                  <a:gd name="T27" fmla="*/ 2147483647 h 10000"/>
                  <a:gd name="T28" fmla="*/ 2147483647 w 10000"/>
                  <a:gd name="T29" fmla="*/ 2147483647 h 10000"/>
                  <a:gd name="T30" fmla="*/ 2147483647 w 10000"/>
                  <a:gd name="T31" fmla="*/ 2147483647 h 10000"/>
                  <a:gd name="T32" fmla="*/ 2147483647 w 10000"/>
                  <a:gd name="T33" fmla="*/ 2147483647 h 10000"/>
                  <a:gd name="T34" fmla="*/ 2147483647 w 10000"/>
                  <a:gd name="T35" fmla="*/ 2147483647 h 10000"/>
                  <a:gd name="T36" fmla="*/ 2147483647 w 10000"/>
                  <a:gd name="T37" fmla="*/ 2147483647 h 10000"/>
                  <a:gd name="T38" fmla="*/ 2147483647 w 10000"/>
                  <a:gd name="T39" fmla="*/ 2147483647 h 10000"/>
                  <a:gd name="T40" fmla="*/ 2147483647 w 10000"/>
                  <a:gd name="T41" fmla="*/ 1761659502 h 10000"/>
                  <a:gd name="T42" fmla="*/ 2147483647 w 10000"/>
                  <a:gd name="T43" fmla="*/ 587019553 h 10000"/>
                  <a:gd name="T44" fmla="*/ 2147483647 w 10000"/>
                  <a:gd name="T45" fmla="*/ 0 h 10000"/>
                  <a:gd name="T46" fmla="*/ 2147483647 w 10000"/>
                  <a:gd name="T47" fmla="*/ 293810106 h 1000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000" h="10000">
                    <a:moveTo>
                      <a:pt x="3636" y="522"/>
                    </a:moveTo>
                    <a:lnTo>
                      <a:pt x="909" y="522"/>
                    </a:lnTo>
                    <a:lnTo>
                      <a:pt x="0" y="0"/>
                    </a:lnTo>
                    <a:lnTo>
                      <a:pt x="0" y="1043"/>
                    </a:lnTo>
                    <a:lnTo>
                      <a:pt x="455" y="2609"/>
                    </a:lnTo>
                    <a:cubicBezTo>
                      <a:pt x="530" y="3171"/>
                      <a:pt x="604" y="3733"/>
                      <a:pt x="679" y="4295"/>
                    </a:cubicBezTo>
                    <a:cubicBezTo>
                      <a:pt x="604" y="4631"/>
                      <a:pt x="530" y="4968"/>
                      <a:pt x="455" y="5304"/>
                    </a:cubicBezTo>
                    <a:lnTo>
                      <a:pt x="909" y="6348"/>
                    </a:lnTo>
                    <a:lnTo>
                      <a:pt x="1598" y="7682"/>
                    </a:lnTo>
                    <a:cubicBezTo>
                      <a:pt x="2779" y="7328"/>
                      <a:pt x="2976" y="7157"/>
                      <a:pt x="4110" y="6712"/>
                    </a:cubicBezTo>
                    <a:lnTo>
                      <a:pt x="4448" y="7069"/>
                    </a:lnTo>
                    <a:lnTo>
                      <a:pt x="5010" y="7076"/>
                    </a:lnTo>
                    <a:cubicBezTo>
                      <a:pt x="5007" y="7181"/>
                      <a:pt x="5003" y="7286"/>
                      <a:pt x="5000" y="7391"/>
                    </a:cubicBezTo>
                    <a:lnTo>
                      <a:pt x="4545" y="7913"/>
                    </a:lnTo>
                    <a:lnTo>
                      <a:pt x="5000" y="10000"/>
                    </a:lnTo>
                    <a:lnTo>
                      <a:pt x="6818" y="8435"/>
                    </a:lnTo>
                    <a:lnTo>
                      <a:pt x="8636" y="8435"/>
                    </a:lnTo>
                    <a:lnTo>
                      <a:pt x="9545" y="6870"/>
                    </a:lnTo>
                    <a:lnTo>
                      <a:pt x="10000" y="6870"/>
                    </a:lnTo>
                    <a:lnTo>
                      <a:pt x="7273" y="5826"/>
                    </a:lnTo>
                    <a:cubicBezTo>
                      <a:pt x="7121" y="4927"/>
                      <a:pt x="6970" y="4029"/>
                      <a:pt x="6818" y="3130"/>
                    </a:cubicBezTo>
                    <a:lnTo>
                      <a:pt x="8636" y="1043"/>
                    </a:lnTo>
                    <a:lnTo>
                      <a:pt x="5909" y="0"/>
                    </a:lnTo>
                    <a:lnTo>
                      <a:pt x="3636" y="52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361"/>
              <p:cNvSpPr>
                <a:spLocks/>
              </p:cNvSpPr>
              <p:nvPr/>
            </p:nvSpPr>
            <p:spPr bwMode="auto">
              <a:xfrm>
                <a:off x="4691063" y="3314700"/>
                <a:ext cx="114300" cy="65088"/>
              </a:xfrm>
              <a:custGeom>
                <a:avLst/>
                <a:gdLst>
                  <a:gd name="T0" fmla="*/ 1523412940 w 10000"/>
                  <a:gd name="T1" fmla="*/ 20703172 h 11466"/>
                  <a:gd name="T2" fmla="*/ 1384973249 w 10000"/>
                  <a:gd name="T3" fmla="*/ 13260037 h 11466"/>
                  <a:gd name="T4" fmla="*/ 1107889269 w 10000"/>
                  <a:gd name="T5" fmla="*/ 5816929 h 11466"/>
                  <a:gd name="T6" fmla="*/ 705952907 w 10000"/>
                  <a:gd name="T7" fmla="*/ 11598732 h 11466"/>
                  <a:gd name="T8" fmla="*/ 629180878 w 10000"/>
                  <a:gd name="T9" fmla="*/ 0 h 11466"/>
                  <a:gd name="T10" fmla="*/ 415505657 w 10000"/>
                  <a:gd name="T11" fmla="*/ 11182239 h 11466"/>
                  <a:gd name="T12" fmla="*/ 0 w 10000"/>
                  <a:gd name="T13" fmla="*/ 35589387 h 11466"/>
                  <a:gd name="T14" fmla="*/ 0 w 10000"/>
                  <a:gd name="T15" fmla="*/ 50474506 h 11466"/>
                  <a:gd name="T16" fmla="*/ 277065955 w 10000"/>
                  <a:gd name="T17" fmla="*/ 50474506 h 11466"/>
                  <a:gd name="T18" fmla="*/ 408729233 w 10000"/>
                  <a:gd name="T19" fmla="*/ 68272305 h 11466"/>
                  <a:gd name="T20" fmla="*/ 553945349 w 10000"/>
                  <a:gd name="T21" fmla="*/ 65360750 h 11466"/>
                  <a:gd name="T22" fmla="*/ 860112323 w 10000"/>
                  <a:gd name="T23" fmla="*/ 53797304 h 11466"/>
                  <a:gd name="T24" fmla="*/ 1019100903 w 10000"/>
                  <a:gd name="T25" fmla="*/ 60412870 h 11466"/>
                  <a:gd name="T26" fmla="*/ 1523412940 w 10000"/>
                  <a:gd name="T27" fmla="*/ 50474506 h 11466"/>
                  <a:gd name="T28" fmla="*/ 1800478906 w 10000"/>
                  <a:gd name="T29" fmla="*/ 43031399 h 11466"/>
                  <a:gd name="T30" fmla="*/ 1938918597 w 10000"/>
                  <a:gd name="T31" fmla="*/ 43031399 h 11466"/>
                  <a:gd name="T32" fmla="*/ 1800478906 w 10000"/>
                  <a:gd name="T33" fmla="*/ 35589387 h 11466"/>
                  <a:gd name="T34" fmla="*/ 1523412940 w 10000"/>
                  <a:gd name="T35" fmla="*/ 20703172 h 114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000" h="11466">
                    <a:moveTo>
                      <a:pt x="7857" y="3477"/>
                    </a:moveTo>
                    <a:lnTo>
                      <a:pt x="7143" y="2227"/>
                    </a:lnTo>
                    <a:lnTo>
                      <a:pt x="5714" y="977"/>
                    </a:lnTo>
                    <a:lnTo>
                      <a:pt x="3641" y="1948"/>
                    </a:lnTo>
                    <a:cubicBezTo>
                      <a:pt x="3532" y="1206"/>
                      <a:pt x="3354" y="742"/>
                      <a:pt x="3245" y="0"/>
                    </a:cubicBezTo>
                    <a:lnTo>
                      <a:pt x="2143" y="1878"/>
                    </a:lnTo>
                    <a:lnTo>
                      <a:pt x="0" y="5977"/>
                    </a:lnTo>
                    <a:lnTo>
                      <a:pt x="0" y="8477"/>
                    </a:lnTo>
                    <a:lnTo>
                      <a:pt x="1429" y="8477"/>
                    </a:lnTo>
                    <a:lnTo>
                      <a:pt x="2108" y="11466"/>
                    </a:lnTo>
                    <a:lnTo>
                      <a:pt x="2857" y="10977"/>
                    </a:lnTo>
                    <a:lnTo>
                      <a:pt x="4436" y="9035"/>
                    </a:lnTo>
                    <a:lnTo>
                      <a:pt x="5256" y="10146"/>
                    </a:lnTo>
                    <a:lnTo>
                      <a:pt x="7857" y="8477"/>
                    </a:lnTo>
                    <a:lnTo>
                      <a:pt x="9286" y="7227"/>
                    </a:lnTo>
                    <a:lnTo>
                      <a:pt x="10000" y="7227"/>
                    </a:lnTo>
                    <a:lnTo>
                      <a:pt x="9286" y="5977"/>
                    </a:lnTo>
                    <a:lnTo>
                      <a:pt x="7857" y="347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363"/>
              <p:cNvSpPr>
                <a:spLocks/>
              </p:cNvSpPr>
              <p:nvPr/>
            </p:nvSpPr>
            <p:spPr bwMode="auto">
              <a:xfrm>
                <a:off x="4633913" y="3168650"/>
                <a:ext cx="71437" cy="74613"/>
              </a:xfrm>
              <a:custGeom>
                <a:avLst/>
                <a:gdLst>
                  <a:gd name="T0" fmla="*/ 43091458 w 10056"/>
                  <a:gd name="T1" fmla="*/ 105833347 h 10000"/>
                  <a:gd name="T2" fmla="*/ 60516545 w 10056"/>
                  <a:gd name="T3" fmla="*/ 148181948 h 10000"/>
                  <a:gd name="T4" fmla="*/ 95382098 w 10056"/>
                  <a:gd name="T5" fmla="*/ 169343381 h 10000"/>
                  <a:gd name="T6" fmla="*/ 127165973 w 10056"/>
                  <a:gd name="T7" fmla="*/ 196710131 h 10000"/>
                  <a:gd name="T8" fmla="*/ 159904912 w 10056"/>
                  <a:gd name="T9" fmla="*/ 231533339 h 10000"/>
                  <a:gd name="T10" fmla="*/ 180375846 w 10056"/>
                  <a:gd name="T11" fmla="*/ 174299266 h 10000"/>
                  <a:gd name="T12" fmla="*/ 168237950 w 10056"/>
                  <a:gd name="T13" fmla="*/ 131951061 h 10000"/>
                  <a:gd name="T14" fmla="*/ 181386826 w 10056"/>
                  <a:gd name="T15" fmla="*/ 75990916 h 10000"/>
                  <a:gd name="T16" fmla="*/ 155827284 w 10056"/>
                  <a:gd name="T17" fmla="*/ 54825744 h 10000"/>
                  <a:gd name="T18" fmla="*/ 130232265 w 10056"/>
                  <a:gd name="T19" fmla="*/ 42323709 h 10000"/>
                  <a:gd name="T20" fmla="*/ 95382098 w 10056"/>
                  <a:gd name="T21" fmla="*/ 21161829 h 10000"/>
                  <a:gd name="T22" fmla="*/ 60516545 w 10056"/>
                  <a:gd name="T23" fmla="*/ 21161829 h 10000"/>
                  <a:gd name="T24" fmla="*/ 43091458 w 10056"/>
                  <a:gd name="T25" fmla="*/ 0 h 10000"/>
                  <a:gd name="T26" fmla="*/ 8243820 w 10056"/>
                  <a:gd name="T27" fmla="*/ 21161829 h 10000"/>
                  <a:gd name="T28" fmla="*/ 0 w 10056"/>
                  <a:gd name="T29" fmla="*/ 22481897 h 10000"/>
                  <a:gd name="T30" fmla="*/ 16414107 w 10056"/>
                  <a:gd name="T31" fmla="*/ 79716022 h 10000"/>
                  <a:gd name="T32" fmla="*/ 43091458 w 10056"/>
                  <a:gd name="T33" fmla="*/ 105833347 h 100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56" h="10000">
                    <a:moveTo>
                      <a:pt x="2389" y="4571"/>
                    </a:moveTo>
                    <a:lnTo>
                      <a:pt x="3355" y="6400"/>
                    </a:lnTo>
                    <a:lnTo>
                      <a:pt x="5288" y="7314"/>
                    </a:lnTo>
                    <a:lnTo>
                      <a:pt x="7050" y="8496"/>
                    </a:lnTo>
                    <a:lnTo>
                      <a:pt x="8865" y="10000"/>
                    </a:lnTo>
                    <a:cubicBezTo>
                      <a:pt x="8961" y="9105"/>
                      <a:pt x="9904" y="8423"/>
                      <a:pt x="10000" y="7528"/>
                    </a:cubicBezTo>
                    <a:lnTo>
                      <a:pt x="9327" y="5699"/>
                    </a:lnTo>
                    <a:cubicBezTo>
                      <a:pt x="9382" y="4965"/>
                      <a:pt x="10001" y="4016"/>
                      <a:pt x="10056" y="3282"/>
                    </a:cubicBezTo>
                    <a:lnTo>
                      <a:pt x="8639" y="2368"/>
                    </a:lnTo>
                    <a:lnTo>
                      <a:pt x="7220" y="1828"/>
                    </a:lnTo>
                    <a:lnTo>
                      <a:pt x="5288" y="914"/>
                    </a:lnTo>
                    <a:lnTo>
                      <a:pt x="3355" y="914"/>
                    </a:lnTo>
                    <a:lnTo>
                      <a:pt x="2389" y="0"/>
                    </a:lnTo>
                    <a:lnTo>
                      <a:pt x="457" y="914"/>
                    </a:lnTo>
                    <a:lnTo>
                      <a:pt x="0" y="971"/>
                    </a:lnTo>
                    <a:cubicBezTo>
                      <a:pt x="152" y="1866"/>
                      <a:pt x="757" y="2548"/>
                      <a:pt x="910" y="3443"/>
                    </a:cubicBezTo>
                    <a:lnTo>
                      <a:pt x="2389" y="457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252"/>
              <p:cNvSpPr>
                <a:spLocks/>
              </p:cNvSpPr>
              <p:nvPr/>
            </p:nvSpPr>
            <p:spPr bwMode="auto">
              <a:xfrm rot="21133526">
                <a:off x="4865688" y="3344863"/>
                <a:ext cx="88900" cy="47625"/>
              </a:xfrm>
              <a:custGeom>
                <a:avLst/>
                <a:gdLst>
                  <a:gd name="T0" fmla="*/ 0 w 1912593"/>
                  <a:gd name="T1" fmla="*/ 0 h 1229193"/>
                  <a:gd name="T2" fmla="*/ 0 w 1912593"/>
                  <a:gd name="T3" fmla="*/ 0 h 1229193"/>
                  <a:gd name="T4" fmla="*/ 0 w 1912593"/>
                  <a:gd name="T5" fmla="*/ 0 h 1229193"/>
                  <a:gd name="T6" fmla="*/ 0 w 1912593"/>
                  <a:gd name="T7" fmla="*/ 0 h 1229193"/>
                  <a:gd name="T8" fmla="*/ 0 w 1912593"/>
                  <a:gd name="T9" fmla="*/ 0 h 1229193"/>
                  <a:gd name="T10" fmla="*/ 0 w 1912593"/>
                  <a:gd name="T11" fmla="*/ 0 h 1229193"/>
                  <a:gd name="T12" fmla="*/ 0 w 1912593"/>
                  <a:gd name="T13" fmla="*/ 0 h 1229193"/>
                  <a:gd name="T14" fmla="*/ 0 w 1912593"/>
                  <a:gd name="T15" fmla="*/ 0 h 1229193"/>
                  <a:gd name="T16" fmla="*/ 0 w 1912593"/>
                  <a:gd name="T17" fmla="*/ 0 h 12291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12593" h="1229193">
                    <a:moveTo>
                      <a:pt x="0" y="233280"/>
                    </a:moveTo>
                    <a:lnTo>
                      <a:pt x="83793" y="1154242"/>
                    </a:lnTo>
                    <a:lnTo>
                      <a:pt x="1103124" y="1229193"/>
                    </a:lnTo>
                    <a:lnTo>
                      <a:pt x="1912593" y="314793"/>
                    </a:lnTo>
                    <a:lnTo>
                      <a:pt x="1792672" y="0"/>
                    </a:lnTo>
                    <a:lnTo>
                      <a:pt x="1124055" y="252554"/>
                    </a:lnTo>
                    <a:cubicBezTo>
                      <a:pt x="892871" y="224853"/>
                      <a:pt x="379360" y="273001"/>
                      <a:pt x="148176" y="245300"/>
                    </a:cubicBezTo>
                    <a:lnTo>
                      <a:pt x="128763" y="242675"/>
                    </a:lnTo>
                    <a:lnTo>
                      <a:pt x="0" y="23328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253"/>
              <p:cNvSpPr>
                <a:spLocks/>
              </p:cNvSpPr>
              <p:nvPr/>
            </p:nvSpPr>
            <p:spPr bwMode="auto">
              <a:xfrm>
                <a:off x="4870450" y="3354388"/>
                <a:ext cx="142875" cy="149225"/>
              </a:xfrm>
              <a:custGeom>
                <a:avLst/>
                <a:gdLst>
                  <a:gd name="T0" fmla="*/ 0 w 3644175"/>
                  <a:gd name="T1" fmla="*/ 0 h 3780713"/>
                  <a:gd name="T2" fmla="*/ 0 w 3644175"/>
                  <a:gd name="T3" fmla="*/ 0 h 3780713"/>
                  <a:gd name="T4" fmla="*/ 0 w 3644175"/>
                  <a:gd name="T5" fmla="*/ 0 h 3780713"/>
                  <a:gd name="T6" fmla="*/ 0 w 3644175"/>
                  <a:gd name="T7" fmla="*/ 0 h 3780713"/>
                  <a:gd name="T8" fmla="*/ 0 w 3644175"/>
                  <a:gd name="T9" fmla="*/ 0 h 3780713"/>
                  <a:gd name="T10" fmla="*/ 0 w 3644175"/>
                  <a:gd name="T11" fmla="*/ 0 h 3780713"/>
                  <a:gd name="T12" fmla="*/ 0 w 3644175"/>
                  <a:gd name="T13" fmla="*/ 0 h 3780713"/>
                  <a:gd name="T14" fmla="*/ 0 w 3644175"/>
                  <a:gd name="T15" fmla="*/ 0 h 3780713"/>
                  <a:gd name="T16" fmla="*/ 0 w 3644175"/>
                  <a:gd name="T17" fmla="*/ 0 h 3780713"/>
                  <a:gd name="T18" fmla="*/ 0 w 3644175"/>
                  <a:gd name="T19" fmla="*/ 0 h 3780713"/>
                  <a:gd name="T20" fmla="*/ 0 w 3644175"/>
                  <a:gd name="T21" fmla="*/ 0 h 3780713"/>
                  <a:gd name="T22" fmla="*/ 0 w 3644175"/>
                  <a:gd name="T23" fmla="*/ 0 h 3780713"/>
                  <a:gd name="T24" fmla="*/ 0 w 3644175"/>
                  <a:gd name="T25" fmla="*/ 0 h 3780713"/>
                  <a:gd name="T26" fmla="*/ 0 w 3644175"/>
                  <a:gd name="T27" fmla="*/ 0 h 3780713"/>
                  <a:gd name="T28" fmla="*/ 0 w 3644175"/>
                  <a:gd name="T29" fmla="*/ 0 h 3780713"/>
                  <a:gd name="T30" fmla="*/ 0 w 3644175"/>
                  <a:gd name="T31" fmla="*/ 0 h 3780713"/>
                  <a:gd name="T32" fmla="*/ 0 w 3644175"/>
                  <a:gd name="T33" fmla="*/ 0 h 3780713"/>
                  <a:gd name="T34" fmla="*/ 0 w 3644175"/>
                  <a:gd name="T35" fmla="*/ 0 h 3780713"/>
                  <a:gd name="T36" fmla="*/ 0 w 3644175"/>
                  <a:gd name="T37" fmla="*/ 0 h 3780713"/>
                  <a:gd name="T38" fmla="*/ 0 w 3644175"/>
                  <a:gd name="T39" fmla="*/ 0 h 37807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644175" h="3780713">
                    <a:moveTo>
                      <a:pt x="2018109" y="0"/>
                    </a:moveTo>
                    <a:lnTo>
                      <a:pt x="1131347" y="970851"/>
                    </a:lnTo>
                    <a:lnTo>
                      <a:pt x="106496" y="992543"/>
                    </a:lnTo>
                    <a:lnTo>
                      <a:pt x="0" y="1285960"/>
                    </a:lnTo>
                    <a:lnTo>
                      <a:pt x="250657" y="1838746"/>
                    </a:lnTo>
                    <a:lnTo>
                      <a:pt x="476240" y="1522355"/>
                    </a:lnTo>
                    <a:lnTo>
                      <a:pt x="637449" y="1360281"/>
                    </a:lnTo>
                    <a:lnTo>
                      <a:pt x="900975" y="1622129"/>
                    </a:lnTo>
                    <a:lnTo>
                      <a:pt x="1125827" y="2401618"/>
                    </a:lnTo>
                    <a:lnTo>
                      <a:pt x="1614428" y="2951232"/>
                    </a:lnTo>
                    <a:cubicBezTo>
                      <a:pt x="2156362" y="3074631"/>
                      <a:pt x="2677783" y="3504219"/>
                      <a:pt x="3209460" y="3780713"/>
                    </a:cubicBezTo>
                    <a:lnTo>
                      <a:pt x="1455611" y="1667100"/>
                    </a:lnTo>
                    <a:lnTo>
                      <a:pt x="1543203" y="1366330"/>
                    </a:lnTo>
                    <a:lnTo>
                      <a:pt x="1755414" y="1517198"/>
                    </a:lnTo>
                    <a:lnTo>
                      <a:pt x="3644175" y="1622129"/>
                    </a:lnTo>
                    <a:lnTo>
                      <a:pt x="3394079" y="610450"/>
                    </a:lnTo>
                    <a:lnTo>
                      <a:pt x="3170007" y="750786"/>
                    </a:lnTo>
                    <a:lnTo>
                      <a:pt x="2480463" y="641709"/>
                    </a:lnTo>
                    <a:lnTo>
                      <a:pt x="2078068" y="137463"/>
                    </a:lnTo>
                    <a:lnTo>
                      <a:pt x="201810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254"/>
              <p:cNvSpPr>
                <a:spLocks/>
              </p:cNvSpPr>
              <p:nvPr/>
            </p:nvSpPr>
            <p:spPr bwMode="auto">
              <a:xfrm>
                <a:off x="4929188" y="3406775"/>
                <a:ext cx="98425" cy="98425"/>
              </a:xfrm>
              <a:custGeom>
                <a:avLst/>
                <a:gdLst>
                  <a:gd name="T0" fmla="*/ 0 w 2398426"/>
                  <a:gd name="T1" fmla="*/ 0 h 2488994"/>
                  <a:gd name="T2" fmla="*/ 0 w 2398426"/>
                  <a:gd name="T3" fmla="*/ 0 h 2488994"/>
                  <a:gd name="T4" fmla="*/ 0 w 2398426"/>
                  <a:gd name="T5" fmla="*/ 0 h 2488994"/>
                  <a:gd name="T6" fmla="*/ 0 w 2398426"/>
                  <a:gd name="T7" fmla="*/ 0 h 2488994"/>
                  <a:gd name="T8" fmla="*/ 0 w 2398426"/>
                  <a:gd name="T9" fmla="*/ 0 h 2488994"/>
                  <a:gd name="T10" fmla="*/ 0 w 2398426"/>
                  <a:gd name="T11" fmla="*/ 0 h 2488994"/>
                  <a:gd name="T12" fmla="*/ 0 w 2398426"/>
                  <a:gd name="T13" fmla="*/ 0 h 2488994"/>
                  <a:gd name="T14" fmla="*/ 0 w 2398426"/>
                  <a:gd name="T15" fmla="*/ 0 h 24889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98426" h="2488994">
                    <a:moveTo>
                      <a:pt x="2113613" y="269822"/>
                    </a:moveTo>
                    <a:lnTo>
                      <a:pt x="254833" y="149901"/>
                    </a:lnTo>
                    <a:lnTo>
                      <a:pt x="74951" y="0"/>
                    </a:lnTo>
                    <a:lnTo>
                      <a:pt x="0" y="329783"/>
                    </a:lnTo>
                    <a:lnTo>
                      <a:pt x="1691048" y="2488994"/>
                    </a:lnTo>
                    <a:lnTo>
                      <a:pt x="2177788" y="1556144"/>
                    </a:lnTo>
                    <a:lnTo>
                      <a:pt x="2398426" y="1439055"/>
                    </a:lnTo>
                    <a:lnTo>
                      <a:pt x="2113613" y="26982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255"/>
              <p:cNvSpPr>
                <a:spLocks/>
              </p:cNvSpPr>
              <p:nvPr/>
            </p:nvSpPr>
            <p:spPr bwMode="auto">
              <a:xfrm rot="286500">
                <a:off x="5000625" y="3467100"/>
                <a:ext cx="44450" cy="58738"/>
              </a:xfrm>
              <a:custGeom>
                <a:avLst/>
                <a:gdLst>
                  <a:gd name="T0" fmla="*/ 0 w 1259245"/>
                  <a:gd name="T1" fmla="*/ 0 h 1506961"/>
                  <a:gd name="T2" fmla="*/ 0 w 1259245"/>
                  <a:gd name="T3" fmla="*/ 0 h 1506961"/>
                  <a:gd name="T4" fmla="*/ 0 w 1259245"/>
                  <a:gd name="T5" fmla="*/ 0 h 1506961"/>
                  <a:gd name="T6" fmla="*/ 0 w 1259245"/>
                  <a:gd name="T7" fmla="*/ 0 h 1506961"/>
                  <a:gd name="T8" fmla="*/ 0 w 1259245"/>
                  <a:gd name="T9" fmla="*/ 0 h 15069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9245" h="1506961">
                    <a:moveTo>
                      <a:pt x="459998" y="0"/>
                    </a:moveTo>
                    <a:lnTo>
                      <a:pt x="0" y="967315"/>
                    </a:lnTo>
                    <a:lnTo>
                      <a:pt x="599606" y="1506961"/>
                    </a:lnTo>
                    <a:lnTo>
                      <a:pt x="1259243" y="571259"/>
                    </a:lnTo>
                    <a:lnTo>
                      <a:pt x="45999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256"/>
              <p:cNvSpPr>
                <a:spLocks/>
              </p:cNvSpPr>
              <p:nvPr/>
            </p:nvSpPr>
            <p:spPr bwMode="auto">
              <a:xfrm>
                <a:off x="5002213" y="3365500"/>
                <a:ext cx="71437" cy="57150"/>
              </a:xfrm>
              <a:custGeom>
                <a:avLst/>
                <a:gdLst>
                  <a:gd name="T0" fmla="*/ 0 w 1678899"/>
                  <a:gd name="T1" fmla="*/ 0 h 1259174"/>
                  <a:gd name="T2" fmla="*/ 0 w 1678899"/>
                  <a:gd name="T3" fmla="*/ 0 h 1259174"/>
                  <a:gd name="T4" fmla="*/ 0 w 1678899"/>
                  <a:gd name="T5" fmla="*/ 0 h 1259174"/>
                  <a:gd name="T6" fmla="*/ 0 w 1678899"/>
                  <a:gd name="T7" fmla="*/ 0 h 1259174"/>
                  <a:gd name="T8" fmla="*/ 0 w 1678899"/>
                  <a:gd name="T9" fmla="*/ 0 h 1259174"/>
                  <a:gd name="T10" fmla="*/ 0 w 1678899"/>
                  <a:gd name="T11" fmla="*/ 0 h 1259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8899" h="1259174">
                    <a:moveTo>
                      <a:pt x="209862" y="1154242"/>
                    </a:moveTo>
                    <a:lnTo>
                      <a:pt x="1678899" y="1259174"/>
                    </a:lnTo>
                    <a:lnTo>
                      <a:pt x="1663908" y="899410"/>
                    </a:lnTo>
                    <a:lnTo>
                      <a:pt x="854439" y="0"/>
                    </a:lnTo>
                    <a:lnTo>
                      <a:pt x="0" y="269823"/>
                    </a:lnTo>
                    <a:lnTo>
                      <a:pt x="209862" y="115424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257"/>
              <p:cNvSpPr>
                <a:spLocks/>
              </p:cNvSpPr>
              <p:nvPr/>
            </p:nvSpPr>
            <p:spPr bwMode="auto">
              <a:xfrm>
                <a:off x="5014913" y="3417888"/>
                <a:ext cx="100012" cy="96837"/>
              </a:xfrm>
              <a:custGeom>
                <a:avLst/>
                <a:gdLst>
                  <a:gd name="T0" fmla="*/ 0 w 2578308"/>
                  <a:gd name="T1" fmla="*/ 0 h 2368446"/>
                  <a:gd name="T2" fmla="*/ 0 w 2578308"/>
                  <a:gd name="T3" fmla="*/ 0 h 2368446"/>
                  <a:gd name="T4" fmla="*/ 0 w 2578308"/>
                  <a:gd name="T5" fmla="*/ 0 h 2368446"/>
                  <a:gd name="T6" fmla="*/ 0 w 2578308"/>
                  <a:gd name="T7" fmla="*/ 0 h 2368446"/>
                  <a:gd name="T8" fmla="*/ 0 w 2578308"/>
                  <a:gd name="T9" fmla="*/ 0 h 2368446"/>
                  <a:gd name="T10" fmla="*/ 0 w 2578308"/>
                  <a:gd name="T11" fmla="*/ 0 h 2368446"/>
                  <a:gd name="T12" fmla="*/ 0 w 2578308"/>
                  <a:gd name="T13" fmla="*/ 0 h 2368446"/>
                  <a:gd name="T14" fmla="*/ 0 w 2578308"/>
                  <a:gd name="T15" fmla="*/ 0 h 2368446"/>
                  <a:gd name="T16" fmla="*/ 0 w 2578308"/>
                  <a:gd name="T17" fmla="*/ 0 h 2368446"/>
                  <a:gd name="T18" fmla="*/ 0 w 2578308"/>
                  <a:gd name="T19" fmla="*/ 0 h 2368446"/>
                  <a:gd name="T20" fmla="*/ 0 w 2578308"/>
                  <a:gd name="T21" fmla="*/ 0 h 2368446"/>
                  <a:gd name="T22" fmla="*/ 0 w 2578308"/>
                  <a:gd name="T23" fmla="*/ 0 h 23684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8308" h="2368446">
                    <a:moveTo>
                      <a:pt x="0" y="0"/>
                    </a:moveTo>
                    <a:lnTo>
                      <a:pt x="254833" y="1154242"/>
                    </a:lnTo>
                    <a:lnTo>
                      <a:pt x="104931" y="1259173"/>
                    </a:lnTo>
                    <a:lnTo>
                      <a:pt x="855821" y="1873287"/>
                    </a:lnTo>
                    <a:lnTo>
                      <a:pt x="1111621" y="1524299"/>
                    </a:lnTo>
                    <a:lnTo>
                      <a:pt x="1734645" y="2033965"/>
                    </a:lnTo>
                    <a:lnTo>
                      <a:pt x="1633928" y="2368446"/>
                    </a:lnTo>
                    <a:lnTo>
                      <a:pt x="2338465" y="2263514"/>
                    </a:lnTo>
                    <a:lnTo>
                      <a:pt x="2578308" y="1514006"/>
                    </a:lnTo>
                    <a:lnTo>
                      <a:pt x="2113613" y="224852"/>
                    </a:lnTo>
                    <a:lnTo>
                      <a:pt x="1439056" y="14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258"/>
              <p:cNvSpPr>
                <a:spLocks/>
              </p:cNvSpPr>
              <p:nvPr/>
            </p:nvSpPr>
            <p:spPr bwMode="auto">
              <a:xfrm>
                <a:off x="5041900" y="3478213"/>
                <a:ext cx="39688" cy="49212"/>
              </a:xfrm>
              <a:custGeom>
                <a:avLst/>
                <a:gdLst>
                  <a:gd name="T0" fmla="*/ 0 w 1097536"/>
                  <a:gd name="T1" fmla="*/ 0 h 1184223"/>
                  <a:gd name="T2" fmla="*/ 0 w 1097536"/>
                  <a:gd name="T3" fmla="*/ 0 h 1184223"/>
                  <a:gd name="T4" fmla="*/ 0 w 1097536"/>
                  <a:gd name="T5" fmla="*/ 0 h 1184223"/>
                  <a:gd name="T6" fmla="*/ 0 w 1097536"/>
                  <a:gd name="T7" fmla="*/ 0 h 1184223"/>
                  <a:gd name="T8" fmla="*/ 0 w 1097536"/>
                  <a:gd name="T9" fmla="*/ 0 h 1184223"/>
                  <a:gd name="T10" fmla="*/ 0 w 1097536"/>
                  <a:gd name="T11" fmla="*/ 0 h 11842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97536" h="1184223">
                    <a:moveTo>
                      <a:pt x="482939" y="0"/>
                    </a:moveTo>
                    <a:lnTo>
                      <a:pt x="0" y="416160"/>
                    </a:lnTo>
                    <a:lnTo>
                      <a:pt x="452959" y="1184223"/>
                    </a:lnTo>
                    <a:lnTo>
                      <a:pt x="1067555" y="824459"/>
                    </a:lnTo>
                    <a:lnTo>
                      <a:pt x="1097536" y="509666"/>
                    </a:lnTo>
                    <a:lnTo>
                      <a:pt x="48293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259"/>
              <p:cNvSpPr>
                <a:spLocks/>
              </p:cNvSpPr>
              <p:nvPr/>
            </p:nvSpPr>
            <p:spPr bwMode="auto">
              <a:xfrm>
                <a:off x="5059363" y="3505200"/>
                <a:ext cx="65087" cy="60325"/>
              </a:xfrm>
              <a:custGeom>
                <a:avLst/>
                <a:gdLst>
                  <a:gd name="T0" fmla="*/ 0 w 1852882"/>
                  <a:gd name="T1" fmla="*/ 0 h 1521018"/>
                  <a:gd name="T2" fmla="*/ 0 w 1852882"/>
                  <a:gd name="T3" fmla="*/ 0 h 1521018"/>
                  <a:gd name="T4" fmla="*/ 0 w 1852882"/>
                  <a:gd name="T5" fmla="*/ 0 h 1521018"/>
                  <a:gd name="T6" fmla="*/ 0 w 1852882"/>
                  <a:gd name="T7" fmla="*/ 0 h 1521018"/>
                  <a:gd name="T8" fmla="*/ 0 w 1852882"/>
                  <a:gd name="T9" fmla="*/ 0 h 1521018"/>
                  <a:gd name="T10" fmla="*/ 0 w 1852882"/>
                  <a:gd name="T11" fmla="*/ 0 h 1521018"/>
                  <a:gd name="T12" fmla="*/ 0 w 1852882"/>
                  <a:gd name="T13" fmla="*/ 0 h 1521018"/>
                  <a:gd name="T14" fmla="*/ 0 w 1852882"/>
                  <a:gd name="T15" fmla="*/ 0 h 1521018"/>
                  <a:gd name="T16" fmla="*/ 0 w 1852882"/>
                  <a:gd name="T17" fmla="*/ 0 h 1521018"/>
                  <a:gd name="T18" fmla="*/ 0 w 1852882"/>
                  <a:gd name="T19" fmla="*/ 0 h 1521018"/>
                  <a:gd name="T20" fmla="*/ 0 w 1852882"/>
                  <a:gd name="T21" fmla="*/ 0 h 15210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52882" h="1521018">
                    <a:moveTo>
                      <a:pt x="0" y="507061"/>
                    </a:moveTo>
                    <a:lnTo>
                      <a:pt x="0" y="1211599"/>
                    </a:lnTo>
                    <a:lnTo>
                      <a:pt x="435424" y="1521018"/>
                    </a:lnTo>
                    <a:lnTo>
                      <a:pt x="839449" y="1391481"/>
                    </a:lnTo>
                    <a:lnTo>
                      <a:pt x="1763339" y="952692"/>
                    </a:lnTo>
                    <a:lnTo>
                      <a:pt x="1852882" y="743963"/>
                    </a:lnTo>
                    <a:lnTo>
                      <a:pt x="1756379" y="372784"/>
                    </a:lnTo>
                    <a:lnTo>
                      <a:pt x="1563372" y="307281"/>
                    </a:lnTo>
                    <a:lnTo>
                      <a:pt x="1370668" y="0"/>
                    </a:lnTo>
                    <a:lnTo>
                      <a:pt x="644577" y="177278"/>
                    </a:lnTo>
                    <a:lnTo>
                      <a:pt x="0" y="50706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260"/>
              <p:cNvSpPr>
                <a:spLocks/>
              </p:cNvSpPr>
              <p:nvPr/>
            </p:nvSpPr>
            <p:spPr bwMode="auto">
              <a:xfrm>
                <a:off x="5019675" y="3495675"/>
                <a:ext cx="53975" cy="109538"/>
              </a:xfrm>
              <a:custGeom>
                <a:avLst/>
                <a:gdLst>
                  <a:gd name="T0" fmla="*/ 0 w 444747"/>
                  <a:gd name="T1" fmla="*/ 6 h 900169"/>
                  <a:gd name="T2" fmla="*/ 3 w 444747"/>
                  <a:gd name="T3" fmla="*/ 8 h 900169"/>
                  <a:gd name="T4" fmla="*/ 3 w 444747"/>
                  <a:gd name="T5" fmla="*/ 19 h 900169"/>
                  <a:gd name="T6" fmla="*/ 7 w 444747"/>
                  <a:gd name="T7" fmla="*/ 24 h 900169"/>
                  <a:gd name="T8" fmla="*/ 8 w 444747"/>
                  <a:gd name="T9" fmla="*/ 22 h 900169"/>
                  <a:gd name="T10" fmla="*/ 10 w 444747"/>
                  <a:gd name="T11" fmla="*/ 18 h 900169"/>
                  <a:gd name="T12" fmla="*/ 9 w 444747"/>
                  <a:gd name="T13" fmla="*/ 16 h 900169"/>
                  <a:gd name="T14" fmla="*/ 12 w 444747"/>
                  <a:gd name="T15" fmla="*/ 15 h 900169"/>
                  <a:gd name="T16" fmla="*/ 8 w 444747"/>
                  <a:gd name="T17" fmla="*/ 13 h 900169"/>
                  <a:gd name="T18" fmla="*/ 8 w 444747"/>
                  <a:gd name="T19" fmla="*/ 7 h 900169"/>
                  <a:gd name="T20" fmla="*/ 5 w 444747"/>
                  <a:gd name="T21" fmla="*/ 0 h 900169"/>
                  <a:gd name="T22" fmla="*/ 0 w 444747"/>
                  <a:gd name="T23" fmla="*/ 6 h 90016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4747" h="900169">
                    <a:moveTo>
                      <a:pt x="0" y="238385"/>
                    </a:moveTo>
                    <a:lnTo>
                      <a:pt x="99623" y="298870"/>
                    </a:lnTo>
                    <a:lnTo>
                      <a:pt x="99623" y="715154"/>
                    </a:lnTo>
                    <a:lnTo>
                      <a:pt x="263290" y="900169"/>
                    </a:lnTo>
                    <a:lnTo>
                      <a:pt x="327333" y="836125"/>
                    </a:lnTo>
                    <a:lnTo>
                      <a:pt x="384261" y="683132"/>
                    </a:lnTo>
                    <a:lnTo>
                      <a:pt x="362913" y="608414"/>
                    </a:lnTo>
                    <a:lnTo>
                      <a:pt x="444747" y="576393"/>
                    </a:lnTo>
                    <a:lnTo>
                      <a:pt x="327333" y="476769"/>
                    </a:lnTo>
                    <a:lnTo>
                      <a:pt x="327333" y="266849"/>
                    </a:lnTo>
                    <a:lnTo>
                      <a:pt x="185014" y="0"/>
                    </a:lnTo>
                    <a:lnTo>
                      <a:pt x="0" y="23838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257"/>
              <p:cNvSpPr>
                <a:spLocks/>
              </p:cNvSpPr>
              <p:nvPr/>
            </p:nvSpPr>
            <p:spPr bwMode="auto">
              <a:xfrm>
                <a:off x="4252913" y="3009900"/>
                <a:ext cx="109537" cy="163513"/>
              </a:xfrm>
              <a:custGeom>
                <a:avLst/>
                <a:gdLst>
                  <a:gd name="T0" fmla="*/ 2147483647 w 84"/>
                  <a:gd name="T1" fmla="*/ 2147483647 h 126"/>
                  <a:gd name="T2" fmla="*/ 0 w 84"/>
                  <a:gd name="T3" fmla="*/ 2147483647 h 126"/>
                  <a:gd name="T4" fmla="*/ 0 w 84"/>
                  <a:gd name="T5" fmla="*/ 2147483647 h 126"/>
                  <a:gd name="T6" fmla="*/ 2147483647 w 84"/>
                  <a:gd name="T7" fmla="*/ 2147483647 h 126"/>
                  <a:gd name="T8" fmla="*/ 2147483647 w 84"/>
                  <a:gd name="T9" fmla="*/ 2147483647 h 126"/>
                  <a:gd name="T10" fmla="*/ 2147483647 w 84"/>
                  <a:gd name="T11" fmla="*/ 2147483647 h 126"/>
                  <a:gd name="T12" fmla="*/ 2147483647 w 84"/>
                  <a:gd name="T13" fmla="*/ 2147483647 h 126"/>
                  <a:gd name="T14" fmla="*/ 2147483647 w 84"/>
                  <a:gd name="T15" fmla="*/ 2147483647 h 126"/>
                  <a:gd name="T16" fmla="*/ 2147483647 w 84"/>
                  <a:gd name="T17" fmla="*/ 2147483647 h 126"/>
                  <a:gd name="T18" fmla="*/ 2147483647 w 84"/>
                  <a:gd name="T19" fmla="*/ 2147483647 h 126"/>
                  <a:gd name="T20" fmla="*/ 2147483647 w 84"/>
                  <a:gd name="T21" fmla="*/ 2147483647 h 126"/>
                  <a:gd name="T22" fmla="*/ 2147483647 w 84"/>
                  <a:gd name="T23" fmla="*/ 0 h 126"/>
                  <a:gd name="T24" fmla="*/ 2147483647 w 84"/>
                  <a:gd name="T25" fmla="*/ 2147483647 h 126"/>
                  <a:gd name="T26" fmla="*/ 2147483647 w 84"/>
                  <a:gd name="T27" fmla="*/ 2147483647 h 126"/>
                  <a:gd name="T28" fmla="*/ 2147483647 w 84"/>
                  <a:gd name="T29" fmla="*/ 2147483647 h 126"/>
                  <a:gd name="T30" fmla="*/ 2147483647 w 84"/>
                  <a:gd name="T31" fmla="*/ 2147483647 h 126"/>
                  <a:gd name="T32" fmla="*/ 2147483647 w 84"/>
                  <a:gd name="T33" fmla="*/ 2147483647 h 126"/>
                  <a:gd name="T34" fmla="*/ 2147483647 w 84"/>
                  <a:gd name="T35" fmla="*/ 2147483647 h 126"/>
                  <a:gd name="T36" fmla="*/ 2147483647 w 84"/>
                  <a:gd name="T37" fmla="*/ 2147483647 h 126"/>
                  <a:gd name="T38" fmla="*/ 2147483647 w 84"/>
                  <a:gd name="T39" fmla="*/ 2147483647 h 126"/>
                  <a:gd name="T40" fmla="*/ 2147483647 w 84"/>
                  <a:gd name="T41" fmla="*/ 2147483647 h 12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4" h="126">
                    <a:moveTo>
                      <a:pt x="18" y="126"/>
                    </a:moveTo>
                    <a:lnTo>
                      <a:pt x="0" y="114"/>
                    </a:lnTo>
                    <a:lnTo>
                      <a:pt x="0" y="102"/>
                    </a:lnTo>
                    <a:lnTo>
                      <a:pt x="6" y="96"/>
                    </a:lnTo>
                    <a:lnTo>
                      <a:pt x="12" y="84"/>
                    </a:lnTo>
                    <a:lnTo>
                      <a:pt x="12" y="66"/>
                    </a:lnTo>
                    <a:lnTo>
                      <a:pt x="6" y="60"/>
                    </a:lnTo>
                    <a:lnTo>
                      <a:pt x="12" y="54"/>
                    </a:lnTo>
                    <a:lnTo>
                      <a:pt x="6" y="36"/>
                    </a:lnTo>
                    <a:lnTo>
                      <a:pt x="30" y="30"/>
                    </a:lnTo>
                    <a:lnTo>
                      <a:pt x="30" y="18"/>
                    </a:lnTo>
                    <a:lnTo>
                      <a:pt x="54" y="0"/>
                    </a:lnTo>
                    <a:lnTo>
                      <a:pt x="60" y="6"/>
                    </a:lnTo>
                    <a:lnTo>
                      <a:pt x="72" y="6"/>
                    </a:lnTo>
                    <a:lnTo>
                      <a:pt x="78" y="18"/>
                    </a:lnTo>
                    <a:lnTo>
                      <a:pt x="84" y="30"/>
                    </a:lnTo>
                    <a:lnTo>
                      <a:pt x="72" y="42"/>
                    </a:lnTo>
                    <a:lnTo>
                      <a:pt x="78" y="66"/>
                    </a:lnTo>
                    <a:lnTo>
                      <a:pt x="72" y="96"/>
                    </a:lnTo>
                    <a:lnTo>
                      <a:pt x="54" y="102"/>
                    </a:lnTo>
                    <a:lnTo>
                      <a:pt x="18" y="1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258"/>
              <p:cNvSpPr>
                <a:spLocks/>
              </p:cNvSpPr>
              <p:nvPr/>
            </p:nvSpPr>
            <p:spPr bwMode="auto">
              <a:xfrm>
                <a:off x="5830888" y="1674813"/>
                <a:ext cx="436562" cy="557212"/>
              </a:xfrm>
              <a:custGeom>
                <a:avLst/>
                <a:gdLst>
                  <a:gd name="T0" fmla="*/ 2147483647 w 336"/>
                  <a:gd name="T1" fmla="*/ 2147483647 h 427"/>
                  <a:gd name="T2" fmla="*/ 2147483647 w 336"/>
                  <a:gd name="T3" fmla="*/ 2147483647 h 427"/>
                  <a:gd name="T4" fmla="*/ 2147483647 w 336"/>
                  <a:gd name="T5" fmla="*/ 2147483647 h 427"/>
                  <a:gd name="T6" fmla="*/ 2147483647 w 336"/>
                  <a:gd name="T7" fmla="*/ 2147483647 h 427"/>
                  <a:gd name="T8" fmla="*/ 2147483647 w 336"/>
                  <a:gd name="T9" fmla="*/ 2147483647 h 427"/>
                  <a:gd name="T10" fmla="*/ 2147483647 w 336"/>
                  <a:gd name="T11" fmla="*/ 2147483647 h 427"/>
                  <a:gd name="T12" fmla="*/ 2147483647 w 336"/>
                  <a:gd name="T13" fmla="*/ 2147483647 h 427"/>
                  <a:gd name="T14" fmla="*/ 2147483647 w 336"/>
                  <a:gd name="T15" fmla="*/ 2147483647 h 427"/>
                  <a:gd name="T16" fmla="*/ 2147483647 w 336"/>
                  <a:gd name="T17" fmla="*/ 2147483647 h 427"/>
                  <a:gd name="T18" fmla="*/ 2147483647 w 336"/>
                  <a:gd name="T19" fmla="*/ 2147483647 h 427"/>
                  <a:gd name="T20" fmla="*/ 2147483647 w 336"/>
                  <a:gd name="T21" fmla="*/ 2147483647 h 427"/>
                  <a:gd name="T22" fmla="*/ 2147483647 w 336"/>
                  <a:gd name="T23" fmla="*/ 0 h 427"/>
                  <a:gd name="T24" fmla="*/ 2147483647 w 336"/>
                  <a:gd name="T25" fmla="*/ 2147483647 h 427"/>
                  <a:gd name="T26" fmla="*/ 2147483647 w 336"/>
                  <a:gd name="T27" fmla="*/ 2147483647 h 427"/>
                  <a:gd name="T28" fmla="*/ 2147483647 w 336"/>
                  <a:gd name="T29" fmla="*/ 2147483647 h 427"/>
                  <a:gd name="T30" fmla="*/ 2147483647 w 336"/>
                  <a:gd name="T31" fmla="*/ 2147483647 h 427"/>
                  <a:gd name="T32" fmla="*/ 2147483647 w 336"/>
                  <a:gd name="T33" fmla="*/ 2147483647 h 427"/>
                  <a:gd name="T34" fmla="*/ 2147483647 w 336"/>
                  <a:gd name="T35" fmla="*/ 2147483647 h 427"/>
                  <a:gd name="T36" fmla="*/ 2147483647 w 336"/>
                  <a:gd name="T37" fmla="*/ 2147483647 h 427"/>
                  <a:gd name="T38" fmla="*/ 2147483647 w 336"/>
                  <a:gd name="T39" fmla="*/ 2147483647 h 427"/>
                  <a:gd name="T40" fmla="*/ 2147483647 w 336"/>
                  <a:gd name="T41" fmla="*/ 2147483647 h 427"/>
                  <a:gd name="T42" fmla="*/ 2147483647 w 336"/>
                  <a:gd name="T43" fmla="*/ 2147483647 h 427"/>
                  <a:gd name="T44" fmla="*/ 2147483647 w 336"/>
                  <a:gd name="T45" fmla="*/ 2147483647 h 427"/>
                  <a:gd name="T46" fmla="*/ 2147483647 w 336"/>
                  <a:gd name="T47" fmla="*/ 2147483647 h 427"/>
                  <a:gd name="T48" fmla="*/ 2147483647 w 336"/>
                  <a:gd name="T49" fmla="*/ 2147483647 h 427"/>
                  <a:gd name="T50" fmla="*/ 2147483647 w 336"/>
                  <a:gd name="T51" fmla="*/ 2147483647 h 427"/>
                  <a:gd name="T52" fmla="*/ 2147483647 w 336"/>
                  <a:gd name="T53" fmla="*/ 2147483647 h 427"/>
                  <a:gd name="T54" fmla="*/ 0 w 336"/>
                  <a:gd name="T55" fmla="*/ 2147483647 h 427"/>
                  <a:gd name="T56" fmla="*/ 2147483647 w 336"/>
                  <a:gd name="T57" fmla="*/ 2147483647 h 427"/>
                  <a:gd name="T58" fmla="*/ 2147483647 w 336"/>
                  <a:gd name="T59" fmla="*/ 2147483647 h 427"/>
                  <a:gd name="T60" fmla="*/ 2147483647 w 336"/>
                  <a:gd name="T61" fmla="*/ 2147483647 h 427"/>
                  <a:gd name="T62" fmla="*/ 2147483647 w 336"/>
                  <a:gd name="T63" fmla="*/ 2147483647 h 427"/>
                  <a:gd name="T64" fmla="*/ 2147483647 w 336"/>
                  <a:gd name="T65" fmla="*/ 2147483647 h 4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6" h="427">
                    <a:moveTo>
                      <a:pt x="120" y="427"/>
                    </a:moveTo>
                    <a:lnTo>
                      <a:pt x="96" y="397"/>
                    </a:lnTo>
                    <a:lnTo>
                      <a:pt x="78" y="325"/>
                    </a:lnTo>
                    <a:lnTo>
                      <a:pt x="96" y="282"/>
                    </a:lnTo>
                    <a:lnTo>
                      <a:pt x="144" y="180"/>
                    </a:lnTo>
                    <a:lnTo>
                      <a:pt x="192" y="150"/>
                    </a:lnTo>
                    <a:lnTo>
                      <a:pt x="222" y="114"/>
                    </a:lnTo>
                    <a:lnTo>
                      <a:pt x="252" y="96"/>
                    </a:lnTo>
                    <a:lnTo>
                      <a:pt x="294" y="72"/>
                    </a:lnTo>
                    <a:lnTo>
                      <a:pt x="336" y="30"/>
                    </a:lnTo>
                    <a:lnTo>
                      <a:pt x="330" y="6"/>
                    </a:lnTo>
                    <a:lnTo>
                      <a:pt x="294" y="0"/>
                    </a:lnTo>
                    <a:lnTo>
                      <a:pt x="270" y="24"/>
                    </a:lnTo>
                    <a:lnTo>
                      <a:pt x="252" y="42"/>
                    </a:lnTo>
                    <a:lnTo>
                      <a:pt x="222" y="48"/>
                    </a:lnTo>
                    <a:lnTo>
                      <a:pt x="186" y="48"/>
                    </a:lnTo>
                    <a:lnTo>
                      <a:pt x="174" y="60"/>
                    </a:lnTo>
                    <a:lnTo>
                      <a:pt x="162" y="78"/>
                    </a:lnTo>
                    <a:lnTo>
                      <a:pt x="114" y="126"/>
                    </a:lnTo>
                    <a:lnTo>
                      <a:pt x="90" y="138"/>
                    </a:lnTo>
                    <a:lnTo>
                      <a:pt x="84" y="168"/>
                    </a:lnTo>
                    <a:lnTo>
                      <a:pt x="66" y="186"/>
                    </a:lnTo>
                    <a:lnTo>
                      <a:pt x="42" y="216"/>
                    </a:lnTo>
                    <a:lnTo>
                      <a:pt x="42" y="240"/>
                    </a:lnTo>
                    <a:lnTo>
                      <a:pt x="30" y="270"/>
                    </a:lnTo>
                    <a:lnTo>
                      <a:pt x="12" y="295"/>
                    </a:lnTo>
                    <a:lnTo>
                      <a:pt x="18" y="325"/>
                    </a:lnTo>
                    <a:lnTo>
                      <a:pt x="0" y="349"/>
                    </a:lnTo>
                    <a:lnTo>
                      <a:pt x="18" y="391"/>
                    </a:lnTo>
                    <a:lnTo>
                      <a:pt x="48" y="403"/>
                    </a:lnTo>
                    <a:lnTo>
                      <a:pt x="54" y="415"/>
                    </a:lnTo>
                    <a:lnTo>
                      <a:pt x="72" y="421"/>
                    </a:lnTo>
                    <a:lnTo>
                      <a:pt x="120" y="42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259"/>
              <p:cNvSpPr>
                <a:spLocks/>
              </p:cNvSpPr>
              <p:nvPr/>
            </p:nvSpPr>
            <p:spPr bwMode="auto">
              <a:xfrm>
                <a:off x="5572125" y="4953000"/>
                <a:ext cx="166688" cy="346075"/>
              </a:xfrm>
              <a:custGeom>
                <a:avLst/>
                <a:gdLst>
                  <a:gd name="T0" fmla="*/ 2147483647 w 126"/>
                  <a:gd name="T1" fmla="*/ 2147483647 h 265"/>
                  <a:gd name="T2" fmla="*/ 0 w 126"/>
                  <a:gd name="T3" fmla="*/ 2147483647 h 265"/>
                  <a:gd name="T4" fmla="*/ 2147483647 w 126"/>
                  <a:gd name="T5" fmla="*/ 2147483647 h 265"/>
                  <a:gd name="T6" fmla="*/ 2147483647 w 126"/>
                  <a:gd name="T7" fmla="*/ 2147483647 h 265"/>
                  <a:gd name="T8" fmla="*/ 2147483647 w 126"/>
                  <a:gd name="T9" fmla="*/ 2147483647 h 265"/>
                  <a:gd name="T10" fmla="*/ 2147483647 w 126"/>
                  <a:gd name="T11" fmla="*/ 2147483647 h 265"/>
                  <a:gd name="T12" fmla="*/ 2147483647 w 126"/>
                  <a:gd name="T13" fmla="*/ 2147483647 h 265"/>
                  <a:gd name="T14" fmla="*/ 2147483647 w 126"/>
                  <a:gd name="T15" fmla="*/ 2147483647 h 265"/>
                  <a:gd name="T16" fmla="*/ 2147483647 w 126"/>
                  <a:gd name="T17" fmla="*/ 0 h 265"/>
                  <a:gd name="T18" fmla="*/ 2147483647 w 126"/>
                  <a:gd name="T19" fmla="*/ 2147483647 h 265"/>
                  <a:gd name="T20" fmla="*/ 2147483647 w 126"/>
                  <a:gd name="T21" fmla="*/ 2147483647 h 265"/>
                  <a:gd name="T22" fmla="*/ 2147483647 w 126"/>
                  <a:gd name="T23" fmla="*/ 2147483647 h 265"/>
                  <a:gd name="T24" fmla="*/ 2147483647 w 126"/>
                  <a:gd name="T25" fmla="*/ 2147483647 h 265"/>
                  <a:gd name="T26" fmla="*/ 2147483647 w 126"/>
                  <a:gd name="T27" fmla="*/ 2147483647 h 265"/>
                  <a:gd name="T28" fmla="*/ 2147483647 w 126"/>
                  <a:gd name="T29" fmla="*/ 2147483647 h 265"/>
                  <a:gd name="T30" fmla="*/ 2147483647 w 126"/>
                  <a:gd name="T31" fmla="*/ 2147483647 h 265"/>
                  <a:gd name="T32" fmla="*/ 2147483647 w 126"/>
                  <a:gd name="T33" fmla="*/ 2147483647 h 2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6" h="265">
                    <a:moveTo>
                      <a:pt x="6" y="217"/>
                    </a:moveTo>
                    <a:lnTo>
                      <a:pt x="0" y="193"/>
                    </a:lnTo>
                    <a:lnTo>
                      <a:pt x="12" y="169"/>
                    </a:lnTo>
                    <a:lnTo>
                      <a:pt x="24" y="139"/>
                    </a:lnTo>
                    <a:lnTo>
                      <a:pt x="12" y="91"/>
                    </a:lnTo>
                    <a:lnTo>
                      <a:pt x="30" y="78"/>
                    </a:lnTo>
                    <a:lnTo>
                      <a:pt x="54" y="60"/>
                    </a:lnTo>
                    <a:lnTo>
                      <a:pt x="78" y="24"/>
                    </a:lnTo>
                    <a:lnTo>
                      <a:pt x="108" y="0"/>
                    </a:lnTo>
                    <a:lnTo>
                      <a:pt x="126" y="24"/>
                    </a:lnTo>
                    <a:lnTo>
                      <a:pt x="126" y="66"/>
                    </a:lnTo>
                    <a:lnTo>
                      <a:pt x="126" y="91"/>
                    </a:lnTo>
                    <a:lnTo>
                      <a:pt x="78" y="253"/>
                    </a:lnTo>
                    <a:lnTo>
                      <a:pt x="54" y="259"/>
                    </a:lnTo>
                    <a:lnTo>
                      <a:pt x="30" y="265"/>
                    </a:lnTo>
                    <a:lnTo>
                      <a:pt x="6" y="247"/>
                    </a:lnTo>
                    <a:lnTo>
                      <a:pt x="6" y="21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266"/>
              <p:cNvSpPr>
                <a:spLocks/>
              </p:cNvSpPr>
              <p:nvPr/>
            </p:nvSpPr>
            <p:spPr bwMode="auto">
              <a:xfrm>
                <a:off x="8650288" y="5749925"/>
                <a:ext cx="179387" cy="204788"/>
              </a:xfrm>
              <a:custGeom>
                <a:avLst/>
                <a:gdLst>
                  <a:gd name="T0" fmla="*/ 0 w 138"/>
                  <a:gd name="T1" fmla="*/ 2147483647 h 157"/>
                  <a:gd name="T2" fmla="*/ 2147483647 w 138"/>
                  <a:gd name="T3" fmla="*/ 2147483647 h 157"/>
                  <a:gd name="T4" fmla="*/ 2147483647 w 138"/>
                  <a:gd name="T5" fmla="*/ 2147483647 h 157"/>
                  <a:gd name="T6" fmla="*/ 2147483647 w 138"/>
                  <a:gd name="T7" fmla="*/ 2147483647 h 157"/>
                  <a:gd name="T8" fmla="*/ 2147483647 w 138"/>
                  <a:gd name="T9" fmla="*/ 2147483647 h 157"/>
                  <a:gd name="T10" fmla="*/ 2147483647 w 138"/>
                  <a:gd name="T11" fmla="*/ 2147483647 h 157"/>
                  <a:gd name="T12" fmla="*/ 2147483647 w 138"/>
                  <a:gd name="T13" fmla="*/ 0 h 157"/>
                  <a:gd name="T14" fmla="*/ 2147483647 w 138"/>
                  <a:gd name="T15" fmla="*/ 2147483647 h 157"/>
                  <a:gd name="T16" fmla="*/ 2147483647 w 138"/>
                  <a:gd name="T17" fmla="*/ 2147483647 h 157"/>
                  <a:gd name="T18" fmla="*/ 2147483647 w 138"/>
                  <a:gd name="T19" fmla="*/ 2147483647 h 157"/>
                  <a:gd name="T20" fmla="*/ 2147483647 w 138"/>
                  <a:gd name="T21" fmla="*/ 2147483647 h 157"/>
                  <a:gd name="T22" fmla="*/ 2147483647 w 138"/>
                  <a:gd name="T23" fmla="*/ 2147483647 h 157"/>
                  <a:gd name="T24" fmla="*/ 2147483647 w 138"/>
                  <a:gd name="T25" fmla="*/ 2147483647 h 157"/>
                  <a:gd name="T26" fmla="*/ 2147483647 w 138"/>
                  <a:gd name="T27" fmla="*/ 2147483647 h 157"/>
                  <a:gd name="T28" fmla="*/ 2147483647 w 138"/>
                  <a:gd name="T29" fmla="*/ 2147483647 h 157"/>
                  <a:gd name="T30" fmla="*/ 2147483647 w 138"/>
                  <a:gd name="T31" fmla="*/ 2147483647 h 157"/>
                  <a:gd name="T32" fmla="*/ 2147483647 w 138"/>
                  <a:gd name="T33" fmla="*/ 2147483647 h 157"/>
                  <a:gd name="T34" fmla="*/ 0 w 138"/>
                  <a:gd name="T35" fmla="*/ 2147483647 h 1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8" h="157">
                    <a:moveTo>
                      <a:pt x="0" y="133"/>
                    </a:moveTo>
                    <a:lnTo>
                      <a:pt x="18" y="97"/>
                    </a:lnTo>
                    <a:lnTo>
                      <a:pt x="30" y="79"/>
                    </a:lnTo>
                    <a:lnTo>
                      <a:pt x="66" y="60"/>
                    </a:lnTo>
                    <a:lnTo>
                      <a:pt x="78" y="54"/>
                    </a:lnTo>
                    <a:lnTo>
                      <a:pt x="90" y="30"/>
                    </a:lnTo>
                    <a:lnTo>
                      <a:pt x="102" y="0"/>
                    </a:lnTo>
                    <a:lnTo>
                      <a:pt x="114" y="12"/>
                    </a:lnTo>
                    <a:lnTo>
                      <a:pt x="138" y="18"/>
                    </a:lnTo>
                    <a:lnTo>
                      <a:pt x="138" y="36"/>
                    </a:lnTo>
                    <a:lnTo>
                      <a:pt x="114" y="54"/>
                    </a:lnTo>
                    <a:lnTo>
                      <a:pt x="102" y="67"/>
                    </a:lnTo>
                    <a:lnTo>
                      <a:pt x="78" y="91"/>
                    </a:lnTo>
                    <a:lnTo>
                      <a:pt x="72" y="115"/>
                    </a:lnTo>
                    <a:lnTo>
                      <a:pt x="66" y="151"/>
                    </a:lnTo>
                    <a:lnTo>
                      <a:pt x="36" y="157"/>
                    </a:lnTo>
                    <a:lnTo>
                      <a:pt x="18" y="151"/>
                    </a:lnTo>
                    <a:lnTo>
                      <a:pt x="0" y="13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267"/>
              <p:cNvSpPr>
                <a:spLocks/>
              </p:cNvSpPr>
              <p:nvPr/>
            </p:nvSpPr>
            <p:spPr bwMode="auto">
              <a:xfrm>
                <a:off x="8805863" y="5565775"/>
                <a:ext cx="125412" cy="201613"/>
              </a:xfrm>
              <a:custGeom>
                <a:avLst/>
                <a:gdLst>
                  <a:gd name="T0" fmla="*/ 2147483647 w 96"/>
                  <a:gd name="T1" fmla="*/ 2147483647 h 156"/>
                  <a:gd name="T2" fmla="*/ 2147483647 w 96"/>
                  <a:gd name="T3" fmla="*/ 2147483647 h 156"/>
                  <a:gd name="T4" fmla="*/ 2147483647 w 96"/>
                  <a:gd name="T5" fmla="*/ 2147483647 h 156"/>
                  <a:gd name="T6" fmla="*/ 0 w 96"/>
                  <a:gd name="T7" fmla="*/ 0 h 156"/>
                  <a:gd name="T8" fmla="*/ 2147483647 w 96"/>
                  <a:gd name="T9" fmla="*/ 2147483647 h 156"/>
                  <a:gd name="T10" fmla="*/ 2147483647 w 96"/>
                  <a:gd name="T11" fmla="*/ 2147483647 h 156"/>
                  <a:gd name="T12" fmla="*/ 2147483647 w 96"/>
                  <a:gd name="T13" fmla="*/ 2147483647 h 156"/>
                  <a:gd name="T14" fmla="*/ 2147483647 w 96"/>
                  <a:gd name="T15" fmla="*/ 2147483647 h 156"/>
                  <a:gd name="T16" fmla="*/ 2147483647 w 96"/>
                  <a:gd name="T17" fmla="*/ 2147483647 h 156"/>
                  <a:gd name="T18" fmla="*/ 2147483647 w 96"/>
                  <a:gd name="T19" fmla="*/ 2147483647 h 156"/>
                  <a:gd name="T20" fmla="*/ 2147483647 w 96"/>
                  <a:gd name="T21" fmla="*/ 2147483647 h 156"/>
                  <a:gd name="T22" fmla="*/ 2147483647 w 96"/>
                  <a:gd name="T23" fmla="*/ 2147483647 h 156"/>
                  <a:gd name="T24" fmla="*/ 2147483647 w 96"/>
                  <a:gd name="T25" fmla="*/ 2147483647 h 156"/>
                  <a:gd name="T26" fmla="*/ 2147483647 w 96"/>
                  <a:gd name="T27" fmla="*/ 2147483647 h 156"/>
                  <a:gd name="T28" fmla="*/ 2147483647 w 96"/>
                  <a:gd name="T29" fmla="*/ 2147483647 h 156"/>
                  <a:gd name="T30" fmla="*/ 2147483647 w 96"/>
                  <a:gd name="T31" fmla="*/ 2147483647 h 156"/>
                  <a:gd name="T32" fmla="*/ 2147483647 w 96"/>
                  <a:gd name="T33" fmla="*/ 2147483647 h 156"/>
                  <a:gd name="T34" fmla="*/ 2147483647 w 96"/>
                  <a:gd name="T35" fmla="*/ 2147483647 h 15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6" h="156">
                    <a:moveTo>
                      <a:pt x="6" y="108"/>
                    </a:moveTo>
                    <a:lnTo>
                      <a:pt x="24" y="78"/>
                    </a:lnTo>
                    <a:lnTo>
                      <a:pt x="24" y="54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30" y="42"/>
                    </a:lnTo>
                    <a:lnTo>
                      <a:pt x="42" y="60"/>
                    </a:lnTo>
                    <a:lnTo>
                      <a:pt x="60" y="78"/>
                    </a:lnTo>
                    <a:lnTo>
                      <a:pt x="84" y="66"/>
                    </a:lnTo>
                    <a:lnTo>
                      <a:pt x="96" y="78"/>
                    </a:lnTo>
                    <a:lnTo>
                      <a:pt x="90" y="90"/>
                    </a:lnTo>
                    <a:lnTo>
                      <a:pt x="78" y="102"/>
                    </a:lnTo>
                    <a:lnTo>
                      <a:pt x="66" y="114"/>
                    </a:lnTo>
                    <a:lnTo>
                      <a:pt x="60" y="132"/>
                    </a:lnTo>
                    <a:lnTo>
                      <a:pt x="42" y="156"/>
                    </a:lnTo>
                    <a:lnTo>
                      <a:pt x="24" y="144"/>
                    </a:lnTo>
                    <a:lnTo>
                      <a:pt x="30" y="126"/>
                    </a:lnTo>
                    <a:lnTo>
                      <a:pt x="6" y="10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268"/>
              <p:cNvSpPr>
                <a:spLocks/>
              </p:cNvSpPr>
              <p:nvPr/>
            </p:nvSpPr>
            <p:spPr bwMode="auto">
              <a:xfrm>
                <a:off x="7323138" y="4938713"/>
                <a:ext cx="989012" cy="750887"/>
              </a:xfrm>
              <a:custGeom>
                <a:avLst/>
                <a:gdLst>
                  <a:gd name="T0" fmla="*/ 2147483647 w 757"/>
                  <a:gd name="T1" fmla="*/ 2147483647 h 577"/>
                  <a:gd name="T2" fmla="*/ 2147483647 w 757"/>
                  <a:gd name="T3" fmla="*/ 2147483647 h 577"/>
                  <a:gd name="T4" fmla="*/ 0 w 757"/>
                  <a:gd name="T5" fmla="*/ 2147483647 h 577"/>
                  <a:gd name="T6" fmla="*/ 2147483647 w 757"/>
                  <a:gd name="T7" fmla="*/ 2147483647 h 577"/>
                  <a:gd name="T8" fmla="*/ 2147483647 w 757"/>
                  <a:gd name="T9" fmla="*/ 2147483647 h 577"/>
                  <a:gd name="T10" fmla="*/ 2147483647 w 757"/>
                  <a:gd name="T11" fmla="*/ 2147483647 h 577"/>
                  <a:gd name="T12" fmla="*/ 2147483647 w 757"/>
                  <a:gd name="T13" fmla="*/ 2147483647 h 577"/>
                  <a:gd name="T14" fmla="*/ 2147483647 w 757"/>
                  <a:gd name="T15" fmla="*/ 2147483647 h 577"/>
                  <a:gd name="T16" fmla="*/ 2147483647 w 757"/>
                  <a:gd name="T17" fmla="*/ 2147483647 h 577"/>
                  <a:gd name="T18" fmla="*/ 2147483647 w 757"/>
                  <a:gd name="T19" fmla="*/ 2147483647 h 577"/>
                  <a:gd name="T20" fmla="*/ 2147483647 w 757"/>
                  <a:gd name="T21" fmla="*/ 0 h 577"/>
                  <a:gd name="T22" fmla="*/ 2147483647 w 757"/>
                  <a:gd name="T23" fmla="*/ 2147483647 h 577"/>
                  <a:gd name="T24" fmla="*/ 2147483647 w 757"/>
                  <a:gd name="T25" fmla="*/ 2147483647 h 577"/>
                  <a:gd name="T26" fmla="*/ 2147483647 w 757"/>
                  <a:gd name="T27" fmla="*/ 2147483647 h 577"/>
                  <a:gd name="T28" fmla="*/ 2147483647 w 757"/>
                  <a:gd name="T29" fmla="*/ 2147483647 h 577"/>
                  <a:gd name="T30" fmla="*/ 2147483647 w 757"/>
                  <a:gd name="T31" fmla="*/ 2147483647 h 577"/>
                  <a:gd name="T32" fmla="*/ 2147483647 w 757"/>
                  <a:gd name="T33" fmla="*/ 2147483647 h 577"/>
                  <a:gd name="T34" fmla="*/ 2147483647 w 757"/>
                  <a:gd name="T35" fmla="*/ 2147483647 h 577"/>
                  <a:gd name="T36" fmla="*/ 2147483647 w 757"/>
                  <a:gd name="T37" fmla="*/ 2147483647 h 577"/>
                  <a:gd name="T38" fmla="*/ 2147483647 w 757"/>
                  <a:gd name="T39" fmla="*/ 2147483647 h 577"/>
                  <a:gd name="T40" fmla="*/ 2147483647 w 757"/>
                  <a:gd name="T41" fmla="*/ 2147483647 h 577"/>
                  <a:gd name="T42" fmla="*/ 2147483647 w 757"/>
                  <a:gd name="T43" fmla="*/ 2147483647 h 577"/>
                  <a:gd name="T44" fmla="*/ 2147483647 w 757"/>
                  <a:gd name="T45" fmla="*/ 2147483647 h 577"/>
                  <a:gd name="T46" fmla="*/ 2147483647 w 757"/>
                  <a:gd name="T47" fmla="*/ 2147483647 h 577"/>
                  <a:gd name="T48" fmla="*/ 2147483647 w 757"/>
                  <a:gd name="T49" fmla="*/ 2147483647 h 577"/>
                  <a:gd name="T50" fmla="*/ 2147483647 w 757"/>
                  <a:gd name="T51" fmla="*/ 2147483647 h 577"/>
                  <a:gd name="T52" fmla="*/ 2147483647 w 757"/>
                  <a:gd name="T53" fmla="*/ 2147483647 h 577"/>
                  <a:gd name="T54" fmla="*/ 2147483647 w 757"/>
                  <a:gd name="T55" fmla="*/ 2147483647 h 577"/>
                  <a:gd name="T56" fmla="*/ 2147483647 w 757"/>
                  <a:gd name="T57" fmla="*/ 2147483647 h 577"/>
                  <a:gd name="T58" fmla="*/ 2147483647 w 757"/>
                  <a:gd name="T59" fmla="*/ 2147483647 h 577"/>
                  <a:gd name="T60" fmla="*/ 2147483647 w 757"/>
                  <a:gd name="T61" fmla="*/ 2147483647 h 577"/>
                  <a:gd name="T62" fmla="*/ 2147483647 w 757"/>
                  <a:gd name="T63" fmla="*/ 2147483647 h 577"/>
                  <a:gd name="T64" fmla="*/ 2147483647 w 757"/>
                  <a:gd name="T65" fmla="*/ 2147483647 h 577"/>
                  <a:gd name="T66" fmla="*/ 2147483647 w 757"/>
                  <a:gd name="T67" fmla="*/ 2147483647 h 577"/>
                  <a:gd name="T68" fmla="*/ 2147483647 w 757"/>
                  <a:gd name="T69" fmla="*/ 2147483647 h 577"/>
                  <a:gd name="T70" fmla="*/ 2147483647 w 757"/>
                  <a:gd name="T71" fmla="*/ 2147483647 h 57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7" h="577">
                    <a:moveTo>
                      <a:pt x="30" y="463"/>
                    </a:moveTo>
                    <a:lnTo>
                      <a:pt x="36" y="415"/>
                    </a:lnTo>
                    <a:lnTo>
                      <a:pt x="30" y="385"/>
                    </a:lnTo>
                    <a:lnTo>
                      <a:pt x="6" y="307"/>
                    </a:lnTo>
                    <a:lnTo>
                      <a:pt x="6" y="283"/>
                    </a:lnTo>
                    <a:lnTo>
                      <a:pt x="0" y="247"/>
                    </a:lnTo>
                    <a:lnTo>
                      <a:pt x="6" y="217"/>
                    </a:lnTo>
                    <a:lnTo>
                      <a:pt x="30" y="193"/>
                    </a:lnTo>
                    <a:lnTo>
                      <a:pt x="78" y="175"/>
                    </a:lnTo>
                    <a:lnTo>
                      <a:pt x="114" y="151"/>
                    </a:lnTo>
                    <a:lnTo>
                      <a:pt x="144" y="145"/>
                    </a:lnTo>
                    <a:lnTo>
                      <a:pt x="156" y="109"/>
                    </a:lnTo>
                    <a:lnTo>
                      <a:pt x="180" y="97"/>
                    </a:lnTo>
                    <a:lnTo>
                      <a:pt x="204" y="90"/>
                    </a:lnTo>
                    <a:lnTo>
                      <a:pt x="240" y="60"/>
                    </a:lnTo>
                    <a:lnTo>
                      <a:pt x="264" y="48"/>
                    </a:lnTo>
                    <a:lnTo>
                      <a:pt x="282" y="60"/>
                    </a:lnTo>
                    <a:lnTo>
                      <a:pt x="300" y="66"/>
                    </a:lnTo>
                    <a:lnTo>
                      <a:pt x="312" y="42"/>
                    </a:lnTo>
                    <a:lnTo>
                      <a:pt x="330" y="24"/>
                    </a:lnTo>
                    <a:lnTo>
                      <a:pt x="360" y="18"/>
                    </a:lnTo>
                    <a:lnTo>
                      <a:pt x="372" y="0"/>
                    </a:lnTo>
                    <a:lnTo>
                      <a:pt x="396" y="6"/>
                    </a:lnTo>
                    <a:lnTo>
                      <a:pt x="438" y="12"/>
                    </a:lnTo>
                    <a:lnTo>
                      <a:pt x="432" y="36"/>
                    </a:lnTo>
                    <a:lnTo>
                      <a:pt x="420" y="66"/>
                    </a:lnTo>
                    <a:lnTo>
                      <a:pt x="438" y="78"/>
                    </a:lnTo>
                    <a:lnTo>
                      <a:pt x="468" y="78"/>
                    </a:lnTo>
                    <a:lnTo>
                      <a:pt x="492" y="115"/>
                    </a:lnTo>
                    <a:lnTo>
                      <a:pt x="510" y="109"/>
                    </a:lnTo>
                    <a:lnTo>
                      <a:pt x="540" y="90"/>
                    </a:lnTo>
                    <a:lnTo>
                      <a:pt x="540" y="30"/>
                    </a:lnTo>
                    <a:lnTo>
                      <a:pt x="564" y="0"/>
                    </a:lnTo>
                    <a:lnTo>
                      <a:pt x="576" y="42"/>
                    </a:lnTo>
                    <a:lnTo>
                      <a:pt x="582" y="54"/>
                    </a:lnTo>
                    <a:lnTo>
                      <a:pt x="594" y="60"/>
                    </a:lnTo>
                    <a:lnTo>
                      <a:pt x="612" y="121"/>
                    </a:lnTo>
                    <a:lnTo>
                      <a:pt x="642" y="151"/>
                    </a:lnTo>
                    <a:lnTo>
                      <a:pt x="678" y="163"/>
                    </a:lnTo>
                    <a:lnTo>
                      <a:pt x="690" y="199"/>
                    </a:lnTo>
                    <a:lnTo>
                      <a:pt x="708" y="211"/>
                    </a:lnTo>
                    <a:lnTo>
                      <a:pt x="714" y="241"/>
                    </a:lnTo>
                    <a:lnTo>
                      <a:pt x="751" y="265"/>
                    </a:lnTo>
                    <a:lnTo>
                      <a:pt x="751" y="289"/>
                    </a:lnTo>
                    <a:lnTo>
                      <a:pt x="757" y="325"/>
                    </a:lnTo>
                    <a:lnTo>
                      <a:pt x="757" y="379"/>
                    </a:lnTo>
                    <a:lnTo>
                      <a:pt x="714" y="469"/>
                    </a:lnTo>
                    <a:lnTo>
                      <a:pt x="696" y="523"/>
                    </a:lnTo>
                    <a:lnTo>
                      <a:pt x="696" y="547"/>
                    </a:lnTo>
                    <a:lnTo>
                      <a:pt x="684" y="547"/>
                    </a:lnTo>
                    <a:lnTo>
                      <a:pt x="660" y="559"/>
                    </a:lnTo>
                    <a:lnTo>
                      <a:pt x="636" y="577"/>
                    </a:lnTo>
                    <a:lnTo>
                      <a:pt x="618" y="577"/>
                    </a:lnTo>
                    <a:lnTo>
                      <a:pt x="594" y="559"/>
                    </a:lnTo>
                    <a:lnTo>
                      <a:pt x="576" y="571"/>
                    </a:lnTo>
                    <a:lnTo>
                      <a:pt x="534" y="553"/>
                    </a:lnTo>
                    <a:lnTo>
                      <a:pt x="498" y="535"/>
                    </a:lnTo>
                    <a:lnTo>
                      <a:pt x="480" y="505"/>
                    </a:lnTo>
                    <a:lnTo>
                      <a:pt x="468" y="481"/>
                    </a:lnTo>
                    <a:lnTo>
                      <a:pt x="444" y="487"/>
                    </a:lnTo>
                    <a:lnTo>
                      <a:pt x="420" y="463"/>
                    </a:lnTo>
                    <a:lnTo>
                      <a:pt x="378" y="421"/>
                    </a:lnTo>
                    <a:lnTo>
                      <a:pt x="312" y="409"/>
                    </a:lnTo>
                    <a:lnTo>
                      <a:pt x="264" y="415"/>
                    </a:lnTo>
                    <a:lnTo>
                      <a:pt x="204" y="433"/>
                    </a:lnTo>
                    <a:lnTo>
                      <a:pt x="198" y="451"/>
                    </a:lnTo>
                    <a:lnTo>
                      <a:pt x="162" y="457"/>
                    </a:lnTo>
                    <a:lnTo>
                      <a:pt x="138" y="457"/>
                    </a:lnTo>
                    <a:lnTo>
                      <a:pt x="120" y="475"/>
                    </a:lnTo>
                    <a:lnTo>
                      <a:pt x="84" y="487"/>
                    </a:lnTo>
                    <a:lnTo>
                      <a:pt x="60" y="487"/>
                    </a:lnTo>
                    <a:lnTo>
                      <a:pt x="30" y="463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269"/>
              <p:cNvSpPr>
                <a:spLocks/>
              </p:cNvSpPr>
              <p:nvPr/>
            </p:nvSpPr>
            <p:spPr bwMode="auto">
              <a:xfrm>
                <a:off x="8099425" y="5734050"/>
                <a:ext cx="87313" cy="119063"/>
              </a:xfrm>
              <a:custGeom>
                <a:avLst/>
                <a:gdLst>
                  <a:gd name="T0" fmla="*/ 0 w 66"/>
                  <a:gd name="T1" fmla="*/ 2147483647 h 91"/>
                  <a:gd name="T2" fmla="*/ 2147483647 w 66"/>
                  <a:gd name="T3" fmla="*/ 2147483647 h 91"/>
                  <a:gd name="T4" fmla="*/ 2147483647 w 66"/>
                  <a:gd name="T5" fmla="*/ 2147483647 h 91"/>
                  <a:gd name="T6" fmla="*/ 2147483647 w 66"/>
                  <a:gd name="T7" fmla="*/ 2147483647 h 91"/>
                  <a:gd name="T8" fmla="*/ 2147483647 w 66"/>
                  <a:gd name="T9" fmla="*/ 2147483647 h 91"/>
                  <a:gd name="T10" fmla="*/ 2147483647 w 66"/>
                  <a:gd name="T11" fmla="*/ 2147483647 h 91"/>
                  <a:gd name="T12" fmla="*/ 2147483647 w 66"/>
                  <a:gd name="T13" fmla="*/ 0 h 91"/>
                  <a:gd name="T14" fmla="*/ 2147483647 w 66"/>
                  <a:gd name="T15" fmla="*/ 2147483647 h 91"/>
                  <a:gd name="T16" fmla="*/ 0 w 66"/>
                  <a:gd name="T17" fmla="*/ 2147483647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91">
                    <a:moveTo>
                      <a:pt x="0" y="18"/>
                    </a:moveTo>
                    <a:lnTo>
                      <a:pt x="12" y="48"/>
                    </a:lnTo>
                    <a:lnTo>
                      <a:pt x="18" y="72"/>
                    </a:lnTo>
                    <a:lnTo>
                      <a:pt x="36" y="91"/>
                    </a:lnTo>
                    <a:lnTo>
                      <a:pt x="48" y="66"/>
                    </a:lnTo>
                    <a:lnTo>
                      <a:pt x="66" y="30"/>
                    </a:lnTo>
                    <a:lnTo>
                      <a:pt x="66" y="0"/>
                    </a:lnTo>
                    <a:lnTo>
                      <a:pt x="42" y="12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271"/>
              <p:cNvSpPr>
                <a:spLocks/>
              </p:cNvSpPr>
              <p:nvPr/>
            </p:nvSpPr>
            <p:spPr bwMode="auto">
              <a:xfrm>
                <a:off x="7259638" y="4486275"/>
                <a:ext cx="227012" cy="265113"/>
              </a:xfrm>
              <a:custGeom>
                <a:avLst/>
                <a:gdLst>
                  <a:gd name="T0" fmla="*/ 2147483647 w 174"/>
                  <a:gd name="T1" fmla="*/ 2147483647 h 204"/>
                  <a:gd name="T2" fmla="*/ 0 w 174"/>
                  <a:gd name="T3" fmla="*/ 2147483647 h 204"/>
                  <a:gd name="T4" fmla="*/ 0 w 174"/>
                  <a:gd name="T5" fmla="*/ 2147483647 h 204"/>
                  <a:gd name="T6" fmla="*/ 2147483647 w 174"/>
                  <a:gd name="T7" fmla="*/ 2147483647 h 204"/>
                  <a:gd name="T8" fmla="*/ 2147483647 w 174"/>
                  <a:gd name="T9" fmla="*/ 2147483647 h 204"/>
                  <a:gd name="T10" fmla="*/ 2147483647 w 174"/>
                  <a:gd name="T11" fmla="*/ 2147483647 h 204"/>
                  <a:gd name="T12" fmla="*/ 2147483647 w 174"/>
                  <a:gd name="T13" fmla="*/ 2147483647 h 204"/>
                  <a:gd name="T14" fmla="*/ 2147483647 w 174"/>
                  <a:gd name="T15" fmla="*/ 0 h 204"/>
                  <a:gd name="T16" fmla="*/ 2147483647 w 174"/>
                  <a:gd name="T17" fmla="*/ 2147483647 h 204"/>
                  <a:gd name="T18" fmla="*/ 2147483647 w 174"/>
                  <a:gd name="T19" fmla="*/ 2147483647 h 204"/>
                  <a:gd name="T20" fmla="*/ 2147483647 w 174"/>
                  <a:gd name="T21" fmla="*/ 2147483647 h 204"/>
                  <a:gd name="T22" fmla="*/ 2147483647 w 174"/>
                  <a:gd name="T23" fmla="*/ 2147483647 h 204"/>
                  <a:gd name="T24" fmla="*/ 2147483647 w 174"/>
                  <a:gd name="T25" fmla="*/ 2147483647 h 204"/>
                  <a:gd name="T26" fmla="*/ 2147483647 w 174"/>
                  <a:gd name="T27" fmla="*/ 2147483647 h 204"/>
                  <a:gd name="T28" fmla="*/ 2147483647 w 174"/>
                  <a:gd name="T29" fmla="*/ 2147483647 h 204"/>
                  <a:gd name="T30" fmla="*/ 2147483647 w 174"/>
                  <a:gd name="T31" fmla="*/ 2147483647 h 204"/>
                  <a:gd name="T32" fmla="*/ 2147483647 w 174"/>
                  <a:gd name="T33" fmla="*/ 2147483647 h 204"/>
                  <a:gd name="T34" fmla="*/ 2147483647 w 174"/>
                  <a:gd name="T35" fmla="*/ 2147483647 h 204"/>
                  <a:gd name="T36" fmla="*/ 2147483647 w 174"/>
                  <a:gd name="T37" fmla="*/ 2147483647 h 204"/>
                  <a:gd name="T38" fmla="*/ 2147483647 w 174"/>
                  <a:gd name="T39" fmla="*/ 2147483647 h 204"/>
                  <a:gd name="T40" fmla="*/ 2147483647 w 174"/>
                  <a:gd name="T41" fmla="*/ 2147483647 h 204"/>
                  <a:gd name="T42" fmla="*/ 2147483647 w 174"/>
                  <a:gd name="T43" fmla="*/ 2147483647 h 204"/>
                  <a:gd name="T44" fmla="*/ 2147483647 w 174"/>
                  <a:gd name="T45" fmla="*/ 2147483647 h 204"/>
                  <a:gd name="T46" fmla="*/ 2147483647 w 174"/>
                  <a:gd name="T47" fmla="*/ 2147483647 h 2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4" h="204">
                    <a:moveTo>
                      <a:pt x="12" y="168"/>
                    </a:moveTo>
                    <a:lnTo>
                      <a:pt x="0" y="144"/>
                    </a:lnTo>
                    <a:lnTo>
                      <a:pt x="0" y="108"/>
                    </a:lnTo>
                    <a:lnTo>
                      <a:pt x="12" y="90"/>
                    </a:lnTo>
                    <a:lnTo>
                      <a:pt x="36" y="84"/>
                    </a:lnTo>
                    <a:lnTo>
                      <a:pt x="60" y="66"/>
                    </a:lnTo>
                    <a:lnTo>
                      <a:pt x="96" y="24"/>
                    </a:lnTo>
                    <a:lnTo>
                      <a:pt x="138" y="0"/>
                    </a:lnTo>
                    <a:lnTo>
                      <a:pt x="162" y="12"/>
                    </a:lnTo>
                    <a:lnTo>
                      <a:pt x="174" y="30"/>
                    </a:lnTo>
                    <a:lnTo>
                      <a:pt x="156" y="48"/>
                    </a:lnTo>
                    <a:lnTo>
                      <a:pt x="150" y="66"/>
                    </a:lnTo>
                    <a:lnTo>
                      <a:pt x="156" y="90"/>
                    </a:lnTo>
                    <a:lnTo>
                      <a:pt x="174" y="108"/>
                    </a:lnTo>
                    <a:lnTo>
                      <a:pt x="156" y="120"/>
                    </a:lnTo>
                    <a:lnTo>
                      <a:pt x="150" y="132"/>
                    </a:lnTo>
                    <a:lnTo>
                      <a:pt x="138" y="150"/>
                    </a:lnTo>
                    <a:lnTo>
                      <a:pt x="126" y="168"/>
                    </a:lnTo>
                    <a:lnTo>
                      <a:pt x="114" y="198"/>
                    </a:lnTo>
                    <a:lnTo>
                      <a:pt x="90" y="204"/>
                    </a:lnTo>
                    <a:lnTo>
                      <a:pt x="72" y="192"/>
                    </a:lnTo>
                    <a:lnTo>
                      <a:pt x="42" y="192"/>
                    </a:lnTo>
                    <a:lnTo>
                      <a:pt x="24" y="192"/>
                    </a:lnTo>
                    <a:lnTo>
                      <a:pt x="12" y="16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7456488" y="4618038"/>
                <a:ext cx="141287" cy="173037"/>
              </a:xfrm>
              <a:custGeom>
                <a:avLst/>
                <a:gdLst>
                  <a:gd name="T0" fmla="*/ 2147483647 w 108"/>
                  <a:gd name="T1" fmla="*/ 2147483647 h 132"/>
                  <a:gd name="T2" fmla="*/ 2147483647 w 108"/>
                  <a:gd name="T3" fmla="*/ 2147483647 h 132"/>
                  <a:gd name="T4" fmla="*/ 0 w 108"/>
                  <a:gd name="T5" fmla="*/ 2147483647 h 132"/>
                  <a:gd name="T6" fmla="*/ 2147483647 w 108"/>
                  <a:gd name="T7" fmla="*/ 2147483647 h 132"/>
                  <a:gd name="T8" fmla="*/ 2147483647 w 108"/>
                  <a:gd name="T9" fmla="*/ 2147483647 h 132"/>
                  <a:gd name="T10" fmla="*/ 2147483647 w 108"/>
                  <a:gd name="T11" fmla="*/ 2147483647 h 132"/>
                  <a:gd name="T12" fmla="*/ 2147483647 w 108"/>
                  <a:gd name="T13" fmla="*/ 2147483647 h 132"/>
                  <a:gd name="T14" fmla="*/ 2147483647 w 108"/>
                  <a:gd name="T15" fmla="*/ 0 h 132"/>
                  <a:gd name="T16" fmla="*/ 2147483647 w 108"/>
                  <a:gd name="T17" fmla="*/ 2147483647 h 132"/>
                  <a:gd name="T18" fmla="*/ 2147483647 w 108"/>
                  <a:gd name="T19" fmla="*/ 2147483647 h 132"/>
                  <a:gd name="T20" fmla="*/ 2147483647 w 108"/>
                  <a:gd name="T21" fmla="*/ 2147483647 h 132"/>
                  <a:gd name="T22" fmla="*/ 2147483647 w 108"/>
                  <a:gd name="T23" fmla="*/ 2147483647 h 132"/>
                  <a:gd name="T24" fmla="*/ 2147483647 w 108"/>
                  <a:gd name="T25" fmla="*/ 2147483647 h 132"/>
                  <a:gd name="T26" fmla="*/ 2147483647 w 108"/>
                  <a:gd name="T27" fmla="*/ 2147483647 h 132"/>
                  <a:gd name="T28" fmla="*/ 2147483647 w 108"/>
                  <a:gd name="T29" fmla="*/ 2147483647 h 132"/>
                  <a:gd name="T30" fmla="*/ 2147483647 w 108"/>
                  <a:gd name="T31" fmla="*/ 2147483647 h 132"/>
                  <a:gd name="T32" fmla="*/ 2147483647 w 108"/>
                  <a:gd name="T33" fmla="*/ 2147483647 h 132"/>
                  <a:gd name="T34" fmla="*/ 2147483647 w 108"/>
                  <a:gd name="T35" fmla="*/ 2147483647 h 132"/>
                  <a:gd name="T36" fmla="*/ 2147483647 w 108"/>
                  <a:gd name="T37" fmla="*/ 2147483647 h 132"/>
                  <a:gd name="T38" fmla="*/ 2147483647 w 108"/>
                  <a:gd name="T39" fmla="*/ 2147483647 h 132"/>
                  <a:gd name="T40" fmla="*/ 2147483647 w 108"/>
                  <a:gd name="T41" fmla="*/ 2147483647 h 132"/>
                  <a:gd name="T42" fmla="*/ 2147483647 w 108"/>
                  <a:gd name="T43" fmla="*/ 2147483647 h 132"/>
                  <a:gd name="T44" fmla="*/ 2147483647 w 108"/>
                  <a:gd name="T45" fmla="*/ 2147483647 h 132"/>
                  <a:gd name="T46" fmla="*/ 2147483647 w 108"/>
                  <a:gd name="T47" fmla="*/ 2147483647 h 1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8" h="132">
                    <a:moveTo>
                      <a:pt x="12" y="126"/>
                    </a:moveTo>
                    <a:lnTo>
                      <a:pt x="12" y="108"/>
                    </a:lnTo>
                    <a:lnTo>
                      <a:pt x="0" y="84"/>
                    </a:lnTo>
                    <a:lnTo>
                      <a:pt x="6" y="66"/>
                    </a:lnTo>
                    <a:lnTo>
                      <a:pt x="24" y="24"/>
                    </a:lnTo>
                    <a:lnTo>
                      <a:pt x="36" y="12"/>
                    </a:lnTo>
                    <a:lnTo>
                      <a:pt x="66" y="6"/>
                    </a:lnTo>
                    <a:lnTo>
                      <a:pt x="108" y="0"/>
                    </a:lnTo>
                    <a:lnTo>
                      <a:pt x="108" y="12"/>
                    </a:lnTo>
                    <a:lnTo>
                      <a:pt x="90" y="12"/>
                    </a:lnTo>
                    <a:lnTo>
                      <a:pt x="54" y="24"/>
                    </a:lnTo>
                    <a:lnTo>
                      <a:pt x="42" y="42"/>
                    </a:lnTo>
                    <a:lnTo>
                      <a:pt x="84" y="42"/>
                    </a:lnTo>
                    <a:lnTo>
                      <a:pt x="90" y="60"/>
                    </a:lnTo>
                    <a:lnTo>
                      <a:pt x="78" y="66"/>
                    </a:lnTo>
                    <a:lnTo>
                      <a:pt x="66" y="78"/>
                    </a:lnTo>
                    <a:lnTo>
                      <a:pt x="90" y="102"/>
                    </a:lnTo>
                    <a:lnTo>
                      <a:pt x="96" y="126"/>
                    </a:lnTo>
                    <a:lnTo>
                      <a:pt x="72" y="126"/>
                    </a:lnTo>
                    <a:lnTo>
                      <a:pt x="54" y="108"/>
                    </a:lnTo>
                    <a:lnTo>
                      <a:pt x="36" y="84"/>
                    </a:lnTo>
                    <a:lnTo>
                      <a:pt x="36" y="114"/>
                    </a:lnTo>
                    <a:lnTo>
                      <a:pt x="36" y="132"/>
                    </a:lnTo>
                    <a:lnTo>
                      <a:pt x="12" y="1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7135813" y="4814888"/>
                <a:ext cx="265112" cy="60325"/>
              </a:xfrm>
              <a:custGeom>
                <a:avLst/>
                <a:gdLst>
                  <a:gd name="T0" fmla="*/ 0 w 34"/>
                  <a:gd name="T1" fmla="*/ 2147483647 h 8"/>
                  <a:gd name="T2" fmla="*/ 2147483647 w 34"/>
                  <a:gd name="T3" fmla="*/ 0 h 8"/>
                  <a:gd name="T4" fmla="*/ 2147483647 w 34"/>
                  <a:gd name="T5" fmla="*/ 0 h 8"/>
                  <a:gd name="T6" fmla="*/ 2147483647 w 34"/>
                  <a:gd name="T7" fmla="*/ 2147483647 h 8"/>
                  <a:gd name="T8" fmla="*/ 2147483647 w 34"/>
                  <a:gd name="T9" fmla="*/ 2147483647 h 8"/>
                  <a:gd name="T10" fmla="*/ 2147483647 w 34"/>
                  <a:gd name="T11" fmla="*/ 2147483647 h 8"/>
                  <a:gd name="T12" fmla="*/ 2147483647 w 34"/>
                  <a:gd name="T13" fmla="*/ 2147483647 h 8"/>
                  <a:gd name="T14" fmla="*/ 2147483647 w 34"/>
                  <a:gd name="T15" fmla="*/ 2147483647 h 8"/>
                  <a:gd name="T16" fmla="*/ 2147483647 w 34"/>
                  <a:gd name="T17" fmla="*/ 2147483647 h 8"/>
                  <a:gd name="T18" fmla="*/ 2147483647 w 34"/>
                  <a:gd name="T19" fmla="*/ 2147483647 h 8"/>
                  <a:gd name="T20" fmla="*/ 0 w 34"/>
                  <a:gd name="T21" fmla="*/ 2147483647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8">
                    <a:moveTo>
                      <a:pt x="0" y="1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0" y="4"/>
                      <a:pt x="8" y="4"/>
                    </a:cubicBezTo>
                    <a:cubicBezTo>
                      <a:pt x="7" y="3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2928938" y="3178175"/>
                <a:ext cx="158750" cy="179388"/>
              </a:xfrm>
              <a:custGeom>
                <a:avLst/>
                <a:gdLst>
                  <a:gd name="T0" fmla="*/ 0 w 120"/>
                  <a:gd name="T1" fmla="*/ 2147483647 h 138"/>
                  <a:gd name="T2" fmla="*/ 0 w 120"/>
                  <a:gd name="T3" fmla="*/ 2147483647 h 138"/>
                  <a:gd name="T4" fmla="*/ 2147483647 w 120"/>
                  <a:gd name="T5" fmla="*/ 2147483647 h 138"/>
                  <a:gd name="T6" fmla="*/ 2147483647 w 120"/>
                  <a:gd name="T7" fmla="*/ 2147483647 h 138"/>
                  <a:gd name="T8" fmla="*/ 2147483647 w 120"/>
                  <a:gd name="T9" fmla="*/ 0 h 138"/>
                  <a:gd name="T10" fmla="*/ 2147483647 w 120"/>
                  <a:gd name="T11" fmla="*/ 2147483647 h 138"/>
                  <a:gd name="T12" fmla="*/ 2147483647 w 120"/>
                  <a:gd name="T13" fmla="*/ 2147483647 h 138"/>
                  <a:gd name="T14" fmla="*/ 2147483647 w 120"/>
                  <a:gd name="T15" fmla="*/ 2147483647 h 138"/>
                  <a:gd name="T16" fmla="*/ 2147483647 w 120"/>
                  <a:gd name="T17" fmla="*/ 2147483647 h 138"/>
                  <a:gd name="T18" fmla="*/ 2147483647 w 120"/>
                  <a:gd name="T19" fmla="*/ 2147483647 h 138"/>
                  <a:gd name="T20" fmla="*/ 2147483647 w 120"/>
                  <a:gd name="T21" fmla="*/ 2147483647 h 138"/>
                  <a:gd name="T22" fmla="*/ 2147483647 w 120"/>
                  <a:gd name="T23" fmla="*/ 2147483647 h 138"/>
                  <a:gd name="T24" fmla="*/ 2147483647 w 120"/>
                  <a:gd name="T25" fmla="*/ 2147483647 h 138"/>
                  <a:gd name="T26" fmla="*/ 2147483647 w 120"/>
                  <a:gd name="T27" fmla="*/ 2147483647 h 138"/>
                  <a:gd name="T28" fmla="*/ 2147483647 w 120"/>
                  <a:gd name="T29" fmla="*/ 2147483647 h 138"/>
                  <a:gd name="T30" fmla="*/ 2147483647 w 120"/>
                  <a:gd name="T31" fmla="*/ 2147483647 h 138"/>
                  <a:gd name="T32" fmla="*/ 0 w 120"/>
                  <a:gd name="T33" fmla="*/ 2147483647 h 1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0" h="138">
                    <a:moveTo>
                      <a:pt x="0" y="114"/>
                    </a:moveTo>
                    <a:lnTo>
                      <a:pt x="0" y="90"/>
                    </a:lnTo>
                    <a:lnTo>
                      <a:pt x="6" y="72"/>
                    </a:lnTo>
                    <a:lnTo>
                      <a:pt x="36" y="24"/>
                    </a:lnTo>
                    <a:lnTo>
                      <a:pt x="66" y="0"/>
                    </a:lnTo>
                    <a:lnTo>
                      <a:pt x="66" y="18"/>
                    </a:lnTo>
                    <a:lnTo>
                      <a:pt x="54" y="42"/>
                    </a:lnTo>
                    <a:lnTo>
                      <a:pt x="60" y="54"/>
                    </a:lnTo>
                    <a:lnTo>
                      <a:pt x="108" y="78"/>
                    </a:lnTo>
                    <a:lnTo>
                      <a:pt x="120" y="108"/>
                    </a:lnTo>
                    <a:lnTo>
                      <a:pt x="120" y="132"/>
                    </a:lnTo>
                    <a:lnTo>
                      <a:pt x="96" y="138"/>
                    </a:lnTo>
                    <a:lnTo>
                      <a:pt x="84" y="120"/>
                    </a:lnTo>
                    <a:lnTo>
                      <a:pt x="66" y="126"/>
                    </a:lnTo>
                    <a:lnTo>
                      <a:pt x="48" y="114"/>
                    </a:lnTo>
                    <a:lnTo>
                      <a:pt x="18" y="108"/>
                    </a:lnTo>
                    <a:lnTo>
                      <a:pt x="0" y="1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2276475" y="4084638"/>
                <a:ext cx="276225" cy="77787"/>
              </a:xfrm>
              <a:custGeom>
                <a:avLst/>
                <a:gdLst>
                  <a:gd name="T0" fmla="*/ 2147483647 w 35"/>
                  <a:gd name="T1" fmla="*/ 2147483647 h 10"/>
                  <a:gd name="T2" fmla="*/ 2147483647 w 35"/>
                  <a:gd name="T3" fmla="*/ 0 h 10"/>
                  <a:gd name="T4" fmla="*/ 2147483647 w 35"/>
                  <a:gd name="T5" fmla="*/ 0 h 10"/>
                  <a:gd name="T6" fmla="*/ 2147483647 w 35"/>
                  <a:gd name="T7" fmla="*/ 2147483647 h 10"/>
                  <a:gd name="T8" fmla="*/ 2147483647 w 35"/>
                  <a:gd name="T9" fmla="*/ 2147483647 h 10"/>
                  <a:gd name="T10" fmla="*/ 2147483647 w 35"/>
                  <a:gd name="T11" fmla="*/ 2147483647 h 10"/>
                  <a:gd name="T12" fmla="*/ 2147483647 w 35"/>
                  <a:gd name="T13" fmla="*/ 2147483647 h 10"/>
                  <a:gd name="T14" fmla="*/ 2147483647 w 35"/>
                  <a:gd name="T15" fmla="*/ 2147483647 h 10"/>
                  <a:gd name="T16" fmla="*/ 2147483647 w 35"/>
                  <a:gd name="T17" fmla="*/ 2147483647 h 10"/>
                  <a:gd name="T18" fmla="*/ 2147483647 w 35"/>
                  <a:gd name="T19" fmla="*/ 2147483647 h 10"/>
                  <a:gd name="T20" fmla="*/ 2147483647 w 35"/>
                  <a:gd name="T21" fmla="*/ 2147483647 h 10"/>
                  <a:gd name="T22" fmla="*/ 2147483647 w 35"/>
                  <a:gd name="T23" fmla="*/ 2147483647 h 10"/>
                  <a:gd name="T24" fmla="*/ 2147483647 w 35"/>
                  <a:gd name="T25" fmla="*/ 2147483647 h 10"/>
                  <a:gd name="T26" fmla="*/ 2147483647 w 35"/>
                  <a:gd name="T27" fmla="*/ 2147483647 h 10"/>
                  <a:gd name="T28" fmla="*/ 0 w 35"/>
                  <a:gd name="T29" fmla="*/ 2147483647 h 10"/>
                  <a:gd name="T30" fmla="*/ 2147483647 w 35"/>
                  <a:gd name="T31" fmla="*/ 2147483647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5" h="10">
                    <a:moveTo>
                      <a:pt x="2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7" y="5"/>
                      <a:pt x="28" y="6"/>
                    </a:cubicBezTo>
                    <a:cubicBezTo>
                      <a:pt x="30" y="7"/>
                      <a:pt x="33" y="7"/>
                      <a:pt x="33" y="7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10"/>
                      <a:pt x="33" y="10"/>
                    </a:cubicBezTo>
                    <a:cubicBezTo>
                      <a:pt x="31" y="10"/>
                      <a:pt x="25" y="10"/>
                      <a:pt x="25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2552700" y="4170363"/>
                <a:ext cx="171450" cy="47625"/>
              </a:xfrm>
              <a:custGeom>
                <a:avLst/>
                <a:gdLst>
                  <a:gd name="T0" fmla="*/ 2147483647 w 132"/>
                  <a:gd name="T1" fmla="*/ 0 h 36"/>
                  <a:gd name="T2" fmla="*/ 2147483647 w 132"/>
                  <a:gd name="T3" fmla="*/ 2147483647 h 36"/>
                  <a:gd name="T4" fmla="*/ 0 w 132"/>
                  <a:gd name="T5" fmla="*/ 2147483647 h 36"/>
                  <a:gd name="T6" fmla="*/ 2147483647 w 132"/>
                  <a:gd name="T7" fmla="*/ 2147483647 h 36"/>
                  <a:gd name="T8" fmla="*/ 2147483647 w 132"/>
                  <a:gd name="T9" fmla="*/ 2147483647 h 36"/>
                  <a:gd name="T10" fmla="*/ 2147483647 w 132"/>
                  <a:gd name="T11" fmla="*/ 2147483647 h 36"/>
                  <a:gd name="T12" fmla="*/ 2147483647 w 132"/>
                  <a:gd name="T13" fmla="*/ 2147483647 h 36"/>
                  <a:gd name="T14" fmla="*/ 2147483647 w 132"/>
                  <a:gd name="T15" fmla="*/ 2147483647 h 36"/>
                  <a:gd name="T16" fmla="*/ 2147483647 w 132"/>
                  <a:gd name="T17" fmla="*/ 2147483647 h 36"/>
                  <a:gd name="T18" fmla="*/ 2147483647 w 132"/>
                  <a:gd name="T19" fmla="*/ 0 h 36"/>
                  <a:gd name="T20" fmla="*/ 2147483647 w 132"/>
                  <a:gd name="T21" fmla="*/ 0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36">
                    <a:moveTo>
                      <a:pt x="24" y="0"/>
                    </a:moveTo>
                    <a:lnTo>
                      <a:pt x="24" y="12"/>
                    </a:lnTo>
                    <a:lnTo>
                      <a:pt x="0" y="18"/>
                    </a:lnTo>
                    <a:lnTo>
                      <a:pt x="30" y="30"/>
                    </a:lnTo>
                    <a:lnTo>
                      <a:pt x="42" y="36"/>
                    </a:lnTo>
                    <a:lnTo>
                      <a:pt x="66" y="36"/>
                    </a:lnTo>
                    <a:lnTo>
                      <a:pt x="84" y="24"/>
                    </a:lnTo>
                    <a:lnTo>
                      <a:pt x="132" y="30"/>
                    </a:lnTo>
                    <a:lnTo>
                      <a:pt x="108" y="18"/>
                    </a:lnTo>
                    <a:lnTo>
                      <a:pt x="7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4814888" y="3643313"/>
                <a:ext cx="77787" cy="46037"/>
              </a:xfrm>
              <a:custGeom>
                <a:avLst/>
                <a:gdLst>
                  <a:gd name="T0" fmla="*/ 0 w 60"/>
                  <a:gd name="T1" fmla="*/ 2147483647 h 36"/>
                  <a:gd name="T2" fmla="*/ 2147483647 w 60"/>
                  <a:gd name="T3" fmla="*/ 0 h 36"/>
                  <a:gd name="T4" fmla="*/ 2147483647 w 60"/>
                  <a:gd name="T5" fmla="*/ 2147483647 h 36"/>
                  <a:gd name="T6" fmla="*/ 2147483647 w 60"/>
                  <a:gd name="T7" fmla="*/ 2147483647 h 36"/>
                  <a:gd name="T8" fmla="*/ 2147483647 w 60"/>
                  <a:gd name="T9" fmla="*/ 2147483647 h 36"/>
                  <a:gd name="T10" fmla="*/ 2147483647 w 60"/>
                  <a:gd name="T11" fmla="*/ 2147483647 h 36"/>
                  <a:gd name="T12" fmla="*/ 0 w 60"/>
                  <a:gd name="T13" fmla="*/ 214748364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36">
                    <a:moveTo>
                      <a:pt x="0" y="12"/>
                    </a:moveTo>
                    <a:lnTo>
                      <a:pt x="36" y="0"/>
                    </a:lnTo>
                    <a:lnTo>
                      <a:pt x="60" y="6"/>
                    </a:lnTo>
                    <a:lnTo>
                      <a:pt x="60" y="18"/>
                    </a:lnTo>
                    <a:lnTo>
                      <a:pt x="54" y="36"/>
                    </a:lnTo>
                    <a:lnTo>
                      <a:pt x="30" y="24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4727575" y="3554413"/>
                <a:ext cx="31750" cy="61912"/>
              </a:xfrm>
              <a:custGeom>
                <a:avLst/>
                <a:gdLst>
                  <a:gd name="T0" fmla="*/ 0 w 24"/>
                  <a:gd name="T1" fmla="*/ 2147483647 h 48"/>
                  <a:gd name="T2" fmla="*/ 2147483647 w 24"/>
                  <a:gd name="T3" fmla="*/ 2147483647 h 48"/>
                  <a:gd name="T4" fmla="*/ 2147483647 w 24"/>
                  <a:gd name="T5" fmla="*/ 0 h 48"/>
                  <a:gd name="T6" fmla="*/ 2147483647 w 24"/>
                  <a:gd name="T7" fmla="*/ 2147483647 h 48"/>
                  <a:gd name="T8" fmla="*/ 2147483647 w 24"/>
                  <a:gd name="T9" fmla="*/ 2147483647 h 48"/>
                  <a:gd name="T10" fmla="*/ 0 w 24"/>
                  <a:gd name="T11" fmla="*/ 2147483647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48">
                    <a:moveTo>
                      <a:pt x="0" y="48"/>
                    </a:moveTo>
                    <a:lnTo>
                      <a:pt x="6" y="6"/>
                    </a:lnTo>
                    <a:lnTo>
                      <a:pt x="18" y="0"/>
                    </a:lnTo>
                    <a:lnTo>
                      <a:pt x="24" y="24"/>
                    </a:lnTo>
                    <a:lnTo>
                      <a:pt x="24" y="48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4719638" y="3490913"/>
                <a:ext cx="39687" cy="47625"/>
              </a:xfrm>
              <a:custGeom>
                <a:avLst/>
                <a:gdLst>
                  <a:gd name="T0" fmla="*/ 0 w 30"/>
                  <a:gd name="T1" fmla="*/ 2147483647 h 37"/>
                  <a:gd name="T2" fmla="*/ 2147483647 w 30"/>
                  <a:gd name="T3" fmla="*/ 0 h 37"/>
                  <a:gd name="T4" fmla="*/ 2147483647 w 30"/>
                  <a:gd name="T5" fmla="*/ 2147483647 h 37"/>
                  <a:gd name="T6" fmla="*/ 2147483647 w 30"/>
                  <a:gd name="T7" fmla="*/ 2147483647 h 37"/>
                  <a:gd name="T8" fmla="*/ 0 w 30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0" y="12"/>
                    </a:moveTo>
                    <a:lnTo>
                      <a:pt x="24" y="0"/>
                    </a:lnTo>
                    <a:lnTo>
                      <a:pt x="30" y="24"/>
                    </a:lnTo>
                    <a:lnTo>
                      <a:pt x="24" y="37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5518150" y="3667125"/>
                <a:ext cx="39688" cy="7938"/>
              </a:xfrm>
              <a:custGeom>
                <a:avLst/>
                <a:gdLst>
                  <a:gd name="T0" fmla="*/ 2147483647 w 30"/>
                  <a:gd name="T1" fmla="*/ 0 h 6"/>
                  <a:gd name="T2" fmla="*/ 2147483647 w 30"/>
                  <a:gd name="T3" fmla="*/ 0 h 6"/>
                  <a:gd name="T4" fmla="*/ 0 w 30"/>
                  <a:gd name="T5" fmla="*/ 2147483647 h 6"/>
                  <a:gd name="T6" fmla="*/ 2147483647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24" y="0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Rectangle 283"/>
              <p:cNvSpPr>
                <a:spLocks noChangeArrowheads="1"/>
              </p:cNvSpPr>
              <p:nvPr/>
            </p:nvSpPr>
            <p:spPr bwMode="auto">
              <a:xfrm>
                <a:off x="5378450" y="3898900"/>
                <a:ext cx="0" cy="3175"/>
              </a:xfrm>
              <a:prstGeom prst="rect">
                <a:avLst/>
              </a:prstGeom>
              <a:grp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1" hangingPunct="1">
                  <a:spcBef>
                    <a:spcPct val="15000"/>
                  </a:spcBef>
                </a:pPr>
                <a:endParaRPr lang="en-US" dirty="0"/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5119688" y="3517900"/>
                <a:ext cx="492125" cy="179388"/>
              </a:xfrm>
              <a:custGeom>
                <a:avLst/>
                <a:gdLst>
                  <a:gd name="T0" fmla="*/ 2147483647 w 10616"/>
                  <a:gd name="T1" fmla="*/ 2147483647 h 10000"/>
                  <a:gd name="T2" fmla="*/ 2147483647 w 10616"/>
                  <a:gd name="T3" fmla="*/ 2147483647 h 10000"/>
                  <a:gd name="T4" fmla="*/ 2147483647 w 10616"/>
                  <a:gd name="T5" fmla="*/ 2147483647 h 10000"/>
                  <a:gd name="T6" fmla="*/ 2147483647 w 10616"/>
                  <a:gd name="T7" fmla="*/ 2147483647 h 10000"/>
                  <a:gd name="T8" fmla="*/ 2147483647 w 10616"/>
                  <a:gd name="T9" fmla="*/ 2147483647 h 10000"/>
                  <a:gd name="T10" fmla="*/ 2147483647 w 10616"/>
                  <a:gd name="T11" fmla="*/ 2147483647 h 10000"/>
                  <a:gd name="T12" fmla="*/ 2147483647 w 10616"/>
                  <a:gd name="T13" fmla="*/ 2147483647 h 10000"/>
                  <a:gd name="T14" fmla="*/ 2147483647 w 10616"/>
                  <a:gd name="T15" fmla="*/ 2147483647 h 10000"/>
                  <a:gd name="T16" fmla="*/ 2147483647 w 10616"/>
                  <a:gd name="T17" fmla="*/ 2147483647 h 10000"/>
                  <a:gd name="T18" fmla="*/ 2147483647 w 10616"/>
                  <a:gd name="T19" fmla="*/ 2147483647 h 10000"/>
                  <a:gd name="T20" fmla="*/ 2147483647 w 10616"/>
                  <a:gd name="T21" fmla="*/ 808041496 h 10000"/>
                  <a:gd name="T22" fmla="*/ 2147483647 w 10616"/>
                  <a:gd name="T23" fmla="*/ 808041496 h 10000"/>
                  <a:gd name="T24" fmla="*/ 2147483647 w 10616"/>
                  <a:gd name="T25" fmla="*/ 0 h 10000"/>
                  <a:gd name="T26" fmla="*/ 2147483647 w 10616"/>
                  <a:gd name="T27" fmla="*/ 0 h 10000"/>
                  <a:gd name="T28" fmla="*/ 2147483647 w 10616"/>
                  <a:gd name="T29" fmla="*/ 2147483647 h 10000"/>
                  <a:gd name="T30" fmla="*/ 2147483647 w 10616"/>
                  <a:gd name="T31" fmla="*/ 2147483647 h 10000"/>
                  <a:gd name="T32" fmla="*/ 2147483647 w 10616"/>
                  <a:gd name="T33" fmla="*/ 2147483647 h 10000"/>
                  <a:gd name="T34" fmla="*/ 2147483647 w 10616"/>
                  <a:gd name="T35" fmla="*/ 2147483647 h 10000"/>
                  <a:gd name="T36" fmla="*/ 2147483647 w 10616"/>
                  <a:gd name="T37" fmla="*/ 808041496 h 10000"/>
                  <a:gd name="T38" fmla="*/ 2147483647 w 10616"/>
                  <a:gd name="T39" fmla="*/ 0 h 10000"/>
                  <a:gd name="T40" fmla="*/ 2147483647 w 10616"/>
                  <a:gd name="T41" fmla="*/ 0 h 10000"/>
                  <a:gd name="T42" fmla="*/ 2147483647 w 10616"/>
                  <a:gd name="T43" fmla="*/ 0 h 10000"/>
                  <a:gd name="T44" fmla="*/ 2147483647 w 10616"/>
                  <a:gd name="T45" fmla="*/ 808041496 h 10000"/>
                  <a:gd name="T46" fmla="*/ 2147483647 w 10616"/>
                  <a:gd name="T47" fmla="*/ 2147483647 h 10000"/>
                  <a:gd name="T48" fmla="*/ 2147483647 w 10616"/>
                  <a:gd name="T49" fmla="*/ 2147483647 h 10000"/>
                  <a:gd name="T50" fmla="*/ 2147483647 w 10616"/>
                  <a:gd name="T51" fmla="*/ 2147483647 h 10000"/>
                  <a:gd name="T52" fmla="*/ 2147483647 w 10616"/>
                  <a:gd name="T53" fmla="*/ 2147483647 h 10000"/>
                  <a:gd name="T54" fmla="*/ 2147483647 w 10616"/>
                  <a:gd name="T55" fmla="*/ 2147483647 h 10000"/>
                  <a:gd name="T56" fmla="*/ 2147483647 w 10616"/>
                  <a:gd name="T57" fmla="*/ 2147483647 h 10000"/>
                  <a:gd name="T58" fmla="*/ 2147483647 w 10616"/>
                  <a:gd name="T59" fmla="*/ 2147483647 h 10000"/>
                  <a:gd name="T60" fmla="*/ 2147483647 w 10616"/>
                  <a:gd name="T61" fmla="*/ 2147483647 h 10000"/>
                  <a:gd name="T62" fmla="*/ 0 w 10616"/>
                  <a:gd name="T63" fmla="*/ 2147483647 h 10000"/>
                  <a:gd name="T64" fmla="*/ 2147483647 w 10616"/>
                  <a:gd name="T65" fmla="*/ 2147483647 h 10000"/>
                  <a:gd name="T66" fmla="*/ 2147483647 w 10616"/>
                  <a:gd name="T67" fmla="*/ 2147483647 h 10000"/>
                  <a:gd name="T68" fmla="*/ 2147483647 w 10616"/>
                  <a:gd name="T69" fmla="*/ 2147483647 h 10000"/>
                  <a:gd name="T70" fmla="*/ 2147483647 w 10616"/>
                  <a:gd name="T71" fmla="*/ 2147483647 h 10000"/>
                  <a:gd name="T72" fmla="*/ 2147483647 w 10616"/>
                  <a:gd name="T73" fmla="*/ 2147483647 h 10000"/>
                  <a:gd name="T74" fmla="*/ 2147483647 w 10616"/>
                  <a:gd name="T75" fmla="*/ 2147483647 h 10000"/>
                  <a:gd name="T76" fmla="*/ 2147483647 w 10616"/>
                  <a:gd name="T77" fmla="*/ 2147483647 h 10000"/>
                  <a:gd name="T78" fmla="*/ 2147483647 w 10616"/>
                  <a:gd name="T79" fmla="*/ 2147483647 h 10000"/>
                  <a:gd name="T80" fmla="*/ 2147483647 w 10616"/>
                  <a:gd name="T81" fmla="*/ 2147483647 h 10000"/>
                  <a:gd name="T82" fmla="*/ 2147483647 w 10616"/>
                  <a:gd name="T83" fmla="*/ 2147483647 h 10000"/>
                  <a:gd name="T84" fmla="*/ 2147483647 w 10616"/>
                  <a:gd name="T85" fmla="*/ 2147483647 h 100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616" h="10000">
                    <a:moveTo>
                      <a:pt x="6379" y="8696"/>
                    </a:moveTo>
                    <a:lnTo>
                      <a:pt x="6718" y="9130"/>
                    </a:lnTo>
                    <a:lnTo>
                      <a:pt x="8582" y="8696"/>
                    </a:lnTo>
                    <a:lnTo>
                      <a:pt x="9430" y="8261"/>
                    </a:lnTo>
                    <a:lnTo>
                      <a:pt x="10277" y="7826"/>
                    </a:lnTo>
                    <a:lnTo>
                      <a:pt x="10616" y="8261"/>
                    </a:lnTo>
                    <a:cubicBezTo>
                      <a:pt x="10560" y="7826"/>
                      <a:pt x="10503" y="7392"/>
                      <a:pt x="10447" y="6957"/>
                    </a:cubicBezTo>
                    <a:lnTo>
                      <a:pt x="10447" y="3913"/>
                    </a:lnTo>
                    <a:cubicBezTo>
                      <a:pt x="10503" y="3768"/>
                      <a:pt x="10560" y="3623"/>
                      <a:pt x="10616" y="3478"/>
                    </a:cubicBezTo>
                    <a:lnTo>
                      <a:pt x="9938" y="1304"/>
                    </a:lnTo>
                    <a:lnTo>
                      <a:pt x="9599" y="435"/>
                    </a:lnTo>
                    <a:lnTo>
                      <a:pt x="9091" y="435"/>
                    </a:lnTo>
                    <a:cubicBezTo>
                      <a:pt x="9034" y="290"/>
                      <a:pt x="8978" y="145"/>
                      <a:pt x="8921" y="0"/>
                    </a:cubicBezTo>
                    <a:lnTo>
                      <a:pt x="8243" y="1304"/>
                    </a:lnTo>
                    <a:lnTo>
                      <a:pt x="7396" y="1304"/>
                    </a:lnTo>
                    <a:lnTo>
                      <a:pt x="7226" y="1304"/>
                    </a:lnTo>
                    <a:lnTo>
                      <a:pt x="6548" y="435"/>
                    </a:lnTo>
                    <a:lnTo>
                      <a:pt x="6040" y="0"/>
                    </a:lnTo>
                    <a:lnTo>
                      <a:pt x="4684" y="0"/>
                    </a:lnTo>
                    <a:lnTo>
                      <a:pt x="4345" y="0"/>
                    </a:lnTo>
                    <a:lnTo>
                      <a:pt x="3836" y="435"/>
                    </a:lnTo>
                    <a:lnTo>
                      <a:pt x="3497" y="1304"/>
                    </a:lnTo>
                    <a:lnTo>
                      <a:pt x="2650" y="1739"/>
                    </a:lnTo>
                    <a:cubicBezTo>
                      <a:pt x="2593" y="1594"/>
                      <a:pt x="2537" y="1449"/>
                      <a:pt x="2480" y="1304"/>
                    </a:cubicBezTo>
                    <a:lnTo>
                      <a:pt x="2311" y="1304"/>
                    </a:lnTo>
                    <a:lnTo>
                      <a:pt x="1972" y="2609"/>
                    </a:lnTo>
                    <a:cubicBezTo>
                      <a:pt x="1746" y="2609"/>
                      <a:pt x="1494" y="2631"/>
                      <a:pt x="1294" y="2609"/>
                    </a:cubicBezTo>
                    <a:cubicBezTo>
                      <a:pt x="1094" y="2587"/>
                      <a:pt x="883" y="2261"/>
                      <a:pt x="770" y="2478"/>
                    </a:cubicBezTo>
                    <a:cubicBezTo>
                      <a:pt x="657" y="2695"/>
                      <a:pt x="333" y="2962"/>
                      <a:pt x="205" y="3117"/>
                    </a:cubicBezTo>
                    <a:cubicBezTo>
                      <a:pt x="77" y="3272"/>
                      <a:pt x="0" y="3266"/>
                      <a:pt x="0" y="3407"/>
                    </a:cubicBezTo>
                    <a:cubicBezTo>
                      <a:pt x="113" y="3701"/>
                      <a:pt x="482" y="5084"/>
                      <a:pt x="698" y="5748"/>
                    </a:cubicBezTo>
                    <a:cubicBezTo>
                      <a:pt x="914" y="6412"/>
                      <a:pt x="1138" y="6900"/>
                      <a:pt x="1294" y="7391"/>
                    </a:cubicBezTo>
                    <a:cubicBezTo>
                      <a:pt x="1450" y="7882"/>
                      <a:pt x="1520" y="8261"/>
                      <a:pt x="1633" y="8696"/>
                    </a:cubicBezTo>
                    <a:lnTo>
                      <a:pt x="3158" y="9130"/>
                    </a:lnTo>
                    <a:lnTo>
                      <a:pt x="3328" y="9130"/>
                    </a:lnTo>
                    <a:lnTo>
                      <a:pt x="4514" y="10000"/>
                    </a:lnTo>
                    <a:lnTo>
                      <a:pt x="5192" y="9130"/>
                    </a:lnTo>
                    <a:lnTo>
                      <a:pt x="5870" y="10000"/>
                    </a:lnTo>
                    <a:lnTo>
                      <a:pt x="6379" y="869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5367338" y="3667125"/>
                <a:ext cx="180975" cy="146050"/>
              </a:xfrm>
              <a:custGeom>
                <a:avLst/>
                <a:gdLst>
                  <a:gd name="T0" fmla="*/ 2147483647 w 139"/>
                  <a:gd name="T1" fmla="*/ 2147483647 h 114"/>
                  <a:gd name="T2" fmla="*/ 2147483647 w 139"/>
                  <a:gd name="T3" fmla="*/ 2147483647 h 114"/>
                  <a:gd name="T4" fmla="*/ 2147483647 w 139"/>
                  <a:gd name="T5" fmla="*/ 2147483647 h 114"/>
                  <a:gd name="T6" fmla="*/ 2147483647 w 139"/>
                  <a:gd name="T7" fmla="*/ 2147483647 h 114"/>
                  <a:gd name="T8" fmla="*/ 2147483647 w 139"/>
                  <a:gd name="T9" fmla="*/ 2147483647 h 114"/>
                  <a:gd name="T10" fmla="*/ 2147483647 w 139"/>
                  <a:gd name="T11" fmla="*/ 2147483647 h 114"/>
                  <a:gd name="T12" fmla="*/ 2147483647 w 139"/>
                  <a:gd name="T13" fmla="*/ 0 h 114"/>
                  <a:gd name="T14" fmla="*/ 2147483647 w 139"/>
                  <a:gd name="T15" fmla="*/ 2147483647 h 114"/>
                  <a:gd name="T16" fmla="*/ 2147483647 w 139"/>
                  <a:gd name="T17" fmla="*/ 2147483647 h 114"/>
                  <a:gd name="T18" fmla="*/ 2147483647 w 139"/>
                  <a:gd name="T19" fmla="*/ 2147483647 h 114"/>
                  <a:gd name="T20" fmla="*/ 2147483647 w 139"/>
                  <a:gd name="T21" fmla="*/ 2147483647 h 114"/>
                  <a:gd name="T22" fmla="*/ 2147483647 w 139"/>
                  <a:gd name="T23" fmla="*/ 2147483647 h 114"/>
                  <a:gd name="T24" fmla="*/ 2147483647 w 139"/>
                  <a:gd name="T25" fmla="*/ 2147483647 h 114"/>
                  <a:gd name="T26" fmla="*/ 0 w 139"/>
                  <a:gd name="T27" fmla="*/ 2147483647 h 114"/>
                  <a:gd name="T28" fmla="*/ 2147483647 w 139"/>
                  <a:gd name="T29" fmla="*/ 2147483647 h 114"/>
                  <a:gd name="T30" fmla="*/ 2147483647 w 139"/>
                  <a:gd name="T31" fmla="*/ 2147483647 h 1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9" h="114">
                    <a:moveTo>
                      <a:pt x="25" y="114"/>
                    </a:moveTo>
                    <a:lnTo>
                      <a:pt x="61" y="96"/>
                    </a:lnTo>
                    <a:lnTo>
                      <a:pt x="73" y="90"/>
                    </a:lnTo>
                    <a:lnTo>
                      <a:pt x="115" y="66"/>
                    </a:lnTo>
                    <a:lnTo>
                      <a:pt x="127" y="24"/>
                    </a:lnTo>
                    <a:lnTo>
                      <a:pt x="139" y="6"/>
                    </a:lnTo>
                    <a:lnTo>
                      <a:pt x="139" y="0"/>
                    </a:lnTo>
                    <a:lnTo>
                      <a:pt x="115" y="6"/>
                    </a:lnTo>
                    <a:lnTo>
                      <a:pt x="49" y="12"/>
                    </a:lnTo>
                    <a:lnTo>
                      <a:pt x="37" y="6"/>
                    </a:lnTo>
                    <a:lnTo>
                      <a:pt x="19" y="24"/>
                    </a:lnTo>
                    <a:lnTo>
                      <a:pt x="25" y="48"/>
                    </a:lnTo>
                    <a:lnTo>
                      <a:pt x="0" y="102"/>
                    </a:lnTo>
                    <a:lnTo>
                      <a:pt x="13" y="102"/>
                    </a:lnTo>
                    <a:lnTo>
                      <a:pt x="25" y="1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5343525" y="3783013"/>
                <a:ext cx="127000" cy="115887"/>
              </a:xfrm>
              <a:custGeom>
                <a:avLst/>
                <a:gdLst>
                  <a:gd name="T0" fmla="*/ 2147483647 w 97"/>
                  <a:gd name="T1" fmla="*/ 2147483647 h 90"/>
                  <a:gd name="T2" fmla="*/ 2147483647 w 97"/>
                  <a:gd name="T3" fmla="*/ 0 h 90"/>
                  <a:gd name="T4" fmla="*/ 2147483647 w 97"/>
                  <a:gd name="T5" fmla="*/ 2147483647 h 90"/>
                  <a:gd name="T6" fmla="*/ 2147483647 w 97"/>
                  <a:gd name="T7" fmla="*/ 2147483647 h 90"/>
                  <a:gd name="T8" fmla="*/ 2147483647 w 97"/>
                  <a:gd name="T9" fmla="*/ 2147483647 h 90"/>
                  <a:gd name="T10" fmla="*/ 2147483647 w 97"/>
                  <a:gd name="T11" fmla="*/ 2147483647 h 90"/>
                  <a:gd name="T12" fmla="*/ 2147483647 w 97"/>
                  <a:gd name="T13" fmla="*/ 2147483647 h 90"/>
                  <a:gd name="T14" fmla="*/ 0 w 97"/>
                  <a:gd name="T15" fmla="*/ 2147483647 h 90"/>
                  <a:gd name="T16" fmla="*/ 2147483647 w 97"/>
                  <a:gd name="T17" fmla="*/ 2147483647 h 90"/>
                  <a:gd name="T18" fmla="*/ 2147483647 w 97"/>
                  <a:gd name="T19" fmla="*/ 2147483647 h 90"/>
                  <a:gd name="T20" fmla="*/ 2147483647 w 97"/>
                  <a:gd name="T21" fmla="*/ 2147483647 h 90"/>
                  <a:gd name="T22" fmla="*/ 2147483647 w 97"/>
                  <a:gd name="T23" fmla="*/ 2147483647 h 90"/>
                  <a:gd name="T24" fmla="*/ 2147483647 w 97"/>
                  <a:gd name="T25" fmla="*/ 2147483647 h 90"/>
                  <a:gd name="T26" fmla="*/ 2147483647 w 97"/>
                  <a:gd name="T27" fmla="*/ 2147483647 h 90"/>
                  <a:gd name="T28" fmla="*/ 2147483647 w 97"/>
                  <a:gd name="T29" fmla="*/ 2147483647 h 90"/>
                  <a:gd name="T30" fmla="*/ 2147483647 w 97"/>
                  <a:gd name="T31" fmla="*/ 2147483647 h 90"/>
                  <a:gd name="T32" fmla="*/ 2147483647 w 97"/>
                  <a:gd name="T33" fmla="*/ 2147483647 h 90"/>
                  <a:gd name="T34" fmla="*/ 2147483647 w 97"/>
                  <a:gd name="T35" fmla="*/ 2147483647 h 90"/>
                  <a:gd name="T36" fmla="*/ 2147483647 w 97"/>
                  <a:gd name="T37" fmla="*/ 2147483647 h 90"/>
                  <a:gd name="T38" fmla="*/ 2147483647 w 97"/>
                  <a:gd name="T39" fmla="*/ 2147483647 h 9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7" h="90">
                    <a:moveTo>
                      <a:pt x="91" y="24"/>
                    </a:moveTo>
                    <a:lnTo>
                      <a:pt x="91" y="0"/>
                    </a:lnTo>
                    <a:lnTo>
                      <a:pt x="79" y="6"/>
                    </a:lnTo>
                    <a:lnTo>
                      <a:pt x="43" y="24"/>
                    </a:lnTo>
                    <a:lnTo>
                      <a:pt x="31" y="12"/>
                    </a:lnTo>
                    <a:lnTo>
                      <a:pt x="18" y="12"/>
                    </a:lnTo>
                    <a:lnTo>
                      <a:pt x="12" y="18"/>
                    </a:lnTo>
                    <a:lnTo>
                      <a:pt x="0" y="42"/>
                    </a:lnTo>
                    <a:lnTo>
                      <a:pt x="18" y="90"/>
                    </a:lnTo>
                    <a:lnTo>
                      <a:pt x="25" y="90"/>
                    </a:lnTo>
                    <a:lnTo>
                      <a:pt x="37" y="90"/>
                    </a:lnTo>
                    <a:lnTo>
                      <a:pt x="49" y="78"/>
                    </a:lnTo>
                    <a:lnTo>
                      <a:pt x="67" y="78"/>
                    </a:lnTo>
                    <a:lnTo>
                      <a:pt x="73" y="66"/>
                    </a:lnTo>
                    <a:lnTo>
                      <a:pt x="61" y="36"/>
                    </a:lnTo>
                    <a:lnTo>
                      <a:pt x="85" y="30"/>
                    </a:lnTo>
                    <a:lnTo>
                      <a:pt x="97" y="24"/>
                    </a:lnTo>
                    <a:lnTo>
                      <a:pt x="91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5343525" y="3783013"/>
                <a:ext cx="127000" cy="115887"/>
              </a:xfrm>
              <a:custGeom>
                <a:avLst/>
                <a:gdLst>
                  <a:gd name="T0" fmla="*/ 2147483647 w 97"/>
                  <a:gd name="T1" fmla="*/ 2147483647 h 90"/>
                  <a:gd name="T2" fmla="*/ 2147483647 w 97"/>
                  <a:gd name="T3" fmla="*/ 0 h 90"/>
                  <a:gd name="T4" fmla="*/ 2147483647 w 97"/>
                  <a:gd name="T5" fmla="*/ 2147483647 h 90"/>
                  <a:gd name="T6" fmla="*/ 2147483647 w 97"/>
                  <a:gd name="T7" fmla="*/ 2147483647 h 90"/>
                  <a:gd name="T8" fmla="*/ 2147483647 w 97"/>
                  <a:gd name="T9" fmla="*/ 2147483647 h 90"/>
                  <a:gd name="T10" fmla="*/ 2147483647 w 97"/>
                  <a:gd name="T11" fmla="*/ 2147483647 h 90"/>
                  <a:gd name="T12" fmla="*/ 2147483647 w 97"/>
                  <a:gd name="T13" fmla="*/ 2147483647 h 90"/>
                  <a:gd name="T14" fmla="*/ 0 w 97"/>
                  <a:gd name="T15" fmla="*/ 2147483647 h 90"/>
                  <a:gd name="T16" fmla="*/ 2147483647 w 97"/>
                  <a:gd name="T17" fmla="*/ 2147483647 h 90"/>
                  <a:gd name="T18" fmla="*/ 2147483647 w 97"/>
                  <a:gd name="T19" fmla="*/ 2147483647 h 90"/>
                  <a:gd name="T20" fmla="*/ 2147483647 w 97"/>
                  <a:gd name="T21" fmla="*/ 2147483647 h 90"/>
                  <a:gd name="T22" fmla="*/ 2147483647 w 97"/>
                  <a:gd name="T23" fmla="*/ 2147483647 h 90"/>
                  <a:gd name="T24" fmla="*/ 2147483647 w 97"/>
                  <a:gd name="T25" fmla="*/ 2147483647 h 90"/>
                  <a:gd name="T26" fmla="*/ 2147483647 w 97"/>
                  <a:gd name="T27" fmla="*/ 2147483647 h 90"/>
                  <a:gd name="T28" fmla="*/ 2147483647 w 97"/>
                  <a:gd name="T29" fmla="*/ 2147483647 h 90"/>
                  <a:gd name="T30" fmla="*/ 2147483647 w 97"/>
                  <a:gd name="T31" fmla="*/ 2147483647 h 90"/>
                  <a:gd name="T32" fmla="*/ 2147483647 w 97"/>
                  <a:gd name="T33" fmla="*/ 2147483647 h 90"/>
                  <a:gd name="T34" fmla="*/ 2147483647 w 97"/>
                  <a:gd name="T35" fmla="*/ 2147483647 h 90"/>
                  <a:gd name="T36" fmla="*/ 2147483647 w 97"/>
                  <a:gd name="T37" fmla="*/ 2147483647 h 90"/>
                  <a:gd name="T38" fmla="*/ 2147483647 w 97"/>
                  <a:gd name="T39" fmla="*/ 2147483647 h 9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7" h="90">
                    <a:moveTo>
                      <a:pt x="91" y="24"/>
                    </a:moveTo>
                    <a:lnTo>
                      <a:pt x="91" y="0"/>
                    </a:lnTo>
                    <a:lnTo>
                      <a:pt x="79" y="6"/>
                    </a:lnTo>
                    <a:lnTo>
                      <a:pt x="43" y="24"/>
                    </a:lnTo>
                    <a:lnTo>
                      <a:pt x="31" y="12"/>
                    </a:lnTo>
                    <a:lnTo>
                      <a:pt x="18" y="12"/>
                    </a:lnTo>
                    <a:lnTo>
                      <a:pt x="12" y="18"/>
                    </a:lnTo>
                    <a:lnTo>
                      <a:pt x="0" y="42"/>
                    </a:lnTo>
                    <a:lnTo>
                      <a:pt x="18" y="90"/>
                    </a:lnTo>
                    <a:lnTo>
                      <a:pt x="25" y="90"/>
                    </a:lnTo>
                    <a:lnTo>
                      <a:pt x="37" y="90"/>
                    </a:lnTo>
                    <a:lnTo>
                      <a:pt x="49" y="78"/>
                    </a:lnTo>
                    <a:lnTo>
                      <a:pt x="67" y="78"/>
                    </a:lnTo>
                    <a:lnTo>
                      <a:pt x="73" y="66"/>
                    </a:lnTo>
                    <a:lnTo>
                      <a:pt x="61" y="36"/>
                    </a:lnTo>
                    <a:lnTo>
                      <a:pt x="85" y="30"/>
                    </a:lnTo>
                    <a:lnTo>
                      <a:pt x="97" y="24"/>
                    </a:lnTo>
                    <a:lnTo>
                      <a:pt x="91" y="24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5783263" y="4002088"/>
                <a:ext cx="119062" cy="77787"/>
              </a:xfrm>
              <a:custGeom>
                <a:avLst/>
                <a:gdLst>
                  <a:gd name="T0" fmla="*/ 2147483647 w 90"/>
                  <a:gd name="T1" fmla="*/ 2147483647 h 60"/>
                  <a:gd name="T2" fmla="*/ 2147483647 w 90"/>
                  <a:gd name="T3" fmla="*/ 2147483647 h 60"/>
                  <a:gd name="T4" fmla="*/ 2147483647 w 90"/>
                  <a:gd name="T5" fmla="*/ 2147483647 h 60"/>
                  <a:gd name="T6" fmla="*/ 2147483647 w 90"/>
                  <a:gd name="T7" fmla="*/ 2147483647 h 60"/>
                  <a:gd name="T8" fmla="*/ 2147483647 w 90"/>
                  <a:gd name="T9" fmla="*/ 0 h 60"/>
                  <a:gd name="T10" fmla="*/ 2147483647 w 90"/>
                  <a:gd name="T11" fmla="*/ 2147483647 h 60"/>
                  <a:gd name="T12" fmla="*/ 2147483647 w 90"/>
                  <a:gd name="T13" fmla="*/ 2147483647 h 60"/>
                  <a:gd name="T14" fmla="*/ 0 w 90"/>
                  <a:gd name="T15" fmla="*/ 2147483647 h 60"/>
                  <a:gd name="T16" fmla="*/ 2147483647 w 90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60">
                    <a:moveTo>
                      <a:pt x="18" y="48"/>
                    </a:moveTo>
                    <a:lnTo>
                      <a:pt x="66" y="60"/>
                    </a:lnTo>
                    <a:lnTo>
                      <a:pt x="78" y="30"/>
                    </a:lnTo>
                    <a:lnTo>
                      <a:pt x="90" y="24"/>
                    </a:lnTo>
                    <a:lnTo>
                      <a:pt x="84" y="0"/>
                    </a:lnTo>
                    <a:lnTo>
                      <a:pt x="30" y="18"/>
                    </a:lnTo>
                    <a:lnTo>
                      <a:pt x="6" y="6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5800725" y="4032250"/>
                <a:ext cx="187325" cy="217488"/>
              </a:xfrm>
              <a:custGeom>
                <a:avLst/>
                <a:gdLst>
                  <a:gd name="T0" fmla="*/ 2147483647 w 24"/>
                  <a:gd name="T1" fmla="*/ 2147483647 h 28"/>
                  <a:gd name="T2" fmla="*/ 2147483647 w 24"/>
                  <a:gd name="T3" fmla="*/ 2147483647 h 28"/>
                  <a:gd name="T4" fmla="*/ 2147483647 w 24"/>
                  <a:gd name="T5" fmla="*/ 2147483647 h 28"/>
                  <a:gd name="T6" fmla="*/ 2147483647 w 24"/>
                  <a:gd name="T7" fmla="*/ 2147483647 h 28"/>
                  <a:gd name="T8" fmla="*/ 0 w 24"/>
                  <a:gd name="T9" fmla="*/ 2147483647 h 28"/>
                  <a:gd name="T10" fmla="*/ 2147483647 w 24"/>
                  <a:gd name="T11" fmla="*/ 2147483647 h 28"/>
                  <a:gd name="T12" fmla="*/ 2147483647 w 24"/>
                  <a:gd name="T13" fmla="*/ 2147483647 h 28"/>
                  <a:gd name="T14" fmla="*/ 2147483647 w 24"/>
                  <a:gd name="T15" fmla="*/ 2147483647 h 28"/>
                  <a:gd name="T16" fmla="*/ 2147483647 w 24"/>
                  <a:gd name="T17" fmla="*/ 2147483647 h 28"/>
                  <a:gd name="T18" fmla="*/ 2147483647 w 24"/>
                  <a:gd name="T19" fmla="*/ 2147483647 h 28"/>
                  <a:gd name="T20" fmla="*/ 2147483647 w 24"/>
                  <a:gd name="T21" fmla="*/ 2147483647 h 28"/>
                  <a:gd name="T22" fmla="*/ 2147483647 w 24"/>
                  <a:gd name="T23" fmla="*/ 2147483647 h 28"/>
                  <a:gd name="T24" fmla="*/ 2147483647 w 24"/>
                  <a:gd name="T25" fmla="*/ 0 h 28"/>
                  <a:gd name="T26" fmla="*/ 2147483647 w 24"/>
                  <a:gd name="T27" fmla="*/ 0 h 28"/>
                  <a:gd name="T28" fmla="*/ 2147483647 w 24"/>
                  <a:gd name="T29" fmla="*/ 2147483647 h 28"/>
                  <a:gd name="T30" fmla="*/ 2147483647 w 24"/>
                  <a:gd name="T31" fmla="*/ 2147483647 h 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" h="28">
                    <a:moveTo>
                      <a:pt x="9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8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5565775" y="4171950"/>
                <a:ext cx="265113" cy="165100"/>
              </a:xfrm>
              <a:custGeom>
                <a:avLst/>
                <a:gdLst>
                  <a:gd name="T0" fmla="*/ 2147483647 w 34"/>
                  <a:gd name="T1" fmla="*/ 0 h 21"/>
                  <a:gd name="T2" fmla="*/ 2147483647 w 34"/>
                  <a:gd name="T3" fmla="*/ 2147483647 h 21"/>
                  <a:gd name="T4" fmla="*/ 2147483647 w 34"/>
                  <a:gd name="T5" fmla="*/ 2147483647 h 21"/>
                  <a:gd name="T6" fmla="*/ 2147483647 w 34"/>
                  <a:gd name="T7" fmla="*/ 2147483647 h 21"/>
                  <a:gd name="T8" fmla="*/ 0 w 34"/>
                  <a:gd name="T9" fmla="*/ 2147483647 h 21"/>
                  <a:gd name="T10" fmla="*/ 2147483647 w 34"/>
                  <a:gd name="T11" fmla="*/ 2147483647 h 21"/>
                  <a:gd name="T12" fmla="*/ 2147483647 w 34"/>
                  <a:gd name="T13" fmla="*/ 2147483647 h 21"/>
                  <a:gd name="T14" fmla="*/ 2147483647 w 34"/>
                  <a:gd name="T15" fmla="*/ 2147483647 h 21"/>
                  <a:gd name="T16" fmla="*/ 2147483647 w 34"/>
                  <a:gd name="T17" fmla="*/ 2147483647 h 21"/>
                  <a:gd name="T18" fmla="*/ 2147483647 w 34"/>
                  <a:gd name="T19" fmla="*/ 2147483647 h 21"/>
                  <a:gd name="T20" fmla="*/ 2147483647 w 34"/>
                  <a:gd name="T21" fmla="*/ 2147483647 h 21"/>
                  <a:gd name="T22" fmla="*/ 2147483647 w 34"/>
                  <a:gd name="T23" fmla="*/ 2147483647 h 21"/>
                  <a:gd name="T24" fmla="*/ 2147483647 w 34"/>
                  <a:gd name="T25" fmla="*/ 2147483647 h 21"/>
                  <a:gd name="T26" fmla="*/ 2147483647 w 34"/>
                  <a:gd name="T27" fmla="*/ 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" h="21">
                    <a:moveTo>
                      <a:pt x="30" y="0"/>
                    </a:moveTo>
                    <a:cubicBezTo>
                      <a:pt x="25" y="2"/>
                      <a:pt x="18" y="3"/>
                      <a:pt x="18" y="4"/>
                    </a:cubicBezTo>
                    <a:cubicBezTo>
                      <a:pt x="16" y="5"/>
                      <a:pt x="14" y="7"/>
                      <a:pt x="1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1" y="3"/>
                      <a:pt x="31" y="3"/>
                      <a:pt x="31" y="3"/>
                    </a:cubicBezTo>
                    <a:lnTo>
                      <a:pt x="3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5378450" y="3813175"/>
                <a:ext cx="492125" cy="422275"/>
              </a:xfrm>
              <a:custGeom>
                <a:avLst/>
                <a:gdLst>
                  <a:gd name="T0" fmla="*/ 2147483647 w 63"/>
                  <a:gd name="T1" fmla="*/ 2147483647 h 54"/>
                  <a:gd name="T2" fmla="*/ 2147483647 w 63"/>
                  <a:gd name="T3" fmla="*/ 2147483647 h 54"/>
                  <a:gd name="T4" fmla="*/ 2147483647 w 63"/>
                  <a:gd name="T5" fmla="*/ 2147483647 h 54"/>
                  <a:gd name="T6" fmla="*/ 2147483647 w 63"/>
                  <a:gd name="T7" fmla="*/ 2147483647 h 54"/>
                  <a:gd name="T8" fmla="*/ 2147483647 w 63"/>
                  <a:gd name="T9" fmla="*/ 2147483647 h 54"/>
                  <a:gd name="T10" fmla="*/ 2147483647 w 63"/>
                  <a:gd name="T11" fmla="*/ 2147483647 h 54"/>
                  <a:gd name="T12" fmla="*/ 2147483647 w 63"/>
                  <a:gd name="T13" fmla="*/ 2147483647 h 54"/>
                  <a:gd name="T14" fmla="*/ 2147483647 w 63"/>
                  <a:gd name="T15" fmla="*/ 2147483647 h 54"/>
                  <a:gd name="T16" fmla="*/ 2147483647 w 63"/>
                  <a:gd name="T17" fmla="*/ 2147483647 h 54"/>
                  <a:gd name="T18" fmla="*/ 2147483647 w 63"/>
                  <a:gd name="T19" fmla="*/ 2147483647 h 54"/>
                  <a:gd name="T20" fmla="*/ 2147483647 w 63"/>
                  <a:gd name="T21" fmla="*/ 2147483647 h 54"/>
                  <a:gd name="T22" fmla="*/ 2147483647 w 63"/>
                  <a:gd name="T23" fmla="*/ 2147483647 h 54"/>
                  <a:gd name="T24" fmla="*/ 2147483647 w 63"/>
                  <a:gd name="T25" fmla="*/ 2147483647 h 54"/>
                  <a:gd name="T26" fmla="*/ 2147483647 w 63"/>
                  <a:gd name="T27" fmla="*/ 2147483647 h 54"/>
                  <a:gd name="T28" fmla="*/ 2147483647 w 63"/>
                  <a:gd name="T29" fmla="*/ 0 h 54"/>
                  <a:gd name="T30" fmla="*/ 2147483647 w 63"/>
                  <a:gd name="T31" fmla="*/ 0 h 54"/>
                  <a:gd name="T32" fmla="*/ 2147483647 w 63"/>
                  <a:gd name="T33" fmla="*/ 2147483647 h 54"/>
                  <a:gd name="T34" fmla="*/ 2147483647 w 63"/>
                  <a:gd name="T35" fmla="*/ 2147483647 h 54"/>
                  <a:gd name="T36" fmla="*/ 2147483647 w 63"/>
                  <a:gd name="T37" fmla="*/ 2147483647 h 54"/>
                  <a:gd name="T38" fmla="*/ 2147483647 w 63"/>
                  <a:gd name="T39" fmla="*/ 2147483647 h 54"/>
                  <a:gd name="T40" fmla="*/ 2147483647 w 63"/>
                  <a:gd name="T41" fmla="*/ 2147483647 h 54"/>
                  <a:gd name="T42" fmla="*/ 2147483647 w 63"/>
                  <a:gd name="T43" fmla="*/ 2147483647 h 54"/>
                  <a:gd name="T44" fmla="*/ 0 w 63"/>
                  <a:gd name="T45" fmla="*/ 2147483647 h 54"/>
                  <a:gd name="T46" fmla="*/ 2147483647 w 63"/>
                  <a:gd name="T47" fmla="*/ 2147483647 h 54"/>
                  <a:gd name="T48" fmla="*/ 2147483647 w 63"/>
                  <a:gd name="T49" fmla="*/ 2147483647 h 54"/>
                  <a:gd name="T50" fmla="*/ 2147483647 w 63"/>
                  <a:gd name="T51" fmla="*/ 2147483647 h 54"/>
                  <a:gd name="T52" fmla="*/ 2147483647 w 63"/>
                  <a:gd name="T53" fmla="*/ 2147483647 h 54"/>
                  <a:gd name="T54" fmla="*/ 2147483647 w 63"/>
                  <a:gd name="T55" fmla="*/ 2147483647 h 54"/>
                  <a:gd name="T56" fmla="*/ 2147483647 w 63"/>
                  <a:gd name="T57" fmla="*/ 2147483647 h 54"/>
                  <a:gd name="T58" fmla="*/ 2147483647 w 63"/>
                  <a:gd name="T59" fmla="*/ 2147483647 h 54"/>
                  <a:gd name="T60" fmla="*/ 2147483647 w 63"/>
                  <a:gd name="T61" fmla="*/ 2147483647 h 54"/>
                  <a:gd name="T62" fmla="*/ 2147483647 w 63"/>
                  <a:gd name="T63" fmla="*/ 2147483647 h 54"/>
                  <a:gd name="T64" fmla="*/ 2147483647 w 63"/>
                  <a:gd name="T65" fmla="*/ 2147483647 h 54"/>
                  <a:gd name="T66" fmla="*/ 2147483647 w 63"/>
                  <a:gd name="T67" fmla="*/ 2147483647 h 5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3" h="54">
                    <a:moveTo>
                      <a:pt x="63" y="34"/>
                    </a:moveTo>
                    <a:cubicBezTo>
                      <a:pt x="55" y="32"/>
                      <a:pt x="55" y="32"/>
                      <a:pt x="55" y="32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40" y="51"/>
                      <a:pt x="42" y="50"/>
                    </a:cubicBezTo>
                    <a:cubicBezTo>
                      <a:pt x="42" y="49"/>
                      <a:pt x="49" y="48"/>
                      <a:pt x="54" y="46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5800725" y="4079875"/>
                <a:ext cx="77788" cy="92075"/>
              </a:xfrm>
              <a:custGeom>
                <a:avLst/>
                <a:gdLst>
                  <a:gd name="T0" fmla="*/ 0 w 10"/>
                  <a:gd name="T1" fmla="*/ 2147483647 h 12"/>
                  <a:gd name="T2" fmla="*/ 2147483647 w 10"/>
                  <a:gd name="T3" fmla="*/ 2147483647 h 12"/>
                  <a:gd name="T4" fmla="*/ 2147483647 w 10"/>
                  <a:gd name="T5" fmla="*/ 2147483647 h 12"/>
                  <a:gd name="T6" fmla="*/ 2147483647 w 10"/>
                  <a:gd name="T7" fmla="*/ 0 h 12"/>
                  <a:gd name="T8" fmla="*/ 2147483647 w 1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12"/>
                    </a:moveTo>
                    <a:cubicBezTo>
                      <a:pt x="3" y="12"/>
                      <a:pt x="4" y="11"/>
                      <a:pt x="4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5462588" y="3657600"/>
                <a:ext cx="249237" cy="250825"/>
              </a:xfrm>
              <a:custGeom>
                <a:avLst/>
                <a:gdLst>
                  <a:gd name="T0" fmla="*/ 2147483647 w 192"/>
                  <a:gd name="T1" fmla="*/ 2147483647 h 192"/>
                  <a:gd name="T2" fmla="*/ 2147483647 w 192"/>
                  <a:gd name="T3" fmla="*/ 2147483647 h 192"/>
                  <a:gd name="T4" fmla="*/ 2147483647 w 192"/>
                  <a:gd name="T5" fmla="*/ 2147483647 h 192"/>
                  <a:gd name="T6" fmla="*/ 2147483647 w 192"/>
                  <a:gd name="T7" fmla="*/ 2147483647 h 192"/>
                  <a:gd name="T8" fmla="*/ 2147483647 w 192"/>
                  <a:gd name="T9" fmla="*/ 2147483647 h 192"/>
                  <a:gd name="T10" fmla="*/ 2147483647 w 192"/>
                  <a:gd name="T11" fmla="*/ 0 h 192"/>
                  <a:gd name="T12" fmla="*/ 2147483647 w 192"/>
                  <a:gd name="T13" fmla="*/ 2147483647 h 192"/>
                  <a:gd name="T14" fmla="*/ 2147483647 w 192"/>
                  <a:gd name="T15" fmla="*/ 2147483647 h 192"/>
                  <a:gd name="T16" fmla="*/ 2147483647 w 192"/>
                  <a:gd name="T17" fmla="*/ 2147483647 h 192"/>
                  <a:gd name="T18" fmla="*/ 2147483647 w 192"/>
                  <a:gd name="T19" fmla="*/ 2147483647 h 192"/>
                  <a:gd name="T20" fmla="*/ 2147483647 w 192"/>
                  <a:gd name="T21" fmla="*/ 2147483647 h 192"/>
                  <a:gd name="T22" fmla="*/ 0 w 192"/>
                  <a:gd name="T23" fmla="*/ 2147483647 h 192"/>
                  <a:gd name="T24" fmla="*/ 0 w 192"/>
                  <a:gd name="T25" fmla="*/ 2147483647 h 192"/>
                  <a:gd name="T26" fmla="*/ 2147483647 w 192"/>
                  <a:gd name="T27" fmla="*/ 2147483647 h 192"/>
                  <a:gd name="T28" fmla="*/ 2147483647 w 192"/>
                  <a:gd name="T29" fmla="*/ 2147483647 h 192"/>
                  <a:gd name="T30" fmla="*/ 2147483647 w 192"/>
                  <a:gd name="T31" fmla="*/ 2147483647 h 192"/>
                  <a:gd name="T32" fmla="*/ 2147483647 w 192"/>
                  <a:gd name="T33" fmla="*/ 2147483647 h 192"/>
                  <a:gd name="T34" fmla="*/ 2147483647 w 192"/>
                  <a:gd name="T35" fmla="*/ 2147483647 h 192"/>
                  <a:gd name="T36" fmla="*/ 2147483647 w 192"/>
                  <a:gd name="T37" fmla="*/ 2147483647 h 192"/>
                  <a:gd name="T38" fmla="*/ 2147483647 w 192"/>
                  <a:gd name="T39" fmla="*/ 2147483647 h 192"/>
                  <a:gd name="T40" fmla="*/ 2147483647 w 192"/>
                  <a:gd name="T41" fmla="*/ 2147483647 h 192"/>
                  <a:gd name="T42" fmla="*/ 2147483647 w 192"/>
                  <a:gd name="T43" fmla="*/ 2147483647 h 192"/>
                  <a:gd name="T44" fmla="*/ 2147483647 w 192"/>
                  <a:gd name="T45" fmla="*/ 2147483647 h 1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2" h="192">
                    <a:moveTo>
                      <a:pt x="168" y="120"/>
                    </a:moveTo>
                    <a:lnTo>
                      <a:pt x="132" y="90"/>
                    </a:lnTo>
                    <a:lnTo>
                      <a:pt x="132" y="66"/>
                    </a:lnTo>
                    <a:lnTo>
                      <a:pt x="138" y="42"/>
                    </a:lnTo>
                    <a:lnTo>
                      <a:pt x="114" y="6"/>
                    </a:lnTo>
                    <a:lnTo>
                      <a:pt x="102" y="0"/>
                    </a:lnTo>
                    <a:lnTo>
                      <a:pt x="72" y="6"/>
                    </a:lnTo>
                    <a:lnTo>
                      <a:pt x="66" y="6"/>
                    </a:lnTo>
                    <a:lnTo>
                      <a:pt x="66" y="12"/>
                    </a:lnTo>
                    <a:lnTo>
                      <a:pt x="54" y="30"/>
                    </a:lnTo>
                    <a:lnTo>
                      <a:pt x="42" y="72"/>
                    </a:lnTo>
                    <a:lnTo>
                      <a:pt x="0" y="96"/>
                    </a:lnTo>
                    <a:lnTo>
                      <a:pt x="0" y="120"/>
                    </a:lnTo>
                    <a:lnTo>
                      <a:pt x="24" y="126"/>
                    </a:lnTo>
                    <a:lnTo>
                      <a:pt x="84" y="156"/>
                    </a:lnTo>
                    <a:lnTo>
                      <a:pt x="102" y="174"/>
                    </a:lnTo>
                    <a:lnTo>
                      <a:pt x="150" y="180"/>
                    </a:lnTo>
                    <a:lnTo>
                      <a:pt x="168" y="192"/>
                    </a:lnTo>
                    <a:lnTo>
                      <a:pt x="186" y="192"/>
                    </a:lnTo>
                    <a:lnTo>
                      <a:pt x="180" y="180"/>
                    </a:lnTo>
                    <a:lnTo>
                      <a:pt x="192" y="174"/>
                    </a:lnTo>
                    <a:lnTo>
                      <a:pt x="180" y="150"/>
                    </a:lnTo>
                    <a:lnTo>
                      <a:pt x="168" y="12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5605463" y="3589338"/>
                <a:ext cx="469900" cy="427037"/>
              </a:xfrm>
              <a:custGeom>
                <a:avLst/>
                <a:gdLst>
                  <a:gd name="T0" fmla="*/ 2147483647 w 60"/>
                  <a:gd name="T1" fmla="*/ 2147483647 h 55"/>
                  <a:gd name="T2" fmla="*/ 2147483647 w 60"/>
                  <a:gd name="T3" fmla="*/ 2147483647 h 55"/>
                  <a:gd name="T4" fmla="*/ 2147483647 w 60"/>
                  <a:gd name="T5" fmla="*/ 2147483647 h 55"/>
                  <a:gd name="T6" fmla="*/ 2147483647 w 60"/>
                  <a:gd name="T7" fmla="*/ 2147483647 h 55"/>
                  <a:gd name="T8" fmla="*/ 2147483647 w 60"/>
                  <a:gd name="T9" fmla="*/ 2147483647 h 55"/>
                  <a:gd name="T10" fmla="*/ 2147483647 w 60"/>
                  <a:gd name="T11" fmla="*/ 2147483647 h 55"/>
                  <a:gd name="T12" fmla="*/ 2147483647 w 60"/>
                  <a:gd name="T13" fmla="*/ 2147483647 h 55"/>
                  <a:gd name="T14" fmla="*/ 2147483647 w 60"/>
                  <a:gd name="T15" fmla="*/ 2147483647 h 55"/>
                  <a:gd name="T16" fmla="*/ 2147483647 w 60"/>
                  <a:gd name="T17" fmla="*/ 2147483647 h 55"/>
                  <a:gd name="T18" fmla="*/ 2147483647 w 60"/>
                  <a:gd name="T19" fmla="*/ 2147483647 h 55"/>
                  <a:gd name="T20" fmla="*/ 2147483647 w 60"/>
                  <a:gd name="T21" fmla="*/ 2147483647 h 55"/>
                  <a:gd name="T22" fmla="*/ 2147483647 w 60"/>
                  <a:gd name="T23" fmla="*/ 2147483647 h 55"/>
                  <a:gd name="T24" fmla="*/ 2147483647 w 60"/>
                  <a:gd name="T25" fmla="*/ 2147483647 h 55"/>
                  <a:gd name="T26" fmla="*/ 2147483647 w 60"/>
                  <a:gd name="T27" fmla="*/ 2147483647 h 55"/>
                  <a:gd name="T28" fmla="*/ 2147483647 w 60"/>
                  <a:gd name="T29" fmla="*/ 2147483647 h 55"/>
                  <a:gd name="T30" fmla="*/ 2147483647 w 60"/>
                  <a:gd name="T31" fmla="*/ 2147483647 h 55"/>
                  <a:gd name="T32" fmla="*/ 2147483647 w 60"/>
                  <a:gd name="T33" fmla="*/ 2147483647 h 55"/>
                  <a:gd name="T34" fmla="*/ 2147483647 w 60"/>
                  <a:gd name="T35" fmla="*/ 2147483647 h 55"/>
                  <a:gd name="T36" fmla="*/ 2147483647 w 60"/>
                  <a:gd name="T37" fmla="*/ 2147483647 h 55"/>
                  <a:gd name="T38" fmla="*/ 2147483647 w 60"/>
                  <a:gd name="T39" fmla="*/ 2147483647 h 55"/>
                  <a:gd name="T40" fmla="*/ 2147483647 w 60"/>
                  <a:gd name="T41" fmla="*/ 0 h 55"/>
                  <a:gd name="T42" fmla="*/ 2147483647 w 60"/>
                  <a:gd name="T43" fmla="*/ 2147483647 h 55"/>
                  <a:gd name="T44" fmla="*/ 2147483647 w 60"/>
                  <a:gd name="T45" fmla="*/ 2147483647 h 55"/>
                  <a:gd name="T46" fmla="*/ 0 w 60"/>
                  <a:gd name="T47" fmla="*/ 0 h 55"/>
                  <a:gd name="T48" fmla="*/ 0 w 60"/>
                  <a:gd name="T49" fmla="*/ 0 h 55"/>
                  <a:gd name="T50" fmla="*/ 0 w 60"/>
                  <a:gd name="T51" fmla="*/ 2147483647 h 55"/>
                  <a:gd name="T52" fmla="*/ 2147483647 w 60"/>
                  <a:gd name="T53" fmla="*/ 2147483647 h 55"/>
                  <a:gd name="T54" fmla="*/ 2147483647 w 60"/>
                  <a:gd name="T55" fmla="*/ 2147483647 h 55"/>
                  <a:gd name="T56" fmla="*/ 2147483647 w 60"/>
                  <a:gd name="T57" fmla="*/ 2147483647 h 55"/>
                  <a:gd name="T58" fmla="*/ 2147483647 w 60"/>
                  <a:gd name="T59" fmla="*/ 2147483647 h 55"/>
                  <a:gd name="T60" fmla="*/ 2147483647 w 60"/>
                  <a:gd name="T61" fmla="*/ 2147483647 h 55"/>
                  <a:gd name="T62" fmla="*/ 2147483647 w 60"/>
                  <a:gd name="T63" fmla="*/ 2147483647 h 55"/>
                  <a:gd name="T64" fmla="*/ 2147483647 w 60"/>
                  <a:gd name="T65" fmla="*/ 2147483647 h 55"/>
                  <a:gd name="T66" fmla="*/ 2147483647 w 60"/>
                  <a:gd name="T67" fmla="*/ 2147483647 h 55"/>
                  <a:gd name="T68" fmla="*/ 2147483647 w 60"/>
                  <a:gd name="T69" fmla="*/ 2147483647 h 55"/>
                  <a:gd name="T70" fmla="*/ 2147483647 w 60"/>
                  <a:gd name="T71" fmla="*/ 2147483647 h 55"/>
                  <a:gd name="T72" fmla="*/ 2147483647 w 60"/>
                  <a:gd name="T73" fmla="*/ 2147483647 h 55"/>
                  <a:gd name="T74" fmla="*/ 2147483647 w 60"/>
                  <a:gd name="T75" fmla="*/ 2147483647 h 55"/>
                  <a:gd name="T76" fmla="*/ 2147483647 w 60"/>
                  <a:gd name="T77" fmla="*/ 2147483647 h 55"/>
                  <a:gd name="T78" fmla="*/ 2147483647 w 60"/>
                  <a:gd name="T79" fmla="*/ 2147483647 h 55"/>
                  <a:gd name="T80" fmla="*/ 2147483647 w 60"/>
                  <a:gd name="T81" fmla="*/ 2147483647 h 55"/>
                  <a:gd name="T82" fmla="*/ 2147483647 w 60"/>
                  <a:gd name="T83" fmla="*/ 2147483647 h 55"/>
                  <a:gd name="T84" fmla="*/ 2147483647 w 60"/>
                  <a:gd name="T85" fmla="*/ 2147483647 h 55"/>
                  <a:gd name="T86" fmla="*/ 2147483647 w 60"/>
                  <a:gd name="T87" fmla="*/ 2147483647 h 55"/>
                  <a:gd name="T88" fmla="*/ 2147483647 w 60"/>
                  <a:gd name="T89" fmla="*/ 2147483647 h 55"/>
                  <a:gd name="T90" fmla="*/ 2147483647 w 60"/>
                  <a:gd name="T91" fmla="*/ 2147483647 h 55"/>
                  <a:gd name="T92" fmla="*/ 2147483647 w 60"/>
                  <a:gd name="T93" fmla="*/ 2147483647 h 55"/>
                  <a:gd name="T94" fmla="*/ 2147483647 w 60"/>
                  <a:gd name="T95" fmla="*/ 2147483647 h 55"/>
                  <a:gd name="T96" fmla="*/ 2147483647 w 60"/>
                  <a:gd name="T97" fmla="*/ 2147483647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" h="55">
                    <a:moveTo>
                      <a:pt x="53" y="38"/>
                    </a:moveTo>
                    <a:cubicBezTo>
                      <a:pt x="53" y="38"/>
                      <a:pt x="53" y="38"/>
                      <a:pt x="53" y="38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6"/>
                      <a:pt x="0" y="7"/>
                    </a:cubicBezTo>
                    <a:cubicBezTo>
                      <a:pt x="0" y="7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3" y="38"/>
                      <a:pt x="53" y="38"/>
                      <a:pt x="53" y="38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299"/>
              <p:cNvSpPr>
                <a:spLocks/>
              </p:cNvSpPr>
              <p:nvPr/>
            </p:nvSpPr>
            <p:spPr bwMode="auto">
              <a:xfrm>
                <a:off x="5013325" y="2963863"/>
                <a:ext cx="158750" cy="107950"/>
              </a:xfrm>
              <a:custGeom>
                <a:avLst/>
                <a:gdLst>
                  <a:gd name="T0" fmla="*/ 2147483647 w 20"/>
                  <a:gd name="T1" fmla="*/ 2147483647 h 14"/>
                  <a:gd name="T2" fmla="*/ 2147483647 w 20"/>
                  <a:gd name="T3" fmla="*/ 2147483647 h 14"/>
                  <a:gd name="T4" fmla="*/ 2147483647 w 20"/>
                  <a:gd name="T5" fmla="*/ 0 h 14"/>
                  <a:gd name="T6" fmla="*/ 2147483647 w 20"/>
                  <a:gd name="T7" fmla="*/ 2147483647 h 14"/>
                  <a:gd name="T8" fmla="*/ 2147483647 w 20"/>
                  <a:gd name="T9" fmla="*/ 0 h 14"/>
                  <a:gd name="T10" fmla="*/ 2147483647 w 20"/>
                  <a:gd name="T11" fmla="*/ 0 h 14"/>
                  <a:gd name="T12" fmla="*/ 2147483647 w 20"/>
                  <a:gd name="T13" fmla="*/ 2147483647 h 14"/>
                  <a:gd name="T14" fmla="*/ 2147483647 w 20"/>
                  <a:gd name="T15" fmla="*/ 2147483647 h 14"/>
                  <a:gd name="T16" fmla="*/ 0 w 20"/>
                  <a:gd name="T17" fmla="*/ 2147483647 h 14"/>
                  <a:gd name="T18" fmla="*/ 2147483647 w 20"/>
                  <a:gd name="T19" fmla="*/ 2147483647 h 14"/>
                  <a:gd name="T20" fmla="*/ 2147483647 w 20"/>
                  <a:gd name="T21" fmla="*/ 2147483647 h 14"/>
                  <a:gd name="T22" fmla="*/ 2147483647 w 20"/>
                  <a:gd name="T23" fmla="*/ 2147483647 h 14"/>
                  <a:gd name="T24" fmla="*/ 2147483647 w 20"/>
                  <a:gd name="T25" fmla="*/ 2147483647 h 14"/>
                  <a:gd name="T26" fmla="*/ 2147483647 w 20"/>
                  <a:gd name="T27" fmla="*/ 2147483647 h 14"/>
                  <a:gd name="T28" fmla="*/ 2147483647 w 20"/>
                  <a:gd name="T29" fmla="*/ 2147483647 h 14"/>
                  <a:gd name="T30" fmla="*/ 2147483647 w 20"/>
                  <a:gd name="T31" fmla="*/ 2147483647 h 14"/>
                  <a:gd name="T32" fmla="*/ 2147483647 w 20"/>
                  <a:gd name="T33" fmla="*/ 2147483647 h 14"/>
                  <a:gd name="T34" fmla="*/ 2147483647 w 20"/>
                  <a:gd name="T35" fmla="*/ 2147483647 h 14"/>
                  <a:gd name="T36" fmla="*/ 2147483647 w 20"/>
                  <a:gd name="T37" fmla="*/ 2147483647 h 14"/>
                  <a:gd name="T38" fmla="*/ 2147483647 w 20"/>
                  <a:gd name="T39" fmla="*/ 2147483647 h 14"/>
                  <a:gd name="T40" fmla="*/ 2147483647 w 20"/>
                  <a:gd name="T41" fmla="*/ 2147483647 h 14"/>
                  <a:gd name="T42" fmla="*/ 2147483647 w 20"/>
                  <a:gd name="T43" fmla="*/ 2147483647 h 14"/>
                  <a:gd name="T44" fmla="*/ 2147483647 w 20"/>
                  <a:gd name="T45" fmla="*/ 2147483647 h 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0" h="14">
                    <a:moveTo>
                      <a:pt x="19" y="4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5" y="12"/>
                      <a:pt x="16" y="12"/>
                    </a:cubicBezTo>
                    <a:cubicBezTo>
                      <a:pt x="17" y="12"/>
                      <a:pt x="16" y="9"/>
                      <a:pt x="16" y="9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300"/>
              <p:cNvSpPr>
                <a:spLocks/>
              </p:cNvSpPr>
              <p:nvPr/>
            </p:nvSpPr>
            <p:spPr bwMode="auto">
              <a:xfrm>
                <a:off x="5083175" y="2814638"/>
                <a:ext cx="119063" cy="101600"/>
              </a:xfrm>
              <a:custGeom>
                <a:avLst/>
                <a:gdLst>
                  <a:gd name="T0" fmla="*/ 2147483647 w 90"/>
                  <a:gd name="T1" fmla="*/ 2147483647 h 78"/>
                  <a:gd name="T2" fmla="*/ 2147483647 w 90"/>
                  <a:gd name="T3" fmla="*/ 2147483647 h 78"/>
                  <a:gd name="T4" fmla="*/ 2147483647 w 90"/>
                  <a:gd name="T5" fmla="*/ 2147483647 h 78"/>
                  <a:gd name="T6" fmla="*/ 2147483647 w 90"/>
                  <a:gd name="T7" fmla="*/ 2147483647 h 78"/>
                  <a:gd name="T8" fmla="*/ 2147483647 w 90"/>
                  <a:gd name="T9" fmla="*/ 2147483647 h 78"/>
                  <a:gd name="T10" fmla="*/ 2147483647 w 90"/>
                  <a:gd name="T11" fmla="*/ 0 h 78"/>
                  <a:gd name="T12" fmla="*/ 2147483647 w 90"/>
                  <a:gd name="T13" fmla="*/ 0 h 78"/>
                  <a:gd name="T14" fmla="*/ 2147483647 w 90"/>
                  <a:gd name="T15" fmla="*/ 0 h 78"/>
                  <a:gd name="T16" fmla="*/ 0 w 90"/>
                  <a:gd name="T17" fmla="*/ 2147483647 h 78"/>
                  <a:gd name="T18" fmla="*/ 0 w 90"/>
                  <a:gd name="T19" fmla="*/ 2147483647 h 78"/>
                  <a:gd name="T20" fmla="*/ 2147483647 w 90"/>
                  <a:gd name="T21" fmla="*/ 2147483647 h 78"/>
                  <a:gd name="T22" fmla="*/ 2147483647 w 90"/>
                  <a:gd name="T23" fmla="*/ 2147483647 h 78"/>
                  <a:gd name="T24" fmla="*/ 2147483647 w 90"/>
                  <a:gd name="T25" fmla="*/ 2147483647 h 78"/>
                  <a:gd name="T26" fmla="*/ 2147483647 w 90"/>
                  <a:gd name="T27" fmla="*/ 2147483647 h 78"/>
                  <a:gd name="T28" fmla="*/ 2147483647 w 90"/>
                  <a:gd name="T29" fmla="*/ 2147483647 h 78"/>
                  <a:gd name="T30" fmla="*/ 2147483647 w 90"/>
                  <a:gd name="T31" fmla="*/ 2147483647 h 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0" h="78">
                    <a:moveTo>
                      <a:pt x="54" y="66"/>
                    </a:moveTo>
                    <a:lnTo>
                      <a:pt x="78" y="78"/>
                    </a:lnTo>
                    <a:lnTo>
                      <a:pt x="84" y="42"/>
                    </a:lnTo>
                    <a:lnTo>
                      <a:pt x="84" y="30"/>
                    </a:lnTo>
                    <a:lnTo>
                      <a:pt x="90" y="6"/>
                    </a:lnTo>
                    <a:lnTo>
                      <a:pt x="84" y="0"/>
                    </a:lnTo>
                    <a:lnTo>
                      <a:pt x="72" y="0"/>
                    </a:lnTo>
                    <a:lnTo>
                      <a:pt x="36" y="0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6" y="42"/>
                    </a:lnTo>
                    <a:lnTo>
                      <a:pt x="12" y="48"/>
                    </a:lnTo>
                    <a:lnTo>
                      <a:pt x="18" y="54"/>
                    </a:lnTo>
                    <a:lnTo>
                      <a:pt x="12" y="60"/>
                    </a:lnTo>
                    <a:lnTo>
                      <a:pt x="36" y="54"/>
                    </a:lnTo>
                    <a:lnTo>
                      <a:pt x="54" y="6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301"/>
              <p:cNvSpPr>
                <a:spLocks/>
              </p:cNvSpPr>
              <p:nvPr/>
            </p:nvSpPr>
            <p:spPr bwMode="auto">
              <a:xfrm>
                <a:off x="5078413" y="2971800"/>
                <a:ext cx="233362" cy="211138"/>
              </a:xfrm>
              <a:custGeom>
                <a:avLst/>
                <a:gdLst>
                  <a:gd name="T0" fmla="*/ 2147483647 w 30"/>
                  <a:gd name="T1" fmla="*/ 2147483647 h 27"/>
                  <a:gd name="T2" fmla="*/ 2147483647 w 30"/>
                  <a:gd name="T3" fmla="*/ 2147483647 h 27"/>
                  <a:gd name="T4" fmla="*/ 2147483647 w 30"/>
                  <a:gd name="T5" fmla="*/ 2147483647 h 27"/>
                  <a:gd name="T6" fmla="*/ 2147483647 w 30"/>
                  <a:gd name="T7" fmla="*/ 2147483647 h 27"/>
                  <a:gd name="T8" fmla="*/ 2147483647 w 30"/>
                  <a:gd name="T9" fmla="*/ 0 h 27"/>
                  <a:gd name="T10" fmla="*/ 2147483647 w 30"/>
                  <a:gd name="T11" fmla="*/ 2147483647 h 27"/>
                  <a:gd name="T12" fmla="*/ 2147483647 w 30"/>
                  <a:gd name="T13" fmla="*/ 2147483647 h 27"/>
                  <a:gd name="T14" fmla="*/ 2147483647 w 30"/>
                  <a:gd name="T15" fmla="*/ 2147483647 h 27"/>
                  <a:gd name="T16" fmla="*/ 2147483647 w 30"/>
                  <a:gd name="T17" fmla="*/ 2147483647 h 27"/>
                  <a:gd name="T18" fmla="*/ 2147483647 w 30"/>
                  <a:gd name="T19" fmla="*/ 2147483647 h 27"/>
                  <a:gd name="T20" fmla="*/ 2147483647 w 30"/>
                  <a:gd name="T21" fmla="*/ 2147483647 h 27"/>
                  <a:gd name="T22" fmla="*/ 2147483647 w 30"/>
                  <a:gd name="T23" fmla="*/ 2147483647 h 27"/>
                  <a:gd name="T24" fmla="*/ 2147483647 w 30"/>
                  <a:gd name="T25" fmla="*/ 2147483647 h 27"/>
                  <a:gd name="T26" fmla="*/ 2147483647 w 30"/>
                  <a:gd name="T27" fmla="*/ 2147483647 h 27"/>
                  <a:gd name="T28" fmla="*/ 2147483647 w 30"/>
                  <a:gd name="T29" fmla="*/ 2147483647 h 27"/>
                  <a:gd name="T30" fmla="*/ 2147483647 w 30"/>
                  <a:gd name="T31" fmla="*/ 2147483647 h 27"/>
                  <a:gd name="T32" fmla="*/ 0 w 30"/>
                  <a:gd name="T33" fmla="*/ 2147483647 h 27"/>
                  <a:gd name="T34" fmla="*/ 2147483647 w 30"/>
                  <a:gd name="T35" fmla="*/ 2147483647 h 27"/>
                  <a:gd name="T36" fmla="*/ 2147483647 w 30"/>
                  <a:gd name="T37" fmla="*/ 2147483647 h 27"/>
                  <a:gd name="T38" fmla="*/ 2147483647 w 30"/>
                  <a:gd name="T39" fmla="*/ 2147483647 h 27"/>
                  <a:gd name="T40" fmla="*/ 2147483647 w 30"/>
                  <a:gd name="T41" fmla="*/ 2147483647 h 27"/>
                  <a:gd name="T42" fmla="*/ 2147483647 w 30"/>
                  <a:gd name="T43" fmla="*/ 2147483647 h 27"/>
                  <a:gd name="T44" fmla="*/ 2147483647 w 30"/>
                  <a:gd name="T45" fmla="*/ 2147483647 h 27"/>
                  <a:gd name="T46" fmla="*/ 2147483647 w 30"/>
                  <a:gd name="T47" fmla="*/ 2147483647 h 27"/>
                  <a:gd name="T48" fmla="*/ 2147483647 w 30"/>
                  <a:gd name="T49" fmla="*/ 2147483647 h 27"/>
                  <a:gd name="T50" fmla="*/ 2147483647 w 30"/>
                  <a:gd name="T51" fmla="*/ 2147483647 h 27"/>
                  <a:gd name="T52" fmla="*/ 2147483647 w 30"/>
                  <a:gd name="T53" fmla="*/ 2147483647 h 27"/>
                  <a:gd name="T54" fmla="*/ 2147483647 w 30"/>
                  <a:gd name="T55" fmla="*/ 2147483647 h 27"/>
                  <a:gd name="T56" fmla="*/ 2147483647 w 30"/>
                  <a:gd name="T57" fmla="*/ 2147483647 h 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0" h="27">
                    <a:moveTo>
                      <a:pt x="30" y="14"/>
                    </a:moveTo>
                    <a:cubicBezTo>
                      <a:pt x="27" y="11"/>
                      <a:pt x="27" y="11"/>
                      <a:pt x="27" y="1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11"/>
                      <a:pt x="8" y="11"/>
                    </a:cubicBezTo>
                    <a:cubicBezTo>
                      <a:pt x="7" y="11"/>
                      <a:pt x="5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9" y="16"/>
                      <a:pt x="29" y="16"/>
                      <a:pt x="29" y="16"/>
                    </a:cubicBezTo>
                    <a:lnTo>
                      <a:pt x="30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302"/>
              <p:cNvSpPr>
                <a:spLocks/>
              </p:cNvSpPr>
              <p:nvPr/>
            </p:nvSpPr>
            <p:spPr bwMode="auto">
              <a:xfrm>
                <a:off x="5021263" y="2886075"/>
                <a:ext cx="190500" cy="107950"/>
              </a:xfrm>
              <a:custGeom>
                <a:avLst/>
                <a:gdLst>
                  <a:gd name="T0" fmla="*/ 2147483647 w 24"/>
                  <a:gd name="T1" fmla="*/ 2147483647 h 14"/>
                  <a:gd name="T2" fmla="*/ 2147483647 w 24"/>
                  <a:gd name="T3" fmla="*/ 2147483647 h 14"/>
                  <a:gd name="T4" fmla="*/ 2147483647 w 24"/>
                  <a:gd name="T5" fmla="*/ 2147483647 h 14"/>
                  <a:gd name="T6" fmla="*/ 2147483647 w 24"/>
                  <a:gd name="T7" fmla="*/ 2147483647 h 14"/>
                  <a:gd name="T8" fmla="*/ 2147483647 w 24"/>
                  <a:gd name="T9" fmla="*/ 2147483647 h 14"/>
                  <a:gd name="T10" fmla="*/ 2147483647 w 24"/>
                  <a:gd name="T11" fmla="*/ 2147483647 h 14"/>
                  <a:gd name="T12" fmla="*/ 2147483647 w 24"/>
                  <a:gd name="T13" fmla="*/ 2147483647 h 14"/>
                  <a:gd name="T14" fmla="*/ 2147483647 w 24"/>
                  <a:gd name="T15" fmla="*/ 2147483647 h 14"/>
                  <a:gd name="T16" fmla="*/ 2147483647 w 24"/>
                  <a:gd name="T17" fmla="*/ 2147483647 h 14"/>
                  <a:gd name="T18" fmla="*/ 2147483647 w 24"/>
                  <a:gd name="T19" fmla="*/ 2147483647 h 14"/>
                  <a:gd name="T20" fmla="*/ 2147483647 w 24"/>
                  <a:gd name="T21" fmla="*/ 2147483647 h 14"/>
                  <a:gd name="T22" fmla="*/ 2147483647 w 24"/>
                  <a:gd name="T23" fmla="*/ 0 h 14"/>
                  <a:gd name="T24" fmla="*/ 2147483647 w 24"/>
                  <a:gd name="T25" fmla="*/ 2147483647 h 14"/>
                  <a:gd name="T26" fmla="*/ 2147483647 w 24"/>
                  <a:gd name="T27" fmla="*/ 2147483647 h 14"/>
                  <a:gd name="T28" fmla="*/ 2147483647 w 24"/>
                  <a:gd name="T29" fmla="*/ 2147483647 h 14"/>
                  <a:gd name="T30" fmla="*/ 2147483647 w 24"/>
                  <a:gd name="T31" fmla="*/ 2147483647 h 14"/>
                  <a:gd name="T32" fmla="*/ 2147483647 w 24"/>
                  <a:gd name="T33" fmla="*/ 2147483647 h 14"/>
                  <a:gd name="T34" fmla="*/ 2147483647 w 24"/>
                  <a:gd name="T35" fmla="*/ 2147483647 h 14"/>
                  <a:gd name="T36" fmla="*/ 0 w 24"/>
                  <a:gd name="T37" fmla="*/ 2147483647 h 14"/>
                  <a:gd name="T38" fmla="*/ 2147483647 w 24"/>
                  <a:gd name="T39" fmla="*/ 2147483647 h 14"/>
                  <a:gd name="T40" fmla="*/ 2147483647 w 24"/>
                  <a:gd name="T41" fmla="*/ 2147483647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4" h="14">
                    <a:moveTo>
                      <a:pt x="8" y="10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" y="7"/>
                      <a:pt x="1" y="8"/>
                    </a:cubicBezTo>
                    <a:cubicBezTo>
                      <a:pt x="1" y="8"/>
                      <a:pt x="0" y="10"/>
                      <a:pt x="0" y="11"/>
                    </a:cubicBezTo>
                    <a:cubicBezTo>
                      <a:pt x="4" y="10"/>
                      <a:pt x="4" y="10"/>
                      <a:pt x="4" y="10"/>
                    </a:cubicBezTo>
                    <a:lnTo>
                      <a:pt x="8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303"/>
              <p:cNvSpPr>
                <a:spLocks/>
              </p:cNvSpPr>
              <p:nvPr/>
            </p:nvSpPr>
            <p:spPr bwMode="auto">
              <a:xfrm>
                <a:off x="4119563" y="4337050"/>
                <a:ext cx="188912" cy="141288"/>
              </a:xfrm>
              <a:custGeom>
                <a:avLst/>
                <a:gdLst>
                  <a:gd name="T0" fmla="*/ 2147483647 w 24"/>
                  <a:gd name="T1" fmla="*/ 2147483647 h 18"/>
                  <a:gd name="T2" fmla="*/ 2147483647 w 24"/>
                  <a:gd name="T3" fmla="*/ 2147483647 h 18"/>
                  <a:gd name="T4" fmla="*/ 2147483647 w 24"/>
                  <a:gd name="T5" fmla="*/ 2147483647 h 18"/>
                  <a:gd name="T6" fmla="*/ 2147483647 w 24"/>
                  <a:gd name="T7" fmla="*/ 2147483647 h 18"/>
                  <a:gd name="T8" fmla="*/ 2147483647 w 24"/>
                  <a:gd name="T9" fmla="*/ 2147483647 h 18"/>
                  <a:gd name="T10" fmla="*/ 2147483647 w 24"/>
                  <a:gd name="T11" fmla="*/ 2147483647 h 18"/>
                  <a:gd name="T12" fmla="*/ 2147483647 w 24"/>
                  <a:gd name="T13" fmla="*/ 2147483647 h 18"/>
                  <a:gd name="T14" fmla="*/ 2147483647 w 24"/>
                  <a:gd name="T15" fmla="*/ 2147483647 h 18"/>
                  <a:gd name="T16" fmla="*/ 2147483647 w 24"/>
                  <a:gd name="T17" fmla="*/ 2147483647 h 18"/>
                  <a:gd name="T18" fmla="*/ 2147483647 w 24"/>
                  <a:gd name="T19" fmla="*/ 2147483647 h 18"/>
                  <a:gd name="T20" fmla="*/ 2147483647 w 24"/>
                  <a:gd name="T21" fmla="*/ 2147483647 h 18"/>
                  <a:gd name="T22" fmla="*/ 2147483647 w 24"/>
                  <a:gd name="T23" fmla="*/ 2147483647 h 18"/>
                  <a:gd name="T24" fmla="*/ 2147483647 w 24"/>
                  <a:gd name="T25" fmla="*/ 2147483647 h 18"/>
                  <a:gd name="T26" fmla="*/ 2147483647 w 24"/>
                  <a:gd name="T27" fmla="*/ 2147483647 h 18"/>
                  <a:gd name="T28" fmla="*/ 2147483647 w 24"/>
                  <a:gd name="T29" fmla="*/ 2147483647 h 18"/>
                  <a:gd name="T30" fmla="*/ 2147483647 w 24"/>
                  <a:gd name="T31" fmla="*/ 2147483647 h 18"/>
                  <a:gd name="T32" fmla="*/ 2147483647 w 24"/>
                  <a:gd name="T33" fmla="*/ 0 h 18"/>
                  <a:gd name="T34" fmla="*/ 2147483647 w 24"/>
                  <a:gd name="T35" fmla="*/ 0 h 18"/>
                  <a:gd name="T36" fmla="*/ 2147483647 w 24"/>
                  <a:gd name="T37" fmla="*/ 2147483647 h 18"/>
                  <a:gd name="T38" fmla="*/ 2147483647 w 24"/>
                  <a:gd name="T39" fmla="*/ 2147483647 h 18"/>
                  <a:gd name="T40" fmla="*/ 2147483647 w 24"/>
                  <a:gd name="T41" fmla="*/ 2147483647 h 18"/>
                  <a:gd name="T42" fmla="*/ 0 w 24"/>
                  <a:gd name="T43" fmla="*/ 2147483647 h 18"/>
                  <a:gd name="T44" fmla="*/ 2147483647 w 24"/>
                  <a:gd name="T45" fmla="*/ 2147483647 h 18"/>
                  <a:gd name="T46" fmla="*/ 2147483647 w 24"/>
                  <a:gd name="T47" fmla="*/ 2147483647 h 18"/>
                  <a:gd name="T48" fmla="*/ 2147483647 w 24"/>
                  <a:gd name="T49" fmla="*/ 2147483647 h 18"/>
                  <a:gd name="T50" fmla="*/ 2147483647 w 24"/>
                  <a:gd name="T51" fmla="*/ 2147483647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" h="18">
                    <a:moveTo>
                      <a:pt x="9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9" y="18"/>
                      <a:pt x="20" y="18"/>
                    </a:cubicBezTo>
                    <a:cubicBezTo>
                      <a:pt x="20" y="18"/>
                      <a:pt x="21" y="17"/>
                      <a:pt x="22" y="17"/>
                    </a:cubicBezTo>
                    <a:cubicBezTo>
                      <a:pt x="23" y="17"/>
                      <a:pt x="24" y="16"/>
                      <a:pt x="24" y="16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1"/>
                      <a:pt x="20" y="1"/>
                    </a:cubicBezTo>
                    <a:cubicBezTo>
                      <a:pt x="20" y="1"/>
                      <a:pt x="16" y="2"/>
                      <a:pt x="16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lnTo>
                      <a:pt x="9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304"/>
              <p:cNvSpPr>
                <a:spLocks/>
              </p:cNvSpPr>
              <p:nvPr/>
            </p:nvSpPr>
            <p:spPr bwMode="auto">
              <a:xfrm>
                <a:off x="4073525" y="4235450"/>
                <a:ext cx="147638" cy="111125"/>
              </a:xfrm>
              <a:custGeom>
                <a:avLst/>
                <a:gdLst>
                  <a:gd name="T0" fmla="*/ 2147483647 w 114"/>
                  <a:gd name="T1" fmla="*/ 2147483647 h 85"/>
                  <a:gd name="T2" fmla="*/ 2147483647 w 114"/>
                  <a:gd name="T3" fmla="*/ 2147483647 h 85"/>
                  <a:gd name="T4" fmla="*/ 2147483647 w 114"/>
                  <a:gd name="T5" fmla="*/ 2147483647 h 85"/>
                  <a:gd name="T6" fmla="*/ 2147483647 w 114"/>
                  <a:gd name="T7" fmla="*/ 2147483647 h 85"/>
                  <a:gd name="T8" fmla="*/ 2147483647 w 114"/>
                  <a:gd name="T9" fmla="*/ 2147483647 h 85"/>
                  <a:gd name="T10" fmla="*/ 2147483647 w 114"/>
                  <a:gd name="T11" fmla="*/ 2147483647 h 85"/>
                  <a:gd name="T12" fmla="*/ 2147483647 w 114"/>
                  <a:gd name="T13" fmla="*/ 2147483647 h 85"/>
                  <a:gd name="T14" fmla="*/ 2147483647 w 114"/>
                  <a:gd name="T15" fmla="*/ 2147483647 h 85"/>
                  <a:gd name="T16" fmla="*/ 2147483647 w 114"/>
                  <a:gd name="T17" fmla="*/ 2147483647 h 85"/>
                  <a:gd name="T18" fmla="*/ 2147483647 w 114"/>
                  <a:gd name="T19" fmla="*/ 2147483647 h 85"/>
                  <a:gd name="T20" fmla="*/ 2147483647 w 114"/>
                  <a:gd name="T21" fmla="*/ 2147483647 h 85"/>
                  <a:gd name="T22" fmla="*/ 2147483647 w 114"/>
                  <a:gd name="T23" fmla="*/ 0 h 85"/>
                  <a:gd name="T24" fmla="*/ 2147483647 w 114"/>
                  <a:gd name="T25" fmla="*/ 2147483647 h 85"/>
                  <a:gd name="T26" fmla="*/ 2147483647 w 114"/>
                  <a:gd name="T27" fmla="*/ 2147483647 h 85"/>
                  <a:gd name="T28" fmla="*/ 0 w 114"/>
                  <a:gd name="T29" fmla="*/ 2147483647 h 85"/>
                  <a:gd name="T30" fmla="*/ 2147483647 w 114"/>
                  <a:gd name="T31" fmla="*/ 2147483647 h 85"/>
                  <a:gd name="T32" fmla="*/ 2147483647 w 114"/>
                  <a:gd name="T33" fmla="*/ 2147483647 h 85"/>
                  <a:gd name="T34" fmla="*/ 2147483647 w 114"/>
                  <a:gd name="T35" fmla="*/ 2147483647 h 85"/>
                  <a:gd name="T36" fmla="*/ 2147483647 w 114"/>
                  <a:gd name="T37" fmla="*/ 2147483647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4" h="85">
                    <a:moveTo>
                      <a:pt x="54" y="79"/>
                    </a:moveTo>
                    <a:lnTo>
                      <a:pt x="66" y="79"/>
                    </a:lnTo>
                    <a:lnTo>
                      <a:pt x="78" y="79"/>
                    </a:lnTo>
                    <a:lnTo>
                      <a:pt x="108" y="85"/>
                    </a:lnTo>
                    <a:lnTo>
                      <a:pt x="114" y="85"/>
                    </a:lnTo>
                    <a:lnTo>
                      <a:pt x="102" y="61"/>
                    </a:lnTo>
                    <a:lnTo>
                      <a:pt x="96" y="43"/>
                    </a:lnTo>
                    <a:lnTo>
                      <a:pt x="96" y="36"/>
                    </a:lnTo>
                    <a:lnTo>
                      <a:pt x="84" y="30"/>
                    </a:lnTo>
                    <a:lnTo>
                      <a:pt x="72" y="18"/>
                    </a:lnTo>
                    <a:lnTo>
                      <a:pt x="42" y="0"/>
                    </a:lnTo>
                    <a:lnTo>
                      <a:pt x="30" y="6"/>
                    </a:lnTo>
                    <a:lnTo>
                      <a:pt x="12" y="6"/>
                    </a:lnTo>
                    <a:lnTo>
                      <a:pt x="0" y="43"/>
                    </a:lnTo>
                    <a:lnTo>
                      <a:pt x="12" y="85"/>
                    </a:lnTo>
                    <a:lnTo>
                      <a:pt x="18" y="85"/>
                    </a:lnTo>
                    <a:lnTo>
                      <a:pt x="24" y="85"/>
                    </a:lnTo>
                    <a:lnTo>
                      <a:pt x="5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305"/>
              <p:cNvSpPr>
                <a:spLocks/>
              </p:cNvSpPr>
              <p:nvPr/>
            </p:nvSpPr>
            <p:spPr bwMode="auto">
              <a:xfrm>
                <a:off x="4081463" y="3963988"/>
                <a:ext cx="298450" cy="319087"/>
              </a:xfrm>
              <a:custGeom>
                <a:avLst/>
                <a:gdLst>
                  <a:gd name="T0" fmla="*/ 2147483647 w 38"/>
                  <a:gd name="T1" fmla="*/ 2147483647 h 41"/>
                  <a:gd name="T2" fmla="*/ 2147483647 w 38"/>
                  <a:gd name="T3" fmla="*/ 2147483647 h 41"/>
                  <a:gd name="T4" fmla="*/ 2147483647 w 38"/>
                  <a:gd name="T5" fmla="*/ 2147483647 h 41"/>
                  <a:gd name="T6" fmla="*/ 2147483647 w 38"/>
                  <a:gd name="T7" fmla="*/ 2147483647 h 41"/>
                  <a:gd name="T8" fmla="*/ 2147483647 w 38"/>
                  <a:gd name="T9" fmla="*/ 2147483647 h 41"/>
                  <a:gd name="T10" fmla="*/ 2147483647 w 38"/>
                  <a:gd name="T11" fmla="*/ 2147483647 h 41"/>
                  <a:gd name="T12" fmla="*/ 2147483647 w 38"/>
                  <a:gd name="T13" fmla="*/ 2147483647 h 41"/>
                  <a:gd name="T14" fmla="*/ 2147483647 w 38"/>
                  <a:gd name="T15" fmla="*/ 2147483647 h 41"/>
                  <a:gd name="T16" fmla="*/ 2147483647 w 38"/>
                  <a:gd name="T17" fmla="*/ 2147483647 h 41"/>
                  <a:gd name="T18" fmla="*/ 2147483647 w 38"/>
                  <a:gd name="T19" fmla="*/ 2147483647 h 41"/>
                  <a:gd name="T20" fmla="*/ 2147483647 w 38"/>
                  <a:gd name="T21" fmla="*/ 2147483647 h 41"/>
                  <a:gd name="T22" fmla="*/ 2147483647 w 38"/>
                  <a:gd name="T23" fmla="*/ 2147483647 h 41"/>
                  <a:gd name="T24" fmla="*/ 2147483647 w 38"/>
                  <a:gd name="T25" fmla="*/ 2147483647 h 41"/>
                  <a:gd name="T26" fmla="*/ 2147483647 w 38"/>
                  <a:gd name="T27" fmla="*/ 0 h 41"/>
                  <a:gd name="T28" fmla="*/ 2147483647 w 38"/>
                  <a:gd name="T29" fmla="*/ 2147483647 h 41"/>
                  <a:gd name="T30" fmla="*/ 2147483647 w 38"/>
                  <a:gd name="T31" fmla="*/ 2147483647 h 41"/>
                  <a:gd name="T32" fmla="*/ 2147483647 w 38"/>
                  <a:gd name="T33" fmla="*/ 2147483647 h 41"/>
                  <a:gd name="T34" fmla="*/ 2147483647 w 38"/>
                  <a:gd name="T35" fmla="*/ 2147483647 h 41"/>
                  <a:gd name="T36" fmla="*/ 2147483647 w 38"/>
                  <a:gd name="T37" fmla="*/ 2147483647 h 41"/>
                  <a:gd name="T38" fmla="*/ 2147483647 w 38"/>
                  <a:gd name="T39" fmla="*/ 2147483647 h 41"/>
                  <a:gd name="T40" fmla="*/ 0 w 38"/>
                  <a:gd name="T41" fmla="*/ 2147483647 h 41"/>
                  <a:gd name="T42" fmla="*/ 2147483647 w 38"/>
                  <a:gd name="T43" fmla="*/ 2147483647 h 41"/>
                  <a:gd name="T44" fmla="*/ 2147483647 w 38"/>
                  <a:gd name="T45" fmla="*/ 2147483647 h 41"/>
                  <a:gd name="T46" fmla="*/ 2147483647 w 38"/>
                  <a:gd name="T47" fmla="*/ 2147483647 h 41"/>
                  <a:gd name="T48" fmla="*/ 2147483647 w 38"/>
                  <a:gd name="T49" fmla="*/ 2147483647 h 41"/>
                  <a:gd name="T50" fmla="*/ 2147483647 w 38"/>
                  <a:gd name="T51" fmla="*/ 2147483647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" h="41">
                    <a:moveTo>
                      <a:pt x="6" y="35"/>
                    </a:moveTo>
                    <a:cubicBezTo>
                      <a:pt x="11" y="38"/>
                      <a:pt x="11" y="38"/>
                      <a:pt x="11" y="38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20"/>
                      <a:pt x="13" y="20"/>
                    </a:cubicBezTo>
                    <a:cubicBezTo>
                      <a:pt x="13" y="20"/>
                      <a:pt x="5" y="19"/>
                      <a:pt x="1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4" y="36"/>
                      <a:pt x="4" y="36"/>
                      <a:pt x="4" y="36"/>
                    </a:cubicBezTo>
                    <a:lnTo>
                      <a:pt x="6" y="3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306"/>
              <p:cNvSpPr>
                <a:spLocks/>
              </p:cNvSpPr>
              <p:nvPr/>
            </p:nvSpPr>
            <p:spPr bwMode="auto">
              <a:xfrm>
                <a:off x="5108575" y="3830638"/>
                <a:ext cx="282575" cy="273050"/>
              </a:xfrm>
              <a:custGeom>
                <a:avLst/>
                <a:gdLst>
                  <a:gd name="T0" fmla="*/ 0 w 36"/>
                  <a:gd name="T1" fmla="*/ 2147483647 h 35"/>
                  <a:gd name="T2" fmla="*/ 2147483647 w 36"/>
                  <a:gd name="T3" fmla="*/ 2147483647 h 35"/>
                  <a:gd name="T4" fmla="*/ 2147483647 w 36"/>
                  <a:gd name="T5" fmla="*/ 2147483647 h 35"/>
                  <a:gd name="T6" fmla="*/ 2147483647 w 36"/>
                  <a:gd name="T7" fmla="*/ 2147483647 h 35"/>
                  <a:gd name="T8" fmla="*/ 2147483647 w 36"/>
                  <a:gd name="T9" fmla="*/ 2147483647 h 35"/>
                  <a:gd name="T10" fmla="*/ 2147483647 w 36"/>
                  <a:gd name="T11" fmla="*/ 2147483647 h 35"/>
                  <a:gd name="T12" fmla="*/ 2147483647 w 36"/>
                  <a:gd name="T13" fmla="*/ 2147483647 h 35"/>
                  <a:gd name="T14" fmla="*/ 2147483647 w 36"/>
                  <a:gd name="T15" fmla="*/ 2147483647 h 35"/>
                  <a:gd name="T16" fmla="*/ 2147483647 w 36"/>
                  <a:gd name="T17" fmla="*/ 2147483647 h 35"/>
                  <a:gd name="T18" fmla="*/ 2147483647 w 36"/>
                  <a:gd name="T19" fmla="*/ 2147483647 h 35"/>
                  <a:gd name="T20" fmla="*/ 2147483647 w 36"/>
                  <a:gd name="T21" fmla="*/ 2147483647 h 35"/>
                  <a:gd name="T22" fmla="*/ 2147483647 w 36"/>
                  <a:gd name="T23" fmla="*/ 2147483647 h 35"/>
                  <a:gd name="T24" fmla="*/ 2147483647 w 36"/>
                  <a:gd name="T25" fmla="*/ 2147483647 h 35"/>
                  <a:gd name="T26" fmla="*/ 2147483647 w 36"/>
                  <a:gd name="T27" fmla="*/ 2147483647 h 35"/>
                  <a:gd name="T28" fmla="*/ 2147483647 w 36"/>
                  <a:gd name="T29" fmla="*/ 2147483647 h 35"/>
                  <a:gd name="T30" fmla="*/ 2147483647 w 36"/>
                  <a:gd name="T31" fmla="*/ 2147483647 h 35"/>
                  <a:gd name="T32" fmla="*/ 2147483647 w 36"/>
                  <a:gd name="T33" fmla="*/ 2147483647 h 35"/>
                  <a:gd name="T34" fmla="*/ 2147483647 w 36"/>
                  <a:gd name="T35" fmla="*/ 2147483647 h 35"/>
                  <a:gd name="T36" fmla="*/ 2147483647 w 36"/>
                  <a:gd name="T37" fmla="*/ 2147483647 h 35"/>
                  <a:gd name="T38" fmla="*/ 2147483647 w 36"/>
                  <a:gd name="T39" fmla="*/ 2147483647 h 35"/>
                  <a:gd name="T40" fmla="*/ 2147483647 w 36"/>
                  <a:gd name="T41" fmla="*/ 0 h 35"/>
                  <a:gd name="T42" fmla="*/ 2147483647 w 36"/>
                  <a:gd name="T43" fmla="*/ 0 h 35"/>
                  <a:gd name="T44" fmla="*/ 2147483647 w 36"/>
                  <a:gd name="T45" fmla="*/ 2147483647 h 35"/>
                  <a:gd name="T46" fmla="*/ 0 w 36"/>
                  <a:gd name="T47" fmla="*/ 2147483647 h 3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6" h="35">
                    <a:moveTo>
                      <a:pt x="0" y="5"/>
                    </a:moveTo>
                    <a:cubicBezTo>
                      <a:pt x="0" y="5"/>
                      <a:pt x="1" y="7"/>
                      <a:pt x="1" y="8"/>
                    </a:cubicBezTo>
                    <a:cubicBezTo>
                      <a:pt x="1" y="8"/>
                      <a:pt x="2" y="10"/>
                      <a:pt x="2" y="10"/>
                    </a:cubicBezTo>
                    <a:cubicBezTo>
                      <a:pt x="2" y="10"/>
                      <a:pt x="1" y="35"/>
                      <a:pt x="2" y="35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7" y="35"/>
                      <a:pt x="29" y="35"/>
                      <a:pt x="29" y="35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307"/>
              <p:cNvSpPr>
                <a:spLocks/>
              </p:cNvSpPr>
              <p:nvPr/>
            </p:nvSpPr>
            <p:spPr bwMode="auto">
              <a:xfrm>
                <a:off x="4722813" y="3783013"/>
                <a:ext cx="409575" cy="388937"/>
              </a:xfrm>
              <a:custGeom>
                <a:avLst/>
                <a:gdLst>
                  <a:gd name="T0" fmla="*/ 2147483647 w 52"/>
                  <a:gd name="T1" fmla="*/ 2147483647 h 50"/>
                  <a:gd name="T2" fmla="*/ 2147483647 w 52"/>
                  <a:gd name="T3" fmla="*/ 2147483647 h 50"/>
                  <a:gd name="T4" fmla="*/ 2147483647 w 52"/>
                  <a:gd name="T5" fmla="*/ 2147483647 h 50"/>
                  <a:gd name="T6" fmla="*/ 0 w 52"/>
                  <a:gd name="T7" fmla="*/ 2147483647 h 50"/>
                  <a:gd name="T8" fmla="*/ 0 w 52"/>
                  <a:gd name="T9" fmla="*/ 2147483647 h 50"/>
                  <a:gd name="T10" fmla="*/ 2147483647 w 52"/>
                  <a:gd name="T11" fmla="*/ 2147483647 h 50"/>
                  <a:gd name="T12" fmla="*/ 2147483647 w 52"/>
                  <a:gd name="T13" fmla="*/ 2147483647 h 50"/>
                  <a:gd name="T14" fmla="*/ 2147483647 w 52"/>
                  <a:gd name="T15" fmla="*/ 2147483647 h 50"/>
                  <a:gd name="T16" fmla="*/ 2147483647 w 52"/>
                  <a:gd name="T17" fmla="*/ 2147483647 h 50"/>
                  <a:gd name="T18" fmla="*/ 2147483647 w 52"/>
                  <a:gd name="T19" fmla="*/ 2147483647 h 50"/>
                  <a:gd name="T20" fmla="*/ 2147483647 w 52"/>
                  <a:gd name="T21" fmla="*/ 2147483647 h 50"/>
                  <a:gd name="T22" fmla="*/ 2147483647 w 52"/>
                  <a:gd name="T23" fmla="*/ 2147483647 h 50"/>
                  <a:gd name="T24" fmla="*/ 2147483647 w 52"/>
                  <a:gd name="T25" fmla="*/ 2147483647 h 50"/>
                  <a:gd name="T26" fmla="*/ 2147483647 w 52"/>
                  <a:gd name="T27" fmla="*/ 2147483647 h 50"/>
                  <a:gd name="T28" fmla="*/ 2147483647 w 52"/>
                  <a:gd name="T29" fmla="*/ 2147483647 h 50"/>
                  <a:gd name="T30" fmla="*/ 2147483647 w 52"/>
                  <a:gd name="T31" fmla="*/ 2147483647 h 50"/>
                  <a:gd name="T32" fmla="*/ 2147483647 w 52"/>
                  <a:gd name="T33" fmla="*/ 2147483647 h 50"/>
                  <a:gd name="T34" fmla="*/ 2147483647 w 52"/>
                  <a:gd name="T35" fmla="*/ 2147483647 h 50"/>
                  <a:gd name="T36" fmla="*/ 2147483647 w 52"/>
                  <a:gd name="T37" fmla="*/ 2147483647 h 50"/>
                  <a:gd name="T38" fmla="*/ 2147483647 w 52"/>
                  <a:gd name="T39" fmla="*/ 2147483647 h 50"/>
                  <a:gd name="T40" fmla="*/ 2147483647 w 52"/>
                  <a:gd name="T41" fmla="*/ 2147483647 h 50"/>
                  <a:gd name="T42" fmla="*/ 2147483647 w 52"/>
                  <a:gd name="T43" fmla="*/ 2147483647 h 50"/>
                  <a:gd name="T44" fmla="*/ 2147483647 w 52"/>
                  <a:gd name="T45" fmla="*/ 2147483647 h 50"/>
                  <a:gd name="T46" fmla="*/ 2147483647 w 52"/>
                  <a:gd name="T47" fmla="*/ 2147483647 h 50"/>
                  <a:gd name="T48" fmla="*/ 2147483647 w 52"/>
                  <a:gd name="T49" fmla="*/ 2147483647 h 50"/>
                  <a:gd name="T50" fmla="*/ 2147483647 w 52"/>
                  <a:gd name="T51" fmla="*/ 2147483647 h 50"/>
                  <a:gd name="T52" fmla="*/ 2147483647 w 52"/>
                  <a:gd name="T53" fmla="*/ 2147483647 h 50"/>
                  <a:gd name="T54" fmla="*/ 2147483647 w 52"/>
                  <a:gd name="T55" fmla="*/ 2147483647 h 50"/>
                  <a:gd name="T56" fmla="*/ 2147483647 w 52"/>
                  <a:gd name="T57" fmla="*/ 2147483647 h 50"/>
                  <a:gd name="T58" fmla="*/ 2147483647 w 52"/>
                  <a:gd name="T59" fmla="*/ 2147483647 h 50"/>
                  <a:gd name="T60" fmla="*/ 2147483647 w 52"/>
                  <a:gd name="T61" fmla="*/ 2147483647 h 50"/>
                  <a:gd name="T62" fmla="*/ 2147483647 w 52"/>
                  <a:gd name="T63" fmla="*/ 2147483647 h 50"/>
                  <a:gd name="T64" fmla="*/ 2147483647 w 52"/>
                  <a:gd name="T65" fmla="*/ 2147483647 h 50"/>
                  <a:gd name="T66" fmla="*/ 2147483647 w 52"/>
                  <a:gd name="T67" fmla="*/ 0 h 50"/>
                  <a:gd name="T68" fmla="*/ 2147483647 w 52"/>
                  <a:gd name="T69" fmla="*/ 2147483647 h 50"/>
                  <a:gd name="T70" fmla="*/ 2147483647 w 52"/>
                  <a:gd name="T71" fmla="*/ 2147483647 h 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2" h="50">
                    <a:moveTo>
                      <a:pt x="4" y="6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0" y="41"/>
                      <a:pt x="51" y="16"/>
                      <a:pt x="51" y="16"/>
                    </a:cubicBezTo>
                    <a:cubicBezTo>
                      <a:pt x="51" y="16"/>
                      <a:pt x="50" y="14"/>
                      <a:pt x="50" y="14"/>
                    </a:cubicBezTo>
                    <a:cubicBezTo>
                      <a:pt x="50" y="13"/>
                      <a:pt x="49" y="11"/>
                      <a:pt x="49" y="11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2"/>
                      <a:pt x="8" y="2"/>
                      <a:pt x="8" y="2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308"/>
              <p:cNvSpPr>
                <a:spLocks/>
              </p:cNvSpPr>
              <p:nvPr/>
            </p:nvSpPr>
            <p:spPr bwMode="auto">
              <a:xfrm>
                <a:off x="4683125" y="3667125"/>
                <a:ext cx="103188" cy="193675"/>
              </a:xfrm>
              <a:custGeom>
                <a:avLst/>
                <a:gdLst>
                  <a:gd name="T0" fmla="*/ 2147483647 w 78"/>
                  <a:gd name="T1" fmla="*/ 2147483647 h 150"/>
                  <a:gd name="T2" fmla="*/ 2147483647 w 78"/>
                  <a:gd name="T3" fmla="*/ 2147483647 h 150"/>
                  <a:gd name="T4" fmla="*/ 2147483647 w 78"/>
                  <a:gd name="T5" fmla="*/ 2147483647 h 150"/>
                  <a:gd name="T6" fmla="*/ 0 w 78"/>
                  <a:gd name="T7" fmla="*/ 2147483647 h 150"/>
                  <a:gd name="T8" fmla="*/ 0 w 78"/>
                  <a:gd name="T9" fmla="*/ 2147483647 h 150"/>
                  <a:gd name="T10" fmla="*/ 2147483647 w 78"/>
                  <a:gd name="T11" fmla="*/ 2147483647 h 150"/>
                  <a:gd name="T12" fmla="*/ 2147483647 w 78"/>
                  <a:gd name="T13" fmla="*/ 2147483647 h 150"/>
                  <a:gd name="T14" fmla="*/ 2147483647 w 78"/>
                  <a:gd name="T15" fmla="*/ 2147483647 h 150"/>
                  <a:gd name="T16" fmla="*/ 2147483647 w 78"/>
                  <a:gd name="T17" fmla="*/ 2147483647 h 150"/>
                  <a:gd name="T18" fmla="*/ 2147483647 w 78"/>
                  <a:gd name="T19" fmla="*/ 2147483647 h 150"/>
                  <a:gd name="T20" fmla="*/ 2147483647 w 78"/>
                  <a:gd name="T21" fmla="*/ 2147483647 h 150"/>
                  <a:gd name="T22" fmla="*/ 2147483647 w 78"/>
                  <a:gd name="T23" fmla="*/ 2147483647 h 150"/>
                  <a:gd name="T24" fmla="*/ 2147483647 w 78"/>
                  <a:gd name="T25" fmla="*/ 2147483647 h 150"/>
                  <a:gd name="T26" fmla="*/ 2147483647 w 78"/>
                  <a:gd name="T27" fmla="*/ 2147483647 h 150"/>
                  <a:gd name="T28" fmla="*/ 2147483647 w 78"/>
                  <a:gd name="T29" fmla="*/ 2147483647 h 150"/>
                  <a:gd name="T30" fmla="*/ 2147483647 w 78"/>
                  <a:gd name="T31" fmla="*/ 2147483647 h 150"/>
                  <a:gd name="T32" fmla="*/ 2147483647 w 78"/>
                  <a:gd name="T33" fmla="*/ 2147483647 h 150"/>
                  <a:gd name="T34" fmla="*/ 2147483647 w 78"/>
                  <a:gd name="T35" fmla="*/ 2147483647 h 150"/>
                  <a:gd name="T36" fmla="*/ 2147483647 w 78"/>
                  <a:gd name="T37" fmla="*/ 0 h 150"/>
                  <a:gd name="T38" fmla="*/ 2147483647 w 78"/>
                  <a:gd name="T39" fmla="*/ 0 h 150"/>
                  <a:gd name="T40" fmla="*/ 2147483647 w 78"/>
                  <a:gd name="T41" fmla="*/ 2147483647 h 150"/>
                  <a:gd name="T42" fmla="*/ 2147483647 w 78"/>
                  <a:gd name="T43" fmla="*/ 2147483647 h 1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150">
                    <a:moveTo>
                      <a:pt x="18" y="12"/>
                    </a:moveTo>
                    <a:lnTo>
                      <a:pt x="18" y="30"/>
                    </a:lnTo>
                    <a:lnTo>
                      <a:pt x="18" y="54"/>
                    </a:lnTo>
                    <a:lnTo>
                      <a:pt x="0" y="78"/>
                    </a:lnTo>
                    <a:lnTo>
                      <a:pt x="0" y="90"/>
                    </a:lnTo>
                    <a:lnTo>
                      <a:pt x="12" y="102"/>
                    </a:lnTo>
                    <a:lnTo>
                      <a:pt x="18" y="108"/>
                    </a:lnTo>
                    <a:lnTo>
                      <a:pt x="36" y="120"/>
                    </a:lnTo>
                    <a:lnTo>
                      <a:pt x="36" y="144"/>
                    </a:lnTo>
                    <a:lnTo>
                      <a:pt x="42" y="150"/>
                    </a:lnTo>
                    <a:lnTo>
                      <a:pt x="48" y="144"/>
                    </a:lnTo>
                    <a:lnTo>
                      <a:pt x="54" y="126"/>
                    </a:lnTo>
                    <a:lnTo>
                      <a:pt x="78" y="102"/>
                    </a:lnTo>
                    <a:lnTo>
                      <a:pt x="78" y="90"/>
                    </a:lnTo>
                    <a:lnTo>
                      <a:pt x="60" y="84"/>
                    </a:lnTo>
                    <a:lnTo>
                      <a:pt x="42" y="72"/>
                    </a:lnTo>
                    <a:lnTo>
                      <a:pt x="66" y="36"/>
                    </a:lnTo>
                    <a:lnTo>
                      <a:pt x="60" y="12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4" y="6"/>
                    </a:lnTo>
                    <a:lnTo>
                      <a:pt x="18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309"/>
              <p:cNvSpPr>
                <a:spLocks/>
              </p:cNvSpPr>
              <p:nvPr/>
            </p:nvSpPr>
            <p:spPr bwMode="auto">
              <a:xfrm>
                <a:off x="4176713" y="3713163"/>
                <a:ext cx="296862" cy="227012"/>
              </a:xfrm>
              <a:custGeom>
                <a:avLst/>
                <a:gdLst>
                  <a:gd name="T0" fmla="*/ 2147483647 w 228"/>
                  <a:gd name="T1" fmla="*/ 2147483647 h 174"/>
                  <a:gd name="T2" fmla="*/ 2147483647 w 228"/>
                  <a:gd name="T3" fmla="*/ 2147483647 h 174"/>
                  <a:gd name="T4" fmla="*/ 2147483647 w 228"/>
                  <a:gd name="T5" fmla="*/ 2147483647 h 174"/>
                  <a:gd name="T6" fmla="*/ 2147483647 w 228"/>
                  <a:gd name="T7" fmla="*/ 2147483647 h 174"/>
                  <a:gd name="T8" fmla="*/ 2147483647 w 228"/>
                  <a:gd name="T9" fmla="*/ 2147483647 h 174"/>
                  <a:gd name="T10" fmla="*/ 2147483647 w 228"/>
                  <a:gd name="T11" fmla="*/ 2147483647 h 174"/>
                  <a:gd name="T12" fmla="*/ 2147483647 w 228"/>
                  <a:gd name="T13" fmla="*/ 2147483647 h 174"/>
                  <a:gd name="T14" fmla="*/ 2147483647 w 228"/>
                  <a:gd name="T15" fmla="*/ 2147483647 h 174"/>
                  <a:gd name="T16" fmla="*/ 2147483647 w 228"/>
                  <a:gd name="T17" fmla="*/ 2147483647 h 174"/>
                  <a:gd name="T18" fmla="*/ 2147483647 w 228"/>
                  <a:gd name="T19" fmla="*/ 2147483647 h 174"/>
                  <a:gd name="T20" fmla="*/ 2147483647 w 228"/>
                  <a:gd name="T21" fmla="*/ 2147483647 h 174"/>
                  <a:gd name="T22" fmla="*/ 2147483647 w 228"/>
                  <a:gd name="T23" fmla="*/ 2147483647 h 174"/>
                  <a:gd name="T24" fmla="*/ 2147483647 w 228"/>
                  <a:gd name="T25" fmla="*/ 2147483647 h 174"/>
                  <a:gd name="T26" fmla="*/ 2147483647 w 228"/>
                  <a:gd name="T27" fmla="*/ 0 h 174"/>
                  <a:gd name="T28" fmla="*/ 2147483647 w 228"/>
                  <a:gd name="T29" fmla="*/ 2147483647 h 174"/>
                  <a:gd name="T30" fmla="*/ 2147483647 w 228"/>
                  <a:gd name="T31" fmla="*/ 2147483647 h 174"/>
                  <a:gd name="T32" fmla="*/ 2147483647 w 228"/>
                  <a:gd name="T33" fmla="*/ 2147483647 h 174"/>
                  <a:gd name="T34" fmla="*/ 2147483647 w 228"/>
                  <a:gd name="T35" fmla="*/ 2147483647 h 174"/>
                  <a:gd name="T36" fmla="*/ 2147483647 w 228"/>
                  <a:gd name="T37" fmla="*/ 2147483647 h 174"/>
                  <a:gd name="T38" fmla="*/ 0 w 228"/>
                  <a:gd name="T39" fmla="*/ 2147483647 h 174"/>
                  <a:gd name="T40" fmla="*/ 2147483647 w 228"/>
                  <a:gd name="T41" fmla="*/ 2147483647 h 174"/>
                  <a:gd name="T42" fmla="*/ 2147483647 w 228"/>
                  <a:gd name="T43" fmla="*/ 2147483647 h 1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28" h="174">
                    <a:moveTo>
                      <a:pt x="90" y="156"/>
                    </a:moveTo>
                    <a:lnTo>
                      <a:pt x="114" y="138"/>
                    </a:lnTo>
                    <a:lnTo>
                      <a:pt x="144" y="120"/>
                    </a:lnTo>
                    <a:lnTo>
                      <a:pt x="180" y="108"/>
                    </a:lnTo>
                    <a:lnTo>
                      <a:pt x="186" y="96"/>
                    </a:lnTo>
                    <a:lnTo>
                      <a:pt x="192" y="84"/>
                    </a:lnTo>
                    <a:lnTo>
                      <a:pt x="216" y="78"/>
                    </a:lnTo>
                    <a:lnTo>
                      <a:pt x="228" y="72"/>
                    </a:lnTo>
                    <a:lnTo>
                      <a:pt x="222" y="42"/>
                    </a:lnTo>
                    <a:lnTo>
                      <a:pt x="216" y="12"/>
                    </a:lnTo>
                    <a:lnTo>
                      <a:pt x="210" y="12"/>
                    </a:lnTo>
                    <a:lnTo>
                      <a:pt x="186" y="12"/>
                    </a:lnTo>
                    <a:lnTo>
                      <a:pt x="168" y="12"/>
                    </a:lnTo>
                    <a:lnTo>
                      <a:pt x="144" y="0"/>
                    </a:lnTo>
                    <a:lnTo>
                      <a:pt x="120" y="36"/>
                    </a:lnTo>
                    <a:lnTo>
                      <a:pt x="96" y="60"/>
                    </a:lnTo>
                    <a:lnTo>
                      <a:pt x="72" y="90"/>
                    </a:lnTo>
                    <a:lnTo>
                      <a:pt x="66" y="138"/>
                    </a:lnTo>
                    <a:lnTo>
                      <a:pt x="12" y="162"/>
                    </a:lnTo>
                    <a:lnTo>
                      <a:pt x="0" y="174"/>
                    </a:lnTo>
                    <a:lnTo>
                      <a:pt x="84" y="174"/>
                    </a:lnTo>
                    <a:lnTo>
                      <a:pt x="90" y="15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310"/>
              <p:cNvSpPr>
                <a:spLocks/>
              </p:cNvSpPr>
              <p:nvPr/>
            </p:nvSpPr>
            <p:spPr bwMode="auto">
              <a:xfrm>
                <a:off x="4087813" y="3940175"/>
                <a:ext cx="204787" cy="177800"/>
              </a:xfrm>
              <a:custGeom>
                <a:avLst/>
                <a:gdLst>
                  <a:gd name="T0" fmla="*/ 2147483647 w 26"/>
                  <a:gd name="T1" fmla="*/ 2147483647 h 23"/>
                  <a:gd name="T2" fmla="*/ 2147483647 w 26"/>
                  <a:gd name="T3" fmla="*/ 2147483647 h 23"/>
                  <a:gd name="T4" fmla="*/ 2147483647 w 26"/>
                  <a:gd name="T5" fmla="*/ 2147483647 h 23"/>
                  <a:gd name="T6" fmla="*/ 2147483647 w 26"/>
                  <a:gd name="T7" fmla="*/ 2147483647 h 23"/>
                  <a:gd name="T8" fmla="*/ 2147483647 w 26"/>
                  <a:gd name="T9" fmla="*/ 2147483647 h 23"/>
                  <a:gd name="T10" fmla="*/ 2147483647 w 26"/>
                  <a:gd name="T11" fmla="*/ 2147483647 h 23"/>
                  <a:gd name="T12" fmla="*/ 2147483647 w 26"/>
                  <a:gd name="T13" fmla="*/ 0 h 23"/>
                  <a:gd name="T14" fmla="*/ 2147483647 w 26"/>
                  <a:gd name="T15" fmla="*/ 0 h 23"/>
                  <a:gd name="T16" fmla="*/ 2147483647 w 26"/>
                  <a:gd name="T17" fmla="*/ 2147483647 h 23"/>
                  <a:gd name="T18" fmla="*/ 2147483647 w 26"/>
                  <a:gd name="T19" fmla="*/ 2147483647 h 23"/>
                  <a:gd name="T20" fmla="*/ 0 w 26"/>
                  <a:gd name="T21" fmla="*/ 2147483647 h 23"/>
                  <a:gd name="T22" fmla="*/ 2147483647 w 26"/>
                  <a:gd name="T23" fmla="*/ 2147483647 h 23"/>
                  <a:gd name="T24" fmla="*/ 2147483647 w 26"/>
                  <a:gd name="T25" fmla="*/ 2147483647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23">
                    <a:moveTo>
                      <a:pt x="13" y="16"/>
                    </a:move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2"/>
                      <a:pt x="12" y="23"/>
                      <a:pt x="12" y="23"/>
                    </a:cubicBezTo>
                    <a:cubicBezTo>
                      <a:pt x="13" y="23"/>
                      <a:pt x="13" y="16"/>
                      <a:pt x="13" y="1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311"/>
              <p:cNvSpPr>
                <a:spLocks/>
              </p:cNvSpPr>
              <p:nvPr/>
            </p:nvSpPr>
            <p:spPr bwMode="auto">
              <a:xfrm>
                <a:off x="4097338" y="4337050"/>
                <a:ext cx="61912" cy="47625"/>
              </a:xfrm>
              <a:custGeom>
                <a:avLst/>
                <a:gdLst>
                  <a:gd name="T0" fmla="*/ 2147483647 w 48"/>
                  <a:gd name="T1" fmla="*/ 2147483647 h 36"/>
                  <a:gd name="T2" fmla="*/ 2147483647 w 48"/>
                  <a:gd name="T3" fmla="*/ 2147483647 h 36"/>
                  <a:gd name="T4" fmla="*/ 2147483647 w 48"/>
                  <a:gd name="T5" fmla="*/ 0 h 36"/>
                  <a:gd name="T6" fmla="*/ 2147483647 w 48"/>
                  <a:gd name="T7" fmla="*/ 0 h 36"/>
                  <a:gd name="T8" fmla="*/ 2147483647 w 48"/>
                  <a:gd name="T9" fmla="*/ 2147483647 h 36"/>
                  <a:gd name="T10" fmla="*/ 0 w 48"/>
                  <a:gd name="T11" fmla="*/ 2147483647 h 36"/>
                  <a:gd name="T12" fmla="*/ 2147483647 w 48"/>
                  <a:gd name="T13" fmla="*/ 2147483647 h 36"/>
                  <a:gd name="T14" fmla="*/ 2147483647 w 48"/>
                  <a:gd name="T15" fmla="*/ 2147483647 h 36"/>
                  <a:gd name="T16" fmla="*/ 2147483647 w 48"/>
                  <a:gd name="T17" fmla="*/ 214748364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36">
                    <a:moveTo>
                      <a:pt x="48" y="24"/>
                    </a:moveTo>
                    <a:lnTo>
                      <a:pt x="48" y="6"/>
                    </a:lnTo>
                    <a:lnTo>
                      <a:pt x="48" y="0"/>
                    </a:lnTo>
                    <a:lnTo>
                      <a:pt x="3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18" y="36"/>
                    </a:lnTo>
                    <a:lnTo>
                      <a:pt x="36" y="24"/>
                    </a:lnTo>
                    <a:lnTo>
                      <a:pt x="48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312"/>
              <p:cNvSpPr>
                <a:spLocks/>
              </p:cNvSpPr>
              <p:nvPr/>
            </p:nvSpPr>
            <p:spPr bwMode="auto">
              <a:xfrm>
                <a:off x="5046663" y="4065588"/>
                <a:ext cx="406400" cy="498475"/>
              </a:xfrm>
              <a:custGeom>
                <a:avLst/>
                <a:gdLst>
                  <a:gd name="T0" fmla="*/ 2147483647 w 52"/>
                  <a:gd name="T1" fmla="*/ 2147483647 h 64"/>
                  <a:gd name="T2" fmla="*/ 2147483647 w 52"/>
                  <a:gd name="T3" fmla="*/ 2147483647 h 64"/>
                  <a:gd name="T4" fmla="*/ 2147483647 w 52"/>
                  <a:gd name="T5" fmla="*/ 2147483647 h 64"/>
                  <a:gd name="T6" fmla="*/ 2147483647 w 52"/>
                  <a:gd name="T7" fmla="*/ 2147483647 h 64"/>
                  <a:gd name="T8" fmla="*/ 2147483647 w 52"/>
                  <a:gd name="T9" fmla="*/ 2147483647 h 64"/>
                  <a:gd name="T10" fmla="*/ 2147483647 w 52"/>
                  <a:gd name="T11" fmla="*/ 2147483647 h 64"/>
                  <a:gd name="T12" fmla="*/ 2147483647 w 52"/>
                  <a:gd name="T13" fmla="*/ 2147483647 h 64"/>
                  <a:gd name="T14" fmla="*/ 2147483647 w 52"/>
                  <a:gd name="T15" fmla="*/ 2147483647 h 64"/>
                  <a:gd name="T16" fmla="*/ 2147483647 w 52"/>
                  <a:gd name="T17" fmla="*/ 2147483647 h 64"/>
                  <a:gd name="T18" fmla="*/ 0 w 52"/>
                  <a:gd name="T19" fmla="*/ 2147483647 h 64"/>
                  <a:gd name="T20" fmla="*/ 2147483647 w 52"/>
                  <a:gd name="T21" fmla="*/ 2147483647 h 64"/>
                  <a:gd name="T22" fmla="*/ 2147483647 w 52"/>
                  <a:gd name="T23" fmla="*/ 2147483647 h 64"/>
                  <a:gd name="T24" fmla="*/ 2147483647 w 52"/>
                  <a:gd name="T25" fmla="*/ 2147483647 h 64"/>
                  <a:gd name="T26" fmla="*/ 2147483647 w 52"/>
                  <a:gd name="T27" fmla="*/ 2147483647 h 64"/>
                  <a:gd name="T28" fmla="*/ 2147483647 w 52"/>
                  <a:gd name="T29" fmla="*/ 2147483647 h 64"/>
                  <a:gd name="T30" fmla="*/ 2147483647 w 52"/>
                  <a:gd name="T31" fmla="*/ 2147483647 h 64"/>
                  <a:gd name="T32" fmla="*/ 2147483647 w 52"/>
                  <a:gd name="T33" fmla="*/ 2147483647 h 64"/>
                  <a:gd name="T34" fmla="*/ 2147483647 w 52"/>
                  <a:gd name="T35" fmla="*/ 2147483647 h 64"/>
                  <a:gd name="T36" fmla="*/ 2147483647 w 52"/>
                  <a:gd name="T37" fmla="*/ 2147483647 h 64"/>
                  <a:gd name="T38" fmla="*/ 2147483647 w 52"/>
                  <a:gd name="T39" fmla="*/ 2147483647 h 64"/>
                  <a:gd name="T40" fmla="*/ 2147483647 w 52"/>
                  <a:gd name="T41" fmla="*/ 2147483647 h 64"/>
                  <a:gd name="T42" fmla="*/ 2147483647 w 52"/>
                  <a:gd name="T43" fmla="*/ 2147483647 h 64"/>
                  <a:gd name="T44" fmla="*/ 2147483647 w 52"/>
                  <a:gd name="T45" fmla="*/ 2147483647 h 64"/>
                  <a:gd name="T46" fmla="*/ 2147483647 w 52"/>
                  <a:gd name="T47" fmla="*/ 2147483647 h 64"/>
                  <a:gd name="T48" fmla="*/ 2147483647 w 52"/>
                  <a:gd name="T49" fmla="*/ 2147483647 h 64"/>
                  <a:gd name="T50" fmla="*/ 2147483647 w 52"/>
                  <a:gd name="T51" fmla="*/ 2147483647 h 64"/>
                  <a:gd name="T52" fmla="*/ 2147483647 w 52"/>
                  <a:gd name="T53" fmla="*/ 2147483647 h 64"/>
                  <a:gd name="T54" fmla="*/ 2147483647 w 52"/>
                  <a:gd name="T55" fmla="*/ 2147483647 h 64"/>
                  <a:gd name="T56" fmla="*/ 2147483647 w 52"/>
                  <a:gd name="T57" fmla="*/ 2147483647 h 64"/>
                  <a:gd name="T58" fmla="*/ 2147483647 w 52"/>
                  <a:gd name="T59" fmla="*/ 2147483647 h 64"/>
                  <a:gd name="T60" fmla="*/ 2147483647 w 52"/>
                  <a:gd name="T61" fmla="*/ 2147483647 h 64"/>
                  <a:gd name="T62" fmla="*/ 2147483647 w 52"/>
                  <a:gd name="T63" fmla="*/ 2147483647 h 64"/>
                  <a:gd name="T64" fmla="*/ 2147483647 w 52"/>
                  <a:gd name="T65" fmla="*/ 2147483647 h 64"/>
                  <a:gd name="T66" fmla="*/ 2147483647 w 52"/>
                  <a:gd name="T67" fmla="*/ 2147483647 h 64"/>
                  <a:gd name="T68" fmla="*/ 2147483647 w 52"/>
                  <a:gd name="T69" fmla="*/ 2147483647 h 64"/>
                  <a:gd name="T70" fmla="*/ 2147483647 w 52"/>
                  <a:gd name="T71" fmla="*/ 0 h 64"/>
                  <a:gd name="T72" fmla="*/ 2147483647 w 52"/>
                  <a:gd name="T73" fmla="*/ 2147483647 h 64"/>
                  <a:gd name="T74" fmla="*/ 2147483647 w 52"/>
                  <a:gd name="T75" fmla="*/ 2147483647 h 6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2" h="64">
                    <a:moveTo>
                      <a:pt x="37" y="5"/>
                    </a:moveTo>
                    <a:cubicBezTo>
                      <a:pt x="37" y="5"/>
                      <a:pt x="15" y="5"/>
                      <a:pt x="11" y="5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41" y="61"/>
                      <a:pt x="41" y="61"/>
                      <a:pt x="41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2"/>
                      <a:pt x="42" y="2"/>
                      <a:pt x="42" y="2"/>
                    </a:cubicBezTo>
                    <a:lnTo>
                      <a:pt x="37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313"/>
              <p:cNvSpPr>
                <a:spLocks/>
              </p:cNvSpPr>
              <p:nvPr/>
            </p:nvSpPr>
            <p:spPr bwMode="auto">
              <a:xfrm>
                <a:off x="4292600" y="4392613"/>
                <a:ext cx="149225" cy="147637"/>
              </a:xfrm>
              <a:custGeom>
                <a:avLst/>
                <a:gdLst>
                  <a:gd name="T0" fmla="*/ 2147483647 w 19"/>
                  <a:gd name="T1" fmla="*/ 2147483647 h 19"/>
                  <a:gd name="T2" fmla="*/ 2147483647 w 19"/>
                  <a:gd name="T3" fmla="*/ 2147483647 h 19"/>
                  <a:gd name="T4" fmla="*/ 2147483647 w 19"/>
                  <a:gd name="T5" fmla="*/ 2147483647 h 19"/>
                  <a:gd name="T6" fmla="*/ 2147483647 w 19"/>
                  <a:gd name="T7" fmla="*/ 2147483647 h 19"/>
                  <a:gd name="T8" fmla="*/ 2147483647 w 19"/>
                  <a:gd name="T9" fmla="*/ 2147483647 h 19"/>
                  <a:gd name="T10" fmla="*/ 2147483647 w 19"/>
                  <a:gd name="T11" fmla="*/ 2147483647 h 19"/>
                  <a:gd name="T12" fmla="*/ 2147483647 w 19"/>
                  <a:gd name="T13" fmla="*/ 0 h 19"/>
                  <a:gd name="T14" fmla="*/ 2147483647 w 19"/>
                  <a:gd name="T15" fmla="*/ 0 h 19"/>
                  <a:gd name="T16" fmla="*/ 2147483647 w 19"/>
                  <a:gd name="T17" fmla="*/ 0 h 19"/>
                  <a:gd name="T18" fmla="*/ 2147483647 w 19"/>
                  <a:gd name="T19" fmla="*/ 2147483647 h 19"/>
                  <a:gd name="T20" fmla="*/ 2147483647 w 19"/>
                  <a:gd name="T21" fmla="*/ 2147483647 h 19"/>
                  <a:gd name="T22" fmla="*/ 2147483647 w 19"/>
                  <a:gd name="T23" fmla="*/ 2147483647 h 19"/>
                  <a:gd name="T24" fmla="*/ 2147483647 w 19"/>
                  <a:gd name="T25" fmla="*/ 2147483647 h 19"/>
                  <a:gd name="T26" fmla="*/ 0 w 19"/>
                  <a:gd name="T27" fmla="*/ 2147483647 h 19"/>
                  <a:gd name="T28" fmla="*/ 2147483647 w 19"/>
                  <a:gd name="T29" fmla="*/ 2147483647 h 19"/>
                  <a:gd name="T30" fmla="*/ 2147483647 w 19"/>
                  <a:gd name="T31" fmla="*/ 2147483647 h 19"/>
                  <a:gd name="T32" fmla="*/ 2147483647 w 19"/>
                  <a:gd name="T33" fmla="*/ 2147483647 h 19"/>
                  <a:gd name="T34" fmla="*/ 2147483647 w 19"/>
                  <a:gd name="T35" fmla="*/ 2147483647 h 19"/>
                  <a:gd name="T36" fmla="*/ 2147483647 w 19"/>
                  <a:gd name="T37" fmla="*/ 2147483647 h 19"/>
                  <a:gd name="T38" fmla="*/ 2147483647 w 19"/>
                  <a:gd name="T39" fmla="*/ 2147483647 h 19"/>
                  <a:gd name="T40" fmla="*/ 2147483647 w 19"/>
                  <a:gd name="T41" fmla="*/ 2147483647 h 19"/>
                  <a:gd name="T42" fmla="*/ 2147483647 w 19"/>
                  <a:gd name="T43" fmla="*/ 2147483647 h 19"/>
                  <a:gd name="T44" fmla="*/ 2147483647 w 19"/>
                  <a:gd name="T45" fmla="*/ 2147483647 h 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" h="19">
                    <a:moveTo>
                      <a:pt x="17" y="10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1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4"/>
                      <a:pt x="1" y="14"/>
                    </a:cubicBezTo>
                    <a:cubicBezTo>
                      <a:pt x="1" y="14"/>
                      <a:pt x="4" y="16"/>
                      <a:pt x="4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3"/>
                      <a:pt x="17" y="13"/>
                      <a:pt x="17" y="13"/>
                    </a:cubicBezTo>
                    <a:lnTo>
                      <a:pt x="17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314"/>
              <p:cNvSpPr>
                <a:spLocks/>
              </p:cNvSpPr>
              <p:nvPr/>
            </p:nvSpPr>
            <p:spPr bwMode="auto">
              <a:xfrm>
                <a:off x="4216400" y="4448175"/>
                <a:ext cx="106363" cy="92075"/>
              </a:xfrm>
              <a:custGeom>
                <a:avLst/>
                <a:gdLst>
                  <a:gd name="T0" fmla="*/ 2147483647 w 14"/>
                  <a:gd name="T1" fmla="*/ 2147483647 h 12"/>
                  <a:gd name="T2" fmla="*/ 2147483647 w 14"/>
                  <a:gd name="T3" fmla="*/ 2147483647 h 12"/>
                  <a:gd name="T4" fmla="*/ 2147483647 w 14"/>
                  <a:gd name="T5" fmla="*/ 2147483647 h 12"/>
                  <a:gd name="T6" fmla="*/ 2147483647 w 14"/>
                  <a:gd name="T7" fmla="*/ 2147483647 h 12"/>
                  <a:gd name="T8" fmla="*/ 2147483647 w 14"/>
                  <a:gd name="T9" fmla="*/ 2147483647 h 12"/>
                  <a:gd name="T10" fmla="*/ 2147483647 w 14"/>
                  <a:gd name="T11" fmla="*/ 0 h 12"/>
                  <a:gd name="T12" fmla="*/ 2147483647 w 14"/>
                  <a:gd name="T13" fmla="*/ 2147483647 h 12"/>
                  <a:gd name="T14" fmla="*/ 2147483647 w 14"/>
                  <a:gd name="T15" fmla="*/ 2147483647 h 12"/>
                  <a:gd name="T16" fmla="*/ 0 w 14"/>
                  <a:gd name="T17" fmla="*/ 2147483647 h 12"/>
                  <a:gd name="T18" fmla="*/ 2147483647 w 14"/>
                  <a:gd name="T19" fmla="*/ 2147483647 h 12"/>
                  <a:gd name="T20" fmla="*/ 2147483647 w 14"/>
                  <a:gd name="T21" fmla="*/ 2147483647 h 12"/>
                  <a:gd name="T22" fmla="*/ 2147483647 w 14"/>
                  <a:gd name="T23" fmla="*/ 2147483647 h 12"/>
                  <a:gd name="T24" fmla="*/ 2147483647 w 14"/>
                  <a:gd name="T25" fmla="*/ 2147483647 h 12"/>
                  <a:gd name="T26" fmla="*/ 2147483647 w 14"/>
                  <a:gd name="T27" fmla="*/ 2147483647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" h="12">
                    <a:moveTo>
                      <a:pt x="11" y="7"/>
                    </a:moveTo>
                    <a:cubicBezTo>
                      <a:pt x="10" y="7"/>
                      <a:pt x="11" y="4"/>
                      <a:pt x="11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4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315"/>
              <p:cNvSpPr>
                <a:spLocks/>
              </p:cNvSpPr>
              <p:nvPr/>
            </p:nvSpPr>
            <p:spPr bwMode="auto">
              <a:xfrm>
                <a:off x="4167188" y="4416425"/>
                <a:ext cx="79375" cy="69850"/>
              </a:xfrm>
              <a:custGeom>
                <a:avLst/>
                <a:gdLst>
                  <a:gd name="T0" fmla="*/ 2147483647 w 60"/>
                  <a:gd name="T1" fmla="*/ 2147483647 h 54"/>
                  <a:gd name="T2" fmla="*/ 2147483647 w 60"/>
                  <a:gd name="T3" fmla="*/ 2147483647 h 54"/>
                  <a:gd name="T4" fmla="*/ 2147483647 w 60"/>
                  <a:gd name="T5" fmla="*/ 2147483647 h 54"/>
                  <a:gd name="T6" fmla="*/ 2147483647 w 60"/>
                  <a:gd name="T7" fmla="*/ 0 h 54"/>
                  <a:gd name="T8" fmla="*/ 2147483647 w 60"/>
                  <a:gd name="T9" fmla="*/ 0 h 54"/>
                  <a:gd name="T10" fmla="*/ 2147483647 w 60"/>
                  <a:gd name="T11" fmla="*/ 2147483647 h 54"/>
                  <a:gd name="T12" fmla="*/ 0 w 60"/>
                  <a:gd name="T13" fmla="*/ 2147483647 h 54"/>
                  <a:gd name="T14" fmla="*/ 2147483647 w 60"/>
                  <a:gd name="T15" fmla="*/ 2147483647 h 54"/>
                  <a:gd name="T16" fmla="*/ 2147483647 w 60"/>
                  <a:gd name="T17" fmla="*/ 2147483647 h 54"/>
                  <a:gd name="T18" fmla="*/ 2147483647 w 60"/>
                  <a:gd name="T19" fmla="*/ 2147483647 h 54"/>
                  <a:gd name="T20" fmla="*/ 2147483647 w 60"/>
                  <a:gd name="T21" fmla="*/ 2147483647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54">
                    <a:moveTo>
                      <a:pt x="54" y="36"/>
                    </a:moveTo>
                    <a:lnTo>
                      <a:pt x="60" y="24"/>
                    </a:lnTo>
                    <a:lnTo>
                      <a:pt x="54" y="18"/>
                    </a:lnTo>
                    <a:lnTo>
                      <a:pt x="42" y="0"/>
                    </a:lnTo>
                    <a:lnTo>
                      <a:pt x="18" y="0"/>
                    </a:lnTo>
                    <a:lnTo>
                      <a:pt x="12" y="12"/>
                    </a:lnTo>
                    <a:lnTo>
                      <a:pt x="0" y="18"/>
                    </a:lnTo>
                    <a:lnTo>
                      <a:pt x="12" y="30"/>
                    </a:lnTo>
                    <a:lnTo>
                      <a:pt x="36" y="54"/>
                    </a:lnTo>
                    <a:lnTo>
                      <a:pt x="42" y="42"/>
                    </a:lnTo>
                    <a:lnTo>
                      <a:pt x="54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Rectangle 316"/>
              <p:cNvSpPr>
                <a:spLocks noChangeArrowheads="1"/>
              </p:cNvSpPr>
              <p:nvPr/>
            </p:nvSpPr>
            <p:spPr bwMode="auto">
              <a:xfrm>
                <a:off x="4283075" y="3940175"/>
                <a:ext cx="9525" cy="23813"/>
              </a:xfrm>
              <a:prstGeom prst="rect">
                <a:avLst/>
              </a:prstGeom>
              <a:grp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1" hangingPunct="1">
                  <a:spcBef>
                    <a:spcPct val="15000"/>
                  </a:spcBef>
                </a:pPr>
                <a:endParaRPr lang="en-US" dirty="0"/>
              </a:p>
            </p:txBody>
          </p:sp>
          <p:sp>
            <p:nvSpPr>
              <p:cNvPr id="281" name="Freeform 317"/>
              <p:cNvSpPr>
                <a:spLocks/>
              </p:cNvSpPr>
              <p:nvPr/>
            </p:nvSpPr>
            <p:spPr bwMode="auto">
              <a:xfrm>
                <a:off x="4283075" y="3667125"/>
                <a:ext cx="512763" cy="504825"/>
              </a:xfrm>
              <a:custGeom>
                <a:avLst/>
                <a:gdLst>
                  <a:gd name="T0" fmla="*/ 2147483647 w 390"/>
                  <a:gd name="T1" fmla="*/ 2147483647 h 390"/>
                  <a:gd name="T2" fmla="*/ 2147483647 w 390"/>
                  <a:gd name="T3" fmla="*/ 2147483647 h 390"/>
                  <a:gd name="T4" fmla="*/ 2147483647 w 390"/>
                  <a:gd name="T5" fmla="*/ 2147483647 h 390"/>
                  <a:gd name="T6" fmla="*/ 2147483647 w 390"/>
                  <a:gd name="T7" fmla="*/ 2147483647 h 390"/>
                  <a:gd name="T8" fmla="*/ 2147483647 w 390"/>
                  <a:gd name="T9" fmla="*/ 2147483647 h 390"/>
                  <a:gd name="T10" fmla="*/ 2147483647 w 390"/>
                  <a:gd name="T11" fmla="*/ 2147483647 h 390"/>
                  <a:gd name="T12" fmla="*/ 2147483647 w 390"/>
                  <a:gd name="T13" fmla="*/ 2147483647 h 390"/>
                  <a:gd name="T14" fmla="*/ 2147483647 w 390"/>
                  <a:gd name="T15" fmla="*/ 2147483647 h 390"/>
                  <a:gd name="T16" fmla="*/ 2147483647 w 390"/>
                  <a:gd name="T17" fmla="*/ 2147483647 h 390"/>
                  <a:gd name="T18" fmla="*/ 2147483647 w 390"/>
                  <a:gd name="T19" fmla="*/ 2147483647 h 390"/>
                  <a:gd name="T20" fmla="*/ 2147483647 w 390"/>
                  <a:gd name="T21" fmla="*/ 2147483647 h 390"/>
                  <a:gd name="T22" fmla="*/ 2147483647 w 390"/>
                  <a:gd name="T23" fmla="*/ 2147483647 h 390"/>
                  <a:gd name="T24" fmla="*/ 2147483647 w 390"/>
                  <a:gd name="T25" fmla="*/ 2147483647 h 390"/>
                  <a:gd name="T26" fmla="*/ 2147483647 w 390"/>
                  <a:gd name="T27" fmla="*/ 2147483647 h 390"/>
                  <a:gd name="T28" fmla="*/ 2147483647 w 390"/>
                  <a:gd name="T29" fmla="*/ 2147483647 h 390"/>
                  <a:gd name="T30" fmla="*/ 2147483647 w 390"/>
                  <a:gd name="T31" fmla="*/ 2147483647 h 390"/>
                  <a:gd name="T32" fmla="*/ 2147483647 w 390"/>
                  <a:gd name="T33" fmla="*/ 2147483647 h 390"/>
                  <a:gd name="T34" fmla="*/ 2147483647 w 390"/>
                  <a:gd name="T35" fmla="*/ 2147483647 h 390"/>
                  <a:gd name="T36" fmla="*/ 2147483647 w 390"/>
                  <a:gd name="T37" fmla="*/ 2147483647 h 390"/>
                  <a:gd name="T38" fmla="*/ 2147483647 w 390"/>
                  <a:gd name="T39" fmla="*/ 2147483647 h 390"/>
                  <a:gd name="T40" fmla="*/ 2147483647 w 390"/>
                  <a:gd name="T41" fmla="*/ 2147483647 h 390"/>
                  <a:gd name="T42" fmla="*/ 2147483647 w 390"/>
                  <a:gd name="T43" fmla="*/ 2147483647 h 390"/>
                  <a:gd name="T44" fmla="*/ 2147483647 w 390"/>
                  <a:gd name="T45" fmla="*/ 2147483647 h 390"/>
                  <a:gd name="T46" fmla="*/ 2147483647 w 390"/>
                  <a:gd name="T47" fmla="*/ 2147483647 h 390"/>
                  <a:gd name="T48" fmla="*/ 2147483647 w 390"/>
                  <a:gd name="T49" fmla="*/ 0 h 390"/>
                  <a:gd name="T50" fmla="*/ 2147483647 w 390"/>
                  <a:gd name="T51" fmla="*/ 2147483647 h 390"/>
                  <a:gd name="T52" fmla="*/ 2147483647 w 390"/>
                  <a:gd name="T53" fmla="*/ 2147483647 h 390"/>
                  <a:gd name="T54" fmla="*/ 2147483647 w 390"/>
                  <a:gd name="T55" fmla="*/ 2147483647 h 390"/>
                  <a:gd name="T56" fmla="*/ 2147483647 w 390"/>
                  <a:gd name="T57" fmla="*/ 2147483647 h 390"/>
                  <a:gd name="T58" fmla="*/ 2147483647 w 390"/>
                  <a:gd name="T59" fmla="*/ 2147483647 h 390"/>
                  <a:gd name="T60" fmla="*/ 2147483647 w 390"/>
                  <a:gd name="T61" fmla="*/ 2147483647 h 390"/>
                  <a:gd name="T62" fmla="*/ 2147483647 w 390"/>
                  <a:gd name="T63" fmla="*/ 2147483647 h 390"/>
                  <a:gd name="T64" fmla="*/ 2147483647 w 390"/>
                  <a:gd name="T65" fmla="*/ 2147483647 h 390"/>
                  <a:gd name="T66" fmla="*/ 2147483647 w 390"/>
                  <a:gd name="T67" fmla="*/ 2147483647 h 390"/>
                  <a:gd name="T68" fmla="*/ 2147483647 w 390"/>
                  <a:gd name="T69" fmla="*/ 2147483647 h 390"/>
                  <a:gd name="T70" fmla="*/ 2147483647 w 390"/>
                  <a:gd name="T71" fmla="*/ 2147483647 h 390"/>
                  <a:gd name="T72" fmla="*/ 2147483647 w 390"/>
                  <a:gd name="T73" fmla="*/ 2147483647 h 390"/>
                  <a:gd name="T74" fmla="*/ 2147483647 w 390"/>
                  <a:gd name="T75" fmla="*/ 2147483647 h 390"/>
                  <a:gd name="T76" fmla="*/ 2147483647 w 390"/>
                  <a:gd name="T77" fmla="*/ 2147483647 h 390"/>
                  <a:gd name="T78" fmla="*/ 0 w 390"/>
                  <a:gd name="T79" fmla="*/ 2147483647 h 390"/>
                  <a:gd name="T80" fmla="*/ 2147483647 w 390"/>
                  <a:gd name="T81" fmla="*/ 2147483647 h 390"/>
                  <a:gd name="T82" fmla="*/ 2147483647 w 390"/>
                  <a:gd name="T83" fmla="*/ 2147483647 h 390"/>
                  <a:gd name="T84" fmla="*/ 2147483647 w 390"/>
                  <a:gd name="T85" fmla="*/ 2147483647 h 3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90" h="390">
                    <a:moveTo>
                      <a:pt x="60" y="270"/>
                    </a:moveTo>
                    <a:lnTo>
                      <a:pt x="216" y="378"/>
                    </a:lnTo>
                    <a:lnTo>
                      <a:pt x="228" y="390"/>
                    </a:lnTo>
                    <a:lnTo>
                      <a:pt x="246" y="390"/>
                    </a:lnTo>
                    <a:lnTo>
                      <a:pt x="282" y="372"/>
                    </a:lnTo>
                    <a:lnTo>
                      <a:pt x="390" y="300"/>
                    </a:lnTo>
                    <a:lnTo>
                      <a:pt x="384" y="300"/>
                    </a:lnTo>
                    <a:lnTo>
                      <a:pt x="366" y="276"/>
                    </a:lnTo>
                    <a:lnTo>
                      <a:pt x="354" y="270"/>
                    </a:lnTo>
                    <a:lnTo>
                      <a:pt x="342" y="246"/>
                    </a:lnTo>
                    <a:lnTo>
                      <a:pt x="348" y="234"/>
                    </a:lnTo>
                    <a:lnTo>
                      <a:pt x="348" y="174"/>
                    </a:lnTo>
                    <a:lnTo>
                      <a:pt x="342" y="162"/>
                    </a:lnTo>
                    <a:lnTo>
                      <a:pt x="348" y="150"/>
                    </a:lnTo>
                    <a:lnTo>
                      <a:pt x="342" y="144"/>
                    </a:lnTo>
                    <a:lnTo>
                      <a:pt x="342" y="120"/>
                    </a:lnTo>
                    <a:lnTo>
                      <a:pt x="324" y="108"/>
                    </a:lnTo>
                    <a:lnTo>
                      <a:pt x="318" y="102"/>
                    </a:lnTo>
                    <a:lnTo>
                      <a:pt x="306" y="90"/>
                    </a:lnTo>
                    <a:lnTo>
                      <a:pt x="306" y="78"/>
                    </a:lnTo>
                    <a:lnTo>
                      <a:pt x="324" y="54"/>
                    </a:lnTo>
                    <a:lnTo>
                      <a:pt x="324" y="30"/>
                    </a:lnTo>
                    <a:lnTo>
                      <a:pt x="324" y="12"/>
                    </a:lnTo>
                    <a:lnTo>
                      <a:pt x="330" y="6"/>
                    </a:lnTo>
                    <a:lnTo>
                      <a:pt x="330" y="0"/>
                    </a:lnTo>
                    <a:lnTo>
                      <a:pt x="318" y="6"/>
                    </a:lnTo>
                    <a:lnTo>
                      <a:pt x="288" y="12"/>
                    </a:lnTo>
                    <a:lnTo>
                      <a:pt x="222" y="12"/>
                    </a:lnTo>
                    <a:lnTo>
                      <a:pt x="162" y="30"/>
                    </a:lnTo>
                    <a:lnTo>
                      <a:pt x="132" y="48"/>
                    </a:lnTo>
                    <a:lnTo>
                      <a:pt x="138" y="78"/>
                    </a:lnTo>
                    <a:lnTo>
                      <a:pt x="144" y="108"/>
                    </a:lnTo>
                    <a:lnTo>
                      <a:pt x="132" y="114"/>
                    </a:lnTo>
                    <a:lnTo>
                      <a:pt x="108" y="120"/>
                    </a:lnTo>
                    <a:lnTo>
                      <a:pt x="102" y="132"/>
                    </a:lnTo>
                    <a:lnTo>
                      <a:pt x="96" y="144"/>
                    </a:lnTo>
                    <a:lnTo>
                      <a:pt x="60" y="156"/>
                    </a:lnTo>
                    <a:lnTo>
                      <a:pt x="30" y="174"/>
                    </a:lnTo>
                    <a:lnTo>
                      <a:pt x="6" y="192"/>
                    </a:lnTo>
                    <a:lnTo>
                      <a:pt x="0" y="210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0" y="27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318"/>
              <p:cNvSpPr>
                <a:spLocks/>
              </p:cNvSpPr>
              <p:nvPr/>
            </p:nvSpPr>
            <p:spPr bwMode="auto">
              <a:xfrm>
                <a:off x="4283075" y="3667125"/>
                <a:ext cx="512763" cy="504825"/>
              </a:xfrm>
              <a:custGeom>
                <a:avLst/>
                <a:gdLst>
                  <a:gd name="T0" fmla="*/ 2147483647 w 390"/>
                  <a:gd name="T1" fmla="*/ 2147483647 h 390"/>
                  <a:gd name="T2" fmla="*/ 2147483647 w 390"/>
                  <a:gd name="T3" fmla="*/ 2147483647 h 390"/>
                  <a:gd name="T4" fmla="*/ 2147483647 w 390"/>
                  <a:gd name="T5" fmla="*/ 2147483647 h 390"/>
                  <a:gd name="T6" fmla="*/ 2147483647 w 390"/>
                  <a:gd name="T7" fmla="*/ 2147483647 h 390"/>
                  <a:gd name="T8" fmla="*/ 2147483647 w 390"/>
                  <a:gd name="T9" fmla="*/ 2147483647 h 390"/>
                  <a:gd name="T10" fmla="*/ 2147483647 w 390"/>
                  <a:gd name="T11" fmla="*/ 2147483647 h 390"/>
                  <a:gd name="T12" fmla="*/ 2147483647 w 390"/>
                  <a:gd name="T13" fmla="*/ 2147483647 h 390"/>
                  <a:gd name="T14" fmla="*/ 2147483647 w 390"/>
                  <a:gd name="T15" fmla="*/ 2147483647 h 390"/>
                  <a:gd name="T16" fmla="*/ 2147483647 w 390"/>
                  <a:gd name="T17" fmla="*/ 2147483647 h 390"/>
                  <a:gd name="T18" fmla="*/ 2147483647 w 390"/>
                  <a:gd name="T19" fmla="*/ 2147483647 h 390"/>
                  <a:gd name="T20" fmla="*/ 2147483647 w 390"/>
                  <a:gd name="T21" fmla="*/ 2147483647 h 390"/>
                  <a:gd name="T22" fmla="*/ 2147483647 w 390"/>
                  <a:gd name="T23" fmla="*/ 2147483647 h 390"/>
                  <a:gd name="T24" fmla="*/ 2147483647 w 390"/>
                  <a:gd name="T25" fmla="*/ 2147483647 h 390"/>
                  <a:gd name="T26" fmla="*/ 2147483647 w 390"/>
                  <a:gd name="T27" fmla="*/ 2147483647 h 390"/>
                  <a:gd name="T28" fmla="*/ 2147483647 w 390"/>
                  <a:gd name="T29" fmla="*/ 2147483647 h 390"/>
                  <a:gd name="T30" fmla="*/ 2147483647 w 390"/>
                  <a:gd name="T31" fmla="*/ 2147483647 h 390"/>
                  <a:gd name="T32" fmla="*/ 2147483647 w 390"/>
                  <a:gd name="T33" fmla="*/ 2147483647 h 390"/>
                  <a:gd name="T34" fmla="*/ 2147483647 w 390"/>
                  <a:gd name="T35" fmla="*/ 2147483647 h 390"/>
                  <a:gd name="T36" fmla="*/ 2147483647 w 390"/>
                  <a:gd name="T37" fmla="*/ 2147483647 h 390"/>
                  <a:gd name="T38" fmla="*/ 2147483647 w 390"/>
                  <a:gd name="T39" fmla="*/ 2147483647 h 390"/>
                  <a:gd name="T40" fmla="*/ 2147483647 w 390"/>
                  <a:gd name="T41" fmla="*/ 2147483647 h 390"/>
                  <a:gd name="T42" fmla="*/ 2147483647 w 390"/>
                  <a:gd name="T43" fmla="*/ 2147483647 h 390"/>
                  <a:gd name="T44" fmla="*/ 2147483647 w 390"/>
                  <a:gd name="T45" fmla="*/ 2147483647 h 390"/>
                  <a:gd name="T46" fmla="*/ 2147483647 w 390"/>
                  <a:gd name="T47" fmla="*/ 2147483647 h 390"/>
                  <a:gd name="T48" fmla="*/ 2147483647 w 390"/>
                  <a:gd name="T49" fmla="*/ 0 h 390"/>
                  <a:gd name="T50" fmla="*/ 2147483647 w 390"/>
                  <a:gd name="T51" fmla="*/ 2147483647 h 390"/>
                  <a:gd name="T52" fmla="*/ 2147483647 w 390"/>
                  <a:gd name="T53" fmla="*/ 2147483647 h 390"/>
                  <a:gd name="T54" fmla="*/ 2147483647 w 390"/>
                  <a:gd name="T55" fmla="*/ 2147483647 h 390"/>
                  <a:gd name="T56" fmla="*/ 2147483647 w 390"/>
                  <a:gd name="T57" fmla="*/ 2147483647 h 390"/>
                  <a:gd name="T58" fmla="*/ 2147483647 w 390"/>
                  <a:gd name="T59" fmla="*/ 2147483647 h 390"/>
                  <a:gd name="T60" fmla="*/ 2147483647 w 390"/>
                  <a:gd name="T61" fmla="*/ 2147483647 h 390"/>
                  <a:gd name="T62" fmla="*/ 2147483647 w 390"/>
                  <a:gd name="T63" fmla="*/ 2147483647 h 390"/>
                  <a:gd name="T64" fmla="*/ 2147483647 w 390"/>
                  <a:gd name="T65" fmla="*/ 2147483647 h 390"/>
                  <a:gd name="T66" fmla="*/ 2147483647 w 390"/>
                  <a:gd name="T67" fmla="*/ 2147483647 h 390"/>
                  <a:gd name="T68" fmla="*/ 2147483647 w 390"/>
                  <a:gd name="T69" fmla="*/ 2147483647 h 390"/>
                  <a:gd name="T70" fmla="*/ 2147483647 w 390"/>
                  <a:gd name="T71" fmla="*/ 2147483647 h 390"/>
                  <a:gd name="T72" fmla="*/ 2147483647 w 390"/>
                  <a:gd name="T73" fmla="*/ 2147483647 h 390"/>
                  <a:gd name="T74" fmla="*/ 2147483647 w 390"/>
                  <a:gd name="T75" fmla="*/ 2147483647 h 390"/>
                  <a:gd name="T76" fmla="*/ 2147483647 w 390"/>
                  <a:gd name="T77" fmla="*/ 2147483647 h 390"/>
                  <a:gd name="T78" fmla="*/ 0 w 390"/>
                  <a:gd name="T79" fmla="*/ 2147483647 h 390"/>
                  <a:gd name="T80" fmla="*/ 2147483647 w 390"/>
                  <a:gd name="T81" fmla="*/ 2147483647 h 390"/>
                  <a:gd name="T82" fmla="*/ 2147483647 w 390"/>
                  <a:gd name="T83" fmla="*/ 2147483647 h 390"/>
                  <a:gd name="T84" fmla="*/ 2147483647 w 390"/>
                  <a:gd name="T85" fmla="*/ 2147483647 h 3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90" h="390">
                    <a:moveTo>
                      <a:pt x="60" y="270"/>
                    </a:moveTo>
                    <a:lnTo>
                      <a:pt x="216" y="378"/>
                    </a:lnTo>
                    <a:lnTo>
                      <a:pt x="228" y="390"/>
                    </a:lnTo>
                    <a:lnTo>
                      <a:pt x="246" y="390"/>
                    </a:lnTo>
                    <a:lnTo>
                      <a:pt x="282" y="372"/>
                    </a:lnTo>
                    <a:lnTo>
                      <a:pt x="390" y="300"/>
                    </a:lnTo>
                    <a:lnTo>
                      <a:pt x="384" y="300"/>
                    </a:lnTo>
                    <a:lnTo>
                      <a:pt x="366" y="276"/>
                    </a:lnTo>
                    <a:lnTo>
                      <a:pt x="354" y="270"/>
                    </a:lnTo>
                    <a:lnTo>
                      <a:pt x="342" y="246"/>
                    </a:lnTo>
                    <a:lnTo>
                      <a:pt x="348" y="234"/>
                    </a:lnTo>
                    <a:lnTo>
                      <a:pt x="348" y="174"/>
                    </a:lnTo>
                    <a:lnTo>
                      <a:pt x="342" y="162"/>
                    </a:lnTo>
                    <a:lnTo>
                      <a:pt x="348" y="150"/>
                    </a:lnTo>
                    <a:lnTo>
                      <a:pt x="342" y="144"/>
                    </a:lnTo>
                    <a:lnTo>
                      <a:pt x="342" y="120"/>
                    </a:lnTo>
                    <a:lnTo>
                      <a:pt x="324" y="108"/>
                    </a:lnTo>
                    <a:lnTo>
                      <a:pt x="318" y="102"/>
                    </a:lnTo>
                    <a:lnTo>
                      <a:pt x="306" y="90"/>
                    </a:lnTo>
                    <a:lnTo>
                      <a:pt x="306" y="78"/>
                    </a:lnTo>
                    <a:lnTo>
                      <a:pt x="324" y="54"/>
                    </a:lnTo>
                    <a:lnTo>
                      <a:pt x="324" y="30"/>
                    </a:lnTo>
                    <a:lnTo>
                      <a:pt x="324" y="12"/>
                    </a:lnTo>
                    <a:lnTo>
                      <a:pt x="330" y="6"/>
                    </a:lnTo>
                    <a:lnTo>
                      <a:pt x="330" y="0"/>
                    </a:lnTo>
                    <a:lnTo>
                      <a:pt x="318" y="6"/>
                    </a:lnTo>
                    <a:lnTo>
                      <a:pt x="288" y="12"/>
                    </a:lnTo>
                    <a:lnTo>
                      <a:pt x="222" y="12"/>
                    </a:lnTo>
                    <a:lnTo>
                      <a:pt x="162" y="30"/>
                    </a:lnTo>
                    <a:lnTo>
                      <a:pt x="132" y="48"/>
                    </a:lnTo>
                    <a:lnTo>
                      <a:pt x="138" y="78"/>
                    </a:lnTo>
                    <a:lnTo>
                      <a:pt x="144" y="108"/>
                    </a:lnTo>
                    <a:lnTo>
                      <a:pt x="132" y="114"/>
                    </a:lnTo>
                    <a:lnTo>
                      <a:pt x="108" y="120"/>
                    </a:lnTo>
                    <a:lnTo>
                      <a:pt x="102" y="132"/>
                    </a:lnTo>
                    <a:lnTo>
                      <a:pt x="96" y="144"/>
                    </a:lnTo>
                    <a:lnTo>
                      <a:pt x="60" y="156"/>
                    </a:lnTo>
                    <a:lnTo>
                      <a:pt x="30" y="174"/>
                    </a:lnTo>
                    <a:lnTo>
                      <a:pt x="6" y="192"/>
                    </a:lnTo>
                    <a:lnTo>
                      <a:pt x="0" y="210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0" y="270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327"/>
              <p:cNvSpPr>
                <a:spLocks/>
              </p:cNvSpPr>
              <p:nvPr/>
            </p:nvSpPr>
            <p:spPr bwMode="auto">
              <a:xfrm>
                <a:off x="5743575" y="3657600"/>
                <a:ext cx="25400" cy="17463"/>
              </a:xfrm>
              <a:custGeom>
                <a:avLst/>
                <a:gdLst>
                  <a:gd name="T0" fmla="*/ 0 w 18"/>
                  <a:gd name="T1" fmla="*/ 0 h 12"/>
                  <a:gd name="T2" fmla="*/ 2147483647 w 18"/>
                  <a:gd name="T3" fmla="*/ 2147483647 h 12"/>
                  <a:gd name="T4" fmla="*/ 2147483647 w 18"/>
                  <a:gd name="T5" fmla="*/ 2147483647 h 12"/>
                  <a:gd name="T6" fmla="*/ 2147483647 w 18"/>
                  <a:gd name="T7" fmla="*/ 0 h 12"/>
                  <a:gd name="T8" fmla="*/ 0 w 1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lnTo>
                      <a:pt x="18" y="1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328"/>
              <p:cNvSpPr>
                <a:spLocks/>
              </p:cNvSpPr>
              <p:nvPr/>
            </p:nvSpPr>
            <p:spPr bwMode="auto">
              <a:xfrm>
                <a:off x="5707063" y="3619500"/>
                <a:ext cx="14287" cy="23813"/>
              </a:xfrm>
              <a:custGeom>
                <a:avLst/>
                <a:gdLst>
                  <a:gd name="T0" fmla="*/ 0 w 12"/>
                  <a:gd name="T1" fmla="*/ 0 h 18"/>
                  <a:gd name="T2" fmla="*/ 2147483647 w 12"/>
                  <a:gd name="T3" fmla="*/ 2147483647 h 18"/>
                  <a:gd name="T4" fmla="*/ 2147483647 w 12"/>
                  <a:gd name="T5" fmla="*/ 2147483647 h 18"/>
                  <a:gd name="T6" fmla="*/ 0 w 1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2" y="18"/>
                    </a:lnTo>
                    <a:lnTo>
                      <a:pt x="1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334"/>
              <p:cNvSpPr>
                <a:spLocks/>
              </p:cNvSpPr>
              <p:nvPr/>
            </p:nvSpPr>
            <p:spPr bwMode="auto">
              <a:xfrm>
                <a:off x="5013325" y="2206625"/>
                <a:ext cx="266700" cy="585788"/>
              </a:xfrm>
              <a:custGeom>
                <a:avLst/>
                <a:gdLst>
                  <a:gd name="T0" fmla="*/ 2147483647 w 34"/>
                  <a:gd name="T1" fmla="*/ 2147483647 h 75"/>
                  <a:gd name="T2" fmla="*/ 2147483647 w 34"/>
                  <a:gd name="T3" fmla="*/ 2147483647 h 75"/>
                  <a:gd name="T4" fmla="*/ 2147483647 w 34"/>
                  <a:gd name="T5" fmla="*/ 2147483647 h 75"/>
                  <a:gd name="T6" fmla="*/ 2147483647 w 34"/>
                  <a:gd name="T7" fmla="*/ 2147483647 h 75"/>
                  <a:gd name="T8" fmla="*/ 2147483647 w 34"/>
                  <a:gd name="T9" fmla="*/ 2147483647 h 75"/>
                  <a:gd name="T10" fmla="*/ 2147483647 w 34"/>
                  <a:gd name="T11" fmla="*/ 2147483647 h 75"/>
                  <a:gd name="T12" fmla="*/ 2147483647 w 34"/>
                  <a:gd name="T13" fmla="*/ 2147483647 h 75"/>
                  <a:gd name="T14" fmla="*/ 2147483647 w 34"/>
                  <a:gd name="T15" fmla="*/ 2147483647 h 75"/>
                  <a:gd name="T16" fmla="*/ 2147483647 w 34"/>
                  <a:gd name="T17" fmla="*/ 2147483647 h 75"/>
                  <a:gd name="T18" fmla="*/ 2147483647 w 34"/>
                  <a:gd name="T19" fmla="*/ 2147483647 h 75"/>
                  <a:gd name="T20" fmla="*/ 2147483647 w 34"/>
                  <a:gd name="T21" fmla="*/ 2147483647 h 75"/>
                  <a:gd name="T22" fmla="*/ 2147483647 w 34"/>
                  <a:gd name="T23" fmla="*/ 2147483647 h 75"/>
                  <a:gd name="T24" fmla="*/ 2147483647 w 34"/>
                  <a:gd name="T25" fmla="*/ 2147483647 h 75"/>
                  <a:gd name="T26" fmla="*/ 2147483647 w 34"/>
                  <a:gd name="T27" fmla="*/ 2147483647 h 75"/>
                  <a:gd name="T28" fmla="*/ 2147483647 w 34"/>
                  <a:gd name="T29" fmla="*/ 2147483647 h 75"/>
                  <a:gd name="T30" fmla="*/ 2147483647 w 34"/>
                  <a:gd name="T31" fmla="*/ 2147483647 h 75"/>
                  <a:gd name="T32" fmla="*/ 2147483647 w 34"/>
                  <a:gd name="T33" fmla="*/ 2147483647 h 75"/>
                  <a:gd name="T34" fmla="*/ 2147483647 w 34"/>
                  <a:gd name="T35" fmla="*/ 2147483647 h 75"/>
                  <a:gd name="T36" fmla="*/ 2147483647 w 34"/>
                  <a:gd name="T37" fmla="*/ 2147483647 h 75"/>
                  <a:gd name="T38" fmla="*/ 2147483647 w 34"/>
                  <a:gd name="T39" fmla="*/ 2147483647 h 75"/>
                  <a:gd name="T40" fmla="*/ 2147483647 w 34"/>
                  <a:gd name="T41" fmla="*/ 2147483647 h 75"/>
                  <a:gd name="T42" fmla="*/ 2147483647 w 34"/>
                  <a:gd name="T43" fmla="*/ 0 h 75"/>
                  <a:gd name="T44" fmla="*/ 2147483647 w 34"/>
                  <a:gd name="T45" fmla="*/ 2147483647 h 75"/>
                  <a:gd name="T46" fmla="*/ 2147483647 w 34"/>
                  <a:gd name="T47" fmla="*/ 2147483647 h 75"/>
                  <a:gd name="T48" fmla="*/ 2147483647 w 34"/>
                  <a:gd name="T49" fmla="*/ 2147483647 h 75"/>
                  <a:gd name="T50" fmla="*/ 2147483647 w 34"/>
                  <a:gd name="T51" fmla="*/ 2147483647 h 75"/>
                  <a:gd name="T52" fmla="*/ 2147483647 w 34"/>
                  <a:gd name="T53" fmla="*/ 2147483647 h 75"/>
                  <a:gd name="T54" fmla="*/ 2147483647 w 34"/>
                  <a:gd name="T55" fmla="*/ 2147483647 h 75"/>
                  <a:gd name="T56" fmla="*/ 2147483647 w 34"/>
                  <a:gd name="T57" fmla="*/ 2147483647 h 75"/>
                  <a:gd name="T58" fmla="*/ 2147483647 w 34"/>
                  <a:gd name="T59" fmla="*/ 2147483647 h 75"/>
                  <a:gd name="T60" fmla="*/ 2147483647 w 34"/>
                  <a:gd name="T61" fmla="*/ 2147483647 h 75"/>
                  <a:gd name="T62" fmla="*/ 2147483647 w 34"/>
                  <a:gd name="T63" fmla="*/ 2147483647 h 75"/>
                  <a:gd name="T64" fmla="*/ 0 w 34"/>
                  <a:gd name="T65" fmla="*/ 2147483647 h 75"/>
                  <a:gd name="T66" fmla="*/ 2147483647 w 34"/>
                  <a:gd name="T67" fmla="*/ 2147483647 h 75"/>
                  <a:gd name="T68" fmla="*/ 2147483647 w 34"/>
                  <a:gd name="T69" fmla="*/ 2147483647 h 75"/>
                  <a:gd name="T70" fmla="*/ 2147483647 w 34"/>
                  <a:gd name="T71" fmla="*/ 2147483647 h 75"/>
                  <a:gd name="T72" fmla="*/ 2147483647 w 34"/>
                  <a:gd name="T73" fmla="*/ 2147483647 h 75"/>
                  <a:gd name="T74" fmla="*/ 2147483647 w 34"/>
                  <a:gd name="T75" fmla="*/ 2147483647 h 75"/>
                  <a:gd name="T76" fmla="*/ 2147483647 w 34"/>
                  <a:gd name="T77" fmla="*/ 2147483647 h 75"/>
                  <a:gd name="T78" fmla="*/ 2147483647 w 34"/>
                  <a:gd name="T79" fmla="*/ 2147483647 h 75"/>
                  <a:gd name="T80" fmla="*/ 2147483647 w 34"/>
                  <a:gd name="T81" fmla="*/ 2147483647 h 75"/>
                  <a:gd name="T82" fmla="*/ 2147483647 w 34"/>
                  <a:gd name="T83" fmla="*/ 2147483647 h 75"/>
                  <a:gd name="T84" fmla="*/ 2147483647 w 34"/>
                  <a:gd name="T85" fmla="*/ 2147483647 h 75"/>
                  <a:gd name="T86" fmla="*/ 2147483647 w 34"/>
                  <a:gd name="T87" fmla="*/ 2147483647 h 75"/>
                  <a:gd name="T88" fmla="*/ 2147483647 w 34"/>
                  <a:gd name="T89" fmla="*/ 2147483647 h 75"/>
                  <a:gd name="T90" fmla="*/ 2147483647 w 34"/>
                  <a:gd name="T91" fmla="*/ 2147483647 h 75"/>
                  <a:gd name="T92" fmla="*/ 2147483647 w 34"/>
                  <a:gd name="T93" fmla="*/ 2147483647 h 75"/>
                  <a:gd name="T94" fmla="*/ 2147483647 w 34"/>
                  <a:gd name="T95" fmla="*/ 2147483647 h 75"/>
                  <a:gd name="T96" fmla="*/ 2147483647 w 34"/>
                  <a:gd name="T97" fmla="*/ 2147483647 h 75"/>
                  <a:gd name="T98" fmla="*/ 2147483647 w 34"/>
                  <a:gd name="T99" fmla="*/ 2147483647 h 75"/>
                  <a:gd name="T100" fmla="*/ 2147483647 w 34"/>
                  <a:gd name="T101" fmla="*/ 2147483647 h 75"/>
                  <a:gd name="T102" fmla="*/ 2147483647 w 34"/>
                  <a:gd name="T103" fmla="*/ 2147483647 h 75"/>
                  <a:gd name="T104" fmla="*/ 2147483647 w 34"/>
                  <a:gd name="T105" fmla="*/ 2147483647 h 75"/>
                  <a:gd name="T106" fmla="*/ 2147483647 w 34"/>
                  <a:gd name="T107" fmla="*/ 2147483647 h 75"/>
                  <a:gd name="T108" fmla="*/ 2147483647 w 34"/>
                  <a:gd name="T109" fmla="*/ 2147483647 h 75"/>
                  <a:gd name="T110" fmla="*/ 2147483647 w 34"/>
                  <a:gd name="T111" fmla="*/ 2147483647 h 75"/>
                  <a:gd name="T112" fmla="*/ 2147483647 w 34"/>
                  <a:gd name="T113" fmla="*/ 2147483647 h 75"/>
                  <a:gd name="T114" fmla="*/ 2147483647 w 34"/>
                  <a:gd name="T115" fmla="*/ 2147483647 h 7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4" h="75">
                    <a:moveTo>
                      <a:pt x="34" y="55"/>
                    </a:move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0" y="46"/>
                      <a:pt x="30" y="45"/>
                    </a:cubicBezTo>
                    <a:cubicBezTo>
                      <a:pt x="29" y="45"/>
                      <a:pt x="30" y="43"/>
                      <a:pt x="30" y="43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34" y="58"/>
                      <a:pt x="34" y="58"/>
                      <a:pt x="34" y="58"/>
                    </a:cubicBezTo>
                    <a:lnTo>
                      <a:pt x="34" y="5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335"/>
              <p:cNvSpPr>
                <a:spLocks/>
              </p:cNvSpPr>
              <p:nvPr/>
            </p:nvSpPr>
            <p:spPr bwMode="auto">
              <a:xfrm>
                <a:off x="5287963" y="3135313"/>
                <a:ext cx="15875" cy="7937"/>
              </a:xfrm>
              <a:custGeom>
                <a:avLst/>
                <a:gdLst>
                  <a:gd name="T0" fmla="*/ 2147483647 w 12"/>
                  <a:gd name="T1" fmla="*/ 2147483647 h 6"/>
                  <a:gd name="T2" fmla="*/ 0 w 12"/>
                  <a:gd name="T3" fmla="*/ 0 h 6"/>
                  <a:gd name="T4" fmla="*/ 0 w 12"/>
                  <a:gd name="T5" fmla="*/ 2147483647 h 6"/>
                  <a:gd name="T6" fmla="*/ 2147483647 w 12"/>
                  <a:gd name="T7" fmla="*/ 214748364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336"/>
              <p:cNvSpPr>
                <a:spLocks/>
              </p:cNvSpPr>
              <p:nvPr/>
            </p:nvSpPr>
            <p:spPr bwMode="auto">
              <a:xfrm>
                <a:off x="5186363" y="1549400"/>
                <a:ext cx="3792537" cy="2030413"/>
              </a:xfrm>
              <a:custGeom>
                <a:avLst/>
                <a:gdLst>
                  <a:gd name="T0" fmla="*/ 2147483647 w 483"/>
                  <a:gd name="T1" fmla="*/ 2147483647 h 260"/>
                  <a:gd name="T2" fmla="*/ 2147483647 w 483"/>
                  <a:gd name="T3" fmla="*/ 2147483647 h 260"/>
                  <a:gd name="T4" fmla="*/ 2147483647 w 483"/>
                  <a:gd name="T5" fmla="*/ 2147483647 h 260"/>
                  <a:gd name="T6" fmla="*/ 2147483647 w 483"/>
                  <a:gd name="T7" fmla="*/ 2147483647 h 260"/>
                  <a:gd name="T8" fmla="*/ 2147483647 w 483"/>
                  <a:gd name="T9" fmla="*/ 2147483647 h 260"/>
                  <a:gd name="T10" fmla="*/ 2147483647 w 483"/>
                  <a:gd name="T11" fmla="*/ 2147483647 h 260"/>
                  <a:gd name="T12" fmla="*/ 2147483647 w 483"/>
                  <a:gd name="T13" fmla="*/ 2147483647 h 260"/>
                  <a:gd name="T14" fmla="*/ 2147483647 w 483"/>
                  <a:gd name="T15" fmla="*/ 2147483647 h 260"/>
                  <a:gd name="T16" fmla="*/ 2147483647 w 483"/>
                  <a:gd name="T17" fmla="*/ 2147483647 h 260"/>
                  <a:gd name="T18" fmla="*/ 2147483647 w 483"/>
                  <a:gd name="T19" fmla="*/ 2147483647 h 260"/>
                  <a:gd name="T20" fmla="*/ 2147483647 w 483"/>
                  <a:gd name="T21" fmla="*/ 2147483647 h 260"/>
                  <a:gd name="T22" fmla="*/ 2147483647 w 483"/>
                  <a:gd name="T23" fmla="*/ 2147483647 h 260"/>
                  <a:gd name="T24" fmla="*/ 2147483647 w 483"/>
                  <a:gd name="T25" fmla="*/ 2147483647 h 260"/>
                  <a:gd name="T26" fmla="*/ 2147483647 w 483"/>
                  <a:gd name="T27" fmla="*/ 2147483647 h 260"/>
                  <a:gd name="T28" fmla="*/ 2147483647 w 483"/>
                  <a:gd name="T29" fmla="*/ 2147483647 h 260"/>
                  <a:gd name="T30" fmla="*/ 2147483647 w 483"/>
                  <a:gd name="T31" fmla="*/ 2147483647 h 260"/>
                  <a:gd name="T32" fmla="*/ 2147483647 w 483"/>
                  <a:gd name="T33" fmla="*/ 2147483647 h 260"/>
                  <a:gd name="T34" fmla="*/ 2147483647 w 483"/>
                  <a:gd name="T35" fmla="*/ 2147483647 h 260"/>
                  <a:gd name="T36" fmla="*/ 2147483647 w 483"/>
                  <a:gd name="T37" fmla="*/ 2147483647 h 260"/>
                  <a:gd name="T38" fmla="*/ 2147483647 w 483"/>
                  <a:gd name="T39" fmla="*/ 2147483647 h 260"/>
                  <a:gd name="T40" fmla="*/ 2147483647 w 483"/>
                  <a:gd name="T41" fmla="*/ 2147483647 h 260"/>
                  <a:gd name="T42" fmla="*/ 2147483647 w 483"/>
                  <a:gd name="T43" fmla="*/ 2147483647 h 260"/>
                  <a:gd name="T44" fmla="*/ 2147483647 w 483"/>
                  <a:gd name="T45" fmla="*/ 2147483647 h 260"/>
                  <a:gd name="T46" fmla="*/ 2147483647 w 483"/>
                  <a:gd name="T47" fmla="*/ 2147483647 h 260"/>
                  <a:gd name="T48" fmla="*/ 2147483647 w 483"/>
                  <a:gd name="T49" fmla="*/ 2147483647 h 260"/>
                  <a:gd name="T50" fmla="*/ 2147483647 w 483"/>
                  <a:gd name="T51" fmla="*/ 2147483647 h 260"/>
                  <a:gd name="T52" fmla="*/ 2147483647 w 483"/>
                  <a:gd name="T53" fmla="*/ 2147483647 h 260"/>
                  <a:gd name="T54" fmla="*/ 2147483647 w 483"/>
                  <a:gd name="T55" fmla="*/ 2147483647 h 260"/>
                  <a:gd name="T56" fmla="*/ 2147483647 w 483"/>
                  <a:gd name="T57" fmla="*/ 2147483647 h 260"/>
                  <a:gd name="T58" fmla="*/ 2147483647 w 483"/>
                  <a:gd name="T59" fmla="*/ 2147483647 h 260"/>
                  <a:gd name="T60" fmla="*/ 2147483647 w 483"/>
                  <a:gd name="T61" fmla="*/ 2147483647 h 260"/>
                  <a:gd name="T62" fmla="*/ 2147483647 w 483"/>
                  <a:gd name="T63" fmla="*/ 2147483647 h 260"/>
                  <a:gd name="T64" fmla="*/ 2147483647 w 483"/>
                  <a:gd name="T65" fmla="*/ 2147483647 h 260"/>
                  <a:gd name="T66" fmla="*/ 2147483647 w 483"/>
                  <a:gd name="T67" fmla="*/ 2147483647 h 260"/>
                  <a:gd name="T68" fmla="*/ 2147483647 w 483"/>
                  <a:gd name="T69" fmla="*/ 2147483647 h 260"/>
                  <a:gd name="T70" fmla="*/ 2147483647 w 483"/>
                  <a:gd name="T71" fmla="*/ 2147483647 h 260"/>
                  <a:gd name="T72" fmla="*/ 2147483647 w 483"/>
                  <a:gd name="T73" fmla="*/ 2147483647 h 260"/>
                  <a:gd name="T74" fmla="*/ 2147483647 w 483"/>
                  <a:gd name="T75" fmla="*/ 2147483647 h 260"/>
                  <a:gd name="T76" fmla="*/ 2147483647 w 483"/>
                  <a:gd name="T77" fmla="*/ 2147483647 h 260"/>
                  <a:gd name="T78" fmla="*/ 2147483647 w 483"/>
                  <a:gd name="T79" fmla="*/ 2147483647 h 260"/>
                  <a:gd name="T80" fmla="*/ 2147483647 w 483"/>
                  <a:gd name="T81" fmla="*/ 2147483647 h 260"/>
                  <a:gd name="T82" fmla="*/ 2147483647 w 483"/>
                  <a:gd name="T83" fmla="*/ 2147483647 h 260"/>
                  <a:gd name="T84" fmla="*/ 2147483647 w 483"/>
                  <a:gd name="T85" fmla="*/ 2147483647 h 260"/>
                  <a:gd name="T86" fmla="*/ 2147483647 w 483"/>
                  <a:gd name="T87" fmla="*/ 2147483647 h 260"/>
                  <a:gd name="T88" fmla="*/ 2147483647 w 483"/>
                  <a:gd name="T89" fmla="*/ 2147483647 h 260"/>
                  <a:gd name="T90" fmla="*/ 2147483647 w 483"/>
                  <a:gd name="T91" fmla="*/ 2147483647 h 260"/>
                  <a:gd name="T92" fmla="*/ 2147483647 w 483"/>
                  <a:gd name="T93" fmla="*/ 2147483647 h 260"/>
                  <a:gd name="T94" fmla="*/ 2147483647 w 483"/>
                  <a:gd name="T95" fmla="*/ 2147483647 h 260"/>
                  <a:gd name="T96" fmla="*/ 2147483647 w 483"/>
                  <a:gd name="T97" fmla="*/ 2147483647 h 260"/>
                  <a:gd name="T98" fmla="*/ 2147483647 w 483"/>
                  <a:gd name="T99" fmla="*/ 2147483647 h 260"/>
                  <a:gd name="T100" fmla="*/ 2147483647 w 483"/>
                  <a:gd name="T101" fmla="*/ 2147483647 h 260"/>
                  <a:gd name="T102" fmla="*/ 2147483647 w 483"/>
                  <a:gd name="T103" fmla="*/ 2147483647 h 260"/>
                  <a:gd name="T104" fmla="*/ 2147483647 w 483"/>
                  <a:gd name="T105" fmla="*/ 2147483647 h 260"/>
                  <a:gd name="T106" fmla="*/ 2147483647 w 483"/>
                  <a:gd name="T107" fmla="*/ 2147483647 h 260"/>
                  <a:gd name="T108" fmla="*/ 2147483647 w 483"/>
                  <a:gd name="T109" fmla="*/ 2147483647 h 260"/>
                  <a:gd name="T110" fmla="*/ 2147483647 w 483"/>
                  <a:gd name="T111" fmla="*/ 2147483647 h 260"/>
                  <a:gd name="T112" fmla="*/ 2147483647 w 483"/>
                  <a:gd name="T113" fmla="*/ 2147483647 h 260"/>
                  <a:gd name="T114" fmla="*/ 2147483647 w 483"/>
                  <a:gd name="T115" fmla="*/ 2147483647 h 260"/>
                  <a:gd name="T116" fmla="*/ 2147483647 w 483"/>
                  <a:gd name="T117" fmla="*/ 2147483647 h 260"/>
                  <a:gd name="T118" fmla="*/ 2147483647 w 483"/>
                  <a:gd name="T119" fmla="*/ 2147483647 h 260"/>
                  <a:gd name="T120" fmla="*/ 2147483647 w 483"/>
                  <a:gd name="T121" fmla="*/ 2147483647 h 260"/>
                  <a:gd name="T122" fmla="*/ 2147483647 w 483"/>
                  <a:gd name="T123" fmla="*/ 2147483647 h 2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83" h="260">
                    <a:moveTo>
                      <a:pt x="482" y="127"/>
                    </a:moveTo>
                    <a:cubicBezTo>
                      <a:pt x="483" y="96"/>
                      <a:pt x="483" y="96"/>
                      <a:pt x="483" y="96"/>
                    </a:cubicBezTo>
                    <a:cubicBezTo>
                      <a:pt x="480" y="95"/>
                      <a:pt x="480" y="95"/>
                      <a:pt x="480" y="95"/>
                    </a:cubicBezTo>
                    <a:cubicBezTo>
                      <a:pt x="478" y="94"/>
                      <a:pt x="478" y="94"/>
                      <a:pt x="478" y="94"/>
                    </a:cubicBezTo>
                    <a:cubicBezTo>
                      <a:pt x="478" y="94"/>
                      <a:pt x="474" y="90"/>
                      <a:pt x="474" y="90"/>
                    </a:cubicBezTo>
                    <a:cubicBezTo>
                      <a:pt x="473" y="89"/>
                      <a:pt x="470" y="89"/>
                      <a:pt x="470" y="89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59" y="87"/>
                      <a:pt x="459" y="87"/>
                      <a:pt x="459" y="87"/>
                    </a:cubicBezTo>
                    <a:cubicBezTo>
                      <a:pt x="456" y="87"/>
                      <a:pt x="456" y="87"/>
                      <a:pt x="456" y="87"/>
                    </a:cubicBezTo>
                    <a:cubicBezTo>
                      <a:pt x="454" y="87"/>
                      <a:pt x="454" y="87"/>
                      <a:pt x="454" y="87"/>
                    </a:cubicBezTo>
                    <a:cubicBezTo>
                      <a:pt x="455" y="95"/>
                      <a:pt x="455" y="95"/>
                      <a:pt x="455" y="95"/>
                    </a:cubicBezTo>
                    <a:cubicBezTo>
                      <a:pt x="455" y="95"/>
                      <a:pt x="451" y="97"/>
                      <a:pt x="451" y="97"/>
                    </a:cubicBezTo>
                    <a:cubicBezTo>
                      <a:pt x="450" y="97"/>
                      <a:pt x="448" y="94"/>
                      <a:pt x="448" y="94"/>
                    </a:cubicBezTo>
                    <a:cubicBezTo>
                      <a:pt x="445" y="91"/>
                      <a:pt x="445" y="91"/>
                      <a:pt x="445" y="91"/>
                    </a:cubicBezTo>
                    <a:cubicBezTo>
                      <a:pt x="445" y="89"/>
                      <a:pt x="445" y="89"/>
                      <a:pt x="445" y="89"/>
                    </a:cubicBezTo>
                    <a:cubicBezTo>
                      <a:pt x="440" y="89"/>
                      <a:pt x="440" y="89"/>
                      <a:pt x="440" y="89"/>
                    </a:cubicBezTo>
                    <a:cubicBezTo>
                      <a:pt x="437" y="90"/>
                      <a:pt x="437" y="90"/>
                      <a:pt x="437" y="90"/>
                    </a:cubicBezTo>
                    <a:cubicBezTo>
                      <a:pt x="431" y="89"/>
                      <a:pt x="431" y="89"/>
                      <a:pt x="431" y="89"/>
                    </a:cubicBezTo>
                    <a:cubicBezTo>
                      <a:pt x="426" y="89"/>
                      <a:pt x="426" y="89"/>
                      <a:pt x="426" y="89"/>
                    </a:cubicBezTo>
                    <a:cubicBezTo>
                      <a:pt x="423" y="90"/>
                      <a:pt x="423" y="90"/>
                      <a:pt x="423" y="90"/>
                    </a:cubicBezTo>
                    <a:cubicBezTo>
                      <a:pt x="419" y="87"/>
                      <a:pt x="419" y="87"/>
                      <a:pt x="419" y="87"/>
                    </a:cubicBezTo>
                    <a:cubicBezTo>
                      <a:pt x="419" y="80"/>
                      <a:pt x="419" y="80"/>
                      <a:pt x="419" y="80"/>
                    </a:cubicBezTo>
                    <a:cubicBezTo>
                      <a:pt x="413" y="77"/>
                      <a:pt x="413" y="77"/>
                      <a:pt x="413" y="77"/>
                    </a:cubicBezTo>
                    <a:cubicBezTo>
                      <a:pt x="403" y="77"/>
                      <a:pt x="403" y="77"/>
                      <a:pt x="403" y="77"/>
                    </a:cubicBezTo>
                    <a:cubicBezTo>
                      <a:pt x="394" y="77"/>
                      <a:pt x="394" y="77"/>
                      <a:pt x="394" y="77"/>
                    </a:cubicBezTo>
                    <a:cubicBezTo>
                      <a:pt x="393" y="75"/>
                      <a:pt x="393" y="75"/>
                      <a:pt x="393" y="75"/>
                    </a:cubicBezTo>
                    <a:cubicBezTo>
                      <a:pt x="392" y="72"/>
                      <a:pt x="392" y="72"/>
                      <a:pt x="392" y="72"/>
                    </a:cubicBezTo>
                    <a:cubicBezTo>
                      <a:pt x="386" y="69"/>
                      <a:pt x="386" y="69"/>
                      <a:pt x="386" y="69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62" y="59"/>
                      <a:pt x="362" y="59"/>
                      <a:pt x="362" y="59"/>
                    </a:cubicBezTo>
                    <a:cubicBezTo>
                      <a:pt x="361" y="61"/>
                      <a:pt x="361" y="61"/>
                      <a:pt x="361" y="61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7" y="71"/>
                      <a:pt x="357" y="71"/>
                      <a:pt x="357" y="71"/>
                    </a:cubicBezTo>
                    <a:cubicBezTo>
                      <a:pt x="351" y="73"/>
                      <a:pt x="351" y="73"/>
                      <a:pt x="351" y="73"/>
                    </a:cubicBezTo>
                    <a:cubicBezTo>
                      <a:pt x="347" y="72"/>
                      <a:pt x="347" y="72"/>
                      <a:pt x="347" y="72"/>
                    </a:cubicBezTo>
                    <a:cubicBezTo>
                      <a:pt x="342" y="70"/>
                      <a:pt x="342" y="70"/>
                      <a:pt x="342" y="70"/>
                    </a:cubicBezTo>
                    <a:cubicBezTo>
                      <a:pt x="340" y="72"/>
                      <a:pt x="340" y="72"/>
                      <a:pt x="340" y="72"/>
                    </a:cubicBezTo>
                    <a:cubicBezTo>
                      <a:pt x="336" y="71"/>
                      <a:pt x="336" y="71"/>
                      <a:pt x="336" y="71"/>
                    </a:cubicBezTo>
                    <a:cubicBezTo>
                      <a:pt x="332" y="68"/>
                      <a:pt x="332" y="68"/>
                      <a:pt x="332" y="68"/>
                    </a:cubicBezTo>
                    <a:cubicBezTo>
                      <a:pt x="331" y="74"/>
                      <a:pt x="331" y="74"/>
                      <a:pt x="331" y="74"/>
                    </a:cubicBezTo>
                    <a:cubicBezTo>
                      <a:pt x="328" y="78"/>
                      <a:pt x="328" y="78"/>
                      <a:pt x="328" y="78"/>
                    </a:cubicBezTo>
                    <a:cubicBezTo>
                      <a:pt x="323" y="73"/>
                      <a:pt x="323" y="73"/>
                      <a:pt x="323" y="73"/>
                    </a:cubicBezTo>
                    <a:cubicBezTo>
                      <a:pt x="320" y="67"/>
                      <a:pt x="320" y="67"/>
                      <a:pt x="320" y="67"/>
                    </a:cubicBezTo>
                    <a:cubicBezTo>
                      <a:pt x="323" y="60"/>
                      <a:pt x="323" y="60"/>
                      <a:pt x="323" y="60"/>
                    </a:cubicBezTo>
                    <a:cubicBezTo>
                      <a:pt x="323" y="57"/>
                      <a:pt x="323" y="57"/>
                      <a:pt x="323" y="57"/>
                    </a:cubicBezTo>
                    <a:cubicBezTo>
                      <a:pt x="320" y="52"/>
                      <a:pt x="320" y="52"/>
                      <a:pt x="320" y="52"/>
                    </a:cubicBezTo>
                    <a:cubicBezTo>
                      <a:pt x="316" y="51"/>
                      <a:pt x="316" y="51"/>
                      <a:pt x="316" y="51"/>
                    </a:cubicBezTo>
                    <a:cubicBezTo>
                      <a:pt x="312" y="51"/>
                      <a:pt x="312" y="51"/>
                      <a:pt x="312" y="51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06" y="46"/>
                      <a:pt x="306" y="46"/>
                      <a:pt x="306" y="46"/>
                    </a:cubicBezTo>
                    <a:cubicBezTo>
                      <a:pt x="303" y="50"/>
                      <a:pt x="303" y="50"/>
                      <a:pt x="303" y="50"/>
                    </a:cubicBezTo>
                    <a:cubicBezTo>
                      <a:pt x="301" y="55"/>
                      <a:pt x="301" y="55"/>
                      <a:pt x="301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87" y="53"/>
                      <a:pt x="287" y="53"/>
                      <a:pt x="287" y="53"/>
                    </a:cubicBezTo>
                    <a:cubicBezTo>
                      <a:pt x="286" y="49"/>
                      <a:pt x="286" y="49"/>
                      <a:pt x="286" y="49"/>
                    </a:cubicBezTo>
                    <a:cubicBezTo>
                      <a:pt x="277" y="49"/>
                      <a:pt x="277" y="49"/>
                      <a:pt x="277" y="49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68" y="45"/>
                      <a:pt x="268" y="45"/>
                      <a:pt x="268" y="45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59" y="49"/>
                      <a:pt x="259" y="49"/>
                      <a:pt x="259" y="49"/>
                    </a:cubicBezTo>
                    <a:cubicBezTo>
                      <a:pt x="253" y="52"/>
                      <a:pt x="253" y="52"/>
                      <a:pt x="253" y="52"/>
                    </a:cubicBezTo>
                    <a:cubicBezTo>
                      <a:pt x="247" y="57"/>
                      <a:pt x="247" y="57"/>
                      <a:pt x="247" y="57"/>
                    </a:cubicBezTo>
                    <a:cubicBezTo>
                      <a:pt x="251" y="51"/>
                      <a:pt x="251" y="51"/>
                      <a:pt x="251" y="51"/>
                    </a:cubicBezTo>
                    <a:cubicBezTo>
                      <a:pt x="255" y="48"/>
                      <a:pt x="255" y="48"/>
                      <a:pt x="255" y="48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66" y="35"/>
                      <a:pt x="266" y="35"/>
                      <a:pt x="266" y="35"/>
                    </a:cubicBezTo>
                    <a:cubicBezTo>
                      <a:pt x="270" y="29"/>
                      <a:pt x="270" y="29"/>
                      <a:pt x="270" y="29"/>
                    </a:cubicBezTo>
                    <a:cubicBezTo>
                      <a:pt x="268" y="19"/>
                      <a:pt x="268" y="19"/>
                      <a:pt x="268" y="19"/>
                    </a:cubicBezTo>
                    <a:cubicBezTo>
                      <a:pt x="260" y="12"/>
                      <a:pt x="260" y="12"/>
                      <a:pt x="260" y="12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8"/>
                      <a:pt x="254" y="8"/>
                      <a:pt x="254" y="8"/>
                    </a:cubicBezTo>
                    <a:cubicBezTo>
                      <a:pt x="249" y="1"/>
                      <a:pt x="249" y="1"/>
                      <a:pt x="249" y="1"/>
                    </a:cubicBezTo>
                    <a:cubicBezTo>
                      <a:pt x="249" y="1"/>
                      <a:pt x="242" y="0"/>
                      <a:pt x="241" y="0"/>
                    </a:cubicBezTo>
                    <a:cubicBezTo>
                      <a:pt x="241" y="1"/>
                      <a:pt x="233" y="9"/>
                      <a:pt x="233" y="9"/>
                    </a:cubicBezTo>
                    <a:cubicBezTo>
                      <a:pt x="231" y="16"/>
                      <a:pt x="231" y="16"/>
                      <a:pt x="231" y="16"/>
                    </a:cubicBezTo>
                    <a:cubicBezTo>
                      <a:pt x="222" y="22"/>
                      <a:pt x="222" y="22"/>
                      <a:pt x="222" y="22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195" y="29"/>
                      <a:pt x="195" y="29"/>
                      <a:pt x="195" y="29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89" y="46"/>
                      <a:pt x="188" y="46"/>
                    </a:cubicBezTo>
                    <a:cubicBezTo>
                      <a:pt x="187" y="46"/>
                      <a:pt x="172" y="50"/>
                      <a:pt x="172" y="50"/>
                    </a:cubicBezTo>
                    <a:cubicBezTo>
                      <a:pt x="169" y="54"/>
                      <a:pt x="169" y="54"/>
                      <a:pt x="169" y="54"/>
                    </a:cubicBezTo>
                    <a:cubicBezTo>
                      <a:pt x="169" y="54"/>
                      <a:pt x="171" y="63"/>
                      <a:pt x="170" y="64"/>
                    </a:cubicBezTo>
                    <a:cubicBezTo>
                      <a:pt x="170" y="64"/>
                      <a:pt x="167" y="63"/>
                      <a:pt x="167" y="63"/>
                    </a:cubicBezTo>
                    <a:cubicBezTo>
                      <a:pt x="162" y="61"/>
                      <a:pt x="162" y="61"/>
                      <a:pt x="162" y="61"/>
                    </a:cubicBezTo>
                    <a:cubicBezTo>
                      <a:pt x="162" y="61"/>
                      <a:pt x="160" y="65"/>
                      <a:pt x="158" y="66"/>
                    </a:cubicBezTo>
                    <a:cubicBezTo>
                      <a:pt x="155" y="67"/>
                      <a:pt x="155" y="62"/>
                      <a:pt x="155" y="62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70"/>
                      <a:pt x="148" y="70"/>
                    </a:cubicBezTo>
                    <a:cubicBezTo>
                      <a:pt x="149" y="71"/>
                      <a:pt x="148" y="79"/>
                      <a:pt x="148" y="79"/>
                    </a:cubicBezTo>
                    <a:cubicBezTo>
                      <a:pt x="145" y="80"/>
                      <a:pt x="145" y="80"/>
                      <a:pt x="145" y="80"/>
                    </a:cubicBezTo>
                    <a:cubicBezTo>
                      <a:pt x="143" y="76"/>
                      <a:pt x="143" y="76"/>
                      <a:pt x="143" y="76"/>
                    </a:cubicBezTo>
                    <a:cubicBezTo>
                      <a:pt x="145" y="68"/>
                      <a:pt x="145" y="68"/>
                      <a:pt x="145" y="68"/>
                    </a:cubicBezTo>
                    <a:cubicBezTo>
                      <a:pt x="144" y="63"/>
                      <a:pt x="144" y="63"/>
                      <a:pt x="144" y="6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1" y="56"/>
                      <a:pt x="131" y="56"/>
                      <a:pt x="131" y="56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5" y="73"/>
                      <a:pt x="125" y="73"/>
                      <a:pt x="125" y="73"/>
                    </a:cubicBezTo>
                    <a:cubicBezTo>
                      <a:pt x="123" y="76"/>
                      <a:pt x="123" y="76"/>
                      <a:pt x="123" y="76"/>
                    </a:cubicBezTo>
                    <a:cubicBezTo>
                      <a:pt x="126" y="81"/>
                      <a:pt x="126" y="81"/>
                      <a:pt x="126" y="81"/>
                    </a:cubicBezTo>
                    <a:cubicBezTo>
                      <a:pt x="125" y="86"/>
                      <a:pt x="125" y="86"/>
                      <a:pt x="125" y="86"/>
                    </a:cubicBezTo>
                    <a:cubicBezTo>
                      <a:pt x="126" y="88"/>
                      <a:pt x="126" y="88"/>
                      <a:pt x="126" y="88"/>
                    </a:cubicBezTo>
                    <a:cubicBezTo>
                      <a:pt x="132" y="94"/>
                      <a:pt x="132" y="94"/>
                      <a:pt x="132" y="94"/>
                    </a:cubicBezTo>
                    <a:cubicBezTo>
                      <a:pt x="128" y="101"/>
                      <a:pt x="128" y="101"/>
                      <a:pt x="128" y="101"/>
                    </a:cubicBezTo>
                    <a:cubicBezTo>
                      <a:pt x="121" y="94"/>
                      <a:pt x="121" y="94"/>
                      <a:pt x="121" y="94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08" y="88"/>
                      <a:pt x="108" y="88"/>
                      <a:pt x="108" y="88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4" y="95"/>
                      <a:pt x="104" y="95"/>
                      <a:pt x="104" y="95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3" y="97"/>
                      <a:pt x="93" y="97"/>
                      <a:pt x="93" y="97"/>
                    </a:cubicBezTo>
                    <a:cubicBezTo>
                      <a:pt x="89" y="98"/>
                      <a:pt x="89" y="98"/>
                      <a:pt x="89" y="98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59" y="112"/>
                      <a:pt x="59" y="112"/>
                      <a:pt x="59" y="112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39" y="129"/>
                      <a:pt x="39" y="129"/>
                    </a:cubicBezTo>
                    <a:cubicBezTo>
                      <a:pt x="38" y="128"/>
                      <a:pt x="33" y="128"/>
                      <a:pt x="33" y="128"/>
                    </a:cubicBezTo>
                    <a:cubicBezTo>
                      <a:pt x="30" y="127"/>
                      <a:pt x="30" y="127"/>
                      <a:pt x="30" y="127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5"/>
                      <a:pt x="33" y="135"/>
                      <a:pt x="33" y="135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8" y="112"/>
                      <a:pt x="22" y="113"/>
                      <a:pt x="22" y="113"/>
                    </a:cubicBezTo>
                    <a:cubicBezTo>
                      <a:pt x="23" y="113"/>
                      <a:pt x="24" y="116"/>
                      <a:pt x="24" y="116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3" y="109"/>
                      <a:pt x="43" y="109"/>
                      <a:pt x="43" y="109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6" y="127"/>
                      <a:pt x="6" y="127"/>
                      <a:pt x="6" y="127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7" y="131"/>
                      <a:pt x="7" y="131"/>
                    </a:cubicBezTo>
                    <a:cubicBezTo>
                      <a:pt x="8" y="131"/>
                      <a:pt x="9" y="133"/>
                      <a:pt x="9" y="133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3"/>
                      <a:pt x="11" y="143"/>
                      <a:pt x="11" y="143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2" y="157"/>
                      <a:pt x="2" y="157"/>
                      <a:pt x="2" y="157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63"/>
                      <a:pt x="4" y="163"/>
                      <a:pt x="4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" y="164"/>
                      <a:pt x="2" y="164"/>
                      <a:pt x="2" y="164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1" y="171"/>
                      <a:pt x="1" y="171"/>
                      <a:pt x="1" y="171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2" y="183"/>
                      <a:pt x="2" y="183"/>
                      <a:pt x="2" y="183"/>
                    </a:cubicBezTo>
                    <a:cubicBezTo>
                      <a:pt x="6" y="185"/>
                      <a:pt x="6" y="185"/>
                      <a:pt x="6" y="185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13" y="195"/>
                      <a:pt x="13" y="195"/>
                      <a:pt x="13" y="195"/>
                    </a:cubicBezTo>
                    <a:cubicBezTo>
                      <a:pt x="16" y="197"/>
                      <a:pt x="16" y="197"/>
                      <a:pt x="16" y="197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12" y="201"/>
                      <a:pt x="12" y="201"/>
                      <a:pt x="12" y="201"/>
                    </a:cubicBezTo>
                    <a:cubicBezTo>
                      <a:pt x="13" y="204"/>
                      <a:pt x="13" y="204"/>
                      <a:pt x="13" y="204"/>
                    </a:cubicBezTo>
                    <a:cubicBezTo>
                      <a:pt x="15" y="205"/>
                      <a:pt x="15" y="205"/>
                      <a:pt x="15" y="205"/>
                    </a:cubicBezTo>
                    <a:cubicBezTo>
                      <a:pt x="18" y="205"/>
                      <a:pt x="18" y="205"/>
                      <a:pt x="18" y="205"/>
                    </a:cubicBezTo>
                    <a:cubicBezTo>
                      <a:pt x="21" y="208"/>
                      <a:pt x="21" y="208"/>
                      <a:pt x="21" y="208"/>
                    </a:cubicBezTo>
                    <a:cubicBezTo>
                      <a:pt x="22" y="209"/>
                      <a:pt x="22" y="209"/>
                      <a:pt x="22" y="209"/>
                    </a:cubicBezTo>
                    <a:cubicBezTo>
                      <a:pt x="34" y="214"/>
                      <a:pt x="34" y="214"/>
                      <a:pt x="34" y="214"/>
                    </a:cubicBezTo>
                    <a:cubicBezTo>
                      <a:pt x="35" y="214"/>
                      <a:pt x="35" y="214"/>
                      <a:pt x="35" y="214"/>
                    </a:cubicBezTo>
                    <a:cubicBezTo>
                      <a:pt x="34" y="219"/>
                      <a:pt x="34" y="219"/>
                      <a:pt x="34" y="219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30" y="223"/>
                      <a:pt x="30" y="223"/>
                      <a:pt x="30" y="223"/>
                    </a:cubicBezTo>
                    <a:cubicBezTo>
                      <a:pt x="28" y="225"/>
                      <a:pt x="28" y="225"/>
                      <a:pt x="28" y="225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6" y="232"/>
                      <a:pt x="26" y="232"/>
                      <a:pt x="26" y="232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35" y="239"/>
                      <a:pt x="35" y="239"/>
                      <a:pt x="35" y="239"/>
                    </a:cubicBezTo>
                    <a:cubicBezTo>
                      <a:pt x="40" y="244"/>
                      <a:pt x="40" y="244"/>
                      <a:pt x="40" y="244"/>
                    </a:cubicBezTo>
                    <a:cubicBezTo>
                      <a:pt x="40" y="247"/>
                      <a:pt x="40" y="247"/>
                      <a:pt x="40" y="247"/>
                    </a:cubicBezTo>
                    <a:cubicBezTo>
                      <a:pt x="42" y="248"/>
                      <a:pt x="42" y="248"/>
                      <a:pt x="42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7" y="250"/>
                      <a:pt x="47" y="250"/>
                      <a:pt x="47" y="250"/>
                    </a:cubicBezTo>
                    <a:cubicBezTo>
                      <a:pt x="50" y="255"/>
                      <a:pt x="50" y="255"/>
                      <a:pt x="50" y="255"/>
                    </a:cubicBezTo>
                    <a:cubicBezTo>
                      <a:pt x="49" y="256"/>
                      <a:pt x="49" y="256"/>
                      <a:pt x="49" y="256"/>
                    </a:cubicBezTo>
                    <a:cubicBezTo>
                      <a:pt x="52" y="259"/>
                      <a:pt x="52" y="259"/>
                      <a:pt x="52" y="259"/>
                    </a:cubicBezTo>
                    <a:cubicBezTo>
                      <a:pt x="56" y="259"/>
                      <a:pt x="56" y="259"/>
                      <a:pt x="56" y="259"/>
                    </a:cubicBezTo>
                    <a:cubicBezTo>
                      <a:pt x="59" y="256"/>
                      <a:pt x="59" y="256"/>
                      <a:pt x="59" y="256"/>
                    </a:cubicBezTo>
                    <a:cubicBezTo>
                      <a:pt x="61" y="258"/>
                      <a:pt x="61" y="258"/>
                      <a:pt x="61" y="258"/>
                    </a:cubicBezTo>
                    <a:cubicBezTo>
                      <a:pt x="61" y="260"/>
                      <a:pt x="61" y="260"/>
                      <a:pt x="61" y="260"/>
                    </a:cubicBezTo>
                    <a:cubicBezTo>
                      <a:pt x="62" y="260"/>
                      <a:pt x="62" y="260"/>
                      <a:pt x="62" y="260"/>
                    </a:cubicBezTo>
                    <a:cubicBezTo>
                      <a:pt x="64" y="257"/>
                      <a:pt x="64" y="257"/>
                      <a:pt x="64" y="257"/>
                    </a:cubicBezTo>
                    <a:cubicBezTo>
                      <a:pt x="67" y="253"/>
                      <a:pt x="67" y="253"/>
                      <a:pt x="67" y="253"/>
                    </a:cubicBezTo>
                    <a:cubicBezTo>
                      <a:pt x="67" y="253"/>
                      <a:pt x="64" y="244"/>
                      <a:pt x="63" y="244"/>
                    </a:cubicBezTo>
                    <a:cubicBezTo>
                      <a:pt x="62" y="243"/>
                      <a:pt x="56" y="235"/>
                      <a:pt x="56" y="235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63" y="226"/>
                      <a:pt x="63" y="226"/>
                      <a:pt x="63" y="226"/>
                    </a:cubicBezTo>
                    <a:cubicBezTo>
                      <a:pt x="63" y="225"/>
                      <a:pt x="63" y="225"/>
                      <a:pt x="63" y="225"/>
                    </a:cubicBezTo>
                    <a:cubicBezTo>
                      <a:pt x="64" y="226"/>
                      <a:pt x="64" y="226"/>
                      <a:pt x="64" y="226"/>
                    </a:cubicBezTo>
                    <a:cubicBezTo>
                      <a:pt x="63" y="224"/>
                      <a:pt x="63" y="224"/>
                      <a:pt x="63" y="224"/>
                    </a:cubicBezTo>
                    <a:cubicBezTo>
                      <a:pt x="63" y="224"/>
                      <a:pt x="63" y="224"/>
                      <a:pt x="63" y="224"/>
                    </a:cubicBezTo>
                    <a:cubicBezTo>
                      <a:pt x="63" y="224"/>
                      <a:pt x="63" y="224"/>
                      <a:pt x="63" y="224"/>
                    </a:cubicBezTo>
                    <a:cubicBezTo>
                      <a:pt x="60" y="222"/>
                      <a:pt x="60" y="222"/>
                      <a:pt x="60" y="222"/>
                    </a:cubicBezTo>
                    <a:cubicBezTo>
                      <a:pt x="63" y="214"/>
                      <a:pt x="63" y="214"/>
                      <a:pt x="63" y="214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7" y="212"/>
                      <a:pt x="87" y="212"/>
                      <a:pt x="87" y="212"/>
                    </a:cubicBezTo>
                    <a:cubicBezTo>
                      <a:pt x="93" y="211"/>
                      <a:pt x="93" y="211"/>
                      <a:pt x="93" y="211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7" y="211"/>
                      <a:pt x="107" y="211"/>
                      <a:pt x="107" y="211"/>
                    </a:cubicBezTo>
                    <a:cubicBezTo>
                      <a:pt x="105" y="205"/>
                      <a:pt x="105" y="205"/>
                      <a:pt x="105" y="205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34" y="189"/>
                      <a:pt x="134" y="189"/>
                      <a:pt x="134" y="18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51" y="195"/>
                      <a:pt x="151" y="195"/>
                      <a:pt x="151" y="195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60" y="203"/>
                      <a:pt x="160" y="203"/>
                      <a:pt x="160" y="203"/>
                    </a:cubicBezTo>
                    <a:cubicBezTo>
                      <a:pt x="164" y="212"/>
                      <a:pt x="164" y="212"/>
                      <a:pt x="164" y="212"/>
                    </a:cubicBezTo>
                    <a:cubicBezTo>
                      <a:pt x="174" y="212"/>
                      <a:pt x="174" y="212"/>
                      <a:pt x="174" y="212"/>
                    </a:cubicBezTo>
                    <a:cubicBezTo>
                      <a:pt x="182" y="216"/>
                      <a:pt x="182" y="216"/>
                      <a:pt x="182" y="216"/>
                    </a:cubicBezTo>
                    <a:cubicBezTo>
                      <a:pt x="189" y="217"/>
                      <a:pt x="189" y="217"/>
                      <a:pt x="189" y="217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91" y="222"/>
                      <a:pt x="191" y="222"/>
                      <a:pt x="191" y="222"/>
                    </a:cubicBezTo>
                    <a:cubicBezTo>
                      <a:pt x="192" y="223"/>
                      <a:pt x="192" y="223"/>
                      <a:pt x="192" y="223"/>
                    </a:cubicBezTo>
                    <a:cubicBezTo>
                      <a:pt x="194" y="219"/>
                      <a:pt x="194" y="219"/>
                      <a:pt x="194" y="219"/>
                    </a:cubicBezTo>
                    <a:cubicBezTo>
                      <a:pt x="201" y="214"/>
                      <a:pt x="201" y="214"/>
                      <a:pt x="201" y="214"/>
                    </a:cubicBezTo>
                    <a:cubicBezTo>
                      <a:pt x="212" y="213"/>
                      <a:pt x="212" y="213"/>
                      <a:pt x="212" y="213"/>
                    </a:cubicBezTo>
                    <a:cubicBezTo>
                      <a:pt x="220" y="217"/>
                      <a:pt x="220" y="217"/>
                      <a:pt x="220" y="217"/>
                    </a:cubicBezTo>
                    <a:cubicBezTo>
                      <a:pt x="224" y="211"/>
                      <a:pt x="224" y="211"/>
                      <a:pt x="224" y="211"/>
                    </a:cubicBezTo>
                    <a:cubicBezTo>
                      <a:pt x="228" y="206"/>
                      <a:pt x="228" y="206"/>
                      <a:pt x="228" y="206"/>
                    </a:cubicBezTo>
                    <a:cubicBezTo>
                      <a:pt x="240" y="211"/>
                      <a:pt x="240" y="211"/>
                      <a:pt x="240" y="211"/>
                    </a:cubicBezTo>
                    <a:cubicBezTo>
                      <a:pt x="243" y="215"/>
                      <a:pt x="243" y="215"/>
                      <a:pt x="243" y="215"/>
                    </a:cubicBezTo>
                    <a:cubicBezTo>
                      <a:pt x="253" y="215"/>
                      <a:pt x="253" y="215"/>
                      <a:pt x="253" y="215"/>
                    </a:cubicBezTo>
                    <a:cubicBezTo>
                      <a:pt x="259" y="220"/>
                      <a:pt x="259" y="220"/>
                      <a:pt x="259" y="220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82" y="218"/>
                      <a:pt x="282" y="218"/>
                      <a:pt x="282" y="218"/>
                    </a:cubicBezTo>
                    <a:cubicBezTo>
                      <a:pt x="283" y="216"/>
                      <a:pt x="283" y="216"/>
                      <a:pt x="283" y="216"/>
                    </a:cubicBezTo>
                    <a:cubicBezTo>
                      <a:pt x="289" y="216"/>
                      <a:pt x="289" y="216"/>
                      <a:pt x="289" y="216"/>
                    </a:cubicBezTo>
                    <a:cubicBezTo>
                      <a:pt x="295" y="205"/>
                      <a:pt x="295" y="205"/>
                      <a:pt x="295" y="205"/>
                    </a:cubicBezTo>
                    <a:cubicBezTo>
                      <a:pt x="298" y="200"/>
                      <a:pt x="298" y="200"/>
                      <a:pt x="298" y="200"/>
                    </a:cubicBezTo>
                    <a:cubicBezTo>
                      <a:pt x="307" y="200"/>
                      <a:pt x="307" y="200"/>
                      <a:pt x="307" y="200"/>
                    </a:cubicBezTo>
                    <a:cubicBezTo>
                      <a:pt x="317" y="218"/>
                      <a:pt x="317" y="218"/>
                      <a:pt x="317" y="218"/>
                    </a:cubicBezTo>
                    <a:cubicBezTo>
                      <a:pt x="325" y="220"/>
                      <a:pt x="325" y="220"/>
                      <a:pt x="325" y="220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4" y="238"/>
                      <a:pt x="334" y="238"/>
                      <a:pt x="334" y="238"/>
                    </a:cubicBezTo>
                    <a:cubicBezTo>
                      <a:pt x="329" y="239"/>
                      <a:pt x="329" y="239"/>
                      <a:pt x="329" y="239"/>
                    </a:cubicBezTo>
                    <a:cubicBezTo>
                      <a:pt x="326" y="250"/>
                      <a:pt x="326" y="250"/>
                      <a:pt x="326" y="250"/>
                    </a:cubicBezTo>
                    <a:cubicBezTo>
                      <a:pt x="327" y="250"/>
                      <a:pt x="327" y="250"/>
                      <a:pt x="327" y="250"/>
                    </a:cubicBezTo>
                    <a:cubicBezTo>
                      <a:pt x="329" y="250"/>
                      <a:pt x="329" y="250"/>
                      <a:pt x="329" y="250"/>
                    </a:cubicBezTo>
                    <a:cubicBezTo>
                      <a:pt x="331" y="249"/>
                      <a:pt x="331" y="249"/>
                      <a:pt x="331" y="249"/>
                    </a:cubicBezTo>
                    <a:cubicBezTo>
                      <a:pt x="332" y="249"/>
                      <a:pt x="332" y="249"/>
                      <a:pt x="332" y="249"/>
                    </a:cubicBezTo>
                    <a:cubicBezTo>
                      <a:pt x="335" y="250"/>
                      <a:pt x="335" y="250"/>
                      <a:pt x="335" y="250"/>
                    </a:cubicBezTo>
                    <a:cubicBezTo>
                      <a:pt x="342" y="245"/>
                      <a:pt x="342" y="245"/>
                      <a:pt x="342" y="245"/>
                    </a:cubicBezTo>
                    <a:cubicBezTo>
                      <a:pt x="345" y="241"/>
                      <a:pt x="345" y="241"/>
                      <a:pt x="345" y="241"/>
                    </a:cubicBezTo>
                    <a:cubicBezTo>
                      <a:pt x="353" y="230"/>
                      <a:pt x="353" y="230"/>
                      <a:pt x="353" y="230"/>
                    </a:cubicBezTo>
                    <a:cubicBezTo>
                      <a:pt x="357" y="223"/>
                      <a:pt x="357" y="223"/>
                      <a:pt x="357" y="223"/>
                    </a:cubicBezTo>
                    <a:cubicBezTo>
                      <a:pt x="358" y="214"/>
                      <a:pt x="358" y="214"/>
                      <a:pt x="358" y="214"/>
                    </a:cubicBezTo>
                    <a:cubicBezTo>
                      <a:pt x="360" y="203"/>
                      <a:pt x="360" y="203"/>
                      <a:pt x="360" y="203"/>
                    </a:cubicBezTo>
                    <a:cubicBezTo>
                      <a:pt x="360" y="199"/>
                      <a:pt x="360" y="199"/>
                      <a:pt x="360" y="199"/>
                    </a:cubicBezTo>
                    <a:cubicBezTo>
                      <a:pt x="355" y="194"/>
                      <a:pt x="355" y="194"/>
                      <a:pt x="355" y="194"/>
                    </a:cubicBezTo>
                    <a:cubicBezTo>
                      <a:pt x="355" y="194"/>
                      <a:pt x="349" y="198"/>
                      <a:pt x="349" y="198"/>
                    </a:cubicBezTo>
                    <a:cubicBezTo>
                      <a:pt x="348" y="198"/>
                      <a:pt x="346" y="196"/>
                      <a:pt x="346" y="196"/>
                    </a:cubicBezTo>
                    <a:cubicBezTo>
                      <a:pt x="344" y="192"/>
                      <a:pt x="344" y="192"/>
                      <a:pt x="344" y="192"/>
                    </a:cubicBezTo>
                    <a:cubicBezTo>
                      <a:pt x="341" y="192"/>
                      <a:pt x="341" y="192"/>
                      <a:pt x="341" y="192"/>
                    </a:cubicBezTo>
                    <a:cubicBezTo>
                      <a:pt x="344" y="190"/>
                      <a:pt x="344" y="190"/>
                      <a:pt x="344" y="190"/>
                    </a:cubicBezTo>
                    <a:cubicBezTo>
                      <a:pt x="349" y="185"/>
                      <a:pt x="349" y="185"/>
                      <a:pt x="349" y="185"/>
                    </a:cubicBezTo>
                    <a:cubicBezTo>
                      <a:pt x="353" y="180"/>
                      <a:pt x="353" y="180"/>
                      <a:pt x="353" y="180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67" y="165"/>
                      <a:pt x="367" y="165"/>
                      <a:pt x="367" y="165"/>
                    </a:cubicBezTo>
                    <a:cubicBezTo>
                      <a:pt x="371" y="164"/>
                      <a:pt x="371" y="164"/>
                      <a:pt x="371" y="164"/>
                    </a:cubicBezTo>
                    <a:cubicBezTo>
                      <a:pt x="381" y="164"/>
                      <a:pt x="381" y="164"/>
                      <a:pt x="381" y="164"/>
                    </a:cubicBezTo>
                    <a:cubicBezTo>
                      <a:pt x="386" y="163"/>
                      <a:pt x="386" y="163"/>
                      <a:pt x="386" y="163"/>
                    </a:cubicBezTo>
                    <a:cubicBezTo>
                      <a:pt x="392" y="165"/>
                      <a:pt x="392" y="165"/>
                      <a:pt x="392" y="165"/>
                    </a:cubicBezTo>
                    <a:cubicBezTo>
                      <a:pt x="392" y="168"/>
                      <a:pt x="392" y="168"/>
                      <a:pt x="392" y="168"/>
                    </a:cubicBezTo>
                    <a:cubicBezTo>
                      <a:pt x="392" y="168"/>
                      <a:pt x="400" y="166"/>
                      <a:pt x="401" y="166"/>
                    </a:cubicBezTo>
                    <a:cubicBezTo>
                      <a:pt x="401" y="167"/>
                      <a:pt x="403" y="166"/>
                      <a:pt x="403" y="166"/>
                    </a:cubicBezTo>
                    <a:cubicBezTo>
                      <a:pt x="402" y="164"/>
                      <a:pt x="402" y="164"/>
                      <a:pt x="402" y="164"/>
                    </a:cubicBezTo>
                    <a:cubicBezTo>
                      <a:pt x="403" y="159"/>
                      <a:pt x="403" y="159"/>
                      <a:pt x="403" y="159"/>
                    </a:cubicBezTo>
                    <a:cubicBezTo>
                      <a:pt x="406" y="153"/>
                      <a:pt x="406" y="153"/>
                      <a:pt x="406" y="153"/>
                    </a:cubicBezTo>
                    <a:cubicBezTo>
                      <a:pt x="411" y="149"/>
                      <a:pt x="411" y="149"/>
                      <a:pt x="411" y="149"/>
                    </a:cubicBezTo>
                    <a:cubicBezTo>
                      <a:pt x="419" y="150"/>
                      <a:pt x="419" y="150"/>
                      <a:pt x="419" y="150"/>
                    </a:cubicBezTo>
                    <a:cubicBezTo>
                      <a:pt x="421" y="155"/>
                      <a:pt x="421" y="155"/>
                      <a:pt x="421" y="155"/>
                    </a:cubicBezTo>
                    <a:cubicBezTo>
                      <a:pt x="426" y="151"/>
                      <a:pt x="426" y="151"/>
                      <a:pt x="426" y="151"/>
                    </a:cubicBezTo>
                    <a:cubicBezTo>
                      <a:pt x="433" y="144"/>
                      <a:pt x="433" y="144"/>
                      <a:pt x="433" y="144"/>
                    </a:cubicBezTo>
                    <a:cubicBezTo>
                      <a:pt x="433" y="152"/>
                      <a:pt x="433" y="152"/>
                      <a:pt x="433" y="152"/>
                    </a:cubicBezTo>
                    <a:cubicBezTo>
                      <a:pt x="427" y="158"/>
                      <a:pt x="427" y="158"/>
                      <a:pt x="427" y="158"/>
                    </a:cubicBezTo>
                    <a:cubicBezTo>
                      <a:pt x="423" y="160"/>
                      <a:pt x="423" y="160"/>
                      <a:pt x="423" y="160"/>
                    </a:cubicBezTo>
                    <a:cubicBezTo>
                      <a:pt x="419" y="166"/>
                      <a:pt x="419" y="166"/>
                      <a:pt x="419" y="166"/>
                    </a:cubicBezTo>
                    <a:cubicBezTo>
                      <a:pt x="416" y="171"/>
                      <a:pt x="416" y="171"/>
                      <a:pt x="416" y="171"/>
                    </a:cubicBezTo>
                    <a:cubicBezTo>
                      <a:pt x="416" y="171"/>
                      <a:pt x="411" y="173"/>
                      <a:pt x="411" y="174"/>
                    </a:cubicBezTo>
                    <a:cubicBezTo>
                      <a:pt x="410" y="174"/>
                      <a:pt x="409" y="175"/>
                      <a:pt x="409" y="175"/>
                    </a:cubicBezTo>
                    <a:cubicBezTo>
                      <a:pt x="405" y="186"/>
                      <a:pt x="405" y="186"/>
                      <a:pt x="405" y="186"/>
                    </a:cubicBezTo>
                    <a:cubicBezTo>
                      <a:pt x="410" y="210"/>
                      <a:pt x="410" y="210"/>
                      <a:pt x="410" y="210"/>
                    </a:cubicBezTo>
                    <a:cubicBezTo>
                      <a:pt x="416" y="202"/>
                      <a:pt x="416" y="202"/>
                      <a:pt x="416" y="202"/>
                    </a:cubicBezTo>
                    <a:cubicBezTo>
                      <a:pt x="418" y="201"/>
                      <a:pt x="418" y="201"/>
                      <a:pt x="418" y="201"/>
                    </a:cubicBezTo>
                    <a:cubicBezTo>
                      <a:pt x="420" y="196"/>
                      <a:pt x="420" y="196"/>
                      <a:pt x="420" y="196"/>
                    </a:cubicBezTo>
                    <a:cubicBezTo>
                      <a:pt x="422" y="193"/>
                      <a:pt x="422" y="193"/>
                      <a:pt x="422" y="193"/>
                    </a:cubicBezTo>
                    <a:cubicBezTo>
                      <a:pt x="426" y="191"/>
                      <a:pt x="426" y="191"/>
                      <a:pt x="426" y="191"/>
                    </a:cubicBezTo>
                    <a:cubicBezTo>
                      <a:pt x="426" y="186"/>
                      <a:pt x="426" y="186"/>
                      <a:pt x="426" y="186"/>
                    </a:cubicBezTo>
                    <a:cubicBezTo>
                      <a:pt x="427" y="184"/>
                      <a:pt x="427" y="184"/>
                      <a:pt x="427" y="184"/>
                    </a:cubicBezTo>
                    <a:cubicBezTo>
                      <a:pt x="429" y="177"/>
                      <a:pt x="429" y="177"/>
                      <a:pt x="429" y="177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6" y="174"/>
                      <a:pt x="426" y="174"/>
                      <a:pt x="426" y="174"/>
                    </a:cubicBezTo>
                    <a:cubicBezTo>
                      <a:pt x="430" y="165"/>
                      <a:pt x="430" y="165"/>
                      <a:pt x="430" y="165"/>
                    </a:cubicBezTo>
                    <a:cubicBezTo>
                      <a:pt x="432" y="162"/>
                      <a:pt x="432" y="162"/>
                      <a:pt x="432" y="162"/>
                    </a:cubicBezTo>
                    <a:cubicBezTo>
                      <a:pt x="435" y="161"/>
                      <a:pt x="435" y="161"/>
                      <a:pt x="435" y="161"/>
                    </a:cubicBezTo>
                    <a:cubicBezTo>
                      <a:pt x="438" y="160"/>
                      <a:pt x="438" y="160"/>
                      <a:pt x="438" y="160"/>
                    </a:cubicBezTo>
                    <a:cubicBezTo>
                      <a:pt x="439" y="162"/>
                      <a:pt x="439" y="162"/>
                      <a:pt x="439" y="162"/>
                    </a:cubicBezTo>
                    <a:cubicBezTo>
                      <a:pt x="446" y="157"/>
                      <a:pt x="446" y="157"/>
                      <a:pt x="446" y="157"/>
                    </a:cubicBezTo>
                    <a:cubicBezTo>
                      <a:pt x="446" y="157"/>
                      <a:pt x="452" y="162"/>
                      <a:pt x="452" y="162"/>
                    </a:cubicBezTo>
                    <a:cubicBezTo>
                      <a:pt x="453" y="162"/>
                      <a:pt x="454" y="157"/>
                      <a:pt x="454" y="157"/>
                    </a:cubicBezTo>
                    <a:cubicBezTo>
                      <a:pt x="457" y="156"/>
                      <a:pt x="457" y="156"/>
                      <a:pt x="457" y="156"/>
                    </a:cubicBezTo>
                    <a:cubicBezTo>
                      <a:pt x="457" y="156"/>
                      <a:pt x="463" y="150"/>
                      <a:pt x="464" y="149"/>
                    </a:cubicBezTo>
                    <a:cubicBezTo>
                      <a:pt x="464" y="149"/>
                      <a:pt x="472" y="145"/>
                      <a:pt x="472" y="145"/>
                    </a:cubicBezTo>
                    <a:cubicBezTo>
                      <a:pt x="473" y="145"/>
                      <a:pt x="476" y="145"/>
                      <a:pt x="476" y="145"/>
                    </a:cubicBezTo>
                    <a:cubicBezTo>
                      <a:pt x="480" y="146"/>
                      <a:pt x="480" y="146"/>
                      <a:pt x="480" y="146"/>
                    </a:cubicBezTo>
                    <a:cubicBezTo>
                      <a:pt x="480" y="144"/>
                      <a:pt x="480" y="144"/>
                      <a:pt x="480" y="144"/>
                    </a:cubicBezTo>
                    <a:cubicBezTo>
                      <a:pt x="479" y="140"/>
                      <a:pt x="479" y="140"/>
                      <a:pt x="479" y="140"/>
                    </a:cubicBezTo>
                    <a:cubicBezTo>
                      <a:pt x="478" y="135"/>
                      <a:pt x="478" y="135"/>
                      <a:pt x="478" y="135"/>
                    </a:cubicBezTo>
                    <a:cubicBezTo>
                      <a:pt x="474" y="131"/>
                      <a:pt x="474" y="131"/>
                      <a:pt x="474" y="131"/>
                    </a:cubicBezTo>
                    <a:cubicBezTo>
                      <a:pt x="477" y="129"/>
                      <a:pt x="477" y="129"/>
                      <a:pt x="477" y="129"/>
                    </a:cubicBezTo>
                    <a:lnTo>
                      <a:pt x="482" y="12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337"/>
              <p:cNvSpPr>
                <a:spLocks/>
              </p:cNvSpPr>
              <p:nvPr/>
            </p:nvSpPr>
            <p:spPr bwMode="auto">
              <a:xfrm>
                <a:off x="5768975" y="3667125"/>
                <a:ext cx="71438" cy="7938"/>
              </a:xfrm>
              <a:custGeom>
                <a:avLst/>
                <a:gdLst>
                  <a:gd name="T0" fmla="*/ 2147483647 w 54"/>
                  <a:gd name="T1" fmla="*/ 2147483647 h 6"/>
                  <a:gd name="T2" fmla="*/ 2147483647 w 54"/>
                  <a:gd name="T3" fmla="*/ 2147483647 h 6"/>
                  <a:gd name="T4" fmla="*/ 2147483647 w 54"/>
                  <a:gd name="T5" fmla="*/ 0 h 6"/>
                  <a:gd name="T6" fmla="*/ 0 w 54"/>
                  <a:gd name="T7" fmla="*/ 2147483647 h 6"/>
                  <a:gd name="T8" fmla="*/ 2147483647 w 54"/>
                  <a:gd name="T9" fmla="*/ 214748364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6">
                    <a:moveTo>
                      <a:pt x="6" y="6"/>
                    </a:moveTo>
                    <a:lnTo>
                      <a:pt x="30" y="6"/>
                    </a:lnTo>
                    <a:lnTo>
                      <a:pt x="54" y="0"/>
                    </a:lnTo>
                    <a:lnTo>
                      <a:pt x="0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Freeform 338"/>
              <p:cNvSpPr>
                <a:spLocks/>
              </p:cNvSpPr>
              <p:nvPr/>
            </p:nvSpPr>
            <p:spPr bwMode="auto">
              <a:xfrm>
                <a:off x="5659438" y="3009900"/>
                <a:ext cx="1011237" cy="709613"/>
              </a:xfrm>
              <a:custGeom>
                <a:avLst/>
                <a:gdLst>
                  <a:gd name="T0" fmla="*/ 2147483647 w 129"/>
                  <a:gd name="T1" fmla="*/ 2147483647 h 91"/>
                  <a:gd name="T2" fmla="*/ 2147483647 w 129"/>
                  <a:gd name="T3" fmla="*/ 2147483647 h 91"/>
                  <a:gd name="T4" fmla="*/ 2147483647 w 129"/>
                  <a:gd name="T5" fmla="*/ 2147483647 h 91"/>
                  <a:gd name="T6" fmla="*/ 2147483647 w 129"/>
                  <a:gd name="T7" fmla="*/ 2147483647 h 91"/>
                  <a:gd name="T8" fmla="*/ 2147483647 w 129"/>
                  <a:gd name="T9" fmla="*/ 2147483647 h 91"/>
                  <a:gd name="T10" fmla="*/ 2147483647 w 129"/>
                  <a:gd name="T11" fmla="*/ 2147483647 h 91"/>
                  <a:gd name="T12" fmla="*/ 2147483647 w 129"/>
                  <a:gd name="T13" fmla="*/ 2147483647 h 91"/>
                  <a:gd name="T14" fmla="*/ 2147483647 w 129"/>
                  <a:gd name="T15" fmla="*/ 2147483647 h 91"/>
                  <a:gd name="T16" fmla="*/ 2147483647 w 129"/>
                  <a:gd name="T17" fmla="*/ 2147483647 h 91"/>
                  <a:gd name="T18" fmla="*/ 2147483647 w 129"/>
                  <a:gd name="T19" fmla="*/ 2147483647 h 91"/>
                  <a:gd name="T20" fmla="*/ 2147483647 w 129"/>
                  <a:gd name="T21" fmla="*/ 2147483647 h 91"/>
                  <a:gd name="T22" fmla="*/ 2147483647 w 129"/>
                  <a:gd name="T23" fmla="*/ 2147483647 h 91"/>
                  <a:gd name="T24" fmla="*/ 2147483647 w 129"/>
                  <a:gd name="T25" fmla="*/ 2147483647 h 91"/>
                  <a:gd name="T26" fmla="*/ 2147483647 w 129"/>
                  <a:gd name="T27" fmla="*/ 2147483647 h 91"/>
                  <a:gd name="T28" fmla="*/ 2147483647 w 129"/>
                  <a:gd name="T29" fmla="*/ 2147483647 h 91"/>
                  <a:gd name="T30" fmla="*/ 0 w 129"/>
                  <a:gd name="T31" fmla="*/ 2147483647 h 91"/>
                  <a:gd name="T32" fmla="*/ 2147483647 w 129"/>
                  <a:gd name="T33" fmla="*/ 2147483647 h 91"/>
                  <a:gd name="T34" fmla="*/ 2147483647 w 129"/>
                  <a:gd name="T35" fmla="*/ 2147483647 h 91"/>
                  <a:gd name="T36" fmla="*/ 2147483647 w 129"/>
                  <a:gd name="T37" fmla="*/ 2147483647 h 91"/>
                  <a:gd name="T38" fmla="*/ 2147483647 w 129"/>
                  <a:gd name="T39" fmla="*/ 2147483647 h 91"/>
                  <a:gd name="T40" fmla="*/ 2147483647 w 129"/>
                  <a:gd name="T41" fmla="*/ 2147483647 h 91"/>
                  <a:gd name="T42" fmla="*/ 2147483647 w 129"/>
                  <a:gd name="T43" fmla="*/ 2147483647 h 91"/>
                  <a:gd name="T44" fmla="*/ 2147483647 w 129"/>
                  <a:gd name="T45" fmla="*/ 2147483647 h 91"/>
                  <a:gd name="T46" fmla="*/ 2147483647 w 129"/>
                  <a:gd name="T47" fmla="*/ 2147483647 h 91"/>
                  <a:gd name="T48" fmla="*/ 2147483647 w 129"/>
                  <a:gd name="T49" fmla="*/ 2147483647 h 91"/>
                  <a:gd name="T50" fmla="*/ 2147483647 w 129"/>
                  <a:gd name="T51" fmla="*/ 2147483647 h 91"/>
                  <a:gd name="T52" fmla="*/ 2147483647 w 129"/>
                  <a:gd name="T53" fmla="*/ 2147483647 h 91"/>
                  <a:gd name="T54" fmla="*/ 2147483647 w 129"/>
                  <a:gd name="T55" fmla="*/ 2147483647 h 91"/>
                  <a:gd name="T56" fmla="*/ 2147483647 w 129"/>
                  <a:gd name="T57" fmla="*/ 2147483647 h 91"/>
                  <a:gd name="T58" fmla="*/ 2147483647 w 129"/>
                  <a:gd name="T59" fmla="*/ 2147483647 h 91"/>
                  <a:gd name="T60" fmla="*/ 2147483647 w 129"/>
                  <a:gd name="T61" fmla="*/ 2147483647 h 91"/>
                  <a:gd name="T62" fmla="*/ 2147483647 w 129"/>
                  <a:gd name="T63" fmla="*/ 2147483647 h 91"/>
                  <a:gd name="T64" fmla="*/ 2147483647 w 129"/>
                  <a:gd name="T65" fmla="*/ 2147483647 h 91"/>
                  <a:gd name="T66" fmla="*/ 2147483647 w 129"/>
                  <a:gd name="T67" fmla="*/ 2147483647 h 91"/>
                  <a:gd name="T68" fmla="*/ 2147483647 w 129"/>
                  <a:gd name="T69" fmla="*/ 2147483647 h 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9" h="91">
                    <a:moveTo>
                      <a:pt x="89" y="79"/>
                    </a:moveTo>
                    <a:cubicBezTo>
                      <a:pt x="87" y="77"/>
                      <a:pt x="87" y="77"/>
                      <a:pt x="87" y="77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7" y="51"/>
                      <a:pt x="107" y="51"/>
                      <a:pt x="107" y="51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6" y="40"/>
                      <a:pt x="116" y="40"/>
                      <a:pt x="116" y="40"/>
                    </a:cubicBezTo>
                    <a:cubicBezTo>
                      <a:pt x="124" y="41"/>
                      <a:pt x="124" y="41"/>
                      <a:pt x="124" y="41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129" y="29"/>
                      <a:pt x="129" y="29"/>
                      <a:pt x="129" y="29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9"/>
                      <a:pt x="20" y="62"/>
                      <a:pt x="20" y="63"/>
                    </a:cubicBezTo>
                    <a:cubicBezTo>
                      <a:pt x="20" y="64"/>
                      <a:pt x="20" y="72"/>
                      <a:pt x="20" y="72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8" y="87"/>
                      <a:pt x="58" y="87"/>
                      <a:pt x="58" y="87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3" y="83"/>
                      <a:pt x="63" y="83"/>
                      <a:pt x="63" y="83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82" y="83"/>
                      <a:pt x="82" y="83"/>
                      <a:pt x="82" y="83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90" y="82"/>
                      <a:pt x="90" y="82"/>
                      <a:pt x="90" y="82"/>
                    </a:cubicBezTo>
                    <a:lnTo>
                      <a:pt x="89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0" name="Freeform 339"/>
              <p:cNvSpPr>
                <a:spLocks/>
              </p:cNvSpPr>
              <p:nvPr/>
            </p:nvSpPr>
            <p:spPr bwMode="auto">
              <a:xfrm>
                <a:off x="5721350" y="3643313"/>
                <a:ext cx="22225" cy="14287"/>
              </a:xfrm>
              <a:custGeom>
                <a:avLst/>
                <a:gdLst>
                  <a:gd name="T0" fmla="*/ 0 w 18"/>
                  <a:gd name="T1" fmla="*/ 0 h 12"/>
                  <a:gd name="T2" fmla="*/ 0 w 18"/>
                  <a:gd name="T3" fmla="*/ 2147483647 h 12"/>
                  <a:gd name="T4" fmla="*/ 2147483647 w 18"/>
                  <a:gd name="T5" fmla="*/ 2147483647 h 12"/>
                  <a:gd name="T6" fmla="*/ 2147483647 w 18"/>
                  <a:gd name="T7" fmla="*/ 2147483647 h 12"/>
                  <a:gd name="T8" fmla="*/ 0 w 1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1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Rectangle 340"/>
              <p:cNvSpPr>
                <a:spLocks noChangeArrowheads="1"/>
              </p:cNvSpPr>
              <p:nvPr/>
            </p:nvSpPr>
            <p:spPr bwMode="auto">
              <a:xfrm>
                <a:off x="4903788" y="3275013"/>
                <a:ext cx="9525" cy="1587"/>
              </a:xfrm>
              <a:prstGeom prst="rect">
                <a:avLst/>
              </a:prstGeom>
              <a:grp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1" hangingPunct="1">
                  <a:spcBef>
                    <a:spcPct val="15000"/>
                  </a:spcBef>
                </a:pPr>
                <a:endParaRPr lang="en-US" dirty="0"/>
              </a:p>
            </p:txBody>
          </p:sp>
          <p:sp>
            <p:nvSpPr>
              <p:cNvPr id="292" name="Freeform 347"/>
              <p:cNvSpPr>
                <a:spLocks/>
              </p:cNvSpPr>
              <p:nvPr/>
            </p:nvSpPr>
            <p:spPr bwMode="auto">
              <a:xfrm>
                <a:off x="4616450" y="2119313"/>
                <a:ext cx="649288" cy="766762"/>
              </a:xfrm>
              <a:custGeom>
                <a:avLst/>
                <a:gdLst>
                  <a:gd name="T0" fmla="*/ 2147483647 w 83"/>
                  <a:gd name="T1" fmla="*/ 2147483647 h 98"/>
                  <a:gd name="T2" fmla="*/ 2147483647 w 83"/>
                  <a:gd name="T3" fmla="*/ 2147483647 h 98"/>
                  <a:gd name="T4" fmla="*/ 2147483647 w 83"/>
                  <a:gd name="T5" fmla="*/ 2147483647 h 98"/>
                  <a:gd name="T6" fmla="*/ 2147483647 w 83"/>
                  <a:gd name="T7" fmla="*/ 2147483647 h 98"/>
                  <a:gd name="T8" fmla="*/ 2147483647 w 83"/>
                  <a:gd name="T9" fmla="*/ 2147483647 h 98"/>
                  <a:gd name="T10" fmla="*/ 2147483647 w 83"/>
                  <a:gd name="T11" fmla="*/ 2147483647 h 98"/>
                  <a:gd name="T12" fmla="*/ 2147483647 w 83"/>
                  <a:gd name="T13" fmla="*/ 2147483647 h 98"/>
                  <a:gd name="T14" fmla="*/ 2147483647 w 83"/>
                  <a:gd name="T15" fmla="*/ 2147483647 h 98"/>
                  <a:gd name="T16" fmla="*/ 2147483647 w 83"/>
                  <a:gd name="T17" fmla="*/ 2147483647 h 98"/>
                  <a:gd name="T18" fmla="*/ 2147483647 w 83"/>
                  <a:gd name="T19" fmla="*/ 2147483647 h 98"/>
                  <a:gd name="T20" fmla="*/ 2147483647 w 83"/>
                  <a:gd name="T21" fmla="*/ 2147483647 h 98"/>
                  <a:gd name="T22" fmla="*/ 2147483647 w 83"/>
                  <a:gd name="T23" fmla="*/ 2147483647 h 98"/>
                  <a:gd name="T24" fmla="*/ 2147483647 w 83"/>
                  <a:gd name="T25" fmla="*/ 2147483647 h 98"/>
                  <a:gd name="T26" fmla="*/ 2147483647 w 83"/>
                  <a:gd name="T27" fmla="*/ 2147483647 h 98"/>
                  <a:gd name="T28" fmla="*/ 2147483647 w 83"/>
                  <a:gd name="T29" fmla="*/ 2147483647 h 98"/>
                  <a:gd name="T30" fmla="*/ 2147483647 w 83"/>
                  <a:gd name="T31" fmla="*/ 2147483647 h 98"/>
                  <a:gd name="T32" fmla="*/ 2147483647 w 83"/>
                  <a:gd name="T33" fmla="*/ 2147483647 h 98"/>
                  <a:gd name="T34" fmla="*/ 2147483647 w 83"/>
                  <a:gd name="T35" fmla="*/ 2147483647 h 98"/>
                  <a:gd name="T36" fmla="*/ 2147483647 w 83"/>
                  <a:gd name="T37" fmla="*/ 2147483647 h 98"/>
                  <a:gd name="T38" fmla="*/ 2147483647 w 83"/>
                  <a:gd name="T39" fmla="*/ 2147483647 h 98"/>
                  <a:gd name="T40" fmla="*/ 2147483647 w 83"/>
                  <a:gd name="T41" fmla="*/ 2147483647 h 98"/>
                  <a:gd name="T42" fmla="*/ 2147483647 w 83"/>
                  <a:gd name="T43" fmla="*/ 2147483647 h 98"/>
                  <a:gd name="T44" fmla="*/ 2147483647 w 83"/>
                  <a:gd name="T45" fmla="*/ 2147483647 h 98"/>
                  <a:gd name="T46" fmla="*/ 2147483647 w 83"/>
                  <a:gd name="T47" fmla="*/ 2147483647 h 98"/>
                  <a:gd name="T48" fmla="*/ 2147483647 w 83"/>
                  <a:gd name="T49" fmla="*/ 2147483647 h 98"/>
                  <a:gd name="T50" fmla="*/ 2147483647 w 83"/>
                  <a:gd name="T51" fmla="*/ 0 h 98"/>
                  <a:gd name="T52" fmla="*/ 2147483647 w 83"/>
                  <a:gd name="T53" fmla="*/ 2147483647 h 98"/>
                  <a:gd name="T54" fmla="*/ 2147483647 w 83"/>
                  <a:gd name="T55" fmla="*/ 2147483647 h 98"/>
                  <a:gd name="T56" fmla="*/ 2147483647 w 83"/>
                  <a:gd name="T57" fmla="*/ 2147483647 h 98"/>
                  <a:gd name="T58" fmla="*/ 2147483647 w 83"/>
                  <a:gd name="T59" fmla="*/ 2147483647 h 98"/>
                  <a:gd name="T60" fmla="*/ 2147483647 w 83"/>
                  <a:gd name="T61" fmla="*/ 2147483647 h 98"/>
                  <a:gd name="T62" fmla="*/ 2147483647 w 83"/>
                  <a:gd name="T63" fmla="*/ 2147483647 h 98"/>
                  <a:gd name="T64" fmla="*/ 2147483647 w 83"/>
                  <a:gd name="T65" fmla="*/ 2147483647 h 98"/>
                  <a:gd name="T66" fmla="*/ 2147483647 w 83"/>
                  <a:gd name="T67" fmla="*/ 2147483647 h 98"/>
                  <a:gd name="T68" fmla="*/ 2147483647 w 83"/>
                  <a:gd name="T69" fmla="*/ 2147483647 h 98"/>
                  <a:gd name="T70" fmla="*/ 2147483647 w 83"/>
                  <a:gd name="T71" fmla="*/ 2147483647 h 98"/>
                  <a:gd name="T72" fmla="*/ 2147483647 w 83"/>
                  <a:gd name="T73" fmla="*/ 2147483647 h 98"/>
                  <a:gd name="T74" fmla="*/ 2147483647 w 83"/>
                  <a:gd name="T75" fmla="*/ 2147483647 h 98"/>
                  <a:gd name="T76" fmla="*/ 2147483647 w 83"/>
                  <a:gd name="T77" fmla="*/ 2147483647 h 98"/>
                  <a:gd name="T78" fmla="*/ 2147483647 w 83"/>
                  <a:gd name="T79" fmla="*/ 2147483647 h 98"/>
                  <a:gd name="T80" fmla="*/ 2147483647 w 83"/>
                  <a:gd name="T81" fmla="*/ 2147483647 h 98"/>
                  <a:gd name="T82" fmla="*/ 2147483647 w 83"/>
                  <a:gd name="T83" fmla="*/ 2147483647 h 98"/>
                  <a:gd name="T84" fmla="*/ 2147483647 w 83"/>
                  <a:gd name="T85" fmla="*/ 2147483647 h 98"/>
                  <a:gd name="T86" fmla="*/ 2147483647 w 83"/>
                  <a:gd name="T87" fmla="*/ 2147483647 h 98"/>
                  <a:gd name="T88" fmla="*/ 2147483647 w 83"/>
                  <a:gd name="T89" fmla="*/ 2147483647 h 98"/>
                  <a:gd name="T90" fmla="*/ 2147483647 w 83"/>
                  <a:gd name="T91" fmla="*/ 2147483647 h 9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3" h="98">
                    <a:moveTo>
                      <a:pt x="23" y="87"/>
                    </a:moveTo>
                    <a:cubicBezTo>
                      <a:pt x="23" y="87"/>
                      <a:pt x="24" y="87"/>
                      <a:pt x="24" y="86"/>
                    </a:cubicBezTo>
                    <a:cubicBezTo>
                      <a:pt x="24" y="86"/>
                      <a:pt x="24" y="82"/>
                      <a:pt x="24" y="82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5"/>
                      <a:pt x="23" y="70"/>
                      <a:pt x="23" y="70"/>
                    </a:cubicBezTo>
                    <a:cubicBezTo>
                      <a:pt x="23" y="69"/>
                      <a:pt x="24" y="65"/>
                      <a:pt x="24" y="65"/>
                    </a:cubicBezTo>
                    <a:cubicBezTo>
                      <a:pt x="24" y="65"/>
                      <a:pt x="24" y="62"/>
                      <a:pt x="24" y="62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9" y="91"/>
                      <a:pt x="19" y="91"/>
                      <a:pt x="19" y="91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1" y="92"/>
                      <a:pt x="21" y="92"/>
                      <a:pt x="21" y="92"/>
                    </a:cubicBezTo>
                    <a:lnTo>
                      <a:pt x="23" y="8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348"/>
              <p:cNvSpPr>
                <a:spLocks/>
              </p:cNvSpPr>
              <p:nvPr/>
            </p:nvSpPr>
            <p:spPr bwMode="auto">
              <a:xfrm>
                <a:off x="4772025" y="2268538"/>
                <a:ext cx="320675" cy="733425"/>
              </a:xfrm>
              <a:custGeom>
                <a:avLst/>
                <a:gdLst>
                  <a:gd name="T0" fmla="*/ 329757991 w 10000"/>
                  <a:gd name="T1" fmla="*/ 900343932 h 9895"/>
                  <a:gd name="T2" fmla="*/ 321712352 w 10000"/>
                  <a:gd name="T3" fmla="*/ 642988176 h 9895"/>
                  <a:gd name="T4" fmla="*/ 305620110 w 10000"/>
                  <a:gd name="T5" fmla="*/ 257355682 h 9895"/>
                  <a:gd name="T6" fmla="*/ 281514137 w 10000"/>
                  <a:gd name="T7" fmla="*/ 214195752 h 9895"/>
                  <a:gd name="T8" fmla="*/ 249329623 w 10000"/>
                  <a:gd name="T9" fmla="*/ 0 h 9895"/>
                  <a:gd name="T10" fmla="*/ 233237382 w 10000"/>
                  <a:gd name="T11" fmla="*/ 128677878 h 9895"/>
                  <a:gd name="T12" fmla="*/ 217145140 w 10000"/>
                  <a:gd name="T13" fmla="*/ 214195752 h 9895"/>
                  <a:gd name="T14" fmla="*/ 176947920 w 10000"/>
                  <a:gd name="T15" fmla="*/ 385627008 h 9895"/>
                  <a:gd name="T16" fmla="*/ 144763406 w 10000"/>
                  <a:gd name="T17" fmla="*/ 471551434 h 9895"/>
                  <a:gd name="T18" fmla="*/ 144763406 w 10000"/>
                  <a:gd name="T19" fmla="*/ 685741627 h 9895"/>
                  <a:gd name="T20" fmla="*/ 112612851 w 10000"/>
                  <a:gd name="T21" fmla="*/ 1028615184 h 9895"/>
                  <a:gd name="T22" fmla="*/ 88473944 w 10000"/>
                  <a:gd name="T23" fmla="*/ 1328729803 h 9895"/>
                  <a:gd name="T24" fmla="*/ 80428336 w 10000"/>
                  <a:gd name="T25" fmla="*/ 1586085559 h 9895"/>
                  <a:gd name="T26" fmla="*/ 48243854 w 10000"/>
                  <a:gd name="T27" fmla="*/ 1757522301 h 9895"/>
                  <a:gd name="T28" fmla="*/ 32184514 w 10000"/>
                  <a:gd name="T29" fmla="*/ 1971718053 h 9895"/>
                  <a:gd name="T30" fmla="*/ 32184514 w 10000"/>
                  <a:gd name="T31" fmla="*/ 2147483647 h 9895"/>
                  <a:gd name="T32" fmla="*/ 32184514 w 10000"/>
                  <a:gd name="T33" fmla="*/ 2147483647 h 9895"/>
                  <a:gd name="T34" fmla="*/ 32184514 w 10000"/>
                  <a:gd name="T35" fmla="*/ 2147483647 h 9895"/>
                  <a:gd name="T36" fmla="*/ 8045607 w 10000"/>
                  <a:gd name="T37" fmla="*/ 2147483647 h 9895"/>
                  <a:gd name="T38" fmla="*/ 16092241 w 10000"/>
                  <a:gd name="T39" fmla="*/ 2147483647 h 9895"/>
                  <a:gd name="T40" fmla="*/ 57377416 w 10000"/>
                  <a:gd name="T41" fmla="*/ 2147483647 h 9895"/>
                  <a:gd name="T42" fmla="*/ 62950940 w 10000"/>
                  <a:gd name="T43" fmla="*/ 2147483647 h 9895"/>
                  <a:gd name="T44" fmla="*/ 80428336 w 10000"/>
                  <a:gd name="T45" fmla="*/ 2147483647 h 9895"/>
                  <a:gd name="T46" fmla="*/ 104566217 w 10000"/>
                  <a:gd name="T47" fmla="*/ 2147483647 h 9895"/>
                  <a:gd name="T48" fmla="*/ 144763406 w 10000"/>
                  <a:gd name="T49" fmla="*/ 2147483647 h 9895"/>
                  <a:gd name="T50" fmla="*/ 152810071 w 10000"/>
                  <a:gd name="T51" fmla="*/ 2147483647 h 9895"/>
                  <a:gd name="T52" fmla="*/ 193040161 w 10000"/>
                  <a:gd name="T53" fmla="*/ 2147483647 h 9895"/>
                  <a:gd name="T54" fmla="*/ 184994553 w 10000"/>
                  <a:gd name="T55" fmla="*/ 2147483647 h 9895"/>
                  <a:gd name="T56" fmla="*/ 168902312 w 10000"/>
                  <a:gd name="T57" fmla="*/ 2147483647 h 9895"/>
                  <a:gd name="T58" fmla="*/ 193040161 w 10000"/>
                  <a:gd name="T59" fmla="*/ 1971718053 h 9895"/>
                  <a:gd name="T60" fmla="*/ 265421864 w 10000"/>
                  <a:gd name="T61" fmla="*/ 1714768849 h 9895"/>
                  <a:gd name="T62" fmla="*/ 265421864 w 10000"/>
                  <a:gd name="T63" fmla="*/ 1457407681 h 9895"/>
                  <a:gd name="T64" fmla="*/ 305620110 w 10000"/>
                  <a:gd name="T65" fmla="*/ 1157293062 h 9895"/>
                  <a:gd name="T66" fmla="*/ 329757991 w 10000"/>
                  <a:gd name="T67" fmla="*/ 1157293062 h 989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000" h="9895">
                    <a:moveTo>
                      <a:pt x="10000" y="2316"/>
                    </a:moveTo>
                    <a:lnTo>
                      <a:pt x="10000" y="2211"/>
                    </a:lnTo>
                    <a:lnTo>
                      <a:pt x="9756" y="1895"/>
                    </a:lnTo>
                    <a:lnTo>
                      <a:pt x="9756" y="1579"/>
                    </a:lnTo>
                    <a:lnTo>
                      <a:pt x="9756" y="1158"/>
                    </a:lnTo>
                    <a:lnTo>
                      <a:pt x="9268" y="632"/>
                    </a:lnTo>
                    <a:lnTo>
                      <a:pt x="9024" y="632"/>
                    </a:lnTo>
                    <a:lnTo>
                      <a:pt x="8537" y="526"/>
                    </a:lnTo>
                    <a:lnTo>
                      <a:pt x="7805" y="211"/>
                    </a:lnTo>
                    <a:lnTo>
                      <a:pt x="7561" y="0"/>
                    </a:lnTo>
                    <a:lnTo>
                      <a:pt x="7317" y="0"/>
                    </a:lnTo>
                    <a:lnTo>
                      <a:pt x="7073" y="316"/>
                    </a:lnTo>
                    <a:lnTo>
                      <a:pt x="7073" y="526"/>
                    </a:lnTo>
                    <a:lnTo>
                      <a:pt x="6585" y="526"/>
                    </a:lnTo>
                    <a:lnTo>
                      <a:pt x="5854" y="526"/>
                    </a:lnTo>
                    <a:lnTo>
                      <a:pt x="5366" y="947"/>
                    </a:lnTo>
                    <a:lnTo>
                      <a:pt x="5122" y="947"/>
                    </a:lnTo>
                    <a:lnTo>
                      <a:pt x="4390" y="1158"/>
                    </a:lnTo>
                    <a:lnTo>
                      <a:pt x="4146" y="1368"/>
                    </a:lnTo>
                    <a:lnTo>
                      <a:pt x="4390" y="1684"/>
                    </a:lnTo>
                    <a:lnTo>
                      <a:pt x="3902" y="2000"/>
                    </a:lnTo>
                    <a:lnTo>
                      <a:pt x="3415" y="2526"/>
                    </a:lnTo>
                    <a:lnTo>
                      <a:pt x="2927" y="2632"/>
                    </a:lnTo>
                    <a:lnTo>
                      <a:pt x="2683" y="3263"/>
                    </a:lnTo>
                    <a:lnTo>
                      <a:pt x="2195" y="3684"/>
                    </a:lnTo>
                    <a:lnTo>
                      <a:pt x="2439" y="3895"/>
                    </a:lnTo>
                    <a:lnTo>
                      <a:pt x="2439" y="4211"/>
                    </a:lnTo>
                    <a:lnTo>
                      <a:pt x="1463" y="4316"/>
                    </a:lnTo>
                    <a:lnTo>
                      <a:pt x="976" y="4526"/>
                    </a:lnTo>
                    <a:lnTo>
                      <a:pt x="976" y="4842"/>
                    </a:lnTo>
                    <a:cubicBezTo>
                      <a:pt x="976" y="4842"/>
                      <a:pt x="732" y="5263"/>
                      <a:pt x="732" y="5368"/>
                    </a:cubicBezTo>
                    <a:cubicBezTo>
                      <a:pt x="813" y="5544"/>
                      <a:pt x="895" y="5719"/>
                      <a:pt x="976" y="5895"/>
                    </a:cubicBezTo>
                    <a:lnTo>
                      <a:pt x="1463" y="6211"/>
                    </a:lnTo>
                    <a:lnTo>
                      <a:pt x="976" y="6421"/>
                    </a:lnTo>
                    <a:lnTo>
                      <a:pt x="976" y="6632"/>
                    </a:lnTo>
                    <a:lnTo>
                      <a:pt x="976" y="7053"/>
                    </a:lnTo>
                    <a:cubicBezTo>
                      <a:pt x="976" y="7158"/>
                      <a:pt x="732" y="7158"/>
                      <a:pt x="732" y="7158"/>
                    </a:cubicBezTo>
                    <a:lnTo>
                      <a:pt x="244" y="7684"/>
                    </a:lnTo>
                    <a:lnTo>
                      <a:pt x="0" y="7789"/>
                    </a:lnTo>
                    <a:cubicBezTo>
                      <a:pt x="488" y="8316"/>
                      <a:pt x="329" y="8217"/>
                      <a:pt x="488" y="8316"/>
                    </a:cubicBezTo>
                    <a:cubicBezTo>
                      <a:pt x="647" y="8415"/>
                      <a:pt x="746" y="8264"/>
                      <a:pt x="955" y="8384"/>
                    </a:cubicBezTo>
                    <a:cubicBezTo>
                      <a:pt x="1164" y="8504"/>
                      <a:pt x="1597" y="8867"/>
                      <a:pt x="1740" y="9038"/>
                    </a:cubicBezTo>
                    <a:cubicBezTo>
                      <a:pt x="1883" y="9209"/>
                      <a:pt x="1786" y="9301"/>
                      <a:pt x="1814" y="9410"/>
                    </a:cubicBezTo>
                    <a:cubicBezTo>
                      <a:pt x="1842" y="9519"/>
                      <a:pt x="1865" y="9637"/>
                      <a:pt x="1909" y="9693"/>
                    </a:cubicBezTo>
                    <a:cubicBezTo>
                      <a:pt x="1953" y="9749"/>
                      <a:pt x="1990" y="9709"/>
                      <a:pt x="2078" y="9743"/>
                    </a:cubicBezTo>
                    <a:cubicBezTo>
                      <a:pt x="2166" y="9777"/>
                      <a:pt x="2338" y="9905"/>
                      <a:pt x="2439" y="9895"/>
                    </a:cubicBezTo>
                    <a:cubicBezTo>
                      <a:pt x="2540" y="9885"/>
                      <a:pt x="2602" y="9754"/>
                      <a:pt x="2683" y="9684"/>
                    </a:cubicBezTo>
                    <a:lnTo>
                      <a:pt x="3171" y="9474"/>
                    </a:lnTo>
                    <a:lnTo>
                      <a:pt x="3902" y="9474"/>
                    </a:lnTo>
                    <a:lnTo>
                      <a:pt x="4390" y="9053"/>
                    </a:lnTo>
                    <a:cubicBezTo>
                      <a:pt x="4471" y="8807"/>
                      <a:pt x="4553" y="8562"/>
                      <a:pt x="4634" y="8316"/>
                    </a:cubicBezTo>
                    <a:lnTo>
                      <a:pt x="4634" y="7895"/>
                    </a:lnTo>
                    <a:lnTo>
                      <a:pt x="5122" y="7789"/>
                    </a:lnTo>
                    <a:lnTo>
                      <a:pt x="5854" y="7684"/>
                    </a:lnTo>
                    <a:lnTo>
                      <a:pt x="5854" y="7158"/>
                    </a:lnTo>
                    <a:lnTo>
                      <a:pt x="5610" y="6842"/>
                    </a:lnTo>
                    <a:lnTo>
                      <a:pt x="4878" y="6632"/>
                    </a:lnTo>
                    <a:cubicBezTo>
                      <a:pt x="4959" y="6386"/>
                      <a:pt x="5041" y="6141"/>
                      <a:pt x="5122" y="5895"/>
                    </a:cubicBezTo>
                    <a:lnTo>
                      <a:pt x="5122" y="5368"/>
                    </a:lnTo>
                    <a:lnTo>
                      <a:pt x="5854" y="4842"/>
                    </a:lnTo>
                    <a:lnTo>
                      <a:pt x="6585" y="4632"/>
                    </a:lnTo>
                    <a:lnTo>
                      <a:pt x="8049" y="4211"/>
                    </a:lnTo>
                    <a:lnTo>
                      <a:pt x="8293" y="3895"/>
                    </a:lnTo>
                    <a:lnTo>
                      <a:pt x="8049" y="3579"/>
                    </a:lnTo>
                    <a:lnTo>
                      <a:pt x="8537" y="3263"/>
                    </a:lnTo>
                    <a:lnTo>
                      <a:pt x="9268" y="2842"/>
                    </a:lnTo>
                    <a:lnTo>
                      <a:pt x="10000" y="2947"/>
                    </a:lnTo>
                    <a:lnTo>
                      <a:pt x="10000" y="2842"/>
                    </a:lnTo>
                    <a:lnTo>
                      <a:pt x="10000" y="231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349"/>
              <p:cNvSpPr>
                <a:spLocks/>
              </p:cNvSpPr>
              <p:nvPr/>
            </p:nvSpPr>
            <p:spPr bwMode="auto">
              <a:xfrm>
                <a:off x="5046663" y="3135313"/>
                <a:ext cx="446087" cy="287337"/>
              </a:xfrm>
              <a:custGeom>
                <a:avLst/>
                <a:gdLst>
                  <a:gd name="T0" fmla="*/ 2147483647 w 57"/>
                  <a:gd name="T1" fmla="*/ 2147483647 h 37"/>
                  <a:gd name="T2" fmla="*/ 2147483647 w 57"/>
                  <a:gd name="T3" fmla="*/ 2147483647 h 37"/>
                  <a:gd name="T4" fmla="*/ 2147483647 w 57"/>
                  <a:gd name="T5" fmla="*/ 2147483647 h 37"/>
                  <a:gd name="T6" fmla="*/ 2147483647 w 57"/>
                  <a:gd name="T7" fmla="*/ 2147483647 h 37"/>
                  <a:gd name="T8" fmla="*/ 2147483647 w 57"/>
                  <a:gd name="T9" fmla="*/ 2147483647 h 37"/>
                  <a:gd name="T10" fmla="*/ 2147483647 w 57"/>
                  <a:gd name="T11" fmla="*/ 2147483647 h 37"/>
                  <a:gd name="T12" fmla="*/ 2147483647 w 57"/>
                  <a:gd name="T13" fmla="*/ 2147483647 h 37"/>
                  <a:gd name="T14" fmla="*/ 2147483647 w 57"/>
                  <a:gd name="T15" fmla="*/ 2147483647 h 37"/>
                  <a:gd name="T16" fmla="*/ 2147483647 w 57"/>
                  <a:gd name="T17" fmla="*/ 2147483647 h 37"/>
                  <a:gd name="T18" fmla="*/ 2147483647 w 57"/>
                  <a:gd name="T19" fmla="*/ 2147483647 h 37"/>
                  <a:gd name="T20" fmla="*/ 2147483647 w 57"/>
                  <a:gd name="T21" fmla="*/ 2147483647 h 37"/>
                  <a:gd name="T22" fmla="*/ 2147483647 w 57"/>
                  <a:gd name="T23" fmla="*/ 0 h 37"/>
                  <a:gd name="T24" fmla="*/ 2147483647 w 57"/>
                  <a:gd name="T25" fmla="*/ 0 h 37"/>
                  <a:gd name="T26" fmla="*/ 2147483647 w 57"/>
                  <a:gd name="T27" fmla="*/ 2147483647 h 37"/>
                  <a:gd name="T28" fmla="*/ 2147483647 w 57"/>
                  <a:gd name="T29" fmla="*/ 2147483647 h 37"/>
                  <a:gd name="T30" fmla="*/ 2147483647 w 57"/>
                  <a:gd name="T31" fmla="*/ 2147483647 h 37"/>
                  <a:gd name="T32" fmla="*/ 2147483647 w 57"/>
                  <a:gd name="T33" fmla="*/ 2147483647 h 37"/>
                  <a:gd name="T34" fmla="*/ 2147483647 w 57"/>
                  <a:gd name="T35" fmla="*/ 2147483647 h 37"/>
                  <a:gd name="T36" fmla="*/ 2147483647 w 57"/>
                  <a:gd name="T37" fmla="*/ 2147483647 h 37"/>
                  <a:gd name="T38" fmla="*/ 2147483647 w 57"/>
                  <a:gd name="T39" fmla="*/ 2147483647 h 37"/>
                  <a:gd name="T40" fmla="*/ 2147483647 w 57"/>
                  <a:gd name="T41" fmla="*/ 2147483647 h 37"/>
                  <a:gd name="T42" fmla="*/ 2147483647 w 57"/>
                  <a:gd name="T43" fmla="*/ 2147483647 h 37"/>
                  <a:gd name="T44" fmla="*/ 0 w 57"/>
                  <a:gd name="T45" fmla="*/ 2147483647 h 37"/>
                  <a:gd name="T46" fmla="*/ 0 w 57"/>
                  <a:gd name="T47" fmla="*/ 2147483647 h 37"/>
                  <a:gd name="T48" fmla="*/ 2147483647 w 57"/>
                  <a:gd name="T49" fmla="*/ 2147483647 h 37"/>
                  <a:gd name="T50" fmla="*/ 2147483647 w 57"/>
                  <a:gd name="T51" fmla="*/ 2147483647 h 37"/>
                  <a:gd name="T52" fmla="*/ 2147483647 w 57"/>
                  <a:gd name="T53" fmla="*/ 2147483647 h 37"/>
                  <a:gd name="T54" fmla="*/ 2147483647 w 57"/>
                  <a:gd name="T55" fmla="*/ 2147483647 h 37"/>
                  <a:gd name="T56" fmla="*/ 2147483647 w 57"/>
                  <a:gd name="T57" fmla="*/ 2147483647 h 37"/>
                  <a:gd name="T58" fmla="*/ 2147483647 w 57"/>
                  <a:gd name="T59" fmla="*/ 2147483647 h 37"/>
                  <a:gd name="T60" fmla="*/ 2147483647 w 57"/>
                  <a:gd name="T61" fmla="*/ 2147483647 h 37"/>
                  <a:gd name="T62" fmla="*/ 2147483647 w 57"/>
                  <a:gd name="T63" fmla="*/ 2147483647 h 37"/>
                  <a:gd name="T64" fmla="*/ 2147483647 w 57"/>
                  <a:gd name="T65" fmla="*/ 2147483647 h 37"/>
                  <a:gd name="T66" fmla="*/ 2147483647 w 57"/>
                  <a:gd name="T67" fmla="*/ 2147483647 h 37"/>
                  <a:gd name="T68" fmla="*/ 2147483647 w 57"/>
                  <a:gd name="T69" fmla="*/ 2147483647 h 37"/>
                  <a:gd name="T70" fmla="*/ 2147483647 w 57"/>
                  <a:gd name="T71" fmla="*/ 2147483647 h 37"/>
                  <a:gd name="T72" fmla="*/ 2147483647 w 57"/>
                  <a:gd name="T73" fmla="*/ 2147483647 h 37"/>
                  <a:gd name="T74" fmla="*/ 2147483647 w 57"/>
                  <a:gd name="T75" fmla="*/ 2147483647 h 37"/>
                  <a:gd name="T76" fmla="*/ 2147483647 w 57"/>
                  <a:gd name="T77" fmla="*/ 2147483647 h 37"/>
                  <a:gd name="T78" fmla="*/ 2147483647 w 57"/>
                  <a:gd name="T79" fmla="*/ 2147483647 h 37"/>
                  <a:gd name="T80" fmla="*/ 2147483647 w 57"/>
                  <a:gd name="T81" fmla="*/ 2147483647 h 37"/>
                  <a:gd name="T82" fmla="*/ 2147483647 w 57"/>
                  <a:gd name="T83" fmla="*/ 2147483647 h 37"/>
                  <a:gd name="T84" fmla="*/ 2147483647 w 57"/>
                  <a:gd name="T85" fmla="*/ 2147483647 h 37"/>
                  <a:gd name="T86" fmla="*/ 2147483647 w 57"/>
                  <a:gd name="T87" fmla="*/ 2147483647 h 37"/>
                  <a:gd name="T88" fmla="*/ 2147483647 w 57"/>
                  <a:gd name="T89" fmla="*/ 2147483647 h 37"/>
                  <a:gd name="T90" fmla="*/ 2147483647 w 57"/>
                  <a:gd name="T91" fmla="*/ 2147483647 h 3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7" h="37">
                    <a:moveTo>
                      <a:pt x="54" y="22"/>
                    </a:moveTo>
                    <a:cubicBezTo>
                      <a:pt x="56" y="21"/>
                      <a:pt x="56" y="21"/>
                      <a:pt x="56" y="21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6" y="26"/>
                      <a:pt x="25" y="28"/>
                    </a:cubicBezTo>
                    <a:cubicBezTo>
                      <a:pt x="25" y="29"/>
                      <a:pt x="22" y="30"/>
                      <a:pt x="22" y="30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5"/>
                      <a:pt x="51" y="25"/>
                      <a:pt x="51" y="25"/>
                    </a:cubicBezTo>
                    <a:lnTo>
                      <a:pt x="54" y="2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350"/>
              <p:cNvSpPr>
                <a:spLocks/>
              </p:cNvSpPr>
              <p:nvPr/>
            </p:nvSpPr>
            <p:spPr bwMode="auto">
              <a:xfrm>
                <a:off x="5303838" y="3135313"/>
                <a:ext cx="55562" cy="30162"/>
              </a:xfrm>
              <a:custGeom>
                <a:avLst/>
                <a:gdLst>
                  <a:gd name="T0" fmla="*/ 2147483647 w 42"/>
                  <a:gd name="T1" fmla="*/ 2147483647 h 24"/>
                  <a:gd name="T2" fmla="*/ 2147483647 w 42"/>
                  <a:gd name="T3" fmla="*/ 0 h 24"/>
                  <a:gd name="T4" fmla="*/ 0 w 42"/>
                  <a:gd name="T5" fmla="*/ 2147483647 h 24"/>
                  <a:gd name="T6" fmla="*/ 2147483647 w 42"/>
                  <a:gd name="T7" fmla="*/ 2147483647 h 24"/>
                  <a:gd name="T8" fmla="*/ 2147483647 w 42"/>
                  <a:gd name="T9" fmla="*/ 2147483647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4">
                    <a:moveTo>
                      <a:pt x="36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42" y="24"/>
                    </a:lnTo>
                    <a:lnTo>
                      <a:pt x="36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359"/>
              <p:cNvSpPr>
                <a:spLocks/>
              </p:cNvSpPr>
              <p:nvPr/>
            </p:nvSpPr>
            <p:spPr bwMode="auto">
              <a:xfrm>
                <a:off x="4991100" y="3009900"/>
                <a:ext cx="77788" cy="47625"/>
              </a:xfrm>
              <a:custGeom>
                <a:avLst/>
                <a:gdLst>
                  <a:gd name="T0" fmla="*/ 2147483647 w 60"/>
                  <a:gd name="T1" fmla="*/ 2147483647 h 36"/>
                  <a:gd name="T2" fmla="*/ 2147483647 w 60"/>
                  <a:gd name="T3" fmla="*/ 2147483647 h 36"/>
                  <a:gd name="T4" fmla="*/ 2147483647 w 60"/>
                  <a:gd name="T5" fmla="*/ 2147483647 h 36"/>
                  <a:gd name="T6" fmla="*/ 2147483647 w 60"/>
                  <a:gd name="T7" fmla="*/ 2147483647 h 36"/>
                  <a:gd name="T8" fmla="*/ 2147483647 w 60"/>
                  <a:gd name="T9" fmla="*/ 0 h 36"/>
                  <a:gd name="T10" fmla="*/ 2147483647 w 60"/>
                  <a:gd name="T11" fmla="*/ 0 h 36"/>
                  <a:gd name="T12" fmla="*/ 2147483647 w 60"/>
                  <a:gd name="T13" fmla="*/ 2147483647 h 36"/>
                  <a:gd name="T14" fmla="*/ 0 w 60"/>
                  <a:gd name="T15" fmla="*/ 2147483647 h 36"/>
                  <a:gd name="T16" fmla="*/ 2147483647 w 60"/>
                  <a:gd name="T17" fmla="*/ 2147483647 h 36"/>
                  <a:gd name="T18" fmla="*/ 2147483647 w 60"/>
                  <a:gd name="T19" fmla="*/ 2147483647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36">
                    <a:moveTo>
                      <a:pt x="54" y="36"/>
                    </a:moveTo>
                    <a:lnTo>
                      <a:pt x="60" y="24"/>
                    </a:lnTo>
                    <a:lnTo>
                      <a:pt x="54" y="12"/>
                    </a:lnTo>
                    <a:lnTo>
                      <a:pt x="42" y="6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6" y="12"/>
                    </a:lnTo>
                    <a:lnTo>
                      <a:pt x="0" y="18"/>
                    </a:lnTo>
                    <a:lnTo>
                      <a:pt x="12" y="30"/>
                    </a:lnTo>
                    <a:lnTo>
                      <a:pt x="54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360"/>
              <p:cNvSpPr>
                <a:spLocks/>
              </p:cNvSpPr>
              <p:nvPr/>
            </p:nvSpPr>
            <p:spPr bwMode="auto">
              <a:xfrm>
                <a:off x="4849813" y="3033713"/>
                <a:ext cx="242887" cy="217487"/>
              </a:xfrm>
              <a:custGeom>
                <a:avLst/>
                <a:gdLst>
                  <a:gd name="T0" fmla="*/ 2147483647 w 31"/>
                  <a:gd name="T1" fmla="*/ 2147483647 h 28"/>
                  <a:gd name="T2" fmla="*/ 2147483647 w 31"/>
                  <a:gd name="T3" fmla="*/ 2147483647 h 28"/>
                  <a:gd name="T4" fmla="*/ 2147483647 w 31"/>
                  <a:gd name="T5" fmla="*/ 2147483647 h 28"/>
                  <a:gd name="T6" fmla="*/ 2147483647 w 31"/>
                  <a:gd name="T7" fmla="*/ 2147483647 h 28"/>
                  <a:gd name="T8" fmla="*/ 2147483647 w 31"/>
                  <a:gd name="T9" fmla="*/ 2147483647 h 28"/>
                  <a:gd name="T10" fmla="*/ 2147483647 w 31"/>
                  <a:gd name="T11" fmla="*/ 2147483647 h 28"/>
                  <a:gd name="T12" fmla="*/ 2147483647 w 31"/>
                  <a:gd name="T13" fmla="*/ 2147483647 h 28"/>
                  <a:gd name="T14" fmla="*/ 2147483647 w 31"/>
                  <a:gd name="T15" fmla="*/ 2147483647 h 28"/>
                  <a:gd name="T16" fmla="*/ 2147483647 w 31"/>
                  <a:gd name="T17" fmla="*/ 2147483647 h 28"/>
                  <a:gd name="T18" fmla="*/ 2147483647 w 31"/>
                  <a:gd name="T19" fmla="*/ 2147483647 h 28"/>
                  <a:gd name="T20" fmla="*/ 2147483647 w 31"/>
                  <a:gd name="T21" fmla="*/ 2147483647 h 28"/>
                  <a:gd name="T22" fmla="*/ 2147483647 w 31"/>
                  <a:gd name="T23" fmla="*/ 2147483647 h 28"/>
                  <a:gd name="T24" fmla="*/ 2147483647 w 31"/>
                  <a:gd name="T25" fmla="*/ 2147483647 h 28"/>
                  <a:gd name="T26" fmla="*/ 2147483647 w 31"/>
                  <a:gd name="T27" fmla="*/ 2147483647 h 28"/>
                  <a:gd name="T28" fmla="*/ 2147483647 w 31"/>
                  <a:gd name="T29" fmla="*/ 2147483647 h 28"/>
                  <a:gd name="T30" fmla="*/ 2147483647 w 31"/>
                  <a:gd name="T31" fmla="*/ 2147483647 h 28"/>
                  <a:gd name="T32" fmla="*/ 2147483647 w 31"/>
                  <a:gd name="T33" fmla="*/ 2147483647 h 28"/>
                  <a:gd name="T34" fmla="*/ 2147483647 w 31"/>
                  <a:gd name="T35" fmla="*/ 2147483647 h 28"/>
                  <a:gd name="T36" fmla="*/ 2147483647 w 31"/>
                  <a:gd name="T37" fmla="*/ 2147483647 h 28"/>
                  <a:gd name="T38" fmla="*/ 2147483647 w 31"/>
                  <a:gd name="T39" fmla="*/ 2147483647 h 28"/>
                  <a:gd name="T40" fmla="*/ 2147483647 w 31"/>
                  <a:gd name="T41" fmla="*/ 2147483647 h 28"/>
                  <a:gd name="T42" fmla="*/ 2147483647 w 31"/>
                  <a:gd name="T43" fmla="*/ 2147483647 h 28"/>
                  <a:gd name="T44" fmla="*/ 2147483647 w 31"/>
                  <a:gd name="T45" fmla="*/ 2147483647 h 28"/>
                  <a:gd name="T46" fmla="*/ 2147483647 w 31"/>
                  <a:gd name="T47" fmla="*/ 0 h 28"/>
                  <a:gd name="T48" fmla="*/ 2147483647 w 31"/>
                  <a:gd name="T49" fmla="*/ 2147483647 h 28"/>
                  <a:gd name="T50" fmla="*/ 2147483647 w 31"/>
                  <a:gd name="T51" fmla="*/ 2147483647 h 28"/>
                  <a:gd name="T52" fmla="*/ 2147483647 w 31"/>
                  <a:gd name="T53" fmla="*/ 0 h 28"/>
                  <a:gd name="T54" fmla="*/ 2147483647 w 31"/>
                  <a:gd name="T55" fmla="*/ 0 h 28"/>
                  <a:gd name="T56" fmla="*/ 2147483647 w 31"/>
                  <a:gd name="T57" fmla="*/ 2147483647 h 28"/>
                  <a:gd name="T58" fmla="*/ 2147483647 w 31"/>
                  <a:gd name="T59" fmla="*/ 2147483647 h 28"/>
                  <a:gd name="T60" fmla="*/ 0 w 31"/>
                  <a:gd name="T61" fmla="*/ 2147483647 h 28"/>
                  <a:gd name="T62" fmla="*/ 0 w 31"/>
                  <a:gd name="T63" fmla="*/ 2147483647 h 28"/>
                  <a:gd name="T64" fmla="*/ 2147483647 w 31"/>
                  <a:gd name="T65" fmla="*/ 2147483647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" h="28">
                    <a:moveTo>
                      <a:pt x="1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7"/>
                      <a:pt x="2" y="17"/>
                    </a:cubicBezTo>
                    <a:cubicBezTo>
                      <a:pt x="2" y="17"/>
                      <a:pt x="2" y="19"/>
                      <a:pt x="2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5" y="1"/>
                      <a:pt x="15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364"/>
              <p:cNvSpPr>
                <a:spLocks/>
              </p:cNvSpPr>
              <p:nvPr/>
            </p:nvSpPr>
            <p:spPr bwMode="auto">
              <a:xfrm>
                <a:off x="4503738" y="4056063"/>
                <a:ext cx="393700" cy="290512"/>
              </a:xfrm>
              <a:custGeom>
                <a:avLst/>
                <a:gdLst>
                  <a:gd name="T0" fmla="*/ 2147483647 w 300"/>
                  <a:gd name="T1" fmla="*/ 2147483647 h 223"/>
                  <a:gd name="T2" fmla="*/ 2147483647 w 300"/>
                  <a:gd name="T3" fmla="*/ 2147483647 h 223"/>
                  <a:gd name="T4" fmla="*/ 2147483647 w 300"/>
                  <a:gd name="T5" fmla="*/ 2147483647 h 223"/>
                  <a:gd name="T6" fmla="*/ 2147483647 w 300"/>
                  <a:gd name="T7" fmla="*/ 2147483647 h 223"/>
                  <a:gd name="T8" fmla="*/ 2147483647 w 300"/>
                  <a:gd name="T9" fmla="*/ 2147483647 h 223"/>
                  <a:gd name="T10" fmla="*/ 2147483647 w 300"/>
                  <a:gd name="T11" fmla="*/ 2147483647 h 223"/>
                  <a:gd name="T12" fmla="*/ 2147483647 w 300"/>
                  <a:gd name="T13" fmla="*/ 2147483647 h 223"/>
                  <a:gd name="T14" fmla="*/ 2147483647 w 300"/>
                  <a:gd name="T15" fmla="*/ 2147483647 h 223"/>
                  <a:gd name="T16" fmla="*/ 2147483647 w 300"/>
                  <a:gd name="T17" fmla="*/ 2147483647 h 223"/>
                  <a:gd name="T18" fmla="*/ 2147483647 w 300"/>
                  <a:gd name="T19" fmla="*/ 2147483647 h 223"/>
                  <a:gd name="T20" fmla="*/ 2147483647 w 300"/>
                  <a:gd name="T21" fmla="*/ 2147483647 h 223"/>
                  <a:gd name="T22" fmla="*/ 2147483647 w 300"/>
                  <a:gd name="T23" fmla="*/ 2147483647 h 223"/>
                  <a:gd name="T24" fmla="*/ 2147483647 w 300"/>
                  <a:gd name="T25" fmla="*/ 2147483647 h 223"/>
                  <a:gd name="T26" fmla="*/ 2147483647 w 300"/>
                  <a:gd name="T27" fmla="*/ 2147483647 h 223"/>
                  <a:gd name="T28" fmla="*/ 2147483647 w 300"/>
                  <a:gd name="T29" fmla="*/ 2147483647 h 223"/>
                  <a:gd name="T30" fmla="*/ 2147483647 w 300"/>
                  <a:gd name="T31" fmla="*/ 0 h 223"/>
                  <a:gd name="T32" fmla="*/ 2147483647 w 300"/>
                  <a:gd name="T33" fmla="*/ 2147483647 h 223"/>
                  <a:gd name="T34" fmla="*/ 2147483647 w 300"/>
                  <a:gd name="T35" fmla="*/ 2147483647 h 223"/>
                  <a:gd name="T36" fmla="*/ 2147483647 w 300"/>
                  <a:gd name="T37" fmla="*/ 2147483647 h 223"/>
                  <a:gd name="T38" fmla="*/ 2147483647 w 300"/>
                  <a:gd name="T39" fmla="*/ 2147483647 h 223"/>
                  <a:gd name="T40" fmla="*/ 2147483647 w 300"/>
                  <a:gd name="T41" fmla="*/ 2147483647 h 223"/>
                  <a:gd name="T42" fmla="*/ 2147483647 w 300"/>
                  <a:gd name="T43" fmla="*/ 2147483647 h 223"/>
                  <a:gd name="T44" fmla="*/ 0 w 300"/>
                  <a:gd name="T45" fmla="*/ 2147483647 h 223"/>
                  <a:gd name="T46" fmla="*/ 2147483647 w 300"/>
                  <a:gd name="T47" fmla="*/ 2147483647 h 223"/>
                  <a:gd name="T48" fmla="*/ 2147483647 w 300"/>
                  <a:gd name="T49" fmla="*/ 2147483647 h 223"/>
                  <a:gd name="T50" fmla="*/ 2147483647 w 300"/>
                  <a:gd name="T51" fmla="*/ 2147483647 h 223"/>
                  <a:gd name="T52" fmla="*/ 2147483647 w 300"/>
                  <a:gd name="T53" fmla="*/ 2147483647 h 223"/>
                  <a:gd name="T54" fmla="*/ 2147483647 w 300"/>
                  <a:gd name="T55" fmla="*/ 2147483647 h 2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0" h="223">
                    <a:moveTo>
                      <a:pt x="66" y="223"/>
                    </a:moveTo>
                    <a:lnTo>
                      <a:pt x="78" y="205"/>
                    </a:lnTo>
                    <a:lnTo>
                      <a:pt x="102" y="205"/>
                    </a:lnTo>
                    <a:lnTo>
                      <a:pt x="138" y="217"/>
                    </a:lnTo>
                    <a:lnTo>
                      <a:pt x="162" y="205"/>
                    </a:lnTo>
                    <a:lnTo>
                      <a:pt x="198" y="205"/>
                    </a:lnTo>
                    <a:lnTo>
                      <a:pt x="228" y="199"/>
                    </a:lnTo>
                    <a:lnTo>
                      <a:pt x="258" y="174"/>
                    </a:lnTo>
                    <a:lnTo>
                      <a:pt x="288" y="138"/>
                    </a:lnTo>
                    <a:lnTo>
                      <a:pt x="300" y="66"/>
                    </a:lnTo>
                    <a:lnTo>
                      <a:pt x="288" y="54"/>
                    </a:lnTo>
                    <a:lnTo>
                      <a:pt x="282" y="24"/>
                    </a:lnTo>
                    <a:lnTo>
                      <a:pt x="282" y="18"/>
                    </a:lnTo>
                    <a:lnTo>
                      <a:pt x="270" y="6"/>
                    </a:lnTo>
                    <a:lnTo>
                      <a:pt x="222" y="0"/>
                    </a:lnTo>
                    <a:lnTo>
                      <a:pt x="114" y="72"/>
                    </a:lnTo>
                    <a:lnTo>
                      <a:pt x="78" y="90"/>
                    </a:lnTo>
                    <a:lnTo>
                      <a:pt x="78" y="144"/>
                    </a:lnTo>
                    <a:lnTo>
                      <a:pt x="66" y="162"/>
                    </a:lnTo>
                    <a:lnTo>
                      <a:pt x="24" y="168"/>
                    </a:lnTo>
                    <a:lnTo>
                      <a:pt x="0" y="168"/>
                    </a:lnTo>
                    <a:lnTo>
                      <a:pt x="12" y="193"/>
                    </a:lnTo>
                    <a:lnTo>
                      <a:pt x="36" y="217"/>
                    </a:lnTo>
                    <a:lnTo>
                      <a:pt x="48" y="217"/>
                    </a:lnTo>
                    <a:lnTo>
                      <a:pt x="60" y="223"/>
                    </a:lnTo>
                    <a:lnTo>
                      <a:pt x="66" y="22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365"/>
              <p:cNvSpPr>
                <a:spLocks/>
              </p:cNvSpPr>
              <p:nvPr/>
            </p:nvSpPr>
            <p:spPr bwMode="auto">
              <a:xfrm>
                <a:off x="4503738" y="4056063"/>
                <a:ext cx="393700" cy="290512"/>
              </a:xfrm>
              <a:custGeom>
                <a:avLst/>
                <a:gdLst>
                  <a:gd name="T0" fmla="*/ 2147483647 w 300"/>
                  <a:gd name="T1" fmla="*/ 2147483647 h 223"/>
                  <a:gd name="T2" fmla="*/ 2147483647 w 300"/>
                  <a:gd name="T3" fmla="*/ 2147483647 h 223"/>
                  <a:gd name="T4" fmla="*/ 2147483647 w 300"/>
                  <a:gd name="T5" fmla="*/ 2147483647 h 223"/>
                  <a:gd name="T6" fmla="*/ 2147483647 w 300"/>
                  <a:gd name="T7" fmla="*/ 2147483647 h 223"/>
                  <a:gd name="T8" fmla="*/ 2147483647 w 300"/>
                  <a:gd name="T9" fmla="*/ 2147483647 h 223"/>
                  <a:gd name="T10" fmla="*/ 2147483647 w 300"/>
                  <a:gd name="T11" fmla="*/ 2147483647 h 223"/>
                  <a:gd name="T12" fmla="*/ 2147483647 w 300"/>
                  <a:gd name="T13" fmla="*/ 2147483647 h 223"/>
                  <a:gd name="T14" fmla="*/ 2147483647 w 300"/>
                  <a:gd name="T15" fmla="*/ 2147483647 h 223"/>
                  <a:gd name="T16" fmla="*/ 2147483647 w 300"/>
                  <a:gd name="T17" fmla="*/ 2147483647 h 223"/>
                  <a:gd name="T18" fmla="*/ 2147483647 w 300"/>
                  <a:gd name="T19" fmla="*/ 2147483647 h 223"/>
                  <a:gd name="T20" fmla="*/ 2147483647 w 300"/>
                  <a:gd name="T21" fmla="*/ 2147483647 h 223"/>
                  <a:gd name="T22" fmla="*/ 2147483647 w 300"/>
                  <a:gd name="T23" fmla="*/ 2147483647 h 223"/>
                  <a:gd name="T24" fmla="*/ 2147483647 w 300"/>
                  <a:gd name="T25" fmla="*/ 2147483647 h 223"/>
                  <a:gd name="T26" fmla="*/ 2147483647 w 300"/>
                  <a:gd name="T27" fmla="*/ 2147483647 h 223"/>
                  <a:gd name="T28" fmla="*/ 2147483647 w 300"/>
                  <a:gd name="T29" fmla="*/ 2147483647 h 223"/>
                  <a:gd name="T30" fmla="*/ 2147483647 w 300"/>
                  <a:gd name="T31" fmla="*/ 0 h 223"/>
                  <a:gd name="T32" fmla="*/ 2147483647 w 300"/>
                  <a:gd name="T33" fmla="*/ 2147483647 h 223"/>
                  <a:gd name="T34" fmla="*/ 2147483647 w 300"/>
                  <a:gd name="T35" fmla="*/ 2147483647 h 223"/>
                  <a:gd name="T36" fmla="*/ 2147483647 w 300"/>
                  <a:gd name="T37" fmla="*/ 2147483647 h 223"/>
                  <a:gd name="T38" fmla="*/ 2147483647 w 300"/>
                  <a:gd name="T39" fmla="*/ 2147483647 h 223"/>
                  <a:gd name="T40" fmla="*/ 2147483647 w 300"/>
                  <a:gd name="T41" fmla="*/ 2147483647 h 223"/>
                  <a:gd name="T42" fmla="*/ 2147483647 w 300"/>
                  <a:gd name="T43" fmla="*/ 2147483647 h 223"/>
                  <a:gd name="T44" fmla="*/ 0 w 300"/>
                  <a:gd name="T45" fmla="*/ 2147483647 h 223"/>
                  <a:gd name="T46" fmla="*/ 2147483647 w 300"/>
                  <a:gd name="T47" fmla="*/ 2147483647 h 223"/>
                  <a:gd name="T48" fmla="*/ 2147483647 w 300"/>
                  <a:gd name="T49" fmla="*/ 2147483647 h 223"/>
                  <a:gd name="T50" fmla="*/ 2147483647 w 300"/>
                  <a:gd name="T51" fmla="*/ 2147483647 h 223"/>
                  <a:gd name="T52" fmla="*/ 2147483647 w 300"/>
                  <a:gd name="T53" fmla="*/ 2147483647 h 223"/>
                  <a:gd name="T54" fmla="*/ 2147483647 w 300"/>
                  <a:gd name="T55" fmla="*/ 2147483647 h 2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0" h="223">
                    <a:moveTo>
                      <a:pt x="66" y="223"/>
                    </a:moveTo>
                    <a:lnTo>
                      <a:pt x="78" y="205"/>
                    </a:lnTo>
                    <a:lnTo>
                      <a:pt x="102" y="205"/>
                    </a:lnTo>
                    <a:lnTo>
                      <a:pt x="138" y="217"/>
                    </a:lnTo>
                    <a:lnTo>
                      <a:pt x="162" y="205"/>
                    </a:lnTo>
                    <a:lnTo>
                      <a:pt x="198" y="205"/>
                    </a:lnTo>
                    <a:lnTo>
                      <a:pt x="228" y="199"/>
                    </a:lnTo>
                    <a:lnTo>
                      <a:pt x="258" y="174"/>
                    </a:lnTo>
                    <a:lnTo>
                      <a:pt x="288" y="138"/>
                    </a:lnTo>
                    <a:lnTo>
                      <a:pt x="300" y="66"/>
                    </a:lnTo>
                    <a:lnTo>
                      <a:pt x="288" y="54"/>
                    </a:lnTo>
                    <a:lnTo>
                      <a:pt x="282" y="24"/>
                    </a:lnTo>
                    <a:lnTo>
                      <a:pt x="282" y="18"/>
                    </a:lnTo>
                    <a:lnTo>
                      <a:pt x="270" y="6"/>
                    </a:lnTo>
                    <a:lnTo>
                      <a:pt x="222" y="0"/>
                    </a:lnTo>
                    <a:lnTo>
                      <a:pt x="114" y="72"/>
                    </a:lnTo>
                    <a:lnTo>
                      <a:pt x="78" y="90"/>
                    </a:lnTo>
                    <a:lnTo>
                      <a:pt x="78" y="144"/>
                    </a:lnTo>
                    <a:lnTo>
                      <a:pt x="66" y="162"/>
                    </a:lnTo>
                    <a:lnTo>
                      <a:pt x="24" y="168"/>
                    </a:lnTo>
                    <a:lnTo>
                      <a:pt x="0" y="168"/>
                    </a:lnTo>
                    <a:lnTo>
                      <a:pt x="12" y="193"/>
                    </a:lnTo>
                    <a:lnTo>
                      <a:pt x="36" y="217"/>
                    </a:lnTo>
                    <a:lnTo>
                      <a:pt x="48" y="217"/>
                    </a:lnTo>
                    <a:lnTo>
                      <a:pt x="60" y="223"/>
                    </a:lnTo>
                    <a:lnTo>
                      <a:pt x="66" y="223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Freeform 366"/>
              <p:cNvSpPr>
                <a:spLocks/>
              </p:cNvSpPr>
              <p:nvPr/>
            </p:nvSpPr>
            <p:spPr bwMode="auto">
              <a:xfrm>
                <a:off x="4198938" y="4016375"/>
                <a:ext cx="407987" cy="384175"/>
              </a:xfrm>
              <a:custGeom>
                <a:avLst/>
                <a:gdLst>
                  <a:gd name="T0" fmla="*/ 2147483647 w 52"/>
                  <a:gd name="T1" fmla="*/ 2147483647 h 49"/>
                  <a:gd name="T2" fmla="*/ 2147483647 w 52"/>
                  <a:gd name="T3" fmla="*/ 2147483647 h 49"/>
                  <a:gd name="T4" fmla="*/ 2147483647 w 52"/>
                  <a:gd name="T5" fmla="*/ 2147483647 h 49"/>
                  <a:gd name="T6" fmla="*/ 2147483647 w 52"/>
                  <a:gd name="T7" fmla="*/ 2147483647 h 49"/>
                  <a:gd name="T8" fmla="*/ 2147483647 w 52"/>
                  <a:gd name="T9" fmla="*/ 2147483647 h 49"/>
                  <a:gd name="T10" fmla="*/ 2147483647 w 52"/>
                  <a:gd name="T11" fmla="*/ 2147483647 h 49"/>
                  <a:gd name="T12" fmla="*/ 2147483647 w 52"/>
                  <a:gd name="T13" fmla="*/ 2147483647 h 49"/>
                  <a:gd name="T14" fmla="*/ 2147483647 w 52"/>
                  <a:gd name="T15" fmla="*/ 2147483647 h 49"/>
                  <a:gd name="T16" fmla="*/ 2147483647 w 52"/>
                  <a:gd name="T17" fmla="*/ 2147483647 h 49"/>
                  <a:gd name="T18" fmla="*/ 2147483647 w 52"/>
                  <a:gd name="T19" fmla="*/ 2147483647 h 49"/>
                  <a:gd name="T20" fmla="*/ 2147483647 w 52"/>
                  <a:gd name="T21" fmla="*/ 2147483647 h 49"/>
                  <a:gd name="T22" fmla="*/ 2147483647 w 52"/>
                  <a:gd name="T23" fmla="*/ 0 h 49"/>
                  <a:gd name="T24" fmla="*/ 2147483647 w 52"/>
                  <a:gd name="T25" fmla="*/ 0 h 49"/>
                  <a:gd name="T26" fmla="*/ 2147483647 w 52"/>
                  <a:gd name="T27" fmla="*/ 2147483647 h 49"/>
                  <a:gd name="T28" fmla="*/ 2147483647 w 52"/>
                  <a:gd name="T29" fmla="*/ 2147483647 h 49"/>
                  <a:gd name="T30" fmla="*/ 2147483647 w 52"/>
                  <a:gd name="T31" fmla="*/ 2147483647 h 49"/>
                  <a:gd name="T32" fmla="*/ 2147483647 w 52"/>
                  <a:gd name="T33" fmla="*/ 2147483647 h 49"/>
                  <a:gd name="T34" fmla="*/ 2147483647 w 52"/>
                  <a:gd name="T35" fmla="*/ 2147483647 h 49"/>
                  <a:gd name="T36" fmla="*/ 2147483647 w 52"/>
                  <a:gd name="T37" fmla="*/ 2147483647 h 49"/>
                  <a:gd name="T38" fmla="*/ 0 w 52"/>
                  <a:gd name="T39" fmla="*/ 2147483647 h 49"/>
                  <a:gd name="T40" fmla="*/ 0 w 52"/>
                  <a:gd name="T41" fmla="*/ 2147483647 h 49"/>
                  <a:gd name="T42" fmla="*/ 2147483647 w 52"/>
                  <a:gd name="T43" fmla="*/ 2147483647 h 49"/>
                  <a:gd name="T44" fmla="*/ 2147483647 w 52"/>
                  <a:gd name="T45" fmla="*/ 2147483647 h 49"/>
                  <a:gd name="T46" fmla="*/ 2147483647 w 52"/>
                  <a:gd name="T47" fmla="*/ 2147483647 h 49"/>
                  <a:gd name="T48" fmla="*/ 2147483647 w 52"/>
                  <a:gd name="T49" fmla="*/ 2147483647 h 49"/>
                  <a:gd name="T50" fmla="*/ 2147483647 w 52"/>
                  <a:gd name="T51" fmla="*/ 2147483647 h 49"/>
                  <a:gd name="T52" fmla="*/ 2147483647 w 52"/>
                  <a:gd name="T53" fmla="*/ 2147483647 h 49"/>
                  <a:gd name="T54" fmla="*/ 2147483647 w 52"/>
                  <a:gd name="T55" fmla="*/ 2147483647 h 49"/>
                  <a:gd name="T56" fmla="*/ 2147483647 w 52"/>
                  <a:gd name="T57" fmla="*/ 2147483647 h 49"/>
                  <a:gd name="T58" fmla="*/ 2147483647 w 52"/>
                  <a:gd name="T59" fmla="*/ 2147483647 h 49"/>
                  <a:gd name="T60" fmla="*/ 2147483647 w 52"/>
                  <a:gd name="T61" fmla="*/ 2147483647 h 49"/>
                  <a:gd name="T62" fmla="*/ 2147483647 w 52"/>
                  <a:gd name="T63" fmla="*/ 2147483647 h 49"/>
                  <a:gd name="T64" fmla="*/ 2147483647 w 52"/>
                  <a:gd name="T65" fmla="*/ 2147483647 h 49"/>
                  <a:gd name="T66" fmla="*/ 2147483647 w 52"/>
                  <a:gd name="T67" fmla="*/ 2147483647 h 49"/>
                  <a:gd name="T68" fmla="*/ 2147483647 w 52"/>
                  <a:gd name="T69" fmla="*/ 2147483647 h 49"/>
                  <a:gd name="T70" fmla="*/ 2147483647 w 52"/>
                  <a:gd name="T71" fmla="*/ 2147483647 h 49"/>
                  <a:gd name="T72" fmla="*/ 2147483647 w 52"/>
                  <a:gd name="T73" fmla="*/ 2147483647 h 4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2" h="49">
                    <a:moveTo>
                      <a:pt x="24" y="44"/>
                    </a:moveTo>
                    <a:cubicBezTo>
                      <a:pt x="27" y="40"/>
                      <a:pt x="27" y="40"/>
                      <a:pt x="27" y="40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10" y="42"/>
                      <a:pt x="10" y="42"/>
                    </a:cubicBezTo>
                    <a:cubicBezTo>
                      <a:pt x="11" y="42"/>
                      <a:pt x="11" y="44"/>
                      <a:pt x="11" y="44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7"/>
                      <a:pt x="23" y="47"/>
                      <a:pt x="23" y="47"/>
                    </a:cubicBezTo>
                    <a:lnTo>
                      <a:pt x="24" y="4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1" name="Freeform 367"/>
              <p:cNvSpPr>
                <a:spLocks/>
              </p:cNvSpPr>
              <p:nvPr/>
            </p:nvSpPr>
            <p:spPr bwMode="auto">
              <a:xfrm>
                <a:off x="5526088" y="4370388"/>
                <a:ext cx="234950" cy="317500"/>
              </a:xfrm>
              <a:custGeom>
                <a:avLst/>
                <a:gdLst>
                  <a:gd name="T0" fmla="*/ 2147483647 w 180"/>
                  <a:gd name="T1" fmla="*/ 2147483647 h 246"/>
                  <a:gd name="T2" fmla="*/ 2147483647 w 180"/>
                  <a:gd name="T3" fmla="*/ 2147483647 h 246"/>
                  <a:gd name="T4" fmla="*/ 2147483647 w 180"/>
                  <a:gd name="T5" fmla="*/ 2147483647 h 246"/>
                  <a:gd name="T6" fmla="*/ 2147483647 w 180"/>
                  <a:gd name="T7" fmla="*/ 2147483647 h 246"/>
                  <a:gd name="T8" fmla="*/ 2147483647 w 180"/>
                  <a:gd name="T9" fmla="*/ 2147483647 h 246"/>
                  <a:gd name="T10" fmla="*/ 2147483647 w 180"/>
                  <a:gd name="T11" fmla="*/ 2147483647 h 246"/>
                  <a:gd name="T12" fmla="*/ 2147483647 w 180"/>
                  <a:gd name="T13" fmla="*/ 2147483647 h 246"/>
                  <a:gd name="T14" fmla="*/ 2147483647 w 180"/>
                  <a:gd name="T15" fmla="*/ 2147483647 h 246"/>
                  <a:gd name="T16" fmla="*/ 2147483647 w 180"/>
                  <a:gd name="T17" fmla="*/ 2147483647 h 246"/>
                  <a:gd name="T18" fmla="*/ 2147483647 w 180"/>
                  <a:gd name="T19" fmla="*/ 2147483647 h 246"/>
                  <a:gd name="T20" fmla="*/ 2147483647 w 180"/>
                  <a:gd name="T21" fmla="*/ 2147483647 h 246"/>
                  <a:gd name="T22" fmla="*/ 2147483647 w 180"/>
                  <a:gd name="T23" fmla="*/ 2147483647 h 246"/>
                  <a:gd name="T24" fmla="*/ 2147483647 w 180"/>
                  <a:gd name="T25" fmla="*/ 2147483647 h 246"/>
                  <a:gd name="T26" fmla="*/ 0 w 180"/>
                  <a:gd name="T27" fmla="*/ 2147483647 h 246"/>
                  <a:gd name="T28" fmla="*/ 0 w 180"/>
                  <a:gd name="T29" fmla="*/ 2147483647 h 246"/>
                  <a:gd name="T30" fmla="*/ 2147483647 w 180"/>
                  <a:gd name="T31" fmla="*/ 2147483647 h 246"/>
                  <a:gd name="T32" fmla="*/ 2147483647 w 180"/>
                  <a:gd name="T33" fmla="*/ 2147483647 h 246"/>
                  <a:gd name="T34" fmla="*/ 2147483647 w 180"/>
                  <a:gd name="T35" fmla="*/ 2147483647 h 246"/>
                  <a:gd name="T36" fmla="*/ 2147483647 w 180"/>
                  <a:gd name="T37" fmla="*/ 2147483647 h 246"/>
                  <a:gd name="T38" fmla="*/ 2147483647 w 180"/>
                  <a:gd name="T39" fmla="*/ 2147483647 h 246"/>
                  <a:gd name="T40" fmla="*/ 2147483647 w 180"/>
                  <a:gd name="T41" fmla="*/ 0 h 246"/>
                  <a:gd name="T42" fmla="*/ 2147483647 w 180"/>
                  <a:gd name="T43" fmla="*/ 2147483647 h 2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0" h="246">
                    <a:moveTo>
                      <a:pt x="72" y="18"/>
                    </a:moveTo>
                    <a:lnTo>
                      <a:pt x="48" y="12"/>
                    </a:lnTo>
                    <a:lnTo>
                      <a:pt x="48" y="6"/>
                    </a:lnTo>
                    <a:lnTo>
                      <a:pt x="30" y="18"/>
                    </a:lnTo>
                    <a:lnTo>
                      <a:pt x="42" y="36"/>
                    </a:lnTo>
                    <a:lnTo>
                      <a:pt x="84" y="60"/>
                    </a:lnTo>
                    <a:lnTo>
                      <a:pt x="126" y="66"/>
                    </a:lnTo>
                    <a:lnTo>
                      <a:pt x="78" y="120"/>
                    </a:lnTo>
                    <a:lnTo>
                      <a:pt x="36" y="132"/>
                    </a:lnTo>
                    <a:lnTo>
                      <a:pt x="18" y="144"/>
                    </a:lnTo>
                    <a:lnTo>
                      <a:pt x="24" y="150"/>
                    </a:lnTo>
                    <a:lnTo>
                      <a:pt x="18" y="144"/>
                    </a:lnTo>
                    <a:lnTo>
                      <a:pt x="18" y="150"/>
                    </a:lnTo>
                    <a:lnTo>
                      <a:pt x="0" y="168"/>
                    </a:lnTo>
                    <a:lnTo>
                      <a:pt x="0" y="228"/>
                    </a:lnTo>
                    <a:lnTo>
                      <a:pt x="12" y="246"/>
                    </a:lnTo>
                    <a:lnTo>
                      <a:pt x="42" y="204"/>
                    </a:lnTo>
                    <a:lnTo>
                      <a:pt x="90" y="180"/>
                    </a:lnTo>
                    <a:lnTo>
                      <a:pt x="132" y="132"/>
                    </a:lnTo>
                    <a:lnTo>
                      <a:pt x="168" y="48"/>
                    </a:lnTo>
                    <a:lnTo>
                      <a:pt x="180" y="0"/>
                    </a:lnTo>
                    <a:lnTo>
                      <a:pt x="72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368"/>
              <p:cNvSpPr>
                <a:spLocks/>
              </p:cNvSpPr>
              <p:nvPr/>
            </p:nvSpPr>
            <p:spPr bwMode="auto">
              <a:xfrm>
                <a:off x="4849813" y="4346575"/>
                <a:ext cx="31750" cy="123825"/>
              </a:xfrm>
              <a:custGeom>
                <a:avLst/>
                <a:gdLst>
                  <a:gd name="T0" fmla="*/ 2147483647 w 24"/>
                  <a:gd name="T1" fmla="*/ 0 h 96"/>
                  <a:gd name="T2" fmla="*/ 2147483647 w 24"/>
                  <a:gd name="T3" fmla="*/ 0 h 96"/>
                  <a:gd name="T4" fmla="*/ 2147483647 w 24"/>
                  <a:gd name="T5" fmla="*/ 2147483647 h 96"/>
                  <a:gd name="T6" fmla="*/ 0 w 24"/>
                  <a:gd name="T7" fmla="*/ 2147483647 h 96"/>
                  <a:gd name="T8" fmla="*/ 0 w 24"/>
                  <a:gd name="T9" fmla="*/ 2147483647 h 96"/>
                  <a:gd name="T10" fmla="*/ 2147483647 w 24"/>
                  <a:gd name="T11" fmla="*/ 2147483647 h 96"/>
                  <a:gd name="T12" fmla="*/ 2147483647 w 24"/>
                  <a:gd name="T13" fmla="*/ 2147483647 h 96"/>
                  <a:gd name="T14" fmla="*/ 2147483647 w 24"/>
                  <a:gd name="T15" fmla="*/ 0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96">
                    <a:moveTo>
                      <a:pt x="12" y="0"/>
                    </a:moveTo>
                    <a:lnTo>
                      <a:pt x="12" y="0"/>
                    </a:lnTo>
                    <a:lnTo>
                      <a:pt x="24" y="42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18" y="96"/>
                    </a:lnTo>
                    <a:lnTo>
                      <a:pt x="24" y="9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369"/>
              <p:cNvSpPr>
                <a:spLocks/>
              </p:cNvSpPr>
              <p:nvPr/>
            </p:nvSpPr>
            <p:spPr bwMode="auto">
              <a:xfrm>
                <a:off x="4849813" y="4346575"/>
                <a:ext cx="31750" cy="123825"/>
              </a:xfrm>
              <a:custGeom>
                <a:avLst/>
                <a:gdLst>
                  <a:gd name="T0" fmla="*/ 2147483647 w 24"/>
                  <a:gd name="T1" fmla="*/ 0 h 96"/>
                  <a:gd name="T2" fmla="*/ 2147483647 w 24"/>
                  <a:gd name="T3" fmla="*/ 0 h 96"/>
                  <a:gd name="T4" fmla="*/ 2147483647 w 24"/>
                  <a:gd name="T5" fmla="*/ 2147483647 h 96"/>
                  <a:gd name="T6" fmla="*/ 0 w 24"/>
                  <a:gd name="T7" fmla="*/ 2147483647 h 96"/>
                  <a:gd name="T8" fmla="*/ 0 w 24"/>
                  <a:gd name="T9" fmla="*/ 2147483647 h 96"/>
                  <a:gd name="T10" fmla="*/ 2147483647 w 24"/>
                  <a:gd name="T11" fmla="*/ 2147483647 h 96"/>
                  <a:gd name="T12" fmla="*/ 2147483647 w 24"/>
                  <a:gd name="T13" fmla="*/ 2147483647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96">
                    <a:moveTo>
                      <a:pt x="12" y="0"/>
                    </a:moveTo>
                    <a:lnTo>
                      <a:pt x="12" y="0"/>
                    </a:lnTo>
                    <a:lnTo>
                      <a:pt x="24" y="42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18" y="96"/>
                    </a:lnTo>
                    <a:lnTo>
                      <a:pt x="24" y="96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370"/>
              <p:cNvSpPr>
                <a:spLocks/>
              </p:cNvSpPr>
              <p:nvPr/>
            </p:nvSpPr>
            <p:spPr bwMode="auto">
              <a:xfrm>
                <a:off x="4833938" y="4065588"/>
                <a:ext cx="258762" cy="404812"/>
              </a:xfrm>
              <a:custGeom>
                <a:avLst/>
                <a:gdLst>
                  <a:gd name="T0" fmla="*/ 2147483647 w 198"/>
                  <a:gd name="T1" fmla="*/ 2147483647 h 313"/>
                  <a:gd name="T2" fmla="*/ 2147483647 w 198"/>
                  <a:gd name="T3" fmla="*/ 2147483647 h 313"/>
                  <a:gd name="T4" fmla="*/ 2147483647 w 198"/>
                  <a:gd name="T5" fmla="*/ 2147483647 h 313"/>
                  <a:gd name="T6" fmla="*/ 2147483647 w 198"/>
                  <a:gd name="T7" fmla="*/ 2147483647 h 313"/>
                  <a:gd name="T8" fmla="*/ 2147483647 w 198"/>
                  <a:gd name="T9" fmla="*/ 2147483647 h 313"/>
                  <a:gd name="T10" fmla="*/ 2147483647 w 198"/>
                  <a:gd name="T11" fmla="*/ 2147483647 h 313"/>
                  <a:gd name="T12" fmla="*/ 2147483647 w 198"/>
                  <a:gd name="T13" fmla="*/ 2147483647 h 313"/>
                  <a:gd name="T14" fmla="*/ 2147483647 w 198"/>
                  <a:gd name="T15" fmla="*/ 2147483647 h 313"/>
                  <a:gd name="T16" fmla="*/ 2147483647 w 198"/>
                  <a:gd name="T17" fmla="*/ 2147483647 h 313"/>
                  <a:gd name="T18" fmla="*/ 2147483647 w 198"/>
                  <a:gd name="T19" fmla="*/ 2147483647 h 313"/>
                  <a:gd name="T20" fmla="*/ 2147483647 w 198"/>
                  <a:gd name="T21" fmla="*/ 2147483647 h 313"/>
                  <a:gd name="T22" fmla="*/ 2147483647 w 198"/>
                  <a:gd name="T23" fmla="*/ 2147483647 h 313"/>
                  <a:gd name="T24" fmla="*/ 2147483647 w 198"/>
                  <a:gd name="T25" fmla="*/ 0 h 313"/>
                  <a:gd name="T26" fmla="*/ 2147483647 w 198"/>
                  <a:gd name="T27" fmla="*/ 2147483647 h 313"/>
                  <a:gd name="T28" fmla="*/ 2147483647 w 198"/>
                  <a:gd name="T29" fmla="*/ 2147483647 h 313"/>
                  <a:gd name="T30" fmla="*/ 2147483647 w 198"/>
                  <a:gd name="T31" fmla="*/ 2147483647 h 313"/>
                  <a:gd name="T32" fmla="*/ 2147483647 w 198"/>
                  <a:gd name="T33" fmla="*/ 2147483647 h 313"/>
                  <a:gd name="T34" fmla="*/ 2147483647 w 198"/>
                  <a:gd name="T35" fmla="*/ 2147483647 h 313"/>
                  <a:gd name="T36" fmla="*/ 2147483647 w 198"/>
                  <a:gd name="T37" fmla="*/ 2147483647 h 313"/>
                  <a:gd name="T38" fmla="*/ 2147483647 w 198"/>
                  <a:gd name="T39" fmla="*/ 2147483647 h 313"/>
                  <a:gd name="T40" fmla="*/ 2147483647 w 198"/>
                  <a:gd name="T41" fmla="*/ 2147483647 h 313"/>
                  <a:gd name="T42" fmla="*/ 0 w 198"/>
                  <a:gd name="T43" fmla="*/ 2147483647 h 313"/>
                  <a:gd name="T44" fmla="*/ 2147483647 w 198"/>
                  <a:gd name="T45" fmla="*/ 2147483647 h 313"/>
                  <a:gd name="T46" fmla="*/ 2147483647 w 198"/>
                  <a:gd name="T47" fmla="*/ 2147483647 h 313"/>
                  <a:gd name="T48" fmla="*/ 2147483647 w 198"/>
                  <a:gd name="T49" fmla="*/ 2147483647 h 313"/>
                  <a:gd name="T50" fmla="*/ 2147483647 w 198"/>
                  <a:gd name="T51" fmla="*/ 2147483647 h 31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313">
                    <a:moveTo>
                      <a:pt x="36" y="313"/>
                    </a:moveTo>
                    <a:lnTo>
                      <a:pt x="60" y="307"/>
                    </a:lnTo>
                    <a:lnTo>
                      <a:pt x="96" y="295"/>
                    </a:lnTo>
                    <a:lnTo>
                      <a:pt x="102" y="283"/>
                    </a:lnTo>
                    <a:lnTo>
                      <a:pt x="132" y="277"/>
                    </a:lnTo>
                    <a:lnTo>
                      <a:pt x="180" y="247"/>
                    </a:lnTo>
                    <a:lnTo>
                      <a:pt x="162" y="211"/>
                    </a:lnTo>
                    <a:lnTo>
                      <a:pt x="168" y="193"/>
                    </a:lnTo>
                    <a:lnTo>
                      <a:pt x="174" y="162"/>
                    </a:lnTo>
                    <a:lnTo>
                      <a:pt x="192" y="150"/>
                    </a:lnTo>
                    <a:lnTo>
                      <a:pt x="198" y="78"/>
                    </a:lnTo>
                    <a:lnTo>
                      <a:pt x="54" y="0"/>
                    </a:lnTo>
                    <a:lnTo>
                      <a:pt x="30" y="12"/>
                    </a:lnTo>
                    <a:lnTo>
                      <a:pt x="30" y="18"/>
                    </a:lnTo>
                    <a:lnTo>
                      <a:pt x="36" y="48"/>
                    </a:lnTo>
                    <a:lnTo>
                      <a:pt x="48" y="60"/>
                    </a:lnTo>
                    <a:lnTo>
                      <a:pt x="36" y="132"/>
                    </a:lnTo>
                    <a:lnTo>
                      <a:pt x="6" y="168"/>
                    </a:lnTo>
                    <a:lnTo>
                      <a:pt x="12" y="168"/>
                    </a:lnTo>
                    <a:lnTo>
                      <a:pt x="6" y="168"/>
                    </a:lnTo>
                    <a:lnTo>
                      <a:pt x="0" y="175"/>
                    </a:lnTo>
                    <a:lnTo>
                      <a:pt x="12" y="193"/>
                    </a:lnTo>
                    <a:lnTo>
                      <a:pt x="30" y="199"/>
                    </a:lnTo>
                    <a:lnTo>
                      <a:pt x="24" y="217"/>
                    </a:lnTo>
                    <a:lnTo>
                      <a:pt x="36" y="31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371"/>
              <p:cNvSpPr>
                <a:spLocks/>
              </p:cNvSpPr>
              <p:nvPr/>
            </p:nvSpPr>
            <p:spPr bwMode="auto">
              <a:xfrm>
                <a:off x="4833938" y="4065588"/>
                <a:ext cx="258762" cy="404812"/>
              </a:xfrm>
              <a:custGeom>
                <a:avLst/>
                <a:gdLst>
                  <a:gd name="T0" fmla="*/ 2147483647 w 198"/>
                  <a:gd name="T1" fmla="*/ 2147483647 h 313"/>
                  <a:gd name="T2" fmla="*/ 2147483647 w 198"/>
                  <a:gd name="T3" fmla="*/ 2147483647 h 313"/>
                  <a:gd name="T4" fmla="*/ 2147483647 w 198"/>
                  <a:gd name="T5" fmla="*/ 2147483647 h 313"/>
                  <a:gd name="T6" fmla="*/ 2147483647 w 198"/>
                  <a:gd name="T7" fmla="*/ 2147483647 h 313"/>
                  <a:gd name="T8" fmla="*/ 2147483647 w 198"/>
                  <a:gd name="T9" fmla="*/ 2147483647 h 313"/>
                  <a:gd name="T10" fmla="*/ 2147483647 w 198"/>
                  <a:gd name="T11" fmla="*/ 2147483647 h 313"/>
                  <a:gd name="T12" fmla="*/ 2147483647 w 198"/>
                  <a:gd name="T13" fmla="*/ 2147483647 h 313"/>
                  <a:gd name="T14" fmla="*/ 2147483647 w 198"/>
                  <a:gd name="T15" fmla="*/ 2147483647 h 313"/>
                  <a:gd name="T16" fmla="*/ 2147483647 w 198"/>
                  <a:gd name="T17" fmla="*/ 2147483647 h 313"/>
                  <a:gd name="T18" fmla="*/ 2147483647 w 198"/>
                  <a:gd name="T19" fmla="*/ 2147483647 h 313"/>
                  <a:gd name="T20" fmla="*/ 2147483647 w 198"/>
                  <a:gd name="T21" fmla="*/ 2147483647 h 313"/>
                  <a:gd name="T22" fmla="*/ 2147483647 w 198"/>
                  <a:gd name="T23" fmla="*/ 2147483647 h 313"/>
                  <a:gd name="T24" fmla="*/ 2147483647 w 198"/>
                  <a:gd name="T25" fmla="*/ 0 h 313"/>
                  <a:gd name="T26" fmla="*/ 2147483647 w 198"/>
                  <a:gd name="T27" fmla="*/ 2147483647 h 313"/>
                  <a:gd name="T28" fmla="*/ 2147483647 w 198"/>
                  <a:gd name="T29" fmla="*/ 2147483647 h 313"/>
                  <a:gd name="T30" fmla="*/ 2147483647 w 198"/>
                  <a:gd name="T31" fmla="*/ 2147483647 h 313"/>
                  <a:gd name="T32" fmla="*/ 2147483647 w 198"/>
                  <a:gd name="T33" fmla="*/ 2147483647 h 313"/>
                  <a:gd name="T34" fmla="*/ 2147483647 w 198"/>
                  <a:gd name="T35" fmla="*/ 2147483647 h 313"/>
                  <a:gd name="T36" fmla="*/ 2147483647 w 198"/>
                  <a:gd name="T37" fmla="*/ 2147483647 h 313"/>
                  <a:gd name="T38" fmla="*/ 2147483647 w 198"/>
                  <a:gd name="T39" fmla="*/ 2147483647 h 313"/>
                  <a:gd name="T40" fmla="*/ 2147483647 w 198"/>
                  <a:gd name="T41" fmla="*/ 2147483647 h 313"/>
                  <a:gd name="T42" fmla="*/ 0 w 198"/>
                  <a:gd name="T43" fmla="*/ 2147483647 h 313"/>
                  <a:gd name="T44" fmla="*/ 2147483647 w 198"/>
                  <a:gd name="T45" fmla="*/ 2147483647 h 313"/>
                  <a:gd name="T46" fmla="*/ 2147483647 w 198"/>
                  <a:gd name="T47" fmla="*/ 2147483647 h 313"/>
                  <a:gd name="T48" fmla="*/ 2147483647 w 198"/>
                  <a:gd name="T49" fmla="*/ 2147483647 h 3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8" h="313">
                    <a:moveTo>
                      <a:pt x="36" y="313"/>
                    </a:moveTo>
                    <a:lnTo>
                      <a:pt x="60" y="307"/>
                    </a:lnTo>
                    <a:lnTo>
                      <a:pt x="96" y="295"/>
                    </a:lnTo>
                    <a:lnTo>
                      <a:pt x="102" y="283"/>
                    </a:lnTo>
                    <a:lnTo>
                      <a:pt x="132" y="277"/>
                    </a:lnTo>
                    <a:lnTo>
                      <a:pt x="180" y="247"/>
                    </a:lnTo>
                    <a:lnTo>
                      <a:pt x="162" y="211"/>
                    </a:lnTo>
                    <a:lnTo>
                      <a:pt x="168" y="193"/>
                    </a:lnTo>
                    <a:lnTo>
                      <a:pt x="174" y="162"/>
                    </a:lnTo>
                    <a:lnTo>
                      <a:pt x="192" y="150"/>
                    </a:lnTo>
                    <a:lnTo>
                      <a:pt x="198" y="78"/>
                    </a:lnTo>
                    <a:lnTo>
                      <a:pt x="54" y="0"/>
                    </a:lnTo>
                    <a:lnTo>
                      <a:pt x="30" y="12"/>
                    </a:lnTo>
                    <a:lnTo>
                      <a:pt x="30" y="18"/>
                    </a:lnTo>
                    <a:lnTo>
                      <a:pt x="36" y="48"/>
                    </a:lnTo>
                    <a:lnTo>
                      <a:pt x="48" y="60"/>
                    </a:lnTo>
                    <a:lnTo>
                      <a:pt x="36" y="132"/>
                    </a:lnTo>
                    <a:lnTo>
                      <a:pt x="6" y="168"/>
                    </a:lnTo>
                    <a:lnTo>
                      <a:pt x="12" y="168"/>
                    </a:lnTo>
                    <a:lnTo>
                      <a:pt x="6" y="168"/>
                    </a:lnTo>
                    <a:lnTo>
                      <a:pt x="0" y="175"/>
                    </a:lnTo>
                    <a:lnTo>
                      <a:pt x="12" y="193"/>
                    </a:lnTo>
                    <a:lnTo>
                      <a:pt x="30" y="199"/>
                    </a:lnTo>
                    <a:lnTo>
                      <a:pt x="24" y="217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372"/>
              <p:cNvSpPr>
                <a:spLocks/>
              </p:cNvSpPr>
              <p:nvPr/>
            </p:nvSpPr>
            <p:spPr bwMode="auto">
              <a:xfrm>
                <a:off x="4913313" y="5211763"/>
                <a:ext cx="398462" cy="354012"/>
              </a:xfrm>
              <a:custGeom>
                <a:avLst/>
                <a:gdLst>
                  <a:gd name="T0" fmla="*/ 2147483647 w 51"/>
                  <a:gd name="T1" fmla="*/ 2147483647 h 45"/>
                  <a:gd name="T2" fmla="*/ 2147483647 w 51"/>
                  <a:gd name="T3" fmla="*/ 2147483647 h 45"/>
                  <a:gd name="T4" fmla="*/ 2147483647 w 51"/>
                  <a:gd name="T5" fmla="*/ 2147483647 h 45"/>
                  <a:gd name="T6" fmla="*/ 2147483647 w 51"/>
                  <a:gd name="T7" fmla="*/ 2147483647 h 45"/>
                  <a:gd name="T8" fmla="*/ 2147483647 w 51"/>
                  <a:gd name="T9" fmla="*/ 0 h 45"/>
                  <a:gd name="T10" fmla="*/ 2147483647 w 51"/>
                  <a:gd name="T11" fmla="*/ 2147483647 h 45"/>
                  <a:gd name="T12" fmla="*/ 2147483647 w 51"/>
                  <a:gd name="T13" fmla="*/ 2147483647 h 45"/>
                  <a:gd name="T14" fmla="*/ 2147483647 w 51"/>
                  <a:gd name="T15" fmla="*/ 2147483647 h 45"/>
                  <a:gd name="T16" fmla="*/ 2147483647 w 51"/>
                  <a:gd name="T17" fmla="*/ 2147483647 h 45"/>
                  <a:gd name="T18" fmla="*/ 2147483647 w 51"/>
                  <a:gd name="T19" fmla="*/ 2147483647 h 45"/>
                  <a:gd name="T20" fmla="*/ 2147483647 w 51"/>
                  <a:gd name="T21" fmla="*/ 2147483647 h 45"/>
                  <a:gd name="T22" fmla="*/ 2147483647 w 51"/>
                  <a:gd name="T23" fmla="*/ 2147483647 h 45"/>
                  <a:gd name="T24" fmla="*/ 2147483647 w 51"/>
                  <a:gd name="T25" fmla="*/ 2147483647 h 45"/>
                  <a:gd name="T26" fmla="*/ 2147483647 w 51"/>
                  <a:gd name="T27" fmla="*/ 2147483647 h 45"/>
                  <a:gd name="T28" fmla="*/ 2147483647 w 51"/>
                  <a:gd name="T29" fmla="*/ 2147483647 h 45"/>
                  <a:gd name="T30" fmla="*/ 2147483647 w 51"/>
                  <a:gd name="T31" fmla="*/ 2147483647 h 45"/>
                  <a:gd name="T32" fmla="*/ 2147483647 w 51"/>
                  <a:gd name="T33" fmla="*/ 2147483647 h 45"/>
                  <a:gd name="T34" fmla="*/ 0 w 51"/>
                  <a:gd name="T35" fmla="*/ 2147483647 h 45"/>
                  <a:gd name="T36" fmla="*/ 2147483647 w 51"/>
                  <a:gd name="T37" fmla="*/ 2147483647 h 45"/>
                  <a:gd name="T38" fmla="*/ 2147483647 w 51"/>
                  <a:gd name="T39" fmla="*/ 2147483647 h 45"/>
                  <a:gd name="T40" fmla="*/ 2147483647 w 51"/>
                  <a:gd name="T41" fmla="*/ 2147483647 h 45"/>
                  <a:gd name="T42" fmla="*/ 2147483647 w 51"/>
                  <a:gd name="T43" fmla="*/ 2147483647 h 45"/>
                  <a:gd name="T44" fmla="*/ 2147483647 w 51"/>
                  <a:gd name="T45" fmla="*/ 2147483647 h 45"/>
                  <a:gd name="T46" fmla="*/ 2147483647 w 51"/>
                  <a:gd name="T47" fmla="*/ 2147483647 h 45"/>
                  <a:gd name="T48" fmla="*/ 2147483647 w 51"/>
                  <a:gd name="T49" fmla="*/ 2147483647 h 45"/>
                  <a:gd name="T50" fmla="*/ 2147483647 w 51"/>
                  <a:gd name="T51" fmla="*/ 2147483647 h 45"/>
                  <a:gd name="T52" fmla="*/ 2147483647 w 51"/>
                  <a:gd name="T53" fmla="*/ 2147483647 h 45"/>
                  <a:gd name="T54" fmla="*/ 2147483647 w 51"/>
                  <a:gd name="T55" fmla="*/ 2147483647 h 45"/>
                  <a:gd name="T56" fmla="*/ 2147483647 w 51"/>
                  <a:gd name="T57" fmla="*/ 2147483647 h 45"/>
                  <a:gd name="T58" fmla="*/ 2147483647 w 51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1" h="45">
                    <a:moveTo>
                      <a:pt x="48" y="1"/>
                    </a:moveTo>
                    <a:cubicBezTo>
                      <a:pt x="47" y="1"/>
                      <a:pt x="47" y="1"/>
                      <a:pt x="47" y="1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50" y="19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9" y="16"/>
                      <a:pt x="49" y="16"/>
                      <a:pt x="49" y="16"/>
                    </a:cubicBez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373"/>
              <p:cNvSpPr>
                <a:spLocks/>
              </p:cNvSpPr>
              <p:nvPr/>
            </p:nvSpPr>
            <p:spPr bwMode="auto">
              <a:xfrm>
                <a:off x="4999038" y="5095875"/>
                <a:ext cx="236537" cy="234950"/>
              </a:xfrm>
              <a:custGeom>
                <a:avLst/>
                <a:gdLst>
                  <a:gd name="T0" fmla="*/ 2147483647 w 180"/>
                  <a:gd name="T1" fmla="*/ 2147483647 h 180"/>
                  <a:gd name="T2" fmla="*/ 2147483647 w 180"/>
                  <a:gd name="T3" fmla="*/ 2147483647 h 180"/>
                  <a:gd name="T4" fmla="*/ 2147483647 w 180"/>
                  <a:gd name="T5" fmla="*/ 2147483647 h 180"/>
                  <a:gd name="T6" fmla="*/ 2147483647 w 180"/>
                  <a:gd name="T7" fmla="*/ 2147483647 h 180"/>
                  <a:gd name="T8" fmla="*/ 2147483647 w 180"/>
                  <a:gd name="T9" fmla="*/ 2147483647 h 180"/>
                  <a:gd name="T10" fmla="*/ 2147483647 w 180"/>
                  <a:gd name="T11" fmla="*/ 2147483647 h 180"/>
                  <a:gd name="T12" fmla="*/ 2147483647 w 180"/>
                  <a:gd name="T13" fmla="*/ 2147483647 h 180"/>
                  <a:gd name="T14" fmla="*/ 2147483647 w 180"/>
                  <a:gd name="T15" fmla="*/ 0 h 180"/>
                  <a:gd name="T16" fmla="*/ 2147483647 w 180"/>
                  <a:gd name="T17" fmla="*/ 2147483647 h 180"/>
                  <a:gd name="T18" fmla="*/ 2147483647 w 180"/>
                  <a:gd name="T19" fmla="*/ 2147483647 h 180"/>
                  <a:gd name="T20" fmla="*/ 2147483647 w 180"/>
                  <a:gd name="T21" fmla="*/ 2147483647 h 180"/>
                  <a:gd name="T22" fmla="*/ 0 w 180"/>
                  <a:gd name="T23" fmla="*/ 2147483647 h 180"/>
                  <a:gd name="T24" fmla="*/ 0 w 180"/>
                  <a:gd name="T25" fmla="*/ 2147483647 h 180"/>
                  <a:gd name="T26" fmla="*/ 2147483647 w 180"/>
                  <a:gd name="T27" fmla="*/ 2147483647 h 180"/>
                  <a:gd name="T28" fmla="*/ 2147483647 w 180"/>
                  <a:gd name="T29" fmla="*/ 2147483647 h 180"/>
                  <a:gd name="T30" fmla="*/ 2147483647 w 180"/>
                  <a:gd name="T31" fmla="*/ 2147483647 h 180"/>
                  <a:gd name="T32" fmla="*/ 2147483647 w 180"/>
                  <a:gd name="T33" fmla="*/ 2147483647 h 180"/>
                  <a:gd name="T34" fmla="*/ 2147483647 w 180"/>
                  <a:gd name="T35" fmla="*/ 2147483647 h 180"/>
                  <a:gd name="T36" fmla="*/ 2147483647 w 180"/>
                  <a:gd name="T37" fmla="*/ 2147483647 h 180"/>
                  <a:gd name="T38" fmla="*/ 2147483647 w 180"/>
                  <a:gd name="T39" fmla="*/ 2147483647 h 180"/>
                  <a:gd name="T40" fmla="*/ 2147483647 w 180"/>
                  <a:gd name="T41" fmla="*/ 2147483647 h 180"/>
                  <a:gd name="T42" fmla="*/ 2147483647 w 180"/>
                  <a:gd name="T43" fmla="*/ 2147483647 h 1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0" h="180">
                    <a:moveTo>
                      <a:pt x="144" y="54"/>
                    </a:moveTo>
                    <a:lnTo>
                      <a:pt x="132" y="54"/>
                    </a:lnTo>
                    <a:lnTo>
                      <a:pt x="114" y="30"/>
                    </a:lnTo>
                    <a:lnTo>
                      <a:pt x="102" y="6"/>
                    </a:lnTo>
                    <a:lnTo>
                      <a:pt x="96" y="6"/>
                    </a:lnTo>
                    <a:lnTo>
                      <a:pt x="84" y="12"/>
                    </a:lnTo>
                    <a:lnTo>
                      <a:pt x="96" y="6"/>
                    </a:lnTo>
                    <a:lnTo>
                      <a:pt x="84" y="0"/>
                    </a:lnTo>
                    <a:lnTo>
                      <a:pt x="66" y="6"/>
                    </a:lnTo>
                    <a:lnTo>
                      <a:pt x="18" y="18"/>
                    </a:lnTo>
                    <a:lnTo>
                      <a:pt x="12" y="84"/>
                    </a:lnTo>
                    <a:lnTo>
                      <a:pt x="0" y="90"/>
                    </a:lnTo>
                    <a:lnTo>
                      <a:pt x="0" y="144"/>
                    </a:lnTo>
                    <a:lnTo>
                      <a:pt x="12" y="168"/>
                    </a:lnTo>
                    <a:lnTo>
                      <a:pt x="18" y="180"/>
                    </a:lnTo>
                    <a:lnTo>
                      <a:pt x="36" y="180"/>
                    </a:lnTo>
                    <a:lnTo>
                      <a:pt x="66" y="162"/>
                    </a:lnTo>
                    <a:lnTo>
                      <a:pt x="90" y="162"/>
                    </a:lnTo>
                    <a:lnTo>
                      <a:pt x="138" y="120"/>
                    </a:lnTo>
                    <a:lnTo>
                      <a:pt x="180" y="90"/>
                    </a:lnTo>
                    <a:lnTo>
                      <a:pt x="150" y="78"/>
                    </a:lnTo>
                    <a:lnTo>
                      <a:pt x="144" y="5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374"/>
              <p:cNvSpPr>
                <a:spLocks/>
              </p:cNvSpPr>
              <p:nvPr/>
            </p:nvSpPr>
            <p:spPr bwMode="auto">
              <a:xfrm>
                <a:off x="5241925" y="4914900"/>
                <a:ext cx="268288" cy="422275"/>
              </a:xfrm>
              <a:custGeom>
                <a:avLst/>
                <a:gdLst>
                  <a:gd name="T0" fmla="*/ 2147483647 w 34"/>
                  <a:gd name="T1" fmla="*/ 2147483647 h 54"/>
                  <a:gd name="T2" fmla="*/ 2147483647 w 34"/>
                  <a:gd name="T3" fmla="*/ 2147483647 h 54"/>
                  <a:gd name="T4" fmla="*/ 2147483647 w 34"/>
                  <a:gd name="T5" fmla="*/ 2147483647 h 54"/>
                  <a:gd name="T6" fmla="*/ 2147483647 w 34"/>
                  <a:gd name="T7" fmla="*/ 2147483647 h 54"/>
                  <a:gd name="T8" fmla="*/ 2147483647 w 34"/>
                  <a:gd name="T9" fmla="*/ 2147483647 h 54"/>
                  <a:gd name="T10" fmla="*/ 2147483647 w 34"/>
                  <a:gd name="T11" fmla="*/ 2147483647 h 54"/>
                  <a:gd name="T12" fmla="*/ 2147483647 w 34"/>
                  <a:gd name="T13" fmla="*/ 2147483647 h 54"/>
                  <a:gd name="T14" fmla="*/ 2147483647 w 34"/>
                  <a:gd name="T15" fmla="*/ 2147483647 h 54"/>
                  <a:gd name="T16" fmla="*/ 2147483647 w 34"/>
                  <a:gd name="T17" fmla="*/ 2147483647 h 54"/>
                  <a:gd name="T18" fmla="*/ 2147483647 w 34"/>
                  <a:gd name="T19" fmla="*/ 2147483647 h 54"/>
                  <a:gd name="T20" fmla="*/ 2147483647 w 34"/>
                  <a:gd name="T21" fmla="*/ 2147483647 h 54"/>
                  <a:gd name="T22" fmla="*/ 2147483647 w 34"/>
                  <a:gd name="T23" fmla="*/ 2147483647 h 54"/>
                  <a:gd name="T24" fmla="*/ 0 w 34"/>
                  <a:gd name="T25" fmla="*/ 2147483647 h 54"/>
                  <a:gd name="T26" fmla="*/ 0 w 34"/>
                  <a:gd name="T27" fmla="*/ 2147483647 h 54"/>
                  <a:gd name="T28" fmla="*/ 2147483647 w 34"/>
                  <a:gd name="T29" fmla="*/ 2147483647 h 54"/>
                  <a:gd name="T30" fmla="*/ 2147483647 w 34"/>
                  <a:gd name="T31" fmla="*/ 2147483647 h 54"/>
                  <a:gd name="T32" fmla="*/ 2147483647 w 34"/>
                  <a:gd name="T33" fmla="*/ 2147483647 h 54"/>
                  <a:gd name="T34" fmla="*/ 2147483647 w 34"/>
                  <a:gd name="T35" fmla="*/ 2147483647 h 54"/>
                  <a:gd name="T36" fmla="*/ 2147483647 w 34"/>
                  <a:gd name="T37" fmla="*/ 2147483647 h 54"/>
                  <a:gd name="T38" fmla="*/ 2147483647 w 34"/>
                  <a:gd name="T39" fmla="*/ 2147483647 h 54"/>
                  <a:gd name="T40" fmla="*/ 2147483647 w 34"/>
                  <a:gd name="T41" fmla="*/ 2147483647 h 54"/>
                  <a:gd name="T42" fmla="*/ 2147483647 w 34"/>
                  <a:gd name="T43" fmla="*/ 2147483647 h 54"/>
                  <a:gd name="T44" fmla="*/ 2147483647 w 34"/>
                  <a:gd name="T45" fmla="*/ 2147483647 h 54"/>
                  <a:gd name="T46" fmla="*/ 2147483647 w 34"/>
                  <a:gd name="T47" fmla="*/ 2147483647 h 54"/>
                  <a:gd name="T48" fmla="*/ 2147483647 w 34"/>
                  <a:gd name="T49" fmla="*/ 2147483647 h 54"/>
                  <a:gd name="T50" fmla="*/ 2147483647 w 34"/>
                  <a:gd name="T51" fmla="*/ 2147483647 h 54"/>
                  <a:gd name="T52" fmla="*/ 2147483647 w 34"/>
                  <a:gd name="T53" fmla="*/ 2147483647 h 54"/>
                  <a:gd name="T54" fmla="*/ 2147483647 w 34"/>
                  <a:gd name="T55" fmla="*/ 2147483647 h 54"/>
                  <a:gd name="T56" fmla="*/ 2147483647 w 34"/>
                  <a:gd name="T57" fmla="*/ 2147483647 h 54"/>
                  <a:gd name="T58" fmla="*/ 2147483647 w 34"/>
                  <a:gd name="T59" fmla="*/ 2147483647 h 54"/>
                  <a:gd name="T60" fmla="*/ 2147483647 w 34"/>
                  <a:gd name="T61" fmla="*/ 2147483647 h 54"/>
                  <a:gd name="T62" fmla="*/ 2147483647 w 34"/>
                  <a:gd name="T63" fmla="*/ 2147483647 h 54"/>
                  <a:gd name="T64" fmla="*/ 2147483647 w 34"/>
                  <a:gd name="T65" fmla="*/ 2147483647 h 54"/>
                  <a:gd name="T66" fmla="*/ 2147483647 w 34"/>
                  <a:gd name="T67" fmla="*/ 2147483647 h 54"/>
                  <a:gd name="T68" fmla="*/ 2147483647 w 34"/>
                  <a:gd name="T69" fmla="*/ 0 h 54"/>
                  <a:gd name="T70" fmla="*/ 2147483647 w 34"/>
                  <a:gd name="T71" fmla="*/ 0 h 54"/>
                  <a:gd name="T72" fmla="*/ 2147483647 w 34"/>
                  <a:gd name="T73" fmla="*/ 2147483647 h 54"/>
                  <a:gd name="T74" fmla="*/ 2147483647 w 34"/>
                  <a:gd name="T75" fmla="*/ 2147483647 h 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" h="54">
                    <a:moveTo>
                      <a:pt x="22" y="2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10" y="51"/>
                      <a:pt x="9" y="51"/>
                      <a:pt x="9" y="51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1"/>
                      <a:pt x="30" y="1"/>
                      <a:pt x="30" y="1"/>
                    </a:cubicBez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375"/>
              <p:cNvSpPr>
                <a:spLocks/>
              </p:cNvSpPr>
              <p:nvPr/>
            </p:nvSpPr>
            <p:spPr bwMode="auto">
              <a:xfrm>
                <a:off x="5241925" y="4673600"/>
                <a:ext cx="260350" cy="265113"/>
              </a:xfrm>
              <a:custGeom>
                <a:avLst/>
                <a:gdLst>
                  <a:gd name="T0" fmla="*/ 2147483647 w 33"/>
                  <a:gd name="T1" fmla="*/ 2147483647 h 34"/>
                  <a:gd name="T2" fmla="*/ 2147483647 w 33"/>
                  <a:gd name="T3" fmla="*/ 2147483647 h 34"/>
                  <a:gd name="T4" fmla="*/ 2147483647 w 33"/>
                  <a:gd name="T5" fmla="*/ 2147483647 h 34"/>
                  <a:gd name="T6" fmla="*/ 2147483647 w 33"/>
                  <a:gd name="T7" fmla="*/ 2147483647 h 34"/>
                  <a:gd name="T8" fmla="*/ 2147483647 w 33"/>
                  <a:gd name="T9" fmla="*/ 0 h 34"/>
                  <a:gd name="T10" fmla="*/ 2147483647 w 33"/>
                  <a:gd name="T11" fmla="*/ 2147483647 h 34"/>
                  <a:gd name="T12" fmla="*/ 2147483647 w 33"/>
                  <a:gd name="T13" fmla="*/ 2147483647 h 34"/>
                  <a:gd name="T14" fmla="*/ 2147483647 w 33"/>
                  <a:gd name="T15" fmla="*/ 2147483647 h 34"/>
                  <a:gd name="T16" fmla="*/ 2147483647 w 33"/>
                  <a:gd name="T17" fmla="*/ 2147483647 h 34"/>
                  <a:gd name="T18" fmla="*/ 2147483647 w 33"/>
                  <a:gd name="T19" fmla="*/ 2147483647 h 34"/>
                  <a:gd name="T20" fmla="*/ 2147483647 w 33"/>
                  <a:gd name="T21" fmla="*/ 2147483647 h 34"/>
                  <a:gd name="T22" fmla="*/ 0 w 33"/>
                  <a:gd name="T23" fmla="*/ 2147483647 h 34"/>
                  <a:gd name="T24" fmla="*/ 2147483647 w 33"/>
                  <a:gd name="T25" fmla="*/ 2147483647 h 34"/>
                  <a:gd name="T26" fmla="*/ 2147483647 w 33"/>
                  <a:gd name="T27" fmla="*/ 2147483647 h 34"/>
                  <a:gd name="T28" fmla="*/ 2147483647 w 33"/>
                  <a:gd name="T29" fmla="*/ 2147483647 h 34"/>
                  <a:gd name="T30" fmla="*/ 2147483647 w 33"/>
                  <a:gd name="T31" fmla="*/ 2147483647 h 34"/>
                  <a:gd name="T32" fmla="*/ 2147483647 w 33"/>
                  <a:gd name="T33" fmla="*/ 2147483647 h 34"/>
                  <a:gd name="T34" fmla="*/ 2147483647 w 33"/>
                  <a:gd name="T35" fmla="*/ 2147483647 h 34"/>
                  <a:gd name="T36" fmla="*/ 2147483647 w 33"/>
                  <a:gd name="T37" fmla="*/ 2147483647 h 34"/>
                  <a:gd name="T38" fmla="*/ 2147483647 w 33"/>
                  <a:gd name="T39" fmla="*/ 2147483647 h 34"/>
                  <a:gd name="T40" fmla="*/ 2147483647 w 33"/>
                  <a:gd name="T41" fmla="*/ 2147483647 h 34"/>
                  <a:gd name="T42" fmla="*/ 2147483647 w 33"/>
                  <a:gd name="T43" fmla="*/ 2147483647 h 34"/>
                  <a:gd name="T44" fmla="*/ 2147483647 w 33"/>
                  <a:gd name="T45" fmla="*/ 2147483647 h 34"/>
                  <a:gd name="T46" fmla="*/ 2147483647 w 33"/>
                  <a:gd name="T47" fmla="*/ 2147483647 h 34"/>
                  <a:gd name="T48" fmla="*/ 2147483647 w 33"/>
                  <a:gd name="T49" fmla="*/ 2147483647 h 34"/>
                  <a:gd name="T50" fmla="*/ 2147483647 w 33"/>
                  <a:gd name="T51" fmla="*/ 2147483647 h 34"/>
                  <a:gd name="T52" fmla="*/ 2147483647 w 33"/>
                  <a:gd name="T53" fmla="*/ 2147483647 h 3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3" h="34">
                    <a:moveTo>
                      <a:pt x="25" y="6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8" y="26"/>
                      <a:pt x="9" y="26"/>
                    </a:cubicBezTo>
                    <a:cubicBezTo>
                      <a:pt x="9" y="26"/>
                      <a:pt x="14" y="27"/>
                      <a:pt x="14" y="27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28" y="15"/>
                      <a:pt x="28" y="14"/>
                    </a:cubicBezTo>
                    <a:cubicBezTo>
                      <a:pt x="28" y="13"/>
                      <a:pt x="29" y="12"/>
                      <a:pt x="30" y="12"/>
                    </a:cubicBezTo>
                    <a:cubicBezTo>
                      <a:pt x="25" y="9"/>
                      <a:pt x="25" y="9"/>
                      <a:pt x="25" y="9"/>
                    </a:cubicBezTo>
                    <a:lnTo>
                      <a:pt x="25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376"/>
              <p:cNvSpPr>
                <a:spLocks/>
              </p:cNvSpPr>
              <p:nvPr/>
            </p:nvSpPr>
            <p:spPr bwMode="auto">
              <a:xfrm>
                <a:off x="4802188" y="4797425"/>
                <a:ext cx="298450" cy="298450"/>
              </a:xfrm>
              <a:custGeom>
                <a:avLst/>
                <a:gdLst>
                  <a:gd name="T0" fmla="*/ 2147483647 w 38"/>
                  <a:gd name="T1" fmla="*/ 2147483647 h 38"/>
                  <a:gd name="T2" fmla="*/ 2147483647 w 38"/>
                  <a:gd name="T3" fmla="*/ 2147483647 h 38"/>
                  <a:gd name="T4" fmla="*/ 2147483647 w 38"/>
                  <a:gd name="T5" fmla="*/ 2147483647 h 38"/>
                  <a:gd name="T6" fmla="*/ 2147483647 w 38"/>
                  <a:gd name="T7" fmla="*/ 2147483647 h 38"/>
                  <a:gd name="T8" fmla="*/ 2147483647 w 38"/>
                  <a:gd name="T9" fmla="*/ 2147483647 h 38"/>
                  <a:gd name="T10" fmla="*/ 2147483647 w 38"/>
                  <a:gd name="T11" fmla="*/ 2147483647 h 38"/>
                  <a:gd name="T12" fmla="*/ 2147483647 w 38"/>
                  <a:gd name="T13" fmla="*/ 2147483647 h 38"/>
                  <a:gd name="T14" fmla="*/ 2147483647 w 38"/>
                  <a:gd name="T15" fmla="*/ 2147483647 h 38"/>
                  <a:gd name="T16" fmla="*/ 2147483647 w 38"/>
                  <a:gd name="T17" fmla="*/ 2147483647 h 38"/>
                  <a:gd name="T18" fmla="*/ 2147483647 w 38"/>
                  <a:gd name="T19" fmla="*/ 2147483647 h 38"/>
                  <a:gd name="T20" fmla="*/ 2147483647 w 38"/>
                  <a:gd name="T21" fmla="*/ 2147483647 h 38"/>
                  <a:gd name="T22" fmla="*/ 2147483647 w 38"/>
                  <a:gd name="T23" fmla="*/ 2147483647 h 38"/>
                  <a:gd name="T24" fmla="*/ 2147483647 w 38"/>
                  <a:gd name="T25" fmla="*/ 2147483647 h 38"/>
                  <a:gd name="T26" fmla="*/ 2147483647 w 38"/>
                  <a:gd name="T27" fmla="*/ 2147483647 h 38"/>
                  <a:gd name="T28" fmla="*/ 2147483647 w 38"/>
                  <a:gd name="T29" fmla="*/ 2147483647 h 38"/>
                  <a:gd name="T30" fmla="*/ 2147483647 w 38"/>
                  <a:gd name="T31" fmla="*/ 2147483647 h 38"/>
                  <a:gd name="T32" fmla="*/ 2147483647 w 38"/>
                  <a:gd name="T33" fmla="*/ 0 h 38"/>
                  <a:gd name="T34" fmla="*/ 2147483647 w 38"/>
                  <a:gd name="T35" fmla="*/ 0 h 38"/>
                  <a:gd name="T36" fmla="*/ 2147483647 w 38"/>
                  <a:gd name="T37" fmla="*/ 2147483647 h 38"/>
                  <a:gd name="T38" fmla="*/ 2147483647 w 38"/>
                  <a:gd name="T39" fmla="*/ 2147483647 h 38"/>
                  <a:gd name="T40" fmla="*/ 2147483647 w 38"/>
                  <a:gd name="T41" fmla="*/ 2147483647 h 38"/>
                  <a:gd name="T42" fmla="*/ 0 w 38"/>
                  <a:gd name="T43" fmla="*/ 2147483647 h 38"/>
                  <a:gd name="T44" fmla="*/ 0 w 38"/>
                  <a:gd name="T45" fmla="*/ 2147483647 h 38"/>
                  <a:gd name="T46" fmla="*/ 2147483647 w 38"/>
                  <a:gd name="T47" fmla="*/ 2147483647 h 38"/>
                  <a:gd name="T48" fmla="*/ 2147483647 w 38"/>
                  <a:gd name="T49" fmla="*/ 2147483647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" h="38">
                    <a:moveTo>
                      <a:pt x="4" y="37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25" y="4"/>
                      <a:pt x="24" y="4"/>
                    </a:cubicBezTo>
                    <a:cubicBezTo>
                      <a:pt x="24" y="4"/>
                      <a:pt x="22" y="6"/>
                      <a:pt x="21" y="6"/>
                    </a:cubicBezTo>
                    <a:cubicBezTo>
                      <a:pt x="20" y="7"/>
                      <a:pt x="19" y="6"/>
                      <a:pt x="18" y="6"/>
                    </a:cubicBezTo>
                    <a:cubicBezTo>
                      <a:pt x="17" y="6"/>
                      <a:pt x="13" y="0"/>
                      <a:pt x="12" y="0"/>
                    </a:cubicBezTo>
                    <a:cubicBezTo>
                      <a:pt x="11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2" y="35"/>
                      <a:pt x="2" y="35"/>
                      <a:pt x="2" y="35"/>
                    </a:cubicBezTo>
                    <a:lnTo>
                      <a:pt x="4" y="3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377"/>
              <p:cNvSpPr>
                <a:spLocks/>
              </p:cNvSpPr>
              <p:nvPr/>
            </p:nvSpPr>
            <p:spPr bwMode="auto">
              <a:xfrm>
                <a:off x="4802188" y="4516438"/>
                <a:ext cx="463550" cy="460375"/>
              </a:xfrm>
              <a:custGeom>
                <a:avLst/>
                <a:gdLst>
                  <a:gd name="T0" fmla="*/ 2147483647 w 59"/>
                  <a:gd name="T1" fmla="*/ 2147483647 h 59"/>
                  <a:gd name="T2" fmla="*/ 2147483647 w 59"/>
                  <a:gd name="T3" fmla="*/ 2147483647 h 59"/>
                  <a:gd name="T4" fmla="*/ 2147483647 w 59"/>
                  <a:gd name="T5" fmla="*/ 2147483647 h 59"/>
                  <a:gd name="T6" fmla="*/ 2147483647 w 59"/>
                  <a:gd name="T7" fmla="*/ 2147483647 h 59"/>
                  <a:gd name="T8" fmla="*/ 2147483647 w 59"/>
                  <a:gd name="T9" fmla="*/ 2147483647 h 59"/>
                  <a:gd name="T10" fmla="*/ 2147483647 w 59"/>
                  <a:gd name="T11" fmla="*/ 2147483647 h 59"/>
                  <a:gd name="T12" fmla="*/ 0 w 59"/>
                  <a:gd name="T13" fmla="*/ 2147483647 h 59"/>
                  <a:gd name="T14" fmla="*/ 2147483647 w 59"/>
                  <a:gd name="T15" fmla="*/ 2147483647 h 59"/>
                  <a:gd name="T16" fmla="*/ 2147483647 w 59"/>
                  <a:gd name="T17" fmla="*/ 2147483647 h 59"/>
                  <a:gd name="T18" fmla="*/ 2147483647 w 59"/>
                  <a:gd name="T19" fmla="*/ 2147483647 h 59"/>
                  <a:gd name="T20" fmla="*/ 2147483647 w 59"/>
                  <a:gd name="T21" fmla="*/ 2147483647 h 59"/>
                  <a:gd name="T22" fmla="*/ 2147483647 w 59"/>
                  <a:gd name="T23" fmla="*/ 2147483647 h 59"/>
                  <a:gd name="T24" fmla="*/ 2147483647 w 59"/>
                  <a:gd name="T25" fmla="*/ 2147483647 h 59"/>
                  <a:gd name="T26" fmla="*/ 2147483647 w 59"/>
                  <a:gd name="T27" fmla="*/ 2147483647 h 59"/>
                  <a:gd name="T28" fmla="*/ 2147483647 w 59"/>
                  <a:gd name="T29" fmla="*/ 2147483647 h 59"/>
                  <a:gd name="T30" fmla="*/ 2147483647 w 59"/>
                  <a:gd name="T31" fmla="*/ 2147483647 h 59"/>
                  <a:gd name="T32" fmla="*/ 2147483647 w 59"/>
                  <a:gd name="T33" fmla="*/ 2147483647 h 59"/>
                  <a:gd name="T34" fmla="*/ 2147483647 w 59"/>
                  <a:gd name="T35" fmla="*/ 2147483647 h 59"/>
                  <a:gd name="T36" fmla="*/ 2147483647 w 59"/>
                  <a:gd name="T37" fmla="*/ 2147483647 h 59"/>
                  <a:gd name="T38" fmla="*/ 2147483647 w 59"/>
                  <a:gd name="T39" fmla="*/ 2147483647 h 59"/>
                  <a:gd name="T40" fmla="*/ 2147483647 w 59"/>
                  <a:gd name="T41" fmla="*/ 2147483647 h 59"/>
                  <a:gd name="T42" fmla="*/ 2147483647 w 59"/>
                  <a:gd name="T43" fmla="*/ 2147483647 h 59"/>
                  <a:gd name="T44" fmla="*/ 2147483647 w 59"/>
                  <a:gd name="T45" fmla="*/ 2147483647 h 59"/>
                  <a:gd name="T46" fmla="*/ 2147483647 w 59"/>
                  <a:gd name="T47" fmla="*/ 2147483647 h 59"/>
                  <a:gd name="T48" fmla="*/ 2147483647 w 59"/>
                  <a:gd name="T49" fmla="*/ 2147483647 h 59"/>
                  <a:gd name="T50" fmla="*/ 2147483647 w 59"/>
                  <a:gd name="T51" fmla="*/ 2147483647 h 59"/>
                  <a:gd name="T52" fmla="*/ 2147483647 w 59"/>
                  <a:gd name="T53" fmla="*/ 2147483647 h 59"/>
                  <a:gd name="T54" fmla="*/ 2147483647 w 59"/>
                  <a:gd name="T55" fmla="*/ 2147483647 h 59"/>
                  <a:gd name="T56" fmla="*/ 2147483647 w 59"/>
                  <a:gd name="T57" fmla="*/ 2147483647 h 59"/>
                  <a:gd name="T58" fmla="*/ 2147483647 w 59"/>
                  <a:gd name="T59" fmla="*/ 2147483647 h 59"/>
                  <a:gd name="T60" fmla="*/ 2147483647 w 59"/>
                  <a:gd name="T61" fmla="*/ 2147483647 h 59"/>
                  <a:gd name="T62" fmla="*/ 2147483647 w 59"/>
                  <a:gd name="T63" fmla="*/ 2147483647 h 59"/>
                  <a:gd name="T64" fmla="*/ 2147483647 w 59"/>
                  <a:gd name="T65" fmla="*/ 2147483647 h 59"/>
                  <a:gd name="T66" fmla="*/ 2147483647 w 59"/>
                  <a:gd name="T67" fmla="*/ 2147483647 h 59"/>
                  <a:gd name="T68" fmla="*/ 2147483647 w 59"/>
                  <a:gd name="T69" fmla="*/ 0 h 59"/>
                  <a:gd name="T70" fmla="*/ 2147483647 w 59"/>
                  <a:gd name="T71" fmla="*/ 2147483647 h 59"/>
                  <a:gd name="T72" fmla="*/ 2147483647 w 59"/>
                  <a:gd name="T73" fmla="*/ 2147483647 h 59"/>
                  <a:gd name="T74" fmla="*/ 2147483647 w 59"/>
                  <a:gd name="T75" fmla="*/ 2147483647 h 59"/>
                  <a:gd name="T76" fmla="*/ 2147483647 w 59"/>
                  <a:gd name="T77" fmla="*/ 2147483647 h 59"/>
                  <a:gd name="T78" fmla="*/ 2147483647 w 59"/>
                  <a:gd name="T79" fmla="*/ 2147483647 h 5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9" h="59">
                    <a:moveTo>
                      <a:pt x="21" y="6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11" y="36"/>
                      <a:pt x="12" y="36"/>
                    </a:cubicBezTo>
                    <a:cubicBezTo>
                      <a:pt x="13" y="36"/>
                      <a:pt x="17" y="42"/>
                      <a:pt x="18" y="42"/>
                    </a:cubicBezTo>
                    <a:cubicBezTo>
                      <a:pt x="19" y="42"/>
                      <a:pt x="20" y="43"/>
                      <a:pt x="21" y="42"/>
                    </a:cubicBezTo>
                    <a:cubicBezTo>
                      <a:pt x="22" y="42"/>
                      <a:pt x="24" y="40"/>
                      <a:pt x="24" y="40"/>
                    </a:cubicBezTo>
                    <a:cubicBezTo>
                      <a:pt x="25" y="40"/>
                      <a:pt x="30" y="40"/>
                      <a:pt x="30" y="40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43" y="53"/>
                      <a:pt x="43" y="53"/>
                      <a:pt x="43" y="53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6"/>
                      <a:pt x="21" y="6"/>
                      <a:pt x="21" y="6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378"/>
              <p:cNvSpPr>
                <a:spLocks/>
              </p:cNvSpPr>
              <p:nvPr/>
            </p:nvSpPr>
            <p:spPr bwMode="auto">
              <a:xfrm>
                <a:off x="5319713" y="4203700"/>
                <a:ext cx="369887" cy="354013"/>
              </a:xfrm>
              <a:custGeom>
                <a:avLst/>
                <a:gdLst>
                  <a:gd name="T0" fmla="*/ 2147483647 w 47"/>
                  <a:gd name="T1" fmla="*/ 2147483647 h 45"/>
                  <a:gd name="T2" fmla="*/ 2147483647 w 47"/>
                  <a:gd name="T3" fmla="*/ 2147483647 h 45"/>
                  <a:gd name="T4" fmla="*/ 2147483647 w 47"/>
                  <a:gd name="T5" fmla="*/ 2147483647 h 45"/>
                  <a:gd name="T6" fmla="*/ 2147483647 w 47"/>
                  <a:gd name="T7" fmla="*/ 2147483647 h 45"/>
                  <a:gd name="T8" fmla="*/ 2147483647 w 47"/>
                  <a:gd name="T9" fmla="*/ 2147483647 h 45"/>
                  <a:gd name="T10" fmla="*/ 2147483647 w 47"/>
                  <a:gd name="T11" fmla="*/ 2147483647 h 45"/>
                  <a:gd name="T12" fmla="*/ 2147483647 w 47"/>
                  <a:gd name="T13" fmla="*/ 2147483647 h 45"/>
                  <a:gd name="T14" fmla="*/ 2147483647 w 47"/>
                  <a:gd name="T15" fmla="*/ 2147483647 h 45"/>
                  <a:gd name="T16" fmla="*/ 2147483647 w 47"/>
                  <a:gd name="T17" fmla="*/ 2147483647 h 45"/>
                  <a:gd name="T18" fmla="*/ 2147483647 w 47"/>
                  <a:gd name="T19" fmla="*/ 2147483647 h 45"/>
                  <a:gd name="T20" fmla="*/ 2147483647 w 47"/>
                  <a:gd name="T21" fmla="*/ 2147483647 h 45"/>
                  <a:gd name="T22" fmla="*/ 2147483647 w 47"/>
                  <a:gd name="T23" fmla="*/ 2147483647 h 45"/>
                  <a:gd name="T24" fmla="*/ 2147483647 w 47"/>
                  <a:gd name="T25" fmla="*/ 2147483647 h 45"/>
                  <a:gd name="T26" fmla="*/ 2147483647 w 47"/>
                  <a:gd name="T27" fmla="*/ 2147483647 h 45"/>
                  <a:gd name="T28" fmla="*/ 2147483647 w 47"/>
                  <a:gd name="T29" fmla="*/ 0 h 45"/>
                  <a:gd name="T30" fmla="*/ 2147483647 w 47"/>
                  <a:gd name="T31" fmla="*/ 0 h 45"/>
                  <a:gd name="T32" fmla="*/ 2147483647 w 47"/>
                  <a:gd name="T33" fmla="*/ 2147483647 h 45"/>
                  <a:gd name="T34" fmla="*/ 2147483647 w 47"/>
                  <a:gd name="T35" fmla="*/ 2147483647 h 45"/>
                  <a:gd name="T36" fmla="*/ 2147483647 w 47"/>
                  <a:gd name="T37" fmla="*/ 2147483647 h 45"/>
                  <a:gd name="T38" fmla="*/ 2147483647 w 47"/>
                  <a:gd name="T39" fmla="*/ 2147483647 h 45"/>
                  <a:gd name="T40" fmla="*/ 2147483647 w 47"/>
                  <a:gd name="T41" fmla="*/ 2147483647 h 45"/>
                  <a:gd name="T42" fmla="*/ 2147483647 w 47"/>
                  <a:gd name="T43" fmla="*/ 2147483647 h 45"/>
                  <a:gd name="T44" fmla="*/ 2147483647 w 47"/>
                  <a:gd name="T45" fmla="*/ 2147483647 h 45"/>
                  <a:gd name="T46" fmla="*/ 0 w 47"/>
                  <a:gd name="T47" fmla="*/ 2147483647 h 45"/>
                  <a:gd name="T48" fmla="*/ 2147483647 w 47"/>
                  <a:gd name="T49" fmla="*/ 2147483647 h 45"/>
                  <a:gd name="T50" fmla="*/ 2147483647 w 47"/>
                  <a:gd name="T51" fmla="*/ 2147483647 h 45"/>
                  <a:gd name="T52" fmla="*/ 2147483647 w 47"/>
                  <a:gd name="T53" fmla="*/ 2147483647 h 45"/>
                  <a:gd name="T54" fmla="*/ 2147483647 w 47"/>
                  <a:gd name="T55" fmla="*/ 2147483647 h 45"/>
                  <a:gd name="T56" fmla="*/ 2147483647 w 47"/>
                  <a:gd name="T57" fmla="*/ 2147483647 h 45"/>
                  <a:gd name="T58" fmla="*/ 2147483647 w 47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7" h="45">
                    <a:moveTo>
                      <a:pt x="22" y="45"/>
                    </a:moveTo>
                    <a:cubicBezTo>
                      <a:pt x="23" y="45"/>
                      <a:pt x="24" y="44"/>
                      <a:pt x="24" y="44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21" y="45"/>
                      <a:pt x="22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379"/>
              <p:cNvSpPr>
                <a:spLocks/>
              </p:cNvSpPr>
              <p:nvPr/>
            </p:nvSpPr>
            <p:spPr bwMode="auto">
              <a:xfrm>
                <a:off x="5343525" y="4532313"/>
                <a:ext cx="204788" cy="234950"/>
              </a:xfrm>
              <a:custGeom>
                <a:avLst/>
                <a:gdLst>
                  <a:gd name="T0" fmla="*/ 2147483647 w 26"/>
                  <a:gd name="T1" fmla="*/ 2147483647 h 30"/>
                  <a:gd name="T2" fmla="*/ 2147483647 w 26"/>
                  <a:gd name="T3" fmla="*/ 2147483647 h 30"/>
                  <a:gd name="T4" fmla="*/ 2147483647 w 26"/>
                  <a:gd name="T5" fmla="*/ 2147483647 h 30"/>
                  <a:gd name="T6" fmla="*/ 2147483647 w 26"/>
                  <a:gd name="T7" fmla="*/ 2147483647 h 30"/>
                  <a:gd name="T8" fmla="*/ 2147483647 w 26"/>
                  <a:gd name="T9" fmla="*/ 2147483647 h 30"/>
                  <a:gd name="T10" fmla="*/ 2147483647 w 26"/>
                  <a:gd name="T11" fmla="*/ 2147483647 h 30"/>
                  <a:gd name="T12" fmla="*/ 2147483647 w 26"/>
                  <a:gd name="T13" fmla="*/ 2147483647 h 30"/>
                  <a:gd name="T14" fmla="*/ 2147483647 w 26"/>
                  <a:gd name="T15" fmla="*/ 0 h 30"/>
                  <a:gd name="T16" fmla="*/ 2147483647 w 26"/>
                  <a:gd name="T17" fmla="*/ 2147483647 h 30"/>
                  <a:gd name="T18" fmla="*/ 2147483647 w 26"/>
                  <a:gd name="T19" fmla="*/ 2147483647 h 30"/>
                  <a:gd name="T20" fmla="*/ 0 w 26"/>
                  <a:gd name="T21" fmla="*/ 2147483647 h 30"/>
                  <a:gd name="T22" fmla="*/ 2147483647 w 26"/>
                  <a:gd name="T23" fmla="*/ 2147483647 h 30"/>
                  <a:gd name="T24" fmla="*/ 2147483647 w 26"/>
                  <a:gd name="T25" fmla="*/ 2147483647 h 30"/>
                  <a:gd name="T26" fmla="*/ 0 w 26"/>
                  <a:gd name="T27" fmla="*/ 2147483647 h 30"/>
                  <a:gd name="T28" fmla="*/ 2147483647 w 26"/>
                  <a:gd name="T29" fmla="*/ 2147483647 h 30"/>
                  <a:gd name="T30" fmla="*/ 2147483647 w 26"/>
                  <a:gd name="T31" fmla="*/ 2147483647 h 30"/>
                  <a:gd name="T32" fmla="*/ 2147483647 w 26"/>
                  <a:gd name="T33" fmla="*/ 2147483647 h 30"/>
                  <a:gd name="T34" fmla="*/ 2147483647 w 26"/>
                  <a:gd name="T35" fmla="*/ 2147483647 h 30"/>
                  <a:gd name="T36" fmla="*/ 2147483647 w 26"/>
                  <a:gd name="T37" fmla="*/ 2147483647 h 30"/>
                  <a:gd name="T38" fmla="*/ 2147483647 w 26"/>
                  <a:gd name="T39" fmla="*/ 2147483647 h 30"/>
                  <a:gd name="T40" fmla="*/ 2147483647 w 26"/>
                  <a:gd name="T41" fmla="*/ 2147483647 h 30"/>
                  <a:gd name="T42" fmla="*/ 2147483647 w 26"/>
                  <a:gd name="T43" fmla="*/ 2147483647 h 30"/>
                  <a:gd name="T44" fmla="*/ 2147483647 w 26"/>
                  <a:gd name="T45" fmla="*/ 2147483647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30">
                    <a:moveTo>
                      <a:pt x="23" y="7"/>
                    </a:move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0" y="3"/>
                      <a:pt x="19" y="3"/>
                    </a:cubicBezTo>
                    <a:cubicBezTo>
                      <a:pt x="18" y="3"/>
                      <a:pt x="9" y="1"/>
                      <a:pt x="9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17"/>
                      <a:pt x="23" y="17"/>
                      <a:pt x="23" y="17"/>
                    </a:cubicBez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380"/>
              <p:cNvSpPr>
                <a:spLocks/>
              </p:cNvSpPr>
              <p:nvPr/>
            </p:nvSpPr>
            <p:spPr bwMode="auto">
              <a:xfrm>
                <a:off x="5122863" y="5040313"/>
                <a:ext cx="188912" cy="179387"/>
              </a:xfrm>
              <a:custGeom>
                <a:avLst/>
                <a:gdLst>
                  <a:gd name="T0" fmla="*/ 2147483647 w 24"/>
                  <a:gd name="T1" fmla="*/ 2147483647 h 23"/>
                  <a:gd name="T2" fmla="*/ 2147483647 w 24"/>
                  <a:gd name="T3" fmla="*/ 2147483647 h 23"/>
                  <a:gd name="T4" fmla="*/ 2147483647 w 24"/>
                  <a:gd name="T5" fmla="*/ 2147483647 h 23"/>
                  <a:gd name="T6" fmla="*/ 0 w 24"/>
                  <a:gd name="T7" fmla="*/ 2147483647 h 23"/>
                  <a:gd name="T8" fmla="*/ 2147483647 w 24"/>
                  <a:gd name="T9" fmla="*/ 2147483647 h 23"/>
                  <a:gd name="T10" fmla="*/ 2147483647 w 24"/>
                  <a:gd name="T11" fmla="*/ 2147483647 h 23"/>
                  <a:gd name="T12" fmla="*/ 2147483647 w 24"/>
                  <a:gd name="T13" fmla="*/ 2147483647 h 23"/>
                  <a:gd name="T14" fmla="*/ 2147483647 w 24"/>
                  <a:gd name="T15" fmla="*/ 2147483647 h 23"/>
                  <a:gd name="T16" fmla="*/ 2147483647 w 24"/>
                  <a:gd name="T17" fmla="*/ 2147483647 h 23"/>
                  <a:gd name="T18" fmla="*/ 2147483647 w 24"/>
                  <a:gd name="T19" fmla="*/ 2147483647 h 23"/>
                  <a:gd name="T20" fmla="*/ 2147483647 w 24"/>
                  <a:gd name="T21" fmla="*/ 2147483647 h 23"/>
                  <a:gd name="T22" fmla="*/ 2147483647 w 24"/>
                  <a:gd name="T23" fmla="*/ 2147483647 h 23"/>
                  <a:gd name="T24" fmla="*/ 2147483647 w 24"/>
                  <a:gd name="T25" fmla="*/ 2147483647 h 23"/>
                  <a:gd name="T26" fmla="*/ 2147483647 w 24"/>
                  <a:gd name="T27" fmla="*/ 2147483647 h 23"/>
                  <a:gd name="T28" fmla="*/ 2147483647 w 24"/>
                  <a:gd name="T29" fmla="*/ 2147483647 h 23"/>
                  <a:gd name="T30" fmla="*/ 2147483647 w 24"/>
                  <a:gd name="T31" fmla="*/ 0 h 23"/>
                  <a:gd name="T32" fmla="*/ 2147483647 w 24"/>
                  <a:gd name="T33" fmla="*/ 2147483647 h 23"/>
                  <a:gd name="T34" fmla="*/ 2147483647 w 24"/>
                  <a:gd name="T35" fmla="*/ 2147483647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23">
                    <a:moveTo>
                      <a:pt x="9" y="5"/>
                    </a:moveTo>
                    <a:cubicBezTo>
                      <a:pt x="9" y="5"/>
                      <a:pt x="6" y="8"/>
                      <a:pt x="6" y="8"/>
                    </a:cubicBezTo>
                    <a:cubicBezTo>
                      <a:pt x="5" y="8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381"/>
              <p:cNvSpPr>
                <a:spLocks/>
              </p:cNvSpPr>
              <p:nvPr/>
            </p:nvSpPr>
            <p:spPr bwMode="auto">
              <a:xfrm>
                <a:off x="5053013" y="4557713"/>
                <a:ext cx="338137" cy="544512"/>
              </a:xfrm>
              <a:custGeom>
                <a:avLst/>
                <a:gdLst>
                  <a:gd name="T0" fmla="*/ 2147483647 w 43"/>
                  <a:gd name="T1" fmla="*/ 2147483647 h 70"/>
                  <a:gd name="T2" fmla="*/ 2147483647 w 43"/>
                  <a:gd name="T3" fmla="*/ 2147483647 h 70"/>
                  <a:gd name="T4" fmla="*/ 2147483647 w 43"/>
                  <a:gd name="T5" fmla="*/ 2147483647 h 70"/>
                  <a:gd name="T6" fmla="*/ 2147483647 w 43"/>
                  <a:gd name="T7" fmla="*/ 2147483647 h 70"/>
                  <a:gd name="T8" fmla="*/ 2147483647 w 43"/>
                  <a:gd name="T9" fmla="*/ 2147483647 h 70"/>
                  <a:gd name="T10" fmla="*/ 2147483647 w 43"/>
                  <a:gd name="T11" fmla="*/ 2147483647 h 70"/>
                  <a:gd name="T12" fmla="*/ 2147483647 w 43"/>
                  <a:gd name="T13" fmla="*/ 2147483647 h 70"/>
                  <a:gd name="T14" fmla="*/ 2147483647 w 43"/>
                  <a:gd name="T15" fmla="*/ 2147483647 h 70"/>
                  <a:gd name="T16" fmla="*/ 2147483647 w 43"/>
                  <a:gd name="T17" fmla="*/ 2147483647 h 70"/>
                  <a:gd name="T18" fmla="*/ 2147483647 w 43"/>
                  <a:gd name="T19" fmla="*/ 2147483647 h 70"/>
                  <a:gd name="T20" fmla="*/ 2147483647 w 43"/>
                  <a:gd name="T21" fmla="*/ 2147483647 h 70"/>
                  <a:gd name="T22" fmla="*/ 2147483647 w 43"/>
                  <a:gd name="T23" fmla="*/ 2147483647 h 70"/>
                  <a:gd name="T24" fmla="*/ 2147483647 w 43"/>
                  <a:gd name="T25" fmla="*/ 2147483647 h 70"/>
                  <a:gd name="T26" fmla="*/ 2147483647 w 43"/>
                  <a:gd name="T27" fmla="*/ 2147483647 h 70"/>
                  <a:gd name="T28" fmla="*/ 2147483647 w 43"/>
                  <a:gd name="T29" fmla="*/ 2147483647 h 70"/>
                  <a:gd name="T30" fmla="*/ 0 w 43"/>
                  <a:gd name="T31" fmla="*/ 2147483647 h 70"/>
                  <a:gd name="T32" fmla="*/ 0 w 43"/>
                  <a:gd name="T33" fmla="*/ 2147483647 h 70"/>
                  <a:gd name="T34" fmla="*/ 2147483647 w 43"/>
                  <a:gd name="T35" fmla="*/ 2147483647 h 70"/>
                  <a:gd name="T36" fmla="*/ 2147483647 w 43"/>
                  <a:gd name="T37" fmla="*/ 2147483647 h 70"/>
                  <a:gd name="T38" fmla="*/ 2147483647 w 43"/>
                  <a:gd name="T39" fmla="*/ 2147483647 h 70"/>
                  <a:gd name="T40" fmla="*/ 2147483647 w 43"/>
                  <a:gd name="T41" fmla="*/ 2147483647 h 70"/>
                  <a:gd name="T42" fmla="*/ 2147483647 w 43"/>
                  <a:gd name="T43" fmla="*/ 2147483647 h 70"/>
                  <a:gd name="T44" fmla="*/ 2147483647 w 43"/>
                  <a:gd name="T45" fmla="*/ 2147483647 h 70"/>
                  <a:gd name="T46" fmla="*/ 2147483647 w 43"/>
                  <a:gd name="T47" fmla="*/ 2147483647 h 70"/>
                  <a:gd name="T48" fmla="*/ 2147483647 w 43"/>
                  <a:gd name="T49" fmla="*/ 2147483647 h 70"/>
                  <a:gd name="T50" fmla="*/ 2147483647 w 43"/>
                  <a:gd name="T51" fmla="*/ 2147483647 h 70"/>
                  <a:gd name="T52" fmla="*/ 2147483647 w 43"/>
                  <a:gd name="T53" fmla="*/ 2147483647 h 70"/>
                  <a:gd name="T54" fmla="*/ 2147483647 w 43"/>
                  <a:gd name="T55" fmla="*/ 2147483647 h 70"/>
                  <a:gd name="T56" fmla="*/ 2147483647 w 43"/>
                  <a:gd name="T57" fmla="*/ 2147483647 h 70"/>
                  <a:gd name="T58" fmla="*/ 2147483647 w 43"/>
                  <a:gd name="T59" fmla="*/ 2147483647 h 70"/>
                  <a:gd name="T60" fmla="*/ 2147483647 w 43"/>
                  <a:gd name="T61" fmla="*/ 2147483647 h 70"/>
                  <a:gd name="T62" fmla="*/ 2147483647 w 43"/>
                  <a:gd name="T63" fmla="*/ 2147483647 h 70"/>
                  <a:gd name="T64" fmla="*/ 2147483647 w 43"/>
                  <a:gd name="T65" fmla="*/ 2147483647 h 70"/>
                  <a:gd name="T66" fmla="*/ 2147483647 w 43"/>
                  <a:gd name="T67" fmla="*/ 2147483647 h 70"/>
                  <a:gd name="T68" fmla="*/ 2147483647 w 43"/>
                  <a:gd name="T69" fmla="*/ 2147483647 h 70"/>
                  <a:gd name="T70" fmla="*/ 2147483647 w 43"/>
                  <a:gd name="T71" fmla="*/ 2147483647 h 70"/>
                  <a:gd name="T72" fmla="*/ 2147483647 w 43"/>
                  <a:gd name="T73" fmla="*/ 2147483647 h 70"/>
                  <a:gd name="T74" fmla="*/ 2147483647 w 43"/>
                  <a:gd name="T75" fmla="*/ 2147483647 h 70"/>
                  <a:gd name="T76" fmla="*/ 2147483647 w 43"/>
                  <a:gd name="T77" fmla="*/ 2147483647 h 70"/>
                  <a:gd name="T78" fmla="*/ 2147483647 w 43"/>
                  <a:gd name="T79" fmla="*/ 2147483647 h 70"/>
                  <a:gd name="T80" fmla="*/ 2147483647 w 43"/>
                  <a:gd name="T81" fmla="*/ 2147483647 h 70"/>
                  <a:gd name="T82" fmla="*/ 2147483647 w 43"/>
                  <a:gd name="T83" fmla="*/ 2147483647 h 70"/>
                  <a:gd name="T84" fmla="*/ 2147483647 w 43"/>
                  <a:gd name="T85" fmla="*/ 2147483647 h 70"/>
                  <a:gd name="T86" fmla="*/ 2147483647 w 43"/>
                  <a:gd name="T87" fmla="*/ 2147483647 h 70"/>
                  <a:gd name="T88" fmla="*/ 2147483647 w 43"/>
                  <a:gd name="T89" fmla="*/ 2147483647 h 70"/>
                  <a:gd name="T90" fmla="*/ 2147483647 w 43"/>
                  <a:gd name="T91" fmla="*/ 2147483647 h 70"/>
                  <a:gd name="T92" fmla="*/ 2147483647 w 43"/>
                  <a:gd name="T93" fmla="*/ 2147483647 h 70"/>
                  <a:gd name="T94" fmla="*/ 2147483647 w 43"/>
                  <a:gd name="T95" fmla="*/ 2147483647 h 70"/>
                  <a:gd name="T96" fmla="*/ 2147483647 w 43"/>
                  <a:gd name="T97" fmla="*/ 2147483647 h 70"/>
                  <a:gd name="T98" fmla="*/ 2147483647 w 43"/>
                  <a:gd name="T99" fmla="*/ 2147483647 h 70"/>
                  <a:gd name="T100" fmla="*/ 2147483647 w 43"/>
                  <a:gd name="T101" fmla="*/ 2147483647 h 70"/>
                  <a:gd name="T102" fmla="*/ 2147483647 w 43"/>
                  <a:gd name="T103" fmla="*/ 2147483647 h 70"/>
                  <a:gd name="T104" fmla="*/ 2147483647 w 43"/>
                  <a:gd name="T105" fmla="*/ 2147483647 h 70"/>
                  <a:gd name="T106" fmla="*/ 2147483647 w 43"/>
                  <a:gd name="T107" fmla="*/ 2147483647 h 70"/>
                  <a:gd name="T108" fmla="*/ 2147483647 w 43"/>
                  <a:gd name="T109" fmla="*/ 2147483647 h 70"/>
                  <a:gd name="T110" fmla="*/ 2147483647 w 43"/>
                  <a:gd name="T111" fmla="*/ 0 h 70"/>
                  <a:gd name="T112" fmla="*/ 2147483647 w 43"/>
                  <a:gd name="T113" fmla="*/ 0 h 70"/>
                  <a:gd name="T114" fmla="*/ 2147483647 w 43"/>
                  <a:gd name="T115" fmla="*/ 2147483647 h 70"/>
                  <a:gd name="T116" fmla="*/ 2147483647 w 43"/>
                  <a:gd name="T117" fmla="*/ 0 h 70"/>
                  <a:gd name="T118" fmla="*/ 2147483647 w 43"/>
                  <a:gd name="T119" fmla="*/ 2147483647 h 70"/>
                  <a:gd name="T120" fmla="*/ 2147483647 w 43"/>
                  <a:gd name="T121" fmla="*/ 2147483647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3" h="70">
                    <a:moveTo>
                      <a:pt x="27" y="6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69"/>
                      <a:pt x="14" y="70"/>
                      <a:pt x="15" y="70"/>
                    </a:cubicBezTo>
                    <a:cubicBezTo>
                      <a:pt x="15" y="70"/>
                      <a:pt x="18" y="67"/>
                      <a:pt x="18" y="67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3" y="41"/>
                      <a:pt x="33" y="41"/>
                    </a:cubicBezTo>
                    <a:cubicBezTo>
                      <a:pt x="32" y="41"/>
                      <a:pt x="28" y="39"/>
                      <a:pt x="28" y="39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5"/>
                      <a:pt x="27" y="5"/>
                      <a:pt x="27" y="5"/>
                    </a:cubicBez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382"/>
              <p:cNvSpPr>
                <a:spLocks/>
              </p:cNvSpPr>
              <p:nvPr/>
            </p:nvSpPr>
            <p:spPr bwMode="auto">
              <a:xfrm>
                <a:off x="4379913" y="4275138"/>
                <a:ext cx="187325" cy="141287"/>
              </a:xfrm>
              <a:custGeom>
                <a:avLst/>
                <a:gdLst>
                  <a:gd name="T0" fmla="*/ 2147483647 w 144"/>
                  <a:gd name="T1" fmla="*/ 2147483647 h 109"/>
                  <a:gd name="T2" fmla="*/ 2147483647 w 144"/>
                  <a:gd name="T3" fmla="*/ 2147483647 h 109"/>
                  <a:gd name="T4" fmla="*/ 2147483647 w 144"/>
                  <a:gd name="T5" fmla="*/ 2147483647 h 109"/>
                  <a:gd name="T6" fmla="*/ 2147483647 w 144"/>
                  <a:gd name="T7" fmla="*/ 2147483647 h 109"/>
                  <a:gd name="T8" fmla="*/ 2147483647 w 144"/>
                  <a:gd name="T9" fmla="*/ 2147483647 h 109"/>
                  <a:gd name="T10" fmla="*/ 2147483647 w 144"/>
                  <a:gd name="T11" fmla="*/ 2147483647 h 109"/>
                  <a:gd name="T12" fmla="*/ 2147483647 w 144"/>
                  <a:gd name="T13" fmla="*/ 0 h 109"/>
                  <a:gd name="T14" fmla="*/ 2147483647 w 144"/>
                  <a:gd name="T15" fmla="*/ 0 h 109"/>
                  <a:gd name="T16" fmla="*/ 2147483647 w 144"/>
                  <a:gd name="T17" fmla="*/ 2147483647 h 109"/>
                  <a:gd name="T18" fmla="*/ 2147483647 w 144"/>
                  <a:gd name="T19" fmla="*/ 2147483647 h 109"/>
                  <a:gd name="T20" fmla="*/ 2147483647 w 144"/>
                  <a:gd name="T21" fmla="*/ 2147483647 h 109"/>
                  <a:gd name="T22" fmla="*/ 0 w 144"/>
                  <a:gd name="T23" fmla="*/ 2147483647 h 109"/>
                  <a:gd name="T24" fmla="*/ 0 w 144"/>
                  <a:gd name="T25" fmla="*/ 2147483647 h 109"/>
                  <a:gd name="T26" fmla="*/ 2147483647 w 144"/>
                  <a:gd name="T27" fmla="*/ 2147483647 h 109"/>
                  <a:gd name="T28" fmla="*/ 2147483647 w 144"/>
                  <a:gd name="T29" fmla="*/ 2147483647 h 109"/>
                  <a:gd name="T30" fmla="*/ 2147483647 w 144"/>
                  <a:gd name="T31" fmla="*/ 2147483647 h 109"/>
                  <a:gd name="T32" fmla="*/ 2147483647 w 144"/>
                  <a:gd name="T33" fmla="*/ 2147483647 h 109"/>
                  <a:gd name="T34" fmla="*/ 2147483647 w 144"/>
                  <a:gd name="T35" fmla="*/ 2147483647 h 109"/>
                  <a:gd name="T36" fmla="*/ 2147483647 w 144"/>
                  <a:gd name="T37" fmla="*/ 2147483647 h 109"/>
                  <a:gd name="T38" fmla="*/ 2147483647 w 144"/>
                  <a:gd name="T39" fmla="*/ 2147483647 h 10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4" h="109">
                    <a:moveTo>
                      <a:pt x="114" y="79"/>
                    </a:moveTo>
                    <a:lnTo>
                      <a:pt x="120" y="79"/>
                    </a:lnTo>
                    <a:lnTo>
                      <a:pt x="138" y="55"/>
                    </a:lnTo>
                    <a:lnTo>
                      <a:pt x="144" y="49"/>
                    </a:lnTo>
                    <a:lnTo>
                      <a:pt x="132" y="49"/>
                    </a:lnTo>
                    <a:lnTo>
                      <a:pt x="108" y="25"/>
                    </a:lnTo>
                    <a:lnTo>
                      <a:pt x="96" y="0"/>
                    </a:lnTo>
                    <a:lnTo>
                      <a:pt x="90" y="0"/>
                    </a:lnTo>
                    <a:lnTo>
                      <a:pt x="54" y="19"/>
                    </a:lnTo>
                    <a:lnTo>
                      <a:pt x="24" y="43"/>
                    </a:lnTo>
                    <a:lnTo>
                      <a:pt x="6" y="67"/>
                    </a:lnTo>
                    <a:lnTo>
                      <a:pt x="0" y="85"/>
                    </a:lnTo>
                    <a:lnTo>
                      <a:pt x="0" y="97"/>
                    </a:lnTo>
                    <a:lnTo>
                      <a:pt x="6" y="109"/>
                    </a:lnTo>
                    <a:lnTo>
                      <a:pt x="36" y="103"/>
                    </a:lnTo>
                    <a:lnTo>
                      <a:pt x="36" y="109"/>
                    </a:lnTo>
                    <a:lnTo>
                      <a:pt x="42" y="85"/>
                    </a:lnTo>
                    <a:lnTo>
                      <a:pt x="72" y="85"/>
                    </a:lnTo>
                    <a:lnTo>
                      <a:pt x="96" y="85"/>
                    </a:lnTo>
                    <a:lnTo>
                      <a:pt x="11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383"/>
              <p:cNvSpPr>
                <a:spLocks/>
              </p:cNvSpPr>
              <p:nvPr/>
            </p:nvSpPr>
            <p:spPr bwMode="auto">
              <a:xfrm>
                <a:off x="4379913" y="4275138"/>
                <a:ext cx="187325" cy="141287"/>
              </a:xfrm>
              <a:custGeom>
                <a:avLst/>
                <a:gdLst>
                  <a:gd name="T0" fmla="*/ 2147483647 w 144"/>
                  <a:gd name="T1" fmla="*/ 2147483647 h 109"/>
                  <a:gd name="T2" fmla="*/ 2147483647 w 144"/>
                  <a:gd name="T3" fmla="*/ 2147483647 h 109"/>
                  <a:gd name="T4" fmla="*/ 2147483647 w 144"/>
                  <a:gd name="T5" fmla="*/ 2147483647 h 109"/>
                  <a:gd name="T6" fmla="*/ 2147483647 w 144"/>
                  <a:gd name="T7" fmla="*/ 2147483647 h 109"/>
                  <a:gd name="T8" fmla="*/ 2147483647 w 144"/>
                  <a:gd name="T9" fmla="*/ 2147483647 h 109"/>
                  <a:gd name="T10" fmla="*/ 2147483647 w 144"/>
                  <a:gd name="T11" fmla="*/ 2147483647 h 109"/>
                  <a:gd name="T12" fmla="*/ 2147483647 w 144"/>
                  <a:gd name="T13" fmla="*/ 0 h 109"/>
                  <a:gd name="T14" fmla="*/ 2147483647 w 144"/>
                  <a:gd name="T15" fmla="*/ 0 h 109"/>
                  <a:gd name="T16" fmla="*/ 2147483647 w 144"/>
                  <a:gd name="T17" fmla="*/ 2147483647 h 109"/>
                  <a:gd name="T18" fmla="*/ 2147483647 w 144"/>
                  <a:gd name="T19" fmla="*/ 2147483647 h 109"/>
                  <a:gd name="T20" fmla="*/ 2147483647 w 144"/>
                  <a:gd name="T21" fmla="*/ 2147483647 h 109"/>
                  <a:gd name="T22" fmla="*/ 0 w 144"/>
                  <a:gd name="T23" fmla="*/ 2147483647 h 109"/>
                  <a:gd name="T24" fmla="*/ 0 w 144"/>
                  <a:gd name="T25" fmla="*/ 2147483647 h 109"/>
                  <a:gd name="T26" fmla="*/ 2147483647 w 144"/>
                  <a:gd name="T27" fmla="*/ 2147483647 h 109"/>
                  <a:gd name="T28" fmla="*/ 2147483647 w 144"/>
                  <a:gd name="T29" fmla="*/ 2147483647 h 109"/>
                  <a:gd name="T30" fmla="*/ 2147483647 w 144"/>
                  <a:gd name="T31" fmla="*/ 2147483647 h 109"/>
                  <a:gd name="T32" fmla="*/ 2147483647 w 144"/>
                  <a:gd name="T33" fmla="*/ 2147483647 h 109"/>
                  <a:gd name="T34" fmla="*/ 2147483647 w 144"/>
                  <a:gd name="T35" fmla="*/ 2147483647 h 109"/>
                  <a:gd name="T36" fmla="*/ 2147483647 w 144"/>
                  <a:gd name="T37" fmla="*/ 2147483647 h 10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4" h="109">
                    <a:moveTo>
                      <a:pt x="114" y="79"/>
                    </a:moveTo>
                    <a:lnTo>
                      <a:pt x="120" y="79"/>
                    </a:lnTo>
                    <a:lnTo>
                      <a:pt x="138" y="55"/>
                    </a:lnTo>
                    <a:lnTo>
                      <a:pt x="144" y="49"/>
                    </a:lnTo>
                    <a:lnTo>
                      <a:pt x="132" y="49"/>
                    </a:lnTo>
                    <a:lnTo>
                      <a:pt x="108" y="25"/>
                    </a:lnTo>
                    <a:lnTo>
                      <a:pt x="96" y="0"/>
                    </a:lnTo>
                    <a:lnTo>
                      <a:pt x="90" y="0"/>
                    </a:lnTo>
                    <a:lnTo>
                      <a:pt x="54" y="19"/>
                    </a:lnTo>
                    <a:lnTo>
                      <a:pt x="24" y="43"/>
                    </a:lnTo>
                    <a:lnTo>
                      <a:pt x="6" y="67"/>
                    </a:lnTo>
                    <a:lnTo>
                      <a:pt x="0" y="85"/>
                    </a:lnTo>
                    <a:lnTo>
                      <a:pt x="0" y="97"/>
                    </a:lnTo>
                    <a:lnTo>
                      <a:pt x="6" y="109"/>
                    </a:lnTo>
                    <a:lnTo>
                      <a:pt x="36" y="103"/>
                    </a:lnTo>
                    <a:lnTo>
                      <a:pt x="36" y="109"/>
                    </a:lnTo>
                    <a:lnTo>
                      <a:pt x="42" y="85"/>
                    </a:lnTo>
                    <a:lnTo>
                      <a:pt x="72" y="85"/>
                    </a:lnTo>
                    <a:lnTo>
                      <a:pt x="96" y="85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384"/>
              <p:cNvSpPr>
                <a:spLocks/>
              </p:cNvSpPr>
              <p:nvPr/>
            </p:nvSpPr>
            <p:spPr bwMode="auto">
              <a:xfrm>
                <a:off x="4503738" y="4378325"/>
                <a:ext cx="23812" cy="6350"/>
              </a:xfrm>
              <a:custGeom>
                <a:avLst/>
                <a:gdLst>
                  <a:gd name="T0" fmla="*/ 0 w 18"/>
                  <a:gd name="T1" fmla="*/ 2147483647 h 6"/>
                  <a:gd name="T2" fmla="*/ 2147483647 w 18"/>
                  <a:gd name="T3" fmla="*/ 2147483647 h 6"/>
                  <a:gd name="T4" fmla="*/ 2147483647 w 18"/>
                  <a:gd name="T5" fmla="*/ 0 h 6"/>
                  <a:gd name="T6" fmla="*/ 0 w 18"/>
                  <a:gd name="T7" fmla="*/ 214748364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lnTo>
                      <a:pt x="6" y="6"/>
                    </a:lnTo>
                    <a:lnTo>
                      <a:pt x="18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385"/>
              <p:cNvSpPr>
                <a:spLocks/>
              </p:cNvSpPr>
              <p:nvPr/>
            </p:nvSpPr>
            <p:spPr bwMode="auto">
              <a:xfrm>
                <a:off x="4503738" y="4378325"/>
                <a:ext cx="23812" cy="6350"/>
              </a:xfrm>
              <a:custGeom>
                <a:avLst/>
                <a:gdLst>
                  <a:gd name="T0" fmla="*/ 0 w 18"/>
                  <a:gd name="T1" fmla="*/ 2147483647 h 6"/>
                  <a:gd name="T2" fmla="*/ 2147483647 w 18"/>
                  <a:gd name="T3" fmla="*/ 2147483647 h 6"/>
                  <a:gd name="T4" fmla="*/ 2147483647 w 1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lnTo>
                      <a:pt x="6" y="6"/>
                    </a:lnTo>
                    <a:lnTo>
                      <a:pt x="18" y="0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" name="Freeform 386"/>
              <p:cNvSpPr>
                <a:spLocks/>
              </p:cNvSpPr>
              <p:nvPr/>
            </p:nvSpPr>
            <p:spPr bwMode="auto">
              <a:xfrm>
                <a:off x="4425950" y="4384675"/>
                <a:ext cx="101600" cy="131763"/>
              </a:xfrm>
              <a:custGeom>
                <a:avLst/>
                <a:gdLst>
                  <a:gd name="T0" fmla="*/ 2147483647 w 78"/>
                  <a:gd name="T1" fmla="*/ 2147483647 h 102"/>
                  <a:gd name="T2" fmla="*/ 2147483647 w 78"/>
                  <a:gd name="T3" fmla="*/ 0 h 102"/>
                  <a:gd name="T4" fmla="*/ 2147483647 w 78"/>
                  <a:gd name="T5" fmla="*/ 0 h 102"/>
                  <a:gd name="T6" fmla="*/ 2147483647 w 78"/>
                  <a:gd name="T7" fmla="*/ 0 h 102"/>
                  <a:gd name="T8" fmla="*/ 0 w 78"/>
                  <a:gd name="T9" fmla="*/ 2147483647 h 102"/>
                  <a:gd name="T10" fmla="*/ 2147483647 w 78"/>
                  <a:gd name="T11" fmla="*/ 2147483647 h 102"/>
                  <a:gd name="T12" fmla="*/ 0 w 78"/>
                  <a:gd name="T13" fmla="*/ 2147483647 h 102"/>
                  <a:gd name="T14" fmla="*/ 0 w 78"/>
                  <a:gd name="T15" fmla="*/ 2147483647 h 102"/>
                  <a:gd name="T16" fmla="*/ 2147483647 w 78"/>
                  <a:gd name="T17" fmla="*/ 2147483647 h 102"/>
                  <a:gd name="T18" fmla="*/ 2147483647 w 78"/>
                  <a:gd name="T19" fmla="*/ 2147483647 h 102"/>
                  <a:gd name="T20" fmla="*/ 2147483647 w 78"/>
                  <a:gd name="T21" fmla="*/ 2147483647 h 102"/>
                  <a:gd name="T22" fmla="*/ 2147483647 w 78"/>
                  <a:gd name="T23" fmla="*/ 2147483647 h 102"/>
                  <a:gd name="T24" fmla="*/ 2147483647 w 78"/>
                  <a:gd name="T25" fmla="*/ 2147483647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8" h="102">
                    <a:moveTo>
                      <a:pt x="60" y="6"/>
                    </a:moveTo>
                    <a:lnTo>
                      <a:pt x="60" y="0"/>
                    </a:lnTo>
                    <a:lnTo>
                      <a:pt x="36" y="0"/>
                    </a:lnTo>
                    <a:lnTo>
                      <a:pt x="6" y="0"/>
                    </a:lnTo>
                    <a:lnTo>
                      <a:pt x="0" y="24"/>
                    </a:lnTo>
                    <a:lnTo>
                      <a:pt x="12" y="42"/>
                    </a:lnTo>
                    <a:lnTo>
                      <a:pt x="0" y="66"/>
                    </a:lnTo>
                    <a:lnTo>
                      <a:pt x="0" y="84"/>
                    </a:lnTo>
                    <a:lnTo>
                      <a:pt x="6" y="102"/>
                    </a:lnTo>
                    <a:lnTo>
                      <a:pt x="36" y="102"/>
                    </a:lnTo>
                    <a:lnTo>
                      <a:pt x="78" y="90"/>
                    </a:lnTo>
                    <a:lnTo>
                      <a:pt x="60" y="36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" name="Freeform 387"/>
              <p:cNvSpPr>
                <a:spLocks/>
              </p:cNvSpPr>
              <p:nvPr/>
            </p:nvSpPr>
            <p:spPr bwMode="auto">
              <a:xfrm>
                <a:off x="4576763" y="4283075"/>
                <a:ext cx="296862" cy="266700"/>
              </a:xfrm>
              <a:custGeom>
                <a:avLst/>
                <a:gdLst>
                  <a:gd name="T0" fmla="*/ 2147483647 w 228"/>
                  <a:gd name="T1" fmla="*/ 2147483647 h 205"/>
                  <a:gd name="T2" fmla="*/ 2147483647 w 228"/>
                  <a:gd name="T3" fmla="*/ 2147483647 h 205"/>
                  <a:gd name="T4" fmla="*/ 2147483647 w 228"/>
                  <a:gd name="T5" fmla="*/ 2147483647 h 205"/>
                  <a:gd name="T6" fmla="*/ 2147483647 w 228"/>
                  <a:gd name="T7" fmla="*/ 2147483647 h 205"/>
                  <a:gd name="T8" fmla="*/ 2147483647 w 228"/>
                  <a:gd name="T9" fmla="*/ 2147483647 h 205"/>
                  <a:gd name="T10" fmla="*/ 2147483647 w 228"/>
                  <a:gd name="T11" fmla="*/ 2147483647 h 205"/>
                  <a:gd name="T12" fmla="*/ 2147483647 w 228"/>
                  <a:gd name="T13" fmla="*/ 2147483647 h 205"/>
                  <a:gd name="T14" fmla="*/ 2147483647 w 228"/>
                  <a:gd name="T15" fmla="*/ 2147483647 h 205"/>
                  <a:gd name="T16" fmla="*/ 2147483647 w 228"/>
                  <a:gd name="T17" fmla="*/ 2147483647 h 205"/>
                  <a:gd name="T18" fmla="*/ 2147483647 w 228"/>
                  <a:gd name="T19" fmla="*/ 0 h 205"/>
                  <a:gd name="T20" fmla="*/ 2147483647 w 228"/>
                  <a:gd name="T21" fmla="*/ 2147483647 h 205"/>
                  <a:gd name="T22" fmla="*/ 2147483647 w 228"/>
                  <a:gd name="T23" fmla="*/ 2147483647 h 205"/>
                  <a:gd name="T24" fmla="*/ 2147483647 w 228"/>
                  <a:gd name="T25" fmla="*/ 2147483647 h 205"/>
                  <a:gd name="T26" fmla="*/ 2147483647 w 228"/>
                  <a:gd name="T27" fmla="*/ 2147483647 h 205"/>
                  <a:gd name="T28" fmla="*/ 2147483647 w 228"/>
                  <a:gd name="T29" fmla="*/ 2147483647 h 205"/>
                  <a:gd name="T30" fmla="*/ 2147483647 w 228"/>
                  <a:gd name="T31" fmla="*/ 2147483647 h 205"/>
                  <a:gd name="T32" fmla="*/ 2147483647 w 228"/>
                  <a:gd name="T33" fmla="*/ 2147483647 h 205"/>
                  <a:gd name="T34" fmla="*/ 2147483647 w 228"/>
                  <a:gd name="T35" fmla="*/ 2147483647 h 205"/>
                  <a:gd name="T36" fmla="*/ 2147483647 w 228"/>
                  <a:gd name="T37" fmla="*/ 2147483647 h 205"/>
                  <a:gd name="T38" fmla="*/ 0 w 228"/>
                  <a:gd name="T39" fmla="*/ 2147483647 h 205"/>
                  <a:gd name="T40" fmla="*/ 0 w 228"/>
                  <a:gd name="T41" fmla="*/ 2147483647 h 205"/>
                  <a:gd name="T42" fmla="*/ 2147483647 w 228"/>
                  <a:gd name="T43" fmla="*/ 2147483647 h 205"/>
                  <a:gd name="T44" fmla="*/ 2147483647 w 228"/>
                  <a:gd name="T45" fmla="*/ 2147483647 h 205"/>
                  <a:gd name="T46" fmla="*/ 2147483647 w 228"/>
                  <a:gd name="T47" fmla="*/ 2147483647 h 205"/>
                  <a:gd name="T48" fmla="*/ 2147483647 w 228"/>
                  <a:gd name="T49" fmla="*/ 2147483647 h 205"/>
                  <a:gd name="T50" fmla="*/ 2147483647 w 228"/>
                  <a:gd name="T51" fmla="*/ 2147483647 h 205"/>
                  <a:gd name="T52" fmla="*/ 2147483647 w 228"/>
                  <a:gd name="T53" fmla="*/ 2147483647 h 20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8" h="205">
                    <a:moveTo>
                      <a:pt x="120" y="151"/>
                    </a:moveTo>
                    <a:lnTo>
                      <a:pt x="150" y="163"/>
                    </a:lnTo>
                    <a:lnTo>
                      <a:pt x="180" y="121"/>
                    </a:lnTo>
                    <a:lnTo>
                      <a:pt x="198" y="73"/>
                    </a:lnTo>
                    <a:lnTo>
                      <a:pt x="204" y="55"/>
                    </a:lnTo>
                    <a:lnTo>
                      <a:pt x="222" y="49"/>
                    </a:lnTo>
                    <a:lnTo>
                      <a:pt x="228" y="31"/>
                    </a:lnTo>
                    <a:lnTo>
                      <a:pt x="210" y="25"/>
                    </a:lnTo>
                    <a:lnTo>
                      <a:pt x="198" y="7"/>
                    </a:lnTo>
                    <a:lnTo>
                      <a:pt x="204" y="0"/>
                    </a:lnTo>
                    <a:lnTo>
                      <a:pt x="174" y="25"/>
                    </a:lnTo>
                    <a:lnTo>
                      <a:pt x="144" y="31"/>
                    </a:lnTo>
                    <a:lnTo>
                      <a:pt x="108" y="31"/>
                    </a:lnTo>
                    <a:lnTo>
                      <a:pt x="84" y="43"/>
                    </a:lnTo>
                    <a:lnTo>
                      <a:pt x="48" y="31"/>
                    </a:lnTo>
                    <a:lnTo>
                      <a:pt x="24" y="31"/>
                    </a:lnTo>
                    <a:lnTo>
                      <a:pt x="12" y="49"/>
                    </a:lnTo>
                    <a:lnTo>
                      <a:pt x="12" y="67"/>
                    </a:lnTo>
                    <a:lnTo>
                      <a:pt x="12" y="91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24" y="163"/>
                    </a:lnTo>
                    <a:lnTo>
                      <a:pt x="48" y="193"/>
                    </a:lnTo>
                    <a:lnTo>
                      <a:pt x="72" y="199"/>
                    </a:lnTo>
                    <a:lnTo>
                      <a:pt x="96" y="205"/>
                    </a:lnTo>
                    <a:lnTo>
                      <a:pt x="102" y="175"/>
                    </a:lnTo>
                    <a:lnTo>
                      <a:pt x="120" y="15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388"/>
              <p:cNvSpPr>
                <a:spLocks/>
              </p:cNvSpPr>
              <p:nvPr/>
            </p:nvSpPr>
            <p:spPr bwMode="auto">
              <a:xfrm>
                <a:off x="4865688" y="4384675"/>
                <a:ext cx="320675" cy="187325"/>
              </a:xfrm>
              <a:custGeom>
                <a:avLst/>
                <a:gdLst>
                  <a:gd name="T0" fmla="*/ 2147483647 w 246"/>
                  <a:gd name="T1" fmla="*/ 2147483647 h 144"/>
                  <a:gd name="T2" fmla="*/ 2147483647 w 246"/>
                  <a:gd name="T3" fmla="*/ 2147483647 h 144"/>
                  <a:gd name="T4" fmla="*/ 2147483647 w 246"/>
                  <a:gd name="T5" fmla="*/ 2147483647 h 144"/>
                  <a:gd name="T6" fmla="*/ 2147483647 w 246"/>
                  <a:gd name="T7" fmla="*/ 2147483647 h 144"/>
                  <a:gd name="T8" fmla="*/ 0 w 246"/>
                  <a:gd name="T9" fmla="*/ 2147483647 h 144"/>
                  <a:gd name="T10" fmla="*/ 2147483647 w 246"/>
                  <a:gd name="T11" fmla="*/ 2147483647 h 144"/>
                  <a:gd name="T12" fmla="*/ 2147483647 w 246"/>
                  <a:gd name="T13" fmla="*/ 2147483647 h 144"/>
                  <a:gd name="T14" fmla="*/ 2147483647 w 246"/>
                  <a:gd name="T15" fmla="*/ 2147483647 h 144"/>
                  <a:gd name="T16" fmla="*/ 2147483647 w 246"/>
                  <a:gd name="T17" fmla="*/ 2147483647 h 144"/>
                  <a:gd name="T18" fmla="*/ 2147483647 w 246"/>
                  <a:gd name="T19" fmla="*/ 2147483647 h 144"/>
                  <a:gd name="T20" fmla="*/ 2147483647 w 246"/>
                  <a:gd name="T21" fmla="*/ 2147483647 h 144"/>
                  <a:gd name="T22" fmla="*/ 2147483647 w 246"/>
                  <a:gd name="T23" fmla="*/ 2147483647 h 144"/>
                  <a:gd name="T24" fmla="*/ 2147483647 w 246"/>
                  <a:gd name="T25" fmla="*/ 2147483647 h 144"/>
                  <a:gd name="T26" fmla="*/ 2147483647 w 246"/>
                  <a:gd name="T27" fmla="*/ 2147483647 h 144"/>
                  <a:gd name="T28" fmla="*/ 2147483647 w 246"/>
                  <a:gd name="T29" fmla="*/ 2147483647 h 144"/>
                  <a:gd name="T30" fmla="*/ 2147483647 w 246"/>
                  <a:gd name="T31" fmla="*/ 2147483647 h 144"/>
                  <a:gd name="T32" fmla="*/ 2147483647 w 246"/>
                  <a:gd name="T33" fmla="*/ 2147483647 h 144"/>
                  <a:gd name="T34" fmla="*/ 2147483647 w 246"/>
                  <a:gd name="T35" fmla="*/ 2147483647 h 144"/>
                  <a:gd name="T36" fmla="*/ 2147483647 w 246"/>
                  <a:gd name="T37" fmla="*/ 2147483647 h 144"/>
                  <a:gd name="T38" fmla="*/ 2147483647 w 246"/>
                  <a:gd name="T39" fmla="*/ 0 h 144"/>
                  <a:gd name="T40" fmla="*/ 2147483647 w 246"/>
                  <a:gd name="T41" fmla="*/ 2147483647 h 144"/>
                  <a:gd name="T42" fmla="*/ 2147483647 w 246"/>
                  <a:gd name="T43" fmla="*/ 2147483647 h 1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46" h="144">
                    <a:moveTo>
                      <a:pt x="78" y="36"/>
                    </a:moveTo>
                    <a:lnTo>
                      <a:pt x="72" y="48"/>
                    </a:lnTo>
                    <a:lnTo>
                      <a:pt x="36" y="60"/>
                    </a:lnTo>
                    <a:lnTo>
                      <a:pt x="12" y="66"/>
                    </a:lnTo>
                    <a:lnTo>
                      <a:pt x="0" y="102"/>
                    </a:lnTo>
                    <a:lnTo>
                      <a:pt x="12" y="132"/>
                    </a:lnTo>
                    <a:lnTo>
                      <a:pt x="18" y="144"/>
                    </a:lnTo>
                    <a:lnTo>
                      <a:pt x="42" y="132"/>
                    </a:lnTo>
                    <a:lnTo>
                      <a:pt x="66" y="132"/>
                    </a:lnTo>
                    <a:lnTo>
                      <a:pt x="78" y="138"/>
                    </a:lnTo>
                    <a:lnTo>
                      <a:pt x="78" y="114"/>
                    </a:lnTo>
                    <a:lnTo>
                      <a:pt x="114" y="108"/>
                    </a:lnTo>
                    <a:lnTo>
                      <a:pt x="144" y="120"/>
                    </a:lnTo>
                    <a:lnTo>
                      <a:pt x="198" y="108"/>
                    </a:lnTo>
                    <a:lnTo>
                      <a:pt x="246" y="102"/>
                    </a:lnTo>
                    <a:lnTo>
                      <a:pt x="210" y="66"/>
                    </a:lnTo>
                    <a:lnTo>
                      <a:pt x="186" y="54"/>
                    </a:lnTo>
                    <a:lnTo>
                      <a:pt x="168" y="24"/>
                    </a:lnTo>
                    <a:lnTo>
                      <a:pt x="156" y="0"/>
                    </a:lnTo>
                    <a:lnTo>
                      <a:pt x="108" y="30"/>
                    </a:lnTo>
                    <a:lnTo>
                      <a:pt x="78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" name="Freeform 389"/>
              <p:cNvSpPr>
                <a:spLocks/>
              </p:cNvSpPr>
              <p:nvPr/>
            </p:nvSpPr>
            <p:spPr bwMode="auto">
              <a:xfrm>
                <a:off x="4772025" y="4557713"/>
                <a:ext cx="195263" cy="233362"/>
              </a:xfrm>
              <a:custGeom>
                <a:avLst/>
                <a:gdLst>
                  <a:gd name="T0" fmla="*/ 2147483647 w 150"/>
                  <a:gd name="T1" fmla="*/ 2147483647 h 180"/>
                  <a:gd name="T2" fmla="*/ 2147483647 w 150"/>
                  <a:gd name="T3" fmla="*/ 2147483647 h 180"/>
                  <a:gd name="T4" fmla="*/ 2147483647 w 150"/>
                  <a:gd name="T5" fmla="*/ 2147483647 h 180"/>
                  <a:gd name="T6" fmla="*/ 2147483647 w 150"/>
                  <a:gd name="T7" fmla="*/ 2147483647 h 180"/>
                  <a:gd name="T8" fmla="*/ 2147483647 w 150"/>
                  <a:gd name="T9" fmla="*/ 2147483647 h 180"/>
                  <a:gd name="T10" fmla="*/ 2147483647 w 150"/>
                  <a:gd name="T11" fmla="*/ 0 h 180"/>
                  <a:gd name="T12" fmla="*/ 2147483647 w 150"/>
                  <a:gd name="T13" fmla="*/ 0 h 180"/>
                  <a:gd name="T14" fmla="*/ 2147483647 w 150"/>
                  <a:gd name="T15" fmla="*/ 2147483647 h 180"/>
                  <a:gd name="T16" fmla="*/ 2147483647 w 150"/>
                  <a:gd name="T17" fmla="*/ 2147483647 h 180"/>
                  <a:gd name="T18" fmla="*/ 2147483647 w 150"/>
                  <a:gd name="T19" fmla="*/ 2147483647 h 180"/>
                  <a:gd name="T20" fmla="*/ 2147483647 w 150"/>
                  <a:gd name="T21" fmla="*/ 2147483647 h 180"/>
                  <a:gd name="T22" fmla="*/ 2147483647 w 150"/>
                  <a:gd name="T23" fmla="*/ 2147483647 h 180"/>
                  <a:gd name="T24" fmla="*/ 2147483647 w 150"/>
                  <a:gd name="T25" fmla="*/ 2147483647 h 180"/>
                  <a:gd name="T26" fmla="*/ 2147483647 w 150"/>
                  <a:gd name="T27" fmla="*/ 2147483647 h 180"/>
                  <a:gd name="T28" fmla="*/ 2147483647 w 150"/>
                  <a:gd name="T29" fmla="*/ 2147483647 h 180"/>
                  <a:gd name="T30" fmla="*/ 2147483647 w 150"/>
                  <a:gd name="T31" fmla="*/ 2147483647 h 180"/>
                  <a:gd name="T32" fmla="*/ 2147483647 w 150"/>
                  <a:gd name="T33" fmla="*/ 2147483647 h 180"/>
                  <a:gd name="T34" fmla="*/ 0 w 150"/>
                  <a:gd name="T35" fmla="*/ 2147483647 h 180"/>
                  <a:gd name="T36" fmla="*/ 2147483647 w 150"/>
                  <a:gd name="T37" fmla="*/ 2147483647 h 180"/>
                  <a:gd name="T38" fmla="*/ 2147483647 w 150"/>
                  <a:gd name="T39" fmla="*/ 2147483647 h 180"/>
                  <a:gd name="T40" fmla="*/ 2147483647 w 150"/>
                  <a:gd name="T41" fmla="*/ 2147483647 h 180"/>
                  <a:gd name="T42" fmla="*/ 2147483647 w 150"/>
                  <a:gd name="T43" fmla="*/ 2147483647 h 1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50" h="180">
                    <a:moveTo>
                      <a:pt x="66" y="162"/>
                    </a:moveTo>
                    <a:lnTo>
                      <a:pt x="90" y="144"/>
                    </a:lnTo>
                    <a:lnTo>
                      <a:pt x="114" y="96"/>
                    </a:lnTo>
                    <a:lnTo>
                      <a:pt x="132" y="78"/>
                    </a:lnTo>
                    <a:lnTo>
                      <a:pt x="150" y="6"/>
                    </a:lnTo>
                    <a:lnTo>
                      <a:pt x="138" y="0"/>
                    </a:lnTo>
                    <a:lnTo>
                      <a:pt x="114" y="0"/>
                    </a:lnTo>
                    <a:lnTo>
                      <a:pt x="90" y="12"/>
                    </a:lnTo>
                    <a:lnTo>
                      <a:pt x="72" y="18"/>
                    </a:lnTo>
                    <a:lnTo>
                      <a:pt x="60" y="30"/>
                    </a:lnTo>
                    <a:lnTo>
                      <a:pt x="48" y="36"/>
                    </a:lnTo>
                    <a:lnTo>
                      <a:pt x="48" y="48"/>
                    </a:lnTo>
                    <a:lnTo>
                      <a:pt x="60" y="54"/>
                    </a:lnTo>
                    <a:lnTo>
                      <a:pt x="54" y="84"/>
                    </a:lnTo>
                    <a:lnTo>
                      <a:pt x="48" y="114"/>
                    </a:lnTo>
                    <a:lnTo>
                      <a:pt x="30" y="114"/>
                    </a:lnTo>
                    <a:lnTo>
                      <a:pt x="12" y="126"/>
                    </a:lnTo>
                    <a:lnTo>
                      <a:pt x="0" y="138"/>
                    </a:lnTo>
                    <a:lnTo>
                      <a:pt x="18" y="156"/>
                    </a:lnTo>
                    <a:lnTo>
                      <a:pt x="24" y="180"/>
                    </a:lnTo>
                    <a:lnTo>
                      <a:pt x="42" y="162"/>
                    </a:lnTo>
                    <a:lnTo>
                      <a:pt x="66" y="16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" name="Freeform 390"/>
              <p:cNvSpPr>
                <a:spLocks/>
              </p:cNvSpPr>
              <p:nvPr/>
            </p:nvSpPr>
            <p:spPr bwMode="auto">
              <a:xfrm>
                <a:off x="4732338" y="4605338"/>
                <a:ext cx="117475" cy="130175"/>
              </a:xfrm>
              <a:custGeom>
                <a:avLst/>
                <a:gdLst>
                  <a:gd name="T0" fmla="*/ 2147483647 w 90"/>
                  <a:gd name="T1" fmla="*/ 2147483647 h 102"/>
                  <a:gd name="T2" fmla="*/ 2147483647 w 90"/>
                  <a:gd name="T3" fmla="*/ 2147483647 h 102"/>
                  <a:gd name="T4" fmla="*/ 2147483647 w 90"/>
                  <a:gd name="T5" fmla="*/ 2147483647 h 102"/>
                  <a:gd name="T6" fmla="*/ 2147483647 w 90"/>
                  <a:gd name="T7" fmla="*/ 2147483647 h 102"/>
                  <a:gd name="T8" fmla="*/ 2147483647 w 90"/>
                  <a:gd name="T9" fmla="*/ 2147483647 h 102"/>
                  <a:gd name="T10" fmla="*/ 2147483647 w 90"/>
                  <a:gd name="T11" fmla="*/ 0 h 102"/>
                  <a:gd name="T12" fmla="*/ 2147483647 w 90"/>
                  <a:gd name="T13" fmla="*/ 0 h 102"/>
                  <a:gd name="T14" fmla="*/ 0 w 90"/>
                  <a:gd name="T15" fmla="*/ 0 h 102"/>
                  <a:gd name="T16" fmla="*/ 0 w 90"/>
                  <a:gd name="T17" fmla="*/ 2147483647 h 102"/>
                  <a:gd name="T18" fmla="*/ 0 w 90"/>
                  <a:gd name="T19" fmla="*/ 2147483647 h 102"/>
                  <a:gd name="T20" fmla="*/ 2147483647 w 90"/>
                  <a:gd name="T21" fmla="*/ 2147483647 h 102"/>
                  <a:gd name="T22" fmla="*/ 2147483647 w 90"/>
                  <a:gd name="T23" fmla="*/ 2147483647 h 102"/>
                  <a:gd name="T24" fmla="*/ 2147483647 w 90"/>
                  <a:gd name="T25" fmla="*/ 2147483647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102">
                    <a:moveTo>
                      <a:pt x="60" y="78"/>
                    </a:moveTo>
                    <a:lnTo>
                      <a:pt x="78" y="78"/>
                    </a:lnTo>
                    <a:lnTo>
                      <a:pt x="84" y="48"/>
                    </a:lnTo>
                    <a:lnTo>
                      <a:pt x="90" y="18"/>
                    </a:lnTo>
                    <a:lnTo>
                      <a:pt x="78" y="12"/>
                    </a:lnTo>
                    <a:lnTo>
                      <a:pt x="78" y="0"/>
                    </a:lnTo>
                    <a:lnTo>
                      <a:pt x="48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54"/>
                    </a:lnTo>
                    <a:lnTo>
                      <a:pt x="30" y="102"/>
                    </a:lnTo>
                    <a:lnTo>
                      <a:pt x="42" y="90"/>
                    </a:lnTo>
                    <a:lnTo>
                      <a:pt x="60" y="7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" name="Freeform 391"/>
              <p:cNvSpPr>
                <a:spLocks/>
              </p:cNvSpPr>
              <p:nvPr/>
            </p:nvSpPr>
            <p:spPr bwMode="auto">
              <a:xfrm>
                <a:off x="4700588" y="4346575"/>
                <a:ext cx="187325" cy="258763"/>
              </a:xfrm>
              <a:custGeom>
                <a:avLst/>
                <a:gdLst>
                  <a:gd name="T0" fmla="*/ 2147483647 w 144"/>
                  <a:gd name="T1" fmla="*/ 2147483647 h 198"/>
                  <a:gd name="T2" fmla="*/ 2147483647 w 144"/>
                  <a:gd name="T3" fmla="*/ 2147483647 h 198"/>
                  <a:gd name="T4" fmla="*/ 2147483647 w 144"/>
                  <a:gd name="T5" fmla="*/ 2147483647 h 198"/>
                  <a:gd name="T6" fmla="*/ 2147483647 w 144"/>
                  <a:gd name="T7" fmla="*/ 2147483647 h 198"/>
                  <a:gd name="T8" fmla="*/ 2147483647 w 144"/>
                  <a:gd name="T9" fmla="*/ 2147483647 h 198"/>
                  <a:gd name="T10" fmla="*/ 2147483647 w 144"/>
                  <a:gd name="T11" fmla="*/ 2147483647 h 198"/>
                  <a:gd name="T12" fmla="*/ 2147483647 w 144"/>
                  <a:gd name="T13" fmla="*/ 2147483647 h 198"/>
                  <a:gd name="T14" fmla="*/ 2147483647 w 144"/>
                  <a:gd name="T15" fmla="*/ 2147483647 h 198"/>
                  <a:gd name="T16" fmla="*/ 2147483647 w 144"/>
                  <a:gd name="T17" fmla="*/ 0 h 198"/>
                  <a:gd name="T18" fmla="*/ 2147483647 w 144"/>
                  <a:gd name="T19" fmla="*/ 0 h 198"/>
                  <a:gd name="T20" fmla="*/ 2147483647 w 144"/>
                  <a:gd name="T21" fmla="*/ 2147483647 h 198"/>
                  <a:gd name="T22" fmla="*/ 2147483647 w 144"/>
                  <a:gd name="T23" fmla="*/ 2147483647 h 198"/>
                  <a:gd name="T24" fmla="*/ 2147483647 w 144"/>
                  <a:gd name="T25" fmla="*/ 2147483647 h 198"/>
                  <a:gd name="T26" fmla="*/ 2147483647 w 144"/>
                  <a:gd name="T27" fmla="*/ 2147483647 h 198"/>
                  <a:gd name="T28" fmla="*/ 2147483647 w 144"/>
                  <a:gd name="T29" fmla="*/ 2147483647 h 198"/>
                  <a:gd name="T30" fmla="*/ 2147483647 w 144"/>
                  <a:gd name="T31" fmla="*/ 2147483647 h 198"/>
                  <a:gd name="T32" fmla="*/ 0 w 144"/>
                  <a:gd name="T33" fmla="*/ 2147483647 h 198"/>
                  <a:gd name="T34" fmla="*/ 2147483647 w 144"/>
                  <a:gd name="T35" fmla="*/ 2147483647 h 198"/>
                  <a:gd name="T36" fmla="*/ 2147483647 w 144"/>
                  <a:gd name="T37" fmla="*/ 2147483647 h 198"/>
                  <a:gd name="T38" fmla="*/ 2147483647 w 144"/>
                  <a:gd name="T39" fmla="*/ 2147483647 h 198"/>
                  <a:gd name="T40" fmla="*/ 2147483647 w 144"/>
                  <a:gd name="T41" fmla="*/ 2147483647 h 198"/>
                  <a:gd name="T42" fmla="*/ 2147483647 w 144"/>
                  <a:gd name="T43" fmla="*/ 2147483647 h 19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4" h="198">
                    <a:moveTo>
                      <a:pt x="144" y="174"/>
                    </a:moveTo>
                    <a:lnTo>
                      <a:pt x="138" y="162"/>
                    </a:lnTo>
                    <a:lnTo>
                      <a:pt x="126" y="132"/>
                    </a:lnTo>
                    <a:lnTo>
                      <a:pt x="138" y="96"/>
                    </a:lnTo>
                    <a:lnTo>
                      <a:pt x="132" y="96"/>
                    </a:lnTo>
                    <a:lnTo>
                      <a:pt x="114" y="66"/>
                    </a:lnTo>
                    <a:lnTo>
                      <a:pt x="114" y="48"/>
                    </a:lnTo>
                    <a:lnTo>
                      <a:pt x="138" y="42"/>
                    </a:lnTo>
                    <a:lnTo>
                      <a:pt x="126" y="0"/>
                    </a:lnTo>
                    <a:lnTo>
                      <a:pt x="108" y="6"/>
                    </a:lnTo>
                    <a:lnTo>
                      <a:pt x="102" y="24"/>
                    </a:lnTo>
                    <a:lnTo>
                      <a:pt x="84" y="72"/>
                    </a:lnTo>
                    <a:lnTo>
                      <a:pt x="54" y="114"/>
                    </a:lnTo>
                    <a:lnTo>
                      <a:pt x="24" y="102"/>
                    </a:lnTo>
                    <a:lnTo>
                      <a:pt x="6" y="126"/>
                    </a:lnTo>
                    <a:lnTo>
                      <a:pt x="0" y="156"/>
                    </a:lnTo>
                    <a:lnTo>
                      <a:pt x="18" y="156"/>
                    </a:lnTo>
                    <a:lnTo>
                      <a:pt x="24" y="198"/>
                    </a:lnTo>
                    <a:lnTo>
                      <a:pt x="72" y="198"/>
                    </a:lnTo>
                    <a:lnTo>
                      <a:pt x="102" y="198"/>
                    </a:lnTo>
                    <a:lnTo>
                      <a:pt x="144" y="17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" name="Freeform 392"/>
              <p:cNvSpPr>
                <a:spLocks/>
              </p:cNvSpPr>
              <p:nvPr/>
            </p:nvSpPr>
            <p:spPr bwMode="auto">
              <a:xfrm>
                <a:off x="4700588" y="4346575"/>
                <a:ext cx="187325" cy="258763"/>
              </a:xfrm>
              <a:custGeom>
                <a:avLst/>
                <a:gdLst>
                  <a:gd name="T0" fmla="*/ 2147483647 w 144"/>
                  <a:gd name="T1" fmla="*/ 2147483647 h 198"/>
                  <a:gd name="T2" fmla="*/ 2147483647 w 144"/>
                  <a:gd name="T3" fmla="*/ 2147483647 h 198"/>
                  <a:gd name="T4" fmla="*/ 2147483647 w 144"/>
                  <a:gd name="T5" fmla="*/ 2147483647 h 198"/>
                  <a:gd name="T6" fmla="*/ 2147483647 w 144"/>
                  <a:gd name="T7" fmla="*/ 2147483647 h 198"/>
                  <a:gd name="T8" fmla="*/ 2147483647 w 144"/>
                  <a:gd name="T9" fmla="*/ 2147483647 h 198"/>
                  <a:gd name="T10" fmla="*/ 2147483647 w 144"/>
                  <a:gd name="T11" fmla="*/ 2147483647 h 198"/>
                  <a:gd name="T12" fmla="*/ 2147483647 w 144"/>
                  <a:gd name="T13" fmla="*/ 2147483647 h 198"/>
                  <a:gd name="T14" fmla="*/ 2147483647 w 144"/>
                  <a:gd name="T15" fmla="*/ 2147483647 h 198"/>
                  <a:gd name="T16" fmla="*/ 2147483647 w 144"/>
                  <a:gd name="T17" fmla="*/ 0 h 198"/>
                  <a:gd name="T18" fmla="*/ 2147483647 w 144"/>
                  <a:gd name="T19" fmla="*/ 0 h 198"/>
                  <a:gd name="T20" fmla="*/ 2147483647 w 144"/>
                  <a:gd name="T21" fmla="*/ 2147483647 h 198"/>
                  <a:gd name="T22" fmla="*/ 2147483647 w 144"/>
                  <a:gd name="T23" fmla="*/ 2147483647 h 198"/>
                  <a:gd name="T24" fmla="*/ 2147483647 w 144"/>
                  <a:gd name="T25" fmla="*/ 2147483647 h 198"/>
                  <a:gd name="T26" fmla="*/ 2147483647 w 144"/>
                  <a:gd name="T27" fmla="*/ 2147483647 h 198"/>
                  <a:gd name="T28" fmla="*/ 2147483647 w 144"/>
                  <a:gd name="T29" fmla="*/ 2147483647 h 198"/>
                  <a:gd name="T30" fmla="*/ 2147483647 w 144"/>
                  <a:gd name="T31" fmla="*/ 2147483647 h 198"/>
                  <a:gd name="T32" fmla="*/ 0 w 144"/>
                  <a:gd name="T33" fmla="*/ 2147483647 h 198"/>
                  <a:gd name="T34" fmla="*/ 2147483647 w 144"/>
                  <a:gd name="T35" fmla="*/ 2147483647 h 198"/>
                  <a:gd name="T36" fmla="*/ 2147483647 w 144"/>
                  <a:gd name="T37" fmla="*/ 2147483647 h 198"/>
                  <a:gd name="T38" fmla="*/ 2147483647 w 144"/>
                  <a:gd name="T39" fmla="*/ 2147483647 h 198"/>
                  <a:gd name="T40" fmla="*/ 2147483647 w 144"/>
                  <a:gd name="T41" fmla="*/ 2147483647 h 1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4" h="198">
                    <a:moveTo>
                      <a:pt x="144" y="174"/>
                    </a:moveTo>
                    <a:lnTo>
                      <a:pt x="138" y="162"/>
                    </a:lnTo>
                    <a:lnTo>
                      <a:pt x="126" y="132"/>
                    </a:lnTo>
                    <a:lnTo>
                      <a:pt x="138" y="96"/>
                    </a:lnTo>
                    <a:lnTo>
                      <a:pt x="132" y="96"/>
                    </a:lnTo>
                    <a:lnTo>
                      <a:pt x="114" y="66"/>
                    </a:lnTo>
                    <a:lnTo>
                      <a:pt x="114" y="48"/>
                    </a:lnTo>
                    <a:lnTo>
                      <a:pt x="138" y="42"/>
                    </a:lnTo>
                    <a:lnTo>
                      <a:pt x="126" y="0"/>
                    </a:lnTo>
                    <a:lnTo>
                      <a:pt x="108" y="6"/>
                    </a:lnTo>
                    <a:lnTo>
                      <a:pt x="102" y="24"/>
                    </a:lnTo>
                    <a:lnTo>
                      <a:pt x="84" y="72"/>
                    </a:lnTo>
                    <a:lnTo>
                      <a:pt x="54" y="114"/>
                    </a:lnTo>
                    <a:lnTo>
                      <a:pt x="24" y="102"/>
                    </a:lnTo>
                    <a:lnTo>
                      <a:pt x="6" y="126"/>
                    </a:lnTo>
                    <a:lnTo>
                      <a:pt x="0" y="156"/>
                    </a:lnTo>
                    <a:lnTo>
                      <a:pt x="18" y="156"/>
                    </a:lnTo>
                    <a:lnTo>
                      <a:pt x="24" y="198"/>
                    </a:lnTo>
                    <a:lnTo>
                      <a:pt x="72" y="198"/>
                    </a:lnTo>
                    <a:lnTo>
                      <a:pt x="102" y="198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393"/>
              <p:cNvSpPr>
                <a:spLocks/>
              </p:cNvSpPr>
              <p:nvPr/>
            </p:nvSpPr>
            <p:spPr bwMode="auto">
              <a:xfrm>
                <a:off x="4527550" y="4337050"/>
                <a:ext cx="63500" cy="157163"/>
              </a:xfrm>
              <a:custGeom>
                <a:avLst/>
                <a:gdLst>
                  <a:gd name="T0" fmla="*/ 2147483647 w 48"/>
                  <a:gd name="T1" fmla="*/ 2147483647 h 120"/>
                  <a:gd name="T2" fmla="*/ 2147483647 w 48"/>
                  <a:gd name="T3" fmla="*/ 2147483647 h 120"/>
                  <a:gd name="T4" fmla="*/ 2147483647 w 48"/>
                  <a:gd name="T5" fmla="*/ 2147483647 h 120"/>
                  <a:gd name="T6" fmla="*/ 2147483647 w 48"/>
                  <a:gd name="T7" fmla="*/ 2147483647 h 120"/>
                  <a:gd name="T8" fmla="*/ 2147483647 w 48"/>
                  <a:gd name="T9" fmla="*/ 0 h 120"/>
                  <a:gd name="T10" fmla="*/ 2147483647 w 48"/>
                  <a:gd name="T11" fmla="*/ 2147483647 h 120"/>
                  <a:gd name="T12" fmla="*/ 2147483647 w 48"/>
                  <a:gd name="T13" fmla="*/ 2147483647 h 120"/>
                  <a:gd name="T14" fmla="*/ 0 w 48"/>
                  <a:gd name="T15" fmla="*/ 2147483647 h 120"/>
                  <a:gd name="T16" fmla="*/ 0 w 48"/>
                  <a:gd name="T17" fmla="*/ 2147483647 h 120"/>
                  <a:gd name="T18" fmla="*/ 2147483647 w 48"/>
                  <a:gd name="T19" fmla="*/ 2147483647 h 120"/>
                  <a:gd name="T20" fmla="*/ 2147483647 w 48"/>
                  <a:gd name="T21" fmla="*/ 2147483647 h 120"/>
                  <a:gd name="T22" fmla="*/ 2147483647 w 48"/>
                  <a:gd name="T23" fmla="*/ 2147483647 h 120"/>
                  <a:gd name="T24" fmla="*/ 2147483647 w 48"/>
                  <a:gd name="T25" fmla="*/ 2147483647 h 120"/>
                  <a:gd name="T26" fmla="*/ 2147483647 w 48"/>
                  <a:gd name="T27" fmla="*/ 2147483647 h 120"/>
                  <a:gd name="T28" fmla="*/ 2147483647 w 48"/>
                  <a:gd name="T29" fmla="*/ 2147483647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120">
                    <a:moveTo>
                      <a:pt x="48" y="48"/>
                    </a:moveTo>
                    <a:lnTo>
                      <a:pt x="48" y="24"/>
                    </a:lnTo>
                    <a:lnTo>
                      <a:pt x="48" y="6"/>
                    </a:lnTo>
                    <a:lnTo>
                      <a:pt x="42" y="6"/>
                    </a:lnTo>
                    <a:lnTo>
                      <a:pt x="30" y="0"/>
                    </a:lnTo>
                    <a:lnTo>
                      <a:pt x="24" y="6"/>
                    </a:lnTo>
                    <a:lnTo>
                      <a:pt x="6" y="30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6" y="90"/>
                    </a:lnTo>
                    <a:lnTo>
                      <a:pt x="24" y="120"/>
                    </a:lnTo>
                    <a:lnTo>
                      <a:pt x="36" y="120"/>
                    </a:lnTo>
                    <a:lnTo>
                      <a:pt x="36" y="90"/>
                    </a:lnTo>
                    <a:lnTo>
                      <a:pt x="48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" name="Freeform 394"/>
              <p:cNvSpPr>
                <a:spLocks/>
              </p:cNvSpPr>
              <p:nvPr/>
            </p:nvSpPr>
            <p:spPr bwMode="auto">
              <a:xfrm>
                <a:off x="4503738" y="4378325"/>
                <a:ext cx="55562" cy="123825"/>
              </a:xfrm>
              <a:custGeom>
                <a:avLst/>
                <a:gdLst>
                  <a:gd name="T0" fmla="*/ 2147483647 w 42"/>
                  <a:gd name="T1" fmla="*/ 2147483647 h 96"/>
                  <a:gd name="T2" fmla="*/ 2147483647 w 42"/>
                  <a:gd name="T3" fmla="*/ 0 h 96"/>
                  <a:gd name="T4" fmla="*/ 2147483647 w 42"/>
                  <a:gd name="T5" fmla="*/ 2147483647 h 96"/>
                  <a:gd name="T6" fmla="*/ 0 w 42"/>
                  <a:gd name="T7" fmla="*/ 2147483647 h 96"/>
                  <a:gd name="T8" fmla="*/ 0 w 42"/>
                  <a:gd name="T9" fmla="*/ 2147483647 h 96"/>
                  <a:gd name="T10" fmla="*/ 0 w 42"/>
                  <a:gd name="T11" fmla="*/ 2147483647 h 96"/>
                  <a:gd name="T12" fmla="*/ 2147483647 w 42"/>
                  <a:gd name="T13" fmla="*/ 2147483647 h 96"/>
                  <a:gd name="T14" fmla="*/ 2147483647 w 42"/>
                  <a:gd name="T15" fmla="*/ 2147483647 h 96"/>
                  <a:gd name="T16" fmla="*/ 2147483647 w 42"/>
                  <a:gd name="T17" fmla="*/ 2147483647 h 96"/>
                  <a:gd name="T18" fmla="*/ 2147483647 w 42"/>
                  <a:gd name="T19" fmla="*/ 2147483647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96">
                    <a:moveTo>
                      <a:pt x="18" y="18"/>
                    </a:moveTo>
                    <a:lnTo>
                      <a:pt x="18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42"/>
                    </a:lnTo>
                    <a:lnTo>
                      <a:pt x="18" y="96"/>
                    </a:lnTo>
                    <a:lnTo>
                      <a:pt x="42" y="90"/>
                    </a:lnTo>
                    <a:lnTo>
                      <a:pt x="24" y="60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" name="Freeform 395"/>
              <p:cNvSpPr>
                <a:spLocks/>
              </p:cNvSpPr>
              <p:nvPr/>
            </p:nvSpPr>
            <p:spPr bwMode="auto">
              <a:xfrm>
                <a:off x="4795838" y="5073650"/>
                <a:ext cx="320675" cy="325438"/>
              </a:xfrm>
              <a:custGeom>
                <a:avLst/>
                <a:gdLst>
                  <a:gd name="T0" fmla="*/ 2147483647 w 246"/>
                  <a:gd name="T1" fmla="*/ 2147483647 h 252"/>
                  <a:gd name="T2" fmla="*/ 2147483647 w 246"/>
                  <a:gd name="T3" fmla="*/ 2147483647 h 252"/>
                  <a:gd name="T4" fmla="*/ 2147483647 w 246"/>
                  <a:gd name="T5" fmla="*/ 2147483647 h 252"/>
                  <a:gd name="T6" fmla="*/ 2147483647 w 246"/>
                  <a:gd name="T7" fmla="*/ 2147483647 h 252"/>
                  <a:gd name="T8" fmla="*/ 2147483647 w 246"/>
                  <a:gd name="T9" fmla="*/ 2147483647 h 252"/>
                  <a:gd name="T10" fmla="*/ 2147483647 w 246"/>
                  <a:gd name="T11" fmla="*/ 2147483647 h 252"/>
                  <a:gd name="T12" fmla="*/ 2147483647 w 246"/>
                  <a:gd name="T13" fmla="*/ 2147483647 h 252"/>
                  <a:gd name="T14" fmla="*/ 2147483647 w 246"/>
                  <a:gd name="T15" fmla="*/ 2147483647 h 252"/>
                  <a:gd name="T16" fmla="*/ 2147483647 w 246"/>
                  <a:gd name="T17" fmla="*/ 2147483647 h 252"/>
                  <a:gd name="T18" fmla="*/ 2147483647 w 246"/>
                  <a:gd name="T19" fmla="*/ 2147483647 h 252"/>
                  <a:gd name="T20" fmla="*/ 2147483647 w 246"/>
                  <a:gd name="T21" fmla="*/ 2147483647 h 252"/>
                  <a:gd name="T22" fmla="*/ 2147483647 w 246"/>
                  <a:gd name="T23" fmla="*/ 2147483647 h 252"/>
                  <a:gd name="T24" fmla="*/ 2147483647 w 246"/>
                  <a:gd name="T25" fmla="*/ 2147483647 h 252"/>
                  <a:gd name="T26" fmla="*/ 2147483647 w 246"/>
                  <a:gd name="T27" fmla="*/ 2147483647 h 252"/>
                  <a:gd name="T28" fmla="*/ 2147483647 w 246"/>
                  <a:gd name="T29" fmla="*/ 2147483647 h 252"/>
                  <a:gd name="T30" fmla="*/ 2147483647 w 246"/>
                  <a:gd name="T31" fmla="*/ 2147483647 h 252"/>
                  <a:gd name="T32" fmla="*/ 2147483647 w 246"/>
                  <a:gd name="T33" fmla="*/ 2147483647 h 252"/>
                  <a:gd name="T34" fmla="*/ 2147483647 w 246"/>
                  <a:gd name="T35" fmla="*/ 2147483647 h 252"/>
                  <a:gd name="T36" fmla="*/ 2147483647 w 246"/>
                  <a:gd name="T37" fmla="*/ 2147483647 h 252"/>
                  <a:gd name="T38" fmla="*/ 2147483647 w 246"/>
                  <a:gd name="T39" fmla="*/ 0 h 252"/>
                  <a:gd name="T40" fmla="*/ 2147483647 w 246"/>
                  <a:gd name="T41" fmla="*/ 2147483647 h 252"/>
                  <a:gd name="T42" fmla="*/ 0 w 246"/>
                  <a:gd name="T43" fmla="*/ 2147483647 h 252"/>
                  <a:gd name="T44" fmla="*/ 2147483647 w 246"/>
                  <a:gd name="T45" fmla="*/ 2147483647 h 252"/>
                  <a:gd name="T46" fmla="*/ 2147483647 w 246"/>
                  <a:gd name="T47" fmla="*/ 2147483647 h 252"/>
                  <a:gd name="T48" fmla="*/ 2147483647 w 246"/>
                  <a:gd name="T49" fmla="*/ 2147483647 h 252"/>
                  <a:gd name="T50" fmla="*/ 2147483647 w 246"/>
                  <a:gd name="T51" fmla="*/ 2147483647 h 252"/>
                  <a:gd name="T52" fmla="*/ 2147483647 w 246"/>
                  <a:gd name="T53" fmla="*/ 2147483647 h 252"/>
                  <a:gd name="T54" fmla="*/ 2147483647 w 246"/>
                  <a:gd name="T55" fmla="*/ 2147483647 h 25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6" h="252">
                    <a:moveTo>
                      <a:pt x="126" y="252"/>
                    </a:moveTo>
                    <a:lnTo>
                      <a:pt x="144" y="246"/>
                    </a:lnTo>
                    <a:lnTo>
                      <a:pt x="156" y="162"/>
                    </a:lnTo>
                    <a:lnTo>
                      <a:pt x="156" y="108"/>
                    </a:lnTo>
                    <a:lnTo>
                      <a:pt x="168" y="102"/>
                    </a:lnTo>
                    <a:lnTo>
                      <a:pt x="174" y="36"/>
                    </a:lnTo>
                    <a:lnTo>
                      <a:pt x="222" y="24"/>
                    </a:lnTo>
                    <a:lnTo>
                      <a:pt x="240" y="18"/>
                    </a:lnTo>
                    <a:lnTo>
                      <a:pt x="246" y="18"/>
                    </a:lnTo>
                    <a:lnTo>
                      <a:pt x="234" y="12"/>
                    </a:lnTo>
                    <a:lnTo>
                      <a:pt x="210" y="12"/>
                    </a:lnTo>
                    <a:lnTo>
                      <a:pt x="216" y="18"/>
                    </a:lnTo>
                    <a:lnTo>
                      <a:pt x="210" y="12"/>
                    </a:lnTo>
                    <a:lnTo>
                      <a:pt x="174" y="18"/>
                    </a:lnTo>
                    <a:lnTo>
                      <a:pt x="126" y="18"/>
                    </a:lnTo>
                    <a:lnTo>
                      <a:pt x="114" y="12"/>
                    </a:lnTo>
                    <a:lnTo>
                      <a:pt x="30" y="12"/>
                    </a:lnTo>
                    <a:lnTo>
                      <a:pt x="18" y="0"/>
                    </a:lnTo>
                    <a:lnTo>
                      <a:pt x="6" y="6"/>
                    </a:lnTo>
                    <a:lnTo>
                      <a:pt x="0" y="42"/>
                    </a:lnTo>
                    <a:lnTo>
                      <a:pt x="42" y="126"/>
                    </a:lnTo>
                    <a:lnTo>
                      <a:pt x="48" y="144"/>
                    </a:lnTo>
                    <a:lnTo>
                      <a:pt x="60" y="222"/>
                    </a:lnTo>
                    <a:lnTo>
                      <a:pt x="90" y="252"/>
                    </a:lnTo>
                    <a:lnTo>
                      <a:pt x="96" y="240"/>
                    </a:lnTo>
                    <a:lnTo>
                      <a:pt x="126" y="25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396"/>
              <p:cNvSpPr>
                <a:spLocks/>
              </p:cNvSpPr>
              <p:nvPr/>
            </p:nvSpPr>
            <p:spPr bwMode="auto">
              <a:xfrm>
                <a:off x="4527550" y="4181475"/>
                <a:ext cx="79375" cy="93663"/>
              </a:xfrm>
              <a:custGeom>
                <a:avLst/>
                <a:gdLst>
                  <a:gd name="T0" fmla="*/ 0 w 10"/>
                  <a:gd name="T1" fmla="*/ 2147483647 h 12"/>
                  <a:gd name="T2" fmla="*/ 2147483647 w 10"/>
                  <a:gd name="T3" fmla="*/ 2147483647 h 12"/>
                  <a:gd name="T4" fmla="*/ 2147483647 w 10"/>
                  <a:gd name="T5" fmla="*/ 2147483647 h 12"/>
                  <a:gd name="T6" fmla="*/ 2147483647 w 10"/>
                  <a:gd name="T7" fmla="*/ 2147483647 h 12"/>
                  <a:gd name="T8" fmla="*/ 2147483647 w 1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12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8"/>
                      <a:pt x="10" y="8"/>
                    </a:cubicBezTo>
                    <a:cubicBezTo>
                      <a:pt x="10" y="7"/>
                      <a:pt x="10" y="0"/>
                      <a:pt x="10" y="0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397"/>
              <p:cNvSpPr>
                <a:spLocks/>
              </p:cNvSpPr>
              <p:nvPr/>
            </p:nvSpPr>
            <p:spPr bwMode="auto">
              <a:xfrm>
                <a:off x="220663" y="2108200"/>
                <a:ext cx="676275" cy="922338"/>
              </a:xfrm>
              <a:custGeom>
                <a:avLst/>
                <a:gdLst>
                  <a:gd name="T0" fmla="*/ 2147483647 w 516"/>
                  <a:gd name="T1" fmla="*/ 2147483647 h 709"/>
                  <a:gd name="T2" fmla="*/ 2147483647 w 516"/>
                  <a:gd name="T3" fmla="*/ 2147483647 h 709"/>
                  <a:gd name="T4" fmla="*/ 2147483647 w 516"/>
                  <a:gd name="T5" fmla="*/ 2147483647 h 709"/>
                  <a:gd name="T6" fmla="*/ 2147483647 w 516"/>
                  <a:gd name="T7" fmla="*/ 2147483647 h 709"/>
                  <a:gd name="T8" fmla="*/ 2147483647 w 516"/>
                  <a:gd name="T9" fmla="*/ 2147483647 h 709"/>
                  <a:gd name="T10" fmla="*/ 2147483647 w 516"/>
                  <a:gd name="T11" fmla="*/ 2147483647 h 709"/>
                  <a:gd name="T12" fmla="*/ 2147483647 w 516"/>
                  <a:gd name="T13" fmla="*/ 2147483647 h 709"/>
                  <a:gd name="T14" fmla="*/ 2147483647 w 516"/>
                  <a:gd name="T15" fmla="*/ 0 h 709"/>
                  <a:gd name="T16" fmla="*/ 2147483647 w 516"/>
                  <a:gd name="T17" fmla="*/ 2147483647 h 709"/>
                  <a:gd name="T18" fmla="*/ 2147483647 w 516"/>
                  <a:gd name="T19" fmla="*/ 2147483647 h 709"/>
                  <a:gd name="T20" fmla="*/ 2147483647 w 516"/>
                  <a:gd name="T21" fmla="*/ 2147483647 h 709"/>
                  <a:gd name="T22" fmla="*/ 2147483647 w 516"/>
                  <a:gd name="T23" fmla="*/ 2147483647 h 709"/>
                  <a:gd name="T24" fmla="*/ 2147483647 w 516"/>
                  <a:gd name="T25" fmla="*/ 2147483647 h 709"/>
                  <a:gd name="T26" fmla="*/ 2147483647 w 516"/>
                  <a:gd name="T27" fmla="*/ 2147483647 h 709"/>
                  <a:gd name="T28" fmla="*/ 2147483647 w 516"/>
                  <a:gd name="T29" fmla="*/ 2147483647 h 709"/>
                  <a:gd name="T30" fmla="*/ 2147483647 w 516"/>
                  <a:gd name="T31" fmla="*/ 2147483647 h 709"/>
                  <a:gd name="T32" fmla="*/ 2147483647 w 516"/>
                  <a:gd name="T33" fmla="*/ 2147483647 h 709"/>
                  <a:gd name="T34" fmla="*/ 2147483647 w 516"/>
                  <a:gd name="T35" fmla="*/ 2147483647 h 709"/>
                  <a:gd name="T36" fmla="*/ 2147483647 w 516"/>
                  <a:gd name="T37" fmla="*/ 2147483647 h 709"/>
                  <a:gd name="T38" fmla="*/ 0 w 516"/>
                  <a:gd name="T39" fmla="*/ 2147483647 h 709"/>
                  <a:gd name="T40" fmla="*/ 2147483647 w 516"/>
                  <a:gd name="T41" fmla="*/ 2147483647 h 709"/>
                  <a:gd name="T42" fmla="*/ 2147483647 w 516"/>
                  <a:gd name="T43" fmla="*/ 2147483647 h 709"/>
                  <a:gd name="T44" fmla="*/ 2147483647 w 516"/>
                  <a:gd name="T45" fmla="*/ 2147483647 h 709"/>
                  <a:gd name="T46" fmla="*/ 2147483647 w 516"/>
                  <a:gd name="T47" fmla="*/ 2147483647 h 709"/>
                  <a:gd name="T48" fmla="*/ 2147483647 w 516"/>
                  <a:gd name="T49" fmla="*/ 2147483647 h 709"/>
                  <a:gd name="T50" fmla="*/ 2147483647 w 516"/>
                  <a:gd name="T51" fmla="*/ 2147483647 h 709"/>
                  <a:gd name="T52" fmla="*/ 2147483647 w 516"/>
                  <a:gd name="T53" fmla="*/ 2147483647 h 709"/>
                  <a:gd name="T54" fmla="*/ 2147483647 w 516"/>
                  <a:gd name="T55" fmla="*/ 2147483647 h 709"/>
                  <a:gd name="T56" fmla="*/ 2147483647 w 516"/>
                  <a:gd name="T57" fmla="*/ 2147483647 h 709"/>
                  <a:gd name="T58" fmla="*/ 2147483647 w 516"/>
                  <a:gd name="T59" fmla="*/ 2147483647 h 709"/>
                  <a:gd name="T60" fmla="*/ 2147483647 w 516"/>
                  <a:gd name="T61" fmla="*/ 2147483647 h 709"/>
                  <a:gd name="T62" fmla="*/ 2147483647 w 516"/>
                  <a:gd name="T63" fmla="*/ 2147483647 h 709"/>
                  <a:gd name="T64" fmla="*/ 2147483647 w 516"/>
                  <a:gd name="T65" fmla="*/ 2147483647 h 709"/>
                  <a:gd name="T66" fmla="*/ 2147483647 w 516"/>
                  <a:gd name="T67" fmla="*/ 2147483647 h 709"/>
                  <a:gd name="T68" fmla="*/ 2147483647 w 516"/>
                  <a:gd name="T69" fmla="*/ 2147483647 h 709"/>
                  <a:gd name="T70" fmla="*/ 2147483647 w 516"/>
                  <a:gd name="T71" fmla="*/ 2147483647 h 709"/>
                  <a:gd name="T72" fmla="*/ 2147483647 w 516"/>
                  <a:gd name="T73" fmla="*/ 2147483647 h 709"/>
                  <a:gd name="T74" fmla="*/ 2147483647 w 516"/>
                  <a:gd name="T75" fmla="*/ 2147483647 h 709"/>
                  <a:gd name="T76" fmla="*/ 2147483647 w 516"/>
                  <a:gd name="T77" fmla="*/ 2147483647 h 709"/>
                  <a:gd name="T78" fmla="*/ 2147483647 w 516"/>
                  <a:gd name="T79" fmla="*/ 2147483647 h 709"/>
                  <a:gd name="T80" fmla="*/ 2147483647 w 516"/>
                  <a:gd name="T81" fmla="*/ 2147483647 h 709"/>
                  <a:gd name="T82" fmla="*/ 2147483647 w 516"/>
                  <a:gd name="T83" fmla="*/ 2147483647 h 709"/>
                  <a:gd name="T84" fmla="*/ 2147483647 w 516"/>
                  <a:gd name="T85" fmla="*/ 2147483647 h 709"/>
                  <a:gd name="T86" fmla="*/ 2147483647 w 516"/>
                  <a:gd name="T87" fmla="*/ 2147483647 h 709"/>
                  <a:gd name="T88" fmla="*/ 2147483647 w 516"/>
                  <a:gd name="T89" fmla="*/ 2147483647 h 709"/>
                  <a:gd name="T90" fmla="*/ 2147483647 w 516"/>
                  <a:gd name="T91" fmla="*/ 2147483647 h 709"/>
                  <a:gd name="T92" fmla="*/ 2147483647 w 516"/>
                  <a:gd name="T93" fmla="*/ 2147483647 h 709"/>
                  <a:gd name="T94" fmla="*/ 2147483647 w 516"/>
                  <a:gd name="T95" fmla="*/ 2147483647 h 7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16" h="709">
                    <a:moveTo>
                      <a:pt x="504" y="96"/>
                    </a:moveTo>
                    <a:lnTo>
                      <a:pt x="486" y="78"/>
                    </a:lnTo>
                    <a:lnTo>
                      <a:pt x="432" y="84"/>
                    </a:lnTo>
                    <a:lnTo>
                      <a:pt x="354" y="48"/>
                    </a:lnTo>
                    <a:lnTo>
                      <a:pt x="318" y="54"/>
                    </a:lnTo>
                    <a:lnTo>
                      <a:pt x="288" y="36"/>
                    </a:lnTo>
                    <a:lnTo>
                      <a:pt x="282" y="18"/>
                    </a:lnTo>
                    <a:lnTo>
                      <a:pt x="228" y="0"/>
                    </a:lnTo>
                    <a:lnTo>
                      <a:pt x="198" y="24"/>
                    </a:lnTo>
                    <a:lnTo>
                      <a:pt x="150" y="42"/>
                    </a:lnTo>
                    <a:lnTo>
                      <a:pt x="114" y="66"/>
                    </a:lnTo>
                    <a:lnTo>
                      <a:pt x="90" y="126"/>
                    </a:lnTo>
                    <a:lnTo>
                      <a:pt x="42" y="138"/>
                    </a:lnTo>
                    <a:lnTo>
                      <a:pt x="42" y="174"/>
                    </a:lnTo>
                    <a:lnTo>
                      <a:pt x="78" y="222"/>
                    </a:lnTo>
                    <a:lnTo>
                      <a:pt x="114" y="240"/>
                    </a:lnTo>
                    <a:lnTo>
                      <a:pt x="114" y="264"/>
                    </a:lnTo>
                    <a:lnTo>
                      <a:pt x="90" y="276"/>
                    </a:lnTo>
                    <a:lnTo>
                      <a:pt x="60" y="264"/>
                    </a:lnTo>
                    <a:lnTo>
                      <a:pt x="0" y="306"/>
                    </a:lnTo>
                    <a:lnTo>
                      <a:pt x="18" y="324"/>
                    </a:lnTo>
                    <a:lnTo>
                      <a:pt x="42" y="348"/>
                    </a:lnTo>
                    <a:lnTo>
                      <a:pt x="96" y="348"/>
                    </a:lnTo>
                    <a:lnTo>
                      <a:pt x="138" y="354"/>
                    </a:lnTo>
                    <a:lnTo>
                      <a:pt x="120" y="396"/>
                    </a:lnTo>
                    <a:lnTo>
                      <a:pt x="72" y="414"/>
                    </a:lnTo>
                    <a:lnTo>
                      <a:pt x="36" y="438"/>
                    </a:lnTo>
                    <a:lnTo>
                      <a:pt x="30" y="468"/>
                    </a:lnTo>
                    <a:lnTo>
                      <a:pt x="72" y="498"/>
                    </a:lnTo>
                    <a:lnTo>
                      <a:pt x="78" y="529"/>
                    </a:lnTo>
                    <a:lnTo>
                      <a:pt x="108" y="541"/>
                    </a:lnTo>
                    <a:lnTo>
                      <a:pt x="114" y="583"/>
                    </a:lnTo>
                    <a:lnTo>
                      <a:pt x="156" y="577"/>
                    </a:lnTo>
                    <a:lnTo>
                      <a:pt x="210" y="577"/>
                    </a:lnTo>
                    <a:lnTo>
                      <a:pt x="180" y="631"/>
                    </a:lnTo>
                    <a:lnTo>
                      <a:pt x="90" y="709"/>
                    </a:lnTo>
                    <a:lnTo>
                      <a:pt x="192" y="655"/>
                    </a:lnTo>
                    <a:lnTo>
                      <a:pt x="270" y="571"/>
                    </a:lnTo>
                    <a:lnTo>
                      <a:pt x="264" y="553"/>
                    </a:lnTo>
                    <a:lnTo>
                      <a:pt x="312" y="492"/>
                    </a:lnTo>
                    <a:lnTo>
                      <a:pt x="324" y="517"/>
                    </a:lnTo>
                    <a:lnTo>
                      <a:pt x="330" y="547"/>
                    </a:lnTo>
                    <a:lnTo>
                      <a:pt x="366" y="517"/>
                    </a:lnTo>
                    <a:lnTo>
                      <a:pt x="408" y="492"/>
                    </a:lnTo>
                    <a:lnTo>
                      <a:pt x="426" y="505"/>
                    </a:lnTo>
                    <a:lnTo>
                      <a:pt x="516" y="523"/>
                    </a:lnTo>
                    <a:lnTo>
                      <a:pt x="516" y="96"/>
                    </a:lnTo>
                    <a:lnTo>
                      <a:pt x="504" y="9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" name="Freeform 398"/>
              <p:cNvSpPr>
                <a:spLocks/>
              </p:cNvSpPr>
              <p:nvPr/>
            </p:nvSpPr>
            <p:spPr bwMode="auto">
              <a:xfrm>
                <a:off x="896938" y="2070100"/>
                <a:ext cx="2119312" cy="1452563"/>
              </a:xfrm>
              <a:custGeom>
                <a:avLst/>
                <a:gdLst>
                  <a:gd name="T0" fmla="*/ 2147483647 w 1622"/>
                  <a:gd name="T1" fmla="*/ 2147483647 h 1117"/>
                  <a:gd name="T2" fmla="*/ 2147483647 w 1622"/>
                  <a:gd name="T3" fmla="*/ 2147483647 h 1117"/>
                  <a:gd name="T4" fmla="*/ 2147483647 w 1622"/>
                  <a:gd name="T5" fmla="*/ 2147483647 h 1117"/>
                  <a:gd name="T6" fmla="*/ 2147483647 w 1622"/>
                  <a:gd name="T7" fmla="*/ 2147483647 h 1117"/>
                  <a:gd name="T8" fmla="*/ 2147483647 w 1622"/>
                  <a:gd name="T9" fmla="*/ 2147483647 h 1117"/>
                  <a:gd name="T10" fmla="*/ 2147483647 w 1622"/>
                  <a:gd name="T11" fmla="*/ 2147483647 h 1117"/>
                  <a:gd name="T12" fmla="*/ 2147483647 w 1622"/>
                  <a:gd name="T13" fmla="*/ 2147483647 h 1117"/>
                  <a:gd name="T14" fmla="*/ 2147483647 w 1622"/>
                  <a:gd name="T15" fmla="*/ 2147483647 h 1117"/>
                  <a:gd name="T16" fmla="*/ 2147483647 w 1622"/>
                  <a:gd name="T17" fmla="*/ 2147483647 h 1117"/>
                  <a:gd name="T18" fmla="*/ 2147483647 w 1622"/>
                  <a:gd name="T19" fmla="*/ 2147483647 h 1117"/>
                  <a:gd name="T20" fmla="*/ 2147483647 w 1622"/>
                  <a:gd name="T21" fmla="*/ 2147483647 h 1117"/>
                  <a:gd name="T22" fmla="*/ 2147483647 w 1622"/>
                  <a:gd name="T23" fmla="*/ 2147483647 h 1117"/>
                  <a:gd name="T24" fmla="*/ 2147483647 w 1622"/>
                  <a:gd name="T25" fmla="*/ 2147483647 h 1117"/>
                  <a:gd name="T26" fmla="*/ 2147483647 w 1622"/>
                  <a:gd name="T27" fmla="*/ 2147483647 h 1117"/>
                  <a:gd name="T28" fmla="*/ 2147483647 w 1622"/>
                  <a:gd name="T29" fmla="*/ 2147483647 h 1117"/>
                  <a:gd name="T30" fmla="*/ 2147483647 w 1622"/>
                  <a:gd name="T31" fmla="*/ 2147483647 h 1117"/>
                  <a:gd name="T32" fmla="*/ 2147483647 w 1622"/>
                  <a:gd name="T33" fmla="*/ 2147483647 h 1117"/>
                  <a:gd name="T34" fmla="*/ 2147483647 w 1622"/>
                  <a:gd name="T35" fmla="*/ 2147483647 h 1117"/>
                  <a:gd name="T36" fmla="*/ 2147483647 w 1622"/>
                  <a:gd name="T37" fmla="*/ 2147483647 h 1117"/>
                  <a:gd name="T38" fmla="*/ 2147483647 w 1622"/>
                  <a:gd name="T39" fmla="*/ 2147483647 h 1117"/>
                  <a:gd name="T40" fmla="*/ 2147483647 w 1622"/>
                  <a:gd name="T41" fmla="*/ 2147483647 h 1117"/>
                  <a:gd name="T42" fmla="*/ 2147483647 w 1622"/>
                  <a:gd name="T43" fmla="*/ 2147483647 h 1117"/>
                  <a:gd name="T44" fmla="*/ 2147483647 w 1622"/>
                  <a:gd name="T45" fmla="*/ 2147483647 h 1117"/>
                  <a:gd name="T46" fmla="*/ 2147483647 w 1622"/>
                  <a:gd name="T47" fmla="*/ 2147483647 h 1117"/>
                  <a:gd name="T48" fmla="*/ 2147483647 w 1622"/>
                  <a:gd name="T49" fmla="*/ 2147483647 h 1117"/>
                  <a:gd name="T50" fmla="*/ 2147483647 w 1622"/>
                  <a:gd name="T51" fmla="*/ 2147483647 h 1117"/>
                  <a:gd name="T52" fmla="*/ 2147483647 w 1622"/>
                  <a:gd name="T53" fmla="*/ 2147483647 h 1117"/>
                  <a:gd name="T54" fmla="*/ 2147483647 w 1622"/>
                  <a:gd name="T55" fmla="*/ 2147483647 h 1117"/>
                  <a:gd name="T56" fmla="*/ 2147483647 w 1622"/>
                  <a:gd name="T57" fmla="*/ 2147483647 h 1117"/>
                  <a:gd name="T58" fmla="*/ 2147483647 w 1622"/>
                  <a:gd name="T59" fmla="*/ 2147483647 h 1117"/>
                  <a:gd name="T60" fmla="*/ 2147483647 w 1622"/>
                  <a:gd name="T61" fmla="*/ 2147483647 h 1117"/>
                  <a:gd name="T62" fmla="*/ 2147483647 w 1622"/>
                  <a:gd name="T63" fmla="*/ 2147483647 h 1117"/>
                  <a:gd name="T64" fmla="*/ 2147483647 w 1622"/>
                  <a:gd name="T65" fmla="*/ 2147483647 h 1117"/>
                  <a:gd name="T66" fmla="*/ 2147483647 w 1622"/>
                  <a:gd name="T67" fmla="*/ 2147483647 h 1117"/>
                  <a:gd name="T68" fmla="*/ 2147483647 w 1622"/>
                  <a:gd name="T69" fmla="*/ 2147483647 h 1117"/>
                  <a:gd name="T70" fmla="*/ 2147483647 w 1622"/>
                  <a:gd name="T71" fmla="*/ 2147483647 h 1117"/>
                  <a:gd name="T72" fmla="*/ 2147483647 w 1622"/>
                  <a:gd name="T73" fmla="*/ 2147483647 h 1117"/>
                  <a:gd name="T74" fmla="*/ 2147483647 w 1622"/>
                  <a:gd name="T75" fmla="*/ 2147483647 h 1117"/>
                  <a:gd name="T76" fmla="*/ 2147483647 w 1622"/>
                  <a:gd name="T77" fmla="*/ 2147483647 h 1117"/>
                  <a:gd name="T78" fmla="*/ 2147483647 w 1622"/>
                  <a:gd name="T79" fmla="*/ 2147483647 h 1117"/>
                  <a:gd name="T80" fmla="*/ 2147483647 w 1622"/>
                  <a:gd name="T81" fmla="*/ 0 h 1117"/>
                  <a:gd name="T82" fmla="*/ 2147483647 w 1622"/>
                  <a:gd name="T83" fmla="*/ 2147483647 h 1117"/>
                  <a:gd name="T84" fmla="*/ 2147483647 w 1622"/>
                  <a:gd name="T85" fmla="*/ 2147483647 h 1117"/>
                  <a:gd name="T86" fmla="*/ 2147483647 w 1622"/>
                  <a:gd name="T87" fmla="*/ 2147483647 h 1117"/>
                  <a:gd name="T88" fmla="*/ 2147483647 w 1622"/>
                  <a:gd name="T89" fmla="*/ 2147483647 h 1117"/>
                  <a:gd name="T90" fmla="*/ 2147483647 w 1622"/>
                  <a:gd name="T91" fmla="*/ 2147483647 h 1117"/>
                  <a:gd name="T92" fmla="*/ 2147483647 w 1622"/>
                  <a:gd name="T93" fmla="*/ 2147483647 h 1117"/>
                  <a:gd name="T94" fmla="*/ 2147483647 w 1622"/>
                  <a:gd name="T95" fmla="*/ 2147483647 h 1117"/>
                  <a:gd name="T96" fmla="*/ 2147483647 w 1622"/>
                  <a:gd name="T97" fmla="*/ 2147483647 h 1117"/>
                  <a:gd name="T98" fmla="*/ 2147483647 w 1622"/>
                  <a:gd name="T99" fmla="*/ 2147483647 h 1117"/>
                  <a:gd name="T100" fmla="*/ 2147483647 w 1622"/>
                  <a:gd name="T101" fmla="*/ 2147483647 h 1117"/>
                  <a:gd name="T102" fmla="*/ 2147483647 w 1622"/>
                  <a:gd name="T103" fmla="*/ 2147483647 h 1117"/>
                  <a:gd name="T104" fmla="*/ 2147483647 w 1622"/>
                  <a:gd name="T105" fmla="*/ 2147483647 h 1117"/>
                  <a:gd name="T106" fmla="*/ 2147483647 w 1622"/>
                  <a:gd name="T107" fmla="*/ 2147483647 h 1117"/>
                  <a:gd name="T108" fmla="*/ 2147483647 w 1622"/>
                  <a:gd name="T109" fmla="*/ 2147483647 h 1117"/>
                  <a:gd name="T110" fmla="*/ 0 w 1622"/>
                  <a:gd name="T111" fmla="*/ 2147483647 h 1117"/>
                  <a:gd name="T112" fmla="*/ 2147483647 w 1622"/>
                  <a:gd name="T113" fmla="*/ 2147483647 h 1117"/>
                  <a:gd name="T114" fmla="*/ 2147483647 w 1622"/>
                  <a:gd name="T115" fmla="*/ 2147483647 h 1117"/>
                  <a:gd name="T116" fmla="*/ 2147483647 w 1622"/>
                  <a:gd name="T117" fmla="*/ 2147483647 h 1117"/>
                  <a:gd name="T118" fmla="*/ 2147483647 w 1622"/>
                  <a:gd name="T119" fmla="*/ 2147483647 h 1117"/>
                  <a:gd name="T120" fmla="*/ 2147483647 w 1622"/>
                  <a:gd name="T121" fmla="*/ 2147483647 h 1117"/>
                  <a:gd name="T122" fmla="*/ 2147483647 w 1622"/>
                  <a:gd name="T123" fmla="*/ 2147483647 h 111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22" h="1117">
                    <a:moveTo>
                      <a:pt x="931" y="943"/>
                    </a:moveTo>
                    <a:lnTo>
                      <a:pt x="973" y="955"/>
                    </a:lnTo>
                    <a:lnTo>
                      <a:pt x="1075" y="1003"/>
                    </a:lnTo>
                    <a:lnTo>
                      <a:pt x="1111" y="1081"/>
                    </a:lnTo>
                    <a:lnTo>
                      <a:pt x="1111" y="1117"/>
                    </a:lnTo>
                    <a:lnTo>
                      <a:pt x="1190" y="1093"/>
                    </a:lnTo>
                    <a:lnTo>
                      <a:pt x="1232" y="1057"/>
                    </a:lnTo>
                    <a:lnTo>
                      <a:pt x="1262" y="1051"/>
                    </a:lnTo>
                    <a:lnTo>
                      <a:pt x="1322" y="1039"/>
                    </a:lnTo>
                    <a:lnTo>
                      <a:pt x="1370" y="979"/>
                    </a:lnTo>
                    <a:lnTo>
                      <a:pt x="1394" y="985"/>
                    </a:lnTo>
                    <a:lnTo>
                      <a:pt x="1406" y="1045"/>
                    </a:lnTo>
                    <a:lnTo>
                      <a:pt x="1430" y="1027"/>
                    </a:lnTo>
                    <a:lnTo>
                      <a:pt x="1448" y="1033"/>
                    </a:lnTo>
                    <a:lnTo>
                      <a:pt x="1436" y="1051"/>
                    </a:lnTo>
                    <a:lnTo>
                      <a:pt x="1448" y="1075"/>
                    </a:lnTo>
                    <a:lnTo>
                      <a:pt x="1502" y="1033"/>
                    </a:lnTo>
                    <a:lnTo>
                      <a:pt x="1520" y="1009"/>
                    </a:lnTo>
                    <a:lnTo>
                      <a:pt x="1466" y="1003"/>
                    </a:lnTo>
                    <a:lnTo>
                      <a:pt x="1442" y="967"/>
                    </a:lnTo>
                    <a:lnTo>
                      <a:pt x="1460" y="949"/>
                    </a:lnTo>
                    <a:lnTo>
                      <a:pt x="1466" y="925"/>
                    </a:lnTo>
                    <a:lnTo>
                      <a:pt x="1382" y="943"/>
                    </a:lnTo>
                    <a:lnTo>
                      <a:pt x="1340" y="979"/>
                    </a:lnTo>
                    <a:lnTo>
                      <a:pt x="1358" y="937"/>
                    </a:lnTo>
                    <a:lnTo>
                      <a:pt x="1400" y="913"/>
                    </a:lnTo>
                    <a:lnTo>
                      <a:pt x="1424" y="889"/>
                    </a:lnTo>
                    <a:lnTo>
                      <a:pt x="1496" y="895"/>
                    </a:lnTo>
                    <a:lnTo>
                      <a:pt x="1550" y="889"/>
                    </a:lnTo>
                    <a:lnTo>
                      <a:pt x="1592" y="859"/>
                    </a:lnTo>
                    <a:lnTo>
                      <a:pt x="1622" y="835"/>
                    </a:lnTo>
                    <a:lnTo>
                      <a:pt x="1598" y="775"/>
                    </a:lnTo>
                    <a:lnTo>
                      <a:pt x="1592" y="745"/>
                    </a:lnTo>
                    <a:lnTo>
                      <a:pt x="1514" y="703"/>
                    </a:lnTo>
                    <a:lnTo>
                      <a:pt x="1514" y="679"/>
                    </a:lnTo>
                    <a:lnTo>
                      <a:pt x="1448" y="553"/>
                    </a:lnTo>
                    <a:lnTo>
                      <a:pt x="1430" y="607"/>
                    </a:lnTo>
                    <a:lnTo>
                      <a:pt x="1388" y="619"/>
                    </a:lnTo>
                    <a:lnTo>
                      <a:pt x="1376" y="607"/>
                    </a:lnTo>
                    <a:lnTo>
                      <a:pt x="1358" y="607"/>
                    </a:lnTo>
                    <a:lnTo>
                      <a:pt x="1358" y="522"/>
                    </a:lnTo>
                    <a:lnTo>
                      <a:pt x="1322" y="516"/>
                    </a:lnTo>
                    <a:lnTo>
                      <a:pt x="1292" y="474"/>
                    </a:lnTo>
                    <a:lnTo>
                      <a:pt x="1262" y="480"/>
                    </a:lnTo>
                    <a:lnTo>
                      <a:pt x="1226" y="468"/>
                    </a:lnTo>
                    <a:lnTo>
                      <a:pt x="1202" y="474"/>
                    </a:lnTo>
                    <a:lnTo>
                      <a:pt x="1202" y="504"/>
                    </a:lnTo>
                    <a:lnTo>
                      <a:pt x="1202" y="535"/>
                    </a:lnTo>
                    <a:lnTo>
                      <a:pt x="1196" y="601"/>
                    </a:lnTo>
                    <a:lnTo>
                      <a:pt x="1190" y="625"/>
                    </a:lnTo>
                    <a:lnTo>
                      <a:pt x="1226" y="697"/>
                    </a:lnTo>
                    <a:lnTo>
                      <a:pt x="1166" y="751"/>
                    </a:lnTo>
                    <a:lnTo>
                      <a:pt x="1178" y="841"/>
                    </a:lnTo>
                    <a:lnTo>
                      <a:pt x="1154" y="859"/>
                    </a:lnTo>
                    <a:lnTo>
                      <a:pt x="1130" y="847"/>
                    </a:lnTo>
                    <a:lnTo>
                      <a:pt x="1117" y="739"/>
                    </a:lnTo>
                    <a:lnTo>
                      <a:pt x="1057" y="733"/>
                    </a:lnTo>
                    <a:lnTo>
                      <a:pt x="943" y="667"/>
                    </a:lnTo>
                    <a:lnTo>
                      <a:pt x="919" y="667"/>
                    </a:lnTo>
                    <a:lnTo>
                      <a:pt x="901" y="613"/>
                    </a:lnTo>
                    <a:lnTo>
                      <a:pt x="883" y="595"/>
                    </a:lnTo>
                    <a:lnTo>
                      <a:pt x="931" y="450"/>
                    </a:lnTo>
                    <a:lnTo>
                      <a:pt x="961" y="420"/>
                    </a:lnTo>
                    <a:lnTo>
                      <a:pt x="991" y="402"/>
                    </a:lnTo>
                    <a:lnTo>
                      <a:pt x="1009" y="402"/>
                    </a:lnTo>
                    <a:lnTo>
                      <a:pt x="1027" y="342"/>
                    </a:lnTo>
                    <a:lnTo>
                      <a:pt x="1039" y="294"/>
                    </a:lnTo>
                    <a:lnTo>
                      <a:pt x="1099" y="282"/>
                    </a:lnTo>
                    <a:lnTo>
                      <a:pt x="1130" y="258"/>
                    </a:lnTo>
                    <a:lnTo>
                      <a:pt x="1111" y="204"/>
                    </a:lnTo>
                    <a:lnTo>
                      <a:pt x="1124" y="168"/>
                    </a:lnTo>
                    <a:lnTo>
                      <a:pt x="1099" y="138"/>
                    </a:lnTo>
                    <a:lnTo>
                      <a:pt x="1063" y="132"/>
                    </a:lnTo>
                    <a:lnTo>
                      <a:pt x="1051" y="192"/>
                    </a:lnTo>
                    <a:lnTo>
                      <a:pt x="1015" y="246"/>
                    </a:lnTo>
                    <a:lnTo>
                      <a:pt x="1003" y="180"/>
                    </a:lnTo>
                    <a:lnTo>
                      <a:pt x="985" y="156"/>
                    </a:lnTo>
                    <a:lnTo>
                      <a:pt x="961" y="186"/>
                    </a:lnTo>
                    <a:lnTo>
                      <a:pt x="949" y="156"/>
                    </a:lnTo>
                    <a:lnTo>
                      <a:pt x="925" y="114"/>
                    </a:lnTo>
                    <a:lnTo>
                      <a:pt x="913" y="60"/>
                    </a:lnTo>
                    <a:lnTo>
                      <a:pt x="877" y="0"/>
                    </a:lnTo>
                    <a:lnTo>
                      <a:pt x="847" y="84"/>
                    </a:lnTo>
                    <a:lnTo>
                      <a:pt x="847" y="114"/>
                    </a:lnTo>
                    <a:lnTo>
                      <a:pt x="889" y="150"/>
                    </a:lnTo>
                    <a:lnTo>
                      <a:pt x="895" y="186"/>
                    </a:lnTo>
                    <a:lnTo>
                      <a:pt x="865" y="216"/>
                    </a:lnTo>
                    <a:lnTo>
                      <a:pt x="847" y="204"/>
                    </a:lnTo>
                    <a:lnTo>
                      <a:pt x="823" y="204"/>
                    </a:lnTo>
                    <a:lnTo>
                      <a:pt x="811" y="234"/>
                    </a:lnTo>
                    <a:lnTo>
                      <a:pt x="769" y="222"/>
                    </a:lnTo>
                    <a:lnTo>
                      <a:pt x="709" y="222"/>
                    </a:lnTo>
                    <a:lnTo>
                      <a:pt x="673" y="198"/>
                    </a:lnTo>
                    <a:lnTo>
                      <a:pt x="619" y="210"/>
                    </a:lnTo>
                    <a:lnTo>
                      <a:pt x="625" y="228"/>
                    </a:lnTo>
                    <a:lnTo>
                      <a:pt x="631" y="264"/>
                    </a:lnTo>
                    <a:lnTo>
                      <a:pt x="613" y="258"/>
                    </a:lnTo>
                    <a:lnTo>
                      <a:pt x="583" y="222"/>
                    </a:lnTo>
                    <a:lnTo>
                      <a:pt x="517" y="234"/>
                    </a:lnTo>
                    <a:lnTo>
                      <a:pt x="487" y="210"/>
                    </a:lnTo>
                    <a:lnTo>
                      <a:pt x="499" y="186"/>
                    </a:lnTo>
                    <a:lnTo>
                      <a:pt x="457" y="174"/>
                    </a:lnTo>
                    <a:lnTo>
                      <a:pt x="409" y="150"/>
                    </a:lnTo>
                    <a:lnTo>
                      <a:pt x="343" y="132"/>
                    </a:lnTo>
                    <a:lnTo>
                      <a:pt x="301" y="144"/>
                    </a:lnTo>
                    <a:lnTo>
                      <a:pt x="259" y="96"/>
                    </a:lnTo>
                    <a:lnTo>
                      <a:pt x="145" y="150"/>
                    </a:lnTo>
                    <a:lnTo>
                      <a:pt x="115" y="180"/>
                    </a:lnTo>
                    <a:lnTo>
                      <a:pt x="67" y="168"/>
                    </a:lnTo>
                    <a:lnTo>
                      <a:pt x="37" y="138"/>
                    </a:lnTo>
                    <a:lnTo>
                      <a:pt x="0" y="126"/>
                    </a:lnTo>
                    <a:lnTo>
                      <a:pt x="0" y="553"/>
                    </a:lnTo>
                    <a:lnTo>
                      <a:pt x="61" y="583"/>
                    </a:lnTo>
                    <a:lnTo>
                      <a:pt x="109" y="559"/>
                    </a:lnTo>
                    <a:lnTo>
                      <a:pt x="175" y="679"/>
                    </a:lnTo>
                    <a:lnTo>
                      <a:pt x="217" y="709"/>
                    </a:lnTo>
                    <a:lnTo>
                      <a:pt x="211" y="757"/>
                    </a:lnTo>
                    <a:lnTo>
                      <a:pt x="229" y="793"/>
                    </a:lnTo>
                    <a:lnTo>
                      <a:pt x="277" y="859"/>
                    </a:lnTo>
                    <a:lnTo>
                      <a:pt x="343" y="901"/>
                    </a:lnTo>
                    <a:lnTo>
                      <a:pt x="349" y="931"/>
                    </a:lnTo>
                    <a:lnTo>
                      <a:pt x="871" y="931"/>
                    </a:lnTo>
                    <a:lnTo>
                      <a:pt x="931" y="94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399"/>
              <p:cNvSpPr>
                <a:spLocks/>
              </p:cNvSpPr>
              <p:nvPr/>
            </p:nvSpPr>
            <p:spPr bwMode="auto">
              <a:xfrm>
                <a:off x="1296988" y="3279775"/>
                <a:ext cx="1435100" cy="741363"/>
              </a:xfrm>
              <a:custGeom>
                <a:avLst/>
                <a:gdLst>
                  <a:gd name="T0" fmla="*/ 2147483647 w 1099"/>
                  <a:gd name="T1" fmla="*/ 2147483647 h 571"/>
                  <a:gd name="T2" fmla="*/ 2147483647 w 1099"/>
                  <a:gd name="T3" fmla="*/ 2147483647 h 571"/>
                  <a:gd name="T4" fmla="*/ 2147483647 w 1099"/>
                  <a:gd name="T5" fmla="*/ 2147483647 h 571"/>
                  <a:gd name="T6" fmla="*/ 2147483647 w 1099"/>
                  <a:gd name="T7" fmla="*/ 2147483647 h 571"/>
                  <a:gd name="T8" fmla="*/ 2147483647 w 1099"/>
                  <a:gd name="T9" fmla="*/ 2147483647 h 571"/>
                  <a:gd name="T10" fmla="*/ 2147483647 w 1099"/>
                  <a:gd name="T11" fmla="*/ 2147483647 h 571"/>
                  <a:gd name="T12" fmla="*/ 2147483647 w 1099"/>
                  <a:gd name="T13" fmla="*/ 2147483647 h 571"/>
                  <a:gd name="T14" fmla="*/ 2147483647 w 1099"/>
                  <a:gd name="T15" fmla="*/ 2147483647 h 571"/>
                  <a:gd name="T16" fmla="*/ 2147483647 w 1099"/>
                  <a:gd name="T17" fmla="*/ 2147483647 h 571"/>
                  <a:gd name="T18" fmla="*/ 2147483647 w 1099"/>
                  <a:gd name="T19" fmla="*/ 2147483647 h 571"/>
                  <a:gd name="T20" fmla="*/ 2147483647 w 1099"/>
                  <a:gd name="T21" fmla="*/ 2147483647 h 571"/>
                  <a:gd name="T22" fmla="*/ 2147483647 w 1099"/>
                  <a:gd name="T23" fmla="*/ 2147483647 h 571"/>
                  <a:gd name="T24" fmla="*/ 2147483647 w 1099"/>
                  <a:gd name="T25" fmla="*/ 2147483647 h 571"/>
                  <a:gd name="T26" fmla="*/ 2147483647 w 1099"/>
                  <a:gd name="T27" fmla="*/ 2147483647 h 571"/>
                  <a:gd name="T28" fmla="*/ 2147483647 w 1099"/>
                  <a:gd name="T29" fmla="*/ 2147483647 h 571"/>
                  <a:gd name="T30" fmla="*/ 2147483647 w 1099"/>
                  <a:gd name="T31" fmla="*/ 2147483647 h 571"/>
                  <a:gd name="T32" fmla="*/ 2147483647 w 1099"/>
                  <a:gd name="T33" fmla="*/ 2147483647 h 571"/>
                  <a:gd name="T34" fmla="*/ 2147483647 w 1099"/>
                  <a:gd name="T35" fmla="*/ 2147483647 h 571"/>
                  <a:gd name="T36" fmla="*/ 2147483647 w 1099"/>
                  <a:gd name="T37" fmla="*/ 2147483647 h 571"/>
                  <a:gd name="T38" fmla="*/ 2147483647 w 1099"/>
                  <a:gd name="T39" fmla="*/ 2147483647 h 571"/>
                  <a:gd name="T40" fmla="*/ 2147483647 w 1099"/>
                  <a:gd name="T41" fmla="*/ 2147483647 h 571"/>
                  <a:gd name="T42" fmla="*/ 2147483647 w 1099"/>
                  <a:gd name="T43" fmla="*/ 2147483647 h 571"/>
                  <a:gd name="T44" fmla="*/ 2147483647 w 1099"/>
                  <a:gd name="T45" fmla="*/ 2147483647 h 571"/>
                  <a:gd name="T46" fmla="*/ 2147483647 w 1099"/>
                  <a:gd name="T47" fmla="*/ 2147483647 h 571"/>
                  <a:gd name="T48" fmla="*/ 2147483647 w 1099"/>
                  <a:gd name="T49" fmla="*/ 2147483647 h 571"/>
                  <a:gd name="T50" fmla="*/ 2147483647 w 1099"/>
                  <a:gd name="T51" fmla="*/ 0 h 571"/>
                  <a:gd name="T52" fmla="*/ 2147483647 w 1099"/>
                  <a:gd name="T53" fmla="*/ 2147483647 h 571"/>
                  <a:gd name="T54" fmla="*/ 2147483647 w 1099"/>
                  <a:gd name="T55" fmla="*/ 2147483647 h 571"/>
                  <a:gd name="T56" fmla="*/ 2147483647 w 1099"/>
                  <a:gd name="T57" fmla="*/ 2147483647 h 571"/>
                  <a:gd name="T58" fmla="*/ 0 w 1099"/>
                  <a:gd name="T59" fmla="*/ 2147483647 h 571"/>
                  <a:gd name="T60" fmla="*/ 2147483647 w 1099"/>
                  <a:gd name="T61" fmla="*/ 2147483647 h 571"/>
                  <a:gd name="T62" fmla="*/ 2147483647 w 1099"/>
                  <a:gd name="T63" fmla="*/ 2147483647 h 571"/>
                  <a:gd name="T64" fmla="*/ 2147483647 w 1099"/>
                  <a:gd name="T65" fmla="*/ 2147483647 h 571"/>
                  <a:gd name="T66" fmla="*/ 2147483647 w 1099"/>
                  <a:gd name="T67" fmla="*/ 2147483647 h 57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99" h="571">
                    <a:moveTo>
                      <a:pt x="252" y="439"/>
                    </a:moveTo>
                    <a:lnTo>
                      <a:pt x="300" y="439"/>
                    </a:lnTo>
                    <a:lnTo>
                      <a:pt x="318" y="427"/>
                    </a:lnTo>
                    <a:lnTo>
                      <a:pt x="348" y="433"/>
                    </a:lnTo>
                    <a:lnTo>
                      <a:pt x="396" y="487"/>
                    </a:lnTo>
                    <a:lnTo>
                      <a:pt x="432" y="475"/>
                    </a:lnTo>
                    <a:lnTo>
                      <a:pt x="456" y="493"/>
                    </a:lnTo>
                    <a:lnTo>
                      <a:pt x="474" y="523"/>
                    </a:lnTo>
                    <a:lnTo>
                      <a:pt x="498" y="547"/>
                    </a:lnTo>
                    <a:lnTo>
                      <a:pt x="528" y="553"/>
                    </a:lnTo>
                    <a:lnTo>
                      <a:pt x="528" y="511"/>
                    </a:lnTo>
                    <a:lnTo>
                      <a:pt x="552" y="487"/>
                    </a:lnTo>
                    <a:lnTo>
                      <a:pt x="570" y="469"/>
                    </a:lnTo>
                    <a:lnTo>
                      <a:pt x="630" y="475"/>
                    </a:lnTo>
                    <a:lnTo>
                      <a:pt x="666" y="475"/>
                    </a:lnTo>
                    <a:lnTo>
                      <a:pt x="714" y="463"/>
                    </a:lnTo>
                    <a:lnTo>
                      <a:pt x="744" y="463"/>
                    </a:lnTo>
                    <a:lnTo>
                      <a:pt x="774" y="457"/>
                    </a:lnTo>
                    <a:lnTo>
                      <a:pt x="780" y="487"/>
                    </a:lnTo>
                    <a:lnTo>
                      <a:pt x="792" y="529"/>
                    </a:lnTo>
                    <a:lnTo>
                      <a:pt x="829" y="565"/>
                    </a:lnTo>
                    <a:lnTo>
                      <a:pt x="847" y="571"/>
                    </a:lnTo>
                    <a:lnTo>
                      <a:pt x="841" y="511"/>
                    </a:lnTo>
                    <a:lnTo>
                      <a:pt x="817" y="445"/>
                    </a:lnTo>
                    <a:lnTo>
                      <a:pt x="847" y="409"/>
                    </a:lnTo>
                    <a:lnTo>
                      <a:pt x="877" y="397"/>
                    </a:lnTo>
                    <a:lnTo>
                      <a:pt x="931" y="343"/>
                    </a:lnTo>
                    <a:lnTo>
                      <a:pt x="925" y="307"/>
                    </a:lnTo>
                    <a:lnTo>
                      <a:pt x="919" y="271"/>
                    </a:lnTo>
                    <a:lnTo>
                      <a:pt x="937" y="283"/>
                    </a:lnTo>
                    <a:lnTo>
                      <a:pt x="943" y="277"/>
                    </a:lnTo>
                    <a:lnTo>
                      <a:pt x="937" y="253"/>
                    </a:lnTo>
                    <a:lnTo>
                      <a:pt x="949" y="253"/>
                    </a:lnTo>
                    <a:lnTo>
                      <a:pt x="967" y="247"/>
                    </a:lnTo>
                    <a:lnTo>
                      <a:pt x="979" y="217"/>
                    </a:lnTo>
                    <a:lnTo>
                      <a:pt x="1003" y="211"/>
                    </a:lnTo>
                    <a:lnTo>
                      <a:pt x="1039" y="193"/>
                    </a:lnTo>
                    <a:lnTo>
                      <a:pt x="1039" y="144"/>
                    </a:lnTo>
                    <a:lnTo>
                      <a:pt x="1099" y="114"/>
                    </a:lnTo>
                    <a:lnTo>
                      <a:pt x="1087" y="54"/>
                    </a:lnTo>
                    <a:lnTo>
                      <a:pt x="1063" y="48"/>
                    </a:lnTo>
                    <a:lnTo>
                      <a:pt x="1015" y="108"/>
                    </a:lnTo>
                    <a:lnTo>
                      <a:pt x="955" y="120"/>
                    </a:lnTo>
                    <a:lnTo>
                      <a:pt x="925" y="126"/>
                    </a:lnTo>
                    <a:lnTo>
                      <a:pt x="883" y="162"/>
                    </a:lnTo>
                    <a:lnTo>
                      <a:pt x="804" y="186"/>
                    </a:lnTo>
                    <a:lnTo>
                      <a:pt x="804" y="150"/>
                    </a:lnTo>
                    <a:lnTo>
                      <a:pt x="768" y="72"/>
                    </a:lnTo>
                    <a:lnTo>
                      <a:pt x="666" y="24"/>
                    </a:lnTo>
                    <a:lnTo>
                      <a:pt x="624" y="12"/>
                    </a:lnTo>
                    <a:lnTo>
                      <a:pt x="564" y="0"/>
                    </a:lnTo>
                    <a:lnTo>
                      <a:pt x="42" y="0"/>
                    </a:lnTo>
                    <a:lnTo>
                      <a:pt x="48" y="36"/>
                    </a:lnTo>
                    <a:lnTo>
                      <a:pt x="30" y="48"/>
                    </a:lnTo>
                    <a:lnTo>
                      <a:pt x="36" y="24"/>
                    </a:lnTo>
                    <a:lnTo>
                      <a:pt x="0" y="12"/>
                    </a:lnTo>
                    <a:lnTo>
                      <a:pt x="18" y="78"/>
                    </a:lnTo>
                    <a:lnTo>
                      <a:pt x="12" y="126"/>
                    </a:lnTo>
                    <a:lnTo>
                      <a:pt x="0" y="174"/>
                    </a:lnTo>
                    <a:lnTo>
                      <a:pt x="12" y="211"/>
                    </a:lnTo>
                    <a:lnTo>
                      <a:pt x="12" y="235"/>
                    </a:lnTo>
                    <a:lnTo>
                      <a:pt x="42" y="295"/>
                    </a:lnTo>
                    <a:lnTo>
                      <a:pt x="66" y="337"/>
                    </a:lnTo>
                    <a:lnTo>
                      <a:pt x="84" y="367"/>
                    </a:lnTo>
                    <a:lnTo>
                      <a:pt x="138" y="403"/>
                    </a:lnTo>
                    <a:lnTo>
                      <a:pt x="144" y="415"/>
                    </a:lnTo>
                    <a:lnTo>
                      <a:pt x="192" y="409"/>
                    </a:lnTo>
                    <a:lnTo>
                      <a:pt x="252" y="43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400"/>
              <p:cNvSpPr>
                <a:spLocks/>
              </p:cNvSpPr>
              <p:nvPr/>
            </p:nvSpPr>
            <p:spPr bwMode="auto">
              <a:xfrm>
                <a:off x="2212975" y="4286250"/>
                <a:ext cx="111125" cy="112713"/>
              </a:xfrm>
              <a:custGeom>
                <a:avLst/>
                <a:gdLst>
                  <a:gd name="T0" fmla="*/ 2147483647 w 14"/>
                  <a:gd name="T1" fmla="*/ 2147483647 h 14"/>
                  <a:gd name="T2" fmla="*/ 2147483647 w 14"/>
                  <a:gd name="T3" fmla="*/ 2147483647 h 14"/>
                  <a:gd name="T4" fmla="*/ 2147483647 w 14"/>
                  <a:gd name="T5" fmla="*/ 0 h 14"/>
                  <a:gd name="T6" fmla="*/ 2147483647 w 14"/>
                  <a:gd name="T7" fmla="*/ 2147483647 h 14"/>
                  <a:gd name="T8" fmla="*/ 0 w 14"/>
                  <a:gd name="T9" fmla="*/ 2147483647 h 14"/>
                  <a:gd name="T10" fmla="*/ 2147483647 w 14"/>
                  <a:gd name="T11" fmla="*/ 2147483647 h 14"/>
                  <a:gd name="T12" fmla="*/ 2147483647 w 14"/>
                  <a:gd name="T13" fmla="*/ 2147483647 h 14"/>
                  <a:gd name="T14" fmla="*/ 2147483647 w 14"/>
                  <a:gd name="T15" fmla="*/ 2147483647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4" y="14"/>
                    </a:move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9" y="13"/>
                      <a:pt x="9" y="13"/>
                      <a:pt x="9" y="13"/>
                    </a:cubicBezTo>
                    <a:lnTo>
                      <a:pt x="14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401"/>
              <p:cNvSpPr>
                <a:spLocks/>
              </p:cNvSpPr>
              <p:nvPr/>
            </p:nvSpPr>
            <p:spPr bwMode="auto">
              <a:xfrm>
                <a:off x="2252663" y="4389438"/>
                <a:ext cx="95250" cy="69850"/>
              </a:xfrm>
              <a:custGeom>
                <a:avLst/>
                <a:gdLst>
                  <a:gd name="T0" fmla="*/ 2147483647 w 12"/>
                  <a:gd name="T1" fmla="*/ 2147483647 h 9"/>
                  <a:gd name="T2" fmla="*/ 2147483647 w 12"/>
                  <a:gd name="T3" fmla="*/ 0 h 9"/>
                  <a:gd name="T4" fmla="*/ 0 w 12"/>
                  <a:gd name="T5" fmla="*/ 2147483647 h 9"/>
                  <a:gd name="T6" fmla="*/ 2147483647 w 12"/>
                  <a:gd name="T7" fmla="*/ 2147483647 h 9"/>
                  <a:gd name="T8" fmla="*/ 2147483647 w 12"/>
                  <a:gd name="T9" fmla="*/ 2147483647 h 9"/>
                  <a:gd name="T10" fmla="*/ 2147483647 w 12"/>
                  <a:gd name="T11" fmla="*/ 2147483647 h 9"/>
                  <a:gd name="T12" fmla="*/ 2147483647 w 12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9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0" y="2"/>
                      <a:pt x="9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402"/>
              <p:cNvSpPr>
                <a:spLocks/>
              </p:cNvSpPr>
              <p:nvPr/>
            </p:nvSpPr>
            <p:spPr bwMode="auto">
              <a:xfrm>
                <a:off x="2339975" y="4429125"/>
                <a:ext cx="141288" cy="60325"/>
              </a:xfrm>
              <a:custGeom>
                <a:avLst/>
                <a:gdLst>
                  <a:gd name="T0" fmla="*/ 2147483647 w 18"/>
                  <a:gd name="T1" fmla="*/ 2147483647 h 8"/>
                  <a:gd name="T2" fmla="*/ 2147483647 w 18"/>
                  <a:gd name="T3" fmla="*/ 2147483647 h 8"/>
                  <a:gd name="T4" fmla="*/ 2147483647 w 18"/>
                  <a:gd name="T5" fmla="*/ 2147483647 h 8"/>
                  <a:gd name="T6" fmla="*/ 2147483647 w 18"/>
                  <a:gd name="T7" fmla="*/ 0 h 8"/>
                  <a:gd name="T8" fmla="*/ 0 w 18"/>
                  <a:gd name="T9" fmla="*/ 2147483647 h 8"/>
                  <a:gd name="T10" fmla="*/ 2147483647 w 18"/>
                  <a:gd name="T11" fmla="*/ 2147483647 h 8"/>
                  <a:gd name="T12" fmla="*/ 2147483647 w 18"/>
                  <a:gd name="T13" fmla="*/ 2147483647 h 8"/>
                  <a:gd name="T14" fmla="*/ 2147483647 w 18"/>
                  <a:gd name="T15" fmla="*/ 2147483647 h 8"/>
                  <a:gd name="T16" fmla="*/ 2147483647 w 18"/>
                  <a:gd name="T17" fmla="*/ 2147483647 h 8"/>
                  <a:gd name="T18" fmla="*/ 2147483647 w 18"/>
                  <a:gd name="T19" fmla="*/ 2147483647 h 8"/>
                  <a:gd name="T20" fmla="*/ 2147483647 w 18"/>
                  <a:gd name="T21" fmla="*/ 2147483647 h 8"/>
                  <a:gd name="T22" fmla="*/ 2147483647 w 18"/>
                  <a:gd name="T23" fmla="*/ 2147483647 h 8"/>
                  <a:gd name="T24" fmla="*/ 2147483647 w 18"/>
                  <a:gd name="T25" fmla="*/ 2147483647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8">
                    <a:moveTo>
                      <a:pt x="14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3" y="7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8" y="4"/>
                      <a:pt x="18" y="4"/>
                      <a:pt x="18" y="4"/>
                    </a:cubicBezTo>
                    <a:lnTo>
                      <a:pt x="14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403"/>
              <p:cNvSpPr>
                <a:spLocks/>
              </p:cNvSpPr>
              <p:nvPr/>
            </p:nvSpPr>
            <p:spPr bwMode="auto">
              <a:xfrm>
                <a:off x="2433638" y="4359275"/>
                <a:ext cx="290512" cy="319088"/>
              </a:xfrm>
              <a:custGeom>
                <a:avLst/>
                <a:gdLst>
                  <a:gd name="T0" fmla="*/ 2147483647 w 37"/>
                  <a:gd name="T1" fmla="*/ 2147483647 h 41"/>
                  <a:gd name="T2" fmla="*/ 2147483647 w 37"/>
                  <a:gd name="T3" fmla="*/ 2147483647 h 41"/>
                  <a:gd name="T4" fmla="*/ 2147483647 w 37"/>
                  <a:gd name="T5" fmla="*/ 2147483647 h 41"/>
                  <a:gd name="T6" fmla="*/ 2147483647 w 37"/>
                  <a:gd name="T7" fmla="*/ 2147483647 h 41"/>
                  <a:gd name="T8" fmla="*/ 2147483647 w 37"/>
                  <a:gd name="T9" fmla="*/ 2147483647 h 41"/>
                  <a:gd name="T10" fmla="*/ 2147483647 w 37"/>
                  <a:gd name="T11" fmla="*/ 2147483647 h 41"/>
                  <a:gd name="T12" fmla="*/ 2147483647 w 37"/>
                  <a:gd name="T13" fmla="*/ 2147483647 h 41"/>
                  <a:gd name="T14" fmla="*/ 2147483647 w 37"/>
                  <a:gd name="T15" fmla="*/ 2147483647 h 41"/>
                  <a:gd name="T16" fmla="*/ 2147483647 w 37"/>
                  <a:gd name="T17" fmla="*/ 2147483647 h 41"/>
                  <a:gd name="T18" fmla="*/ 2147483647 w 37"/>
                  <a:gd name="T19" fmla="*/ 2147483647 h 41"/>
                  <a:gd name="T20" fmla="*/ 2147483647 w 37"/>
                  <a:gd name="T21" fmla="*/ 0 h 41"/>
                  <a:gd name="T22" fmla="*/ 2147483647 w 37"/>
                  <a:gd name="T23" fmla="*/ 2147483647 h 41"/>
                  <a:gd name="T24" fmla="*/ 2147483647 w 37"/>
                  <a:gd name="T25" fmla="*/ 2147483647 h 41"/>
                  <a:gd name="T26" fmla="*/ 2147483647 w 37"/>
                  <a:gd name="T27" fmla="*/ 2147483647 h 41"/>
                  <a:gd name="T28" fmla="*/ 2147483647 w 37"/>
                  <a:gd name="T29" fmla="*/ 2147483647 h 41"/>
                  <a:gd name="T30" fmla="*/ 2147483647 w 37"/>
                  <a:gd name="T31" fmla="*/ 2147483647 h 41"/>
                  <a:gd name="T32" fmla="*/ 2147483647 w 37"/>
                  <a:gd name="T33" fmla="*/ 2147483647 h 41"/>
                  <a:gd name="T34" fmla="*/ 2147483647 w 37"/>
                  <a:gd name="T35" fmla="*/ 2147483647 h 41"/>
                  <a:gd name="T36" fmla="*/ 2147483647 w 37"/>
                  <a:gd name="T37" fmla="*/ 2147483647 h 41"/>
                  <a:gd name="T38" fmla="*/ 2147483647 w 37"/>
                  <a:gd name="T39" fmla="*/ 2147483647 h 41"/>
                  <a:gd name="T40" fmla="*/ 2147483647 w 37"/>
                  <a:gd name="T41" fmla="*/ 2147483647 h 41"/>
                  <a:gd name="T42" fmla="*/ 2147483647 w 37"/>
                  <a:gd name="T43" fmla="*/ 2147483647 h 41"/>
                  <a:gd name="T44" fmla="*/ 0 w 37"/>
                  <a:gd name="T45" fmla="*/ 2147483647 h 41"/>
                  <a:gd name="T46" fmla="*/ 2147483647 w 37"/>
                  <a:gd name="T47" fmla="*/ 2147483647 h 41"/>
                  <a:gd name="T48" fmla="*/ 2147483647 w 37"/>
                  <a:gd name="T49" fmla="*/ 2147483647 h 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2" y="41"/>
                      <a:pt x="12" y="41"/>
                      <a:pt x="12" y="41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422"/>
              <p:cNvSpPr>
                <a:spLocks/>
              </p:cNvSpPr>
              <p:nvPr/>
            </p:nvSpPr>
            <p:spPr bwMode="auto">
              <a:xfrm>
                <a:off x="2173288" y="4264025"/>
                <a:ext cx="150812" cy="69850"/>
              </a:xfrm>
              <a:custGeom>
                <a:avLst/>
                <a:gdLst>
                  <a:gd name="T0" fmla="*/ 2147483647 w 19"/>
                  <a:gd name="T1" fmla="*/ 2147483647 h 9"/>
                  <a:gd name="T2" fmla="*/ 2147483647 w 19"/>
                  <a:gd name="T3" fmla="*/ 2147483647 h 9"/>
                  <a:gd name="T4" fmla="*/ 2147483647 w 19"/>
                  <a:gd name="T5" fmla="*/ 0 h 9"/>
                  <a:gd name="T6" fmla="*/ 2147483647 w 19"/>
                  <a:gd name="T7" fmla="*/ 2147483647 h 9"/>
                  <a:gd name="T8" fmla="*/ 0 w 19"/>
                  <a:gd name="T9" fmla="*/ 2147483647 h 9"/>
                  <a:gd name="T10" fmla="*/ 0 w 19"/>
                  <a:gd name="T11" fmla="*/ 2147483647 h 9"/>
                  <a:gd name="T12" fmla="*/ 2147483647 w 19"/>
                  <a:gd name="T13" fmla="*/ 2147483647 h 9"/>
                  <a:gd name="T14" fmla="*/ 2147483647 w 19"/>
                  <a:gd name="T15" fmla="*/ 2147483647 h 9"/>
                  <a:gd name="T16" fmla="*/ 2147483647 w 19"/>
                  <a:gd name="T17" fmla="*/ 2147483647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9">
                    <a:moveTo>
                      <a:pt x="19" y="3"/>
                    </a:moveTo>
                    <a:cubicBezTo>
                      <a:pt x="19" y="3"/>
                      <a:pt x="10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2" y="6"/>
                      <a:pt x="12" y="6"/>
                      <a:pt x="12" y="6"/>
                    </a:cubicBez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" name="Freeform 423"/>
              <p:cNvSpPr>
                <a:spLocks/>
              </p:cNvSpPr>
              <p:nvPr/>
            </p:nvSpPr>
            <p:spPr bwMode="auto">
              <a:xfrm>
                <a:off x="2093913" y="4222750"/>
                <a:ext cx="119062" cy="98425"/>
              </a:xfrm>
              <a:custGeom>
                <a:avLst/>
                <a:gdLst>
                  <a:gd name="T0" fmla="*/ 2147483647 w 15"/>
                  <a:gd name="T1" fmla="*/ 2147483647 h 12"/>
                  <a:gd name="T2" fmla="*/ 2147483647 w 15"/>
                  <a:gd name="T3" fmla="*/ 2147483647 h 12"/>
                  <a:gd name="T4" fmla="*/ 2147483647 w 15"/>
                  <a:gd name="T5" fmla="*/ 0 h 12"/>
                  <a:gd name="T6" fmla="*/ 2147483647 w 15"/>
                  <a:gd name="T7" fmla="*/ 0 h 12"/>
                  <a:gd name="T8" fmla="*/ 2147483647 w 15"/>
                  <a:gd name="T9" fmla="*/ 2147483647 h 12"/>
                  <a:gd name="T10" fmla="*/ 2147483647 w 15"/>
                  <a:gd name="T11" fmla="*/ 2147483647 h 12"/>
                  <a:gd name="T12" fmla="*/ 2147483647 w 15"/>
                  <a:gd name="T13" fmla="*/ 2147483647 h 12"/>
                  <a:gd name="T14" fmla="*/ 2147483647 w 15"/>
                  <a:gd name="T15" fmla="*/ 2147483647 h 12"/>
                  <a:gd name="T16" fmla="*/ 0 w 15"/>
                  <a:gd name="T17" fmla="*/ 2147483647 h 12"/>
                  <a:gd name="T18" fmla="*/ 2147483647 w 15"/>
                  <a:gd name="T19" fmla="*/ 2147483647 h 12"/>
                  <a:gd name="T20" fmla="*/ 2147483647 w 15"/>
                  <a:gd name="T21" fmla="*/ 2147483647 h 12"/>
                  <a:gd name="T22" fmla="*/ 2147483647 w 15"/>
                  <a:gd name="T23" fmla="*/ 2147483647 h 12"/>
                  <a:gd name="T24" fmla="*/ 2147483647 w 15"/>
                  <a:gd name="T25" fmla="*/ 2147483647 h 12"/>
                  <a:gd name="T26" fmla="*/ 2147483647 w 15"/>
                  <a:gd name="T27" fmla="*/ 2147483647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" h="12">
                    <a:moveTo>
                      <a:pt x="15" y="5"/>
                    </a:moveTo>
                    <a:cubicBezTo>
                      <a:pt x="13" y="5"/>
                      <a:pt x="11" y="4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8"/>
                      <a:pt x="11" y="8"/>
                      <a:pt x="11" y="8"/>
                    </a:cubicBez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" name="Freeform 424"/>
              <p:cNvSpPr>
                <a:spLocks/>
              </p:cNvSpPr>
              <p:nvPr/>
            </p:nvSpPr>
            <p:spPr bwMode="auto">
              <a:xfrm>
                <a:off x="1484313" y="3810000"/>
                <a:ext cx="754062" cy="493713"/>
              </a:xfrm>
              <a:custGeom>
                <a:avLst/>
                <a:gdLst>
                  <a:gd name="T0" fmla="*/ 2147483647 w 576"/>
                  <a:gd name="T1" fmla="*/ 2147483647 h 379"/>
                  <a:gd name="T2" fmla="*/ 2147483647 w 576"/>
                  <a:gd name="T3" fmla="*/ 2147483647 h 379"/>
                  <a:gd name="T4" fmla="*/ 2147483647 w 576"/>
                  <a:gd name="T5" fmla="*/ 2147483647 h 379"/>
                  <a:gd name="T6" fmla="*/ 2147483647 w 576"/>
                  <a:gd name="T7" fmla="*/ 2147483647 h 379"/>
                  <a:gd name="T8" fmla="*/ 2147483647 w 576"/>
                  <a:gd name="T9" fmla="*/ 2147483647 h 379"/>
                  <a:gd name="T10" fmla="*/ 2147483647 w 576"/>
                  <a:gd name="T11" fmla="*/ 2147483647 h 379"/>
                  <a:gd name="T12" fmla="*/ 2147483647 w 576"/>
                  <a:gd name="T13" fmla="*/ 2147483647 h 379"/>
                  <a:gd name="T14" fmla="*/ 2147483647 w 576"/>
                  <a:gd name="T15" fmla="*/ 2147483647 h 379"/>
                  <a:gd name="T16" fmla="*/ 2147483647 w 576"/>
                  <a:gd name="T17" fmla="*/ 2147483647 h 379"/>
                  <a:gd name="T18" fmla="*/ 2147483647 w 576"/>
                  <a:gd name="T19" fmla="*/ 2147483647 h 379"/>
                  <a:gd name="T20" fmla="*/ 2147483647 w 576"/>
                  <a:gd name="T21" fmla="*/ 2147483647 h 379"/>
                  <a:gd name="T22" fmla="*/ 2147483647 w 576"/>
                  <a:gd name="T23" fmla="*/ 2147483647 h 379"/>
                  <a:gd name="T24" fmla="*/ 2147483647 w 576"/>
                  <a:gd name="T25" fmla="*/ 2147483647 h 379"/>
                  <a:gd name="T26" fmla="*/ 2147483647 w 576"/>
                  <a:gd name="T27" fmla="*/ 2147483647 h 379"/>
                  <a:gd name="T28" fmla="*/ 2147483647 w 576"/>
                  <a:gd name="T29" fmla="*/ 2147483647 h 379"/>
                  <a:gd name="T30" fmla="*/ 2147483647 w 576"/>
                  <a:gd name="T31" fmla="*/ 2147483647 h 379"/>
                  <a:gd name="T32" fmla="*/ 2147483647 w 576"/>
                  <a:gd name="T33" fmla="*/ 2147483647 h 379"/>
                  <a:gd name="T34" fmla="*/ 2147483647 w 576"/>
                  <a:gd name="T35" fmla="*/ 2147483647 h 379"/>
                  <a:gd name="T36" fmla="*/ 2147483647 w 576"/>
                  <a:gd name="T37" fmla="*/ 2147483647 h 379"/>
                  <a:gd name="T38" fmla="*/ 2147483647 w 576"/>
                  <a:gd name="T39" fmla="*/ 2147483647 h 379"/>
                  <a:gd name="T40" fmla="*/ 2147483647 w 576"/>
                  <a:gd name="T41" fmla="*/ 2147483647 h 379"/>
                  <a:gd name="T42" fmla="*/ 2147483647 w 576"/>
                  <a:gd name="T43" fmla="*/ 2147483647 h 379"/>
                  <a:gd name="T44" fmla="*/ 2147483647 w 576"/>
                  <a:gd name="T45" fmla="*/ 2147483647 h 379"/>
                  <a:gd name="T46" fmla="*/ 2147483647 w 576"/>
                  <a:gd name="T47" fmla="*/ 2147483647 h 379"/>
                  <a:gd name="T48" fmla="*/ 2147483647 w 576"/>
                  <a:gd name="T49" fmla="*/ 0 h 379"/>
                  <a:gd name="T50" fmla="*/ 0 w 576"/>
                  <a:gd name="T51" fmla="*/ 2147483647 h 379"/>
                  <a:gd name="T52" fmla="*/ 2147483647 w 576"/>
                  <a:gd name="T53" fmla="*/ 2147483647 h 379"/>
                  <a:gd name="T54" fmla="*/ 2147483647 w 576"/>
                  <a:gd name="T55" fmla="*/ 2147483647 h 379"/>
                  <a:gd name="T56" fmla="*/ 2147483647 w 576"/>
                  <a:gd name="T57" fmla="*/ 2147483647 h 379"/>
                  <a:gd name="T58" fmla="*/ 2147483647 w 576"/>
                  <a:gd name="T59" fmla="*/ 2147483647 h 379"/>
                  <a:gd name="T60" fmla="*/ 2147483647 w 576"/>
                  <a:gd name="T61" fmla="*/ 2147483647 h 379"/>
                  <a:gd name="T62" fmla="*/ 2147483647 w 576"/>
                  <a:gd name="T63" fmla="*/ 2147483647 h 379"/>
                  <a:gd name="T64" fmla="*/ 2147483647 w 576"/>
                  <a:gd name="T65" fmla="*/ 2147483647 h 379"/>
                  <a:gd name="T66" fmla="*/ 2147483647 w 576"/>
                  <a:gd name="T67" fmla="*/ 2147483647 h 379"/>
                  <a:gd name="T68" fmla="*/ 2147483647 w 576"/>
                  <a:gd name="T69" fmla="*/ 2147483647 h 379"/>
                  <a:gd name="T70" fmla="*/ 2147483647 w 576"/>
                  <a:gd name="T71" fmla="*/ 2147483647 h 379"/>
                  <a:gd name="T72" fmla="*/ 2147483647 w 576"/>
                  <a:gd name="T73" fmla="*/ 2147483647 h 379"/>
                  <a:gd name="T74" fmla="*/ 2147483647 w 576"/>
                  <a:gd name="T75" fmla="*/ 2147483647 h 379"/>
                  <a:gd name="T76" fmla="*/ 2147483647 w 576"/>
                  <a:gd name="T77" fmla="*/ 2147483647 h 379"/>
                  <a:gd name="T78" fmla="*/ 2147483647 w 576"/>
                  <a:gd name="T79" fmla="*/ 2147483647 h 379"/>
                  <a:gd name="T80" fmla="*/ 2147483647 w 576"/>
                  <a:gd name="T81" fmla="*/ 2147483647 h 379"/>
                  <a:gd name="T82" fmla="*/ 2147483647 w 576"/>
                  <a:gd name="T83" fmla="*/ 2147483647 h 379"/>
                  <a:gd name="T84" fmla="*/ 2147483647 w 576"/>
                  <a:gd name="T85" fmla="*/ 2147483647 h 379"/>
                  <a:gd name="T86" fmla="*/ 2147483647 w 576"/>
                  <a:gd name="T87" fmla="*/ 2147483647 h 379"/>
                  <a:gd name="T88" fmla="*/ 2147483647 w 576"/>
                  <a:gd name="T89" fmla="*/ 2147483647 h 379"/>
                  <a:gd name="T90" fmla="*/ 2147483647 w 576"/>
                  <a:gd name="T91" fmla="*/ 2147483647 h 379"/>
                  <a:gd name="T92" fmla="*/ 2147483647 w 576"/>
                  <a:gd name="T93" fmla="*/ 2147483647 h 379"/>
                  <a:gd name="T94" fmla="*/ 2147483647 w 576"/>
                  <a:gd name="T95" fmla="*/ 2147483647 h 379"/>
                  <a:gd name="T96" fmla="*/ 2147483647 w 576"/>
                  <a:gd name="T97" fmla="*/ 2147483647 h 379"/>
                  <a:gd name="T98" fmla="*/ 2147483647 w 576"/>
                  <a:gd name="T99" fmla="*/ 2147483647 h 379"/>
                  <a:gd name="T100" fmla="*/ 2147483647 w 576"/>
                  <a:gd name="T101" fmla="*/ 2147483647 h 379"/>
                  <a:gd name="T102" fmla="*/ 2147483647 w 576"/>
                  <a:gd name="T103" fmla="*/ 2147483647 h 379"/>
                  <a:gd name="T104" fmla="*/ 2147483647 w 576"/>
                  <a:gd name="T105" fmla="*/ 2147483647 h 379"/>
                  <a:gd name="T106" fmla="*/ 2147483647 w 576"/>
                  <a:gd name="T107" fmla="*/ 2147483647 h 379"/>
                  <a:gd name="T108" fmla="*/ 2147483647 w 576"/>
                  <a:gd name="T109" fmla="*/ 2147483647 h 379"/>
                  <a:gd name="T110" fmla="*/ 2147483647 w 576"/>
                  <a:gd name="T111" fmla="*/ 2147483647 h 37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76" h="379">
                    <a:moveTo>
                      <a:pt x="486" y="348"/>
                    </a:moveTo>
                    <a:lnTo>
                      <a:pt x="504" y="348"/>
                    </a:lnTo>
                    <a:lnTo>
                      <a:pt x="492" y="324"/>
                    </a:lnTo>
                    <a:lnTo>
                      <a:pt x="504" y="318"/>
                    </a:lnTo>
                    <a:lnTo>
                      <a:pt x="534" y="318"/>
                    </a:lnTo>
                    <a:lnTo>
                      <a:pt x="528" y="312"/>
                    </a:lnTo>
                    <a:lnTo>
                      <a:pt x="546" y="300"/>
                    </a:lnTo>
                    <a:lnTo>
                      <a:pt x="564" y="288"/>
                    </a:lnTo>
                    <a:lnTo>
                      <a:pt x="576" y="240"/>
                    </a:lnTo>
                    <a:lnTo>
                      <a:pt x="504" y="252"/>
                    </a:lnTo>
                    <a:lnTo>
                      <a:pt x="474" y="294"/>
                    </a:lnTo>
                    <a:lnTo>
                      <a:pt x="426" y="300"/>
                    </a:lnTo>
                    <a:lnTo>
                      <a:pt x="378" y="240"/>
                    </a:lnTo>
                    <a:lnTo>
                      <a:pt x="372" y="162"/>
                    </a:lnTo>
                    <a:lnTo>
                      <a:pt x="384" y="144"/>
                    </a:lnTo>
                    <a:lnTo>
                      <a:pt x="354" y="138"/>
                    </a:lnTo>
                    <a:lnTo>
                      <a:pt x="330" y="114"/>
                    </a:lnTo>
                    <a:lnTo>
                      <a:pt x="312" y="84"/>
                    </a:lnTo>
                    <a:lnTo>
                      <a:pt x="288" y="66"/>
                    </a:lnTo>
                    <a:lnTo>
                      <a:pt x="252" y="78"/>
                    </a:lnTo>
                    <a:lnTo>
                      <a:pt x="204" y="24"/>
                    </a:lnTo>
                    <a:lnTo>
                      <a:pt x="174" y="18"/>
                    </a:lnTo>
                    <a:lnTo>
                      <a:pt x="156" y="30"/>
                    </a:lnTo>
                    <a:lnTo>
                      <a:pt x="108" y="30"/>
                    </a:lnTo>
                    <a:lnTo>
                      <a:pt x="48" y="0"/>
                    </a:lnTo>
                    <a:lnTo>
                      <a:pt x="0" y="6"/>
                    </a:lnTo>
                    <a:lnTo>
                      <a:pt x="36" y="72"/>
                    </a:lnTo>
                    <a:lnTo>
                      <a:pt x="60" y="108"/>
                    </a:lnTo>
                    <a:lnTo>
                      <a:pt x="54" y="120"/>
                    </a:lnTo>
                    <a:lnTo>
                      <a:pt x="96" y="150"/>
                    </a:lnTo>
                    <a:lnTo>
                      <a:pt x="102" y="180"/>
                    </a:lnTo>
                    <a:lnTo>
                      <a:pt x="120" y="192"/>
                    </a:lnTo>
                    <a:lnTo>
                      <a:pt x="144" y="216"/>
                    </a:lnTo>
                    <a:lnTo>
                      <a:pt x="150" y="198"/>
                    </a:lnTo>
                    <a:lnTo>
                      <a:pt x="126" y="180"/>
                    </a:lnTo>
                    <a:lnTo>
                      <a:pt x="102" y="126"/>
                    </a:lnTo>
                    <a:lnTo>
                      <a:pt x="60" y="66"/>
                    </a:lnTo>
                    <a:lnTo>
                      <a:pt x="48" y="30"/>
                    </a:lnTo>
                    <a:lnTo>
                      <a:pt x="78" y="42"/>
                    </a:lnTo>
                    <a:lnTo>
                      <a:pt x="108" y="102"/>
                    </a:lnTo>
                    <a:lnTo>
                      <a:pt x="120" y="120"/>
                    </a:lnTo>
                    <a:lnTo>
                      <a:pt x="150" y="138"/>
                    </a:lnTo>
                    <a:lnTo>
                      <a:pt x="150" y="156"/>
                    </a:lnTo>
                    <a:lnTo>
                      <a:pt x="174" y="168"/>
                    </a:lnTo>
                    <a:lnTo>
                      <a:pt x="186" y="186"/>
                    </a:lnTo>
                    <a:lnTo>
                      <a:pt x="216" y="216"/>
                    </a:lnTo>
                    <a:lnTo>
                      <a:pt x="222" y="258"/>
                    </a:lnTo>
                    <a:lnTo>
                      <a:pt x="222" y="276"/>
                    </a:lnTo>
                    <a:lnTo>
                      <a:pt x="300" y="324"/>
                    </a:lnTo>
                    <a:lnTo>
                      <a:pt x="336" y="342"/>
                    </a:lnTo>
                    <a:lnTo>
                      <a:pt x="402" y="360"/>
                    </a:lnTo>
                    <a:lnTo>
                      <a:pt x="420" y="354"/>
                    </a:lnTo>
                    <a:lnTo>
                      <a:pt x="438" y="354"/>
                    </a:lnTo>
                    <a:lnTo>
                      <a:pt x="468" y="379"/>
                    </a:lnTo>
                    <a:lnTo>
                      <a:pt x="474" y="366"/>
                    </a:lnTo>
                    <a:lnTo>
                      <a:pt x="486" y="34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" name="Freeform 425"/>
              <p:cNvSpPr>
                <a:spLocks/>
              </p:cNvSpPr>
              <p:nvPr/>
            </p:nvSpPr>
            <p:spPr bwMode="auto">
              <a:xfrm rot="20747712">
                <a:off x="2717800" y="1831975"/>
                <a:ext cx="812800" cy="896938"/>
              </a:xfrm>
              <a:custGeom>
                <a:avLst/>
                <a:gdLst>
                  <a:gd name="T0" fmla="*/ 2147483647 w 1125"/>
                  <a:gd name="T1" fmla="*/ 2147483647 h 2047"/>
                  <a:gd name="T2" fmla="*/ 2147483647 w 1125"/>
                  <a:gd name="T3" fmla="*/ 2147483647 h 2047"/>
                  <a:gd name="T4" fmla="*/ 2147483647 w 1125"/>
                  <a:gd name="T5" fmla="*/ 2147483647 h 2047"/>
                  <a:gd name="T6" fmla="*/ 2147483647 w 1125"/>
                  <a:gd name="T7" fmla="*/ 2147483647 h 2047"/>
                  <a:gd name="T8" fmla="*/ 2147483647 w 1125"/>
                  <a:gd name="T9" fmla="*/ 2147483647 h 2047"/>
                  <a:gd name="T10" fmla="*/ 2147483647 w 1125"/>
                  <a:gd name="T11" fmla="*/ 2147483647 h 2047"/>
                  <a:gd name="T12" fmla="*/ 2147483647 w 1125"/>
                  <a:gd name="T13" fmla="*/ 2147483647 h 2047"/>
                  <a:gd name="T14" fmla="*/ 2147483647 w 1125"/>
                  <a:gd name="T15" fmla="*/ 2147483647 h 2047"/>
                  <a:gd name="T16" fmla="*/ 2147483647 w 1125"/>
                  <a:gd name="T17" fmla="*/ 2147483647 h 2047"/>
                  <a:gd name="T18" fmla="*/ 2147483647 w 1125"/>
                  <a:gd name="T19" fmla="*/ 2147483647 h 2047"/>
                  <a:gd name="T20" fmla="*/ 2147483647 w 1125"/>
                  <a:gd name="T21" fmla="*/ 2147483647 h 2047"/>
                  <a:gd name="T22" fmla="*/ 2147483647 w 1125"/>
                  <a:gd name="T23" fmla="*/ 2147483647 h 2047"/>
                  <a:gd name="T24" fmla="*/ 2147483647 w 1125"/>
                  <a:gd name="T25" fmla="*/ 2147483647 h 2047"/>
                  <a:gd name="T26" fmla="*/ 2147483647 w 1125"/>
                  <a:gd name="T27" fmla="*/ 2147483647 h 2047"/>
                  <a:gd name="T28" fmla="*/ 2147483647 w 1125"/>
                  <a:gd name="T29" fmla="*/ 2147483647 h 2047"/>
                  <a:gd name="T30" fmla="*/ 2147483647 w 1125"/>
                  <a:gd name="T31" fmla="*/ 2147483647 h 2047"/>
                  <a:gd name="T32" fmla="*/ 2147483647 w 1125"/>
                  <a:gd name="T33" fmla="*/ 2147483647 h 2047"/>
                  <a:gd name="T34" fmla="*/ 2147483647 w 1125"/>
                  <a:gd name="T35" fmla="*/ 2147483647 h 2047"/>
                  <a:gd name="T36" fmla="*/ 2147483647 w 1125"/>
                  <a:gd name="T37" fmla="*/ 2147483647 h 2047"/>
                  <a:gd name="T38" fmla="*/ 2147483647 w 1125"/>
                  <a:gd name="T39" fmla="*/ 2147483647 h 2047"/>
                  <a:gd name="T40" fmla="*/ 2147483647 w 1125"/>
                  <a:gd name="T41" fmla="*/ 2147483647 h 2047"/>
                  <a:gd name="T42" fmla="*/ 2147483647 w 1125"/>
                  <a:gd name="T43" fmla="*/ 2147483647 h 2047"/>
                  <a:gd name="T44" fmla="*/ 2147483647 w 1125"/>
                  <a:gd name="T45" fmla="*/ 2147483647 h 2047"/>
                  <a:gd name="T46" fmla="*/ 2147483647 w 1125"/>
                  <a:gd name="T47" fmla="*/ 2147483647 h 2047"/>
                  <a:gd name="T48" fmla="*/ 2147483647 w 1125"/>
                  <a:gd name="T49" fmla="*/ 2147483647 h 2047"/>
                  <a:gd name="T50" fmla="*/ 2147483647 w 1125"/>
                  <a:gd name="T51" fmla="*/ 2147483647 h 2047"/>
                  <a:gd name="T52" fmla="*/ 2147483647 w 1125"/>
                  <a:gd name="T53" fmla="*/ 2147483647 h 2047"/>
                  <a:gd name="T54" fmla="*/ 2147483647 w 1125"/>
                  <a:gd name="T55" fmla="*/ 2147483647 h 2047"/>
                  <a:gd name="T56" fmla="*/ 2147483647 w 1125"/>
                  <a:gd name="T57" fmla="*/ 2147483647 h 2047"/>
                  <a:gd name="T58" fmla="*/ 2147483647 w 1125"/>
                  <a:gd name="T59" fmla="*/ 2147483647 h 2047"/>
                  <a:gd name="T60" fmla="*/ 2147483647 w 1125"/>
                  <a:gd name="T61" fmla="*/ 2147483647 h 2047"/>
                  <a:gd name="T62" fmla="*/ 2147483647 w 1125"/>
                  <a:gd name="T63" fmla="*/ 2147483647 h 2047"/>
                  <a:gd name="T64" fmla="*/ 2147483647 w 1125"/>
                  <a:gd name="T65" fmla="*/ 2147483647 h 2047"/>
                  <a:gd name="T66" fmla="*/ 2147483647 w 1125"/>
                  <a:gd name="T67" fmla="*/ 2147483647 h 2047"/>
                  <a:gd name="T68" fmla="*/ 2147483647 w 1125"/>
                  <a:gd name="T69" fmla="*/ 2147483647 h 2047"/>
                  <a:gd name="T70" fmla="*/ 2147483647 w 1125"/>
                  <a:gd name="T71" fmla="*/ 2147483647 h 2047"/>
                  <a:gd name="T72" fmla="*/ 2147483647 w 1125"/>
                  <a:gd name="T73" fmla="*/ 2147483647 h 2047"/>
                  <a:gd name="T74" fmla="*/ 2147483647 w 1125"/>
                  <a:gd name="T75" fmla="*/ 2147483647 h 2047"/>
                  <a:gd name="T76" fmla="*/ 2147483647 w 1125"/>
                  <a:gd name="T77" fmla="*/ 2147483647 h 2047"/>
                  <a:gd name="T78" fmla="*/ 2147483647 w 1125"/>
                  <a:gd name="T79" fmla="*/ 2147483647 h 2047"/>
                  <a:gd name="T80" fmla="*/ 2147483647 w 1125"/>
                  <a:gd name="T81" fmla="*/ 2147483647 h 2047"/>
                  <a:gd name="T82" fmla="*/ 2147483647 w 1125"/>
                  <a:gd name="T83" fmla="*/ 2147483647 h 2047"/>
                  <a:gd name="T84" fmla="*/ 2147483647 w 1125"/>
                  <a:gd name="T85" fmla="*/ 2147483647 h 2047"/>
                  <a:gd name="T86" fmla="*/ 2147483647 w 1125"/>
                  <a:gd name="T87" fmla="*/ 2147483647 h 2047"/>
                  <a:gd name="T88" fmla="*/ 2147483647 w 1125"/>
                  <a:gd name="T89" fmla="*/ 2147483647 h 2047"/>
                  <a:gd name="T90" fmla="*/ 2147483647 w 1125"/>
                  <a:gd name="T91" fmla="*/ 2147483647 h 2047"/>
                  <a:gd name="T92" fmla="*/ 2147483647 w 1125"/>
                  <a:gd name="T93" fmla="*/ 2147483647 h 2047"/>
                  <a:gd name="T94" fmla="*/ 2147483647 w 1125"/>
                  <a:gd name="T95" fmla="*/ 2147483647 h 2047"/>
                  <a:gd name="T96" fmla="*/ 2147483647 w 1125"/>
                  <a:gd name="T97" fmla="*/ 2147483647 h 2047"/>
                  <a:gd name="T98" fmla="*/ 2147483647 w 1125"/>
                  <a:gd name="T99" fmla="*/ 2147483647 h 2047"/>
                  <a:gd name="T100" fmla="*/ 2147483647 w 1125"/>
                  <a:gd name="T101" fmla="*/ 2147483647 h 2047"/>
                  <a:gd name="T102" fmla="*/ 2147483647 w 1125"/>
                  <a:gd name="T103" fmla="*/ 2147483647 h 2047"/>
                  <a:gd name="T104" fmla="*/ 2147483647 w 1125"/>
                  <a:gd name="T105" fmla="*/ 2147483647 h 2047"/>
                  <a:gd name="T106" fmla="*/ 2147483647 w 1125"/>
                  <a:gd name="T107" fmla="*/ 2147483647 h 2047"/>
                  <a:gd name="T108" fmla="*/ 2147483647 w 1125"/>
                  <a:gd name="T109" fmla="*/ 2147483647 h 2047"/>
                  <a:gd name="T110" fmla="*/ 2147483647 w 1125"/>
                  <a:gd name="T111" fmla="*/ 2147483647 h 2047"/>
                  <a:gd name="T112" fmla="*/ 2147483647 w 1125"/>
                  <a:gd name="T113" fmla="*/ 2147483647 h 2047"/>
                  <a:gd name="T114" fmla="*/ 2147483647 w 1125"/>
                  <a:gd name="T115" fmla="*/ 2147483647 h 2047"/>
                  <a:gd name="T116" fmla="*/ 2147483647 w 1125"/>
                  <a:gd name="T117" fmla="*/ 2147483647 h 2047"/>
                  <a:gd name="T118" fmla="*/ 2147483647 w 1125"/>
                  <a:gd name="T119" fmla="*/ 2147483647 h 2047"/>
                  <a:gd name="T120" fmla="*/ 2147483647 w 1125"/>
                  <a:gd name="T121" fmla="*/ 2147483647 h 2047"/>
                  <a:gd name="T122" fmla="*/ 2147483647 w 1125"/>
                  <a:gd name="T123" fmla="*/ 2147483647 h 2047"/>
                  <a:gd name="T124" fmla="*/ 2147483647 w 1125"/>
                  <a:gd name="T125" fmla="*/ 2147483647 h 20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25" h="2047">
                    <a:moveTo>
                      <a:pt x="718" y="105"/>
                    </a:moveTo>
                    <a:lnTo>
                      <a:pt x="722" y="102"/>
                    </a:lnTo>
                    <a:lnTo>
                      <a:pt x="730" y="95"/>
                    </a:lnTo>
                    <a:lnTo>
                      <a:pt x="740" y="83"/>
                    </a:lnTo>
                    <a:lnTo>
                      <a:pt x="751" y="70"/>
                    </a:lnTo>
                    <a:lnTo>
                      <a:pt x="760" y="58"/>
                    </a:lnTo>
                    <a:lnTo>
                      <a:pt x="764" y="46"/>
                    </a:lnTo>
                    <a:lnTo>
                      <a:pt x="761" y="37"/>
                    </a:lnTo>
                    <a:lnTo>
                      <a:pt x="748" y="32"/>
                    </a:lnTo>
                    <a:lnTo>
                      <a:pt x="735" y="30"/>
                    </a:lnTo>
                    <a:lnTo>
                      <a:pt x="725" y="27"/>
                    </a:lnTo>
                    <a:lnTo>
                      <a:pt x="716" y="22"/>
                    </a:lnTo>
                    <a:lnTo>
                      <a:pt x="708" y="17"/>
                    </a:lnTo>
                    <a:lnTo>
                      <a:pt x="700" y="13"/>
                    </a:lnTo>
                    <a:lnTo>
                      <a:pt x="693" y="8"/>
                    </a:lnTo>
                    <a:lnTo>
                      <a:pt x="686" y="4"/>
                    </a:lnTo>
                    <a:lnTo>
                      <a:pt x="678" y="1"/>
                    </a:lnTo>
                    <a:lnTo>
                      <a:pt x="672" y="0"/>
                    </a:lnTo>
                    <a:lnTo>
                      <a:pt x="665" y="0"/>
                    </a:lnTo>
                    <a:lnTo>
                      <a:pt x="658" y="0"/>
                    </a:lnTo>
                    <a:lnTo>
                      <a:pt x="651" y="2"/>
                    </a:lnTo>
                    <a:lnTo>
                      <a:pt x="633" y="7"/>
                    </a:lnTo>
                    <a:lnTo>
                      <a:pt x="610" y="13"/>
                    </a:lnTo>
                    <a:lnTo>
                      <a:pt x="583" y="19"/>
                    </a:lnTo>
                    <a:lnTo>
                      <a:pt x="558" y="25"/>
                    </a:lnTo>
                    <a:lnTo>
                      <a:pt x="534" y="34"/>
                    </a:lnTo>
                    <a:lnTo>
                      <a:pt x="512" y="42"/>
                    </a:lnTo>
                    <a:lnTo>
                      <a:pt x="496" y="52"/>
                    </a:lnTo>
                    <a:lnTo>
                      <a:pt x="487" y="62"/>
                    </a:lnTo>
                    <a:lnTo>
                      <a:pt x="483" y="74"/>
                    </a:lnTo>
                    <a:lnTo>
                      <a:pt x="478" y="84"/>
                    </a:lnTo>
                    <a:lnTo>
                      <a:pt x="474" y="93"/>
                    </a:lnTo>
                    <a:lnTo>
                      <a:pt x="468" y="102"/>
                    </a:lnTo>
                    <a:lnTo>
                      <a:pt x="461" y="107"/>
                    </a:lnTo>
                    <a:lnTo>
                      <a:pt x="452" y="110"/>
                    </a:lnTo>
                    <a:lnTo>
                      <a:pt x="440" y="110"/>
                    </a:lnTo>
                    <a:lnTo>
                      <a:pt x="426" y="105"/>
                    </a:lnTo>
                    <a:lnTo>
                      <a:pt x="409" y="100"/>
                    </a:lnTo>
                    <a:lnTo>
                      <a:pt x="391" y="98"/>
                    </a:lnTo>
                    <a:lnTo>
                      <a:pt x="371" y="100"/>
                    </a:lnTo>
                    <a:lnTo>
                      <a:pt x="351" y="105"/>
                    </a:lnTo>
                    <a:lnTo>
                      <a:pt x="334" y="112"/>
                    </a:lnTo>
                    <a:lnTo>
                      <a:pt x="319" y="120"/>
                    </a:lnTo>
                    <a:lnTo>
                      <a:pt x="306" y="130"/>
                    </a:lnTo>
                    <a:lnTo>
                      <a:pt x="300" y="141"/>
                    </a:lnTo>
                    <a:lnTo>
                      <a:pt x="291" y="151"/>
                    </a:lnTo>
                    <a:lnTo>
                      <a:pt x="278" y="161"/>
                    </a:lnTo>
                    <a:lnTo>
                      <a:pt x="260" y="172"/>
                    </a:lnTo>
                    <a:lnTo>
                      <a:pt x="241" y="182"/>
                    </a:lnTo>
                    <a:lnTo>
                      <a:pt x="221" y="194"/>
                    </a:lnTo>
                    <a:lnTo>
                      <a:pt x="204" y="208"/>
                    </a:lnTo>
                    <a:lnTo>
                      <a:pt x="191" y="224"/>
                    </a:lnTo>
                    <a:lnTo>
                      <a:pt x="184" y="242"/>
                    </a:lnTo>
                    <a:lnTo>
                      <a:pt x="180" y="261"/>
                    </a:lnTo>
                    <a:lnTo>
                      <a:pt x="172" y="277"/>
                    </a:lnTo>
                    <a:lnTo>
                      <a:pt x="160" y="289"/>
                    </a:lnTo>
                    <a:lnTo>
                      <a:pt x="146" y="299"/>
                    </a:lnTo>
                    <a:lnTo>
                      <a:pt x="130" y="305"/>
                    </a:lnTo>
                    <a:lnTo>
                      <a:pt x="113" y="311"/>
                    </a:lnTo>
                    <a:lnTo>
                      <a:pt x="94" y="314"/>
                    </a:lnTo>
                    <a:lnTo>
                      <a:pt x="76" y="315"/>
                    </a:lnTo>
                    <a:lnTo>
                      <a:pt x="59" y="316"/>
                    </a:lnTo>
                    <a:lnTo>
                      <a:pt x="44" y="319"/>
                    </a:lnTo>
                    <a:lnTo>
                      <a:pt x="31" y="325"/>
                    </a:lnTo>
                    <a:lnTo>
                      <a:pt x="22" y="332"/>
                    </a:lnTo>
                    <a:lnTo>
                      <a:pt x="16" y="342"/>
                    </a:lnTo>
                    <a:lnTo>
                      <a:pt x="13" y="355"/>
                    </a:lnTo>
                    <a:lnTo>
                      <a:pt x="11" y="369"/>
                    </a:lnTo>
                    <a:lnTo>
                      <a:pt x="15" y="386"/>
                    </a:lnTo>
                    <a:lnTo>
                      <a:pt x="17" y="402"/>
                    </a:lnTo>
                    <a:lnTo>
                      <a:pt x="16" y="415"/>
                    </a:lnTo>
                    <a:lnTo>
                      <a:pt x="13" y="425"/>
                    </a:lnTo>
                    <a:lnTo>
                      <a:pt x="9" y="434"/>
                    </a:lnTo>
                    <a:lnTo>
                      <a:pt x="4" y="444"/>
                    </a:lnTo>
                    <a:lnTo>
                      <a:pt x="1" y="454"/>
                    </a:lnTo>
                    <a:lnTo>
                      <a:pt x="0" y="466"/>
                    </a:lnTo>
                    <a:lnTo>
                      <a:pt x="2" y="482"/>
                    </a:lnTo>
                    <a:lnTo>
                      <a:pt x="7" y="499"/>
                    </a:lnTo>
                    <a:lnTo>
                      <a:pt x="13" y="515"/>
                    </a:lnTo>
                    <a:lnTo>
                      <a:pt x="18" y="530"/>
                    </a:lnTo>
                    <a:lnTo>
                      <a:pt x="25" y="543"/>
                    </a:lnTo>
                    <a:lnTo>
                      <a:pt x="34" y="553"/>
                    </a:lnTo>
                    <a:lnTo>
                      <a:pt x="45" y="562"/>
                    </a:lnTo>
                    <a:lnTo>
                      <a:pt x="59" y="568"/>
                    </a:lnTo>
                    <a:lnTo>
                      <a:pt x="76" y="572"/>
                    </a:lnTo>
                    <a:lnTo>
                      <a:pt x="94" y="575"/>
                    </a:lnTo>
                    <a:lnTo>
                      <a:pt x="113" y="579"/>
                    </a:lnTo>
                    <a:lnTo>
                      <a:pt x="130" y="584"/>
                    </a:lnTo>
                    <a:lnTo>
                      <a:pt x="145" y="593"/>
                    </a:lnTo>
                    <a:lnTo>
                      <a:pt x="159" y="605"/>
                    </a:lnTo>
                    <a:lnTo>
                      <a:pt x="169" y="621"/>
                    </a:lnTo>
                    <a:lnTo>
                      <a:pt x="176" y="642"/>
                    </a:lnTo>
                    <a:lnTo>
                      <a:pt x="179" y="668"/>
                    </a:lnTo>
                    <a:lnTo>
                      <a:pt x="181" y="695"/>
                    </a:lnTo>
                    <a:lnTo>
                      <a:pt x="185" y="718"/>
                    </a:lnTo>
                    <a:lnTo>
                      <a:pt x="191" y="740"/>
                    </a:lnTo>
                    <a:lnTo>
                      <a:pt x="198" y="762"/>
                    </a:lnTo>
                    <a:lnTo>
                      <a:pt x="203" y="785"/>
                    </a:lnTo>
                    <a:lnTo>
                      <a:pt x="206" y="810"/>
                    </a:lnTo>
                    <a:lnTo>
                      <a:pt x="207" y="841"/>
                    </a:lnTo>
                    <a:lnTo>
                      <a:pt x="203" y="878"/>
                    </a:lnTo>
                    <a:lnTo>
                      <a:pt x="196" y="915"/>
                    </a:lnTo>
                    <a:lnTo>
                      <a:pt x="190" y="945"/>
                    </a:lnTo>
                    <a:lnTo>
                      <a:pt x="184" y="968"/>
                    </a:lnTo>
                    <a:lnTo>
                      <a:pt x="181" y="986"/>
                    </a:lnTo>
                    <a:lnTo>
                      <a:pt x="180" y="999"/>
                    </a:lnTo>
                    <a:lnTo>
                      <a:pt x="180" y="1009"/>
                    </a:lnTo>
                    <a:lnTo>
                      <a:pt x="184" y="1016"/>
                    </a:lnTo>
                    <a:lnTo>
                      <a:pt x="191" y="1022"/>
                    </a:lnTo>
                    <a:lnTo>
                      <a:pt x="200" y="1028"/>
                    </a:lnTo>
                    <a:lnTo>
                      <a:pt x="210" y="1034"/>
                    </a:lnTo>
                    <a:lnTo>
                      <a:pt x="218" y="1042"/>
                    </a:lnTo>
                    <a:lnTo>
                      <a:pt x="225" y="1050"/>
                    </a:lnTo>
                    <a:lnTo>
                      <a:pt x="227" y="1057"/>
                    </a:lnTo>
                    <a:lnTo>
                      <a:pt x="225" y="1062"/>
                    </a:lnTo>
                    <a:lnTo>
                      <a:pt x="217" y="1067"/>
                    </a:lnTo>
                    <a:lnTo>
                      <a:pt x="203" y="1068"/>
                    </a:lnTo>
                    <a:lnTo>
                      <a:pt x="189" y="1070"/>
                    </a:lnTo>
                    <a:lnTo>
                      <a:pt x="183" y="1075"/>
                    </a:lnTo>
                    <a:lnTo>
                      <a:pt x="183" y="1082"/>
                    </a:lnTo>
                    <a:lnTo>
                      <a:pt x="188" y="1089"/>
                    </a:lnTo>
                    <a:lnTo>
                      <a:pt x="194" y="1097"/>
                    </a:lnTo>
                    <a:lnTo>
                      <a:pt x="200" y="1104"/>
                    </a:lnTo>
                    <a:lnTo>
                      <a:pt x="206" y="1108"/>
                    </a:lnTo>
                    <a:lnTo>
                      <a:pt x="208" y="1111"/>
                    </a:lnTo>
                    <a:lnTo>
                      <a:pt x="206" y="1111"/>
                    </a:lnTo>
                    <a:lnTo>
                      <a:pt x="200" y="1110"/>
                    </a:lnTo>
                    <a:lnTo>
                      <a:pt x="191" y="1108"/>
                    </a:lnTo>
                    <a:lnTo>
                      <a:pt x="182" y="1108"/>
                    </a:lnTo>
                    <a:lnTo>
                      <a:pt x="172" y="1111"/>
                    </a:lnTo>
                    <a:lnTo>
                      <a:pt x="162" y="1115"/>
                    </a:lnTo>
                    <a:lnTo>
                      <a:pt x="157" y="1123"/>
                    </a:lnTo>
                    <a:lnTo>
                      <a:pt x="154" y="1135"/>
                    </a:lnTo>
                    <a:lnTo>
                      <a:pt x="157" y="1149"/>
                    </a:lnTo>
                    <a:lnTo>
                      <a:pt x="164" y="1163"/>
                    </a:lnTo>
                    <a:lnTo>
                      <a:pt x="173" y="1176"/>
                    </a:lnTo>
                    <a:lnTo>
                      <a:pt x="184" y="1187"/>
                    </a:lnTo>
                    <a:lnTo>
                      <a:pt x="196" y="1196"/>
                    </a:lnTo>
                    <a:lnTo>
                      <a:pt x="207" y="1201"/>
                    </a:lnTo>
                    <a:lnTo>
                      <a:pt x="219" y="1201"/>
                    </a:lnTo>
                    <a:lnTo>
                      <a:pt x="227" y="1195"/>
                    </a:lnTo>
                    <a:lnTo>
                      <a:pt x="234" y="1186"/>
                    </a:lnTo>
                    <a:lnTo>
                      <a:pt x="238" y="1178"/>
                    </a:lnTo>
                    <a:lnTo>
                      <a:pt x="244" y="1171"/>
                    </a:lnTo>
                    <a:lnTo>
                      <a:pt x="249" y="1165"/>
                    </a:lnTo>
                    <a:lnTo>
                      <a:pt x="252" y="1161"/>
                    </a:lnTo>
                    <a:lnTo>
                      <a:pt x="258" y="1158"/>
                    </a:lnTo>
                    <a:lnTo>
                      <a:pt x="263" y="1158"/>
                    </a:lnTo>
                    <a:lnTo>
                      <a:pt x="270" y="1159"/>
                    </a:lnTo>
                    <a:lnTo>
                      <a:pt x="278" y="1174"/>
                    </a:lnTo>
                    <a:lnTo>
                      <a:pt x="275" y="1202"/>
                    </a:lnTo>
                    <a:lnTo>
                      <a:pt x="267" y="1233"/>
                    </a:lnTo>
                    <a:lnTo>
                      <a:pt x="258" y="1255"/>
                    </a:lnTo>
                    <a:lnTo>
                      <a:pt x="252" y="1261"/>
                    </a:lnTo>
                    <a:lnTo>
                      <a:pt x="244" y="1265"/>
                    </a:lnTo>
                    <a:lnTo>
                      <a:pt x="234" y="1270"/>
                    </a:lnTo>
                    <a:lnTo>
                      <a:pt x="223" y="1273"/>
                    </a:lnTo>
                    <a:lnTo>
                      <a:pt x="212" y="1279"/>
                    </a:lnTo>
                    <a:lnTo>
                      <a:pt x="202" y="1285"/>
                    </a:lnTo>
                    <a:lnTo>
                      <a:pt x="192" y="1292"/>
                    </a:lnTo>
                    <a:lnTo>
                      <a:pt x="184" y="1302"/>
                    </a:lnTo>
                    <a:lnTo>
                      <a:pt x="177" y="1318"/>
                    </a:lnTo>
                    <a:lnTo>
                      <a:pt x="169" y="1340"/>
                    </a:lnTo>
                    <a:lnTo>
                      <a:pt x="161" y="1369"/>
                    </a:lnTo>
                    <a:lnTo>
                      <a:pt x="154" y="1399"/>
                    </a:lnTo>
                    <a:lnTo>
                      <a:pt x="149" y="1430"/>
                    </a:lnTo>
                    <a:lnTo>
                      <a:pt x="144" y="1459"/>
                    </a:lnTo>
                    <a:lnTo>
                      <a:pt x="142" y="1483"/>
                    </a:lnTo>
                    <a:lnTo>
                      <a:pt x="143" y="1500"/>
                    </a:lnTo>
                    <a:lnTo>
                      <a:pt x="146" y="1514"/>
                    </a:lnTo>
                    <a:lnTo>
                      <a:pt x="153" y="1530"/>
                    </a:lnTo>
                    <a:lnTo>
                      <a:pt x="160" y="1547"/>
                    </a:lnTo>
                    <a:lnTo>
                      <a:pt x="168" y="1566"/>
                    </a:lnTo>
                    <a:lnTo>
                      <a:pt x="174" y="1585"/>
                    </a:lnTo>
                    <a:lnTo>
                      <a:pt x="180" y="1606"/>
                    </a:lnTo>
                    <a:lnTo>
                      <a:pt x="181" y="1628"/>
                    </a:lnTo>
                    <a:lnTo>
                      <a:pt x="179" y="1650"/>
                    </a:lnTo>
                    <a:lnTo>
                      <a:pt x="176" y="1672"/>
                    </a:lnTo>
                    <a:lnTo>
                      <a:pt x="179" y="1694"/>
                    </a:lnTo>
                    <a:lnTo>
                      <a:pt x="184" y="1714"/>
                    </a:lnTo>
                    <a:lnTo>
                      <a:pt x="191" y="1735"/>
                    </a:lnTo>
                    <a:lnTo>
                      <a:pt x="200" y="1754"/>
                    </a:lnTo>
                    <a:lnTo>
                      <a:pt x="210" y="1772"/>
                    </a:lnTo>
                    <a:lnTo>
                      <a:pt x="219" y="1791"/>
                    </a:lnTo>
                    <a:lnTo>
                      <a:pt x="227" y="1807"/>
                    </a:lnTo>
                    <a:lnTo>
                      <a:pt x="235" y="1825"/>
                    </a:lnTo>
                    <a:lnTo>
                      <a:pt x="245" y="1847"/>
                    </a:lnTo>
                    <a:lnTo>
                      <a:pt x="257" y="1872"/>
                    </a:lnTo>
                    <a:lnTo>
                      <a:pt x="270" y="1897"/>
                    </a:lnTo>
                    <a:lnTo>
                      <a:pt x="283" y="1918"/>
                    </a:lnTo>
                    <a:lnTo>
                      <a:pt x="300" y="1937"/>
                    </a:lnTo>
                    <a:lnTo>
                      <a:pt x="315" y="1948"/>
                    </a:lnTo>
                    <a:lnTo>
                      <a:pt x="331" y="1951"/>
                    </a:lnTo>
                    <a:lnTo>
                      <a:pt x="346" y="1950"/>
                    </a:lnTo>
                    <a:lnTo>
                      <a:pt x="358" y="1953"/>
                    </a:lnTo>
                    <a:lnTo>
                      <a:pt x="370" y="1959"/>
                    </a:lnTo>
                    <a:lnTo>
                      <a:pt x="379" y="1967"/>
                    </a:lnTo>
                    <a:lnTo>
                      <a:pt x="386" y="1977"/>
                    </a:lnTo>
                    <a:lnTo>
                      <a:pt x="392" y="1988"/>
                    </a:lnTo>
                    <a:lnTo>
                      <a:pt x="395" y="1999"/>
                    </a:lnTo>
                    <a:lnTo>
                      <a:pt x="396" y="2011"/>
                    </a:lnTo>
                    <a:lnTo>
                      <a:pt x="398" y="2016"/>
                    </a:lnTo>
                    <a:lnTo>
                      <a:pt x="401" y="2022"/>
                    </a:lnTo>
                    <a:lnTo>
                      <a:pt x="406" y="2028"/>
                    </a:lnTo>
                    <a:lnTo>
                      <a:pt x="413" y="2032"/>
                    </a:lnTo>
                    <a:lnTo>
                      <a:pt x="421" y="2037"/>
                    </a:lnTo>
                    <a:lnTo>
                      <a:pt x="430" y="2042"/>
                    </a:lnTo>
                    <a:lnTo>
                      <a:pt x="439" y="2044"/>
                    </a:lnTo>
                    <a:lnTo>
                      <a:pt x="449" y="2046"/>
                    </a:lnTo>
                    <a:lnTo>
                      <a:pt x="460" y="2047"/>
                    </a:lnTo>
                    <a:lnTo>
                      <a:pt x="470" y="2046"/>
                    </a:lnTo>
                    <a:lnTo>
                      <a:pt x="479" y="2044"/>
                    </a:lnTo>
                    <a:lnTo>
                      <a:pt x="489" y="2039"/>
                    </a:lnTo>
                    <a:lnTo>
                      <a:pt x="497" y="2034"/>
                    </a:lnTo>
                    <a:lnTo>
                      <a:pt x="504" y="2024"/>
                    </a:lnTo>
                    <a:lnTo>
                      <a:pt x="508" y="2013"/>
                    </a:lnTo>
                    <a:lnTo>
                      <a:pt x="512" y="1998"/>
                    </a:lnTo>
                    <a:lnTo>
                      <a:pt x="515" y="1969"/>
                    </a:lnTo>
                    <a:lnTo>
                      <a:pt x="519" y="1947"/>
                    </a:lnTo>
                    <a:lnTo>
                      <a:pt x="522" y="1930"/>
                    </a:lnTo>
                    <a:lnTo>
                      <a:pt x="524" y="1916"/>
                    </a:lnTo>
                    <a:lnTo>
                      <a:pt x="529" y="1906"/>
                    </a:lnTo>
                    <a:lnTo>
                      <a:pt x="534" y="1898"/>
                    </a:lnTo>
                    <a:lnTo>
                      <a:pt x="539" y="1891"/>
                    </a:lnTo>
                    <a:lnTo>
                      <a:pt x="547" y="1884"/>
                    </a:lnTo>
                    <a:lnTo>
                      <a:pt x="557" y="1865"/>
                    </a:lnTo>
                    <a:lnTo>
                      <a:pt x="555" y="1840"/>
                    </a:lnTo>
                    <a:lnTo>
                      <a:pt x="551" y="1816"/>
                    </a:lnTo>
                    <a:lnTo>
                      <a:pt x="554" y="1800"/>
                    </a:lnTo>
                    <a:lnTo>
                      <a:pt x="561" y="1792"/>
                    </a:lnTo>
                    <a:lnTo>
                      <a:pt x="570" y="1779"/>
                    </a:lnTo>
                    <a:lnTo>
                      <a:pt x="582" y="1762"/>
                    </a:lnTo>
                    <a:lnTo>
                      <a:pt x="595" y="1741"/>
                    </a:lnTo>
                    <a:lnTo>
                      <a:pt x="605" y="1718"/>
                    </a:lnTo>
                    <a:lnTo>
                      <a:pt x="614" y="1695"/>
                    </a:lnTo>
                    <a:lnTo>
                      <a:pt x="620" y="1672"/>
                    </a:lnTo>
                    <a:lnTo>
                      <a:pt x="621" y="1650"/>
                    </a:lnTo>
                    <a:lnTo>
                      <a:pt x="622" y="1629"/>
                    </a:lnTo>
                    <a:lnTo>
                      <a:pt x="630" y="1607"/>
                    </a:lnTo>
                    <a:lnTo>
                      <a:pt x="642" y="1587"/>
                    </a:lnTo>
                    <a:lnTo>
                      <a:pt x="658" y="1567"/>
                    </a:lnTo>
                    <a:lnTo>
                      <a:pt x="675" y="1550"/>
                    </a:lnTo>
                    <a:lnTo>
                      <a:pt x="692" y="1536"/>
                    </a:lnTo>
                    <a:lnTo>
                      <a:pt x="707" y="1528"/>
                    </a:lnTo>
                    <a:lnTo>
                      <a:pt x="718" y="1524"/>
                    </a:lnTo>
                    <a:lnTo>
                      <a:pt x="728" y="1523"/>
                    </a:lnTo>
                    <a:lnTo>
                      <a:pt x="743" y="1519"/>
                    </a:lnTo>
                    <a:lnTo>
                      <a:pt x="760" y="1511"/>
                    </a:lnTo>
                    <a:lnTo>
                      <a:pt x="777" y="1498"/>
                    </a:lnTo>
                    <a:lnTo>
                      <a:pt x="795" y="1482"/>
                    </a:lnTo>
                    <a:lnTo>
                      <a:pt x="814" y="1461"/>
                    </a:lnTo>
                    <a:lnTo>
                      <a:pt x="831" y="1436"/>
                    </a:lnTo>
                    <a:lnTo>
                      <a:pt x="846" y="1405"/>
                    </a:lnTo>
                    <a:lnTo>
                      <a:pt x="858" y="1375"/>
                    </a:lnTo>
                    <a:lnTo>
                      <a:pt x="867" y="1354"/>
                    </a:lnTo>
                    <a:lnTo>
                      <a:pt x="875" y="1338"/>
                    </a:lnTo>
                    <a:lnTo>
                      <a:pt x="881" y="1327"/>
                    </a:lnTo>
                    <a:lnTo>
                      <a:pt x="888" y="1320"/>
                    </a:lnTo>
                    <a:lnTo>
                      <a:pt x="893" y="1316"/>
                    </a:lnTo>
                    <a:lnTo>
                      <a:pt x="901" y="1312"/>
                    </a:lnTo>
                    <a:lnTo>
                      <a:pt x="912" y="1309"/>
                    </a:lnTo>
                    <a:lnTo>
                      <a:pt x="919" y="1305"/>
                    </a:lnTo>
                    <a:lnTo>
                      <a:pt x="929" y="1299"/>
                    </a:lnTo>
                    <a:lnTo>
                      <a:pt x="943" y="1289"/>
                    </a:lnTo>
                    <a:lnTo>
                      <a:pt x="958" y="1279"/>
                    </a:lnTo>
                    <a:lnTo>
                      <a:pt x="974" y="1265"/>
                    </a:lnTo>
                    <a:lnTo>
                      <a:pt x="991" y="1251"/>
                    </a:lnTo>
                    <a:lnTo>
                      <a:pt x="1009" y="1236"/>
                    </a:lnTo>
                    <a:lnTo>
                      <a:pt x="1027" y="1220"/>
                    </a:lnTo>
                    <a:lnTo>
                      <a:pt x="1045" y="1204"/>
                    </a:lnTo>
                    <a:lnTo>
                      <a:pt x="1062" y="1188"/>
                    </a:lnTo>
                    <a:lnTo>
                      <a:pt x="1078" y="1173"/>
                    </a:lnTo>
                    <a:lnTo>
                      <a:pt x="1092" y="1158"/>
                    </a:lnTo>
                    <a:lnTo>
                      <a:pt x="1103" y="1143"/>
                    </a:lnTo>
                    <a:lnTo>
                      <a:pt x="1111" y="1130"/>
                    </a:lnTo>
                    <a:lnTo>
                      <a:pt x="1117" y="1120"/>
                    </a:lnTo>
                    <a:lnTo>
                      <a:pt x="1119" y="1111"/>
                    </a:lnTo>
                    <a:lnTo>
                      <a:pt x="1116" y="1097"/>
                    </a:lnTo>
                    <a:lnTo>
                      <a:pt x="1104" y="1087"/>
                    </a:lnTo>
                    <a:lnTo>
                      <a:pt x="1088" y="1080"/>
                    </a:lnTo>
                    <a:lnTo>
                      <a:pt x="1070" y="1077"/>
                    </a:lnTo>
                    <a:lnTo>
                      <a:pt x="1048" y="1077"/>
                    </a:lnTo>
                    <a:lnTo>
                      <a:pt x="1027" y="1082"/>
                    </a:lnTo>
                    <a:lnTo>
                      <a:pt x="1007" y="1088"/>
                    </a:lnTo>
                    <a:lnTo>
                      <a:pt x="991" y="1098"/>
                    </a:lnTo>
                    <a:lnTo>
                      <a:pt x="983" y="1105"/>
                    </a:lnTo>
                    <a:lnTo>
                      <a:pt x="983" y="1102"/>
                    </a:lnTo>
                    <a:lnTo>
                      <a:pt x="988" y="1093"/>
                    </a:lnTo>
                    <a:lnTo>
                      <a:pt x="995" y="1081"/>
                    </a:lnTo>
                    <a:lnTo>
                      <a:pt x="999" y="1066"/>
                    </a:lnTo>
                    <a:lnTo>
                      <a:pt x="998" y="1053"/>
                    </a:lnTo>
                    <a:lnTo>
                      <a:pt x="989" y="1043"/>
                    </a:lnTo>
                    <a:lnTo>
                      <a:pt x="967" y="1039"/>
                    </a:lnTo>
                    <a:lnTo>
                      <a:pt x="958" y="1038"/>
                    </a:lnTo>
                    <a:lnTo>
                      <a:pt x="961" y="1034"/>
                    </a:lnTo>
                    <a:lnTo>
                      <a:pt x="975" y="1028"/>
                    </a:lnTo>
                    <a:lnTo>
                      <a:pt x="994" y="1022"/>
                    </a:lnTo>
                    <a:lnTo>
                      <a:pt x="1015" y="1019"/>
                    </a:lnTo>
                    <a:lnTo>
                      <a:pt x="1035" y="1017"/>
                    </a:lnTo>
                    <a:lnTo>
                      <a:pt x="1051" y="1020"/>
                    </a:lnTo>
                    <a:lnTo>
                      <a:pt x="1058" y="1028"/>
                    </a:lnTo>
                    <a:lnTo>
                      <a:pt x="1063" y="1037"/>
                    </a:lnTo>
                    <a:lnTo>
                      <a:pt x="1071" y="1043"/>
                    </a:lnTo>
                    <a:lnTo>
                      <a:pt x="1082" y="1045"/>
                    </a:lnTo>
                    <a:lnTo>
                      <a:pt x="1094" y="1043"/>
                    </a:lnTo>
                    <a:lnTo>
                      <a:pt x="1105" y="1038"/>
                    </a:lnTo>
                    <a:lnTo>
                      <a:pt x="1116" y="1030"/>
                    </a:lnTo>
                    <a:lnTo>
                      <a:pt x="1123" y="1019"/>
                    </a:lnTo>
                    <a:lnTo>
                      <a:pt x="1125" y="1004"/>
                    </a:lnTo>
                    <a:lnTo>
                      <a:pt x="1124" y="989"/>
                    </a:lnTo>
                    <a:lnTo>
                      <a:pt x="1120" y="976"/>
                    </a:lnTo>
                    <a:lnTo>
                      <a:pt x="1115" y="966"/>
                    </a:lnTo>
                    <a:lnTo>
                      <a:pt x="1107" y="955"/>
                    </a:lnTo>
                    <a:lnTo>
                      <a:pt x="1096" y="946"/>
                    </a:lnTo>
                    <a:lnTo>
                      <a:pt x="1085" y="937"/>
                    </a:lnTo>
                    <a:lnTo>
                      <a:pt x="1070" y="929"/>
                    </a:lnTo>
                    <a:lnTo>
                      <a:pt x="1052" y="920"/>
                    </a:lnTo>
                    <a:lnTo>
                      <a:pt x="1036" y="913"/>
                    </a:lnTo>
                    <a:lnTo>
                      <a:pt x="1022" y="909"/>
                    </a:lnTo>
                    <a:lnTo>
                      <a:pt x="1013" y="908"/>
                    </a:lnTo>
                    <a:lnTo>
                      <a:pt x="1007" y="908"/>
                    </a:lnTo>
                    <a:lnTo>
                      <a:pt x="1003" y="908"/>
                    </a:lnTo>
                    <a:lnTo>
                      <a:pt x="1002" y="907"/>
                    </a:lnTo>
                    <a:lnTo>
                      <a:pt x="1002" y="903"/>
                    </a:lnTo>
                    <a:lnTo>
                      <a:pt x="1003" y="896"/>
                    </a:lnTo>
                    <a:lnTo>
                      <a:pt x="1009" y="891"/>
                    </a:lnTo>
                    <a:lnTo>
                      <a:pt x="1018" y="891"/>
                    </a:lnTo>
                    <a:lnTo>
                      <a:pt x="1029" y="893"/>
                    </a:lnTo>
                    <a:lnTo>
                      <a:pt x="1042" y="896"/>
                    </a:lnTo>
                    <a:lnTo>
                      <a:pt x="1051" y="899"/>
                    </a:lnTo>
                    <a:lnTo>
                      <a:pt x="1058" y="898"/>
                    </a:lnTo>
                    <a:lnTo>
                      <a:pt x="1059" y="892"/>
                    </a:lnTo>
                    <a:lnTo>
                      <a:pt x="1052" y="878"/>
                    </a:lnTo>
                    <a:lnTo>
                      <a:pt x="1041" y="862"/>
                    </a:lnTo>
                    <a:lnTo>
                      <a:pt x="1030" y="848"/>
                    </a:lnTo>
                    <a:lnTo>
                      <a:pt x="1021" y="838"/>
                    </a:lnTo>
                    <a:lnTo>
                      <a:pt x="1014" y="830"/>
                    </a:lnTo>
                    <a:lnTo>
                      <a:pt x="1010" y="823"/>
                    </a:lnTo>
                    <a:lnTo>
                      <a:pt x="1009" y="818"/>
                    </a:lnTo>
                    <a:lnTo>
                      <a:pt x="1013" y="815"/>
                    </a:lnTo>
                    <a:lnTo>
                      <a:pt x="1021" y="812"/>
                    </a:lnTo>
                    <a:lnTo>
                      <a:pt x="1033" y="808"/>
                    </a:lnTo>
                    <a:lnTo>
                      <a:pt x="1043" y="801"/>
                    </a:lnTo>
                    <a:lnTo>
                      <a:pt x="1051" y="790"/>
                    </a:lnTo>
                    <a:lnTo>
                      <a:pt x="1059" y="780"/>
                    </a:lnTo>
                    <a:lnTo>
                      <a:pt x="1064" y="767"/>
                    </a:lnTo>
                    <a:lnTo>
                      <a:pt x="1067" y="756"/>
                    </a:lnTo>
                    <a:lnTo>
                      <a:pt x="1067" y="744"/>
                    </a:lnTo>
                    <a:lnTo>
                      <a:pt x="1064" y="734"/>
                    </a:lnTo>
                    <a:lnTo>
                      <a:pt x="1062" y="725"/>
                    </a:lnTo>
                    <a:lnTo>
                      <a:pt x="1063" y="716"/>
                    </a:lnTo>
                    <a:lnTo>
                      <a:pt x="1066" y="706"/>
                    </a:lnTo>
                    <a:lnTo>
                      <a:pt x="1071" y="698"/>
                    </a:lnTo>
                    <a:lnTo>
                      <a:pt x="1074" y="689"/>
                    </a:lnTo>
                    <a:lnTo>
                      <a:pt x="1075" y="680"/>
                    </a:lnTo>
                    <a:lnTo>
                      <a:pt x="1072" y="672"/>
                    </a:lnTo>
                    <a:lnTo>
                      <a:pt x="1064" y="663"/>
                    </a:lnTo>
                    <a:lnTo>
                      <a:pt x="1056" y="655"/>
                    </a:lnTo>
                    <a:lnTo>
                      <a:pt x="1051" y="646"/>
                    </a:lnTo>
                    <a:lnTo>
                      <a:pt x="1051" y="640"/>
                    </a:lnTo>
                    <a:lnTo>
                      <a:pt x="1052" y="632"/>
                    </a:lnTo>
                    <a:lnTo>
                      <a:pt x="1054" y="625"/>
                    </a:lnTo>
                    <a:lnTo>
                      <a:pt x="1055" y="618"/>
                    </a:lnTo>
                    <a:lnTo>
                      <a:pt x="1052" y="610"/>
                    </a:lnTo>
                    <a:lnTo>
                      <a:pt x="1045" y="602"/>
                    </a:lnTo>
                    <a:lnTo>
                      <a:pt x="1034" y="592"/>
                    </a:lnTo>
                    <a:lnTo>
                      <a:pt x="1020" y="582"/>
                    </a:lnTo>
                    <a:lnTo>
                      <a:pt x="1005" y="570"/>
                    </a:lnTo>
                    <a:lnTo>
                      <a:pt x="990" y="559"/>
                    </a:lnTo>
                    <a:lnTo>
                      <a:pt x="980" y="547"/>
                    </a:lnTo>
                    <a:lnTo>
                      <a:pt x="974" y="535"/>
                    </a:lnTo>
                    <a:lnTo>
                      <a:pt x="975" y="523"/>
                    </a:lnTo>
                    <a:lnTo>
                      <a:pt x="986" y="512"/>
                    </a:lnTo>
                    <a:lnTo>
                      <a:pt x="998" y="501"/>
                    </a:lnTo>
                    <a:lnTo>
                      <a:pt x="1006" y="491"/>
                    </a:lnTo>
                    <a:lnTo>
                      <a:pt x="1010" y="482"/>
                    </a:lnTo>
                    <a:lnTo>
                      <a:pt x="1010" y="474"/>
                    </a:lnTo>
                    <a:lnTo>
                      <a:pt x="1006" y="468"/>
                    </a:lnTo>
                    <a:lnTo>
                      <a:pt x="999" y="463"/>
                    </a:lnTo>
                    <a:lnTo>
                      <a:pt x="990" y="460"/>
                    </a:lnTo>
                    <a:lnTo>
                      <a:pt x="979" y="459"/>
                    </a:lnTo>
                    <a:lnTo>
                      <a:pt x="969" y="456"/>
                    </a:lnTo>
                    <a:lnTo>
                      <a:pt x="964" y="452"/>
                    </a:lnTo>
                    <a:lnTo>
                      <a:pt x="960" y="444"/>
                    </a:lnTo>
                    <a:lnTo>
                      <a:pt x="958" y="436"/>
                    </a:lnTo>
                    <a:lnTo>
                      <a:pt x="956" y="428"/>
                    </a:lnTo>
                    <a:lnTo>
                      <a:pt x="952" y="421"/>
                    </a:lnTo>
                    <a:lnTo>
                      <a:pt x="946" y="416"/>
                    </a:lnTo>
                    <a:lnTo>
                      <a:pt x="937" y="416"/>
                    </a:lnTo>
                    <a:lnTo>
                      <a:pt x="920" y="405"/>
                    </a:lnTo>
                    <a:lnTo>
                      <a:pt x="913" y="371"/>
                    </a:lnTo>
                    <a:lnTo>
                      <a:pt x="912" y="328"/>
                    </a:lnTo>
                    <a:lnTo>
                      <a:pt x="912" y="290"/>
                    </a:lnTo>
                    <a:lnTo>
                      <a:pt x="914" y="263"/>
                    </a:lnTo>
                    <a:lnTo>
                      <a:pt x="920" y="240"/>
                    </a:lnTo>
                    <a:lnTo>
                      <a:pt x="922" y="219"/>
                    </a:lnTo>
                    <a:lnTo>
                      <a:pt x="919" y="195"/>
                    </a:lnTo>
                    <a:lnTo>
                      <a:pt x="917" y="173"/>
                    </a:lnTo>
                    <a:lnTo>
                      <a:pt x="924" y="146"/>
                    </a:lnTo>
                    <a:lnTo>
                      <a:pt x="934" y="120"/>
                    </a:lnTo>
                    <a:lnTo>
                      <a:pt x="939" y="95"/>
                    </a:lnTo>
                    <a:lnTo>
                      <a:pt x="939" y="84"/>
                    </a:lnTo>
                    <a:lnTo>
                      <a:pt x="937" y="75"/>
                    </a:lnTo>
                    <a:lnTo>
                      <a:pt x="932" y="68"/>
                    </a:lnTo>
                    <a:lnTo>
                      <a:pt x="924" y="62"/>
                    </a:lnTo>
                    <a:lnTo>
                      <a:pt x="917" y="60"/>
                    </a:lnTo>
                    <a:lnTo>
                      <a:pt x="911" y="59"/>
                    </a:lnTo>
                    <a:lnTo>
                      <a:pt x="904" y="59"/>
                    </a:lnTo>
                    <a:lnTo>
                      <a:pt x="898" y="59"/>
                    </a:lnTo>
                    <a:lnTo>
                      <a:pt x="889" y="62"/>
                    </a:lnTo>
                    <a:lnTo>
                      <a:pt x="879" y="68"/>
                    </a:lnTo>
                    <a:lnTo>
                      <a:pt x="871" y="76"/>
                    </a:lnTo>
                    <a:lnTo>
                      <a:pt x="863" y="84"/>
                    </a:lnTo>
                    <a:lnTo>
                      <a:pt x="856" y="93"/>
                    </a:lnTo>
                    <a:lnTo>
                      <a:pt x="851" y="104"/>
                    </a:lnTo>
                    <a:lnTo>
                      <a:pt x="845" y="113"/>
                    </a:lnTo>
                    <a:lnTo>
                      <a:pt x="839" y="122"/>
                    </a:lnTo>
                    <a:lnTo>
                      <a:pt x="832" y="133"/>
                    </a:lnTo>
                    <a:lnTo>
                      <a:pt x="826" y="140"/>
                    </a:lnTo>
                    <a:lnTo>
                      <a:pt x="821" y="143"/>
                    </a:lnTo>
                    <a:lnTo>
                      <a:pt x="816" y="144"/>
                    </a:lnTo>
                    <a:lnTo>
                      <a:pt x="813" y="143"/>
                    </a:lnTo>
                    <a:lnTo>
                      <a:pt x="809" y="140"/>
                    </a:lnTo>
                    <a:lnTo>
                      <a:pt x="806" y="133"/>
                    </a:lnTo>
                    <a:lnTo>
                      <a:pt x="803" y="122"/>
                    </a:lnTo>
                    <a:lnTo>
                      <a:pt x="800" y="114"/>
                    </a:lnTo>
                    <a:lnTo>
                      <a:pt x="795" y="110"/>
                    </a:lnTo>
                    <a:lnTo>
                      <a:pt x="790" y="111"/>
                    </a:lnTo>
                    <a:lnTo>
                      <a:pt x="783" y="114"/>
                    </a:lnTo>
                    <a:lnTo>
                      <a:pt x="776" y="120"/>
                    </a:lnTo>
                    <a:lnTo>
                      <a:pt x="769" y="128"/>
                    </a:lnTo>
                    <a:lnTo>
                      <a:pt x="761" y="137"/>
                    </a:lnTo>
                    <a:lnTo>
                      <a:pt x="754" y="146"/>
                    </a:lnTo>
                    <a:lnTo>
                      <a:pt x="750" y="151"/>
                    </a:lnTo>
                    <a:lnTo>
                      <a:pt x="750" y="149"/>
                    </a:lnTo>
                    <a:lnTo>
                      <a:pt x="753" y="142"/>
                    </a:lnTo>
                    <a:lnTo>
                      <a:pt x="755" y="133"/>
                    </a:lnTo>
                    <a:lnTo>
                      <a:pt x="754" y="121"/>
                    </a:lnTo>
                    <a:lnTo>
                      <a:pt x="749" y="112"/>
                    </a:lnTo>
                    <a:lnTo>
                      <a:pt x="738" y="106"/>
                    </a:lnTo>
                    <a:lnTo>
                      <a:pt x="718" y="10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" name="Freeform 426"/>
              <p:cNvSpPr>
                <a:spLocks/>
              </p:cNvSpPr>
              <p:nvPr/>
            </p:nvSpPr>
            <p:spPr bwMode="auto">
              <a:xfrm>
                <a:off x="1751013" y="2073275"/>
                <a:ext cx="41275" cy="36513"/>
              </a:xfrm>
              <a:custGeom>
                <a:avLst/>
                <a:gdLst>
                  <a:gd name="T0" fmla="*/ 2147483647 w 40"/>
                  <a:gd name="T1" fmla="*/ 2147483647 h 36"/>
                  <a:gd name="T2" fmla="*/ 2147483647 w 40"/>
                  <a:gd name="T3" fmla="*/ 2147483647 h 36"/>
                  <a:gd name="T4" fmla="*/ 2147483647 w 40"/>
                  <a:gd name="T5" fmla="*/ 2147483647 h 36"/>
                  <a:gd name="T6" fmla="*/ 2147483647 w 40"/>
                  <a:gd name="T7" fmla="*/ 2147483647 h 36"/>
                  <a:gd name="T8" fmla="*/ 2147483647 w 40"/>
                  <a:gd name="T9" fmla="*/ 2147483647 h 36"/>
                  <a:gd name="T10" fmla="*/ 2147483647 w 40"/>
                  <a:gd name="T11" fmla="*/ 2147483647 h 36"/>
                  <a:gd name="T12" fmla="*/ 2147483647 w 40"/>
                  <a:gd name="T13" fmla="*/ 2147483647 h 36"/>
                  <a:gd name="T14" fmla="*/ 2147483647 w 40"/>
                  <a:gd name="T15" fmla="*/ 2147483647 h 36"/>
                  <a:gd name="T16" fmla="*/ 2147483647 w 40"/>
                  <a:gd name="T17" fmla="*/ 2147483647 h 36"/>
                  <a:gd name="T18" fmla="*/ 2147483647 w 40"/>
                  <a:gd name="T19" fmla="*/ 2147483647 h 36"/>
                  <a:gd name="T20" fmla="*/ 2147483647 w 40"/>
                  <a:gd name="T21" fmla="*/ 2147483647 h 36"/>
                  <a:gd name="T22" fmla="*/ 2147483647 w 40"/>
                  <a:gd name="T23" fmla="*/ 2147483647 h 36"/>
                  <a:gd name="T24" fmla="*/ 2147483647 w 40"/>
                  <a:gd name="T25" fmla="*/ 2147483647 h 36"/>
                  <a:gd name="T26" fmla="*/ 2147483647 w 40"/>
                  <a:gd name="T27" fmla="*/ 2147483647 h 36"/>
                  <a:gd name="T28" fmla="*/ 0 w 40"/>
                  <a:gd name="T29" fmla="*/ 2147483647 h 36"/>
                  <a:gd name="T30" fmla="*/ 2147483647 w 40"/>
                  <a:gd name="T31" fmla="*/ 2147483647 h 36"/>
                  <a:gd name="T32" fmla="*/ 2147483647 w 40"/>
                  <a:gd name="T33" fmla="*/ 2147483647 h 36"/>
                  <a:gd name="T34" fmla="*/ 2147483647 w 40"/>
                  <a:gd name="T35" fmla="*/ 2147483647 h 36"/>
                  <a:gd name="T36" fmla="*/ 2147483647 w 40"/>
                  <a:gd name="T37" fmla="*/ 2147483647 h 36"/>
                  <a:gd name="T38" fmla="*/ 2147483647 w 40"/>
                  <a:gd name="T39" fmla="*/ 0 h 36"/>
                  <a:gd name="T40" fmla="*/ 2147483647 w 40"/>
                  <a:gd name="T41" fmla="*/ 2147483647 h 36"/>
                  <a:gd name="T42" fmla="*/ 2147483647 w 40"/>
                  <a:gd name="T43" fmla="*/ 2147483647 h 36"/>
                  <a:gd name="T44" fmla="*/ 2147483647 w 40"/>
                  <a:gd name="T45" fmla="*/ 2147483647 h 36"/>
                  <a:gd name="T46" fmla="*/ 2147483647 w 40"/>
                  <a:gd name="T47" fmla="*/ 2147483647 h 36"/>
                  <a:gd name="T48" fmla="*/ 2147483647 w 40"/>
                  <a:gd name="T49" fmla="*/ 2147483647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0" h="36">
                    <a:moveTo>
                      <a:pt x="39" y="19"/>
                    </a:moveTo>
                    <a:lnTo>
                      <a:pt x="38" y="21"/>
                    </a:lnTo>
                    <a:lnTo>
                      <a:pt x="35" y="25"/>
                    </a:lnTo>
                    <a:lnTo>
                      <a:pt x="31" y="29"/>
                    </a:lnTo>
                    <a:lnTo>
                      <a:pt x="27" y="33"/>
                    </a:lnTo>
                    <a:lnTo>
                      <a:pt x="23" y="35"/>
                    </a:lnTo>
                    <a:lnTo>
                      <a:pt x="18" y="36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1" y="35"/>
                    </a:lnTo>
                    <a:lnTo>
                      <a:pt x="10" y="33"/>
                    </a:lnTo>
                    <a:lnTo>
                      <a:pt x="8" y="31"/>
                    </a:lnTo>
                    <a:lnTo>
                      <a:pt x="4" y="27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7" y="11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1" y="3"/>
                    </a:lnTo>
                    <a:lnTo>
                      <a:pt x="37" y="6"/>
                    </a:lnTo>
                    <a:lnTo>
                      <a:pt x="40" y="11"/>
                    </a:lnTo>
                    <a:lnTo>
                      <a:pt x="39" y="1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" name="Freeform 427"/>
              <p:cNvSpPr>
                <a:spLocks/>
              </p:cNvSpPr>
              <p:nvPr/>
            </p:nvSpPr>
            <p:spPr bwMode="auto">
              <a:xfrm>
                <a:off x="2103438" y="2368550"/>
                <a:ext cx="0" cy="4763"/>
              </a:xfrm>
              <a:custGeom>
                <a:avLst/>
                <a:gdLst>
                  <a:gd name="T0" fmla="*/ 1 w 1"/>
                  <a:gd name="T1" fmla="*/ 2147483647 h 4"/>
                  <a:gd name="T2" fmla="*/ 1 w 1"/>
                  <a:gd name="T3" fmla="*/ 2147483647 h 4"/>
                  <a:gd name="T4" fmla="*/ 1 w 1"/>
                  <a:gd name="T5" fmla="*/ 2147483647 h 4"/>
                  <a:gd name="T6" fmla="*/ 0 w 1"/>
                  <a:gd name="T7" fmla="*/ 0 h 4"/>
                  <a:gd name="T8" fmla="*/ 0 w 1"/>
                  <a:gd name="T9" fmla="*/ 0 h 4"/>
                  <a:gd name="T10" fmla="*/ 1 w 1"/>
                  <a:gd name="T11" fmla="*/ 2147483647 h 4"/>
                  <a:gd name="T12" fmla="*/ 1 w 1"/>
                  <a:gd name="T13" fmla="*/ 2147483647 h 4"/>
                  <a:gd name="T14" fmla="*/ 1 w 1"/>
                  <a:gd name="T15" fmla="*/ 2147483647 h 4"/>
                  <a:gd name="T16" fmla="*/ 1 w 1"/>
                  <a:gd name="T17" fmla="*/ 2147483647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" name="Freeform 428"/>
              <p:cNvSpPr>
                <a:spLocks/>
              </p:cNvSpPr>
              <p:nvPr/>
            </p:nvSpPr>
            <p:spPr bwMode="auto">
              <a:xfrm>
                <a:off x="2460625" y="2401888"/>
                <a:ext cx="3175" cy="6350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2147483647 h 8"/>
                  <a:gd name="T4" fmla="*/ 2147483647 w 5"/>
                  <a:gd name="T5" fmla="*/ 2147483647 h 8"/>
                  <a:gd name="T6" fmla="*/ 2147483647 w 5"/>
                  <a:gd name="T7" fmla="*/ 2147483647 h 8"/>
                  <a:gd name="T8" fmla="*/ 2147483647 w 5"/>
                  <a:gd name="T9" fmla="*/ 0 h 8"/>
                  <a:gd name="T10" fmla="*/ 0 w 5"/>
                  <a:gd name="T11" fmla="*/ 0 h 8"/>
                  <a:gd name="T12" fmla="*/ 0 w 5"/>
                  <a:gd name="T13" fmla="*/ 2147483647 h 8"/>
                  <a:gd name="T14" fmla="*/ 2147483647 w 5"/>
                  <a:gd name="T15" fmla="*/ 2147483647 h 8"/>
                  <a:gd name="T16" fmla="*/ 2147483647 w 5"/>
                  <a:gd name="T17" fmla="*/ 2147483647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5" y="6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" name="Freeform 429"/>
              <p:cNvSpPr>
                <a:spLocks/>
              </p:cNvSpPr>
              <p:nvPr/>
            </p:nvSpPr>
            <p:spPr bwMode="auto">
              <a:xfrm>
                <a:off x="2109788" y="1984375"/>
                <a:ext cx="14287" cy="14288"/>
              </a:xfrm>
              <a:custGeom>
                <a:avLst/>
                <a:gdLst>
                  <a:gd name="T0" fmla="*/ 2147483647 w 14"/>
                  <a:gd name="T1" fmla="*/ 2147483647 h 15"/>
                  <a:gd name="T2" fmla="*/ 2147483647 w 14"/>
                  <a:gd name="T3" fmla="*/ 2147483647 h 15"/>
                  <a:gd name="T4" fmla="*/ 2147483647 w 14"/>
                  <a:gd name="T5" fmla="*/ 2147483647 h 15"/>
                  <a:gd name="T6" fmla="*/ 2147483647 w 14"/>
                  <a:gd name="T7" fmla="*/ 2147483647 h 15"/>
                  <a:gd name="T8" fmla="*/ 2147483647 w 14"/>
                  <a:gd name="T9" fmla="*/ 2147483647 h 15"/>
                  <a:gd name="T10" fmla="*/ 2147483647 w 14"/>
                  <a:gd name="T11" fmla="*/ 2147483647 h 15"/>
                  <a:gd name="T12" fmla="*/ 2147483647 w 14"/>
                  <a:gd name="T13" fmla="*/ 2147483647 h 15"/>
                  <a:gd name="T14" fmla="*/ 2147483647 w 14"/>
                  <a:gd name="T15" fmla="*/ 2147483647 h 15"/>
                  <a:gd name="T16" fmla="*/ 2147483647 w 14"/>
                  <a:gd name="T17" fmla="*/ 0 h 15"/>
                  <a:gd name="T18" fmla="*/ 2147483647 w 14"/>
                  <a:gd name="T19" fmla="*/ 2147483647 h 15"/>
                  <a:gd name="T20" fmla="*/ 2147483647 w 14"/>
                  <a:gd name="T21" fmla="*/ 2147483647 h 15"/>
                  <a:gd name="T22" fmla="*/ 2147483647 w 14"/>
                  <a:gd name="T23" fmla="*/ 2147483647 h 15"/>
                  <a:gd name="T24" fmla="*/ 0 w 14"/>
                  <a:gd name="T25" fmla="*/ 2147483647 h 15"/>
                  <a:gd name="T26" fmla="*/ 2147483647 w 14"/>
                  <a:gd name="T27" fmla="*/ 2147483647 h 15"/>
                  <a:gd name="T28" fmla="*/ 2147483647 w 14"/>
                  <a:gd name="T29" fmla="*/ 2147483647 h 15"/>
                  <a:gd name="T30" fmla="*/ 2147483647 w 14"/>
                  <a:gd name="T31" fmla="*/ 2147483647 h 15"/>
                  <a:gd name="T32" fmla="*/ 2147483647 w 14"/>
                  <a:gd name="T33" fmla="*/ 2147483647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" h="15">
                    <a:moveTo>
                      <a:pt x="2" y="7"/>
                    </a:moveTo>
                    <a:lnTo>
                      <a:pt x="9" y="13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" name="Freeform 430"/>
              <p:cNvSpPr>
                <a:spLocks/>
              </p:cNvSpPr>
              <p:nvPr/>
            </p:nvSpPr>
            <p:spPr bwMode="auto">
              <a:xfrm>
                <a:off x="2297113" y="2452688"/>
                <a:ext cx="144462" cy="120650"/>
              </a:xfrm>
              <a:custGeom>
                <a:avLst/>
                <a:gdLst>
                  <a:gd name="T0" fmla="*/ 2147483647 w 135"/>
                  <a:gd name="T1" fmla="*/ 2147483647 h 119"/>
                  <a:gd name="T2" fmla="*/ 2147483647 w 135"/>
                  <a:gd name="T3" fmla="*/ 2147483647 h 119"/>
                  <a:gd name="T4" fmla="*/ 2147483647 w 135"/>
                  <a:gd name="T5" fmla="*/ 2147483647 h 119"/>
                  <a:gd name="T6" fmla="*/ 2147483647 w 135"/>
                  <a:gd name="T7" fmla="*/ 2147483647 h 119"/>
                  <a:gd name="T8" fmla="*/ 2147483647 w 135"/>
                  <a:gd name="T9" fmla="*/ 2147483647 h 119"/>
                  <a:gd name="T10" fmla="*/ 2147483647 w 135"/>
                  <a:gd name="T11" fmla="*/ 2147483647 h 119"/>
                  <a:gd name="T12" fmla="*/ 2147483647 w 135"/>
                  <a:gd name="T13" fmla="*/ 2147483647 h 119"/>
                  <a:gd name="T14" fmla="*/ 2147483647 w 135"/>
                  <a:gd name="T15" fmla="*/ 2147483647 h 119"/>
                  <a:gd name="T16" fmla="*/ 2147483647 w 135"/>
                  <a:gd name="T17" fmla="*/ 2147483647 h 119"/>
                  <a:gd name="T18" fmla="*/ 2147483647 w 135"/>
                  <a:gd name="T19" fmla="*/ 2147483647 h 119"/>
                  <a:gd name="T20" fmla="*/ 2147483647 w 135"/>
                  <a:gd name="T21" fmla="*/ 2147483647 h 119"/>
                  <a:gd name="T22" fmla="*/ 2147483647 w 135"/>
                  <a:gd name="T23" fmla="*/ 2147483647 h 119"/>
                  <a:gd name="T24" fmla="*/ 2147483647 w 135"/>
                  <a:gd name="T25" fmla="*/ 2147483647 h 119"/>
                  <a:gd name="T26" fmla="*/ 2147483647 w 135"/>
                  <a:gd name="T27" fmla="*/ 2147483647 h 119"/>
                  <a:gd name="T28" fmla="*/ 2147483647 w 135"/>
                  <a:gd name="T29" fmla="*/ 2147483647 h 119"/>
                  <a:gd name="T30" fmla="*/ 2147483647 w 135"/>
                  <a:gd name="T31" fmla="*/ 2147483647 h 119"/>
                  <a:gd name="T32" fmla="*/ 2147483647 w 135"/>
                  <a:gd name="T33" fmla="*/ 2147483647 h 119"/>
                  <a:gd name="T34" fmla="*/ 2147483647 w 135"/>
                  <a:gd name="T35" fmla="*/ 2147483647 h 119"/>
                  <a:gd name="T36" fmla="*/ 2147483647 w 135"/>
                  <a:gd name="T37" fmla="*/ 2147483647 h 119"/>
                  <a:gd name="T38" fmla="*/ 2147483647 w 135"/>
                  <a:gd name="T39" fmla="*/ 2147483647 h 119"/>
                  <a:gd name="T40" fmla="*/ 2147483647 w 135"/>
                  <a:gd name="T41" fmla="*/ 2147483647 h 119"/>
                  <a:gd name="T42" fmla="*/ 2147483647 w 135"/>
                  <a:gd name="T43" fmla="*/ 2147483647 h 119"/>
                  <a:gd name="T44" fmla="*/ 2147483647 w 135"/>
                  <a:gd name="T45" fmla="*/ 2147483647 h 119"/>
                  <a:gd name="T46" fmla="*/ 2147483647 w 135"/>
                  <a:gd name="T47" fmla="*/ 2147483647 h 119"/>
                  <a:gd name="T48" fmla="*/ 2147483647 w 135"/>
                  <a:gd name="T49" fmla="*/ 2147483647 h 119"/>
                  <a:gd name="T50" fmla="*/ 2147483647 w 135"/>
                  <a:gd name="T51" fmla="*/ 2147483647 h 119"/>
                  <a:gd name="T52" fmla="*/ 2147483647 w 135"/>
                  <a:gd name="T53" fmla="*/ 2147483647 h 119"/>
                  <a:gd name="T54" fmla="*/ 2147483647 w 135"/>
                  <a:gd name="T55" fmla="*/ 2147483647 h 119"/>
                  <a:gd name="T56" fmla="*/ 2147483647 w 135"/>
                  <a:gd name="T57" fmla="*/ 2147483647 h 119"/>
                  <a:gd name="T58" fmla="*/ 2147483647 w 135"/>
                  <a:gd name="T59" fmla="*/ 2147483647 h 119"/>
                  <a:gd name="T60" fmla="*/ 2147483647 w 135"/>
                  <a:gd name="T61" fmla="*/ 2147483647 h 119"/>
                  <a:gd name="T62" fmla="*/ 2147483647 w 135"/>
                  <a:gd name="T63" fmla="*/ 2147483647 h 119"/>
                  <a:gd name="T64" fmla="*/ 2147483647 w 135"/>
                  <a:gd name="T65" fmla="*/ 2147483647 h 119"/>
                  <a:gd name="T66" fmla="*/ 2147483647 w 135"/>
                  <a:gd name="T67" fmla="*/ 2147483647 h 119"/>
                  <a:gd name="T68" fmla="*/ 2147483647 w 135"/>
                  <a:gd name="T69" fmla="*/ 2147483647 h 119"/>
                  <a:gd name="T70" fmla="*/ 2147483647 w 135"/>
                  <a:gd name="T71" fmla="*/ 2147483647 h 119"/>
                  <a:gd name="T72" fmla="*/ 2147483647 w 135"/>
                  <a:gd name="T73" fmla="*/ 2147483647 h 119"/>
                  <a:gd name="T74" fmla="*/ 2147483647 w 135"/>
                  <a:gd name="T75" fmla="*/ 2147483647 h 119"/>
                  <a:gd name="T76" fmla="*/ 2147483647 w 135"/>
                  <a:gd name="T77" fmla="*/ 2147483647 h 119"/>
                  <a:gd name="T78" fmla="*/ 2147483647 w 135"/>
                  <a:gd name="T79" fmla="*/ 2147483647 h 119"/>
                  <a:gd name="T80" fmla="*/ 2147483647 w 135"/>
                  <a:gd name="T81" fmla="*/ 2147483647 h 1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5" h="119">
                    <a:moveTo>
                      <a:pt x="122" y="59"/>
                    </a:moveTo>
                    <a:lnTo>
                      <a:pt x="124" y="60"/>
                    </a:lnTo>
                    <a:lnTo>
                      <a:pt x="130" y="62"/>
                    </a:lnTo>
                    <a:lnTo>
                      <a:pt x="135" y="67"/>
                    </a:lnTo>
                    <a:lnTo>
                      <a:pt x="133" y="71"/>
                    </a:lnTo>
                    <a:lnTo>
                      <a:pt x="129" y="76"/>
                    </a:lnTo>
                    <a:lnTo>
                      <a:pt x="126" y="78"/>
                    </a:lnTo>
                    <a:lnTo>
                      <a:pt x="124" y="81"/>
                    </a:lnTo>
                    <a:lnTo>
                      <a:pt x="121" y="83"/>
                    </a:lnTo>
                    <a:lnTo>
                      <a:pt x="118" y="83"/>
                    </a:lnTo>
                    <a:lnTo>
                      <a:pt x="116" y="83"/>
                    </a:lnTo>
                    <a:lnTo>
                      <a:pt x="114" y="82"/>
                    </a:lnTo>
                    <a:lnTo>
                      <a:pt x="108" y="79"/>
                    </a:lnTo>
                    <a:lnTo>
                      <a:pt x="101" y="77"/>
                    </a:lnTo>
                    <a:lnTo>
                      <a:pt x="95" y="75"/>
                    </a:lnTo>
                    <a:lnTo>
                      <a:pt x="91" y="74"/>
                    </a:lnTo>
                    <a:lnTo>
                      <a:pt x="86" y="71"/>
                    </a:lnTo>
                    <a:lnTo>
                      <a:pt x="82" y="68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70" y="70"/>
                    </a:lnTo>
                    <a:lnTo>
                      <a:pt x="71" y="78"/>
                    </a:lnTo>
                    <a:lnTo>
                      <a:pt x="72" y="85"/>
                    </a:lnTo>
                    <a:lnTo>
                      <a:pt x="72" y="92"/>
                    </a:lnTo>
                    <a:lnTo>
                      <a:pt x="68" y="96"/>
                    </a:lnTo>
                    <a:lnTo>
                      <a:pt x="61" y="99"/>
                    </a:lnTo>
                    <a:lnTo>
                      <a:pt x="58" y="102"/>
                    </a:lnTo>
                    <a:lnTo>
                      <a:pt x="57" y="107"/>
                    </a:lnTo>
                    <a:lnTo>
                      <a:pt x="56" y="111"/>
                    </a:lnTo>
                    <a:lnTo>
                      <a:pt x="53" y="114"/>
                    </a:lnTo>
                    <a:lnTo>
                      <a:pt x="48" y="117"/>
                    </a:lnTo>
                    <a:lnTo>
                      <a:pt x="44" y="119"/>
                    </a:lnTo>
                    <a:lnTo>
                      <a:pt x="40" y="116"/>
                    </a:lnTo>
                    <a:lnTo>
                      <a:pt x="39" y="111"/>
                    </a:lnTo>
                    <a:lnTo>
                      <a:pt x="38" y="105"/>
                    </a:lnTo>
                    <a:lnTo>
                      <a:pt x="34" y="100"/>
                    </a:lnTo>
                    <a:lnTo>
                      <a:pt x="29" y="99"/>
                    </a:lnTo>
                    <a:lnTo>
                      <a:pt x="23" y="99"/>
                    </a:lnTo>
                    <a:lnTo>
                      <a:pt x="20" y="100"/>
                    </a:lnTo>
                    <a:lnTo>
                      <a:pt x="17" y="101"/>
                    </a:lnTo>
                    <a:lnTo>
                      <a:pt x="10" y="104"/>
                    </a:lnTo>
                    <a:lnTo>
                      <a:pt x="3" y="105"/>
                    </a:lnTo>
                    <a:lnTo>
                      <a:pt x="0" y="101"/>
                    </a:lnTo>
                    <a:lnTo>
                      <a:pt x="1" y="97"/>
                    </a:lnTo>
                    <a:lnTo>
                      <a:pt x="4" y="90"/>
                    </a:lnTo>
                    <a:lnTo>
                      <a:pt x="9" y="84"/>
                    </a:lnTo>
                    <a:lnTo>
                      <a:pt x="12" y="82"/>
                    </a:lnTo>
                    <a:lnTo>
                      <a:pt x="16" y="79"/>
                    </a:lnTo>
                    <a:lnTo>
                      <a:pt x="16" y="75"/>
                    </a:lnTo>
                    <a:lnTo>
                      <a:pt x="14" y="68"/>
                    </a:lnTo>
                    <a:lnTo>
                      <a:pt x="12" y="61"/>
                    </a:lnTo>
                    <a:lnTo>
                      <a:pt x="11" y="55"/>
                    </a:lnTo>
                    <a:lnTo>
                      <a:pt x="12" y="48"/>
                    </a:lnTo>
                    <a:lnTo>
                      <a:pt x="12" y="44"/>
                    </a:lnTo>
                    <a:lnTo>
                      <a:pt x="10" y="39"/>
                    </a:lnTo>
                    <a:lnTo>
                      <a:pt x="8" y="35"/>
                    </a:lnTo>
                    <a:lnTo>
                      <a:pt x="8" y="2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8" y="1"/>
                    </a:lnTo>
                    <a:lnTo>
                      <a:pt x="24" y="3"/>
                    </a:lnTo>
                    <a:lnTo>
                      <a:pt x="27" y="9"/>
                    </a:lnTo>
                    <a:lnTo>
                      <a:pt x="30" y="18"/>
                    </a:lnTo>
                    <a:lnTo>
                      <a:pt x="32" y="26"/>
                    </a:lnTo>
                    <a:lnTo>
                      <a:pt x="33" y="30"/>
                    </a:lnTo>
                    <a:lnTo>
                      <a:pt x="37" y="30"/>
                    </a:lnTo>
                    <a:lnTo>
                      <a:pt x="40" y="28"/>
                    </a:lnTo>
                    <a:lnTo>
                      <a:pt x="44" y="25"/>
                    </a:lnTo>
                    <a:lnTo>
                      <a:pt x="48" y="23"/>
                    </a:lnTo>
                    <a:lnTo>
                      <a:pt x="54" y="23"/>
                    </a:lnTo>
                    <a:lnTo>
                      <a:pt x="61" y="24"/>
                    </a:lnTo>
                    <a:lnTo>
                      <a:pt x="70" y="26"/>
                    </a:lnTo>
                    <a:lnTo>
                      <a:pt x="78" y="30"/>
                    </a:lnTo>
                    <a:lnTo>
                      <a:pt x="85" y="33"/>
                    </a:lnTo>
                    <a:lnTo>
                      <a:pt x="90" y="40"/>
                    </a:lnTo>
                    <a:lnTo>
                      <a:pt x="93" y="48"/>
                    </a:lnTo>
                    <a:lnTo>
                      <a:pt x="98" y="54"/>
                    </a:lnTo>
                    <a:lnTo>
                      <a:pt x="100" y="58"/>
                    </a:lnTo>
                    <a:lnTo>
                      <a:pt x="101" y="59"/>
                    </a:lnTo>
                    <a:lnTo>
                      <a:pt x="122" y="5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" name="Freeform 431"/>
              <p:cNvSpPr>
                <a:spLocks/>
              </p:cNvSpPr>
              <p:nvPr/>
            </p:nvSpPr>
            <p:spPr bwMode="auto">
              <a:xfrm>
                <a:off x="2181225" y="2090738"/>
                <a:ext cx="598488" cy="400050"/>
              </a:xfrm>
              <a:custGeom>
                <a:avLst/>
                <a:gdLst>
                  <a:gd name="T0" fmla="*/ 2147483647 w 556"/>
                  <a:gd name="T1" fmla="*/ 2147483647 h 395"/>
                  <a:gd name="T2" fmla="*/ 2147483647 w 556"/>
                  <a:gd name="T3" fmla="*/ 2147483647 h 395"/>
                  <a:gd name="T4" fmla="*/ 2147483647 w 556"/>
                  <a:gd name="T5" fmla="*/ 2147483647 h 395"/>
                  <a:gd name="T6" fmla="*/ 2147483647 w 556"/>
                  <a:gd name="T7" fmla="*/ 2147483647 h 395"/>
                  <a:gd name="T8" fmla="*/ 2147483647 w 556"/>
                  <a:gd name="T9" fmla="*/ 2147483647 h 395"/>
                  <a:gd name="T10" fmla="*/ 2147483647 w 556"/>
                  <a:gd name="T11" fmla="*/ 2147483647 h 395"/>
                  <a:gd name="T12" fmla="*/ 2147483647 w 556"/>
                  <a:gd name="T13" fmla="*/ 2147483647 h 395"/>
                  <a:gd name="T14" fmla="*/ 2147483647 w 556"/>
                  <a:gd name="T15" fmla="*/ 2147483647 h 395"/>
                  <a:gd name="T16" fmla="*/ 2147483647 w 556"/>
                  <a:gd name="T17" fmla="*/ 2147483647 h 395"/>
                  <a:gd name="T18" fmla="*/ 2147483647 w 556"/>
                  <a:gd name="T19" fmla="*/ 2147483647 h 395"/>
                  <a:gd name="T20" fmla="*/ 2147483647 w 556"/>
                  <a:gd name="T21" fmla="*/ 2147483647 h 395"/>
                  <a:gd name="T22" fmla="*/ 2147483647 w 556"/>
                  <a:gd name="T23" fmla="*/ 2147483647 h 395"/>
                  <a:gd name="T24" fmla="*/ 2147483647 w 556"/>
                  <a:gd name="T25" fmla="*/ 2147483647 h 395"/>
                  <a:gd name="T26" fmla="*/ 2147483647 w 556"/>
                  <a:gd name="T27" fmla="*/ 2147483647 h 395"/>
                  <a:gd name="T28" fmla="*/ 2147483647 w 556"/>
                  <a:gd name="T29" fmla="*/ 2147483647 h 395"/>
                  <a:gd name="T30" fmla="*/ 2147483647 w 556"/>
                  <a:gd name="T31" fmla="*/ 2147483647 h 395"/>
                  <a:gd name="T32" fmla="*/ 2147483647 w 556"/>
                  <a:gd name="T33" fmla="*/ 2147483647 h 395"/>
                  <a:gd name="T34" fmla="*/ 2147483647 w 556"/>
                  <a:gd name="T35" fmla="*/ 2147483647 h 395"/>
                  <a:gd name="T36" fmla="*/ 2147483647 w 556"/>
                  <a:gd name="T37" fmla="*/ 2147483647 h 395"/>
                  <a:gd name="T38" fmla="*/ 2147483647 w 556"/>
                  <a:gd name="T39" fmla="*/ 2147483647 h 395"/>
                  <a:gd name="T40" fmla="*/ 2147483647 w 556"/>
                  <a:gd name="T41" fmla="*/ 2147483647 h 395"/>
                  <a:gd name="T42" fmla="*/ 2147483647 w 556"/>
                  <a:gd name="T43" fmla="*/ 2147483647 h 395"/>
                  <a:gd name="T44" fmla="*/ 2147483647 w 556"/>
                  <a:gd name="T45" fmla="*/ 2147483647 h 395"/>
                  <a:gd name="T46" fmla="*/ 2147483647 w 556"/>
                  <a:gd name="T47" fmla="*/ 2147483647 h 395"/>
                  <a:gd name="T48" fmla="*/ 2147483647 w 556"/>
                  <a:gd name="T49" fmla="*/ 2147483647 h 395"/>
                  <a:gd name="T50" fmla="*/ 0 w 556"/>
                  <a:gd name="T51" fmla="*/ 2147483647 h 395"/>
                  <a:gd name="T52" fmla="*/ 2147483647 w 556"/>
                  <a:gd name="T53" fmla="*/ 2147483647 h 395"/>
                  <a:gd name="T54" fmla="*/ 2147483647 w 556"/>
                  <a:gd name="T55" fmla="*/ 2147483647 h 395"/>
                  <a:gd name="T56" fmla="*/ 2147483647 w 556"/>
                  <a:gd name="T57" fmla="*/ 2147483647 h 395"/>
                  <a:gd name="T58" fmla="*/ 2147483647 w 556"/>
                  <a:gd name="T59" fmla="*/ 2147483647 h 395"/>
                  <a:gd name="T60" fmla="*/ 2147483647 w 556"/>
                  <a:gd name="T61" fmla="*/ 2147483647 h 395"/>
                  <a:gd name="T62" fmla="*/ 2147483647 w 556"/>
                  <a:gd name="T63" fmla="*/ 2147483647 h 395"/>
                  <a:gd name="T64" fmla="*/ 2147483647 w 556"/>
                  <a:gd name="T65" fmla="*/ 2147483647 h 395"/>
                  <a:gd name="T66" fmla="*/ 2147483647 w 556"/>
                  <a:gd name="T67" fmla="*/ 2147483647 h 395"/>
                  <a:gd name="T68" fmla="*/ 2147483647 w 556"/>
                  <a:gd name="T69" fmla="*/ 2147483647 h 395"/>
                  <a:gd name="T70" fmla="*/ 2147483647 w 556"/>
                  <a:gd name="T71" fmla="*/ 2147483647 h 395"/>
                  <a:gd name="T72" fmla="*/ 2147483647 w 556"/>
                  <a:gd name="T73" fmla="*/ 2147483647 h 395"/>
                  <a:gd name="T74" fmla="*/ 2147483647 w 556"/>
                  <a:gd name="T75" fmla="*/ 2147483647 h 395"/>
                  <a:gd name="T76" fmla="*/ 2147483647 w 556"/>
                  <a:gd name="T77" fmla="*/ 2147483647 h 395"/>
                  <a:gd name="T78" fmla="*/ 2147483647 w 556"/>
                  <a:gd name="T79" fmla="*/ 2147483647 h 395"/>
                  <a:gd name="T80" fmla="*/ 2147483647 w 556"/>
                  <a:gd name="T81" fmla="*/ 2147483647 h 395"/>
                  <a:gd name="T82" fmla="*/ 2147483647 w 556"/>
                  <a:gd name="T83" fmla="*/ 2147483647 h 395"/>
                  <a:gd name="T84" fmla="*/ 2147483647 w 556"/>
                  <a:gd name="T85" fmla="*/ 2147483647 h 395"/>
                  <a:gd name="T86" fmla="*/ 2147483647 w 556"/>
                  <a:gd name="T87" fmla="*/ 2147483647 h 395"/>
                  <a:gd name="T88" fmla="*/ 2147483647 w 556"/>
                  <a:gd name="T89" fmla="*/ 2147483647 h 395"/>
                  <a:gd name="T90" fmla="*/ 2147483647 w 556"/>
                  <a:gd name="T91" fmla="*/ 2147483647 h 395"/>
                  <a:gd name="T92" fmla="*/ 2147483647 w 556"/>
                  <a:gd name="T93" fmla="*/ 2147483647 h 395"/>
                  <a:gd name="T94" fmla="*/ 2147483647 w 556"/>
                  <a:gd name="T95" fmla="*/ 2147483647 h 395"/>
                  <a:gd name="T96" fmla="*/ 2147483647 w 556"/>
                  <a:gd name="T97" fmla="*/ 2147483647 h 395"/>
                  <a:gd name="T98" fmla="*/ 2147483647 w 556"/>
                  <a:gd name="T99" fmla="*/ 2147483647 h 395"/>
                  <a:gd name="T100" fmla="*/ 2147483647 w 556"/>
                  <a:gd name="T101" fmla="*/ 2147483647 h 395"/>
                  <a:gd name="T102" fmla="*/ 2147483647 w 556"/>
                  <a:gd name="T103" fmla="*/ 2147483647 h 395"/>
                  <a:gd name="T104" fmla="*/ 2147483647 w 556"/>
                  <a:gd name="T105" fmla="*/ 2147483647 h 395"/>
                  <a:gd name="T106" fmla="*/ 2147483647 w 556"/>
                  <a:gd name="T107" fmla="*/ 2147483647 h 395"/>
                  <a:gd name="T108" fmla="*/ 2147483647 w 556"/>
                  <a:gd name="T109" fmla="*/ 2147483647 h 395"/>
                  <a:gd name="T110" fmla="*/ 2147483647 w 556"/>
                  <a:gd name="T111" fmla="*/ 2147483647 h 395"/>
                  <a:gd name="T112" fmla="*/ 2147483647 w 556"/>
                  <a:gd name="T113" fmla="*/ 2147483647 h 395"/>
                  <a:gd name="T114" fmla="*/ 2147483647 w 556"/>
                  <a:gd name="T115" fmla="*/ 2147483647 h 395"/>
                  <a:gd name="T116" fmla="*/ 2147483647 w 556"/>
                  <a:gd name="T117" fmla="*/ 2147483647 h 395"/>
                  <a:gd name="T118" fmla="*/ 2147483647 w 556"/>
                  <a:gd name="T119" fmla="*/ 2147483647 h 395"/>
                  <a:gd name="T120" fmla="*/ 2147483647 w 556"/>
                  <a:gd name="T121" fmla="*/ 2147483647 h 395"/>
                  <a:gd name="T122" fmla="*/ 2147483647 w 556"/>
                  <a:gd name="T123" fmla="*/ 2147483647 h 395"/>
                  <a:gd name="T124" fmla="*/ 2147483647 w 556"/>
                  <a:gd name="T125" fmla="*/ 2147483647 h 3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56" h="395">
                    <a:moveTo>
                      <a:pt x="539" y="379"/>
                    </a:moveTo>
                    <a:lnTo>
                      <a:pt x="540" y="380"/>
                    </a:lnTo>
                    <a:lnTo>
                      <a:pt x="542" y="383"/>
                    </a:lnTo>
                    <a:lnTo>
                      <a:pt x="541" y="387"/>
                    </a:lnTo>
                    <a:lnTo>
                      <a:pt x="533" y="388"/>
                    </a:lnTo>
                    <a:lnTo>
                      <a:pt x="527" y="388"/>
                    </a:lnTo>
                    <a:lnTo>
                      <a:pt x="523" y="387"/>
                    </a:lnTo>
                    <a:lnTo>
                      <a:pt x="518" y="387"/>
                    </a:lnTo>
                    <a:lnTo>
                      <a:pt x="514" y="388"/>
                    </a:lnTo>
                    <a:lnTo>
                      <a:pt x="510" y="388"/>
                    </a:lnTo>
                    <a:lnTo>
                      <a:pt x="506" y="389"/>
                    </a:lnTo>
                    <a:lnTo>
                      <a:pt x="501" y="390"/>
                    </a:lnTo>
                    <a:lnTo>
                      <a:pt x="495" y="392"/>
                    </a:lnTo>
                    <a:lnTo>
                      <a:pt x="488" y="393"/>
                    </a:lnTo>
                    <a:lnTo>
                      <a:pt x="482" y="394"/>
                    </a:lnTo>
                    <a:lnTo>
                      <a:pt x="478" y="395"/>
                    </a:lnTo>
                    <a:lnTo>
                      <a:pt x="473" y="395"/>
                    </a:lnTo>
                    <a:lnTo>
                      <a:pt x="468" y="395"/>
                    </a:lnTo>
                    <a:lnTo>
                      <a:pt x="464" y="394"/>
                    </a:lnTo>
                    <a:lnTo>
                      <a:pt x="459" y="394"/>
                    </a:lnTo>
                    <a:lnTo>
                      <a:pt x="453" y="393"/>
                    </a:lnTo>
                    <a:lnTo>
                      <a:pt x="449" y="393"/>
                    </a:lnTo>
                    <a:lnTo>
                      <a:pt x="444" y="393"/>
                    </a:lnTo>
                    <a:lnTo>
                      <a:pt x="440" y="394"/>
                    </a:lnTo>
                    <a:lnTo>
                      <a:pt x="435" y="395"/>
                    </a:lnTo>
                    <a:lnTo>
                      <a:pt x="430" y="395"/>
                    </a:lnTo>
                    <a:lnTo>
                      <a:pt x="427" y="395"/>
                    </a:lnTo>
                    <a:lnTo>
                      <a:pt x="422" y="394"/>
                    </a:lnTo>
                    <a:lnTo>
                      <a:pt x="419" y="392"/>
                    </a:lnTo>
                    <a:lnTo>
                      <a:pt x="414" y="386"/>
                    </a:lnTo>
                    <a:lnTo>
                      <a:pt x="413" y="380"/>
                    </a:lnTo>
                    <a:lnTo>
                      <a:pt x="409" y="375"/>
                    </a:lnTo>
                    <a:lnTo>
                      <a:pt x="397" y="372"/>
                    </a:lnTo>
                    <a:lnTo>
                      <a:pt x="389" y="371"/>
                    </a:lnTo>
                    <a:lnTo>
                      <a:pt x="382" y="368"/>
                    </a:lnTo>
                    <a:lnTo>
                      <a:pt x="376" y="366"/>
                    </a:lnTo>
                    <a:lnTo>
                      <a:pt x="372" y="364"/>
                    </a:lnTo>
                    <a:lnTo>
                      <a:pt x="368" y="362"/>
                    </a:lnTo>
                    <a:lnTo>
                      <a:pt x="365" y="359"/>
                    </a:lnTo>
                    <a:lnTo>
                      <a:pt x="362" y="358"/>
                    </a:lnTo>
                    <a:lnTo>
                      <a:pt x="359" y="356"/>
                    </a:lnTo>
                    <a:lnTo>
                      <a:pt x="354" y="352"/>
                    </a:lnTo>
                    <a:lnTo>
                      <a:pt x="350" y="351"/>
                    </a:lnTo>
                    <a:lnTo>
                      <a:pt x="344" y="352"/>
                    </a:lnTo>
                    <a:lnTo>
                      <a:pt x="335" y="357"/>
                    </a:lnTo>
                    <a:lnTo>
                      <a:pt x="324" y="362"/>
                    </a:lnTo>
                    <a:lnTo>
                      <a:pt x="316" y="363"/>
                    </a:lnTo>
                    <a:lnTo>
                      <a:pt x="309" y="365"/>
                    </a:lnTo>
                    <a:lnTo>
                      <a:pt x="304" y="370"/>
                    </a:lnTo>
                    <a:lnTo>
                      <a:pt x="297" y="377"/>
                    </a:lnTo>
                    <a:lnTo>
                      <a:pt x="290" y="381"/>
                    </a:lnTo>
                    <a:lnTo>
                      <a:pt x="283" y="381"/>
                    </a:lnTo>
                    <a:lnTo>
                      <a:pt x="276" y="377"/>
                    </a:lnTo>
                    <a:lnTo>
                      <a:pt x="271" y="373"/>
                    </a:lnTo>
                    <a:lnTo>
                      <a:pt x="267" y="370"/>
                    </a:lnTo>
                    <a:lnTo>
                      <a:pt x="262" y="366"/>
                    </a:lnTo>
                    <a:lnTo>
                      <a:pt x="259" y="363"/>
                    </a:lnTo>
                    <a:lnTo>
                      <a:pt x="256" y="358"/>
                    </a:lnTo>
                    <a:lnTo>
                      <a:pt x="256" y="355"/>
                    </a:lnTo>
                    <a:lnTo>
                      <a:pt x="260" y="350"/>
                    </a:lnTo>
                    <a:lnTo>
                      <a:pt x="268" y="344"/>
                    </a:lnTo>
                    <a:lnTo>
                      <a:pt x="277" y="340"/>
                    </a:lnTo>
                    <a:lnTo>
                      <a:pt x="283" y="337"/>
                    </a:lnTo>
                    <a:lnTo>
                      <a:pt x="288" y="337"/>
                    </a:lnTo>
                    <a:lnTo>
                      <a:pt x="291" y="337"/>
                    </a:lnTo>
                    <a:lnTo>
                      <a:pt x="293" y="337"/>
                    </a:lnTo>
                    <a:lnTo>
                      <a:pt x="296" y="336"/>
                    </a:lnTo>
                    <a:lnTo>
                      <a:pt x="300" y="334"/>
                    </a:lnTo>
                    <a:lnTo>
                      <a:pt x="305" y="329"/>
                    </a:lnTo>
                    <a:lnTo>
                      <a:pt x="316" y="320"/>
                    </a:lnTo>
                    <a:lnTo>
                      <a:pt x="326" y="313"/>
                    </a:lnTo>
                    <a:lnTo>
                      <a:pt x="330" y="307"/>
                    </a:lnTo>
                    <a:lnTo>
                      <a:pt x="327" y="301"/>
                    </a:lnTo>
                    <a:lnTo>
                      <a:pt x="318" y="295"/>
                    </a:lnTo>
                    <a:lnTo>
                      <a:pt x="308" y="292"/>
                    </a:lnTo>
                    <a:lnTo>
                      <a:pt x="305" y="287"/>
                    </a:lnTo>
                    <a:lnTo>
                      <a:pt x="309" y="273"/>
                    </a:lnTo>
                    <a:lnTo>
                      <a:pt x="320" y="258"/>
                    </a:lnTo>
                    <a:lnTo>
                      <a:pt x="328" y="246"/>
                    </a:lnTo>
                    <a:lnTo>
                      <a:pt x="327" y="235"/>
                    </a:lnTo>
                    <a:lnTo>
                      <a:pt x="315" y="218"/>
                    </a:lnTo>
                    <a:lnTo>
                      <a:pt x="306" y="208"/>
                    </a:lnTo>
                    <a:lnTo>
                      <a:pt x="297" y="200"/>
                    </a:lnTo>
                    <a:lnTo>
                      <a:pt x="289" y="193"/>
                    </a:lnTo>
                    <a:lnTo>
                      <a:pt x="282" y="188"/>
                    </a:lnTo>
                    <a:lnTo>
                      <a:pt x="274" y="183"/>
                    </a:lnTo>
                    <a:lnTo>
                      <a:pt x="267" y="180"/>
                    </a:lnTo>
                    <a:lnTo>
                      <a:pt x="260" y="176"/>
                    </a:lnTo>
                    <a:lnTo>
                      <a:pt x="252" y="173"/>
                    </a:lnTo>
                    <a:lnTo>
                      <a:pt x="244" y="169"/>
                    </a:lnTo>
                    <a:lnTo>
                      <a:pt x="236" y="166"/>
                    </a:lnTo>
                    <a:lnTo>
                      <a:pt x="228" y="161"/>
                    </a:lnTo>
                    <a:lnTo>
                      <a:pt x="221" y="156"/>
                    </a:lnTo>
                    <a:lnTo>
                      <a:pt x="214" y="152"/>
                    </a:lnTo>
                    <a:lnTo>
                      <a:pt x="208" y="148"/>
                    </a:lnTo>
                    <a:lnTo>
                      <a:pt x="202" y="145"/>
                    </a:lnTo>
                    <a:lnTo>
                      <a:pt x="199" y="142"/>
                    </a:lnTo>
                    <a:lnTo>
                      <a:pt x="191" y="137"/>
                    </a:lnTo>
                    <a:lnTo>
                      <a:pt x="183" y="132"/>
                    </a:lnTo>
                    <a:lnTo>
                      <a:pt x="178" y="131"/>
                    </a:lnTo>
                    <a:lnTo>
                      <a:pt x="179" y="137"/>
                    </a:lnTo>
                    <a:lnTo>
                      <a:pt x="185" y="146"/>
                    </a:lnTo>
                    <a:lnTo>
                      <a:pt x="186" y="152"/>
                    </a:lnTo>
                    <a:lnTo>
                      <a:pt x="183" y="155"/>
                    </a:lnTo>
                    <a:lnTo>
                      <a:pt x="171" y="155"/>
                    </a:lnTo>
                    <a:lnTo>
                      <a:pt x="163" y="155"/>
                    </a:lnTo>
                    <a:lnTo>
                      <a:pt x="159" y="155"/>
                    </a:lnTo>
                    <a:lnTo>
                      <a:pt x="154" y="156"/>
                    </a:lnTo>
                    <a:lnTo>
                      <a:pt x="151" y="159"/>
                    </a:lnTo>
                    <a:lnTo>
                      <a:pt x="147" y="161"/>
                    </a:lnTo>
                    <a:lnTo>
                      <a:pt x="142" y="162"/>
                    </a:lnTo>
                    <a:lnTo>
                      <a:pt x="138" y="163"/>
                    </a:lnTo>
                    <a:lnTo>
                      <a:pt x="131" y="165"/>
                    </a:lnTo>
                    <a:lnTo>
                      <a:pt x="124" y="166"/>
                    </a:lnTo>
                    <a:lnTo>
                      <a:pt x="118" y="167"/>
                    </a:lnTo>
                    <a:lnTo>
                      <a:pt x="114" y="168"/>
                    </a:lnTo>
                    <a:lnTo>
                      <a:pt x="110" y="169"/>
                    </a:lnTo>
                    <a:lnTo>
                      <a:pt x="106" y="170"/>
                    </a:lnTo>
                    <a:lnTo>
                      <a:pt x="101" y="170"/>
                    </a:lnTo>
                    <a:lnTo>
                      <a:pt x="95" y="170"/>
                    </a:lnTo>
                    <a:lnTo>
                      <a:pt x="87" y="169"/>
                    </a:lnTo>
                    <a:lnTo>
                      <a:pt x="74" y="166"/>
                    </a:lnTo>
                    <a:lnTo>
                      <a:pt x="70" y="162"/>
                    </a:lnTo>
                    <a:lnTo>
                      <a:pt x="66" y="160"/>
                    </a:lnTo>
                    <a:lnTo>
                      <a:pt x="60" y="161"/>
                    </a:lnTo>
                    <a:lnTo>
                      <a:pt x="51" y="166"/>
                    </a:lnTo>
                    <a:lnTo>
                      <a:pt x="47" y="168"/>
                    </a:lnTo>
                    <a:lnTo>
                      <a:pt x="43" y="168"/>
                    </a:lnTo>
                    <a:lnTo>
                      <a:pt x="35" y="163"/>
                    </a:lnTo>
                    <a:lnTo>
                      <a:pt x="30" y="160"/>
                    </a:lnTo>
                    <a:lnTo>
                      <a:pt x="24" y="156"/>
                    </a:lnTo>
                    <a:lnTo>
                      <a:pt x="18" y="153"/>
                    </a:lnTo>
                    <a:lnTo>
                      <a:pt x="13" y="151"/>
                    </a:lnTo>
                    <a:lnTo>
                      <a:pt x="10" y="148"/>
                    </a:lnTo>
                    <a:lnTo>
                      <a:pt x="9" y="145"/>
                    </a:lnTo>
                    <a:lnTo>
                      <a:pt x="11" y="143"/>
                    </a:lnTo>
                    <a:lnTo>
                      <a:pt x="16" y="140"/>
                    </a:lnTo>
                    <a:lnTo>
                      <a:pt x="23" y="138"/>
                    </a:lnTo>
                    <a:lnTo>
                      <a:pt x="30" y="137"/>
                    </a:lnTo>
                    <a:lnTo>
                      <a:pt x="36" y="136"/>
                    </a:lnTo>
                    <a:lnTo>
                      <a:pt x="41" y="135"/>
                    </a:lnTo>
                    <a:lnTo>
                      <a:pt x="45" y="133"/>
                    </a:lnTo>
                    <a:lnTo>
                      <a:pt x="45" y="132"/>
                    </a:lnTo>
                    <a:lnTo>
                      <a:pt x="42" y="130"/>
                    </a:lnTo>
                    <a:lnTo>
                      <a:pt x="35" y="128"/>
                    </a:lnTo>
                    <a:lnTo>
                      <a:pt x="27" y="125"/>
                    </a:lnTo>
                    <a:lnTo>
                      <a:pt x="19" y="123"/>
                    </a:lnTo>
                    <a:lnTo>
                      <a:pt x="13" y="122"/>
                    </a:lnTo>
                    <a:lnTo>
                      <a:pt x="9" y="121"/>
                    </a:lnTo>
                    <a:lnTo>
                      <a:pt x="4" y="118"/>
                    </a:lnTo>
                    <a:lnTo>
                      <a:pt x="2" y="116"/>
                    </a:lnTo>
                    <a:lnTo>
                      <a:pt x="0" y="112"/>
                    </a:lnTo>
                    <a:lnTo>
                      <a:pt x="0" y="105"/>
                    </a:lnTo>
                    <a:lnTo>
                      <a:pt x="0" y="93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1" y="60"/>
                    </a:lnTo>
                    <a:lnTo>
                      <a:pt x="5" y="39"/>
                    </a:lnTo>
                    <a:lnTo>
                      <a:pt x="12" y="21"/>
                    </a:lnTo>
                    <a:lnTo>
                      <a:pt x="22" y="9"/>
                    </a:lnTo>
                    <a:lnTo>
                      <a:pt x="31" y="3"/>
                    </a:lnTo>
                    <a:lnTo>
                      <a:pt x="39" y="3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49" y="19"/>
                    </a:lnTo>
                    <a:lnTo>
                      <a:pt x="43" y="40"/>
                    </a:lnTo>
                    <a:lnTo>
                      <a:pt x="42" y="56"/>
                    </a:lnTo>
                    <a:lnTo>
                      <a:pt x="45" y="70"/>
                    </a:lnTo>
                    <a:lnTo>
                      <a:pt x="50" y="80"/>
                    </a:lnTo>
                    <a:lnTo>
                      <a:pt x="56" y="90"/>
                    </a:lnTo>
                    <a:lnTo>
                      <a:pt x="62" y="97"/>
                    </a:lnTo>
                    <a:lnTo>
                      <a:pt x="68" y="102"/>
                    </a:lnTo>
                    <a:lnTo>
                      <a:pt x="71" y="108"/>
                    </a:lnTo>
                    <a:lnTo>
                      <a:pt x="70" y="107"/>
                    </a:lnTo>
                    <a:lnTo>
                      <a:pt x="63" y="87"/>
                    </a:lnTo>
                    <a:lnTo>
                      <a:pt x="56" y="62"/>
                    </a:lnTo>
                    <a:lnTo>
                      <a:pt x="55" y="41"/>
                    </a:lnTo>
                    <a:lnTo>
                      <a:pt x="58" y="26"/>
                    </a:lnTo>
                    <a:lnTo>
                      <a:pt x="62" y="12"/>
                    </a:lnTo>
                    <a:lnTo>
                      <a:pt x="69" y="3"/>
                    </a:lnTo>
                    <a:lnTo>
                      <a:pt x="79" y="0"/>
                    </a:lnTo>
                    <a:lnTo>
                      <a:pt x="91" y="2"/>
                    </a:lnTo>
                    <a:lnTo>
                      <a:pt x="100" y="7"/>
                    </a:lnTo>
                    <a:lnTo>
                      <a:pt x="106" y="14"/>
                    </a:lnTo>
                    <a:lnTo>
                      <a:pt x="109" y="21"/>
                    </a:lnTo>
                    <a:lnTo>
                      <a:pt x="111" y="26"/>
                    </a:lnTo>
                    <a:lnTo>
                      <a:pt x="114" y="32"/>
                    </a:lnTo>
                    <a:lnTo>
                      <a:pt x="115" y="39"/>
                    </a:lnTo>
                    <a:lnTo>
                      <a:pt x="116" y="47"/>
                    </a:lnTo>
                    <a:lnTo>
                      <a:pt x="118" y="53"/>
                    </a:lnTo>
                    <a:lnTo>
                      <a:pt x="124" y="54"/>
                    </a:lnTo>
                    <a:lnTo>
                      <a:pt x="132" y="52"/>
                    </a:lnTo>
                    <a:lnTo>
                      <a:pt x="140" y="47"/>
                    </a:lnTo>
                    <a:lnTo>
                      <a:pt x="146" y="41"/>
                    </a:lnTo>
                    <a:lnTo>
                      <a:pt x="147" y="36"/>
                    </a:lnTo>
                    <a:lnTo>
                      <a:pt x="149" y="31"/>
                    </a:lnTo>
                    <a:lnTo>
                      <a:pt x="156" y="27"/>
                    </a:lnTo>
                    <a:lnTo>
                      <a:pt x="164" y="23"/>
                    </a:lnTo>
                    <a:lnTo>
                      <a:pt x="169" y="19"/>
                    </a:lnTo>
                    <a:lnTo>
                      <a:pt x="175" y="19"/>
                    </a:lnTo>
                    <a:lnTo>
                      <a:pt x="185" y="24"/>
                    </a:lnTo>
                    <a:lnTo>
                      <a:pt x="197" y="32"/>
                    </a:lnTo>
                    <a:lnTo>
                      <a:pt x="202" y="38"/>
                    </a:lnTo>
                    <a:lnTo>
                      <a:pt x="206" y="44"/>
                    </a:lnTo>
                    <a:lnTo>
                      <a:pt x="209" y="49"/>
                    </a:lnTo>
                    <a:lnTo>
                      <a:pt x="214" y="55"/>
                    </a:lnTo>
                    <a:lnTo>
                      <a:pt x="221" y="60"/>
                    </a:lnTo>
                    <a:lnTo>
                      <a:pt x="227" y="61"/>
                    </a:lnTo>
                    <a:lnTo>
                      <a:pt x="231" y="56"/>
                    </a:lnTo>
                    <a:lnTo>
                      <a:pt x="237" y="49"/>
                    </a:lnTo>
                    <a:lnTo>
                      <a:pt x="246" y="46"/>
                    </a:lnTo>
                    <a:lnTo>
                      <a:pt x="256" y="46"/>
                    </a:lnTo>
                    <a:lnTo>
                      <a:pt x="263" y="49"/>
                    </a:lnTo>
                    <a:lnTo>
                      <a:pt x="266" y="54"/>
                    </a:lnTo>
                    <a:lnTo>
                      <a:pt x="268" y="56"/>
                    </a:lnTo>
                    <a:lnTo>
                      <a:pt x="271" y="59"/>
                    </a:lnTo>
                    <a:lnTo>
                      <a:pt x="281" y="61"/>
                    </a:lnTo>
                    <a:lnTo>
                      <a:pt x="288" y="62"/>
                    </a:lnTo>
                    <a:lnTo>
                      <a:pt x="296" y="62"/>
                    </a:lnTo>
                    <a:lnTo>
                      <a:pt x="304" y="63"/>
                    </a:lnTo>
                    <a:lnTo>
                      <a:pt x="311" y="63"/>
                    </a:lnTo>
                    <a:lnTo>
                      <a:pt x="318" y="63"/>
                    </a:lnTo>
                    <a:lnTo>
                      <a:pt x="321" y="64"/>
                    </a:lnTo>
                    <a:lnTo>
                      <a:pt x="323" y="67"/>
                    </a:lnTo>
                    <a:lnTo>
                      <a:pt x="321" y="69"/>
                    </a:lnTo>
                    <a:lnTo>
                      <a:pt x="319" y="72"/>
                    </a:lnTo>
                    <a:lnTo>
                      <a:pt x="322" y="72"/>
                    </a:lnTo>
                    <a:lnTo>
                      <a:pt x="329" y="72"/>
                    </a:lnTo>
                    <a:lnTo>
                      <a:pt x="335" y="74"/>
                    </a:lnTo>
                    <a:lnTo>
                      <a:pt x="339" y="78"/>
                    </a:lnTo>
                    <a:lnTo>
                      <a:pt x="345" y="83"/>
                    </a:lnTo>
                    <a:lnTo>
                      <a:pt x="349" y="86"/>
                    </a:lnTo>
                    <a:lnTo>
                      <a:pt x="351" y="87"/>
                    </a:lnTo>
                    <a:lnTo>
                      <a:pt x="350" y="87"/>
                    </a:lnTo>
                    <a:lnTo>
                      <a:pt x="345" y="89"/>
                    </a:lnTo>
                    <a:lnTo>
                      <a:pt x="342" y="91"/>
                    </a:lnTo>
                    <a:lnTo>
                      <a:pt x="339" y="93"/>
                    </a:lnTo>
                    <a:lnTo>
                      <a:pt x="343" y="97"/>
                    </a:lnTo>
                    <a:lnTo>
                      <a:pt x="352" y="100"/>
                    </a:lnTo>
                    <a:lnTo>
                      <a:pt x="361" y="102"/>
                    </a:lnTo>
                    <a:lnTo>
                      <a:pt x="361" y="105"/>
                    </a:lnTo>
                    <a:lnTo>
                      <a:pt x="357" y="107"/>
                    </a:lnTo>
                    <a:lnTo>
                      <a:pt x="353" y="108"/>
                    </a:lnTo>
                    <a:lnTo>
                      <a:pt x="351" y="110"/>
                    </a:lnTo>
                    <a:lnTo>
                      <a:pt x="351" y="115"/>
                    </a:lnTo>
                    <a:lnTo>
                      <a:pt x="350" y="118"/>
                    </a:lnTo>
                    <a:lnTo>
                      <a:pt x="349" y="123"/>
                    </a:lnTo>
                    <a:lnTo>
                      <a:pt x="349" y="127"/>
                    </a:lnTo>
                    <a:lnTo>
                      <a:pt x="353" y="132"/>
                    </a:lnTo>
                    <a:lnTo>
                      <a:pt x="361" y="135"/>
                    </a:lnTo>
                    <a:lnTo>
                      <a:pt x="371" y="133"/>
                    </a:lnTo>
                    <a:lnTo>
                      <a:pt x="377" y="133"/>
                    </a:lnTo>
                    <a:lnTo>
                      <a:pt x="384" y="136"/>
                    </a:lnTo>
                    <a:lnTo>
                      <a:pt x="392" y="143"/>
                    </a:lnTo>
                    <a:lnTo>
                      <a:pt x="400" y="150"/>
                    </a:lnTo>
                    <a:lnTo>
                      <a:pt x="407" y="152"/>
                    </a:lnTo>
                    <a:lnTo>
                      <a:pt x="409" y="150"/>
                    </a:lnTo>
                    <a:lnTo>
                      <a:pt x="406" y="144"/>
                    </a:lnTo>
                    <a:lnTo>
                      <a:pt x="403" y="139"/>
                    </a:lnTo>
                    <a:lnTo>
                      <a:pt x="403" y="137"/>
                    </a:lnTo>
                    <a:lnTo>
                      <a:pt x="409" y="139"/>
                    </a:lnTo>
                    <a:lnTo>
                      <a:pt x="414" y="140"/>
                    </a:lnTo>
                    <a:lnTo>
                      <a:pt x="421" y="142"/>
                    </a:lnTo>
                    <a:lnTo>
                      <a:pt x="429" y="143"/>
                    </a:lnTo>
                    <a:lnTo>
                      <a:pt x="436" y="143"/>
                    </a:lnTo>
                    <a:lnTo>
                      <a:pt x="442" y="144"/>
                    </a:lnTo>
                    <a:lnTo>
                      <a:pt x="447" y="145"/>
                    </a:lnTo>
                    <a:lnTo>
                      <a:pt x="450" y="146"/>
                    </a:lnTo>
                    <a:lnTo>
                      <a:pt x="451" y="148"/>
                    </a:lnTo>
                    <a:lnTo>
                      <a:pt x="450" y="152"/>
                    </a:lnTo>
                    <a:lnTo>
                      <a:pt x="451" y="154"/>
                    </a:lnTo>
                    <a:lnTo>
                      <a:pt x="453" y="155"/>
                    </a:lnTo>
                    <a:lnTo>
                      <a:pt x="457" y="155"/>
                    </a:lnTo>
                    <a:lnTo>
                      <a:pt x="461" y="155"/>
                    </a:lnTo>
                    <a:lnTo>
                      <a:pt x="466" y="153"/>
                    </a:lnTo>
                    <a:lnTo>
                      <a:pt x="472" y="152"/>
                    </a:lnTo>
                    <a:lnTo>
                      <a:pt x="480" y="152"/>
                    </a:lnTo>
                    <a:lnTo>
                      <a:pt x="490" y="153"/>
                    </a:lnTo>
                    <a:lnTo>
                      <a:pt x="501" y="154"/>
                    </a:lnTo>
                    <a:lnTo>
                      <a:pt x="509" y="158"/>
                    </a:lnTo>
                    <a:lnTo>
                      <a:pt x="511" y="163"/>
                    </a:lnTo>
                    <a:lnTo>
                      <a:pt x="508" y="169"/>
                    </a:lnTo>
                    <a:lnTo>
                      <a:pt x="501" y="173"/>
                    </a:lnTo>
                    <a:lnTo>
                      <a:pt x="496" y="176"/>
                    </a:lnTo>
                    <a:lnTo>
                      <a:pt x="496" y="180"/>
                    </a:lnTo>
                    <a:lnTo>
                      <a:pt x="501" y="183"/>
                    </a:lnTo>
                    <a:lnTo>
                      <a:pt x="505" y="186"/>
                    </a:lnTo>
                    <a:lnTo>
                      <a:pt x="510" y="191"/>
                    </a:lnTo>
                    <a:lnTo>
                      <a:pt x="511" y="196"/>
                    </a:lnTo>
                    <a:lnTo>
                      <a:pt x="511" y="200"/>
                    </a:lnTo>
                    <a:lnTo>
                      <a:pt x="509" y="204"/>
                    </a:lnTo>
                    <a:lnTo>
                      <a:pt x="505" y="207"/>
                    </a:lnTo>
                    <a:lnTo>
                      <a:pt x="501" y="209"/>
                    </a:lnTo>
                    <a:lnTo>
                      <a:pt x="497" y="212"/>
                    </a:lnTo>
                    <a:lnTo>
                      <a:pt x="497" y="214"/>
                    </a:lnTo>
                    <a:lnTo>
                      <a:pt x="499" y="219"/>
                    </a:lnTo>
                    <a:lnTo>
                      <a:pt x="505" y="223"/>
                    </a:lnTo>
                    <a:lnTo>
                      <a:pt x="511" y="228"/>
                    </a:lnTo>
                    <a:lnTo>
                      <a:pt x="514" y="234"/>
                    </a:lnTo>
                    <a:lnTo>
                      <a:pt x="514" y="239"/>
                    </a:lnTo>
                    <a:lnTo>
                      <a:pt x="511" y="244"/>
                    </a:lnTo>
                    <a:lnTo>
                      <a:pt x="506" y="248"/>
                    </a:lnTo>
                    <a:lnTo>
                      <a:pt x="503" y="249"/>
                    </a:lnTo>
                    <a:lnTo>
                      <a:pt x="501" y="249"/>
                    </a:lnTo>
                    <a:lnTo>
                      <a:pt x="495" y="245"/>
                    </a:lnTo>
                    <a:lnTo>
                      <a:pt x="487" y="242"/>
                    </a:lnTo>
                    <a:lnTo>
                      <a:pt x="480" y="238"/>
                    </a:lnTo>
                    <a:lnTo>
                      <a:pt x="474" y="235"/>
                    </a:lnTo>
                    <a:lnTo>
                      <a:pt x="468" y="231"/>
                    </a:lnTo>
                    <a:lnTo>
                      <a:pt x="465" y="229"/>
                    </a:lnTo>
                    <a:lnTo>
                      <a:pt x="460" y="228"/>
                    </a:lnTo>
                    <a:lnTo>
                      <a:pt x="456" y="226"/>
                    </a:lnTo>
                    <a:lnTo>
                      <a:pt x="449" y="223"/>
                    </a:lnTo>
                    <a:lnTo>
                      <a:pt x="440" y="220"/>
                    </a:lnTo>
                    <a:lnTo>
                      <a:pt x="432" y="219"/>
                    </a:lnTo>
                    <a:lnTo>
                      <a:pt x="425" y="220"/>
                    </a:lnTo>
                    <a:lnTo>
                      <a:pt x="421" y="224"/>
                    </a:lnTo>
                    <a:lnTo>
                      <a:pt x="421" y="230"/>
                    </a:lnTo>
                    <a:lnTo>
                      <a:pt x="423" y="236"/>
                    </a:lnTo>
                    <a:lnTo>
                      <a:pt x="428" y="243"/>
                    </a:lnTo>
                    <a:lnTo>
                      <a:pt x="435" y="251"/>
                    </a:lnTo>
                    <a:lnTo>
                      <a:pt x="440" y="254"/>
                    </a:lnTo>
                    <a:lnTo>
                      <a:pt x="443" y="259"/>
                    </a:lnTo>
                    <a:lnTo>
                      <a:pt x="449" y="262"/>
                    </a:lnTo>
                    <a:lnTo>
                      <a:pt x="453" y="265"/>
                    </a:lnTo>
                    <a:lnTo>
                      <a:pt x="459" y="268"/>
                    </a:lnTo>
                    <a:lnTo>
                      <a:pt x="465" y="271"/>
                    </a:lnTo>
                    <a:lnTo>
                      <a:pt x="471" y="272"/>
                    </a:lnTo>
                    <a:lnTo>
                      <a:pt x="476" y="273"/>
                    </a:lnTo>
                    <a:lnTo>
                      <a:pt x="487" y="275"/>
                    </a:lnTo>
                    <a:lnTo>
                      <a:pt x="495" y="277"/>
                    </a:lnTo>
                    <a:lnTo>
                      <a:pt x="501" y="281"/>
                    </a:lnTo>
                    <a:lnTo>
                      <a:pt x="505" y="286"/>
                    </a:lnTo>
                    <a:lnTo>
                      <a:pt x="512" y="289"/>
                    </a:lnTo>
                    <a:lnTo>
                      <a:pt x="520" y="291"/>
                    </a:lnTo>
                    <a:lnTo>
                      <a:pt x="528" y="294"/>
                    </a:lnTo>
                    <a:lnTo>
                      <a:pt x="533" y="301"/>
                    </a:lnTo>
                    <a:lnTo>
                      <a:pt x="534" y="307"/>
                    </a:lnTo>
                    <a:lnTo>
                      <a:pt x="533" y="311"/>
                    </a:lnTo>
                    <a:lnTo>
                      <a:pt x="533" y="315"/>
                    </a:lnTo>
                    <a:lnTo>
                      <a:pt x="536" y="324"/>
                    </a:lnTo>
                    <a:lnTo>
                      <a:pt x="541" y="332"/>
                    </a:lnTo>
                    <a:lnTo>
                      <a:pt x="543" y="337"/>
                    </a:lnTo>
                    <a:lnTo>
                      <a:pt x="544" y="342"/>
                    </a:lnTo>
                    <a:lnTo>
                      <a:pt x="548" y="345"/>
                    </a:lnTo>
                    <a:lnTo>
                      <a:pt x="552" y="350"/>
                    </a:lnTo>
                    <a:lnTo>
                      <a:pt x="556" y="354"/>
                    </a:lnTo>
                    <a:lnTo>
                      <a:pt x="555" y="357"/>
                    </a:lnTo>
                    <a:lnTo>
                      <a:pt x="549" y="356"/>
                    </a:lnTo>
                    <a:lnTo>
                      <a:pt x="544" y="352"/>
                    </a:lnTo>
                    <a:lnTo>
                      <a:pt x="541" y="349"/>
                    </a:lnTo>
                    <a:lnTo>
                      <a:pt x="535" y="345"/>
                    </a:lnTo>
                    <a:lnTo>
                      <a:pt x="525" y="345"/>
                    </a:lnTo>
                    <a:lnTo>
                      <a:pt x="513" y="348"/>
                    </a:lnTo>
                    <a:lnTo>
                      <a:pt x="505" y="349"/>
                    </a:lnTo>
                    <a:lnTo>
                      <a:pt x="499" y="349"/>
                    </a:lnTo>
                    <a:lnTo>
                      <a:pt x="493" y="345"/>
                    </a:lnTo>
                    <a:lnTo>
                      <a:pt x="488" y="343"/>
                    </a:lnTo>
                    <a:lnTo>
                      <a:pt x="483" y="342"/>
                    </a:lnTo>
                    <a:lnTo>
                      <a:pt x="478" y="340"/>
                    </a:lnTo>
                    <a:lnTo>
                      <a:pt x="472" y="339"/>
                    </a:lnTo>
                    <a:lnTo>
                      <a:pt x="466" y="337"/>
                    </a:lnTo>
                    <a:lnTo>
                      <a:pt x="461" y="337"/>
                    </a:lnTo>
                    <a:lnTo>
                      <a:pt x="457" y="337"/>
                    </a:lnTo>
                    <a:lnTo>
                      <a:pt x="453" y="337"/>
                    </a:lnTo>
                    <a:lnTo>
                      <a:pt x="451" y="340"/>
                    </a:lnTo>
                    <a:lnTo>
                      <a:pt x="455" y="343"/>
                    </a:lnTo>
                    <a:lnTo>
                      <a:pt x="463" y="347"/>
                    </a:lnTo>
                    <a:lnTo>
                      <a:pt x="476" y="352"/>
                    </a:lnTo>
                    <a:lnTo>
                      <a:pt x="485" y="355"/>
                    </a:lnTo>
                    <a:lnTo>
                      <a:pt x="490" y="357"/>
                    </a:lnTo>
                    <a:lnTo>
                      <a:pt x="496" y="358"/>
                    </a:lnTo>
                    <a:lnTo>
                      <a:pt x="499" y="358"/>
                    </a:lnTo>
                    <a:lnTo>
                      <a:pt x="503" y="359"/>
                    </a:lnTo>
                    <a:lnTo>
                      <a:pt x="506" y="360"/>
                    </a:lnTo>
                    <a:lnTo>
                      <a:pt x="509" y="362"/>
                    </a:lnTo>
                    <a:lnTo>
                      <a:pt x="511" y="364"/>
                    </a:lnTo>
                    <a:lnTo>
                      <a:pt x="517" y="367"/>
                    </a:lnTo>
                    <a:lnTo>
                      <a:pt x="525" y="371"/>
                    </a:lnTo>
                    <a:lnTo>
                      <a:pt x="533" y="374"/>
                    </a:lnTo>
                    <a:lnTo>
                      <a:pt x="539" y="3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" name="Freeform 432"/>
              <p:cNvSpPr>
                <a:spLocks/>
              </p:cNvSpPr>
              <p:nvPr/>
            </p:nvSpPr>
            <p:spPr bwMode="auto">
              <a:xfrm>
                <a:off x="1663700" y="2024063"/>
                <a:ext cx="158750" cy="146050"/>
              </a:xfrm>
              <a:custGeom>
                <a:avLst/>
                <a:gdLst>
                  <a:gd name="T0" fmla="*/ 2147483647 w 148"/>
                  <a:gd name="T1" fmla="*/ 2147483647 h 146"/>
                  <a:gd name="T2" fmla="*/ 2147483647 w 148"/>
                  <a:gd name="T3" fmla="*/ 2147483647 h 146"/>
                  <a:gd name="T4" fmla="*/ 2147483647 w 148"/>
                  <a:gd name="T5" fmla="*/ 2147483647 h 146"/>
                  <a:gd name="T6" fmla="*/ 2147483647 w 148"/>
                  <a:gd name="T7" fmla="*/ 2147483647 h 146"/>
                  <a:gd name="T8" fmla="*/ 2147483647 w 148"/>
                  <a:gd name="T9" fmla="*/ 2147483647 h 146"/>
                  <a:gd name="T10" fmla="*/ 2147483647 w 148"/>
                  <a:gd name="T11" fmla="*/ 2147483647 h 146"/>
                  <a:gd name="T12" fmla="*/ 2147483647 w 148"/>
                  <a:gd name="T13" fmla="*/ 2147483647 h 146"/>
                  <a:gd name="T14" fmla="*/ 2147483647 w 148"/>
                  <a:gd name="T15" fmla="*/ 2147483647 h 146"/>
                  <a:gd name="T16" fmla="*/ 2147483647 w 148"/>
                  <a:gd name="T17" fmla="*/ 2147483647 h 146"/>
                  <a:gd name="T18" fmla="*/ 2147483647 w 148"/>
                  <a:gd name="T19" fmla="*/ 0 h 146"/>
                  <a:gd name="T20" fmla="*/ 2147483647 w 148"/>
                  <a:gd name="T21" fmla="*/ 2147483647 h 146"/>
                  <a:gd name="T22" fmla="*/ 2147483647 w 148"/>
                  <a:gd name="T23" fmla="*/ 2147483647 h 146"/>
                  <a:gd name="T24" fmla="*/ 2147483647 w 148"/>
                  <a:gd name="T25" fmla="*/ 2147483647 h 146"/>
                  <a:gd name="T26" fmla="*/ 2147483647 w 148"/>
                  <a:gd name="T27" fmla="*/ 2147483647 h 146"/>
                  <a:gd name="T28" fmla="*/ 2147483647 w 148"/>
                  <a:gd name="T29" fmla="*/ 2147483647 h 146"/>
                  <a:gd name="T30" fmla="*/ 2147483647 w 148"/>
                  <a:gd name="T31" fmla="*/ 2147483647 h 146"/>
                  <a:gd name="T32" fmla="*/ 2147483647 w 148"/>
                  <a:gd name="T33" fmla="*/ 2147483647 h 146"/>
                  <a:gd name="T34" fmla="*/ 2147483647 w 148"/>
                  <a:gd name="T35" fmla="*/ 2147483647 h 146"/>
                  <a:gd name="T36" fmla="*/ 2147483647 w 148"/>
                  <a:gd name="T37" fmla="*/ 2147483647 h 146"/>
                  <a:gd name="T38" fmla="*/ 2147483647 w 148"/>
                  <a:gd name="T39" fmla="*/ 2147483647 h 146"/>
                  <a:gd name="T40" fmla="*/ 2147483647 w 148"/>
                  <a:gd name="T41" fmla="*/ 2147483647 h 146"/>
                  <a:gd name="T42" fmla="*/ 2147483647 w 148"/>
                  <a:gd name="T43" fmla="*/ 2147483647 h 146"/>
                  <a:gd name="T44" fmla="*/ 2147483647 w 148"/>
                  <a:gd name="T45" fmla="*/ 2147483647 h 146"/>
                  <a:gd name="T46" fmla="*/ 2147483647 w 148"/>
                  <a:gd name="T47" fmla="*/ 2147483647 h 146"/>
                  <a:gd name="T48" fmla="*/ 2147483647 w 148"/>
                  <a:gd name="T49" fmla="*/ 2147483647 h 146"/>
                  <a:gd name="T50" fmla="*/ 2147483647 w 148"/>
                  <a:gd name="T51" fmla="*/ 2147483647 h 146"/>
                  <a:gd name="T52" fmla="*/ 2147483647 w 148"/>
                  <a:gd name="T53" fmla="*/ 2147483647 h 146"/>
                  <a:gd name="T54" fmla="*/ 2147483647 w 148"/>
                  <a:gd name="T55" fmla="*/ 2147483647 h 146"/>
                  <a:gd name="T56" fmla="*/ 2147483647 w 148"/>
                  <a:gd name="T57" fmla="*/ 2147483647 h 146"/>
                  <a:gd name="T58" fmla="*/ 2147483647 w 148"/>
                  <a:gd name="T59" fmla="*/ 2147483647 h 146"/>
                  <a:gd name="T60" fmla="*/ 2147483647 w 148"/>
                  <a:gd name="T61" fmla="*/ 2147483647 h 146"/>
                  <a:gd name="T62" fmla="*/ 2147483647 w 148"/>
                  <a:gd name="T63" fmla="*/ 2147483647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8" h="146">
                    <a:moveTo>
                      <a:pt x="148" y="71"/>
                    </a:moveTo>
                    <a:lnTo>
                      <a:pt x="146" y="67"/>
                    </a:lnTo>
                    <a:lnTo>
                      <a:pt x="145" y="56"/>
                    </a:lnTo>
                    <a:lnTo>
                      <a:pt x="141" y="44"/>
                    </a:lnTo>
                    <a:lnTo>
                      <a:pt x="135" y="36"/>
                    </a:lnTo>
                    <a:lnTo>
                      <a:pt x="129" y="33"/>
                    </a:lnTo>
                    <a:lnTo>
                      <a:pt x="125" y="33"/>
                    </a:lnTo>
                    <a:lnTo>
                      <a:pt x="120" y="35"/>
                    </a:lnTo>
                    <a:lnTo>
                      <a:pt x="115" y="32"/>
                    </a:lnTo>
                    <a:lnTo>
                      <a:pt x="111" y="26"/>
                    </a:lnTo>
                    <a:lnTo>
                      <a:pt x="108" y="20"/>
                    </a:lnTo>
                    <a:lnTo>
                      <a:pt x="104" y="14"/>
                    </a:lnTo>
                    <a:lnTo>
                      <a:pt x="95" y="12"/>
                    </a:lnTo>
                    <a:lnTo>
                      <a:pt x="88" y="10"/>
                    </a:lnTo>
                    <a:lnTo>
                      <a:pt x="82" y="9"/>
                    </a:lnTo>
                    <a:lnTo>
                      <a:pt x="77" y="7"/>
                    </a:lnTo>
                    <a:lnTo>
                      <a:pt x="73" y="3"/>
                    </a:lnTo>
                    <a:lnTo>
                      <a:pt x="68" y="1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0" y="2"/>
                    </a:lnTo>
                    <a:lnTo>
                      <a:pt x="58" y="8"/>
                    </a:lnTo>
                    <a:lnTo>
                      <a:pt x="58" y="15"/>
                    </a:lnTo>
                    <a:lnTo>
                      <a:pt x="57" y="20"/>
                    </a:lnTo>
                    <a:lnTo>
                      <a:pt x="55" y="24"/>
                    </a:lnTo>
                    <a:lnTo>
                      <a:pt x="50" y="31"/>
                    </a:lnTo>
                    <a:lnTo>
                      <a:pt x="42" y="40"/>
                    </a:lnTo>
                    <a:lnTo>
                      <a:pt x="32" y="50"/>
                    </a:lnTo>
                    <a:lnTo>
                      <a:pt x="27" y="55"/>
                    </a:lnTo>
                    <a:lnTo>
                      <a:pt x="20" y="62"/>
                    </a:lnTo>
                    <a:lnTo>
                      <a:pt x="11" y="71"/>
                    </a:lnTo>
                    <a:lnTo>
                      <a:pt x="3" y="82"/>
                    </a:lnTo>
                    <a:lnTo>
                      <a:pt x="0" y="90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6" y="94"/>
                    </a:lnTo>
                    <a:lnTo>
                      <a:pt x="11" y="107"/>
                    </a:lnTo>
                    <a:lnTo>
                      <a:pt x="14" y="123"/>
                    </a:lnTo>
                    <a:lnTo>
                      <a:pt x="14" y="136"/>
                    </a:lnTo>
                    <a:lnTo>
                      <a:pt x="15" y="144"/>
                    </a:lnTo>
                    <a:lnTo>
                      <a:pt x="20" y="146"/>
                    </a:lnTo>
                    <a:lnTo>
                      <a:pt x="27" y="143"/>
                    </a:lnTo>
                    <a:lnTo>
                      <a:pt x="32" y="139"/>
                    </a:lnTo>
                    <a:lnTo>
                      <a:pt x="36" y="137"/>
                    </a:lnTo>
                    <a:lnTo>
                      <a:pt x="39" y="138"/>
                    </a:lnTo>
                    <a:lnTo>
                      <a:pt x="44" y="143"/>
                    </a:lnTo>
                    <a:lnTo>
                      <a:pt x="50" y="146"/>
                    </a:lnTo>
                    <a:lnTo>
                      <a:pt x="55" y="145"/>
                    </a:lnTo>
                    <a:lnTo>
                      <a:pt x="60" y="135"/>
                    </a:lnTo>
                    <a:lnTo>
                      <a:pt x="66" y="124"/>
                    </a:lnTo>
                    <a:lnTo>
                      <a:pt x="75" y="119"/>
                    </a:lnTo>
                    <a:lnTo>
                      <a:pt x="83" y="116"/>
                    </a:lnTo>
                    <a:lnTo>
                      <a:pt x="87" y="111"/>
                    </a:lnTo>
                    <a:lnTo>
                      <a:pt x="87" y="104"/>
                    </a:lnTo>
                    <a:lnTo>
                      <a:pt x="87" y="99"/>
                    </a:lnTo>
                    <a:lnTo>
                      <a:pt x="91" y="96"/>
                    </a:lnTo>
                    <a:lnTo>
                      <a:pt x="104" y="92"/>
                    </a:lnTo>
                    <a:lnTo>
                      <a:pt x="112" y="90"/>
                    </a:lnTo>
                    <a:lnTo>
                      <a:pt x="120" y="89"/>
                    </a:lnTo>
                    <a:lnTo>
                      <a:pt x="128" y="86"/>
                    </a:lnTo>
                    <a:lnTo>
                      <a:pt x="135" y="84"/>
                    </a:lnTo>
                    <a:lnTo>
                      <a:pt x="140" y="82"/>
                    </a:lnTo>
                    <a:lnTo>
                      <a:pt x="144" y="78"/>
                    </a:lnTo>
                    <a:lnTo>
                      <a:pt x="146" y="75"/>
                    </a:lnTo>
                    <a:lnTo>
                      <a:pt x="148" y="7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" name="Freeform 433"/>
              <p:cNvSpPr>
                <a:spLocks/>
              </p:cNvSpPr>
              <p:nvPr/>
            </p:nvSpPr>
            <p:spPr bwMode="auto">
              <a:xfrm>
                <a:off x="1831975" y="1970088"/>
                <a:ext cx="144463" cy="93662"/>
              </a:xfrm>
              <a:custGeom>
                <a:avLst/>
                <a:gdLst>
                  <a:gd name="T0" fmla="*/ 2147483647 w 133"/>
                  <a:gd name="T1" fmla="*/ 2147483647 h 91"/>
                  <a:gd name="T2" fmla="*/ 2147483647 w 133"/>
                  <a:gd name="T3" fmla="*/ 2147483647 h 91"/>
                  <a:gd name="T4" fmla="*/ 2147483647 w 133"/>
                  <a:gd name="T5" fmla="*/ 2147483647 h 91"/>
                  <a:gd name="T6" fmla="*/ 2147483647 w 133"/>
                  <a:gd name="T7" fmla="*/ 2147483647 h 91"/>
                  <a:gd name="T8" fmla="*/ 2147483647 w 133"/>
                  <a:gd name="T9" fmla="*/ 2147483647 h 91"/>
                  <a:gd name="T10" fmla="*/ 2147483647 w 133"/>
                  <a:gd name="T11" fmla="*/ 2147483647 h 91"/>
                  <a:gd name="T12" fmla="*/ 2147483647 w 133"/>
                  <a:gd name="T13" fmla="*/ 2147483647 h 91"/>
                  <a:gd name="T14" fmla="*/ 2147483647 w 133"/>
                  <a:gd name="T15" fmla="*/ 2147483647 h 91"/>
                  <a:gd name="T16" fmla="*/ 2147483647 w 133"/>
                  <a:gd name="T17" fmla="*/ 2147483647 h 91"/>
                  <a:gd name="T18" fmla="*/ 2147483647 w 133"/>
                  <a:gd name="T19" fmla="*/ 2147483647 h 91"/>
                  <a:gd name="T20" fmla="*/ 2147483647 w 133"/>
                  <a:gd name="T21" fmla="*/ 2147483647 h 91"/>
                  <a:gd name="T22" fmla="*/ 2147483647 w 133"/>
                  <a:gd name="T23" fmla="*/ 2147483647 h 91"/>
                  <a:gd name="T24" fmla="*/ 2147483647 w 133"/>
                  <a:gd name="T25" fmla="*/ 2147483647 h 91"/>
                  <a:gd name="T26" fmla="*/ 2147483647 w 133"/>
                  <a:gd name="T27" fmla="*/ 2147483647 h 91"/>
                  <a:gd name="T28" fmla="*/ 2147483647 w 133"/>
                  <a:gd name="T29" fmla="*/ 2147483647 h 91"/>
                  <a:gd name="T30" fmla="*/ 2147483647 w 133"/>
                  <a:gd name="T31" fmla="*/ 2147483647 h 91"/>
                  <a:gd name="T32" fmla="*/ 2147483647 w 133"/>
                  <a:gd name="T33" fmla="*/ 2147483647 h 91"/>
                  <a:gd name="T34" fmla="*/ 2147483647 w 133"/>
                  <a:gd name="T35" fmla="*/ 2147483647 h 91"/>
                  <a:gd name="T36" fmla="*/ 2147483647 w 133"/>
                  <a:gd name="T37" fmla="*/ 2147483647 h 91"/>
                  <a:gd name="T38" fmla="*/ 2147483647 w 133"/>
                  <a:gd name="T39" fmla="*/ 2147483647 h 91"/>
                  <a:gd name="T40" fmla="*/ 2147483647 w 133"/>
                  <a:gd name="T41" fmla="*/ 2147483647 h 91"/>
                  <a:gd name="T42" fmla="*/ 2147483647 w 133"/>
                  <a:gd name="T43" fmla="*/ 2147483647 h 91"/>
                  <a:gd name="T44" fmla="*/ 2147483647 w 133"/>
                  <a:gd name="T45" fmla="*/ 2147483647 h 91"/>
                  <a:gd name="T46" fmla="*/ 2147483647 w 133"/>
                  <a:gd name="T47" fmla="*/ 2147483647 h 91"/>
                  <a:gd name="T48" fmla="*/ 2147483647 w 133"/>
                  <a:gd name="T49" fmla="*/ 2147483647 h 91"/>
                  <a:gd name="T50" fmla="*/ 2147483647 w 133"/>
                  <a:gd name="T51" fmla="*/ 2147483647 h 91"/>
                  <a:gd name="T52" fmla="*/ 2147483647 w 133"/>
                  <a:gd name="T53" fmla="*/ 2147483647 h 91"/>
                  <a:gd name="T54" fmla="*/ 2147483647 w 133"/>
                  <a:gd name="T55" fmla="*/ 2147483647 h 91"/>
                  <a:gd name="T56" fmla="*/ 0 w 133"/>
                  <a:gd name="T57" fmla="*/ 2147483647 h 91"/>
                  <a:gd name="T58" fmla="*/ 2147483647 w 133"/>
                  <a:gd name="T59" fmla="*/ 2147483647 h 91"/>
                  <a:gd name="T60" fmla="*/ 2147483647 w 133"/>
                  <a:gd name="T61" fmla="*/ 2147483647 h 91"/>
                  <a:gd name="T62" fmla="*/ 2147483647 w 133"/>
                  <a:gd name="T63" fmla="*/ 2147483647 h 91"/>
                  <a:gd name="T64" fmla="*/ 2147483647 w 133"/>
                  <a:gd name="T65" fmla="*/ 2147483647 h 91"/>
                  <a:gd name="T66" fmla="*/ 2147483647 w 133"/>
                  <a:gd name="T67" fmla="*/ 2147483647 h 91"/>
                  <a:gd name="T68" fmla="*/ 2147483647 w 133"/>
                  <a:gd name="T69" fmla="*/ 0 h 91"/>
                  <a:gd name="T70" fmla="*/ 2147483647 w 133"/>
                  <a:gd name="T71" fmla="*/ 2147483647 h 91"/>
                  <a:gd name="T72" fmla="*/ 2147483647 w 133"/>
                  <a:gd name="T73" fmla="*/ 2147483647 h 91"/>
                  <a:gd name="T74" fmla="*/ 2147483647 w 133"/>
                  <a:gd name="T75" fmla="*/ 2147483647 h 91"/>
                  <a:gd name="T76" fmla="*/ 2147483647 w 133"/>
                  <a:gd name="T77" fmla="*/ 2147483647 h 91"/>
                  <a:gd name="T78" fmla="*/ 2147483647 w 133"/>
                  <a:gd name="T79" fmla="*/ 2147483647 h 91"/>
                  <a:gd name="T80" fmla="*/ 2147483647 w 133"/>
                  <a:gd name="T81" fmla="*/ 2147483647 h 91"/>
                  <a:gd name="T82" fmla="*/ 2147483647 w 133"/>
                  <a:gd name="T83" fmla="*/ 2147483647 h 91"/>
                  <a:gd name="T84" fmla="*/ 2147483647 w 133"/>
                  <a:gd name="T85" fmla="*/ 2147483647 h 91"/>
                  <a:gd name="T86" fmla="*/ 2147483647 w 133"/>
                  <a:gd name="T87" fmla="*/ 2147483647 h 91"/>
                  <a:gd name="T88" fmla="*/ 2147483647 w 133"/>
                  <a:gd name="T89" fmla="*/ 2147483647 h 91"/>
                  <a:gd name="T90" fmla="*/ 2147483647 w 133"/>
                  <a:gd name="T91" fmla="*/ 2147483647 h 91"/>
                  <a:gd name="T92" fmla="*/ 2147483647 w 133"/>
                  <a:gd name="T93" fmla="*/ 2147483647 h 91"/>
                  <a:gd name="T94" fmla="*/ 2147483647 w 133"/>
                  <a:gd name="T95" fmla="*/ 2147483647 h 91"/>
                  <a:gd name="T96" fmla="*/ 2147483647 w 133"/>
                  <a:gd name="T97" fmla="*/ 2147483647 h 91"/>
                  <a:gd name="T98" fmla="*/ 2147483647 w 133"/>
                  <a:gd name="T99" fmla="*/ 2147483647 h 91"/>
                  <a:gd name="T100" fmla="*/ 2147483647 w 133"/>
                  <a:gd name="T101" fmla="*/ 2147483647 h 91"/>
                  <a:gd name="T102" fmla="*/ 2147483647 w 133"/>
                  <a:gd name="T103" fmla="*/ 2147483647 h 9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33" h="91">
                    <a:moveTo>
                      <a:pt x="104" y="0"/>
                    </a:moveTo>
                    <a:lnTo>
                      <a:pt x="104" y="4"/>
                    </a:lnTo>
                    <a:lnTo>
                      <a:pt x="103" y="13"/>
                    </a:lnTo>
                    <a:lnTo>
                      <a:pt x="103" y="23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1" y="39"/>
                    </a:lnTo>
                    <a:lnTo>
                      <a:pt x="102" y="44"/>
                    </a:lnTo>
                    <a:lnTo>
                      <a:pt x="107" y="46"/>
                    </a:lnTo>
                    <a:lnTo>
                      <a:pt x="111" y="43"/>
                    </a:lnTo>
                    <a:lnTo>
                      <a:pt x="113" y="37"/>
                    </a:lnTo>
                    <a:lnTo>
                      <a:pt x="115" y="34"/>
                    </a:lnTo>
                    <a:lnTo>
                      <a:pt x="121" y="36"/>
                    </a:lnTo>
                    <a:lnTo>
                      <a:pt x="128" y="42"/>
                    </a:lnTo>
                    <a:lnTo>
                      <a:pt x="132" y="45"/>
                    </a:lnTo>
                    <a:lnTo>
                      <a:pt x="133" y="49"/>
                    </a:lnTo>
                    <a:lnTo>
                      <a:pt x="132" y="54"/>
                    </a:lnTo>
                    <a:lnTo>
                      <a:pt x="132" y="60"/>
                    </a:lnTo>
                    <a:lnTo>
                      <a:pt x="132" y="62"/>
                    </a:lnTo>
                    <a:lnTo>
                      <a:pt x="131" y="66"/>
                    </a:lnTo>
                    <a:lnTo>
                      <a:pt x="128" y="72"/>
                    </a:lnTo>
                    <a:lnTo>
                      <a:pt x="123" y="78"/>
                    </a:lnTo>
                    <a:lnTo>
                      <a:pt x="121" y="82"/>
                    </a:lnTo>
                    <a:lnTo>
                      <a:pt x="116" y="84"/>
                    </a:lnTo>
                    <a:lnTo>
                      <a:pt x="107" y="83"/>
                    </a:lnTo>
                    <a:lnTo>
                      <a:pt x="96" y="81"/>
                    </a:lnTo>
                    <a:lnTo>
                      <a:pt x="88" y="78"/>
                    </a:lnTo>
                    <a:lnTo>
                      <a:pt x="83" y="77"/>
                    </a:lnTo>
                    <a:lnTo>
                      <a:pt x="79" y="80"/>
                    </a:lnTo>
                    <a:lnTo>
                      <a:pt x="76" y="83"/>
                    </a:lnTo>
                    <a:lnTo>
                      <a:pt x="72" y="85"/>
                    </a:lnTo>
                    <a:lnTo>
                      <a:pt x="68" y="88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49" y="91"/>
                    </a:lnTo>
                    <a:lnTo>
                      <a:pt x="45" y="91"/>
                    </a:lnTo>
                    <a:lnTo>
                      <a:pt x="39" y="91"/>
                    </a:lnTo>
                    <a:lnTo>
                      <a:pt x="32" y="89"/>
                    </a:lnTo>
                    <a:lnTo>
                      <a:pt x="24" y="85"/>
                    </a:lnTo>
                    <a:lnTo>
                      <a:pt x="18" y="82"/>
                    </a:lnTo>
                    <a:lnTo>
                      <a:pt x="19" y="78"/>
                    </a:lnTo>
                    <a:lnTo>
                      <a:pt x="25" y="77"/>
                    </a:lnTo>
                    <a:lnTo>
                      <a:pt x="32" y="77"/>
                    </a:lnTo>
                    <a:lnTo>
                      <a:pt x="38" y="77"/>
                    </a:lnTo>
                    <a:lnTo>
                      <a:pt x="43" y="75"/>
                    </a:lnTo>
                    <a:lnTo>
                      <a:pt x="48" y="70"/>
                    </a:lnTo>
                    <a:lnTo>
                      <a:pt x="49" y="64"/>
                    </a:lnTo>
                    <a:lnTo>
                      <a:pt x="48" y="60"/>
                    </a:lnTo>
                    <a:lnTo>
                      <a:pt x="42" y="60"/>
                    </a:lnTo>
                    <a:lnTo>
                      <a:pt x="35" y="65"/>
                    </a:lnTo>
                    <a:lnTo>
                      <a:pt x="32" y="67"/>
                    </a:lnTo>
                    <a:lnTo>
                      <a:pt x="27" y="67"/>
                    </a:lnTo>
                    <a:lnTo>
                      <a:pt x="20" y="62"/>
                    </a:lnTo>
                    <a:lnTo>
                      <a:pt x="14" y="57"/>
                    </a:lnTo>
                    <a:lnTo>
                      <a:pt x="8" y="53"/>
                    </a:lnTo>
                    <a:lnTo>
                      <a:pt x="4" y="51"/>
                    </a:lnTo>
                    <a:lnTo>
                      <a:pt x="2" y="46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2" y="35"/>
                    </a:lnTo>
                    <a:lnTo>
                      <a:pt x="8" y="30"/>
                    </a:lnTo>
                    <a:lnTo>
                      <a:pt x="12" y="25"/>
                    </a:lnTo>
                    <a:lnTo>
                      <a:pt x="14" y="22"/>
                    </a:lnTo>
                    <a:lnTo>
                      <a:pt x="15" y="20"/>
                    </a:lnTo>
                    <a:lnTo>
                      <a:pt x="18" y="14"/>
                    </a:lnTo>
                    <a:lnTo>
                      <a:pt x="23" y="7"/>
                    </a:lnTo>
                    <a:lnTo>
                      <a:pt x="25" y="4"/>
                    </a:lnTo>
                    <a:lnTo>
                      <a:pt x="28" y="1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5" y="2"/>
                    </a:lnTo>
                    <a:lnTo>
                      <a:pt x="46" y="5"/>
                    </a:lnTo>
                    <a:lnTo>
                      <a:pt x="45" y="8"/>
                    </a:lnTo>
                    <a:lnTo>
                      <a:pt x="46" y="13"/>
                    </a:lnTo>
                    <a:lnTo>
                      <a:pt x="50" y="15"/>
                    </a:lnTo>
                    <a:lnTo>
                      <a:pt x="55" y="19"/>
                    </a:lnTo>
                    <a:lnTo>
                      <a:pt x="56" y="23"/>
                    </a:lnTo>
                    <a:lnTo>
                      <a:pt x="56" y="28"/>
                    </a:lnTo>
                    <a:lnTo>
                      <a:pt x="61" y="31"/>
                    </a:lnTo>
                    <a:lnTo>
                      <a:pt x="65" y="35"/>
                    </a:lnTo>
                    <a:lnTo>
                      <a:pt x="68" y="39"/>
                    </a:lnTo>
                    <a:lnTo>
                      <a:pt x="68" y="44"/>
                    </a:lnTo>
                    <a:lnTo>
                      <a:pt x="68" y="47"/>
                    </a:lnTo>
                    <a:lnTo>
                      <a:pt x="70" y="50"/>
                    </a:lnTo>
                    <a:lnTo>
                      <a:pt x="75" y="52"/>
                    </a:lnTo>
                    <a:lnTo>
                      <a:pt x="80" y="55"/>
                    </a:lnTo>
                    <a:lnTo>
                      <a:pt x="86" y="59"/>
                    </a:lnTo>
                    <a:lnTo>
                      <a:pt x="90" y="59"/>
                    </a:lnTo>
                    <a:lnTo>
                      <a:pt x="91" y="54"/>
                    </a:lnTo>
                    <a:lnTo>
                      <a:pt x="91" y="47"/>
                    </a:lnTo>
                    <a:lnTo>
                      <a:pt x="91" y="42"/>
                    </a:lnTo>
                    <a:lnTo>
                      <a:pt x="91" y="37"/>
                    </a:lnTo>
                    <a:lnTo>
                      <a:pt x="91" y="32"/>
                    </a:lnTo>
                    <a:lnTo>
                      <a:pt x="88" y="30"/>
                    </a:lnTo>
                    <a:lnTo>
                      <a:pt x="86" y="30"/>
                    </a:lnTo>
                    <a:lnTo>
                      <a:pt x="85" y="29"/>
                    </a:lnTo>
                    <a:lnTo>
                      <a:pt x="84" y="24"/>
                    </a:lnTo>
                    <a:lnTo>
                      <a:pt x="84" y="19"/>
                    </a:lnTo>
                    <a:lnTo>
                      <a:pt x="84" y="14"/>
                    </a:lnTo>
                    <a:lnTo>
                      <a:pt x="85" y="11"/>
                    </a:lnTo>
                    <a:lnTo>
                      <a:pt x="88" y="8"/>
                    </a:lnTo>
                    <a:lnTo>
                      <a:pt x="94" y="6"/>
                    </a:lnTo>
                    <a:lnTo>
                      <a:pt x="99" y="4"/>
                    </a:lnTo>
                    <a:lnTo>
                      <a:pt x="103" y="1"/>
                    </a:lnTo>
                    <a:lnTo>
                      <a:pt x="10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" name="Freeform 434"/>
              <p:cNvSpPr>
                <a:spLocks/>
              </p:cNvSpPr>
              <p:nvPr/>
            </p:nvSpPr>
            <p:spPr bwMode="auto">
              <a:xfrm>
                <a:off x="1771650" y="1920875"/>
                <a:ext cx="109538" cy="61913"/>
              </a:xfrm>
              <a:custGeom>
                <a:avLst/>
                <a:gdLst>
                  <a:gd name="T0" fmla="*/ 2147483647 w 102"/>
                  <a:gd name="T1" fmla="*/ 2147483647 h 60"/>
                  <a:gd name="T2" fmla="*/ 2147483647 w 102"/>
                  <a:gd name="T3" fmla="*/ 2147483647 h 60"/>
                  <a:gd name="T4" fmla="*/ 2147483647 w 102"/>
                  <a:gd name="T5" fmla="*/ 2147483647 h 60"/>
                  <a:gd name="T6" fmla="*/ 2147483647 w 102"/>
                  <a:gd name="T7" fmla="*/ 2147483647 h 60"/>
                  <a:gd name="T8" fmla="*/ 2147483647 w 102"/>
                  <a:gd name="T9" fmla="*/ 2147483647 h 60"/>
                  <a:gd name="T10" fmla="*/ 2147483647 w 102"/>
                  <a:gd name="T11" fmla="*/ 2147483647 h 60"/>
                  <a:gd name="T12" fmla="*/ 2147483647 w 102"/>
                  <a:gd name="T13" fmla="*/ 2147483647 h 60"/>
                  <a:gd name="T14" fmla="*/ 2147483647 w 102"/>
                  <a:gd name="T15" fmla="*/ 2147483647 h 60"/>
                  <a:gd name="T16" fmla="*/ 2147483647 w 102"/>
                  <a:gd name="T17" fmla="*/ 2147483647 h 60"/>
                  <a:gd name="T18" fmla="*/ 2147483647 w 102"/>
                  <a:gd name="T19" fmla="*/ 2147483647 h 60"/>
                  <a:gd name="T20" fmla="*/ 2147483647 w 102"/>
                  <a:gd name="T21" fmla="*/ 2147483647 h 60"/>
                  <a:gd name="T22" fmla="*/ 2147483647 w 102"/>
                  <a:gd name="T23" fmla="*/ 2147483647 h 60"/>
                  <a:gd name="T24" fmla="*/ 2147483647 w 102"/>
                  <a:gd name="T25" fmla="*/ 2147483647 h 60"/>
                  <a:gd name="T26" fmla="*/ 2147483647 w 102"/>
                  <a:gd name="T27" fmla="*/ 2147483647 h 60"/>
                  <a:gd name="T28" fmla="*/ 2147483647 w 102"/>
                  <a:gd name="T29" fmla="*/ 2147483647 h 60"/>
                  <a:gd name="T30" fmla="*/ 2147483647 w 102"/>
                  <a:gd name="T31" fmla="*/ 2147483647 h 60"/>
                  <a:gd name="T32" fmla="*/ 2147483647 w 102"/>
                  <a:gd name="T33" fmla="*/ 2147483647 h 60"/>
                  <a:gd name="T34" fmla="*/ 2147483647 w 102"/>
                  <a:gd name="T35" fmla="*/ 2147483647 h 60"/>
                  <a:gd name="T36" fmla="*/ 2147483647 w 102"/>
                  <a:gd name="T37" fmla="*/ 2147483647 h 60"/>
                  <a:gd name="T38" fmla="*/ 2147483647 w 102"/>
                  <a:gd name="T39" fmla="*/ 2147483647 h 60"/>
                  <a:gd name="T40" fmla="*/ 2147483647 w 102"/>
                  <a:gd name="T41" fmla="*/ 2147483647 h 60"/>
                  <a:gd name="T42" fmla="*/ 2147483647 w 102"/>
                  <a:gd name="T43" fmla="*/ 2147483647 h 60"/>
                  <a:gd name="T44" fmla="*/ 2147483647 w 102"/>
                  <a:gd name="T45" fmla="*/ 2147483647 h 60"/>
                  <a:gd name="T46" fmla="*/ 0 w 102"/>
                  <a:gd name="T47" fmla="*/ 2147483647 h 60"/>
                  <a:gd name="T48" fmla="*/ 2147483647 w 102"/>
                  <a:gd name="T49" fmla="*/ 2147483647 h 60"/>
                  <a:gd name="T50" fmla="*/ 2147483647 w 102"/>
                  <a:gd name="T51" fmla="*/ 2147483647 h 60"/>
                  <a:gd name="T52" fmla="*/ 2147483647 w 102"/>
                  <a:gd name="T53" fmla="*/ 2147483647 h 60"/>
                  <a:gd name="T54" fmla="*/ 2147483647 w 102"/>
                  <a:gd name="T55" fmla="*/ 2147483647 h 60"/>
                  <a:gd name="T56" fmla="*/ 2147483647 w 102"/>
                  <a:gd name="T57" fmla="*/ 2147483647 h 60"/>
                  <a:gd name="T58" fmla="*/ 2147483647 w 102"/>
                  <a:gd name="T59" fmla="*/ 2147483647 h 60"/>
                  <a:gd name="T60" fmla="*/ 2147483647 w 102"/>
                  <a:gd name="T61" fmla="*/ 2147483647 h 60"/>
                  <a:gd name="T62" fmla="*/ 2147483647 w 102"/>
                  <a:gd name="T63" fmla="*/ 2147483647 h 60"/>
                  <a:gd name="T64" fmla="*/ 2147483647 w 102"/>
                  <a:gd name="T65" fmla="*/ 0 h 60"/>
                  <a:gd name="T66" fmla="*/ 2147483647 w 102"/>
                  <a:gd name="T67" fmla="*/ 0 h 60"/>
                  <a:gd name="T68" fmla="*/ 2147483647 w 102"/>
                  <a:gd name="T69" fmla="*/ 0 h 60"/>
                  <a:gd name="T70" fmla="*/ 2147483647 w 102"/>
                  <a:gd name="T71" fmla="*/ 0 h 60"/>
                  <a:gd name="T72" fmla="*/ 2147483647 w 102"/>
                  <a:gd name="T73" fmla="*/ 0 h 60"/>
                  <a:gd name="T74" fmla="*/ 2147483647 w 102"/>
                  <a:gd name="T75" fmla="*/ 0 h 60"/>
                  <a:gd name="T76" fmla="*/ 2147483647 w 102"/>
                  <a:gd name="T77" fmla="*/ 2147483647 h 60"/>
                  <a:gd name="T78" fmla="*/ 2147483647 w 102"/>
                  <a:gd name="T79" fmla="*/ 2147483647 h 60"/>
                  <a:gd name="T80" fmla="*/ 2147483647 w 102"/>
                  <a:gd name="T81" fmla="*/ 2147483647 h 60"/>
                  <a:gd name="T82" fmla="*/ 2147483647 w 102"/>
                  <a:gd name="T83" fmla="*/ 2147483647 h 60"/>
                  <a:gd name="T84" fmla="*/ 2147483647 w 102"/>
                  <a:gd name="T85" fmla="*/ 2147483647 h 60"/>
                  <a:gd name="T86" fmla="*/ 2147483647 w 102"/>
                  <a:gd name="T87" fmla="*/ 2147483647 h 60"/>
                  <a:gd name="T88" fmla="*/ 2147483647 w 102"/>
                  <a:gd name="T89" fmla="*/ 2147483647 h 60"/>
                  <a:gd name="T90" fmla="*/ 2147483647 w 102"/>
                  <a:gd name="T91" fmla="*/ 2147483647 h 60"/>
                  <a:gd name="T92" fmla="*/ 2147483647 w 102"/>
                  <a:gd name="T93" fmla="*/ 2147483647 h 60"/>
                  <a:gd name="T94" fmla="*/ 2147483647 w 102"/>
                  <a:gd name="T95" fmla="*/ 2147483647 h 60"/>
                  <a:gd name="T96" fmla="*/ 2147483647 w 102"/>
                  <a:gd name="T97" fmla="*/ 2147483647 h 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2" h="60">
                    <a:moveTo>
                      <a:pt x="76" y="40"/>
                    </a:moveTo>
                    <a:lnTo>
                      <a:pt x="75" y="41"/>
                    </a:lnTo>
                    <a:lnTo>
                      <a:pt x="72" y="45"/>
                    </a:lnTo>
                    <a:lnTo>
                      <a:pt x="68" y="46"/>
                    </a:lnTo>
                    <a:lnTo>
                      <a:pt x="66" y="42"/>
                    </a:lnTo>
                    <a:lnTo>
                      <a:pt x="64" y="35"/>
                    </a:lnTo>
                    <a:lnTo>
                      <a:pt x="61" y="30"/>
                    </a:lnTo>
                    <a:lnTo>
                      <a:pt x="58" y="27"/>
                    </a:lnTo>
                    <a:lnTo>
                      <a:pt x="56" y="31"/>
                    </a:lnTo>
                    <a:lnTo>
                      <a:pt x="55" y="38"/>
                    </a:lnTo>
                    <a:lnTo>
                      <a:pt x="55" y="44"/>
                    </a:lnTo>
                    <a:lnTo>
                      <a:pt x="53" y="47"/>
                    </a:lnTo>
                    <a:lnTo>
                      <a:pt x="48" y="47"/>
                    </a:lnTo>
                    <a:lnTo>
                      <a:pt x="42" y="47"/>
                    </a:lnTo>
                    <a:lnTo>
                      <a:pt x="38" y="52"/>
                    </a:lnTo>
                    <a:lnTo>
                      <a:pt x="38" y="57"/>
                    </a:lnTo>
                    <a:lnTo>
                      <a:pt x="38" y="60"/>
                    </a:lnTo>
                    <a:lnTo>
                      <a:pt x="37" y="57"/>
                    </a:lnTo>
                    <a:lnTo>
                      <a:pt x="33" y="54"/>
                    </a:lnTo>
                    <a:lnTo>
                      <a:pt x="27" y="50"/>
                    </a:lnTo>
                    <a:lnTo>
                      <a:pt x="22" y="48"/>
                    </a:lnTo>
                    <a:lnTo>
                      <a:pt x="15" y="48"/>
                    </a:lnTo>
                    <a:lnTo>
                      <a:pt x="6" y="48"/>
                    </a:lnTo>
                    <a:lnTo>
                      <a:pt x="0" y="46"/>
                    </a:lnTo>
                    <a:lnTo>
                      <a:pt x="4" y="40"/>
                    </a:lnTo>
                    <a:lnTo>
                      <a:pt x="11" y="34"/>
                    </a:lnTo>
                    <a:lnTo>
                      <a:pt x="17" y="30"/>
                    </a:lnTo>
                    <a:lnTo>
                      <a:pt x="23" y="25"/>
                    </a:lnTo>
                    <a:lnTo>
                      <a:pt x="35" y="19"/>
                    </a:lnTo>
                    <a:lnTo>
                      <a:pt x="46" y="12"/>
                    </a:lnTo>
                    <a:lnTo>
                      <a:pt x="55" y="7"/>
                    </a:lnTo>
                    <a:lnTo>
                      <a:pt x="60" y="2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98" y="2"/>
                    </a:lnTo>
                    <a:lnTo>
                      <a:pt x="102" y="6"/>
                    </a:lnTo>
                    <a:lnTo>
                      <a:pt x="99" y="10"/>
                    </a:lnTo>
                    <a:lnTo>
                      <a:pt x="95" y="15"/>
                    </a:lnTo>
                    <a:lnTo>
                      <a:pt x="93" y="17"/>
                    </a:lnTo>
                    <a:lnTo>
                      <a:pt x="93" y="19"/>
                    </a:lnTo>
                    <a:lnTo>
                      <a:pt x="91" y="24"/>
                    </a:lnTo>
                    <a:lnTo>
                      <a:pt x="89" y="31"/>
                    </a:lnTo>
                    <a:lnTo>
                      <a:pt x="86" y="35"/>
                    </a:lnTo>
                    <a:lnTo>
                      <a:pt x="81" y="39"/>
                    </a:lnTo>
                    <a:lnTo>
                      <a:pt x="76" y="4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435"/>
              <p:cNvSpPr>
                <a:spLocks/>
              </p:cNvSpPr>
              <p:nvPr/>
            </p:nvSpPr>
            <p:spPr bwMode="auto">
              <a:xfrm>
                <a:off x="1987550" y="1982788"/>
                <a:ext cx="92075" cy="80962"/>
              </a:xfrm>
              <a:custGeom>
                <a:avLst/>
                <a:gdLst>
                  <a:gd name="T0" fmla="*/ 2147483647 w 86"/>
                  <a:gd name="T1" fmla="*/ 2147483647 h 80"/>
                  <a:gd name="T2" fmla="*/ 2147483647 w 86"/>
                  <a:gd name="T3" fmla="*/ 0 h 80"/>
                  <a:gd name="T4" fmla="*/ 2147483647 w 86"/>
                  <a:gd name="T5" fmla="*/ 2147483647 h 80"/>
                  <a:gd name="T6" fmla="*/ 2147483647 w 86"/>
                  <a:gd name="T7" fmla="*/ 2147483647 h 80"/>
                  <a:gd name="T8" fmla="*/ 2147483647 w 86"/>
                  <a:gd name="T9" fmla="*/ 2147483647 h 80"/>
                  <a:gd name="T10" fmla="*/ 2147483647 w 86"/>
                  <a:gd name="T11" fmla="*/ 2147483647 h 80"/>
                  <a:gd name="T12" fmla="*/ 2147483647 w 86"/>
                  <a:gd name="T13" fmla="*/ 2147483647 h 80"/>
                  <a:gd name="T14" fmla="*/ 2147483647 w 86"/>
                  <a:gd name="T15" fmla="*/ 2147483647 h 80"/>
                  <a:gd name="T16" fmla="*/ 2147483647 w 86"/>
                  <a:gd name="T17" fmla="*/ 2147483647 h 80"/>
                  <a:gd name="T18" fmla="*/ 2147483647 w 86"/>
                  <a:gd name="T19" fmla="*/ 2147483647 h 80"/>
                  <a:gd name="T20" fmla="*/ 2147483647 w 86"/>
                  <a:gd name="T21" fmla="*/ 2147483647 h 80"/>
                  <a:gd name="T22" fmla="*/ 2147483647 w 86"/>
                  <a:gd name="T23" fmla="*/ 2147483647 h 80"/>
                  <a:gd name="T24" fmla="*/ 2147483647 w 86"/>
                  <a:gd name="T25" fmla="*/ 2147483647 h 80"/>
                  <a:gd name="T26" fmla="*/ 2147483647 w 86"/>
                  <a:gd name="T27" fmla="*/ 2147483647 h 80"/>
                  <a:gd name="T28" fmla="*/ 2147483647 w 86"/>
                  <a:gd name="T29" fmla="*/ 2147483647 h 80"/>
                  <a:gd name="T30" fmla="*/ 2147483647 w 86"/>
                  <a:gd name="T31" fmla="*/ 2147483647 h 80"/>
                  <a:gd name="T32" fmla="*/ 2147483647 w 86"/>
                  <a:gd name="T33" fmla="*/ 2147483647 h 80"/>
                  <a:gd name="T34" fmla="*/ 2147483647 w 86"/>
                  <a:gd name="T35" fmla="*/ 2147483647 h 80"/>
                  <a:gd name="T36" fmla="*/ 2147483647 w 86"/>
                  <a:gd name="T37" fmla="*/ 2147483647 h 80"/>
                  <a:gd name="T38" fmla="*/ 2147483647 w 86"/>
                  <a:gd name="T39" fmla="*/ 2147483647 h 80"/>
                  <a:gd name="T40" fmla="*/ 2147483647 w 86"/>
                  <a:gd name="T41" fmla="*/ 2147483647 h 80"/>
                  <a:gd name="T42" fmla="*/ 2147483647 w 86"/>
                  <a:gd name="T43" fmla="*/ 2147483647 h 80"/>
                  <a:gd name="T44" fmla="*/ 2147483647 w 86"/>
                  <a:gd name="T45" fmla="*/ 2147483647 h 80"/>
                  <a:gd name="T46" fmla="*/ 2147483647 w 86"/>
                  <a:gd name="T47" fmla="*/ 2147483647 h 80"/>
                  <a:gd name="T48" fmla="*/ 2147483647 w 86"/>
                  <a:gd name="T49" fmla="*/ 2147483647 h 80"/>
                  <a:gd name="T50" fmla="*/ 2147483647 w 86"/>
                  <a:gd name="T51" fmla="*/ 2147483647 h 80"/>
                  <a:gd name="T52" fmla="*/ 2147483647 w 86"/>
                  <a:gd name="T53" fmla="*/ 2147483647 h 80"/>
                  <a:gd name="T54" fmla="*/ 2147483647 w 86"/>
                  <a:gd name="T55" fmla="*/ 2147483647 h 80"/>
                  <a:gd name="T56" fmla="*/ 2147483647 w 86"/>
                  <a:gd name="T57" fmla="*/ 2147483647 h 80"/>
                  <a:gd name="T58" fmla="*/ 2147483647 w 86"/>
                  <a:gd name="T59" fmla="*/ 2147483647 h 80"/>
                  <a:gd name="T60" fmla="*/ 2147483647 w 86"/>
                  <a:gd name="T61" fmla="*/ 2147483647 h 80"/>
                  <a:gd name="T62" fmla="*/ 2147483647 w 86"/>
                  <a:gd name="T63" fmla="*/ 2147483647 h 80"/>
                  <a:gd name="T64" fmla="*/ 2147483647 w 86"/>
                  <a:gd name="T65" fmla="*/ 2147483647 h 80"/>
                  <a:gd name="T66" fmla="*/ 2147483647 w 8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6" h="80">
                    <a:moveTo>
                      <a:pt x="20" y="16"/>
                    </a:moveTo>
                    <a:lnTo>
                      <a:pt x="17" y="12"/>
                    </a:lnTo>
                    <a:lnTo>
                      <a:pt x="10" y="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3" y="22"/>
                    </a:lnTo>
                    <a:lnTo>
                      <a:pt x="4" y="27"/>
                    </a:lnTo>
                    <a:lnTo>
                      <a:pt x="5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5" y="42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3" y="47"/>
                    </a:lnTo>
                    <a:lnTo>
                      <a:pt x="20" y="52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31" y="54"/>
                    </a:lnTo>
                    <a:lnTo>
                      <a:pt x="38" y="53"/>
                    </a:lnTo>
                    <a:lnTo>
                      <a:pt x="41" y="53"/>
                    </a:lnTo>
                    <a:lnTo>
                      <a:pt x="42" y="54"/>
                    </a:lnTo>
                    <a:lnTo>
                      <a:pt x="42" y="58"/>
                    </a:lnTo>
                    <a:lnTo>
                      <a:pt x="40" y="65"/>
                    </a:lnTo>
                    <a:lnTo>
                      <a:pt x="38" y="73"/>
                    </a:lnTo>
                    <a:lnTo>
                      <a:pt x="38" y="79"/>
                    </a:lnTo>
                    <a:lnTo>
                      <a:pt x="43" y="80"/>
                    </a:lnTo>
                    <a:lnTo>
                      <a:pt x="54" y="77"/>
                    </a:lnTo>
                    <a:lnTo>
                      <a:pt x="64" y="72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5" y="62"/>
                    </a:lnTo>
                    <a:lnTo>
                      <a:pt x="72" y="57"/>
                    </a:lnTo>
                    <a:lnTo>
                      <a:pt x="72" y="54"/>
                    </a:lnTo>
                    <a:lnTo>
                      <a:pt x="75" y="54"/>
                    </a:lnTo>
                    <a:lnTo>
                      <a:pt x="79" y="56"/>
                    </a:lnTo>
                    <a:lnTo>
                      <a:pt x="84" y="58"/>
                    </a:lnTo>
                    <a:lnTo>
                      <a:pt x="86" y="57"/>
                    </a:lnTo>
                    <a:lnTo>
                      <a:pt x="83" y="50"/>
                    </a:lnTo>
                    <a:lnTo>
                      <a:pt x="77" y="42"/>
                    </a:lnTo>
                    <a:lnTo>
                      <a:pt x="72" y="39"/>
                    </a:lnTo>
                    <a:lnTo>
                      <a:pt x="71" y="37"/>
                    </a:lnTo>
                    <a:lnTo>
                      <a:pt x="72" y="31"/>
                    </a:lnTo>
                    <a:lnTo>
                      <a:pt x="76" y="22"/>
                    </a:lnTo>
                    <a:lnTo>
                      <a:pt x="77" y="15"/>
                    </a:lnTo>
                    <a:lnTo>
                      <a:pt x="76" y="9"/>
                    </a:lnTo>
                    <a:lnTo>
                      <a:pt x="71" y="7"/>
                    </a:lnTo>
                    <a:lnTo>
                      <a:pt x="65" y="8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0" y="11"/>
                    </a:lnTo>
                    <a:lnTo>
                      <a:pt x="55" y="8"/>
                    </a:lnTo>
                    <a:lnTo>
                      <a:pt x="50" y="3"/>
                    </a:lnTo>
                    <a:lnTo>
                      <a:pt x="47" y="2"/>
                    </a:lnTo>
                    <a:lnTo>
                      <a:pt x="45" y="3"/>
                    </a:lnTo>
                    <a:lnTo>
                      <a:pt x="45" y="7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7" y="16"/>
                    </a:lnTo>
                    <a:lnTo>
                      <a:pt x="43" y="15"/>
                    </a:lnTo>
                    <a:lnTo>
                      <a:pt x="39" y="11"/>
                    </a:lnTo>
                    <a:lnTo>
                      <a:pt x="35" y="9"/>
                    </a:lnTo>
                    <a:lnTo>
                      <a:pt x="32" y="11"/>
                    </a:lnTo>
                    <a:lnTo>
                      <a:pt x="28" y="15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0" y="1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436"/>
              <p:cNvSpPr>
                <a:spLocks/>
              </p:cNvSpPr>
              <p:nvPr/>
            </p:nvSpPr>
            <p:spPr bwMode="auto">
              <a:xfrm>
                <a:off x="2081213" y="2032000"/>
                <a:ext cx="36512" cy="46038"/>
              </a:xfrm>
              <a:custGeom>
                <a:avLst/>
                <a:gdLst>
                  <a:gd name="T0" fmla="*/ 2147483647 w 34"/>
                  <a:gd name="T1" fmla="*/ 2147483647 h 46"/>
                  <a:gd name="T2" fmla="*/ 2147483647 w 34"/>
                  <a:gd name="T3" fmla="*/ 2147483647 h 46"/>
                  <a:gd name="T4" fmla="*/ 2147483647 w 34"/>
                  <a:gd name="T5" fmla="*/ 2147483647 h 46"/>
                  <a:gd name="T6" fmla="*/ 2147483647 w 34"/>
                  <a:gd name="T7" fmla="*/ 2147483647 h 46"/>
                  <a:gd name="T8" fmla="*/ 2147483647 w 34"/>
                  <a:gd name="T9" fmla="*/ 2147483647 h 46"/>
                  <a:gd name="T10" fmla="*/ 2147483647 w 34"/>
                  <a:gd name="T11" fmla="*/ 2147483647 h 46"/>
                  <a:gd name="T12" fmla="*/ 2147483647 w 34"/>
                  <a:gd name="T13" fmla="*/ 2147483647 h 46"/>
                  <a:gd name="T14" fmla="*/ 0 w 34"/>
                  <a:gd name="T15" fmla="*/ 2147483647 h 46"/>
                  <a:gd name="T16" fmla="*/ 2147483647 w 34"/>
                  <a:gd name="T17" fmla="*/ 2147483647 h 46"/>
                  <a:gd name="T18" fmla="*/ 2147483647 w 34"/>
                  <a:gd name="T19" fmla="*/ 2147483647 h 46"/>
                  <a:gd name="T20" fmla="*/ 2147483647 w 34"/>
                  <a:gd name="T21" fmla="*/ 2147483647 h 46"/>
                  <a:gd name="T22" fmla="*/ 2147483647 w 34"/>
                  <a:gd name="T23" fmla="*/ 2147483647 h 46"/>
                  <a:gd name="T24" fmla="*/ 2147483647 w 34"/>
                  <a:gd name="T25" fmla="*/ 2147483647 h 46"/>
                  <a:gd name="T26" fmla="*/ 2147483647 w 34"/>
                  <a:gd name="T27" fmla="*/ 2147483647 h 46"/>
                  <a:gd name="T28" fmla="*/ 2147483647 w 34"/>
                  <a:gd name="T29" fmla="*/ 2147483647 h 46"/>
                  <a:gd name="T30" fmla="*/ 2147483647 w 34"/>
                  <a:gd name="T31" fmla="*/ 2147483647 h 46"/>
                  <a:gd name="T32" fmla="*/ 2147483647 w 34"/>
                  <a:gd name="T33" fmla="*/ 2147483647 h 46"/>
                  <a:gd name="T34" fmla="*/ 2147483647 w 34"/>
                  <a:gd name="T35" fmla="*/ 2147483647 h 46"/>
                  <a:gd name="T36" fmla="*/ 2147483647 w 34"/>
                  <a:gd name="T37" fmla="*/ 2147483647 h 46"/>
                  <a:gd name="T38" fmla="*/ 2147483647 w 34"/>
                  <a:gd name="T39" fmla="*/ 2147483647 h 46"/>
                  <a:gd name="T40" fmla="*/ 2147483647 w 34"/>
                  <a:gd name="T41" fmla="*/ 2147483647 h 46"/>
                  <a:gd name="T42" fmla="*/ 2147483647 w 34"/>
                  <a:gd name="T43" fmla="*/ 2147483647 h 46"/>
                  <a:gd name="T44" fmla="*/ 2147483647 w 34"/>
                  <a:gd name="T45" fmla="*/ 2147483647 h 46"/>
                  <a:gd name="T46" fmla="*/ 2147483647 w 34"/>
                  <a:gd name="T47" fmla="*/ 2147483647 h 46"/>
                  <a:gd name="T48" fmla="*/ 2147483647 w 34"/>
                  <a:gd name="T49" fmla="*/ 0 h 46"/>
                  <a:gd name="T50" fmla="*/ 2147483647 w 34"/>
                  <a:gd name="T51" fmla="*/ 0 h 46"/>
                  <a:gd name="T52" fmla="*/ 2147483647 w 34"/>
                  <a:gd name="T53" fmla="*/ 0 h 46"/>
                  <a:gd name="T54" fmla="*/ 2147483647 w 34"/>
                  <a:gd name="T55" fmla="*/ 2147483647 h 46"/>
                  <a:gd name="T56" fmla="*/ 2147483647 w 34"/>
                  <a:gd name="T57" fmla="*/ 2147483647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46">
                    <a:moveTo>
                      <a:pt x="14" y="4"/>
                    </a:moveTo>
                    <a:lnTo>
                      <a:pt x="14" y="5"/>
                    </a:lnTo>
                    <a:lnTo>
                      <a:pt x="13" y="7"/>
                    </a:lnTo>
                    <a:lnTo>
                      <a:pt x="11" y="12"/>
                    </a:lnTo>
                    <a:lnTo>
                      <a:pt x="7" y="15"/>
                    </a:lnTo>
                    <a:lnTo>
                      <a:pt x="4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6" y="40"/>
                    </a:lnTo>
                    <a:lnTo>
                      <a:pt x="19" y="44"/>
                    </a:lnTo>
                    <a:lnTo>
                      <a:pt x="22" y="46"/>
                    </a:lnTo>
                    <a:lnTo>
                      <a:pt x="27" y="44"/>
                    </a:lnTo>
                    <a:lnTo>
                      <a:pt x="31" y="40"/>
                    </a:lnTo>
                    <a:lnTo>
                      <a:pt x="34" y="35"/>
                    </a:lnTo>
                    <a:lnTo>
                      <a:pt x="34" y="29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30" y="15"/>
                    </a:lnTo>
                    <a:lnTo>
                      <a:pt x="29" y="9"/>
                    </a:lnTo>
                    <a:lnTo>
                      <a:pt x="27" y="5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437"/>
              <p:cNvSpPr>
                <a:spLocks/>
              </p:cNvSpPr>
              <p:nvPr/>
            </p:nvSpPr>
            <p:spPr bwMode="auto">
              <a:xfrm>
                <a:off x="2071688" y="1968500"/>
                <a:ext cx="215900" cy="103188"/>
              </a:xfrm>
              <a:custGeom>
                <a:avLst/>
                <a:gdLst>
                  <a:gd name="T0" fmla="*/ 2147483647 w 202"/>
                  <a:gd name="T1" fmla="*/ 2147483647 h 100"/>
                  <a:gd name="T2" fmla="*/ 2147483647 w 202"/>
                  <a:gd name="T3" fmla="*/ 2147483647 h 100"/>
                  <a:gd name="T4" fmla="*/ 2147483647 w 202"/>
                  <a:gd name="T5" fmla="*/ 2147483647 h 100"/>
                  <a:gd name="T6" fmla="*/ 2147483647 w 202"/>
                  <a:gd name="T7" fmla="*/ 2147483647 h 100"/>
                  <a:gd name="T8" fmla="*/ 2147483647 w 202"/>
                  <a:gd name="T9" fmla="*/ 2147483647 h 100"/>
                  <a:gd name="T10" fmla="*/ 2147483647 w 202"/>
                  <a:gd name="T11" fmla="*/ 2147483647 h 100"/>
                  <a:gd name="T12" fmla="*/ 2147483647 w 202"/>
                  <a:gd name="T13" fmla="*/ 2147483647 h 100"/>
                  <a:gd name="T14" fmla="*/ 2147483647 w 202"/>
                  <a:gd name="T15" fmla="*/ 2147483647 h 100"/>
                  <a:gd name="T16" fmla="*/ 2147483647 w 202"/>
                  <a:gd name="T17" fmla="*/ 2147483647 h 100"/>
                  <a:gd name="T18" fmla="*/ 2147483647 w 202"/>
                  <a:gd name="T19" fmla="*/ 2147483647 h 100"/>
                  <a:gd name="T20" fmla="*/ 2147483647 w 202"/>
                  <a:gd name="T21" fmla="*/ 2147483647 h 100"/>
                  <a:gd name="T22" fmla="*/ 2147483647 w 202"/>
                  <a:gd name="T23" fmla="*/ 2147483647 h 100"/>
                  <a:gd name="T24" fmla="*/ 2147483647 w 202"/>
                  <a:gd name="T25" fmla="*/ 2147483647 h 100"/>
                  <a:gd name="T26" fmla="*/ 2147483647 w 202"/>
                  <a:gd name="T27" fmla="*/ 2147483647 h 100"/>
                  <a:gd name="T28" fmla="*/ 2147483647 w 202"/>
                  <a:gd name="T29" fmla="*/ 2147483647 h 100"/>
                  <a:gd name="T30" fmla="*/ 2147483647 w 202"/>
                  <a:gd name="T31" fmla="*/ 2147483647 h 100"/>
                  <a:gd name="T32" fmla="*/ 2147483647 w 202"/>
                  <a:gd name="T33" fmla="*/ 2147483647 h 100"/>
                  <a:gd name="T34" fmla="*/ 2147483647 w 202"/>
                  <a:gd name="T35" fmla="*/ 2147483647 h 100"/>
                  <a:gd name="T36" fmla="*/ 2147483647 w 202"/>
                  <a:gd name="T37" fmla="*/ 2147483647 h 100"/>
                  <a:gd name="T38" fmla="*/ 2147483647 w 202"/>
                  <a:gd name="T39" fmla="*/ 2147483647 h 100"/>
                  <a:gd name="T40" fmla="*/ 2147483647 w 202"/>
                  <a:gd name="T41" fmla="*/ 2147483647 h 100"/>
                  <a:gd name="T42" fmla="*/ 2147483647 w 202"/>
                  <a:gd name="T43" fmla="*/ 2147483647 h 100"/>
                  <a:gd name="T44" fmla="*/ 2147483647 w 202"/>
                  <a:gd name="T45" fmla="*/ 2147483647 h 100"/>
                  <a:gd name="T46" fmla="*/ 2147483647 w 202"/>
                  <a:gd name="T47" fmla="*/ 2147483647 h 100"/>
                  <a:gd name="T48" fmla="*/ 2147483647 w 202"/>
                  <a:gd name="T49" fmla="*/ 2147483647 h 100"/>
                  <a:gd name="T50" fmla="*/ 2147483647 w 202"/>
                  <a:gd name="T51" fmla="*/ 2147483647 h 100"/>
                  <a:gd name="T52" fmla="*/ 2147483647 w 202"/>
                  <a:gd name="T53" fmla="*/ 2147483647 h 100"/>
                  <a:gd name="T54" fmla="*/ 0 w 202"/>
                  <a:gd name="T55" fmla="*/ 2147483647 h 100"/>
                  <a:gd name="T56" fmla="*/ 2147483647 w 202"/>
                  <a:gd name="T57" fmla="*/ 2147483647 h 100"/>
                  <a:gd name="T58" fmla="*/ 2147483647 w 202"/>
                  <a:gd name="T59" fmla="*/ 0 h 100"/>
                  <a:gd name="T60" fmla="*/ 2147483647 w 202"/>
                  <a:gd name="T61" fmla="*/ 2147483647 h 100"/>
                  <a:gd name="T62" fmla="*/ 2147483647 w 202"/>
                  <a:gd name="T63" fmla="*/ 2147483647 h 100"/>
                  <a:gd name="T64" fmla="*/ 2147483647 w 202"/>
                  <a:gd name="T65" fmla="*/ 2147483647 h 100"/>
                  <a:gd name="T66" fmla="*/ 2147483647 w 202"/>
                  <a:gd name="T67" fmla="*/ 2147483647 h 100"/>
                  <a:gd name="T68" fmla="*/ 2147483647 w 202"/>
                  <a:gd name="T69" fmla="*/ 2147483647 h 100"/>
                  <a:gd name="T70" fmla="*/ 2147483647 w 202"/>
                  <a:gd name="T71" fmla="*/ 2147483647 h 100"/>
                  <a:gd name="T72" fmla="*/ 2147483647 w 202"/>
                  <a:gd name="T73" fmla="*/ 2147483647 h 100"/>
                  <a:gd name="T74" fmla="*/ 2147483647 w 202"/>
                  <a:gd name="T75" fmla="*/ 2147483647 h 100"/>
                  <a:gd name="T76" fmla="*/ 2147483647 w 202"/>
                  <a:gd name="T77" fmla="*/ 2147483647 h 100"/>
                  <a:gd name="T78" fmla="*/ 2147483647 w 202"/>
                  <a:gd name="T79" fmla="*/ 2147483647 h 100"/>
                  <a:gd name="T80" fmla="*/ 2147483647 w 202"/>
                  <a:gd name="T81" fmla="*/ 2147483647 h 100"/>
                  <a:gd name="T82" fmla="*/ 2147483647 w 202"/>
                  <a:gd name="T83" fmla="*/ 2147483647 h 100"/>
                  <a:gd name="T84" fmla="*/ 2147483647 w 202"/>
                  <a:gd name="T85" fmla="*/ 2147483647 h 100"/>
                  <a:gd name="T86" fmla="*/ 2147483647 w 202"/>
                  <a:gd name="T87" fmla="*/ 2147483647 h 1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2" h="100">
                    <a:moveTo>
                      <a:pt x="166" y="28"/>
                    </a:moveTo>
                    <a:lnTo>
                      <a:pt x="169" y="29"/>
                    </a:lnTo>
                    <a:lnTo>
                      <a:pt x="176" y="30"/>
                    </a:lnTo>
                    <a:lnTo>
                      <a:pt x="184" y="33"/>
                    </a:lnTo>
                    <a:lnTo>
                      <a:pt x="191" y="37"/>
                    </a:lnTo>
                    <a:lnTo>
                      <a:pt x="196" y="41"/>
                    </a:lnTo>
                    <a:lnTo>
                      <a:pt x="198" y="46"/>
                    </a:lnTo>
                    <a:lnTo>
                      <a:pt x="201" y="52"/>
                    </a:lnTo>
                    <a:lnTo>
                      <a:pt x="201" y="60"/>
                    </a:lnTo>
                    <a:lnTo>
                      <a:pt x="201" y="67"/>
                    </a:lnTo>
                    <a:lnTo>
                      <a:pt x="202" y="69"/>
                    </a:lnTo>
                    <a:lnTo>
                      <a:pt x="201" y="73"/>
                    </a:lnTo>
                    <a:lnTo>
                      <a:pt x="196" y="76"/>
                    </a:lnTo>
                    <a:lnTo>
                      <a:pt x="190" y="81"/>
                    </a:lnTo>
                    <a:lnTo>
                      <a:pt x="186" y="84"/>
                    </a:lnTo>
                    <a:lnTo>
                      <a:pt x="180" y="85"/>
                    </a:lnTo>
                    <a:lnTo>
                      <a:pt x="172" y="85"/>
                    </a:lnTo>
                    <a:lnTo>
                      <a:pt x="166" y="84"/>
                    </a:lnTo>
                    <a:lnTo>
                      <a:pt x="163" y="83"/>
                    </a:lnTo>
                    <a:lnTo>
                      <a:pt x="160" y="84"/>
                    </a:lnTo>
                    <a:lnTo>
                      <a:pt x="156" y="88"/>
                    </a:lnTo>
                    <a:lnTo>
                      <a:pt x="152" y="90"/>
                    </a:lnTo>
                    <a:lnTo>
                      <a:pt x="148" y="91"/>
                    </a:lnTo>
                    <a:lnTo>
                      <a:pt x="142" y="92"/>
                    </a:lnTo>
                    <a:lnTo>
                      <a:pt x="136" y="92"/>
                    </a:lnTo>
                    <a:lnTo>
                      <a:pt x="130" y="93"/>
                    </a:lnTo>
                    <a:lnTo>
                      <a:pt x="125" y="93"/>
                    </a:lnTo>
                    <a:lnTo>
                      <a:pt x="120" y="94"/>
                    </a:lnTo>
                    <a:lnTo>
                      <a:pt x="116" y="96"/>
                    </a:lnTo>
                    <a:lnTo>
                      <a:pt x="111" y="98"/>
                    </a:lnTo>
                    <a:lnTo>
                      <a:pt x="106" y="99"/>
                    </a:lnTo>
                    <a:lnTo>
                      <a:pt x="100" y="100"/>
                    </a:lnTo>
                    <a:lnTo>
                      <a:pt x="92" y="100"/>
                    </a:lnTo>
                    <a:lnTo>
                      <a:pt x="84" y="99"/>
                    </a:lnTo>
                    <a:lnTo>
                      <a:pt x="77" y="99"/>
                    </a:lnTo>
                    <a:lnTo>
                      <a:pt x="73" y="97"/>
                    </a:lnTo>
                    <a:lnTo>
                      <a:pt x="68" y="93"/>
                    </a:lnTo>
                    <a:lnTo>
                      <a:pt x="63" y="90"/>
                    </a:lnTo>
                    <a:lnTo>
                      <a:pt x="58" y="85"/>
                    </a:lnTo>
                    <a:lnTo>
                      <a:pt x="53" y="79"/>
                    </a:lnTo>
                    <a:lnTo>
                      <a:pt x="52" y="71"/>
                    </a:lnTo>
                    <a:lnTo>
                      <a:pt x="53" y="61"/>
                    </a:lnTo>
                    <a:lnTo>
                      <a:pt x="53" y="54"/>
                    </a:lnTo>
                    <a:lnTo>
                      <a:pt x="53" y="48"/>
                    </a:lnTo>
                    <a:lnTo>
                      <a:pt x="51" y="44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2" y="32"/>
                    </a:lnTo>
                    <a:lnTo>
                      <a:pt x="36" y="32"/>
                    </a:lnTo>
                    <a:lnTo>
                      <a:pt x="30" y="33"/>
                    </a:lnTo>
                    <a:lnTo>
                      <a:pt x="28" y="35"/>
                    </a:lnTo>
                    <a:lnTo>
                      <a:pt x="24" y="35"/>
                    </a:lnTo>
                    <a:lnTo>
                      <a:pt x="20" y="31"/>
                    </a:lnTo>
                    <a:lnTo>
                      <a:pt x="12" y="25"/>
                    </a:lnTo>
                    <a:lnTo>
                      <a:pt x="5" y="22"/>
                    </a:lnTo>
                    <a:lnTo>
                      <a:pt x="0" y="16"/>
                    </a:lnTo>
                    <a:lnTo>
                      <a:pt x="1" y="9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0" y="6"/>
                    </a:lnTo>
                    <a:lnTo>
                      <a:pt x="34" y="12"/>
                    </a:lnTo>
                    <a:lnTo>
                      <a:pt x="37" y="17"/>
                    </a:lnTo>
                    <a:lnTo>
                      <a:pt x="43" y="21"/>
                    </a:lnTo>
                    <a:lnTo>
                      <a:pt x="49" y="20"/>
                    </a:lnTo>
                    <a:lnTo>
                      <a:pt x="52" y="16"/>
                    </a:lnTo>
                    <a:lnTo>
                      <a:pt x="54" y="13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69" y="16"/>
                    </a:lnTo>
                    <a:lnTo>
                      <a:pt x="70" y="21"/>
                    </a:lnTo>
                    <a:lnTo>
                      <a:pt x="73" y="29"/>
                    </a:lnTo>
                    <a:lnTo>
                      <a:pt x="80" y="36"/>
                    </a:lnTo>
                    <a:lnTo>
                      <a:pt x="85" y="43"/>
                    </a:lnTo>
                    <a:lnTo>
                      <a:pt x="88" y="50"/>
                    </a:lnTo>
                    <a:lnTo>
                      <a:pt x="91" y="53"/>
                    </a:lnTo>
                    <a:lnTo>
                      <a:pt x="100" y="52"/>
                    </a:lnTo>
                    <a:lnTo>
                      <a:pt x="111" y="51"/>
                    </a:lnTo>
                    <a:lnTo>
                      <a:pt x="119" y="52"/>
                    </a:lnTo>
                    <a:lnTo>
                      <a:pt x="123" y="53"/>
                    </a:lnTo>
                    <a:lnTo>
                      <a:pt x="128" y="51"/>
                    </a:lnTo>
                    <a:lnTo>
                      <a:pt x="133" y="46"/>
                    </a:lnTo>
                    <a:lnTo>
                      <a:pt x="138" y="41"/>
                    </a:lnTo>
                    <a:lnTo>
                      <a:pt x="143" y="37"/>
                    </a:lnTo>
                    <a:lnTo>
                      <a:pt x="149" y="32"/>
                    </a:lnTo>
                    <a:lnTo>
                      <a:pt x="154" y="29"/>
                    </a:lnTo>
                    <a:lnTo>
                      <a:pt x="166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" name="Freeform 438"/>
              <p:cNvSpPr>
                <a:spLocks/>
              </p:cNvSpPr>
              <p:nvPr/>
            </p:nvSpPr>
            <p:spPr bwMode="auto">
              <a:xfrm>
                <a:off x="1901825" y="1903413"/>
                <a:ext cx="44450" cy="38100"/>
              </a:xfrm>
              <a:custGeom>
                <a:avLst/>
                <a:gdLst>
                  <a:gd name="T0" fmla="*/ 2147483647 w 40"/>
                  <a:gd name="T1" fmla="*/ 2147483647 h 37"/>
                  <a:gd name="T2" fmla="*/ 2147483647 w 40"/>
                  <a:gd name="T3" fmla="*/ 2147483647 h 37"/>
                  <a:gd name="T4" fmla="*/ 2147483647 w 40"/>
                  <a:gd name="T5" fmla="*/ 2147483647 h 37"/>
                  <a:gd name="T6" fmla="*/ 2147483647 w 40"/>
                  <a:gd name="T7" fmla="*/ 2147483647 h 37"/>
                  <a:gd name="T8" fmla="*/ 2147483647 w 40"/>
                  <a:gd name="T9" fmla="*/ 2147483647 h 37"/>
                  <a:gd name="T10" fmla="*/ 2147483647 w 40"/>
                  <a:gd name="T11" fmla="*/ 2147483647 h 37"/>
                  <a:gd name="T12" fmla="*/ 2147483647 w 40"/>
                  <a:gd name="T13" fmla="*/ 2147483647 h 37"/>
                  <a:gd name="T14" fmla="*/ 2147483647 w 40"/>
                  <a:gd name="T15" fmla="*/ 2147483647 h 37"/>
                  <a:gd name="T16" fmla="*/ 2147483647 w 40"/>
                  <a:gd name="T17" fmla="*/ 2147483647 h 37"/>
                  <a:gd name="T18" fmla="*/ 2147483647 w 40"/>
                  <a:gd name="T19" fmla="*/ 2147483647 h 37"/>
                  <a:gd name="T20" fmla="*/ 2147483647 w 40"/>
                  <a:gd name="T21" fmla="*/ 2147483647 h 37"/>
                  <a:gd name="T22" fmla="*/ 2147483647 w 40"/>
                  <a:gd name="T23" fmla="*/ 2147483647 h 37"/>
                  <a:gd name="T24" fmla="*/ 2147483647 w 40"/>
                  <a:gd name="T25" fmla="*/ 2147483647 h 37"/>
                  <a:gd name="T26" fmla="*/ 2147483647 w 40"/>
                  <a:gd name="T27" fmla="*/ 2147483647 h 37"/>
                  <a:gd name="T28" fmla="*/ 0 w 40"/>
                  <a:gd name="T29" fmla="*/ 2147483647 h 37"/>
                  <a:gd name="T30" fmla="*/ 2147483647 w 40"/>
                  <a:gd name="T31" fmla="*/ 2147483647 h 37"/>
                  <a:gd name="T32" fmla="*/ 2147483647 w 40"/>
                  <a:gd name="T33" fmla="*/ 2147483647 h 37"/>
                  <a:gd name="T34" fmla="*/ 2147483647 w 40"/>
                  <a:gd name="T35" fmla="*/ 2147483647 h 37"/>
                  <a:gd name="T36" fmla="*/ 2147483647 w 40"/>
                  <a:gd name="T37" fmla="*/ 2147483647 h 37"/>
                  <a:gd name="T38" fmla="*/ 2147483647 w 40"/>
                  <a:gd name="T39" fmla="*/ 0 h 37"/>
                  <a:gd name="T40" fmla="*/ 2147483647 w 40"/>
                  <a:gd name="T41" fmla="*/ 2147483647 h 37"/>
                  <a:gd name="T42" fmla="*/ 2147483647 w 40"/>
                  <a:gd name="T43" fmla="*/ 2147483647 h 37"/>
                  <a:gd name="T44" fmla="*/ 2147483647 w 40"/>
                  <a:gd name="T45" fmla="*/ 2147483647 h 37"/>
                  <a:gd name="T46" fmla="*/ 2147483647 w 40"/>
                  <a:gd name="T47" fmla="*/ 2147483647 h 37"/>
                  <a:gd name="T48" fmla="*/ 2147483647 w 40"/>
                  <a:gd name="T49" fmla="*/ 2147483647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0" h="37">
                    <a:moveTo>
                      <a:pt x="38" y="20"/>
                    </a:moveTo>
                    <a:lnTo>
                      <a:pt x="37" y="21"/>
                    </a:lnTo>
                    <a:lnTo>
                      <a:pt x="35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2" y="36"/>
                    </a:lnTo>
                    <a:lnTo>
                      <a:pt x="11" y="34"/>
                    </a:lnTo>
                    <a:lnTo>
                      <a:pt x="9" y="32"/>
                    </a:lnTo>
                    <a:lnTo>
                      <a:pt x="5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12"/>
                    </a:lnTo>
                    <a:lnTo>
                      <a:pt x="12" y="7"/>
                    </a:lnTo>
                    <a:lnTo>
                      <a:pt x="17" y="3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40" y="12"/>
                    </a:lnTo>
                    <a:lnTo>
                      <a:pt x="38" y="2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439"/>
              <p:cNvSpPr>
                <a:spLocks/>
              </p:cNvSpPr>
              <p:nvPr/>
            </p:nvSpPr>
            <p:spPr bwMode="auto">
              <a:xfrm flipV="1">
                <a:off x="2071688" y="1662113"/>
                <a:ext cx="215900" cy="323850"/>
              </a:xfrm>
              <a:custGeom>
                <a:avLst/>
                <a:gdLst>
                  <a:gd name="T0" fmla="*/ 2147483647 w 201"/>
                  <a:gd name="T1" fmla="*/ 2147483647 h 319"/>
                  <a:gd name="T2" fmla="*/ 2147483647 w 201"/>
                  <a:gd name="T3" fmla="*/ 2147483647 h 319"/>
                  <a:gd name="T4" fmla="*/ 2147483647 w 201"/>
                  <a:gd name="T5" fmla="*/ 2147483647 h 319"/>
                  <a:gd name="T6" fmla="*/ 2147483647 w 201"/>
                  <a:gd name="T7" fmla="*/ 2147483647 h 319"/>
                  <a:gd name="T8" fmla="*/ 2147483647 w 201"/>
                  <a:gd name="T9" fmla="*/ 2147483647 h 319"/>
                  <a:gd name="T10" fmla="*/ 2147483647 w 201"/>
                  <a:gd name="T11" fmla="*/ 2147483647 h 319"/>
                  <a:gd name="T12" fmla="*/ 2147483647 w 201"/>
                  <a:gd name="T13" fmla="*/ 2147483647 h 319"/>
                  <a:gd name="T14" fmla="*/ 2147483647 w 201"/>
                  <a:gd name="T15" fmla="*/ 2147483647 h 319"/>
                  <a:gd name="T16" fmla="*/ 2147483647 w 201"/>
                  <a:gd name="T17" fmla="*/ 2147483647 h 319"/>
                  <a:gd name="T18" fmla="*/ 2147483647 w 201"/>
                  <a:gd name="T19" fmla="*/ 2147483647 h 319"/>
                  <a:gd name="T20" fmla="*/ 2147483647 w 201"/>
                  <a:gd name="T21" fmla="*/ 2147483647 h 319"/>
                  <a:gd name="T22" fmla="*/ 2147483647 w 201"/>
                  <a:gd name="T23" fmla="*/ 2147483647 h 319"/>
                  <a:gd name="T24" fmla="*/ 2147483647 w 201"/>
                  <a:gd name="T25" fmla="*/ 2147483647 h 319"/>
                  <a:gd name="T26" fmla="*/ 2147483647 w 201"/>
                  <a:gd name="T27" fmla="*/ 2147483647 h 319"/>
                  <a:gd name="T28" fmla="*/ 2147483647 w 201"/>
                  <a:gd name="T29" fmla="*/ 2147483647 h 319"/>
                  <a:gd name="T30" fmla="*/ 2147483647 w 201"/>
                  <a:gd name="T31" fmla="*/ 2147483647 h 319"/>
                  <a:gd name="T32" fmla="*/ 2147483647 w 201"/>
                  <a:gd name="T33" fmla="*/ 2147483647 h 319"/>
                  <a:gd name="T34" fmla="*/ 2147483647 w 201"/>
                  <a:gd name="T35" fmla="*/ 2147483647 h 319"/>
                  <a:gd name="T36" fmla="*/ 2147483647 w 201"/>
                  <a:gd name="T37" fmla="*/ 2147483647 h 319"/>
                  <a:gd name="T38" fmla="*/ 2147483647 w 201"/>
                  <a:gd name="T39" fmla="*/ 2147483647 h 319"/>
                  <a:gd name="T40" fmla="*/ 2147483647 w 201"/>
                  <a:gd name="T41" fmla="*/ 2147483647 h 319"/>
                  <a:gd name="T42" fmla="*/ 2147483647 w 201"/>
                  <a:gd name="T43" fmla="*/ 2147483647 h 319"/>
                  <a:gd name="T44" fmla="*/ 2147483647 w 201"/>
                  <a:gd name="T45" fmla="*/ 2147483647 h 319"/>
                  <a:gd name="T46" fmla="*/ 2147483647 w 201"/>
                  <a:gd name="T47" fmla="*/ 2147483647 h 319"/>
                  <a:gd name="T48" fmla="*/ 2147483647 w 201"/>
                  <a:gd name="T49" fmla="*/ 2147483647 h 319"/>
                  <a:gd name="T50" fmla="*/ 2147483647 w 201"/>
                  <a:gd name="T51" fmla="*/ 0 h 319"/>
                  <a:gd name="T52" fmla="*/ 2147483647 w 201"/>
                  <a:gd name="T53" fmla="*/ 2147483647 h 319"/>
                  <a:gd name="T54" fmla="*/ 2147483647 w 201"/>
                  <a:gd name="T55" fmla="*/ 2147483647 h 319"/>
                  <a:gd name="T56" fmla="*/ 2147483647 w 201"/>
                  <a:gd name="T57" fmla="*/ 2147483647 h 319"/>
                  <a:gd name="T58" fmla="*/ 2147483647 w 201"/>
                  <a:gd name="T59" fmla="*/ 2147483647 h 319"/>
                  <a:gd name="T60" fmla="*/ 2147483647 w 201"/>
                  <a:gd name="T61" fmla="*/ 2147483647 h 319"/>
                  <a:gd name="T62" fmla="*/ 2147483647 w 201"/>
                  <a:gd name="T63" fmla="*/ 2147483647 h 319"/>
                  <a:gd name="T64" fmla="*/ 2147483647 w 201"/>
                  <a:gd name="T65" fmla="*/ 2147483647 h 319"/>
                  <a:gd name="T66" fmla="*/ 2147483647 w 201"/>
                  <a:gd name="T67" fmla="*/ 2147483647 h 319"/>
                  <a:gd name="T68" fmla="*/ 2147483647 w 201"/>
                  <a:gd name="T69" fmla="*/ 2147483647 h 319"/>
                  <a:gd name="T70" fmla="*/ 2147483647 w 201"/>
                  <a:gd name="T71" fmla="*/ 2147483647 h 319"/>
                  <a:gd name="T72" fmla="*/ 2147483647 w 201"/>
                  <a:gd name="T73" fmla="*/ 2147483647 h 319"/>
                  <a:gd name="T74" fmla="*/ 2147483647 w 201"/>
                  <a:gd name="T75" fmla="*/ 2147483647 h 319"/>
                  <a:gd name="T76" fmla="*/ 2147483647 w 201"/>
                  <a:gd name="T77" fmla="*/ 2147483647 h 319"/>
                  <a:gd name="T78" fmla="*/ 2147483647 w 201"/>
                  <a:gd name="T79" fmla="*/ 2147483647 h 319"/>
                  <a:gd name="T80" fmla="*/ 2147483647 w 201"/>
                  <a:gd name="T81" fmla="*/ 2147483647 h 319"/>
                  <a:gd name="T82" fmla="*/ 2147483647 w 201"/>
                  <a:gd name="T83" fmla="*/ 2147483647 h 319"/>
                  <a:gd name="T84" fmla="*/ 2147483647 w 201"/>
                  <a:gd name="T85" fmla="*/ 2147483647 h 319"/>
                  <a:gd name="T86" fmla="*/ 0 w 201"/>
                  <a:gd name="T87" fmla="*/ 2147483647 h 319"/>
                  <a:gd name="T88" fmla="*/ 2147483647 w 201"/>
                  <a:gd name="T89" fmla="*/ 2147483647 h 319"/>
                  <a:gd name="T90" fmla="*/ 2147483647 w 201"/>
                  <a:gd name="T91" fmla="*/ 2147483647 h 319"/>
                  <a:gd name="T92" fmla="*/ 2147483647 w 201"/>
                  <a:gd name="T93" fmla="*/ 2147483647 h 319"/>
                  <a:gd name="T94" fmla="*/ 2147483647 w 201"/>
                  <a:gd name="T95" fmla="*/ 2147483647 h 319"/>
                  <a:gd name="T96" fmla="*/ 2147483647 w 201"/>
                  <a:gd name="T97" fmla="*/ 2147483647 h 319"/>
                  <a:gd name="T98" fmla="*/ 2147483647 w 201"/>
                  <a:gd name="T99" fmla="*/ 2147483647 h 319"/>
                  <a:gd name="T100" fmla="*/ 2147483647 w 201"/>
                  <a:gd name="T101" fmla="*/ 2147483647 h 319"/>
                  <a:gd name="T102" fmla="*/ 2147483647 w 201"/>
                  <a:gd name="T103" fmla="*/ 2147483647 h 319"/>
                  <a:gd name="T104" fmla="*/ 2147483647 w 201"/>
                  <a:gd name="T105" fmla="*/ 2147483647 h 319"/>
                  <a:gd name="T106" fmla="*/ 2147483647 w 201"/>
                  <a:gd name="T107" fmla="*/ 2147483647 h 319"/>
                  <a:gd name="T108" fmla="*/ 2147483647 w 201"/>
                  <a:gd name="T109" fmla="*/ 2147483647 h 319"/>
                  <a:gd name="T110" fmla="*/ 2147483647 w 201"/>
                  <a:gd name="T111" fmla="*/ 2147483647 h 3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1" h="319">
                    <a:moveTo>
                      <a:pt x="84" y="267"/>
                    </a:moveTo>
                    <a:lnTo>
                      <a:pt x="88" y="270"/>
                    </a:lnTo>
                    <a:lnTo>
                      <a:pt x="93" y="277"/>
                    </a:lnTo>
                    <a:lnTo>
                      <a:pt x="97" y="283"/>
                    </a:lnTo>
                    <a:lnTo>
                      <a:pt x="95" y="290"/>
                    </a:lnTo>
                    <a:lnTo>
                      <a:pt x="88" y="294"/>
                    </a:lnTo>
                    <a:lnTo>
                      <a:pt x="82" y="296"/>
                    </a:lnTo>
                    <a:lnTo>
                      <a:pt x="78" y="301"/>
                    </a:lnTo>
                    <a:lnTo>
                      <a:pt x="80" y="308"/>
                    </a:lnTo>
                    <a:lnTo>
                      <a:pt x="82" y="315"/>
                    </a:lnTo>
                    <a:lnTo>
                      <a:pt x="85" y="318"/>
                    </a:lnTo>
                    <a:lnTo>
                      <a:pt x="92" y="319"/>
                    </a:lnTo>
                    <a:lnTo>
                      <a:pt x="104" y="319"/>
                    </a:lnTo>
                    <a:lnTo>
                      <a:pt x="116" y="319"/>
                    </a:lnTo>
                    <a:lnTo>
                      <a:pt x="123" y="318"/>
                    </a:lnTo>
                    <a:lnTo>
                      <a:pt x="129" y="316"/>
                    </a:lnTo>
                    <a:lnTo>
                      <a:pt x="136" y="312"/>
                    </a:lnTo>
                    <a:lnTo>
                      <a:pt x="144" y="309"/>
                    </a:lnTo>
                    <a:lnTo>
                      <a:pt x="151" y="305"/>
                    </a:lnTo>
                    <a:lnTo>
                      <a:pt x="158" y="304"/>
                    </a:lnTo>
                    <a:lnTo>
                      <a:pt x="164" y="304"/>
                    </a:lnTo>
                    <a:lnTo>
                      <a:pt x="171" y="306"/>
                    </a:lnTo>
                    <a:lnTo>
                      <a:pt x="176" y="306"/>
                    </a:lnTo>
                    <a:lnTo>
                      <a:pt x="182" y="305"/>
                    </a:lnTo>
                    <a:lnTo>
                      <a:pt x="187" y="300"/>
                    </a:lnTo>
                    <a:lnTo>
                      <a:pt x="191" y="294"/>
                    </a:lnTo>
                    <a:lnTo>
                      <a:pt x="197" y="289"/>
                    </a:lnTo>
                    <a:lnTo>
                      <a:pt x="198" y="285"/>
                    </a:lnTo>
                    <a:lnTo>
                      <a:pt x="191" y="279"/>
                    </a:lnTo>
                    <a:lnTo>
                      <a:pt x="180" y="273"/>
                    </a:lnTo>
                    <a:lnTo>
                      <a:pt x="173" y="270"/>
                    </a:lnTo>
                    <a:lnTo>
                      <a:pt x="169" y="266"/>
                    </a:lnTo>
                    <a:lnTo>
                      <a:pt x="172" y="263"/>
                    </a:lnTo>
                    <a:lnTo>
                      <a:pt x="177" y="259"/>
                    </a:lnTo>
                    <a:lnTo>
                      <a:pt x="181" y="256"/>
                    </a:lnTo>
                    <a:lnTo>
                      <a:pt x="182" y="251"/>
                    </a:lnTo>
                    <a:lnTo>
                      <a:pt x="182" y="244"/>
                    </a:lnTo>
                    <a:lnTo>
                      <a:pt x="180" y="238"/>
                    </a:lnTo>
                    <a:lnTo>
                      <a:pt x="179" y="235"/>
                    </a:lnTo>
                    <a:lnTo>
                      <a:pt x="179" y="232"/>
                    </a:lnTo>
                    <a:lnTo>
                      <a:pt x="182" y="227"/>
                    </a:lnTo>
                    <a:lnTo>
                      <a:pt x="188" y="219"/>
                    </a:lnTo>
                    <a:lnTo>
                      <a:pt x="195" y="209"/>
                    </a:lnTo>
                    <a:lnTo>
                      <a:pt x="197" y="197"/>
                    </a:lnTo>
                    <a:lnTo>
                      <a:pt x="190" y="187"/>
                    </a:lnTo>
                    <a:lnTo>
                      <a:pt x="177" y="179"/>
                    </a:lnTo>
                    <a:lnTo>
                      <a:pt x="168" y="173"/>
                    </a:lnTo>
                    <a:lnTo>
                      <a:pt x="165" y="168"/>
                    </a:lnTo>
                    <a:lnTo>
                      <a:pt x="168" y="162"/>
                    </a:lnTo>
                    <a:lnTo>
                      <a:pt x="177" y="156"/>
                    </a:lnTo>
                    <a:lnTo>
                      <a:pt x="188" y="149"/>
                    </a:lnTo>
                    <a:lnTo>
                      <a:pt x="195" y="139"/>
                    </a:lnTo>
                    <a:lnTo>
                      <a:pt x="195" y="130"/>
                    </a:lnTo>
                    <a:lnTo>
                      <a:pt x="192" y="120"/>
                    </a:lnTo>
                    <a:lnTo>
                      <a:pt x="194" y="109"/>
                    </a:lnTo>
                    <a:lnTo>
                      <a:pt x="195" y="100"/>
                    </a:lnTo>
                    <a:lnTo>
                      <a:pt x="196" y="90"/>
                    </a:lnTo>
                    <a:lnTo>
                      <a:pt x="197" y="77"/>
                    </a:lnTo>
                    <a:lnTo>
                      <a:pt x="199" y="65"/>
                    </a:lnTo>
                    <a:lnTo>
                      <a:pt x="201" y="55"/>
                    </a:lnTo>
                    <a:lnTo>
                      <a:pt x="196" y="52"/>
                    </a:lnTo>
                    <a:lnTo>
                      <a:pt x="189" y="54"/>
                    </a:lnTo>
                    <a:lnTo>
                      <a:pt x="183" y="54"/>
                    </a:lnTo>
                    <a:lnTo>
                      <a:pt x="183" y="51"/>
                    </a:lnTo>
                    <a:lnTo>
                      <a:pt x="190" y="40"/>
                    </a:lnTo>
                    <a:lnTo>
                      <a:pt x="197" y="29"/>
                    </a:lnTo>
                    <a:lnTo>
                      <a:pt x="199" y="18"/>
                    </a:lnTo>
                    <a:lnTo>
                      <a:pt x="198" y="10"/>
                    </a:lnTo>
                    <a:lnTo>
                      <a:pt x="194" y="6"/>
                    </a:lnTo>
                    <a:lnTo>
                      <a:pt x="192" y="5"/>
                    </a:lnTo>
                    <a:lnTo>
                      <a:pt x="190" y="5"/>
                    </a:lnTo>
                    <a:lnTo>
                      <a:pt x="189" y="5"/>
                    </a:lnTo>
                    <a:lnTo>
                      <a:pt x="187" y="5"/>
                    </a:lnTo>
                    <a:lnTo>
                      <a:pt x="179" y="6"/>
                    </a:lnTo>
                    <a:lnTo>
                      <a:pt x="173" y="3"/>
                    </a:lnTo>
                    <a:lnTo>
                      <a:pt x="168" y="1"/>
                    </a:lnTo>
                    <a:lnTo>
                      <a:pt x="164" y="0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1"/>
                    </a:lnTo>
                    <a:lnTo>
                      <a:pt x="159" y="2"/>
                    </a:lnTo>
                    <a:lnTo>
                      <a:pt x="156" y="5"/>
                    </a:lnTo>
                    <a:lnTo>
                      <a:pt x="151" y="6"/>
                    </a:lnTo>
                    <a:lnTo>
                      <a:pt x="145" y="6"/>
                    </a:lnTo>
                    <a:lnTo>
                      <a:pt x="139" y="7"/>
                    </a:lnTo>
                    <a:lnTo>
                      <a:pt x="135" y="8"/>
                    </a:lnTo>
                    <a:lnTo>
                      <a:pt x="129" y="9"/>
                    </a:lnTo>
                    <a:lnTo>
                      <a:pt x="126" y="10"/>
                    </a:lnTo>
                    <a:lnTo>
                      <a:pt x="123" y="14"/>
                    </a:lnTo>
                    <a:lnTo>
                      <a:pt x="121" y="17"/>
                    </a:lnTo>
                    <a:lnTo>
                      <a:pt x="119" y="18"/>
                    </a:lnTo>
                    <a:lnTo>
                      <a:pt x="115" y="18"/>
                    </a:lnTo>
                    <a:lnTo>
                      <a:pt x="108" y="20"/>
                    </a:lnTo>
                    <a:lnTo>
                      <a:pt x="100" y="23"/>
                    </a:lnTo>
                    <a:lnTo>
                      <a:pt x="93" y="26"/>
                    </a:lnTo>
                    <a:lnTo>
                      <a:pt x="87" y="31"/>
                    </a:lnTo>
                    <a:lnTo>
                      <a:pt x="82" y="39"/>
                    </a:lnTo>
                    <a:lnTo>
                      <a:pt x="80" y="47"/>
                    </a:lnTo>
                    <a:lnTo>
                      <a:pt x="81" y="54"/>
                    </a:lnTo>
                    <a:lnTo>
                      <a:pt x="81" y="59"/>
                    </a:lnTo>
                    <a:lnTo>
                      <a:pt x="80" y="60"/>
                    </a:lnTo>
                    <a:lnTo>
                      <a:pt x="74" y="61"/>
                    </a:lnTo>
                    <a:lnTo>
                      <a:pt x="67" y="62"/>
                    </a:lnTo>
                    <a:lnTo>
                      <a:pt x="60" y="66"/>
                    </a:lnTo>
                    <a:lnTo>
                      <a:pt x="59" y="70"/>
                    </a:lnTo>
                    <a:lnTo>
                      <a:pt x="57" y="74"/>
                    </a:lnTo>
                    <a:lnTo>
                      <a:pt x="52" y="77"/>
                    </a:lnTo>
                    <a:lnTo>
                      <a:pt x="46" y="81"/>
                    </a:lnTo>
                    <a:lnTo>
                      <a:pt x="43" y="84"/>
                    </a:lnTo>
                    <a:lnTo>
                      <a:pt x="40" y="89"/>
                    </a:lnTo>
                    <a:lnTo>
                      <a:pt x="37" y="93"/>
                    </a:lnTo>
                    <a:lnTo>
                      <a:pt x="35" y="99"/>
                    </a:lnTo>
                    <a:lnTo>
                      <a:pt x="38" y="107"/>
                    </a:lnTo>
                    <a:lnTo>
                      <a:pt x="44" y="115"/>
                    </a:lnTo>
                    <a:lnTo>
                      <a:pt x="47" y="122"/>
                    </a:lnTo>
                    <a:lnTo>
                      <a:pt x="49" y="128"/>
                    </a:lnTo>
                    <a:lnTo>
                      <a:pt x="47" y="132"/>
                    </a:lnTo>
                    <a:lnTo>
                      <a:pt x="45" y="138"/>
                    </a:lnTo>
                    <a:lnTo>
                      <a:pt x="44" y="143"/>
                    </a:lnTo>
                    <a:lnTo>
                      <a:pt x="43" y="143"/>
                    </a:lnTo>
                    <a:lnTo>
                      <a:pt x="38" y="136"/>
                    </a:lnTo>
                    <a:lnTo>
                      <a:pt x="34" y="126"/>
                    </a:lnTo>
                    <a:lnTo>
                      <a:pt x="31" y="118"/>
                    </a:lnTo>
                    <a:lnTo>
                      <a:pt x="28" y="113"/>
                    </a:lnTo>
                    <a:lnTo>
                      <a:pt x="24" y="114"/>
                    </a:lnTo>
                    <a:lnTo>
                      <a:pt x="21" y="118"/>
                    </a:lnTo>
                    <a:lnTo>
                      <a:pt x="16" y="123"/>
                    </a:lnTo>
                    <a:lnTo>
                      <a:pt x="12" y="128"/>
                    </a:lnTo>
                    <a:lnTo>
                      <a:pt x="9" y="132"/>
                    </a:lnTo>
                    <a:lnTo>
                      <a:pt x="7" y="141"/>
                    </a:lnTo>
                    <a:lnTo>
                      <a:pt x="4" y="153"/>
                    </a:lnTo>
                    <a:lnTo>
                      <a:pt x="0" y="166"/>
                    </a:lnTo>
                    <a:lnTo>
                      <a:pt x="0" y="176"/>
                    </a:lnTo>
                    <a:lnTo>
                      <a:pt x="1" y="184"/>
                    </a:lnTo>
                    <a:lnTo>
                      <a:pt x="2" y="190"/>
                    </a:lnTo>
                    <a:lnTo>
                      <a:pt x="6" y="195"/>
                    </a:lnTo>
                    <a:lnTo>
                      <a:pt x="12" y="198"/>
                    </a:lnTo>
                    <a:lnTo>
                      <a:pt x="19" y="199"/>
                    </a:lnTo>
                    <a:lnTo>
                      <a:pt x="23" y="200"/>
                    </a:lnTo>
                    <a:lnTo>
                      <a:pt x="27" y="200"/>
                    </a:lnTo>
                    <a:lnTo>
                      <a:pt x="30" y="199"/>
                    </a:lnTo>
                    <a:lnTo>
                      <a:pt x="31" y="200"/>
                    </a:lnTo>
                    <a:lnTo>
                      <a:pt x="30" y="205"/>
                    </a:lnTo>
                    <a:lnTo>
                      <a:pt x="28" y="211"/>
                    </a:lnTo>
                    <a:lnTo>
                      <a:pt x="24" y="215"/>
                    </a:lnTo>
                    <a:lnTo>
                      <a:pt x="23" y="219"/>
                    </a:lnTo>
                    <a:lnTo>
                      <a:pt x="24" y="224"/>
                    </a:lnTo>
                    <a:lnTo>
                      <a:pt x="28" y="229"/>
                    </a:lnTo>
                    <a:lnTo>
                      <a:pt x="31" y="234"/>
                    </a:lnTo>
                    <a:lnTo>
                      <a:pt x="36" y="238"/>
                    </a:lnTo>
                    <a:lnTo>
                      <a:pt x="44" y="245"/>
                    </a:lnTo>
                    <a:lnTo>
                      <a:pt x="54" y="248"/>
                    </a:lnTo>
                    <a:lnTo>
                      <a:pt x="63" y="244"/>
                    </a:lnTo>
                    <a:lnTo>
                      <a:pt x="70" y="237"/>
                    </a:lnTo>
                    <a:lnTo>
                      <a:pt x="75" y="232"/>
                    </a:lnTo>
                    <a:lnTo>
                      <a:pt x="77" y="229"/>
                    </a:lnTo>
                    <a:lnTo>
                      <a:pt x="82" y="230"/>
                    </a:lnTo>
                    <a:lnTo>
                      <a:pt x="88" y="234"/>
                    </a:lnTo>
                    <a:lnTo>
                      <a:pt x="96" y="240"/>
                    </a:lnTo>
                    <a:lnTo>
                      <a:pt x="104" y="247"/>
                    </a:lnTo>
                    <a:lnTo>
                      <a:pt x="111" y="256"/>
                    </a:lnTo>
                    <a:lnTo>
                      <a:pt x="113" y="263"/>
                    </a:lnTo>
                    <a:lnTo>
                      <a:pt x="113" y="264"/>
                    </a:lnTo>
                    <a:lnTo>
                      <a:pt x="110" y="262"/>
                    </a:lnTo>
                    <a:lnTo>
                      <a:pt x="103" y="256"/>
                    </a:lnTo>
                    <a:lnTo>
                      <a:pt x="93" y="252"/>
                    </a:lnTo>
                    <a:lnTo>
                      <a:pt x="85" y="252"/>
                    </a:lnTo>
                    <a:lnTo>
                      <a:pt x="82" y="258"/>
                    </a:lnTo>
                    <a:lnTo>
                      <a:pt x="84" y="26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440"/>
              <p:cNvSpPr>
                <a:spLocks/>
              </p:cNvSpPr>
              <p:nvPr/>
            </p:nvSpPr>
            <p:spPr bwMode="auto">
              <a:xfrm>
                <a:off x="2076450" y="1930400"/>
                <a:ext cx="36513" cy="17463"/>
              </a:xfrm>
              <a:custGeom>
                <a:avLst/>
                <a:gdLst>
                  <a:gd name="T0" fmla="*/ 2147483647 w 34"/>
                  <a:gd name="T1" fmla="*/ 0 h 18"/>
                  <a:gd name="T2" fmla="*/ 2147483647 w 34"/>
                  <a:gd name="T3" fmla="*/ 2147483647 h 18"/>
                  <a:gd name="T4" fmla="*/ 2147483647 w 34"/>
                  <a:gd name="T5" fmla="*/ 2147483647 h 18"/>
                  <a:gd name="T6" fmla="*/ 2147483647 w 34"/>
                  <a:gd name="T7" fmla="*/ 2147483647 h 18"/>
                  <a:gd name="T8" fmla="*/ 2147483647 w 34"/>
                  <a:gd name="T9" fmla="*/ 2147483647 h 18"/>
                  <a:gd name="T10" fmla="*/ 2147483647 w 34"/>
                  <a:gd name="T11" fmla="*/ 2147483647 h 18"/>
                  <a:gd name="T12" fmla="*/ 2147483647 w 34"/>
                  <a:gd name="T13" fmla="*/ 2147483647 h 18"/>
                  <a:gd name="T14" fmla="*/ 2147483647 w 34"/>
                  <a:gd name="T15" fmla="*/ 2147483647 h 18"/>
                  <a:gd name="T16" fmla="*/ 2147483647 w 34"/>
                  <a:gd name="T17" fmla="*/ 2147483647 h 18"/>
                  <a:gd name="T18" fmla="*/ 2147483647 w 34"/>
                  <a:gd name="T19" fmla="*/ 2147483647 h 18"/>
                  <a:gd name="T20" fmla="*/ 0 w 34"/>
                  <a:gd name="T21" fmla="*/ 2147483647 h 18"/>
                  <a:gd name="T22" fmla="*/ 0 w 34"/>
                  <a:gd name="T23" fmla="*/ 2147483647 h 18"/>
                  <a:gd name="T24" fmla="*/ 2147483647 w 34"/>
                  <a:gd name="T25" fmla="*/ 2147483647 h 18"/>
                  <a:gd name="T26" fmla="*/ 2147483647 w 34"/>
                  <a:gd name="T27" fmla="*/ 2147483647 h 18"/>
                  <a:gd name="T28" fmla="*/ 2147483647 w 34"/>
                  <a:gd name="T29" fmla="*/ 2147483647 h 18"/>
                  <a:gd name="T30" fmla="*/ 2147483647 w 34"/>
                  <a:gd name="T31" fmla="*/ 2147483647 h 18"/>
                  <a:gd name="T32" fmla="*/ 2147483647 w 3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18">
                    <a:moveTo>
                      <a:pt x="31" y="0"/>
                    </a:moveTo>
                    <a:lnTo>
                      <a:pt x="32" y="1"/>
                    </a:lnTo>
                    <a:lnTo>
                      <a:pt x="34" y="3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19" y="18"/>
                    </a:lnTo>
                    <a:lnTo>
                      <a:pt x="12" y="18"/>
                    </a:lnTo>
                    <a:lnTo>
                      <a:pt x="4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4" y="4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441"/>
              <p:cNvSpPr>
                <a:spLocks/>
              </p:cNvSpPr>
              <p:nvPr/>
            </p:nvSpPr>
            <p:spPr bwMode="auto">
              <a:xfrm>
                <a:off x="2057400" y="1884363"/>
                <a:ext cx="33338" cy="47625"/>
              </a:xfrm>
              <a:custGeom>
                <a:avLst/>
                <a:gdLst>
                  <a:gd name="T0" fmla="*/ 2147483647 w 34"/>
                  <a:gd name="T1" fmla="*/ 2147483647 h 46"/>
                  <a:gd name="T2" fmla="*/ 2147483647 w 34"/>
                  <a:gd name="T3" fmla="*/ 2147483647 h 46"/>
                  <a:gd name="T4" fmla="*/ 2147483647 w 34"/>
                  <a:gd name="T5" fmla="*/ 2147483647 h 46"/>
                  <a:gd name="T6" fmla="*/ 2147483647 w 34"/>
                  <a:gd name="T7" fmla="*/ 0 h 46"/>
                  <a:gd name="T8" fmla="*/ 2147483647 w 34"/>
                  <a:gd name="T9" fmla="*/ 0 h 46"/>
                  <a:gd name="T10" fmla="*/ 2147483647 w 34"/>
                  <a:gd name="T11" fmla="*/ 2147483647 h 46"/>
                  <a:gd name="T12" fmla="*/ 0 w 34"/>
                  <a:gd name="T13" fmla="*/ 2147483647 h 46"/>
                  <a:gd name="T14" fmla="*/ 2147483647 w 34"/>
                  <a:gd name="T15" fmla="*/ 2147483647 h 46"/>
                  <a:gd name="T16" fmla="*/ 2147483647 w 34"/>
                  <a:gd name="T17" fmla="*/ 2147483647 h 46"/>
                  <a:gd name="T18" fmla="*/ 2147483647 w 34"/>
                  <a:gd name="T19" fmla="*/ 2147483647 h 46"/>
                  <a:gd name="T20" fmla="*/ 2147483647 w 34"/>
                  <a:gd name="T21" fmla="*/ 2147483647 h 46"/>
                  <a:gd name="T22" fmla="*/ 2147483647 w 34"/>
                  <a:gd name="T23" fmla="*/ 2147483647 h 46"/>
                  <a:gd name="T24" fmla="*/ 2147483647 w 34"/>
                  <a:gd name="T25" fmla="*/ 2147483647 h 46"/>
                  <a:gd name="T26" fmla="*/ 2147483647 w 34"/>
                  <a:gd name="T27" fmla="*/ 2147483647 h 46"/>
                  <a:gd name="T28" fmla="*/ 2147483647 w 34"/>
                  <a:gd name="T29" fmla="*/ 2147483647 h 46"/>
                  <a:gd name="T30" fmla="*/ 2147483647 w 34"/>
                  <a:gd name="T31" fmla="*/ 2147483647 h 46"/>
                  <a:gd name="T32" fmla="*/ 2147483647 w 34"/>
                  <a:gd name="T33" fmla="*/ 2147483647 h 46"/>
                  <a:gd name="T34" fmla="*/ 2147483647 w 34"/>
                  <a:gd name="T35" fmla="*/ 2147483647 h 46"/>
                  <a:gd name="T36" fmla="*/ 2147483647 w 34"/>
                  <a:gd name="T37" fmla="*/ 2147483647 h 46"/>
                  <a:gd name="T38" fmla="*/ 2147483647 w 34"/>
                  <a:gd name="T39" fmla="*/ 2147483647 h 46"/>
                  <a:gd name="T40" fmla="*/ 2147483647 w 34"/>
                  <a:gd name="T41" fmla="*/ 2147483647 h 46"/>
                  <a:gd name="T42" fmla="*/ 2147483647 w 34"/>
                  <a:gd name="T43" fmla="*/ 2147483647 h 46"/>
                  <a:gd name="T44" fmla="*/ 2147483647 w 34"/>
                  <a:gd name="T45" fmla="*/ 2147483647 h 46"/>
                  <a:gd name="T46" fmla="*/ 2147483647 w 34"/>
                  <a:gd name="T47" fmla="*/ 2147483647 h 46"/>
                  <a:gd name="T48" fmla="*/ 2147483647 w 34"/>
                  <a:gd name="T49" fmla="*/ 2147483647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46">
                    <a:moveTo>
                      <a:pt x="22" y="14"/>
                    </a:moveTo>
                    <a:lnTo>
                      <a:pt x="20" y="10"/>
                    </a:lnTo>
                    <a:lnTo>
                      <a:pt x="14" y="5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7" y="43"/>
                    </a:lnTo>
                    <a:lnTo>
                      <a:pt x="11" y="46"/>
                    </a:lnTo>
                    <a:lnTo>
                      <a:pt x="16" y="46"/>
                    </a:lnTo>
                    <a:lnTo>
                      <a:pt x="21" y="44"/>
                    </a:lnTo>
                    <a:lnTo>
                      <a:pt x="26" y="42"/>
                    </a:lnTo>
                    <a:lnTo>
                      <a:pt x="29" y="38"/>
                    </a:lnTo>
                    <a:lnTo>
                      <a:pt x="31" y="33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0" y="22"/>
                    </a:lnTo>
                    <a:lnTo>
                      <a:pt x="26" y="17"/>
                    </a:lnTo>
                    <a:lnTo>
                      <a:pt x="23" y="15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442"/>
              <p:cNvSpPr>
                <a:spLocks/>
              </p:cNvSpPr>
              <p:nvPr/>
            </p:nvSpPr>
            <p:spPr bwMode="auto">
              <a:xfrm>
                <a:off x="1990725" y="1862138"/>
                <a:ext cx="60325" cy="68262"/>
              </a:xfrm>
              <a:custGeom>
                <a:avLst/>
                <a:gdLst>
                  <a:gd name="T0" fmla="*/ 2147483647 w 58"/>
                  <a:gd name="T1" fmla="*/ 2147483647 h 67"/>
                  <a:gd name="T2" fmla="*/ 2147483647 w 58"/>
                  <a:gd name="T3" fmla="*/ 2147483647 h 67"/>
                  <a:gd name="T4" fmla="*/ 2147483647 w 58"/>
                  <a:gd name="T5" fmla="*/ 2147483647 h 67"/>
                  <a:gd name="T6" fmla="*/ 2147483647 w 58"/>
                  <a:gd name="T7" fmla="*/ 2147483647 h 67"/>
                  <a:gd name="T8" fmla="*/ 2147483647 w 58"/>
                  <a:gd name="T9" fmla="*/ 2147483647 h 67"/>
                  <a:gd name="T10" fmla="*/ 2147483647 w 58"/>
                  <a:gd name="T11" fmla="*/ 2147483647 h 67"/>
                  <a:gd name="T12" fmla="*/ 2147483647 w 58"/>
                  <a:gd name="T13" fmla="*/ 2147483647 h 67"/>
                  <a:gd name="T14" fmla="*/ 2147483647 w 58"/>
                  <a:gd name="T15" fmla="*/ 2147483647 h 67"/>
                  <a:gd name="T16" fmla="*/ 2147483647 w 58"/>
                  <a:gd name="T17" fmla="*/ 2147483647 h 67"/>
                  <a:gd name="T18" fmla="*/ 2147483647 w 58"/>
                  <a:gd name="T19" fmla="*/ 2147483647 h 67"/>
                  <a:gd name="T20" fmla="*/ 2147483647 w 58"/>
                  <a:gd name="T21" fmla="*/ 2147483647 h 67"/>
                  <a:gd name="T22" fmla="*/ 2147483647 w 58"/>
                  <a:gd name="T23" fmla="*/ 2147483647 h 67"/>
                  <a:gd name="T24" fmla="*/ 2147483647 w 58"/>
                  <a:gd name="T25" fmla="*/ 2147483647 h 67"/>
                  <a:gd name="T26" fmla="*/ 2147483647 w 58"/>
                  <a:gd name="T27" fmla="*/ 2147483647 h 67"/>
                  <a:gd name="T28" fmla="*/ 2147483647 w 58"/>
                  <a:gd name="T29" fmla="*/ 2147483647 h 67"/>
                  <a:gd name="T30" fmla="*/ 2147483647 w 58"/>
                  <a:gd name="T31" fmla="*/ 2147483647 h 67"/>
                  <a:gd name="T32" fmla="*/ 2147483647 w 58"/>
                  <a:gd name="T33" fmla="*/ 2147483647 h 67"/>
                  <a:gd name="T34" fmla="*/ 2147483647 w 58"/>
                  <a:gd name="T35" fmla="*/ 2147483647 h 67"/>
                  <a:gd name="T36" fmla="*/ 2147483647 w 58"/>
                  <a:gd name="T37" fmla="*/ 2147483647 h 67"/>
                  <a:gd name="T38" fmla="*/ 2147483647 w 58"/>
                  <a:gd name="T39" fmla="*/ 2147483647 h 67"/>
                  <a:gd name="T40" fmla="*/ 2147483647 w 58"/>
                  <a:gd name="T41" fmla="*/ 2147483647 h 67"/>
                  <a:gd name="T42" fmla="*/ 2147483647 w 58"/>
                  <a:gd name="T43" fmla="*/ 2147483647 h 67"/>
                  <a:gd name="T44" fmla="*/ 2147483647 w 58"/>
                  <a:gd name="T45" fmla="*/ 2147483647 h 67"/>
                  <a:gd name="T46" fmla="*/ 0 w 58"/>
                  <a:gd name="T47" fmla="*/ 2147483647 h 67"/>
                  <a:gd name="T48" fmla="*/ 2147483647 w 58"/>
                  <a:gd name="T49" fmla="*/ 0 h 67"/>
                  <a:gd name="T50" fmla="*/ 2147483647 w 58"/>
                  <a:gd name="T51" fmla="*/ 0 h 67"/>
                  <a:gd name="T52" fmla="*/ 2147483647 w 58"/>
                  <a:gd name="T53" fmla="*/ 0 h 67"/>
                  <a:gd name="T54" fmla="*/ 2147483647 w 58"/>
                  <a:gd name="T55" fmla="*/ 2147483647 h 67"/>
                  <a:gd name="T56" fmla="*/ 2147483647 w 58"/>
                  <a:gd name="T57" fmla="*/ 2147483647 h 67"/>
                  <a:gd name="T58" fmla="*/ 2147483647 w 58"/>
                  <a:gd name="T59" fmla="*/ 2147483647 h 67"/>
                  <a:gd name="T60" fmla="*/ 2147483647 w 58"/>
                  <a:gd name="T61" fmla="*/ 2147483647 h 67"/>
                  <a:gd name="T62" fmla="*/ 2147483647 w 58"/>
                  <a:gd name="T63" fmla="*/ 2147483647 h 67"/>
                  <a:gd name="T64" fmla="*/ 2147483647 w 58"/>
                  <a:gd name="T65" fmla="*/ 2147483647 h 67"/>
                  <a:gd name="T66" fmla="*/ 2147483647 w 58"/>
                  <a:gd name="T67" fmla="*/ 2147483647 h 67"/>
                  <a:gd name="T68" fmla="*/ 2147483647 w 58"/>
                  <a:gd name="T69" fmla="*/ 2147483647 h 67"/>
                  <a:gd name="T70" fmla="*/ 2147483647 w 58"/>
                  <a:gd name="T71" fmla="*/ 2147483647 h 67"/>
                  <a:gd name="T72" fmla="*/ 2147483647 w 58"/>
                  <a:gd name="T73" fmla="*/ 2147483647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8" h="67">
                    <a:moveTo>
                      <a:pt x="53" y="34"/>
                    </a:moveTo>
                    <a:lnTo>
                      <a:pt x="54" y="37"/>
                    </a:lnTo>
                    <a:lnTo>
                      <a:pt x="57" y="44"/>
                    </a:lnTo>
                    <a:lnTo>
                      <a:pt x="58" y="53"/>
                    </a:lnTo>
                    <a:lnTo>
                      <a:pt x="57" y="60"/>
                    </a:lnTo>
                    <a:lnTo>
                      <a:pt x="54" y="64"/>
                    </a:lnTo>
                    <a:lnTo>
                      <a:pt x="52" y="66"/>
                    </a:lnTo>
                    <a:lnTo>
                      <a:pt x="48" y="67"/>
                    </a:lnTo>
                    <a:lnTo>
                      <a:pt x="44" y="65"/>
                    </a:lnTo>
                    <a:lnTo>
                      <a:pt x="39" y="62"/>
                    </a:lnTo>
                    <a:lnTo>
                      <a:pt x="35" y="60"/>
                    </a:lnTo>
                    <a:lnTo>
                      <a:pt x="32" y="58"/>
                    </a:lnTo>
                    <a:lnTo>
                      <a:pt x="29" y="53"/>
                    </a:lnTo>
                    <a:lnTo>
                      <a:pt x="24" y="50"/>
                    </a:lnTo>
                    <a:lnTo>
                      <a:pt x="17" y="49"/>
                    </a:lnTo>
                    <a:lnTo>
                      <a:pt x="12" y="47"/>
                    </a:lnTo>
                    <a:lnTo>
                      <a:pt x="8" y="42"/>
                    </a:lnTo>
                    <a:lnTo>
                      <a:pt x="9" y="37"/>
                    </a:lnTo>
                    <a:lnTo>
                      <a:pt x="13" y="37"/>
                    </a:lnTo>
                    <a:lnTo>
                      <a:pt x="15" y="36"/>
                    </a:lnTo>
                    <a:lnTo>
                      <a:pt x="13" y="30"/>
                    </a:lnTo>
                    <a:lnTo>
                      <a:pt x="7" y="20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3" y="8"/>
                    </a:lnTo>
                    <a:lnTo>
                      <a:pt x="28" y="13"/>
                    </a:lnTo>
                    <a:lnTo>
                      <a:pt x="34" y="15"/>
                    </a:lnTo>
                    <a:lnTo>
                      <a:pt x="38" y="16"/>
                    </a:lnTo>
                    <a:lnTo>
                      <a:pt x="40" y="19"/>
                    </a:lnTo>
                    <a:lnTo>
                      <a:pt x="43" y="24"/>
                    </a:lnTo>
                    <a:lnTo>
                      <a:pt x="47" y="29"/>
                    </a:lnTo>
                    <a:lnTo>
                      <a:pt x="51" y="32"/>
                    </a:lnTo>
                    <a:lnTo>
                      <a:pt x="53" y="3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443"/>
              <p:cNvSpPr>
                <a:spLocks/>
              </p:cNvSpPr>
              <p:nvPr/>
            </p:nvSpPr>
            <p:spPr bwMode="auto">
              <a:xfrm>
                <a:off x="1747838" y="2109788"/>
                <a:ext cx="269875" cy="234950"/>
              </a:xfrm>
              <a:custGeom>
                <a:avLst/>
                <a:gdLst>
                  <a:gd name="T0" fmla="*/ 2147483647 w 249"/>
                  <a:gd name="T1" fmla="*/ 2147483647 h 231"/>
                  <a:gd name="T2" fmla="*/ 2147483647 w 249"/>
                  <a:gd name="T3" fmla="*/ 2147483647 h 231"/>
                  <a:gd name="T4" fmla="*/ 2147483647 w 249"/>
                  <a:gd name="T5" fmla="*/ 2147483647 h 231"/>
                  <a:gd name="T6" fmla="*/ 2147483647 w 249"/>
                  <a:gd name="T7" fmla="*/ 2147483647 h 231"/>
                  <a:gd name="T8" fmla="*/ 2147483647 w 249"/>
                  <a:gd name="T9" fmla="*/ 2147483647 h 231"/>
                  <a:gd name="T10" fmla="*/ 2147483647 w 249"/>
                  <a:gd name="T11" fmla="*/ 2147483647 h 231"/>
                  <a:gd name="T12" fmla="*/ 2147483647 w 249"/>
                  <a:gd name="T13" fmla="*/ 2147483647 h 231"/>
                  <a:gd name="T14" fmla="*/ 2147483647 w 249"/>
                  <a:gd name="T15" fmla="*/ 2147483647 h 231"/>
                  <a:gd name="T16" fmla="*/ 2147483647 w 249"/>
                  <a:gd name="T17" fmla="*/ 2147483647 h 231"/>
                  <a:gd name="T18" fmla="*/ 2147483647 w 249"/>
                  <a:gd name="T19" fmla="*/ 2147483647 h 231"/>
                  <a:gd name="T20" fmla="*/ 2147483647 w 249"/>
                  <a:gd name="T21" fmla="*/ 2147483647 h 231"/>
                  <a:gd name="T22" fmla="*/ 2147483647 w 249"/>
                  <a:gd name="T23" fmla="*/ 2147483647 h 231"/>
                  <a:gd name="T24" fmla="*/ 2147483647 w 249"/>
                  <a:gd name="T25" fmla="*/ 2147483647 h 231"/>
                  <a:gd name="T26" fmla="*/ 2147483647 w 249"/>
                  <a:gd name="T27" fmla="*/ 2147483647 h 231"/>
                  <a:gd name="T28" fmla="*/ 2147483647 w 249"/>
                  <a:gd name="T29" fmla="*/ 2147483647 h 231"/>
                  <a:gd name="T30" fmla="*/ 2147483647 w 249"/>
                  <a:gd name="T31" fmla="*/ 2147483647 h 231"/>
                  <a:gd name="T32" fmla="*/ 2147483647 w 249"/>
                  <a:gd name="T33" fmla="*/ 2147483647 h 231"/>
                  <a:gd name="T34" fmla="*/ 2147483647 w 249"/>
                  <a:gd name="T35" fmla="*/ 2147483647 h 231"/>
                  <a:gd name="T36" fmla="*/ 2147483647 w 249"/>
                  <a:gd name="T37" fmla="*/ 2147483647 h 231"/>
                  <a:gd name="T38" fmla="*/ 2147483647 w 249"/>
                  <a:gd name="T39" fmla="*/ 2147483647 h 231"/>
                  <a:gd name="T40" fmla="*/ 2147483647 w 249"/>
                  <a:gd name="T41" fmla="*/ 2147483647 h 231"/>
                  <a:gd name="T42" fmla="*/ 2147483647 w 249"/>
                  <a:gd name="T43" fmla="*/ 2147483647 h 231"/>
                  <a:gd name="T44" fmla="*/ 2147483647 w 249"/>
                  <a:gd name="T45" fmla="*/ 2147483647 h 231"/>
                  <a:gd name="T46" fmla="*/ 2147483647 w 249"/>
                  <a:gd name="T47" fmla="*/ 2147483647 h 231"/>
                  <a:gd name="T48" fmla="*/ 2147483647 w 249"/>
                  <a:gd name="T49" fmla="*/ 2147483647 h 231"/>
                  <a:gd name="T50" fmla="*/ 2147483647 w 249"/>
                  <a:gd name="T51" fmla="*/ 2147483647 h 231"/>
                  <a:gd name="T52" fmla="*/ 2147483647 w 249"/>
                  <a:gd name="T53" fmla="*/ 2147483647 h 231"/>
                  <a:gd name="T54" fmla="*/ 2147483647 w 249"/>
                  <a:gd name="T55" fmla="*/ 2147483647 h 231"/>
                  <a:gd name="T56" fmla="*/ 2147483647 w 249"/>
                  <a:gd name="T57" fmla="*/ 2147483647 h 231"/>
                  <a:gd name="T58" fmla="*/ 2147483647 w 249"/>
                  <a:gd name="T59" fmla="*/ 2147483647 h 231"/>
                  <a:gd name="T60" fmla="*/ 2147483647 w 249"/>
                  <a:gd name="T61" fmla="*/ 2147483647 h 231"/>
                  <a:gd name="T62" fmla="*/ 2147483647 w 249"/>
                  <a:gd name="T63" fmla="*/ 2147483647 h 231"/>
                  <a:gd name="T64" fmla="*/ 2147483647 w 249"/>
                  <a:gd name="T65" fmla="*/ 2147483647 h 231"/>
                  <a:gd name="T66" fmla="*/ 2147483647 w 249"/>
                  <a:gd name="T67" fmla="*/ 2147483647 h 231"/>
                  <a:gd name="T68" fmla="*/ 2147483647 w 249"/>
                  <a:gd name="T69" fmla="*/ 2147483647 h 231"/>
                  <a:gd name="T70" fmla="*/ 2147483647 w 249"/>
                  <a:gd name="T71" fmla="*/ 2147483647 h 231"/>
                  <a:gd name="T72" fmla="*/ 2147483647 w 249"/>
                  <a:gd name="T73" fmla="*/ 2147483647 h 231"/>
                  <a:gd name="T74" fmla="*/ 2147483647 w 249"/>
                  <a:gd name="T75" fmla="*/ 2147483647 h 231"/>
                  <a:gd name="T76" fmla="*/ 2147483647 w 249"/>
                  <a:gd name="T77" fmla="*/ 2147483647 h 231"/>
                  <a:gd name="T78" fmla="*/ 2147483647 w 249"/>
                  <a:gd name="T79" fmla="*/ 2147483647 h 231"/>
                  <a:gd name="T80" fmla="*/ 2147483647 w 249"/>
                  <a:gd name="T81" fmla="*/ 2147483647 h 231"/>
                  <a:gd name="T82" fmla="*/ 2147483647 w 249"/>
                  <a:gd name="T83" fmla="*/ 2147483647 h 231"/>
                  <a:gd name="T84" fmla="*/ 2147483647 w 249"/>
                  <a:gd name="T85" fmla="*/ 2147483647 h 231"/>
                  <a:gd name="T86" fmla="*/ 2147483647 w 249"/>
                  <a:gd name="T87" fmla="*/ 2147483647 h 231"/>
                  <a:gd name="T88" fmla="*/ 2147483647 w 249"/>
                  <a:gd name="T89" fmla="*/ 2147483647 h 231"/>
                  <a:gd name="T90" fmla="*/ 2147483647 w 249"/>
                  <a:gd name="T91" fmla="*/ 2147483647 h 231"/>
                  <a:gd name="T92" fmla="*/ 2147483647 w 249"/>
                  <a:gd name="T93" fmla="*/ 2147483647 h 231"/>
                  <a:gd name="T94" fmla="*/ 2147483647 w 249"/>
                  <a:gd name="T95" fmla="*/ 2147483647 h 231"/>
                  <a:gd name="T96" fmla="*/ 2147483647 w 249"/>
                  <a:gd name="T97" fmla="*/ 2147483647 h 23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49" h="231">
                    <a:moveTo>
                      <a:pt x="239" y="162"/>
                    </a:moveTo>
                    <a:lnTo>
                      <a:pt x="241" y="164"/>
                    </a:lnTo>
                    <a:lnTo>
                      <a:pt x="246" y="168"/>
                    </a:lnTo>
                    <a:lnTo>
                      <a:pt x="249" y="175"/>
                    </a:lnTo>
                    <a:lnTo>
                      <a:pt x="248" y="182"/>
                    </a:lnTo>
                    <a:lnTo>
                      <a:pt x="244" y="187"/>
                    </a:lnTo>
                    <a:lnTo>
                      <a:pt x="239" y="188"/>
                    </a:lnTo>
                    <a:lnTo>
                      <a:pt x="236" y="187"/>
                    </a:lnTo>
                    <a:lnTo>
                      <a:pt x="232" y="187"/>
                    </a:lnTo>
                    <a:lnTo>
                      <a:pt x="229" y="187"/>
                    </a:lnTo>
                    <a:lnTo>
                      <a:pt x="226" y="187"/>
                    </a:lnTo>
                    <a:lnTo>
                      <a:pt x="226" y="189"/>
                    </a:lnTo>
                    <a:lnTo>
                      <a:pt x="228" y="195"/>
                    </a:lnTo>
                    <a:lnTo>
                      <a:pt x="230" y="204"/>
                    </a:lnTo>
                    <a:lnTo>
                      <a:pt x="232" y="213"/>
                    </a:lnTo>
                    <a:lnTo>
                      <a:pt x="231" y="220"/>
                    </a:lnTo>
                    <a:lnTo>
                      <a:pt x="224" y="225"/>
                    </a:lnTo>
                    <a:lnTo>
                      <a:pt x="216" y="227"/>
                    </a:lnTo>
                    <a:lnTo>
                      <a:pt x="211" y="230"/>
                    </a:lnTo>
                    <a:lnTo>
                      <a:pt x="205" y="231"/>
                    </a:lnTo>
                    <a:lnTo>
                      <a:pt x="195" y="225"/>
                    </a:lnTo>
                    <a:lnTo>
                      <a:pt x="190" y="220"/>
                    </a:lnTo>
                    <a:lnTo>
                      <a:pt x="184" y="215"/>
                    </a:lnTo>
                    <a:lnTo>
                      <a:pt x="178" y="210"/>
                    </a:lnTo>
                    <a:lnTo>
                      <a:pt x="173" y="205"/>
                    </a:lnTo>
                    <a:lnTo>
                      <a:pt x="170" y="202"/>
                    </a:lnTo>
                    <a:lnTo>
                      <a:pt x="165" y="198"/>
                    </a:lnTo>
                    <a:lnTo>
                      <a:pt x="163" y="196"/>
                    </a:lnTo>
                    <a:lnTo>
                      <a:pt x="161" y="195"/>
                    </a:lnTo>
                    <a:lnTo>
                      <a:pt x="158" y="194"/>
                    </a:lnTo>
                    <a:lnTo>
                      <a:pt x="157" y="194"/>
                    </a:lnTo>
                    <a:lnTo>
                      <a:pt x="154" y="196"/>
                    </a:lnTo>
                    <a:lnTo>
                      <a:pt x="146" y="202"/>
                    </a:lnTo>
                    <a:lnTo>
                      <a:pt x="140" y="206"/>
                    </a:lnTo>
                    <a:lnTo>
                      <a:pt x="132" y="210"/>
                    </a:lnTo>
                    <a:lnTo>
                      <a:pt x="123" y="213"/>
                    </a:lnTo>
                    <a:lnTo>
                      <a:pt x="114" y="216"/>
                    </a:lnTo>
                    <a:lnTo>
                      <a:pt x="104" y="219"/>
                    </a:lnTo>
                    <a:lnTo>
                      <a:pt x="95" y="220"/>
                    </a:lnTo>
                    <a:lnTo>
                      <a:pt x="89" y="221"/>
                    </a:lnTo>
                    <a:lnTo>
                      <a:pt x="85" y="223"/>
                    </a:lnTo>
                    <a:lnTo>
                      <a:pt x="81" y="223"/>
                    </a:lnTo>
                    <a:lnTo>
                      <a:pt x="78" y="223"/>
                    </a:lnTo>
                    <a:lnTo>
                      <a:pt x="73" y="221"/>
                    </a:lnTo>
                    <a:lnTo>
                      <a:pt x="67" y="219"/>
                    </a:lnTo>
                    <a:lnTo>
                      <a:pt x="62" y="218"/>
                    </a:lnTo>
                    <a:lnTo>
                      <a:pt x="57" y="216"/>
                    </a:lnTo>
                    <a:lnTo>
                      <a:pt x="52" y="215"/>
                    </a:lnTo>
                    <a:lnTo>
                      <a:pt x="49" y="215"/>
                    </a:lnTo>
                    <a:lnTo>
                      <a:pt x="46" y="213"/>
                    </a:lnTo>
                    <a:lnTo>
                      <a:pt x="44" y="210"/>
                    </a:lnTo>
                    <a:lnTo>
                      <a:pt x="44" y="204"/>
                    </a:lnTo>
                    <a:lnTo>
                      <a:pt x="43" y="197"/>
                    </a:lnTo>
                    <a:lnTo>
                      <a:pt x="40" y="188"/>
                    </a:lnTo>
                    <a:lnTo>
                      <a:pt x="33" y="180"/>
                    </a:lnTo>
                    <a:lnTo>
                      <a:pt x="25" y="173"/>
                    </a:lnTo>
                    <a:lnTo>
                      <a:pt x="16" y="167"/>
                    </a:lnTo>
                    <a:lnTo>
                      <a:pt x="9" y="164"/>
                    </a:lnTo>
                    <a:lnTo>
                      <a:pt x="3" y="162"/>
                    </a:lnTo>
                    <a:lnTo>
                      <a:pt x="1" y="157"/>
                    </a:lnTo>
                    <a:lnTo>
                      <a:pt x="0" y="151"/>
                    </a:lnTo>
                    <a:lnTo>
                      <a:pt x="0" y="143"/>
                    </a:lnTo>
                    <a:lnTo>
                      <a:pt x="0" y="136"/>
                    </a:lnTo>
                    <a:lnTo>
                      <a:pt x="1" y="130"/>
                    </a:lnTo>
                    <a:lnTo>
                      <a:pt x="5" y="129"/>
                    </a:lnTo>
                    <a:lnTo>
                      <a:pt x="12" y="129"/>
                    </a:lnTo>
                    <a:lnTo>
                      <a:pt x="20" y="128"/>
                    </a:lnTo>
                    <a:lnTo>
                      <a:pt x="27" y="129"/>
                    </a:lnTo>
                    <a:lnTo>
                      <a:pt x="36" y="132"/>
                    </a:lnTo>
                    <a:lnTo>
                      <a:pt x="42" y="135"/>
                    </a:lnTo>
                    <a:lnTo>
                      <a:pt x="49" y="138"/>
                    </a:lnTo>
                    <a:lnTo>
                      <a:pt x="57" y="142"/>
                    </a:lnTo>
                    <a:lnTo>
                      <a:pt x="65" y="147"/>
                    </a:lnTo>
                    <a:lnTo>
                      <a:pt x="72" y="149"/>
                    </a:lnTo>
                    <a:lnTo>
                      <a:pt x="79" y="151"/>
                    </a:lnTo>
                    <a:lnTo>
                      <a:pt x="82" y="151"/>
                    </a:lnTo>
                    <a:lnTo>
                      <a:pt x="85" y="149"/>
                    </a:lnTo>
                    <a:lnTo>
                      <a:pt x="86" y="141"/>
                    </a:lnTo>
                    <a:lnTo>
                      <a:pt x="86" y="133"/>
                    </a:lnTo>
                    <a:lnTo>
                      <a:pt x="81" y="126"/>
                    </a:lnTo>
                    <a:lnTo>
                      <a:pt x="69" y="121"/>
                    </a:lnTo>
                    <a:lnTo>
                      <a:pt x="56" y="118"/>
                    </a:lnTo>
                    <a:lnTo>
                      <a:pt x="50" y="117"/>
                    </a:lnTo>
                    <a:lnTo>
                      <a:pt x="44" y="117"/>
                    </a:lnTo>
                    <a:lnTo>
                      <a:pt x="35" y="115"/>
                    </a:lnTo>
                    <a:lnTo>
                      <a:pt x="24" y="115"/>
                    </a:lnTo>
                    <a:lnTo>
                      <a:pt x="17" y="115"/>
                    </a:lnTo>
                    <a:lnTo>
                      <a:pt x="12" y="114"/>
                    </a:lnTo>
                    <a:lnTo>
                      <a:pt x="8" y="111"/>
                    </a:lnTo>
                    <a:lnTo>
                      <a:pt x="3" y="104"/>
                    </a:lnTo>
                    <a:lnTo>
                      <a:pt x="2" y="96"/>
                    </a:lnTo>
                    <a:lnTo>
                      <a:pt x="2" y="90"/>
                    </a:lnTo>
                    <a:lnTo>
                      <a:pt x="4" y="86"/>
                    </a:lnTo>
                    <a:lnTo>
                      <a:pt x="11" y="84"/>
                    </a:lnTo>
                    <a:lnTo>
                      <a:pt x="20" y="86"/>
                    </a:lnTo>
                    <a:lnTo>
                      <a:pt x="28" y="84"/>
                    </a:lnTo>
                    <a:lnTo>
                      <a:pt x="29" y="79"/>
                    </a:lnTo>
                    <a:lnTo>
                      <a:pt x="26" y="73"/>
                    </a:lnTo>
                    <a:lnTo>
                      <a:pt x="23" y="71"/>
                    </a:lnTo>
                    <a:lnTo>
                      <a:pt x="19" y="68"/>
                    </a:lnTo>
                    <a:lnTo>
                      <a:pt x="13" y="62"/>
                    </a:lnTo>
                    <a:lnTo>
                      <a:pt x="8" y="54"/>
                    </a:lnTo>
                    <a:lnTo>
                      <a:pt x="3" y="49"/>
                    </a:lnTo>
                    <a:lnTo>
                      <a:pt x="3" y="44"/>
                    </a:lnTo>
                    <a:lnTo>
                      <a:pt x="8" y="39"/>
                    </a:lnTo>
                    <a:lnTo>
                      <a:pt x="14" y="37"/>
                    </a:lnTo>
                    <a:lnTo>
                      <a:pt x="19" y="35"/>
                    </a:lnTo>
                    <a:lnTo>
                      <a:pt x="21" y="33"/>
                    </a:lnTo>
                    <a:lnTo>
                      <a:pt x="24" y="27"/>
                    </a:lnTo>
                    <a:lnTo>
                      <a:pt x="25" y="21"/>
                    </a:lnTo>
                    <a:lnTo>
                      <a:pt x="25" y="18"/>
                    </a:lnTo>
                    <a:lnTo>
                      <a:pt x="28" y="15"/>
                    </a:lnTo>
                    <a:lnTo>
                      <a:pt x="33" y="14"/>
                    </a:lnTo>
                    <a:lnTo>
                      <a:pt x="40" y="13"/>
                    </a:lnTo>
                    <a:lnTo>
                      <a:pt x="46" y="9"/>
                    </a:lnTo>
                    <a:lnTo>
                      <a:pt x="51" y="7"/>
                    </a:lnTo>
                    <a:lnTo>
                      <a:pt x="61" y="5"/>
                    </a:lnTo>
                    <a:lnTo>
                      <a:pt x="72" y="3"/>
                    </a:lnTo>
                    <a:lnTo>
                      <a:pt x="81" y="0"/>
                    </a:lnTo>
                    <a:lnTo>
                      <a:pt x="88" y="3"/>
                    </a:lnTo>
                    <a:lnTo>
                      <a:pt x="88" y="9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82" y="27"/>
                    </a:lnTo>
                    <a:lnTo>
                      <a:pt x="88" y="26"/>
                    </a:lnTo>
                    <a:lnTo>
                      <a:pt x="95" y="23"/>
                    </a:lnTo>
                    <a:lnTo>
                      <a:pt x="100" y="24"/>
                    </a:lnTo>
                    <a:lnTo>
                      <a:pt x="102" y="27"/>
                    </a:lnTo>
                    <a:lnTo>
                      <a:pt x="104" y="34"/>
                    </a:lnTo>
                    <a:lnTo>
                      <a:pt x="110" y="41"/>
                    </a:lnTo>
                    <a:lnTo>
                      <a:pt x="117" y="46"/>
                    </a:lnTo>
                    <a:lnTo>
                      <a:pt x="124" y="47"/>
                    </a:lnTo>
                    <a:lnTo>
                      <a:pt x="127" y="45"/>
                    </a:lnTo>
                    <a:lnTo>
                      <a:pt x="127" y="38"/>
                    </a:lnTo>
                    <a:lnTo>
                      <a:pt x="126" y="31"/>
                    </a:lnTo>
                    <a:lnTo>
                      <a:pt x="125" y="27"/>
                    </a:lnTo>
                    <a:lnTo>
                      <a:pt x="129" y="27"/>
                    </a:lnTo>
                    <a:lnTo>
                      <a:pt x="134" y="33"/>
                    </a:lnTo>
                    <a:lnTo>
                      <a:pt x="140" y="39"/>
                    </a:lnTo>
                    <a:lnTo>
                      <a:pt x="145" y="47"/>
                    </a:lnTo>
                    <a:lnTo>
                      <a:pt x="146" y="58"/>
                    </a:lnTo>
                    <a:lnTo>
                      <a:pt x="147" y="69"/>
                    </a:lnTo>
                    <a:lnTo>
                      <a:pt x="148" y="80"/>
                    </a:lnTo>
                    <a:lnTo>
                      <a:pt x="152" y="83"/>
                    </a:lnTo>
                    <a:lnTo>
                      <a:pt x="155" y="75"/>
                    </a:lnTo>
                    <a:lnTo>
                      <a:pt x="158" y="64"/>
                    </a:lnTo>
                    <a:lnTo>
                      <a:pt x="161" y="57"/>
                    </a:lnTo>
                    <a:lnTo>
                      <a:pt x="162" y="51"/>
                    </a:lnTo>
                    <a:lnTo>
                      <a:pt x="160" y="46"/>
                    </a:lnTo>
                    <a:lnTo>
                      <a:pt x="157" y="39"/>
                    </a:lnTo>
                    <a:lnTo>
                      <a:pt x="156" y="33"/>
                    </a:lnTo>
                    <a:lnTo>
                      <a:pt x="157" y="27"/>
                    </a:lnTo>
                    <a:lnTo>
                      <a:pt x="160" y="22"/>
                    </a:lnTo>
                    <a:lnTo>
                      <a:pt x="164" y="20"/>
                    </a:lnTo>
                    <a:lnTo>
                      <a:pt x="169" y="21"/>
                    </a:lnTo>
                    <a:lnTo>
                      <a:pt x="173" y="23"/>
                    </a:lnTo>
                    <a:lnTo>
                      <a:pt x="179" y="26"/>
                    </a:lnTo>
                    <a:lnTo>
                      <a:pt x="181" y="24"/>
                    </a:lnTo>
                    <a:lnTo>
                      <a:pt x="183" y="22"/>
                    </a:lnTo>
                    <a:lnTo>
                      <a:pt x="181" y="19"/>
                    </a:lnTo>
                    <a:lnTo>
                      <a:pt x="181" y="18"/>
                    </a:lnTo>
                    <a:lnTo>
                      <a:pt x="179" y="15"/>
                    </a:lnTo>
                    <a:lnTo>
                      <a:pt x="175" y="11"/>
                    </a:lnTo>
                    <a:lnTo>
                      <a:pt x="172" y="7"/>
                    </a:lnTo>
                    <a:lnTo>
                      <a:pt x="179" y="5"/>
                    </a:lnTo>
                    <a:lnTo>
                      <a:pt x="185" y="5"/>
                    </a:lnTo>
                    <a:lnTo>
                      <a:pt x="192" y="5"/>
                    </a:lnTo>
                    <a:lnTo>
                      <a:pt x="198" y="5"/>
                    </a:lnTo>
                    <a:lnTo>
                      <a:pt x="203" y="6"/>
                    </a:lnTo>
                    <a:lnTo>
                      <a:pt x="208" y="8"/>
                    </a:lnTo>
                    <a:lnTo>
                      <a:pt x="211" y="11"/>
                    </a:lnTo>
                    <a:lnTo>
                      <a:pt x="213" y="15"/>
                    </a:lnTo>
                    <a:lnTo>
                      <a:pt x="211" y="21"/>
                    </a:lnTo>
                    <a:lnTo>
                      <a:pt x="207" y="31"/>
                    </a:lnTo>
                    <a:lnTo>
                      <a:pt x="203" y="37"/>
                    </a:lnTo>
                    <a:lnTo>
                      <a:pt x="199" y="39"/>
                    </a:lnTo>
                    <a:lnTo>
                      <a:pt x="195" y="42"/>
                    </a:lnTo>
                    <a:lnTo>
                      <a:pt x="192" y="45"/>
                    </a:lnTo>
                    <a:lnTo>
                      <a:pt x="193" y="52"/>
                    </a:lnTo>
                    <a:lnTo>
                      <a:pt x="195" y="60"/>
                    </a:lnTo>
                    <a:lnTo>
                      <a:pt x="196" y="69"/>
                    </a:lnTo>
                    <a:lnTo>
                      <a:pt x="198" y="79"/>
                    </a:lnTo>
                    <a:lnTo>
                      <a:pt x="199" y="89"/>
                    </a:lnTo>
                    <a:lnTo>
                      <a:pt x="201" y="98"/>
                    </a:lnTo>
                    <a:lnTo>
                      <a:pt x="201" y="105"/>
                    </a:lnTo>
                    <a:lnTo>
                      <a:pt x="200" y="110"/>
                    </a:lnTo>
                    <a:lnTo>
                      <a:pt x="199" y="112"/>
                    </a:lnTo>
                    <a:lnTo>
                      <a:pt x="198" y="115"/>
                    </a:lnTo>
                    <a:lnTo>
                      <a:pt x="198" y="122"/>
                    </a:lnTo>
                    <a:lnTo>
                      <a:pt x="201" y="130"/>
                    </a:lnTo>
                    <a:lnTo>
                      <a:pt x="205" y="136"/>
                    </a:lnTo>
                    <a:lnTo>
                      <a:pt x="209" y="141"/>
                    </a:lnTo>
                    <a:lnTo>
                      <a:pt x="216" y="147"/>
                    </a:lnTo>
                    <a:lnTo>
                      <a:pt x="224" y="153"/>
                    </a:lnTo>
                    <a:lnTo>
                      <a:pt x="231" y="158"/>
                    </a:lnTo>
                    <a:lnTo>
                      <a:pt x="237" y="160"/>
                    </a:lnTo>
                    <a:lnTo>
                      <a:pt x="239" y="16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445"/>
              <p:cNvSpPr>
                <a:spLocks/>
              </p:cNvSpPr>
              <p:nvPr/>
            </p:nvSpPr>
            <p:spPr bwMode="auto">
              <a:xfrm>
                <a:off x="2776538" y="4244975"/>
                <a:ext cx="36512" cy="19050"/>
              </a:xfrm>
              <a:custGeom>
                <a:avLst/>
                <a:gdLst>
                  <a:gd name="T0" fmla="*/ 2147483647 w 23"/>
                  <a:gd name="T1" fmla="*/ 0 h 18"/>
                  <a:gd name="T2" fmla="*/ 2147483647 w 23"/>
                  <a:gd name="T3" fmla="*/ 2147483647 h 18"/>
                  <a:gd name="T4" fmla="*/ 2147483647 w 23"/>
                  <a:gd name="T5" fmla="*/ 2147483647 h 18"/>
                  <a:gd name="T6" fmla="*/ 0 w 23"/>
                  <a:gd name="T7" fmla="*/ 2147483647 h 18"/>
                  <a:gd name="T8" fmla="*/ 2147483647 w 2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2" y="0"/>
                    </a:moveTo>
                    <a:lnTo>
                      <a:pt x="23" y="1"/>
                    </a:lnTo>
                    <a:lnTo>
                      <a:pt x="21" y="18"/>
                    </a:lnTo>
                    <a:lnTo>
                      <a:pt x="0" y="1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" name="Freeform 450"/>
              <p:cNvSpPr>
                <a:spLocks/>
              </p:cNvSpPr>
              <p:nvPr/>
            </p:nvSpPr>
            <p:spPr bwMode="auto">
              <a:xfrm>
                <a:off x="3819525" y="2471738"/>
                <a:ext cx="131763" cy="50800"/>
              </a:xfrm>
              <a:custGeom>
                <a:avLst/>
                <a:gdLst>
                  <a:gd name="T0" fmla="*/ 2147483647 w 114"/>
                  <a:gd name="T1" fmla="*/ 0 h 54"/>
                  <a:gd name="T2" fmla="*/ 2147483647 w 114"/>
                  <a:gd name="T3" fmla="*/ 2147483647 h 54"/>
                  <a:gd name="T4" fmla="*/ 2147483647 w 114"/>
                  <a:gd name="T5" fmla="*/ 2147483647 h 54"/>
                  <a:gd name="T6" fmla="*/ 2147483647 w 114"/>
                  <a:gd name="T7" fmla="*/ 0 h 54"/>
                  <a:gd name="T8" fmla="*/ 2147483647 w 114"/>
                  <a:gd name="T9" fmla="*/ 2147483647 h 54"/>
                  <a:gd name="T10" fmla="*/ 2147483647 w 114"/>
                  <a:gd name="T11" fmla="*/ 2147483647 h 54"/>
                  <a:gd name="T12" fmla="*/ 2147483647 w 114"/>
                  <a:gd name="T13" fmla="*/ 2147483647 h 54"/>
                  <a:gd name="T14" fmla="*/ 2147483647 w 114"/>
                  <a:gd name="T15" fmla="*/ 2147483647 h 54"/>
                  <a:gd name="T16" fmla="*/ 2147483647 w 114"/>
                  <a:gd name="T17" fmla="*/ 2147483647 h 54"/>
                  <a:gd name="T18" fmla="*/ 2147483647 w 114"/>
                  <a:gd name="T19" fmla="*/ 2147483647 h 54"/>
                  <a:gd name="T20" fmla="*/ 2147483647 w 114"/>
                  <a:gd name="T21" fmla="*/ 2147483647 h 54"/>
                  <a:gd name="T22" fmla="*/ 0 w 114"/>
                  <a:gd name="T23" fmla="*/ 2147483647 h 54"/>
                  <a:gd name="T24" fmla="*/ 2147483647 w 114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4" h="54">
                    <a:moveTo>
                      <a:pt x="14" y="0"/>
                    </a:moveTo>
                    <a:lnTo>
                      <a:pt x="26" y="14"/>
                    </a:lnTo>
                    <a:lnTo>
                      <a:pt x="54" y="4"/>
                    </a:lnTo>
                    <a:lnTo>
                      <a:pt x="88" y="0"/>
                    </a:lnTo>
                    <a:lnTo>
                      <a:pt x="114" y="18"/>
                    </a:lnTo>
                    <a:lnTo>
                      <a:pt x="96" y="38"/>
                    </a:lnTo>
                    <a:lnTo>
                      <a:pt x="68" y="54"/>
                    </a:lnTo>
                    <a:lnTo>
                      <a:pt x="30" y="42"/>
                    </a:lnTo>
                    <a:lnTo>
                      <a:pt x="10" y="44"/>
                    </a:lnTo>
                    <a:lnTo>
                      <a:pt x="26" y="36"/>
                    </a:lnTo>
                    <a:lnTo>
                      <a:pt x="16" y="22"/>
                    </a:lnTo>
                    <a:lnTo>
                      <a:pt x="0" y="1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endParaRPr lang="en-US" dirty="0"/>
              </a:p>
            </p:txBody>
          </p:sp>
          <p:sp>
            <p:nvSpPr>
              <p:cNvPr id="362" name="Freeform 451"/>
              <p:cNvSpPr>
                <a:spLocks/>
              </p:cNvSpPr>
              <p:nvPr/>
            </p:nvSpPr>
            <p:spPr bwMode="auto">
              <a:xfrm>
                <a:off x="7815263" y="4605338"/>
                <a:ext cx="215900" cy="185737"/>
              </a:xfrm>
              <a:custGeom>
                <a:avLst/>
                <a:gdLst>
                  <a:gd name="T0" fmla="*/ 2147483647 w 575"/>
                  <a:gd name="T1" fmla="*/ 2147483647 h 488"/>
                  <a:gd name="T2" fmla="*/ 2147483647 w 575"/>
                  <a:gd name="T3" fmla="*/ 2147483647 h 488"/>
                  <a:gd name="T4" fmla="*/ 2147483647 w 575"/>
                  <a:gd name="T5" fmla="*/ 2147483647 h 488"/>
                  <a:gd name="T6" fmla="*/ 2147483647 w 575"/>
                  <a:gd name="T7" fmla="*/ 2147483647 h 488"/>
                  <a:gd name="T8" fmla="*/ 2147483647 w 575"/>
                  <a:gd name="T9" fmla="*/ 0 h 488"/>
                  <a:gd name="T10" fmla="*/ 2147483647 w 575"/>
                  <a:gd name="T11" fmla="*/ 2147483647 h 488"/>
                  <a:gd name="T12" fmla="*/ 0 w 575"/>
                  <a:gd name="T13" fmla="*/ 2147483647 h 488"/>
                  <a:gd name="T14" fmla="*/ 2147483647 w 575"/>
                  <a:gd name="T15" fmla="*/ 2147483647 h 488"/>
                  <a:gd name="T16" fmla="*/ 2147483647 w 575"/>
                  <a:gd name="T17" fmla="*/ 2147483647 h 488"/>
                  <a:gd name="T18" fmla="*/ 2147483647 w 575"/>
                  <a:gd name="T19" fmla="*/ 2147483647 h 488"/>
                  <a:gd name="T20" fmla="*/ 2147483647 w 575"/>
                  <a:gd name="T21" fmla="*/ 2147483647 h 488"/>
                  <a:gd name="T22" fmla="*/ 2147483647 w 575"/>
                  <a:gd name="T23" fmla="*/ 2147483647 h 488"/>
                  <a:gd name="T24" fmla="*/ 2147483647 w 575"/>
                  <a:gd name="T25" fmla="*/ 2147483647 h 488"/>
                  <a:gd name="T26" fmla="*/ 2147483647 w 575"/>
                  <a:gd name="T27" fmla="*/ 2147483647 h 488"/>
                  <a:gd name="T28" fmla="*/ 2147483647 w 575"/>
                  <a:gd name="T29" fmla="*/ 2147483647 h 488"/>
                  <a:gd name="T30" fmla="*/ 2147483647 w 575"/>
                  <a:gd name="T31" fmla="*/ 2147483647 h 488"/>
                  <a:gd name="T32" fmla="*/ 2147483647 w 575"/>
                  <a:gd name="T33" fmla="*/ 2147483647 h 488"/>
                  <a:gd name="T34" fmla="*/ 2147483647 w 575"/>
                  <a:gd name="T35" fmla="*/ 2147483647 h 488"/>
                  <a:gd name="T36" fmla="*/ 2147483647 w 575"/>
                  <a:gd name="T37" fmla="*/ 2147483647 h 488"/>
                  <a:gd name="T38" fmla="*/ 2147483647 w 575"/>
                  <a:gd name="T39" fmla="*/ 2147483647 h 488"/>
                  <a:gd name="T40" fmla="*/ 2147483647 w 575"/>
                  <a:gd name="T41" fmla="*/ 2147483647 h 4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5" h="488">
                    <a:moveTo>
                      <a:pt x="410" y="71"/>
                    </a:moveTo>
                    <a:lnTo>
                      <a:pt x="321" y="142"/>
                    </a:lnTo>
                    <a:lnTo>
                      <a:pt x="233" y="142"/>
                    </a:lnTo>
                    <a:lnTo>
                      <a:pt x="178" y="71"/>
                    </a:lnTo>
                    <a:lnTo>
                      <a:pt x="107" y="0"/>
                    </a:lnTo>
                    <a:lnTo>
                      <a:pt x="36" y="19"/>
                    </a:lnTo>
                    <a:lnTo>
                      <a:pt x="0" y="90"/>
                    </a:lnTo>
                    <a:lnTo>
                      <a:pt x="72" y="124"/>
                    </a:lnTo>
                    <a:lnTo>
                      <a:pt x="89" y="159"/>
                    </a:lnTo>
                    <a:lnTo>
                      <a:pt x="107" y="213"/>
                    </a:lnTo>
                    <a:lnTo>
                      <a:pt x="160" y="213"/>
                    </a:lnTo>
                    <a:lnTo>
                      <a:pt x="197" y="230"/>
                    </a:lnTo>
                    <a:lnTo>
                      <a:pt x="321" y="283"/>
                    </a:lnTo>
                    <a:lnTo>
                      <a:pt x="446" y="353"/>
                    </a:lnTo>
                    <a:lnTo>
                      <a:pt x="465" y="389"/>
                    </a:lnTo>
                    <a:lnTo>
                      <a:pt x="393" y="424"/>
                    </a:lnTo>
                    <a:lnTo>
                      <a:pt x="465" y="442"/>
                    </a:lnTo>
                    <a:lnTo>
                      <a:pt x="518" y="459"/>
                    </a:lnTo>
                    <a:lnTo>
                      <a:pt x="575" y="488"/>
                    </a:lnTo>
                    <a:lnTo>
                      <a:pt x="575" y="122"/>
                    </a:lnTo>
                    <a:lnTo>
                      <a:pt x="410" y="7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452"/>
              <p:cNvSpPr>
                <a:spLocks/>
              </p:cNvSpPr>
              <p:nvPr/>
            </p:nvSpPr>
            <p:spPr bwMode="auto">
              <a:xfrm>
                <a:off x="8031163" y="4649788"/>
                <a:ext cx="174625" cy="169862"/>
              </a:xfrm>
              <a:custGeom>
                <a:avLst/>
                <a:gdLst>
                  <a:gd name="T0" fmla="*/ 2147483647 w 460"/>
                  <a:gd name="T1" fmla="*/ 2147483647 h 443"/>
                  <a:gd name="T2" fmla="*/ 2147483647 w 460"/>
                  <a:gd name="T3" fmla="*/ 2147483647 h 443"/>
                  <a:gd name="T4" fmla="*/ 2147483647 w 460"/>
                  <a:gd name="T5" fmla="*/ 2147483647 h 443"/>
                  <a:gd name="T6" fmla="*/ 2147483647 w 460"/>
                  <a:gd name="T7" fmla="*/ 2147483647 h 443"/>
                  <a:gd name="T8" fmla="*/ 2147483647 w 460"/>
                  <a:gd name="T9" fmla="*/ 2147483647 h 443"/>
                  <a:gd name="T10" fmla="*/ 2147483647 w 460"/>
                  <a:gd name="T11" fmla="*/ 2147483647 h 443"/>
                  <a:gd name="T12" fmla="*/ 0 w 460"/>
                  <a:gd name="T13" fmla="*/ 0 h 443"/>
                  <a:gd name="T14" fmla="*/ 0 w 460"/>
                  <a:gd name="T15" fmla="*/ 2147483647 h 443"/>
                  <a:gd name="T16" fmla="*/ 2147483647 w 460"/>
                  <a:gd name="T17" fmla="*/ 2147483647 h 443"/>
                  <a:gd name="T18" fmla="*/ 2147483647 w 460"/>
                  <a:gd name="T19" fmla="*/ 2147483647 h 443"/>
                  <a:gd name="T20" fmla="*/ 2147483647 w 460"/>
                  <a:gd name="T21" fmla="*/ 2147483647 h 443"/>
                  <a:gd name="T22" fmla="*/ 2147483647 w 460"/>
                  <a:gd name="T23" fmla="*/ 2147483647 h 443"/>
                  <a:gd name="T24" fmla="*/ 2147483647 w 460"/>
                  <a:gd name="T25" fmla="*/ 2147483647 h 443"/>
                  <a:gd name="T26" fmla="*/ 2147483647 w 460"/>
                  <a:gd name="T27" fmla="*/ 2147483647 h 443"/>
                  <a:gd name="T28" fmla="*/ 2147483647 w 460"/>
                  <a:gd name="T29" fmla="*/ 2147483647 h 443"/>
                  <a:gd name="T30" fmla="*/ 2147483647 w 460"/>
                  <a:gd name="T31" fmla="*/ 2147483647 h 443"/>
                  <a:gd name="T32" fmla="*/ 2147483647 w 460"/>
                  <a:gd name="T33" fmla="*/ 2147483647 h 4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0" h="443">
                    <a:moveTo>
                      <a:pt x="353" y="302"/>
                    </a:moveTo>
                    <a:lnTo>
                      <a:pt x="336" y="249"/>
                    </a:lnTo>
                    <a:lnTo>
                      <a:pt x="372" y="214"/>
                    </a:lnTo>
                    <a:lnTo>
                      <a:pt x="283" y="161"/>
                    </a:lnTo>
                    <a:lnTo>
                      <a:pt x="247" y="108"/>
                    </a:lnTo>
                    <a:lnTo>
                      <a:pt x="122" y="37"/>
                    </a:lnTo>
                    <a:lnTo>
                      <a:pt x="0" y="0"/>
                    </a:lnTo>
                    <a:lnTo>
                      <a:pt x="0" y="366"/>
                    </a:lnTo>
                    <a:lnTo>
                      <a:pt x="14" y="373"/>
                    </a:lnTo>
                    <a:lnTo>
                      <a:pt x="67" y="373"/>
                    </a:lnTo>
                    <a:lnTo>
                      <a:pt x="122" y="320"/>
                    </a:lnTo>
                    <a:lnTo>
                      <a:pt x="211" y="284"/>
                    </a:lnTo>
                    <a:lnTo>
                      <a:pt x="264" y="320"/>
                    </a:lnTo>
                    <a:lnTo>
                      <a:pt x="389" y="408"/>
                    </a:lnTo>
                    <a:lnTo>
                      <a:pt x="460" y="443"/>
                    </a:lnTo>
                    <a:lnTo>
                      <a:pt x="460" y="337"/>
                    </a:lnTo>
                    <a:lnTo>
                      <a:pt x="353" y="302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64" name="Group 453"/>
              <p:cNvGrpSpPr>
                <a:grpSpLocks/>
              </p:cNvGrpSpPr>
              <p:nvPr/>
            </p:nvGrpSpPr>
            <p:grpSpPr bwMode="auto">
              <a:xfrm>
                <a:off x="4292600" y="2860675"/>
                <a:ext cx="250825" cy="368300"/>
                <a:chOff x="2201" y="1250"/>
                <a:chExt cx="133" cy="193"/>
              </a:xfrm>
              <a:grpFill/>
            </p:grpSpPr>
            <p:sp>
              <p:nvSpPr>
                <p:cNvPr id="604" name="Freeform 454"/>
                <p:cNvSpPr>
                  <a:spLocks/>
                </p:cNvSpPr>
                <p:nvPr/>
              </p:nvSpPr>
              <p:spPr bwMode="auto">
                <a:xfrm>
                  <a:off x="2234" y="1250"/>
                  <a:ext cx="100" cy="193"/>
                </a:xfrm>
                <a:custGeom>
                  <a:avLst/>
                  <a:gdLst>
                    <a:gd name="T0" fmla="*/ 543767 w 24"/>
                    <a:gd name="T1" fmla="*/ 2833725 h 47"/>
                    <a:gd name="T2" fmla="*/ 371667 w 24"/>
                    <a:gd name="T3" fmla="*/ 2675083 h 47"/>
                    <a:gd name="T4" fmla="*/ 915658 w 24"/>
                    <a:gd name="T5" fmla="*/ 2344646 h 47"/>
                    <a:gd name="T6" fmla="*/ 826458 w 24"/>
                    <a:gd name="T7" fmla="*/ 2028208 h 47"/>
                    <a:gd name="T8" fmla="*/ 722154 w 24"/>
                    <a:gd name="T9" fmla="*/ 1773736 h 47"/>
                    <a:gd name="T10" fmla="*/ 282692 w 24"/>
                    <a:gd name="T11" fmla="*/ 1773736 h 47"/>
                    <a:gd name="T12" fmla="*/ 371667 w 24"/>
                    <a:gd name="T13" fmla="*/ 1299416 h 47"/>
                    <a:gd name="T14" fmla="*/ 89200 w 24"/>
                    <a:gd name="T15" fmla="*/ 1457232 h 47"/>
                    <a:gd name="T16" fmla="*/ 0 w 24"/>
                    <a:gd name="T17" fmla="*/ 1044943 h 47"/>
                    <a:gd name="T18" fmla="*/ 0 w 24"/>
                    <a:gd name="T19" fmla="*/ 651445 h 47"/>
                    <a:gd name="T20" fmla="*/ 89200 w 24"/>
                    <a:gd name="T21" fmla="*/ 316438 h 47"/>
                    <a:gd name="T22" fmla="*/ 460867 w 24"/>
                    <a:gd name="T23" fmla="*/ 0 h 47"/>
                    <a:gd name="T24" fmla="*/ 722154 w 24"/>
                    <a:gd name="T25" fmla="*/ 77060 h 47"/>
                    <a:gd name="T26" fmla="*/ 632950 w 24"/>
                    <a:gd name="T27" fmla="*/ 493916 h 47"/>
                    <a:gd name="T28" fmla="*/ 1177883 w 24"/>
                    <a:gd name="T29" fmla="*/ 493916 h 47"/>
                    <a:gd name="T30" fmla="*/ 1004638 w 24"/>
                    <a:gd name="T31" fmla="*/ 887418 h 47"/>
                    <a:gd name="T32" fmla="*/ 826458 w 24"/>
                    <a:gd name="T33" fmla="*/ 1222355 h 47"/>
                    <a:gd name="T34" fmla="*/ 1177883 w 24"/>
                    <a:gd name="T35" fmla="*/ 1376492 h 47"/>
                    <a:gd name="T36" fmla="*/ 1548613 w 24"/>
                    <a:gd name="T37" fmla="*/ 1951148 h 47"/>
                    <a:gd name="T38" fmla="*/ 1721929 w 24"/>
                    <a:gd name="T39" fmla="*/ 2344646 h 47"/>
                    <a:gd name="T40" fmla="*/ 1721929 w 24"/>
                    <a:gd name="T41" fmla="*/ 2579252 h 47"/>
                    <a:gd name="T42" fmla="*/ 2093613 w 24"/>
                    <a:gd name="T43" fmla="*/ 2579252 h 47"/>
                    <a:gd name="T44" fmla="*/ 2004342 w 24"/>
                    <a:gd name="T45" fmla="*/ 3150228 h 47"/>
                    <a:gd name="T46" fmla="*/ 2182796 w 24"/>
                    <a:gd name="T47" fmla="*/ 3227223 h 47"/>
                    <a:gd name="T48" fmla="*/ 1548613 w 24"/>
                    <a:gd name="T49" fmla="*/ 3485436 h 47"/>
                    <a:gd name="T50" fmla="*/ 1004638 w 24"/>
                    <a:gd name="T51" fmla="*/ 3562497 h 47"/>
                    <a:gd name="T52" fmla="*/ 722154 w 24"/>
                    <a:gd name="T53" fmla="*/ 3644078 h 47"/>
                    <a:gd name="T54" fmla="*/ 371667 w 24"/>
                    <a:gd name="T55" fmla="*/ 3644078 h 47"/>
                    <a:gd name="T56" fmla="*/ 89200 w 24"/>
                    <a:gd name="T57" fmla="*/ 3721139 h 47"/>
                    <a:gd name="T58" fmla="*/ 460867 w 24"/>
                    <a:gd name="T59" fmla="*/ 3384752 h 47"/>
                    <a:gd name="T60" fmla="*/ 543767 w 24"/>
                    <a:gd name="T61" fmla="*/ 3073151 h 47"/>
                    <a:gd name="T62" fmla="*/ 282692 w 24"/>
                    <a:gd name="T63" fmla="*/ 2991521 h 4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4" h="47">
                      <a:moveTo>
                        <a:pt x="3" y="37"/>
                      </a:move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0" y="17"/>
                        <a:pt x="0" y="16"/>
                      </a:cubicBezTo>
                      <a:cubicBezTo>
                        <a:pt x="0" y="15"/>
                        <a:pt x="0" y="13"/>
                        <a:pt x="0" y="13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0" y="43"/>
                        <a:pt x="9" y="43"/>
                      </a:cubicBezTo>
                      <a:cubicBezTo>
                        <a:pt x="9" y="43"/>
                        <a:pt x="8" y="45"/>
                        <a:pt x="8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3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5" name="Freeform 455"/>
                <p:cNvSpPr>
                  <a:spLocks/>
                </p:cNvSpPr>
                <p:nvPr/>
              </p:nvSpPr>
              <p:spPr bwMode="auto">
                <a:xfrm>
                  <a:off x="2201" y="1331"/>
                  <a:ext cx="34" cy="22"/>
                </a:xfrm>
                <a:custGeom>
                  <a:avLst/>
                  <a:gdLst>
                    <a:gd name="T0" fmla="*/ 24 w 34"/>
                    <a:gd name="T1" fmla="*/ 22 h 22"/>
                    <a:gd name="T2" fmla="*/ 0 w 34"/>
                    <a:gd name="T3" fmla="*/ 18 h 22"/>
                    <a:gd name="T4" fmla="*/ 13 w 34"/>
                    <a:gd name="T5" fmla="*/ 0 h 22"/>
                    <a:gd name="T6" fmla="*/ 27 w 34"/>
                    <a:gd name="T7" fmla="*/ 3 h 22"/>
                    <a:gd name="T8" fmla="*/ 34 w 34"/>
                    <a:gd name="T9" fmla="*/ 15 h 22"/>
                    <a:gd name="T10" fmla="*/ 24 w 34"/>
                    <a:gd name="T11" fmla="*/ 22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4" h="22">
                      <a:moveTo>
                        <a:pt x="24" y="22"/>
                      </a:moveTo>
                      <a:lnTo>
                        <a:pt x="0" y="18"/>
                      </a:lnTo>
                      <a:lnTo>
                        <a:pt x="13" y="0"/>
                      </a:lnTo>
                      <a:lnTo>
                        <a:pt x="27" y="3"/>
                      </a:lnTo>
                      <a:lnTo>
                        <a:pt x="34" y="15"/>
                      </a:lnTo>
                      <a:lnTo>
                        <a:pt x="24" y="2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65" name="Freeform 458"/>
              <p:cNvSpPr>
                <a:spLocks/>
              </p:cNvSpPr>
              <p:nvPr/>
            </p:nvSpPr>
            <p:spPr bwMode="auto">
              <a:xfrm>
                <a:off x="5275263" y="3709988"/>
                <a:ext cx="73025" cy="44450"/>
              </a:xfrm>
              <a:custGeom>
                <a:avLst/>
                <a:gdLst>
                  <a:gd name="T0" fmla="*/ 0 w 46"/>
                  <a:gd name="T1" fmla="*/ 2147483647 h 28"/>
                  <a:gd name="T2" fmla="*/ 2147483647 w 46"/>
                  <a:gd name="T3" fmla="*/ 2147483647 h 28"/>
                  <a:gd name="T4" fmla="*/ 2147483647 w 46"/>
                  <a:gd name="T5" fmla="*/ 2147483647 h 28"/>
                  <a:gd name="T6" fmla="*/ 2147483647 w 46"/>
                  <a:gd name="T7" fmla="*/ 2147483647 h 28"/>
                  <a:gd name="T8" fmla="*/ 2147483647 w 46"/>
                  <a:gd name="T9" fmla="*/ 2147483647 h 28"/>
                  <a:gd name="T10" fmla="*/ 2147483647 w 46"/>
                  <a:gd name="T11" fmla="*/ 0 h 28"/>
                  <a:gd name="T12" fmla="*/ 2147483647 w 46"/>
                  <a:gd name="T13" fmla="*/ 2147483647 h 28"/>
                  <a:gd name="T14" fmla="*/ 2147483647 w 46"/>
                  <a:gd name="T15" fmla="*/ 2147483647 h 28"/>
                  <a:gd name="T16" fmla="*/ 2147483647 w 46"/>
                  <a:gd name="T17" fmla="*/ 2147483647 h 28"/>
                  <a:gd name="T18" fmla="*/ 2147483647 w 46"/>
                  <a:gd name="T19" fmla="*/ 2147483647 h 28"/>
                  <a:gd name="T20" fmla="*/ 2147483647 w 46"/>
                  <a:gd name="T21" fmla="*/ 2147483647 h 28"/>
                  <a:gd name="T22" fmla="*/ 2147483647 w 46"/>
                  <a:gd name="T23" fmla="*/ 2147483647 h 28"/>
                  <a:gd name="T24" fmla="*/ 2147483647 w 46"/>
                  <a:gd name="T25" fmla="*/ 2147483647 h 28"/>
                  <a:gd name="T26" fmla="*/ 2147483647 w 46"/>
                  <a:gd name="T27" fmla="*/ 2147483647 h 28"/>
                  <a:gd name="T28" fmla="*/ 0 w 46"/>
                  <a:gd name="T29" fmla="*/ 2147483647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6" h="28">
                    <a:moveTo>
                      <a:pt x="0" y="15"/>
                    </a:moveTo>
                    <a:lnTo>
                      <a:pt x="3" y="17"/>
                    </a:lnTo>
                    <a:lnTo>
                      <a:pt x="12" y="14"/>
                    </a:lnTo>
                    <a:lnTo>
                      <a:pt x="13" y="8"/>
                    </a:lnTo>
                    <a:lnTo>
                      <a:pt x="27" y="9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33" y="11"/>
                    </a:lnTo>
                    <a:lnTo>
                      <a:pt x="36" y="18"/>
                    </a:lnTo>
                    <a:lnTo>
                      <a:pt x="27" y="21"/>
                    </a:lnTo>
                    <a:lnTo>
                      <a:pt x="15" y="28"/>
                    </a:lnTo>
                    <a:lnTo>
                      <a:pt x="13" y="28"/>
                    </a:lnTo>
                    <a:lnTo>
                      <a:pt x="8" y="26"/>
                    </a:lnTo>
                    <a:lnTo>
                      <a:pt x="2" y="23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507"/>
              <p:cNvSpPr>
                <a:spLocks/>
              </p:cNvSpPr>
              <p:nvPr/>
            </p:nvSpPr>
            <p:spPr bwMode="auto">
              <a:xfrm>
                <a:off x="6342063" y="3095625"/>
                <a:ext cx="1508125" cy="1047750"/>
              </a:xfrm>
              <a:custGeom>
                <a:avLst/>
                <a:gdLst>
                  <a:gd name="T0" fmla="*/ 2147483647 w 950"/>
                  <a:gd name="T1" fmla="*/ 2147483647 h 660"/>
                  <a:gd name="T2" fmla="*/ 2147483647 w 950"/>
                  <a:gd name="T3" fmla="*/ 2147483647 h 660"/>
                  <a:gd name="T4" fmla="*/ 2147483647 w 950"/>
                  <a:gd name="T5" fmla="*/ 2147483647 h 660"/>
                  <a:gd name="T6" fmla="*/ 2147483647 w 950"/>
                  <a:gd name="T7" fmla="*/ 2147483647 h 660"/>
                  <a:gd name="T8" fmla="*/ 2147483647 w 950"/>
                  <a:gd name="T9" fmla="*/ 2147483647 h 660"/>
                  <a:gd name="T10" fmla="*/ 2147483647 w 950"/>
                  <a:gd name="T11" fmla="*/ 2147483647 h 660"/>
                  <a:gd name="T12" fmla="*/ 2147483647 w 950"/>
                  <a:gd name="T13" fmla="*/ 2147483647 h 660"/>
                  <a:gd name="T14" fmla="*/ 2147483647 w 950"/>
                  <a:gd name="T15" fmla="*/ 2147483647 h 660"/>
                  <a:gd name="T16" fmla="*/ 2147483647 w 950"/>
                  <a:gd name="T17" fmla="*/ 2147483647 h 660"/>
                  <a:gd name="T18" fmla="*/ 2147483647 w 950"/>
                  <a:gd name="T19" fmla="*/ 2147483647 h 660"/>
                  <a:gd name="T20" fmla="*/ 2147483647 w 950"/>
                  <a:gd name="T21" fmla="*/ 2147483647 h 660"/>
                  <a:gd name="T22" fmla="*/ 2147483647 w 950"/>
                  <a:gd name="T23" fmla="*/ 2147483647 h 660"/>
                  <a:gd name="T24" fmla="*/ 2147483647 w 950"/>
                  <a:gd name="T25" fmla="*/ 2147483647 h 660"/>
                  <a:gd name="T26" fmla="*/ 2147483647 w 950"/>
                  <a:gd name="T27" fmla="*/ 2147483647 h 660"/>
                  <a:gd name="T28" fmla="*/ 2147483647 w 950"/>
                  <a:gd name="T29" fmla="*/ 2147483647 h 660"/>
                  <a:gd name="T30" fmla="*/ 2147483647 w 950"/>
                  <a:gd name="T31" fmla="*/ 2147483647 h 660"/>
                  <a:gd name="T32" fmla="*/ 2147483647 w 950"/>
                  <a:gd name="T33" fmla="*/ 2147483647 h 660"/>
                  <a:gd name="T34" fmla="*/ 2147483647 w 950"/>
                  <a:gd name="T35" fmla="*/ 2147483647 h 660"/>
                  <a:gd name="T36" fmla="*/ 2147483647 w 950"/>
                  <a:gd name="T37" fmla="*/ 2147483647 h 660"/>
                  <a:gd name="T38" fmla="*/ 2147483647 w 950"/>
                  <a:gd name="T39" fmla="*/ 2147483647 h 660"/>
                  <a:gd name="T40" fmla="*/ 2147483647 w 950"/>
                  <a:gd name="T41" fmla="*/ 2147483647 h 660"/>
                  <a:gd name="T42" fmla="*/ 2147483647 w 950"/>
                  <a:gd name="T43" fmla="*/ 2147483647 h 660"/>
                  <a:gd name="T44" fmla="*/ 2147483647 w 950"/>
                  <a:gd name="T45" fmla="*/ 2147483647 h 660"/>
                  <a:gd name="T46" fmla="*/ 2147483647 w 950"/>
                  <a:gd name="T47" fmla="*/ 2147483647 h 660"/>
                  <a:gd name="T48" fmla="*/ 2147483647 w 950"/>
                  <a:gd name="T49" fmla="*/ 2147483647 h 660"/>
                  <a:gd name="T50" fmla="*/ 2147483647 w 950"/>
                  <a:gd name="T51" fmla="*/ 2147483647 h 660"/>
                  <a:gd name="T52" fmla="*/ 2147483647 w 950"/>
                  <a:gd name="T53" fmla="*/ 2147483647 h 660"/>
                  <a:gd name="T54" fmla="*/ 2147483647 w 950"/>
                  <a:gd name="T55" fmla="*/ 2147483647 h 660"/>
                  <a:gd name="T56" fmla="*/ 2147483647 w 950"/>
                  <a:gd name="T57" fmla="*/ 2147483647 h 660"/>
                  <a:gd name="T58" fmla="*/ 2147483647 w 950"/>
                  <a:gd name="T59" fmla="*/ 2147483647 h 660"/>
                  <a:gd name="T60" fmla="*/ 2147483647 w 950"/>
                  <a:gd name="T61" fmla="*/ 2147483647 h 660"/>
                  <a:gd name="T62" fmla="*/ 2147483647 w 950"/>
                  <a:gd name="T63" fmla="*/ 2147483647 h 660"/>
                  <a:gd name="T64" fmla="*/ 2147483647 w 950"/>
                  <a:gd name="T65" fmla="*/ 2147483647 h 660"/>
                  <a:gd name="T66" fmla="*/ 2147483647 w 950"/>
                  <a:gd name="T67" fmla="*/ 2147483647 h 660"/>
                  <a:gd name="T68" fmla="*/ 2147483647 w 950"/>
                  <a:gd name="T69" fmla="*/ 2147483647 h 660"/>
                  <a:gd name="T70" fmla="*/ 2147483647 w 950"/>
                  <a:gd name="T71" fmla="*/ 2147483647 h 660"/>
                  <a:gd name="T72" fmla="*/ 2147483647 w 950"/>
                  <a:gd name="T73" fmla="*/ 2147483647 h 660"/>
                  <a:gd name="T74" fmla="*/ 2147483647 w 950"/>
                  <a:gd name="T75" fmla="*/ 2147483647 h 660"/>
                  <a:gd name="T76" fmla="*/ 2147483647 w 950"/>
                  <a:gd name="T77" fmla="*/ 2147483647 h 660"/>
                  <a:gd name="T78" fmla="*/ 2147483647 w 950"/>
                  <a:gd name="T79" fmla="*/ 2147483647 h 660"/>
                  <a:gd name="T80" fmla="*/ 2147483647 w 950"/>
                  <a:gd name="T81" fmla="*/ 2147483647 h 660"/>
                  <a:gd name="T82" fmla="*/ 2147483647 w 950"/>
                  <a:gd name="T83" fmla="*/ 2147483647 h 660"/>
                  <a:gd name="T84" fmla="*/ 2147483647 w 950"/>
                  <a:gd name="T85" fmla="*/ 2147483647 h 660"/>
                  <a:gd name="T86" fmla="*/ 2147483647 w 950"/>
                  <a:gd name="T87" fmla="*/ 2147483647 h 660"/>
                  <a:gd name="T88" fmla="*/ 2147483647 w 950"/>
                  <a:gd name="T89" fmla="*/ 2147483647 h 660"/>
                  <a:gd name="T90" fmla="*/ 2147483647 w 950"/>
                  <a:gd name="T91" fmla="*/ 2147483647 h 660"/>
                  <a:gd name="T92" fmla="*/ 2147483647 w 950"/>
                  <a:gd name="T93" fmla="*/ 2147483647 h 660"/>
                  <a:gd name="T94" fmla="*/ 2147483647 w 950"/>
                  <a:gd name="T95" fmla="*/ 2147483647 h 660"/>
                  <a:gd name="T96" fmla="*/ 2147483647 w 950"/>
                  <a:gd name="T97" fmla="*/ 2147483647 h 660"/>
                  <a:gd name="T98" fmla="*/ 2147483647 w 950"/>
                  <a:gd name="T99" fmla="*/ 2147483647 h 660"/>
                  <a:gd name="T100" fmla="*/ 2147483647 w 950"/>
                  <a:gd name="T101" fmla="*/ 2147483647 h 660"/>
                  <a:gd name="T102" fmla="*/ 2147483647 w 950"/>
                  <a:gd name="T103" fmla="*/ 2147483647 h 660"/>
                  <a:gd name="T104" fmla="*/ 2147483647 w 950"/>
                  <a:gd name="T105" fmla="*/ 2147483647 h 660"/>
                  <a:gd name="T106" fmla="*/ 2147483647 w 950"/>
                  <a:gd name="T107" fmla="*/ 2147483647 h 660"/>
                  <a:gd name="T108" fmla="*/ 2147483647 w 950"/>
                  <a:gd name="T109" fmla="*/ 2147483647 h 660"/>
                  <a:gd name="T110" fmla="*/ 2147483647 w 950"/>
                  <a:gd name="T111" fmla="*/ 2147483647 h 660"/>
                  <a:gd name="T112" fmla="*/ 2147483647 w 950"/>
                  <a:gd name="T113" fmla="*/ 2147483647 h 660"/>
                  <a:gd name="T114" fmla="*/ 2147483647 w 950"/>
                  <a:gd name="T115" fmla="*/ 2147483647 h 660"/>
                  <a:gd name="T116" fmla="*/ 2147483647 w 950"/>
                  <a:gd name="T117" fmla="*/ 2147483647 h 660"/>
                  <a:gd name="T118" fmla="*/ 2147483647 w 950"/>
                  <a:gd name="T119" fmla="*/ 2147483647 h 660"/>
                  <a:gd name="T120" fmla="*/ 2147483647 w 950"/>
                  <a:gd name="T121" fmla="*/ 2147483647 h 6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50" h="660">
                    <a:moveTo>
                      <a:pt x="890" y="118"/>
                    </a:moveTo>
                    <a:lnTo>
                      <a:pt x="890" y="118"/>
                    </a:lnTo>
                    <a:lnTo>
                      <a:pt x="880" y="98"/>
                    </a:lnTo>
                    <a:lnTo>
                      <a:pt x="840" y="88"/>
                    </a:lnTo>
                    <a:lnTo>
                      <a:pt x="792" y="0"/>
                    </a:lnTo>
                    <a:lnTo>
                      <a:pt x="746" y="0"/>
                    </a:lnTo>
                    <a:lnTo>
                      <a:pt x="732" y="24"/>
                    </a:lnTo>
                    <a:lnTo>
                      <a:pt x="702" y="78"/>
                    </a:lnTo>
                    <a:lnTo>
                      <a:pt x="672" y="78"/>
                    </a:lnTo>
                    <a:lnTo>
                      <a:pt x="668" y="88"/>
                    </a:lnTo>
                    <a:lnTo>
                      <a:pt x="668" y="90"/>
                    </a:lnTo>
                    <a:lnTo>
                      <a:pt x="670" y="90"/>
                    </a:lnTo>
                    <a:lnTo>
                      <a:pt x="672" y="90"/>
                    </a:lnTo>
                    <a:lnTo>
                      <a:pt x="672" y="92"/>
                    </a:lnTo>
                    <a:lnTo>
                      <a:pt x="674" y="92"/>
                    </a:lnTo>
                    <a:lnTo>
                      <a:pt x="676" y="92"/>
                    </a:lnTo>
                    <a:lnTo>
                      <a:pt x="676" y="94"/>
                    </a:lnTo>
                    <a:lnTo>
                      <a:pt x="678" y="94"/>
                    </a:lnTo>
                    <a:lnTo>
                      <a:pt x="676" y="94"/>
                    </a:lnTo>
                    <a:lnTo>
                      <a:pt x="676" y="92"/>
                    </a:lnTo>
                    <a:lnTo>
                      <a:pt x="674" y="92"/>
                    </a:lnTo>
                    <a:lnTo>
                      <a:pt x="672" y="92"/>
                    </a:lnTo>
                    <a:lnTo>
                      <a:pt x="672" y="90"/>
                    </a:lnTo>
                    <a:lnTo>
                      <a:pt x="670" y="90"/>
                    </a:lnTo>
                    <a:lnTo>
                      <a:pt x="668" y="90"/>
                    </a:lnTo>
                    <a:lnTo>
                      <a:pt x="668" y="88"/>
                    </a:lnTo>
                    <a:lnTo>
                      <a:pt x="658" y="108"/>
                    </a:lnTo>
                    <a:lnTo>
                      <a:pt x="658" y="132"/>
                    </a:lnTo>
                    <a:lnTo>
                      <a:pt x="702" y="138"/>
                    </a:lnTo>
                    <a:lnTo>
                      <a:pt x="712" y="158"/>
                    </a:lnTo>
                    <a:lnTo>
                      <a:pt x="668" y="172"/>
                    </a:lnTo>
                    <a:lnTo>
                      <a:pt x="632" y="188"/>
                    </a:lnTo>
                    <a:lnTo>
                      <a:pt x="598" y="202"/>
                    </a:lnTo>
                    <a:lnTo>
                      <a:pt x="588" y="236"/>
                    </a:lnTo>
                    <a:lnTo>
                      <a:pt x="534" y="242"/>
                    </a:lnTo>
                    <a:lnTo>
                      <a:pt x="480" y="276"/>
                    </a:lnTo>
                    <a:lnTo>
                      <a:pt x="430" y="252"/>
                    </a:lnTo>
                    <a:lnTo>
                      <a:pt x="370" y="246"/>
                    </a:lnTo>
                    <a:lnTo>
                      <a:pt x="326" y="202"/>
                    </a:lnTo>
                    <a:lnTo>
                      <a:pt x="262" y="182"/>
                    </a:lnTo>
                    <a:lnTo>
                      <a:pt x="256" y="132"/>
                    </a:lnTo>
                    <a:lnTo>
                      <a:pt x="226" y="118"/>
                    </a:lnTo>
                    <a:lnTo>
                      <a:pt x="222" y="114"/>
                    </a:lnTo>
                    <a:lnTo>
                      <a:pt x="220" y="116"/>
                    </a:lnTo>
                    <a:lnTo>
                      <a:pt x="218" y="120"/>
                    </a:lnTo>
                    <a:lnTo>
                      <a:pt x="218" y="122"/>
                    </a:lnTo>
                    <a:lnTo>
                      <a:pt x="218" y="124"/>
                    </a:lnTo>
                    <a:lnTo>
                      <a:pt x="218" y="122"/>
                    </a:lnTo>
                    <a:lnTo>
                      <a:pt x="218" y="120"/>
                    </a:lnTo>
                    <a:lnTo>
                      <a:pt x="222" y="114"/>
                    </a:lnTo>
                    <a:lnTo>
                      <a:pt x="218" y="108"/>
                    </a:lnTo>
                    <a:lnTo>
                      <a:pt x="208" y="114"/>
                    </a:lnTo>
                    <a:lnTo>
                      <a:pt x="208" y="124"/>
                    </a:lnTo>
                    <a:lnTo>
                      <a:pt x="208" y="114"/>
                    </a:lnTo>
                    <a:lnTo>
                      <a:pt x="192" y="118"/>
                    </a:lnTo>
                    <a:lnTo>
                      <a:pt x="182" y="148"/>
                    </a:lnTo>
                    <a:lnTo>
                      <a:pt x="142" y="142"/>
                    </a:lnTo>
                    <a:lnTo>
                      <a:pt x="132" y="192"/>
                    </a:lnTo>
                    <a:lnTo>
                      <a:pt x="98" y="198"/>
                    </a:lnTo>
                    <a:lnTo>
                      <a:pt x="88" y="256"/>
                    </a:lnTo>
                    <a:lnTo>
                      <a:pt x="68" y="276"/>
                    </a:lnTo>
                    <a:lnTo>
                      <a:pt x="44" y="296"/>
                    </a:lnTo>
                    <a:lnTo>
                      <a:pt x="4" y="306"/>
                    </a:lnTo>
                    <a:lnTo>
                      <a:pt x="0" y="326"/>
                    </a:lnTo>
                    <a:lnTo>
                      <a:pt x="10" y="334"/>
                    </a:lnTo>
                    <a:lnTo>
                      <a:pt x="14" y="350"/>
                    </a:lnTo>
                    <a:lnTo>
                      <a:pt x="4" y="354"/>
                    </a:lnTo>
                    <a:lnTo>
                      <a:pt x="14" y="364"/>
                    </a:lnTo>
                    <a:lnTo>
                      <a:pt x="30" y="370"/>
                    </a:lnTo>
                    <a:lnTo>
                      <a:pt x="44" y="390"/>
                    </a:lnTo>
                    <a:lnTo>
                      <a:pt x="64" y="390"/>
                    </a:lnTo>
                    <a:lnTo>
                      <a:pt x="94" y="390"/>
                    </a:lnTo>
                    <a:lnTo>
                      <a:pt x="98" y="398"/>
                    </a:lnTo>
                    <a:lnTo>
                      <a:pt x="78" y="428"/>
                    </a:lnTo>
                    <a:lnTo>
                      <a:pt x="84" y="444"/>
                    </a:lnTo>
                    <a:lnTo>
                      <a:pt x="74" y="458"/>
                    </a:lnTo>
                    <a:lnTo>
                      <a:pt x="84" y="478"/>
                    </a:lnTo>
                    <a:lnTo>
                      <a:pt x="108" y="488"/>
                    </a:lnTo>
                    <a:lnTo>
                      <a:pt x="104" y="492"/>
                    </a:lnTo>
                    <a:lnTo>
                      <a:pt x="114" y="492"/>
                    </a:lnTo>
                    <a:lnTo>
                      <a:pt x="148" y="508"/>
                    </a:lnTo>
                    <a:lnTo>
                      <a:pt x="178" y="522"/>
                    </a:lnTo>
                    <a:lnTo>
                      <a:pt x="208" y="528"/>
                    </a:lnTo>
                    <a:lnTo>
                      <a:pt x="218" y="536"/>
                    </a:lnTo>
                    <a:lnTo>
                      <a:pt x="226" y="536"/>
                    </a:lnTo>
                    <a:lnTo>
                      <a:pt x="242" y="546"/>
                    </a:lnTo>
                    <a:lnTo>
                      <a:pt x="262" y="546"/>
                    </a:lnTo>
                    <a:lnTo>
                      <a:pt x="282" y="546"/>
                    </a:lnTo>
                    <a:lnTo>
                      <a:pt x="296" y="528"/>
                    </a:lnTo>
                    <a:lnTo>
                      <a:pt x="316" y="512"/>
                    </a:lnTo>
                    <a:lnTo>
                      <a:pt x="340" y="512"/>
                    </a:lnTo>
                    <a:lnTo>
                      <a:pt x="360" y="528"/>
                    </a:lnTo>
                    <a:lnTo>
                      <a:pt x="370" y="528"/>
                    </a:lnTo>
                    <a:lnTo>
                      <a:pt x="380" y="532"/>
                    </a:lnTo>
                    <a:lnTo>
                      <a:pt x="386" y="556"/>
                    </a:lnTo>
                    <a:lnTo>
                      <a:pt x="376" y="586"/>
                    </a:lnTo>
                    <a:lnTo>
                      <a:pt x="376" y="596"/>
                    </a:lnTo>
                    <a:lnTo>
                      <a:pt x="390" y="600"/>
                    </a:lnTo>
                    <a:lnTo>
                      <a:pt x="400" y="616"/>
                    </a:lnTo>
                    <a:lnTo>
                      <a:pt x="400" y="626"/>
                    </a:lnTo>
                    <a:lnTo>
                      <a:pt x="424" y="636"/>
                    </a:lnTo>
                    <a:lnTo>
                      <a:pt x="420" y="640"/>
                    </a:lnTo>
                    <a:lnTo>
                      <a:pt x="444" y="636"/>
                    </a:lnTo>
                    <a:lnTo>
                      <a:pt x="450" y="616"/>
                    </a:lnTo>
                    <a:lnTo>
                      <a:pt x="500" y="616"/>
                    </a:lnTo>
                    <a:lnTo>
                      <a:pt x="518" y="630"/>
                    </a:lnTo>
                    <a:lnTo>
                      <a:pt x="524" y="646"/>
                    </a:lnTo>
                    <a:lnTo>
                      <a:pt x="534" y="640"/>
                    </a:lnTo>
                    <a:lnTo>
                      <a:pt x="568" y="660"/>
                    </a:lnTo>
                    <a:lnTo>
                      <a:pt x="568" y="646"/>
                    </a:lnTo>
                    <a:lnTo>
                      <a:pt x="608" y="630"/>
                    </a:lnTo>
                    <a:lnTo>
                      <a:pt x="612" y="626"/>
                    </a:lnTo>
                    <a:lnTo>
                      <a:pt x="622" y="620"/>
                    </a:lnTo>
                    <a:lnTo>
                      <a:pt x="632" y="626"/>
                    </a:lnTo>
                    <a:lnTo>
                      <a:pt x="652" y="616"/>
                    </a:lnTo>
                    <a:lnTo>
                      <a:pt x="678" y="600"/>
                    </a:lnTo>
                    <a:lnTo>
                      <a:pt x="702" y="582"/>
                    </a:lnTo>
                    <a:lnTo>
                      <a:pt x="712" y="562"/>
                    </a:lnTo>
                    <a:lnTo>
                      <a:pt x="726" y="542"/>
                    </a:lnTo>
                    <a:lnTo>
                      <a:pt x="742" y="512"/>
                    </a:lnTo>
                    <a:lnTo>
                      <a:pt x="742" y="498"/>
                    </a:lnTo>
                    <a:lnTo>
                      <a:pt x="736" y="488"/>
                    </a:lnTo>
                    <a:lnTo>
                      <a:pt x="742" y="472"/>
                    </a:lnTo>
                    <a:lnTo>
                      <a:pt x="736" y="454"/>
                    </a:lnTo>
                    <a:lnTo>
                      <a:pt x="712" y="404"/>
                    </a:lnTo>
                    <a:lnTo>
                      <a:pt x="716" y="398"/>
                    </a:lnTo>
                    <a:lnTo>
                      <a:pt x="736" y="374"/>
                    </a:lnTo>
                    <a:lnTo>
                      <a:pt x="752" y="370"/>
                    </a:lnTo>
                    <a:lnTo>
                      <a:pt x="754" y="368"/>
                    </a:lnTo>
                    <a:lnTo>
                      <a:pt x="754" y="364"/>
                    </a:lnTo>
                    <a:lnTo>
                      <a:pt x="752" y="360"/>
                    </a:lnTo>
                    <a:lnTo>
                      <a:pt x="726" y="354"/>
                    </a:lnTo>
                    <a:lnTo>
                      <a:pt x="712" y="360"/>
                    </a:lnTo>
                    <a:lnTo>
                      <a:pt x="702" y="354"/>
                    </a:lnTo>
                    <a:lnTo>
                      <a:pt x="692" y="340"/>
                    </a:lnTo>
                    <a:lnTo>
                      <a:pt x="682" y="330"/>
                    </a:lnTo>
                    <a:lnTo>
                      <a:pt x="706" y="320"/>
                    </a:lnTo>
                    <a:lnTo>
                      <a:pt x="722" y="306"/>
                    </a:lnTo>
                    <a:lnTo>
                      <a:pt x="746" y="290"/>
                    </a:lnTo>
                    <a:lnTo>
                      <a:pt x="756" y="290"/>
                    </a:lnTo>
                    <a:lnTo>
                      <a:pt x="742" y="310"/>
                    </a:lnTo>
                    <a:lnTo>
                      <a:pt x="752" y="320"/>
                    </a:lnTo>
                    <a:lnTo>
                      <a:pt x="762" y="316"/>
                    </a:lnTo>
                    <a:lnTo>
                      <a:pt x="786" y="306"/>
                    </a:lnTo>
                    <a:lnTo>
                      <a:pt x="792" y="284"/>
                    </a:lnTo>
                    <a:lnTo>
                      <a:pt x="806" y="272"/>
                    </a:lnTo>
                    <a:lnTo>
                      <a:pt x="820" y="282"/>
                    </a:lnTo>
                    <a:lnTo>
                      <a:pt x="818" y="262"/>
                    </a:lnTo>
                    <a:lnTo>
                      <a:pt x="838" y="250"/>
                    </a:lnTo>
                    <a:lnTo>
                      <a:pt x="864" y="254"/>
                    </a:lnTo>
                    <a:lnTo>
                      <a:pt x="876" y="246"/>
                    </a:lnTo>
                    <a:lnTo>
                      <a:pt x="890" y="252"/>
                    </a:lnTo>
                    <a:lnTo>
                      <a:pt x="900" y="198"/>
                    </a:lnTo>
                    <a:lnTo>
                      <a:pt x="924" y="192"/>
                    </a:lnTo>
                    <a:lnTo>
                      <a:pt x="950" y="118"/>
                    </a:lnTo>
                    <a:lnTo>
                      <a:pt x="890" y="118"/>
                    </a:lnTo>
                    <a:close/>
                  </a:path>
                </a:pathLst>
              </a:custGeom>
              <a:solidFill>
                <a:srgbClr val="DC452D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260"/>
              <p:cNvSpPr>
                <a:spLocks/>
              </p:cNvSpPr>
              <p:nvPr/>
            </p:nvSpPr>
            <p:spPr bwMode="auto">
              <a:xfrm>
                <a:off x="6386513" y="4664075"/>
                <a:ext cx="57150" cy="68263"/>
              </a:xfrm>
              <a:custGeom>
                <a:avLst/>
                <a:gdLst>
                  <a:gd name="T0" fmla="*/ 2147483647 w 42"/>
                  <a:gd name="T1" fmla="*/ 0 h 54"/>
                  <a:gd name="T2" fmla="*/ 0 w 42"/>
                  <a:gd name="T3" fmla="*/ 2147483647 h 54"/>
                  <a:gd name="T4" fmla="*/ 2147483647 w 42"/>
                  <a:gd name="T5" fmla="*/ 2147483647 h 54"/>
                  <a:gd name="T6" fmla="*/ 2147483647 w 42"/>
                  <a:gd name="T7" fmla="*/ 2147483647 h 54"/>
                  <a:gd name="T8" fmla="*/ 2147483647 w 42"/>
                  <a:gd name="T9" fmla="*/ 2147483647 h 54"/>
                  <a:gd name="T10" fmla="*/ 2147483647 w 42"/>
                  <a:gd name="T11" fmla="*/ 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4">
                    <a:moveTo>
                      <a:pt x="6" y="0"/>
                    </a:moveTo>
                    <a:lnTo>
                      <a:pt x="0" y="24"/>
                    </a:lnTo>
                    <a:lnTo>
                      <a:pt x="6" y="54"/>
                    </a:lnTo>
                    <a:lnTo>
                      <a:pt x="30" y="54"/>
                    </a:lnTo>
                    <a:lnTo>
                      <a:pt x="42" y="3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261"/>
              <p:cNvSpPr>
                <a:spLocks/>
              </p:cNvSpPr>
              <p:nvPr/>
            </p:nvSpPr>
            <p:spPr bwMode="auto">
              <a:xfrm>
                <a:off x="7205663" y="4143375"/>
                <a:ext cx="53975" cy="53975"/>
              </a:xfrm>
              <a:custGeom>
                <a:avLst/>
                <a:gdLst>
                  <a:gd name="T0" fmla="*/ 0 w 42"/>
                  <a:gd name="T1" fmla="*/ 2147483647 h 42"/>
                  <a:gd name="T2" fmla="*/ 2147483647 w 42"/>
                  <a:gd name="T3" fmla="*/ 2147483647 h 42"/>
                  <a:gd name="T4" fmla="*/ 2147483647 w 42"/>
                  <a:gd name="T5" fmla="*/ 0 h 42"/>
                  <a:gd name="T6" fmla="*/ 2147483647 w 42"/>
                  <a:gd name="T7" fmla="*/ 2147483647 h 42"/>
                  <a:gd name="T8" fmla="*/ 2147483647 w 42"/>
                  <a:gd name="T9" fmla="*/ 2147483647 h 42"/>
                  <a:gd name="T10" fmla="*/ 2147483647 w 42"/>
                  <a:gd name="T11" fmla="*/ 2147483647 h 42"/>
                  <a:gd name="T12" fmla="*/ 0 w 42"/>
                  <a:gd name="T13" fmla="*/ 214748364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0" y="30"/>
                    </a:moveTo>
                    <a:lnTo>
                      <a:pt x="12" y="12"/>
                    </a:lnTo>
                    <a:lnTo>
                      <a:pt x="30" y="0"/>
                    </a:lnTo>
                    <a:lnTo>
                      <a:pt x="42" y="12"/>
                    </a:lnTo>
                    <a:lnTo>
                      <a:pt x="30" y="30"/>
                    </a:lnTo>
                    <a:lnTo>
                      <a:pt x="12" y="42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262"/>
              <p:cNvSpPr>
                <a:spLocks/>
              </p:cNvSpPr>
              <p:nvPr/>
            </p:nvSpPr>
            <p:spPr bwMode="auto">
              <a:xfrm>
                <a:off x="7496175" y="4010025"/>
                <a:ext cx="31750" cy="93663"/>
              </a:xfrm>
              <a:custGeom>
                <a:avLst/>
                <a:gdLst>
                  <a:gd name="T0" fmla="*/ 0 w 24"/>
                  <a:gd name="T1" fmla="*/ 2147483647 h 72"/>
                  <a:gd name="T2" fmla="*/ 0 w 24"/>
                  <a:gd name="T3" fmla="*/ 2147483647 h 72"/>
                  <a:gd name="T4" fmla="*/ 2147483647 w 24"/>
                  <a:gd name="T5" fmla="*/ 0 h 72"/>
                  <a:gd name="T6" fmla="*/ 2147483647 w 24"/>
                  <a:gd name="T7" fmla="*/ 2147483647 h 72"/>
                  <a:gd name="T8" fmla="*/ 2147483647 w 24"/>
                  <a:gd name="T9" fmla="*/ 2147483647 h 72"/>
                  <a:gd name="T10" fmla="*/ 0 w 24"/>
                  <a:gd name="T11" fmla="*/ 2147483647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72">
                    <a:moveTo>
                      <a:pt x="0" y="42"/>
                    </a:moveTo>
                    <a:lnTo>
                      <a:pt x="0" y="18"/>
                    </a:lnTo>
                    <a:lnTo>
                      <a:pt x="24" y="0"/>
                    </a:lnTo>
                    <a:lnTo>
                      <a:pt x="24" y="24"/>
                    </a:lnTo>
                    <a:lnTo>
                      <a:pt x="6" y="7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263"/>
              <p:cNvSpPr>
                <a:spLocks/>
              </p:cNvSpPr>
              <p:nvPr/>
            </p:nvSpPr>
            <p:spPr bwMode="auto">
              <a:xfrm>
                <a:off x="7731125" y="3767138"/>
                <a:ext cx="46038" cy="69850"/>
              </a:xfrm>
              <a:custGeom>
                <a:avLst/>
                <a:gdLst>
                  <a:gd name="T0" fmla="*/ 0 w 36"/>
                  <a:gd name="T1" fmla="*/ 2147483647 h 54"/>
                  <a:gd name="T2" fmla="*/ 2147483647 w 36"/>
                  <a:gd name="T3" fmla="*/ 2147483647 h 54"/>
                  <a:gd name="T4" fmla="*/ 2147483647 w 36"/>
                  <a:gd name="T5" fmla="*/ 2147483647 h 54"/>
                  <a:gd name="T6" fmla="*/ 2147483647 w 36"/>
                  <a:gd name="T7" fmla="*/ 2147483647 h 54"/>
                  <a:gd name="T8" fmla="*/ 2147483647 w 36"/>
                  <a:gd name="T9" fmla="*/ 2147483647 h 54"/>
                  <a:gd name="T10" fmla="*/ 2147483647 w 36"/>
                  <a:gd name="T11" fmla="*/ 0 h 54"/>
                  <a:gd name="T12" fmla="*/ 0 w 36"/>
                  <a:gd name="T13" fmla="*/ 2147483647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0" y="18"/>
                    </a:moveTo>
                    <a:lnTo>
                      <a:pt x="6" y="36"/>
                    </a:lnTo>
                    <a:lnTo>
                      <a:pt x="12" y="54"/>
                    </a:lnTo>
                    <a:lnTo>
                      <a:pt x="30" y="42"/>
                    </a:lnTo>
                    <a:lnTo>
                      <a:pt x="36" y="18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1" name="Freeform 264"/>
              <p:cNvSpPr>
                <a:spLocks/>
              </p:cNvSpPr>
              <p:nvPr/>
            </p:nvSpPr>
            <p:spPr bwMode="auto">
              <a:xfrm>
                <a:off x="7786688" y="3408363"/>
                <a:ext cx="344487" cy="374650"/>
              </a:xfrm>
              <a:custGeom>
                <a:avLst/>
                <a:gdLst>
                  <a:gd name="T0" fmla="*/ 2147483647 w 264"/>
                  <a:gd name="T1" fmla="*/ 2147483647 h 289"/>
                  <a:gd name="T2" fmla="*/ 2147483647 w 264"/>
                  <a:gd name="T3" fmla="*/ 2147483647 h 289"/>
                  <a:gd name="T4" fmla="*/ 2147483647 w 264"/>
                  <a:gd name="T5" fmla="*/ 2147483647 h 289"/>
                  <a:gd name="T6" fmla="*/ 2147483647 w 264"/>
                  <a:gd name="T7" fmla="*/ 2147483647 h 289"/>
                  <a:gd name="T8" fmla="*/ 2147483647 w 264"/>
                  <a:gd name="T9" fmla="*/ 2147483647 h 289"/>
                  <a:gd name="T10" fmla="*/ 2147483647 w 264"/>
                  <a:gd name="T11" fmla="*/ 2147483647 h 289"/>
                  <a:gd name="T12" fmla="*/ 2147483647 w 264"/>
                  <a:gd name="T13" fmla="*/ 2147483647 h 289"/>
                  <a:gd name="T14" fmla="*/ 2147483647 w 264"/>
                  <a:gd name="T15" fmla="*/ 2147483647 h 289"/>
                  <a:gd name="T16" fmla="*/ 2147483647 w 264"/>
                  <a:gd name="T17" fmla="*/ 2147483647 h 289"/>
                  <a:gd name="T18" fmla="*/ 2147483647 w 264"/>
                  <a:gd name="T19" fmla="*/ 2147483647 h 289"/>
                  <a:gd name="T20" fmla="*/ 2147483647 w 264"/>
                  <a:gd name="T21" fmla="*/ 0 h 289"/>
                  <a:gd name="T22" fmla="*/ 2147483647 w 264"/>
                  <a:gd name="T23" fmla="*/ 2147483647 h 289"/>
                  <a:gd name="T24" fmla="*/ 2147483647 w 264"/>
                  <a:gd name="T25" fmla="*/ 2147483647 h 289"/>
                  <a:gd name="T26" fmla="*/ 2147483647 w 264"/>
                  <a:gd name="T27" fmla="*/ 2147483647 h 289"/>
                  <a:gd name="T28" fmla="*/ 2147483647 w 264"/>
                  <a:gd name="T29" fmla="*/ 2147483647 h 289"/>
                  <a:gd name="T30" fmla="*/ 2147483647 w 264"/>
                  <a:gd name="T31" fmla="*/ 2147483647 h 289"/>
                  <a:gd name="T32" fmla="*/ 2147483647 w 264"/>
                  <a:gd name="T33" fmla="*/ 2147483647 h 289"/>
                  <a:gd name="T34" fmla="*/ 2147483647 w 264"/>
                  <a:gd name="T35" fmla="*/ 2147483647 h 289"/>
                  <a:gd name="T36" fmla="*/ 2147483647 w 264"/>
                  <a:gd name="T37" fmla="*/ 2147483647 h 289"/>
                  <a:gd name="T38" fmla="*/ 2147483647 w 264"/>
                  <a:gd name="T39" fmla="*/ 2147483647 h 289"/>
                  <a:gd name="T40" fmla="*/ 2147483647 w 264"/>
                  <a:gd name="T41" fmla="*/ 2147483647 h 289"/>
                  <a:gd name="T42" fmla="*/ 2147483647 w 264"/>
                  <a:gd name="T43" fmla="*/ 2147483647 h 289"/>
                  <a:gd name="T44" fmla="*/ 2147483647 w 264"/>
                  <a:gd name="T45" fmla="*/ 2147483647 h 289"/>
                  <a:gd name="T46" fmla="*/ 2147483647 w 264"/>
                  <a:gd name="T47" fmla="*/ 2147483647 h 289"/>
                  <a:gd name="T48" fmla="*/ 2147483647 w 264"/>
                  <a:gd name="T49" fmla="*/ 2147483647 h 289"/>
                  <a:gd name="T50" fmla="*/ 2147483647 w 264"/>
                  <a:gd name="T51" fmla="*/ 2147483647 h 289"/>
                  <a:gd name="T52" fmla="*/ 2147483647 w 264"/>
                  <a:gd name="T53" fmla="*/ 2147483647 h 289"/>
                  <a:gd name="T54" fmla="*/ 2147483647 w 264"/>
                  <a:gd name="T55" fmla="*/ 2147483647 h 289"/>
                  <a:gd name="T56" fmla="*/ 2147483647 w 264"/>
                  <a:gd name="T57" fmla="*/ 2147483647 h 289"/>
                  <a:gd name="T58" fmla="*/ 2147483647 w 264"/>
                  <a:gd name="T59" fmla="*/ 2147483647 h 289"/>
                  <a:gd name="T60" fmla="*/ 2147483647 w 264"/>
                  <a:gd name="T61" fmla="*/ 2147483647 h 289"/>
                  <a:gd name="T62" fmla="*/ 2147483647 w 264"/>
                  <a:gd name="T63" fmla="*/ 2147483647 h 289"/>
                  <a:gd name="T64" fmla="*/ 2147483647 w 264"/>
                  <a:gd name="T65" fmla="*/ 2147483647 h 289"/>
                  <a:gd name="T66" fmla="*/ 0 w 264"/>
                  <a:gd name="T67" fmla="*/ 2147483647 h 289"/>
                  <a:gd name="T68" fmla="*/ 2147483647 w 264"/>
                  <a:gd name="T69" fmla="*/ 2147483647 h 2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4" h="289">
                    <a:moveTo>
                      <a:pt x="6" y="247"/>
                    </a:moveTo>
                    <a:lnTo>
                      <a:pt x="42" y="235"/>
                    </a:lnTo>
                    <a:lnTo>
                      <a:pt x="66" y="235"/>
                    </a:lnTo>
                    <a:lnTo>
                      <a:pt x="108" y="199"/>
                    </a:lnTo>
                    <a:lnTo>
                      <a:pt x="138" y="187"/>
                    </a:lnTo>
                    <a:lnTo>
                      <a:pt x="144" y="157"/>
                    </a:lnTo>
                    <a:lnTo>
                      <a:pt x="156" y="109"/>
                    </a:lnTo>
                    <a:lnTo>
                      <a:pt x="156" y="72"/>
                    </a:lnTo>
                    <a:lnTo>
                      <a:pt x="174" y="48"/>
                    </a:lnTo>
                    <a:lnTo>
                      <a:pt x="174" y="18"/>
                    </a:lnTo>
                    <a:lnTo>
                      <a:pt x="186" y="0"/>
                    </a:lnTo>
                    <a:lnTo>
                      <a:pt x="210" y="18"/>
                    </a:lnTo>
                    <a:lnTo>
                      <a:pt x="246" y="30"/>
                    </a:lnTo>
                    <a:lnTo>
                      <a:pt x="264" y="30"/>
                    </a:lnTo>
                    <a:lnTo>
                      <a:pt x="240" y="54"/>
                    </a:lnTo>
                    <a:lnTo>
                      <a:pt x="222" y="66"/>
                    </a:lnTo>
                    <a:lnTo>
                      <a:pt x="210" y="85"/>
                    </a:lnTo>
                    <a:lnTo>
                      <a:pt x="180" y="60"/>
                    </a:lnTo>
                    <a:lnTo>
                      <a:pt x="162" y="97"/>
                    </a:lnTo>
                    <a:lnTo>
                      <a:pt x="186" y="139"/>
                    </a:lnTo>
                    <a:lnTo>
                      <a:pt x="168" y="169"/>
                    </a:lnTo>
                    <a:lnTo>
                      <a:pt x="162" y="193"/>
                    </a:lnTo>
                    <a:lnTo>
                      <a:pt x="162" y="235"/>
                    </a:lnTo>
                    <a:lnTo>
                      <a:pt x="150" y="247"/>
                    </a:lnTo>
                    <a:lnTo>
                      <a:pt x="138" y="241"/>
                    </a:lnTo>
                    <a:lnTo>
                      <a:pt x="126" y="247"/>
                    </a:lnTo>
                    <a:lnTo>
                      <a:pt x="102" y="247"/>
                    </a:lnTo>
                    <a:lnTo>
                      <a:pt x="90" y="247"/>
                    </a:lnTo>
                    <a:lnTo>
                      <a:pt x="66" y="271"/>
                    </a:lnTo>
                    <a:lnTo>
                      <a:pt x="60" y="259"/>
                    </a:lnTo>
                    <a:lnTo>
                      <a:pt x="48" y="265"/>
                    </a:lnTo>
                    <a:lnTo>
                      <a:pt x="36" y="271"/>
                    </a:lnTo>
                    <a:lnTo>
                      <a:pt x="12" y="289"/>
                    </a:lnTo>
                    <a:lnTo>
                      <a:pt x="0" y="259"/>
                    </a:lnTo>
                    <a:lnTo>
                      <a:pt x="6" y="24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265"/>
              <p:cNvSpPr>
                <a:spLocks/>
              </p:cNvSpPr>
              <p:nvPr/>
            </p:nvSpPr>
            <p:spPr bwMode="auto">
              <a:xfrm>
                <a:off x="8029575" y="3063875"/>
                <a:ext cx="61913" cy="306388"/>
              </a:xfrm>
              <a:custGeom>
                <a:avLst/>
                <a:gdLst>
                  <a:gd name="T0" fmla="*/ 2147483647 w 48"/>
                  <a:gd name="T1" fmla="*/ 2147483647 h 234"/>
                  <a:gd name="T2" fmla="*/ 2147483647 w 48"/>
                  <a:gd name="T3" fmla="*/ 2147483647 h 234"/>
                  <a:gd name="T4" fmla="*/ 2147483647 w 48"/>
                  <a:gd name="T5" fmla="*/ 2147483647 h 234"/>
                  <a:gd name="T6" fmla="*/ 0 w 48"/>
                  <a:gd name="T7" fmla="*/ 2147483647 h 234"/>
                  <a:gd name="T8" fmla="*/ 2147483647 w 48"/>
                  <a:gd name="T9" fmla="*/ 2147483647 h 234"/>
                  <a:gd name="T10" fmla="*/ 2147483647 w 48"/>
                  <a:gd name="T11" fmla="*/ 0 h 234"/>
                  <a:gd name="T12" fmla="*/ 2147483647 w 48"/>
                  <a:gd name="T13" fmla="*/ 2147483647 h 234"/>
                  <a:gd name="T14" fmla="*/ 2147483647 w 48"/>
                  <a:gd name="T15" fmla="*/ 2147483647 h 234"/>
                  <a:gd name="T16" fmla="*/ 2147483647 w 48"/>
                  <a:gd name="T17" fmla="*/ 2147483647 h 234"/>
                  <a:gd name="T18" fmla="*/ 2147483647 w 48"/>
                  <a:gd name="T19" fmla="*/ 2147483647 h 234"/>
                  <a:gd name="T20" fmla="*/ 2147483647 w 48"/>
                  <a:gd name="T21" fmla="*/ 2147483647 h 234"/>
                  <a:gd name="T22" fmla="*/ 2147483647 w 48"/>
                  <a:gd name="T23" fmla="*/ 2147483647 h 234"/>
                  <a:gd name="T24" fmla="*/ 2147483647 w 48"/>
                  <a:gd name="T25" fmla="*/ 2147483647 h 234"/>
                  <a:gd name="T26" fmla="*/ 2147483647 w 48"/>
                  <a:gd name="T27" fmla="*/ 2147483647 h 2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8" h="234">
                    <a:moveTo>
                      <a:pt x="12" y="222"/>
                    </a:moveTo>
                    <a:lnTo>
                      <a:pt x="12" y="180"/>
                    </a:lnTo>
                    <a:lnTo>
                      <a:pt x="6" y="90"/>
                    </a:lnTo>
                    <a:lnTo>
                      <a:pt x="0" y="66"/>
                    </a:lnTo>
                    <a:lnTo>
                      <a:pt x="6" y="30"/>
                    </a:lnTo>
                    <a:lnTo>
                      <a:pt x="12" y="0"/>
                    </a:lnTo>
                    <a:lnTo>
                      <a:pt x="24" y="36"/>
                    </a:lnTo>
                    <a:lnTo>
                      <a:pt x="24" y="60"/>
                    </a:lnTo>
                    <a:lnTo>
                      <a:pt x="48" y="156"/>
                    </a:lnTo>
                    <a:lnTo>
                      <a:pt x="30" y="144"/>
                    </a:lnTo>
                    <a:lnTo>
                      <a:pt x="24" y="168"/>
                    </a:lnTo>
                    <a:lnTo>
                      <a:pt x="24" y="198"/>
                    </a:lnTo>
                    <a:lnTo>
                      <a:pt x="42" y="234"/>
                    </a:lnTo>
                    <a:lnTo>
                      <a:pt x="12" y="22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3" name="Freeform 272"/>
              <p:cNvSpPr>
                <a:spLocks/>
              </p:cNvSpPr>
              <p:nvPr/>
            </p:nvSpPr>
            <p:spPr bwMode="auto">
              <a:xfrm>
                <a:off x="7478713" y="4189413"/>
                <a:ext cx="141287" cy="195262"/>
              </a:xfrm>
              <a:custGeom>
                <a:avLst/>
                <a:gdLst>
                  <a:gd name="T0" fmla="*/ 2147483647 w 108"/>
                  <a:gd name="T1" fmla="*/ 2147483647 h 151"/>
                  <a:gd name="T2" fmla="*/ 0 w 108"/>
                  <a:gd name="T3" fmla="*/ 2147483647 h 151"/>
                  <a:gd name="T4" fmla="*/ 2147483647 w 108"/>
                  <a:gd name="T5" fmla="*/ 2147483647 h 151"/>
                  <a:gd name="T6" fmla="*/ 2147483647 w 108"/>
                  <a:gd name="T7" fmla="*/ 2147483647 h 151"/>
                  <a:gd name="T8" fmla="*/ 2147483647 w 108"/>
                  <a:gd name="T9" fmla="*/ 2147483647 h 151"/>
                  <a:gd name="T10" fmla="*/ 2147483647 w 108"/>
                  <a:gd name="T11" fmla="*/ 2147483647 h 151"/>
                  <a:gd name="T12" fmla="*/ 2147483647 w 108"/>
                  <a:gd name="T13" fmla="*/ 2147483647 h 151"/>
                  <a:gd name="T14" fmla="*/ 2147483647 w 108"/>
                  <a:gd name="T15" fmla="*/ 2147483647 h 151"/>
                  <a:gd name="T16" fmla="*/ 2147483647 w 108"/>
                  <a:gd name="T17" fmla="*/ 2147483647 h 151"/>
                  <a:gd name="T18" fmla="*/ 2147483647 w 108"/>
                  <a:gd name="T19" fmla="*/ 2147483647 h 151"/>
                  <a:gd name="T20" fmla="*/ 2147483647 w 108"/>
                  <a:gd name="T21" fmla="*/ 2147483647 h 151"/>
                  <a:gd name="T22" fmla="*/ 2147483647 w 108"/>
                  <a:gd name="T23" fmla="*/ 2147483647 h 151"/>
                  <a:gd name="T24" fmla="*/ 2147483647 w 108"/>
                  <a:gd name="T25" fmla="*/ 2147483647 h 151"/>
                  <a:gd name="T26" fmla="*/ 2147483647 w 108"/>
                  <a:gd name="T27" fmla="*/ 0 h 151"/>
                  <a:gd name="T28" fmla="*/ 2147483647 w 108"/>
                  <a:gd name="T29" fmla="*/ 2147483647 h 1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8" h="151">
                    <a:moveTo>
                      <a:pt x="12" y="18"/>
                    </a:moveTo>
                    <a:lnTo>
                      <a:pt x="0" y="42"/>
                    </a:lnTo>
                    <a:lnTo>
                      <a:pt x="6" y="72"/>
                    </a:lnTo>
                    <a:lnTo>
                      <a:pt x="18" y="85"/>
                    </a:lnTo>
                    <a:lnTo>
                      <a:pt x="36" y="91"/>
                    </a:lnTo>
                    <a:lnTo>
                      <a:pt x="72" y="109"/>
                    </a:lnTo>
                    <a:lnTo>
                      <a:pt x="78" y="139"/>
                    </a:lnTo>
                    <a:lnTo>
                      <a:pt x="108" y="151"/>
                    </a:lnTo>
                    <a:lnTo>
                      <a:pt x="102" y="127"/>
                    </a:lnTo>
                    <a:lnTo>
                      <a:pt x="78" y="91"/>
                    </a:lnTo>
                    <a:lnTo>
                      <a:pt x="42" y="66"/>
                    </a:lnTo>
                    <a:lnTo>
                      <a:pt x="48" y="48"/>
                    </a:lnTo>
                    <a:lnTo>
                      <a:pt x="54" y="12"/>
                    </a:lnTo>
                    <a:lnTo>
                      <a:pt x="30" y="0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4" name="Freeform 273"/>
              <p:cNvSpPr>
                <a:spLocks/>
              </p:cNvSpPr>
              <p:nvPr/>
            </p:nvSpPr>
            <p:spPr bwMode="auto">
              <a:xfrm>
                <a:off x="7535863" y="4416425"/>
                <a:ext cx="115887" cy="92075"/>
              </a:xfrm>
              <a:custGeom>
                <a:avLst/>
                <a:gdLst>
                  <a:gd name="T0" fmla="*/ 0 w 90"/>
                  <a:gd name="T1" fmla="*/ 2147483647 h 72"/>
                  <a:gd name="T2" fmla="*/ 2147483647 w 90"/>
                  <a:gd name="T3" fmla="*/ 2147483647 h 72"/>
                  <a:gd name="T4" fmla="*/ 2147483647 w 90"/>
                  <a:gd name="T5" fmla="*/ 2147483647 h 72"/>
                  <a:gd name="T6" fmla="*/ 2147483647 w 90"/>
                  <a:gd name="T7" fmla="*/ 0 h 72"/>
                  <a:gd name="T8" fmla="*/ 2147483647 w 90"/>
                  <a:gd name="T9" fmla="*/ 2147483647 h 72"/>
                  <a:gd name="T10" fmla="*/ 2147483647 w 90"/>
                  <a:gd name="T11" fmla="*/ 2147483647 h 72"/>
                  <a:gd name="T12" fmla="*/ 2147483647 w 90"/>
                  <a:gd name="T13" fmla="*/ 2147483647 h 72"/>
                  <a:gd name="T14" fmla="*/ 2147483647 w 90"/>
                  <a:gd name="T15" fmla="*/ 2147483647 h 72"/>
                  <a:gd name="T16" fmla="*/ 2147483647 w 90"/>
                  <a:gd name="T17" fmla="*/ 2147483647 h 72"/>
                  <a:gd name="T18" fmla="*/ 0 w 90"/>
                  <a:gd name="T19" fmla="*/ 2147483647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72">
                    <a:moveTo>
                      <a:pt x="0" y="54"/>
                    </a:moveTo>
                    <a:lnTo>
                      <a:pt x="18" y="24"/>
                    </a:lnTo>
                    <a:lnTo>
                      <a:pt x="42" y="24"/>
                    </a:lnTo>
                    <a:lnTo>
                      <a:pt x="60" y="0"/>
                    </a:lnTo>
                    <a:lnTo>
                      <a:pt x="90" y="24"/>
                    </a:lnTo>
                    <a:lnTo>
                      <a:pt x="90" y="72"/>
                    </a:lnTo>
                    <a:lnTo>
                      <a:pt x="60" y="60"/>
                    </a:lnTo>
                    <a:lnTo>
                      <a:pt x="42" y="60"/>
                    </a:lnTo>
                    <a:lnTo>
                      <a:pt x="24" y="48"/>
                    </a:lnTo>
                    <a:lnTo>
                      <a:pt x="0" y="5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333"/>
              <p:cNvSpPr>
                <a:spLocks/>
              </p:cNvSpPr>
              <p:nvPr/>
            </p:nvSpPr>
            <p:spPr bwMode="auto">
              <a:xfrm>
                <a:off x="6692900" y="3143250"/>
                <a:ext cx="777875" cy="390525"/>
              </a:xfrm>
              <a:custGeom>
                <a:avLst/>
                <a:gdLst>
                  <a:gd name="T0" fmla="*/ 2147483647 w 595"/>
                  <a:gd name="T1" fmla="*/ 2147483647 h 301"/>
                  <a:gd name="T2" fmla="*/ 2147483647 w 595"/>
                  <a:gd name="T3" fmla="*/ 2147483647 h 301"/>
                  <a:gd name="T4" fmla="*/ 2147483647 w 595"/>
                  <a:gd name="T5" fmla="*/ 2147483647 h 301"/>
                  <a:gd name="T6" fmla="*/ 2147483647 w 595"/>
                  <a:gd name="T7" fmla="*/ 2147483647 h 301"/>
                  <a:gd name="T8" fmla="*/ 2147483647 w 595"/>
                  <a:gd name="T9" fmla="*/ 2147483647 h 301"/>
                  <a:gd name="T10" fmla="*/ 2147483647 w 595"/>
                  <a:gd name="T11" fmla="*/ 2147483647 h 301"/>
                  <a:gd name="T12" fmla="*/ 2147483647 w 595"/>
                  <a:gd name="T13" fmla="*/ 2147483647 h 301"/>
                  <a:gd name="T14" fmla="*/ 2147483647 w 595"/>
                  <a:gd name="T15" fmla="*/ 2147483647 h 301"/>
                  <a:gd name="T16" fmla="*/ 2147483647 w 595"/>
                  <a:gd name="T17" fmla="*/ 2147483647 h 301"/>
                  <a:gd name="T18" fmla="*/ 2147483647 w 595"/>
                  <a:gd name="T19" fmla="*/ 2147483647 h 301"/>
                  <a:gd name="T20" fmla="*/ 2147483647 w 595"/>
                  <a:gd name="T21" fmla="*/ 2147483647 h 301"/>
                  <a:gd name="T22" fmla="*/ 2147483647 w 595"/>
                  <a:gd name="T23" fmla="*/ 2147483647 h 301"/>
                  <a:gd name="T24" fmla="*/ 2147483647 w 595"/>
                  <a:gd name="T25" fmla="*/ 2147483647 h 301"/>
                  <a:gd name="T26" fmla="*/ 2147483647 w 595"/>
                  <a:gd name="T27" fmla="*/ 2147483647 h 301"/>
                  <a:gd name="T28" fmla="*/ 2147483647 w 595"/>
                  <a:gd name="T29" fmla="*/ 2147483647 h 301"/>
                  <a:gd name="T30" fmla="*/ 2147483647 w 595"/>
                  <a:gd name="T31" fmla="*/ 2147483647 h 301"/>
                  <a:gd name="T32" fmla="*/ 2147483647 w 595"/>
                  <a:gd name="T33" fmla="*/ 2147483647 h 301"/>
                  <a:gd name="T34" fmla="*/ 2147483647 w 595"/>
                  <a:gd name="T35" fmla="*/ 2147483647 h 301"/>
                  <a:gd name="T36" fmla="*/ 2147483647 w 595"/>
                  <a:gd name="T37" fmla="*/ 2147483647 h 301"/>
                  <a:gd name="T38" fmla="*/ 2147483647 w 595"/>
                  <a:gd name="T39" fmla="*/ 2147483647 h 301"/>
                  <a:gd name="T40" fmla="*/ 2147483647 w 595"/>
                  <a:gd name="T41" fmla="*/ 2147483647 h 301"/>
                  <a:gd name="T42" fmla="*/ 2147483647 w 595"/>
                  <a:gd name="T43" fmla="*/ 0 h 301"/>
                  <a:gd name="T44" fmla="*/ 2147483647 w 595"/>
                  <a:gd name="T45" fmla="*/ 2147483647 h 301"/>
                  <a:gd name="T46" fmla="*/ 2147483647 w 595"/>
                  <a:gd name="T47" fmla="*/ 2147483647 h 301"/>
                  <a:gd name="T48" fmla="*/ 2147483647 w 595"/>
                  <a:gd name="T49" fmla="*/ 2147483647 h 301"/>
                  <a:gd name="T50" fmla="*/ 2147483647 w 595"/>
                  <a:gd name="T51" fmla="*/ 2147483647 h 301"/>
                  <a:gd name="T52" fmla="*/ 2147483647 w 595"/>
                  <a:gd name="T53" fmla="*/ 2147483647 h 301"/>
                  <a:gd name="T54" fmla="*/ 0 w 595"/>
                  <a:gd name="T55" fmla="*/ 2147483647 h 301"/>
                  <a:gd name="T56" fmla="*/ 2147483647 w 595"/>
                  <a:gd name="T57" fmla="*/ 2147483647 h 301"/>
                  <a:gd name="T58" fmla="*/ 2147483647 w 595"/>
                  <a:gd name="T59" fmla="*/ 2147483647 h 30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95" h="301">
                    <a:moveTo>
                      <a:pt x="42" y="126"/>
                    </a:moveTo>
                    <a:lnTo>
                      <a:pt x="48" y="186"/>
                    </a:lnTo>
                    <a:lnTo>
                      <a:pt x="127" y="210"/>
                    </a:lnTo>
                    <a:lnTo>
                      <a:pt x="181" y="264"/>
                    </a:lnTo>
                    <a:lnTo>
                      <a:pt x="253" y="270"/>
                    </a:lnTo>
                    <a:lnTo>
                      <a:pt x="313" y="301"/>
                    </a:lnTo>
                    <a:lnTo>
                      <a:pt x="379" y="258"/>
                    </a:lnTo>
                    <a:lnTo>
                      <a:pt x="445" y="252"/>
                    </a:lnTo>
                    <a:lnTo>
                      <a:pt x="457" y="210"/>
                    </a:lnTo>
                    <a:lnTo>
                      <a:pt x="499" y="192"/>
                    </a:lnTo>
                    <a:lnTo>
                      <a:pt x="541" y="174"/>
                    </a:lnTo>
                    <a:lnTo>
                      <a:pt x="595" y="156"/>
                    </a:lnTo>
                    <a:lnTo>
                      <a:pt x="583" y="132"/>
                    </a:lnTo>
                    <a:lnTo>
                      <a:pt x="529" y="126"/>
                    </a:lnTo>
                    <a:lnTo>
                      <a:pt x="529" y="96"/>
                    </a:lnTo>
                    <a:lnTo>
                      <a:pt x="541" y="72"/>
                    </a:lnTo>
                    <a:lnTo>
                      <a:pt x="499" y="60"/>
                    </a:lnTo>
                    <a:lnTo>
                      <a:pt x="403" y="84"/>
                    </a:lnTo>
                    <a:lnTo>
                      <a:pt x="367" y="54"/>
                    </a:lnTo>
                    <a:lnTo>
                      <a:pt x="307" y="54"/>
                    </a:lnTo>
                    <a:lnTo>
                      <a:pt x="289" y="36"/>
                    </a:lnTo>
                    <a:lnTo>
                      <a:pt x="217" y="0"/>
                    </a:lnTo>
                    <a:lnTo>
                      <a:pt x="193" y="30"/>
                    </a:lnTo>
                    <a:lnTo>
                      <a:pt x="169" y="66"/>
                    </a:lnTo>
                    <a:lnTo>
                      <a:pt x="121" y="48"/>
                    </a:lnTo>
                    <a:lnTo>
                      <a:pt x="54" y="54"/>
                    </a:lnTo>
                    <a:lnTo>
                      <a:pt x="12" y="78"/>
                    </a:lnTo>
                    <a:lnTo>
                      <a:pt x="0" y="102"/>
                    </a:lnTo>
                    <a:lnTo>
                      <a:pt x="6" y="108"/>
                    </a:lnTo>
                    <a:lnTo>
                      <a:pt x="42" y="1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Line 449"/>
              <p:cNvSpPr>
                <a:spLocks noChangeShapeType="1"/>
              </p:cNvSpPr>
              <p:nvPr/>
            </p:nvSpPr>
            <p:spPr bwMode="auto">
              <a:xfrm>
                <a:off x="7440613" y="4206875"/>
                <a:ext cx="0" cy="0"/>
              </a:xfrm>
              <a:prstGeom prst="line">
                <a:avLst/>
              </a:pr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" name="Freeform 506"/>
              <p:cNvSpPr>
                <a:spLocks/>
              </p:cNvSpPr>
              <p:nvPr/>
            </p:nvSpPr>
            <p:spPr bwMode="auto">
              <a:xfrm>
                <a:off x="7589838" y="3492500"/>
                <a:ext cx="123825" cy="155575"/>
              </a:xfrm>
              <a:custGeom>
                <a:avLst/>
                <a:gdLst>
                  <a:gd name="T0" fmla="*/ 2147483647 w 78"/>
                  <a:gd name="T1" fmla="*/ 2147483647 h 98"/>
                  <a:gd name="T2" fmla="*/ 2147483647 w 78"/>
                  <a:gd name="T3" fmla="*/ 2147483647 h 98"/>
                  <a:gd name="T4" fmla="*/ 2147483647 w 78"/>
                  <a:gd name="T5" fmla="*/ 2147483647 h 98"/>
                  <a:gd name="T6" fmla="*/ 2147483647 w 78"/>
                  <a:gd name="T7" fmla="*/ 2147483647 h 98"/>
                  <a:gd name="T8" fmla="*/ 0 w 78"/>
                  <a:gd name="T9" fmla="*/ 2147483647 h 98"/>
                  <a:gd name="T10" fmla="*/ 0 w 78"/>
                  <a:gd name="T11" fmla="*/ 2147483647 h 98"/>
                  <a:gd name="T12" fmla="*/ 2147483647 w 78"/>
                  <a:gd name="T13" fmla="*/ 2147483647 h 98"/>
                  <a:gd name="T14" fmla="*/ 2147483647 w 78"/>
                  <a:gd name="T15" fmla="*/ 2147483647 h 98"/>
                  <a:gd name="T16" fmla="*/ 2147483647 w 78"/>
                  <a:gd name="T17" fmla="*/ 2147483647 h 98"/>
                  <a:gd name="T18" fmla="*/ 2147483647 w 78"/>
                  <a:gd name="T19" fmla="*/ 2147483647 h 98"/>
                  <a:gd name="T20" fmla="*/ 2147483647 w 78"/>
                  <a:gd name="T21" fmla="*/ 2147483647 h 98"/>
                  <a:gd name="T22" fmla="*/ 2147483647 w 78"/>
                  <a:gd name="T23" fmla="*/ 2147483647 h 98"/>
                  <a:gd name="T24" fmla="*/ 2147483647 w 78"/>
                  <a:gd name="T25" fmla="*/ 2147483647 h 98"/>
                  <a:gd name="T26" fmla="*/ 2147483647 w 78"/>
                  <a:gd name="T27" fmla="*/ 2147483647 h 98"/>
                  <a:gd name="T28" fmla="*/ 2147483647 w 78"/>
                  <a:gd name="T29" fmla="*/ 2147483647 h 98"/>
                  <a:gd name="T30" fmla="*/ 2147483647 w 78"/>
                  <a:gd name="T31" fmla="*/ 2147483647 h 98"/>
                  <a:gd name="T32" fmla="*/ 2147483647 w 78"/>
                  <a:gd name="T33" fmla="*/ 2147483647 h 98"/>
                  <a:gd name="T34" fmla="*/ 2147483647 w 78"/>
                  <a:gd name="T35" fmla="*/ 2147483647 h 98"/>
                  <a:gd name="T36" fmla="*/ 2147483647 w 78"/>
                  <a:gd name="T37" fmla="*/ 2147483647 h 98"/>
                  <a:gd name="T38" fmla="*/ 2147483647 w 78"/>
                  <a:gd name="T39" fmla="*/ 2147483647 h 98"/>
                  <a:gd name="T40" fmla="*/ 2147483647 w 78"/>
                  <a:gd name="T41" fmla="*/ 2147483647 h 98"/>
                  <a:gd name="T42" fmla="*/ 2147483647 w 78"/>
                  <a:gd name="T43" fmla="*/ 2147483647 h 98"/>
                  <a:gd name="T44" fmla="*/ 2147483647 w 78"/>
                  <a:gd name="T45" fmla="*/ 2147483647 h 98"/>
                  <a:gd name="T46" fmla="*/ 2147483647 w 78"/>
                  <a:gd name="T47" fmla="*/ 2147483647 h 98"/>
                  <a:gd name="T48" fmla="*/ 2147483647 w 78"/>
                  <a:gd name="T49" fmla="*/ 2147483647 h 98"/>
                  <a:gd name="T50" fmla="*/ 2147483647 w 78"/>
                  <a:gd name="T51" fmla="*/ 2147483647 h 98"/>
                  <a:gd name="T52" fmla="*/ 2147483647 w 78"/>
                  <a:gd name="T53" fmla="*/ 2147483647 h 98"/>
                  <a:gd name="T54" fmla="*/ 2147483647 w 78"/>
                  <a:gd name="T55" fmla="*/ 2147483647 h 98"/>
                  <a:gd name="T56" fmla="*/ 2147483647 w 78"/>
                  <a:gd name="T57" fmla="*/ 2147483647 h 98"/>
                  <a:gd name="T58" fmla="*/ 2147483647 w 78"/>
                  <a:gd name="T59" fmla="*/ 2147483647 h 98"/>
                  <a:gd name="T60" fmla="*/ 2147483647 w 78"/>
                  <a:gd name="T61" fmla="*/ 2147483647 h 98"/>
                  <a:gd name="T62" fmla="*/ 2147483647 w 78"/>
                  <a:gd name="T63" fmla="*/ 0 h 98"/>
                  <a:gd name="T64" fmla="*/ 2147483647 w 78"/>
                  <a:gd name="T65" fmla="*/ 2147483647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8" h="98">
                    <a:moveTo>
                      <a:pt x="32" y="12"/>
                    </a:moveTo>
                    <a:lnTo>
                      <a:pt x="34" y="32"/>
                    </a:lnTo>
                    <a:lnTo>
                      <a:pt x="20" y="22"/>
                    </a:lnTo>
                    <a:lnTo>
                      <a:pt x="6" y="34"/>
                    </a:lnTo>
                    <a:lnTo>
                      <a:pt x="0" y="56"/>
                    </a:lnTo>
                    <a:lnTo>
                      <a:pt x="6" y="56"/>
                    </a:lnTo>
                    <a:lnTo>
                      <a:pt x="10" y="56"/>
                    </a:lnTo>
                    <a:lnTo>
                      <a:pt x="30" y="70"/>
                    </a:lnTo>
                    <a:lnTo>
                      <a:pt x="34" y="84"/>
                    </a:lnTo>
                    <a:lnTo>
                      <a:pt x="36" y="92"/>
                    </a:lnTo>
                    <a:lnTo>
                      <a:pt x="40" y="98"/>
                    </a:lnTo>
                    <a:lnTo>
                      <a:pt x="70" y="88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78"/>
                    </a:lnTo>
                    <a:lnTo>
                      <a:pt x="64" y="76"/>
                    </a:lnTo>
                    <a:lnTo>
                      <a:pt x="64" y="60"/>
                    </a:lnTo>
                    <a:lnTo>
                      <a:pt x="64" y="46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8" y="4"/>
                    </a:lnTo>
                    <a:lnTo>
                      <a:pt x="52" y="0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517"/>
              <p:cNvSpPr>
                <a:spLocks/>
              </p:cNvSpPr>
              <p:nvPr/>
            </p:nvSpPr>
            <p:spPr bwMode="auto">
              <a:xfrm>
                <a:off x="7637463" y="3632200"/>
                <a:ext cx="85725" cy="104775"/>
              </a:xfrm>
              <a:custGeom>
                <a:avLst/>
                <a:gdLst>
                  <a:gd name="T0" fmla="*/ 2147483647 w 54"/>
                  <a:gd name="T1" fmla="*/ 2147483647 h 66"/>
                  <a:gd name="T2" fmla="*/ 2147483647 w 54"/>
                  <a:gd name="T3" fmla="*/ 2147483647 h 66"/>
                  <a:gd name="T4" fmla="*/ 2147483647 w 54"/>
                  <a:gd name="T5" fmla="*/ 2147483647 h 66"/>
                  <a:gd name="T6" fmla="*/ 2147483647 w 54"/>
                  <a:gd name="T7" fmla="*/ 2147483647 h 66"/>
                  <a:gd name="T8" fmla="*/ 0 w 54"/>
                  <a:gd name="T9" fmla="*/ 2147483647 h 66"/>
                  <a:gd name="T10" fmla="*/ 0 w 54"/>
                  <a:gd name="T11" fmla="*/ 2147483647 h 66"/>
                  <a:gd name="T12" fmla="*/ 2147483647 w 54"/>
                  <a:gd name="T13" fmla="*/ 2147483647 h 66"/>
                  <a:gd name="T14" fmla="*/ 2147483647 w 54"/>
                  <a:gd name="T15" fmla="*/ 2147483647 h 66"/>
                  <a:gd name="T16" fmla="*/ 2147483647 w 54"/>
                  <a:gd name="T17" fmla="*/ 2147483647 h 66"/>
                  <a:gd name="T18" fmla="*/ 2147483647 w 54"/>
                  <a:gd name="T19" fmla="*/ 2147483647 h 66"/>
                  <a:gd name="T20" fmla="*/ 2147483647 w 54"/>
                  <a:gd name="T21" fmla="*/ 2147483647 h 66"/>
                  <a:gd name="T22" fmla="*/ 2147483647 w 54"/>
                  <a:gd name="T23" fmla="*/ 2147483647 h 66"/>
                  <a:gd name="T24" fmla="*/ 2147483647 w 54"/>
                  <a:gd name="T25" fmla="*/ 2147483647 h 66"/>
                  <a:gd name="T26" fmla="*/ 2147483647 w 54"/>
                  <a:gd name="T27" fmla="*/ 0 h 66"/>
                  <a:gd name="T28" fmla="*/ 2147483647 w 54"/>
                  <a:gd name="T29" fmla="*/ 2147483647 h 66"/>
                  <a:gd name="T30" fmla="*/ 2147483647 w 54"/>
                  <a:gd name="T31" fmla="*/ 2147483647 h 66"/>
                  <a:gd name="T32" fmla="*/ 2147483647 w 54"/>
                  <a:gd name="T33" fmla="*/ 2147483647 h 66"/>
                  <a:gd name="T34" fmla="*/ 2147483647 w 54"/>
                  <a:gd name="T35" fmla="*/ 2147483647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66">
                    <a:moveTo>
                      <a:pt x="10" y="12"/>
                    </a:moveTo>
                    <a:lnTo>
                      <a:pt x="10" y="12"/>
                    </a:lnTo>
                    <a:lnTo>
                      <a:pt x="10" y="36"/>
                    </a:lnTo>
                    <a:lnTo>
                      <a:pt x="0" y="66"/>
                    </a:lnTo>
                    <a:lnTo>
                      <a:pt x="20" y="66"/>
                    </a:lnTo>
                    <a:lnTo>
                      <a:pt x="40" y="60"/>
                    </a:lnTo>
                    <a:lnTo>
                      <a:pt x="50" y="52"/>
                    </a:lnTo>
                    <a:lnTo>
                      <a:pt x="54" y="36"/>
                    </a:lnTo>
                    <a:lnTo>
                      <a:pt x="40" y="0"/>
                    </a:lnTo>
                    <a:lnTo>
                      <a:pt x="10" y="10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411"/>
              <p:cNvSpPr>
                <a:spLocks/>
              </p:cNvSpPr>
              <p:nvPr/>
            </p:nvSpPr>
            <p:spPr bwMode="auto">
              <a:xfrm>
                <a:off x="2919413" y="5365750"/>
                <a:ext cx="127000" cy="166688"/>
              </a:xfrm>
              <a:custGeom>
                <a:avLst/>
                <a:gdLst>
                  <a:gd name="T0" fmla="*/ 2147483647 w 102"/>
                  <a:gd name="T1" fmla="*/ 2147483647 h 114"/>
                  <a:gd name="T2" fmla="*/ 2147483647 w 102"/>
                  <a:gd name="T3" fmla="*/ 2147483647 h 114"/>
                  <a:gd name="T4" fmla="*/ 2147483647 w 102"/>
                  <a:gd name="T5" fmla="*/ 0 h 114"/>
                  <a:gd name="T6" fmla="*/ 2147483647 w 102"/>
                  <a:gd name="T7" fmla="*/ 2147483647 h 114"/>
                  <a:gd name="T8" fmla="*/ 0 w 102"/>
                  <a:gd name="T9" fmla="*/ 2147483647 h 114"/>
                  <a:gd name="T10" fmla="*/ 0 w 102"/>
                  <a:gd name="T11" fmla="*/ 2147483647 h 114"/>
                  <a:gd name="T12" fmla="*/ 2147483647 w 102"/>
                  <a:gd name="T13" fmla="*/ 2147483647 h 114"/>
                  <a:gd name="T14" fmla="*/ 2147483647 w 102"/>
                  <a:gd name="T15" fmla="*/ 2147483647 h 114"/>
                  <a:gd name="T16" fmla="*/ 2147483647 w 102"/>
                  <a:gd name="T17" fmla="*/ 2147483647 h 114"/>
                  <a:gd name="T18" fmla="*/ 2147483647 w 102"/>
                  <a:gd name="T19" fmla="*/ 2147483647 h 114"/>
                  <a:gd name="T20" fmla="*/ 2147483647 w 102"/>
                  <a:gd name="T21" fmla="*/ 2147483647 h 114"/>
                  <a:gd name="T22" fmla="*/ 2147483647 w 102"/>
                  <a:gd name="T23" fmla="*/ 2147483647 h 114"/>
                  <a:gd name="T24" fmla="*/ 2147483647 w 102"/>
                  <a:gd name="T25" fmla="*/ 2147483647 h 1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2" h="114">
                    <a:moveTo>
                      <a:pt x="66" y="24"/>
                    </a:moveTo>
                    <a:lnTo>
                      <a:pt x="36" y="6"/>
                    </a:lnTo>
                    <a:lnTo>
                      <a:pt x="18" y="0"/>
                    </a:lnTo>
                    <a:lnTo>
                      <a:pt x="6" y="18"/>
                    </a:lnTo>
                    <a:lnTo>
                      <a:pt x="0" y="48"/>
                    </a:lnTo>
                    <a:lnTo>
                      <a:pt x="0" y="78"/>
                    </a:lnTo>
                    <a:lnTo>
                      <a:pt x="24" y="96"/>
                    </a:lnTo>
                    <a:lnTo>
                      <a:pt x="36" y="108"/>
                    </a:lnTo>
                    <a:lnTo>
                      <a:pt x="66" y="114"/>
                    </a:lnTo>
                    <a:lnTo>
                      <a:pt x="96" y="90"/>
                    </a:lnTo>
                    <a:lnTo>
                      <a:pt x="102" y="78"/>
                    </a:lnTo>
                    <a:lnTo>
                      <a:pt x="84" y="42"/>
                    </a:lnTo>
                    <a:lnTo>
                      <a:pt x="66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420"/>
              <p:cNvSpPr>
                <a:spLocks/>
              </p:cNvSpPr>
              <p:nvPr/>
            </p:nvSpPr>
            <p:spPr bwMode="auto">
              <a:xfrm>
                <a:off x="2371725" y="4675188"/>
                <a:ext cx="320675" cy="392112"/>
              </a:xfrm>
              <a:custGeom>
                <a:avLst/>
                <a:gdLst>
                  <a:gd name="T0" fmla="*/ 2147483647 w 240"/>
                  <a:gd name="T1" fmla="*/ 2147483647 h 337"/>
                  <a:gd name="T2" fmla="*/ 2147483647 w 240"/>
                  <a:gd name="T3" fmla="*/ 2147483647 h 337"/>
                  <a:gd name="T4" fmla="*/ 2147483647 w 240"/>
                  <a:gd name="T5" fmla="*/ 2147483647 h 337"/>
                  <a:gd name="T6" fmla="*/ 2147483647 w 240"/>
                  <a:gd name="T7" fmla="*/ 2147483647 h 337"/>
                  <a:gd name="T8" fmla="*/ 2147483647 w 240"/>
                  <a:gd name="T9" fmla="*/ 2147483647 h 337"/>
                  <a:gd name="T10" fmla="*/ 2147483647 w 240"/>
                  <a:gd name="T11" fmla="*/ 2147483647 h 337"/>
                  <a:gd name="T12" fmla="*/ 2147483647 w 240"/>
                  <a:gd name="T13" fmla="*/ 2147483647 h 337"/>
                  <a:gd name="T14" fmla="*/ 2147483647 w 240"/>
                  <a:gd name="T15" fmla="*/ 2147483647 h 337"/>
                  <a:gd name="T16" fmla="*/ 2147483647 w 240"/>
                  <a:gd name="T17" fmla="*/ 2147483647 h 337"/>
                  <a:gd name="T18" fmla="*/ 2147483647 w 240"/>
                  <a:gd name="T19" fmla="*/ 2147483647 h 337"/>
                  <a:gd name="T20" fmla="*/ 2147483647 w 240"/>
                  <a:gd name="T21" fmla="*/ 2147483647 h 337"/>
                  <a:gd name="T22" fmla="*/ 2147483647 w 240"/>
                  <a:gd name="T23" fmla="*/ 2147483647 h 337"/>
                  <a:gd name="T24" fmla="*/ 2147483647 w 240"/>
                  <a:gd name="T25" fmla="*/ 2147483647 h 337"/>
                  <a:gd name="T26" fmla="*/ 2147483647 w 240"/>
                  <a:gd name="T27" fmla="*/ 0 h 337"/>
                  <a:gd name="T28" fmla="*/ 2147483647 w 240"/>
                  <a:gd name="T29" fmla="*/ 0 h 337"/>
                  <a:gd name="T30" fmla="*/ 2147483647 w 240"/>
                  <a:gd name="T31" fmla="*/ 2147483647 h 337"/>
                  <a:gd name="T32" fmla="*/ 2147483647 w 240"/>
                  <a:gd name="T33" fmla="*/ 2147483647 h 337"/>
                  <a:gd name="T34" fmla="*/ 2147483647 w 240"/>
                  <a:gd name="T35" fmla="*/ 2147483647 h 337"/>
                  <a:gd name="T36" fmla="*/ 2147483647 w 240"/>
                  <a:gd name="T37" fmla="*/ 2147483647 h 337"/>
                  <a:gd name="T38" fmla="*/ 2147483647 w 240"/>
                  <a:gd name="T39" fmla="*/ 2147483647 h 337"/>
                  <a:gd name="T40" fmla="*/ 2147483647 w 240"/>
                  <a:gd name="T41" fmla="*/ 2147483647 h 337"/>
                  <a:gd name="T42" fmla="*/ 0 w 240"/>
                  <a:gd name="T43" fmla="*/ 2147483647 h 337"/>
                  <a:gd name="T44" fmla="*/ 2147483647 w 240"/>
                  <a:gd name="T45" fmla="*/ 2147483647 h 337"/>
                  <a:gd name="T46" fmla="*/ 2147483647 w 240"/>
                  <a:gd name="T47" fmla="*/ 2147483647 h 337"/>
                  <a:gd name="T48" fmla="*/ 2147483647 w 240"/>
                  <a:gd name="T49" fmla="*/ 2147483647 h 337"/>
                  <a:gd name="T50" fmla="*/ 2147483647 w 240"/>
                  <a:gd name="T51" fmla="*/ 2147483647 h 337"/>
                  <a:gd name="T52" fmla="*/ 2147483647 w 240"/>
                  <a:gd name="T53" fmla="*/ 2147483647 h 337"/>
                  <a:gd name="T54" fmla="*/ 2147483647 w 240"/>
                  <a:gd name="T55" fmla="*/ 2147483647 h 337"/>
                  <a:gd name="T56" fmla="*/ 2147483647 w 240"/>
                  <a:gd name="T57" fmla="*/ 2147483647 h 337"/>
                  <a:gd name="T58" fmla="*/ 2147483647 w 240"/>
                  <a:gd name="T59" fmla="*/ 2147483647 h 337"/>
                  <a:gd name="T60" fmla="*/ 2147483647 w 240"/>
                  <a:gd name="T61" fmla="*/ 2147483647 h 337"/>
                  <a:gd name="T62" fmla="*/ 2147483647 w 240"/>
                  <a:gd name="T63" fmla="*/ 2147483647 h 3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0" h="337">
                    <a:moveTo>
                      <a:pt x="228" y="204"/>
                    </a:moveTo>
                    <a:lnTo>
                      <a:pt x="228" y="198"/>
                    </a:lnTo>
                    <a:lnTo>
                      <a:pt x="216" y="198"/>
                    </a:lnTo>
                    <a:lnTo>
                      <a:pt x="210" y="162"/>
                    </a:lnTo>
                    <a:lnTo>
                      <a:pt x="180" y="174"/>
                    </a:lnTo>
                    <a:lnTo>
                      <a:pt x="156" y="156"/>
                    </a:lnTo>
                    <a:lnTo>
                      <a:pt x="156" y="120"/>
                    </a:lnTo>
                    <a:lnTo>
                      <a:pt x="180" y="84"/>
                    </a:lnTo>
                    <a:lnTo>
                      <a:pt x="198" y="72"/>
                    </a:lnTo>
                    <a:lnTo>
                      <a:pt x="204" y="54"/>
                    </a:lnTo>
                    <a:lnTo>
                      <a:pt x="192" y="36"/>
                    </a:lnTo>
                    <a:lnTo>
                      <a:pt x="168" y="36"/>
                    </a:lnTo>
                    <a:lnTo>
                      <a:pt x="150" y="18"/>
                    </a:lnTo>
                    <a:lnTo>
                      <a:pt x="120" y="0"/>
                    </a:lnTo>
                    <a:lnTo>
                      <a:pt x="108" y="24"/>
                    </a:lnTo>
                    <a:lnTo>
                      <a:pt x="84" y="48"/>
                    </a:lnTo>
                    <a:lnTo>
                      <a:pt x="66" y="54"/>
                    </a:lnTo>
                    <a:lnTo>
                      <a:pt x="42" y="78"/>
                    </a:lnTo>
                    <a:lnTo>
                      <a:pt x="24" y="72"/>
                    </a:lnTo>
                    <a:lnTo>
                      <a:pt x="18" y="60"/>
                    </a:lnTo>
                    <a:lnTo>
                      <a:pt x="0" y="72"/>
                    </a:lnTo>
                    <a:lnTo>
                      <a:pt x="18" y="114"/>
                    </a:lnTo>
                    <a:lnTo>
                      <a:pt x="54" y="174"/>
                    </a:lnTo>
                    <a:lnTo>
                      <a:pt x="90" y="252"/>
                    </a:lnTo>
                    <a:lnTo>
                      <a:pt x="90" y="264"/>
                    </a:lnTo>
                    <a:lnTo>
                      <a:pt x="216" y="337"/>
                    </a:lnTo>
                    <a:lnTo>
                      <a:pt x="222" y="337"/>
                    </a:lnTo>
                    <a:lnTo>
                      <a:pt x="228" y="307"/>
                    </a:lnTo>
                    <a:lnTo>
                      <a:pt x="234" y="270"/>
                    </a:lnTo>
                    <a:lnTo>
                      <a:pt x="240" y="222"/>
                    </a:lnTo>
                    <a:lnTo>
                      <a:pt x="228" y="204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413"/>
              <p:cNvSpPr>
                <a:spLocks/>
              </p:cNvSpPr>
              <p:nvPr/>
            </p:nvSpPr>
            <p:spPr bwMode="auto">
              <a:xfrm>
                <a:off x="2576513" y="4551363"/>
                <a:ext cx="884237" cy="911225"/>
              </a:xfrm>
              <a:custGeom>
                <a:avLst/>
                <a:gdLst>
                  <a:gd name="T0" fmla="*/ 2147483647 w 10000"/>
                  <a:gd name="T1" fmla="*/ 2147483647 h 10000"/>
                  <a:gd name="T2" fmla="*/ 2147483647 w 10000"/>
                  <a:gd name="T3" fmla="*/ 2147483647 h 10000"/>
                  <a:gd name="T4" fmla="*/ 2147483647 w 10000"/>
                  <a:gd name="T5" fmla="*/ 2147483647 h 10000"/>
                  <a:gd name="T6" fmla="*/ 2147483647 w 10000"/>
                  <a:gd name="T7" fmla="*/ 2147483647 h 10000"/>
                  <a:gd name="T8" fmla="*/ 2147483647 w 10000"/>
                  <a:gd name="T9" fmla="*/ 2147483647 h 10000"/>
                  <a:gd name="T10" fmla="*/ 2147483647 w 10000"/>
                  <a:gd name="T11" fmla="*/ 2147483647 h 10000"/>
                  <a:gd name="T12" fmla="*/ 2147483647 w 10000"/>
                  <a:gd name="T13" fmla="*/ 2147483647 h 10000"/>
                  <a:gd name="T14" fmla="*/ 2147483647 w 10000"/>
                  <a:gd name="T15" fmla="*/ 2147483647 h 10000"/>
                  <a:gd name="T16" fmla="*/ 2147483647 w 10000"/>
                  <a:gd name="T17" fmla="*/ 2147483647 h 10000"/>
                  <a:gd name="T18" fmla="*/ 2147483647 w 10000"/>
                  <a:gd name="T19" fmla="*/ 2147483647 h 10000"/>
                  <a:gd name="T20" fmla="*/ 2147483647 w 10000"/>
                  <a:gd name="T21" fmla="*/ 2147483647 h 10000"/>
                  <a:gd name="T22" fmla="*/ 2147483647 w 10000"/>
                  <a:gd name="T23" fmla="*/ 2147483647 h 10000"/>
                  <a:gd name="T24" fmla="*/ 2147483647 w 10000"/>
                  <a:gd name="T25" fmla="*/ 2147483647 h 10000"/>
                  <a:gd name="T26" fmla="*/ 2147483647 w 10000"/>
                  <a:gd name="T27" fmla="*/ 1978554233 h 10000"/>
                  <a:gd name="T28" fmla="*/ 2147483647 w 10000"/>
                  <a:gd name="T29" fmla="*/ 1571492712 h 10000"/>
                  <a:gd name="T30" fmla="*/ 2147483647 w 10000"/>
                  <a:gd name="T31" fmla="*/ 1454980750 h 10000"/>
                  <a:gd name="T32" fmla="*/ 2147483647 w 10000"/>
                  <a:gd name="T33" fmla="*/ 1106175301 h 10000"/>
                  <a:gd name="T34" fmla="*/ 2147483647 w 10000"/>
                  <a:gd name="T35" fmla="*/ 640102212 h 10000"/>
                  <a:gd name="T36" fmla="*/ 2147483647 w 10000"/>
                  <a:gd name="T37" fmla="*/ 174776418 h 10000"/>
                  <a:gd name="T38" fmla="*/ 2147483647 w 10000"/>
                  <a:gd name="T39" fmla="*/ 640102212 h 10000"/>
                  <a:gd name="T40" fmla="*/ 2147483647 w 10000"/>
                  <a:gd name="T41" fmla="*/ 581837847 h 10000"/>
                  <a:gd name="T42" fmla="*/ 2147483647 w 10000"/>
                  <a:gd name="T43" fmla="*/ 640102212 h 10000"/>
                  <a:gd name="T44" fmla="*/ 2147483647 w 10000"/>
                  <a:gd name="T45" fmla="*/ 756622557 h 10000"/>
                  <a:gd name="T46" fmla="*/ 2147483647 w 10000"/>
                  <a:gd name="T47" fmla="*/ 233040691 h 10000"/>
                  <a:gd name="T48" fmla="*/ 2147483647 w 10000"/>
                  <a:gd name="T49" fmla="*/ 0 h 10000"/>
                  <a:gd name="T50" fmla="*/ 1983523268 w 10000"/>
                  <a:gd name="T51" fmla="*/ 233040691 h 10000"/>
                  <a:gd name="T52" fmla="*/ 1700062263 w 10000"/>
                  <a:gd name="T53" fmla="*/ 523581775 h 10000"/>
                  <a:gd name="T54" fmla="*/ 1246527822 w 10000"/>
                  <a:gd name="T55" fmla="*/ 873134519 h 10000"/>
                  <a:gd name="T56" fmla="*/ 623607879 w 10000"/>
                  <a:gd name="T57" fmla="*/ 814878538 h 10000"/>
                  <a:gd name="T58" fmla="*/ 566914139 w 10000"/>
                  <a:gd name="T59" fmla="*/ 1746277422 h 10000"/>
                  <a:gd name="T60" fmla="*/ 396840702 w 10000"/>
                  <a:gd name="T61" fmla="*/ 1804533494 h 10000"/>
                  <a:gd name="T62" fmla="*/ 0 w 10000"/>
                  <a:gd name="T63" fmla="*/ 2147483647 h 10000"/>
                  <a:gd name="T64" fmla="*/ 226767265 w 10000"/>
                  <a:gd name="T65" fmla="*/ 2147483647 h 10000"/>
                  <a:gd name="T66" fmla="*/ 566914139 w 10000"/>
                  <a:gd name="T67" fmla="*/ 2147483647 h 10000"/>
                  <a:gd name="T68" fmla="*/ 680301707 w 10000"/>
                  <a:gd name="T69" fmla="*/ 2147483647 h 10000"/>
                  <a:gd name="T70" fmla="*/ 975514221 w 10000"/>
                  <a:gd name="T71" fmla="*/ 2147483647 h 10000"/>
                  <a:gd name="T72" fmla="*/ 1292157988 w 10000"/>
                  <a:gd name="T73" fmla="*/ 2147483647 h 10000"/>
                  <a:gd name="T74" fmla="*/ 1529988738 w 10000"/>
                  <a:gd name="T75" fmla="*/ 2147483647 h 10000"/>
                  <a:gd name="T76" fmla="*/ 2147483647 w 10000"/>
                  <a:gd name="T77" fmla="*/ 2147483647 h 10000"/>
                  <a:gd name="T78" fmla="*/ 2147483647 w 10000"/>
                  <a:gd name="T79" fmla="*/ 2147483647 h 10000"/>
                  <a:gd name="T80" fmla="*/ 2147483647 w 10000"/>
                  <a:gd name="T81" fmla="*/ 2147483647 h 100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00" h="10000">
                    <a:moveTo>
                      <a:pt x="5000" y="7769"/>
                    </a:moveTo>
                    <a:cubicBezTo>
                      <a:pt x="5027" y="7795"/>
                      <a:pt x="5055" y="7820"/>
                      <a:pt x="5082" y="7846"/>
                    </a:cubicBezTo>
                    <a:cubicBezTo>
                      <a:pt x="5027" y="8000"/>
                      <a:pt x="4973" y="8154"/>
                      <a:pt x="4918" y="8308"/>
                    </a:cubicBezTo>
                    <a:lnTo>
                      <a:pt x="4672" y="8462"/>
                    </a:lnTo>
                    <a:lnTo>
                      <a:pt x="4098" y="9000"/>
                    </a:lnTo>
                    <a:lnTo>
                      <a:pt x="4180" y="9000"/>
                    </a:lnTo>
                    <a:lnTo>
                      <a:pt x="4098" y="9000"/>
                    </a:lnTo>
                    <a:lnTo>
                      <a:pt x="4344" y="9077"/>
                    </a:lnTo>
                    <a:lnTo>
                      <a:pt x="4754" y="9308"/>
                    </a:lnTo>
                    <a:lnTo>
                      <a:pt x="5000" y="9538"/>
                    </a:lnTo>
                    <a:lnTo>
                      <a:pt x="5246" y="10000"/>
                    </a:lnTo>
                    <a:cubicBezTo>
                      <a:pt x="5273" y="9923"/>
                      <a:pt x="5301" y="9846"/>
                      <a:pt x="5328" y="9769"/>
                    </a:cubicBezTo>
                    <a:lnTo>
                      <a:pt x="5656" y="9462"/>
                    </a:lnTo>
                    <a:lnTo>
                      <a:pt x="6066" y="9077"/>
                    </a:lnTo>
                    <a:lnTo>
                      <a:pt x="6393" y="8077"/>
                    </a:lnTo>
                    <a:lnTo>
                      <a:pt x="6639" y="7615"/>
                    </a:lnTo>
                    <a:lnTo>
                      <a:pt x="7541" y="7077"/>
                    </a:lnTo>
                    <a:lnTo>
                      <a:pt x="8115" y="7000"/>
                    </a:lnTo>
                    <a:lnTo>
                      <a:pt x="8279" y="6923"/>
                    </a:lnTo>
                    <a:lnTo>
                      <a:pt x="8443" y="6615"/>
                    </a:lnTo>
                    <a:cubicBezTo>
                      <a:pt x="8470" y="6513"/>
                      <a:pt x="8498" y="6410"/>
                      <a:pt x="8525" y="6308"/>
                    </a:cubicBezTo>
                    <a:cubicBezTo>
                      <a:pt x="8607" y="6180"/>
                      <a:pt x="8688" y="6051"/>
                      <a:pt x="8770" y="5923"/>
                    </a:cubicBezTo>
                    <a:cubicBezTo>
                      <a:pt x="8797" y="5872"/>
                      <a:pt x="8825" y="5820"/>
                      <a:pt x="8852" y="5769"/>
                    </a:cubicBezTo>
                    <a:cubicBezTo>
                      <a:pt x="8879" y="5333"/>
                      <a:pt x="8907" y="4898"/>
                      <a:pt x="8934" y="4462"/>
                    </a:cubicBezTo>
                    <a:lnTo>
                      <a:pt x="9180" y="4385"/>
                    </a:lnTo>
                    <a:lnTo>
                      <a:pt x="10000" y="3385"/>
                    </a:lnTo>
                    <a:lnTo>
                      <a:pt x="10000" y="3154"/>
                    </a:lnTo>
                    <a:cubicBezTo>
                      <a:pt x="9945" y="2974"/>
                      <a:pt x="9891" y="2795"/>
                      <a:pt x="9836" y="2615"/>
                    </a:cubicBezTo>
                    <a:lnTo>
                      <a:pt x="9344" y="2462"/>
                    </a:lnTo>
                    <a:lnTo>
                      <a:pt x="8607" y="2077"/>
                    </a:lnTo>
                    <a:lnTo>
                      <a:pt x="7787" y="2000"/>
                    </a:lnTo>
                    <a:lnTo>
                      <a:pt x="7541" y="1923"/>
                    </a:lnTo>
                    <a:lnTo>
                      <a:pt x="7377" y="1692"/>
                    </a:lnTo>
                    <a:lnTo>
                      <a:pt x="6721" y="1462"/>
                    </a:lnTo>
                    <a:lnTo>
                      <a:pt x="6148" y="1154"/>
                    </a:lnTo>
                    <a:cubicBezTo>
                      <a:pt x="6121" y="1051"/>
                      <a:pt x="6093" y="949"/>
                      <a:pt x="6066" y="846"/>
                    </a:cubicBezTo>
                    <a:lnTo>
                      <a:pt x="5820" y="231"/>
                    </a:lnTo>
                    <a:lnTo>
                      <a:pt x="5738" y="231"/>
                    </a:lnTo>
                    <a:lnTo>
                      <a:pt x="5410" y="692"/>
                    </a:lnTo>
                    <a:lnTo>
                      <a:pt x="5082" y="846"/>
                    </a:lnTo>
                    <a:cubicBezTo>
                      <a:pt x="5055" y="820"/>
                      <a:pt x="5027" y="795"/>
                      <a:pt x="5000" y="769"/>
                    </a:cubicBezTo>
                    <a:lnTo>
                      <a:pt x="4590" y="769"/>
                    </a:lnTo>
                    <a:lnTo>
                      <a:pt x="4426" y="846"/>
                    </a:lnTo>
                    <a:lnTo>
                      <a:pt x="4344" y="846"/>
                    </a:lnTo>
                    <a:lnTo>
                      <a:pt x="3934" y="923"/>
                    </a:lnTo>
                    <a:lnTo>
                      <a:pt x="3689" y="1000"/>
                    </a:lnTo>
                    <a:lnTo>
                      <a:pt x="3443" y="769"/>
                    </a:lnTo>
                    <a:cubicBezTo>
                      <a:pt x="3470" y="615"/>
                      <a:pt x="3498" y="462"/>
                      <a:pt x="3525" y="308"/>
                    </a:cubicBezTo>
                    <a:lnTo>
                      <a:pt x="3361" y="77"/>
                    </a:lnTo>
                    <a:lnTo>
                      <a:pt x="3197" y="0"/>
                    </a:lnTo>
                    <a:cubicBezTo>
                      <a:pt x="3224" y="51"/>
                      <a:pt x="3252" y="103"/>
                      <a:pt x="3279" y="154"/>
                    </a:cubicBezTo>
                    <a:lnTo>
                      <a:pt x="2869" y="308"/>
                    </a:lnTo>
                    <a:lnTo>
                      <a:pt x="2213" y="308"/>
                    </a:lnTo>
                    <a:lnTo>
                      <a:pt x="2459" y="692"/>
                    </a:lnTo>
                    <a:cubicBezTo>
                      <a:pt x="2486" y="769"/>
                      <a:pt x="2514" y="846"/>
                      <a:pt x="2541" y="923"/>
                    </a:cubicBezTo>
                    <a:lnTo>
                      <a:pt x="1803" y="1154"/>
                    </a:lnTo>
                    <a:lnTo>
                      <a:pt x="1557" y="923"/>
                    </a:lnTo>
                    <a:lnTo>
                      <a:pt x="902" y="1077"/>
                    </a:lnTo>
                    <a:cubicBezTo>
                      <a:pt x="929" y="1205"/>
                      <a:pt x="957" y="1334"/>
                      <a:pt x="984" y="1462"/>
                    </a:cubicBezTo>
                    <a:cubicBezTo>
                      <a:pt x="929" y="1744"/>
                      <a:pt x="875" y="2026"/>
                      <a:pt x="820" y="2308"/>
                    </a:cubicBezTo>
                    <a:cubicBezTo>
                      <a:pt x="765" y="2257"/>
                      <a:pt x="711" y="2205"/>
                      <a:pt x="656" y="2154"/>
                    </a:cubicBezTo>
                    <a:cubicBezTo>
                      <a:pt x="629" y="2231"/>
                      <a:pt x="601" y="2308"/>
                      <a:pt x="574" y="2385"/>
                    </a:cubicBezTo>
                    <a:lnTo>
                      <a:pt x="328" y="2538"/>
                    </a:lnTo>
                    <a:lnTo>
                      <a:pt x="0" y="3000"/>
                    </a:lnTo>
                    <a:lnTo>
                      <a:pt x="0" y="3462"/>
                    </a:lnTo>
                    <a:lnTo>
                      <a:pt x="328" y="3692"/>
                    </a:lnTo>
                    <a:lnTo>
                      <a:pt x="738" y="3538"/>
                    </a:lnTo>
                    <a:cubicBezTo>
                      <a:pt x="765" y="3692"/>
                      <a:pt x="793" y="3846"/>
                      <a:pt x="820" y="4000"/>
                    </a:cubicBezTo>
                    <a:lnTo>
                      <a:pt x="984" y="4000"/>
                    </a:lnTo>
                    <a:lnTo>
                      <a:pt x="984" y="4077"/>
                    </a:lnTo>
                    <a:cubicBezTo>
                      <a:pt x="1311" y="4000"/>
                      <a:pt x="1240" y="3993"/>
                      <a:pt x="1311" y="4000"/>
                    </a:cubicBezTo>
                    <a:cubicBezTo>
                      <a:pt x="1382" y="4007"/>
                      <a:pt x="1378" y="4124"/>
                      <a:pt x="1411" y="4121"/>
                    </a:cubicBezTo>
                    <a:cubicBezTo>
                      <a:pt x="1487" y="4047"/>
                      <a:pt x="1644" y="3939"/>
                      <a:pt x="1720" y="3900"/>
                    </a:cubicBezTo>
                    <a:cubicBezTo>
                      <a:pt x="1796" y="3861"/>
                      <a:pt x="1787" y="3873"/>
                      <a:pt x="1869" y="3886"/>
                    </a:cubicBezTo>
                    <a:cubicBezTo>
                      <a:pt x="1951" y="3899"/>
                      <a:pt x="2074" y="3776"/>
                      <a:pt x="2131" y="3846"/>
                    </a:cubicBezTo>
                    <a:cubicBezTo>
                      <a:pt x="2188" y="3916"/>
                      <a:pt x="2186" y="4154"/>
                      <a:pt x="2213" y="4308"/>
                    </a:cubicBezTo>
                    <a:lnTo>
                      <a:pt x="2705" y="4538"/>
                    </a:lnTo>
                    <a:lnTo>
                      <a:pt x="3279" y="4769"/>
                    </a:lnTo>
                    <a:lnTo>
                      <a:pt x="3279" y="5077"/>
                    </a:lnTo>
                    <a:lnTo>
                      <a:pt x="3443" y="5308"/>
                    </a:lnTo>
                    <a:cubicBezTo>
                      <a:pt x="3525" y="5308"/>
                      <a:pt x="3934" y="5385"/>
                      <a:pt x="3934" y="5385"/>
                    </a:cubicBezTo>
                    <a:lnTo>
                      <a:pt x="3934" y="5692"/>
                    </a:lnTo>
                    <a:lnTo>
                      <a:pt x="3934" y="6231"/>
                    </a:lnTo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409"/>
              <p:cNvSpPr>
                <a:spLocks/>
              </p:cNvSpPr>
              <p:nvPr/>
            </p:nvSpPr>
            <p:spPr bwMode="auto">
              <a:xfrm>
                <a:off x="2563813" y="5153025"/>
                <a:ext cx="473075" cy="947738"/>
              </a:xfrm>
              <a:custGeom>
                <a:avLst/>
                <a:gdLst>
                  <a:gd name="T0" fmla="*/ 2147483647 w 10000"/>
                  <a:gd name="T1" fmla="*/ 2147483647 h 10001"/>
                  <a:gd name="T2" fmla="*/ 2147483647 w 10000"/>
                  <a:gd name="T3" fmla="*/ 2147483647 h 10001"/>
                  <a:gd name="T4" fmla="*/ 2147483647 w 10000"/>
                  <a:gd name="T5" fmla="*/ 2147483647 h 10001"/>
                  <a:gd name="T6" fmla="*/ 2147483647 w 10000"/>
                  <a:gd name="T7" fmla="*/ 2147483647 h 10001"/>
                  <a:gd name="T8" fmla="*/ 2147483647 w 10000"/>
                  <a:gd name="T9" fmla="*/ 2147483647 h 10001"/>
                  <a:gd name="T10" fmla="*/ 2147483647 w 10000"/>
                  <a:gd name="T11" fmla="*/ 2147483647 h 10001"/>
                  <a:gd name="T12" fmla="*/ 2147483647 w 10000"/>
                  <a:gd name="T13" fmla="*/ 2147483647 h 10001"/>
                  <a:gd name="T14" fmla="*/ 2147483647 w 10000"/>
                  <a:gd name="T15" fmla="*/ 2147483647 h 10001"/>
                  <a:gd name="T16" fmla="*/ 2147483647 w 10000"/>
                  <a:gd name="T17" fmla="*/ 2147483647 h 10001"/>
                  <a:gd name="T18" fmla="*/ 2147483647 w 10000"/>
                  <a:gd name="T19" fmla="*/ 2147483647 h 10001"/>
                  <a:gd name="T20" fmla="*/ 2147483647 w 10000"/>
                  <a:gd name="T21" fmla="*/ 2147483647 h 10001"/>
                  <a:gd name="T22" fmla="*/ 2147483647 w 10000"/>
                  <a:gd name="T23" fmla="*/ 2147483647 h 10001"/>
                  <a:gd name="T24" fmla="*/ 2147483647 w 10000"/>
                  <a:gd name="T25" fmla="*/ 2147483647 h 10001"/>
                  <a:gd name="T26" fmla="*/ 2147483647 w 10000"/>
                  <a:gd name="T27" fmla="*/ 2147483647 h 10001"/>
                  <a:gd name="T28" fmla="*/ 2147483647 w 10000"/>
                  <a:gd name="T29" fmla="*/ 0 h 10001"/>
                  <a:gd name="T30" fmla="*/ 2147483647 w 10000"/>
                  <a:gd name="T31" fmla="*/ 2147483647 h 10001"/>
                  <a:gd name="T32" fmla="*/ 2147483647 w 10000"/>
                  <a:gd name="T33" fmla="*/ 2147483647 h 10001"/>
                  <a:gd name="T34" fmla="*/ 2147483647 w 10000"/>
                  <a:gd name="T35" fmla="*/ 2147483647 h 10001"/>
                  <a:gd name="T36" fmla="*/ 2147483647 w 10000"/>
                  <a:gd name="T37" fmla="*/ 2147483647 h 10001"/>
                  <a:gd name="T38" fmla="*/ 2147483647 w 10000"/>
                  <a:gd name="T39" fmla="*/ 2147483647 h 10001"/>
                  <a:gd name="T40" fmla="*/ 2147483647 w 10000"/>
                  <a:gd name="T41" fmla="*/ 2147483647 h 10001"/>
                  <a:gd name="T42" fmla="*/ 2147483647 w 10000"/>
                  <a:gd name="T43" fmla="*/ 2147483647 h 10001"/>
                  <a:gd name="T44" fmla="*/ 2147483647 w 10000"/>
                  <a:gd name="T45" fmla="*/ 2147483647 h 10001"/>
                  <a:gd name="T46" fmla="*/ 2147483647 w 10000"/>
                  <a:gd name="T47" fmla="*/ 2147483647 h 10001"/>
                  <a:gd name="T48" fmla="*/ 2147483647 w 10000"/>
                  <a:gd name="T49" fmla="*/ 2147483647 h 10001"/>
                  <a:gd name="T50" fmla="*/ 2147483647 w 10000"/>
                  <a:gd name="T51" fmla="*/ 2147483647 h 10001"/>
                  <a:gd name="T52" fmla="*/ 2147483647 w 10000"/>
                  <a:gd name="T53" fmla="*/ 2147483647 h 10001"/>
                  <a:gd name="T54" fmla="*/ 2147483647 w 10000"/>
                  <a:gd name="T55" fmla="*/ 2147483647 h 10001"/>
                  <a:gd name="T56" fmla="*/ 2147483647 w 10000"/>
                  <a:gd name="T57" fmla="*/ 2147483647 h 10001"/>
                  <a:gd name="T58" fmla="*/ 2147483647 w 10000"/>
                  <a:gd name="T59" fmla="*/ 2147483647 h 10001"/>
                  <a:gd name="T60" fmla="*/ 2147483647 w 10000"/>
                  <a:gd name="T61" fmla="*/ 2147483647 h 10001"/>
                  <a:gd name="T62" fmla="*/ 2147483647 w 10000"/>
                  <a:gd name="T63" fmla="*/ 2147483647 h 10001"/>
                  <a:gd name="T64" fmla="*/ 2147483647 w 10000"/>
                  <a:gd name="T65" fmla="*/ 2147483647 h 10001"/>
                  <a:gd name="T66" fmla="*/ 0 w 10000"/>
                  <a:gd name="T67" fmla="*/ 2147483647 h 10001"/>
                  <a:gd name="T68" fmla="*/ 806443005 w 10000"/>
                  <a:gd name="T69" fmla="*/ 2147483647 h 10001"/>
                  <a:gd name="T70" fmla="*/ 2147483647 w 10000"/>
                  <a:gd name="T71" fmla="*/ 2147483647 h 10001"/>
                  <a:gd name="T72" fmla="*/ 2147483647 w 10000"/>
                  <a:gd name="T73" fmla="*/ 2147483647 h 10001"/>
                  <a:gd name="T74" fmla="*/ 2147483647 w 10000"/>
                  <a:gd name="T75" fmla="*/ 2147483647 h 10001"/>
                  <a:gd name="T76" fmla="*/ 2147483647 w 10000"/>
                  <a:gd name="T77" fmla="*/ 2147483647 h 10001"/>
                  <a:gd name="T78" fmla="*/ 2147483647 w 10000"/>
                  <a:gd name="T79" fmla="*/ 2147483647 h 10001"/>
                  <a:gd name="T80" fmla="*/ 2147483647 w 10000"/>
                  <a:gd name="T81" fmla="*/ 2147483647 h 10001"/>
                  <a:gd name="T82" fmla="*/ 2147483647 w 10000"/>
                  <a:gd name="T83" fmla="*/ 2147483647 h 10001"/>
                  <a:gd name="T84" fmla="*/ 2147483647 w 10000"/>
                  <a:gd name="T85" fmla="*/ 2147483647 h 10001"/>
                  <a:gd name="T86" fmla="*/ 2147483647 w 10000"/>
                  <a:gd name="T87" fmla="*/ 2147483647 h 10001"/>
                  <a:gd name="T88" fmla="*/ 2147483647 w 10000"/>
                  <a:gd name="T89" fmla="*/ 2147483647 h 10001"/>
                  <a:gd name="T90" fmla="*/ 2147483647 w 10000"/>
                  <a:gd name="T91" fmla="*/ 2147483647 h 10001"/>
                  <a:gd name="T92" fmla="*/ 2147483647 w 10000"/>
                  <a:gd name="T93" fmla="*/ 2147483647 h 10001"/>
                  <a:gd name="T94" fmla="*/ 2147483647 w 10000"/>
                  <a:gd name="T95" fmla="*/ 2147483647 h 10001"/>
                  <a:gd name="T96" fmla="*/ 2147483647 w 10000"/>
                  <a:gd name="T97" fmla="*/ 2147483647 h 10001"/>
                  <a:gd name="T98" fmla="*/ 2147483647 w 10000"/>
                  <a:gd name="T99" fmla="*/ 2147483647 h 10001"/>
                  <a:gd name="T100" fmla="*/ 2147483647 w 10000"/>
                  <a:gd name="T101" fmla="*/ 2147483647 h 10001"/>
                  <a:gd name="T102" fmla="*/ 2147483647 w 10000"/>
                  <a:gd name="T103" fmla="*/ 2147483647 h 10001"/>
                  <a:gd name="T104" fmla="*/ 2147483647 w 10000"/>
                  <a:gd name="T105" fmla="*/ 2147483647 h 10001"/>
                  <a:gd name="T106" fmla="*/ 2147483647 w 10000"/>
                  <a:gd name="T107" fmla="*/ 2147483647 h 10001"/>
                  <a:gd name="T108" fmla="*/ 2147483647 w 10000"/>
                  <a:gd name="T109" fmla="*/ 2147483647 h 10001"/>
                  <a:gd name="T110" fmla="*/ 2147483647 w 10000"/>
                  <a:gd name="T111" fmla="*/ 2147483647 h 10001"/>
                  <a:gd name="T112" fmla="*/ 2147483647 w 10000"/>
                  <a:gd name="T113" fmla="*/ 2147483647 h 10001"/>
                  <a:gd name="T114" fmla="*/ 2147483647 w 10000"/>
                  <a:gd name="T115" fmla="*/ 2147483647 h 10001"/>
                  <a:gd name="T116" fmla="*/ 2147483647 w 10000"/>
                  <a:gd name="T117" fmla="*/ 2147483647 h 10001"/>
                  <a:gd name="T118" fmla="*/ 2147483647 w 10000"/>
                  <a:gd name="T119" fmla="*/ 2147483647 h 10001"/>
                  <a:gd name="T120" fmla="*/ 2147483647 w 10000"/>
                  <a:gd name="T121" fmla="*/ 2147483647 h 10001"/>
                  <a:gd name="T122" fmla="*/ 2147483647 w 10000"/>
                  <a:gd name="T123" fmla="*/ 2147483647 h 10001"/>
                  <a:gd name="T124" fmla="*/ 2147483647 w 10000"/>
                  <a:gd name="T125" fmla="*/ 2147483647 h 100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000" h="10001">
                    <a:moveTo>
                      <a:pt x="7581" y="2950"/>
                    </a:moveTo>
                    <a:cubicBezTo>
                      <a:pt x="7635" y="2818"/>
                      <a:pt x="7688" y="2685"/>
                      <a:pt x="7742" y="2552"/>
                    </a:cubicBezTo>
                    <a:lnTo>
                      <a:pt x="8065" y="2312"/>
                    </a:lnTo>
                    <a:lnTo>
                      <a:pt x="9194" y="1754"/>
                    </a:lnTo>
                    <a:lnTo>
                      <a:pt x="9677" y="1595"/>
                    </a:lnTo>
                    <a:lnTo>
                      <a:pt x="10000" y="1116"/>
                    </a:lnTo>
                    <a:lnTo>
                      <a:pt x="9839" y="1037"/>
                    </a:lnTo>
                    <a:lnTo>
                      <a:pt x="9355" y="1197"/>
                    </a:lnTo>
                    <a:lnTo>
                      <a:pt x="8387" y="1435"/>
                    </a:lnTo>
                    <a:lnTo>
                      <a:pt x="7581" y="1356"/>
                    </a:lnTo>
                    <a:cubicBezTo>
                      <a:pt x="7635" y="1170"/>
                      <a:pt x="7688" y="983"/>
                      <a:pt x="7742" y="797"/>
                    </a:cubicBezTo>
                    <a:lnTo>
                      <a:pt x="7258" y="638"/>
                    </a:lnTo>
                    <a:lnTo>
                      <a:pt x="6290" y="479"/>
                    </a:lnTo>
                    <a:lnTo>
                      <a:pt x="5806" y="319"/>
                    </a:lnTo>
                    <a:lnTo>
                      <a:pt x="5323" y="0"/>
                    </a:lnTo>
                    <a:lnTo>
                      <a:pt x="4677" y="81"/>
                    </a:lnTo>
                    <a:lnTo>
                      <a:pt x="4516" y="159"/>
                    </a:lnTo>
                    <a:lnTo>
                      <a:pt x="3710" y="81"/>
                    </a:lnTo>
                    <a:cubicBezTo>
                      <a:pt x="3387" y="81"/>
                      <a:pt x="3476" y="72"/>
                      <a:pt x="3387" y="81"/>
                    </a:cubicBezTo>
                    <a:cubicBezTo>
                      <a:pt x="3298" y="89"/>
                      <a:pt x="3178" y="131"/>
                      <a:pt x="3178" y="131"/>
                    </a:cubicBezTo>
                    <a:cubicBezTo>
                      <a:pt x="3339" y="211"/>
                      <a:pt x="3245" y="168"/>
                      <a:pt x="3226" y="240"/>
                    </a:cubicBezTo>
                    <a:cubicBezTo>
                      <a:pt x="3207" y="310"/>
                      <a:pt x="3065" y="558"/>
                      <a:pt x="3065" y="558"/>
                    </a:cubicBezTo>
                    <a:lnTo>
                      <a:pt x="2581" y="797"/>
                    </a:lnTo>
                    <a:lnTo>
                      <a:pt x="2581" y="1275"/>
                    </a:lnTo>
                    <a:lnTo>
                      <a:pt x="2258" y="1595"/>
                    </a:lnTo>
                    <a:lnTo>
                      <a:pt x="1774" y="2631"/>
                    </a:lnTo>
                    <a:cubicBezTo>
                      <a:pt x="1828" y="2896"/>
                      <a:pt x="1881" y="3163"/>
                      <a:pt x="1935" y="3428"/>
                    </a:cubicBezTo>
                    <a:lnTo>
                      <a:pt x="968" y="4466"/>
                    </a:lnTo>
                    <a:lnTo>
                      <a:pt x="806" y="5582"/>
                    </a:lnTo>
                    <a:lnTo>
                      <a:pt x="806" y="6141"/>
                    </a:lnTo>
                    <a:cubicBezTo>
                      <a:pt x="752" y="6327"/>
                      <a:pt x="699" y="6514"/>
                      <a:pt x="645" y="6699"/>
                    </a:cubicBezTo>
                    <a:lnTo>
                      <a:pt x="968" y="7019"/>
                    </a:lnTo>
                    <a:lnTo>
                      <a:pt x="484" y="8294"/>
                    </a:lnTo>
                    <a:lnTo>
                      <a:pt x="0" y="8852"/>
                    </a:lnTo>
                    <a:cubicBezTo>
                      <a:pt x="54" y="8985"/>
                      <a:pt x="47" y="9085"/>
                      <a:pt x="161" y="9251"/>
                    </a:cubicBezTo>
                    <a:cubicBezTo>
                      <a:pt x="275" y="9417"/>
                      <a:pt x="316" y="9724"/>
                      <a:pt x="685" y="9848"/>
                    </a:cubicBezTo>
                    <a:cubicBezTo>
                      <a:pt x="1054" y="9973"/>
                      <a:pt x="2126" y="10011"/>
                      <a:pt x="2375" y="10000"/>
                    </a:cubicBezTo>
                    <a:cubicBezTo>
                      <a:pt x="2624" y="9989"/>
                      <a:pt x="2202" y="9881"/>
                      <a:pt x="2182" y="9783"/>
                    </a:cubicBezTo>
                    <a:cubicBezTo>
                      <a:pt x="2163" y="9685"/>
                      <a:pt x="2172" y="9527"/>
                      <a:pt x="2258" y="9410"/>
                    </a:cubicBezTo>
                    <a:cubicBezTo>
                      <a:pt x="2345" y="9293"/>
                      <a:pt x="2550" y="9220"/>
                      <a:pt x="2701" y="9082"/>
                    </a:cubicBezTo>
                    <a:cubicBezTo>
                      <a:pt x="2852" y="8944"/>
                      <a:pt x="3004" y="8707"/>
                      <a:pt x="3165" y="8584"/>
                    </a:cubicBezTo>
                    <a:cubicBezTo>
                      <a:pt x="3326" y="8461"/>
                      <a:pt x="3550" y="8459"/>
                      <a:pt x="3668" y="8344"/>
                    </a:cubicBezTo>
                    <a:cubicBezTo>
                      <a:pt x="3786" y="8229"/>
                      <a:pt x="3918" y="7996"/>
                      <a:pt x="3871" y="7895"/>
                    </a:cubicBezTo>
                    <a:cubicBezTo>
                      <a:pt x="3824" y="7794"/>
                      <a:pt x="3548" y="7789"/>
                      <a:pt x="3387" y="7736"/>
                    </a:cubicBezTo>
                    <a:cubicBezTo>
                      <a:pt x="3280" y="7629"/>
                      <a:pt x="3000" y="7495"/>
                      <a:pt x="3065" y="7416"/>
                    </a:cubicBezTo>
                    <a:cubicBezTo>
                      <a:pt x="3130" y="7337"/>
                      <a:pt x="3541" y="7312"/>
                      <a:pt x="3779" y="7260"/>
                    </a:cubicBezTo>
                    <a:cubicBezTo>
                      <a:pt x="3810" y="7153"/>
                      <a:pt x="3875" y="7075"/>
                      <a:pt x="3971" y="6968"/>
                    </a:cubicBezTo>
                    <a:cubicBezTo>
                      <a:pt x="4067" y="6861"/>
                      <a:pt x="4220" y="6700"/>
                      <a:pt x="4355" y="6620"/>
                    </a:cubicBezTo>
                    <a:cubicBezTo>
                      <a:pt x="4490" y="6540"/>
                      <a:pt x="4699" y="6570"/>
                      <a:pt x="4780" y="6490"/>
                    </a:cubicBezTo>
                    <a:cubicBezTo>
                      <a:pt x="4861" y="6410"/>
                      <a:pt x="4853" y="6226"/>
                      <a:pt x="4839" y="6141"/>
                    </a:cubicBezTo>
                    <a:cubicBezTo>
                      <a:pt x="5323" y="5822"/>
                      <a:pt x="5348" y="5984"/>
                      <a:pt x="5437" y="5921"/>
                    </a:cubicBezTo>
                    <a:cubicBezTo>
                      <a:pt x="5526" y="5858"/>
                      <a:pt x="5368" y="5818"/>
                      <a:pt x="5376" y="5762"/>
                    </a:cubicBezTo>
                    <a:cubicBezTo>
                      <a:pt x="5384" y="5706"/>
                      <a:pt x="5412" y="5665"/>
                      <a:pt x="5484" y="5582"/>
                    </a:cubicBezTo>
                    <a:cubicBezTo>
                      <a:pt x="5556" y="5499"/>
                      <a:pt x="5622" y="5319"/>
                      <a:pt x="5806" y="5264"/>
                    </a:cubicBezTo>
                    <a:cubicBezTo>
                      <a:pt x="5990" y="5209"/>
                      <a:pt x="6266" y="5289"/>
                      <a:pt x="6588" y="5253"/>
                    </a:cubicBezTo>
                    <a:cubicBezTo>
                      <a:pt x="6910" y="5217"/>
                      <a:pt x="7468" y="5176"/>
                      <a:pt x="7741" y="5045"/>
                    </a:cubicBezTo>
                    <a:cubicBezTo>
                      <a:pt x="8014" y="4914"/>
                      <a:pt x="8092" y="4629"/>
                      <a:pt x="8226" y="4466"/>
                    </a:cubicBezTo>
                    <a:cubicBezTo>
                      <a:pt x="8361" y="4303"/>
                      <a:pt x="8441" y="4199"/>
                      <a:pt x="8548" y="4066"/>
                    </a:cubicBezTo>
                    <a:lnTo>
                      <a:pt x="8226" y="3748"/>
                    </a:lnTo>
                    <a:cubicBezTo>
                      <a:pt x="8065" y="3668"/>
                      <a:pt x="7825" y="3557"/>
                      <a:pt x="7742" y="3509"/>
                    </a:cubicBezTo>
                    <a:cubicBezTo>
                      <a:pt x="7659" y="3461"/>
                      <a:pt x="7731" y="3475"/>
                      <a:pt x="7726" y="3458"/>
                    </a:cubicBezTo>
                    <a:lnTo>
                      <a:pt x="7581" y="3350"/>
                    </a:lnTo>
                    <a:lnTo>
                      <a:pt x="7581" y="295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444"/>
              <p:cNvSpPr>
                <a:spLocks/>
              </p:cNvSpPr>
              <p:nvPr/>
            </p:nvSpPr>
            <p:spPr bwMode="auto">
              <a:xfrm>
                <a:off x="2500313" y="5053013"/>
                <a:ext cx="242887" cy="1179512"/>
              </a:xfrm>
              <a:custGeom>
                <a:avLst/>
                <a:gdLst>
                  <a:gd name="T0" fmla="*/ 2147483647 w 14463"/>
                  <a:gd name="T1" fmla="*/ 2147483647 h 11339"/>
                  <a:gd name="T2" fmla="*/ 2147483647 w 14463"/>
                  <a:gd name="T3" fmla="*/ 0 h 11339"/>
                  <a:gd name="T4" fmla="*/ 2147483647 w 14463"/>
                  <a:gd name="T5" fmla="*/ 2147483647 h 11339"/>
                  <a:gd name="T6" fmla="*/ 2147483647 w 14463"/>
                  <a:gd name="T7" fmla="*/ 2147483647 h 11339"/>
                  <a:gd name="T8" fmla="*/ 2147483647 w 14463"/>
                  <a:gd name="T9" fmla="*/ 2147483647 h 11339"/>
                  <a:gd name="T10" fmla="*/ 2147483647 w 14463"/>
                  <a:gd name="T11" fmla="*/ 2147483647 h 11339"/>
                  <a:gd name="T12" fmla="*/ 2147483647 w 14463"/>
                  <a:gd name="T13" fmla="*/ 2147483647 h 11339"/>
                  <a:gd name="T14" fmla="*/ 2147483647 w 14463"/>
                  <a:gd name="T15" fmla="*/ 2147483647 h 11339"/>
                  <a:gd name="T16" fmla="*/ 2147483647 w 14463"/>
                  <a:gd name="T17" fmla="*/ 2147483647 h 11339"/>
                  <a:gd name="T18" fmla="*/ 2147483647 w 14463"/>
                  <a:gd name="T19" fmla="*/ 2147483647 h 11339"/>
                  <a:gd name="T20" fmla="*/ 2147483647 w 14463"/>
                  <a:gd name="T21" fmla="*/ 2147483647 h 11339"/>
                  <a:gd name="T22" fmla="*/ 2147483647 w 14463"/>
                  <a:gd name="T23" fmla="*/ 2147483647 h 11339"/>
                  <a:gd name="T24" fmla="*/ 2147483647 w 14463"/>
                  <a:gd name="T25" fmla="*/ 2147483647 h 11339"/>
                  <a:gd name="T26" fmla="*/ 2147483647 w 14463"/>
                  <a:gd name="T27" fmla="*/ 2147483647 h 11339"/>
                  <a:gd name="T28" fmla="*/ 2147483647 w 14463"/>
                  <a:gd name="T29" fmla="*/ 2147483647 h 11339"/>
                  <a:gd name="T30" fmla="*/ 2147483647 w 14463"/>
                  <a:gd name="T31" fmla="*/ 2147483647 h 11339"/>
                  <a:gd name="T32" fmla="*/ 2147483647 w 14463"/>
                  <a:gd name="T33" fmla="*/ 2147483647 h 11339"/>
                  <a:gd name="T34" fmla="*/ 2147483647 w 14463"/>
                  <a:gd name="T35" fmla="*/ 2147483647 h 11339"/>
                  <a:gd name="T36" fmla="*/ 2147483647 w 14463"/>
                  <a:gd name="T37" fmla="*/ 2147483647 h 11339"/>
                  <a:gd name="T38" fmla="*/ 2147483647 w 14463"/>
                  <a:gd name="T39" fmla="*/ 2147483647 h 11339"/>
                  <a:gd name="T40" fmla="*/ 2147483647 w 14463"/>
                  <a:gd name="T41" fmla="*/ 2147483647 h 11339"/>
                  <a:gd name="T42" fmla="*/ 2147483647 w 14463"/>
                  <a:gd name="T43" fmla="*/ 2147483647 h 11339"/>
                  <a:gd name="T44" fmla="*/ 2147483647 w 14463"/>
                  <a:gd name="T45" fmla="*/ 2147483647 h 11339"/>
                  <a:gd name="T46" fmla="*/ 2147483647 w 14463"/>
                  <a:gd name="T47" fmla="*/ 2147483647 h 11339"/>
                  <a:gd name="T48" fmla="*/ 2147483647 w 14463"/>
                  <a:gd name="T49" fmla="*/ 2147483647 h 11339"/>
                  <a:gd name="T50" fmla="*/ 2147483647 w 14463"/>
                  <a:gd name="T51" fmla="*/ 2147483647 h 11339"/>
                  <a:gd name="T52" fmla="*/ 2147483647 w 14463"/>
                  <a:gd name="T53" fmla="*/ 2147483647 h 11339"/>
                  <a:gd name="T54" fmla="*/ 2147483647 w 14463"/>
                  <a:gd name="T55" fmla="*/ 2147483647 h 11339"/>
                  <a:gd name="T56" fmla="*/ 2147483647 w 14463"/>
                  <a:gd name="T57" fmla="*/ 2147483647 h 11339"/>
                  <a:gd name="T58" fmla="*/ 2147483647 w 14463"/>
                  <a:gd name="T59" fmla="*/ 2147483647 h 11339"/>
                  <a:gd name="T60" fmla="*/ 2147483647 w 14463"/>
                  <a:gd name="T61" fmla="*/ 2147483647 h 11339"/>
                  <a:gd name="T62" fmla="*/ 2147483647 w 14463"/>
                  <a:gd name="T63" fmla="*/ 2147483647 h 11339"/>
                  <a:gd name="T64" fmla="*/ 0 w 14463"/>
                  <a:gd name="T65" fmla="*/ 2147483647 h 11339"/>
                  <a:gd name="T66" fmla="*/ 2147483647 w 14463"/>
                  <a:gd name="T67" fmla="*/ 2147483647 h 11339"/>
                  <a:gd name="T68" fmla="*/ 2147483647 w 14463"/>
                  <a:gd name="T69" fmla="*/ 2147483647 h 11339"/>
                  <a:gd name="T70" fmla="*/ 2147483647 w 14463"/>
                  <a:gd name="T71" fmla="*/ 2147483647 h 11339"/>
                  <a:gd name="T72" fmla="*/ 2147483647 w 14463"/>
                  <a:gd name="T73" fmla="*/ 2147483647 h 11339"/>
                  <a:gd name="T74" fmla="*/ 2147483647 w 14463"/>
                  <a:gd name="T75" fmla="*/ 2147483647 h 11339"/>
                  <a:gd name="T76" fmla="*/ 2147483647 w 14463"/>
                  <a:gd name="T77" fmla="*/ 2147483647 h 11339"/>
                  <a:gd name="T78" fmla="*/ 2147483647 w 14463"/>
                  <a:gd name="T79" fmla="*/ 2147483647 h 11339"/>
                  <a:gd name="T80" fmla="*/ 2147483647 w 14463"/>
                  <a:gd name="T81" fmla="*/ 2147483647 h 11339"/>
                  <a:gd name="T82" fmla="*/ 2147483647 w 14463"/>
                  <a:gd name="T83" fmla="*/ 2147483647 h 11339"/>
                  <a:gd name="T84" fmla="*/ 2147483647 w 14463"/>
                  <a:gd name="T85" fmla="*/ 2147483647 h 113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463" h="11339">
                    <a:moveTo>
                      <a:pt x="8188" y="209"/>
                    </a:moveTo>
                    <a:lnTo>
                      <a:pt x="8780" y="0"/>
                    </a:lnTo>
                    <a:lnTo>
                      <a:pt x="10217" y="207"/>
                    </a:lnTo>
                    <a:cubicBezTo>
                      <a:pt x="10556" y="264"/>
                      <a:pt x="10640" y="126"/>
                      <a:pt x="10761" y="229"/>
                    </a:cubicBezTo>
                    <a:cubicBezTo>
                      <a:pt x="10936" y="271"/>
                      <a:pt x="11461" y="322"/>
                      <a:pt x="11696" y="417"/>
                    </a:cubicBezTo>
                    <a:cubicBezTo>
                      <a:pt x="11902" y="494"/>
                      <a:pt x="11642" y="593"/>
                      <a:pt x="11730" y="676"/>
                    </a:cubicBezTo>
                    <a:cubicBezTo>
                      <a:pt x="11818" y="759"/>
                      <a:pt x="12063" y="841"/>
                      <a:pt x="12227" y="913"/>
                    </a:cubicBezTo>
                    <a:lnTo>
                      <a:pt x="12983" y="1126"/>
                    </a:lnTo>
                    <a:lnTo>
                      <a:pt x="12748" y="1307"/>
                    </a:lnTo>
                    <a:cubicBezTo>
                      <a:pt x="12663" y="1515"/>
                      <a:pt x="11910" y="1697"/>
                      <a:pt x="11825" y="1905"/>
                    </a:cubicBezTo>
                    <a:lnTo>
                      <a:pt x="10725" y="2530"/>
                    </a:lnTo>
                    <a:lnTo>
                      <a:pt x="10429" y="2947"/>
                    </a:lnTo>
                    <a:cubicBezTo>
                      <a:pt x="10471" y="3165"/>
                      <a:pt x="10514" y="3383"/>
                      <a:pt x="10556" y="3601"/>
                    </a:cubicBezTo>
                    <a:lnTo>
                      <a:pt x="10852" y="3839"/>
                    </a:lnTo>
                    <a:lnTo>
                      <a:pt x="10345" y="3839"/>
                    </a:lnTo>
                    <a:lnTo>
                      <a:pt x="11191" y="4197"/>
                    </a:lnTo>
                    <a:cubicBezTo>
                      <a:pt x="11149" y="4405"/>
                      <a:pt x="11106" y="4613"/>
                      <a:pt x="11064" y="4821"/>
                    </a:cubicBezTo>
                    <a:lnTo>
                      <a:pt x="10599" y="5030"/>
                    </a:lnTo>
                    <a:lnTo>
                      <a:pt x="9456" y="5298"/>
                    </a:lnTo>
                    <a:lnTo>
                      <a:pt x="8822" y="6012"/>
                    </a:lnTo>
                    <a:lnTo>
                      <a:pt x="8272" y="6161"/>
                    </a:lnTo>
                    <a:lnTo>
                      <a:pt x="8526" y="6429"/>
                    </a:lnTo>
                    <a:lnTo>
                      <a:pt x="8145" y="7084"/>
                    </a:lnTo>
                    <a:lnTo>
                      <a:pt x="7299" y="7768"/>
                    </a:lnTo>
                    <a:lnTo>
                      <a:pt x="7383" y="8155"/>
                    </a:lnTo>
                    <a:lnTo>
                      <a:pt x="7680" y="8393"/>
                    </a:lnTo>
                    <a:cubicBezTo>
                      <a:pt x="7624" y="8571"/>
                      <a:pt x="7567" y="8750"/>
                      <a:pt x="7511" y="8928"/>
                    </a:cubicBezTo>
                    <a:lnTo>
                      <a:pt x="7003" y="9465"/>
                    </a:lnTo>
                    <a:lnTo>
                      <a:pt x="10190" y="10380"/>
                    </a:lnTo>
                    <a:cubicBezTo>
                      <a:pt x="10685" y="10621"/>
                      <a:pt x="15360" y="10855"/>
                      <a:pt x="14311" y="11050"/>
                    </a:cubicBezTo>
                    <a:cubicBezTo>
                      <a:pt x="11744" y="11422"/>
                      <a:pt x="9928" y="11345"/>
                      <a:pt x="8880" y="11304"/>
                    </a:cubicBezTo>
                    <a:lnTo>
                      <a:pt x="3686" y="10662"/>
                    </a:lnTo>
                    <a:lnTo>
                      <a:pt x="0" y="9499"/>
                    </a:lnTo>
                    <a:lnTo>
                      <a:pt x="1492" y="8492"/>
                    </a:lnTo>
                    <a:lnTo>
                      <a:pt x="2079" y="7943"/>
                    </a:lnTo>
                    <a:lnTo>
                      <a:pt x="4644" y="6748"/>
                    </a:lnTo>
                    <a:cubicBezTo>
                      <a:pt x="4630" y="6430"/>
                      <a:pt x="2665" y="7030"/>
                      <a:pt x="2651" y="6712"/>
                    </a:cubicBezTo>
                    <a:lnTo>
                      <a:pt x="4099" y="5323"/>
                    </a:lnTo>
                    <a:lnTo>
                      <a:pt x="5760" y="4554"/>
                    </a:lnTo>
                    <a:cubicBezTo>
                      <a:pt x="5651" y="3371"/>
                      <a:pt x="6192" y="4301"/>
                      <a:pt x="6082" y="3119"/>
                    </a:cubicBezTo>
                    <a:lnTo>
                      <a:pt x="7891" y="1548"/>
                    </a:lnTo>
                    <a:lnTo>
                      <a:pt x="8314" y="982"/>
                    </a:lnTo>
                    <a:lnTo>
                      <a:pt x="8188" y="209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410"/>
              <p:cNvSpPr>
                <a:spLocks/>
              </p:cNvSpPr>
              <p:nvPr/>
            </p:nvSpPr>
            <p:spPr bwMode="auto">
              <a:xfrm>
                <a:off x="2820988" y="5105400"/>
                <a:ext cx="200025" cy="187325"/>
              </a:xfrm>
              <a:custGeom>
                <a:avLst/>
                <a:gdLst>
                  <a:gd name="T0" fmla="*/ 2147483647 w 168"/>
                  <a:gd name="T1" fmla="*/ 0 h 156"/>
                  <a:gd name="T2" fmla="*/ 0 w 168"/>
                  <a:gd name="T3" fmla="*/ 2147483647 h 156"/>
                  <a:gd name="T4" fmla="*/ 0 w 168"/>
                  <a:gd name="T5" fmla="*/ 2147483647 h 156"/>
                  <a:gd name="T6" fmla="*/ 2147483647 w 168"/>
                  <a:gd name="T7" fmla="*/ 2147483647 h 156"/>
                  <a:gd name="T8" fmla="*/ 2147483647 w 168"/>
                  <a:gd name="T9" fmla="*/ 2147483647 h 156"/>
                  <a:gd name="T10" fmla="*/ 2147483647 w 168"/>
                  <a:gd name="T11" fmla="*/ 2147483647 h 156"/>
                  <a:gd name="T12" fmla="*/ 2147483647 w 168"/>
                  <a:gd name="T13" fmla="*/ 2147483647 h 156"/>
                  <a:gd name="T14" fmla="*/ 2147483647 w 168"/>
                  <a:gd name="T15" fmla="*/ 2147483647 h 156"/>
                  <a:gd name="T16" fmla="*/ 2147483647 w 168"/>
                  <a:gd name="T17" fmla="*/ 2147483647 h 156"/>
                  <a:gd name="T18" fmla="*/ 2147483647 w 168"/>
                  <a:gd name="T19" fmla="*/ 2147483647 h 156"/>
                  <a:gd name="T20" fmla="*/ 2147483647 w 168"/>
                  <a:gd name="T21" fmla="*/ 2147483647 h 156"/>
                  <a:gd name="T22" fmla="*/ 2147483647 w 168"/>
                  <a:gd name="T23" fmla="*/ 2147483647 h 156"/>
                  <a:gd name="T24" fmla="*/ 2147483647 w 168"/>
                  <a:gd name="T25" fmla="*/ 2147483647 h 156"/>
                  <a:gd name="T26" fmla="*/ 2147483647 w 168"/>
                  <a:gd name="T27" fmla="*/ 2147483647 h 156"/>
                  <a:gd name="T28" fmla="*/ 2147483647 w 168"/>
                  <a:gd name="T29" fmla="*/ 2147483647 h 156"/>
                  <a:gd name="T30" fmla="*/ 2147483647 w 168"/>
                  <a:gd name="T31" fmla="*/ 2147483647 h 156"/>
                  <a:gd name="T32" fmla="*/ 2147483647 w 168"/>
                  <a:gd name="T33" fmla="*/ 2147483647 h 156"/>
                  <a:gd name="T34" fmla="*/ 2147483647 w 168"/>
                  <a:gd name="T35" fmla="*/ 2147483647 h 156"/>
                  <a:gd name="T36" fmla="*/ 2147483647 w 168"/>
                  <a:gd name="T37" fmla="*/ 0 h 156"/>
                  <a:gd name="T38" fmla="*/ 2147483647 w 168"/>
                  <a:gd name="T39" fmla="*/ 0 h 1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8" h="156">
                    <a:moveTo>
                      <a:pt x="48" y="0"/>
                    </a:moveTo>
                    <a:lnTo>
                      <a:pt x="0" y="36"/>
                    </a:lnTo>
                    <a:lnTo>
                      <a:pt x="0" y="48"/>
                    </a:lnTo>
                    <a:lnTo>
                      <a:pt x="18" y="72"/>
                    </a:lnTo>
                    <a:lnTo>
                      <a:pt x="36" y="84"/>
                    </a:lnTo>
                    <a:lnTo>
                      <a:pt x="72" y="96"/>
                    </a:lnTo>
                    <a:lnTo>
                      <a:pt x="90" y="108"/>
                    </a:lnTo>
                    <a:lnTo>
                      <a:pt x="84" y="150"/>
                    </a:lnTo>
                    <a:lnTo>
                      <a:pt x="114" y="156"/>
                    </a:lnTo>
                    <a:lnTo>
                      <a:pt x="150" y="138"/>
                    </a:lnTo>
                    <a:lnTo>
                      <a:pt x="168" y="126"/>
                    </a:lnTo>
                    <a:lnTo>
                      <a:pt x="162" y="114"/>
                    </a:lnTo>
                    <a:lnTo>
                      <a:pt x="162" y="90"/>
                    </a:lnTo>
                    <a:lnTo>
                      <a:pt x="144" y="84"/>
                    </a:lnTo>
                    <a:lnTo>
                      <a:pt x="120" y="54"/>
                    </a:lnTo>
                    <a:lnTo>
                      <a:pt x="108" y="42"/>
                    </a:lnTo>
                    <a:lnTo>
                      <a:pt x="90" y="12"/>
                    </a:lnTo>
                    <a:lnTo>
                      <a:pt x="90" y="6"/>
                    </a:lnTo>
                    <a:lnTo>
                      <a:pt x="78" y="0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Freeform 412"/>
              <p:cNvSpPr>
                <a:spLocks/>
              </p:cNvSpPr>
              <p:nvPr/>
            </p:nvSpPr>
            <p:spPr bwMode="auto">
              <a:xfrm>
                <a:off x="2667000" y="4897438"/>
                <a:ext cx="266700" cy="287337"/>
              </a:xfrm>
              <a:custGeom>
                <a:avLst/>
                <a:gdLst>
                  <a:gd name="T0" fmla="*/ 2147483647 w 10141"/>
                  <a:gd name="T1" fmla="*/ 2147483647 h 10000"/>
                  <a:gd name="T2" fmla="*/ 2147483647 w 10141"/>
                  <a:gd name="T3" fmla="*/ 2147483647 h 10000"/>
                  <a:gd name="T4" fmla="*/ 2147483647 w 10141"/>
                  <a:gd name="T5" fmla="*/ 2147483647 h 10000"/>
                  <a:gd name="T6" fmla="*/ 2147483647 w 10141"/>
                  <a:gd name="T7" fmla="*/ 2147483647 h 10000"/>
                  <a:gd name="T8" fmla="*/ 2147483647 w 10141"/>
                  <a:gd name="T9" fmla="*/ 2147483647 h 10000"/>
                  <a:gd name="T10" fmla="*/ 2147483647 w 10141"/>
                  <a:gd name="T11" fmla="*/ 2147483647 h 10000"/>
                  <a:gd name="T12" fmla="*/ 2147483647 w 10141"/>
                  <a:gd name="T13" fmla="*/ 2147483647 h 10000"/>
                  <a:gd name="T14" fmla="*/ 2147483647 w 10141"/>
                  <a:gd name="T15" fmla="*/ 2147483647 h 10000"/>
                  <a:gd name="T16" fmla="*/ 2147483647 w 10141"/>
                  <a:gd name="T17" fmla="*/ 2147483647 h 10000"/>
                  <a:gd name="T18" fmla="*/ 2147483647 w 10141"/>
                  <a:gd name="T19" fmla="*/ 2147483647 h 10000"/>
                  <a:gd name="T20" fmla="*/ 2147483647 w 10141"/>
                  <a:gd name="T21" fmla="*/ 2147483647 h 10000"/>
                  <a:gd name="T22" fmla="*/ 2147483647 w 10141"/>
                  <a:gd name="T23" fmla="*/ 2147483647 h 10000"/>
                  <a:gd name="T24" fmla="*/ 2147483647 w 10141"/>
                  <a:gd name="T25" fmla="*/ 2147483647 h 10000"/>
                  <a:gd name="T26" fmla="*/ 2147483647 w 10141"/>
                  <a:gd name="T27" fmla="*/ 0 h 10000"/>
                  <a:gd name="T28" fmla="*/ 2147483647 w 10141"/>
                  <a:gd name="T29" fmla="*/ 2147483647 h 10000"/>
                  <a:gd name="T30" fmla="*/ 2147483647 w 10141"/>
                  <a:gd name="T31" fmla="*/ 2147483647 h 10000"/>
                  <a:gd name="T32" fmla="*/ 2147483647 w 10141"/>
                  <a:gd name="T33" fmla="*/ 2147483647 h 10000"/>
                  <a:gd name="T34" fmla="*/ 2147483647 w 10141"/>
                  <a:gd name="T35" fmla="*/ 2147483647 h 10000"/>
                  <a:gd name="T36" fmla="*/ 2147483647 w 10141"/>
                  <a:gd name="T37" fmla="*/ 2147483647 h 10000"/>
                  <a:gd name="T38" fmla="*/ 2147483647 w 10141"/>
                  <a:gd name="T39" fmla="*/ 2147483647 h 10000"/>
                  <a:gd name="T40" fmla="*/ 2147483647 w 10141"/>
                  <a:gd name="T41" fmla="*/ 2147483647 h 10000"/>
                  <a:gd name="T42" fmla="*/ 2147483647 w 10141"/>
                  <a:gd name="T43" fmla="*/ 2147483647 h 10000"/>
                  <a:gd name="T44" fmla="*/ 2147483647 w 10141"/>
                  <a:gd name="T45" fmla="*/ 2147483647 h 10000"/>
                  <a:gd name="T46" fmla="*/ 2147483647 w 10141"/>
                  <a:gd name="T47" fmla="*/ 2147483647 h 10000"/>
                  <a:gd name="T48" fmla="*/ 2147483647 w 10141"/>
                  <a:gd name="T49" fmla="*/ 2147483647 h 10000"/>
                  <a:gd name="T50" fmla="*/ 2147483647 w 10141"/>
                  <a:gd name="T51" fmla="*/ 2147483647 h 10000"/>
                  <a:gd name="T52" fmla="*/ 2147483647 w 10141"/>
                  <a:gd name="T53" fmla="*/ 2147483647 h 10000"/>
                  <a:gd name="T54" fmla="*/ 2147483647 w 10141"/>
                  <a:gd name="T55" fmla="*/ 2147483647 h 10000"/>
                  <a:gd name="T56" fmla="*/ 2147483647 w 10141"/>
                  <a:gd name="T57" fmla="*/ 2147483647 h 10000"/>
                  <a:gd name="T58" fmla="*/ 2147483647 w 10141"/>
                  <a:gd name="T59" fmla="*/ 2147483647 h 10000"/>
                  <a:gd name="T60" fmla="*/ 2147483647 w 10141"/>
                  <a:gd name="T61" fmla="*/ 2147483647 h 1000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141" h="10000">
                    <a:moveTo>
                      <a:pt x="6087" y="9512"/>
                    </a:moveTo>
                    <a:lnTo>
                      <a:pt x="6087" y="9024"/>
                    </a:lnTo>
                    <a:lnTo>
                      <a:pt x="8249" y="7561"/>
                    </a:lnTo>
                    <a:lnTo>
                      <a:pt x="9600" y="7561"/>
                    </a:lnTo>
                    <a:lnTo>
                      <a:pt x="10141" y="7805"/>
                    </a:lnTo>
                    <a:lnTo>
                      <a:pt x="10141" y="6098"/>
                    </a:lnTo>
                    <a:lnTo>
                      <a:pt x="10141" y="5122"/>
                    </a:lnTo>
                    <a:cubicBezTo>
                      <a:pt x="10141" y="5122"/>
                      <a:pt x="8790" y="4878"/>
                      <a:pt x="8519" y="4878"/>
                    </a:cubicBezTo>
                    <a:lnTo>
                      <a:pt x="7979" y="4146"/>
                    </a:lnTo>
                    <a:lnTo>
                      <a:pt x="7979" y="3171"/>
                    </a:lnTo>
                    <a:lnTo>
                      <a:pt x="6087" y="2439"/>
                    </a:lnTo>
                    <a:lnTo>
                      <a:pt x="4465" y="1707"/>
                    </a:lnTo>
                    <a:lnTo>
                      <a:pt x="4195" y="244"/>
                    </a:lnTo>
                    <a:lnTo>
                      <a:pt x="2573" y="0"/>
                    </a:lnTo>
                    <a:lnTo>
                      <a:pt x="1492" y="732"/>
                    </a:lnTo>
                    <a:lnTo>
                      <a:pt x="411" y="976"/>
                    </a:lnTo>
                    <a:cubicBezTo>
                      <a:pt x="591" y="1220"/>
                      <a:pt x="924" y="1260"/>
                      <a:pt x="952" y="1707"/>
                    </a:cubicBezTo>
                    <a:cubicBezTo>
                      <a:pt x="980" y="2154"/>
                      <a:pt x="691" y="3085"/>
                      <a:pt x="578" y="3659"/>
                    </a:cubicBezTo>
                    <a:cubicBezTo>
                      <a:pt x="465" y="4234"/>
                      <a:pt x="368" y="4765"/>
                      <a:pt x="272" y="5154"/>
                    </a:cubicBezTo>
                    <a:cubicBezTo>
                      <a:pt x="176" y="5543"/>
                      <a:pt x="-27" y="5787"/>
                      <a:pt x="2" y="5992"/>
                    </a:cubicBezTo>
                    <a:cubicBezTo>
                      <a:pt x="31" y="6197"/>
                      <a:pt x="243" y="6244"/>
                      <a:pt x="446" y="6383"/>
                    </a:cubicBezTo>
                    <a:cubicBezTo>
                      <a:pt x="649" y="6522"/>
                      <a:pt x="1138" y="6592"/>
                      <a:pt x="1222" y="6829"/>
                    </a:cubicBezTo>
                    <a:cubicBezTo>
                      <a:pt x="1306" y="7066"/>
                      <a:pt x="1042" y="7480"/>
                      <a:pt x="952" y="7805"/>
                    </a:cubicBezTo>
                    <a:lnTo>
                      <a:pt x="2033" y="9512"/>
                    </a:lnTo>
                    <a:lnTo>
                      <a:pt x="2303" y="10000"/>
                    </a:lnTo>
                    <a:lnTo>
                      <a:pt x="2844" y="9756"/>
                    </a:lnTo>
                    <a:lnTo>
                      <a:pt x="3384" y="9756"/>
                    </a:lnTo>
                    <a:lnTo>
                      <a:pt x="4736" y="10000"/>
                    </a:lnTo>
                    <a:lnTo>
                      <a:pt x="5006" y="9756"/>
                    </a:lnTo>
                    <a:lnTo>
                      <a:pt x="6087" y="9512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405"/>
              <p:cNvSpPr>
                <a:spLocks/>
              </p:cNvSpPr>
              <p:nvPr/>
            </p:nvSpPr>
            <p:spPr bwMode="auto">
              <a:xfrm>
                <a:off x="2532063" y="4629150"/>
                <a:ext cx="195262" cy="139700"/>
              </a:xfrm>
              <a:custGeom>
                <a:avLst/>
                <a:gdLst>
                  <a:gd name="T0" fmla="*/ 0 w 10000"/>
                  <a:gd name="T1" fmla="*/ 2069270529 h 10000"/>
                  <a:gd name="T2" fmla="*/ 0 w 10000"/>
                  <a:gd name="T3" fmla="*/ 2069270529 h 10000"/>
                  <a:gd name="T4" fmla="*/ 2147483647 w 10000"/>
                  <a:gd name="T5" fmla="*/ 2147483647 h 10000"/>
                  <a:gd name="T6" fmla="*/ 2147483647 w 10000"/>
                  <a:gd name="T7" fmla="*/ 2147483647 h 10000"/>
                  <a:gd name="T8" fmla="*/ 2147483647 w 10000"/>
                  <a:gd name="T9" fmla="*/ 2147483647 h 10000"/>
                  <a:gd name="T10" fmla="*/ 2147483647 w 10000"/>
                  <a:gd name="T11" fmla="*/ 2147483647 h 10000"/>
                  <a:gd name="T12" fmla="*/ 2147483647 w 10000"/>
                  <a:gd name="T13" fmla="*/ 2147483647 h 10000"/>
                  <a:gd name="T14" fmla="*/ 2147483647 w 10000"/>
                  <a:gd name="T15" fmla="*/ 2147483647 h 10000"/>
                  <a:gd name="T16" fmla="*/ 2147483647 w 10000"/>
                  <a:gd name="T17" fmla="*/ 2147483647 h 10000"/>
                  <a:gd name="T18" fmla="*/ 2147483647 w 10000"/>
                  <a:gd name="T19" fmla="*/ 2069270529 h 10000"/>
                  <a:gd name="T20" fmla="*/ 2147483647 w 10000"/>
                  <a:gd name="T21" fmla="*/ 591159340 h 10000"/>
                  <a:gd name="T22" fmla="*/ 2147483647 w 10000"/>
                  <a:gd name="T23" fmla="*/ 0 h 100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00" h="10000">
                    <a:moveTo>
                      <a:pt x="0" y="3889"/>
                    </a:moveTo>
                    <a:lnTo>
                      <a:pt x="0" y="3889"/>
                    </a:lnTo>
                    <a:lnTo>
                      <a:pt x="2000" y="5556"/>
                    </a:lnTo>
                    <a:lnTo>
                      <a:pt x="3200" y="7222"/>
                    </a:lnTo>
                    <a:lnTo>
                      <a:pt x="4800" y="7222"/>
                    </a:lnTo>
                    <a:lnTo>
                      <a:pt x="5600" y="8889"/>
                    </a:lnTo>
                    <a:lnTo>
                      <a:pt x="5268" y="8163"/>
                    </a:lnTo>
                    <a:lnTo>
                      <a:pt x="5600" y="8889"/>
                    </a:lnTo>
                    <a:lnTo>
                      <a:pt x="6400" y="10000"/>
                    </a:lnTo>
                    <a:lnTo>
                      <a:pt x="7200" y="3889"/>
                    </a:lnTo>
                    <a:cubicBezTo>
                      <a:pt x="7067" y="2963"/>
                      <a:pt x="6933" y="2037"/>
                      <a:pt x="6800" y="1111"/>
                    </a:cubicBezTo>
                    <a:lnTo>
                      <a:pt x="10000" y="0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407"/>
              <p:cNvSpPr>
                <a:spLocks/>
              </p:cNvSpPr>
              <p:nvPr/>
            </p:nvSpPr>
            <p:spPr bwMode="auto">
              <a:xfrm>
                <a:off x="2854325" y="4462463"/>
                <a:ext cx="117475" cy="179387"/>
              </a:xfrm>
              <a:custGeom>
                <a:avLst/>
                <a:gdLst>
                  <a:gd name="T0" fmla="*/ 2147483647 w 90"/>
                  <a:gd name="T1" fmla="*/ 2147483647 h 138"/>
                  <a:gd name="T2" fmla="*/ 2147483647 w 90"/>
                  <a:gd name="T3" fmla="*/ 2147483647 h 138"/>
                  <a:gd name="T4" fmla="*/ 2147483647 w 90"/>
                  <a:gd name="T5" fmla="*/ 2147483647 h 138"/>
                  <a:gd name="T6" fmla="*/ 2147483647 w 90"/>
                  <a:gd name="T7" fmla="*/ 2147483647 h 138"/>
                  <a:gd name="T8" fmla="*/ 2147483647 w 90"/>
                  <a:gd name="T9" fmla="*/ 2147483647 h 138"/>
                  <a:gd name="T10" fmla="*/ 2147483647 w 90"/>
                  <a:gd name="T11" fmla="*/ 2147483647 h 138"/>
                  <a:gd name="T12" fmla="*/ 2147483647 w 90"/>
                  <a:gd name="T13" fmla="*/ 2147483647 h 138"/>
                  <a:gd name="T14" fmla="*/ 2147483647 w 90"/>
                  <a:gd name="T15" fmla="*/ 0 h 138"/>
                  <a:gd name="T16" fmla="*/ 2147483647 w 90"/>
                  <a:gd name="T17" fmla="*/ 2147483647 h 138"/>
                  <a:gd name="T18" fmla="*/ 0 w 90"/>
                  <a:gd name="T19" fmla="*/ 2147483647 h 138"/>
                  <a:gd name="T20" fmla="*/ 2147483647 w 90"/>
                  <a:gd name="T21" fmla="*/ 2147483647 h 138"/>
                  <a:gd name="T22" fmla="*/ 2147483647 w 90"/>
                  <a:gd name="T23" fmla="*/ 2147483647 h 138"/>
                  <a:gd name="T24" fmla="*/ 2147483647 w 90"/>
                  <a:gd name="T25" fmla="*/ 2147483647 h 138"/>
                  <a:gd name="T26" fmla="*/ 2147483647 w 90"/>
                  <a:gd name="T27" fmla="*/ 2147483647 h 138"/>
                  <a:gd name="T28" fmla="*/ 2147483647 w 90"/>
                  <a:gd name="T29" fmla="*/ 2147483647 h 138"/>
                  <a:gd name="T30" fmla="*/ 2147483647 w 90"/>
                  <a:gd name="T31" fmla="*/ 2147483647 h 138"/>
                  <a:gd name="T32" fmla="*/ 2147483647 w 90"/>
                  <a:gd name="T33" fmla="*/ 2147483647 h 138"/>
                  <a:gd name="T34" fmla="*/ 2147483647 w 90"/>
                  <a:gd name="T35" fmla="*/ 2147483647 h 1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" h="138">
                    <a:moveTo>
                      <a:pt x="90" y="126"/>
                    </a:moveTo>
                    <a:lnTo>
                      <a:pt x="78" y="102"/>
                    </a:lnTo>
                    <a:lnTo>
                      <a:pt x="66" y="78"/>
                    </a:lnTo>
                    <a:lnTo>
                      <a:pt x="84" y="60"/>
                    </a:lnTo>
                    <a:lnTo>
                      <a:pt x="90" y="42"/>
                    </a:lnTo>
                    <a:lnTo>
                      <a:pt x="66" y="36"/>
                    </a:lnTo>
                    <a:lnTo>
                      <a:pt x="60" y="18"/>
                    </a:lnTo>
                    <a:lnTo>
                      <a:pt x="36" y="0"/>
                    </a:lnTo>
                    <a:lnTo>
                      <a:pt x="12" y="24"/>
                    </a:lnTo>
                    <a:lnTo>
                      <a:pt x="0" y="42"/>
                    </a:lnTo>
                    <a:lnTo>
                      <a:pt x="6" y="60"/>
                    </a:lnTo>
                    <a:lnTo>
                      <a:pt x="18" y="66"/>
                    </a:lnTo>
                    <a:lnTo>
                      <a:pt x="30" y="84"/>
                    </a:lnTo>
                    <a:lnTo>
                      <a:pt x="24" y="120"/>
                    </a:lnTo>
                    <a:lnTo>
                      <a:pt x="42" y="138"/>
                    </a:lnTo>
                    <a:lnTo>
                      <a:pt x="60" y="132"/>
                    </a:lnTo>
                    <a:lnTo>
                      <a:pt x="90" y="126"/>
                    </a:lnTo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" name="Freeform 408"/>
              <p:cNvSpPr>
                <a:spLocks/>
              </p:cNvSpPr>
              <p:nvPr/>
            </p:nvSpPr>
            <p:spPr bwMode="auto">
              <a:xfrm>
                <a:off x="3036888" y="4525963"/>
                <a:ext cx="76200" cy="93662"/>
              </a:xfrm>
              <a:custGeom>
                <a:avLst/>
                <a:gdLst>
                  <a:gd name="T0" fmla="*/ 2147483647 w 60"/>
                  <a:gd name="T1" fmla="*/ 2147483647 h 72"/>
                  <a:gd name="T2" fmla="*/ 2147483647 w 60"/>
                  <a:gd name="T3" fmla="*/ 2147483647 h 72"/>
                  <a:gd name="T4" fmla="*/ 2147483647 w 60"/>
                  <a:gd name="T5" fmla="*/ 2147483647 h 72"/>
                  <a:gd name="T6" fmla="*/ 2147483647 w 60"/>
                  <a:gd name="T7" fmla="*/ 2147483647 h 72"/>
                  <a:gd name="T8" fmla="*/ 2147483647 w 60"/>
                  <a:gd name="T9" fmla="*/ 2147483647 h 72"/>
                  <a:gd name="T10" fmla="*/ 2147483647 w 60"/>
                  <a:gd name="T11" fmla="*/ 0 h 72"/>
                  <a:gd name="T12" fmla="*/ 2147483647 w 60"/>
                  <a:gd name="T13" fmla="*/ 0 h 72"/>
                  <a:gd name="T14" fmla="*/ 0 w 60"/>
                  <a:gd name="T15" fmla="*/ 2147483647 h 72"/>
                  <a:gd name="T16" fmla="*/ 2147483647 w 60"/>
                  <a:gd name="T17" fmla="*/ 2147483647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72">
                    <a:moveTo>
                      <a:pt x="6" y="42"/>
                    </a:moveTo>
                    <a:lnTo>
                      <a:pt x="6" y="66"/>
                    </a:lnTo>
                    <a:lnTo>
                      <a:pt x="12" y="72"/>
                    </a:lnTo>
                    <a:lnTo>
                      <a:pt x="36" y="60"/>
                    </a:lnTo>
                    <a:lnTo>
                      <a:pt x="60" y="24"/>
                    </a:lnTo>
                    <a:lnTo>
                      <a:pt x="18" y="0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6" y="42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" name="Freeform 417"/>
              <p:cNvSpPr>
                <a:spLocks/>
              </p:cNvSpPr>
              <p:nvPr/>
            </p:nvSpPr>
            <p:spPr bwMode="auto">
              <a:xfrm>
                <a:off x="2943225" y="4522788"/>
                <a:ext cx="96838" cy="109537"/>
              </a:xfrm>
              <a:custGeom>
                <a:avLst/>
                <a:gdLst>
                  <a:gd name="T0" fmla="*/ 2147483647 w 72"/>
                  <a:gd name="T1" fmla="*/ 2147483647 h 84"/>
                  <a:gd name="T2" fmla="*/ 2147483647 w 72"/>
                  <a:gd name="T3" fmla="*/ 2147483647 h 84"/>
                  <a:gd name="T4" fmla="*/ 2147483647 w 72"/>
                  <a:gd name="T5" fmla="*/ 2147483647 h 84"/>
                  <a:gd name="T6" fmla="*/ 2147483647 w 72"/>
                  <a:gd name="T7" fmla="*/ 2147483647 h 84"/>
                  <a:gd name="T8" fmla="*/ 2147483647 w 72"/>
                  <a:gd name="T9" fmla="*/ 2147483647 h 84"/>
                  <a:gd name="T10" fmla="*/ 2147483647 w 72"/>
                  <a:gd name="T11" fmla="*/ 0 h 84"/>
                  <a:gd name="T12" fmla="*/ 2147483647 w 72"/>
                  <a:gd name="T13" fmla="*/ 2147483647 h 84"/>
                  <a:gd name="T14" fmla="*/ 0 w 72"/>
                  <a:gd name="T15" fmla="*/ 2147483647 h 84"/>
                  <a:gd name="T16" fmla="*/ 2147483647 w 72"/>
                  <a:gd name="T17" fmla="*/ 2147483647 h 84"/>
                  <a:gd name="T18" fmla="*/ 2147483647 w 72"/>
                  <a:gd name="T19" fmla="*/ 2147483647 h 84"/>
                  <a:gd name="T20" fmla="*/ 2147483647 w 72"/>
                  <a:gd name="T21" fmla="*/ 2147483647 h 84"/>
                  <a:gd name="T22" fmla="*/ 2147483647 w 72"/>
                  <a:gd name="T23" fmla="*/ 2147483647 h 84"/>
                  <a:gd name="T24" fmla="*/ 2147483647 w 72"/>
                  <a:gd name="T25" fmla="*/ 2147483647 h 84"/>
                  <a:gd name="T26" fmla="*/ 2147483647 w 72"/>
                  <a:gd name="T27" fmla="*/ 2147483647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2" h="84">
                    <a:moveTo>
                      <a:pt x="72" y="78"/>
                    </a:moveTo>
                    <a:lnTo>
                      <a:pt x="72" y="54"/>
                    </a:lnTo>
                    <a:lnTo>
                      <a:pt x="66" y="30"/>
                    </a:lnTo>
                    <a:lnTo>
                      <a:pt x="72" y="12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8" y="18"/>
                    </a:lnTo>
                    <a:lnTo>
                      <a:pt x="0" y="36"/>
                    </a:lnTo>
                    <a:lnTo>
                      <a:pt x="12" y="60"/>
                    </a:lnTo>
                    <a:lnTo>
                      <a:pt x="24" y="84"/>
                    </a:lnTo>
                    <a:lnTo>
                      <a:pt x="30" y="84"/>
                    </a:lnTo>
                    <a:lnTo>
                      <a:pt x="42" y="78"/>
                    </a:lnTo>
                    <a:lnTo>
                      <a:pt x="72" y="78"/>
                    </a:lnTo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" name="Freeform 418"/>
              <p:cNvSpPr>
                <a:spLocks/>
              </p:cNvSpPr>
              <p:nvPr/>
            </p:nvSpPr>
            <p:spPr bwMode="auto">
              <a:xfrm>
                <a:off x="2579688" y="4378325"/>
                <a:ext cx="333375" cy="280988"/>
              </a:xfrm>
              <a:custGeom>
                <a:avLst/>
                <a:gdLst>
                  <a:gd name="T0" fmla="*/ 2147483647 w 43"/>
                  <a:gd name="T1" fmla="*/ 2147483647 h 36"/>
                  <a:gd name="T2" fmla="*/ 2147483647 w 43"/>
                  <a:gd name="T3" fmla="*/ 2147483647 h 36"/>
                  <a:gd name="T4" fmla="*/ 2147483647 w 43"/>
                  <a:gd name="T5" fmla="*/ 2147483647 h 36"/>
                  <a:gd name="T6" fmla="*/ 2147483647 w 43"/>
                  <a:gd name="T7" fmla="*/ 2147483647 h 36"/>
                  <a:gd name="T8" fmla="*/ 2147483647 w 43"/>
                  <a:gd name="T9" fmla="*/ 2147483647 h 36"/>
                  <a:gd name="T10" fmla="*/ 2147483647 w 43"/>
                  <a:gd name="T11" fmla="*/ 2147483647 h 36"/>
                  <a:gd name="T12" fmla="*/ 2147483647 w 43"/>
                  <a:gd name="T13" fmla="*/ 2147483647 h 36"/>
                  <a:gd name="T14" fmla="*/ 2147483647 w 43"/>
                  <a:gd name="T15" fmla="*/ 2147483647 h 36"/>
                  <a:gd name="T16" fmla="*/ 2147483647 w 43"/>
                  <a:gd name="T17" fmla="*/ 2147483647 h 36"/>
                  <a:gd name="T18" fmla="*/ 2147483647 w 43"/>
                  <a:gd name="T19" fmla="*/ 2147483647 h 36"/>
                  <a:gd name="T20" fmla="*/ 2147483647 w 43"/>
                  <a:gd name="T21" fmla="*/ 2147483647 h 36"/>
                  <a:gd name="T22" fmla="*/ 2147483647 w 43"/>
                  <a:gd name="T23" fmla="*/ 2147483647 h 36"/>
                  <a:gd name="T24" fmla="*/ 2147483647 w 43"/>
                  <a:gd name="T25" fmla="*/ 2147483647 h 36"/>
                  <a:gd name="T26" fmla="*/ 2147483647 w 43"/>
                  <a:gd name="T27" fmla="*/ 0 h 36"/>
                  <a:gd name="T28" fmla="*/ 2147483647 w 43"/>
                  <a:gd name="T29" fmla="*/ 2147483647 h 36"/>
                  <a:gd name="T30" fmla="*/ 0 w 43"/>
                  <a:gd name="T31" fmla="*/ 2147483647 h 36"/>
                  <a:gd name="T32" fmla="*/ 2147483647 w 43"/>
                  <a:gd name="T33" fmla="*/ 2147483647 h 36"/>
                  <a:gd name="T34" fmla="*/ 2147483647 w 43"/>
                  <a:gd name="T35" fmla="*/ 2147483647 h 36"/>
                  <a:gd name="T36" fmla="*/ 2147483647 w 43"/>
                  <a:gd name="T37" fmla="*/ 2147483647 h 36"/>
                  <a:gd name="T38" fmla="*/ 2147483647 w 43"/>
                  <a:gd name="T39" fmla="*/ 2147483647 h 36"/>
                  <a:gd name="T40" fmla="*/ 2147483647 w 43"/>
                  <a:gd name="T41" fmla="*/ 2147483647 h 36"/>
                  <a:gd name="T42" fmla="*/ 2147483647 w 43"/>
                  <a:gd name="T43" fmla="*/ 2147483647 h 36"/>
                  <a:gd name="T44" fmla="*/ 2147483647 w 43"/>
                  <a:gd name="T45" fmla="*/ 2147483647 h 36"/>
                  <a:gd name="T46" fmla="*/ 2147483647 w 43"/>
                  <a:gd name="T47" fmla="*/ 2147483647 h 36"/>
                  <a:gd name="T48" fmla="*/ 2147483647 w 43"/>
                  <a:gd name="T49" fmla="*/ 2147483647 h 36"/>
                  <a:gd name="T50" fmla="*/ 2147483647 w 43"/>
                  <a:gd name="T51" fmla="*/ 2147483647 h 36"/>
                  <a:gd name="T52" fmla="*/ 2147483647 w 43"/>
                  <a:gd name="T53" fmla="*/ 2147483647 h 36"/>
                  <a:gd name="T54" fmla="*/ 2147483647 w 43"/>
                  <a:gd name="T55" fmla="*/ 2147483647 h 36"/>
                  <a:gd name="T56" fmla="*/ 2147483647 w 43"/>
                  <a:gd name="T57" fmla="*/ 2147483647 h 36"/>
                  <a:gd name="T58" fmla="*/ 2147483647 w 43"/>
                  <a:gd name="T59" fmla="*/ 2147483647 h 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3" h="36">
                    <a:moveTo>
                      <a:pt x="38" y="21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7" y="3"/>
                      <a:pt x="6" y="3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8" y="21"/>
                      <a:pt x="38" y="21"/>
                      <a:pt x="38" y="21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" name="Freeform 421"/>
              <p:cNvSpPr>
                <a:spLocks/>
              </p:cNvSpPr>
              <p:nvPr/>
            </p:nvSpPr>
            <p:spPr bwMode="auto">
              <a:xfrm>
                <a:off x="2390775" y="4627563"/>
                <a:ext cx="134938" cy="149225"/>
              </a:xfrm>
              <a:custGeom>
                <a:avLst/>
                <a:gdLst>
                  <a:gd name="T0" fmla="*/ 2147483647 w 102"/>
                  <a:gd name="T1" fmla="*/ 2147483647 h 114"/>
                  <a:gd name="T2" fmla="*/ 2147483647 w 102"/>
                  <a:gd name="T3" fmla="*/ 2147483647 h 114"/>
                  <a:gd name="T4" fmla="*/ 2147483647 w 102"/>
                  <a:gd name="T5" fmla="*/ 2147483647 h 114"/>
                  <a:gd name="T6" fmla="*/ 2147483647 w 102"/>
                  <a:gd name="T7" fmla="*/ 2147483647 h 114"/>
                  <a:gd name="T8" fmla="*/ 2147483647 w 102"/>
                  <a:gd name="T9" fmla="*/ 2147483647 h 114"/>
                  <a:gd name="T10" fmla="*/ 2147483647 w 102"/>
                  <a:gd name="T11" fmla="*/ 2147483647 h 114"/>
                  <a:gd name="T12" fmla="*/ 2147483647 w 102"/>
                  <a:gd name="T13" fmla="*/ 0 h 114"/>
                  <a:gd name="T14" fmla="*/ 2147483647 w 102"/>
                  <a:gd name="T15" fmla="*/ 2147483647 h 114"/>
                  <a:gd name="T16" fmla="*/ 0 w 102"/>
                  <a:gd name="T17" fmla="*/ 2147483647 h 114"/>
                  <a:gd name="T18" fmla="*/ 2147483647 w 102"/>
                  <a:gd name="T19" fmla="*/ 2147483647 h 114"/>
                  <a:gd name="T20" fmla="*/ 0 w 102"/>
                  <a:gd name="T21" fmla="*/ 2147483647 h 114"/>
                  <a:gd name="T22" fmla="*/ 2147483647 w 102"/>
                  <a:gd name="T23" fmla="*/ 2147483647 h 114"/>
                  <a:gd name="T24" fmla="*/ 2147483647 w 102"/>
                  <a:gd name="T25" fmla="*/ 2147483647 h 1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2" h="114">
                    <a:moveTo>
                      <a:pt x="24" y="114"/>
                    </a:moveTo>
                    <a:lnTo>
                      <a:pt x="48" y="90"/>
                    </a:lnTo>
                    <a:lnTo>
                      <a:pt x="66" y="84"/>
                    </a:lnTo>
                    <a:lnTo>
                      <a:pt x="90" y="60"/>
                    </a:lnTo>
                    <a:lnTo>
                      <a:pt x="102" y="36"/>
                    </a:lnTo>
                    <a:lnTo>
                      <a:pt x="78" y="18"/>
                    </a:lnTo>
                    <a:lnTo>
                      <a:pt x="30" y="0"/>
                    </a:lnTo>
                    <a:lnTo>
                      <a:pt x="24" y="12"/>
                    </a:lnTo>
                    <a:lnTo>
                      <a:pt x="0" y="66"/>
                    </a:lnTo>
                    <a:lnTo>
                      <a:pt x="12" y="90"/>
                    </a:lnTo>
                    <a:lnTo>
                      <a:pt x="0" y="96"/>
                    </a:lnTo>
                    <a:lnTo>
                      <a:pt x="6" y="108"/>
                    </a:lnTo>
                    <a:lnTo>
                      <a:pt x="24" y="1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" name="Freeform 263"/>
              <p:cNvSpPr>
                <a:spLocks/>
              </p:cNvSpPr>
              <p:nvPr/>
            </p:nvSpPr>
            <p:spPr bwMode="auto">
              <a:xfrm>
                <a:off x="4757738" y="2967038"/>
                <a:ext cx="49212" cy="96837"/>
              </a:xfrm>
              <a:custGeom>
                <a:avLst/>
                <a:gdLst>
                  <a:gd name="T0" fmla="*/ 1 w 429209"/>
                  <a:gd name="T1" fmla="*/ 16 h 839755"/>
                  <a:gd name="T2" fmla="*/ 1 w 429209"/>
                  <a:gd name="T3" fmla="*/ 11 h 839755"/>
                  <a:gd name="T4" fmla="*/ 0 w 429209"/>
                  <a:gd name="T5" fmla="*/ 11 h 839755"/>
                  <a:gd name="T6" fmla="*/ 2 w 429209"/>
                  <a:gd name="T7" fmla="*/ 3 h 839755"/>
                  <a:gd name="T8" fmla="*/ 5 w 429209"/>
                  <a:gd name="T9" fmla="*/ 3 h 839755"/>
                  <a:gd name="T10" fmla="*/ 8 w 429209"/>
                  <a:gd name="T11" fmla="*/ 0 h 839755"/>
                  <a:gd name="T12" fmla="*/ 8 w 429209"/>
                  <a:gd name="T13" fmla="*/ 5 h 839755"/>
                  <a:gd name="T14" fmla="*/ 8 w 429209"/>
                  <a:gd name="T15" fmla="*/ 8 h 839755"/>
                  <a:gd name="T16" fmla="*/ 4 w 429209"/>
                  <a:gd name="T17" fmla="*/ 13 h 839755"/>
                  <a:gd name="T18" fmla="*/ 4 w 429209"/>
                  <a:gd name="T19" fmla="*/ 17 h 839755"/>
                  <a:gd name="T20" fmla="*/ 2 w 429209"/>
                  <a:gd name="T21" fmla="*/ 16 h 839755"/>
                  <a:gd name="T22" fmla="*/ 1 w 429209"/>
                  <a:gd name="T23" fmla="*/ 16 h 8397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29209" h="839755">
                    <a:moveTo>
                      <a:pt x="53214" y="797282"/>
                    </a:moveTo>
                    <a:cubicBezTo>
                      <a:pt x="54137" y="718133"/>
                      <a:pt x="55061" y="638985"/>
                      <a:pt x="55984" y="559836"/>
                    </a:cubicBezTo>
                    <a:lnTo>
                      <a:pt x="0" y="522514"/>
                    </a:lnTo>
                    <a:lnTo>
                      <a:pt x="111968" y="130628"/>
                    </a:lnTo>
                    <a:lnTo>
                      <a:pt x="261258" y="130628"/>
                    </a:lnTo>
                    <a:lnTo>
                      <a:pt x="391886" y="0"/>
                    </a:lnTo>
                    <a:lnTo>
                      <a:pt x="410547" y="261257"/>
                    </a:lnTo>
                    <a:lnTo>
                      <a:pt x="429209" y="410547"/>
                    </a:lnTo>
                    <a:lnTo>
                      <a:pt x="223935" y="634481"/>
                    </a:lnTo>
                    <a:lnTo>
                      <a:pt x="223935" y="839755"/>
                    </a:lnTo>
                    <a:lnTo>
                      <a:pt x="111968" y="783771"/>
                    </a:lnTo>
                    <a:lnTo>
                      <a:pt x="53214" y="79728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" name="Freeform 295"/>
              <p:cNvSpPr>
                <a:spLocks/>
              </p:cNvSpPr>
              <p:nvPr/>
            </p:nvSpPr>
            <p:spPr bwMode="auto">
              <a:xfrm>
                <a:off x="6019800" y="3652838"/>
                <a:ext cx="438150" cy="417512"/>
              </a:xfrm>
              <a:custGeom>
                <a:avLst/>
                <a:gdLst>
                  <a:gd name="T0" fmla="*/ 466397904 w 10944"/>
                  <a:gd name="T1" fmla="*/ 611944579 h 10652"/>
                  <a:gd name="T2" fmla="*/ 517357383 w 10944"/>
                  <a:gd name="T3" fmla="*/ 582817865 h 10652"/>
                  <a:gd name="T4" fmla="*/ 462547877 w 10944"/>
                  <a:gd name="T5" fmla="*/ 488039035 h 10652"/>
                  <a:gd name="T6" fmla="*/ 473072204 w 10944"/>
                  <a:gd name="T7" fmla="*/ 451330707 h 10652"/>
                  <a:gd name="T8" fmla="*/ 492840160 w 10944"/>
                  <a:gd name="T9" fmla="*/ 428221700 h 10652"/>
                  <a:gd name="T10" fmla="*/ 543863776 w 10944"/>
                  <a:gd name="T11" fmla="*/ 423588226 h 10652"/>
                  <a:gd name="T12" fmla="*/ 607658881 w 10944"/>
                  <a:gd name="T13" fmla="*/ 305580529 h 10652"/>
                  <a:gd name="T14" fmla="*/ 642894364 w 10944"/>
                  <a:gd name="T15" fmla="*/ 229636695 h 10652"/>
                  <a:gd name="T16" fmla="*/ 664587393 w 10944"/>
                  <a:gd name="T17" fmla="*/ 152068986 h 10652"/>
                  <a:gd name="T18" fmla="*/ 623382877 w 10944"/>
                  <a:gd name="T19" fmla="*/ 124868816 h 10652"/>
                  <a:gd name="T20" fmla="*/ 628260338 w 10944"/>
                  <a:gd name="T21" fmla="*/ 67939730 h 10652"/>
                  <a:gd name="T22" fmla="*/ 699372476 w 10944"/>
                  <a:gd name="T23" fmla="*/ 50969780 h 10652"/>
                  <a:gd name="T24" fmla="*/ 686216285 w 10944"/>
                  <a:gd name="T25" fmla="*/ 28103512 h 10652"/>
                  <a:gd name="T26" fmla="*/ 656821561 w 10944"/>
                  <a:gd name="T27" fmla="*/ 10771002 h 10652"/>
                  <a:gd name="T28" fmla="*/ 619082409 w 10944"/>
                  <a:gd name="T29" fmla="*/ 59930 h 10652"/>
                  <a:gd name="T30" fmla="*/ 538858041 w 10944"/>
                  <a:gd name="T31" fmla="*/ 14261453 h 10652"/>
                  <a:gd name="T32" fmla="*/ 499836628 w 10944"/>
                  <a:gd name="T33" fmla="*/ 15826966 h 10652"/>
                  <a:gd name="T34" fmla="*/ 454782044 w 10944"/>
                  <a:gd name="T35" fmla="*/ 34482211 h 10652"/>
                  <a:gd name="T36" fmla="*/ 444961383 w 10944"/>
                  <a:gd name="T37" fmla="*/ 97668646 h 10652"/>
                  <a:gd name="T38" fmla="*/ 444961383 w 10944"/>
                  <a:gd name="T39" fmla="*/ 124868816 h 10652"/>
                  <a:gd name="T40" fmla="*/ 431162420 w 10944"/>
                  <a:gd name="T41" fmla="*/ 138468137 h 10652"/>
                  <a:gd name="T42" fmla="*/ 415566658 w 10944"/>
                  <a:gd name="T43" fmla="*/ 185586397 h 10652"/>
                  <a:gd name="T44" fmla="*/ 335085862 w 10944"/>
                  <a:gd name="T45" fmla="*/ 220309818 h 10652"/>
                  <a:gd name="T46" fmla="*/ 293945443 w 10944"/>
                  <a:gd name="T47" fmla="*/ 247509987 h 10652"/>
                  <a:gd name="T48" fmla="*/ 252678431 w 10944"/>
                  <a:gd name="T49" fmla="*/ 301609187 h 10652"/>
                  <a:gd name="T50" fmla="*/ 170399193 w 10944"/>
                  <a:gd name="T51" fmla="*/ 315630998 h 10652"/>
                  <a:gd name="T52" fmla="*/ 91072464 w 10944"/>
                  <a:gd name="T53" fmla="*/ 376711138 h 10652"/>
                  <a:gd name="T54" fmla="*/ 10846495 w 10944"/>
                  <a:gd name="T55" fmla="*/ 372979477 h 10652"/>
                  <a:gd name="T56" fmla="*/ 44990446 w 10944"/>
                  <a:gd name="T57" fmla="*/ 421723141 h 10652"/>
                  <a:gd name="T58" fmla="*/ 85423996 w 10944"/>
                  <a:gd name="T59" fmla="*/ 440739456 h 10652"/>
                  <a:gd name="T60" fmla="*/ 86515528 w 10944"/>
                  <a:gd name="T61" fmla="*/ 460296554 h 10652"/>
                  <a:gd name="T62" fmla="*/ 88055899 w 10944"/>
                  <a:gd name="T63" fmla="*/ 479133079 h 10652"/>
                  <a:gd name="T64" fmla="*/ 65014870 w 10944"/>
                  <a:gd name="T65" fmla="*/ 489483159 h 10652"/>
                  <a:gd name="T66" fmla="*/ 20665555 w 10944"/>
                  <a:gd name="T67" fmla="*/ 524205012 h 10652"/>
                  <a:gd name="T68" fmla="*/ 30035855 w 10944"/>
                  <a:gd name="T69" fmla="*/ 552488275 h 10652"/>
                  <a:gd name="T70" fmla="*/ 392783739 w 10944"/>
                  <a:gd name="T71" fmla="*/ 641009795 h 10652"/>
                  <a:gd name="T72" fmla="*/ 409535130 w 10944"/>
                  <a:gd name="T73" fmla="*/ 632103879 h 10652"/>
                  <a:gd name="T74" fmla="*/ 466397904 w 10944"/>
                  <a:gd name="T75" fmla="*/ 611944579 h 106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944" h="10652">
                    <a:moveTo>
                      <a:pt x="7267" y="10169"/>
                    </a:moveTo>
                    <a:cubicBezTo>
                      <a:pt x="7552" y="10018"/>
                      <a:pt x="8071" y="10028"/>
                      <a:pt x="8061" y="9685"/>
                    </a:cubicBezTo>
                    <a:cubicBezTo>
                      <a:pt x="8051" y="9342"/>
                      <a:pt x="7322" y="8474"/>
                      <a:pt x="7207" y="8110"/>
                    </a:cubicBezTo>
                    <a:cubicBezTo>
                      <a:pt x="7092" y="7746"/>
                      <a:pt x="7292" y="7666"/>
                      <a:pt x="7371" y="7500"/>
                    </a:cubicBezTo>
                    <a:cubicBezTo>
                      <a:pt x="7450" y="7334"/>
                      <a:pt x="7495" y="7193"/>
                      <a:pt x="7679" y="7116"/>
                    </a:cubicBezTo>
                    <a:cubicBezTo>
                      <a:pt x="7863" y="7039"/>
                      <a:pt x="8176" y="7379"/>
                      <a:pt x="8474" y="7039"/>
                    </a:cubicBezTo>
                    <a:cubicBezTo>
                      <a:pt x="8772" y="6699"/>
                      <a:pt x="9211" y="5615"/>
                      <a:pt x="9468" y="5078"/>
                    </a:cubicBezTo>
                    <a:cubicBezTo>
                      <a:pt x="9725" y="4541"/>
                      <a:pt x="9869" y="4241"/>
                      <a:pt x="10017" y="3816"/>
                    </a:cubicBezTo>
                    <a:cubicBezTo>
                      <a:pt x="10165" y="3391"/>
                      <a:pt x="10406" y="2817"/>
                      <a:pt x="10355" y="2527"/>
                    </a:cubicBezTo>
                    <a:cubicBezTo>
                      <a:pt x="10304" y="2237"/>
                      <a:pt x="9687" y="2325"/>
                      <a:pt x="9713" y="2075"/>
                    </a:cubicBezTo>
                    <a:cubicBezTo>
                      <a:pt x="9740" y="1811"/>
                      <a:pt x="9649" y="1164"/>
                      <a:pt x="9789" y="1129"/>
                    </a:cubicBezTo>
                    <a:cubicBezTo>
                      <a:pt x="10290" y="1004"/>
                      <a:pt x="10747" y="957"/>
                      <a:pt x="10897" y="847"/>
                    </a:cubicBezTo>
                    <a:cubicBezTo>
                      <a:pt x="11047" y="737"/>
                      <a:pt x="10802" y="578"/>
                      <a:pt x="10692" y="467"/>
                    </a:cubicBezTo>
                    <a:cubicBezTo>
                      <a:pt x="10582" y="356"/>
                      <a:pt x="10409" y="257"/>
                      <a:pt x="10234" y="179"/>
                    </a:cubicBezTo>
                    <a:cubicBezTo>
                      <a:pt x="10060" y="102"/>
                      <a:pt x="9954" y="-9"/>
                      <a:pt x="9646" y="1"/>
                    </a:cubicBezTo>
                    <a:cubicBezTo>
                      <a:pt x="9341" y="11"/>
                      <a:pt x="8705" y="193"/>
                      <a:pt x="8396" y="237"/>
                    </a:cubicBezTo>
                    <a:cubicBezTo>
                      <a:pt x="8087" y="279"/>
                      <a:pt x="8007" y="208"/>
                      <a:pt x="7788" y="263"/>
                    </a:cubicBezTo>
                    <a:cubicBezTo>
                      <a:pt x="7570" y="320"/>
                      <a:pt x="7301" y="573"/>
                      <a:pt x="7086" y="573"/>
                    </a:cubicBezTo>
                    <a:cubicBezTo>
                      <a:pt x="7035" y="922"/>
                      <a:pt x="6959" y="1372"/>
                      <a:pt x="6933" y="1623"/>
                    </a:cubicBezTo>
                    <a:cubicBezTo>
                      <a:pt x="6907" y="1873"/>
                      <a:pt x="6933" y="1924"/>
                      <a:pt x="6933" y="2075"/>
                    </a:cubicBezTo>
                    <a:cubicBezTo>
                      <a:pt x="6861" y="2150"/>
                      <a:pt x="6794" y="2133"/>
                      <a:pt x="6718" y="2301"/>
                    </a:cubicBezTo>
                    <a:cubicBezTo>
                      <a:pt x="6642" y="2469"/>
                      <a:pt x="6556" y="2823"/>
                      <a:pt x="6475" y="3084"/>
                    </a:cubicBezTo>
                    <a:cubicBezTo>
                      <a:pt x="6475" y="3084"/>
                      <a:pt x="5537" y="3490"/>
                      <a:pt x="5221" y="3661"/>
                    </a:cubicBezTo>
                    <a:cubicBezTo>
                      <a:pt x="4905" y="3832"/>
                      <a:pt x="4793" y="3888"/>
                      <a:pt x="4580" y="4113"/>
                    </a:cubicBezTo>
                    <a:cubicBezTo>
                      <a:pt x="4366" y="4338"/>
                      <a:pt x="3937" y="5012"/>
                      <a:pt x="3937" y="5012"/>
                    </a:cubicBezTo>
                    <a:cubicBezTo>
                      <a:pt x="3937" y="5012"/>
                      <a:pt x="3074" y="5037"/>
                      <a:pt x="2655" y="5245"/>
                    </a:cubicBezTo>
                    <a:cubicBezTo>
                      <a:pt x="2236" y="5453"/>
                      <a:pt x="1833" y="6101"/>
                      <a:pt x="1419" y="6260"/>
                    </a:cubicBezTo>
                    <a:cubicBezTo>
                      <a:pt x="1005" y="6419"/>
                      <a:pt x="289" y="6073"/>
                      <a:pt x="169" y="6198"/>
                    </a:cubicBezTo>
                    <a:cubicBezTo>
                      <a:pt x="49" y="6323"/>
                      <a:pt x="507" y="6820"/>
                      <a:pt x="701" y="7008"/>
                    </a:cubicBezTo>
                    <a:cubicBezTo>
                      <a:pt x="895" y="7196"/>
                      <a:pt x="1223" y="7217"/>
                      <a:pt x="1331" y="7324"/>
                    </a:cubicBezTo>
                    <a:cubicBezTo>
                      <a:pt x="1439" y="7431"/>
                      <a:pt x="1341" y="7543"/>
                      <a:pt x="1348" y="7649"/>
                    </a:cubicBezTo>
                    <a:cubicBezTo>
                      <a:pt x="1355" y="7755"/>
                      <a:pt x="1428" y="7881"/>
                      <a:pt x="1372" y="7962"/>
                    </a:cubicBezTo>
                    <a:cubicBezTo>
                      <a:pt x="1316" y="8043"/>
                      <a:pt x="1188" y="8009"/>
                      <a:pt x="1013" y="8134"/>
                    </a:cubicBezTo>
                    <a:cubicBezTo>
                      <a:pt x="838" y="8259"/>
                      <a:pt x="295" y="8195"/>
                      <a:pt x="322" y="8711"/>
                    </a:cubicBezTo>
                    <a:cubicBezTo>
                      <a:pt x="331" y="8882"/>
                      <a:pt x="-498" y="8858"/>
                      <a:pt x="468" y="9181"/>
                    </a:cubicBezTo>
                    <a:cubicBezTo>
                      <a:pt x="1434" y="9504"/>
                      <a:pt x="5678" y="9982"/>
                      <a:pt x="6120" y="10652"/>
                    </a:cubicBezTo>
                    <a:lnTo>
                      <a:pt x="6381" y="10504"/>
                    </a:lnTo>
                    <a:lnTo>
                      <a:pt x="7267" y="1016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" name="Freeform 296"/>
              <p:cNvSpPr>
                <a:spLocks/>
              </p:cNvSpPr>
              <p:nvPr/>
            </p:nvSpPr>
            <p:spPr bwMode="auto">
              <a:xfrm>
                <a:off x="6264275" y="3657600"/>
                <a:ext cx="730250" cy="890588"/>
              </a:xfrm>
              <a:custGeom>
                <a:avLst/>
                <a:gdLst>
                  <a:gd name="T0" fmla="*/ 639173 w 10736"/>
                  <a:gd name="T1" fmla="*/ 413856 h 10000"/>
                  <a:gd name="T2" fmla="*/ 649104 w 10736"/>
                  <a:gd name="T3" fmla="*/ 463284 h 10000"/>
                  <a:gd name="T4" fmla="*/ 730250 w 10736"/>
                  <a:gd name="T5" fmla="*/ 360688 h 10000"/>
                  <a:gd name="T6" fmla="*/ 720523 w 10736"/>
                  <a:gd name="T7" fmla="*/ 301019 h 10000"/>
                  <a:gd name="T8" fmla="*/ 683929 w 10736"/>
                  <a:gd name="T9" fmla="*/ 248474 h 10000"/>
                  <a:gd name="T10" fmla="*/ 617271 w 10736"/>
                  <a:gd name="T11" fmla="*/ 226209 h 10000"/>
                  <a:gd name="T12" fmla="*/ 598089 w 10736"/>
                  <a:gd name="T13" fmla="*/ 287927 h 10000"/>
                  <a:gd name="T14" fmla="*/ 573875 w 10736"/>
                  <a:gd name="T15" fmla="*/ 308054 h 10000"/>
                  <a:gd name="T16" fmla="*/ 561971 w 10736"/>
                  <a:gd name="T17" fmla="*/ 280446 h 10000"/>
                  <a:gd name="T18" fmla="*/ 493408 w 10736"/>
                  <a:gd name="T19" fmla="*/ 280713 h 10000"/>
                  <a:gd name="T20" fmla="*/ 463072 w 10736"/>
                  <a:gd name="T21" fmla="*/ 308856 h 10000"/>
                  <a:gd name="T22" fmla="*/ 417499 w 10736"/>
                  <a:gd name="T23" fmla="*/ 299505 h 10000"/>
                  <a:gd name="T24" fmla="*/ 288400 w 10736"/>
                  <a:gd name="T25" fmla="*/ 243309 h 10000"/>
                  <a:gd name="T26" fmla="*/ 273232 w 10736"/>
                  <a:gd name="T27" fmla="*/ 168410 h 10000"/>
                  <a:gd name="T28" fmla="*/ 273232 w 10736"/>
                  <a:gd name="T29" fmla="*/ 102952 h 10000"/>
                  <a:gd name="T30" fmla="*/ 287924 w 10736"/>
                  <a:gd name="T31" fmla="*/ 53524 h 10000"/>
                  <a:gd name="T32" fmla="*/ 242895 w 10736"/>
                  <a:gd name="T33" fmla="*/ 0 h 10000"/>
                  <a:gd name="T34" fmla="*/ 220109 w 10736"/>
                  <a:gd name="T35" fmla="*/ 9351 h 10000"/>
                  <a:gd name="T36" fmla="*/ 144200 w 10736"/>
                  <a:gd name="T37" fmla="*/ 37405 h 10000"/>
                  <a:gd name="T38" fmla="*/ 166986 w 10736"/>
                  <a:gd name="T39" fmla="*/ 102952 h 10000"/>
                  <a:gd name="T40" fmla="*/ 136650 w 10736"/>
                  <a:gd name="T41" fmla="*/ 187202 h 10000"/>
                  <a:gd name="T42" fmla="*/ 60741 w 10736"/>
                  <a:gd name="T43" fmla="*/ 271362 h 10000"/>
                  <a:gd name="T44" fmla="*/ 53123 w 10736"/>
                  <a:gd name="T45" fmla="*/ 336909 h 10000"/>
                  <a:gd name="T46" fmla="*/ 45573 w 10736"/>
                  <a:gd name="T47" fmla="*/ 393016 h 10000"/>
                  <a:gd name="T48" fmla="*/ 0 w 10736"/>
                  <a:gd name="T49" fmla="*/ 411719 h 10000"/>
                  <a:gd name="T50" fmla="*/ 53123 w 10736"/>
                  <a:gd name="T51" fmla="*/ 495968 h 10000"/>
                  <a:gd name="T52" fmla="*/ 113795 w 10736"/>
                  <a:gd name="T53" fmla="*/ 636325 h 10000"/>
                  <a:gd name="T54" fmla="*/ 174536 w 10736"/>
                  <a:gd name="T55" fmla="*/ 796987 h 10000"/>
                  <a:gd name="T56" fmla="*/ 220109 w 10736"/>
                  <a:gd name="T57" fmla="*/ 890588 h 10000"/>
                  <a:gd name="T58" fmla="*/ 273232 w 10736"/>
                  <a:gd name="T59" fmla="*/ 815690 h 10000"/>
                  <a:gd name="T60" fmla="*/ 288400 w 10736"/>
                  <a:gd name="T61" fmla="*/ 712827 h 10000"/>
                  <a:gd name="T62" fmla="*/ 349141 w 10736"/>
                  <a:gd name="T63" fmla="*/ 598920 h 10000"/>
                  <a:gd name="T64" fmla="*/ 451577 w 10736"/>
                  <a:gd name="T65" fmla="*/ 523220 h 10000"/>
                  <a:gd name="T66" fmla="*/ 548368 w 10736"/>
                  <a:gd name="T67" fmla="*/ 472546 h 10000"/>
                  <a:gd name="T68" fmla="*/ 541022 w 10736"/>
                  <a:gd name="T69" fmla="*/ 391235 h 10000"/>
                  <a:gd name="T70" fmla="*/ 572106 w 10736"/>
                  <a:gd name="T71" fmla="*/ 376541 h 100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736" h="10000">
                    <a:moveTo>
                      <a:pt x="8784" y="4472"/>
                    </a:moveTo>
                    <a:cubicBezTo>
                      <a:pt x="8948" y="4542"/>
                      <a:pt x="9262" y="4499"/>
                      <a:pt x="9397" y="4647"/>
                    </a:cubicBezTo>
                    <a:cubicBezTo>
                      <a:pt x="9282" y="4891"/>
                      <a:pt x="9246" y="4846"/>
                      <a:pt x="9150" y="5059"/>
                    </a:cubicBezTo>
                    <a:cubicBezTo>
                      <a:pt x="9278" y="5100"/>
                      <a:pt x="9553" y="5244"/>
                      <a:pt x="9543" y="5202"/>
                    </a:cubicBezTo>
                    <a:cubicBezTo>
                      <a:pt x="9555" y="5140"/>
                      <a:pt x="9941" y="4675"/>
                      <a:pt x="9949" y="4570"/>
                    </a:cubicBezTo>
                    <a:cubicBezTo>
                      <a:pt x="10062" y="4506"/>
                      <a:pt x="10576" y="4087"/>
                      <a:pt x="10736" y="4050"/>
                    </a:cubicBezTo>
                    <a:lnTo>
                      <a:pt x="10429" y="3991"/>
                    </a:lnTo>
                    <a:cubicBezTo>
                      <a:pt x="10556" y="3858"/>
                      <a:pt x="10557" y="3689"/>
                      <a:pt x="10593" y="3380"/>
                    </a:cubicBezTo>
                    <a:cubicBezTo>
                      <a:pt x="10678" y="3109"/>
                      <a:pt x="10563" y="3146"/>
                      <a:pt x="10508" y="3001"/>
                    </a:cubicBezTo>
                    <a:cubicBezTo>
                      <a:pt x="10453" y="2856"/>
                      <a:pt x="10430" y="2809"/>
                      <a:pt x="10055" y="2790"/>
                    </a:cubicBezTo>
                    <a:cubicBezTo>
                      <a:pt x="9757" y="2713"/>
                      <a:pt x="9789" y="2667"/>
                      <a:pt x="9600" y="2544"/>
                    </a:cubicBezTo>
                    <a:lnTo>
                      <a:pt x="9075" y="2540"/>
                    </a:lnTo>
                    <a:cubicBezTo>
                      <a:pt x="8904" y="2631"/>
                      <a:pt x="8281" y="3056"/>
                      <a:pt x="8247" y="3163"/>
                    </a:cubicBezTo>
                    <a:cubicBezTo>
                      <a:pt x="8213" y="3270"/>
                      <a:pt x="8677" y="3148"/>
                      <a:pt x="8793" y="3233"/>
                    </a:cubicBezTo>
                    <a:cubicBezTo>
                      <a:pt x="8909" y="3318"/>
                      <a:pt x="8879" y="3366"/>
                      <a:pt x="8859" y="3438"/>
                    </a:cubicBezTo>
                    <a:lnTo>
                      <a:pt x="8437" y="3459"/>
                    </a:lnTo>
                    <a:cubicBezTo>
                      <a:pt x="8303" y="3436"/>
                      <a:pt x="8184" y="3409"/>
                      <a:pt x="8149" y="3340"/>
                    </a:cubicBezTo>
                    <a:lnTo>
                      <a:pt x="8262" y="3149"/>
                    </a:lnTo>
                    <a:lnTo>
                      <a:pt x="7715" y="3110"/>
                    </a:lnTo>
                    <a:lnTo>
                      <a:pt x="7254" y="3152"/>
                    </a:lnTo>
                    <a:lnTo>
                      <a:pt x="7031" y="3152"/>
                    </a:lnTo>
                    <a:lnTo>
                      <a:pt x="6808" y="3468"/>
                    </a:lnTo>
                    <a:lnTo>
                      <a:pt x="6584" y="3468"/>
                    </a:lnTo>
                    <a:lnTo>
                      <a:pt x="6138" y="3363"/>
                    </a:lnTo>
                    <a:lnTo>
                      <a:pt x="5357" y="3257"/>
                    </a:lnTo>
                    <a:lnTo>
                      <a:pt x="4240" y="2732"/>
                    </a:lnTo>
                    <a:lnTo>
                      <a:pt x="4575" y="2102"/>
                    </a:lnTo>
                    <a:lnTo>
                      <a:pt x="4017" y="1891"/>
                    </a:lnTo>
                    <a:lnTo>
                      <a:pt x="3794" y="1471"/>
                    </a:lnTo>
                    <a:lnTo>
                      <a:pt x="4017" y="1156"/>
                    </a:lnTo>
                    <a:cubicBezTo>
                      <a:pt x="3980" y="1051"/>
                      <a:pt x="4011" y="999"/>
                      <a:pt x="3974" y="894"/>
                    </a:cubicBezTo>
                    <a:lnTo>
                      <a:pt x="4233" y="601"/>
                    </a:lnTo>
                    <a:cubicBezTo>
                      <a:pt x="4235" y="401"/>
                      <a:pt x="4238" y="200"/>
                      <a:pt x="4240" y="0"/>
                    </a:cubicBezTo>
                    <a:lnTo>
                      <a:pt x="3571" y="0"/>
                    </a:lnTo>
                    <a:lnTo>
                      <a:pt x="3125" y="0"/>
                    </a:lnTo>
                    <a:lnTo>
                      <a:pt x="3236" y="105"/>
                    </a:lnTo>
                    <a:lnTo>
                      <a:pt x="3348" y="210"/>
                    </a:lnTo>
                    <a:lnTo>
                      <a:pt x="2120" y="420"/>
                    </a:lnTo>
                    <a:lnTo>
                      <a:pt x="2120" y="946"/>
                    </a:lnTo>
                    <a:lnTo>
                      <a:pt x="2455" y="1156"/>
                    </a:lnTo>
                    <a:cubicBezTo>
                      <a:pt x="2381" y="1331"/>
                      <a:pt x="2306" y="1506"/>
                      <a:pt x="2232" y="1681"/>
                    </a:cubicBezTo>
                    <a:lnTo>
                      <a:pt x="2009" y="2102"/>
                    </a:lnTo>
                    <a:lnTo>
                      <a:pt x="1339" y="3047"/>
                    </a:lnTo>
                    <a:lnTo>
                      <a:pt x="893" y="3047"/>
                    </a:lnTo>
                    <a:lnTo>
                      <a:pt x="557" y="3363"/>
                    </a:lnTo>
                    <a:lnTo>
                      <a:pt x="781" y="3783"/>
                    </a:lnTo>
                    <a:lnTo>
                      <a:pt x="1116" y="4203"/>
                    </a:lnTo>
                    <a:lnTo>
                      <a:pt x="670" y="4413"/>
                    </a:lnTo>
                    <a:lnTo>
                      <a:pt x="223" y="4518"/>
                    </a:lnTo>
                    <a:lnTo>
                      <a:pt x="0" y="4623"/>
                    </a:lnTo>
                    <a:lnTo>
                      <a:pt x="446" y="5149"/>
                    </a:lnTo>
                    <a:lnTo>
                      <a:pt x="781" y="5569"/>
                    </a:lnTo>
                    <a:lnTo>
                      <a:pt x="1450" y="5149"/>
                    </a:lnTo>
                    <a:cubicBezTo>
                      <a:pt x="1524" y="5814"/>
                      <a:pt x="1599" y="6480"/>
                      <a:pt x="1673" y="7145"/>
                    </a:cubicBezTo>
                    <a:lnTo>
                      <a:pt x="2009" y="8004"/>
                    </a:lnTo>
                    <a:lnTo>
                      <a:pt x="2566" y="8949"/>
                    </a:lnTo>
                    <a:lnTo>
                      <a:pt x="2901" y="9475"/>
                    </a:lnTo>
                    <a:lnTo>
                      <a:pt x="3236" y="10000"/>
                    </a:lnTo>
                    <a:lnTo>
                      <a:pt x="3571" y="9685"/>
                    </a:lnTo>
                    <a:lnTo>
                      <a:pt x="4017" y="9159"/>
                    </a:lnTo>
                    <a:lnTo>
                      <a:pt x="4128" y="8739"/>
                    </a:lnTo>
                    <a:cubicBezTo>
                      <a:pt x="4165" y="8494"/>
                      <a:pt x="4203" y="8249"/>
                      <a:pt x="4240" y="8004"/>
                    </a:cubicBezTo>
                    <a:cubicBezTo>
                      <a:pt x="4277" y="7788"/>
                      <a:pt x="4315" y="7572"/>
                      <a:pt x="4352" y="7356"/>
                    </a:cubicBezTo>
                    <a:lnTo>
                      <a:pt x="5133" y="6725"/>
                    </a:lnTo>
                    <a:lnTo>
                      <a:pt x="5915" y="6200"/>
                    </a:lnTo>
                    <a:lnTo>
                      <a:pt x="6639" y="5875"/>
                    </a:lnTo>
                    <a:cubicBezTo>
                      <a:pt x="6658" y="5668"/>
                      <a:pt x="7156" y="5557"/>
                      <a:pt x="7176" y="5350"/>
                    </a:cubicBezTo>
                    <a:cubicBezTo>
                      <a:pt x="7217" y="5258"/>
                      <a:pt x="8021" y="5398"/>
                      <a:pt x="8062" y="5306"/>
                    </a:cubicBezTo>
                    <a:cubicBezTo>
                      <a:pt x="7988" y="5026"/>
                      <a:pt x="7935" y="4864"/>
                      <a:pt x="7861" y="4584"/>
                    </a:cubicBezTo>
                    <a:cubicBezTo>
                      <a:pt x="7833" y="4487"/>
                      <a:pt x="7982" y="4490"/>
                      <a:pt x="7954" y="4393"/>
                    </a:cubicBezTo>
                    <a:cubicBezTo>
                      <a:pt x="7982" y="4385"/>
                      <a:pt x="8059" y="4243"/>
                      <a:pt x="8087" y="4235"/>
                    </a:cubicBezTo>
                    <a:cubicBezTo>
                      <a:pt x="8120" y="4206"/>
                      <a:pt x="8344" y="4234"/>
                      <a:pt x="8411" y="4228"/>
                    </a:cubicBezTo>
                    <a:cubicBezTo>
                      <a:pt x="8478" y="4222"/>
                      <a:pt x="8620" y="4402"/>
                      <a:pt x="8784" y="44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" name="Freeform 297"/>
              <p:cNvSpPr>
                <a:spLocks/>
              </p:cNvSpPr>
              <p:nvPr/>
            </p:nvSpPr>
            <p:spPr bwMode="auto">
              <a:xfrm>
                <a:off x="6002338" y="3625850"/>
                <a:ext cx="354012" cy="274638"/>
              </a:xfrm>
              <a:custGeom>
                <a:avLst/>
                <a:gdLst>
                  <a:gd name="T0" fmla="*/ 383016421 w 10348"/>
                  <a:gd name="T1" fmla="*/ 5109433 h 11017"/>
                  <a:gd name="T2" fmla="*/ 344410605 w 10348"/>
                  <a:gd name="T3" fmla="*/ 18263315 h 11017"/>
                  <a:gd name="T4" fmla="*/ 318326544 w 10348"/>
                  <a:gd name="T5" fmla="*/ 18263315 h 11017"/>
                  <a:gd name="T6" fmla="*/ 309604944 w 10348"/>
                  <a:gd name="T7" fmla="*/ 4565667 h 11017"/>
                  <a:gd name="T8" fmla="*/ 300924329 w 10348"/>
                  <a:gd name="T9" fmla="*/ 0 h 11017"/>
                  <a:gd name="T10" fmla="*/ 274840302 w 10348"/>
                  <a:gd name="T11" fmla="*/ 13697623 h 11017"/>
                  <a:gd name="T12" fmla="*/ 257438053 w 10348"/>
                  <a:gd name="T13" fmla="*/ 22844512 h 11017"/>
                  <a:gd name="T14" fmla="*/ 224192536 w 10348"/>
                  <a:gd name="T15" fmla="*/ 18014727 h 11017"/>
                  <a:gd name="T16" fmla="*/ 205269999 w 10348"/>
                  <a:gd name="T17" fmla="*/ 18263315 h 11017"/>
                  <a:gd name="T18" fmla="*/ 179146185 w 10348"/>
                  <a:gd name="T19" fmla="*/ 18263315 h 11017"/>
                  <a:gd name="T20" fmla="*/ 144381509 w 10348"/>
                  <a:gd name="T21" fmla="*/ 13697623 h 11017"/>
                  <a:gd name="T22" fmla="*/ 135659909 w 10348"/>
                  <a:gd name="T23" fmla="*/ 36542135 h 11017"/>
                  <a:gd name="T24" fmla="*/ 92213455 w 10348"/>
                  <a:gd name="T25" fmla="*/ 45674117 h 11017"/>
                  <a:gd name="T26" fmla="*/ 74811206 w 10348"/>
                  <a:gd name="T27" fmla="*/ 54805450 h 11017"/>
                  <a:gd name="T28" fmla="*/ 48727179 w 10348"/>
                  <a:gd name="T29" fmla="*/ 50239783 h 11017"/>
                  <a:gd name="T30" fmla="*/ 22963843 w 10348"/>
                  <a:gd name="T31" fmla="*/ 44198819 h 11017"/>
                  <a:gd name="T32" fmla="*/ 14242243 w 10348"/>
                  <a:gd name="T33" fmla="*/ 73084295 h 11017"/>
                  <a:gd name="T34" fmla="*/ 13921553 w 10348"/>
                  <a:gd name="T35" fmla="*/ 91348208 h 11017"/>
                  <a:gd name="T36" fmla="*/ 0 w 10348"/>
                  <a:gd name="T37" fmla="*/ 120109391 h 11017"/>
                  <a:gd name="T38" fmla="*/ 32004936 w 10348"/>
                  <a:gd name="T39" fmla="*/ 130716645 h 11017"/>
                  <a:gd name="T40" fmla="*/ 31324965 w 10348"/>
                  <a:gd name="T41" fmla="*/ 150734881 h 11017"/>
                  <a:gd name="T42" fmla="*/ 18882750 w 10348"/>
                  <a:gd name="T43" fmla="*/ 164945185 h 11017"/>
                  <a:gd name="T44" fmla="*/ 54608301 w 10348"/>
                  <a:gd name="T45" fmla="*/ 168998170 h 11017"/>
                  <a:gd name="T46" fmla="*/ 72331206 w 10348"/>
                  <a:gd name="T47" fmla="*/ 169169081 h 11017"/>
                  <a:gd name="T48" fmla="*/ 120977614 w 10348"/>
                  <a:gd name="T49" fmla="*/ 170520059 h 11017"/>
                  <a:gd name="T50" fmla="*/ 191308660 w 10348"/>
                  <a:gd name="T51" fmla="*/ 159354156 h 11017"/>
                  <a:gd name="T52" fmla="*/ 202070207 w 10348"/>
                  <a:gd name="T53" fmla="*/ 138543591 h 11017"/>
                  <a:gd name="T54" fmla="*/ 235875171 w 10348"/>
                  <a:gd name="T55" fmla="*/ 133480774 h 11017"/>
                  <a:gd name="T56" fmla="*/ 289922862 w 10348"/>
                  <a:gd name="T57" fmla="*/ 120792982 h 11017"/>
                  <a:gd name="T58" fmla="*/ 291923023 w 10348"/>
                  <a:gd name="T59" fmla="*/ 105045233 h 11017"/>
                  <a:gd name="T60" fmla="*/ 303524887 w 10348"/>
                  <a:gd name="T61" fmla="*/ 100992248 h 11017"/>
                  <a:gd name="T62" fmla="*/ 318806417 w 10348"/>
                  <a:gd name="T63" fmla="*/ 94391986 h 11017"/>
                  <a:gd name="T64" fmla="*/ 344810870 w 10348"/>
                  <a:gd name="T65" fmla="*/ 76640754 h 11017"/>
                  <a:gd name="T66" fmla="*/ 349770869 w 10348"/>
                  <a:gd name="T67" fmla="*/ 65971976 h 11017"/>
                  <a:gd name="T68" fmla="*/ 366974149 w 10348"/>
                  <a:gd name="T69" fmla="*/ 49742633 h 11017"/>
                  <a:gd name="T70" fmla="*/ 353092383 w 10348"/>
                  <a:gd name="T71" fmla="*/ 31976469 h 11017"/>
                  <a:gd name="T72" fmla="*/ 413980873 w 10348"/>
                  <a:gd name="T73" fmla="*/ 27410802 h 11017"/>
                  <a:gd name="T74" fmla="*/ 396578659 w 10348"/>
                  <a:gd name="T75" fmla="*/ 13697623 h 11017"/>
                  <a:gd name="T76" fmla="*/ 383016421 w 10348"/>
                  <a:gd name="T77" fmla="*/ 5109433 h 1101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348" h="11017">
                    <a:moveTo>
                      <a:pt x="9574" y="329"/>
                    </a:moveTo>
                    <a:cubicBezTo>
                      <a:pt x="9252" y="611"/>
                      <a:pt x="8879" y="1035"/>
                      <a:pt x="8609" y="1176"/>
                    </a:cubicBezTo>
                    <a:cubicBezTo>
                      <a:pt x="8340" y="1317"/>
                      <a:pt x="8174" y="1176"/>
                      <a:pt x="7957" y="1176"/>
                    </a:cubicBezTo>
                    <a:cubicBezTo>
                      <a:pt x="7884" y="882"/>
                      <a:pt x="7812" y="588"/>
                      <a:pt x="7739" y="294"/>
                    </a:cubicBezTo>
                    <a:lnTo>
                      <a:pt x="7522" y="0"/>
                    </a:lnTo>
                    <a:lnTo>
                      <a:pt x="6870" y="882"/>
                    </a:lnTo>
                    <a:cubicBezTo>
                      <a:pt x="6725" y="1078"/>
                      <a:pt x="6646" y="1425"/>
                      <a:pt x="6435" y="1471"/>
                    </a:cubicBezTo>
                    <a:cubicBezTo>
                      <a:pt x="6224" y="1517"/>
                      <a:pt x="5881" y="1264"/>
                      <a:pt x="5604" y="1160"/>
                    </a:cubicBezTo>
                    <a:cubicBezTo>
                      <a:pt x="5446" y="1165"/>
                      <a:pt x="5319" y="1173"/>
                      <a:pt x="5131" y="1176"/>
                    </a:cubicBezTo>
                    <a:cubicBezTo>
                      <a:pt x="4943" y="1179"/>
                      <a:pt x="4696" y="1176"/>
                      <a:pt x="4478" y="1176"/>
                    </a:cubicBezTo>
                    <a:lnTo>
                      <a:pt x="3609" y="882"/>
                    </a:lnTo>
                    <a:cubicBezTo>
                      <a:pt x="3536" y="1372"/>
                      <a:pt x="3464" y="1863"/>
                      <a:pt x="3391" y="2353"/>
                    </a:cubicBezTo>
                    <a:lnTo>
                      <a:pt x="2305" y="2941"/>
                    </a:lnTo>
                    <a:lnTo>
                      <a:pt x="1870" y="3529"/>
                    </a:lnTo>
                    <a:lnTo>
                      <a:pt x="1218" y="3235"/>
                    </a:lnTo>
                    <a:lnTo>
                      <a:pt x="574" y="2846"/>
                    </a:lnTo>
                    <a:cubicBezTo>
                      <a:pt x="501" y="3434"/>
                      <a:pt x="429" y="4118"/>
                      <a:pt x="356" y="4706"/>
                    </a:cubicBezTo>
                    <a:cubicBezTo>
                      <a:pt x="284" y="5098"/>
                      <a:pt x="420" y="5490"/>
                      <a:pt x="348" y="5882"/>
                    </a:cubicBezTo>
                    <a:cubicBezTo>
                      <a:pt x="278" y="6404"/>
                      <a:pt x="70" y="7212"/>
                      <a:pt x="0" y="7734"/>
                    </a:cubicBezTo>
                    <a:cubicBezTo>
                      <a:pt x="290" y="7930"/>
                      <a:pt x="510" y="8221"/>
                      <a:pt x="800" y="8417"/>
                    </a:cubicBezTo>
                    <a:cubicBezTo>
                      <a:pt x="365" y="10182"/>
                      <a:pt x="838" y="9339"/>
                      <a:pt x="783" y="9706"/>
                    </a:cubicBezTo>
                    <a:cubicBezTo>
                      <a:pt x="728" y="10073"/>
                      <a:pt x="375" y="10425"/>
                      <a:pt x="472" y="10621"/>
                    </a:cubicBezTo>
                    <a:cubicBezTo>
                      <a:pt x="569" y="10817"/>
                      <a:pt x="1142" y="10837"/>
                      <a:pt x="1365" y="10882"/>
                    </a:cubicBezTo>
                    <a:cubicBezTo>
                      <a:pt x="1588" y="10927"/>
                      <a:pt x="1663" y="10844"/>
                      <a:pt x="1808" y="10893"/>
                    </a:cubicBezTo>
                    <a:cubicBezTo>
                      <a:pt x="1953" y="10942"/>
                      <a:pt x="2528" y="11085"/>
                      <a:pt x="3024" y="10980"/>
                    </a:cubicBezTo>
                    <a:cubicBezTo>
                      <a:pt x="3520" y="10875"/>
                      <a:pt x="4444" y="10604"/>
                      <a:pt x="4782" y="10261"/>
                    </a:cubicBezTo>
                    <a:cubicBezTo>
                      <a:pt x="5120" y="9918"/>
                      <a:pt x="4865" y="9199"/>
                      <a:pt x="5051" y="8921"/>
                    </a:cubicBezTo>
                    <a:cubicBezTo>
                      <a:pt x="5237" y="8643"/>
                      <a:pt x="5530" y="8785"/>
                      <a:pt x="5896" y="8595"/>
                    </a:cubicBezTo>
                    <a:cubicBezTo>
                      <a:pt x="6262" y="8405"/>
                      <a:pt x="7014" y="8083"/>
                      <a:pt x="7247" y="7778"/>
                    </a:cubicBezTo>
                    <a:cubicBezTo>
                      <a:pt x="7481" y="7473"/>
                      <a:pt x="7240" y="6977"/>
                      <a:pt x="7297" y="6764"/>
                    </a:cubicBezTo>
                    <a:cubicBezTo>
                      <a:pt x="7354" y="6552"/>
                      <a:pt x="7475" y="6617"/>
                      <a:pt x="7587" y="6503"/>
                    </a:cubicBezTo>
                    <a:cubicBezTo>
                      <a:pt x="7699" y="6389"/>
                      <a:pt x="7797" y="6339"/>
                      <a:pt x="7969" y="6078"/>
                    </a:cubicBezTo>
                    <a:cubicBezTo>
                      <a:pt x="8141" y="5817"/>
                      <a:pt x="8490" y="5240"/>
                      <a:pt x="8619" y="4935"/>
                    </a:cubicBezTo>
                    <a:cubicBezTo>
                      <a:pt x="8748" y="4630"/>
                      <a:pt x="8651" y="4537"/>
                      <a:pt x="8743" y="4248"/>
                    </a:cubicBezTo>
                    <a:cubicBezTo>
                      <a:pt x="8835" y="3959"/>
                      <a:pt x="9159" y="3568"/>
                      <a:pt x="9173" y="3203"/>
                    </a:cubicBezTo>
                    <a:cubicBezTo>
                      <a:pt x="9187" y="2838"/>
                      <a:pt x="8630" y="2299"/>
                      <a:pt x="8826" y="2059"/>
                    </a:cubicBezTo>
                    <a:cubicBezTo>
                      <a:pt x="9022" y="1819"/>
                      <a:pt x="9841" y="1863"/>
                      <a:pt x="10348" y="1765"/>
                    </a:cubicBezTo>
                    <a:lnTo>
                      <a:pt x="9913" y="882"/>
                    </a:lnTo>
                    <a:lnTo>
                      <a:pt x="9574" y="32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" name="Freeform 298"/>
              <p:cNvSpPr>
                <a:spLocks/>
              </p:cNvSpPr>
              <p:nvPr/>
            </p:nvSpPr>
            <p:spPr bwMode="auto">
              <a:xfrm>
                <a:off x="6797675" y="4035425"/>
                <a:ext cx="112713" cy="138113"/>
              </a:xfrm>
              <a:custGeom>
                <a:avLst/>
                <a:gdLst>
                  <a:gd name="T0" fmla="*/ 2147483647 w 90"/>
                  <a:gd name="T1" fmla="*/ 2147483647 h 78"/>
                  <a:gd name="T2" fmla="*/ 2147483647 w 90"/>
                  <a:gd name="T3" fmla="*/ 2147483647 h 78"/>
                  <a:gd name="T4" fmla="*/ 2147483647 w 90"/>
                  <a:gd name="T5" fmla="*/ 2147483647 h 78"/>
                  <a:gd name="T6" fmla="*/ 2147483647 w 90"/>
                  <a:gd name="T7" fmla="*/ 2147483647 h 78"/>
                  <a:gd name="T8" fmla="*/ 2147483647 w 90"/>
                  <a:gd name="T9" fmla="*/ 0 h 78"/>
                  <a:gd name="T10" fmla="*/ 2147483647 w 90"/>
                  <a:gd name="T11" fmla="*/ 0 h 78"/>
                  <a:gd name="T12" fmla="*/ 2147483647 w 90"/>
                  <a:gd name="T13" fmla="*/ 2147483647 h 78"/>
                  <a:gd name="T14" fmla="*/ 0 w 90"/>
                  <a:gd name="T15" fmla="*/ 2147483647 h 78"/>
                  <a:gd name="T16" fmla="*/ 2147483647 w 90"/>
                  <a:gd name="T17" fmla="*/ 2147483647 h 78"/>
                  <a:gd name="T18" fmla="*/ 2147483647 w 90"/>
                  <a:gd name="T19" fmla="*/ 2147483647 h 78"/>
                  <a:gd name="T20" fmla="*/ 2147483647 w 90"/>
                  <a:gd name="T21" fmla="*/ 2147483647 h 78"/>
                  <a:gd name="T22" fmla="*/ 2147483647 w 90"/>
                  <a:gd name="T23" fmla="*/ 2147483647 h 78"/>
                  <a:gd name="T24" fmla="*/ 2147483647 w 90"/>
                  <a:gd name="T25" fmla="*/ 2147483647 h 78"/>
                  <a:gd name="T26" fmla="*/ 2147483647 w 90"/>
                  <a:gd name="T27" fmla="*/ 2147483647 h 78"/>
                  <a:gd name="T28" fmla="*/ 2147483647 w 90"/>
                  <a:gd name="T29" fmla="*/ 2147483647 h 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78">
                    <a:moveTo>
                      <a:pt x="72" y="42"/>
                    </a:moveTo>
                    <a:lnTo>
                      <a:pt x="78" y="30"/>
                    </a:lnTo>
                    <a:lnTo>
                      <a:pt x="84" y="18"/>
                    </a:lnTo>
                    <a:lnTo>
                      <a:pt x="48" y="12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6" y="12"/>
                    </a:lnTo>
                    <a:lnTo>
                      <a:pt x="0" y="18"/>
                    </a:lnTo>
                    <a:lnTo>
                      <a:pt x="6" y="30"/>
                    </a:lnTo>
                    <a:lnTo>
                      <a:pt x="18" y="78"/>
                    </a:lnTo>
                    <a:lnTo>
                      <a:pt x="54" y="72"/>
                    </a:lnTo>
                    <a:lnTo>
                      <a:pt x="78" y="66"/>
                    </a:lnTo>
                    <a:lnTo>
                      <a:pt x="84" y="72"/>
                    </a:lnTo>
                    <a:lnTo>
                      <a:pt x="90" y="48"/>
                    </a:lnTo>
                    <a:lnTo>
                      <a:pt x="72" y="4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" name="Freeform 331"/>
              <p:cNvSpPr>
                <a:spLocks/>
              </p:cNvSpPr>
              <p:nvPr/>
            </p:nvSpPr>
            <p:spPr bwMode="auto">
              <a:xfrm>
                <a:off x="6554788" y="3852863"/>
                <a:ext cx="214312" cy="120650"/>
              </a:xfrm>
              <a:custGeom>
                <a:avLst/>
                <a:gdLst>
                  <a:gd name="T0" fmla="*/ 2147483647 w 10000"/>
                  <a:gd name="T1" fmla="*/ 243402179 h 11631"/>
                  <a:gd name="T2" fmla="*/ 2147483647 w 10000"/>
                  <a:gd name="T3" fmla="*/ 201909865 h 11631"/>
                  <a:gd name="T4" fmla="*/ 1716206681 w 10000"/>
                  <a:gd name="T5" fmla="*/ 52554460 h 11631"/>
                  <a:gd name="T6" fmla="*/ 729640913 w 10000"/>
                  <a:gd name="T7" fmla="*/ 0 h 11631"/>
                  <a:gd name="T8" fmla="*/ 0 w 10000"/>
                  <a:gd name="T9" fmla="*/ 216853640 h 11631"/>
                  <a:gd name="T10" fmla="*/ 2147483647 w 10000"/>
                  <a:gd name="T11" fmla="*/ 419168950 h 11631"/>
                  <a:gd name="T12" fmla="*/ 2147483647 w 10000"/>
                  <a:gd name="T13" fmla="*/ 463190339 h 11631"/>
                  <a:gd name="T14" fmla="*/ 2147483647 w 10000"/>
                  <a:gd name="T15" fmla="*/ 525135769 h 11631"/>
                  <a:gd name="T16" fmla="*/ 2147483647 w 10000"/>
                  <a:gd name="T17" fmla="*/ 393253317 h 11631"/>
                  <a:gd name="T18" fmla="*/ 2147483647 w 10000"/>
                  <a:gd name="T19" fmla="*/ 366976575 h 11631"/>
                  <a:gd name="T20" fmla="*/ 2147483647 w 10000"/>
                  <a:gd name="T21" fmla="*/ 305167054 h 11631"/>
                  <a:gd name="T22" fmla="*/ 2147483647 w 10000"/>
                  <a:gd name="T23" fmla="*/ 298981436 h 11631"/>
                  <a:gd name="T24" fmla="*/ 2147483647 w 10000"/>
                  <a:gd name="T25" fmla="*/ 243402179 h 116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000" h="11631">
                    <a:moveTo>
                      <a:pt x="7686" y="5391"/>
                    </a:moveTo>
                    <a:lnTo>
                      <a:pt x="5498" y="4472"/>
                    </a:lnTo>
                    <a:lnTo>
                      <a:pt x="2084" y="1164"/>
                    </a:lnTo>
                    <a:lnTo>
                      <a:pt x="886" y="0"/>
                    </a:lnTo>
                    <a:lnTo>
                      <a:pt x="0" y="4803"/>
                    </a:lnTo>
                    <a:lnTo>
                      <a:pt x="3459" y="9284"/>
                    </a:lnTo>
                    <a:lnTo>
                      <a:pt x="5903" y="10259"/>
                    </a:lnTo>
                    <a:lnTo>
                      <a:pt x="8016" y="11631"/>
                    </a:lnTo>
                    <a:lnTo>
                      <a:pt x="8676" y="8710"/>
                    </a:lnTo>
                    <a:lnTo>
                      <a:pt x="10000" y="8128"/>
                    </a:lnTo>
                    <a:lnTo>
                      <a:pt x="8915" y="6759"/>
                    </a:lnTo>
                    <a:lnTo>
                      <a:pt x="8310" y="6622"/>
                    </a:lnTo>
                    <a:cubicBezTo>
                      <a:pt x="8207" y="6039"/>
                      <a:pt x="7790" y="5973"/>
                      <a:pt x="7686" y="539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7" name="Freeform 447"/>
              <p:cNvSpPr>
                <a:spLocks/>
              </p:cNvSpPr>
              <p:nvPr/>
            </p:nvSpPr>
            <p:spPr bwMode="auto">
              <a:xfrm>
                <a:off x="6902450" y="3989388"/>
                <a:ext cx="269875" cy="488950"/>
              </a:xfrm>
              <a:custGeom>
                <a:avLst/>
                <a:gdLst>
                  <a:gd name="T0" fmla="*/ 61661990 w 12864"/>
                  <a:gd name="T1" fmla="*/ 0 h 10000"/>
                  <a:gd name="T2" fmla="*/ 48236946 w 12864"/>
                  <a:gd name="T3" fmla="*/ 73483611 h 10000"/>
                  <a:gd name="T4" fmla="*/ 41690569 w 12864"/>
                  <a:gd name="T5" fmla="*/ 93173579 h 10000"/>
                  <a:gd name="T6" fmla="*/ 39619366 w 12864"/>
                  <a:gd name="T7" fmla="*/ 70552551 h 10000"/>
                  <a:gd name="T8" fmla="*/ 17105342 w 12864"/>
                  <a:gd name="T9" fmla="*/ 177087862 h 10000"/>
                  <a:gd name="T10" fmla="*/ 3337878 w 12864"/>
                  <a:gd name="T11" fmla="*/ 316435825 h 10000"/>
                  <a:gd name="T12" fmla="*/ 0 w 12864"/>
                  <a:gd name="T13" fmla="*/ 413360432 h 10000"/>
                  <a:gd name="T14" fmla="*/ 22800976 w 12864"/>
                  <a:gd name="T15" fmla="*/ 632988803 h 10000"/>
                  <a:gd name="T16" fmla="*/ 17678386 w 12864"/>
                  <a:gd name="T17" fmla="*/ 751946328 h 10000"/>
                  <a:gd name="T18" fmla="*/ 43928156 w 12864"/>
                  <a:gd name="T19" fmla="*/ 774916368 h 10000"/>
                  <a:gd name="T20" fmla="*/ 58990009 w 12864"/>
                  <a:gd name="T21" fmla="*/ 770933430 h 10000"/>
                  <a:gd name="T22" fmla="*/ 50603933 w 12864"/>
                  <a:gd name="T23" fmla="*/ 678697022 h 10000"/>
                  <a:gd name="T24" fmla="*/ 56142434 w 12864"/>
                  <a:gd name="T25" fmla="*/ 703778055 h 10000"/>
                  <a:gd name="T26" fmla="*/ 61791830 w 12864"/>
                  <a:gd name="T27" fmla="*/ 838323062 h 10000"/>
                  <a:gd name="T28" fmla="*/ 68310032 w 12864"/>
                  <a:gd name="T29" fmla="*/ 939347759 h 10000"/>
                  <a:gd name="T30" fmla="*/ 69863240 w 12864"/>
                  <a:gd name="T31" fmla="*/ 1171986453 h 10000"/>
                  <a:gd name="T32" fmla="*/ 83279473 w 12864"/>
                  <a:gd name="T33" fmla="*/ 1041192475 h 10000"/>
                  <a:gd name="T34" fmla="*/ 77463712 w 12864"/>
                  <a:gd name="T35" fmla="*/ 812773420 h 10000"/>
                  <a:gd name="T36" fmla="*/ 67986556 w 12864"/>
                  <a:gd name="T37" fmla="*/ 747843842 h 10000"/>
                  <a:gd name="T38" fmla="*/ 72720508 w 12864"/>
                  <a:gd name="T39" fmla="*/ 695924540 h 10000"/>
                  <a:gd name="T40" fmla="*/ 71925212 w 12864"/>
                  <a:gd name="T41" fmla="*/ 652795923 h 10000"/>
                  <a:gd name="T42" fmla="*/ 59295024 w 12864"/>
                  <a:gd name="T43" fmla="*/ 561967642 h 10000"/>
                  <a:gd name="T44" fmla="*/ 65610338 w 12864"/>
                  <a:gd name="T45" fmla="*/ 492820822 h 10000"/>
                  <a:gd name="T46" fmla="*/ 73191887 w 12864"/>
                  <a:gd name="T47" fmla="*/ 491766548 h 10000"/>
                  <a:gd name="T48" fmla="*/ 89548570 w 12864"/>
                  <a:gd name="T49" fmla="*/ 447815517 h 10000"/>
                  <a:gd name="T50" fmla="*/ 95484498 w 12864"/>
                  <a:gd name="T51" fmla="*/ 410195117 h 10000"/>
                  <a:gd name="T52" fmla="*/ 102770284 w 12864"/>
                  <a:gd name="T53" fmla="*/ 351830476 h 10000"/>
                  <a:gd name="T54" fmla="*/ 118941700 w 12864"/>
                  <a:gd name="T55" fmla="*/ 341165449 h 10000"/>
                  <a:gd name="T56" fmla="*/ 113393948 w 12864"/>
                  <a:gd name="T57" fmla="*/ 240492209 h 10000"/>
                  <a:gd name="T58" fmla="*/ 102187569 w 12864"/>
                  <a:gd name="T59" fmla="*/ 202403199 h 10000"/>
                  <a:gd name="T60" fmla="*/ 87921012 w 12864"/>
                  <a:gd name="T61" fmla="*/ 190447247 h 10000"/>
                  <a:gd name="T62" fmla="*/ 71915960 w 12864"/>
                  <a:gd name="T63" fmla="*/ 200526512 h 10000"/>
                  <a:gd name="T64" fmla="*/ 68698230 w 12864"/>
                  <a:gd name="T65" fmla="*/ 206620442 h 10000"/>
                  <a:gd name="T66" fmla="*/ 65610338 w 12864"/>
                  <a:gd name="T67" fmla="*/ 181658958 h 10000"/>
                  <a:gd name="T68" fmla="*/ 72720508 w 12864"/>
                  <a:gd name="T69" fmla="*/ 146967173 h 10000"/>
                  <a:gd name="T70" fmla="*/ 72720508 w 12864"/>
                  <a:gd name="T71" fmla="*/ 56256044 h 10000"/>
                  <a:gd name="T72" fmla="*/ 61661990 w 12864"/>
                  <a:gd name="T73" fmla="*/ 0 h 100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864" h="10000">
                    <a:moveTo>
                      <a:pt x="6669" y="0"/>
                    </a:moveTo>
                    <a:lnTo>
                      <a:pt x="5217" y="627"/>
                    </a:lnTo>
                    <a:lnTo>
                      <a:pt x="4509" y="795"/>
                    </a:lnTo>
                    <a:lnTo>
                      <a:pt x="4285" y="602"/>
                    </a:lnTo>
                    <a:lnTo>
                      <a:pt x="1850" y="1511"/>
                    </a:lnTo>
                    <a:lnTo>
                      <a:pt x="361" y="2700"/>
                    </a:lnTo>
                    <a:lnTo>
                      <a:pt x="0" y="3527"/>
                    </a:lnTo>
                    <a:lnTo>
                      <a:pt x="2466" y="5401"/>
                    </a:lnTo>
                    <a:lnTo>
                      <a:pt x="1912" y="6416"/>
                    </a:lnTo>
                    <a:cubicBezTo>
                      <a:pt x="2658" y="6304"/>
                      <a:pt x="4006" y="6725"/>
                      <a:pt x="4751" y="6612"/>
                    </a:cubicBezTo>
                    <a:lnTo>
                      <a:pt x="6380" y="6578"/>
                    </a:lnTo>
                    <a:lnTo>
                      <a:pt x="5473" y="5791"/>
                    </a:lnTo>
                    <a:lnTo>
                      <a:pt x="6072" y="6005"/>
                    </a:lnTo>
                    <a:lnTo>
                      <a:pt x="6683" y="7153"/>
                    </a:lnTo>
                    <a:lnTo>
                      <a:pt x="7388" y="8015"/>
                    </a:lnTo>
                    <a:cubicBezTo>
                      <a:pt x="7359" y="8285"/>
                      <a:pt x="7584" y="9729"/>
                      <a:pt x="7556" y="10000"/>
                    </a:cubicBezTo>
                    <a:lnTo>
                      <a:pt x="9007" y="8884"/>
                    </a:lnTo>
                    <a:lnTo>
                      <a:pt x="8378" y="6935"/>
                    </a:lnTo>
                    <a:lnTo>
                      <a:pt x="7353" y="6381"/>
                    </a:lnTo>
                    <a:lnTo>
                      <a:pt x="7865" y="5938"/>
                    </a:lnTo>
                    <a:cubicBezTo>
                      <a:pt x="7836" y="5815"/>
                      <a:pt x="7808" y="5693"/>
                      <a:pt x="7779" y="5570"/>
                    </a:cubicBezTo>
                    <a:lnTo>
                      <a:pt x="6413" y="4795"/>
                    </a:lnTo>
                    <a:lnTo>
                      <a:pt x="7096" y="4205"/>
                    </a:lnTo>
                    <a:lnTo>
                      <a:pt x="7916" y="4196"/>
                    </a:lnTo>
                    <a:lnTo>
                      <a:pt x="9685" y="3821"/>
                    </a:lnTo>
                    <a:cubicBezTo>
                      <a:pt x="9793" y="3687"/>
                      <a:pt x="10219" y="3634"/>
                      <a:pt x="10327" y="3500"/>
                    </a:cubicBezTo>
                    <a:lnTo>
                      <a:pt x="11115" y="3002"/>
                    </a:lnTo>
                    <a:cubicBezTo>
                      <a:pt x="11093" y="2923"/>
                      <a:pt x="12886" y="2990"/>
                      <a:pt x="12864" y="2911"/>
                    </a:cubicBezTo>
                    <a:lnTo>
                      <a:pt x="12264" y="2052"/>
                    </a:lnTo>
                    <a:cubicBezTo>
                      <a:pt x="12238" y="1992"/>
                      <a:pt x="11078" y="1787"/>
                      <a:pt x="11052" y="1727"/>
                    </a:cubicBezTo>
                    <a:cubicBezTo>
                      <a:pt x="11067" y="1385"/>
                      <a:pt x="9494" y="1967"/>
                      <a:pt x="9509" y="1625"/>
                    </a:cubicBezTo>
                    <a:lnTo>
                      <a:pt x="7778" y="1711"/>
                    </a:lnTo>
                    <a:lnTo>
                      <a:pt x="7430" y="1763"/>
                    </a:lnTo>
                    <a:lnTo>
                      <a:pt x="7096" y="1550"/>
                    </a:lnTo>
                    <a:lnTo>
                      <a:pt x="7865" y="1254"/>
                    </a:lnTo>
                    <a:lnTo>
                      <a:pt x="7865" y="480"/>
                    </a:lnTo>
                    <a:lnTo>
                      <a:pt x="6669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8" name="Freeform 241"/>
              <p:cNvSpPr>
                <a:spLocks/>
              </p:cNvSpPr>
              <p:nvPr/>
            </p:nvSpPr>
            <p:spPr bwMode="auto">
              <a:xfrm>
                <a:off x="6789738" y="3922713"/>
                <a:ext cx="88900" cy="49212"/>
              </a:xfrm>
              <a:custGeom>
                <a:avLst/>
                <a:gdLst>
                  <a:gd name="T0" fmla="*/ 0 w 348468"/>
                  <a:gd name="T1" fmla="*/ 2314 h 191264"/>
                  <a:gd name="T2" fmla="*/ 1695 w 348468"/>
                  <a:gd name="T3" fmla="*/ 3248 h 191264"/>
                  <a:gd name="T4" fmla="*/ 2694 w 348468"/>
                  <a:gd name="T5" fmla="*/ 2759 h 191264"/>
                  <a:gd name="T6" fmla="*/ 3607 w 348468"/>
                  <a:gd name="T7" fmla="*/ 3204 h 191264"/>
                  <a:gd name="T8" fmla="*/ 5389 w 348468"/>
                  <a:gd name="T9" fmla="*/ 2848 h 191264"/>
                  <a:gd name="T10" fmla="*/ 5780 w 348468"/>
                  <a:gd name="T11" fmla="*/ 1780 h 191264"/>
                  <a:gd name="T12" fmla="*/ 4215 w 348468"/>
                  <a:gd name="T13" fmla="*/ 89 h 191264"/>
                  <a:gd name="T14" fmla="*/ 2781 w 348468"/>
                  <a:gd name="T15" fmla="*/ 356 h 191264"/>
                  <a:gd name="T16" fmla="*/ 1912 w 348468"/>
                  <a:gd name="T17" fmla="*/ 0 h 191264"/>
                  <a:gd name="T18" fmla="*/ 478 w 348468"/>
                  <a:gd name="T19" fmla="*/ 1246 h 191264"/>
                  <a:gd name="T20" fmla="*/ 0 w 348468"/>
                  <a:gd name="T21" fmla="*/ 2314 h 1912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8468" h="191264">
                    <a:moveTo>
                      <a:pt x="0" y="136243"/>
                    </a:moveTo>
                    <a:lnTo>
                      <a:pt x="102182" y="191264"/>
                    </a:lnTo>
                    <a:lnTo>
                      <a:pt x="162443" y="162443"/>
                    </a:lnTo>
                    <a:lnTo>
                      <a:pt x="217465" y="188644"/>
                    </a:lnTo>
                    <a:lnTo>
                      <a:pt x="324887" y="167683"/>
                    </a:lnTo>
                    <a:lnTo>
                      <a:pt x="348468" y="104802"/>
                    </a:lnTo>
                    <a:lnTo>
                      <a:pt x="254145" y="5240"/>
                    </a:lnTo>
                    <a:lnTo>
                      <a:pt x="167684" y="20960"/>
                    </a:lnTo>
                    <a:lnTo>
                      <a:pt x="115282" y="0"/>
                    </a:lnTo>
                    <a:lnTo>
                      <a:pt x="28821" y="73361"/>
                    </a:lnTo>
                    <a:lnTo>
                      <a:pt x="0" y="13624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99" name="Freeform 448"/>
              <p:cNvSpPr>
                <a:spLocks/>
              </p:cNvSpPr>
              <p:nvPr/>
            </p:nvSpPr>
            <p:spPr bwMode="auto">
              <a:xfrm>
                <a:off x="7129463" y="4565650"/>
                <a:ext cx="128587" cy="147638"/>
              </a:xfrm>
              <a:custGeom>
                <a:avLst/>
                <a:gdLst>
                  <a:gd name="T0" fmla="*/ 0 w 675"/>
                  <a:gd name="T1" fmla="*/ 2147483647 h 773"/>
                  <a:gd name="T2" fmla="*/ 2147483647 w 675"/>
                  <a:gd name="T3" fmla="*/ 2147483647 h 773"/>
                  <a:gd name="T4" fmla="*/ 2147483647 w 675"/>
                  <a:gd name="T5" fmla="*/ 2147483647 h 773"/>
                  <a:gd name="T6" fmla="*/ 2147483647 w 675"/>
                  <a:gd name="T7" fmla="*/ 2147483647 h 773"/>
                  <a:gd name="T8" fmla="*/ 2147483647 w 675"/>
                  <a:gd name="T9" fmla="*/ 2147483647 h 773"/>
                  <a:gd name="T10" fmla="*/ 2147483647 w 675"/>
                  <a:gd name="T11" fmla="*/ 2147483647 h 773"/>
                  <a:gd name="T12" fmla="*/ 2147483647 w 675"/>
                  <a:gd name="T13" fmla="*/ 2147483647 h 773"/>
                  <a:gd name="T14" fmla="*/ 2147483647 w 675"/>
                  <a:gd name="T15" fmla="*/ 2147483647 h 773"/>
                  <a:gd name="T16" fmla="*/ 2147483647 w 675"/>
                  <a:gd name="T17" fmla="*/ 2147483647 h 773"/>
                  <a:gd name="T18" fmla="*/ 2147483647 w 675"/>
                  <a:gd name="T19" fmla="*/ 2147483647 h 773"/>
                  <a:gd name="T20" fmla="*/ 2147483647 w 675"/>
                  <a:gd name="T21" fmla="*/ 2147483647 h 773"/>
                  <a:gd name="T22" fmla="*/ 2147483647 w 675"/>
                  <a:gd name="T23" fmla="*/ 2147483647 h 773"/>
                  <a:gd name="T24" fmla="*/ 2147483647 w 675"/>
                  <a:gd name="T25" fmla="*/ 2147483647 h 773"/>
                  <a:gd name="T26" fmla="*/ 2147483647 w 675"/>
                  <a:gd name="T27" fmla="*/ 0 h 773"/>
                  <a:gd name="T28" fmla="*/ 0 w 675"/>
                  <a:gd name="T29" fmla="*/ 2147483647 h 7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75" h="773">
                    <a:moveTo>
                      <a:pt x="0" y="41"/>
                    </a:moveTo>
                    <a:lnTo>
                      <a:pt x="75" y="339"/>
                    </a:lnTo>
                    <a:lnTo>
                      <a:pt x="273" y="579"/>
                    </a:lnTo>
                    <a:lnTo>
                      <a:pt x="605" y="769"/>
                    </a:lnTo>
                    <a:lnTo>
                      <a:pt x="675" y="773"/>
                    </a:lnTo>
                    <a:lnTo>
                      <a:pt x="563" y="583"/>
                    </a:lnTo>
                    <a:lnTo>
                      <a:pt x="493" y="521"/>
                    </a:lnTo>
                    <a:lnTo>
                      <a:pt x="493" y="269"/>
                    </a:lnTo>
                    <a:lnTo>
                      <a:pt x="323" y="78"/>
                    </a:lnTo>
                    <a:lnTo>
                      <a:pt x="286" y="58"/>
                    </a:lnTo>
                    <a:lnTo>
                      <a:pt x="253" y="111"/>
                    </a:lnTo>
                    <a:lnTo>
                      <a:pt x="141" y="128"/>
                    </a:lnTo>
                    <a:lnTo>
                      <a:pt x="145" y="70"/>
                    </a:lnTo>
                    <a:lnTo>
                      <a:pt x="17" y="0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0" name="Freeform 330"/>
              <p:cNvSpPr>
                <a:spLocks/>
              </p:cNvSpPr>
              <p:nvPr/>
            </p:nvSpPr>
            <p:spPr bwMode="auto">
              <a:xfrm>
                <a:off x="7164388" y="4108450"/>
                <a:ext cx="200025" cy="392113"/>
              </a:xfrm>
              <a:custGeom>
                <a:avLst/>
                <a:gdLst>
                  <a:gd name="T0" fmla="*/ 2147483647 w 138"/>
                  <a:gd name="T1" fmla="*/ 0 h 271"/>
                  <a:gd name="T2" fmla="*/ 2147483647 w 138"/>
                  <a:gd name="T3" fmla="*/ 0 h 271"/>
                  <a:gd name="T4" fmla="*/ 0 w 138"/>
                  <a:gd name="T5" fmla="*/ 2147483647 h 271"/>
                  <a:gd name="T6" fmla="*/ 2147483647 w 138"/>
                  <a:gd name="T7" fmla="*/ 2147483647 h 271"/>
                  <a:gd name="T8" fmla="*/ 2147483647 w 138"/>
                  <a:gd name="T9" fmla="*/ 2147483647 h 271"/>
                  <a:gd name="T10" fmla="*/ 2147483647 w 138"/>
                  <a:gd name="T11" fmla="*/ 2147483647 h 271"/>
                  <a:gd name="T12" fmla="*/ 2147483647 w 138"/>
                  <a:gd name="T13" fmla="*/ 2147483647 h 271"/>
                  <a:gd name="T14" fmla="*/ 2147483647 w 138"/>
                  <a:gd name="T15" fmla="*/ 2147483647 h 271"/>
                  <a:gd name="T16" fmla="*/ 2147483647 w 138"/>
                  <a:gd name="T17" fmla="*/ 2147483647 h 271"/>
                  <a:gd name="T18" fmla="*/ 2147483647 w 138"/>
                  <a:gd name="T19" fmla="*/ 2147483647 h 271"/>
                  <a:gd name="T20" fmla="*/ 2147483647 w 138"/>
                  <a:gd name="T21" fmla="*/ 2147483647 h 271"/>
                  <a:gd name="T22" fmla="*/ 2147483647 w 138"/>
                  <a:gd name="T23" fmla="*/ 2147483647 h 271"/>
                  <a:gd name="T24" fmla="*/ 2147483647 w 138"/>
                  <a:gd name="T25" fmla="*/ 2147483647 h 271"/>
                  <a:gd name="T26" fmla="*/ 2147483647 w 138"/>
                  <a:gd name="T27" fmla="*/ 2147483647 h 271"/>
                  <a:gd name="T28" fmla="*/ 2147483647 w 138"/>
                  <a:gd name="T29" fmla="*/ 2147483647 h 271"/>
                  <a:gd name="T30" fmla="*/ 2147483647 w 138"/>
                  <a:gd name="T31" fmla="*/ 2147483647 h 271"/>
                  <a:gd name="T32" fmla="*/ 2147483647 w 138"/>
                  <a:gd name="T33" fmla="*/ 2147483647 h 271"/>
                  <a:gd name="T34" fmla="*/ 2147483647 w 138"/>
                  <a:gd name="T35" fmla="*/ 2147483647 h 271"/>
                  <a:gd name="T36" fmla="*/ 2147483647 w 138"/>
                  <a:gd name="T37" fmla="*/ 2147483647 h 271"/>
                  <a:gd name="T38" fmla="*/ 2147483647 w 138"/>
                  <a:gd name="T39" fmla="*/ 2147483647 h 271"/>
                  <a:gd name="T40" fmla="*/ 2147483647 w 138"/>
                  <a:gd name="T41" fmla="*/ 2147483647 h 271"/>
                  <a:gd name="T42" fmla="*/ 2147483647 w 138"/>
                  <a:gd name="T43" fmla="*/ 2147483647 h 271"/>
                  <a:gd name="T44" fmla="*/ 2147483647 w 138"/>
                  <a:gd name="T45" fmla="*/ 2147483647 h 271"/>
                  <a:gd name="T46" fmla="*/ 2147483647 w 138"/>
                  <a:gd name="T47" fmla="*/ 2147483647 h 271"/>
                  <a:gd name="T48" fmla="*/ 2147483647 w 138"/>
                  <a:gd name="T49" fmla="*/ 2147483647 h 271"/>
                  <a:gd name="T50" fmla="*/ 2147483647 w 138"/>
                  <a:gd name="T51" fmla="*/ 2147483647 h 271"/>
                  <a:gd name="T52" fmla="*/ 2147483647 w 138"/>
                  <a:gd name="T53" fmla="*/ 2147483647 h 271"/>
                  <a:gd name="T54" fmla="*/ 2147483647 w 138"/>
                  <a:gd name="T55" fmla="*/ 2147483647 h 271"/>
                  <a:gd name="T56" fmla="*/ 2147483647 w 138"/>
                  <a:gd name="T57" fmla="*/ 0 h 27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8" h="271">
                    <a:moveTo>
                      <a:pt x="66" y="0"/>
                    </a:moveTo>
                    <a:lnTo>
                      <a:pt x="6" y="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8" y="42"/>
                    </a:lnTo>
                    <a:lnTo>
                      <a:pt x="36" y="48"/>
                    </a:lnTo>
                    <a:lnTo>
                      <a:pt x="42" y="60"/>
                    </a:lnTo>
                    <a:lnTo>
                      <a:pt x="36" y="72"/>
                    </a:lnTo>
                    <a:lnTo>
                      <a:pt x="54" y="96"/>
                    </a:lnTo>
                    <a:lnTo>
                      <a:pt x="78" y="126"/>
                    </a:lnTo>
                    <a:lnTo>
                      <a:pt x="96" y="144"/>
                    </a:lnTo>
                    <a:lnTo>
                      <a:pt x="96" y="175"/>
                    </a:lnTo>
                    <a:lnTo>
                      <a:pt x="96" y="211"/>
                    </a:lnTo>
                    <a:lnTo>
                      <a:pt x="78" y="223"/>
                    </a:lnTo>
                    <a:lnTo>
                      <a:pt x="60" y="229"/>
                    </a:lnTo>
                    <a:lnTo>
                      <a:pt x="54" y="241"/>
                    </a:lnTo>
                    <a:lnTo>
                      <a:pt x="42" y="247"/>
                    </a:lnTo>
                    <a:lnTo>
                      <a:pt x="48" y="253"/>
                    </a:lnTo>
                    <a:lnTo>
                      <a:pt x="66" y="271"/>
                    </a:lnTo>
                    <a:lnTo>
                      <a:pt x="108" y="241"/>
                    </a:lnTo>
                    <a:lnTo>
                      <a:pt x="138" y="211"/>
                    </a:lnTo>
                    <a:lnTo>
                      <a:pt x="114" y="132"/>
                    </a:lnTo>
                    <a:lnTo>
                      <a:pt x="102" y="114"/>
                    </a:lnTo>
                    <a:lnTo>
                      <a:pt x="78" y="84"/>
                    </a:lnTo>
                    <a:lnTo>
                      <a:pt x="66" y="60"/>
                    </a:lnTo>
                    <a:lnTo>
                      <a:pt x="78" y="48"/>
                    </a:lnTo>
                    <a:lnTo>
                      <a:pt x="96" y="36"/>
                    </a:lnTo>
                    <a:lnTo>
                      <a:pt x="90" y="18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1" name="Freeform 446"/>
              <p:cNvSpPr>
                <a:spLocks/>
              </p:cNvSpPr>
              <p:nvPr/>
            </p:nvSpPr>
            <p:spPr bwMode="auto">
              <a:xfrm>
                <a:off x="7035800" y="4173538"/>
                <a:ext cx="222250" cy="400050"/>
              </a:xfrm>
              <a:custGeom>
                <a:avLst/>
                <a:gdLst>
                  <a:gd name="T0" fmla="*/ 2147483647 w 107"/>
                  <a:gd name="T1" fmla="*/ 2147483647 h 190"/>
                  <a:gd name="T2" fmla="*/ 0 w 107"/>
                  <a:gd name="T3" fmla="*/ 2147483647 h 190"/>
                  <a:gd name="T4" fmla="*/ 2147483647 w 107"/>
                  <a:gd name="T5" fmla="*/ 2147483647 h 190"/>
                  <a:gd name="T6" fmla="*/ 2147483647 w 107"/>
                  <a:gd name="T7" fmla="*/ 2147483647 h 190"/>
                  <a:gd name="T8" fmla="*/ 2147483647 w 107"/>
                  <a:gd name="T9" fmla="*/ 2147483647 h 190"/>
                  <a:gd name="T10" fmla="*/ 2147483647 w 107"/>
                  <a:gd name="T11" fmla="*/ 2147483647 h 190"/>
                  <a:gd name="T12" fmla="*/ 2147483647 w 107"/>
                  <a:gd name="T13" fmla="*/ 2147483647 h 190"/>
                  <a:gd name="T14" fmla="*/ 2147483647 w 107"/>
                  <a:gd name="T15" fmla="*/ 2147483647 h 190"/>
                  <a:gd name="T16" fmla="*/ 2147483647 w 107"/>
                  <a:gd name="T17" fmla="*/ 2147483647 h 190"/>
                  <a:gd name="T18" fmla="*/ 2147483647 w 107"/>
                  <a:gd name="T19" fmla="*/ 2147483647 h 190"/>
                  <a:gd name="T20" fmla="*/ 2147483647 w 107"/>
                  <a:gd name="T21" fmla="*/ 2147483647 h 190"/>
                  <a:gd name="T22" fmla="*/ 2147483647 w 107"/>
                  <a:gd name="T23" fmla="*/ 2147483647 h 190"/>
                  <a:gd name="T24" fmla="*/ 2147483647 w 107"/>
                  <a:gd name="T25" fmla="*/ 2147483647 h 190"/>
                  <a:gd name="T26" fmla="*/ 2147483647 w 107"/>
                  <a:gd name="T27" fmla="*/ 2147483647 h 190"/>
                  <a:gd name="T28" fmla="*/ 2147483647 w 107"/>
                  <a:gd name="T29" fmla="*/ 2147483647 h 190"/>
                  <a:gd name="T30" fmla="*/ 2147483647 w 107"/>
                  <a:gd name="T31" fmla="*/ 2147483647 h 190"/>
                  <a:gd name="T32" fmla="*/ 2147483647 w 107"/>
                  <a:gd name="T33" fmla="*/ 2147483647 h 190"/>
                  <a:gd name="T34" fmla="*/ 2147483647 w 107"/>
                  <a:gd name="T35" fmla="*/ 2147483647 h 190"/>
                  <a:gd name="T36" fmla="*/ 2147483647 w 107"/>
                  <a:gd name="T37" fmla="*/ 2147483647 h 190"/>
                  <a:gd name="T38" fmla="*/ 2147483647 w 107"/>
                  <a:gd name="T39" fmla="*/ 2147483647 h 190"/>
                  <a:gd name="T40" fmla="*/ 2147483647 w 107"/>
                  <a:gd name="T41" fmla="*/ 2147483647 h 190"/>
                  <a:gd name="T42" fmla="*/ 2147483647 w 107"/>
                  <a:gd name="T43" fmla="*/ 2147483647 h 190"/>
                  <a:gd name="T44" fmla="*/ 2147483647 w 107"/>
                  <a:gd name="T45" fmla="*/ 2147483647 h 190"/>
                  <a:gd name="T46" fmla="*/ 2147483647 w 107"/>
                  <a:gd name="T47" fmla="*/ 2147483647 h 190"/>
                  <a:gd name="T48" fmla="*/ 2147483647 w 107"/>
                  <a:gd name="T49" fmla="*/ 2147483647 h 190"/>
                  <a:gd name="T50" fmla="*/ 2147483647 w 107"/>
                  <a:gd name="T51" fmla="*/ 2147483647 h 190"/>
                  <a:gd name="T52" fmla="*/ 2147483647 w 107"/>
                  <a:gd name="T53" fmla="*/ 2147483647 h 190"/>
                  <a:gd name="T54" fmla="*/ 2147483647 w 107"/>
                  <a:gd name="T55" fmla="*/ 2147483647 h 190"/>
                  <a:gd name="T56" fmla="*/ 2147483647 w 107"/>
                  <a:gd name="T57" fmla="*/ 2147483647 h 190"/>
                  <a:gd name="T58" fmla="*/ 2147483647 w 107"/>
                  <a:gd name="T59" fmla="*/ 0 h 190"/>
                  <a:gd name="T60" fmla="*/ 2147483647 w 107"/>
                  <a:gd name="T61" fmla="*/ 2147483647 h 19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7" h="190">
                    <a:moveTo>
                      <a:pt x="7" y="9"/>
                    </a:moveTo>
                    <a:lnTo>
                      <a:pt x="0" y="23"/>
                    </a:lnTo>
                    <a:lnTo>
                      <a:pt x="15" y="47"/>
                    </a:lnTo>
                    <a:lnTo>
                      <a:pt x="15" y="60"/>
                    </a:lnTo>
                    <a:lnTo>
                      <a:pt x="22" y="78"/>
                    </a:lnTo>
                    <a:lnTo>
                      <a:pt x="19" y="93"/>
                    </a:lnTo>
                    <a:lnTo>
                      <a:pt x="23" y="110"/>
                    </a:lnTo>
                    <a:lnTo>
                      <a:pt x="26" y="118"/>
                    </a:lnTo>
                    <a:lnTo>
                      <a:pt x="19" y="126"/>
                    </a:lnTo>
                    <a:lnTo>
                      <a:pt x="13" y="159"/>
                    </a:lnTo>
                    <a:lnTo>
                      <a:pt x="33" y="182"/>
                    </a:lnTo>
                    <a:lnTo>
                      <a:pt x="34" y="178"/>
                    </a:lnTo>
                    <a:lnTo>
                      <a:pt x="46" y="185"/>
                    </a:lnTo>
                    <a:lnTo>
                      <a:pt x="46" y="190"/>
                    </a:lnTo>
                    <a:lnTo>
                      <a:pt x="56" y="188"/>
                    </a:lnTo>
                    <a:lnTo>
                      <a:pt x="59" y="184"/>
                    </a:lnTo>
                    <a:lnTo>
                      <a:pt x="43" y="174"/>
                    </a:lnTo>
                    <a:lnTo>
                      <a:pt x="27" y="149"/>
                    </a:lnTo>
                    <a:lnTo>
                      <a:pt x="19" y="138"/>
                    </a:lnTo>
                    <a:lnTo>
                      <a:pt x="32" y="113"/>
                    </a:lnTo>
                    <a:lnTo>
                      <a:pt x="57" y="108"/>
                    </a:lnTo>
                    <a:lnTo>
                      <a:pt x="70" y="119"/>
                    </a:lnTo>
                    <a:lnTo>
                      <a:pt x="63" y="97"/>
                    </a:lnTo>
                    <a:lnTo>
                      <a:pt x="72" y="87"/>
                    </a:lnTo>
                    <a:lnTo>
                      <a:pt x="101" y="87"/>
                    </a:lnTo>
                    <a:lnTo>
                      <a:pt x="107" y="73"/>
                    </a:lnTo>
                    <a:lnTo>
                      <a:pt x="95" y="50"/>
                    </a:lnTo>
                    <a:lnTo>
                      <a:pt x="85" y="37"/>
                    </a:lnTo>
                    <a:lnTo>
                      <a:pt x="48" y="27"/>
                    </a:lnTo>
                    <a:lnTo>
                      <a:pt x="36" y="0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2" name="Freeform 329"/>
              <p:cNvSpPr>
                <a:spLocks/>
              </p:cNvSpPr>
              <p:nvPr/>
            </p:nvSpPr>
            <p:spPr bwMode="auto">
              <a:xfrm>
                <a:off x="7102475" y="4133850"/>
                <a:ext cx="211138" cy="230188"/>
              </a:xfrm>
              <a:custGeom>
                <a:avLst/>
                <a:gdLst>
                  <a:gd name="T0" fmla="*/ 1557099446 w 10000"/>
                  <a:gd name="T1" fmla="*/ 2147483647 h 10000"/>
                  <a:gd name="T2" fmla="*/ 1795553424 w 10000"/>
                  <a:gd name="T3" fmla="*/ 2147483647 h 10000"/>
                  <a:gd name="T4" fmla="*/ 1795553424 w 10000"/>
                  <a:gd name="T5" fmla="*/ 2019481425 h 10000"/>
                  <a:gd name="T6" fmla="*/ 1561415592 w 10000"/>
                  <a:gd name="T7" fmla="*/ 1716105542 h 10000"/>
                  <a:gd name="T8" fmla="*/ 1249166454 w 10000"/>
                  <a:gd name="T9" fmla="*/ 1211740132 h 10000"/>
                  <a:gd name="T10" fmla="*/ 1014850316 w 10000"/>
                  <a:gd name="T11" fmla="*/ 806974560 h 10000"/>
                  <a:gd name="T12" fmla="*/ 1092952268 w 10000"/>
                  <a:gd name="T13" fmla="*/ 605742369 h 10000"/>
                  <a:gd name="T14" fmla="*/ 1014850316 w 10000"/>
                  <a:gd name="T15" fmla="*/ 403998332 h 10000"/>
                  <a:gd name="T16" fmla="*/ 780703130 w 10000"/>
                  <a:gd name="T17" fmla="*/ 302621350 h 10000"/>
                  <a:gd name="T18" fmla="*/ 624489387 w 10000"/>
                  <a:gd name="T19" fmla="*/ 0 h 10000"/>
                  <a:gd name="T20" fmla="*/ 546386970 w 10000"/>
                  <a:gd name="T21" fmla="*/ 0 h 10000"/>
                  <a:gd name="T22" fmla="*/ 156213743 w 10000"/>
                  <a:gd name="T23" fmla="*/ 100622449 h 10000"/>
                  <a:gd name="T24" fmla="*/ 0 w 10000"/>
                  <a:gd name="T25" fmla="*/ 403998332 h 10000"/>
                  <a:gd name="T26" fmla="*/ 78102417 w 10000"/>
                  <a:gd name="T27" fmla="*/ 605742369 h 10000"/>
                  <a:gd name="T28" fmla="*/ 156213743 w 10000"/>
                  <a:gd name="T29" fmla="*/ 1211740132 h 10000"/>
                  <a:gd name="T30" fmla="*/ 702600713 w 10000"/>
                  <a:gd name="T31" fmla="*/ 1211740132 h 10000"/>
                  <a:gd name="T32" fmla="*/ 936738546 w 10000"/>
                  <a:gd name="T33" fmla="*/ 1312362604 h 10000"/>
                  <a:gd name="T34" fmla="*/ 1327090100 w 10000"/>
                  <a:gd name="T35" fmla="*/ 2120103874 h 10000"/>
                  <a:gd name="T36" fmla="*/ 1249166454 w 10000"/>
                  <a:gd name="T37" fmla="*/ 2147483647 h 10000"/>
                  <a:gd name="T38" fmla="*/ 1557099446 w 10000"/>
                  <a:gd name="T39" fmla="*/ 2147483647 h 1000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000" h="10000">
                    <a:moveTo>
                      <a:pt x="8672" y="9830"/>
                    </a:moveTo>
                    <a:lnTo>
                      <a:pt x="10000" y="10000"/>
                    </a:lnTo>
                    <a:lnTo>
                      <a:pt x="10000" y="7948"/>
                    </a:lnTo>
                    <a:lnTo>
                      <a:pt x="8696" y="6754"/>
                    </a:lnTo>
                    <a:lnTo>
                      <a:pt x="6957" y="4769"/>
                    </a:lnTo>
                    <a:lnTo>
                      <a:pt x="5652" y="3176"/>
                    </a:lnTo>
                    <a:lnTo>
                      <a:pt x="6087" y="2384"/>
                    </a:lnTo>
                    <a:lnTo>
                      <a:pt x="5652" y="1590"/>
                    </a:lnTo>
                    <a:lnTo>
                      <a:pt x="4348" y="1191"/>
                    </a:lnTo>
                    <a:lnTo>
                      <a:pt x="3478" y="0"/>
                    </a:lnTo>
                    <a:lnTo>
                      <a:pt x="3043" y="0"/>
                    </a:lnTo>
                    <a:lnTo>
                      <a:pt x="870" y="396"/>
                    </a:lnTo>
                    <a:lnTo>
                      <a:pt x="0" y="1590"/>
                    </a:lnTo>
                    <a:lnTo>
                      <a:pt x="435" y="2384"/>
                    </a:lnTo>
                    <a:lnTo>
                      <a:pt x="870" y="4769"/>
                    </a:lnTo>
                    <a:lnTo>
                      <a:pt x="3913" y="4769"/>
                    </a:lnTo>
                    <a:lnTo>
                      <a:pt x="5217" y="5165"/>
                    </a:lnTo>
                    <a:lnTo>
                      <a:pt x="7391" y="8344"/>
                    </a:lnTo>
                    <a:lnTo>
                      <a:pt x="6957" y="9602"/>
                    </a:lnTo>
                    <a:lnTo>
                      <a:pt x="8672" y="983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603" name="Freeform 329"/>
              <p:cNvSpPr>
                <a:spLocks/>
              </p:cNvSpPr>
              <p:nvPr/>
            </p:nvSpPr>
            <p:spPr bwMode="auto">
              <a:xfrm>
                <a:off x="7165975" y="4348163"/>
                <a:ext cx="147638" cy="117475"/>
              </a:xfrm>
              <a:custGeom>
                <a:avLst/>
                <a:gdLst>
                  <a:gd name="T0" fmla="*/ 348872861 w 10000"/>
                  <a:gd name="T1" fmla="*/ 27209600 h 6448"/>
                  <a:gd name="T2" fmla="*/ 315095383 w 10000"/>
                  <a:gd name="T3" fmla="*/ 15074732 h 6448"/>
                  <a:gd name="T4" fmla="*/ 240533365 w 10000"/>
                  <a:gd name="T5" fmla="*/ 0 h 6448"/>
                  <a:gd name="T6" fmla="*/ 80162754 w 10000"/>
                  <a:gd name="T7" fmla="*/ 50172884 h 6448"/>
                  <a:gd name="T8" fmla="*/ 0 w 10000"/>
                  <a:gd name="T9" fmla="*/ 150615594 h 6448"/>
                  <a:gd name="T10" fmla="*/ 0 w 10000"/>
                  <a:gd name="T11" fmla="*/ 351307147 h 6448"/>
                  <a:gd name="T12" fmla="*/ 133606765 w 10000"/>
                  <a:gd name="T13" fmla="*/ 601966131 h 6448"/>
                  <a:gd name="T14" fmla="*/ 187047513 w 10000"/>
                  <a:gd name="T15" fmla="*/ 652241915 h 6448"/>
                  <a:gd name="T16" fmla="*/ 240533365 w 10000"/>
                  <a:gd name="T17" fmla="*/ 601966131 h 6448"/>
                  <a:gd name="T18" fmla="*/ 267168619 w 10000"/>
                  <a:gd name="T19" fmla="*/ 501626339 h 6448"/>
                  <a:gd name="T20" fmla="*/ 347418124 w 10000"/>
                  <a:gd name="T21" fmla="*/ 451756161 h 6448"/>
                  <a:gd name="T22" fmla="*/ 427539023 w 10000"/>
                  <a:gd name="T23" fmla="*/ 351307147 h 6448"/>
                  <a:gd name="T24" fmla="*/ 427539023 w 10000"/>
                  <a:gd name="T25" fmla="*/ 50172884 h 6448"/>
                  <a:gd name="T26" fmla="*/ 348872861 w 10000"/>
                  <a:gd name="T27" fmla="*/ 27209600 h 64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00" h="6448">
                    <a:moveTo>
                      <a:pt x="8160" y="269"/>
                    </a:moveTo>
                    <a:cubicBezTo>
                      <a:pt x="7722" y="211"/>
                      <a:pt x="7792" y="194"/>
                      <a:pt x="7370" y="149"/>
                    </a:cubicBezTo>
                    <a:lnTo>
                      <a:pt x="5626" y="0"/>
                    </a:lnTo>
                    <a:lnTo>
                      <a:pt x="1875" y="496"/>
                    </a:lnTo>
                    <a:lnTo>
                      <a:pt x="0" y="1489"/>
                    </a:lnTo>
                    <a:lnTo>
                      <a:pt x="0" y="3473"/>
                    </a:lnTo>
                    <a:lnTo>
                      <a:pt x="3125" y="5951"/>
                    </a:lnTo>
                    <a:lnTo>
                      <a:pt x="4375" y="6448"/>
                    </a:lnTo>
                    <a:lnTo>
                      <a:pt x="5626" y="5951"/>
                    </a:lnTo>
                    <a:lnTo>
                      <a:pt x="6249" y="4959"/>
                    </a:lnTo>
                    <a:lnTo>
                      <a:pt x="8126" y="4466"/>
                    </a:lnTo>
                    <a:lnTo>
                      <a:pt x="10000" y="3473"/>
                    </a:lnTo>
                    <a:lnTo>
                      <a:pt x="10000" y="496"/>
                    </a:lnTo>
                    <a:lnTo>
                      <a:pt x="8160" y="26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" name="Freeform 1"/>
            <p:cNvSpPr/>
            <p:nvPr/>
          </p:nvSpPr>
          <p:spPr>
            <a:xfrm>
              <a:off x="17328558" y="8531748"/>
              <a:ext cx="349469" cy="536964"/>
            </a:xfrm>
            <a:custGeom>
              <a:avLst/>
              <a:gdLst>
                <a:gd name="connsiteX0" fmla="*/ 119331 w 349469"/>
                <a:gd name="connsiteY0" fmla="*/ 8523 h 511394"/>
                <a:gd name="connsiteX1" fmla="*/ 119331 w 349469"/>
                <a:gd name="connsiteY1" fmla="*/ 102279 h 511394"/>
                <a:gd name="connsiteX2" fmla="*/ 0 w 349469"/>
                <a:gd name="connsiteY2" fmla="*/ 375022 h 511394"/>
                <a:gd name="connsiteX3" fmla="*/ 17048 w 349469"/>
                <a:gd name="connsiteY3" fmla="*/ 511394 h 511394"/>
                <a:gd name="connsiteX4" fmla="*/ 17048 w 349469"/>
                <a:gd name="connsiteY4" fmla="*/ 511394 h 511394"/>
                <a:gd name="connsiteX5" fmla="*/ 110808 w 349469"/>
                <a:gd name="connsiteY5" fmla="*/ 434684 h 511394"/>
                <a:gd name="connsiteX6" fmla="*/ 93760 w 349469"/>
                <a:gd name="connsiteY6" fmla="*/ 323883 h 511394"/>
                <a:gd name="connsiteX7" fmla="*/ 170473 w 349469"/>
                <a:gd name="connsiteY7" fmla="*/ 298313 h 511394"/>
                <a:gd name="connsiteX8" fmla="*/ 213091 w 349469"/>
                <a:gd name="connsiteY8" fmla="*/ 409115 h 511394"/>
                <a:gd name="connsiteX9" fmla="*/ 298328 w 349469"/>
                <a:gd name="connsiteY9" fmla="*/ 400592 h 511394"/>
                <a:gd name="connsiteX10" fmla="*/ 315375 w 349469"/>
                <a:gd name="connsiteY10" fmla="*/ 306836 h 511394"/>
                <a:gd name="connsiteX11" fmla="*/ 298328 w 349469"/>
                <a:gd name="connsiteY11" fmla="*/ 178988 h 511394"/>
                <a:gd name="connsiteX12" fmla="*/ 349469 w 349469"/>
                <a:gd name="connsiteY12" fmla="*/ 102279 h 511394"/>
                <a:gd name="connsiteX13" fmla="*/ 349469 w 349469"/>
                <a:gd name="connsiteY13" fmla="*/ 102279 h 511394"/>
                <a:gd name="connsiteX14" fmla="*/ 289804 w 349469"/>
                <a:gd name="connsiteY14" fmla="*/ 0 h 511394"/>
                <a:gd name="connsiteX15" fmla="*/ 119331 w 349469"/>
                <a:gd name="connsiteY15" fmla="*/ 8523 h 511394"/>
                <a:gd name="connsiteX0" fmla="*/ 119331 w 349469"/>
                <a:gd name="connsiteY0" fmla="*/ 34093 h 536964"/>
                <a:gd name="connsiteX1" fmla="*/ 119331 w 349469"/>
                <a:gd name="connsiteY1" fmla="*/ 127849 h 536964"/>
                <a:gd name="connsiteX2" fmla="*/ 0 w 349469"/>
                <a:gd name="connsiteY2" fmla="*/ 400592 h 536964"/>
                <a:gd name="connsiteX3" fmla="*/ 17048 w 349469"/>
                <a:gd name="connsiteY3" fmla="*/ 536964 h 536964"/>
                <a:gd name="connsiteX4" fmla="*/ 17048 w 349469"/>
                <a:gd name="connsiteY4" fmla="*/ 536964 h 536964"/>
                <a:gd name="connsiteX5" fmla="*/ 110808 w 349469"/>
                <a:gd name="connsiteY5" fmla="*/ 460254 h 536964"/>
                <a:gd name="connsiteX6" fmla="*/ 93760 w 349469"/>
                <a:gd name="connsiteY6" fmla="*/ 349453 h 536964"/>
                <a:gd name="connsiteX7" fmla="*/ 170473 w 349469"/>
                <a:gd name="connsiteY7" fmla="*/ 323883 h 536964"/>
                <a:gd name="connsiteX8" fmla="*/ 213091 w 349469"/>
                <a:gd name="connsiteY8" fmla="*/ 434685 h 536964"/>
                <a:gd name="connsiteX9" fmla="*/ 298328 w 349469"/>
                <a:gd name="connsiteY9" fmla="*/ 426162 h 536964"/>
                <a:gd name="connsiteX10" fmla="*/ 315375 w 349469"/>
                <a:gd name="connsiteY10" fmla="*/ 332406 h 536964"/>
                <a:gd name="connsiteX11" fmla="*/ 298328 w 349469"/>
                <a:gd name="connsiteY11" fmla="*/ 204558 h 536964"/>
                <a:gd name="connsiteX12" fmla="*/ 349469 w 349469"/>
                <a:gd name="connsiteY12" fmla="*/ 127849 h 536964"/>
                <a:gd name="connsiteX13" fmla="*/ 349469 w 349469"/>
                <a:gd name="connsiteY13" fmla="*/ 127849 h 536964"/>
                <a:gd name="connsiteX14" fmla="*/ 332422 w 349469"/>
                <a:gd name="connsiteY14" fmla="*/ 0 h 536964"/>
                <a:gd name="connsiteX15" fmla="*/ 119331 w 349469"/>
                <a:gd name="connsiteY15" fmla="*/ 34093 h 53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9469" h="536964">
                  <a:moveTo>
                    <a:pt x="119331" y="34093"/>
                  </a:moveTo>
                  <a:lnTo>
                    <a:pt x="119331" y="127849"/>
                  </a:lnTo>
                  <a:lnTo>
                    <a:pt x="0" y="400592"/>
                  </a:lnTo>
                  <a:lnTo>
                    <a:pt x="17048" y="536964"/>
                  </a:lnTo>
                  <a:lnTo>
                    <a:pt x="17048" y="536964"/>
                  </a:lnTo>
                  <a:lnTo>
                    <a:pt x="110808" y="460254"/>
                  </a:lnTo>
                  <a:lnTo>
                    <a:pt x="93760" y="349453"/>
                  </a:lnTo>
                  <a:lnTo>
                    <a:pt x="170473" y="323883"/>
                  </a:lnTo>
                  <a:lnTo>
                    <a:pt x="213091" y="434685"/>
                  </a:lnTo>
                  <a:lnTo>
                    <a:pt x="298328" y="426162"/>
                  </a:lnTo>
                  <a:lnTo>
                    <a:pt x="315375" y="332406"/>
                  </a:lnTo>
                  <a:lnTo>
                    <a:pt x="298328" y="204558"/>
                  </a:lnTo>
                  <a:lnTo>
                    <a:pt x="349469" y="127849"/>
                  </a:lnTo>
                  <a:lnTo>
                    <a:pt x="349469" y="127849"/>
                  </a:lnTo>
                  <a:lnTo>
                    <a:pt x="332422" y="0"/>
                  </a:lnTo>
                  <a:lnTo>
                    <a:pt x="119331" y="34093"/>
                  </a:lnTo>
                  <a:close/>
                </a:path>
              </a:pathLst>
            </a:custGeom>
            <a:grpFill/>
            <a:ln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0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312078" y="222757"/>
            <a:ext cx="1015238" cy="67665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" name="Rectangle 74"/>
          <p:cNvSpPr/>
          <p:nvPr/>
        </p:nvSpPr>
        <p:spPr>
          <a:xfrm>
            <a:off x="0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647797" y="1193252"/>
            <a:ext cx="543808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10" name="TextBox 809"/>
          <p:cNvSpPr txBox="1"/>
          <p:nvPr/>
        </p:nvSpPr>
        <p:spPr>
          <a:xfrm>
            <a:off x="700012" y="1248661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CHINA</a:t>
            </a:r>
          </a:p>
        </p:txBody>
      </p:sp>
      <p:sp>
        <p:nvSpPr>
          <p:cNvPr id="811" name="TextBox 810"/>
          <p:cNvSpPr txBox="1"/>
          <p:nvPr/>
        </p:nvSpPr>
        <p:spPr>
          <a:xfrm>
            <a:off x="700014" y="1913471"/>
            <a:ext cx="4915647" cy="398253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285750" indent="-285750">
              <a:spcBef>
                <a:spcPts val="1800"/>
              </a:spcBef>
              <a:buFont typeface="Arial" panose="020B0604020202020204" pitchFamily="34" charset="0"/>
              <a:buChar char="•"/>
            </a:pP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GSK fined $489 million for bribery</a:t>
            </a:r>
          </a:p>
          <a:p>
            <a:pPr marL="800100" lvl="2" indent="-342900">
              <a:spcBef>
                <a:spcPts val="1200"/>
              </a:spcBef>
              <a:buFont typeface="Lucida Grande"/>
              <a:buChar char="-"/>
            </a:pP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GSK China Head deported</a:t>
            </a:r>
          </a:p>
        </p:txBody>
      </p:sp>
      <p:sp>
        <p:nvSpPr>
          <p:cNvPr id="403" name="Rectangle 402"/>
          <p:cNvSpPr/>
          <p:nvPr/>
        </p:nvSpPr>
        <p:spPr>
          <a:xfrm>
            <a:off x="0" y="630719"/>
            <a:ext cx="199453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4" name="TextBox 403"/>
          <p:cNvSpPr txBox="1"/>
          <p:nvPr/>
        </p:nvSpPr>
        <p:spPr>
          <a:xfrm>
            <a:off x="741606" y="702157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ASIA:</a:t>
            </a:r>
          </a:p>
        </p:txBody>
      </p:sp>
      <p:sp>
        <p:nvSpPr>
          <p:cNvPr id="398" name="TextBox 397"/>
          <p:cNvSpPr txBox="1"/>
          <p:nvPr/>
        </p:nvSpPr>
        <p:spPr>
          <a:xfrm>
            <a:off x="695219" y="2732952"/>
            <a:ext cx="4915647" cy="398253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800"/>
              </a:spcBef>
            </a:pPr>
            <a:endParaRPr lang="en-US" sz="2400" b="1" dirty="0" smtClean="0">
              <a:solidFill>
                <a:schemeClr val="bg1"/>
              </a:solidFill>
              <a:latin typeface="Arial"/>
              <a:cs typeface="Arial"/>
            </a:endParaRPr>
          </a:p>
          <a:p>
            <a:pPr marL="285750" indent="-285750">
              <a:spcBef>
                <a:spcPts val="1800"/>
              </a:spcBef>
              <a:buFont typeface="Arial" panose="020B0604020202020204" pitchFamily="34" charset="0"/>
              <a:buChar char="•"/>
            </a:pP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J&amp;J and four others </a:t>
            </a:r>
            <a:r>
              <a:rPr lang="en-US" sz="2400" b="1" dirty="0">
                <a:solidFill>
                  <a:schemeClr val="bg1"/>
                </a:solidFill>
                <a:latin typeface="Arial"/>
                <a:cs typeface="Arial"/>
              </a:rPr>
              <a:t>fined $3 million for contact lens price </a:t>
            </a: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fixing allegations</a:t>
            </a:r>
          </a:p>
          <a:p>
            <a:pPr>
              <a:spcBef>
                <a:spcPts val="1800"/>
              </a:spcBef>
            </a:pPr>
            <a:endParaRPr 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553805"/>
      </p:ext>
    </p:extLst>
  </p:cSld>
  <p:clrMapOvr>
    <a:masterClrMapping/>
  </p:clrMapOvr>
  <p:transition spd="slow" advClick="0" advTm="7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3433E-6 -1.98519E-6 L -0.36885 0.19736 " pathEditMode="fixed" rAng="0" ptsTypes="AA"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42" y="985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" grpId="0"/>
      <p:bldP spid="398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" name="Group 215"/>
          <p:cNvGrpSpPr/>
          <p:nvPr/>
        </p:nvGrpSpPr>
        <p:grpSpPr>
          <a:xfrm>
            <a:off x="-7067376" y="-2697287"/>
            <a:ext cx="20960210" cy="11923776"/>
            <a:chOff x="5368747" y="896112"/>
            <a:chExt cx="20960210" cy="11923776"/>
          </a:xfrm>
          <a:solidFill>
            <a:schemeClr val="bg1">
              <a:lumMod val="65000"/>
            </a:schemeClr>
          </a:solidFill>
        </p:grpSpPr>
        <p:grpSp>
          <p:nvGrpSpPr>
            <p:cNvPr id="217" name="Group 216"/>
            <p:cNvGrpSpPr>
              <a:grpSpLocks noChangeAspect="1"/>
            </p:cNvGrpSpPr>
            <p:nvPr/>
          </p:nvGrpSpPr>
          <p:grpSpPr>
            <a:xfrm>
              <a:off x="5368747" y="896112"/>
              <a:ext cx="20960210" cy="11923776"/>
              <a:chOff x="220663" y="1549400"/>
              <a:chExt cx="8758237" cy="4683125"/>
            </a:xfrm>
            <a:grpFill/>
          </p:grpSpPr>
          <p:sp>
            <p:nvSpPr>
              <p:cNvPr id="219" name="Freeform 321"/>
              <p:cNvSpPr>
                <a:spLocks/>
              </p:cNvSpPr>
              <p:nvPr/>
            </p:nvSpPr>
            <p:spPr bwMode="auto">
              <a:xfrm rot="730076">
                <a:off x="4227513" y="3382963"/>
                <a:ext cx="360362" cy="282575"/>
              </a:xfrm>
              <a:custGeom>
                <a:avLst/>
                <a:gdLst>
                  <a:gd name="T0" fmla="*/ 2147483647 w 10000"/>
                  <a:gd name="T1" fmla="*/ 2147483647 h 10009"/>
                  <a:gd name="T2" fmla="*/ 2147483647 w 10000"/>
                  <a:gd name="T3" fmla="*/ 2147483647 h 10009"/>
                  <a:gd name="T4" fmla="*/ 2147483647 w 10000"/>
                  <a:gd name="T5" fmla="*/ 2147483647 h 10009"/>
                  <a:gd name="T6" fmla="*/ 2147483647 w 10000"/>
                  <a:gd name="T7" fmla="*/ 2147483647 h 10009"/>
                  <a:gd name="T8" fmla="*/ 2147483647 w 10000"/>
                  <a:gd name="T9" fmla="*/ 2147483647 h 10009"/>
                  <a:gd name="T10" fmla="*/ 2147483647 w 10000"/>
                  <a:gd name="T11" fmla="*/ 2147483647 h 10009"/>
                  <a:gd name="T12" fmla="*/ 2147483647 w 10000"/>
                  <a:gd name="T13" fmla="*/ 161364554 h 10009"/>
                  <a:gd name="T14" fmla="*/ 2147483647 w 10000"/>
                  <a:gd name="T15" fmla="*/ 2147483647 h 10009"/>
                  <a:gd name="T16" fmla="*/ 2147483647 w 10000"/>
                  <a:gd name="T17" fmla="*/ 161364554 h 10009"/>
                  <a:gd name="T18" fmla="*/ 2147483647 w 10000"/>
                  <a:gd name="T19" fmla="*/ 2147483647 h 10009"/>
                  <a:gd name="T20" fmla="*/ 0 w 10000"/>
                  <a:gd name="T21" fmla="*/ 2147483647 h 10009"/>
                  <a:gd name="T22" fmla="*/ 2147483647 w 10000"/>
                  <a:gd name="T23" fmla="*/ 2147483647 h 10009"/>
                  <a:gd name="T24" fmla="*/ 2147483647 w 10000"/>
                  <a:gd name="T25" fmla="*/ 2147483647 h 10009"/>
                  <a:gd name="T26" fmla="*/ 2147483647 w 10000"/>
                  <a:gd name="T27" fmla="*/ 2147483647 h 10009"/>
                  <a:gd name="T28" fmla="*/ 2147483647 w 10000"/>
                  <a:gd name="T29" fmla="*/ 2147483647 h 10009"/>
                  <a:gd name="T30" fmla="*/ 2147483647 w 10000"/>
                  <a:gd name="T31" fmla="*/ 2147483647 h 10009"/>
                  <a:gd name="T32" fmla="*/ 2147483647 w 10000"/>
                  <a:gd name="T33" fmla="*/ 2147483647 h 10009"/>
                  <a:gd name="T34" fmla="*/ 2147483647 w 10000"/>
                  <a:gd name="T35" fmla="*/ 2147483647 h 10009"/>
                  <a:gd name="T36" fmla="*/ 2147483647 w 10000"/>
                  <a:gd name="T37" fmla="*/ 2147483647 h 10009"/>
                  <a:gd name="T38" fmla="*/ 2147483647 w 10000"/>
                  <a:gd name="T39" fmla="*/ 2147483647 h 10009"/>
                  <a:gd name="T40" fmla="*/ 2147483647 w 10000"/>
                  <a:gd name="T41" fmla="*/ 2147483647 h 10009"/>
                  <a:gd name="T42" fmla="*/ 2147483647 w 10000"/>
                  <a:gd name="T43" fmla="*/ 2147483647 h 10009"/>
                  <a:gd name="T44" fmla="*/ 2147483647 w 10000"/>
                  <a:gd name="T45" fmla="*/ 2147483647 h 10009"/>
                  <a:gd name="T46" fmla="*/ 2147483647 w 10000"/>
                  <a:gd name="T47" fmla="*/ 2147483647 h 10009"/>
                  <a:gd name="T48" fmla="*/ 2147483647 w 10000"/>
                  <a:gd name="T49" fmla="*/ 2147483647 h 10009"/>
                  <a:gd name="T50" fmla="*/ 2147483647 w 10000"/>
                  <a:gd name="T51" fmla="*/ 2147483647 h 10009"/>
                  <a:gd name="T52" fmla="*/ 2147483647 w 10000"/>
                  <a:gd name="T53" fmla="*/ 2147483647 h 10009"/>
                  <a:gd name="T54" fmla="*/ 2147483647 w 10000"/>
                  <a:gd name="T55" fmla="*/ 2147483647 h 10009"/>
                  <a:gd name="T56" fmla="*/ 2147483647 w 10000"/>
                  <a:gd name="T57" fmla="*/ 2147483647 h 10009"/>
                  <a:gd name="T58" fmla="*/ 2147483647 w 10000"/>
                  <a:gd name="T59" fmla="*/ 2147483647 h 10009"/>
                  <a:gd name="T60" fmla="*/ 2147483647 w 10000"/>
                  <a:gd name="T61" fmla="*/ 2147483647 h 10009"/>
                  <a:gd name="T62" fmla="*/ 2147483647 w 10000"/>
                  <a:gd name="T63" fmla="*/ 2147483647 h 10009"/>
                  <a:gd name="T64" fmla="*/ 2147483647 w 10000"/>
                  <a:gd name="T65" fmla="*/ 2147483647 h 10009"/>
                  <a:gd name="T66" fmla="*/ 2147483647 w 10000"/>
                  <a:gd name="T67" fmla="*/ 2147483647 h 10009"/>
                  <a:gd name="T68" fmla="*/ 2147483647 w 10000"/>
                  <a:gd name="T69" fmla="*/ 2147483647 h 10009"/>
                  <a:gd name="T70" fmla="*/ 2147483647 w 10000"/>
                  <a:gd name="T71" fmla="*/ 2147483647 h 10009"/>
                  <a:gd name="T72" fmla="*/ 2147483647 w 10000"/>
                  <a:gd name="T73" fmla="*/ 2147483647 h 10009"/>
                  <a:gd name="T74" fmla="*/ 2147483647 w 10000"/>
                  <a:gd name="T75" fmla="*/ 2147483647 h 10009"/>
                  <a:gd name="T76" fmla="*/ 2147483647 w 10000"/>
                  <a:gd name="T77" fmla="*/ 2147483647 h 10009"/>
                  <a:gd name="T78" fmla="*/ 2147483647 w 10000"/>
                  <a:gd name="T79" fmla="*/ 2147483647 h 10009"/>
                  <a:gd name="T80" fmla="*/ 2147483647 w 10000"/>
                  <a:gd name="T81" fmla="*/ 2147483647 h 1000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00" h="10009">
                    <a:moveTo>
                      <a:pt x="9121" y="1479"/>
                    </a:moveTo>
                    <a:cubicBezTo>
                      <a:pt x="8949" y="1545"/>
                      <a:pt x="8960" y="1470"/>
                      <a:pt x="8734" y="1437"/>
                    </a:cubicBezTo>
                    <a:cubicBezTo>
                      <a:pt x="8508" y="1404"/>
                      <a:pt x="8010" y="1295"/>
                      <a:pt x="7765" y="1279"/>
                    </a:cubicBezTo>
                    <a:cubicBezTo>
                      <a:pt x="7520" y="1263"/>
                      <a:pt x="7390" y="1332"/>
                      <a:pt x="7261" y="1342"/>
                    </a:cubicBezTo>
                    <a:cubicBezTo>
                      <a:pt x="7132" y="1353"/>
                      <a:pt x="7098" y="1443"/>
                      <a:pt x="6991" y="1342"/>
                    </a:cubicBezTo>
                    <a:cubicBezTo>
                      <a:pt x="6884" y="1241"/>
                      <a:pt x="6742" y="937"/>
                      <a:pt x="6618" y="734"/>
                    </a:cubicBezTo>
                    <a:cubicBezTo>
                      <a:pt x="5577" y="492"/>
                      <a:pt x="4284" y="74"/>
                      <a:pt x="3495" y="9"/>
                    </a:cubicBezTo>
                    <a:cubicBezTo>
                      <a:pt x="2706" y="-56"/>
                      <a:pt x="2420" y="231"/>
                      <a:pt x="1882" y="342"/>
                    </a:cubicBezTo>
                    <a:lnTo>
                      <a:pt x="1345" y="9"/>
                    </a:lnTo>
                    <a:lnTo>
                      <a:pt x="806" y="342"/>
                    </a:lnTo>
                    <a:cubicBezTo>
                      <a:pt x="806" y="342"/>
                      <a:pt x="268" y="1009"/>
                      <a:pt x="0" y="1009"/>
                    </a:cubicBezTo>
                    <a:lnTo>
                      <a:pt x="538" y="2676"/>
                    </a:lnTo>
                    <a:lnTo>
                      <a:pt x="1076" y="2009"/>
                    </a:lnTo>
                    <a:lnTo>
                      <a:pt x="2151" y="2342"/>
                    </a:lnTo>
                    <a:lnTo>
                      <a:pt x="2421" y="2676"/>
                    </a:lnTo>
                    <a:lnTo>
                      <a:pt x="2688" y="3009"/>
                    </a:lnTo>
                    <a:cubicBezTo>
                      <a:pt x="2600" y="3342"/>
                      <a:pt x="2510" y="3676"/>
                      <a:pt x="2421" y="4009"/>
                    </a:cubicBezTo>
                    <a:cubicBezTo>
                      <a:pt x="2330" y="4565"/>
                      <a:pt x="2241" y="5120"/>
                      <a:pt x="2151" y="5676"/>
                    </a:cubicBezTo>
                    <a:cubicBezTo>
                      <a:pt x="2062" y="6009"/>
                      <a:pt x="1971" y="6343"/>
                      <a:pt x="1882" y="6676"/>
                    </a:cubicBezTo>
                    <a:lnTo>
                      <a:pt x="1882" y="7342"/>
                    </a:lnTo>
                    <a:cubicBezTo>
                      <a:pt x="1882" y="7482"/>
                      <a:pt x="1889" y="7241"/>
                      <a:pt x="1884" y="7517"/>
                    </a:cubicBezTo>
                    <a:cubicBezTo>
                      <a:pt x="1879" y="7793"/>
                      <a:pt x="1882" y="7594"/>
                      <a:pt x="1882" y="7676"/>
                    </a:cubicBezTo>
                    <a:lnTo>
                      <a:pt x="1882" y="8009"/>
                    </a:lnTo>
                    <a:cubicBezTo>
                      <a:pt x="1792" y="8342"/>
                      <a:pt x="1703" y="8676"/>
                      <a:pt x="1613" y="9009"/>
                    </a:cubicBezTo>
                    <a:lnTo>
                      <a:pt x="2151" y="9009"/>
                    </a:lnTo>
                    <a:lnTo>
                      <a:pt x="3227" y="10009"/>
                    </a:lnTo>
                    <a:lnTo>
                      <a:pt x="4840" y="9342"/>
                    </a:lnTo>
                    <a:lnTo>
                      <a:pt x="6453" y="9009"/>
                    </a:lnTo>
                    <a:lnTo>
                      <a:pt x="7261" y="7676"/>
                    </a:lnTo>
                    <a:lnTo>
                      <a:pt x="8067" y="6342"/>
                    </a:lnTo>
                    <a:cubicBezTo>
                      <a:pt x="8067" y="6120"/>
                      <a:pt x="7941" y="6082"/>
                      <a:pt x="8067" y="5676"/>
                    </a:cubicBezTo>
                    <a:cubicBezTo>
                      <a:pt x="8193" y="5270"/>
                      <a:pt x="8503" y="4112"/>
                      <a:pt x="8822" y="3908"/>
                    </a:cubicBezTo>
                    <a:cubicBezTo>
                      <a:pt x="9185" y="3676"/>
                      <a:pt x="9126" y="3756"/>
                      <a:pt x="9189" y="3701"/>
                    </a:cubicBezTo>
                    <a:cubicBezTo>
                      <a:pt x="9252" y="3646"/>
                      <a:pt x="9284" y="3569"/>
                      <a:pt x="9318" y="3593"/>
                    </a:cubicBezTo>
                    <a:cubicBezTo>
                      <a:pt x="9388" y="3534"/>
                      <a:pt x="9296" y="3577"/>
                      <a:pt x="9415" y="3493"/>
                    </a:cubicBezTo>
                    <a:cubicBezTo>
                      <a:pt x="9534" y="3409"/>
                      <a:pt x="9908" y="3137"/>
                      <a:pt x="9969" y="2847"/>
                    </a:cubicBezTo>
                    <a:cubicBezTo>
                      <a:pt x="10030" y="2557"/>
                      <a:pt x="10018" y="1949"/>
                      <a:pt x="9783" y="1752"/>
                    </a:cubicBezTo>
                    <a:cubicBezTo>
                      <a:pt x="9774" y="1701"/>
                      <a:pt x="9763" y="1649"/>
                      <a:pt x="9754" y="1598"/>
                    </a:cubicBezTo>
                    <a:cubicBezTo>
                      <a:pt x="9738" y="1593"/>
                      <a:pt x="9576" y="1599"/>
                      <a:pt x="9561" y="1594"/>
                    </a:cubicBezTo>
                    <a:lnTo>
                      <a:pt x="9121" y="14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" name="Freeform 322"/>
              <p:cNvSpPr>
                <a:spLocks/>
              </p:cNvSpPr>
              <p:nvPr/>
            </p:nvSpPr>
            <p:spPr bwMode="auto">
              <a:xfrm rot="926903">
                <a:off x="4237038" y="3402013"/>
                <a:ext cx="90487" cy="198437"/>
              </a:xfrm>
              <a:custGeom>
                <a:avLst/>
                <a:gdLst>
                  <a:gd name="T0" fmla="*/ 426029799 w 10000"/>
                  <a:gd name="T1" fmla="*/ 2147483647 h 10437"/>
                  <a:gd name="T2" fmla="*/ 426029799 w 10000"/>
                  <a:gd name="T3" fmla="*/ 2147483647 h 10437"/>
                  <a:gd name="T4" fmla="*/ 441127138 w 10000"/>
                  <a:gd name="T5" fmla="*/ 2147483647 h 10437"/>
                  <a:gd name="T6" fmla="*/ 486896829 w 10000"/>
                  <a:gd name="T7" fmla="*/ 2147483647 h 10437"/>
                  <a:gd name="T8" fmla="*/ 486896829 w 10000"/>
                  <a:gd name="T9" fmla="*/ 2147483647 h 10437"/>
                  <a:gd name="T10" fmla="*/ 505393367 w 10000"/>
                  <a:gd name="T11" fmla="*/ 2147483647 h 10437"/>
                  <a:gd name="T12" fmla="*/ 547757218 w 10000"/>
                  <a:gd name="T13" fmla="*/ 2147483647 h 10437"/>
                  <a:gd name="T14" fmla="*/ 556948788 w 10000"/>
                  <a:gd name="T15" fmla="*/ 2147483647 h 10437"/>
                  <a:gd name="T16" fmla="*/ 608617535 w 10000"/>
                  <a:gd name="T17" fmla="*/ 2147483647 h 10437"/>
                  <a:gd name="T18" fmla="*/ 547757218 w 10000"/>
                  <a:gd name="T19" fmla="*/ 2147483647 h 10437"/>
                  <a:gd name="T20" fmla="*/ 486896829 w 10000"/>
                  <a:gd name="T21" fmla="*/ 1175804211 h 10437"/>
                  <a:gd name="T22" fmla="*/ 304309174 w 10000"/>
                  <a:gd name="T23" fmla="*/ 0 h 10437"/>
                  <a:gd name="T24" fmla="*/ 182587736 w 10000"/>
                  <a:gd name="T25" fmla="*/ 1175804211 h 10437"/>
                  <a:gd name="T26" fmla="*/ 121720705 w 10000"/>
                  <a:gd name="T27" fmla="*/ 2147483647 h 10437"/>
                  <a:gd name="T28" fmla="*/ 75167108 w 10000"/>
                  <a:gd name="T29" fmla="*/ 2147483647 h 10437"/>
                  <a:gd name="T30" fmla="*/ 121720705 w 10000"/>
                  <a:gd name="T31" fmla="*/ 2147483647 h 10437"/>
                  <a:gd name="T32" fmla="*/ 121720705 w 10000"/>
                  <a:gd name="T33" fmla="*/ 2147483647 h 10437"/>
                  <a:gd name="T34" fmla="*/ 13937767 w 10000"/>
                  <a:gd name="T35" fmla="*/ 2147483647 h 10437"/>
                  <a:gd name="T36" fmla="*/ 0 w 10000"/>
                  <a:gd name="T37" fmla="*/ 2147483647 h 10437"/>
                  <a:gd name="T38" fmla="*/ 39560971 w 10000"/>
                  <a:gd name="T39" fmla="*/ 2147483647 h 10437"/>
                  <a:gd name="T40" fmla="*/ 121720705 w 10000"/>
                  <a:gd name="T41" fmla="*/ 2147483647 h 10437"/>
                  <a:gd name="T42" fmla="*/ 68959129 w 10000"/>
                  <a:gd name="T43" fmla="*/ 2147483647 h 10437"/>
                  <a:gd name="T44" fmla="*/ 394566826 w 10000"/>
                  <a:gd name="T45" fmla="*/ 2147483647 h 10437"/>
                  <a:gd name="T46" fmla="*/ 436863210 w 10000"/>
                  <a:gd name="T47" fmla="*/ 2147483647 h 10437"/>
                  <a:gd name="T48" fmla="*/ 426029799 w 10000"/>
                  <a:gd name="T49" fmla="*/ 2147483647 h 10437"/>
                  <a:gd name="T50" fmla="*/ 426029799 w 10000"/>
                  <a:gd name="T51" fmla="*/ 2147483647 h 104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000" h="10437">
                    <a:moveTo>
                      <a:pt x="7000" y="8110"/>
                    </a:moveTo>
                    <a:lnTo>
                      <a:pt x="7000" y="7638"/>
                    </a:lnTo>
                    <a:cubicBezTo>
                      <a:pt x="7083" y="7334"/>
                      <a:pt x="7165" y="7030"/>
                      <a:pt x="7248" y="6726"/>
                    </a:cubicBezTo>
                    <a:lnTo>
                      <a:pt x="8000" y="5748"/>
                    </a:lnTo>
                    <a:lnTo>
                      <a:pt x="8000" y="5276"/>
                    </a:lnTo>
                    <a:cubicBezTo>
                      <a:pt x="8101" y="4899"/>
                      <a:pt x="8203" y="4522"/>
                      <a:pt x="8304" y="4145"/>
                    </a:cubicBezTo>
                    <a:lnTo>
                      <a:pt x="9000" y="3386"/>
                    </a:lnTo>
                    <a:cubicBezTo>
                      <a:pt x="9050" y="3079"/>
                      <a:pt x="9101" y="2772"/>
                      <a:pt x="9151" y="2465"/>
                    </a:cubicBezTo>
                    <a:lnTo>
                      <a:pt x="10000" y="1496"/>
                    </a:lnTo>
                    <a:lnTo>
                      <a:pt x="9000" y="1024"/>
                    </a:lnTo>
                    <a:lnTo>
                      <a:pt x="8000" y="472"/>
                    </a:lnTo>
                    <a:lnTo>
                      <a:pt x="5000" y="0"/>
                    </a:lnTo>
                    <a:lnTo>
                      <a:pt x="3000" y="472"/>
                    </a:lnTo>
                    <a:lnTo>
                      <a:pt x="2000" y="1024"/>
                    </a:lnTo>
                    <a:lnTo>
                      <a:pt x="1235" y="1429"/>
                    </a:lnTo>
                    <a:lnTo>
                      <a:pt x="2000" y="2913"/>
                    </a:lnTo>
                    <a:lnTo>
                      <a:pt x="2000" y="4803"/>
                    </a:lnTo>
                    <a:lnTo>
                      <a:pt x="229" y="6206"/>
                    </a:lnTo>
                    <a:cubicBezTo>
                      <a:pt x="153" y="6526"/>
                      <a:pt x="76" y="6845"/>
                      <a:pt x="0" y="7165"/>
                    </a:cubicBezTo>
                    <a:lnTo>
                      <a:pt x="650" y="7719"/>
                    </a:lnTo>
                    <a:lnTo>
                      <a:pt x="2000" y="7638"/>
                    </a:lnTo>
                    <a:lnTo>
                      <a:pt x="1133" y="10397"/>
                    </a:lnTo>
                    <a:lnTo>
                      <a:pt x="6483" y="10437"/>
                    </a:lnTo>
                    <a:cubicBezTo>
                      <a:pt x="6656" y="10000"/>
                      <a:pt x="7005" y="9867"/>
                      <a:pt x="7178" y="9430"/>
                    </a:cubicBezTo>
                    <a:cubicBezTo>
                      <a:pt x="7119" y="9305"/>
                      <a:pt x="7059" y="9180"/>
                      <a:pt x="7000" y="9055"/>
                    </a:cubicBezTo>
                    <a:lnTo>
                      <a:pt x="7000" y="81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" name="Freeform 341"/>
              <p:cNvSpPr>
                <a:spLocks/>
              </p:cNvSpPr>
              <p:nvPr/>
            </p:nvSpPr>
            <p:spPr bwMode="auto">
              <a:xfrm>
                <a:off x="4767263" y="3276600"/>
                <a:ext cx="190500" cy="84138"/>
              </a:xfrm>
              <a:custGeom>
                <a:avLst/>
                <a:gdLst>
                  <a:gd name="T0" fmla="*/ 2147483647 w 10000"/>
                  <a:gd name="T1" fmla="*/ 230353942 h 10000"/>
                  <a:gd name="T2" fmla="*/ 2147483647 w 10000"/>
                  <a:gd name="T3" fmla="*/ 153542679 h 10000"/>
                  <a:gd name="T4" fmla="*/ 2147483647 w 10000"/>
                  <a:gd name="T5" fmla="*/ 153542679 h 10000"/>
                  <a:gd name="T6" fmla="*/ 2147483647 w 10000"/>
                  <a:gd name="T7" fmla="*/ 76771339 h 10000"/>
                  <a:gd name="T8" fmla="*/ 2147483647 w 10000"/>
                  <a:gd name="T9" fmla="*/ 38383015 h 10000"/>
                  <a:gd name="T10" fmla="*/ 2147483647 w 10000"/>
                  <a:gd name="T11" fmla="*/ 38383015 h 10000"/>
                  <a:gd name="T12" fmla="*/ 2147483647 w 10000"/>
                  <a:gd name="T13" fmla="*/ 0 h 10000"/>
                  <a:gd name="T14" fmla="*/ 2147483647 w 10000"/>
                  <a:gd name="T15" fmla="*/ 38383015 h 10000"/>
                  <a:gd name="T16" fmla="*/ 2147483647 w 10000"/>
                  <a:gd name="T17" fmla="*/ 38383015 h 10000"/>
                  <a:gd name="T18" fmla="*/ 2147483647 w 10000"/>
                  <a:gd name="T19" fmla="*/ 76771339 h 10000"/>
                  <a:gd name="T20" fmla="*/ 2147483647 w 10000"/>
                  <a:gd name="T21" fmla="*/ 115154355 h 10000"/>
                  <a:gd name="T22" fmla="*/ 2147483647 w 10000"/>
                  <a:gd name="T23" fmla="*/ 191925686 h 10000"/>
                  <a:gd name="T24" fmla="*/ 2147483647 w 10000"/>
                  <a:gd name="T25" fmla="*/ 230353942 h 10000"/>
                  <a:gd name="T26" fmla="*/ 2147483647 w 10000"/>
                  <a:gd name="T27" fmla="*/ 230353942 h 10000"/>
                  <a:gd name="T28" fmla="*/ 2147483647 w 10000"/>
                  <a:gd name="T29" fmla="*/ 268737521 h 10000"/>
                  <a:gd name="T30" fmla="*/ 2147483647 w 10000"/>
                  <a:gd name="T31" fmla="*/ 268737521 h 10000"/>
                  <a:gd name="T32" fmla="*/ 1048843394 w 10000"/>
                  <a:gd name="T33" fmla="*/ 268737521 h 10000"/>
                  <a:gd name="T34" fmla="*/ 0 w 10000"/>
                  <a:gd name="T35" fmla="*/ 268737521 h 10000"/>
                  <a:gd name="T36" fmla="*/ 1048843394 w 10000"/>
                  <a:gd name="T37" fmla="*/ 307125281 h 10000"/>
                  <a:gd name="T38" fmla="*/ 2147483647 w 10000"/>
                  <a:gd name="T39" fmla="*/ 383896612 h 10000"/>
                  <a:gd name="T40" fmla="*/ 2147483647 w 10000"/>
                  <a:gd name="T41" fmla="*/ 422280200 h 10000"/>
                  <a:gd name="T42" fmla="*/ 2147483647 w 10000"/>
                  <a:gd name="T43" fmla="*/ 383896612 h 10000"/>
                  <a:gd name="T44" fmla="*/ 2147483647 w 10000"/>
                  <a:gd name="T45" fmla="*/ 383896612 h 10000"/>
                  <a:gd name="T46" fmla="*/ 2147483647 w 10000"/>
                  <a:gd name="T47" fmla="*/ 422280200 h 10000"/>
                  <a:gd name="T48" fmla="*/ 2147483647 w 10000"/>
                  <a:gd name="T49" fmla="*/ 422280200 h 10000"/>
                  <a:gd name="T50" fmla="*/ 2147483647 w 10000"/>
                  <a:gd name="T51" fmla="*/ 422280200 h 10000"/>
                  <a:gd name="T52" fmla="*/ 2147483647 w 10000"/>
                  <a:gd name="T53" fmla="*/ 345508860 h 10000"/>
                  <a:gd name="T54" fmla="*/ 2147483647 w 10000"/>
                  <a:gd name="T55" fmla="*/ 345508860 h 10000"/>
                  <a:gd name="T56" fmla="*/ 2147483647 w 10000"/>
                  <a:gd name="T57" fmla="*/ 230353942 h 1000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000" h="10000">
                    <a:moveTo>
                      <a:pt x="9583" y="5455"/>
                    </a:moveTo>
                    <a:lnTo>
                      <a:pt x="10000" y="3636"/>
                    </a:lnTo>
                    <a:lnTo>
                      <a:pt x="9583" y="1818"/>
                    </a:lnTo>
                    <a:lnTo>
                      <a:pt x="9583" y="909"/>
                    </a:lnTo>
                    <a:lnTo>
                      <a:pt x="9167" y="909"/>
                    </a:lnTo>
                    <a:lnTo>
                      <a:pt x="7500" y="0"/>
                    </a:lnTo>
                    <a:lnTo>
                      <a:pt x="7083" y="909"/>
                    </a:lnTo>
                    <a:lnTo>
                      <a:pt x="5833" y="909"/>
                    </a:lnTo>
                    <a:lnTo>
                      <a:pt x="5417" y="1818"/>
                    </a:lnTo>
                    <a:lnTo>
                      <a:pt x="4583" y="2727"/>
                    </a:lnTo>
                    <a:lnTo>
                      <a:pt x="5000" y="4545"/>
                    </a:lnTo>
                    <a:cubicBezTo>
                      <a:pt x="5000" y="4545"/>
                      <a:pt x="5000" y="5455"/>
                      <a:pt x="4583" y="5455"/>
                    </a:cubicBezTo>
                    <a:lnTo>
                      <a:pt x="4167" y="5455"/>
                    </a:lnTo>
                    <a:lnTo>
                      <a:pt x="2500" y="6364"/>
                    </a:lnTo>
                    <a:lnTo>
                      <a:pt x="1667" y="6364"/>
                    </a:lnTo>
                    <a:lnTo>
                      <a:pt x="417" y="6364"/>
                    </a:lnTo>
                    <a:lnTo>
                      <a:pt x="0" y="6364"/>
                    </a:lnTo>
                    <a:lnTo>
                      <a:pt x="417" y="7273"/>
                    </a:lnTo>
                    <a:lnTo>
                      <a:pt x="1250" y="9091"/>
                    </a:lnTo>
                    <a:lnTo>
                      <a:pt x="1667" y="10000"/>
                    </a:lnTo>
                    <a:lnTo>
                      <a:pt x="2083" y="9091"/>
                    </a:lnTo>
                    <a:lnTo>
                      <a:pt x="3750" y="9091"/>
                    </a:lnTo>
                    <a:lnTo>
                      <a:pt x="5417" y="10000"/>
                    </a:lnTo>
                    <a:lnTo>
                      <a:pt x="5833" y="10000"/>
                    </a:lnTo>
                    <a:lnTo>
                      <a:pt x="7500" y="10000"/>
                    </a:lnTo>
                    <a:lnTo>
                      <a:pt x="8750" y="8182"/>
                    </a:lnTo>
                    <a:lnTo>
                      <a:pt x="9167" y="8182"/>
                    </a:lnTo>
                    <a:cubicBezTo>
                      <a:pt x="9306" y="7273"/>
                      <a:pt x="9444" y="6364"/>
                      <a:pt x="9583" y="545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" name="Freeform 342"/>
              <p:cNvSpPr>
                <a:spLocks/>
              </p:cNvSpPr>
              <p:nvPr/>
            </p:nvSpPr>
            <p:spPr bwMode="auto">
              <a:xfrm rot="471028">
                <a:off x="4440238" y="3171825"/>
                <a:ext cx="304800" cy="293688"/>
              </a:xfrm>
              <a:custGeom>
                <a:avLst/>
                <a:gdLst>
                  <a:gd name="T0" fmla="*/ 2147483647 w 10043"/>
                  <a:gd name="T1" fmla="*/ 2147483647 h 10000"/>
                  <a:gd name="T2" fmla="*/ 2147483647 w 10043"/>
                  <a:gd name="T3" fmla="*/ 2147483647 h 10000"/>
                  <a:gd name="T4" fmla="*/ 2147483647 w 10043"/>
                  <a:gd name="T5" fmla="*/ 2147483647 h 10000"/>
                  <a:gd name="T6" fmla="*/ 2147483647 w 10043"/>
                  <a:gd name="T7" fmla="*/ 2147483647 h 10000"/>
                  <a:gd name="T8" fmla="*/ 2147483647 w 10043"/>
                  <a:gd name="T9" fmla="*/ 2147483647 h 10000"/>
                  <a:gd name="T10" fmla="*/ 2147483647 w 10043"/>
                  <a:gd name="T11" fmla="*/ 2147483647 h 10000"/>
                  <a:gd name="T12" fmla="*/ 2147483647 w 10043"/>
                  <a:gd name="T13" fmla="*/ 2147483647 h 10000"/>
                  <a:gd name="T14" fmla="*/ 2147483647 w 10043"/>
                  <a:gd name="T15" fmla="*/ 2147483647 h 10000"/>
                  <a:gd name="T16" fmla="*/ 2147483647 w 10043"/>
                  <a:gd name="T17" fmla="*/ 2147483647 h 10000"/>
                  <a:gd name="T18" fmla="*/ 2147483647 w 10043"/>
                  <a:gd name="T19" fmla="*/ 2147483647 h 10000"/>
                  <a:gd name="T20" fmla="*/ 2147483647 w 10043"/>
                  <a:gd name="T21" fmla="*/ 2147483647 h 10000"/>
                  <a:gd name="T22" fmla="*/ 2147483647 w 10043"/>
                  <a:gd name="T23" fmla="*/ 2147483647 h 10000"/>
                  <a:gd name="T24" fmla="*/ 2147483647 w 10043"/>
                  <a:gd name="T25" fmla="*/ 2147483647 h 10000"/>
                  <a:gd name="T26" fmla="*/ 2147483647 w 10043"/>
                  <a:gd name="T27" fmla="*/ 2147483647 h 10000"/>
                  <a:gd name="T28" fmla="*/ 2147483647 w 10043"/>
                  <a:gd name="T29" fmla="*/ 2147483647 h 10000"/>
                  <a:gd name="T30" fmla="*/ 2147483647 w 10043"/>
                  <a:gd name="T31" fmla="*/ 2147483647 h 10000"/>
                  <a:gd name="T32" fmla="*/ 2147483647 w 10043"/>
                  <a:gd name="T33" fmla="*/ 2147483647 h 10000"/>
                  <a:gd name="T34" fmla="*/ 2147483647 w 10043"/>
                  <a:gd name="T35" fmla="*/ 2147483647 h 10000"/>
                  <a:gd name="T36" fmla="*/ 2147483647 w 10043"/>
                  <a:gd name="T37" fmla="*/ 2147483647 h 10000"/>
                  <a:gd name="T38" fmla="*/ 2147483647 w 10043"/>
                  <a:gd name="T39" fmla="*/ 2147483647 h 10000"/>
                  <a:gd name="T40" fmla="*/ 2147483647 w 10043"/>
                  <a:gd name="T41" fmla="*/ 0 h 10000"/>
                  <a:gd name="T42" fmla="*/ 2147483647 w 10043"/>
                  <a:gd name="T43" fmla="*/ 2147483647 h 10000"/>
                  <a:gd name="T44" fmla="*/ 2147483647 w 10043"/>
                  <a:gd name="T45" fmla="*/ 2147483647 h 10000"/>
                  <a:gd name="T46" fmla="*/ 2147483647 w 10043"/>
                  <a:gd name="T47" fmla="*/ 2147483647 h 10000"/>
                  <a:gd name="T48" fmla="*/ 2147483647 w 10043"/>
                  <a:gd name="T49" fmla="*/ 2147483647 h 10000"/>
                  <a:gd name="T50" fmla="*/ 2147483647 w 10043"/>
                  <a:gd name="T51" fmla="*/ 2147483647 h 10000"/>
                  <a:gd name="T52" fmla="*/ 2147483647 w 10043"/>
                  <a:gd name="T53" fmla="*/ 2147483647 h 10000"/>
                  <a:gd name="T54" fmla="*/ 2147483647 w 10043"/>
                  <a:gd name="T55" fmla="*/ 2147483647 h 10000"/>
                  <a:gd name="T56" fmla="*/ 2147483647 w 10043"/>
                  <a:gd name="T57" fmla="*/ 2147483647 h 10000"/>
                  <a:gd name="T58" fmla="*/ 2147483647 w 10043"/>
                  <a:gd name="T59" fmla="*/ 2147483647 h 10000"/>
                  <a:gd name="T60" fmla="*/ 2147483647 w 10043"/>
                  <a:gd name="T61" fmla="*/ 2147483647 h 10000"/>
                  <a:gd name="T62" fmla="*/ 2147483647 w 10043"/>
                  <a:gd name="T63" fmla="*/ 2147483647 h 10000"/>
                  <a:gd name="T64" fmla="*/ 2147483647 w 10043"/>
                  <a:gd name="T65" fmla="*/ 2147483647 h 10000"/>
                  <a:gd name="T66" fmla="*/ 852645632 w 10043"/>
                  <a:gd name="T67" fmla="*/ 2147483647 h 10000"/>
                  <a:gd name="T68" fmla="*/ 2147483647 w 10043"/>
                  <a:gd name="T69" fmla="*/ 2147483647 h 10000"/>
                  <a:gd name="T70" fmla="*/ 2147483647 w 10043"/>
                  <a:gd name="T71" fmla="*/ 2147483647 h 10000"/>
                  <a:gd name="T72" fmla="*/ 2147483647 w 10043"/>
                  <a:gd name="T73" fmla="*/ 2147483647 h 10000"/>
                  <a:gd name="T74" fmla="*/ 2147483647 w 10043"/>
                  <a:gd name="T75" fmla="*/ 2147483647 h 10000"/>
                  <a:gd name="T76" fmla="*/ 2147483647 w 10043"/>
                  <a:gd name="T77" fmla="*/ 2147483647 h 10000"/>
                  <a:gd name="T78" fmla="*/ 2147483647 w 10043"/>
                  <a:gd name="T79" fmla="*/ 2147483647 h 10000"/>
                  <a:gd name="T80" fmla="*/ 2147483647 w 10043"/>
                  <a:gd name="T81" fmla="*/ 2147483647 h 10000"/>
                  <a:gd name="T82" fmla="*/ 2147483647 w 10043"/>
                  <a:gd name="T83" fmla="*/ 2147483647 h 10000"/>
                  <a:gd name="T84" fmla="*/ 2147483647 w 10043"/>
                  <a:gd name="T85" fmla="*/ 2147483647 h 10000"/>
                  <a:gd name="T86" fmla="*/ 2147483647 w 10043"/>
                  <a:gd name="T87" fmla="*/ 2147483647 h 10000"/>
                  <a:gd name="T88" fmla="*/ 2147483647 w 10043"/>
                  <a:gd name="T89" fmla="*/ 2147483647 h 10000"/>
                  <a:gd name="T90" fmla="*/ 2147483647 w 10043"/>
                  <a:gd name="T91" fmla="*/ 2147483647 h 10000"/>
                  <a:gd name="T92" fmla="*/ 2147483647 w 10043"/>
                  <a:gd name="T93" fmla="*/ 2147483647 h 10000"/>
                  <a:gd name="T94" fmla="*/ 2147483647 w 10043"/>
                  <a:gd name="T95" fmla="*/ 2147483647 h 10000"/>
                  <a:gd name="T96" fmla="*/ 2147483647 w 10043"/>
                  <a:gd name="T97" fmla="*/ 2147483647 h 10000"/>
                  <a:gd name="T98" fmla="*/ 2147483647 w 10043"/>
                  <a:gd name="T99" fmla="*/ 2147483647 h 10000"/>
                  <a:gd name="T100" fmla="*/ 2147483647 w 10043"/>
                  <a:gd name="T101" fmla="*/ 2147483647 h 10000"/>
                  <a:gd name="T102" fmla="*/ 2147483647 w 10043"/>
                  <a:gd name="T103" fmla="*/ 2147483647 h 10000"/>
                  <a:gd name="T104" fmla="*/ 2147483647 w 10043"/>
                  <a:gd name="T105" fmla="*/ 2147483647 h 10000"/>
                  <a:gd name="T106" fmla="*/ 2147483647 w 10043"/>
                  <a:gd name="T107" fmla="*/ 2147483647 h 10000"/>
                  <a:gd name="T108" fmla="*/ 2147483647 w 10043"/>
                  <a:gd name="T109" fmla="*/ 2147483647 h 10000"/>
                  <a:gd name="T110" fmla="*/ 2147483647 w 10043"/>
                  <a:gd name="T111" fmla="*/ 2147483647 h 10000"/>
                  <a:gd name="T112" fmla="*/ 2147483647 w 10043"/>
                  <a:gd name="T113" fmla="*/ 2147483647 h 10000"/>
                  <a:gd name="T114" fmla="*/ 2147483647 w 10043"/>
                  <a:gd name="T115" fmla="*/ 2147483647 h 10000"/>
                  <a:gd name="T116" fmla="*/ 2147483647 w 10043"/>
                  <a:gd name="T117" fmla="*/ 2147483647 h 10000"/>
                  <a:gd name="T118" fmla="*/ 2147483647 w 10043"/>
                  <a:gd name="T119" fmla="*/ 2147483647 h 10000"/>
                  <a:gd name="T120" fmla="*/ 2147483647 w 10043"/>
                  <a:gd name="T121" fmla="*/ 2147483647 h 100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043" h="10000">
                    <a:moveTo>
                      <a:pt x="9119" y="7195"/>
                    </a:moveTo>
                    <a:cubicBezTo>
                      <a:pt x="9204" y="7033"/>
                      <a:pt x="9249" y="6746"/>
                      <a:pt x="9276" y="6559"/>
                    </a:cubicBezTo>
                    <a:cubicBezTo>
                      <a:pt x="9302" y="6372"/>
                      <a:pt x="9276" y="6235"/>
                      <a:pt x="9276" y="6074"/>
                    </a:cubicBezTo>
                    <a:cubicBezTo>
                      <a:pt x="9191" y="5911"/>
                      <a:pt x="9105" y="5750"/>
                      <a:pt x="9020" y="5588"/>
                    </a:cubicBezTo>
                    <a:cubicBezTo>
                      <a:pt x="8849" y="5588"/>
                      <a:pt x="8579" y="5641"/>
                      <a:pt x="8508" y="5588"/>
                    </a:cubicBezTo>
                    <a:cubicBezTo>
                      <a:pt x="8437" y="5534"/>
                      <a:pt x="8566" y="5375"/>
                      <a:pt x="8596" y="5268"/>
                    </a:cubicBezTo>
                    <a:cubicBezTo>
                      <a:pt x="8822" y="4969"/>
                      <a:pt x="9120" y="4562"/>
                      <a:pt x="9276" y="4373"/>
                    </a:cubicBezTo>
                    <a:cubicBezTo>
                      <a:pt x="9431" y="4183"/>
                      <a:pt x="9446" y="4210"/>
                      <a:pt x="9531" y="4129"/>
                    </a:cubicBezTo>
                    <a:lnTo>
                      <a:pt x="9531" y="3158"/>
                    </a:lnTo>
                    <a:lnTo>
                      <a:pt x="10043" y="2672"/>
                    </a:lnTo>
                    <a:lnTo>
                      <a:pt x="9276" y="2429"/>
                    </a:lnTo>
                    <a:lnTo>
                      <a:pt x="8764" y="2186"/>
                    </a:lnTo>
                    <a:lnTo>
                      <a:pt x="7996" y="1943"/>
                    </a:lnTo>
                    <a:lnTo>
                      <a:pt x="7741" y="1700"/>
                    </a:lnTo>
                    <a:lnTo>
                      <a:pt x="7229" y="1457"/>
                    </a:lnTo>
                    <a:lnTo>
                      <a:pt x="6717" y="1215"/>
                    </a:lnTo>
                    <a:lnTo>
                      <a:pt x="6461" y="729"/>
                    </a:lnTo>
                    <a:lnTo>
                      <a:pt x="5950" y="486"/>
                    </a:lnTo>
                    <a:lnTo>
                      <a:pt x="5694" y="0"/>
                    </a:lnTo>
                    <a:lnTo>
                      <a:pt x="5182" y="243"/>
                    </a:lnTo>
                    <a:lnTo>
                      <a:pt x="4671" y="1215"/>
                    </a:lnTo>
                    <a:cubicBezTo>
                      <a:pt x="4586" y="1296"/>
                      <a:pt x="4545" y="1311"/>
                      <a:pt x="4415" y="1457"/>
                    </a:cubicBezTo>
                    <a:cubicBezTo>
                      <a:pt x="4285" y="1603"/>
                      <a:pt x="4129" y="1996"/>
                      <a:pt x="3890" y="2092"/>
                    </a:cubicBezTo>
                    <a:cubicBezTo>
                      <a:pt x="3651" y="2188"/>
                      <a:pt x="3168" y="2108"/>
                      <a:pt x="2979" y="2034"/>
                    </a:cubicBezTo>
                    <a:cubicBezTo>
                      <a:pt x="2790" y="1960"/>
                      <a:pt x="2862" y="1718"/>
                      <a:pt x="2757" y="1649"/>
                    </a:cubicBezTo>
                    <a:cubicBezTo>
                      <a:pt x="2652" y="1580"/>
                      <a:pt x="2418" y="1522"/>
                      <a:pt x="2348" y="1621"/>
                    </a:cubicBezTo>
                    <a:cubicBezTo>
                      <a:pt x="2279" y="1720"/>
                      <a:pt x="2337" y="2029"/>
                      <a:pt x="2340" y="2245"/>
                    </a:cubicBezTo>
                    <a:cubicBezTo>
                      <a:pt x="2343" y="2461"/>
                      <a:pt x="2491" y="2803"/>
                      <a:pt x="2368" y="2915"/>
                    </a:cubicBezTo>
                    <a:cubicBezTo>
                      <a:pt x="2245" y="3027"/>
                      <a:pt x="1781" y="2985"/>
                      <a:pt x="1601" y="2915"/>
                    </a:cubicBezTo>
                    <a:cubicBezTo>
                      <a:pt x="1421" y="2845"/>
                      <a:pt x="1442" y="2545"/>
                      <a:pt x="1289" y="2497"/>
                    </a:cubicBezTo>
                    <a:cubicBezTo>
                      <a:pt x="1136" y="2449"/>
                      <a:pt x="893" y="2584"/>
                      <a:pt x="684" y="2625"/>
                    </a:cubicBezTo>
                    <a:cubicBezTo>
                      <a:pt x="475" y="2666"/>
                      <a:pt x="131" y="2638"/>
                      <a:pt x="33" y="2742"/>
                    </a:cubicBezTo>
                    <a:cubicBezTo>
                      <a:pt x="-65" y="2846"/>
                      <a:pt x="82" y="3088"/>
                      <a:pt x="94" y="3251"/>
                    </a:cubicBezTo>
                    <a:cubicBezTo>
                      <a:pt x="106" y="3414"/>
                      <a:pt x="-17" y="3533"/>
                      <a:pt x="105" y="3720"/>
                    </a:cubicBezTo>
                    <a:cubicBezTo>
                      <a:pt x="228" y="3907"/>
                      <a:pt x="584" y="4264"/>
                      <a:pt x="833" y="4373"/>
                    </a:cubicBezTo>
                    <a:cubicBezTo>
                      <a:pt x="1082" y="4481"/>
                      <a:pt x="1345" y="4373"/>
                      <a:pt x="1601" y="4373"/>
                    </a:cubicBezTo>
                    <a:lnTo>
                      <a:pt x="1856" y="4616"/>
                    </a:lnTo>
                    <a:lnTo>
                      <a:pt x="1856" y="4859"/>
                    </a:lnTo>
                    <a:lnTo>
                      <a:pt x="2112" y="5345"/>
                    </a:lnTo>
                    <a:cubicBezTo>
                      <a:pt x="2197" y="5588"/>
                      <a:pt x="2283" y="5831"/>
                      <a:pt x="2368" y="6074"/>
                    </a:cubicBezTo>
                    <a:lnTo>
                      <a:pt x="2624" y="6316"/>
                    </a:lnTo>
                    <a:cubicBezTo>
                      <a:pt x="2624" y="6559"/>
                      <a:pt x="2696" y="6675"/>
                      <a:pt x="2624" y="7045"/>
                    </a:cubicBezTo>
                    <a:cubicBezTo>
                      <a:pt x="2551" y="7414"/>
                      <a:pt x="2272" y="8240"/>
                      <a:pt x="2188" y="8533"/>
                    </a:cubicBezTo>
                    <a:cubicBezTo>
                      <a:pt x="2104" y="8826"/>
                      <a:pt x="2064" y="8649"/>
                      <a:pt x="2118" y="8804"/>
                    </a:cubicBezTo>
                    <a:cubicBezTo>
                      <a:pt x="2173" y="8958"/>
                      <a:pt x="2390" y="9351"/>
                      <a:pt x="2516" y="9462"/>
                    </a:cubicBezTo>
                    <a:cubicBezTo>
                      <a:pt x="2643" y="9574"/>
                      <a:pt x="2734" y="9472"/>
                      <a:pt x="2880" y="9474"/>
                    </a:cubicBezTo>
                    <a:cubicBezTo>
                      <a:pt x="3025" y="9476"/>
                      <a:pt x="3220" y="9474"/>
                      <a:pt x="3391" y="9474"/>
                    </a:cubicBezTo>
                    <a:lnTo>
                      <a:pt x="4159" y="9717"/>
                    </a:lnTo>
                    <a:lnTo>
                      <a:pt x="4671" y="9717"/>
                    </a:lnTo>
                    <a:lnTo>
                      <a:pt x="5438" y="9960"/>
                    </a:lnTo>
                    <a:cubicBezTo>
                      <a:pt x="5609" y="9960"/>
                      <a:pt x="5793" y="10051"/>
                      <a:pt x="5950" y="9960"/>
                    </a:cubicBezTo>
                    <a:cubicBezTo>
                      <a:pt x="6106" y="9870"/>
                      <a:pt x="6222" y="9506"/>
                      <a:pt x="6375" y="9413"/>
                    </a:cubicBezTo>
                    <a:cubicBezTo>
                      <a:pt x="6529" y="9321"/>
                      <a:pt x="6594" y="9367"/>
                      <a:pt x="6869" y="9401"/>
                    </a:cubicBezTo>
                    <a:cubicBezTo>
                      <a:pt x="7143" y="9436"/>
                      <a:pt x="7722" y="9569"/>
                      <a:pt x="8022" y="9625"/>
                    </a:cubicBezTo>
                    <a:cubicBezTo>
                      <a:pt x="8322" y="9682"/>
                      <a:pt x="8393" y="9858"/>
                      <a:pt x="8668" y="9743"/>
                    </a:cubicBezTo>
                    <a:cubicBezTo>
                      <a:pt x="8942" y="9628"/>
                      <a:pt x="9580" y="8937"/>
                      <a:pt x="9665" y="8937"/>
                    </a:cubicBezTo>
                    <a:lnTo>
                      <a:pt x="9079" y="8091"/>
                    </a:lnTo>
                    <a:cubicBezTo>
                      <a:pt x="9008" y="7886"/>
                      <a:pt x="8985" y="7957"/>
                      <a:pt x="8942" y="7836"/>
                    </a:cubicBezTo>
                    <a:cubicBezTo>
                      <a:pt x="8899" y="7714"/>
                      <a:pt x="9114" y="7387"/>
                      <a:pt x="9119" y="719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3" name="Freeform 343"/>
              <p:cNvSpPr>
                <a:spLocks/>
              </p:cNvSpPr>
              <p:nvPr/>
            </p:nvSpPr>
            <p:spPr bwMode="auto">
              <a:xfrm>
                <a:off x="4699000" y="3348038"/>
                <a:ext cx="311150" cy="315912"/>
              </a:xfrm>
              <a:custGeom>
                <a:avLst/>
                <a:gdLst>
                  <a:gd name="T0" fmla="*/ 2147483647 w 154"/>
                  <a:gd name="T1" fmla="*/ 2147483647 h 154"/>
                  <a:gd name="T2" fmla="*/ 2147483647 w 154"/>
                  <a:gd name="T3" fmla="*/ 0 h 154"/>
                  <a:gd name="T4" fmla="*/ 2147483647 w 154"/>
                  <a:gd name="T5" fmla="*/ 0 h 154"/>
                  <a:gd name="T6" fmla="*/ 2147483647 w 154"/>
                  <a:gd name="T7" fmla="*/ 2147483647 h 154"/>
                  <a:gd name="T8" fmla="*/ 2147483647 w 154"/>
                  <a:gd name="T9" fmla="*/ 2147483647 h 154"/>
                  <a:gd name="T10" fmla="*/ 2147483647 w 154"/>
                  <a:gd name="T11" fmla="*/ 2147483647 h 154"/>
                  <a:gd name="T12" fmla="*/ 2147483647 w 154"/>
                  <a:gd name="T13" fmla="*/ 2147483647 h 154"/>
                  <a:gd name="T14" fmla="*/ 2147483647 w 154"/>
                  <a:gd name="T15" fmla="*/ 2147483647 h 154"/>
                  <a:gd name="T16" fmla="*/ 2147483647 w 154"/>
                  <a:gd name="T17" fmla="*/ 2147483647 h 154"/>
                  <a:gd name="T18" fmla="*/ 2147483647 w 154"/>
                  <a:gd name="T19" fmla="*/ 2147483647 h 154"/>
                  <a:gd name="T20" fmla="*/ 2147483647 w 154"/>
                  <a:gd name="T21" fmla="*/ 2147483647 h 154"/>
                  <a:gd name="T22" fmla="*/ 0 w 154"/>
                  <a:gd name="T23" fmla="*/ 2147483647 h 154"/>
                  <a:gd name="T24" fmla="*/ 2147483647 w 154"/>
                  <a:gd name="T25" fmla="*/ 2147483647 h 154"/>
                  <a:gd name="T26" fmla="*/ 2147483647 w 154"/>
                  <a:gd name="T27" fmla="*/ 2147483647 h 154"/>
                  <a:gd name="T28" fmla="*/ 2147483647 w 154"/>
                  <a:gd name="T29" fmla="*/ 2147483647 h 154"/>
                  <a:gd name="T30" fmla="*/ 2147483647 w 154"/>
                  <a:gd name="T31" fmla="*/ 2147483647 h 154"/>
                  <a:gd name="T32" fmla="*/ 2147483647 w 154"/>
                  <a:gd name="T33" fmla="*/ 2147483647 h 154"/>
                  <a:gd name="T34" fmla="*/ 2147483647 w 154"/>
                  <a:gd name="T35" fmla="*/ 2147483647 h 154"/>
                  <a:gd name="T36" fmla="*/ 2147483647 w 154"/>
                  <a:gd name="T37" fmla="*/ 2147483647 h 154"/>
                  <a:gd name="T38" fmla="*/ 2147483647 w 154"/>
                  <a:gd name="T39" fmla="*/ 2147483647 h 154"/>
                  <a:gd name="T40" fmla="*/ 2147483647 w 154"/>
                  <a:gd name="T41" fmla="*/ 2147483647 h 154"/>
                  <a:gd name="T42" fmla="*/ 2147483647 w 154"/>
                  <a:gd name="T43" fmla="*/ 2147483647 h 154"/>
                  <a:gd name="T44" fmla="*/ 2147483647 w 154"/>
                  <a:gd name="T45" fmla="*/ 2147483647 h 154"/>
                  <a:gd name="T46" fmla="*/ 2147483647 w 154"/>
                  <a:gd name="T47" fmla="*/ 2147483647 h 154"/>
                  <a:gd name="T48" fmla="*/ 2147483647 w 154"/>
                  <a:gd name="T49" fmla="*/ 2147483647 h 154"/>
                  <a:gd name="T50" fmla="*/ 2147483647 w 154"/>
                  <a:gd name="T51" fmla="*/ 2147483647 h 154"/>
                  <a:gd name="T52" fmla="*/ 2147483647 w 154"/>
                  <a:gd name="T53" fmla="*/ 2147483647 h 154"/>
                  <a:gd name="T54" fmla="*/ 2147483647 w 154"/>
                  <a:gd name="T55" fmla="*/ 2147483647 h 154"/>
                  <a:gd name="T56" fmla="*/ 2147483647 w 154"/>
                  <a:gd name="T57" fmla="*/ 2147483647 h 154"/>
                  <a:gd name="T58" fmla="*/ 2147483647 w 154"/>
                  <a:gd name="T59" fmla="*/ 2147483647 h 154"/>
                  <a:gd name="T60" fmla="*/ 2147483647 w 154"/>
                  <a:gd name="T61" fmla="*/ 2147483647 h 154"/>
                  <a:gd name="T62" fmla="*/ 2147483647 w 154"/>
                  <a:gd name="T63" fmla="*/ 2147483647 h 154"/>
                  <a:gd name="T64" fmla="*/ 2147483647 w 154"/>
                  <a:gd name="T65" fmla="*/ 2147483647 h 154"/>
                  <a:gd name="T66" fmla="*/ 2147483647 w 154"/>
                  <a:gd name="T67" fmla="*/ 2147483647 h 15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4" h="154">
                    <a:moveTo>
                      <a:pt x="87" y="4"/>
                    </a:moveTo>
                    <a:lnTo>
                      <a:pt x="71" y="0"/>
                    </a:lnTo>
                    <a:lnTo>
                      <a:pt x="54" y="0"/>
                    </a:lnTo>
                    <a:lnTo>
                      <a:pt x="50" y="4"/>
                    </a:lnTo>
                    <a:lnTo>
                      <a:pt x="46" y="4"/>
                    </a:lnTo>
                    <a:lnTo>
                      <a:pt x="37" y="8"/>
                    </a:lnTo>
                    <a:lnTo>
                      <a:pt x="25" y="12"/>
                    </a:lnTo>
                    <a:lnTo>
                      <a:pt x="21" y="8"/>
                    </a:lnTo>
                    <a:lnTo>
                      <a:pt x="8" y="16"/>
                    </a:lnTo>
                    <a:lnTo>
                      <a:pt x="4" y="16"/>
                    </a:lnTo>
                    <a:lnTo>
                      <a:pt x="4" y="25"/>
                    </a:lnTo>
                    <a:lnTo>
                      <a:pt x="0" y="33"/>
                    </a:lnTo>
                    <a:lnTo>
                      <a:pt x="4" y="45"/>
                    </a:lnTo>
                    <a:lnTo>
                      <a:pt x="12" y="54"/>
                    </a:lnTo>
                    <a:lnTo>
                      <a:pt x="21" y="45"/>
                    </a:lnTo>
                    <a:lnTo>
                      <a:pt x="42" y="54"/>
                    </a:lnTo>
                    <a:lnTo>
                      <a:pt x="54" y="78"/>
                    </a:lnTo>
                    <a:lnTo>
                      <a:pt x="67" y="95"/>
                    </a:lnTo>
                    <a:lnTo>
                      <a:pt x="96" y="112"/>
                    </a:lnTo>
                    <a:lnTo>
                      <a:pt x="114" y="126"/>
                    </a:lnTo>
                    <a:lnTo>
                      <a:pt x="106" y="154"/>
                    </a:lnTo>
                    <a:lnTo>
                      <a:pt x="133" y="133"/>
                    </a:lnTo>
                    <a:lnTo>
                      <a:pt x="133" y="120"/>
                    </a:lnTo>
                    <a:lnTo>
                      <a:pt x="146" y="124"/>
                    </a:lnTo>
                    <a:lnTo>
                      <a:pt x="154" y="124"/>
                    </a:lnTo>
                    <a:lnTo>
                      <a:pt x="133" y="104"/>
                    </a:lnTo>
                    <a:lnTo>
                      <a:pt x="117" y="91"/>
                    </a:lnTo>
                    <a:lnTo>
                      <a:pt x="104" y="87"/>
                    </a:lnTo>
                    <a:lnTo>
                      <a:pt x="87" y="58"/>
                    </a:lnTo>
                    <a:lnTo>
                      <a:pt x="79" y="41"/>
                    </a:lnTo>
                    <a:lnTo>
                      <a:pt x="83" y="25"/>
                    </a:lnTo>
                    <a:lnTo>
                      <a:pt x="87" y="25"/>
                    </a:lnTo>
                    <a:lnTo>
                      <a:pt x="87" y="16"/>
                    </a:lnTo>
                    <a:lnTo>
                      <a:pt x="87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4" name="Freeform 344"/>
              <p:cNvSpPr>
                <a:spLocks/>
              </p:cNvSpPr>
              <p:nvPr/>
            </p:nvSpPr>
            <p:spPr bwMode="auto">
              <a:xfrm>
                <a:off x="4691063" y="3040063"/>
                <a:ext cx="200025" cy="292100"/>
              </a:xfrm>
              <a:custGeom>
                <a:avLst/>
                <a:gdLst>
                  <a:gd name="T0" fmla="*/ 2147483647 w 10045"/>
                  <a:gd name="T1" fmla="*/ 2147483647 h 10019"/>
                  <a:gd name="T2" fmla="*/ 2147483647 w 10045"/>
                  <a:gd name="T3" fmla="*/ 2147483647 h 10019"/>
                  <a:gd name="T4" fmla="*/ 2147483647 w 10045"/>
                  <a:gd name="T5" fmla="*/ 2147483647 h 10019"/>
                  <a:gd name="T6" fmla="*/ 2147483647 w 10045"/>
                  <a:gd name="T7" fmla="*/ 2147483647 h 10019"/>
                  <a:gd name="T8" fmla="*/ 2147483647 w 10045"/>
                  <a:gd name="T9" fmla="*/ 2147483647 h 10019"/>
                  <a:gd name="T10" fmla="*/ 1081275730 w 10045"/>
                  <a:gd name="T11" fmla="*/ 2147483647 h 10019"/>
                  <a:gd name="T12" fmla="*/ 1081275730 w 10045"/>
                  <a:gd name="T13" fmla="*/ 2147483647 h 10019"/>
                  <a:gd name="T14" fmla="*/ 2147483647 w 10045"/>
                  <a:gd name="T15" fmla="*/ 2147483647 h 10019"/>
                  <a:gd name="T16" fmla="*/ 1081275730 w 10045"/>
                  <a:gd name="T17" fmla="*/ 2147483647 h 10019"/>
                  <a:gd name="T18" fmla="*/ 0 w 10045"/>
                  <a:gd name="T19" fmla="*/ 2147483647 h 10019"/>
                  <a:gd name="T20" fmla="*/ 2147483647 w 10045"/>
                  <a:gd name="T21" fmla="*/ 2147483647 h 10019"/>
                  <a:gd name="T22" fmla="*/ 2147483647 w 10045"/>
                  <a:gd name="T23" fmla="*/ 2147483647 h 10019"/>
                  <a:gd name="T24" fmla="*/ 2147483647 w 10045"/>
                  <a:gd name="T25" fmla="*/ 2147483647 h 10019"/>
                  <a:gd name="T26" fmla="*/ 2147483647 w 10045"/>
                  <a:gd name="T27" fmla="*/ 2147483647 h 10019"/>
                  <a:gd name="T28" fmla="*/ 2147483647 w 10045"/>
                  <a:gd name="T29" fmla="*/ 2147483647 h 10019"/>
                  <a:gd name="T30" fmla="*/ 2147483647 w 10045"/>
                  <a:gd name="T31" fmla="*/ 2147483647 h 10019"/>
                  <a:gd name="T32" fmla="*/ 2147483647 w 10045"/>
                  <a:gd name="T33" fmla="*/ 2147483647 h 10019"/>
                  <a:gd name="T34" fmla="*/ 2147483647 w 10045"/>
                  <a:gd name="T35" fmla="*/ 2147483647 h 10019"/>
                  <a:gd name="T36" fmla="*/ 2147483647 w 10045"/>
                  <a:gd name="T37" fmla="*/ 2147483647 h 10019"/>
                  <a:gd name="T38" fmla="*/ 2147483647 w 10045"/>
                  <a:gd name="T39" fmla="*/ 2147483647 h 10019"/>
                  <a:gd name="T40" fmla="*/ 2147483647 w 10045"/>
                  <a:gd name="T41" fmla="*/ 2147483647 h 10019"/>
                  <a:gd name="T42" fmla="*/ 2147483647 w 10045"/>
                  <a:gd name="T43" fmla="*/ 2147483647 h 10019"/>
                  <a:gd name="T44" fmla="*/ 2147483647 w 10045"/>
                  <a:gd name="T45" fmla="*/ 2147483647 h 10019"/>
                  <a:gd name="T46" fmla="*/ 2147483647 w 10045"/>
                  <a:gd name="T47" fmla="*/ 2147483647 h 10019"/>
                  <a:gd name="T48" fmla="*/ 2147483647 w 10045"/>
                  <a:gd name="T49" fmla="*/ 2147483647 h 10019"/>
                  <a:gd name="T50" fmla="*/ 2147483647 w 10045"/>
                  <a:gd name="T51" fmla="*/ 2147483647 h 10019"/>
                  <a:gd name="T52" fmla="*/ 2147483647 w 10045"/>
                  <a:gd name="T53" fmla="*/ 2147483647 h 10019"/>
                  <a:gd name="T54" fmla="*/ 2147483647 w 10045"/>
                  <a:gd name="T55" fmla="*/ 2147483647 h 10019"/>
                  <a:gd name="T56" fmla="*/ 2147483647 w 10045"/>
                  <a:gd name="T57" fmla="*/ 2147483647 h 10019"/>
                  <a:gd name="T58" fmla="*/ 2147483647 w 10045"/>
                  <a:gd name="T59" fmla="*/ 2147483647 h 10019"/>
                  <a:gd name="T60" fmla="*/ 2147483647 w 10045"/>
                  <a:gd name="T61" fmla="*/ 2147483647 h 10019"/>
                  <a:gd name="T62" fmla="*/ 2147483647 w 10045"/>
                  <a:gd name="T63" fmla="*/ 2147483647 h 10019"/>
                  <a:gd name="T64" fmla="*/ 2147483647 w 10045"/>
                  <a:gd name="T65" fmla="*/ 2147483647 h 10019"/>
                  <a:gd name="T66" fmla="*/ 2147483647 w 10045"/>
                  <a:gd name="T67" fmla="*/ 2147483647 h 10019"/>
                  <a:gd name="T68" fmla="*/ 2147483647 w 10045"/>
                  <a:gd name="T69" fmla="*/ 2147483647 h 10019"/>
                  <a:gd name="T70" fmla="*/ 2147483647 w 10045"/>
                  <a:gd name="T71" fmla="*/ 2147483647 h 10019"/>
                  <a:gd name="T72" fmla="*/ 2147483647 w 10045"/>
                  <a:gd name="T73" fmla="*/ 2147483647 h 10019"/>
                  <a:gd name="T74" fmla="*/ 2147483647 w 10045"/>
                  <a:gd name="T75" fmla="*/ 2147483647 h 10019"/>
                  <a:gd name="T76" fmla="*/ 2147483647 w 10045"/>
                  <a:gd name="T77" fmla="*/ 2147483647 h 10019"/>
                  <a:gd name="T78" fmla="*/ 2147483647 w 10045"/>
                  <a:gd name="T79" fmla="*/ 2147483647 h 10019"/>
                  <a:gd name="T80" fmla="*/ 2147483647 w 10045"/>
                  <a:gd name="T81" fmla="*/ 2147483647 h 10019"/>
                  <a:gd name="T82" fmla="*/ 2147483647 w 10045"/>
                  <a:gd name="T83" fmla="*/ 2147483647 h 10019"/>
                  <a:gd name="T84" fmla="*/ 2147483647 w 10045"/>
                  <a:gd name="T85" fmla="*/ 2147483647 h 10019"/>
                  <a:gd name="T86" fmla="*/ 2147483647 w 10045"/>
                  <a:gd name="T87" fmla="*/ 2147483647 h 10019"/>
                  <a:gd name="T88" fmla="*/ 2147483647 w 10045"/>
                  <a:gd name="T89" fmla="*/ 2147483647 h 10019"/>
                  <a:gd name="T90" fmla="*/ 2147483647 w 10045"/>
                  <a:gd name="T91" fmla="*/ 2147483647 h 10019"/>
                  <a:gd name="T92" fmla="*/ 2147483647 w 10045"/>
                  <a:gd name="T93" fmla="*/ 2147483647 h 10019"/>
                  <a:gd name="T94" fmla="*/ 2147483647 w 10045"/>
                  <a:gd name="T95" fmla="*/ 2147483647 h 10019"/>
                  <a:gd name="T96" fmla="*/ 2147483647 w 10045"/>
                  <a:gd name="T97" fmla="*/ 2147483647 h 10019"/>
                  <a:gd name="T98" fmla="*/ 2147483647 w 10045"/>
                  <a:gd name="T99" fmla="*/ 2147483647 h 10019"/>
                  <a:gd name="T100" fmla="*/ 2147483647 w 10045"/>
                  <a:gd name="T101" fmla="*/ 2147483647 h 10019"/>
                  <a:gd name="T102" fmla="*/ 2147483647 w 10045"/>
                  <a:gd name="T103" fmla="*/ 0 h 10019"/>
                  <a:gd name="T104" fmla="*/ 2147483647 w 10045"/>
                  <a:gd name="T105" fmla="*/ 2147483647 h 10019"/>
                  <a:gd name="T106" fmla="*/ 2147483647 w 10045"/>
                  <a:gd name="T107" fmla="*/ 2147483647 h 10019"/>
                  <a:gd name="T108" fmla="*/ 2147483647 w 10045"/>
                  <a:gd name="T109" fmla="*/ 2147483647 h 10019"/>
                  <a:gd name="T110" fmla="*/ 2147483647 w 10045"/>
                  <a:gd name="T111" fmla="*/ 2147483647 h 10019"/>
                  <a:gd name="T112" fmla="*/ 2147483647 w 10045"/>
                  <a:gd name="T113" fmla="*/ 2147483647 h 10019"/>
                  <a:gd name="T114" fmla="*/ 2147483647 w 10045"/>
                  <a:gd name="T115" fmla="*/ 2147483647 h 10019"/>
                  <a:gd name="T116" fmla="*/ 2147483647 w 10045"/>
                  <a:gd name="T117" fmla="*/ 2147483647 h 10019"/>
                  <a:gd name="T118" fmla="*/ 2147483647 w 10045"/>
                  <a:gd name="T119" fmla="*/ 2147483647 h 1001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045" h="10019">
                    <a:moveTo>
                      <a:pt x="1724" y="2609"/>
                    </a:moveTo>
                    <a:lnTo>
                      <a:pt x="1379" y="3132"/>
                    </a:lnTo>
                    <a:lnTo>
                      <a:pt x="1379" y="3915"/>
                    </a:lnTo>
                    <a:lnTo>
                      <a:pt x="690" y="4436"/>
                    </a:lnTo>
                    <a:lnTo>
                      <a:pt x="690" y="5219"/>
                    </a:lnTo>
                    <a:lnTo>
                      <a:pt x="345" y="5741"/>
                    </a:lnTo>
                    <a:lnTo>
                      <a:pt x="690" y="6263"/>
                    </a:lnTo>
                    <a:lnTo>
                      <a:pt x="345" y="6786"/>
                    </a:lnTo>
                    <a:lnTo>
                      <a:pt x="0" y="7306"/>
                    </a:lnTo>
                    <a:lnTo>
                      <a:pt x="1034" y="7568"/>
                    </a:lnTo>
                    <a:lnTo>
                      <a:pt x="1724" y="7829"/>
                    </a:lnTo>
                    <a:cubicBezTo>
                      <a:pt x="2069" y="7916"/>
                      <a:pt x="2675" y="8005"/>
                      <a:pt x="2759" y="8090"/>
                    </a:cubicBezTo>
                    <a:cubicBezTo>
                      <a:pt x="2843" y="8175"/>
                      <a:pt x="2382" y="8117"/>
                      <a:pt x="2230" y="8339"/>
                    </a:cubicBezTo>
                    <a:cubicBezTo>
                      <a:pt x="2078" y="8560"/>
                      <a:pt x="1874" y="9189"/>
                      <a:pt x="1848" y="9422"/>
                    </a:cubicBezTo>
                    <a:cubicBezTo>
                      <a:pt x="1822" y="9656"/>
                      <a:pt x="1806" y="9700"/>
                      <a:pt x="2073" y="9738"/>
                    </a:cubicBezTo>
                    <a:cubicBezTo>
                      <a:pt x="2340" y="9777"/>
                      <a:pt x="3104" y="9626"/>
                      <a:pt x="3448" y="9656"/>
                    </a:cubicBezTo>
                    <a:cubicBezTo>
                      <a:pt x="3792" y="9686"/>
                      <a:pt x="3969" y="9858"/>
                      <a:pt x="4138" y="9917"/>
                    </a:cubicBezTo>
                    <a:cubicBezTo>
                      <a:pt x="4307" y="9976"/>
                      <a:pt x="4368" y="9999"/>
                      <a:pt x="4463" y="10013"/>
                    </a:cubicBezTo>
                    <a:cubicBezTo>
                      <a:pt x="4558" y="10027"/>
                      <a:pt x="4532" y="10015"/>
                      <a:pt x="4708" y="9999"/>
                    </a:cubicBezTo>
                    <a:cubicBezTo>
                      <a:pt x="4884" y="9983"/>
                      <a:pt x="5267" y="9931"/>
                      <a:pt x="5517" y="9917"/>
                    </a:cubicBezTo>
                    <a:cubicBezTo>
                      <a:pt x="5767" y="9903"/>
                      <a:pt x="5977" y="9917"/>
                      <a:pt x="6207" y="9917"/>
                    </a:cubicBezTo>
                    <a:cubicBezTo>
                      <a:pt x="6667" y="9830"/>
                      <a:pt x="7228" y="9704"/>
                      <a:pt x="7586" y="9656"/>
                    </a:cubicBezTo>
                    <a:cubicBezTo>
                      <a:pt x="7944" y="9608"/>
                      <a:pt x="8185" y="9677"/>
                      <a:pt x="8353" y="9629"/>
                    </a:cubicBezTo>
                    <a:cubicBezTo>
                      <a:pt x="8521" y="9581"/>
                      <a:pt x="8604" y="9494"/>
                      <a:pt x="8597" y="9368"/>
                    </a:cubicBezTo>
                    <a:cubicBezTo>
                      <a:pt x="8590" y="9242"/>
                      <a:pt x="8278" y="8989"/>
                      <a:pt x="8312" y="8872"/>
                    </a:cubicBezTo>
                    <a:cubicBezTo>
                      <a:pt x="8346" y="8755"/>
                      <a:pt x="8653" y="8734"/>
                      <a:pt x="8802" y="8668"/>
                    </a:cubicBezTo>
                    <a:cubicBezTo>
                      <a:pt x="8951" y="8602"/>
                      <a:pt x="9106" y="8518"/>
                      <a:pt x="9207" y="8474"/>
                    </a:cubicBezTo>
                    <a:cubicBezTo>
                      <a:pt x="9308" y="8430"/>
                      <a:pt x="9462" y="8479"/>
                      <a:pt x="9408" y="8406"/>
                    </a:cubicBezTo>
                    <a:cubicBezTo>
                      <a:pt x="9354" y="8333"/>
                      <a:pt x="9101" y="8223"/>
                      <a:pt x="8882" y="8035"/>
                    </a:cubicBezTo>
                    <a:cubicBezTo>
                      <a:pt x="8663" y="7847"/>
                      <a:pt x="8352" y="7492"/>
                      <a:pt x="8092" y="7279"/>
                    </a:cubicBezTo>
                    <a:cubicBezTo>
                      <a:pt x="7832" y="7066"/>
                      <a:pt x="7487" y="6889"/>
                      <a:pt x="7321" y="6759"/>
                    </a:cubicBezTo>
                    <a:cubicBezTo>
                      <a:pt x="7155" y="6629"/>
                      <a:pt x="7054" y="6580"/>
                      <a:pt x="7098" y="6497"/>
                    </a:cubicBezTo>
                    <a:cubicBezTo>
                      <a:pt x="7142" y="6414"/>
                      <a:pt x="7390" y="6345"/>
                      <a:pt x="7586" y="6263"/>
                    </a:cubicBezTo>
                    <a:cubicBezTo>
                      <a:pt x="7782" y="6181"/>
                      <a:pt x="8026" y="6082"/>
                      <a:pt x="8276" y="6002"/>
                    </a:cubicBezTo>
                    <a:cubicBezTo>
                      <a:pt x="8526" y="5922"/>
                      <a:pt x="8900" y="5853"/>
                      <a:pt x="9086" y="5782"/>
                    </a:cubicBezTo>
                    <a:cubicBezTo>
                      <a:pt x="9272" y="5711"/>
                      <a:pt x="9238" y="5584"/>
                      <a:pt x="9390" y="5577"/>
                    </a:cubicBezTo>
                    <a:cubicBezTo>
                      <a:pt x="9542" y="5570"/>
                      <a:pt x="9898" y="5757"/>
                      <a:pt x="10000" y="5741"/>
                    </a:cubicBezTo>
                    <a:cubicBezTo>
                      <a:pt x="10102" y="5725"/>
                      <a:pt x="10000" y="5568"/>
                      <a:pt x="10000" y="5481"/>
                    </a:cubicBezTo>
                    <a:lnTo>
                      <a:pt x="10000" y="4697"/>
                    </a:lnTo>
                    <a:cubicBezTo>
                      <a:pt x="9655" y="4697"/>
                      <a:pt x="9655" y="3654"/>
                      <a:pt x="9655" y="3654"/>
                    </a:cubicBezTo>
                    <a:lnTo>
                      <a:pt x="9655" y="2871"/>
                    </a:lnTo>
                    <a:lnTo>
                      <a:pt x="9655" y="2609"/>
                    </a:lnTo>
                    <a:lnTo>
                      <a:pt x="9310" y="1827"/>
                    </a:lnTo>
                    <a:lnTo>
                      <a:pt x="9310" y="1305"/>
                    </a:lnTo>
                    <a:lnTo>
                      <a:pt x="7931" y="783"/>
                    </a:lnTo>
                    <a:lnTo>
                      <a:pt x="6552" y="1305"/>
                    </a:lnTo>
                    <a:cubicBezTo>
                      <a:pt x="6552" y="1305"/>
                      <a:pt x="6207" y="1305"/>
                      <a:pt x="5862" y="1044"/>
                    </a:cubicBezTo>
                    <a:lnTo>
                      <a:pt x="5862" y="522"/>
                    </a:lnTo>
                    <a:lnTo>
                      <a:pt x="4828" y="261"/>
                    </a:lnTo>
                    <a:lnTo>
                      <a:pt x="4138" y="0"/>
                    </a:lnTo>
                    <a:lnTo>
                      <a:pt x="3793" y="261"/>
                    </a:lnTo>
                    <a:lnTo>
                      <a:pt x="3448" y="1305"/>
                    </a:lnTo>
                    <a:lnTo>
                      <a:pt x="3103" y="1827"/>
                    </a:lnTo>
                    <a:lnTo>
                      <a:pt x="2414" y="1827"/>
                    </a:lnTo>
                    <a:lnTo>
                      <a:pt x="1724" y="1827"/>
                    </a:lnTo>
                    <a:lnTo>
                      <a:pt x="1724" y="2088"/>
                    </a:lnTo>
                    <a:lnTo>
                      <a:pt x="1724" y="260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5" name="Freeform 345"/>
              <p:cNvSpPr>
                <a:spLocks/>
              </p:cNvSpPr>
              <p:nvPr/>
            </p:nvSpPr>
            <p:spPr bwMode="auto">
              <a:xfrm>
                <a:off x="4665663" y="3100388"/>
                <a:ext cx="76200" cy="101600"/>
              </a:xfrm>
              <a:custGeom>
                <a:avLst/>
                <a:gdLst>
                  <a:gd name="T0" fmla="*/ 2147483647 w 66"/>
                  <a:gd name="T1" fmla="*/ 2147483647 h 90"/>
                  <a:gd name="T2" fmla="*/ 2147483647 w 66"/>
                  <a:gd name="T3" fmla="*/ 2147483647 h 90"/>
                  <a:gd name="T4" fmla="*/ 2147483647 w 66"/>
                  <a:gd name="T5" fmla="*/ 2147483647 h 90"/>
                  <a:gd name="T6" fmla="*/ 2147483647 w 66"/>
                  <a:gd name="T7" fmla="*/ 2147483647 h 90"/>
                  <a:gd name="T8" fmla="*/ 2147483647 w 66"/>
                  <a:gd name="T9" fmla="*/ 2147483647 h 90"/>
                  <a:gd name="T10" fmla="*/ 2147483647 w 66"/>
                  <a:gd name="T11" fmla="*/ 2147483647 h 90"/>
                  <a:gd name="T12" fmla="*/ 2147483647 w 66"/>
                  <a:gd name="T13" fmla="*/ 2147483647 h 90"/>
                  <a:gd name="T14" fmla="*/ 2147483647 w 66"/>
                  <a:gd name="T15" fmla="*/ 2147483647 h 90"/>
                  <a:gd name="T16" fmla="*/ 2147483647 w 66"/>
                  <a:gd name="T17" fmla="*/ 2147483647 h 90"/>
                  <a:gd name="T18" fmla="*/ 2147483647 w 66"/>
                  <a:gd name="T19" fmla="*/ 2147483647 h 90"/>
                  <a:gd name="T20" fmla="*/ 2147483647 w 66"/>
                  <a:gd name="T21" fmla="*/ 0 h 90"/>
                  <a:gd name="T22" fmla="*/ 2147483647 w 66"/>
                  <a:gd name="T23" fmla="*/ 2147483647 h 90"/>
                  <a:gd name="T24" fmla="*/ 2147483647 w 66"/>
                  <a:gd name="T25" fmla="*/ 2147483647 h 90"/>
                  <a:gd name="T26" fmla="*/ 2147483647 w 66"/>
                  <a:gd name="T27" fmla="*/ 2147483647 h 90"/>
                  <a:gd name="T28" fmla="*/ 2147483647 w 66"/>
                  <a:gd name="T29" fmla="*/ 2147483647 h 90"/>
                  <a:gd name="T30" fmla="*/ 2147483647 w 66"/>
                  <a:gd name="T31" fmla="*/ 2147483647 h 90"/>
                  <a:gd name="T32" fmla="*/ 0 w 66"/>
                  <a:gd name="T33" fmla="*/ 2147483647 h 90"/>
                  <a:gd name="T34" fmla="*/ 2147483647 w 66"/>
                  <a:gd name="T35" fmla="*/ 2147483647 h 90"/>
                  <a:gd name="T36" fmla="*/ 2147483647 w 66"/>
                  <a:gd name="T37" fmla="*/ 2147483647 h 9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90">
                    <a:moveTo>
                      <a:pt x="18" y="72"/>
                    </a:moveTo>
                    <a:lnTo>
                      <a:pt x="30" y="78"/>
                    </a:lnTo>
                    <a:lnTo>
                      <a:pt x="36" y="84"/>
                    </a:lnTo>
                    <a:lnTo>
                      <a:pt x="42" y="90"/>
                    </a:lnTo>
                    <a:lnTo>
                      <a:pt x="48" y="78"/>
                    </a:lnTo>
                    <a:lnTo>
                      <a:pt x="48" y="60"/>
                    </a:lnTo>
                    <a:lnTo>
                      <a:pt x="60" y="48"/>
                    </a:lnTo>
                    <a:lnTo>
                      <a:pt x="60" y="30"/>
                    </a:lnTo>
                    <a:lnTo>
                      <a:pt x="66" y="18"/>
                    </a:lnTo>
                    <a:lnTo>
                      <a:pt x="66" y="6"/>
                    </a:lnTo>
                    <a:lnTo>
                      <a:pt x="66" y="0"/>
                    </a:lnTo>
                    <a:lnTo>
                      <a:pt x="54" y="6"/>
                    </a:lnTo>
                    <a:lnTo>
                      <a:pt x="36" y="12"/>
                    </a:lnTo>
                    <a:lnTo>
                      <a:pt x="36" y="30"/>
                    </a:lnTo>
                    <a:lnTo>
                      <a:pt x="24" y="18"/>
                    </a:lnTo>
                    <a:lnTo>
                      <a:pt x="12" y="54"/>
                    </a:lnTo>
                    <a:lnTo>
                      <a:pt x="0" y="66"/>
                    </a:lnTo>
                    <a:lnTo>
                      <a:pt x="6" y="72"/>
                    </a:lnTo>
                    <a:lnTo>
                      <a:pt x="18" y="7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6" name="Freeform 346"/>
              <p:cNvSpPr>
                <a:spLocks/>
              </p:cNvSpPr>
              <p:nvPr/>
            </p:nvSpPr>
            <p:spPr bwMode="auto">
              <a:xfrm rot="20966185">
                <a:off x="5046663" y="3533775"/>
                <a:ext cx="158750" cy="163513"/>
              </a:xfrm>
              <a:custGeom>
                <a:avLst/>
                <a:gdLst>
                  <a:gd name="T0" fmla="*/ 2147483647 w 9874"/>
                  <a:gd name="T1" fmla="*/ 861456484 h 10000"/>
                  <a:gd name="T2" fmla="*/ 2147483647 w 9874"/>
                  <a:gd name="T3" fmla="*/ 573160271 h 10000"/>
                  <a:gd name="T4" fmla="*/ 2147483647 w 9874"/>
                  <a:gd name="T5" fmla="*/ 571945092 h 10000"/>
                  <a:gd name="T6" fmla="*/ 2147483647 w 9874"/>
                  <a:gd name="T7" fmla="*/ 0 h 10000"/>
                  <a:gd name="T8" fmla="*/ 2147483647 w 9874"/>
                  <a:gd name="T9" fmla="*/ 350414474 h 10000"/>
                  <a:gd name="T10" fmla="*/ 2147483647 w 9874"/>
                  <a:gd name="T11" fmla="*/ 1282208266 h 10000"/>
                  <a:gd name="T12" fmla="*/ 1792679761 w 9874"/>
                  <a:gd name="T13" fmla="*/ 1861231051 h 10000"/>
                  <a:gd name="T14" fmla="*/ 1792679761 w 9874"/>
                  <a:gd name="T15" fmla="*/ 2147483647 h 10000"/>
                  <a:gd name="T16" fmla="*/ 1194741583 w 9874"/>
                  <a:gd name="T17" fmla="*/ 2147483647 h 10000"/>
                  <a:gd name="T18" fmla="*/ 0 w 9874"/>
                  <a:gd name="T19" fmla="*/ 2147483647 h 10000"/>
                  <a:gd name="T20" fmla="*/ 1194741583 w 9874"/>
                  <a:gd name="T21" fmla="*/ 2147483647 h 10000"/>
                  <a:gd name="T22" fmla="*/ 2147483647 w 9874"/>
                  <a:gd name="T23" fmla="*/ 2147483647 h 10000"/>
                  <a:gd name="T24" fmla="*/ 2147483647 w 9874"/>
                  <a:gd name="T25" fmla="*/ 2147483647 h 10000"/>
                  <a:gd name="T26" fmla="*/ 2147483647 w 9874"/>
                  <a:gd name="T27" fmla="*/ 2147483647 h 10000"/>
                  <a:gd name="T28" fmla="*/ 2147483647 w 9874"/>
                  <a:gd name="T29" fmla="*/ 2147483647 h 10000"/>
                  <a:gd name="T30" fmla="*/ 2147483647 w 9874"/>
                  <a:gd name="T31" fmla="*/ 2147483647 h 10000"/>
                  <a:gd name="T32" fmla="*/ 2147483647 w 9874"/>
                  <a:gd name="T33" fmla="*/ 2147483647 h 10000"/>
                  <a:gd name="T34" fmla="*/ 2147483647 w 9874"/>
                  <a:gd name="T35" fmla="*/ 2147483647 h 10000"/>
                  <a:gd name="T36" fmla="*/ 2147483647 w 9874"/>
                  <a:gd name="T37" fmla="*/ 2147483647 h 10000"/>
                  <a:gd name="T38" fmla="*/ 2147483647 w 9874"/>
                  <a:gd name="T39" fmla="*/ 2147483647 h 10000"/>
                  <a:gd name="T40" fmla="*/ 2147483647 w 9874"/>
                  <a:gd name="T41" fmla="*/ 2147483647 h 10000"/>
                  <a:gd name="T42" fmla="*/ 2147483647 w 9874"/>
                  <a:gd name="T43" fmla="*/ 2147483647 h 10000"/>
                  <a:gd name="T44" fmla="*/ 2147483647 w 9874"/>
                  <a:gd name="T45" fmla="*/ 2083902531 h 10000"/>
                  <a:gd name="T46" fmla="*/ 2147483647 w 9874"/>
                  <a:gd name="T47" fmla="*/ 1331460655 h 10000"/>
                  <a:gd name="T48" fmla="*/ 2147483647 w 9874"/>
                  <a:gd name="T49" fmla="*/ 1056034845 h 10000"/>
                  <a:gd name="T50" fmla="*/ 2147483647 w 9874"/>
                  <a:gd name="T51" fmla="*/ 861456484 h 100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874" h="10000">
                    <a:moveTo>
                      <a:pt x="9677" y="735"/>
                    </a:moveTo>
                    <a:lnTo>
                      <a:pt x="9874" y="489"/>
                    </a:lnTo>
                    <a:lnTo>
                      <a:pt x="9223" y="488"/>
                    </a:lnTo>
                    <a:lnTo>
                      <a:pt x="8813" y="0"/>
                    </a:lnTo>
                    <a:lnTo>
                      <a:pt x="5802" y="299"/>
                    </a:lnTo>
                    <a:lnTo>
                      <a:pt x="3889" y="1094"/>
                    </a:lnTo>
                    <a:lnTo>
                      <a:pt x="1667" y="1588"/>
                    </a:lnTo>
                    <a:lnTo>
                      <a:pt x="1667" y="2083"/>
                    </a:lnTo>
                    <a:lnTo>
                      <a:pt x="1111" y="3073"/>
                    </a:lnTo>
                    <a:lnTo>
                      <a:pt x="0" y="4062"/>
                    </a:lnTo>
                    <a:lnTo>
                      <a:pt x="1111" y="5547"/>
                    </a:lnTo>
                    <a:lnTo>
                      <a:pt x="3333" y="6042"/>
                    </a:lnTo>
                    <a:lnTo>
                      <a:pt x="2222" y="7031"/>
                    </a:lnTo>
                    <a:lnTo>
                      <a:pt x="2222" y="9010"/>
                    </a:lnTo>
                    <a:lnTo>
                      <a:pt x="4445" y="10000"/>
                    </a:lnTo>
                    <a:lnTo>
                      <a:pt x="5555" y="9010"/>
                    </a:lnTo>
                    <a:lnTo>
                      <a:pt x="5555" y="8021"/>
                    </a:lnTo>
                    <a:lnTo>
                      <a:pt x="7777" y="7031"/>
                    </a:lnTo>
                    <a:lnTo>
                      <a:pt x="5555" y="5052"/>
                    </a:lnTo>
                    <a:lnTo>
                      <a:pt x="5555" y="4062"/>
                    </a:lnTo>
                    <a:lnTo>
                      <a:pt x="4445" y="2578"/>
                    </a:lnTo>
                    <a:lnTo>
                      <a:pt x="7777" y="2083"/>
                    </a:lnTo>
                    <a:lnTo>
                      <a:pt x="9152" y="1778"/>
                    </a:lnTo>
                    <a:lnTo>
                      <a:pt x="9179" y="1136"/>
                    </a:lnTo>
                    <a:lnTo>
                      <a:pt x="9413" y="901"/>
                    </a:lnTo>
                    <a:lnTo>
                      <a:pt x="9677" y="73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7" name="Freeform 351"/>
              <p:cNvSpPr>
                <a:spLocks/>
              </p:cNvSpPr>
              <p:nvPr/>
            </p:nvSpPr>
            <p:spPr bwMode="auto">
              <a:xfrm>
                <a:off x="5037138" y="3279775"/>
                <a:ext cx="204787" cy="168275"/>
              </a:xfrm>
              <a:custGeom>
                <a:avLst/>
                <a:gdLst>
                  <a:gd name="T0" fmla="*/ 2147483647 w 10000"/>
                  <a:gd name="T1" fmla="*/ 2147483647 h 10000"/>
                  <a:gd name="T2" fmla="*/ 2147483647 w 10000"/>
                  <a:gd name="T3" fmla="*/ 2147483647 h 10000"/>
                  <a:gd name="T4" fmla="*/ 2147483647 w 10000"/>
                  <a:gd name="T5" fmla="*/ 2147483647 h 10000"/>
                  <a:gd name="T6" fmla="*/ 2147483647 w 10000"/>
                  <a:gd name="T7" fmla="*/ 0 h 10000"/>
                  <a:gd name="T8" fmla="*/ 2147483647 w 10000"/>
                  <a:gd name="T9" fmla="*/ 962987830 h 10000"/>
                  <a:gd name="T10" fmla="*/ 2147483647 w 10000"/>
                  <a:gd name="T11" fmla="*/ 1505821189 h 10000"/>
                  <a:gd name="T12" fmla="*/ 2147483647 w 10000"/>
                  <a:gd name="T13" fmla="*/ 962987830 h 10000"/>
                  <a:gd name="T14" fmla="*/ 2147483647 w 10000"/>
                  <a:gd name="T15" fmla="*/ 2147483647 h 10000"/>
                  <a:gd name="T16" fmla="*/ 1839321513 w 10000"/>
                  <a:gd name="T17" fmla="*/ 2147483647 h 10000"/>
                  <a:gd name="T18" fmla="*/ 1728171895 w 10000"/>
                  <a:gd name="T19" fmla="*/ 2147483647 h 10000"/>
                  <a:gd name="T20" fmla="*/ 1513069159 w 10000"/>
                  <a:gd name="T21" fmla="*/ 2147483647 h 10000"/>
                  <a:gd name="T22" fmla="*/ 7214134 w 10000"/>
                  <a:gd name="T23" fmla="*/ 2147483647 h 10000"/>
                  <a:gd name="T24" fmla="*/ 2147483647 w 10000"/>
                  <a:gd name="T25" fmla="*/ 2147483647 h 10000"/>
                  <a:gd name="T26" fmla="*/ 2147483647 w 10000"/>
                  <a:gd name="T27" fmla="*/ 2147483647 h 10000"/>
                  <a:gd name="T28" fmla="*/ 2147483647 w 10000"/>
                  <a:gd name="T29" fmla="*/ 2147483647 h 10000"/>
                  <a:gd name="T30" fmla="*/ 2147483647 w 10000"/>
                  <a:gd name="T31" fmla="*/ 2147483647 h 10000"/>
                  <a:gd name="T32" fmla="*/ 2147483647 w 10000"/>
                  <a:gd name="T33" fmla="*/ 2147483647 h 10000"/>
                  <a:gd name="T34" fmla="*/ 2147483647 w 10000"/>
                  <a:gd name="T35" fmla="*/ 2147483647 h 10000"/>
                  <a:gd name="T36" fmla="*/ 2147483647 w 10000"/>
                  <a:gd name="T37" fmla="*/ 2147483647 h 10000"/>
                  <a:gd name="T38" fmla="*/ 2147483647 w 10000"/>
                  <a:gd name="T39" fmla="*/ 2147483647 h 10000"/>
                  <a:gd name="T40" fmla="*/ 2147483647 w 10000"/>
                  <a:gd name="T41" fmla="*/ 2147483647 h 100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000" h="10000">
                    <a:moveTo>
                      <a:pt x="8952" y="4746"/>
                    </a:moveTo>
                    <a:cubicBezTo>
                      <a:pt x="8952" y="4746"/>
                      <a:pt x="9789" y="4438"/>
                      <a:pt x="9789" y="4036"/>
                    </a:cubicBezTo>
                    <a:cubicBezTo>
                      <a:pt x="10125" y="3229"/>
                      <a:pt x="10054" y="3000"/>
                      <a:pt x="9628" y="2328"/>
                    </a:cubicBezTo>
                    <a:cubicBezTo>
                      <a:pt x="9201" y="1655"/>
                      <a:pt x="8028" y="776"/>
                      <a:pt x="7229" y="0"/>
                    </a:cubicBezTo>
                    <a:cubicBezTo>
                      <a:pt x="6677" y="239"/>
                      <a:pt x="6358" y="529"/>
                      <a:pt x="5576" y="715"/>
                    </a:cubicBezTo>
                    <a:cubicBezTo>
                      <a:pt x="4794" y="901"/>
                      <a:pt x="3551" y="983"/>
                      <a:pt x="2539" y="1118"/>
                    </a:cubicBezTo>
                    <a:lnTo>
                      <a:pt x="2201" y="715"/>
                    </a:lnTo>
                    <a:lnTo>
                      <a:pt x="1188" y="2730"/>
                    </a:lnTo>
                    <a:cubicBezTo>
                      <a:pt x="963" y="3268"/>
                      <a:pt x="631" y="4031"/>
                      <a:pt x="513" y="4343"/>
                    </a:cubicBezTo>
                    <a:cubicBezTo>
                      <a:pt x="396" y="4654"/>
                      <a:pt x="496" y="4524"/>
                      <a:pt x="482" y="4603"/>
                    </a:cubicBezTo>
                    <a:cubicBezTo>
                      <a:pt x="467" y="4681"/>
                      <a:pt x="503" y="4723"/>
                      <a:pt x="422" y="4817"/>
                    </a:cubicBezTo>
                    <a:cubicBezTo>
                      <a:pt x="342" y="4911"/>
                      <a:pt x="-28" y="5153"/>
                      <a:pt x="2" y="5165"/>
                    </a:cubicBezTo>
                    <a:cubicBezTo>
                      <a:pt x="871" y="6361"/>
                      <a:pt x="1309" y="7628"/>
                      <a:pt x="1789" y="8230"/>
                    </a:cubicBezTo>
                    <a:cubicBezTo>
                      <a:pt x="2266" y="8832"/>
                      <a:pt x="2645" y="8558"/>
                      <a:pt x="2875" y="8776"/>
                    </a:cubicBezTo>
                    <a:cubicBezTo>
                      <a:pt x="3105" y="8994"/>
                      <a:pt x="2722" y="9336"/>
                      <a:pt x="3174" y="9539"/>
                    </a:cubicBezTo>
                    <a:cubicBezTo>
                      <a:pt x="3626" y="9742"/>
                      <a:pt x="4682" y="10053"/>
                      <a:pt x="5588" y="9993"/>
                    </a:cubicBezTo>
                    <a:cubicBezTo>
                      <a:pt x="6494" y="9933"/>
                      <a:pt x="8055" y="9717"/>
                      <a:pt x="8615" y="9179"/>
                    </a:cubicBezTo>
                    <a:cubicBezTo>
                      <a:pt x="9175" y="8641"/>
                      <a:pt x="8840" y="7567"/>
                      <a:pt x="8952" y="6761"/>
                    </a:cubicBezTo>
                    <a:lnTo>
                      <a:pt x="9628" y="6358"/>
                    </a:lnTo>
                    <a:cubicBezTo>
                      <a:pt x="9591" y="6168"/>
                      <a:pt x="9555" y="5977"/>
                      <a:pt x="9518" y="5787"/>
                    </a:cubicBezTo>
                    <a:cubicBezTo>
                      <a:pt x="9629" y="5384"/>
                      <a:pt x="8840" y="5149"/>
                      <a:pt x="8952" y="474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8" name="Freeform 353"/>
              <p:cNvSpPr>
                <a:spLocks/>
              </p:cNvSpPr>
              <p:nvPr/>
            </p:nvSpPr>
            <p:spPr bwMode="auto">
              <a:xfrm>
                <a:off x="4830763" y="3201988"/>
                <a:ext cx="158750" cy="82550"/>
              </a:xfrm>
              <a:custGeom>
                <a:avLst/>
                <a:gdLst>
                  <a:gd name="T0" fmla="*/ 2147483647 w 10569"/>
                  <a:gd name="T1" fmla="*/ 218132199 h 10092"/>
                  <a:gd name="T2" fmla="*/ 2147483647 w 10569"/>
                  <a:gd name="T3" fmla="*/ 122706788 h 10092"/>
                  <a:gd name="T4" fmla="*/ 2147483647 w 10569"/>
                  <a:gd name="T5" fmla="*/ 61371189 h 10092"/>
                  <a:gd name="T6" fmla="*/ 2147483647 w 10569"/>
                  <a:gd name="T7" fmla="*/ 0 h 10092"/>
                  <a:gd name="T8" fmla="*/ 2147483647 w 10569"/>
                  <a:gd name="T9" fmla="*/ 30665321 h 10092"/>
                  <a:gd name="T10" fmla="*/ 2147483647 w 10569"/>
                  <a:gd name="T11" fmla="*/ 0 h 10092"/>
                  <a:gd name="T12" fmla="*/ 2097951320 w 10569"/>
                  <a:gd name="T13" fmla="*/ 30665321 h 10092"/>
                  <a:gd name="T14" fmla="*/ 1401434486 w 10569"/>
                  <a:gd name="T15" fmla="*/ 61371189 h 10092"/>
                  <a:gd name="T16" fmla="*/ 704917667 w 10569"/>
                  <a:gd name="T17" fmla="*/ 92041467 h 10092"/>
                  <a:gd name="T18" fmla="*/ 8448222 w 10569"/>
                  <a:gd name="T19" fmla="*/ 122706788 h 10092"/>
                  <a:gd name="T20" fmla="*/ 357065685 w 10569"/>
                  <a:gd name="T21" fmla="*/ 164160932 h 10092"/>
                  <a:gd name="T22" fmla="*/ 1012965140 w 10569"/>
                  <a:gd name="T23" fmla="*/ 220119984 h 10092"/>
                  <a:gd name="T24" fmla="*/ 1750099564 w 10569"/>
                  <a:gd name="T25" fmla="*/ 306784830 h 10092"/>
                  <a:gd name="T26" fmla="*/ 2097951320 w 10569"/>
                  <a:gd name="T27" fmla="*/ 337490632 h 10092"/>
                  <a:gd name="T28" fmla="*/ 2147483647 w 10569"/>
                  <a:gd name="T29" fmla="*/ 371544855 h 10092"/>
                  <a:gd name="T30" fmla="*/ 2147483647 w 10569"/>
                  <a:gd name="T31" fmla="*/ 367936564 h 10092"/>
                  <a:gd name="T32" fmla="*/ 2147483647 w 10569"/>
                  <a:gd name="T33" fmla="*/ 337230696 h 10092"/>
                  <a:gd name="T34" fmla="*/ 2147483647 w 10569"/>
                  <a:gd name="T35" fmla="*/ 346435062 h 10092"/>
                  <a:gd name="T36" fmla="*/ 2147483647 w 10569"/>
                  <a:gd name="T37" fmla="*/ 347321125 h 10092"/>
                  <a:gd name="T38" fmla="*/ 2147483647 w 10569"/>
                  <a:gd name="T39" fmla="*/ 353615522 h 10092"/>
                  <a:gd name="T40" fmla="*/ 2147483647 w 10569"/>
                  <a:gd name="T41" fmla="*/ 369740943 h 10092"/>
                  <a:gd name="T42" fmla="*/ 2147483647 w 10569"/>
                  <a:gd name="T43" fmla="*/ 344411753 h 10092"/>
                  <a:gd name="T44" fmla="*/ 2147483647 w 10569"/>
                  <a:gd name="T45" fmla="*/ 359211597 h 100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569" h="10092">
                    <a:moveTo>
                      <a:pt x="10569" y="5925"/>
                    </a:moveTo>
                    <a:cubicBezTo>
                      <a:pt x="10249" y="5077"/>
                      <a:pt x="8682" y="4197"/>
                      <a:pt x="7738" y="3333"/>
                    </a:cubicBezTo>
                    <a:lnTo>
                      <a:pt x="5920" y="1667"/>
                    </a:lnTo>
                    <a:lnTo>
                      <a:pt x="4102" y="0"/>
                    </a:lnTo>
                    <a:lnTo>
                      <a:pt x="4102" y="833"/>
                    </a:lnTo>
                    <a:lnTo>
                      <a:pt x="3193" y="0"/>
                    </a:lnTo>
                    <a:lnTo>
                      <a:pt x="2738" y="833"/>
                    </a:lnTo>
                    <a:lnTo>
                      <a:pt x="1829" y="1667"/>
                    </a:lnTo>
                    <a:lnTo>
                      <a:pt x="920" y="2500"/>
                    </a:lnTo>
                    <a:cubicBezTo>
                      <a:pt x="617" y="2778"/>
                      <a:pt x="87" y="3007"/>
                      <a:pt x="11" y="3333"/>
                    </a:cubicBezTo>
                    <a:cubicBezTo>
                      <a:pt x="-65" y="3659"/>
                      <a:pt x="248" y="4018"/>
                      <a:pt x="466" y="4459"/>
                    </a:cubicBezTo>
                    <a:cubicBezTo>
                      <a:pt x="684" y="4900"/>
                      <a:pt x="1019" y="5333"/>
                      <a:pt x="1322" y="5979"/>
                    </a:cubicBezTo>
                    <a:cubicBezTo>
                      <a:pt x="1625" y="6625"/>
                      <a:pt x="2048" y="7802"/>
                      <a:pt x="2284" y="8333"/>
                    </a:cubicBezTo>
                    <a:cubicBezTo>
                      <a:pt x="2520" y="8864"/>
                      <a:pt x="2583" y="8874"/>
                      <a:pt x="2738" y="9167"/>
                    </a:cubicBezTo>
                    <a:cubicBezTo>
                      <a:pt x="2893" y="9460"/>
                      <a:pt x="3217" y="10092"/>
                      <a:pt x="3217" y="10092"/>
                    </a:cubicBezTo>
                    <a:cubicBezTo>
                      <a:pt x="4581" y="10092"/>
                      <a:pt x="4900" y="9994"/>
                      <a:pt x="4900" y="9994"/>
                    </a:cubicBezTo>
                    <a:cubicBezTo>
                      <a:pt x="4785" y="9440"/>
                      <a:pt x="5654" y="9714"/>
                      <a:pt x="5539" y="9160"/>
                    </a:cubicBezTo>
                    <a:cubicBezTo>
                      <a:pt x="5853" y="9260"/>
                      <a:pt x="6250" y="9364"/>
                      <a:pt x="6402" y="9410"/>
                    </a:cubicBezTo>
                    <a:cubicBezTo>
                      <a:pt x="6554" y="9456"/>
                      <a:pt x="6377" y="9434"/>
                      <a:pt x="6453" y="9434"/>
                    </a:cubicBezTo>
                    <a:cubicBezTo>
                      <a:pt x="6529" y="9434"/>
                      <a:pt x="6505" y="9504"/>
                      <a:pt x="6723" y="9605"/>
                    </a:cubicBezTo>
                    <a:cubicBezTo>
                      <a:pt x="6941" y="9707"/>
                      <a:pt x="7421" y="10085"/>
                      <a:pt x="7759" y="10043"/>
                    </a:cubicBezTo>
                    <a:cubicBezTo>
                      <a:pt x="8097" y="10001"/>
                      <a:pt x="8436" y="9626"/>
                      <a:pt x="8753" y="9355"/>
                    </a:cubicBezTo>
                    <a:cubicBezTo>
                      <a:pt x="9070" y="9084"/>
                      <a:pt x="8347" y="9964"/>
                      <a:pt x="10391" y="9757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9" name="Freeform 354"/>
              <p:cNvSpPr>
                <a:spLocks/>
              </p:cNvSpPr>
              <p:nvPr/>
            </p:nvSpPr>
            <p:spPr bwMode="auto">
              <a:xfrm>
                <a:off x="4943475" y="3287713"/>
                <a:ext cx="138113" cy="95250"/>
              </a:xfrm>
              <a:custGeom>
                <a:avLst/>
                <a:gdLst>
                  <a:gd name="T0" fmla="*/ 2147483647 w 9980"/>
                  <a:gd name="T1" fmla="*/ 0 h 10000"/>
                  <a:gd name="T2" fmla="*/ 2147483647 w 9980"/>
                  <a:gd name="T3" fmla="*/ 120347451 h 10000"/>
                  <a:gd name="T4" fmla="*/ 2048295641 w 9980"/>
                  <a:gd name="T5" fmla="*/ 174854502 h 10000"/>
                  <a:gd name="T6" fmla="*/ 1295790420 w 9980"/>
                  <a:gd name="T7" fmla="*/ 229369258 h 10000"/>
                  <a:gd name="T8" fmla="*/ 794318046 w 9980"/>
                  <a:gd name="T9" fmla="*/ 209556601 h 10000"/>
                  <a:gd name="T10" fmla="*/ 543839063 w 9980"/>
                  <a:gd name="T11" fmla="*/ 174854502 h 10000"/>
                  <a:gd name="T12" fmla="*/ 292843180 w 9980"/>
                  <a:gd name="T13" fmla="*/ 283793289 h 10000"/>
                  <a:gd name="T14" fmla="*/ 41849789 w 9980"/>
                  <a:gd name="T15" fmla="*/ 447321156 h 10000"/>
                  <a:gd name="T16" fmla="*/ 11224449 w 9980"/>
                  <a:gd name="T17" fmla="*/ 470376980 h 10000"/>
                  <a:gd name="T18" fmla="*/ 159185930 w 9980"/>
                  <a:gd name="T19" fmla="*/ 536612402 h 10000"/>
                  <a:gd name="T20" fmla="*/ 838699122 w 9980"/>
                  <a:gd name="T21" fmla="*/ 744424260 h 10000"/>
                  <a:gd name="T22" fmla="*/ 1841683506 w 9980"/>
                  <a:gd name="T23" fmla="*/ 792279756 h 10000"/>
                  <a:gd name="T24" fmla="*/ 2147483647 w 9980"/>
                  <a:gd name="T25" fmla="*/ 746169002 h 10000"/>
                  <a:gd name="T26" fmla="*/ 2147483647 w 9980"/>
                  <a:gd name="T27" fmla="*/ 678509460 h 10000"/>
                  <a:gd name="T28" fmla="*/ 2147483647 w 9980"/>
                  <a:gd name="T29" fmla="*/ 678509460 h 10000"/>
                  <a:gd name="T30" fmla="*/ 2147483647 w 9980"/>
                  <a:gd name="T31" fmla="*/ 610766908 h 10000"/>
                  <a:gd name="T32" fmla="*/ 2147483647 w 9980"/>
                  <a:gd name="T33" fmla="*/ 392815010 h 10000"/>
                  <a:gd name="T34" fmla="*/ 2147483647 w 9980"/>
                  <a:gd name="T35" fmla="*/ 120347451 h 10000"/>
                  <a:gd name="T36" fmla="*/ 2147483647 w 9980"/>
                  <a:gd name="T37" fmla="*/ 9902428 h 10000"/>
                  <a:gd name="T38" fmla="*/ 2147483647 w 9980"/>
                  <a:gd name="T39" fmla="*/ 26306802 h 10000"/>
                  <a:gd name="T40" fmla="*/ 2147483647 w 9980"/>
                  <a:gd name="T41" fmla="*/ 0 h 100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80" h="10000">
                    <a:moveTo>
                      <a:pt x="7338" y="0"/>
                    </a:moveTo>
                    <a:cubicBezTo>
                      <a:pt x="6885" y="506"/>
                      <a:pt x="6535" y="1151"/>
                      <a:pt x="5980" y="1519"/>
                    </a:cubicBezTo>
                    <a:cubicBezTo>
                      <a:pt x="5426" y="1887"/>
                      <a:pt x="4670" y="1978"/>
                      <a:pt x="4015" y="2207"/>
                    </a:cubicBezTo>
                    <a:cubicBezTo>
                      <a:pt x="2540" y="2895"/>
                      <a:pt x="2950" y="2822"/>
                      <a:pt x="2540" y="2895"/>
                    </a:cubicBezTo>
                    <a:cubicBezTo>
                      <a:pt x="2130" y="2968"/>
                      <a:pt x="1557" y="2645"/>
                      <a:pt x="1557" y="2645"/>
                    </a:cubicBezTo>
                    <a:cubicBezTo>
                      <a:pt x="1066" y="1958"/>
                      <a:pt x="1230" y="2051"/>
                      <a:pt x="1066" y="2207"/>
                    </a:cubicBezTo>
                    <a:cubicBezTo>
                      <a:pt x="902" y="2363"/>
                      <a:pt x="574" y="3582"/>
                      <a:pt x="574" y="3582"/>
                    </a:cubicBezTo>
                    <a:cubicBezTo>
                      <a:pt x="409" y="4270"/>
                      <a:pt x="174" y="5254"/>
                      <a:pt x="82" y="5646"/>
                    </a:cubicBezTo>
                    <a:cubicBezTo>
                      <a:pt x="-10" y="6038"/>
                      <a:pt x="-16" y="5749"/>
                      <a:pt x="22" y="5937"/>
                    </a:cubicBezTo>
                    <a:cubicBezTo>
                      <a:pt x="60" y="6125"/>
                      <a:pt x="42" y="6197"/>
                      <a:pt x="312" y="6773"/>
                    </a:cubicBezTo>
                    <a:cubicBezTo>
                      <a:pt x="583" y="7349"/>
                      <a:pt x="1094" y="8858"/>
                      <a:pt x="1644" y="9396"/>
                    </a:cubicBezTo>
                    <a:cubicBezTo>
                      <a:pt x="2194" y="9934"/>
                      <a:pt x="3153" y="9997"/>
                      <a:pt x="3610" y="10000"/>
                    </a:cubicBezTo>
                    <a:cubicBezTo>
                      <a:pt x="4068" y="10003"/>
                      <a:pt x="3989" y="9657"/>
                      <a:pt x="4389" y="9418"/>
                    </a:cubicBezTo>
                    <a:cubicBezTo>
                      <a:pt x="4788" y="9179"/>
                      <a:pt x="5720" y="8707"/>
                      <a:pt x="6009" y="8564"/>
                    </a:cubicBezTo>
                    <a:cubicBezTo>
                      <a:pt x="6298" y="8421"/>
                      <a:pt x="5883" y="8706"/>
                      <a:pt x="6124" y="8564"/>
                    </a:cubicBezTo>
                    <a:cubicBezTo>
                      <a:pt x="6364" y="8422"/>
                      <a:pt x="7069" y="8310"/>
                      <a:pt x="7455" y="7709"/>
                    </a:cubicBezTo>
                    <a:cubicBezTo>
                      <a:pt x="7841" y="7109"/>
                      <a:pt x="8111" y="5875"/>
                      <a:pt x="8438" y="4958"/>
                    </a:cubicBezTo>
                    <a:cubicBezTo>
                      <a:pt x="8929" y="3812"/>
                      <a:pt x="9701" y="2324"/>
                      <a:pt x="9913" y="1519"/>
                    </a:cubicBezTo>
                    <a:cubicBezTo>
                      <a:pt x="10125" y="713"/>
                      <a:pt x="9778" y="589"/>
                      <a:pt x="9710" y="125"/>
                    </a:cubicBezTo>
                    <a:lnTo>
                      <a:pt x="9128" y="332"/>
                    </a:lnTo>
                    <a:lnTo>
                      <a:pt x="733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0" name="Freeform 355"/>
              <p:cNvSpPr>
                <a:spLocks/>
              </p:cNvSpPr>
              <p:nvPr/>
            </p:nvSpPr>
            <p:spPr bwMode="auto">
              <a:xfrm>
                <a:off x="4948238" y="3248025"/>
                <a:ext cx="133350" cy="69850"/>
              </a:xfrm>
              <a:custGeom>
                <a:avLst/>
                <a:gdLst>
                  <a:gd name="T0" fmla="*/ 2147483647 w 10000"/>
                  <a:gd name="T1" fmla="*/ 11717197 h 9595"/>
                  <a:gd name="T2" fmla="*/ 2117831042 w 10000"/>
                  <a:gd name="T3" fmla="*/ 1864984 h 9595"/>
                  <a:gd name="T4" fmla="*/ 1670018673 w 10000"/>
                  <a:gd name="T5" fmla="*/ 1985706 h 9595"/>
                  <a:gd name="T6" fmla="*/ 1192608324 w 10000"/>
                  <a:gd name="T7" fmla="*/ 11717197 h 9595"/>
                  <a:gd name="T8" fmla="*/ 954346452 w 10000"/>
                  <a:gd name="T9" fmla="*/ 56295023 h 9595"/>
                  <a:gd name="T10" fmla="*/ 0 w 10000"/>
                  <a:gd name="T11" fmla="*/ 100895271 h 9595"/>
                  <a:gd name="T12" fmla="*/ 238705181 w 10000"/>
                  <a:gd name="T13" fmla="*/ 145472777 h 9595"/>
                  <a:gd name="T14" fmla="*/ 413599734 w 10000"/>
                  <a:gd name="T15" fmla="*/ 172255509 h 9595"/>
                  <a:gd name="T16" fmla="*/ 852527046 w 10000"/>
                  <a:gd name="T17" fmla="*/ 192499706 h 9595"/>
                  <a:gd name="T18" fmla="*/ 1872358309 w 10000"/>
                  <a:gd name="T19" fmla="*/ 165736637 h 9595"/>
                  <a:gd name="T20" fmla="*/ 2147483647 w 10000"/>
                  <a:gd name="T21" fmla="*/ 153539079 h 9595"/>
                  <a:gd name="T22" fmla="*/ 2147483647 w 10000"/>
                  <a:gd name="T23" fmla="*/ 109902201 h 9595"/>
                  <a:gd name="T24" fmla="*/ 2147483647 w 10000"/>
                  <a:gd name="T25" fmla="*/ 118909553 h 9595"/>
                  <a:gd name="T26" fmla="*/ 2147483647 w 10000"/>
                  <a:gd name="T27" fmla="*/ 99771804 h 9595"/>
                  <a:gd name="T28" fmla="*/ 2147483647 w 10000"/>
                  <a:gd name="T29" fmla="*/ 78603679 h 9595"/>
                  <a:gd name="T30" fmla="*/ 2147483647 w 10000"/>
                  <a:gd name="T31" fmla="*/ 43215616 h 9595"/>
                  <a:gd name="T32" fmla="*/ 2147483647 w 10000"/>
                  <a:gd name="T33" fmla="*/ 24356051 h 9595"/>
                  <a:gd name="T34" fmla="*/ 2147483647 w 10000"/>
                  <a:gd name="T35" fmla="*/ 11717197 h 9595"/>
                  <a:gd name="T36" fmla="*/ 2147483647 w 10000"/>
                  <a:gd name="T37" fmla="*/ 11717197 h 95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000" h="9595">
                    <a:moveTo>
                      <a:pt x="6210" y="584"/>
                    </a:moveTo>
                    <a:cubicBezTo>
                      <a:pt x="5554" y="325"/>
                      <a:pt x="5389" y="258"/>
                      <a:pt x="5013" y="93"/>
                    </a:cubicBezTo>
                    <a:cubicBezTo>
                      <a:pt x="4637" y="-72"/>
                      <a:pt x="4318" y="17"/>
                      <a:pt x="3953" y="99"/>
                    </a:cubicBezTo>
                    <a:lnTo>
                      <a:pt x="2823" y="584"/>
                    </a:lnTo>
                    <a:lnTo>
                      <a:pt x="2259" y="2806"/>
                    </a:lnTo>
                    <a:lnTo>
                      <a:pt x="0" y="5029"/>
                    </a:lnTo>
                    <a:lnTo>
                      <a:pt x="565" y="7251"/>
                    </a:lnTo>
                    <a:lnTo>
                      <a:pt x="979" y="8586"/>
                    </a:lnTo>
                    <a:lnTo>
                      <a:pt x="2018" y="9595"/>
                    </a:lnTo>
                    <a:lnTo>
                      <a:pt x="4432" y="8261"/>
                    </a:lnTo>
                    <a:lnTo>
                      <a:pt x="6240" y="7653"/>
                    </a:lnTo>
                    <a:lnTo>
                      <a:pt x="7130" y="5478"/>
                    </a:lnTo>
                    <a:lnTo>
                      <a:pt x="9214" y="5927"/>
                    </a:lnTo>
                    <a:lnTo>
                      <a:pt x="9803" y="4973"/>
                    </a:lnTo>
                    <a:cubicBezTo>
                      <a:pt x="9735" y="4622"/>
                      <a:pt x="9905" y="4270"/>
                      <a:pt x="9837" y="3918"/>
                    </a:cubicBezTo>
                    <a:cubicBezTo>
                      <a:pt x="9758" y="2807"/>
                      <a:pt x="10067" y="3265"/>
                      <a:pt x="9987" y="2154"/>
                    </a:cubicBezTo>
                    <a:cubicBezTo>
                      <a:pt x="9527" y="1653"/>
                      <a:pt x="9037" y="1714"/>
                      <a:pt x="8578" y="1214"/>
                    </a:cubicBezTo>
                    <a:cubicBezTo>
                      <a:pt x="8542" y="1004"/>
                      <a:pt x="8505" y="794"/>
                      <a:pt x="8469" y="584"/>
                    </a:cubicBezTo>
                    <a:lnTo>
                      <a:pt x="6210" y="58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1" name="Freeform 356"/>
              <p:cNvSpPr>
                <a:spLocks/>
              </p:cNvSpPr>
              <p:nvPr/>
            </p:nvSpPr>
            <p:spPr bwMode="auto">
              <a:xfrm>
                <a:off x="5097463" y="3429000"/>
                <a:ext cx="182562" cy="141288"/>
              </a:xfrm>
              <a:custGeom>
                <a:avLst/>
                <a:gdLst>
                  <a:gd name="T0" fmla="*/ 2147483647 w 10000"/>
                  <a:gd name="T1" fmla="*/ 293810106 h 10000"/>
                  <a:gd name="T2" fmla="*/ 1846282842 w 10000"/>
                  <a:gd name="T3" fmla="*/ 293810106 h 10000"/>
                  <a:gd name="T4" fmla="*/ 0 w 10000"/>
                  <a:gd name="T5" fmla="*/ 0 h 10000"/>
                  <a:gd name="T6" fmla="*/ 0 w 10000"/>
                  <a:gd name="T7" fmla="*/ 587019553 h 10000"/>
                  <a:gd name="T8" fmla="*/ 924200281 w 10000"/>
                  <a:gd name="T9" fmla="*/ 1468447271 h 10000"/>
                  <a:gd name="T10" fmla="*/ 1379187541 w 10000"/>
                  <a:gd name="T11" fmla="*/ 2147483647 h 10000"/>
                  <a:gd name="T12" fmla="*/ 924200281 w 10000"/>
                  <a:gd name="T13" fmla="*/ 2147483647 h 10000"/>
                  <a:gd name="T14" fmla="*/ 1846282842 w 10000"/>
                  <a:gd name="T15" fmla="*/ 2147483647 h 10000"/>
                  <a:gd name="T16" fmla="*/ 2147483647 w 10000"/>
                  <a:gd name="T17" fmla="*/ 2147483647 h 10000"/>
                  <a:gd name="T18" fmla="*/ 2147483647 w 10000"/>
                  <a:gd name="T19" fmla="*/ 2147483647 h 10000"/>
                  <a:gd name="T20" fmla="*/ 2147483647 w 10000"/>
                  <a:gd name="T21" fmla="*/ 2147483647 h 10000"/>
                  <a:gd name="T22" fmla="*/ 2147483647 w 10000"/>
                  <a:gd name="T23" fmla="*/ 2147483647 h 10000"/>
                  <a:gd name="T24" fmla="*/ 2147483647 w 10000"/>
                  <a:gd name="T25" fmla="*/ 2147483647 h 10000"/>
                  <a:gd name="T26" fmla="*/ 2147483647 w 10000"/>
                  <a:gd name="T27" fmla="*/ 2147483647 h 10000"/>
                  <a:gd name="T28" fmla="*/ 2147483647 w 10000"/>
                  <a:gd name="T29" fmla="*/ 2147483647 h 10000"/>
                  <a:gd name="T30" fmla="*/ 2147483647 w 10000"/>
                  <a:gd name="T31" fmla="*/ 2147483647 h 10000"/>
                  <a:gd name="T32" fmla="*/ 2147483647 w 10000"/>
                  <a:gd name="T33" fmla="*/ 2147483647 h 10000"/>
                  <a:gd name="T34" fmla="*/ 2147483647 w 10000"/>
                  <a:gd name="T35" fmla="*/ 2147483647 h 10000"/>
                  <a:gd name="T36" fmla="*/ 2147483647 w 10000"/>
                  <a:gd name="T37" fmla="*/ 2147483647 h 10000"/>
                  <a:gd name="T38" fmla="*/ 2147483647 w 10000"/>
                  <a:gd name="T39" fmla="*/ 2147483647 h 10000"/>
                  <a:gd name="T40" fmla="*/ 2147483647 w 10000"/>
                  <a:gd name="T41" fmla="*/ 1761659502 h 10000"/>
                  <a:gd name="T42" fmla="*/ 2147483647 w 10000"/>
                  <a:gd name="T43" fmla="*/ 587019553 h 10000"/>
                  <a:gd name="T44" fmla="*/ 2147483647 w 10000"/>
                  <a:gd name="T45" fmla="*/ 0 h 10000"/>
                  <a:gd name="T46" fmla="*/ 2147483647 w 10000"/>
                  <a:gd name="T47" fmla="*/ 293810106 h 1000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000" h="10000">
                    <a:moveTo>
                      <a:pt x="3636" y="522"/>
                    </a:moveTo>
                    <a:lnTo>
                      <a:pt x="909" y="522"/>
                    </a:lnTo>
                    <a:lnTo>
                      <a:pt x="0" y="0"/>
                    </a:lnTo>
                    <a:lnTo>
                      <a:pt x="0" y="1043"/>
                    </a:lnTo>
                    <a:lnTo>
                      <a:pt x="455" y="2609"/>
                    </a:lnTo>
                    <a:cubicBezTo>
                      <a:pt x="530" y="3171"/>
                      <a:pt x="604" y="3733"/>
                      <a:pt x="679" y="4295"/>
                    </a:cubicBezTo>
                    <a:cubicBezTo>
                      <a:pt x="604" y="4631"/>
                      <a:pt x="530" y="4968"/>
                      <a:pt x="455" y="5304"/>
                    </a:cubicBezTo>
                    <a:lnTo>
                      <a:pt x="909" y="6348"/>
                    </a:lnTo>
                    <a:lnTo>
                      <a:pt x="1598" y="7682"/>
                    </a:lnTo>
                    <a:cubicBezTo>
                      <a:pt x="2779" y="7328"/>
                      <a:pt x="2976" y="7157"/>
                      <a:pt x="4110" y="6712"/>
                    </a:cubicBezTo>
                    <a:lnTo>
                      <a:pt x="4448" y="7069"/>
                    </a:lnTo>
                    <a:lnTo>
                      <a:pt x="5010" y="7076"/>
                    </a:lnTo>
                    <a:cubicBezTo>
                      <a:pt x="5007" y="7181"/>
                      <a:pt x="5003" y="7286"/>
                      <a:pt x="5000" y="7391"/>
                    </a:cubicBezTo>
                    <a:lnTo>
                      <a:pt x="4545" y="7913"/>
                    </a:lnTo>
                    <a:lnTo>
                      <a:pt x="5000" y="10000"/>
                    </a:lnTo>
                    <a:lnTo>
                      <a:pt x="6818" y="8435"/>
                    </a:lnTo>
                    <a:lnTo>
                      <a:pt x="8636" y="8435"/>
                    </a:lnTo>
                    <a:lnTo>
                      <a:pt x="9545" y="6870"/>
                    </a:lnTo>
                    <a:lnTo>
                      <a:pt x="10000" y="6870"/>
                    </a:lnTo>
                    <a:lnTo>
                      <a:pt x="7273" y="5826"/>
                    </a:lnTo>
                    <a:cubicBezTo>
                      <a:pt x="7121" y="4927"/>
                      <a:pt x="6970" y="4029"/>
                      <a:pt x="6818" y="3130"/>
                    </a:cubicBezTo>
                    <a:lnTo>
                      <a:pt x="8636" y="1043"/>
                    </a:lnTo>
                    <a:lnTo>
                      <a:pt x="5909" y="0"/>
                    </a:lnTo>
                    <a:lnTo>
                      <a:pt x="3636" y="52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2" name="Freeform 361"/>
              <p:cNvSpPr>
                <a:spLocks/>
              </p:cNvSpPr>
              <p:nvPr/>
            </p:nvSpPr>
            <p:spPr bwMode="auto">
              <a:xfrm>
                <a:off x="4691063" y="3314700"/>
                <a:ext cx="114300" cy="65088"/>
              </a:xfrm>
              <a:custGeom>
                <a:avLst/>
                <a:gdLst>
                  <a:gd name="T0" fmla="*/ 1523412940 w 10000"/>
                  <a:gd name="T1" fmla="*/ 20703172 h 11466"/>
                  <a:gd name="T2" fmla="*/ 1384973249 w 10000"/>
                  <a:gd name="T3" fmla="*/ 13260037 h 11466"/>
                  <a:gd name="T4" fmla="*/ 1107889269 w 10000"/>
                  <a:gd name="T5" fmla="*/ 5816929 h 11466"/>
                  <a:gd name="T6" fmla="*/ 705952907 w 10000"/>
                  <a:gd name="T7" fmla="*/ 11598732 h 11466"/>
                  <a:gd name="T8" fmla="*/ 629180878 w 10000"/>
                  <a:gd name="T9" fmla="*/ 0 h 11466"/>
                  <a:gd name="T10" fmla="*/ 415505657 w 10000"/>
                  <a:gd name="T11" fmla="*/ 11182239 h 11466"/>
                  <a:gd name="T12" fmla="*/ 0 w 10000"/>
                  <a:gd name="T13" fmla="*/ 35589387 h 11466"/>
                  <a:gd name="T14" fmla="*/ 0 w 10000"/>
                  <a:gd name="T15" fmla="*/ 50474506 h 11466"/>
                  <a:gd name="T16" fmla="*/ 277065955 w 10000"/>
                  <a:gd name="T17" fmla="*/ 50474506 h 11466"/>
                  <a:gd name="T18" fmla="*/ 408729233 w 10000"/>
                  <a:gd name="T19" fmla="*/ 68272305 h 11466"/>
                  <a:gd name="T20" fmla="*/ 553945349 w 10000"/>
                  <a:gd name="T21" fmla="*/ 65360750 h 11466"/>
                  <a:gd name="T22" fmla="*/ 860112323 w 10000"/>
                  <a:gd name="T23" fmla="*/ 53797304 h 11466"/>
                  <a:gd name="T24" fmla="*/ 1019100903 w 10000"/>
                  <a:gd name="T25" fmla="*/ 60412870 h 11466"/>
                  <a:gd name="T26" fmla="*/ 1523412940 w 10000"/>
                  <a:gd name="T27" fmla="*/ 50474506 h 11466"/>
                  <a:gd name="T28" fmla="*/ 1800478906 w 10000"/>
                  <a:gd name="T29" fmla="*/ 43031399 h 11466"/>
                  <a:gd name="T30" fmla="*/ 1938918597 w 10000"/>
                  <a:gd name="T31" fmla="*/ 43031399 h 11466"/>
                  <a:gd name="T32" fmla="*/ 1800478906 w 10000"/>
                  <a:gd name="T33" fmla="*/ 35589387 h 11466"/>
                  <a:gd name="T34" fmla="*/ 1523412940 w 10000"/>
                  <a:gd name="T35" fmla="*/ 20703172 h 114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000" h="11466">
                    <a:moveTo>
                      <a:pt x="7857" y="3477"/>
                    </a:moveTo>
                    <a:lnTo>
                      <a:pt x="7143" y="2227"/>
                    </a:lnTo>
                    <a:lnTo>
                      <a:pt x="5714" y="977"/>
                    </a:lnTo>
                    <a:lnTo>
                      <a:pt x="3641" y="1948"/>
                    </a:lnTo>
                    <a:cubicBezTo>
                      <a:pt x="3532" y="1206"/>
                      <a:pt x="3354" y="742"/>
                      <a:pt x="3245" y="0"/>
                    </a:cubicBezTo>
                    <a:lnTo>
                      <a:pt x="2143" y="1878"/>
                    </a:lnTo>
                    <a:lnTo>
                      <a:pt x="0" y="5977"/>
                    </a:lnTo>
                    <a:lnTo>
                      <a:pt x="0" y="8477"/>
                    </a:lnTo>
                    <a:lnTo>
                      <a:pt x="1429" y="8477"/>
                    </a:lnTo>
                    <a:lnTo>
                      <a:pt x="2108" y="11466"/>
                    </a:lnTo>
                    <a:lnTo>
                      <a:pt x="2857" y="10977"/>
                    </a:lnTo>
                    <a:lnTo>
                      <a:pt x="4436" y="9035"/>
                    </a:lnTo>
                    <a:lnTo>
                      <a:pt x="5256" y="10146"/>
                    </a:lnTo>
                    <a:lnTo>
                      <a:pt x="7857" y="8477"/>
                    </a:lnTo>
                    <a:lnTo>
                      <a:pt x="9286" y="7227"/>
                    </a:lnTo>
                    <a:lnTo>
                      <a:pt x="10000" y="7227"/>
                    </a:lnTo>
                    <a:lnTo>
                      <a:pt x="9286" y="5977"/>
                    </a:lnTo>
                    <a:lnTo>
                      <a:pt x="7857" y="347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3" name="Freeform 363"/>
              <p:cNvSpPr>
                <a:spLocks/>
              </p:cNvSpPr>
              <p:nvPr/>
            </p:nvSpPr>
            <p:spPr bwMode="auto">
              <a:xfrm>
                <a:off x="4633913" y="3168650"/>
                <a:ext cx="71437" cy="74613"/>
              </a:xfrm>
              <a:custGeom>
                <a:avLst/>
                <a:gdLst>
                  <a:gd name="T0" fmla="*/ 43091458 w 10056"/>
                  <a:gd name="T1" fmla="*/ 105833347 h 10000"/>
                  <a:gd name="T2" fmla="*/ 60516545 w 10056"/>
                  <a:gd name="T3" fmla="*/ 148181948 h 10000"/>
                  <a:gd name="T4" fmla="*/ 95382098 w 10056"/>
                  <a:gd name="T5" fmla="*/ 169343381 h 10000"/>
                  <a:gd name="T6" fmla="*/ 127165973 w 10056"/>
                  <a:gd name="T7" fmla="*/ 196710131 h 10000"/>
                  <a:gd name="T8" fmla="*/ 159904912 w 10056"/>
                  <a:gd name="T9" fmla="*/ 231533339 h 10000"/>
                  <a:gd name="T10" fmla="*/ 180375846 w 10056"/>
                  <a:gd name="T11" fmla="*/ 174299266 h 10000"/>
                  <a:gd name="T12" fmla="*/ 168237950 w 10056"/>
                  <a:gd name="T13" fmla="*/ 131951061 h 10000"/>
                  <a:gd name="T14" fmla="*/ 181386826 w 10056"/>
                  <a:gd name="T15" fmla="*/ 75990916 h 10000"/>
                  <a:gd name="T16" fmla="*/ 155827284 w 10056"/>
                  <a:gd name="T17" fmla="*/ 54825744 h 10000"/>
                  <a:gd name="T18" fmla="*/ 130232265 w 10056"/>
                  <a:gd name="T19" fmla="*/ 42323709 h 10000"/>
                  <a:gd name="T20" fmla="*/ 95382098 w 10056"/>
                  <a:gd name="T21" fmla="*/ 21161829 h 10000"/>
                  <a:gd name="T22" fmla="*/ 60516545 w 10056"/>
                  <a:gd name="T23" fmla="*/ 21161829 h 10000"/>
                  <a:gd name="T24" fmla="*/ 43091458 w 10056"/>
                  <a:gd name="T25" fmla="*/ 0 h 10000"/>
                  <a:gd name="T26" fmla="*/ 8243820 w 10056"/>
                  <a:gd name="T27" fmla="*/ 21161829 h 10000"/>
                  <a:gd name="T28" fmla="*/ 0 w 10056"/>
                  <a:gd name="T29" fmla="*/ 22481897 h 10000"/>
                  <a:gd name="T30" fmla="*/ 16414107 w 10056"/>
                  <a:gd name="T31" fmla="*/ 79716022 h 10000"/>
                  <a:gd name="T32" fmla="*/ 43091458 w 10056"/>
                  <a:gd name="T33" fmla="*/ 105833347 h 100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056" h="10000">
                    <a:moveTo>
                      <a:pt x="2389" y="4571"/>
                    </a:moveTo>
                    <a:lnTo>
                      <a:pt x="3355" y="6400"/>
                    </a:lnTo>
                    <a:lnTo>
                      <a:pt x="5288" y="7314"/>
                    </a:lnTo>
                    <a:lnTo>
                      <a:pt x="7050" y="8496"/>
                    </a:lnTo>
                    <a:lnTo>
                      <a:pt x="8865" y="10000"/>
                    </a:lnTo>
                    <a:cubicBezTo>
                      <a:pt x="8961" y="9105"/>
                      <a:pt x="9904" y="8423"/>
                      <a:pt x="10000" y="7528"/>
                    </a:cubicBezTo>
                    <a:lnTo>
                      <a:pt x="9327" y="5699"/>
                    </a:lnTo>
                    <a:cubicBezTo>
                      <a:pt x="9382" y="4965"/>
                      <a:pt x="10001" y="4016"/>
                      <a:pt x="10056" y="3282"/>
                    </a:cubicBezTo>
                    <a:lnTo>
                      <a:pt x="8639" y="2368"/>
                    </a:lnTo>
                    <a:lnTo>
                      <a:pt x="7220" y="1828"/>
                    </a:lnTo>
                    <a:lnTo>
                      <a:pt x="5288" y="914"/>
                    </a:lnTo>
                    <a:lnTo>
                      <a:pt x="3355" y="914"/>
                    </a:lnTo>
                    <a:lnTo>
                      <a:pt x="2389" y="0"/>
                    </a:lnTo>
                    <a:lnTo>
                      <a:pt x="457" y="914"/>
                    </a:lnTo>
                    <a:lnTo>
                      <a:pt x="0" y="971"/>
                    </a:lnTo>
                    <a:cubicBezTo>
                      <a:pt x="152" y="1866"/>
                      <a:pt x="757" y="2548"/>
                      <a:pt x="910" y="3443"/>
                    </a:cubicBezTo>
                    <a:lnTo>
                      <a:pt x="2389" y="457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4" name="Freeform 252"/>
              <p:cNvSpPr>
                <a:spLocks/>
              </p:cNvSpPr>
              <p:nvPr/>
            </p:nvSpPr>
            <p:spPr bwMode="auto">
              <a:xfrm rot="21133526">
                <a:off x="4865688" y="3344863"/>
                <a:ext cx="88900" cy="47625"/>
              </a:xfrm>
              <a:custGeom>
                <a:avLst/>
                <a:gdLst>
                  <a:gd name="T0" fmla="*/ 0 w 1912593"/>
                  <a:gd name="T1" fmla="*/ 0 h 1229193"/>
                  <a:gd name="T2" fmla="*/ 0 w 1912593"/>
                  <a:gd name="T3" fmla="*/ 0 h 1229193"/>
                  <a:gd name="T4" fmla="*/ 0 w 1912593"/>
                  <a:gd name="T5" fmla="*/ 0 h 1229193"/>
                  <a:gd name="T6" fmla="*/ 0 w 1912593"/>
                  <a:gd name="T7" fmla="*/ 0 h 1229193"/>
                  <a:gd name="T8" fmla="*/ 0 w 1912593"/>
                  <a:gd name="T9" fmla="*/ 0 h 1229193"/>
                  <a:gd name="T10" fmla="*/ 0 w 1912593"/>
                  <a:gd name="T11" fmla="*/ 0 h 1229193"/>
                  <a:gd name="T12" fmla="*/ 0 w 1912593"/>
                  <a:gd name="T13" fmla="*/ 0 h 1229193"/>
                  <a:gd name="T14" fmla="*/ 0 w 1912593"/>
                  <a:gd name="T15" fmla="*/ 0 h 1229193"/>
                  <a:gd name="T16" fmla="*/ 0 w 1912593"/>
                  <a:gd name="T17" fmla="*/ 0 h 12291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12593" h="1229193">
                    <a:moveTo>
                      <a:pt x="0" y="233280"/>
                    </a:moveTo>
                    <a:lnTo>
                      <a:pt x="83793" y="1154242"/>
                    </a:lnTo>
                    <a:lnTo>
                      <a:pt x="1103124" y="1229193"/>
                    </a:lnTo>
                    <a:lnTo>
                      <a:pt x="1912593" y="314793"/>
                    </a:lnTo>
                    <a:lnTo>
                      <a:pt x="1792672" y="0"/>
                    </a:lnTo>
                    <a:lnTo>
                      <a:pt x="1124055" y="252554"/>
                    </a:lnTo>
                    <a:cubicBezTo>
                      <a:pt x="892871" y="224853"/>
                      <a:pt x="379360" y="273001"/>
                      <a:pt x="148176" y="245300"/>
                    </a:cubicBezTo>
                    <a:lnTo>
                      <a:pt x="128763" y="242675"/>
                    </a:lnTo>
                    <a:lnTo>
                      <a:pt x="0" y="23328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5" name="Freeform 253"/>
              <p:cNvSpPr>
                <a:spLocks/>
              </p:cNvSpPr>
              <p:nvPr/>
            </p:nvSpPr>
            <p:spPr bwMode="auto">
              <a:xfrm>
                <a:off x="4870450" y="3354388"/>
                <a:ext cx="142875" cy="149225"/>
              </a:xfrm>
              <a:custGeom>
                <a:avLst/>
                <a:gdLst>
                  <a:gd name="T0" fmla="*/ 0 w 3644175"/>
                  <a:gd name="T1" fmla="*/ 0 h 3780713"/>
                  <a:gd name="T2" fmla="*/ 0 w 3644175"/>
                  <a:gd name="T3" fmla="*/ 0 h 3780713"/>
                  <a:gd name="T4" fmla="*/ 0 w 3644175"/>
                  <a:gd name="T5" fmla="*/ 0 h 3780713"/>
                  <a:gd name="T6" fmla="*/ 0 w 3644175"/>
                  <a:gd name="T7" fmla="*/ 0 h 3780713"/>
                  <a:gd name="T8" fmla="*/ 0 w 3644175"/>
                  <a:gd name="T9" fmla="*/ 0 h 3780713"/>
                  <a:gd name="T10" fmla="*/ 0 w 3644175"/>
                  <a:gd name="T11" fmla="*/ 0 h 3780713"/>
                  <a:gd name="T12" fmla="*/ 0 w 3644175"/>
                  <a:gd name="T13" fmla="*/ 0 h 3780713"/>
                  <a:gd name="T14" fmla="*/ 0 w 3644175"/>
                  <a:gd name="T15" fmla="*/ 0 h 3780713"/>
                  <a:gd name="T16" fmla="*/ 0 w 3644175"/>
                  <a:gd name="T17" fmla="*/ 0 h 3780713"/>
                  <a:gd name="T18" fmla="*/ 0 w 3644175"/>
                  <a:gd name="T19" fmla="*/ 0 h 3780713"/>
                  <a:gd name="T20" fmla="*/ 0 w 3644175"/>
                  <a:gd name="T21" fmla="*/ 0 h 3780713"/>
                  <a:gd name="T22" fmla="*/ 0 w 3644175"/>
                  <a:gd name="T23" fmla="*/ 0 h 3780713"/>
                  <a:gd name="T24" fmla="*/ 0 w 3644175"/>
                  <a:gd name="T25" fmla="*/ 0 h 3780713"/>
                  <a:gd name="T26" fmla="*/ 0 w 3644175"/>
                  <a:gd name="T27" fmla="*/ 0 h 3780713"/>
                  <a:gd name="T28" fmla="*/ 0 w 3644175"/>
                  <a:gd name="T29" fmla="*/ 0 h 3780713"/>
                  <a:gd name="T30" fmla="*/ 0 w 3644175"/>
                  <a:gd name="T31" fmla="*/ 0 h 3780713"/>
                  <a:gd name="T32" fmla="*/ 0 w 3644175"/>
                  <a:gd name="T33" fmla="*/ 0 h 3780713"/>
                  <a:gd name="T34" fmla="*/ 0 w 3644175"/>
                  <a:gd name="T35" fmla="*/ 0 h 3780713"/>
                  <a:gd name="T36" fmla="*/ 0 w 3644175"/>
                  <a:gd name="T37" fmla="*/ 0 h 3780713"/>
                  <a:gd name="T38" fmla="*/ 0 w 3644175"/>
                  <a:gd name="T39" fmla="*/ 0 h 37807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644175" h="3780713">
                    <a:moveTo>
                      <a:pt x="2018109" y="0"/>
                    </a:moveTo>
                    <a:lnTo>
                      <a:pt x="1131347" y="970851"/>
                    </a:lnTo>
                    <a:lnTo>
                      <a:pt x="106496" y="992543"/>
                    </a:lnTo>
                    <a:lnTo>
                      <a:pt x="0" y="1285960"/>
                    </a:lnTo>
                    <a:lnTo>
                      <a:pt x="250657" y="1838746"/>
                    </a:lnTo>
                    <a:lnTo>
                      <a:pt x="476240" y="1522355"/>
                    </a:lnTo>
                    <a:lnTo>
                      <a:pt x="637449" y="1360281"/>
                    </a:lnTo>
                    <a:lnTo>
                      <a:pt x="900975" y="1622129"/>
                    </a:lnTo>
                    <a:lnTo>
                      <a:pt x="1125827" y="2401618"/>
                    </a:lnTo>
                    <a:lnTo>
                      <a:pt x="1614428" y="2951232"/>
                    </a:lnTo>
                    <a:cubicBezTo>
                      <a:pt x="2156362" y="3074631"/>
                      <a:pt x="2677783" y="3504219"/>
                      <a:pt x="3209460" y="3780713"/>
                    </a:cubicBezTo>
                    <a:lnTo>
                      <a:pt x="1455611" y="1667100"/>
                    </a:lnTo>
                    <a:lnTo>
                      <a:pt x="1543203" y="1366330"/>
                    </a:lnTo>
                    <a:lnTo>
                      <a:pt x="1755414" y="1517198"/>
                    </a:lnTo>
                    <a:lnTo>
                      <a:pt x="3644175" y="1622129"/>
                    </a:lnTo>
                    <a:lnTo>
                      <a:pt x="3394079" y="610450"/>
                    </a:lnTo>
                    <a:lnTo>
                      <a:pt x="3170007" y="750786"/>
                    </a:lnTo>
                    <a:lnTo>
                      <a:pt x="2480463" y="641709"/>
                    </a:lnTo>
                    <a:lnTo>
                      <a:pt x="2078068" y="137463"/>
                    </a:lnTo>
                    <a:lnTo>
                      <a:pt x="201810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6" name="Freeform 254"/>
              <p:cNvSpPr>
                <a:spLocks/>
              </p:cNvSpPr>
              <p:nvPr/>
            </p:nvSpPr>
            <p:spPr bwMode="auto">
              <a:xfrm>
                <a:off x="4929188" y="3406775"/>
                <a:ext cx="98425" cy="98425"/>
              </a:xfrm>
              <a:custGeom>
                <a:avLst/>
                <a:gdLst>
                  <a:gd name="T0" fmla="*/ 0 w 2398426"/>
                  <a:gd name="T1" fmla="*/ 0 h 2488994"/>
                  <a:gd name="T2" fmla="*/ 0 w 2398426"/>
                  <a:gd name="T3" fmla="*/ 0 h 2488994"/>
                  <a:gd name="T4" fmla="*/ 0 w 2398426"/>
                  <a:gd name="T5" fmla="*/ 0 h 2488994"/>
                  <a:gd name="T6" fmla="*/ 0 w 2398426"/>
                  <a:gd name="T7" fmla="*/ 0 h 2488994"/>
                  <a:gd name="T8" fmla="*/ 0 w 2398426"/>
                  <a:gd name="T9" fmla="*/ 0 h 2488994"/>
                  <a:gd name="T10" fmla="*/ 0 w 2398426"/>
                  <a:gd name="T11" fmla="*/ 0 h 2488994"/>
                  <a:gd name="T12" fmla="*/ 0 w 2398426"/>
                  <a:gd name="T13" fmla="*/ 0 h 2488994"/>
                  <a:gd name="T14" fmla="*/ 0 w 2398426"/>
                  <a:gd name="T15" fmla="*/ 0 h 24889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98426" h="2488994">
                    <a:moveTo>
                      <a:pt x="2113613" y="269822"/>
                    </a:moveTo>
                    <a:lnTo>
                      <a:pt x="254833" y="149901"/>
                    </a:lnTo>
                    <a:lnTo>
                      <a:pt x="74951" y="0"/>
                    </a:lnTo>
                    <a:lnTo>
                      <a:pt x="0" y="329783"/>
                    </a:lnTo>
                    <a:lnTo>
                      <a:pt x="1691048" y="2488994"/>
                    </a:lnTo>
                    <a:lnTo>
                      <a:pt x="2177788" y="1556144"/>
                    </a:lnTo>
                    <a:lnTo>
                      <a:pt x="2398426" y="1439055"/>
                    </a:lnTo>
                    <a:lnTo>
                      <a:pt x="2113613" y="26982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7" name="Freeform 255"/>
              <p:cNvSpPr>
                <a:spLocks/>
              </p:cNvSpPr>
              <p:nvPr/>
            </p:nvSpPr>
            <p:spPr bwMode="auto">
              <a:xfrm rot="286500">
                <a:off x="5000625" y="3467100"/>
                <a:ext cx="44450" cy="58738"/>
              </a:xfrm>
              <a:custGeom>
                <a:avLst/>
                <a:gdLst>
                  <a:gd name="T0" fmla="*/ 0 w 1259245"/>
                  <a:gd name="T1" fmla="*/ 0 h 1506961"/>
                  <a:gd name="T2" fmla="*/ 0 w 1259245"/>
                  <a:gd name="T3" fmla="*/ 0 h 1506961"/>
                  <a:gd name="T4" fmla="*/ 0 w 1259245"/>
                  <a:gd name="T5" fmla="*/ 0 h 1506961"/>
                  <a:gd name="T6" fmla="*/ 0 w 1259245"/>
                  <a:gd name="T7" fmla="*/ 0 h 1506961"/>
                  <a:gd name="T8" fmla="*/ 0 w 1259245"/>
                  <a:gd name="T9" fmla="*/ 0 h 15069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9245" h="1506961">
                    <a:moveTo>
                      <a:pt x="459998" y="0"/>
                    </a:moveTo>
                    <a:lnTo>
                      <a:pt x="0" y="967315"/>
                    </a:lnTo>
                    <a:lnTo>
                      <a:pt x="599606" y="1506961"/>
                    </a:lnTo>
                    <a:lnTo>
                      <a:pt x="1259243" y="571259"/>
                    </a:lnTo>
                    <a:lnTo>
                      <a:pt x="45999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8" name="Freeform 256"/>
              <p:cNvSpPr>
                <a:spLocks/>
              </p:cNvSpPr>
              <p:nvPr/>
            </p:nvSpPr>
            <p:spPr bwMode="auto">
              <a:xfrm>
                <a:off x="5002213" y="3365500"/>
                <a:ext cx="71437" cy="57150"/>
              </a:xfrm>
              <a:custGeom>
                <a:avLst/>
                <a:gdLst>
                  <a:gd name="T0" fmla="*/ 0 w 1678899"/>
                  <a:gd name="T1" fmla="*/ 0 h 1259174"/>
                  <a:gd name="T2" fmla="*/ 0 w 1678899"/>
                  <a:gd name="T3" fmla="*/ 0 h 1259174"/>
                  <a:gd name="T4" fmla="*/ 0 w 1678899"/>
                  <a:gd name="T5" fmla="*/ 0 h 1259174"/>
                  <a:gd name="T6" fmla="*/ 0 w 1678899"/>
                  <a:gd name="T7" fmla="*/ 0 h 1259174"/>
                  <a:gd name="T8" fmla="*/ 0 w 1678899"/>
                  <a:gd name="T9" fmla="*/ 0 h 1259174"/>
                  <a:gd name="T10" fmla="*/ 0 w 1678899"/>
                  <a:gd name="T11" fmla="*/ 0 h 1259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8899" h="1259174">
                    <a:moveTo>
                      <a:pt x="209862" y="1154242"/>
                    </a:moveTo>
                    <a:lnTo>
                      <a:pt x="1678899" y="1259174"/>
                    </a:lnTo>
                    <a:lnTo>
                      <a:pt x="1663908" y="899410"/>
                    </a:lnTo>
                    <a:lnTo>
                      <a:pt x="854439" y="0"/>
                    </a:lnTo>
                    <a:lnTo>
                      <a:pt x="0" y="269823"/>
                    </a:lnTo>
                    <a:lnTo>
                      <a:pt x="209862" y="115424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39" name="Freeform 257"/>
              <p:cNvSpPr>
                <a:spLocks/>
              </p:cNvSpPr>
              <p:nvPr/>
            </p:nvSpPr>
            <p:spPr bwMode="auto">
              <a:xfrm>
                <a:off x="5014913" y="3417888"/>
                <a:ext cx="100012" cy="96837"/>
              </a:xfrm>
              <a:custGeom>
                <a:avLst/>
                <a:gdLst>
                  <a:gd name="T0" fmla="*/ 0 w 2578308"/>
                  <a:gd name="T1" fmla="*/ 0 h 2368446"/>
                  <a:gd name="T2" fmla="*/ 0 w 2578308"/>
                  <a:gd name="T3" fmla="*/ 0 h 2368446"/>
                  <a:gd name="T4" fmla="*/ 0 w 2578308"/>
                  <a:gd name="T5" fmla="*/ 0 h 2368446"/>
                  <a:gd name="T6" fmla="*/ 0 w 2578308"/>
                  <a:gd name="T7" fmla="*/ 0 h 2368446"/>
                  <a:gd name="T8" fmla="*/ 0 w 2578308"/>
                  <a:gd name="T9" fmla="*/ 0 h 2368446"/>
                  <a:gd name="T10" fmla="*/ 0 w 2578308"/>
                  <a:gd name="T11" fmla="*/ 0 h 2368446"/>
                  <a:gd name="T12" fmla="*/ 0 w 2578308"/>
                  <a:gd name="T13" fmla="*/ 0 h 2368446"/>
                  <a:gd name="T14" fmla="*/ 0 w 2578308"/>
                  <a:gd name="T15" fmla="*/ 0 h 2368446"/>
                  <a:gd name="T16" fmla="*/ 0 w 2578308"/>
                  <a:gd name="T17" fmla="*/ 0 h 2368446"/>
                  <a:gd name="T18" fmla="*/ 0 w 2578308"/>
                  <a:gd name="T19" fmla="*/ 0 h 2368446"/>
                  <a:gd name="T20" fmla="*/ 0 w 2578308"/>
                  <a:gd name="T21" fmla="*/ 0 h 2368446"/>
                  <a:gd name="T22" fmla="*/ 0 w 2578308"/>
                  <a:gd name="T23" fmla="*/ 0 h 23684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78308" h="2368446">
                    <a:moveTo>
                      <a:pt x="0" y="0"/>
                    </a:moveTo>
                    <a:lnTo>
                      <a:pt x="254833" y="1154242"/>
                    </a:lnTo>
                    <a:lnTo>
                      <a:pt x="104931" y="1259173"/>
                    </a:lnTo>
                    <a:lnTo>
                      <a:pt x="855821" y="1873287"/>
                    </a:lnTo>
                    <a:lnTo>
                      <a:pt x="1111621" y="1524299"/>
                    </a:lnTo>
                    <a:lnTo>
                      <a:pt x="1734645" y="2033965"/>
                    </a:lnTo>
                    <a:lnTo>
                      <a:pt x="1633928" y="2368446"/>
                    </a:lnTo>
                    <a:lnTo>
                      <a:pt x="2338465" y="2263514"/>
                    </a:lnTo>
                    <a:lnTo>
                      <a:pt x="2578308" y="1514006"/>
                    </a:lnTo>
                    <a:lnTo>
                      <a:pt x="2113613" y="224852"/>
                    </a:lnTo>
                    <a:lnTo>
                      <a:pt x="1439056" y="14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0" name="Freeform 258"/>
              <p:cNvSpPr>
                <a:spLocks/>
              </p:cNvSpPr>
              <p:nvPr/>
            </p:nvSpPr>
            <p:spPr bwMode="auto">
              <a:xfrm>
                <a:off x="5041900" y="3478213"/>
                <a:ext cx="39688" cy="49212"/>
              </a:xfrm>
              <a:custGeom>
                <a:avLst/>
                <a:gdLst>
                  <a:gd name="T0" fmla="*/ 0 w 1097536"/>
                  <a:gd name="T1" fmla="*/ 0 h 1184223"/>
                  <a:gd name="T2" fmla="*/ 0 w 1097536"/>
                  <a:gd name="T3" fmla="*/ 0 h 1184223"/>
                  <a:gd name="T4" fmla="*/ 0 w 1097536"/>
                  <a:gd name="T5" fmla="*/ 0 h 1184223"/>
                  <a:gd name="T6" fmla="*/ 0 w 1097536"/>
                  <a:gd name="T7" fmla="*/ 0 h 1184223"/>
                  <a:gd name="T8" fmla="*/ 0 w 1097536"/>
                  <a:gd name="T9" fmla="*/ 0 h 1184223"/>
                  <a:gd name="T10" fmla="*/ 0 w 1097536"/>
                  <a:gd name="T11" fmla="*/ 0 h 11842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97536" h="1184223">
                    <a:moveTo>
                      <a:pt x="482939" y="0"/>
                    </a:moveTo>
                    <a:lnTo>
                      <a:pt x="0" y="416160"/>
                    </a:lnTo>
                    <a:lnTo>
                      <a:pt x="452959" y="1184223"/>
                    </a:lnTo>
                    <a:lnTo>
                      <a:pt x="1067555" y="824459"/>
                    </a:lnTo>
                    <a:lnTo>
                      <a:pt x="1097536" y="509666"/>
                    </a:lnTo>
                    <a:lnTo>
                      <a:pt x="482939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1" name="Freeform 259"/>
              <p:cNvSpPr>
                <a:spLocks/>
              </p:cNvSpPr>
              <p:nvPr/>
            </p:nvSpPr>
            <p:spPr bwMode="auto">
              <a:xfrm>
                <a:off x="5059363" y="3505200"/>
                <a:ext cx="65087" cy="60325"/>
              </a:xfrm>
              <a:custGeom>
                <a:avLst/>
                <a:gdLst>
                  <a:gd name="T0" fmla="*/ 0 w 1852882"/>
                  <a:gd name="T1" fmla="*/ 0 h 1521018"/>
                  <a:gd name="T2" fmla="*/ 0 w 1852882"/>
                  <a:gd name="T3" fmla="*/ 0 h 1521018"/>
                  <a:gd name="T4" fmla="*/ 0 w 1852882"/>
                  <a:gd name="T5" fmla="*/ 0 h 1521018"/>
                  <a:gd name="T6" fmla="*/ 0 w 1852882"/>
                  <a:gd name="T7" fmla="*/ 0 h 1521018"/>
                  <a:gd name="T8" fmla="*/ 0 w 1852882"/>
                  <a:gd name="T9" fmla="*/ 0 h 1521018"/>
                  <a:gd name="T10" fmla="*/ 0 w 1852882"/>
                  <a:gd name="T11" fmla="*/ 0 h 1521018"/>
                  <a:gd name="T12" fmla="*/ 0 w 1852882"/>
                  <a:gd name="T13" fmla="*/ 0 h 1521018"/>
                  <a:gd name="T14" fmla="*/ 0 w 1852882"/>
                  <a:gd name="T15" fmla="*/ 0 h 1521018"/>
                  <a:gd name="T16" fmla="*/ 0 w 1852882"/>
                  <a:gd name="T17" fmla="*/ 0 h 1521018"/>
                  <a:gd name="T18" fmla="*/ 0 w 1852882"/>
                  <a:gd name="T19" fmla="*/ 0 h 1521018"/>
                  <a:gd name="T20" fmla="*/ 0 w 1852882"/>
                  <a:gd name="T21" fmla="*/ 0 h 15210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52882" h="1521018">
                    <a:moveTo>
                      <a:pt x="0" y="507061"/>
                    </a:moveTo>
                    <a:lnTo>
                      <a:pt x="0" y="1211599"/>
                    </a:lnTo>
                    <a:lnTo>
                      <a:pt x="435424" y="1521018"/>
                    </a:lnTo>
                    <a:lnTo>
                      <a:pt x="839449" y="1391481"/>
                    </a:lnTo>
                    <a:lnTo>
                      <a:pt x="1763339" y="952692"/>
                    </a:lnTo>
                    <a:lnTo>
                      <a:pt x="1852882" y="743963"/>
                    </a:lnTo>
                    <a:lnTo>
                      <a:pt x="1756379" y="372784"/>
                    </a:lnTo>
                    <a:lnTo>
                      <a:pt x="1563372" y="307281"/>
                    </a:lnTo>
                    <a:lnTo>
                      <a:pt x="1370668" y="0"/>
                    </a:lnTo>
                    <a:lnTo>
                      <a:pt x="644577" y="177278"/>
                    </a:lnTo>
                    <a:lnTo>
                      <a:pt x="0" y="50706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2" name="Freeform 260"/>
              <p:cNvSpPr>
                <a:spLocks/>
              </p:cNvSpPr>
              <p:nvPr/>
            </p:nvSpPr>
            <p:spPr bwMode="auto">
              <a:xfrm>
                <a:off x="5019675" y="3495675"/>
                <a:ext cx="53975" cy="109538"/>
              </a:xfrm>
              <a:custGeom>
                <a:avLst/>
                <a:gdLst>
                  <a:gd name="T0" fmla="*/ 0 w 444747"/>
                  <a:gd name="T1" fmla="*/ 6 h 900169"/>
                  <a:gd name="T2" fmla="*/ 3 w 444747"/>
                  <a:gd name="T3" fmla="*/ 8 h 900169"/>
                  <a:gd name="T4" fmla="*/ 3 w 444747"/>
                  <a:gd name="T5" fmla="*/ 19 h 900169"/>
                  <a:gd name="T6" fmla="*/ 7 w 444747"/>
                  <a:gd name="T7" fmla="*/ 24 h 900169"/>
                  <a:gd name="T8" fmla="*/ 8 w 444747"/>
                  <a:gd name="T9" fmla="*/ 22 h 900169"/>
                  <a:gd name="T10" fmla="*/ 10 w 444747"/>
                  <a:gd name="T11" fmla="*/ 18 h 900169"/>
                  <a:gd name="T12" fmla="*/ 9 w 444747"/>
                  <a:gd name="T13" fmla="*/ 16 h 900169"/>
                  <a:gd name="T14" fmla="*/ 12 w 444747"/>
                  <a:gd name="T15" fmla="*/ 15 h 900169"/>
                  <a:gd name="T16" fmla="*/ 8 w 444747"/>
                  <a:gd name="T17" fmla="*/ 13 h 900169"/>
                  <a:gd name="T18" fmla="*/ 8 w 444747"/>
                  <a:gd name="T19" fmla="*/ 7 h 900169"/>
                  <a:gd name="T20" fmla="*/ 5 w 444747"/>
                  <a:gd name="T21" fmla="*/ 0 h 900169"/>
                  <a:gd name="T22" fmla="*/ 0 w 444747"/>
                  <a:gd name="T23" fmla="*/ 6 h 90016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44747" h="900169">
                    <a:moveTo>
                      <a:pt x="0" y="238385"/>
                    </a:moveTo>
                    <a:lnTo>
                      <a:pt x="99623" y="298870"/>
                    </a:lnTo>
                    <a:lnTo>
                      <a:pt x="99623" y="715154"/>
                    </a:lnTo>
                    <a:lnTo>
                      <a:pt x="263290" y="900169"/>
                    </a:lnTo>
                    <a:lnTo>
                      <a:pt x="327333" y="836125"/>
                    </a:lnTo>
                    <a:lnTo>
                      <a:pt x="384261" y="683132"/>
                    </a:lnTo>
                    <a:lnTo>
                      <a:pt x="362913" y="608414"/>
                    </a:lnTo>
                    <a:lnTo>
                      <a:pt x="444747" y="576393"/>
                    </a:lnTo>
                    <a:lnTo>
                      <a:pt x="327333" y="476769"/>
                    </a:lnTo>
                    <a:lnTo>
                      <a:pt x="327333" y="266849"/>
                    </a:lnTo>
                    <a:lnTo>
                      <a:pt x="185014" y="0"/>
                    </a:lnTo>
                    <a:lnTo>
                      <a:pt x="0" y="23838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3" name="Freeform 257"/>
              <p:cNvSpPr>
                <a:spLocks/>
              </p:cNvSpPr>
              <p:nvPr/>
            </p:nvSpPr>
            <p:spPr bwMode="auto">
              <a:xfrm>
                <a:off x="4252913" y="3009900"/>
                <a:ext cx="109537" cy="163513"/>
              </a:xfrm>
              <a:custGeom>
                <a:avLst/>
                <a:gdLst>
                  <a:gd name="T0" fmla="*/ 2147483647 w 84"/>
                  <a:gd name="T1" fmla="*/ 2147483647 h 126"/>
                  <a:gd name="T2" fmla="*/ 0 w 84"/>
                  <a:gd name="T3" fmla="*/ 2147483647 h 126"/>
                  <a:gd name="T4" fmla="*/ 0 w 84"/>
                  <a:gd name="T5" fmla="*/ 2147483647 h 126"/>
                  <a:gd name="T6" fmla="*/ 2147483647 w 84"/>
                  <a:gd name="T7" fmla="*/ 2147483647 h 126"/>
                  <a:gd name="T8" fmla="*/ 2147483647 w 84"/>
                  <a:gd name="T9" fmla="*/ 2147483647 h 126"/>
                  <a:gd name="T10" fmla="*/ 2147483647 w 84"/>
                  <a:gd name="T11" fmla="*/ 2147483647 h 126"/>
                  <a:gd name="T12" fmla="*/ 2147483647 w 84"/>
                  <a:gd name="T13" fmla="*/ 2147483647 h 126"/>
                  <a:gd name="T14" fmla="*/ 2147483647 w 84"/>
                  <a:gd name="T15" fmla="*/ 2147483647 h 126"/>
                  <a:gd name="T16" fmla="*/ 2147483647 w 84"/>
                  <a:gd name="T17" fmla="*/ 2147483647 h 126"/>
                  <a:gd name="T18" fmla="*/ 2147483647 w 84"/>
                  <a:gd name="T19" fmla="*/ 2147483647 h 126"/>
                  <a:gd name="T20" fmla="*/ 2147483647 w 84"/>
                  <a:gd name="T21" fmla="*/ 2147483647 h 126"/>
                  <a:gd name="T22" fmla="*/ 2147483647 w 84"/>
                  <a:gd name="T23" fmla="*/ 0 h 126"/>
                  <a:gd name="T24" fmla="*/ 2147483647 w 84"/>
                  <a:gd name="T25" fmla="*/ 2147483647 h 126"/>
                  <a:gd name="T26" fmla="*/ 2147483647 w 84"/>
                  <a:gd name="T27" fmla="*/ 2147483647 h 126"/>
                  <a:gd name="T28" fmla="*/ 2147483647 w 84"/>
                  <a:gd name="T29" fmla="*/ 2147483647 h 126"/>
                  <a:gd name="T30" fmla="*/ 2147483647 w 84"/>
                  <a:gd name="T31" fmla="*/ 2147483647 h 126"/>
                  <a:gd name="T32" fmla="*/ 2147483647 w 84"/>
                  <a:gd name="T33" fmla="*/ 2147483647 h 126"/>
                  <a:gd name="T34" fmla="*/ 2147483647 w 84"/>
                  <a:gd name="T35" fmla="*/ 2147483647 h 126"/>
                  <a:gd name="T36" fmla="*/ 2147483647 w 84"/>
                  <a:gd name="T37" fmla="*/ 2147483647 h 126"/>
                  <a:gd name="T38" fmla="*/ 2147483647 w 84"/>
                  <a:gd name="T39" fmla="*/ 2147483647 h 126"/>
                  <a:gd name="T40" fmla="*/ 2147483647 w 84"/>
                  <a:gd name="T41" fmla="*/ 2147483647 h 12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4" h="126">
                    <a:moveTo>
                      <a:pt x="18" y="126"/>
                    </a:moveTo>
                    <a:lnTo>
                      <a:pt x="0" y="114"/>
                    </a:lnTo>
                    <a:lnTo>
                      <a:pt x="0" y="102"/>
                    </a:lnTo>
                    <a:lnTo>
                      <a:pt x="6" y="96"/>
                    </a:lnTo>
                    <a:lnTo>
                      <a:pt x="12" y="84"/>
                    </a:lnTo>
                    <a:lnTo>
                      <a:pt x="12" y="66"/>
                    </a:lnTo>
                    <a:lnTo>
                      <a:pt x="6" y="60"/>
                    </a:lnTo>
                    <a:lnTo>
                      <a:pt x="12" y="54"/>
                    </a:lnTo>
                    <a:lnTo>
                      <a:pt x="6" y="36"/>
                    </a:lnTo>
                    <a:lnTo>
                      <a:pt x="30" y="30"/>
                    </a:lnTo>
                    <a:lnTo>
                      <a:pt x="30" y="18"/>
                    </a:lnTo>
                    <a:lnTo>
                      <a:pt x="54" y="0"/>
                    </a:lnTo>
                    <a:lnTo>
                      <a:pt x="60" y="6"/>
                    </a:lnTo>
                    <a:lnTo>
                      <a:pt x="72" y="6"/>
                    </a:lnTo>
                    <a:lnTo>
                      <a:pt x="78" y="18"/>
                    </a:lnTo>
                    <a:lnTo>
                      <a:pt x="84" y="30"/>
                    </a:lnTo>
                    <a:lnTo>
                      <a:pt x="72" y="42"/>
                    </a:lnTo>
                    <a:lnTo>
                      <a:pt x="78" y="66"/>
                    </a:lnTo>
                    <a:lnTo>
                      <a:pt x="72" y="96"/>
                    </a:lnTo>
                    <a:lnTo>
                      <a:pt x="54" y="102"/>
                    </a:lnTo>
                    <a:lnTo>
                      <a:pt x="18" y="1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4" name="Freeform 258"/>
              <p:cNvSpPr>
                <a:spLocks/>
              </p:cNvSpPr>
              <p:nvPr/>
            </p:nvSpPr>
            <p:spPr bwMode="auto">
              <a:xfrm>
                <a:off x="5830888" y="1674813"/>
                <a:ext cx="436562" cy="557212"/>
              </a:xfrm>
              <a:custGeom>
                <a:avLst/>
                <a:gdLst>
                  <a:gd name="T0" fmla="*/ 2147483647 w 336"/>
                  <a:gd name="T1" fmla="*/ 2147483647 h 427"/>
                  <a:gd name="T2" fmla="*/ 2147483647 w 336"/>
                  <a:gd name="T3" fmla="*/ 2147483647 h 427"/>
                  <a:gd name="T4" fmla="*/ 2147483647 w 336"/>
                  <a:gd name="T5" fmla="*/ 2147483647 h 427"/>
                  <a:gd name="T6" fmla="*/ 2147483647 w 336"/>
                  <a:gd name="T7" fmla="*/ 2147483647 h 427"/>
                  <a:gd name="T8" fmla="*/ 2147483647 w 336"/>
                  <a:gd name="T9" fmla="*/ 2147483647 h 427"/>
                  <a:gd name="T10" fmla="*/ 2147483647 w 336"/>
                  <a:gd name="T11" fmla="*/ 2147483647 h 427"/>
                  <a:gd name="T12" fmla="*/ 2147483647 w 336"/>
                  <a:gd name="T13" fmla="*/ 2147483647 h 427"/>
                  <a:gd name="T14" fmla="*/ 2147483647 w 336"/>
                  <a:gd name="T15" fmla="*/ 2147483647 h 427"/>
                  <a:gd name="T16" fmla="*/ 2147483647 w 336"/>
                  <a:gd name="T17" fmla="*/ 2147483647 h 427"/>
                  <a:gd name="T18" fmla="*/ 2147483647 w 336"/>
                  <a:gd name="T19" fmla="*/ 2147483647 h 427"/>
                  <a:gd name="T20" fmla="*/ 2147483647 w 336"/>
                  <a:gd name="T21" fmla="*/ 2147483647 h 427"/>
                  <a:gd name="T22" fmla="*/ 2147483647 w 336"/>
                  <a:gd name="T23" fmla="*/ 0 h 427"/>
                  <a:gd name="T24" fmla="*/ 2147483647 w 336"/>
                  <a:gd name="T25" fmla="*/ 2147483647 h 427"/>
                  <a:gd name="T26" fmla="*/ 2147483647 w 336"/>
                  <a:gd name="T27" fmla="*/ 2147483647 h 427"/>
                  <a:gd name="T28" fmla="*/ 2147483647 w 336"/>
                  <a:gd name="T29" fmla="*/ 2147483647 h 427"/>
                  <a:gd name="T30" fmla="*/ 2147483647 w 336"/>
                  <a:gd name="T31" fmla="*/ 2147483647 h 427"/>
                  <a:gd name="T32" fmla="*/ 2147483647 w 336"/>
                  <a:gd name="T33" fmla="*/ 2147483647 h 427"/>
                  <a:gd name="T34" fmla="*/ 2147483647 w 336"/>
                  <a:gd name="T35" fmla="*/ 2147483647 h 427"/>
                  <a:gd name="T36" fmla="*/ 2147483647 w 336"/>
                  <a:gd name="T37" fmla="*/ 2147483647 h 427"/>
                  <a:gd name="T38" fmla="*/ 2147483647 w 336"/>
                  <a:gd name="T39" fmla="*/ 2147483647 h 427"/>
                  <a:gd name="T40" fmla="*/ 2147483647 w 336"/>
                  <a:gd name="T41" fmla="*/ 2147483647 h 427"/>
                  <a:gd name="T42" fmla="*/ 2147483647 w 336"/>
                  <a:gd name="T43" fmla="*/ 2147483647 h 427"/>
                  <a:gd name="T44" fmla="*/ 2147483647 w 336"/>
                  <a:gd name="T45" fmla="*/ 2147483647 h 427"/>
                  <a:gd name="T46" fmla="*/ 2147483647 w 336"/>
                  <a:gd name="T47" fmla="*/ 2147483647 h 427"/>
                  <a:gd name="T48" fmla="*/ 2147483647 w 336"/>
                  <a:gd name="T49" fmla="*/ 2147483647 h 427"/>
                  <a:gd name="T50" fmla="*/ 2147483647 w 336"/>
                  <a:gd name="T51" fmla="*/ 2147483647 h 427"/>
                  <a:gd name="T52" fmla="*/ 2147483647 w 336"/>
                  <a:gd name="T53" fmla="*/ 2147483647 h 427"/>
                  <a:gd name="T54" fmla="*/ 0 w 336"/>
                  <a:gd name="T55" fmla="*/ 2147483647 h 427"/>
                  <a:gd name="T56" fmla="*/ 2147483647 w 336"/>
                  <a:gd name="T57" fmla="*/ 2147483647 h 427"/>
                  <a:gd name="T58" fmla="*/ 2147483647 w 336"/>
                  <a:gd name="T59" fmla="*/ 2147483647 h 427"/>
                  <a:gd name="T60" fmla="*/ 2147483647 w 336"/>
                  <a:gd name="T61" fmla="*/ 2147483647 h 427"/>
                  <a:gd name="T62" fmla="*/ 2147483647 w 336"/>
                  <a:gd name="T63" fmla="*/ 2147483647 h 427"/>
                  <a:gd name="T64" fmla="*/ 2147483647 w 336"/>
                  <a:gd name="T65" fmla="*/ 2147483647 h 4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6" h="427">
                    <a:moveTo>
                      <a:pt x="120" y="427"/>
                    </a:moveTo>
                    <a:lnTo>
                      <a:pt x="96" y="397"/>
                    </a:lnTo>
                    <a:lnTo>
                      <a:pt x="78" y="325"/>
                    </a:lnTo>
                    <a:lnTo>
                      <a:pt x="96" y="282"/>
                    </a:lnTo>
                    <a:lnTo>
                      <a:pt x="144" y="180"/>
                    </a:lnTo>
                    <a:lnTo>
                      <a:pt x="192" y="150"/>
                    </a:lnTo>
                    <a:lnTo>
                      <a:pt x="222" y="114"/>
                    </a:lnTo>
                    <a:lnTo>
                      <a:pt x="252" y="96"/>
                    </a:lnTo>
                    <a:lnTo>
                      <a:pt x="294" y="72"/>
                    </a:lnTo>
                    <a:lnTo>
                      <a:pt x="336" y="30"/>
                    </a:lnTo>
                    <a:lnTo>
                      <a:pt x="330" y="6"/>
                    </a:lnTo>
                    <a:lnTo>
                      <a:pt x="294" y="0"/>
                    </a:lnTo>
                    <a:lnTo>
                      <a:pt x="270" y="24"/>
                    </a:lnTo>
                    <a:lnTo>
                      <a:pt x="252" y="42"/>
                    </a:lnTo>
                    <a:lnTo>
                      <a:pt x="222" y="48"/>
                    </a:lnTo>
                    <a:lnTo>
                      <a:pt x="186" y="48"/>
                    </a:lnTo>
                    <a:lnTo>
                      <a:pt x="174" y="60"/>
                    </a:lnTo>
                    <a:lnTo>
                      <a:pt x="162" y="78"/>
                    </a:lnTo>
                    <a:lnTo>
                      <a:pt x="114" y="126"/>
                    </a:lnTo>
                    <a:lnTo>
                      <a:pt x="90" y="138"/>
                    </a:lnTo>
                    <a:lnTo>
                      <a:pt x="84" y="168"/>
                    </a:lnTo>
                    <a:lnTo>
                      <a:pt x="66" y="186"/>
                    </a:lnTo>
                    <a:lnTo>
                      <a:pt x="42" y="216"/>
                    </a:lnTo>
                    <a:lnTo>
                      <a:pt x="42" y="240"/>
                    </a:lnTo>
                    <a:lnTo>
                      <a:pt x="30" y="270"/>
                    </a:lnTo>
                    <a:lnTo>
                      <a:pt x="12" y="295"/>
                    </a:lnTo>
                    <a:lnTo>
                      <a:pt x="18" y="325"/>
                    </a:lnTo>
                    <a:lnTo>
                      <a:pt x="0" y="349"/>
                    </a:lnTo>
                    <a:lnTo>
                      <a:pt x="18" y="391"/>
                    </a:lnTo>
                    <a:lnTo>
                      <a:pt x="48" y="403"/>
                    </a:lnTo>
                    <a:lnTo>
                      <a:pt x="54" y="415"/>
                    </a:lnTo>
                    <a:lnTo>
                      <a:pt x="72" y="421"/>
                    </a:lnTo>
                    <a:lnTo>
                      <a:pt x="120" y="42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5" name="Freeform 259"/>
              <p:cNvSpPr>
                <a:spLocks/>
              </p:cNvSpPr>
              <p:nvPr/>
            </p:nvSpPr>
            <p:spPr bwMode="auto">
              <a:xfrm>
                <a:off x="5572125" y="4953000"/>
                <a:ext cx="166688" cy="346075"/>
              </a:xfrm>
              <a:custGeom>
                <a:avLst/>
                <a:gdLst>
                  <a:gd name="T0" fmla="*/ 2147483647 w 126"/>
                  <a:gd name="T1" fmla="*/ 2147483647 h 265"/>
                  <a:gd name="T2" fmla="*/ 0 w 126"/>
                  <a:gd name="T3" fmla="*/ 2147483647 h 265"/>
                  <a:gd name="T4" fmla="*/ 2147483647 w 126"/>
                  <a:gd name="T5" fmla="*/ 2147483647 h 265"/>
                  <a:gd name="T6" fmla="*/ 2147483647 w 126"/>
                  <a:gd name="T7" fmla="*/ 2147483647 h 265"/>
                  <a:gd name="T8" fmla="*/ 2147483647 w 126"/>
                  <a:gd name="T9" fmla="*/ 2147483647 h 265"/>
                  <a:gd name="T10" fmla="*/ 2147483647 w 126"/>
                  <a:gd name="T11" fmla="*/ 2147483647 h 265"/>
                  <a:gd name="T12" fmla="*/ 2147483647 w 126"/>
                  <a:gd name="T13" fmla="*/ 2147483647 h 265"/>
                  <a:gd name="T14" fmla="*/ 2147483647 w 126"/>
                  <a:gd name="T15" fmla="*/ 2147483647 h 265"/>
                  <a:gd name="T16" fmla="*/ 2147483647 w 126"/>
                  <a:gd name="T17" fmla="*/ 0 h 265"/>
                  <a:gd name="T18" fmla="*/ 2147483647 w 126"/>
                  <a:gd name="T19" fmla="*/ 2147483647 h 265"/>
                  <a:gd name="T20" fmla="*/ 2147483647 w 126"/>
                  <a:gd name="T21" fmla="*/ 2147483647 h 265"/>
                  <a:gd name="T22" fmla="*/ 2147483647 w 126"/>
                  <a:gd name="T23" fmla="*/ 2147483647 h 265"/>
                  <a:gd name="T24" fmla="*/ 2147483647 w 126"/>
                  <a:gd name="T25" fmla="*/ 2147483647 h 265"/>
                  <a:gd name="T26" fmla="*/ 2147483647 w 126"/>
                  <a:gd name="T27" fmla="*/ 2147483647 h 265"/>
                  <a:gd name="T28" fmla="*/ 2147483647 w 126"/>
                  <a:gd name="T29" fmla="*/ 2147483647 h 265"/>
                  <a:gd name="T30" fmla="*/ 2147483647 w 126"/>
                  <a:gd name="T31" fmla="*/ 2147483647 h 265"/>
                  <a:gd name="T32" fmla="*/ 2147483647 w 126"/>
                  <a:gd name="T33" fmla="*/ 2147483647 h 2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6" h="265">
                    <a:moveTo>
                      <a:pt x="6" y="217"/>
                    </a:moveTo>
                    <a:lnTo>
                      <a:pt x="0" y="193"/>
                    </a:lnTo>
                    <a:lnTo>
                      <a:pt x="12" y="169"/>
                    </a:lnTo>
                    <a:lnTo>
                      <a:pt x="24" y="139"/>
                    </a:lnTo>
                    <a:lnTo>
                      <a:pt x="12" y="91"/>
                    </a:lnTo>
                    <a:lnTo>
                      <a:pt x="30" y="78"/>
                    </a:lnTo>
                    <a:lnTo>
                      <a:pt x="54" y="60"/>
                    </a:lnTo>
                    <a:lnTo>
                      <a:pt x="78" y="24"/>
                    </a:lnTo>
                    <a:lnTo>
                      <a:pt x="108" y="0"/>
                    </a:lnTo>
                    <a:lnTo>
                      <a:pt x="126" y="24"/>
                    </a:lnTo>
                    <a:lnTo>
                      <a:pt x="126" y="66"/>
                    </a:lnTo>
                    <a:lnTo>
                      <a:pt x="126" y="91"/>
                    </a:lnTo>
                    <a:lnTo>
                      <a:pt x="78" y="253"/>
                    </a:lnTo>
                    <a:lnTo>
                      <a:pt x="54" y="259"/>
                    </a:lnTo>
                    <a:lnTo>
                      <a:pt x="30" y="265"/>
                    </a:lnTo>
                    <a:lnTo>
                      <a:pt x="6" y="247"/>
                    </a:lnTo>
                    <a:lnTo>
                      <a:pt x="6" y="21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6" name="Freeform 266"/>
              <p:cNvSpPr>
                <a:spLocks/>
              </p:cNvSpPr>
              <p:nvPr/>
            </p:nvSpPr>
            <p:spPr bwMode="auto">
              <a:xfrm>
                <a:off x="8650288" y="5749925"/>
                <a:ext cx="179387" cy="204788"/>
              </a:xfrm>
              <a:custGeom>
                <a:avLst/>
                <a:gdLst>
                  <a:gd name="T0" fmla="*/ 0 w 138"/>
                  <a:gd name="T1" fmla="*/ 2147483647 h 157"/>
                  <a:gd name="T2" fmla="*/ 2147483647 w 138"/>
                  <a:gd name="T3" fmla="*/ 2147483647 h 157"/>
                  <a:gd name="T4" fmla="*/ 2147483647 w 138"/>
                  <a:gd name="T5" fmla="*/ 2147483647 h 157"/>
                  <a:gd name="T6" fmla="*/ 2147483647 w 138"/>
                  <a:gd name="T7" fmla="*/ 2147483647 h 157"/>
                  <a:gd name="T8" fmla="*/ 2147483647 w 138"/>
                  <a:gd name="T9" fmla="*/ 2147483647 h 157"/>
                  <a:gd name="T10" fmla="*/ 2147483647 w 138"/>
                  <a:gd name="T11" fmla="*/ 2147483647 h 157"/>
                  <a:gd name="T12" fmla="*/ 2147483647 w 138"/>
                  <a:gd name="T13" fmla="*/ 0 h 157"/>
                  <a:gd name="T14" fmla="*/ 2147483647 w 138"/>
                  <a:gd name="T15" fmla="*/ 2147483647 h 157"/>
                  <a:gd name="T16" fmla="*/ 2147483647 w 138"/>
                  <a:gd name="T17" fmla="*/ 2147483647 h 157"/>
                  <a:gd name="T18" fmla="*/ 2147483647 w 138"/>
                  <a:gd name="T19" fmla="*/ 2147483647 h 157"/>
                  <a:gd name="T20" fmla="*/ 2147483647 w 138"/>
                  <a:gd name="T21" fmla="*/ 2147483647 h 157"/>
                  <a:gd name="T22" fmla="*/ 2147483647 w 138"/>
                  <a:gd name="T23" fmla="*/ 2147483647 h 157"/>
                  <a:gd name="T24" fmla="*/ 2147483647 w 138"/>
                  <a:gd name="T25" fmla="*/ 2147483647 h 157"/>
                  <a:gd name="T26" fmla="*/ 2147483647 w 138"/>
                  <a:gd name="T27" fmla="*/ 2147483647 h 157"/>
                  <a:gd name="T28" fmla="*/ 2147483647 w 138"/>
                  <a:gd name="T29" fmla="*/ 2147483647 h 157"/>
                  <a:gd name="T30" fmla="*/ 2147483647 w 138"/>
                  <a:gd name="T31" fmla="*/ 2147483647 h 157"/>
                  <a:gd name="T32" fmla="*/ 2147483647 w 138"/>
                  <a:gd name="T33" fmla="*/ 2147483647 h 157"/>
                  <a:gd name="T34" fmla="*/ 0 w 138"/>
                  <a:gd name="T35" fmla="*/ 2147483647 h 1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8" h="157">
                    <a:moveTo>
                      <a:pt x="0" y="133"/>
                    </a:moveTo>
                    <a:lnTo>
                      <a:pt x="18" y="97"/>
                    </a:lnTo>
                    <a:lnTo>
                      <a:pt x="30" y="79"/>
                    </a:lnTo>
                    <a:lnTo>
                      <a:pt x="66" y="60"/>
                    </a:lnTo>
                    <a:lnTo>
                      <a:pt x="78" y="54"/>
                    </a:lnTo>
                    <a:lnTo>
                      <a:pt x="90" y="30"/>
                    </a:lnTo>
                    <a:lnTo>
                      <a:pt x="102" y="0"/>
                    </a:lnTo>
                    <a:lnTo>
                      <a:pt x="114" y="12"/>
                    </a:lnTo>
                    <a:lnTo>
                      <a:pt x="138" y="18"/>
                    </a:lnTo>
                    <a:lnTo>
                      <a:pt x="138" y="36"/>
                    </a:lnTo>
                    <a:lnTo>
                      <a:pt x="114" y="54"/>
                    </a:lnTo>
                    <a:lnTo>
                      <a:pt x="102" y="67"/>
                    </a:lnTo>
                    <a:lnTo>
                      <a:pt x="78" y="91"/>
                    </a:lnTo>
                    <a:lnTo>
                      <a:pt x="72" y="115"/>
                    </a:lnTo>
                    <a:lnTo>
                      <a:pt x="66" y="151"/>
                    </a:lnTo>
                    <a:lnTo>
                      <a:pt x="36" y="157"/>
                    </a:lnTo>
                    <a:lnTo>
                      <a:pt x="18" y="151"/>
                    </a:lnTo>
                    <a:lnTo>
                      <a:pt x="0" y="13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7" name="Freeform 267"/>
              <p:cNvSpPr>
                <a:spLocks/>
              </p:cNvSpPr>
              <p:nvPr/>
            </p:nvSpPr>
            <p:spPr bwMode="auto">
              <a:xfrm>
                <a:off x="8805863" y="5565775"/>
                <a:ext cx="125412" cy="201613"/>
              </a:xfrm>
              <a:custGeom>
                <a:avLst/>
                <a:gdLst>
                  <a:gd name="T0" fmla="*/ 2147483647 w 96"/>
                  <a:gd name="T1" fmla="*/ 2147483647 h 156"/>
                  <a:gd name="T2" fmla="*/ 2147483647 w 96"/>
                  <a:gd name="T3" fmla="*/ 2147483647 h 156"/>
                  <a:gd name="T4" fmla="*/ 2147483647 w 96"/>
                  <a:gd name="T5" fmla="*/ 2147483647 h 156"/>
                  <a:gd name="T6" fmla="*/ 0 w 96"/>
                  <a:gd name="T7" fmla="*/ 0 h 156"/>
                  <a:gd name="T8" fmla="*/ 2147483647 w 96"/>
                  <a:gd name="T9" fmla="*/ 2147483647 h 156"/>
                  <a:gd name="T10" fmla="*/ 2147483647 w 96"/>
                  <a:gd name="T11" fmla="*/ 2147483647 h 156"/>
                  <a:gd name="T12" fmla="*/ 2147483647 w 96"/>
                  <a:gd name="T13" fmla="*/ 2147483647 h 156"/>
                  <a:gd name="T14" fmla="*/ 2147483647 w 96"/>
                  <a:gd name="T15" fmla="*/ 2147483647 h 156"/>
                  <a:gd name="T16" fmla="*/ 2147483647 w 96"/>
                  <a:gd name="T17" fmla="*/ 2147483647 h 156"/>
                  <a:gd name="T18" fmla="*/ 2147483647 w 96"/>
                  <a:gd name="T19" fmla="*/ 2147483647 h 156"/>
                  <a:gd name="T20" fmla="*/ 2147483647 w 96"/>
                  <a:gd name="T21" fmla="*/ 2147483647 h 156"/>
                  <a:gd name="T22" fmla="*/ 2147483647 w 96"/>
                  <a:gd name="T23" fmla="*/ 2147483647 h 156"/>
                  <a:gd name="T24" fmla="*/ 2147483647 w 96"/>
                  <a:gd name="T25" fmla="*/ 2147483647 h 156"/>
                  <a:gd name="T26" fmla="*/ 2147483647 w 96"/>
                  <a:gd name="T27" fmla="*/ 2147483647 h 156"/>
                  <a:gd name="T28" fmla="*/ 2147483647 w 96"/>
                  <a:gd name="T29" fmla="*/ 2147483647 h 156"/>
                  <a:gd name="T30" fmla="*/ 2147483647 w 96"/>
                  <a:gd name="T31" fmla="*/ 2147483647 h 156"/>
                  <a:gd name="T32" fmla="*/ 2147483647 w 96"/>
                  <a:gd name="T33" fmla="*/ 2147483647 h 156"/>
                  <a:gd name="T34" fmla="*/ 2147483647 w 96"/>
                  <a:gd name="T35" fmla="*/ 2147483647 h 15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6" h="156">
                    <a:moveTo>
                      <a:pt x="6" y="108"/>
                    </a:moveTo>
                    <a:lnTo>
                      <a:pt x="24" y="78"/>
                    </a:lnTo>
                    <a:lnTo>
                      <a:pt x="24" y="54"/>
                    </a:lnTo>
                    <a:lnTo>
                      <a:pt x="0" y="0"/>
                    </a:lnTo>
                    <a:lnTo>
                      <a:pt x="30" y="12"/>
                    </a:lnTo>
                    <a:lnTo>
                      <a:pt x="30" y="42"/>
                    </a:lnTo>
                    <a:lnTo>
                      <a:pt x="42" y="60"/>
                    </a:lnTo>
                    <a:lnTo>
                      <a:pt x="60" y="78"/>
                    </a:lnTo>
                    <a:lnTo>
                      <a:pt x="84" y="66"/>
                    </a:lnTo>
                    <a:lnTo>
                      <a:pt x="96" y="78"/>
                    </a:lnTo>
                    <a:lnTo>
                      <a:pt x="90" y="90"/>
                    </a:lnTo>
                    <a:lnTo>
                      <a:pt x="78" y="102"/>
                    </a:lnTo>
                    <a:lnTo>
                      <a:pt x="66" y="114"/>
                    </a:lnTo>
                    <a:lnTo>
                      <a:pt x="60" y="132"/>
                    </a:lnTo>
                    <a:lnTo>
                      <a:pt x="42" y="156"/>
                    </a:lnTo>
                    <a:lnTo>
                      <a:pt x="24" y="144"/>
                    </a:lnTo>
                    <a:lnTo>
                      <a:pt x="30" y="126"/>
                    </a:lnTo>
                    <a:lnTo>
                      <a:pt x="6" y="10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8" name="Freeform 268"/>
              <p:cNvSpPr>
                <a:spLocks/>
              </p:cNvSpPr>
              <p:nvPr/>
            </p:nvSpPr>
            <p:spPr bwMode="auto">
              <a:xfrm>
                <a:off x="7323138" y="4938713"/>
                <a:ext cx="989012" cy="750887"/>
              </a:xfrm>
              <a:custGeom>
                <a:avLst/>
                <a:gdLst>
                  <a:gd name="T0" fmla="*/ 2147483647 w 757"/>
                  <a:gd name="T1" fmla="*/ 2147483647 h 577"/>
                  <a:gd name="T2" fmla="*/ 2147483647 w 757"/>
                  <a:gd name="T3" fmla="*/ 2147483647 h 577"/>
                  <a:gd name="T4" fmla="*/ 0 w 757"/>
                  <a:gd name="T5" fmla="*/ 2147483647 h 577"/>
                  <a:gd name="T6" fmla="*/ 2147483647 w 757"/>
                  <a:gd name="T7" fmla="*/ 2147483647 h 577"/>
                  <a:gd name="T8" fmla="*/ 2147483647 w 757"/>
                  <a:gd name="T9" fmla="*/ 2147483647 h 577"/>
                  <a:gd name="T10" fmla="*/ 2147483647 w 757"/>
                  <a:gd name="T11" fmla="*/ 2147483647 h 577"/>
                  <a:gd name="T12" fmla="*/ 2147483647 w 757"/>
                  <a:gd name="T13" fmla="*/ 2147483647 h 577"/>
                  <a:gd name="T14" fmla="*/ 2147483647 w 757"/>
                  <a:gd name="T15" fmla="*/ 2147483647 h 577"/>
                  <a:gd name="T16" fmla="*/ 2147483647 w 757"/>
                  <a:gd name="T17" fmla="*/ 2147483647 h 577"/>
                  <a:gd name="T18" fmla="*/ 2147483647 w 757"/>
                  <a:gd name="T19" fmla="*/ 2147483647 h 577"/>
                  <a:gd name="T20" fmla="*/ 2147483647 w 757"/>
                  <a:gd name="T21" fmla="*/ 0 h 577"/>
                  <a:gd name="T22" fmla="*/ 2147483647 w 757"/>
                  <a:gd name="T23" fmla="*/ 2147483647 h 577"/>
                  <a:gd name="T24" fmla="*/ 2147483647 w 757"/>
                  <a:gd name="T25" fmla="*/ 2147483647 h 577"/>
                  <a:gd name="T26" fmla="*/ 2147483647 w 757"/>
                  <a:gd name="T27" fmla="*/ 2147483647 h 577"/>
                  <a:gd name="T28" fmla="*/ 2147483647 w 757"/>
                  <a:gd name="T29" fmla="*/ 2147483647 h 577"/>
                  <a:gd name="T30" fmla="*/ 2147483647 w 757"/>
                  <a:gd name="T31" fmla="*/ 2147483647 h 577"/>
                  <a:gd name="T32" fmla="*/ 2147483647 w 757"/>
                  <a:gd name="T33" fmla="*/ 2147483647 h 577"/>
                  <a:gd name="T34" fmla="*/ 2147483647 w 757"/>
                  <a:gd name="T35" fmla="*/ 2147483647 h 577"/>
                  <a:gd name="T36" fmla="*/ 2147483647 w 757"/>
                  <a:gd name="T37" fmla="*/ 2147483647 h 577"/>
                  <a:gd name="T38" fmla="*/ 2147483647 w 757"/>
                  <a:gd name="T39" fmla="*/ 2147483647 h 577"/>
                  <a:gd name="T40" fmla="*/ 2147483647 w 757"/>
                  <a:gd name="T41" fmla="*/ 2147483647 h 577"/>
                  <a:gd name="T42" fmla="*/ 2147483647 w 757"/>
                  <a:gd name="T43" fmla="*/ 2147483647 h 577"/>
                  <a:gd name="T44" fmla="*/ 2147483647 w 757"/>
                  <a:gd name="T45" fmla="*/ 2147483647 h 577"/>
                  <a:gd name="T46" fmla="*/ 2147483647 w 757"/>
                  <a:gd name="T47" fmla="*/ 2147483647 h 577"/>
                  <a:gd name="T48" fmla="*/ 2147483647 w 757"/>
                  <a:gd name="T49" fmla="*/ 2147483647 h 577"/>
                  <a:gd name="T50" fmla="*/ 2147483647 w 757"/>
                  <a:gd name="T51" fmla="*/ 2147483647 h 577"/>
                  <a:gd name="T52" fmla="*/ 2147483647 w 757"/>
                  <a:gd name="T53" fmla="*/ 2147483647 h 577"/>
                  <a:gd name="T54" fmla="*/ 2147483647 w 757"/>
                  <a:gd name="T55" fmla="*/ 2147483647 h 577"/>
                  <a:gd name="T56" fmla="*/ 2147483647 w 757"/>
                  <a:gd name="T57" fmla="*/ 2147483647 h 577"/>
                  <a:gd name="T58" fmla="*/ 2147483647 w 757"/>
                  <a:gd name="T59" fmla="*/ 2147483647 h 577"/>
                  <a:gd name="T60" fmla="*/ 2147483647 w 757"/>
                  <a:gd name="T61" fmla="*/ 2147483647 h 577"/>
                  <a:gd name="T62" fmla="*/ 2147483647 w 757"/>
                  <a:gd name="T63" fmla="*/ 2147483647 h 577"/>
                  <a:gd name="T64" fmla="*/ 2147483647 w 757"/>
                  <a:gd name="T65" fmla="*/ 2147483647 h 577"/>
                  <a:gd name="T66" fmla="*/ 2147483647 w 757"/>
                  <a:gd name="T67" fmla="*/ 2147483647 h 577"/>
                  <a:gd name="T68" fmla="*/ 2147483647 w 757"/>
                  <a:gd name="T69" fmla="*/ 2147483647 h 577"/>
                  <a:gd name="T70" fmla="*/ 2147483647 w 757"/>
                  <a:gd name="T71" fmla="*/ 2147483647 h 57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57" h="577">
                    <a:moveTo>
                      <a:pt x="30" y="463"/>
                    </a:moveTo>
                    <a:lnTo>
                      <a:pt x="36" y="415"/>
                    </a:lnTo>
                    <a:lnTo>
                      <a:pt x="30" y="385"/>
                    </a:lnTo>
                    <a:lnTo>
                      <a:pt x="6" y="307"/>
                    </a:lnTo>
                    <a:lnTo>
                      <a:pt x="6" y="283"/>
                    </a:lnTo>
                    <a:lnTo>
                      <a:pt x="0" y="247"/>
                    </a:lnTo>
                    <a:lnTo>
                      <a:pt x="6" y="217"/>
                    </a:lnTo>
                    <a:lnTo>
                      <a:pt x="30" y="193"/>
                    </a:lnTo>
                    <a:lnTo>
                      <a:pt x="78" y="175"/>
                    </a:lnTo>
                    <a:lnTo>
                      <a:pt x="114" y="151"/>
                    </a:lnTo>
                    <a:lnTo>
                      <a:pt x="144" y="145"/>
                    </a:lnTo>
                    <a:lnTo>
                      <a:pt x="156" y="109"/>
                    </a:lnTo>
                    <a:lnTo>
                      <a:pt x="180" y="97"/>
                    </a:lnTo>
                    <a:lnTo>
                      <a:pt x="204" y="90"/>
                    </a:lnTo>
                    <a:lnTo>
                      <a:pt x="240" y="60"/>
                    </a:lnTo>
                    <a:lnTo>
                      <a:pt x="264" y="48"/>
                    </a:lnTo>
                    <a:lnTo>
                      <a:pt x="282" y="60"/>
                    </a:lnTo>
                    <a:lnTo>
                      <a:pt x="300" y="66"/>
                    </a:lnTo>
                    <a:lnTo>
                      <a:pt x="312" y="42"/>
                    </a:lnTo>
                    <a:lnTo>
                      <a:pt x="330" y="24"/>
                    </a:lnTo>
                    <a:lnTo>
                      <a:pt x="360" y="18"/>
                    </a:lnTo>
                    <a:lnTo>
                      <a:pt x="372" y="0"/>
                    </a:lnTo>
                    <a:lnTo>
                      <a:pt x="396" y="6"/>
                    </a:lnTo>
                    <a:lnTo>
                      <a:pt x="438" y="12"/>
                    </a:lnTo>
                    <a:lnTo>
                      <a:pt x="432" y="36"/>
                    </a:lnTo>
                    <a:lnTo>
                      <a:pt x="420" y="66"/>
                    </a:lnTo>
                    <a:lnTo>
                      <a:pt x="438" y="78"/>
                    </a:lnTo>
                    <a:lnTo>
                      <a:pt x="468" y="78"/>
                    </a:lnTo>
                    <a:lnTo>
                      <a:pt x="492" y="115"/>
                    </a:lnTo>
                    <a:lnTo>
                      <a:pt x="510" y="109"/>
                    </a:lnTo>
                    <a:lnTo>
                      <a:pt x="540" y="90"/>
                    </a:lnTo>
                    <a:lnTo>
                      <a:pt x="540" y="30"/>
                    </a:lnTo>
                    <a:lnTo>
                      <a:pt x="564" y="0"/>
                    </a:lnTo>
                    <a:lnTo>
                      <a:pt x="576" y="42"/>
                    </a:lnTo>
                    <a:lnTo>
                      <a:pt x="582" y="54"/>
                    </a:lnTo>
                    <a:lnTo>
                      <a:pt x="594" y="60"/>
                    </a:lnTo>
                    <a:lnTo>
                      <a:pt x="612" y="121"/>
                    </a:lnTo>
                    <a:lnTo>
                      <a:pt x="642" y="151"/>
                    </a:lnTo>
                    <a:lnTo>
                      <a:pt x="678" y="163"/>
                    </a:lnTo>
                    <a:lnTo>
                      <a:pt x="690" y="199"/>
                    </a:lnTo>
                    <a:lnTo>
                      <a:pt x="708" y="211"/>
                    </a:lnTo>
                    <a:lnTo>
                      <a:pt x="714" y="241"/>
                    </a:lnTo>
                    <a:lnTo>
                      <a:pt x="751" y="265"/>
                    </a:lnTo>
                    <a:lnTo>
                      <a:pt x="751" y="289"/>
                    </a:lnTo>
                    <a:lnTo>
                      <a:pt x="757" y="325"/>
                    </a:lnTo>
                    <a:lnTo>
                      <a:pt x="757" y="379"/>
                    </a:lnTo>
                    <a:lnTo>
                      <a:pt x="714" y="469"/>
                    </a:lnTo>
                    <a:lnTo>
                      <a:pt x="696" y="523"/>
                    </a:lnTo>
                    <a:lnTo>
                      <a:pt x="696" y="547"/>
                    </a:lnTo>
                    <a:lnTo>
                      <a:pt x="684" y="547"/>
                    </a:lnTo>
                    <a:lnTo>
                      <a:pt x="660" y="559"/>
                    </a:lnTo>
                    <a:lnTo>
                      <a:pt x="636" y="577"/>
                    </a:lnTo>
                    <a:lnTo>
                      <a:pt x="618" y="577"/>
                    </a:lnTo>
                    <a:lnTo>
                      <a:pt x="594" y="559"/>
                    </a:lnTo>
                    <a:lnTo>
                      <a:pt x="576" y="571"/>
                    </a:lnTo>
                    <a:lnTo>
                      <a:pt x="534" y="553"/>
                    </a:lnTo>
                    <a:lnTo>
                      <a:pt x="498" y="535"/>
                    </a:lnTo>
                    <a:lnTo>
                      <a:pt x="480" y="505"/>
                    </a:lnTo>
                    <a:lnTo>
                      <a:pt x="468" y="481"/>
                    </a:lnTo>
                    <a:lnTo>
                      <a:pt x="444" y="487"/>
                    </a:lnTo>
                    <a:lnTo>
                      <a:pt x="420" y="463"/>
                    </a:lnTo>
                    <a:lnTo>
                      <a:pt x="378" y="421"/>
                    </a:lnTo>
                    <a:lnTo>
                      <a:pt x="312" y="409"/>
                    </a:lnTo>
                    <a:lnTo>
                      <a:pt x="264" y="415"/>
                    </a:lnTo>
                    <a:lnTo>
                      <a:pt x="204" y="433"/>
                    </a:lnTo>
                    <a:lnTo>
                      <a:pt x="198" y="451"/>
                    </a:lnTo>
                    <a:lnTo>
                      <a:pt x="162" y="457"/>
                    </a:lnTo>
                    <a:lnTo>
                      <a:pt x="138" y="457"/>
                    </a:lnTo>
                    <a:lnTo>
                      <a:pt x="120" y="475"/>
                    </a:lnTo>
                    <a:lnTo>
                      <a:pt x="84" y="487"/>
                    </a:lnTo>
                    <a:lnTo>
                      <a:pt x="60" y="487"/>
                    </a:lnTo>
                    <a:lnTo>
                      <a:pt x="30" y="463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49" name="Freeform 269"/>
              <p:cNvSpPr>
                <a:spLocks/>
              </p:cNvSpPr>
              <p:nvPr/>
            </p:nvSpPr>
            <p:spPr bwMode="auto">
              <a:xfrm>
                <a:off x="8099425" y="5734050"/>
                <a:ext cx="87313" cy="119063"/>
              </a:xfrm>
              <a:custGeom>
                <a:avLst/>
                <a:gdLst>
                  <a:gd name="T0" fmla="*/ 0 w 66"/>
                  <a:gd name="T1" fmla="*/ 2147483647 h 91"/>
                  <a:gd name="T2" fmla="*/ 2147483647 w 66"/>
                  <a:gd name="T3" fmla="*/ 2147483647 h 91"/>
                  <a:gd name="T4" fmla="*/ 2147483647 w 66"/>
                  <a:gd name="T5" fmla="*/ 2147483647 h 91"/>
                  <a:gd name="T6" fmla="*/ 2147483647 w 66"/>
                  <a:gd name="T7" fmla="*/ 2147483647 h 91"/>
                  <a:gd name="T8" fmla="*/ 2147483647 w 66"/>
                  <a:gd name="T9" fmla="*/ 2147483647 h 91"/>
                  <a:gd name="T10" fmla="*/ 2147483647 w 66"/>
                  <a:gd name="T11" fmla="*/ 2147483647 h 91"/>
                  <a:gd name="T12" fmla="*/ 2147483647 w 66"/>
                  <a:gd name="T13" fmla="*/ 0 h 91"/>
                  <a:gd name="T14" fmla="*/ 2147483647 w 66"/>
                  <a:gd name="T15" fmla="*/ 2147483647 h 91"/>
                  <a:gd name="T16" fmla="*/ 0 w 66"/>
                  <a:gd name="T17" fmla="*/ 2147483647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91">
                    <a:moveTo>
                      <a:pt x="0" y="18"/>
                    </a:moveTo>
                    <a:lnTo>
                      <a:pt x="12" y="48"/>
                    </a:lnTo>
                    <a:lnTo>
                      <a:pt x="18" y="72"/>
                    </a:lnTo>
                    <a:lnTo>
                      <a:pt x="36" y="91"/>
                    </a:lnTo>
                    <a:lnTo>
                      <a:pt x="48" y="66"/>
                    </a:lnTo>
                    <a:lnTo>
                      <a:pt x="66" y="30"/>
                    </a:lnTo>
                    <a:lnTo>
                      <a:pt x="66" y="0"/>
                    </a:lnTo>
                    <a:lnTo>
                      <a:pt x="42" y="12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0" name="Freeform 271"/>
              <p:cNvSpPr>
                <a:spLocks/>
              </p:cNvSpPr>
              <p:nvPr/>
            </p:nvSpPr>
            <p:spPr bwMode="auto">
              <a:xfrm>
                <a:off x="7259638" y="4486275"/>
                <a:ext cx="227012" cy="265113"/>
              </a:xfrm>
              <a:custGeom>
                <a:avLst/>
                <a:gdLst>
                  <a:gd name="T0" fmla="*/ 2147483647 w 174"/>
                  <a:gd name="T1" fmla="*/ 2147483647 h 204"/>
                  <a:gd name="T2" fmla="*/ 0 w 174"/>
                  <a:gd name="T3" fmla="*/ 2147483647 h 204"/>
                  <a:gd name="T4" fmla="*/ 0 w 174"/>
                  <a:gd name="T5" fmla="*/ 2147483647 h 204"/>
                  <a:gd name="T6" fmla="*/ 2147483647 w 174"/>
                  <a:gd name="T7" fmla="*/ 2147483647 h 204"/>
                  <a:gd name="T8" fmla="*/ 2147483647 w 174"/>
                  <a:gd name="T9" fmla="*/ 2147483647 h 204"/>
                  <a:gd name="T10" fmla="*/ 2147483647 w 174"/>
                  <a:gd name="T11" fmla="*/ 2147483647 h 204"/>
                  <a:gd name="T12" fmla="*/ 2147483647 w 174"/>
                  <a:gd name="T13" fmla="*/ 2147483647 h 204"/>
                  <a:gd name="T14" fmla="*/ 2147483647 w 174"/>
                  <a:gd name="T15" fmla="*/ 0 h 204"/>
                  <a:gd name="T16" fmla="*/ 2147483647 w 174"/>
                  <a:gd name="T17" fmla="*/ 2147483647 h 204"/>
                  <a:gd name="T18" fmla="*/ 2147483647 w 174"/>
                  <a:gd name="T19" fmla="*/ 2147483647 h 204"/>
                  <a:gd name="T20" fmla="*/ 2147483647 w 174"/>
                  <a:gd name="T21" fmla="*/ 2147483647 h 204"/>
                  <a:gd name="T22" fmla="*/ 2147483647 w 174"/>
                  <a:gd name="T23" fmla="*/ 2147483647 h 204"/>
                  <a:gd name="T24" fmla="*/ 2147483647 w 174"/>
                  <a:gd name="T25" fmla="*/ 2147483647 h 204"/>
                  <a:gd name="T26" fmla="*/ 2147483647 w 174"/>
                  <a:gd name="T27" fmla="*/ 2147483647 h 204"/>
                  <a:gd name="T28" fmla="*/ 2147483647 w 174"/>
                  <a:gd name="T29" fmla="*/ 2147483647 h 204"/>
                  <a:gd name="T30" fmla="*/ 2147483647 w 174"/>
                  <a:gd name="T31" fmla="*/ 2147483647 h 204"/>
                  <a:gd name="T32" fmla="*/ 2147483647 w 174"/>
                  <a:gd name="T33" fmla="*/ 2147483647 h 204"/>
                  <a:gd name="T34" fmla="*/ 2147483647 w 174"/>
                  <a:gd name="T35" fmla="*/ 2147483647 h 204"/>
                  <a:gd name="T36" fmla="*/ 2147483647 w 174"/>
                  <a:gd name="T37" fmla="*/ 2147483647 h 204"/>
                  <a:gd name="T38" fmla="*/ 2147483647 w 174"/>
                  <a:gd name="T39" fmla="*/ 2147483647 h 204"/>
                  <a:gd name="T40" fmla="*/ 2147483647 w 174"/>
                  <a:gd name="T41" fmla="*/ 2147483647 h 204"/>
                  <a:gd name="T42" fmla="*/ 2147483647 w 174"/>
                  <a:gd name="T43" fmla="*/ 2147483647 h 204"/>
                  <a:gd name="T44" fmla="*/ 2147483647 w 174"/>
                  <a:gd name="T45" fmla="*/ 2147483647 h 204"/>
                  <a:gd name="T46" fmla="*/ 2147483647 w 174"/>
                  <a:gd name="T47" fmla="*/ 2147483647 h 2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4" h="204">
                    <a:moveTo>
                      <a:pt x="12" y="168"/>
                    </a:moveTo>
                    <a:lnTo>
                      <a:pt x="0" y="144"/>
                    </a:lnTo>
                    <a:lnTo>
                      <a:pt x="0" y="108"/>
                    </a:lnTo>
                    <a:lnTo>
                      <a:pt x="12" y="90"/>
                    </a:lnTo>
                    <a:lnTo>
                      <a:pt x="36" y="84"/>
                    </a:lnTo>
                    <a:lnTo>
                      <a:pt x="60" y="66"/>
                    </a:lnTo>
                    <a:lnTo>
                      <a:pt x="96" y="24"/>
                    </a:lnTo>
                    <a:lnTo>
                      <a:pt x="138" y="0"/>
                    </a:lnTo>
                    <a:lnTo>
                      <a:pt x="162" y="12"/>
                    </a:lnTo>
                    <a:lnTo>
                      <a:pt x="174" y="30"/>
                    </a:lnTo>
                    <a:lnTo>
                      <a:pt x="156" y="48"/>
                    </a:lnTo>
                    <a:lnTo>
                      <a:pt x="150" y="66"/>
                    </a:lnTo>
                    <a:lnTo>
                      <a:pt x="156" y="90"/>
                    </a:lnTo>
                    <a:lnTo>
                      <a:pt x="174" y="108"/>
                    </a:lnTo>
                    <a:lnTo>
                      <a:pt x="156" y="120"/>
                    </a:lnTo>
                    <a:lnTo>
                      <a:pt x="150" y="132"/>
                    </a:lnTo>
                    <a:lnTo>
                      <a:pt x="138" y="150"/>
                    </a:lnTo>
                    <a:lnTo>
                      <a:pt x="126" y="168"/>
                    </a:lnTo>
                    <a:lnTo>
                      <a:pt x="114" y="198"/>
                    </a:lnTo>
                    <a:lnTo>
                      <a:pt x="90" y="204"/>
                    </a:lnTo>
                    <a:lnTo>
                      <a:pt x="72" y="192"/>
                    </a:lnTo>
                    <a:lnTo>
                      <a:pt x="42" y="192"/>
                    </a:lnTo>
                    <a:lnTo>
                      <a:pt x="24" y="192"/>
                    </a:lnTo>
                    <a:lnTo>
                      <a:pt x="12" y="16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1" name="Freeform 274"/>
              <p:cNvSpPr>
                <a:spLocks/>
              </p:cNvSpPr>
              <p:nvPr/>
            </p:nvSpPr>
            <p:spPr bwMode="auto">
              <a:xfrm>
                <a:off x="7456488" y="4618038"/>
                <a:ext cx="141287" cy="173037"/>
              </a:xfrm>
              <a:custGeom>
                <a:avLst/>
                <a:gdLst>
                  <a:gd name="T0" fmla="*/ 2147483647 w 108"/>
                  <a:gd name="T1" fmla="*/ 2147483647 h 132"/>
                  <a:gd name="T2" fmla="*/ 2147483647 w 108"/>
                  <a:gd name="T3" fmla="*/ 2147483647 h 132"/>
                  <a:gd name="T4" fmla="*/ 0 w 108"/>
                  <a:gd name="T5" fmla="*/ 2147483647 h 132"/>
                  <a:gd name="T6" fmla="*/ 2147483647 w 108"/>
                  <a:gd name="T7" fmla="*/ 2147483647 h 132"/>
                  <a:gd name="T8" fmla="*/ 2147483647 w 108"/>
                  <a:gd name="T9" fmla="*/ 2147483647 h 132"/>
                  <a:gd name="T10" fmla="*/ 2147483647 w 108"/>
                  <a:gd name="T11" fmla="*/ 2147483647 h 132"/>
                  <a:gd name="T12" fmla="*/ 2147483647 w 108"/>
                  <a:gd name="T13" fmla="*/ 2147483647 h 132"/>
                  <a:gd name="T14" fmla="*/ 2147483647 w 108"/>
                  <a:gd name="T15" fmla="*/ 0 h 132"/>
                  <a:gd name="T16" fmla="*/ 2147483647 w 108"/>
                  <a:gd name="T17" fmla="*/ 2147483647 h 132"/>
                  <a:gd name="T18" fmla="*/ 2147483647 w 108"/>
                  <a:gd name="T19" fmla="*/ 2147483647 h 132"/>
                  <a:gd name="T20" fmla="*/ 2147483647 w 108"/>
                  <a:gd name="T21" fmla="*/ 2147483647 h 132"/>
                  <a:gd name="T22" fmla="*/ 2147483647 w 108"/>
                  <a:gd name="T23" fmla="*/ 2147483647 h 132"/>
                  <a:gd name="T24" fmla="*/ 2147483647 w 108"/>
                  <a:gd name="T25" fmla="*/ 2147483647 h 132"/>
                  <a:gd name="T26" fmla="*/ 2147483647 w 108"/>
                  <a:gd name="T27" fmla="*/ 2147483647 h 132"/>
                  <a:gd name="T28" fmla="*/ 2147483647 w 108"/>
                  <a:gd name="T29" fmla="*/ 2147483647 h 132"/>
                  <a:gd name="T30" fmla="*/ 2147483647 w 108"/>
                  <a:gd name="T31" fmla="*/ 2147483647 h 132"/>
                  <a:gd name="T32" fmla="*/ 2147483647 w 108"/>
                  <a:gd name="T33" fmla="*/ 2147483647 h 132"/>
                  <a:gd name="T34" fmla="*/ 2147483647 w 108"/>
                  <a:gd name="T35" fmla="*/ 2147483647 h 132"/>
                  <a:gd name="T36" fmla="*/ 2147483647 w 108"/>
                  <a:gd name="T37" fmla="*/ 2147483647 h 132"/>
                  <a:gd name="T38" fmla="*/ 2147483647 w 108"/>
                  <a:gd name="T39" fmla="*/ 2147483647 h 132"/>
                  <a:gd name="T40" fmla="*/ 2147483647 w 108"/>
                  <a:gd name="T41" fmla="*/ 2147483647 h 132"/>
                  <a:gd name="T42" fmla="*/ 2147483647 w 108"/>
                  <a:gd name="T43" fmla="*/ 2147483647 h 132"/>
                  <a:gd name="T44" fmla="*/ 2147483647 w 108"/>
                  <a:gd name="T45" fmla="*/ 2147483647 h 132"/>
                  <a:gd name="T46" fmla="*/ 2147483647 w 108"/>
                  <a:gd name="T47" fmla="*/ 2147483647 h 1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8" h="132">
                    <a:moveTo>
                      <a:pt x="12" y="126"/>
                    </a:moveTo>
                    <a:lnTo>
                      <a:pt x="12" y="108"/>
                    </a:lnTo>
                    <a:lnTo>
                      <a:pt x="0" y="84"/>
                    </a:lnTo>
                    <a:lnTo>
                      <a:pt x="6" y="66"/>
                    </a:lnTo>
                    <a:lnTo>
                      <a:pt x="24" y="24"/>
                    </a:lnTo>
                    <a:lnTo>
                      <a:pt x="36" y="12"/>
                    </a:lnTo>
                    <a:lnTo>
                      <a:pt x="66" y="6"/>
                    </a:lnTo>
                    <a:lnTo>
                      <a:pt x="108" y="0"/>
                    </a:lnTo>
                    <a:lnTo>
                      <a:pt x="108" y="12"/>
                    </a:lnTo>
                    <a:lnTo>
                      <a:pt x="90" y="12"/>
                    </a:lnTo>
                    <a:lnTo>
                      <a:pt x="54" y="24"/>
                    </a:lnTo>
                    <a:lnTo>
                      <a:pt x="42" y="42"/>
                    </a:lnTo>
                    <a:lnTo>
                      <a:pt x="84" y="42"/>
                    </a:lnTo>
                    <a:lnTo>
                      <a:pt x="90" y="60"/>
                    </a:lnTo>
                    <a:lnTo>
                      <a:pt x="78" y="66"/>
                    </a:lnTo>
                    <a:lnTo>
                      <a:pt x="66" y="78"/>
                    </a:lnTo>
                    <a:lnTo>
                      <a:pt x="90" y="102"/>
                    </a:lnTo>
                    <a:lnTo>
                      <a:pt x="96" y="126"/>
                    </a:lnTo>
                    <a:lnTo>
                      <a:pt x="72" y="126"/>
                    </a:lnTo>
                    <a:lnTo>
                      <a:pt x="54" y="108"/>
                    </a:lnTo>
                    <a:lnTo>
                      <a:pt x="36" y="84"/>
                    </a:lnTo>
                    <a:lnTo>
                      <a:pt x="36" y="114"/>
                    </a:lnTo>
                    <a:lnTo>
                      <a:pt x="36" y="132"/>
                    </a:lnTo>
                    <a:lnTo>
                      <a:pt x="12" y="1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2" name="Freeform 275"/>
              <p:cNvSpPr>
                <a:spLocks/>
              </p:cNvSpPr>
              <p:nvPr/>
            </p:nvSpPr>
            <p:spPr bwMode="auto">
              <a:xfrm>
                <a:off x="7135813" y="4814888"/>
                <a:ext cx="265112" cy="60325"/>
              </a:xfrm>
              <a:custGeom>
                <a:avLst/>
                <a:gdLst>
                  <a:gd name="T0" fmla="*/ 0 w 34"/>
                  <a:gd name="T1" fmla="*/ 2147483647 h 8"/>
                  <a:gd name="T2" fmla="*/ 2147483647 w 34"/>
                  <a:gd name="T3" fmla="*/ 0 h 8"/>
                  <a:gd name="T4" fmla="*/ 2147483647 w 34"/>
                  <a:gd name="T5" fmla="*/ 0 h 8"/>
                  <a:gd name="T6" fmla="*/ 2147483647 w 34"/>
                  <a:gd name="T7" fmla="*/ 2147483647 h 8"/>
                  <a:gd name="T8" fmla="*/ 2147483647 w 34"/>
                  <a:gd name="T9" fmla="*/ 2147483647 h 8"/>
                  <a:gd name="T10" fmla="*/ 2147483647 w 34"/>
                  <a:gd name="T11" fmla="*/ 2147483647 h 8"/>
                  <a:gd name="T12" fmla="*/ 2147483647 w 34"/>
                  <a:gd name="T13" fmla="*/ 2147483647 h 8"/>
                  <a:gd name="T14" fmla="*/ 2147483647 w 34"/>
                  <a:gd name="T15" fmla="*/ 2147483647 h 8"/>
                  <a:gd name="T16" fmla="*/ 2147483647 w 34"/>
                  <a:gd name="T17" fmla="*/ 2147483647 h 8"/>
                  <a:gd name="T18" fmla="*/ 2147483647 w 34"/>
                  <a:gd name="T19" fmla="*/ 2147483647 h 8"/>
                  <a:gd name="T20" fmla="*/ 0 w 34"/>
                  <a:gd name="T21" fmla="*/ 2147483647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" h="8">
                    <a:moveTo>
                      <a:pt x="0" y="1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0" y="4"/>
                      <a:pt x="8" y="4"/>
                    </a:cubicBezTo>
                    <a:cubicBezTo>
                      <a:pt x="7" y="3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3" name="Freeform 276"/>
              <p:cNvSpPr>
                <a:spLocks/>
              </p:cNvSpPr>
              <p:nvPr/>
            </p:nvSpPr>
            <p:spPr bwMode="auto">
              <a:xfrm>
                <a:off x="2928938" y="3178175"/>
                <a:ext cx="158750" cy="179388"/>
              </a:xfrm>
              <a:custGeom>
                <a:avLst/>
                <a:gdLst>
                  <a:gd name="T0" fmla="*/ 0 w 120"/>
                  <a:gd name="T1" fmla="*/ 2147483647 h 138"/>
                  <a:gd name="T2" fmla="*/ 0 w 120"/>
                  <a:gd name="T3" fmla="*/ 2147483647 h 138"/>
                  <a:gd name="T4" fmla="*/ 2147483647 w 120"/>
                  <a:gd name="T5" fmla="*/ 2147483647 h 138"/>
                  <a:gd name="T6" fmla="*/ 2147483647 w 120"/>
                  <a:gd name="T7" fmla="*/ 2147483647 h 138"/>
                  <a:gd name="T8" fmla="*/ 2147483647 w 120"/>
                  <a:gd name="T9" fmla="*/ 0 h 138"/>
                  <a:gd name="T10" fmla="*/ 2147483647 w 120"/>
                  <a:gd name="T11" fmla="*/ 2147483647 h 138"/>
                  <a:gd name="T12" fmla="*/ 2147483647 w 120"/>
                  <a:gd name="T13" fmla="*/ 2147483647 h 138"/>
                  <a:gd name="T14" fmla="*/ 2147483647 w 120"/>
                  <a:gd name="T15" fmla="*/ 2147483647 h 138"/>
                  <a:gd name="T16" fmla="*/ 2147483647 w 120"/>
                  <a:gd name="T17" fmla="*/ 2147483647 h 138"/>
                  <a:gd name="T18" fmla="*/ 2147483647 w 120"/>
                  <a:gd name="T19" fmla="*/ 2147483647 h 138"/>
                  <a:gd name="T20" fmla="*/ 2147483647 w 120"/>
                  <a:gd name="T21" fmla="*/ 2147483647 h 138"/>
                  <a:gd name="T22" fmla="*/ 2147483647 w 120"/>
                  <a:gd name="T23" fmla="*/ 2147483647 h 138"/>
                  <a:gd name="T24" fmla="*/ 2147483647 w 120"/>
                  <a:gd name="T25" fmla="*/ 2147483647 h 138"/>
                  <a:gd name="T26" fmla="*/ 2147483647 w 120"/>
                  <a:gd name="T27" fmla="*/ 2147483647 h 138"/>
                  <a:gd name="T28" fmla="*/ 2147483647 w 120"/>
                  <a:gd name="T29" fmla="*/ 2147483647 h 138"/>
                  <a:gd name="T30" fmla="*/ 2147483647 w 120"/>
                  <a:gd name="T31" fmla="*/ 2147483647 h 138"/>
                  <a:gd name="T32" fmla="*/ 0 w 120"/>
                  <a:gd name="T33" fmla="*/ 2147483647 h 1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0" h="138">
                    <a:moveTo>
                      <a:pt x="0" y="114"/>
                    </a:moveTo>
                    <a:lnTo>
                      <a:pt x="0" y="90"/>
                    </a:lnTo>
                    <a:lnTo>
                      <a:pt x="6" y="72"/>
                    </a:lnTo>
                    <a:lnTo>
                      <a:pt x="36" y="24"/>
                    </a:lnTo>
                    <a:lnTo>
                      <a:pt x="66" y="0"/>
                    </a:lnTo>
                    <a:lnTo>
                      <a:pt x="66" y="18"/>
                    </a:lnTo>
                    <a:lnTo>
                      <a:pt x="54" y="42"/>
                    </a:lnTo>
                    <a:lnTo>
                      <a:pt x="60" y="54"/>
                    </a:lnTo>
                    <a:lnTo>
                      <a:pt x="108" y="78"/>
                    </a:lnTo>
                    <a:lnTo>
                      <a:pt x="120" y="108"/>
                    </a:lnTo>
                    <a:lnTo>
                      <a:pt x="120" y="132"/>
                    </a:lnTo>
                    <a:lnTo>
                      <a:pt x="96" y="138"/>
                    </a:lnTo>
                    <a:lnTo>
                      <a:pt x="84" y="120"/>
                    </a:lnTo>
                    <a:lnTo>
                      <a:pt x="66" y="126"/>
                    </a:lnTo>
                    <a:lnTo>
                      <a:pt x="48" y="114"/>
                    </a:lnTo>
                    <a:lnTo>
                      <a:pt x="18" y="108"/>
                    </a:lnTo>
                    <a:lnTo>
                      <a:pt x="0" y="1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4" name="Freeform 277"/>
              <p:cNvSpPr>
                <a:spLocks/>
              </p:cNvSpPr>
              <p:nvPr/>
            </p:nvSpPr>
            <p:spPr bwMode="auto">
              <a:xfrm>
                <a:off x="2276475" y="4084638"/>
                <a:ext cx="276225" cy="77787"/>
              </a:xfrm>
              <a:custGeom>
                <a:avLst/>
                <a:gdLst>
                  <a:gd name="T0" fmla="*/ 2147483647 w 35"/>
                  <a:gd name="T1" fmla="*/ 2147483647 h 10"/>
                  <a:gd name="T2" fmla="*/ 2147483647 w 35"/>
                  <a:gd name="T3" fmla="*/ 0 h 10"/>
                  <a:gd name="T4" fmla="*/ 2147483647 w 35"/>
                  <a:gd name="T5" fmla="*/ 0 h 10"/>
                  <a:gd name="T6" fmla="*/ 2147483647 w 35"/>
                  <a:gd name="T7" fmla="*/ 2147483647 h 10"/>
                  <a:gd name="T8" fmla="*/ 2147483647 w 35"/>
                  <a:gd name="T9" fmla="*/ 2147483647 h 10"/>
                  <a:gd name="T10" fmla="*/ 2147483647 w 35"/>
                  <a:gd name="T11" fmla="*/ 2147483647 h 10"/>
                  <a:gd name="T12" fmla="*/ 2147483647 w 35"/>
                  <a:gd name="T13" fmla="*/ 2147483647 h 10"/>
                  <a:gd name="T14" fmla="*/ 2147483647 w 35"/>
                  <a:gd name="T15" fmla="*/ 2147483647 h 10"/>
                  <a:gd name="T16" fmla="*/ 2147483647 w 35"/>
                  <a:gd name="T17" fmla="*/ 2147483647 h 10"/>
                  <a:gd name="T18" fmla="*/ 2147483647 w 35"/>
                  <a:gd name="T19" fmla="*/ 2147483647 h 10"/>
                  <a:gd name="T20" fmla="*/ 2147483647 w 35"/>
                  <a:gd name="T21" fmla="*/ 2147483647 h 10"/>
                  <a:gd name="T22" fmla="*/ 2147483647 w 35"/>
                  <a:gd name="T23" fmla="*/ 2147483647 h 10"/>
                  <a:gd name="T24" fmla="*/ 2147483647 w 35"/>
                  <a:gd name="T25" fmla="*/ 2147483647 h 10"/>
                  <a:gd name="T26" fmla="*/ 2147483647 w 35"/>
                  <a:gd name="T27" fmla="*/ 2147483647 h 10"/>
                  <a:gd name="T28" fmla="*/ 0 w 35"/>
                  <a:gd name="T29" fmla="*/ 2147483647 h 10"/>
                  <a:gd name="T30" fmla="*/ 2147483647 w 35"/>
                  <a:gd name="T31" fmla="*/ 2147483647 h 1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5" h="10">
                    <a:moveTo>
                      <a:pt x="2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7" y="5"/>
                      <a:pt x="28" y="6"/>
                    </a:cubicBezTo>
                    <a:cubicBezTo>
                      <a:pt x="30" y="7"/>
                      <a:pt x="33" y="7"/>
                      <a:pt x="33" y="7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10"/>
                      <a:pt x="33" y="10"/>
                    </a:cubicBezTo>
                    <a:cubicBezTo>
                      <a:pt x="31" y="10"/>
                      <a:pt x="25" y="10"/>
                      <a:pt x="25" y="10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5" name="Freeform 278"/>
              <p:cNvSpPr>
                <a:spLocks/>
              </p:cNvSpPr>
              <p:nvPr/>
            </p:nvSpPr>
            <p:spPr bwMode="auto">
              <a:xfrm>
                <a:off x="2552700" y="4170363"/>
                <a:ext cx="171450" cy="47625"/>
              </a:xfrm>
              <a:custGeom>
                <a:avLst/>
                <a:gdLst>
                  <a:gd name="T0" fmla="*/ 2147483647 w 132"/>
                  <a:gd name="T1" fmla="*/ 0 h 36"/>
                  <a:gd name="T2" fmla="*/ 2147483647 w 132"/>
                  <a:gd name="T3" fmla="*/ 2147483647 h 36"/>
                  <a:gd name="T4" fmla="*/ 0 w 132"/>
                  <a:gd name="T5" fmla="*/ 2147483647 h 36"/>
                  <a:gd name="T6" fmla="*/ 2147483647 w 132"/>
                  <a:gd name="T7" fmla="*/ 2147483647 h 36"/>
                  <a:gd name="T8" fmla="*/ 2147483647 w 132"/>
                  <a:gd name="T9" fmla="*/ 2147483647 h 36"/>
                  <a:gd name="T10" fmla="*/ 2147483647 w 132"/>
                  <a:gd name="T11" fmla="*/ 2147483647 h 36"/>
                  <a:gd name="T12" fmla="*/ 2147483647 w 132"/>
                  <a:gd name="T13" fmla="*/ 2147483647 h 36"/>
                  <a:gd name="T14" fmla="*/ 2147483647 w 132"/>
                  <a:gd name="T15" fmla="*/ 2147483647 h 36"/>
                  <a:gd name="T16" fmla="*/ 2147483647 w 132"/>
                  <a:gd name="T17" fmla="*/ 2147483647 h 36"/>
                  <a:gd name="T18" fmla="*/ 2147483647 w 132"/>
                  <a:gd name="T19" fmla="*/ 0 h 36"/>
                  <a:gd name="T20" fmla="*/ 2147483647 w 132"/>
                  <a:gd name="T21" fmla="*/ 0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36">
                    <a:moveTo>
                      <a:pt x="24" y="0"/>
                    </a:moveTo>
                    <a:lnTo>
                      <a:pt x="24" y="12"/>
                    </a:lnTo>
                    <a:lnTo>
                      <a:pt x="0" y="18"/>
                    </a:lnTo>
                    <a:lnTo>
                      <a:pt x="30" y="30"/>
                    </a:lnTo>
                    <a:lnTo>
                      <a:pt x="42" y="36"/>
                    </a:lnTo>
                    <a:lnTo>
                      <a:pt x="66" y="36"/>
                    </a:lnTo>
                    <a:lnTo>
                      <a:pt x="84" y="24"/>
                    </a:lnTo>
                    <a:lnTo>
                      <a:pt x="132" y="30"/>
                    </a:lnTo>
                    <a:lnTo>
                      <a:pt x="108" y="18"/>
                    </a:lnTo>
                    <a:lnTo>
                      <a:pt x="7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6" name="Freeform 279"/>
              <p:cNvSpPr>
                <a:spLocks/>
              </p:cNvSpPr>
              <p:nvPr/>
            </p:nvSpPr>
            <p:spPr bwMode="auto">
              <a:xfrm>
                <a:off x="4814888" y="3643313"/>
                <a:ext cx="77787" cy="46037"/>
              </a:xfrm>
              <a:custGeom>
                <a:avLst/>
                <a:gdLst>
                  <a:gd name="T0" fmla="*/ 0 w 60"/>
                  <a:gd name="T1" fmla="*/ 2147483647 h 36"/>
                  <a:gd name="T2" fmla="*/ 2147483647 w 60"/>
                  <a:gd name="T3" fmla="*/ 0 h 36"/>
                  <a:gd name="T4" fmla="*/ 2147483647 w 60"/>
                  <a:gd name="T5" fmla="*/ 2147483647 h 36"/>
                  <a:gd name="T6" fmla="*/ 2147483647 w 60"/>
                  <a:gd name="T7" fmla="*/ 2147483647 h 36"/>
                  <a:gd name="T8" fmla="*/ 2147483647 w 60"/>
                  <a:gd name="T9" fmla="*/ 2147483647 h 36"/>
                  <a:gd name="T10" fmla="*/ 2147483647 w 60"/>
                  <a:gd name="T11" fmla="*/ 2147483647 h 36"/>
                  <a:gd name="T12" fmla="*/ 0 w 60"/>
                  <a:gd name="T13" fmla="*/ 2147483647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36">
                    <a:moveTo>
                      <a:pt x="0" y="12"/>
                    </a:moveTo>
                    <a:lnTo>
                      <a:pt x="36" y="0"/>
                    </a:lnTo>
                    <a:lnTo>
                      <a:pt x="60" y="6"/>
                    </a:lnTo>
                    <a:lnTo>
                      <a:pt x="60" y="18"/>
                    </a:lnTo>
                    <a:lnTo>
                      <a:pt x="54" y="36"/>
                    </a:lnTo>
                    <a:lnTo>
                      <a:pt x="30" y="24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7" name="Freeform 280"/>
              <p:cNvSpPr>
                <a:spLocks/>
              </p:cNvSpPr>
              <p:nvPr/>
            </p:nvSpPr>
            <p:spPr bwMode="auto">
              <a:xfrm>
                <a:off x="4727575" y="3554413"/>
                <a:ext cx="31750" cy="61912"/>
              </a:xfrm>
              <a:custGeom>
                <a:avLst/>
                <a:gdLst>
                  <a:gd name="T0" fmla="*/ 0 w 24"/>
                  <a:gd name="T1" fmla="*/ 2147483647 h 48"/>
                  <a:gd name="T2" fmla="*/ 2147483647 w 24"/>
                  <a:gd name="T3" fmla="*/ 2147483647 h 48"/>
                  <a:gd name="T4" fmla="*/ 2147483647 w 24"/>
                  <a:gd name="T5" fmla="*/ 0 h 48"/>
                  <a:gd name="T6" fmla="*/ 2147483647 w 24"/>
                  <a:gd name="T7" fmla="*/ 2147483647 h 48"/>
                  <a:gd name="T8" fmla="*/ 2147483647 w 24"/>
                  <a:gd name="T9" fmla="*/ 2147483647 h 48"/>
                  <a:gd name="T10" fmla="*/ 0 w 24"/>
                  <a:gd name="T11" fmla="*/ 2147483647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48">
                    <a:moveTo>
                      <a:pt x="0" y="48"/>
                    </a:moveTo>
                    <a:lnTo>
                      <a:pt x="6" y="6"/>
                    </a:lnTo>
                    <a:lnTo>
                      <a:pt x="18" y="0"/>
                    </a:lnTo>
                    <a:lnTo>
                      <a:pt x="24" y="24"/>
                    </a:lnTo>
                    <a:lnTo>
                      <a:pt x="24" y="48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8" name="Freeform 281"/>
              <p:cNvSpPr>
                <a:spLocks/>
              </p:cNvSpPr>
              <p:nvPr/>
            </p:nvSpPr>
            <p:spPr bwMode="auto">
              <a:xfrm>
                <a:off x="4719638" y="3490913"/>
                <a:ext cx="39687" cy="47625"/>
              </a:xfrm>
              <a:custGeom>
                <a:avLst/>
                <a:gdLst>
                  <a:gd name="T0" fmla="*/ 0 w 30"/>
                  <a:gd name="T1" fmla="*/ 2147483647 h 37"/>
                  <a:gd name="T2" fmla="*/ 2147483647 w 30"/>
                  <a:gd name="T3" fmla="*/ 0 h 37"/>
                  <a:gd name="T4" fmla="*/ 2147483647 w 30"/>
                  <a:gd name="T5" fmla="*/ 2147483647 h 37"/>
                  <a:gd name="T6" fmla="*/ 2147483647 w 30"/>
                  <a:gd name="T7" fmla="*/ 2147483647 h 37"/>
                  <a:gd name="T8" fmla="*/ 0 w 30"/>
                  <a:gd name="T9" fmla="*/ 214748364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7">
                    <a:moveTo>
                      <a:pt x="0" y="12"/>
                    </a:moveTo>
                    <a:lnTo>
                      <a:pt x="24" y="0"/>
                    </a:lnTo>
                    <a:lnTo>
                      <a:pt x="30" y="24"/>
                    </a:lnTo>
                    <a:lnTo>
                      <a:pt x="24" y="37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59" name="Freeform 282"/>
              <p:cNvSpPr>
                <a:spLocks/>
              </p:cNvSpPr>
              <p:nvPr/>
            </p:nvSpPr>
            <p:spPr bwMode="auto">
              <a:xfrm>
                <a:off x="5518150" y="3667125"/>
                <a:ext cx="39688" cy="7938"/>
              </a:xfrm>
              <a:custGeom>
                <a:avLst/>
                <a:gdLst>
                  <a:gd name="T0" fmla="*/ 2147483647 w 30"/>
                  <a:gd name="T1" fmla="*/ 0 h 6"/>
                  <a:gd name="T2" fmla="*/ 2147483647 w 30"/>
                  <a:gd name="T3" fmla="*/ 0 h 6"/>
                  <a:gd name="T4" fmla="*/ 0 w 30"/>
                  <a:gd name="T5" fmla="*/ 2147483647 h 6"/>
                  <a:gd name="T6" fmla="*/ 2147483647 w 3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6">
                    <a:moveTo>
                      <a:pt x="24" y="0"/>
                    </a:moveTo>
                    <a:lnTo>
                      <a:pt x="30" y="0"/>
                    </a:lnTo>
                    <a:lnTo>
                      <a:pt x="0" y="6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0" name="Rectangle 283"/>
              <p:cNvSpPr>
                <a:spLocks noChangeArrowheads="1"/>
              </p:cNvSpPr>
              <p:nvPr/>
            </p:nvSpPr>
            <p:spPr bwMode="auto">
              <a:xfrm>
                <a:off x="5378450" y="3898900"/>
                <a:ext cx="0" cy="3175"/>
              </a:xfrm>
              <a:prstGeom prst="rect">
                <a:avLst/>
              </a:prstGeom>
              <a:grp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1" hangingPunct="1">
                  <a:spcBef>
                    <a:spcPct val="15000"/>
                  </a:spcBef>
                </a:pPr>
                <a:endParaRPr lang="en-US" dirty="0"/>
              </a:p>
            </p:txBody>
          </p:sp>
          <p:sp>
            <p:nvSpPr>
              <p:cNvPr id="261" name="Freeform 284"/>
              <p:cNvSpPr>
                <a:spLocks/>
              </p:cNvSpPr>
              <p:nvPr/>
            </p:nvSpPr>
            <p:spPr bwMode="auto">
              <a:xfrm>
                <a:off x="5119688" y="3517900"/>
                <a:ext cx="492125" cy="179388"/>
              </a:xfrm>
              <a:custGeom>
                <a:avLst/>
                <a:gdLst>
                  <a:gd name="T0" fmla="*/ 2147483647 w 10616"/>
                  <a:gd name="T1" fmla="*/ 2147483647 h 10000"/>
                  <a:gd name="T2" fmla="*/ 2147483647 w 10616"/>
                  <a:gd name="T3" fmla="*/ 2147483647 h 10000"/>
                  <a:gd name="T4" fmla="*/ 2147483647 w 10616"/>
                  <a:gd name="T5" fmla="*/ 2147483647 h 10000"/>
                  <a:gd name="T6" fmla="*/ 2147483647 w 10616"/>
                  <a:gd name="T7" fmla="*/ 2147483647 h 10000"/>
                  <a:gd name="T8" fmla="*/ 2147483647 w 10616"/>
                  <a:gd name="T9" fmla="*/ 2147483647 h 10000"/>
                  <a:gd name="T10" fmla="*/ 2147483647 w 10616"/>
                  <a:gd name="T11" fmla="*/ 2147483647 h 10000"/>
                  <a:gd name="T12" fmla="*/ 2147483647 w 10616"/>
                  <a:gd name="T13" fmla="*/ 2147483647 h 10000"/>
                  <a:gd name="T14" fmla="*/ 2147483647 w 10616"/>
                  <a:gd name="T15" fmla="*/ 2147483647 h 10000"/>
                  <a:gd name="T16" fmla="*/ 2147483647 w 10616"/>
                  <a:gd name="T17" fmla="*/ 2147483647 h 10000"/>
                  <a:gd name="T18" fmla="*/ 2147483647 w 10616"/>
                  <a:gd name="T19" fmla="*/ 2147483647 h 10000"/>
                  <a:gd name="T20" fmla="*/ 2147483647 w 10616"/>
                  <a:gd name="T21" fmla="*/ 808041496 h 10000"/>
                  <a:gd name="T22" fmla="*/ 2147483647 w 10616"/>
                  <a:gd name="T23" fmla="*/ 808041496 h 10000"/>
                  <a:gd name="T24" fmla="*/ 2147483647 w 10616"/>
                  <a:gd name="T25" fmla="*/ 0 h 10000"/>
                  <a:gd name="T26" fmla="*/ 2147483647 w 10616"/>
                  <a:gd name="T27" fmla="*/ 0 h 10000"/>
                  <a:gd name="T28" fmla="*/ 2147483647 w 10616"/>
                  <a:gd name="T29" fmla="*/ 2147483647 h 10000"/>
                  <a:gd name="T30" fmla="*/ 2147483647 w 10616"/>
                  <a:gd name="T31" fmla="*/ 2147483647 h 10000"/>
                  <a:gd name="T32" fmla="*/ 2147483647 w 10616"/>
                  <a:gd name="T33" fmla="*/ 2147483647 h 10000"/>
                  <a:gd name="T34" fmla="*/ 2147483647 w 10616"/>
                  <a:gd name="T35" fmla="*/ 2147483647 h 10000"/>
                  <a:gd name="T36" fmla="*/ 2147483647 w 10616"/>
                  <a:gd name="T37" fmla="*/ 808041496 h 10000"/>
                  <a:gd name="T38" fmla="*/ 2147483647 w 10616"/>
                  <a:gd name="T39" fmla="*/ 0 h 10000"/>
                  <a:gd name="T40" fmla="*/ 2147483647 w 10616"/>
                  <a:gd name="T41" fmla="*/ 0 h 10000"/>
                  <a:gd name="T42" fmla="*/ 2147483647 w 10616"/>
                  <a:gd name="T43" fmla="*/ 0 h 10000"/>
                  <a:gd name="T44" fmla="*/ 2147483647 w 10616"/>
                  <a:gd name="T45" fmla="*/ 808041496 h 10000"/>
                  <a:gd name="T46" fmla="*/ 2147483647 w 10616"/>
                  <a:gd name="T47" fmla="*/ 2147483647 h 10000"/>
                  <a:gd name="T48" fmla="*/ 2147483647 w 10616"/>
                  <a:gd name="T49" fmla="*/ 2147483647 h 10000"/>
                  <a:gd name="T50" fmla="*/ 2147483647 w 10616"/>
                  <a:gd name="T51" fmla="*/ 2147483647 h 10000"/>
                  <a:gd name="T52" fmla="*/ 2147483647 w 10616"/>
                  <a:gd name="T53" fmla="*/ 2147483647 h 10000"/>
                  <a:gd name="T54" fmla="*/ 2147483647 w 10616"/>
                  <a:gd name="T55" fmla="*/ 2147483647 h 10000"/>
                  <a:gd name="T56" fmla="*/ 2147483647 w 10616"/>
                  <a:gd name="T57" fmla="*/ 2147483647 h 10000"/>
                  <a:gd name="T58" fmla="*/ 2147483647 w 10616"/>
                  <a:gd name="T59" fmla="*/ 2147483647 h 10000"/>
                  <a:gd name="T60" fmla="*/ 2147483647 w 10616"/>
                  <a:gd name="T61" fmla="*/ 2147483647 h 10000"/>
                  <a:gd name="T62" fmla="*/ 0 w 10616"/>
                  <a:gd name="T63" fmla="*/ 2147483647 h 10000"/>
                  <a:gd name="T64" fmla="*/ 2147483647 w 10616"/>
                  <a:gd name="T65" fmla="*/ 2147483647 h 10000"/>
                  <a:gd name="T66" fmla="*/ 2147483647 w 10616"/>
                  <a:gd name="T67" fmla="*/ 2147483647 h 10000"/>
                  <a:gd name="T68" fmla="*/ 2147483647 w 10616"/>
                  <a:gd name="T69" fmla="*/ 2147483647 h 10000"/>
                  <a:gd name="T70" fmla="*/ 2147483647 w 10616"/>
                  <a:gd name="T71" fmla="*/ 2147483647 h 10000"/>
                  <a:gd name="T72" fmla="*/ 2147483647 w 10616"/>
                  <a:gd name="T73" fmla="*/ 2147483647 h 10000"/>
                  <a:gd name="T74" fmla="*/ 2147483647 w 10616"/>
                  <a:gd name="T75" fmla="*/ 2147483647 h 10000"/>
                  <a:gd name="T76" fmla="*/ 2147483647 w 10616"/>
                  <a:gd name="T77" fmla="*/ 2147483647 h 10000"/>
                  <a:gd name="T78" fmla="*/ 2147483647 w 10616"/>
                  <a:gd name="T79" fmla="*/ 2147483647 h 10000"/>
                  <a:gd name="T80" fmla="*/ 2147483647 w 10616"/>
                  <a:gd name="T81" fmla="*/ 2147483647 h 10000"/>
                  <a:gd name="T82" fmla="*/ 2147483647 w 10616"/>
                  <a:gd name="T83" fmla="*/ 2147483647 h 10000"/>
                  <a:gd name="T84" fmla="*/ 2147483647 w 10616"/>
                  <a:gd name="T85" fmla="*/ 2147483647 h 100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616" h="10000">
                    <a:moveTo>
                      <a:pt x="6379" y="8696"/>
                    </a:moveTo>
                    <a:lnTo>
                      <a:pt x="6718" y="9130"/>
                    </a:lnTo>
                    <a:lnTo>
                      <a:pt x="8582" y="8696"/>
                    </a:lnTo>
                    <a:lnTo>
                      <a:pt x="9430" y="8261"/>
                    </a:lnTo>
                    <a:lnTo>
                      <a:pt x="10277" y="7826"/>
                    </a:lnTo>
                    <a:lnTo>
                      <a:pt x="10616" y="8261"/>
                    </a:lnTo>
                    <a:cubicBezTo>
                      <a:pt x="10560" y="7826"/>
                      <a:pt x="10503" y="7392"/>
                      <a:pt x="10447" y="6957"/>
                    </a:cubicBezTo>
                    <a:lnTo>
                      <a:pt x="10447" y="3913"/>
                    </a:lnTo>
                    <a:cubicBezTo>
                      <a:pt x="10503" y="3768"/>
                      <a:pt x="10560" y="3623"/>
                      <a:pt x="10616" y="3478"/>
                    </a:cubicBezTo>
                    <a:lnTo>
                      <a:pt x="9938" y="1304"/>
                    </a:lnTo>
                    <a:lnTo>
                      <a:pt x="9599" y="435"/>
                    </a:lnTo>
                    <a:lnTo>
                      <a:pt x="9091" y="435"/>
                    </a:lnTo>
                    <a:cubicBezTo>
                      <a:pt x="9034" y="290"/>
                      <a:pt x="8978" y="145"/>
                      <a:pt x="8921" y="0"/>
                    </a:cubicBezTo>
                    <a:lnTo>
                      <a:pt x="8243" y="1304"/>
                    </a:lnTo>
                    <a:lnTo>
                      <a:pt x="7396" y="1304"/>
                    </a:lnTo>
                    <a:lnTo>
                      <a:pt x="7226" y="1304"/>
                    </a:lnTo>
                    <a:lnTo>
                      <a:pt x="6548" y="435"/>
                    </a:lnTo>
                    <a:lnTo>
                      <a:pt x="6040" y="0"/>
                    </a:lnTo>
                    <a:lnTo>
                      <a:pt x="4684" y="0"/>
                    </a:lnTo>
                    <a:lnTo>
                      <a:pt x="4345" y="0"/>
                    </a:lnTo>
                    <a:lnTo>
                      <a:pt x="3836" y="435"/>
                    </a:lnTo>
                    <a:lnTo>
                      <a:pt x="3497" y="1304"/>
                    </a:lnTo>
                    <a:lnTo>
                      <a:pt x="2650" y="1739"/>
                    </a:lnTo>
                    <a:cubicBezTo>
                      <a:pt x="2593" y="1594"/>
                      <a:pt x="2537" y="1449"/>
                      <a:pt x="2480" y="1304"/>
                    </a:cubicBezTo>
                    <a:lnTo>
                      <a:pt x="2311" y="1304"/>
                    </a:lnTo>
                    <a:lnTo>
                      <a:pt x="1972" y="2609"/>
                    </a:lnTo>
                    <a:cubicBezTo>
                      <a:pt x="1746" y="2609"/>
                      <a:pt x="1494" y="2631"/>
                      <a:pt x="1294" y="2609"/>
                    </a:cubicBezTo>
                    <a:cubicBezTo>
                      <a:pt x="1094" y="2587"/>
                      <a:pt x="883" y="2261"/>
                      <a:pt x="770" y="2478"/>
                    </a:cubicBezTo>
                    <a:cubicBezTo>
                      <a:pt x="657" y="2695"/>
                      <a:pt x="333" y="2962"/>
                      <a:pt x="205" y="3117"/>
                    </a:cubicBezTo>
                    <a:cubicBezTo>
                      <a:pt x="77" y="3272"/>
                      <a:pt x="0" y="3266"/>
                      <a:pt x="0" y="3407"/>
                    </a:cubicBezTo>
                    <a:cubicBezTo>
                      <a:pt x="113" y="3701"/>
                      <a:pt x="482" y="5084"/>
                      <a:pt x="698" y="5748"/>
                    </a:cubicBezTo>
                    <a:cubicBezTo>
                      <a:pt x="914" y="6412"/>
                      <a:pt x="1138" y="6900"/>
                      <a:pt x="1294" y="7391"/>
                    </a:cubicBezTo>
                    <a:cubicBezTo>
                      <a:pt x="1450" y="7882"/>
                      <a:pt x="1520" y="8261"/>
                      <a:pt x="1633" y="8696"/>
                    </a:cubicBezTo>
                    <a:lnTo>
                      <a:pt x="3158" y="9130"/>
                    </a:lnTo>
                    <a:lnTo>
                      <a:pt x="3328" y="9130"/>
                    </a:lnTo>
                    <a:lnTo>
                      <a:pt x="4514" y="10000"/>
                    </a:lnTo>
                    <a:lnTo>
                      <a:pt x="5192" y="9130"/>
                    </a:lnTo>
                    <a:lnTo>
                      <a:pt x="5870" y="10000"/>
                    </a:lnTo>
                    <a:lnTo>
                      <a:pt x="6379" y="869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2" name="Freeform 285"/>
              <p:cNvSpPr>
                <a:spLocks/>
              </p:cNvSpPr>
              <p:nvPr/>
            </p:nvSpPr>
            <p:spPr bwMode="auto">
              <a:xfrm>
                <a:off x="5367338" y="3667125"/>
                <a:ext cx="180975" cy="146050"/>
              </a:xfrm>
              <a:custGeom>
                <a:avLst/>
                <a:gdLst>
                  <a:gd name="T0" fmla="*/ 2147483647 w 139"/>
                  <a:gd name="T1" fmla="*/ 2147483647 h 114"/>
                  <a:gd name="T2" fmla="*/ 2147483647 w 139"/>
                  <a:gd name="T3" fmla="*/ 2147483647 h 114"/>
                  <a:gd name="T4" fmla="*/ 2147483647 w 139"/>
                  <a:gd name="T5" fmla="*/ 2147483647 h 114"/>
                  <a:gd name="T6" fmla="*/ 2147483647 w 139"/>
                  <a:gd name="T7" fmla="*/ 2147483647 h 114"/>
                  <a:gd name="T8" fmla="*/ 2147483647 w 139"/>
                  <a:gd name="T9" fmla="*/ 2147483647 h 114"/>
                  <a:gd name="T10" fmla="*/ 2147483647 w 139"/>
                  <a:gd name="T11" fmla="*/ 2147483647 h 114"/>
                  <a:gd name="T12" fmla="*/ 2147483647 w 139"/>
                  <a:gd name="T13" fmla="*/ 0 h 114"/>
                  <a:gd name="T14" fmla="*/ 2147483647 w 139"/>
                  <a:gd name="T15" fmla="*/ 2147483647 h 114"/>
                  <a:gd name="T16" fmla="*/ 2147483647 w 139"/>
                  <a:gd name="T17" fmla="*/ 2147483647 h 114"/>
                  <a:gd name="T18" fmla="*/ 2147483647 w 139"/>
                  <a:gd name="T19" fmla="*/ 2147483647 h 114"/>
                  <a:gd name="T20" fmla="*/ 2147483647 w 139"/>
                  <a:gd name="T21" fmla="*/ 2147483647 h 114"/>
                  <a:gd name="T22" fmla="*/ 2147483647 w 139"/>
                  <a:gd name="T23" fmla="*/ 2147483647 h 114"/>
                  <a:gd name="T24" fmla="*/ 2147483647 w 139"/>
                  <a:gd name="T25" fmla="*/ 2147483647 h 114"/>
                  <a:gd name="T26" fmla="*/ 0 w 139"/>
                  <a:gd name="T27" fmla="*/ 2147483647 h 114"/>
                  <a:gd name="T28" fmla="*/ 2147483647 w 139"/>
                  <a:gd name="T29" fmla="*/ 2147483647 h 114"/>
                  <a:gd name="T30" fmla="*/ 2147483647 w 139"/>
                  <a:gd name="T31" fmla="*/ 2147483647 h 1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9" h="114">
                    <a:moveTo>
                      <a:pt x="25" y="114"/>
                    </a:moveTo>
                    <a:lnTo>
                      <a:pt x="61" y="96"/>
                    </a:lnTo>
                    <a:lnTo>
                      <a:pt x="73" y="90"/>
                    </a:lnTo>
                    <a:lnTo>
                      <a:pt x="115" y="66"/>
                    </a:lnTo>
                    <a:lnTo>
                      <a:pt x="127" y="24"/>
                    </a:lnTo>
                    <a:lnTo>
                      <a:pt x="139" y="6"/>
                    </a:lnTo>
                    <a:lnTo>
                      <a:pt x="139" y="0"/>
                    </a:lnTo>
                    <a:lnTo>
                      <a:pt x="115" y="6"/>
                    </a:lnTo>
                    <a:lnTo>
                      <a:pt x="49" y="12"/>
                    </a:lnTo>
                    <a:lnTo>
                      <a:pt x="37" y="6"/>
                    </a:lnTo>
                    <a:lnTo>
                      <a:pt x="19" y="24"/>
                    </a:lnTo>
                    <a:lnTo>
                      <a:pt x="25" y="48"/>
                    </a:lnTo>
                    <a:lnTo>
                      <a:pt x="0" y="102"/>
                    </a:lnTo>
                    <a:lnTo>
                      <a:pt x="13" y="102"/>
                    </a:lnTo>
                    <a:lnTo>
                      <a:pt x="25" y="11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3" name="Freeform 286"/>
              <p:cNvSpPr>
                <a:spLocks/>
              </p:cNvSpPr>
              <p:nvPr/>
            </p:nvSpPr>
            <p:spPr bwMode="auto">
              <a:xfrm>
                <a:off x="5343525" y="3783013"/>
                <a:ext cx="127000" cy="115887"/>
              </a:xfrm>
              <a:custGeom>
                <a:avLst/>
                <a:gdLst>
                  <a:gd name="T0" fmla="*/ 2147483647 w 97"/>
                  <a:gd name="T1" fmla="*/ 2147483647 h 90"/>
                  <a:gd name="T2" fmla="*/ 2147483647 w 97"/>
                  <a:gd name="T3" fmla="*/ 0 h 90"/>
                  <a:gd name="T4" fmla="*/ 2147483647 w 97"/>
                  <a:gd name="T5" fmla="*/ 2147483647 h 90"/>
                  <a:gd name="T6" fmla="*/ 2147483647 w 97"/>
                  <a:gd name="T7" fmla="*/ 2147483647 h 90"/>
                  <a:gd name="T8" fmla="*/ 2147483647 w 97"/>
                  <a:gd name="T9" fmla="*/ 2147483647 h 90"/>
                  <a:gd name="T10" fmla="*/ 2147483647 w 97"/>
                  <a:gd name="T11" fmla="*/ 2147483647 h 90"/>
                  <a:gd name="T12" fmla="*/ 2147483647 w 97"/>
                  <a:gd name="T13" fmla="*/ 2147483647 h 90"/>
                  <a:gd name="T14" fmla="*/ 0 w 97"/>
                  <a:gd name="T15" fmla="*/ 2147483647 h 90"/>
                  <a:gd name="T16" fmla="*/ 2147483647 w 97"/>
                  <a:gd name="T17" fmla="*/ 2147483647 h 90"/>
                  <a:gd name="T18" fmla="*/ 2147483647 w 97"/>
                  <a:gd name="T19" fmla="*/ 2147483647 h 90"/>
                  <a:gd name="T20" fmla="*/ 2147483647 w 97"/>
                  <a:gd name="T21" fmla="*/ 2147483647 h 90"/>
                  <a:gd name="T22" fmla="*/ 2147483647 w 97"/>
                  <a:gd name="T23" fmla="*/ 2147483647 h 90"/>
                  <a:gd name="T24" fmla="*/ 2147483647 w 97"/>
                  <a:gd name="T25" fmla="*/ 2147483647 h 90"/>
                  <a:gd name="T26" fmla="*/ 2147483647 w 97"/>
                  <a:gd name="T27" fmla="*/ 2147483647 h 90"/>
                  <a:gd name="T28" fmla="*/ 2147483647 w 97"/>
                  <a:gd name="T29" fmla="*/ 2147483647 h 90"/>
                  <a:gd name="T30" fmla="*/ 2147483647 w 97"/>
                  <a:gd name="T31" fmla="*/ 2147483647 h 90"/>
                  <a:gd name="T32" fmla="*/ 2147483647 w 97"/>
                  <a:gd name="T33" fmla="*/ 2147483647 h 90"/>
                  <a:gd name="T34" fmla="*/ 2147483647 w 97"/>
                  <a:gd name="T35" fmla="*/ 2147483647 h 90"/>
                  <a:gd name="T36" fmla="*/ 2147483647 w 97"/>
                  <a:gd name="T37" fmla="*/ 2147483647 h 90"/>
                  <a:gd name="T38" fmla="*/ 2147483647 w 97"/>
                  <a:gd name="T39" fmla="*/ 2147483647 h 9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7" h="90">
                    <a:moveTo>
                      <a:pt x="91" y="24"/>
                    </a:moveTo>
                    <a:lnTo>
                      <a:pt x="91" y="0"/>
                    </a:lnTo>
                    <a:lnTo>
                      <a:pt x="79" y="6"/>
                    </a:lnTo>
                    <a:lnTo>
                      <a:pt x="43" y="24"/>
                    </a:lnTo>
                    <a:lnTo>
                      <a:pt x="31" y="12"/>
                    </a:lnTo>
                    <a:lnTo>
                      <a:pt x="18" y="12"/>
                    </a:lnTo>
                    <a:lnTo>
                      <a:pt x="12" y="18"/>
                    </a:lnTo>
                    <a:lnTo>
                      <a:pt x="0" y="42"/>
                    </a:lnTo>
                    <a:lnTo>
                      <a:pt x="18" y="90"/>
                    </a:lnTo>
                    <a:lnTo>
                      <a:pt x="25" y="90"/>
                    </a:lnTo>
                    <a:lnTo>
                      <a:pt x="37" y="90"/>
                    </a:lnTo>
                    <a:lnTo>
                      <a:pt x="49" y="78"/>
                    </a:lnTo>
                    <a:lnTo>
                      <a:pt x="67" y="78"/>
                    </a:lnTo>
                    <a:lnTo>
                      <a:pt x="73" y="66"/>
                    </a:lnTo>
                    <a:lnTo>
                      <a:pt x="61" y="36"/>
                    </a:lnTo>
                    <a:lnTo>
                      <a:pt x="85" y="30"/>
                    </a:lnTo>
                    <a:lnTo>
                      <a:pt x="97" y="24"/>
                    </a:lnTo>
                    <a:lnTo>
                      <a:pt x="91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4" name="Freeform 287"/>
              <p:cNvSpPr>
                <a:spLocks/>
              </p:cNvSpPr>
              <p:nvPr/>
            </p:nvSpPr>
            <p:spPr bwMode="auto">
              <a:xfrm>
                <a:off x="5343525" y="3783013"/>
                <a:ext cx="127000" cy="115887"/>
              </a:xfrm>
              <a:custGeom>
                <a:avLst/>
                <a:gdLst>
                  <a:gd name="T0" fmla="*/ 2147483647 w 97"/>
                  <a:gd name="T1" fmla="*/ 2147483647 h 90"/>
                  <a:gd name="T2" fmla="*/ 2147483647 w 97"/>
                  <a:gd name="T3" fmla="*/ 0 h 90"/>
                  <a:gd name="T4" fmla="*/ 2147483647 w 97"/>
                  <a:gd name="T5" fmla="*/ 2147483647 h 90"/>
                  <a:gd name="T6" fmla="*/ 2147483647 w 97"/>
                  <a:gd name="T7" fmla="*/ 2147483647 h 90"/>
                  <a:gd name="T8" fmla="*/ 2147483647 w 97"/>
                  <a:gd name="T9" fmla="*/ 2147483647 h 90"/>
                  <a:gd name="T10" fmla="*/ 2147483647 w 97"/>
                  <a:gd name="T11" fmla="*/ 2147483647 h 90"/>
                  <a:gd name="T12" fmla="*/ 2147483647 w 97"/>
                  <a:gd name="T13" fmla="*/ 2147483647 h 90"/>
                  <a:gd name="T14" fmla="*/ 0 w 97"/>
                  <a:gd name="T15" fmla="*/ 2147483647 h 90"/>
                  <a:gd name="T16" fmla="*/ 2147483647 w 97"/>
                  <a:gd name="T17" fmla="*/ 2147483647 h 90"/>
                  <a:gd name="T18" fmla="*/ 2147483647 w 97"/>
                  <a:gd name="T19" fmla="*/ 2147483647 h 90"/>
                  <a:gd name="T20" fmla="*/ 2147483647 w 97"/>
                  <a:gd name="T21" fmla="*/ 2147483647 h 90"/>
                  <a:gd name="T22" fmla="*/ 2147483647 w 97"/>
                  <a:gd name="T23" fmla="*/ 2147483647 h 90"/>
                  <a:gd name="T24" fmla="*/ 2147483647 w 97"/>
                  <a:gd name="T25" fmla="*/ 2147483647 h 90"/>
                  <a:gd name="T26" fmla="*/ 2147483647 w 97"/>
                  <a:gd name="T27" fmla="*/ 2147483647 h 90"/>
                  <a:gd name="T28" fmla="*/ 2147483647 w 97"/>
                  <a:gd name="T29" fmla="*/ 2147483647 h 90"/>
                  <a:gd name="T30" fmla="*/ 2147483647 w 97"/>
                  <a:gd name="T31" fmla="*/ 2147483647 h 90"/>
                  <a:gd name="T32" fmla="*/ 2147483647 w 97"/>
                  <a:gd name="T33" fmla="*/ 2147483647 h 90"/>
                  <a:gd name="T34" fmla="*/ 2147483647 w 97"/>
                  <a:gd name="T35" fmla="*/ 2147483647 h 90"/>
                  <a:gd name="T36" fmla="*/ 2147483647 w 97"/>
                  <a:gd name="T37" fmla="*/ 2147483647 h 90"/>
                  <a:gd name="T38" fmla="*/ 2147483647 w 97"/>
                  <a:gd name="T39" fmla="*/ 2147483647 h 9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7" h="90">
                    <a:moveTo>
                      <a:pt x="91" y="24"/>
                    </a:moveTo>
                    <a:lnTo>
                      <a:pt x="91" y="0"/>
                    </a:lnTo>
                    <a:lnTo>
                      <a:pt x="79" y="6"/>
                    </a:lnTo>
                    <a:lnTo>
                      <a:pt x="43" y="24"/>
                    </a:lnTo>
                    <a:lnTo>
                      <a:pt x="31" y="12"/>
                    </a:lnTo>
                    <a:lnTo>
                      <a:pt x="18" y="12"/>
                    </a:lnTo>
                    <a:lnTo>
                      <a:pt x="12" y="18"/>
                    </a:lnTo>
                    <a:lnTo>
                      <a:pt x="0" y="42"/>
                    </a:lnTo>
                    <a:lnTo>
                      <a:pt x="18" y="90"/>
                    </a:lnTo>
                    <a:lnTo>
                      <a:pt x="25" y="90"/>
                    </a:lnTo>
                    <a:lnTo>
                      <a:pt x="37" y="90"/>
                    </a:lnTo>
                    <a:lnTo>
                      <a:pt x="49" y="78"/>
                    </a:lnTo>
                    <a:lnTo>
                      <a:pt x="67" y="78"/>
                    </a:lnTo>
                    <a:lnTo>
                      <a:pt x="73" y="66"/>
                    </a:lnTo>
                    <a:lnTo>
                      <a:pt x="61" y="36"/>
                    </a:lnTo>
                    <a:lnTo>
                      <a:pt x="85" y="30"/>
                    </a:lnTo>
                    <a:lnTo>
                      <a:pt x="97" y="24"/>
                    </a:lnTo>
                    <a:lnTo>
                      <a:pt x="91" y="24"/>
                    </a:ln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5" name="Freeform 288"/>
              <p:cNvSpPr>
                <a:spLocks/>
              </p:cNvSpPr>
              <p:nvPr/>
            </p:nvSpPr>
            <p:spPr bwMode="auto">
              <a:xfrm>
                <a:off x="5783263" y="4002088"/>
                <a:ext cx="119062" cy="77787"/>
              </a:xfrm>
              <a:custGeom>
                <a:avLst/>
                <a:gdLst>
                  <a:gd name="T0" fmla="*/ 2147483647 w 90"/>
                  <a:gd name="T1" fmla="*/ 2147483647 h 60"/>
                  <a:gd name="T2" fmla="*/ 2147483647 w 90"/>
                  <a:gd name="T3" fmla="*/ 2147483647 h 60"/>
                  <a:gd name="T4" fmla="*/ 2147483647 w 90"/>
                  <a:gd name="T5" fmla="*/ 2147483647 h 60"/>
                  <a:gd name="T6" fmla="*/ 2147483647 w 90"/>
                  <a:gd name="T7" fmla="*/ 2147483647 h 60"/>
                  <a:gd name="T8" fmla="*/ 2147483647 w 90"/>
                  <a:gd name="T9" fmla="*/ 0 h 60"/>
                  <a:gd name="T10" fmla="*/ 2147483647 w 90"/>
                  <a:gd name="T11" fmla="*/ 2147483647 h 60"/>
                  <a:gd name="T12" fmla="*/ 2147483647 w 90"/>
                  <a:gd name="T13" fmla="*/ 2147483647 h 60"/>
                  <a:gd name="T14" fmla="*/ 0 w 90"/>
                  <a:gd name="T15" fmla="*/ 2147483647 h 60"/>
                  <a:gd name="T16" fmla="*/ 2147483647 w 90"/>
                  <a:gd name="T17" fmla="*/ 214748364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60">
                    <a:moveTo>
                      <a:pt x="18" y="48"/>
                    </a:moveTo>
                    <a:lnTo>
                      <a:pt x="66" y="60"/>
                    </a:lnTo>
                    <a:lnTo>
                      <a:pt x="78" y="30"/>
                    </a:lnTo>
                    <a:lnTo>
                      <a:pt x="90" y="24"/>
                    </a:lnTo>
                    <a:lnTo>
                      <a:pt x="84" y="0"/>
                    </a:lnTo>
                    <a:lnTo>
                      <a:pt x="30" y="18"/>
                    </a:lnTo>
                    <a:lnTo>
                      <a:pt x="6" y="6"/>
                    </a:lnTo>
                    <a:lnTo>
                      <a:pt x="0" y="24"/>
                    </a:lnTo>
                    <a:lnTo>
                      <a:pt x="18" y="48"/>
                    </a:lnTo>
                    <a:close/>
                  </a:path>
                </a:pathLst>
              </a:custGeom>
              <a:solidFill>
                <a:srgbClr val="A6A6A6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6" name="Freeform 289"/>
              <p:cNvSpPr>
                <a:spLocks/>
              </p:cNvSpPr>
              <p:nvPr/>
            </p:nvSpPr>
            <p:spPr bwMode="auto">
              <a:xfrm>
                <a:off x="5800725" y="4032250"/>
                <a:ext cx="187325" cy="217488"/>
              </a:xfrm>
              <a:custGeom>
                <a:avLst/>
                <a:gdLst>
                  <a:gd name="T0" fmla="*/ 2147483647 w 24"/>
                  <a:gd name="T1" fmla="*/ 2147483647 h 28"/>
                  <a:gd name="T2" fmla="*/ 2147483647 w 24"/>
                  <a:gd name="T3" fmla="*/ 2147483647 h 28"/>
                  <a:gd name="T4" fmla="*/ 2147483647 w 24"/>
                  <a:gd name="T5" fmla="*/ 2147483647 h 28"/>
                  <a:gd name="T6" fmla="*/ 2147483647 w 24"/>
                  <a:gd name="T7" fmla="*/ 2147483647 h 28"/>
                  <a:gd name="T8" fmla="*/ 0 w 24"/>
                  <a:gd name="T9" fmla="*/ 2147483647 h 28"/>
                  <a:gd name="T10" fmla="*/ 2147483647 w 24"/>
                  <a:gd name="T11" fmla="*/ 2147483647 h 28"/>
                  <a:gd name="T12" fmla="*/ 2147483647 w 24"/>
                  <a:gd name="T13" fmla="*/ 2147483647 h 28"/>
                  <a:gd name="T14" fmla="*/ 2147483647 w 24"/>
                  <a:gd name="T15" fmla="*/ 2147483647 h 28"/>
                  <a:gd name="T16" fmla="*/ 2147483647 w 24"/>
                  <a:gd name="T17" fmla="*/ 2147483647 h 28"/>
                  <a:gd name="T18" fmla="*/ 2147483647 w 24"/>
                  <a:gd name="T19" fmla="*/ 2147483647 h 28"/>
                  <a:gd name="T20" fmla="*/ 2147483647 w 24"/>
                  <a:gd name="T21" fmla="*/ 2147483647 h 28"/>
                  <a:gd name="T22" fmla="*/ 2147483647 w 24"/>
                  <a:gd name="T23" fmla="*/ 2147483647 h 28"/>
                  <a:gd name="T24" fmla="*/ 2147483647 w 24"/>
                  <a:gd name="T25" fmla="*/ 0 h 28"/>
                  <a:gd name="T26" fmla="*/ 2147483647 w 24"/>
                  <a:gd name="T27" fmla="*/ 0 h 28"/>
                  <a:gd name="T28" fmla="*/ 2147483647 w 24"/>
                  <a:gd name="T29" fmla="*/ 2147483647 h 28"/>
                  <a:gd name="T30" fmla="*/ 2147483647 w 24"/>
                  <a:gd name="T31" fmla="*/ 2147483647 h 2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4" h="28">
                    <a:moveTo>
                      <a:pt x="9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8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1"/>
                      <a:pt x="11" y="1"/>
                    </a:cubicBez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A6A6A6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7" name="Freeform 290"/>
              <p:cNvSpPr>
                <a:spLocks/>
              </p:cNvSpPr>
              <p:nvPr/>
            </p:nvSpPr>
            <p:spPr bwMode="auto">
              <a:xfrm>
                <a:off x="5565775" y="4171950"/>
                <a:ext cx="265113" cy="165100"/>
              </a:xfrm>
              <a:custGeom>
                <a:avLst/>
                <a:gdLst>
                  <a:gd name="T0" fmla="*/ 2147483647 w 34"/>
                  <a:gd name="T1" fmla="*/ 0 h 21"/>
                  <a:gd name="T2" fmla="*/ 2147483647 w 34"/>
                  <a:gd name="T3" fmla="*/ 2147483647 h 21"/>
                  <a:gd name="T4" fmla="*/ 2147483647 w 34"/>
                  <a:gd name="T5" fmla="*/ 2147483647 h 21"/>
                  <a:gd name="T6" fmla="*/ 2147483647 w 34"/>
                  <a:gd name="T7" fmla="*/ 2147483647 h 21"/>
                  <a:gd name="T8" fmla="*/ 0 w 34"/>
                  <a:gd name="T9" fmla="*/ 2147483647 h 21"/>
                  <a:gd name="T10" fmla="*/ 2147483647 w 34"/>
                  <a:gd name="T11" fmla="*/ 2147483647 h 21"/>
                  <a:gd name="T12" fmla="*/ 2147483647 w 34"/>
                  <a:gd name="T13" fmla="*/ 2147483647 h 21"/>
                  <a:gd name="T14" fmla="*/ 2147483647 w 34"/>
                  <a:gd name="T15" fmla="*/ 2147483647 h 21"/>
                  <a:gd name="T16" fmla="*/ 2147483647 w 34"/>
                  <a:gd name="T17" fmla="*/ 2147483647 h 21"/>
                  <a:gd name="T18" fmla="*/ 2147483647 w 34"/>
                  <a:gd name="T19" fmla="*/ 2147483647 h 21"/>
                  <a:gd name="T20" fmla="*/ 2147483647 w 34"/>
                  <a:gd name="T21" fmla="*/ 2147483647 h 21"/>
                  <a:gd name="T22" fmla="*/ 2147483647 w 34"/>
                  <a:gd name="T23" fmla="*/ 2147483647 h 21"/>
                  <a:gd name="T24" fmla="*/ 2147483647 w 34"/>
                  <a:gd name="T25" fmla="*/ 2147483647 h 21"/>
                  <a:gd name="T26" fmla="*/ 2147483647 w 34"/>
                  <a:gd name="T27" fmla="*/ 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" h="21">
                    <a:moveTo>
                      <a:pt x="30" y="0"/>
                    </a:moveTo>
                    <a:cubicBezTo>
                      <a:pt x="25" y="2"/>
                      <a:pt x="18" y="3"/>
                      <a:pt x="18" y="4"/>
                    </a:cubicBezTo>
                    <a:cubicBezTo>
                      <a:pt x="16" y="5"/>
                      <a:pt x="14" y="7"/>
                      <a:pt x="1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1" y="3"/>
                      <a:pt x="31" y="3"/>
                      <a:pt x="31" y="3"/>
                    </a:cubicBezTo>
                    <a:lnTo>
                      <a:pt x="3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8" name="Freeform 291"/>
              <p:cNvSpPr>
                <a:spLocks/>
              </p:cNvSpPr>
              <p:nvPr/>
            </p:nvSpPr>
            <p:spPr bwMode="auto">
              <a:xfrm>
                <a:off x="5378450" y="3813175"/>
                <a:ext cx="492125" cy="422275"/>
              </a:xfrm>
              <a:custGeom>
                <a:avLst/>
                <a:gdLst>
                  <a:gd name="T0" fmla="*/ 2147483647 w 63"/>
                  <a:gd name="T1" fmla="*/ 2147483647 h 54"/>
                  <a:gd name="T2" fmla="*/ 2147483647 w 63"/>
                  <a:gd name="T3" fmla="*/ 2147483647 h 54"/>
                  <a:gd name="T4" fmla="*/ 2147483647 w 63"/>
                  <a:gd name="T5" fmla="*/ 2147483647 h 54"/>
                  <a:gd name="T6" fmla="*/ 2147483647 w 63"/>
                  <a:gd name="T7" fmla="*/ 2147483647 h 54"/>
                  <a:gd name="T8" fmla="*/ 2147483647 w 63"/>
                  <a:gd name="T9" fmla="*/ 2147483647 h 54"/>
                  <a:gd name="T10" fmla="*/ 2147483647 w 63"/>
                  <a:gd name="T11" fmla="*/ 2147483647 h 54"/>
                  <a:gd name="T12" fmla="*/ 2147483647 w 63"/>
                  <a:gd name="T13" fmla="*/ 2147483647 h 54"/>
                  <a:gd name="T14" fmla="*/ 2147483647 w 63"/>
                  <a:gd name="T15" fmla="*/ 2147483647 h 54"/>
                  <a:gd name="T16" fmla="*/ 2147483647 w 63"/>
                  <a:gd name="T17" fmla="*/ 2147483647 h 54"/>
                  <a:gd name="T18" fmla="*/ 2147483647 w 63"/>
                  <a:gd name="T19" fmla="*/ 2147483647 h 54"/>
                  <a:gd name="T20" fmla="*/ 2147483647 w 63"/>
                  <a:gd name="T21" fmla="*/ 2147483647 h 54"/>
                  <a:gd name="T22" fmla="*/ 2147483647 w 63"/>
                  <a:gd name="T23" fmla="*/ 2147483647 h 54"/>
                  <a:gd name="T24" fmla="*/ 2147483647 w 63"/>
                  <a:gd name="T25" fmla="*/ 2147483647 h 54"/>
                  <a:gd name="T26" fmla="*/ 2147483647 w 63"/>
                  <a:gd name="T27" fmla="*/ 2147483647 h 54"/>
                  <a:gd name="T28" fmla="*/ 2147483647 w 63"/>
                  <a:gd name="T29" fmla="*/ 0 h 54"/>
                  <a:gd name="T30" fmla="*/ 2147483647 w 63"/>
                  <a:gd name="T31" fmla="*/ 0 h 54"/>
                  <a:gd name="T32" fmla="*/ 2147483647 w 63"/>
                  <a:gd name="T33" fmla="*/ 2147483647 h 54"/>
                  <a:gd name="T34" fmla="*/ 2147483647 w 63"/>
                  <a:gd name="T35" fmla="*/ 2147483647 h 54"/>
                  <a:gd name="T36" fmla="*/ 2147483647 w 63"/>
                  <a:gd name="T37" fmla="*/ 2147483647 h 54"/>
                  <a:gd name="T38" fmla="*/ 2147483647 w 63"/>
                  <a:gd name="T39" fmla="*/ 2147483647 h 54"/>
                  <a:gd name="T40" fmla="*/ 2147483647 w 63"/>
                  <a:gd name="T41" fmla="*/ 2147483647 h 54"/>
                  <a:gd name="T42" fmla="*/ 2147483647 w 63"/>
                  <a:gd name="T43" fmla="*/ 2147483647 h 54"/>
                  <a:gd name="T44" fmla="*/ 0 w 63"/>
                  <a:gd name="T45" fmla="*/ 2147483647 h 54"/>
                  <a:gd name="T46" fmla="*/ 2147483647 w 63"/>
                  <a:gd name="T47" fmla="*/ 2147483647 h 54"/>
                  <a:gd name="T48" fmla="*/ 2147483647 w 63"/>
                  <a:gd name="T49" fmla="*/ 2147483647 h 54"/>
                  <a:gd name="T50" fmla="*/ 2147483647 w 63"/>
                  <a:gd name="T51" fmla="*/ 2147483647 h 54"/>
                  <a:gd name="T52" fmla="*/ 2147483647 w 63"/>
                  <a:gd name="T53" fmla="*/ 2147483647 h 54"/>
                  <a:gd name="T54" fmla="*/ 2147483647 w 63"/>
                  <a:gd name="T55" fmla="*/ 2147483647 h 54"/>
                  <a:gd name="T56" fmla="*/ 2147483647 w 63"/>
                  <a:gd name="T57" fmla="*/ 2147483647 h 54"/>
                  <a:gd name="T58" fmla="*/ 2147483647 w 63"/>
                  <a:gd name="T59" fmla="*/ 2147483647 h 54"/>
                  <a:gd name="T60" fmla="*/ 2147483647 w 63"/>
                  <a:gd name="T61" fmla="*/ 2147483647 h 54"/>
                  <a:gd name="T62" fmla="*/ 2147483647 w 63"/>
                  <a:gd name="T63" fmla="*/ 2147483647 h 54"/>
                  <a:gd name="T64" fmla="*/ 2147483647 w 63"/>
                  <a:gd name="T65" fmla="*/ 2147483647 h 54"/>
                  <a:gd name="T66" fmla="*/ 2147483647 w 63"/>
                  <a:gd name="T67" fmla="*/ 2147483647 h 5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3" h="54">
                    <a:moveTo>
                      <a:pt x="63" y="34"/>
                    </a:moveTo>
                    <a:cubicBezTo>
                      <a:pt x="55" y="32"/>
                      <a:pt x="55" y="32"/>
                      <a:pt x="55" y="32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40" y="51"/>
                      <a:pt x="42" y="50"/>
                    </a:cubicBezTo>
                    <a:cubicBezTo>
                      <a:pt x="42" y="49"/>
                      <a:pt x="49" y="48"/>
                      <a:pt x="54" y="46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69" name="Freeform 292"/>
              <p:cNvSpPr>
                <a:spLocks/>
              </p:cNvSpPr>
              <p:nvPr/>
            </p:nvSpPr>
            <p:spPr bwMode="auto">
              <a:xfrm>
                <a:off x="5800725" y="4079875"/>
                <a:ext cx="77788" cy="92075"/>
              </a:xfrm>
              <a:custGeom>
                <a:avLst/>
                <a:gdLst>
                  <a:gd name="T0" fmla="*/ 0 w 10"/>
                  <a:gd name="T1" fmla="*/ 2147483647 h 12"/>
                  <a:gd name="T2" fmla="*/ 2147483647 w 10"/>
                  <a:gd name="T3" fmla="*/ 2147483647 h 12"/>
                  <a:gd name="T4" fmla="*/ 2147483647 w 10"/>
                  <a:gd name="T5" fmla="*/ 2147483647 h 12"/>
                  <a:gd name="T6" fmla="*/ 2147483647 w 10"/>
                  <a:gd name="T7" fmla="*/ 0 h 12"/>
                  <a:gd name="T8" fmla="*/ 2147483647 w 1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12"/>
                    </a:moveTo>
                    <a:cubicBezTo>
                      <a:pt x="3" y="12"/>
                      <a:pt x="4" y="11"/>
                      <a:pt x="4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0" name="Freeform 293"/>
              <p:cNvSpPr>
                <a:spLocks/>
              </p:cNvSpPr>
              <p:nvPr/>
            </p:nvSpPr>
            <p:spPr bwMode="auto">
              <a:xfrm>
                <a:off x="5462588" y="3657600"/>
                <a:ext cx="249237" cy="250825"/>
              </a:xfrm>
              <a:custGeom>
                <a:avLst/>
                <a:gdLst>
                  <a:gd name="T0" fmla="*/ 2147483647 w 192"/>
                  <a:gd name="T1" fmla="*/ 2147483647 h 192"/>
                  <a:gd name="T2" fmla="*/ 2147483647 w 192"/>
                  <a:gd name="T3" fmla="*/ 2147483647 h 192"/>
                  <a:gd name="T4" fmla="*/ 2147483647 w 192"/>
                  <a:gd name="T5" fmla="*/ 2147483647 h 192"/>
                  <a:gd name="T6" fmla="*/ 2147483647 w 192"/>
                  <a:gd name="T7" fmla="*/ 2147483647 h 192"/>
                  <a:gd name="T8" fmla="*/ 2147483647 w 192"/>
                  <a:gd name="T9" fmla="*/ 2147483647 h 192"/>
                  <a:gd name="T10" fmla="*/ 2147483647 w 192"/>
                  <a:gd name="T11" fmla="*/ 0 h 192"/>
                  <a:gd name="T12" fmla="*/ 2147483647 w 192"/>
                  <a:gd name="T13" fmla="*/ 2147483647 h 192"/>
                  <a:gd name="T14" fmla="*/ 2147483647 w 192"/>
                  <a:gd name="T15" fmla="*/ 2147483647 h 192"/>
                  <a:gd name="T16" fmla="*/ 2147483647 w 192"/>
                  <a:gd name="T17" fmla="*/ 2147483647 h 192"/>
                  <a:gd name="T18" fmla="*/ 2147483647 w 192"/>
                  <a:gd name="T19" fmla="*/ 2147483647 h 192"/>
                  <a:gd name="T20" fmla="*/ 2147483647 w 192"/>
                  <a:gd name="T21" fmla="*/ 2147483647 h 192"/>
                  <a:gd name="T22" fmla="*/ 0 w 192"/>
                  <a:gd name="T23" fmla="*/ 2147483647 h 192"/>
                  <a:gd name="T24" fmla="*/ 0 w 192"/>
                  <a:gd name="T25" fmla="*/ 2147483647 h 192"/>
                  <a:gd name="T26" fmla="*/ 2147483647 w 192"/>
                  <a:gd name="T27" fmla="*/ 2147483647 h 192"/>
                  <a:gd name="T28" fmla="*/ 2147483647 w 192"/>
                  <a:gd name="T29" fmla="*/ 2147483647 h 192"/>
                  <a:gd name="T30" fmla="*/ 2147483647 w 192"/>
                  <a:gd name="T31" fmla="*/ 2147483647 h 192"/>
                  <a:gd name="T32" fmla="*/ 2147483647 w 192"/>
                  <a:gd name="T33" fmla="*/ 2147483647 h 192"/>
                  <a:gd name="T34" fmla="*/ 2147483647 w 192"/>
                  <a:gd name="T35" fmla="*/ 2147483647 h 192"/>
                  <a:gd name="T36" fmla="*/ 2147483647 w 192"/>
                  <a:gd name="T37" fmla="*/ 2147483647 h 192"/>
                  <a:gd name="T38" fmla="*/ 2147483647 w 192"/>
                  <a:gd name="T39" fmla="*/ 2147483647 h 192"/>
                  <a:gd name="T40" fmla="*/ 2147483647 w 192"/>
                  <a:gd name="T41" fmla="*/ 2147483647 h 192"/>
                  <a:gd name="T42" fmla="*/ 2147483647 w 192"/>
                  <a:gd name="T43" fmla="*/ 2147483647 h 192"/>
                  <a:gd name="T44" fmla="*/ 2147483647 w 192"/>
                  <a:gd name="T45" fmla="*/ 2147483647 h 19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2" h="192">
                    <a:moveTo>
                      <a:pt x="168" y="120"/>
                    </a:moveTo>
                    <a:lnTo>
                      <a:pt x="132" y="90"/>
                    </a:lnTo>
                    <a:lnTo>
                      <a:pt x="132" y="66"/>
                    </a:lnTo>
                    <a:lnTo>
                      <a:pt x="138" y="42"/>
                    </a:lnTo>
                    <a:lnTo>
                      <a:pt x="114" y="6"/>
                    </a:lnTo>
                    <a:lnTo>
                      <a:pt x="102" y="0"/>
                    </a:lnTo>
                    <a:lnTo>
                      <a:pt x="72" y="6"/>
                    </a:lnTo>
                    <a:lnTo>
                      <a:pt x="66" y="6"/>
                    </a:lnTo>
                    <a:lnTo>
                      <a:pt x="66" y="12"/>
                    </a:lnTo>
                    <a:lnTo>
                      <a:pt x="54" y="30"/>
                    </a:lnTo>
                    <a:lnTo>
                      <a:pt x="42" y="72"/>
                    </a:lnTo>
                    <a:lnTo>
                      <a:pt x="0" y="96"/>
                    </a:lnTo>
                    <a:lnTo>
                      <a:pt x="0" y="120"/>
                    </a:lnTo>
                    <a:lnTo>
                      <a:pt x="24" y="126"/>
                    </a:lnTo>
                    <a:lnTo>
                      <a:pt x="84" y="156"/>
                    </a:lnTo>
                    <a:lnTo>
                      <a:pt x="102" y="174"/>
                    </a:lnTo>
                    <a:lnTo>
                      <a:pt x="150" y="180"/>
                    </a:lnTo>
                    <a:lnTo>
                      <a:pt x="168" y="192"/>
                    </a:lnTo>
                    <a:lnTo>
                      <a:pt x="186" y="192"/>
                    </a:lnTo>
                    <a:lnTo>
                      <a:pt x="180" y="180"/>
                    </a:lnTo>
                    <a:lnTo>
                      <a:pt x="192" y="174"/>
                    </a:lnTo>
                    <a:lnTo>
                      <a:pt x="180" y="150"/>
                    </a:lnTo>
                    <a:lnTo>
                      <a:pt x="168" y="120"/>
                    </a:lnTo>
                    <a:close/>
                  </a:path>
                </a:pathLst>
              </a:custGeom>
              <a:solidFill>
                <a:srgbClr val="A6A6A6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1" name="Freeform 294"/>
              <p:cNvSpPr>
                <a:spLocks/>
              </p:cNvSpPr>
              <p:nvPr/>
            </p:nvSpPr>
            <p:spPr bwMode="auto">
              <a:xfrm>
                <a:off x="5605463" y="3589338"/>
                <a:ext cx="469900" cy="427037"/>
              </a:xfrm>
              <a:custGeom>
                <a:avLst/>
                <a:gdLst>
                  <a:gd name="T0" fmla="*/ 2147483647 w 60"/>
                  <a:gd name="T1" fmla="*/ 2147483647 h 55"/>
                  <a:gd name="T2" fmla="*/ 2147483647 w 60"/>
                  <a:gd name="T3" fmla="*/ 2147483647 h 55"/>
                  <a:gd name="T4" fmla="*/ 2147483647 w 60"/>
                  <a:gd name="T5" fmla="*/ 2147483647 h 55"/>
                  <a:gd name="T6" fmla="*/ 2147483647 w 60"/>
                  <a:gd name="T7" fmla="*/ 2147483647 h 55"/>
                  <a:gd name="T8" fmla="*/ 2147483647 w 60"/>
                  <a:gd name="T9" fmla="*/ 2147483647 h 55"/>
                  <a:gd name="T10" fmla="*/ 2147483647 w 60"/>
                  <a:gd name="T11" fmla="*/ 2147483647 h 55"/>
                  <a:gd name="T12" fmla="*/ 2147483647 w 60"/>
                  <a:gd name="T13" fmla="*/ 2147483647 h 55"/>
                  <a:gd name="T14" fmla="*/ 2147483647 w 60"/>
                  <a:gd name="T15" fmla="*/ 2147483647 h 55"/>
                  <a:gd name="T16" fmla="*/ 2147483647 w 60"/>
                  <a:gd name="T17" fmla="*/ 2147483647 h 55"/>
                  <a:gd name="T18" fmla="*/ 2147483647 w 60"/>
                  <a:gd name="T19" fmla="*/ 2147483647 h 55"/>
                  <a:gd name="T20" fmla="*/ 2147483647 w 60"/>
                  <a:gd name="T21" fmla="*/ 2147483647 h 55"/>
                  <a:gd name="T22" fmla="*/ 2147483647 w 60"/>
                  <a:gd name="T23" fmla="*/ 2147483647 h 55"/>
                  <a:gd name="T24" fmla="*/ 2147483647 w 60"/>
                  <a:gd name="T25" fmla="*/ 2147483647 h 55"/>
                  <a:gd name="T26" fmla="*/ 2147483647 w 60"/>
                  <a:gd name="T27" fmla="*/ 2147483647 h 55"/>
                  <a:gd name="T28" fmla="*/ 2147483647 w 60"/>
                  <a:gd name="T29" fmla="*/ 2147483647 h 55"/>
                  <a:gd name="T30" fmla="*/ 2147483647 w 60"/>
                  <a:gd name="T31" fmla="*/ 2147483647 h 55"/>
                  <a:gd name="T32" fmla="*/ 2147483647 w 60"/>
                  <a:gd name="T33" fmla="*/ 2147483647 h 55"/>
                  <a:gd name="T34" fmla="*/ 2147483647 w 60"/>
                  <a:gd name="T35" fmla="*/ 2147483647 h 55"/>
                  <a:gd name="T36" fmla="*/ 2147483647 w 60"/>
                  <a:gd name="T37" fmla="*/ 2147483647 h 55"/>
                  <a:gd name="T38" fmla="*/ 2147483647 w 60"/>
                  <a:gd name="T39" fmla="*/ 2147483647 h 55"/>
                  <a:gd name="T40" fmla="*/ 2147483647 w 60"/>
                  <a:gd name="T41" fmla="*/ 0 h 55"/>
                  <a:gd name="T42" fmla="*/ 2147483647 w 60"/>
                  <a:gd name="T43" fmla="*/ 2147483647 h 55"/>
                  <a:gd name="T44" fmla="*/ 2147483647 w 60"/>
                  <a:gd name="T45" fmla="*/ 2147483647 h 55"/>
                  <a:gd name="T46" fmla="*/ 0 w 60"/>
                  <a:gd name="T47" fmla="*/ 0 h 55"/>
                  <a:gd name="T48" fmla="*/ 0 w 60"/>
                  <a:gd name="T49" fmla="*/ 0 h 55"/>
                  <a:gd name="T50" fmla="*/ 0 w 60"/>
                  <a:gd name="T51" fmla="*/ 2147483647 h 55"/>
                  <a:gd name="T52" fmla="*/ 2147483647 w 60"/>
                  <a:gd name="T53" fmla="*/ 2147483647 h 55"/>
                  <a:gd name="T54" fmla="*/ 2147483647 w 60"/>
                  <a:gd name="T55" fmla="*/ 2147483647 h 55"/>
                  <a:gd name="T56" fmla="*/ 2147483647 w 60"/>
                  <a:gd name="T57" fmla="*/ 2147483647 h 55"/>
                  <a:gd name="T58" fmla="*/ 2147483647 w 60"/>
                  <a:gd name="T59" fmla="*/ 2147483647 h 55"/>
                  <a:gd name="T60" fmla="*/ 2147483647 w 60"/>
                  <a:gd name="T61" fmla="*/ 2147483647 h 55"/>
                  <a:gd name="T62" fmla="*/ 2147483647 w 60"/>
                  <a:gd name="T63" fmla="*/ 2147483647 h 55"/>
                  <a:gd name="T64" fmla="*/ 2147483647 w 60"/>
                  <a:gd name="T65" fmla="*/ 2147483647 h 55"/>
                  <a:gd name="T66" fmla="*/ 2147483647 w 60"/>
                  <a:gd name="T67" fmla="*/ 2147483647 h 55"/>
                  <a:gd name="T68" fmla="*/ 2147483647 w 60"/>
                  <a:gd name="T69" fmla="*/ 2147483647 h 55"/>
                  <a:gd name="T70" fmla="*/ 2147483647 w 60"/>
                  <a:gd name="T71" fmla="*/ 2147483647 h 55"/>
                  <a:gd name="T72" fmla="*/ 2147483647 w 60"/>
                  <a:gd name="T73" fmla="*/ 2147483647 h 55"/>
                  <a:gd name="T74" fmla="*/ 2147483647 w 60"/>
                  <a:gd name="T75" fmla="*/ 2147483647 h 55"/>
                  <a:gd name="T76" fmla="*/ 2147483647 w 60"/>
                  <a:gd name="T77" fmla="*/ 2147483647 h 55"/>
                  <a:gd name="T78" fmla="*/ 2147483647 w 60"/>
                  <a:gd name="T79" fmla="*/ 2147483647 h 55"/>
                  <a:gd name="T80" fmla="*/ 2147483647 w 60"/>
                  <a:gd name="T81" fmla="*/ 2147483647 h 55"/>
                  <a:gd name="T82" fmla="*/ 2147483647 w 60"/>
                  <a:gd name="T83" fmla="*/ 2147483647 h 55"/>
                  <a:gd name="T84" fmla="*/ 2147483647 w 60"/>
                  <a:gd name="T85" fmla="*/ 2147483647 h 55"/>
                  <a:gd name="T86" fmla="*/ 2147483647 w 60"/>
                  <a:gd name="T87" fmla="*/ 2147483647 h 55"/>
                  <a:gd name="T88" fmla="*/ 2147483647 w 60"/>
                  <a:gd name="T89" fmla="*/ 2147483647 h 55"/>
                  <a:gd name="T90" fmla="*/ 2147483647 w 60"/>
                  <a:gd name="T91" fmla="*/ 2147483647 h 55"/>
                  <a:gd name="T92" fmla="*/ 2147483647 w 60"/>
                  <a:gd name="T93" fmla="*/ 2147483647 h 55"/>
                  <a:gd name="T94" fmla="*/ 2147483647 w 60"/>
                  <a:gd name="T95" fmla="*/ 2147483647 h 55"/>
                  <a:gd name="T96" fmla="*/ 2147483647 w 60"/>
                  <a:gd name="T97" fmla="*/ 2147483647 h 5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0" h="55">
                    <a:moveTo>
                      <a:pt x="53" y="38"/>
                    </a:moveTo>
                    <a:cubicBezTo>
                      <a:pt x="53" y="38"/>
                      <a:pt x="53" y="38"/>
                      <a:pt x="53" y="38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6"/>
                      <a:pt x="0" y="7"/>
                    </a:cubicBezTo>
                    <a:cubicBezTo>
                      <a:pt x="0" y="7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3" y="38"/>
                      <a:pt x="53" y="38"/>
                      <a:pt x="53" y="38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2" name="Freeform 299"/>
              <p:cNvSpPr>
                <a:spLocks/>
              </p:cNvSpPr>
              <p:nvPr/>
            </p:nvSpPr>
            <p:spPr bwMode="auto">
              <a:xfrm>
                <a:off x="5013325" y="2963863"/>
                <a:ext cx="158750" cy="107950"/>
              </a:xfrm>
              <a:custGeom>
                <a:avLst/>
                <a:gdLst>
                  <a:gd name="T0" fmla="*/ 2147483647 w 20"/>
                  <a:gd name="T1" fmla="*/ 2147483647 h 14"/>
                  <a:gd name="T2" fmla="*/ 2147483647 w 20"/>
                  <a:gd name="T3" fmla="*/ 2147483647 h 14"/>
                  <a:gd name="T4" fmla="*/ 2147483647 w 20"/>
                  <a:gd name="T5" fmla="*/ 0 h 14"/>
                  <a:gd name="T6" fmla="*/ 2147483647 w 20"/>
                  <a:gd name="T7" fmla="*/ 2147483647 h 14"/>
                  <a:gd name="T8" fmla="*/ 2147483647 w 20"/>
                  <a:gd name="T9" fmla="*/ 0 h 14"/>
                  <a:gd name="T10" fmla="*/ 2147483647 w 20"/>
                  <a:gd name="T11" fmla="*/ 0 h 14"/>
                  <a:gd name="T12" fmla="*/ 2147483647 w 20"/>
                  <a:gd name="T13" fmla="*/ 2147483647 h 14"/>
                  <a:gd name="T14" fmla="*/ 2147483647 w 20"/>
                  <a:gd name="T15" fmla="*/ 2147483647 h 14"/>
                  <a:gd name="T16" fmla="*/ 0 w 20"/>
                  <a:gd name="T17" fmla="*/ 2147483647 h 14"/>
                  <a:gd name="T18" fmla="*/ 2147483647 w 20"/>
                  <a:gd name="T19" fmla="*/ 2147483647 h 14"/>
                  <a:gd name="T20" fmla="*/ 2147483647 w 20"/>
                  <a:gd name="T21" fmla="*/ 2147483647 h 14"/>
                  <a:gd name="T22" fmla="*/ 2147483647 w 20"/>
                  <a:gd name="T23" fmla="*/ 2147483647 h 14"/>
                  <a:gd name="T24" fmla="*/ 2147483647 w 20"/>
                  <a:gd name="T25" fmla="*/ 2147483647 h 14"/>
                  <a:gd name="T26" fmla="*/ 2147483647 w 20"/>
                  <a:gd name="T27" fmla="*/ 2147483647 h 14"/>
                  <a:gd name="T28" fmla="*/ 2147483647 w 20"/>
                  <a:gd name="T29" fmla="*/ 2147483647 h 14"/>
                  <a:gd name="T30" fmla="*/ 2147483647 w 20"/>
                  <a:gd name="T31" fmla="*/ 2147483647 h 14"/>
                  <a:gd name="T32" fmla="*/ 2147483647 w 20"/>
                  <a:gd name="T33" fmla="*/ 2147483647 h 14"/>
                  <a:gd name="T34" fmla="*/ 2147483647 w 20"/>
                  <a:gd name="T35" fmla="*/ 2147483647 h 14"/>
                  <a:gd name="T36" fmla="*/ 2147483647 w 20"/>
                  <a:gd name="T37" fmla="*/ 2147483647 h 14"/>
                  <a:gd name="T38" fmla="*/ 2147483647 w 20"/>
                  <a:gd name="T39" fmla="*/ 2147483647 h 14"/>
                  <a:gd name="T40" fmla="*/ 2147483647 w 20"/>
                  <a:gd name="T41" fmla="*/ 2147483647 h 14"/>
                  <a:gd name="T42" fmla="*/ 2147483647 w 20"/>
                  <a:gd name="T43" fmla="*/ 2147483647 h 14"/>
                  <a:gd name="T44" fmla="*/ 2147483647 w 20"/>
                  <a:gd name="T45" fmla="*/ 2147483647 h 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0" h="14">
                    <a:moveTo>
                      <a:pt x="19" y="4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5" y="12"/>
                      <a:pt x="16" y="12"/>
                    </a:cubicBezTo>
                    <a:cubicBezTo>
                      <a:pt x="17" y="12"/>
                      <a:pt x="16" y="9"/>
                      <a:pt x="16" y="9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3" name="Freeform 300"/>
              <p:cNvSpPr>
                <a:spLocks/>
              </p:cNvSpPr>
              <p:nvPr/>
            </p:nvSpPr>
            <p:spPr bwMode="auto">
              <a:xfrm>
                <a:off x="5083175" y="2814638"/>
                <a:ext cx="119063" cy="101600"/>
              </a:xfrm>
              <a:custGeom>
                <a:avLst/>
                <a:gdLst>
                  <a:gd name="T0" fmla="*/ 2147483647 w 90"/>
                  <a:gd name="T1" fmla="*/ 2147483647 h 78"/>
                  <a:gd name="T2" fmla="*/ 2147483647 w 90"/>
                  <a:gd name="T3" fmla="*/ 2147483647 h 78"/>
                  <a:gd name="T4" fmla="*/ 2147483647 w 90"/>
                  <a:gd name="T5" fmla="*/ 2147483647 h 78"/>
                  <a:gd name="T6" fmla="*/ 2147483647 w 90"/>
                  <a:gd name="T7" fmla="*/ 2147483647 h 78"/>
                  <a:gd name="T8" fmla="*/ 2147483647 w 90"/>
                  <a:gd name="T9" fmla="*/ 2147483647 h 78"/>
                  <a:gd name="T10" fmla="*/ 2147483647 w 90"/>
                  <a:gd name="T11" fmla="*/ 0 h 78"/>
                  <a:gd name="T12" fmla="*/ 2147483647 w 90"/>
                  <a:gd name="T13" fmla="*/ 0 h 78"/>
                  <a:gd name="T14" fmla="*/ 2147483647 w 90"/>
                  <a:gd name="T15" fmla="*/ 0 h 78"/>
                  <a:gd name="T16" fmla="*/ 0 w 90"/>
                  <a:gd name="T17" fmla="*/ 2147483647 h 78"/>
                  <a:gd name="T18" fmla="*/ 0 w 90"/>
                  <a:gd name="T19" fmla="*/ 2147483647 h 78"/>
                  <a:gd name="T20" fmla="*/ 2147483647 w 90"/>
                  <a:gd name="T21" fmla="*/ 2147483647 h 78"/>
                  <a:gd name="T22" fmla="*/ 2147483647 w 90"/>
                  <a:gd name="T23" fmla="*/ 2147483647 h 78"/>
                  <a:gd name="T24" fmla="*/ 2147483647 w 90"/>
                  <a:gd name="T25" fmla="*/ 2147483647 h 78"/>
                  <a:gd name="T26" fmla="*/ 2147483647 w 90"/>
                  <a:gd name="T27" fmla="*/ 2147483647 h 78"/>
                  <a:gd name="T28" fmla="*/ 2147483647 w 90"/>
                  <a:gd name="T29" fmla="*/ 2147483647 h 78"/>
                  <a:gd name="T30" fmla="*/ 2147483647 w 90"/>
                  <a:gd name="T31" fmla="*/ 2147483647 h 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0" h="78">
                    <a:moveTo>
                      <a:pt x="54" y="66"/>
                    </a:moveTo>
                    <a:lnTo>
                      <a:pt x="78" y="78"/>
                    </a:lnTo>
                    <a:lnTo>
                      <a:pt x="84" y="42"/>
                    </a:lnTo>
                    <a:lnTo>
                      <a:pt x="84" y="30"/>
                    </a:lnTo>
                    <a:lnTo>
                      <a:pt x="90" y="6"/>
                    </a:lnTo>
                    <a:lnTo>
                      <a:pt x="84" y="0"/>
                    </a:lnTo>
                    <a:lnTo>
                      <a:pt x="72" y="0"/>
                    </a:lnTo>
                    <a:lnTo>
                      <a:pt x="36" y="0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6" y="42"/>
                    </a:lnTo>
                    <a:lnTo>
                      <a:pt x="12" y="48"/>
                    </a:lnTo>
                    <a:lnTo>
                      <a:pt x="18" y="54"/>
                    </a:lnTo>
                    <a:lnTo>
                      <a:pt x="12" y="60"/>
                    </a:lnTo>
                    <a:lnTo>
                      <a:pt x="36" y="54"/>
                    </a:lnTo>
                    <a:lnTo>
                      <a:pt x="54" y="6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4" name="Freeform 301"/>
              <p:cNvSpPr>
                <a:spLocks/>
              </p:cNvSpPr>
              <p:nvPr/>
            </p:nvSpPr>
            <p:spPr bwMode="auto">
              <a:xfrm>
                <a:off x="5078413" y="2971800"/>
                <a:ext cx="233362" cy="211138"/>
              </a:xfrm>
              <a:custGeom>
                <a:avLst/>
                <a:gdLst>
                  <a:gd name="T0" fmla="*/ 2147483647 w 30"/>
                  <a:gd name="T1" fmla="*/ 2147483647 h 27"/>
                  <a:gd name="T2" fmla="*/ 2147483647 w 30"/>
                  <a:gd name="T3" fmla="*/ 2147483647 h 27"/>
                  <a:gd name="T4" fmla="*/ 2147483647 w 30"/>
                  <a:gd name="T5" fmla="*/ 2147483647 h 27"/>
                  <a:gd name="T6" fmla="*/ 2147483647 w 30"/>
                  <a:gd name="T7" fmla="*/ 2147483647 h 27"/>
                  <a:gd name="T8" fmla="*/ 2147483647 w 30"/>
                  <a:gd name="T9" fmla="*/ 0 h 27"/>
                  <a:gd name="T10" fmla="*/ 2147483647 w 30"/>
                  <a:gd name="T11" fmla="*/ 2147483647 h 27"/>
                  <a:gd name="T12" fmla="*/ 2147483647 w 30"/>
                  <a:gd name="T13" fmla="*/ 2147483647 h 27"/>
                  <a:gd name="T14" fmla="*/ 2147483647 w 30"/>
                  <a:gd name="T15" fmla="*/ 2147483647 h 27"/>
                  <a:gd name="T16" fmla="*/ 2147483647 w 30"/>
                  <a:gd name="T17" fmla="*/ 2147483647 h 27"/>
                  <a:gd name="T18" fmla="*/ 2147483647 w 30"/>
                  <a:gd name="T19" fmla="*/ 2147483647 h 27"/>
                  <a:gd name="T20" fmla="*/ 2147483647 w 30"/>
                  <a:gd name="T21" fmla="*/ 2147483647 h 27"/>
                  <a:gd name="T22" fmla="*/ 2147483647 w 30"/>
                  <a:gd name="T23" fmla="*/ 2147483647 h 27"/>
                  <a:gd name="T24" fmla="*/ 2147483647 w 30"/>
                  <a:gd name="T25" fmla="*/ 2147483647 h 27"/>
                  <a:gd name="T26" fmla="*/ 2147483647 w 30"/>
                  <a:gd name="T27" fmla="*/ 2147483647 h 27"/>
                  <a:gd name="T28" fmla="*/ 2147483647 w 30"/>
                  <a:gd name="T29" fmla="*/ 2147483647 h 27"/>
                  <a:gd name="T30" fmla="*/ 2147483647 w 30"/>
                  <a:gd name="T31" fmla="*/ 2147483647 h 27"/>
                  <a:gd name="T32" fmla="*/ 0 w 30"/>
                  <a:gd name="T33" fmla="*/ 2147483647 h 27"/>
                  <a:gd name="T34" fmla="*/ 2147483647 w 30"/>
                  <a:gd name="T35" fmla="*/ 2147483647 h 27"/>
                  <a:gd name="T36" fmla="*/ 2147483647 w 30"/>
                  <a:gd name="T37" fmla="*/ 2147483647 h 27"/>
                  <a:gd name="T38" fmla="*/ 2147483647 w 30"/>
                  <a:gd name="T39" fmla="*/ 2147483647 h 27"/>
                  <a:gd name="T40" fmla="*/ 2147483647 w 30"/>
                  <a:gd name="T41" fmla="*/ 2147483647 h 27"/>
                  <a:gd name="T42" fmla="*/ 2147483647 w 30"/>
                  <a:gd name="T43" fmla="*/ 2147483647 h 27"/>
                  <a:gd name="T44" fmla="*/ 2147483647 w 30"/>
                  <a:gd name="T45" fmla="*/ 2147483647 h 27"/>
                  <a:gd name="T46" fmla="*/ 2147483647 w 30"/>
                  <a:gd name="T47" fmla="*/ 2147483647 h 27"/>
                  <a:gd name="T48" fmla="*/ 2147483647 w 30"/>
                  <a:gd name="T49" fmla="*/ 2147483647 h 27"/>
                  <a:gd name="T50" fmla="*/ 2147483647 w 30"/>
                  <a:gd name="T51" fmla="*/ 2147483647 h 27"/>
                  <a:gd name="T52" fmla="*/ 2147483647 w 30"/>
                  <a:gd name="T53" fmla="*/ 2147483647 h 27"/>
                  <a:gd name="T54" fmla="*/ 2147483647 w 30"/>
                  <a:gd name="T55" fmla="*/ 2147483647 h 27"/>
                  <a:gd name="T56" fmla="*/ 2147483647 w 30"/>
                  <a:gd name="T57" fmla="*/ 2147483647 h 2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0" h="27">
                    <a:moveTo>
                      <a:pt x="30" y="14"/>
                    </a:moveTo>
                    <a:cubicBezTo>
                      <a:pt x="27" y="11"/>
                      <a:pt x="27" y="11"/>
                      <a:pt x="27" y="11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11"/>
                      <a:pt x="8" y="11"/>
                    </a:cubicBezTo>
                    <a:cubicBezTo>
                      <a:pt x="7" y="11"/>
                      <a:pt x="5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9" y="16"/>
                      <a:pt x="29" y="16"/>
                      <a:pt x="29" y="16"/>
                    </a:cubicBezTo>
                    <a:lnTo>
                      <a:pt x="30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5" name="Freeform 302"/>
              <p:cNvSpPr>
                <a:spLocks/>
              </p:cNvSpPr>
              <p:nvPr/>
            </p:nvSpPr>
            <p:spPr bwMode="auto">
              <a:xfrm>
                <a:off x="5021263" y="2886075"/>
                <a:ext cx="190500" cy="107950"/>
              </a:xfrm>
              <a:custGeom>
                <a:avLst/>
                <a:gdLst>
                  <a:gd name="T0" fmla="*/ 2147483647 w 24"/>
                  <a:gd name="T1" fmla="*/ 2147483647 h 14"/>
                  <a:gd name="T2" fmla="*/ 2147483647 w 24"/>
                  <a:gd name="T3" fmla="*/ 2147483647 h 14"/>
                  <a:gd name="T4" fmla="*/ 2147483647 w 24"/>
                  <a:gd name="T5" fmla="*/ 2147483647 h 14"/>
                  <a:gd name="T6" fmla="*/ 2147483647 w 24"/>
                  <a:gd name="T7" fmla="*/ 2147483647 h 14"/>
                  <a:gd name="T8" fmla="*/ 2147483647 w 24"/>
                  <a:gd name="T9" fmla="*/ 2147483647 h 14"/>
                  <a:gd name="T10" fmla="*/ 2147483647 w 24"/>
                  <a:gd name="T11" fmla="*/ 2147483647 h 14"/>
                  <a:gd name="T12" fmla="*/ 2147483647 w 24"/>
                  <a:gd name="T13" fmla="*/ 2147483647 h 14"/>
                  <a:gd name="T14" fmla="*/ 2147483647 w 24"/>
                  <a:gd name="T15" fmla="*/ 2147483647 h 14"/>
                  <a:gd name="T16" fmla="*/ 2147483647 w 24"/>
                  <a:gd name="T17" fmla="*/ 2147483647 h 14"/>
                  <a:gd name="T18" fmla="*/ 2147483647 w 24"/>
                  <a:gd name="T19" fmla="*/ 2147483647 h 14"/>
                  <a:gd name="T20" fmla="*/ 2147483647 w 24"/>
                  <a:gd name="T21" fmla="*/ 2147483647 h 14"/>
                  <a:gd name="T22" fmla="*/ 2147483647 w 24"/>
                  <a:gd name="T23" fmla="*/ 0 h 14"/>
                  <a:gd name="T24" fmla="*/ 2147483647 w 24"/>
                  <a:gd name="T25" fmla="*/ 2147483647 h 14"/>
                  <a:gd name="T26" fmla="*/ 2147483647 w 24"/>
                  <a:gd name="T27" fmla="*/ 2147483647 h 14"/>
                  <a:gd name="T28" fmla="*/ 2147483647 w 24"/>
                  <a:gd name="T29" fmla="*/ 2147483647 h 14"/>
                  <a:gd name="T30" fmla="*/ 2147483647 w 24"/>
                  <a:gd name="T31" fmla="*/ 2147483647 h 14"/>
                  <a:gd name="T32" fmla="*/ 2147483647 w 24"/>
                  <a:gd name="T33" fmla="*/ 2147483647 h 14"/>
                  <a:gd name="T34" fmla="*/ 2147483647 w 24"/>
                  <a:gd name="T35" fmla="*/ 2147483647 h 14"/>
                  <a:gd name="T36" fmla="*/ 0 w 24"/>
                  <a:gd name="T37" fmla="*/ 2147483647 h 14"/>
                  <a:gd name="T38" fmla="*/ 2147483647 w 24"/>
                  <a:gd name="T39" fmla="*/ 2147483647 h 14"/>
                  <a:gd name="T40" fmla="*/ 2147483647 w 24"/>
                  <a:gd name="T41" fmla="*/ 2147483647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4" h="14">
                    <a:moveTo>
                      <a:pt x="8" y="10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" y="7"/>
                      <a:pt x="1" y="8"/>
                    </a:cubicBezTo>
                    <a:cubicBezTo>
                      <a:pt x="1" y="8"/>
                      <a:pt x="0" y="10"/>
                      <a:pt x="0" y="11"/>
                    </a:cubicBezTo>
                    <a:cubicBezTo>
                      <a:pt x="4" y="10"/>
                      <a:pt x="4" y="10"/>
                      <a:pt x="4" y="10"/>
                    </a:cubicBezTo>
                    <a:lnTo>
                      <a:pt x="8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6" name="Freeform 303"/>
              <p:cNvSpPr>
                <a:spLocks/>
              </p:cNvSpPr>
              <p:nvPr/>
            </p:nvSpPr>
            <p:spPr bwMode="auto">
              <a:xfrm>
                <a:off x="4119563" y="4337050"/>
                <a:ext cx="188912" cy="141288"/>
              </a:xfrm>
              <a:custGeom>
                <a:avLst/>
                <a:gdLst>
                  <a:gd name="T0" fmla="*/ 2147483647 w 24"/>
                  <a:gd name="T1" fmla="*/ 2147483647 h 18"/>
                  <a:gd name="T2" fmla="*/ 2147483647 w 24"/>
                  <a:gd name="T3" fmla="*/ 2147483647 h 18"/>
                  <a:gd name="T4" fmla="*/ 2147483647 w 24"/>
                  <a:gd name="T5" fmla="*/ 2147483647 h 18"/>
                  <a:gd name="T6" fmla="*/ 2147483647 w 24"/>
                  <a:gd name="T7" fmla="*/ 2147483647 h 18"/>
                  <a:gd name="T8" fmla="*/ 2147483647 w 24"/>
                  <a:gd name="T9" fmla="*/ 2147483647 h 18"/>
                  <a:gd name="T10" fmla="*/ 2147483647 w 24"/>
                  <a:gd name="T11" fmla="*/ 2147483647 h 18"/>
                  <a:gd name="T12" fmla="*/ 2147483647 w 24"/>
                  <a:gd name="T13" fmla="*/ 2147483647 h 18"/>
                  <a:gd name="T14" fmla="*/ 2147483647 w 24"/>
                  <a:gd name="T15" fmla="*/ 2147483647 h 18"/>
                  <a:gd name="T16" fmla="*/ 2147483647 w 24"/>
                  <a:gd name="T17" fmla="*/ 2147483647 h 18"/>
                  <a:gd name="T18" fmla="*/ 2147483647 w 24"/>
                  <a:gd name="T19" fmla="*/ 2147483647 h 18"/>
                  <a:gd name="T20" fmla="*/ 2147483647 w 24"/>
                  <a:gd name="T21" fmla="*/ 2147483647 h 18"/>
                  <a:gd name="T22" fmla="*/ 2147483647 w 24"/>
                  <a:gd name="T23" fmla="*/ 2147483647 h 18"/>
                  <a:gd name="T24" fmla="*/ 2147483647 w 24"/>
                  <a:gd name="T25" fmla="*/ 2147483647 h 18"/>
                  <a:gd name="T26" fmla="*/ 2147483647 w 24"/>
                  <a:gd name="T27" fmla="*/ 2147483647 h 18"/>
                  <a:gd name="T28" fmla="*/ 2147483647 w 24"/>
                  <a:gd name="T29" fmla="*/ 2147483647 h 18"/>
                  <a:gd name="T30" fmla="*/ 2147483647 w 24"/>
                  <a:gd name="T31" fmla="*/ 2147483647 h 18"/>
                  <a:gd name="T32" fmla="*/ 2147483647 w 24"/>
                  <a:gd name="T33" fmla="*/ 0 h 18"/>
                  <a:gd name="T34" fmla="*/ 2147483647 w 24"/>
                  <a:gd name="T35" fmla="*/ 0 h 18"/>
                  <a:gd name="T36" fmla="*/ 2147483647 w 24"/>
                  <a:gd name="T37" fmla="*/ 2147483647 h 18"/>
                  <a:gd name="T38" fmla="*/ 2147483647 w 24"/>
                  <a:gd name="T39" fmla="*/ 2147483647 h 18"/>
                  <a:gd name="T40" fmla="*/ 2147483647 w 24"/>
                  <a:gd name="T41" fmla="*/ 2147483647 h 18"/>
                  <a:gd name="T42" fmla="*/ 0 w 24"/>
                  <a:gd name="T43" fmla="*/ 2147483647 h 18"/>
                  <a:gd name="T44" fmla="*/ 2147483647 w 24"/>
                  <a:gd name="T45" fmla="*/ 2147483647 h 18"/>
                  <a:gd name="T46" fmla="*/ 2147483647 w 24"/>
                  <a:gd name="T47" fmla="*/ 2147483647 h 18"/>
                  <a:gd name="T48" fmla="*/ 2147483647 w 24"/>
                  <a:gd name="T49" fmla="*/ 2147483647 h 18"/>
                  <a:gd name="T50" fmla="*/ 2147483647 w 24"/>
                  <a:gd name="T51" fmla="*/ 2147483647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" h="18">
                    <a:moveTo>
                      <a:pt x="9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9" y="18"/>
                      <a:pt x="20" y="18"/>
                    </a:cubicBezTo>
                    <a:cubicBezTo>
                      <a:pt x="20" y="18"/>
                      <a:pt x="21" y="17"/>
                      <a:pt x="22" y="17"/>
                    </a:cubicBezTo>
                    <a:cubicBezTo>
                      <a:pt x="23" y="17"/>
                      <a:pt x="24" y="16"/>
                      <a:pt x="24" y="16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1"/>
                      <a:pt x="20" y="1"/>
                    </a:cubicBezTo>
                    <a:cubicBezTo>
                      <a:pt x="20" y="1"/>
                      <a:pt x="16" y="2"/>
                      <a:pt x="16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lnTo>
                      <a:pt x="9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7" name="Freeform 304"/>
              <p:cNvSpPr>
                <a:spLocks/>
              </p:cNvSpPr>
              <p:nvPr/>
            </p:nvSpPr>
            <p:spPr bwMode="auto">
              <a:xfrm>
                <a:off x="4073525" y="4235450"/>
                <a:ext cx="147638" cy="111125"/>
              </a:xfrm>
              <a:custGeom>
                <a:avLst/>
                <a:gdLst>
                  <a:gd name="T0" fmla="*/ 2147483647 w 114"/>
                  <a:gd name="T1" fmla="*/ 2147483647 h 85"/>
                  <a:gd name="T2" fmla="*/ 2147483647 w 114"/>
                  <a:gd name="T3" fmla="*/ 2147483647 h 85"/>
                  <a:gd name="T4" fmla="*/ 2147483647 w 114"/>
                  <a:gd name="T5" fmla="*/ 2147483647 h 85"/>
                  <a:gd name="T6" fmla="*/ 2147483647 w 114"/>
                  <a:gd name="T7" fmla="*/ 2147483647 h 85"/>
                  <a:gd name="T8" fmla="*/ 2147483647 w 114"/>
                  <a:gd name="T9" fmla="*/ 2147483647 h 85"/>
                  <a:gd name="T10" fmla="*/ 2147483647 w 114"/>
                  <a:gd name="T11" fmla="*/ 2147483647 h 85"/>
                  <a:gd name="T12" fmla="*/ 2147483647 w 114"/>
                  <a:gd name="T13" fmla="*/ 2147483647 h 85"/>
                  <a:gd name="T14" fmla="*/ 2147483647 w 114"/>
                  <a:gd name="T15" fmla="*/ 2147483647 h 85"/>
                  <a:gd name="T16" fmla="*/ 2147483647 w 114"/>
                  <a:gd name="T17" fmla="*/ 2147483647 h 85"/>
                  <a:gd name="T18" fmla="*/ 2147483647 w 114"/>
                  <a:gd name="T19" fmla="*/ 2147483647 h 85"/>
                  <a:gd name="T20" fmla="*/ 2147483647 w 114"/>
                  <a:gd name="T21" fmla="*/ 2147483647 h 85"/>
                  <a:gd name="T22" fmla="*/ 2147483647 w 114"/>
                  <a:gd name="T23" fmla="*/ 0 h 85"/>
                  <a:gd name="T24" fmla="*/ 2147483647 w 114"/>
                  <a:gd name="T25" fmla="*/ 2147483647 h 85"/>
                  <a:gd name="T26" fmla="*/ 2147483647 w 114"/>
                  <a:gd name="T27" fmla="*/ 2147483647 h 85"/>
                  <a:gd name="T28" fmla="*/ 0 w 114"/>
                  <a:gd name="T29" fmla="*/ 2147483647 h 85"/>
                  <a:gd name="T30" fmla="*/ 2147483647 w 114"/>
                  <a:gd name="T31" fmla="*/ 2147483647 h 85"/>
                  <a:gd name="T32" fmla="*/ 2147483647 w 114"/>
                  <a:gd name="T33" fmla="*/ 2147483647 h 85"/>
                  <a:gd name="T34" fmla="*/ 2147483647 w 114"/>
                  <a:gd name="T35" fmla="*/ 2147483647 h 85"/>
                  <a:gd name="T36" fmla="*/ 2147483647 w 114"/>
                  <a:gd name="T37" fmla="*/ 2147483647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4" h="85">
                    <a:moveTo>
                      <a:pt x="54" y="79"/>
                    </a:moveTo>
                    <a:lnTo>
                      <a:pt x="66" y="79"/>
                    </a:lnTo>
                    <a:lnTo>
                      <a:pt x="78" y="79"/>
                    </a:lnTo>
                    <a:lnTo>
                      <a:pt x="108" y="85"/>
                    </a:lnTo>
                    <a:lnTo>
                      <a:pt x="114" y="85"/>
                    </a:lnTo>
                    <a:lnTo>
                      <a:pt x="102" y="61"/>
                    </a:lnTo>
                    <a:lnTo>
                      <a:pt x="96" y="43"/>
                    </a:lnTo>
                    <a:lnTo>
                      <a:pt x="96" y="36"/>
                    </a:lnTo>
                    <a:lnTo>
                      <a:pt x="84" y="30"/>
                    </a:lnTo>
                    <a:lnTo>
                      <a:pt x="72" y="18"/>
                    </a:lnTo>
                    <a:lnTo>
                      <a:pt x="42" y="0"/>
                    </a:lnTo>
                    <a:lnTo>
                      <a:pt x="30" y="6"/>
                    </a:lnTo>
                    <a:lnTo>
                      <a:pt x="12" y="6"/>
                    </a:lnTo>
                    <a:lnTo>
                      <a:pt x="0" y="43"/>
                    </a:lnTo>
                    <a:lnTo>
                      <a:pt x="12" y="85"/>
                    </a:lnTo>
                    <a:lnTo>
                      <a:pt x="18" y="85"/>
                    </a:lnTo>
                    <a:lnTo>
                      <a:pt x="24" y="85"/>
                    </a:lnTo>
                    <a:lnTo>
                      <a:pt x="5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8" name="Freeform 305"/>
              <p:cNvSpPr>
                <a:spLocks/>
              </p:cNvSpPr>
              <p:nvPr/>
            </p:nvSpPr>
            <p:spPr bwMode="auto">
              <a:xfrm>
                <a:off x="4081463" y="3963988"/>
                <a:ext cx="298450" cy="319087"/>
              </a:xfrm>
              <a:custGeom>
                <a:avLst/>
                <a:gdLst>
                  <a:gd name="T0" fmla="*/ 2147483647 w 38"/>
                  <a:gd name="T1" fmla="*/ 2147483647 h 41"/>
                  <a:gd name="T2" fmla="*/ 2147483647 w 38"/>
                  <a:gd name="T3" fmla="*/ 2147483647 h 41"/>
                  <a:gd name="T4" fmla="*/ 2147483647 w 38"/>
                  <a:gd name="T5" fmla="*/ 2147483647 h 41"/>
                  <a:gd name="T6" fmla="*/ 2147483647 w 38"/>
                  <a:gd name="T7" fmla="*/ 2147483647 h 41"/>
                  <a:gd name="T8" fmla="*/ 2147483647 w 38"/>
                  <a:gd name="T9" fmla="*/ 2147483647 h 41"/>
                  <a:gd name="T10" fmla="*/ 2147483647 w 38"/>
                  <a:gd name="T11" fmla="*/ 2147483647 h 41"/>
                  <a:gd name="T12" fmla="*/ 2147483647 w 38"/>
                  <a:gd name="T13" fmla="*/ 2147483647 h 41"/>
                  <a:gd name="T14" fmla="*/ 2147483647 w 38"/>
                  <a:gd name="T15" fmla="*/ 2147483647 h 41"/>
                  <a:gd name="T16" fmla="*/ 2147483647 w 38"/>
                  <a:gd name="T17" fmla="*/ 2147483647 h 41"/>
                  <a:gd name="T18" fmla="*/ 2147483647 w 38"/>
                  <a:gd name="T19" fmla="*/ 2147483647 h 41"/>
                  <a:gd name="T20" fmla="*/ 2147483647 w 38"/>
                  <a:gd name="T21" fmla="*/ 2147483647 h 41"/>
                  <a:gd name="T22" fmla="*/ 2147483647 w 38"/>
                  <a:gd name="T23" fmla="*/ 2147483647 h 41"/>
                  <a:gd name="T24" fmla="*/ 2147483647 w 38"/>
                  <a:gd name="T25" fmla="*/ 2147483647 h 41"/>
                  <a:gd name="T26" fmla="*/ 2147483647 w 38"/>
                  <a:gd name="T27" fmla="*/ 0 h 41"/>
                  <a:gd name="T28" fmla="*/ 2147483647 w 38"/>
                  <a:gd name="T29" fmla="*/ 2147483647 h 41"/>
                  <a:gd name="T30" fmla="*/ 2147483647 w 38"/>
                  <a:gd name="T31" fmla="*/ 2147483647 h 41"/>
                  <a:gd name="T32" fmla="*/ 2147483647 w 38"/>
                  <a:gd name="T33" fmla="*/ 2147483647 h 41"/>
                  <a:gd name="T34" fmla="*/ 2147483647 w 38"/>
                  <a:gd name="T35" fmla="*/ 2147483647 h 41"/>
                  <a:gd name="T36" fmla="*/ 2147483647 w 38"/>
                  <a:gd name="T37" fmla="*/ 2147483647 h 41"/>
                  <a:gd name="T38" fmla="*/ 2147483647 w 38"/>
                  <a:gd name="T39" fmla="*/ 2147483647 h 41"/>
                  <a:gd name="T40" fmla="*/ 0 w 38"/>
                  <a:gd name="T41" fmla="*/ 2147483647 h 41"/>
                  <a:gd name="T42" fmla="*/ 2147483647 w 38"/>
                  <a:gd name="T43" fmla="*/ 2147483647 h 41"/>
                  <a:gd name="T44" fmla="*/ 2147483647 w 38"/>
                  <a:gd name="T45" fmla="*/ 2147483647 h 41"/>
                  <a:gd name="T46" fmla="*/ 2147483647 w 38"/>
                  <a:gd name="T47" fmla="*/ 2147483647 h 41"/>
                  <a:gd name="T48" fmla="*/ 2147483647 w 38"/>
                  <a:gd name="T49" fmla="*/ 2147483647 h 41"/>
                  <a:gd name="T50" fmla="*/ 2147483647 w 38"/>
                  <a:gd name="T51" fmla="*/ 2147483647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" h="41">
                    <a:moveTo>
                      <a:pt x="6" y="35"/>
                    </a:moveTo>
                    <a:cubicBezTo>
                      <a:pt x="11" y="38"/>
                      <a:pt x="11" y="38"/>
                      <a:pt x="11" y="38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20"/>
                      <a:pt x="13" y="20"/>
                    </a:cubicBezTo>
                    <a:cubicBezTo>
                      <a:pt x="13" y="20"/>
                      <a:pt x="5" y="19"/>
                      <a:pt x="1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4" y="36"/>
                      <a:pt x="4" y="36"/>
                      <a:pt x="4" y="36"/>
                    </a:cubicBezTo>
                    <a:lnTo>
                      <a:pt x="6" y="3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79" name="Freeform 306"/>
              <p:cNvSpPr>
                <a:spLocks/>
              </p:cNvSpPr>
              <p:nvPr/>
            </p:nvSpPr>
            <p:spPr bwMode="auto">
              <a:xfrm>
                <a:off x="5108575" y="3830638"/>
                <a:ext cx="282575" cy="273050"/>
              </a:xfrm>
              <a:custGeom>
                <a:avLst/>
                <a:gdLst>
                  <a:gd name="T0" fmla="*/ 0 w 36"/>
                  <a:gd name="T1" fmla="*/ 2147483647 h 35"/>
                  <a:gd name="T2" fmla="*/ 2147483647 w 36"/>
                  <a:gd name="T3" fmla="*/ 2147483647 h 35"/>
                  <a:gd name="T4" fmla="*/ 2147483647 w 36"/>
                  <a:gd name="T5" fmla="*/ 2147483647 h 35"/>
                  <a:gd name="T6" fmla="*/ 2147483647 w 36"/>
                  <a:gd name="T7" fmla="*/ 2147483647 h 35"/>
                  <a:gd name="T8" fmla="*/ 2147483647 w 36"/>
                  <a:gd name="T9" fmla="*/ 2147483647 h 35"/>
                  <a:gd name="T10" fmla="*/ 2147483647 w 36"/>
                  <a:gd name="T11" fmla="*/ 2147483647 h 35"/>
                  <a:gd name="T12" fmla="*/ 2147483647 w 36"/>
                  <a:gd name="T13" fmla="*/ 2147483647 h 35"/>
                  <a:gd name="T14" fmla="*/ 2147483647 w 36"/>
                  <a:gd name="T15" fmla="*/ 2147483647 h 35"/>
                  <a:gd name="T16" fmla="*/ 2147483647 w 36"/>
                  <a:gd name="T17" fmla="*/ 2147483647 h 35"/>
                  <a:gd name="T18" fmla="*/ 2147483647 w 36"/>
                  <a:gd name="T19" fmla="*/ 2147483647 h 35"/>
                  <a:gd name="T20" fmla="*/ 2147483647 w 36"/>
                  <a:gd name="T21" fmla="*/ 2147483647 h 35"/>
                  <a:gd name="T22" fmla="*/ 2147483647 w 36"/>
                  <a:gd name="T23" fmla="*/ 2147483647 h 35"/>
                  <a:gd name="T24" fmla="*/ 2147483647 w 36"/>
                  <a:gd name="T25" fmla="*/ 2147483647 h 35"/>
                  <a:gd name="T26" fmla="*/ 2147483647 w 36"/>
                  <a:gd name="T27" fmla="*/ 2147483647 h 35"/>
                  <a:gd name="T28" fmla="*/ 2147483647 w 36"/>
                  <a:gd name="T29" fmla="*/ 2147483647 h 35"/>
                  <a:gd name="T30" fmla="*/ 2147483647 w 36"/>
                  <a:gd name="T31" fmla="*/ 2147483647 h 35"/>
                  <a:gd name="T32" fmla="*/ 2147483647 w 36"/>
                  <a:gd name="T33" fmla="*/ 2147483647 h 35"/>
                  <a:gd name="T34" fmla="*/ 2147483647 w 36"/>
                  <a:gd name="T35" fmla="*/ 2147483647 h 35"/>
                  <a:gd name="T36" fmla="*/ 2147483647 w 36"/>
                  <a:gd name="T37" fmla="*/ 2147483647 h 35"/>
                  <a:gd name="T38" fmla="*/ 2147483647 w 36"/>
                  <a:gd name="T39" fmla="*/ 2147483647 h 35"/>
                  <a:gd name="T40" fmla="*/ 2147483647 w 36"/>
                  <a:gd name="T41" fmla="*/ 0 h 35"/>
                  <a:gd name="T42" fmla="*/ 2147483647 w 36"/>
                  <a:gd name="T43" fmla="*/ 0 h 35"/>
                  <a:gd name="T44" fmla="*/ 2147483647 w 36"/>
                  <a:gd name="T45" fmla="*/ 2147483647 h 35"/>
                  <a:gd name="T46" fmla="*/ 0 w 36"/>
                  <a:gd name="T47" fmla="*/ 2147483647 h 3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6" h="35">
                    <a:moveTo>
                      <a:pt x="0" y="5"/>
                    </a:moveTo>
                    <a:cubicBezTo>
                      <a:pt x="0" y="5"/>
                      <a:pt x="1" y="7"/>
                      <a:pt x="1" y="8"/>
                    </a:cubicBezTo>
                    <a:cubicBezTo>
                      <a:pt x="1" y="8"/>
                      <a:pt x="2" y="10"/>
                      <a:pt x="2" y="10"/>
                    </a:cubicBezTo>
                    <a:cubicBezTo>
                      <a:pt x="2" y="10"/>
                      <a:pt x="1" y="35"/>
                      <a:pt x="2" y="35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7" y="35"/>
                      <a:pt x="29" y="35"/>
                      <a:pt x="29" y="35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0" name="Freeform 307"/>
              <p:cNvSpPr>
                <a:spLocks/>
              </p:cNvSpPr>
              <p:nvPr/>
            </p:nvSpPr>
            <p:spPr bwMode="auto">
              <a:xfrm>
                <a:off x="4722813" y="3783013"/>
                <a:ext cx="409575" cy="388937"/>
              </a:xfrm>
              <a:custGeom>
                <a:avLst/>
                <a:gdLst>
                  <a:gd name="T0" fmla="*/ 2147483647 w 52"/>
                  <a:gd name="T1" fmla="*/ 2147483647 h 50"/>
                  <a:gd name="T2" fmla="*/ 2147483647 w 52"/>
                  <a:gd name="T3" fmla="*/ 2147483647 h 50"/>
                  <a:gd name="T4" fmla="*/ 2147483647 w 52"/>
                  <a:gd name="T5" fmla="*/ 2147483647 h 50"/>
                  <a:gd name="T6" fmla="*/ 0 w 52"/>
                  <a:gd name="T7" fmla="*/ 2147483647 h 50"/>
                  <a:gd name="T8" fmla="*/ 0 w 52"/>
                  <a:gd name="T9" fmla="*/ 2147483647 h 50"/>
                  <a:gd name="T10" fmla="*/ 2147483647 w 52"/>
                  <a:gd name="T11" fmla="*/ 2147483647 h 50"/>
                  <a:gd name="T12" fmla="*/ 2147483647 w 52"/>
                  <a:gd name="T13" fmla="*/ 2147483647 h 50"/>
                  <a:gd name="T14" fmla="*/ 2147483647 w 52"/>
                  <a:gd name="T15" fmla="*/ 2147483647 h 50"/>
                  <a:gd name="T16" fmla="*/ 2147483647 w 52"/>
                  <a:gd name="T17" fmla="*/ 2147483647 h 50"/>
                  <a:gd name="T18" fmla="*/ 2147483647 w 52"/>
                  <a:gd name="T19" fmla="*/ 2147483647 h 50"/>
                  <a:gd name="T20" fmla="*/ 2147483647 w 52"/>
                  <a:gd name="T21" fmla="*/ 2147483647 h 50"/>
                  <a:gd name="T22" fmla="*/ 2147483647 w 52"/>
                  <a:gd name="T23" fmla="*/ 2147483647 h 50"/>
                  <a:gd name="T24" fmla="*/ 2147483647 w 52"/>
                  <a:gd name="T25" fmla="*/ 2147483647 h 50"/>
                  <a:gd name="T26" fmla="*/ 2147483647 w 52"/>
                  <a:gd name="T27" fmla="*/ 2147483647 h 50"/>
                  <a:gd name="T28" fmla="*/ 2147483647 w 52"/>
                  <a:gd name="T29" fmla="*/ 2147483647 h 50"/>
                  <a:gd name="T30" fmla="*/ 2147483647 w 52"/>
                  <a:gd name="T31" fmla="*/ 2147483647 h 50"/>
                  <a:gd name="T32" fmla="*/ 2147483647 w 52"/>
                  <a:gd name="T33" fmla="*/ 2147483647 h 50"/>
                  <a:gd name="T34" fmla="*/ 2147483647 w 52"/>
                  <a:gd name="T35" fmla="*/ 2147483647 h 50"/>
                  <a:gd name="T36" fmla="*/ 2147483647 w 52"/>
                  <a:gd name="T37" fmla="*/ 2147483647 h 50"/>
                  <a:gd name="T38" fmla="*/ 2147483647 w 52"/>
                  <a:gd name="T39" fmla="*/ 2147483647 h 50"/>
                  <a:gd name="T40" fmla="*/ 2147483647 w 52"/>
                  <a:gd name="T41" fmla="*/ 2147483647 h 50"/>
                  <a:gd name="T42" fmla="*/ 2147483647 w 52"/>
                  <a:gd name="T43" fmla="*/ 2147483647 h 50"/>
                  <a:gd name="T44" fmla="*/ 2147483647 w 52"/>
                  <a:gd name="T45" fmla="*/ 2147483647 h 50"/>
                  <a:gd name="T46" fmla="*/ 2147483647 w 52"/>
                  <a:gd name="T47" fmla="*/ 2147483647 h 50"/>
                  <a:gd name="T48" fmla="*/ 2147483647 w 52"/>
                  <a:gd name="T49" fmla="*/ 2147483647 h 50"/>
                  <a:gd name="T50" fmla="*/ 2147483647 w 52"/>
                  <a:gd name="T51" fmla="*/ 2147483647 h 50"/>
                  <a:gd name="T52" fmla="*/ 2147483647 w 52"/>
                  <a:gd name="T53" fmla="*/ 2147483647 h 50"/>
                  <a:gd name="T54" fmla="*/ 2147483647 w 52"/>
                  <a:gd name="T55" fmla="*/ 2147483647 h 50"/>
                  <a:gd name="T56" fmla="*/ 2147483647 w 52"/>
                  <a:gd name="T57" fmla="*/ 2147483647 h 50"/>
                  <a:gd name="T58" fmla="*/ 2147483647 w 52"/>
                  <a:gd name="T59" fmla="*/ 2147483647 h 50"/>
                  <a:gd name="T60" fmla="*/ 2147483647 w 52"/>
                  <a:gd name="T61" fmla="*/ 2147483647 h 50"/>
                  <a:gd name="T62" fmla="*/ 2147483647 w 52"/>
                  <a:gd name="T63" fmla="*/ 2147483647 h 50"/>
                  <a:gd name="T64" fmla="*/ 2147483647 w 52"/>
                  <a:gd name="T65" fmla="*/ 2147483647 h 50"/>
                  <a:gd name="T66" fmla="*/ 2147483647 w 52"/>
                  <a:gd name="T67" fmla="*/ 0 h 50"/>
                  <a:gd name="T68" fmla="*/ 2147483647 w 52"/>
                  <a:gd name="T69" fmla="*/ 2147483647 h 50"/>
                  <a:gd name="T70" fmla="*/ 2147483647 w 52"/>
                  <a:gd name="T71" fmla="*/ 2147483647 h 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2" h="50">
                    <a:moveTo>
                      <a:pt x="4" y="6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0" y="41"/>
                      <a:pt x="51" y="16"/>
                      <a:pt x="51" y="16"/>
                    </a:cubicBezTo>
                    <a:cubicBezTo>
                      <a:pt x="51" y="16"/>
                      <a:pt x="50" y="14"/>
                      <a:pt x="50" y="14"/>
                    </a:cubicBezTo>
                    <a:cubicBezTo>
                      <a:pt x="50" y="13"/>
                      <a:pt x="49" y="11"/>
                      <a:pt x="49" y="11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2"/>
                      <a:pt x="8" y="2"/>
                      <a:pt x="8" y="2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1" name="Freeform 308"/>
              <p:cNvSpPr>
                <a:spLocks/>
              </p:cNvSpPr>
              <p:nvPr/>
            </p:nvSpPr>
            <p:spPr bwMode="auto">
              <a:xfrm>
                <a:off x="4683125" y="3667125"/>
                <a:ext cx="103188" cy="193675"/>
              </a:xfrm>
              <a:custGeom>
                <a:avLst/>
                <a:gdLst>
                  <a:gd name="T0" fmla="*/ 2147483647 w 78"/>
                  <a:gd name="T1" fmla="*/ 2147483647 h 150"/>
                  <a:gd name="T2" fmla="*/ 2147483647 w 78"/>
                  <a:gd name="T3" fmla="*/ 2147483647 h 150"/>
                  <a:gd name="T4" fmla="*/ 2147483647 w 78"/>
                  <a:gd name="T5" fmla="*/ 2147483647 h 150"/>
                  <a:gd name="T6" fmla="*/ 0 w 78"/>
                  <a:gd name="T7" fmla="*/ 2147483647 h 150"/>
                  <a:gd name="T8" fmla="*/ 0 w 78"/>
                  <a:gd name="T9" fmla="*/ 2147483647 h 150"/>
                  <a:gd name="T10" fmla="*/ 2147483647 w 78"/>
                  <a:gd name="T11" fmla="*/ 2147483647 h 150"/>
                  <a:gd name="T12" fmla="*/ 2147483647 w 78"/>
                  <a:gd name="T13" fmla="*/ 2147483647 h 150"/>
                  <a:gd name="T14" fmla="*/ 2147483647 w 78"/>
                  <a:gd name="T15" fmla="*/ 2147483647 h 150"/>
                  <a:gd name="T16" fmla="*/ 2147483647 w 78"/>
                  <a:gd name="T17" fmla="*/ 2147483647 h 150"/>
                  <a:gd name="T18" fmla="*/ 2147483647 w 78"/>
                  <a:gd name="T19" fmla="*/ 2147483647 h 150"/>
                  <a:gd name="T20" fmla="*/ 2147483647 w 78"/>
                  <a:gd name="T21" fmla="*/ 2147483647 h 150"/>
                  <a:gd name="T22" fmla="*/ 2147483647 w 78"/>
                  <a:gd name="T23" fmla="*/ 2147483647 h 150"/>
                  <a:gd name="T24" fmla="*/ 2147483647 w 78"/>
                  <a:gd name="T25" fmla="*/ 2147483647 h 150"/>
                  <a:gd name="T26" fmla="*/ 2147483647 w 78"/>
                  <a:gd name="T27" fmla="*/ 2147483647 h 150"/>
                  <a:gd name="T28" fmla="*/ 2147483647 w 78"/>
                  <a:gd name="T29" fmla="*/ 2147483647 h 150"/>
                  <a:gd name="T30" fmla="*/ 2147483647 w 78"/>
                  <a:gd name="T31" fmla="*/ 2147483647 h 150"/>
                  <a:gd name="T32" fmla="*/ 2147483647 w 78"/>
                  <a:gd name="T33" fmla="*/ 2147483647 h 150"/>
                  <a:gd name="T34" fmla="*/ 2147483647 w 78"/>
                  <a:gd name="T35" fmla="*/ 2147483647 h 150"/>
                  <a:gd name="T36" fmla="*/ 2147483647 w 78"/>
                  <a:gd name="T37" fmla="*/ 0 h 150"/>
                  <a:gd name="T38" fmla="*/ 2147483647 w 78"/>
                  <a:gd name="T39" fmla="*/ 0 h 150"/>
                  <a:gd name="T40" fmla="*/ 2147483647 w 78"/>
                  <a:gd name="T41" fmla="*/ 2147483647 h 150"/>
                  <a:gd name="T42" fmla="*/ 2147483647 w 78"/>
                  <a:gd name="T43" fmla="*/ 2147483647 h 1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8" h="150">
                    <a:moveTo>
                      <a:pt x="18" y="12"/>
                    </a:moveTo>
                    <a:lnTo>
                      <a:pt x="18" y="30"/>
                    </a:lnTo>
                    <a:lnTo>
                      <a:pt x="18" y="54"/>
                    </a:lnTo>
                    <a:lnTo>
                      <a:pt x="0" y="78"/>
                    </a:lnTo>
                    <a:lnTo>
                      <a:pt x="0" y="90"/>
                    </a:lnTo>
                    <a:lnTo>
                      <a:pt x="12" y="102"/>
                    </a:lnTo>
                    <a:lnTo>
                      <a:pt x="18" y="108"/>
                    </a:lnTo>
                    <a:lnTo>
                      <a:pt x="36" y="120"/>
                    </a:lnTo>
                    <a:lnTo>
                      <a:pt x="36" y="144"/>
                    </a:lnTo>
                    <a:lnTo>
                      <a:pt x="42" y="150"/>
                    </a:lnTo>
                    <a:lnTo>
                      <a:pt x="48" y="144"/>
                    </a:lnTo>
                    <a:lnTo>
                      <a:pt x="54" y="126"/>
                    </a:lnTo>
                    <a:lnTo>
                      <a:pt x="78" y="102"/>
                    </a:lnTo>
                    <a:lnTo>
                      <a:pt x="78" y="90"/>
                    </a:lnTo>
                    <a:lnTo>
                      <a:pt x="60" y="84"/>
                    </a:lnTo>
                    <a:lnTo>
                      <a:pt x="42" y="72"/>
                    </a:lnTo>
                    <a:lnTo>
                      <a:pt x="66" y="36"/>
                    </a:lnTo>
                    <a:lnTo>
                      <a:pt x="60" y="12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4" y="6"/>
                    </a:lnTo>
                    <a:lnTo>
                      <a:pt x="18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2" name="Freeform 309"/>
              <p:cNvSpPr>
                <a:spLocks/>
              </p:cNvSpPr>
              <p:nvPr/>
            </p:nvSpPr>
            <p:spPr bwMode="auto">
              <a:xfrm>
                <a:off x="4176713" y="3713163"/>
                <a:ext cx="296862" cy="227012"/>
              </a:xfrm>
              <a:custGeom>
                <a:avLst/>
                <a:gdLst>
                  <a:gd name="T0" fmla="*/ 2147483647 w 228"/>
                  <a:gd name="T1" fmla="*/ 2147483647 h 174"/>
                  <a:gd name="T2" fmla="*/ 2147483647 w 228"/>
                  <a:gd name="T3" fmla="*/ 2147483647 h 174"/>
                  <a:gd name="T4" fmla="*/ 2147483647 w 228"/>
                  <a:gd name="T5" fmla="*/ 2147483647 h 174"/>
                  <a:gd name="T6" fmla="*/ 2147483647 w 228"/>
                  <a:gd name="T7" fmla="*/ 2147483647 h 174"/>
                  <a:gd name="T8" fmla="*/ 2147483647 w 228"/>
                  <a:gd name="T9" fmla="*/ 2147483647 h 174"/>
                  <a:gd name="T10" fmla="*/ 2147483647 w 228"/>
                  <a:gd name="T11" fmla="*/ 2147483647 h 174"/>
                  <a:gd name="T12" fmla="*/ 2147483647 w 228"/>
                  <a:gd name="T13" fmla="*/ 2147483647 h 174"/>
                  <a:gd name="T14" fmla="*/ 2147483647 w 228"/>
                  <a:gd name="T15" fmla="*/ 2147483647 h 174"/>
                  <a:gd name="T16" fmla="*/ 2147483647 w 228"/>
                  <a:gd name="T17" fmla="*/ 2147483647 h 174"/>
                  <a:gd name="T18" fmla="*/ 2147483647 w 228"/>
                  <a:gd name="T19" fmla="*/ 2147483647 h 174"/>
                  <a:gd name="T20" fmla="*/ 2147483647 w 228"/>
                  <a:gd name="T21" fmla="*/ 2147483647 h 174"/>
                  <a:gd name="T22" fmla="*/ 2147483647 w 228"/>
                  <a:gd name="T23" fmla="*/ 2147483647 h 174"/>
                  <a:gd name="T24" fmla="*/ 2147483647 w 228"/>
                  <a:gd name="T25" fmla="*/ 2147483647 h 174"/>
                  <a:gd name="T26" fmla="*/ 2147483647 w 228"/>
                  <a:gd name="T27" fmla="*/ 0 h 174"/>
                  <a:gd name="T28" fmla="*/ 2147483647 w 228"/>
                  <a:gd name="T29" fmla="*/ 2147483647 h 174"/>
                  <a:gd name="T30" fmla="*/ 2147483647 w 228"/>
                  <a:gd name="T31" fmla="*/ 2147483647 h 174"/>
                  <a:gd name="T32" fmla="*/ 2147483647 w 228"/>
                  <a:gd name="T33" fmla="*/ 2147483647 h 174"/>
                  <a:gd name="T34" fmla="*/ 2147483647 w 228"/>
                  <a:gd name="T35" fmla="*/ 2147483647 h 174"/>
                  <a:gd name="T36" fmla="*/ 2147483647 w 228"/>
                  <a:gd name="T37" fmla="*/ 2147483647 h 174"/>
                  <a:gd name="T38" fmla="*/ 0 w 228"/>
                  <a:gd name="T39" fmla="*/ 2147483647 h 174"/>
                  <a:gd name="T40" fmla="*/ 2147483647 w 228"/>
                  <a:gd name="T41" fmla="*/ 2147483647 h 174"/>
                  <a:gd name="T42" fmla="*/ 2147483647 w 228"/>
                  <a:gd name="T43" fmla="*/ 2147483647 h 1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28" h="174">
                    <a:moveTo>
                      <a:pt x="90" y="156"/>
                    </a:moveTo>
                    <a:lnTo>
                      <a:pt x="114" y="138"/>
                    </a:lnTo>
                    <a:lnTo>
                      <a:pt x="144" y="120"/>
                    </a:lnTo>
                    <a:lnTo>
                      <a:pt x="180" y="108"/>
                    </a:lnTo>
                    <a:lnTo>
                      <a:pt x="186" y="96"/>
                    </a:lnTo>
                    <a:lnTo>
                      <a:pt x="192" y="84"/>
                    </a:lnTo>
                    <a:lnTo>
                      <a:pt x="216" y="78"/>
                    </a:lnTo>
                    <a:lnTo>
                      <a:pt x="228" y="72"/>
                    </a:lnTo>
                    <a:lnTo>
                      <a:pt x="222" y="42"/>
                    </a:lnTo>
                    <a:lnTo>
                      <a:pt x="216" y="12"/>
                    </a:lnTo>
                    <a:lnTo>
                      <a:pt x="210" y="12"/>
                    </a:lnTo>
                    <a:lnTo>
                      <a:pt x="186" y="12"/>
                    </a:lnTo>
                    <a:lnTo>
                      <a:pt x="168" y="12"/>
                    </a:lnTo>
                    <a:lnTo>
                      <a:pt x="144" y="0"/>
                    </a:lnTo>
                    <a:lnTo>
                      <a:pt x="120" y="36"/>
                    </a:lnTo>
                    <a:lnTo>
                      <a:pt x="96" y="60"/>
                    </a:lnTo>
                    <a:lnTo>
                      <a:pt x="72" y="90"/>
                    </a:lnTo>
                    <a:lnTo>
                      <a:pt x="66" y="138"/>
                    </a:lnTo>
                    <a:lnTo>
                      <a:pt x="12" y="162"/>
                    </a:lnTo>
                    <a:lnTo>
                      <a:pt x="0" y="174"/>
                    </a:lnTo>
                    <a:lnTo>
                      <a:pt x="84" y="174"/>
                    </a:lnTo>
                    <a:lnTo>
                      <a:pt x="90" y="15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3" name="Freeform 310"/>
              <p:cNvSpPr>
                <a:spLocks/>
              </p:cNvSpPr>
              <p:nvPr/>
            </p:nvSpPr>
            <p:spPr bwMode="auto">
              <a:xfrm>
                <a:off x="4087813" y="3940175"/>
                <a:ext cx="204787" cy="177800"/>
              </a:xfrm>
              <a:custGeom>
                <a:avLst/>
                <a:gdLst>
                  <a:gd name="T0" fmla="*/ 2147483647 w 26"/>
                  <a:gd name="T1" fmla="*/ 2147483647 h 23"/>
                  <a:gd name="T2" fmla="*/ 2147483647 w 26"/>
                  <a:gd name="T3" fmla="*/ 2147483647 h 23"/>
                  <a:gd name="T4" fmla="*/ 2147483647 w 26"/>
                  <a:gd name="T5" fmla="*/ 2147483647 h 23"/>
                  <a:gd name="T6" fmla="*/ 2147483647 w 26"/>
                  <a:gd name="T7" fmla="*/ 2147483647 h 23"/>
                  <a:gd name="T8" fmla="*/ 2147483647 w 26"/>
                  <a:gd name="T9" fmla="*/ 2147483647 h 23"/>
                  <a:gd name="T10" fmla="*/ 2147483647 w 26"/>
                  <a:gd name="T11" fmla="*/ 2147483647 h 23"/>
                  <a:gd name="T12" fmla="*/ 2147483647 w 26"/>
                  <a:gd name="T13" fmla="*/ 0 h 23"/>
                  <a:gd name="T14" fmla="*/ 2147483647 w 26"/>
                  <a:gd name="T15" fmla="*/ 0 h 23"/>
                  <a:gd name="T16" fmla="*/ 2147483647 w 26"/>
                  <a:gd name="T17" fmla="*/ 2147483647 h 23"/>
                  <a:gd name="T18" fmla="*/ 2147483647 w 26"/>
                  <a:gd name="T19" fmla="*/ 2147483647 h 23"/>
                  <a:gd name="T20" fmla="*/ 0 w 26"/>
                  <a:gd name="T21" fmla="*/ 2147483647 h 23"/>
                  <a:gd name="T22" fmla="*/ 2147483647 w 26"/>
                  <a:gd name="T23" fmla="*/ 2147483647 h 23"/>
                  <a:gd name="T24" fmla="*/ 2147483647 w 26"/>
                  <a:gd name="T25" fmla="*/ 2147483647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23">
                    <a:moveTo>
                      <a:pt x="13" y="16"/>
                    </a:move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2"/>
                      <a:pt x="12" y="23"/>
                      <a:pt x="12" y="23"/>
                    </a:cubicBezTo>
                    <a:cubicBezTo>
                      <a:pt x="13" y="23"/>
                      <a:pt x="13" y="16"/>
                      <a:pt x="13" y="1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4" name="Freeform 311"/>
              <p:cNvSpPr>
                <a:spLocks/>
              </p:cNvSpPr>
              <p:nvPr/>
            </p:nvSpPr>
            <p:spPr bwMode="auto">
              <a:xfrm>
                <a:off x="4097338" y="4337050"/>
                <a:ext cx="61912" cy="47625"/>
              </a:xfrm>
              <a:custGeom>
                <a:avLst/>
                <a:gdLst>
                  <a:gd name="T0" fmla="*/ 2147483647 w 48"/>
                  <a:gd name="T1" fmla="*/ 2147483647 h 36"/>
                  <a:gd name="T2" fmla="*/ 2147483647 w 48"/>
                  <a:gd name="T3" fmla="*/ 2147483647 h 36"/>
                  <a:gd name="T4" fmla="*/ 2147483647 w 48"/>
                  <a:gd name="T5" fmla="*/ 0 h 36"/>
                  <a:gd name="T6" fmla="*/ 2147483647 w 48"/>
                  <a:gd name="T7" fmla="*/ 0 h 36"/>
                  <a:gd name="T8" fmla="*/ 2147483647 w 48"/>
                  <a:gd name="T9" fmla="*/ 2147483647 h 36"/>
                  <a:gd name="T10" fmla="*/ 0 w 48"/>
                  <a:gd name="T11" fmla="*/ 2147483647 h 36"/>
                  <a:gd name="T12" fmla="*/ 2147483647 w 48"/>
                  <a:gd name="T13" fmla="*/ 2147483647 h 36"/>
                  <a:gd name="T14" fmla="*/ 2147483647 w 48"/>
                  <a:gd name="T15" fmla="*/ 2147483647 h 36"/>
                  <a:gd name="T16" fmla="*/ 2147483647 w 48"/>
                  <a:gd name="T17" fmla="*/ 2147483647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36">
                    <a:moveTo>
                      <a:pt x="48" y="24"/>
                    </a:moveTo>
                    <a:lnTo>
                      <a:pt x="48" y="6"/>
                    </a:lnTo>
                    <a:lnTo>
                      <a:pt x="48" y="0"/>
                    </a:lnTo>
                    <a:lnTo>
                      <a:pt x="36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18" y="36"/>
                    </a:lnTo>
                    <a:lnTo>
                      <a:pt x="36" y="24"/>
                    </a:lnTo>
                    <a:lnTo>
                      <a:pt x="48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5" name="Freeform 312"/>
              <p:cNvSpPr>
                <a:spLocks/>
              </p:cNvSpPr>
              <p:nvPr/>
            </p:nvSpPr>
            <p:spPr bwMode="auto">
              <a:xfrm>
                <a:off x="5046663" y="4065588"/>
                <a:ext cx="406400" cy="498475"/>
              </a:xfrm>
              <a:custGeom>
                <a:avLst/>
                <a:gdLst>
                  <a:gd name="T0" fmla="*/ 2147483647 w 52"/>
                  <a:gd name="T1" fmla="*/ 2147483647 h 64"/>
                  <a:gd name="T2" fmla="*/ 2147483647 w 52"/>
                  <a:gd name="T3" fmla="*/ 2147483647 h 64"/>
                  <a:gd name="T4" fmla="*/ 2147483647 w 52"/>
                  <a:gd name="T5" fmla="*/ 2147483647 h 64"/>
                  <a:gd name="T6" fmla="*/ 2147483647 w 52"/>
                  <a:gd name="T7" fmla="*/ 2147483647 h 64"/>
                  <a:gd name="T8" fmla="*/ 2147483647 w 52"/>
                  <a:gd name="T9" fmla="*/ 2147483647 h 64"/>
                  <a:gd name="T10" fmla="*/ 2147483647 w 52"/>
                  <a:gd name="T11" fmla="*/ 2147483647 h 64"/>
                  <a:gd name="T12" fmla="*/ 2147483647 w 52"/>
                  <a:gd name="T13" fmla="*/ 2147483647 h 64"/>
                  <a:gd name="T14" fmla="*/ 2147483647 w 52"/>
                  <a:gd name="T15" fmla="*/ 2147483647 h 64"/>
                  <a:gd name="T16" fmla="*/ 2147483647 w 52"/>
                  <a:gd name="T17" fmla="*/ 2147483647 h 64"/>
                  <a:gd name="T18" fmla="*/ 0 w 52"/>
                  <a:gd name="T19" fmla="*/ 2147483647 h 64"/>
                  <a:gd name="T20" fmla="*/ 2147483647 w 52"/>
                  <a:gd name="T21" fmla="*/ 2147483647 h 64"/>
                  <a:gd name="T22" fmla="*/ 2147483647 w 52"/>
                  <a:gd name="T23" fmla="*/ 2147483647 h 64"/>
                  <a:gd name="T24" fmla="*/ 2147483647 w 52"/>
                  <a:gd name="T25" fmla="*/ 2147483647 h 64"/>
                  <a:gd name="T26" fmla="*/ 2147483647 w 52"/>
                  <a:gd name="T27" fmla="*/ 2147483647 h 64"/>
                  <a:gd name="T28" fmla="*/ 2147483647 w 52"/>
                  <a:gd name="T29" fmla="*/ 2147483647 h 64"/>
                  <a:gd name="T30" fmla="*/ 2147483647 w 52"/>
                  <a:gd name="T31" fmla="*/ 2147483647 h 64"/>
                  <a:gd name="T32" fmla="*/ 2147483647 w 52"/>
                  <a:gd name="T33" fmla="*/ 2147483647 h 64"/>
                  <a:gd name="T34" fmla="*/ 2147483647 w 52"/>
                  <a:gd name="T35" fmla="*/ 2147483647 h 64"/>
                  <a:gd name="T36" fmla="*/ 2147483647 w 52"/>
                  <a:gd name="T37" fmla="*/ 2147483647 h 64"/>
                  <a:gd name="T38" fmla="*/ 2147483647 w 52"/>
                  <a:gd name="T39" fmla="*/ 2147483647 h 64"/>
                  <a:gd name="T40" fmla="*/ 2147483647 w 52"/>
                  <a:gd name="T41" fmla="*/ 2147483647 h 64"/>
                  <a:gd name="T42" fmla="*/ 2147483647 w 52"/>
                  <a:gd name="T43" fmla="*/ 2147483647 h 64"/>
                  <a:gd name="T44" fmla="*/ 2147483647 w 52"/>
                  <a:gd name="T45" fmla="*/ 2147483647 h 64"/>
                  <a:gd name="T46" fmla="*/ 2147483647 w 52"/>
                  <a:gd name="T47" fmla="*/ 2147483647 h 64"/>
                  <a:gd name="T48" fmla="*/ 2147483647 w 52"/>
                  <a:gd name="T49" fmla="*/ 2147483647 h 64"/>
                  <a:gd name="T50" fmla="*/ 2147483647 w 52"/>
                  <a:gd name="T51" fmla="*/ 2147483647 h 64"/>
                  <a:gd name="T52" fmla="*/ 2147483647 w 52"/>
                  <a:gd name="T53" fmla="*/ 2147483647 h 64"/>
                  <a:gd name="T54" fmla="*/ 2147483647 w 52"/>
                  <a:gd name="T55" fmla="*/ 2147483647 h 64"/>
                  <a:gd name="T56" fmla="*/ 2147483647 w 52"/>
                  <a:gd name="T57" fmla="*/ 2147483647 h 64"/>
                  <a:gd name="T58" fmla="*/ 2147483647 w 52"/>
                  <a:gd name="T59" fmla="*/ 2147483647 h 64"/>
                  <a:gd name="T60" fmla="*/ 2147483647 w 52"/>
                  <a:gd name="T61" fmla="*/ 2147483647 h 64"/>
                  <a:gd name="T62" fmla="*/ 2147483647 w 52"/>
                  <a:gd name="T63" fmla="*/ 2147483647 h 64"/>
                  <a:gd name="T64" fmla="*/ 2147483647 w 52"/>
                  <a:gd name="T65" fmla="*/ 2147483647 h 64"/>
                  <a:gd name="T66" fmla="*/ 2147483647 w 52"/>
                  <a:gd name="T67" fmla="*/ 2147483647 h 64"/>
                  <a:gd name="T68" fmla="*/ 2147483647 w 52"/>
                  <a:gd name="T69" fmla="*/ 2147483647 h 64"/>
                  <a:gd name="T70" fmla="*/ 2147483647 w 52"/>
                  <a:gd name="T71" fmla="*/ 0 h 64"/>
                  <a:gd name="T72" fmla="*/ 2147483647 w 52"/>
                  <a:gd name="T73" fmla="*/ 2147483647 h 64"/>
                  <a:gd name="T74" fmla="*/ 2147483647 w 52"/>
                  <a:gd name="T75" fmla="*/ 2147483647 h 6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2" h="64">
                    <a:moveTo>
                      <a:pt x="37" y="5"/>
                    </a:moveTo>
                    <a:cubicBezTo>
                      <a:pt x="37" y="5"/>
                      <a:pt x="15" y="5"/>
                      <a:pt x="11" y="5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41" y="61"/>
                      <a:pt x="41" y="61"/>
                      <a:pt x="41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2"/>
                      <a:pt x="42" y="2"/>
                      <a:pt x="42" y="2"/>
                    </a:cubicBezTo>
                    <a:lnTo>
                      <a:pt x="37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6" name="Freeform 313"/>
              <p:cNvSpPr>
                <a:spLocks/>
              </p:cNvSpPr>
              <p:nvPr/>
            </p:nvSpPr>
            <p:spPr bwMode="auto">
              <a:xfrm>
                <a:off x="4292600" y="4392613"/>
                <a:ext cx="149225" cy="147637"/>
              </a:xfrm>
              <a:custGeom>
                <a:avLst/>
                <a:gdLst>
                  <a:gd name="T0" fmla="*/ 2147483647 w 19"/>
                  <a:gd name="T1" fmla="*/ 2147483647 h 19"/>
                  <a:gd name="T2" fmla="*/ 2147483647 w 19"/>
                  <a:gd name="T3" fmla="*/ 2147483647 h 19"/>
                  <a:gd name="T4" fmla="*/ 2147483647 w 19"/>
                  <a:gd name="T5" fmla="*/ 2147483647 h 19"/>
                  <a:gd name="T6" fmla="*/ 2147483647 w 19"/>
                  <a:gd name="T7" fmla="*/ 2147483647 h 19"/>
                  <a:gd name="T8" fmla="*/ 2147483647 w 19"/>
                  <a:gd name="T9" fmla="*/ 2147483647 h 19"/>
                  <a:gd name="T10" fmla="*/ 2147483647 w 19"/>
                  <a:gd name="T11" fmla="*/ 2147483647 h 19"/>
                  <a:gd name="T12" fmla="*/ 2147483647 w 19"/>
                  <a:gd name="T13" fmla="*/ 0 h 19"/>
                  <a:gd name="T14" fmla="*/ 2147483647 w 19"/>
                  <a:gd name="T15" fmla="*/ 0 h 19"/>
                  <a:gd name="T16" fmla="*/ 2147483647 w 19"/>
                  <a:gd name="T17" fmla="*/ 0 h 19"/>
                  <a:gd name="T18" fmla="*/ 2147483647 w 19"/>
                  <a:gd name="T19" fmla="*/ 2147483647 h 19"/>
                  <a:gd name="T20" fmla="*/ 2147483647 w 19"/>
                  <a:gd name="T21" fmla="*/ 2147483647 h 19"/>
                  <a:gd name="T22" fmla="*/ 2147483647 w 19"/>
                  <a:gd name="T23" fmla="*/ 2147483647 h 19"/>
                  <a:gd name="T24" fmla="*/ 2147483647 w 19"/>
                  <a:gd name="T25" fmla="*/ 2147483647 h 19"/>
                  <a:gd name="T26" fmla="*/ 0 w 19"/>
                  <a:gd name="T27" fmla="*/ 2147483647 h 19"/>
                  <a:gd name="T28" fmla="*/ 2147483647 w 19"/>
                  <a:gd name="T29" fmla="*/ 2147483647 h 19"/>
                  <a:gd name="T30" fmla="*/ 2147483647 w 19"/>
                  <a:gd name="T31" fmla="*/ 2147483647 h 19"/>
                  <a:gd name="T32" fmla="*/ 2147483647 w 19"/>
                  <a:gd name="T33" fmla="*/ 2147483647 h 19"/>
                  <a:gd name="T34" fmla="*/ 2147483647 w 19"/>
                  <a:gd name="T35" fmla="*/ 2147483647 h 19"/>
                  <a:gd name="T36" fmla="*/ 2147483647 w 19"/>
                  <a:gd name="T37" fmla="*/ 2147483647 h 19"/>
                  <a:gd name="T38" fmla="*/ 2147483647 w 19"/>
                  <a:gd name="T39" fmla="*/ 2147483647 h 19"/>
                  <a:gd name="T40" fmla="*/ 2147483647 w 19"/>
                  <a:gd name="T41" fmla="*/ 2147483647 h 19"/>
                  <a:gd name="T42" fmla="*/ 2147483647 w 19"/>
                  <a:gd name="T43" fmla="*/ 2147483647 h 19"/>
                  <a:gd name="T44" fmla="*/ 2147483647 w 19"/>
                  <a:gd name="T45" fmla="*/ 2147483647 h 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9" h="19">
                    <a:moveTo>
                      <a:pt x="17" y="10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1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4"/>
                      <a:pt x="1" y="14"/>
                    </a:cubicBezTo>
                    <a:cubicBezTo>
                      <a:pt x="1" y="14"/>
                      <a:pt x="4" y="16"/>
                      <a:pt x="4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3"/>
                      <a:pt x="17" y="13"/>
                      <a:pt x="17" y="13"/>
                    </a:cubicBezTo>
                    <a:lnTo>
                      <a:pt x="17" y="1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7" name="Freeform 314"/>
              <p:cNvSpPr>
                <a:spLocks/>
              </p:cNvSpPr>
              <p:nvPr/>
            </p:nvSpPr>
            <p:spPr bwMode="auto">
              <a:xfrm>
                <a:off x="4216400" y="4448175"/>
                <a:ext cx="106363" cy="92075"/>
              </a:xfrm>
              <a:custGeom>
                <a:avLst/>
                <a:gdLst>
                  <a:gd name="T0" fmla="*/ 2147483647 w 14"/>
                  <a:gd name="T1" fmla="*/ 2147483647 h 12"/>
                  <a:gd name="T2" fmla="*/ 2147483647 w 14"/>
                  <a:gd name="T3" fmla="*/ 2147483647 h 12"/>
                  <a:gd name="T4" fmla="*/ 2147483647 w 14"/>
                  <a:gd name="T5" fmla="*/ 2147483647 h 12"/>
                  <a:gd name="T6" fmla="*/ 2147483647 w 14"/>
                  <a:gd name="T7" fmla="*/ 2147483647 h 12"/>
                  <a:gd name="T8" fmla="*/ 2147483647 w 14"/>
                  <a:gd name="T9" fmla="*/ 2147483647 h 12"/>
                  <a:gd name="T10" fmla="*/ 2147483647 w 14"/>
                  <a:gd name="T11" fmla="*/ 0 h 12"/>
                  <a:gd name="T12" fmla="*/ 2147483647 w 14"/>
                  <a:gd name="T13" fmla="*/ 2147483647 h 12"/>
                  <a:gd name="T14" fmla="*/ 2147483647 w 14"/>
                  <a:gd name="T15" fmla="*/ 2147483647 h 12"/>
                  <a:gd name="T16" fmla="*/ 0 w 14"/>
                  <a:gd name="T17" fmla="*/ 2147483647 h 12"/>
                  <a:gd name="T18" fmla="*/ 2147483647 w 14"/>
                  <a:gd name="T19" fmla="*/ 2147483647 h 12"/>
                  <a:gd name="T20" fmla="*/ 2147483647 w 14"/>
                  <a:gd name="T21" fmla="*/ 2147483647 h 12"/>
                  <a:gd name="T22" fmla="*/ 2147483647 w 14"/>
                  <a:gd name="T23" fmla="*/ 2147483647 h 12"/>
                  <a:gd name="T24" fmla="*/ 2147483647 w 14"/>
                  <a:gd name="T25" fmla="*/ 2147483647 h 12"/>
                  <a:gd name="T26" fmla="*/ 2147483647 w 14"/>
                  <a:gd name="T27" fmla="*/ 2147483647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" h="12">
                    <a:moveTo>
                      <a:pt x="11" y="7"/>
                    </a:moveTo>
                    <a:cubicBezTo>
                      <a:pt x="10" y="7"/>
                      <a:pt x="11" y="4"/>
                      <a:pt x="11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4"/>
                      <a:pt x="6" y="1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1" y="7"/>
                      <a:pt x="11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8" name="Freeform 315"/>
              <p:cNvSpPr>
                <a:spLocks/>
              </p:cNvSpPr>
              <p:nvPr/>
            </p:nvSpPr>
            <p:spPr bwMode="auto">
              <a:xfrm>
                <a:off x="4167188" y="4416425"/>
                <a:ext cx="79375" cy="69850"/>
              </a:xfrm>
              <a:custGeom>
                <a:avLst/>
                <a:gdLst>
                  <a:gd name="T0" fmla="*/ 2147483647 w 60"/>
                  <a:gd name="T1" fmla="*/ 2147483647 h 54"/>
                  <a:gd name="T2" fmla="*/ 2147483647 w 60"/>
                  <a:gd name="T3" fmla="*/ 2147483647 h 54"/>
                  <a:gd name="T4" fmla="*/ 2147483647 w 60"/>
                  <a:gd name="T5" fmla="*/ 2147483647 h 54"/>
                  <a:gd name="T6" fmla="*/ 2147483647 w 60"/>
                  <a:gd name="T7" fmla="*/ 0 h 54"/>
                  <a:gd name="T8" fmla="*/ 2147483647 w 60"/>
                  <a:gd name="T9" fmla="*/ 0 h 54"/>
                  <a:gd name="T10" fmla="*/ 2147483647 w 60"/>
                  <a:gd name="T11" fmla="*/ 2147483647 h 54"/>
                  <a:gd name="T12" fmla="*/ 0 w 60"/>
                  <a:gd name="T13" fmla="*/ 2147483647 h 54"/>
                  <a:gd name="T14" fmla="*/ 2147483647 w 60"/>
                  <a:gd name="T15" fmla="*/ 2147483647 h 54"/>
                  <a:gd name="T16" fmla="*/ 2147483647 w 60"/>
                  <a:gd name="T17" fmla="*/ 2147483647 h 54"/>
                  <a:gd name="T18" fmla="*/ 2147483647 w 60"/>
                  <a:gd name="T19" fmla="*/ 2147483647 h 54"/>
                  <a:gd name="T20" fmla="*/ 2147483647 w 60"/>
                  <a:gd name="T21" fmla="*/ 2147483647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54">
                    <a:moveTo>
                      <a:pt x="54" y="36"/>
                    </a:moveTo>
                    <a:lnTo>
                      <a:pt x="60" y="24"/>
                    </a:lnTo>
                    <a:lnTo>
                      <a:pt x="54" y="18"/>
                    </a:lnTo>
                    <a:lnTo>
                      <a:pt x="42" y="0"/>
                    </a:lnTo>
                    <a:lnTo>
                      <a:pt x="18" y="0"/>
                    </a:lnTo>
                    <a:lnTo>
                      <a:pt x="12" y="12"/>
                    </a:lnTo>
                    <a:lnTo>
                      <a:pt x="0" y="18"/>
                    </a:lnTo>
                    <a:lnTo>
                      <a:pt x="12" y="30"/>
                    </a:lnTo>
                    <a:lnTo>
                      <a:pt x="36" y="54"/>
                    </a:lnTo>
                    <a:lnTo>
                      <a:pt x="42" y="42"/>
                    </a:lnTo>
                    <a:lnTo>
                      <a:pt x="54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89" name="Rectangle 316"/>
              <p:cNvSpPr>
                <a:spLocks noChangeArrowheads="1"/>
              </p:cNvSpPr>
              <p:nvPr/>
            </p:nvSpPr>
            <p:spPr bwMode="auto">
              <a:xfrm>
                <a:off x="4283075" y="3940175"/>
                <a:ext cx="9525" cy="23813"/>
              </a:xfrm>
              <a:prstGeom prst="rect">
                <a:avLst/>
              </a:prstGeom>
              <a:grp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1" hangingPunct="1">
                  <a:spcBef>
                    <a:spcPct val="15000"/>
                  </a:spcBef>
                </a:pPr>
                <a:endParaRPr lang="en-US" dirty="0"/>
              </a:p>
            </p:txBody>
          </p:sp>
          <p:sp>
            <p:nvSpPr>
              <p:cNvPr id="290" name="Freeform 317"/>
              <p:cNvSpPr>
                <a:spLocks/>
              </p:cNvSpPr>
              <p:nvPr/>
            </p:nvSpPr>
            <p:spPr bwMode="auto">
              <a:xfrm>
                <a:off x="4283075" y="3667125"/>
                <a:ext cx="512763" cy="504825"/>
              </a:xfrm>
              <a:custGeom>
                <a:avLst/>
                <a:gdLst>
                  <a:gd name="T0" fmla="*/ 2147483647 w 390"/>
                  <a:gd name="T1" fmla="*/ 2147483647 h 390"/>
                  <a:gd name="T2" fmla="*/ 2147483647 w 390"/>
                  <a:gd name="T3" fmla="*/ 2147483647 h 390"/>
                  <a:gd name="T4" fmla="*/ 2147483647 w 390"/>
                  <a:gd name="T5" fmla="*/ 2147483647 h 390"/>
                  <a:gd name="T6" fmla="*/ 2147483647 w 390"/>
                  <a:gd name="T7" fmla="*/ 2147483647 h 390"/>
                  <a:gd name="T8" fmla="*/ 2147483647 w 390"/>
                  <a:gd name="T9" fmla="*/ 2147483647 h 390"/>
                  <a:gd name="T10" fmla="*/ 2147483647 w 390"/>
                  <a:gd name="T11" fmla="*/ 2147483647 h 390"/>
                  <a:gd name="T12" fmla="*/ 2147483647 w 390"/>
                  <a:gd name="T13" fmla="*/ 2147483647 h 390"/>
                  <a:gd name="T14" fmla="*/ 2147483647 w 390"/>
                  <a:gd name="T15" fmla="*/ 2147483647 h 390"/>
                  <a:gd name="T16" fmla="*/ 2147483647 w 390"/>
                  <a:gd name="T17" fmla="*/ 2147483647 h 390"/>
                  <a:gd name="T18" fmla="*/ 2147483647 w 390"/>
                  <a:gd name="T19" fmla="*/ 2147483647 h 390"/>
                  <a:gd name="T20" fmla="*/ 2147483647 w 390"/>
                  <a:gd name="T21" fmla="*/ 2147483647 h 390"/>
                  <a:gd name="T22" fmla="*/ 2147483647 w 390"/>
                  <a:gd name="T23" fmla="*/ 2147483647 h 390"/>
                  <a:gd name="T24" fmla="*/ 2147483647 w 390"/>
                  <a:gd name="T25" fmla="*/ 2147483647 h 390"/>
                  <a:gd name="T26" fmla="*/ 2147483647 w 390"/>
                  <a:gd name="T27" fmla="*/ 2147483647 h 390"/>
                  <a:gd name="T28" fmla="*/ 2147483647 w 390"/>
                  <a:gd name="T29" fmla="*/ 2147483647 h 390"/>
                  <a:gd name="T30" fmla="*/ 2147483647 w 390"/>
                  <a:gd name="T31" fmla="*/ 2147483647 h 390"/>
                  <a:gd name="T32" fmla="*/ 2147483647 w 390"/>
                  <a:gd name="T33" fmla="*/ 2147483647 h 390"/>
                  <a:gd name="T34" fmla="*/ 2147483647 w 390"/>
                  <a:gd name="T35" fmla="*/ 2147483647 h 390"/>
                  <a:gd name="T36" fmla="*/ 2147483647 w 390"/>
                  <a:gd name="T37" fmla="*/ 2147483647 h 390"/>
                  <a:gd name="T38" fmla="*/ 2147483647 w 390"/>
                  <a:gd name="T39" fmla="*/ 2147483647 h 390"/>
                  <a:gd name="T40" fmla="*/ 2147483647 w 390"/>
                  <a:gd name="T41" fmla="*/ 2147483647 h 390"/>
                  <a:gd name="T42" fmla="*/ 2147483647 w 390"/>
                  <a:gd name="T43" fmla="*/ 2147483647 h 390"/>
                  <a:gd name="T44" fmla="*/ 2147483647 w 390"/>
                  <a:gd name="T45" fmla="*/ 2147483647 h 390"/>
                  <a:gd name="T46" fmla="*/ 2147483647 w 390"/>
                  <a:gd name="T47" fmla="*/ 2147483647 h 390"/>
                  <a:gd name="T48" fmla="*/ 2147483647 w 390"/>
                  <a:gd name="T49" fmla="*/ 0 h 390"/>
                  <a:gd name="T50" fmla="*/ 2147483647 w 390"/>
                  <a:gd name="T51" fmla="*/ 2147483647 h 390"/>
                  <a:gd name="T52" fmla="*/ 2147483647 w 390"/>
                  <a:gd name="T53" fmla="*/ 2147483647 h 390"/>
                  <a:gd name="T54" fmla="*/ 2147483647 w 390"/>
                  <a:gd name="T55" fmla="*/ 2147483647 h 390"/>
                  <a:gd name="T56" fmla="*/ 2147483647 w 390"/>
                  <a:gd name="T57" fmla="*/ 2147483647 h 390"/>
                  <a:gd name="T58" fmla="*/ 2147483647 w 390"/>
                  <a:gd name="T59" fmla="*/ 2147483647 h 390"/>
                  <a:gd name="T60" fmla="*/ 2147483647 w 390"/>
                  <a:gd name="T61" fmla="*/ 2147483647 h 390"/>
                  <a:gd name="T62" fmla="*/ 2147483647 w 390"/>
                  <a:gd name="T63" fmla="*/ 2147483647 h 390"/>
                  <a:gd name="T64" fmla="*/ 2147483647 w 390"/>
                  <a:gd name="T65" fmla="*/ 2147483647 h 390"/>
                  <a:gd name="T66" fmla="*/ 2147483647 w 390"/>
                  <a:gd name="T67" fmla="*/ 2147483647 h 390"/>
                  <a:gd name="T68" fmla="*/ 2147483647 w 390"/>
                  <a:gd name="T69" fmla="*/ 2147483647 h 390"/>
                  <a:gd name="T70" fmla="*/ 2147483647 w 390"/>
                  <a:gd name="T71" fmla="*/ 2147483647 h 390"/>
                  <a:gd name="T72" fmla="*/ 2147483647 w 390"/>
                  <a:gd name="T73" fmla="*/ 2147483647 h 390"/>
                  <a:gd name="T74" fmla="*/ 2147483647 w 390"/>
                  <a:gd name="T75" fmla="*/ 2147483647 h 390"/>
                  <a:gd name="T76" fmla="*/ 2147483647 w 390"/>
                  <a:gd name="T77" fmla="*/ 2147483647 h 390"/>
                  <a:gd name="T78" fmla="*/ 0 w 390"/>
                  <a:gd name="T79" fmla="*/ 2147483647 h 390"/>
                  <a:gd name="T80" fmla="*/ 2147483647 w 390"/>
                  <a:gd name="T81" fmla="*/ 2147483647 h 390"/>
                  <a:gd name="T82" fmla="*/ 2147483647 w 390"/>
                  <a:gd name="T83" fmla="*/ 2147483647 h 390"/>
                  <a:gd name="T84" fmla="*/ 2147483647 w 390"/>
                  <a:gd name="T85" fmla="*/ 2147483647 h 3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90" h="390">
                    <a:moveTo>
                      <a:pt x="60" y="270"/>
                    </a:moveTo>
                    <a:lnTo>
                      <a:pt x="216" y="378"/>
                    </a:lnTo>
                    <a:lnTo>
                      <a:pt x="228" y="390"/>
                    </a:lnTo>
                    <a:lnTo>
                      <a:pt x="246" y="390"/>
                    </a:lnTo>
                    <a:lnTo>
                      <a:pt x="282" y="372"/>
                    </a:lnTo>
                    <a:lnTo>
                      <a:pt x="390" y="300"/>
                    </a:lnTo>
                    <a:lnTo>
                      <a:pt x="384" y="300"/>
                    </a:lnTo>
                    <a:lnTo>
                      <a:pt x="366" y="276"/>
                    </a:lnTo>
                    <a:lnTo>
                      <a:pt x="354" y="270"/>
                    </a:lnTo>
                    <a:lnTo>
                      <a:pt x="342" y="246"/>
                    </a:lnTo>
                    <a:lnTo>
                      <a:pt x="348" y="234"/>
                    </a:lnTo>
                    <a:lnTo>
                      <a:pt x="348" y="174"/>
                    </a:lnTo>
                    <a:lnTo>
                      <a:pt x="342" y="162"/>
                    </a:lnTo>
                    <a:lnTo>
                      <a:pt x="348" y="150"/>
                    </a:lnTo>
                    <a:lnTo>
                      <a:pt x="342" y="144"/>
                    </a:lnTo>
                    <a:lnTo>
                      <a:pt x="342" y="120"/>
                    </a:lnTo>
                    <a:lnTo>
                      <a:pt x="324" y="108"/>
                    </a:lnTo>
                    <a:lnTo>
                      <a:pt x="318" y="102"/>
                    </a:lnTo>
                    <a:lnTo>
                      <a:pt x="306" y="90"/>
                    </a:lnTo>
                    <a:lnTo>
                      <a:pt x="306" y="78"/>
                    </a:lnTo>
                    <a:lnTo>
                      <a:pt x="324" y="54"/>
                    </a:lnTo>
                    <a:lnTo>
                      <a:pt x="324" y="30"/>
                    </a:lnTo>
                    <a:lnTo>
                      <a:pt x="324" y="12"/>
                    </a:lnTo>
                    <a:lnTo>
                      <a:pt x="330" y="6"/>
                    </a:lnTo>
                    <a:lnTo>
                      <a:pt x="330" y="0"/>
                    </a:lnTo>
                    <a:lnTo>
                      <a:pt x="318" y="6"/>
                    </a:lnTo>
                    <a:lnTo>
                      <a:pt x="288" y="12"/>
                    </a:lnTo>
                    <a:lnTo>
                      <a:pt x="222" y="12"/>
                    </a:lnTo>
                    <a:lnTo>
                      <a:pt x="162" y="30"/>
                    </a:lnTo>
                    <a:lnTo>
                      <a:pt x="132" y="48"/>
                    </a:lnTo>
                    <a:lnTo>
                      <a:pt x="138" y="78"/>
                    </a:lnTo>
                    <a:lnTo>
                      <a:pt x="144" y="108"/>
                    </a:lnTo>
                    <a:lnTo>
                      <a:pt x="132" y="114"/>
                    </a:lnTo>
                    <a:lnTo>
                      <a:pt x="108" y="120"/>
                    </a:lnTo>
                    <a:lnTo>
                      <a:pt x="102" y="132"/>
                    </a:lnTo>
                    <a:lnTo>
                      <a:pt x="96" y="144"/>
                    </a:lnTo>
                    <a:lnTo>
                      <a:pt x="60" y="156"/>
                    </a:lnTo>
                    <a:lnTo>
                      <a:pt x="30" y="174"/>
                    </a:lnTo>
                    <a:lnTo>
                      <a:pt x="6" y="192"/>
                    </a:lnTo>
                    <a:lnTo>
                      <a:pt x="0" y="210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0" y="27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1" name="Freeform 318"/>
              <p:cNvSpPr>
                <a:spLocks/>
              </p:cNvSpPr>
              <p:nvPr/>
            </p:nvSpPr>
            <p:spPr bwMode="auto">
              <a:xfrm>
                <a:off x="4283075" y="3667125"/>
                <a:ext cx="512763" cy="504825"/>
              </a:xfrm>
              <a:custGeom>
                <a:avLst/>
                <a:gdLst>
                  <a:gd name="T0" fmla="*/ 2147483647 w 390"/>
                  <a:gd name="T1" fmla="*/ 2147483647 h 390"/>
                  <a:gd name="T2" fmla="*/ 2147483647 w 390"/>
                  <a:gd name="T3" fmla="*/ 2147483647 h 390"/>
                  <a:gd name="T4" fmla="*/ 2147483647 w 390"/>
                  <a:gd name="T5" fmla="*/ 2147483647 h 390"/>
                  <a:gd name="T6" fmla="*/ 2147483647 w 390"/>
                  <a:gd name="T7" fmla="*/ 2147483647 h 390"/>
                  <a:gd name="T8" fmla="*/ 2147483647 w 390"/>
                  <a:gd name="T9" fmla="*/ 2147483647 h 390"/>
                  <a:gd name="T10" fmla="*/ 2147483647 w 390"/>
                  <a:gd name="T11" fmla="*/ 2147483647 h 390"/>
                  <a:gd name="T12" fmla="*/ 2147483647 w 390"/>
                  <a:gd name="T13" fmla="*/ 2147483647 h 390"/>
                  <a:gd name="T14" fmla="*/ 2147483647 w 390"/>
                  <a:gd name="T15" fmla="*/ 2147483647 h 390"/>
                  <a:gd name="T16" fmla="*/ 2147483647 w 390"/>
                  <a:gd name="T17" fmla="*/ 2147483647 h 390"/>
                  <a:gd name="T18" fmla="*/ 2147483647 w 390"/>
                  <a:gd name="T19" fmla="*/ 2147483647 h 390"/>
                  <a:gd name="T20" fmla="*/ 2147483647 w 390"/>
                  <a:gd name="T21" fmla="*/ 2147483647 h 390"/>
                  <a:gd name="T22" fmla="*/ 2147483647 w 390"/>
                  <a:gd name="T23" fmla="*/ 2147483647 h 390"/>
                  <a:gd name="T24" fmla="*/ 2147483647 w 390"/>
                  <a:gd name="T25" fmla="*/ 2147483647 h 390"/>
                  <a:gd name="T26" fmla="*/ 2147483647 w 390"/>
                  <a:gd name="T27" fmla="*/ 2147483647 h 390"/>
                  <a:gd name="T28" fmla="*/ 2147483647 w 390"/>
                  <a:gd name="T29" fmla="*/ 2147483647 h 390"/>
                  <a:gd name="T30" fmla="*/ 2147483647 w 390"/>
                  <a:gd name="T31" fmla="*/ 2147483647 h 390"/>
                  <a:gd name="T32" fmla="*/ 2147483647 w 390"/>
                  <a:gd name="T33" fmla="*/ 2147483647 h 390"/>
                  <a:gd name="T34" fmla="*/ 2147483647 w 390"/>
                  <a:gd name="T35" fmla="*/ 2147483647 h 390"/>
                  <a:gd name="T36" fmla="*/ 2147483647 w 390"/>
                  <a:gd name="T37" fmla="*/ 2147483647 h 390"/>
                  <a:gd name="T38" fmla="*/ 2147483647 w 390"/>
                  <a:gd name="T39" fmla="*/ 2147483647 h 390"/>
                  <a:gd name="T40" fmla="*/ 2147483647 w 390"/>
                  <a:gd name="T41" fmla="*/ 2147483647 h 390"/>
                  <a:gd name="T42" fmla="*/ 2147483647 w 390"/>
                  <a:gd name="T43" fmla="*/ 2147483647 h 390"/>
                  <a:gd name="T44" fmla="*/ 2147483647 w 390"/>
                  <a:gd name="T45" fmla="*/ 2147483647 h 390"/>
                  <a:gd name="T46" fmla="*/ 2147483647 w 390"/>
                  <a:gd name="T47" fmla="*/ 2147483647 h 390"/>
                  <a:gd name="T48" fmla="*/ 2147483647 w 390"/>
                  <a:gd name="T49" fmla="*/ 0 h 390"/>
                  <a:gd name="T50" fmla="*/ 2147483647 w 390"/>
                  <a:gd name="T51" fmla="*/ 2147483647 h 390"/>
                  <a:gd name="T52" fmla="*/ 2147483647 w 390"/>
                  <a:gd name="T53" fmla="*/ 2147483647 h 390"/>
                  <a:gd name="T54" fmla="*/ 2147483647 w 390"/>
                  <a:gd name="T55" fmla="*/ 2147483647 h 390"/>
                  <a:gd name="T56" fmla="*/ 2147483647 w 390"/>
                  <a:gd name="T57" fmla="*/ 2147483647 h 390"/>
                  <a:gd name="T58" fmla="*/ 2147483647 w 390"/>
                  <a:gd name="T59" fmla="*/ 2147483647 h 390"/>
                  <a:gd name="T60" fmla="*/ 2147483647 w 390"/>
                  <a:gd name="T61" fmla="*/ 2147483647 h 390"/>
                  <a:gd name="T62" fmla="*/ 2147483647 w 390"/>
                  <a:gd name="T63" fmla="*/ 2147483647 h 390"/>
                  <a:gd name="T64" fmla="*/ 2147483647 w 390"/>
                  <a:gd name="T65" fmla="*/ 2147483647 h 390"/>
                  <a:gd name="T66" fmla="*/ 2147483647 w 390"/>
                  <a:gd name="T67" fmla="*/ 2147483647 h 390"/>
                  <a:gd name="T68" fmla="*/ 2147483647 w 390"/>
                  <a:gd name="T69" fmla="*/ 2147483647 h 390"/>
                  <a:gd name="T70" fmla="*/ 2147483647 w 390"/>
                  <a:gd name="T71" fmla="*/ 2147483647 h 390"/>
                  <a:gd name="T72" fmla="*/ 2147483647 w 390"/>
                  <a:gd name="T73" fmla="*/ 2147483647 h 390"/>
                  <a:gd name="T74" fmla="*/ 2147483647 w 390"/>
                  <a:gd name="T75" fmla="*/ 2147483647 h 390"/>
                  <a:gd name="T76" fmla="*/ 2147483647 w 390"/>
                  <a:gd name="T77" fmla="*/ 2147483647 h 390"/>
                  <a:gd name="T78" fmla="*/ 0 w 390"/>
                  <a:gd name="T79" fmla="*/ 2147483647 h 390"/>
                  <a:gd name="T80" fmla="*/ 2147483647 w 390"/>
                  <a:gd name="T81" fmla="*/ 2147483647 h 390"/>
                  <a:gd name="T82" fmla="*/ 2147483647 w 390"/>
                  <a:gd name="T83" fmla="*/ 2147483647 h 390"/>
                  <a:gd name="T84" fmla="*/ 2147483647 w 390"/>
                  <a:gd name="T85" fmla="*/ 2147483647 h 3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90" h="390">
                    <a:moveTo>
                      <a:pt x="60" y="270"/>
                    </a:moveTo>
                    <a:lnTo>
                      <a:pt x="216" y="378"/>
                    </a:lnTo>
                    <a:lnTo>
                      <a:pt x="228" y="390"/>
                    </a:lnTo>
                    <a:lnTo>
                      <a:pt x="246" y="390"/>
                    </a:lnTo>
                    <a:lnTo>
                      <a:pt x="282" y="372"/>
                    </a:lnTo>
                    <a:lnTo>
                      <a:pt x="390" y="300"/>
                    </a:lnTo>
                    <a:lnTo>
                      <a:pt x="384" y="300"/>
                    </a:lnTo>
                    <a:lnTo>
                      <a:pt x="366" y="276"/>
                    </a:lnTo>
                    <a:lnTo>
                      <a:pt x="354" y="270"/>
                    </a:lnTo>
                    <a:lnTo>
                      <a:pt x="342" y="246"/>
                    </a:lnTo>
                    <a:lnTo>
                      <a:pt x="348" y="234"/>
                    </a:lnTo>
                    <a:lnTo>
                      <a:pt x="348" y="174"/>
                    </a:lnTo>
                    <a:lnTo>
                      <a:pt x="342" y="162"/>
                    </a:lnTo>
                    <a:lnTo>
                      <a:pt x="348" y="150"/>
                    </a:lnTo>
                    <a:lnTo>
                      <a:pt x="342" y="144"/>
                    </a:lnTo>
                    <a:lnTo>
                      <a:pt x="342" y="120"/>
                    </a:lnTo>
                    <a:lnTo>
                      <a:pt x="324" y="108"/>
                    </a:lnTo>
                    <a:lnTo>
                      <a:pt x="318" y="102"/>
                    </a:lnTo>
                    <a:lnTo>
                      <a:pt x="306" y="90"/>
                    </a:lnTo>
                    <a:lnTo>
                      <a:pt x="306" y="78"/>
                    </a:lnTo>
                    <a:lnTo>
                      <a:pt x="324" y="54"/>
                    </a:lnTo>
                    <a:lnTo>
                      <a:pt x="324" y="30"/>
                    </a:lnTo>
                    <a:lnTo>
                      <a:pt x="324" y="12"/>
                    </a:lnTo>
                    <a:lnTo>
                      <a:pt x="330" y="6"/>
                    </a:lnTo>
                    <a:lnTo>
                      <a:pt x="330" y="0"/>
                    </a:lnTo>
                    <a:lnTo>
                      <a:pt x="318" y="6"/>
                    </a:lnTo>
                    <a:lnTo>
                      <a:pt x="288" y="12"/>
                    </a:lnTo>
                    <a:lnTo>
                      <a:pt x="222" y="12"/>
                    </a:lnTo>
                    <a:lnTo>
                      <a:pt x="162" y="30"/>
                    </a:lnTo>
                    <a:lnTo>
                      <a:pt x="132" y="48"/>
                    </a:lnTo>
                    <a:lnTo>
                      <a:pt x="138" y="78"/>
                    </a:lnTo>
                    <a:lnTo>
                      <a:pt x="144" y="108"/>
                    </a:lnTo>
                    <a:lnTo>
                      <a:pt x="132" y="114"/>
                    </a:lnTo>
                    <a:lnTo>
                      <a:pt x="108" y="120"/>
                    </a:lnTo>
                    <a:lnTo>
                      <a:pt x="102" y="132"/>
                    </a:lnTo>
                    <a:lnTo>
                      <a:pt x="96" y="144"/>
                    </a:lnTo>
                    <a:lnTo>
                      <a:pt x="60" y="156"/>
                    </a:lnTo>
                    <a:lnTo>
                      <a:pt x="30" y="174"/>
                    </a:lnTo>
                    <a:lnTo>
                      <a:pt x="6" y="192"/>
                    </a:lnTo>
                    <a:lnTo>
                      <a:pt x="0" y="210"/>
                    </a:lnTo>
                    <a:lnTo>
                      <a:pt x="6" y="210"/>
                    </a:lnTo>
                    <a:lnTo>
                      <a:pt x="6" y="228"/>
                    </a:lnTo>
                    <a:lnTo>
                      <a:pt x="60" y="270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2" name="Freeform 327"/>
              <p:cNvSpPr>
                <a:spLocks/>
              </p:cNvSpPr>
              <p:nvPr/>
            </p:nvSpPr>
            <p:spPr bwMode="auto">
              <a:xfrm>
                <a:off x="5743575" y="3657600"/>
                <a:ext cx="25400" cy="17463"/>
              </a:xfrm>
              <a:custGeom>
                <a:avLst/>
                <a:gdLst>
                  <a:gd name="T0" fmla="*/ 0 w 18"/>
                  <a:gd name="T1" fmla="*/ 0 h 12"/>
                  <a:gd name="T2" fmla="*/ 2147483647 w 18"/>
                  <a:gd name="T3" fmla="*/ 2147483647 h 12"/>
                  <a:gd name="T4" fmla="*/ 2147483647 w 18"/>
                  <a:gd name="T5" fmla="*/ 2147483647 h 12"/>
                  <a:gd name="T6" fmla="*/ 2147483647 w 18"/>
                  <a:gd name="T7" fmla="*/ 0 h 12"/>
                  <a:gd name="T8" fmla="*/ 0 w 1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lnTo>
                      <a:pt x="18" y="1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3" name="Freeform 328"/>
              <p:cNvSpPr>
                <a:spLocks/>
              </p:cNvSpPr>
              <p:nvPr/>
            </p:nvSpPr>
            <p:spPr bwMode="auto">
              <a:xfrm>
                <a:off x="5707063" y="3619500"/>
                <a:ext cx="14287" cy="23813"/>
              </a:xfrm>
              <a:custGeom>
                <a:avLst/>
                <a:gdLst>
                  <a:gd name="T0" fmla="*/ 0 w 12"/>
                  <a:gd name="T1" fmla="*/ 0 h 18"/>
                  <a:gd name="T2" fmla="*/ 2147483647 w 12"/>
                  <a:gd name="T3" fmla="*/ 2147483647 h 18"/>
                  <a:gd name="T4" fmla="*/ 2147483647 w 12"/>
                  <a:gd name="T5" fmla="*/ 2147483647 h 18"/>
                  <a:gd name="T6" fmla="*/ 0 w 1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lnTo>
                      <a:pt x="12" y="18"/>
                    </a:lnTo>
                    <a:lnTo>
                      <a:pt x="1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4" name="Freeform 334"/>
              <p:cNvSpPr>
                <a:spLocks/>
              </p:cNvSpPr>
              <p:nvPr/>
            </p:nvSpPr>
            <p:spPr bwMode="auto">
              <a:xfrm>
                <a:off x="5013325" y="2206625"/>
                <a:ext cx="266700" cy="585788"/>
              </a:xfrm>
              <a:custGeom>
                <a:avLst/>
                <a:gdLst>
                  <a:gd name="T0" fmla="*/ 2147483647 w 34"/>
                  <a:gd name="T1" fmla="*/ 2147483647 h 75"/>
                  <a:gd name="T2" fmla="*/ 2147483647 w 34"/>
                  <a:gd name="T3" fmla="*/ 2147483647 h 75"/>
                  <a:gd name="T4" fmla="*/ 2147483647 w 34"/>
                  <a:gd name="T5" fmla="*/ 2147483647 h 75"/>
                  <a:gd name="T6" fmla="*/ 2147483647 w 34"/>
                  <a:gd name="T7" fmla="*/ 2147483647 h 75"/>
                  <a:gd name="T8" fmla="*/ 2147483647 w 34"/>
                  <a:gd name="T9" fmla="*/ 2147483647 h 75"/>
                  <a:gd name="T10" fmla="*/ 2147483647 w 34"/>
                  <a:gd name="T11" fmla="*/ 2147483647 h 75"/>
                  <a:gd name="T12" fmla="*/ 2147483647 w 34"/>
                  <a:gd name="T13" fmla="*/ 2147483647 h 75"/>
                  <a:gd name="T14" fmla="*/ 2147483647 w 34"/>
                  <a:gd name="T15" fmla="*/ 2147483647 h 75"/>
                  <a:gd name="T16" fmla="*/ 2147483647 w 34"/>
                  <a:gd name="T17" fmla="*/ 2147483647 h 75"/>
                  <a:gd name="T18" fmla="*/ 2147483647 w 34"/>
                  <a:gd name="T19" fmla="*/ 2147483647 h 75"/>
                  <a:gd name="T20" fmla="*/ 2147483647 w 34"/>
                  <a:gd name="T21" fmla="*/ 2147483647 h 75"/>
                  <a:gd name="T22" fmla="*/ 2147483647 w 34"/>
                  <a:gd name="T23" fmla="*/ 2147483647 h 75"/>
                  <a:gd name="T24" fmla="*/ 2147483647 w 34"/>
                  <a:gd name="T25" fmla="*/ 2147483647 h 75"/>
                  <a:gd name="T26" fmla="*/ 2147483647 w 34"/>
                  <a:gd name="T27" fmla="*/ 2147483647 h 75"/>
                  <a:gd name="T28" fmla="*/ 2147483647 w 34"/>
                  <a:gd name="T29" fmla="*/ 2147483647 h 75"/>
                  <a:gd name="T30" fmla="*/ 2147483647 w 34"/>
                  <a:gd name="T31" fmla="*/ 2147483647 h 75"/>
                  <a:gd name="T32" fmla="*/ 2147483647 w 34"/>
                  <a:gd name="T33" fmla="*/ 2147483647 h 75"/>
                  <a:gd name="T34" fmla="*/ 2147483647 w 34"/>
                  <a:gd name="T35" fmla="*/ 2147483647 h 75"/>
                  <a:gd name="T36" fmla="*/ 2147483647 w 34"/>
                  <a:gd name="T37" fmla="*/ 2147483647 h 75"/>
                  <a:gd name="T38" fmla="*/ 2147483647 w 34"/>
                  <a:gd name="T39" fmla="*/ 2147483647 h 75"/>
                  <a:gd name="T40" fmla="*/ 2147483647 w 34"/>
                  <a:gd name="T41" fmla="*/ 2147483647 h 75"/>
                  <a:gd name="T42" fmla="*/ 2147483647 w 34"/>
                  <a:gd name="T43" fmla="*/ 0 h 75"/>
                  <a:gd name="T44" fmla="*/ 2147483647 w 34"/>
                  <a:gd name="T45" fmla="*/ 2147483647 h 75"/>
                  <a:gd name="T46" fmla="*/ 2147483647 w 34"/>
                  <a:gd name="T47" fmla="*/ 2147483647 h 75"/>
                  <a:gd name="T48" fmla="*/ 2147483647 w 34"/>
                  <a:gd name="T49" fmla="*/ 2147483647 h 75"/>
                  <a:gd name="T50" fmla="*/ 2147483647 w 34"/>
                  <a:gd name="T51" fmla="*/ 2147483647 h 75"/>
                  <a:gd name="T52" fmla="*/ 2147483647 w 34"/>
                  <a:gd name="T53" fmla="*/ 2147483647 h 75"/>
                  <a:gd name="T54" fmla="*/ 2147483647 w 34"/>
                  <a:gd name="T55" fmla="*/ 2147483647 h 75"/>
                  <a:gd name="T56" fmla="*/ 2147483647 w 34"/>
                  <a:gd name="T57" fmla="*/ 2147483647 h 75"/>
                  <a:gd name="T58" fmla="*/ 2147483647 w 34"/>
                  <a:gd name="T59" fmla="*/ 2147483647 h 75"/>
                  <a:gd name="T60" fmla="*/ 2147483647 w 34"/>
                  <a:gd name="T61" fmla="*/ 2147483647 h 75"/>
                  <a:gd name="T62" fmla="*/ 2147483647 w 34"/>
                  <a:gd name="T63" fmla="*/ 2147483647 h 75"/>
                  <a:gd name="T64" fmla="*/ 0 w 34"/>
                  <a:gd name="T65" fmla="*/ 2147483647 h 75"/>
                  <a:gd name="T66" fmla="*/ 2147483647 w 34"/>
                  <a:gd name="T67" fmla="*/ 2147483647 h 75"/>
                  <a:gd name="T68" fmla="*/ 2147483647 w 34"/>
                  <a:gd name="T69" fmla="*/ 2147483647 h 75"/>
                  <a:gd name="T70" fmla="*/ 2147483647 w 34"/>
                  <a:gd name="T71" fmla="*/ 2147483647 h 75"/>
                  <a:gd name="T72" fmla="*/ 2147483647 w 34"/>
                  <a:gd name="T73" fmla="*/ 2147483647 h 75"/>
                  <a:gd name="T74" fmla="*/ 2147483647 w 34"/>
                  <a:gd name="T75" fmla="*/ 2147483647 h 75"/>
                  <a:gd name="T76" fmla="*/ 2147483647 w 34"/>
                  <a:gd name="T77" fmla="*/ 2147483647 h 75"/>
                  <a:gd name="T78" fmla="*/ 2147483647 w 34"/>
                  <a:gd name="T79" fmla="*/ 2147483647 h 75"/>
                  <a:gd name="T80" fmla="*/ 2147483647 w 34"/>
                  <a:gd name="T81" fmla="*/ 2147483647 h 75"/>
                  <a:gd name="T82" fmla="*/ 2147483647 w 34"/>
                  <a:gd name="T83" fmla="*/ 2147483647 h 75"/>
                  <a:gd name="T84" fmla="*/ 2147483647 w 34"/>
                  <a:gd name="T85" fmla="*/ 2147483647 h 75"/>
                  <a:gd name="T86" fmla="*/ 2147483647 w 34"/>
                  <a:gd name="T87" fmla="*/ 2147483647 h 75"/>
                  <a:gd name="T88" fmla="*/ 2147483647 w 34"/>
                  <a:gd name="T89" fmla="*/ 2147483647 h 75"/>
                  <a:gd name="T90" fmla="*/ 2147483647 w 34"/>
                  <a:gd name="T91" fmla="*/ 2147483647 h 75"/>
                  <a:gd name="T92" fmla="*/ 2147483647 w 34"/>
                  <a:gd name="T93" fmla="*/ 2147483647 h 75"/>
                  <a:gd name="T94" fmla="*/ 2147483647 w 34"/>
                  <a:gd name="T95" fmla="*/ 2147483647 h 75"/>
                  <a:gd name="T96" fmla="*/ 2147483647 w 34"/>
                  <a:gd name="T97" fmla="*/ 2147483647 h 75"/>
                  <a:gd name="T98" fmla="*/ 2147483647 w 34"/>
                  <a:gd name="T99" fmla="*/ 2147483647 h 75"/>
                  <a:gd name="T100" fmla="*/ 2147483647 w 34"/>
                  <a:gd name="T101" fmla="*/ 2147483647 h 75"/>
                  <a:gd name="T102" fmla="*/ 2147483647 w 34"/>
                  <a:gd name="T103" fmla="*/ 2147483647 h 75"/>
                  <a:gd name="T104" fmla="*/ 2147483647 w 34"/>
                  <a:gd name="T105" fmla="*/ 2147483647 h 75"/>
                  <a:gd name="T106" fmla="*/ 2147483647 w 34"/>
                  <a:gd name="T107" fmla="*/ 2147483647 h 75"/>
                  <a:gd name="T108" fmla="*/ 2147483647 w 34"/>
                  <a:gd name="T109" fmla="*/ 2147483647 h 75"/>
                  <a:gd name="T110" fmla="*/ 2147483647 w 34"/>
                  <a:gd name="T111" fmla="*/ 2147483647 h 75"/>
                  <a:gd name="T112" fmla="*/ 2147483647 w 34"/>
                  <a:gd name="T113" fmla="*/ 2147483647 h 75"/>
                  <a:gd name="T114" fmla="*/ 2147483647 w 34"/>
                  <a:gd name="T115" fmla="*/ 2147483647 h 7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4" h="75">
                    <a:moveTo>
                      <a:pt x="34" y="55"/>
                    </a:move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0" y="46"/>
                      <a:pt x="30" y="45"/>
                    </a:cubicBezTo>
                    <a:cubicBezTo>
                      <a:pt x="29" y="45"/>
                      <a:pt x="30" y="43"/>
                      <a:pt x="30" y="43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71"/>
                      <a:pt x="3" y="71"/>
                      <a:pt x="3" y="71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34" y="58"/>
                      <a:pt x="34" y="58"/>
                      <a:pt x="34" y="58"/>
                    </a:cubicBezTo>
                    <a:lnTo>
                      <a:pt x="34" y="5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5" name="Freeform 335"/>
              <p:cNvSpPr>
                <a:spLocks/>
              </p:cNvSpPr>
              <p:nvPr/>
            </p:nvSpPr>
            <p:spPr bwMode="auto">
              <a:xfrm>
                <a:off x="5287963" y="3135313"/>
                <a:ext cx="15875" cy="7937"/>
              </a:xfrm>
              <a:custGeom>
                <a:avLst/>
                <a:gdLst>
                  <a:gd name="T0" fmla="*/ 2147483647 w 12"/>
                  <a:gd name="T1" fmla="*/ 2147483647 h 6"/>
                  <a:gd name="T2" fmla="*/ 0 w 12"/>
                  <a:gd name="T3" fmla="*/ 0 h 6"/>
                  <a:gd name="T4" fmla="*/ 0 w 12"/>
                  <a:gd name="T5" fmla="*/ 2147483647 h 6"/>
                  <a:gd name="T6" fmla="*/ 2147483647 w 12"/>
                  <a:gd name="T7" fmla="*/ 214748364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2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6" name="Freeform 336"/>
              <p:cNvSpPr>
                <a:spLocks/>
              </p:cNvSpPr>
              <p:nvPr/>
            </p:nvSpPr>
            <p:spPr bwMode="auto">
              <a:xfrm>
                <a:off x="5186363" y="1549400"/>
                <a:ext cx="3792537" cy="2030413"/>
              </a:xfrm>
              <a:custGeom>
                <a:avLst/>
                <a:gdLst>
                  <a:gd name="T0" fmla="*/ 2147483647 w 483"/>
                  <a:gd name="T1" fmla="*/ 2147483647 h 260"/>
                  <a:gd name="T2" fmla="*/ 2147483647 w 483"/>
                  <a:gd name="T3" fmla="*/ 2147483647 h 260"/>
                  <a:gd name="T4" fmla="*/ 2147483647 w 483"/>
                  <a:gd name="T5" fmla="*/ 2147483647 h 260"/>
                  <a:gd name="T6" fmla="*/ 2147483647 w 483"/>
                  <a:gd name="T7" fmla="*/ 2147483647 h 260"/>
                  <a:gd name="T8" fmla="*/ 2147483647 w 483"/>
                  <a:gd name="T9" fmla="*/ 2147483647 h 260"/>
                  <a:gd name="T10" fmla="*/ 2147483647 w 483"/>
                  <a:gd name="T11" fmla="*/ 2147483647 h 260"/>
                  <a:gd name="T12" fmla="*/ 2147483647 w 483"/>
                  <a:gd name="T13" fmla="*/ 2147483647 h 260"/>
                  <a:gd name="T14" fmla="*/ 2147483647 w 483"/>
                  <a:gd name="T15" fmla="*/ 2147483647 h 260"/>
                  <a:gd name="T16" fmla="*/ 2147483647 w 483"/>
                  <a:gd name="T17" fmla="*/ 2147483647 h 260"/>
                  <a:gd name="T18" fmla="*/ 2147483647 w 483"/>
                  <a:gd name="T19" fmla="*/ 2147483647 h 260"/>
                  <a:gd name="T20" fmla="*/ 2147483647 w 483"/>
                  <a:gd name="T21" fmla="*/ 2147483647 h 260"/>
                  <a:gd name="T22" fmla="*/ 2147483647 w 483"/>
                  <a:gd name="T23" fmla="*/ 2147483647 h 260"/>
                  <a:gd name="T24" fmla="*/ 2147483647 w 483"/>
                  <a:gd name="T25" fmla="*/ 2147483647 h 260"/>
                  <a:gd name="T26" fmla="*/ 2147483647 w 483"/>
                  <a:gd name="T27" fmla="*/ 2147483647 h 260"/>
                  <a:gd name="T28" fmla="*/ 2147483647 w 483"/>
                  <a:gd name="T29" fmla="*/ 2147483647 h 260"/>
                  <a:gd name="T30" fmla="*/ 2147483647 w 483"/>
                  <a:gd name="T31" fmla="*/ 2147483647 h 260"/>
                  <a:gd name="T32" fmla="*/ 2147483647 w 483"/>
                  <a:gd name="T33" fmla="*/ 2147483647 h 260"/>
                  <a:gd name="T34" fmla="*/ 2147483647 w 483"/>
                  <a:gd name="T35" fmla="*/ 2147483647 h 260"/>
                  <a:gd name="T36" fmla="*/ 2147483647 w 483"/>
                  <a:gd name="T37" fmla="*/ 2147483647 h 260"/>
                  <a:gd name="T38" fmla="*/ 2147483647 w 483"/>
                  <a:gd name="T39" fmla="*/ 2147483647 h 260"/>
                  <a:gd name="T40" fmla="*/ 2147483647 w 483"/>
                  <a:gd name="T41" fmla="*/ 2147483647 h 260"/>
                  <a:gd name="T42" fmla="*/ 2147483647 w 483"/>
                  <a:gd name="T43" fmla="*/ 2147483647 h 260"/>
                  <a:gd name="T44" fmla="*/ 2147483647 w 483"/>
                  <a:gd name="T45" fmla="*/ 2147483647 h 260"/>
                  <a:gd name="T46" fmla="*/ 2147483647 w 483"/>
                  <a:gd name="T47" fmla="*/ 2147483647 h 260"/>
                  <a:gd name="T48" fmla="*/ 2147483647 w 483"/>
                  <a:gd name="T49" fmla="*/ 2147483647 h 260"/>
                  <a:gd name="T50" fmla="*/ 2147483647 w 483"/>
                  <a:gd name="T51" fmla="*/ 2147483647 h 260"/>
                  <a:gd name="T52" fmla="*/ 2147483647 w 483"/>
                  <a:gd name="T53" fmla="*/ 2147483647 h 260"/>
                  <a:gd name="T54" fmla="*/ 2147483647 w 483"/>
                  <a:gd name="T55" fmla="*/ 2147483647 h 260"/>
                  <a:gd name="T56" fmla="*/ 2147483647 w 483"/>
                  <a:gd name="T57" fmla="*/ 2147483647 h 260"/>
                  <a:gd name="T58" fmla="*/ 2147483647 w 483"/>
                  <a:gd name="T59" fmla="*/ 2147483647 h 260"/>
                  <a:gd name="T60" fmla="*/ 2147483647 w 483"/>
                  <a:gd name="T61" fmla="*/ 2147483647 h 260"/>
                  <a:gd name="T62" fmla="*/ 2147483647 w 483"/>
                  <a:gd name="T63" fmla="*/ 2147483647 h 260"/>
                  <a:gd name="T64" fmla="*/ 2147483647 w 483"/>
                  <a:gd name="T65" fmla="*/ 2147483647 h 260"/>
                  <a:gd name="T66" fmla="*/ 2147483647 w 483"/>
                  <a:gd name="T67" fmla="*/ 2147483647 h 260"/>
                  <a:gd name="T68" fmla="*/ 2147483647 w 483"/>
                  <a:gd name="T69" fmla="*/ 2147483647 h 260"/>
                  <a:gd name="T70" fmla="*/ 2147483647 w 483"/>
                  <a:gd name="T71" fmla="*/ 2147483647 h 260"/>
                  <a:gd name="T72" fmla="*/ 2147483647 w 483"/>
                  <a:gd name="T73" fmla="*/ 2147483647 h 260"/>
                  <a:gd name="T74" fmla="*/ 2147483647 w 483"/>
                  <a:gd name="T75" fmla="*/ 2147483647 h 260"/>
                  <a:gd name="T76" fmla="*/ 2147483647 w 483"/>
                  <a:gd name="T77" fmla="*/ 2147483647 h 260"/>
                  <a:gd name="T78" fmla="*/ 2147483647 w 483"/>
                  <a:gd name="T79" fmla="*/ 2147483647 h 260"/>
                  <a:gd name="T80" fmla="*/ 2147483647 w 483"/>
                  <a:gd name="T81" fmla="*/ 2147483647 h 260"/>
                  <a:gd name="T82" fmla="*/ 2147483647 w 483"/>
                  <a:gd name="T83" fmla="*/ 2147483647 h 260"/>
                  <a:gd name="T84" fmla="*/ 2147483647 w 483"/>
                  <a:gd name="T85" fmla="*/ 2147483647 h 260"/>
                  <a:gd name="T86" fmla="*/ 2147483647 w 483"/>
                  <a:gd name="T87" fmla="*/ 2147483647 h 260"/>
                  <a:gd name="T88" fmla="*/ 2147483647 w 483"/>
                  <a:gd name="T89" fmla="*/ 2147483647 h 260"/>
                  <a:gd name="T90" fmla="*/ 2147483647 w 483"/>
                  <a:gd name="T91" fmla="*/ 2147483647 h 260"/>
                  <a:gd name="T92" fmla="*/ 2147483647 w 483"/>
                  <a:gd name="T93" fmla="*/ 2147483647 h 260"/>
                  <a:gd name="T94" fmla="*/ 2147483647 w 483"/>
                  <a:gd name="T95" fmla="*/ 2147483647 h 260"/>
                  <a:gd name="T96" fmla="*/ 2147483647 w 483"/>
                  <a:gd name="T97" fmla="*/ 2147483647 h 260"/>
                  <a:gd name="T98" fmla="*/ 2147483647 w 483"/>
                  <a:gd name="T99" fmla="*/ 2147483647 h 260"/>
                  <a:gd name="T100" fmla="*/ 2147483647 w 483"/>
                  <a:gd name="T101" fmla="*/ 2147483647 h 260"/>
                  <a:gd name="T102" fmla="*/ 2147483647 w 483"/>
                  <a:gd name="T103" fmla="*/ 2147483647 h 260"/>
                  <a:gd name="T104" fmla="*/ 2147483647 w 483"/>
                  <a:gd name="T105" fmla="*/ 2147483647 h 260"/>
                  <a:gd name="T106" fmla="*/ 2147483647 w 483"/>
                  <a:gd name="T107" fmla="*/ 2147483647 h 260"/>
                  <a:gd name="T108" fmla="*/ 2147483647 w 483"/>
                  <a:gd name="T109" fmla="*/ 2147483647 h 260"/>
                  <a:gd name="T110" fmla="*/ 2147483647 w 483"/>
                  <a:gd name="T111" fmla="*/ 2147483647 h 260"/>
                  <a:gd name="T112" fmla="*/ 2147483647 w 483"/>
                  <a:gd name="T113" fmla="*/ 2147483647 h 260"/>
                  <a:gd name="T114" fmla="*/ 2147483647 w 483"/>
                  <a:gd name="T115" fmla="*/ 2147483647 h 260"/>
                  <a:gd name="T116" fmla="*/ 2147483647 w 483"/>
                  <a:gd name="T117" fmla="*/ 2147483647 h 260"/>
                  <a:gd name="T118" fmla="*/ 2147483647 w 483"/>
                  <a:gd name="T119" fmla="*/ 2147483647 h 260"/>
                  <a:gd name="T120" fmla="*/ 2147483647 w 483"/>
                  <a:gd name="T121" fmla="*/ 2147483647 h 260"/>
                  <a:gd name="T122" fmla="*/ 2147483647 w 483"/>
                  <a:gd name="T123" fmla="*/ 2147483647 h 2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83" h="260">
                    <a:moveTo>
                      <a:pt x="482" y="127"/>
                    </a:moveTo>
                    <a:cubicBezTo>
                      <a:pt x="483" y="96"/>
                      <a:pt x="483" y="96"/>
                      <a:pt x="483" y="96"/>
                    </a:cubicBezTo>
                    <a:cubicBezTo>
                      <a:pt x="480" y="95"/>
                      <a:pt x="480" y="95"/>
                      <a:pt x="480" y="95"/>
                    </a:cubicBezTo>
                    <a:cubicBezTo>
                      <a:pt x="478" y="94"/>
                      <a:pt x="478" y="94"/>
                      <a:pt x="478" y="94"/>
                    </a:cubicBezTo>
                    <a:cubicBezTo>
                      <a:pt x="478" y="94"/>
                      <a:pt x="474" y="90"/>
                      <a:pt x="474" y="90"/>
                    </a:cubicBezTo>
                    <a:cubicBezTo>
                      <a:pt x="473" y="89"/>
                      <a:pt x="470" y="89"/>
                      <a:pt x="470" y="89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59" y="87"/>
                      <a:pt x="459" y="87"/>
                      <a:pt x="459" y="87"/>
                    </a:cubicBezTo>
                    <a:cubicBezTo>
                      <a:pt x="456" y="87"/>
                      <a:pt x="456" y="87"/>
                      <a:pt x="456" y="87"/>
                    </a:cubicBezTo>
                    <a:cubicBezTo>
                      <a:pt x="454" y="87"/>
                      <a:pt x="454" y="87"/>
                      <a:pt x="454" y="87"/>
                    </a:cubicBezTo>
                    <a:cubicBezTo>
                      <a:pt x="455" y="95"/>
                      <a:pt x="455" y="95"/>
                      <a:pt x="455" y="95"/>
                    </a:cubicBezTo>
                    <a:cubicBezTo>
                      <a:pt x="455" y="95"/>
                      <a:pt x="451" y="97"/>
                      <a:pt x="451" y="97"/>
                    </a:cubicBezTo>
                    <a:cubicBezTo>
                      <a:pt x="450" y="97"/>
                      <a:pt x="448" y="94"/>
                      <a:pt x="448" y="94"/>
                    </a:cubicBezTo>
                    <a:cubicBezTo>
                      <a:pt x="445" y="91"/>
                      <a:pt x="445" y="91"/>
                      <a:pt x="445" y="91"/>
                    </a:cubicBezTo>
                    <a:cubicBezTo>
                      <a:pt x="445" y="89"/>
                      <a:pt x="445" y="89"/>
                      <a:pt x="445" y="89"/>
                    </a:cubicBezTo>
                    <a:cubicBezTo>
                      <a:pt x="440" y="89"/>
                      <a:pt x="440" y="89"/>
                      <a:pt x="440" y="89"/>
                    </a:cubicBezTo>
                    <a:cubicBezTo>
                      <a:pt x="437" y="90"/>
                      <a:pt x="437" y="90"/>
                      <a:pt x="437" y="90"/>
                    </a:cubicBezTo>
                    <a:cubicBezTo>
                      <a:pt x="431" y="89"/>
                      <a:pt x="431" y="89"/>
                      <a:pt x="431" y="89"/>
                    </a:cubicBezTo>
                    <a:cubicBezTo>
                      <a:pt x="426" y="89"/>
                      <a:pt x="426" y="89"/>
                      <a:pt x="426" y="89"/>
                    </a:cubicBezTo>
                    <a:cubicBezTo>
                      <a:pt x="423" y="90"/>
                      <a:pt x="423" y="90"/>
                      <a:pt x="423" y="90"/>
                    </a:cubicBezTo>
                    <a:cubicBezTo>
                      <a:pt x="419" y="87"/>
                      <a:pt x="419" y="87"/>
                      <a:pt x="419" y="87"/>
                    </a:cubicBezTo>
                    <a:cubicBezTo>
                      <a:pt x="419" y="80"/>
                      <a:pt x="419" y="80"/>
                      <a:pt x="419" y="80"/>
                    </a:cubicBezTo>
                    <a:cubicBezTo>
                      <a:pt x="413" y="77"/>
                      <a:pt x="413" y="77"/>
                      <a:pt x="413" y="77"/>
                    </a:cubicBezTo>
                    <a:cubicBezTo>
                      <a:pt x="403" y="77"/>
                      <a:pt x="403" y="77"/>
                      <a:pt x="403" y="77"/>
                    </a:cubicBezTo>
                    <a:cubicBezTo>
                      <a:pt x="394" y="77"/>
                      <a:pt x="394" y="77"/>
                      <a:pt x="394" y="77"/>
                    </a:cubicBezTo>
                    <a:cubicBezTo>
                      <a:pt x="393" y="75"/>
                      <a:pt x="393" y="75"/>
                      <a:pt x="393" y="75"/>
                    </a:cubicBezTo>
                    <a:cubicBezTo>
                      <a:pt x="392" y="72"/>
                      <a:pt x="392" y="72"/>
                      <a:pt x="392" y="72"/>
                    </a:cubicBezTo>
                    <a:cubicBezTo>
                      <a:pt x="386" y="69"/>
                      <a:pt x="386" y="69"/>
                      <a:pt x="386" y="69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62" y="59"/>
                      <a:pt x="362" y="59"/>
                      <a:pt x="362" y="59"/>
                    </a:cubicBezTo>
                    <a:cubicBezTo>
                      <a:pt x="361" y="61"/>
                      <a:pt x="361" y="61"/>
                      <a:pt x="361" y="61"/>
                    </a:cubicBezTo>
                    <a:cubicBezTo>
                      <a:pt x="356" y="65"/>
                      <a:pt x="356" y="65"/>
                      <a:pt x="356" y="65"/>
                    </a:cubicBezTo>
                    <a:cubicBezTo>
                      <a:pt x="357" y="71"/>
                      <a:pt x="357" y="71"/>
                      <a:pt x="357" y="71"/>
                    </a:cubicBezTo>
                    <a:cubicBezTo>
                      <a:pt x="351" y="73"/>
                      <a:pt x="351" y="73"/>
                      <a:pt x="351" y="73"/>
                    </a:cubicBezTo>
                    <a:cubicBezTo>
                      <a:pt x="347" y="72"/>
                      <a:pt x="347" y="72"/>
                      <a:pt x="347" y="72"/>
                    </a:cubicBezTo>
                    <a:cubicBezTo>
                      <a:pt x="342" y="70"/>
                      <a:pt x="342" y="70"/>
                      <a:pt x="342" y="70"/>
                    </a:cubicBezTo>
                    <a:cubicBezTo>
                      <a:pt x="340" y="72"/>
                      <a:pt x="340" y="72"/>
                      <a:pt x="340" y="72"/>
                    </a:cubicBezTo>
                    <a:cubicBezTo>
                      <a:pt x="336" y="71"/>
                      <a:pt x="336" y="71"/>
                      <a:pt x="336" y="71"/>
                    </a:cubicBezTo>
                    <a:cubicBezTo>
                      <a:pt x="332" y="68"/>
                      <a:pt x="332" y="68"/>
                      <a:pt x="332" y="68"/>
                    </a:cubicBezTo>
                    <a:cubicBezTo>
                      <a:pt x="331" y="74"/>
                      <a:pt x="331" y="74"/>
                      <a:pt x="331" y="74"/>
                    </a:cubicBezTo>
                    <a:cubicBezTo>
                      <a:pt x="328" y="78"/>
                      <a:pt x="328" y="78"/>
                      <a:pt x="328" y="78"/>
                    </a:cubicBezTo>
                    <a:cubicBezTo>
                      <a:pt x="323" y="73"/>
                      <a:pt x="323" y="73"/>
                      <a:pt x="323" y="73"/>
                    </a:cubicBezTo>
                    <a:cubicBezTo>
                      <a:pt x="320" y="67"/>
                      <a:pt x="320" y="67"/>
                      <a:pt x="320" y="67"/>
                    </a:cubicBezTo>
                    <a:cubicBezTo>
                      <a:pt x="323" y="60"/>
                      <a:pt x="323" y="60"/>
                      <a:pt x="323" y="60"/>
                    </a:cubicBezTo>
                    <a:cubicBezTo>
                      <a:pt x="323" y="57"/>
                      <a:pt x="323" y="57"/>
                      <a:pt x="323" y="57"/>
                    </a:cubicBezTo>
                    <a:cubicBezTo>
                      <a:pt x="320" y="52"/>
                      <a:pt x="320" y="52"/>
                      <a:pt x="320" y="52"/>
                    </a:cubicBezTo>
                    <a:cubicBezTo>
                      <a:pt x="316" y="51"/>
                      <a:pt x="316" y="51"/>
                      <a:pt x="316" y="51"/>
                    </a:cubicBezTo>
                    <a:cubicBezTo>
                      <a:pt x="312" y="51"/>
                      <a:pt x="312" y="51"/>
                      <a:pt x="312" y="51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06" y="46"/>
                      <a:pt x="306" y="46"/>
                      <a:pt x="306" y="46"/>
                    </a:cubicBezTo>
                    <a:cubicBezTo>
                      <a:pt x="303" y="50"/>
                      <a:pt x="303" y="50"/>
                      <a:pt x="303" y="50"/>
                    </a:cubicBezTo>
                    <a:cubicBezTo>
                      <a:pt x="301" y="55"/>
                      <a:pt x="301" y="55"/>
                      <a:pt x="301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87" y="53"/>
                      <a:pt x="287" y="53"/>
                      <a:pt x="287" y="53"/>
                    </a:cubicBezTo>
                    <a:cubicBezTo>
                      <a:pt x="286" y="49"/>
                      <a:pt x="286" y="49"/>
                      <a:pt x="286" y="49"/>
                    </a:cubicBezTo>
                    <a:cubicBezTo>
                      <a:pt x="277" y="49"/>
                      <a:pt x="277" y="49"/>
                      <a:pt x="277" y="49"/>
                    </a:cubicBezTo>
                    <a:cubicBezTo>
                      <a:pt x="272" y="52"/>
                      <a:pt x="272" y="52"/>
                      <a:pt x="272" y="52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68" y="45"/>
                      <a:pt x="268" y="45"/>
                      <a:pt x="268" y="45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59" y="49"/>
                      <a:pt x="259" y="49"/>
                      <a:pt x="259" y="49"/>
                    </a:cubicBezTo>
                    <a:cubicBezTo>
                      <a:pt x="253" y="52"/>
                      <a:pt x="253" y="52"/>
                      <a:pt x="253" y="52"/>
                    </a:cubicBezTo>
                    <a:cubicBezTo>
                      <a:pt x="247" y="57"/>
                      <a:pt x="247" y="57"/>
                      <a:pt x="247" y="57"/>
                    </a:cubicBezTo>
                    <a:cubicBezTo>
                      <a:pt x="251" y="51"/>
                      <a:pt x="251" y="51"/>
                      <a:pt x="251" y="51"/>
                    </a:cubicBezTo>
                    <a:cubicBezTo>
                      <a:pt x="255" y="48"/>
                      <a:pt x="255" y="48"/>
                      <a:pt x="255" y="48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66" y="35"/>
                      <a:pt x="266" y="35"/>
                      <a:pt x="266" y="35"/>
                    </a:cubicBezTo>
                    <a:cubicBezTo>
                      <a:pt x="270" y="29"/>
                      <a:pt x="270" y="29"/>
                      <a:pt x="270" y="29"/>
                    </a:cubicBezTo>
                    <a:cubicBezTo>
                      <a:pt x="268" y="19"/>
                      <a:pt x="268" y="19"/>
                      <a:pt x="268" y="19"/>
                    </a:cubicBezTo>
                    <a:cubicBezTo>
                      <a:pt x="260" y="12"/>
                      <a:pt x="260" y="12"/>
                      <a:pt x="260" y="12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8"/>
                      <a:pt x="254" y="8"/>
                      <a:pt x="254" y="8"/>
                    </a:cubicBezTo>
                    <a:cubicBezTo>
                      <a:pt x="249" y="1"/>
                      <a:pt x="249" y="1"/>
                      <a:pt x="249" y="1"/>
                    </a:cubicBezTo>
                    <a:cubicBezTo>
                      <a:pt x="249" y="1"/>
                      <a:pt x="242" y="0"/>
                      <a:pt x="241" y="0"/>
                    </a:cubicBezTo>
                    <a:cubicBezTo>
                      <a:pt x="241" y="1"/>
                      <a:pt x="233" y="9"/>
                      <a:pt x="233" y="9"/>
                    </a:cubicBezTo>
                    <a:cubicBezTo>
                      <a:pt x="231" y="16"/>
                      <a:pt x="231" y="16"/>
                      <a:pt x="231" y="16"/>
                    </a:cubicBezTo>
                    <a:cubicBezTo>
                      <a:pt x="222" y="22"/>
                      <a:pt x="222" y="22"/>
                      <a:pt x="222" y="22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06" y="23"/>
                      <a:pt x="206" y="23"/>
                      <a:pt x="206" y="23"/>
                    </a:cubicBezTo>
                    <a:cubicBezTo>
                      <a:pt x="195" y="29"/>
                      <a:pt x="195" y="29"/>
                      <a:pt x="195" y="29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89" y="46"/>
                      <a:pt x="188" y="46"/>
                    </a:cubicBezTo>
                    <a:cubicBezTo>
                      <a:pt x="187" y="46"/>
                      <a:pt x="172" y="50"/>
                      <a:pt x="172" y="50"/>
                    </a:cubicBezTo>
                    <a:cubicBezTo>
                      <a:pt x="169" y="54"/>
                      <a:pt x="169" y="54"/>
                      <a:pt x="169" y="54"/>
                    </a:cubicBezTo>
                    <a:cubicBezTo>
                      <a:pt x="169" y="54"/>
                      <a:pt x="171" y="63"/>
                      <a:pt x="170" y="64"/>
                    </a:cubicBezTo>
                    <a:cubicBezTo>
                      <a:pt x="170" y="64"/>
                      <a:pt x="167" y="63"/>
                      <a:pt x="167" y="63"/>
                    </a:cubicBezTo>
                    <a:cubicBezTo>
                      <a:pt x="162" y="61"/>
                      <a:pt x="162" y="61"/>
                      <a:pt x="162" y="61"/>
                    </a:cubicBezTo>
                    <a:cubicBezTo>
                      <a:pt x="162" y="61"/>
                      <a:pt x="160" y="65"/>
                      <a:pt x="158" y="66"/>
                    </a:cubicBezTo>
                    <a:cubicBezTo>
                      <a:pt x="155" y="67"/>
                      <a:pt x="155" y="62"/>
                      <a:pt x="155" y="62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0" y="59"/>
                      <a:pt x="150" y="59"/>
                      <a:pt x="150" y="59"/>
                    </a:cubicBezTo>
                    <a:cubicBezTo>
                      <a:pt x="148" y="65"/>
                      <a:pt x="148" y="65"/>
                      <a:pt x="148" y="65"/>
                    </a:cubicBezTo>
                    <a:cubicBezTo>
                      <a:pt x="148" y="65"/>
                      <a:pt x="148" y="70"/>
                      <a:pt x="148" y="70"/>
                    </a:cubicBezTo>
                    <a:cubicBezTo>
                      <a:pt x="149" y="71"/>
                      <a:pt x="148" y="79"/>
                      <a:pt x="148" y="79"/>
                    </a:cubicBezTo>
                    <a:cubicBezTo>
                      <a:pt x="145" y="80"/>
                      <a:pt x="145" y="80"/>
                      <a:pt x="145" y="80"/>
                    </a:cubicBezTo>
                    <a:cubicBezTo>
                      <a:pt x="143" y="76"/>
                      <a:pt x="143" y="76"/>
                      <a:pt x="143" y="76"/>
                    </a:cubicBezTo>
                    <a:cubicBezTo>
                      <a:pt x="145" y="68"/>
                      <a:pt x="145" y="68"/>
                      <a:pt x="145" y="68"/>
                    </a:cubicBezTo>
                    <a:cubicBezTo>
                      <a:pt x="144" y="63"/>
                      <a:pt x="144" y="63"/>
                      <a:pt x="144" y="63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37" y="56"/>
                      <a:pt x="137" y="56"/>
                      <a:pt x="137" y="56"/>
                    </a:cubicBezTo>
                    <a:cubicBezTo>
                      <a:pt x="131" y="56"/>
                      <a:pt x="131" y="56"/>
                      <a:pt x="131" y="56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5" y="73"/>
                      <a:pt x="125" y="73"/>
                      <a:pt x="125" y="73"/>
                    </a:cubicBezTo>
                    <a:cubicBezTo>
                      <a:pt x="123" y="76"/>
                      <a:pt x="123" y="76"/>
                      <a:pt x="123" y="76"/>
                    </a:cubicBezTo>
                    <a:cubicBezTo>
                      <a:pt x="126" y="81"/>
                      <a:pt x="126" y="81"/>
                      <a:pt x="126" y="81"/>
                    </a:cubicBezTo>
                    <a:cubicBezTo>
                      <a:pt x="125" y="86"/>
                      <a:pt x="125" y="86"/>
                      <a:pt x="125" y="86"/>
                    </a:cubicBezTo>
                    <a:cubicBezTo>
                      <a:pt x="126" y="88"/>
                      <a:pt x="126" y="88"/>
                      <a:pt x="126" y="88"/>
                    </a:cubicBezTo>
                    <a:cubicBezTo>
                      <a:pt x="132" y="94"/>
                      <a:pt x="132" y="94"/>
                      <a:pt x="132" y="94"/>
                    </a:cubicBezTo>
                    <a:cubicBezTo>
                      <a:pt x="128" y="101"/>
                      <a:pt x="128" y="101"/>
                      <a:pt x="128" y="101"/>
                    </a:cubicBezTo>
                    <a:cubicBezTo>
                      <a:pt x="121" y="94"/>
                      <a:pt x="121" y="94"/>
                      <a:pt x="121" y="94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08" y="88"/>
                      <a:pt x="108" y="88"/>
                      <a:pt x="108" y="88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4" y="95"/>
                      <a:pt x="104" y="95"/>
                      <a:pt x="104" y="95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98" y="95"/>
                      <a:pt x="98" y="95"/>
                      <a:pt x="98" y="95"/>
                    </a:cubicBezTo>
                    <a:cubicBezTo>
                      <a:pt x="93" y="97"/>
                      <a:pt x="93" y="97"/>
                      <a:pt x="93" y="97"/>
                    </a:cubicBezTo>
                    <a:cubicBezTo>
                      <a:pt x="89" y="98"/>
                      <a:pt x="89" y="98"/>
                      <a:pt x="89" y="98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79" y="98"/>
                      <a:pt x="79" y="98"/>
                      <a:pt x="79" y="98"/>
                    </a:cubicBezTo>
                    <a:cubicBezTo>
                      <a:pt x="73" y="102"/>
                      <a:pt x="73" y="102"/>
                      <a:pt x="73" y="102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59" y="112"/>
                      <a:pt x="59" y="112"/>
                      <a:pt x="59" y="112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59" y="100"/>
                      <a:pt x="59" y="100"/>
                      <a:pt x="59" y="100"/>
                    </a:cubicBezTo>
                    <a:cubicBezTo>
                      <a:pt x="55" y="99"/>
                      <a:pt x="55" y="99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4" y="112"/>
                      <a:pt x="54" y="112"/>
                      <a:pt x="54" y="112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46" y="116"/>
                      <a:pt x="46" y="116"/>
                      <a:pt x="46" y="116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38" y="123"/>
                      <a:pt x="38" y="123"/>
                      <a:pt x="38" y="123"/>
                    </a:cubicBezTo>
                    <a:cubicBezTo>
                      <a:pt x="41" y="130"/>
                      <a:pt x="41" y="130"/>
                      <a:pt x="41" y="130"/>
                    </a:cubicBezTo>
                    <a:cubicBezTo>
                      <a:pt x="41" y="130"/>
                      <a:pt x="39" y="129"/>
                      <a:pt x="39" y="129"/>
                    </a:cubicBezTo>
                    <a:cubicBezTo>
                      <a:pt x="38" y="128"/>
                      <a:pt x="33" y="128"/>
                      <a:pt x="33" y="128"/>
                    </a:cubicBezTo>
                    <a:cubicBezTo>
                      <a:pt x="30" y="127"/>
                      <a:pt x="30" y="127"/>
                      <a:pt x="30" y="127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5"/>
                      <a:pt x="33" y="135"/>
                      <a:pt x="33" y="135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8" y="112"/>
                      <a:pt x="22" y="113"/>
                      <a:pt x="22" y="113"/>
                    </a:cubicBezTo>
                    <a:cubicBezTo>
                      <a:pt x="23" y="113"/>
                      <a:pt x="24" y="116"/>
                      <a:pt x="24" y="116"/>
                    </a:cubicBezTo>
                    <a:cubicBezTo>
                      <a:pt x="31" y="118"/>
                      <a:pt x="31" y="118"/>
                      <a:pt x="31" y="118"/>
                    </a:cubicBezTo>
                    <a:cubicBezTo>
                      <a:pt x="38" y="117"/>
                      <a:pt x="38" y="117"/>
                      <a:pt x="38" y="117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3" y="109"/>
                      <a:pt x="43" y="109"/>
                      <a:pt x="43" y="109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4" y="94"/>
                      <a:pt x="4" y="94"/>
                      <a:pt x="4" y="94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6" y="102"/>
                      <a:pt x="6" y="102"/>
                      <a:pt x="6" y="102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6" y="124"/>
                      <a:pt x="6" y="124"/>
                      <a:pt x="6" y="124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6" y="127"/>
                      <a:pt x="6" y="127"/>
                      <a:pt x="6" y="127"/>
                    </a:cubicBezTo>
                    <a:cubicBezTo>
                      <a:pt x="8" y="129"/>
                      <a:pt x="8" y="129"/>
                      <a:pt x="8" y="129"/>
                    </a:cubicBezTo>
                    <a:cubicBezTo>
                      <a:pt x="8" y="129"/>
                      <a:pt x="7" y="131"/>
                      <a:pt x="7" y="131"/>
                    </a:cubicBezTo>
                    <a:cubicBezTo>
                      <a:pt x="8" y="131"/>
                      <a:pt x="9" y="133"/>
                      <a:pt x="9" y="133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1" y="143"/>
                      <a:pt x="11" y="143"/>
                      <a:pt x="11" y="143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2" y="157"/>
                      <a:pt x="2" y="157"/>
                      <a:pt x="2" y="157"/>
                    </a:cubicBezTo>
                    <a:cubicBezTo>
                      <a:pt x="4" y="158"/>
                      <a:pt x="4" y="158"/>
                      <a:pt x="4" y="158"/>
                    </a:cubicBezTo>
                    <a:cubicBezTo>
                      <a:pt x="4" y="163"/>
                      <a:pt x="4" y="163"/>
                      <a:pt x="4" y="163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" y="164"/>
                      <a:pt x="2" y="164"/>
                      <a:pt x="2" y="164"/>
                    </a:cubicBezTo>
                    <a:cubicBezTo>
                      <a:pt x="1" y="168"/>
                      <a:pt x="1" y="168"/>
                      <a:pt x="1" y="168"/>
                    </a:cubicBezTo>
                    <a:cubicBezTo>
                      <a:pt x="1" y="171"/>
                      <a:pt x="1" y="171"/>
                      <a:pt x="1" y="171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2" y="183"/>
                      <a:pt x="2" y="183"/>
                      <a:pt x="2" y="183"/>
                    </a:cubicBezTo>
                    <a:cubicBezTo>
                      <a:pt x="6" y="185"/>
                      <a:pt x="6" y="185"/>
                      <a:pt x="6" y="185"/>
                    </a:cubicBezTo>
                    <a:cubicBezTo>
                      <a:pt x="9" y="186"/>
                      <a:pt x="9" y="186"/>
                      <a:pt x="9" y="186"/>
                    </a:cubicBezTo>
                    <a:cubicBezTo>
                      <a:pt x="13" y="195"/>
                      <a:pt x="13" y="195"/>
                      <a:pt x="13" y="195"/>
                    </a:cubicBezTo>
                    <a:cubicBezTo>
                      <a:pt x="16" y="197"/>
                      <a:pt x="16" y="197"/>
                      <a:pt x="16" y="197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12" y="201"/>
                      <a:pt x="12" y="201"/>
                      <a:pt x="12" y="201"/>
                    </a:cubicBezTo>
                    <a:cubicBezTo>
                      <a:pt x="13" y="204"/>
                      <a:pt x="13" y="204"/>
                      <a:pt x="13" y="204"/>
                    </a:cubicBezTo>
                    <a:cubicBezTo>
                      <a:pt x="15" y="205"/>
                      <a:pt x="15" y="205"/>
                      <a:pt x="15" y="205"/>
                    </a:cubicBezTo>
                    <a:cubicBezTo>
                      <a:pt x="18" y="205"/>
                      <a:pt x="18" y="205"/>
                      <a:pt x="18" y="205"/>
                    </a:cubicBezTo>
                    <a:cubicBezTo>
                      <a:pt x="21" y="208"/>
                      <a:pt x="21" y="208"/>
                      <a:pt x="21" y="208"/>
                    </a:cubicBezTo>
                    <a:cubicBezTo>
                      <a:pt x="22" y="209"/>
                      <a:pt x="22" y="209"/>
                      <a:pt x="22" y="209"/>
                    </a:cubicBezTo>
                    <a:cubicBezTo>
                      <a:pt x="34" y="214"/>
                      <a:pt x="34" y="214"/>
                      <a:pt x="34" y="214"/>
                    </a:cubicBezTo>
                    <a:cubicBezTo>
                      <a:pt x="35" y="214"/>
                      <a:pt x="35" y="214"/>
                      <a:pt x="35" y="214"/>
                    </a:cubicBezTo>
                    <a:cubicBezTo>
                      <a:pt x="34" y="219"/>
                      <a:pt x="34" y="219"/>
                      <a:pt x="34" y="219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30" y="223"/>
                      <a:pt x="30" y="223"/>
                      <a:pt x="30" y="223"/>
                    </a:cubicBezTo>
                    <a:cubicBezTo>
                      <a:pt x="28" y="225"/>
                      <a:pt x="28" y="225"/>
                      <a:pt x="28" y="225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29" y="228"/>
                      <a:pt x="29" y="228"/>
                      <a:pt x="29" y="228"/>
                    </a:cubicBezTo>
                    <a:cubicBezTo>
                      <a:pt x="26" y="232"/>
                      <a:pt x="26" y="232"/>
                      <a:pt x="26" y="232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35" y="239"/>
                      <a:pt x="35" y="239"/>
                      <a:pt x="35" y="239"/>
                    </a:cubicBezTo>
                    <a:cubicBezTo>
                      <a:pt x="40" y="244"/>
                      <a:pt x="40" y="244"/>
                      <a:pt x="40" y="244"/>
                    </a:cubicBezTo>
                    <a:cubicBezTo>
                      <a:pt x="40" y="247"/>
                      <a:pt x="40" y="247"/>
                      <a:pt x="40" y="247"/>
                    </a:cubicBezTo>
                    <a:cubicBezTo>
                      <a:pt x="42" y="248"/>
                      <a:pt x="42" y="248"/>
                      <a:pt x="42" y="248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47" y="250"/>
                      <a:pt x="47" y="250"/>
                      <a:pt x="47" y="250"/>
                    </a:cubicBezTo>
                    <a:cubicBezTo>
                      <a:pt x="50" y="255"/>
                      <a:pt x="50" y="255"/>
                      <a:pt x="50" y="255"/>
                    </a:cubicBezTo>
                    <a:cubicBezTo>
                      <a:pt x="49" y="256"/>
                      <a:pt x="49" y="256"/>
                      <a:pt x="49" y="256"/>
                    </a:cubicBezTo>
                    <a:cubicBezTo>
                      <a:pt x="52" y="259"/>
                      <a:pt x="52" y="259"/>
                      <a:pt x="52" y="259"/>
                    </a:cubicBezTo>
                    <a:cubicBezTo>
                      <a:pt x="56" y="259"/>
                      <a:pt x="56" y="259"/>
                      <a:pt x="56" y="259"/>
                    </a:cubicBezTo>
                    <a:cubicBezTo>
                      <a:pt x="59" y="256"/>
                      <a:pt x="59" y="256"/>
                      <a:pt x="59" y="256"/>
                    </a:cubicBezTo>
                    <a:cubicBezTo>
                      <a:pt x="61" y="258"/>
                      <a:pt x="61" y="258"/>
                      <a:pt x="61" y="258"/>
                    </a:cubicBezTo>
                    <a:cubicBezTo>
                      <a:pt x="61" y="260"/>
                      <a:pt x="61" y="260"/>
                      <a:pt x="61" y="260"/>
                    </a:cubicBezTo>
                    <a:cubicBezTo>
                      <a:pt x="62" y="260"/>
                      <a:pt x="62" y="260"/>
                      <a:pt x="62" y="260"/>
                    </a:cubicBezTo>
                    <a:cubicBezTo>
                      <a:pt x="64" y="257"/>
                      <a:pt x="64" y="257"/>
                      <a:pt x="64" y="257"/>
                    </a:cubicBezTo>
                    <a:cubicBezTo>
                      <a:pt x="67" y="253"/>
                      <a:pt x="67" y="253"/>
                      <a:pt x="67" y="253"/>
                    </a:cubicBezTo>
                    <a:cubicBezTo>
                      <a:pt x="67" y="253"/>
                      <a:pt x="64" y="244"/>
                      <a:pt x="63" y="244"/>
                    </a:cubicBezTo>
                    <a:cubicBezTo>
                      <a:pt x="62" y="243"/>
                      <a:pt x="56" y="235"/>
                      <a:pt x="56" y="235"/>
                    </a:cubicBezTo>
                    <a:cubicBezTo>
                      <a:pt x="59" y="229"/>
                      <a:pt x="59" y="229"/>
                      <a:pt x="59" y="229"/>
                    </a:cubicBezTo>
                    <a:cubicBezTo>
                      <a:pt x="63" y="226"/>
                      <a:pt x="63" y="226"/>
                      <a:pt x="63" y="226"/>
                    </a:cubicBezTo>
                    <a:cubicBezTo>
                      <a:pt x="63" y="225"/>
                      <a:pt x="63" y="225"/>
                      <a:pt x="63" y="225"/>
                    </a:cubicBezTo>
                    <a:cubicBezTo>
                      <a:pt x="64" y="226"/>
                      <a:pt x="64" y="226"/>
                      <a:pt x="64" y="226"/>
                    </a:cubicBezTo>
                    <a:cubicBezTo>
                      <a:pt x="63" y="224"/>
                      <a:pt x="63" y="224"/>
                      <a:pt x="63" y="224"/>
                    </a:cubicBezTo>
                    <a:cubicBezTo>
                      <a:pt x="63" y="224"/>
                      <a:pt x="63" y="224"/>
                      <a:pt x="63" y="224"/>
                    </a:cubicBezTo>
                    <a:cubicBezTo>
                      <a:pt x="63" y="224"/>
                      <a:pt x="63" y="224"/>
                      <a:pt x="63" y="224"/>
                    </a:cubicBezTo>
                    <a:cubicBezTo>
                      <a:pt x="60" y="222"/>
                      <a:pt x="60" y="222"/>
                      <a:pt x="60" y="222"/>
                    </a:cubicBezTo>
                    <a:cubicBezTo>
                      <a:pt x="63" y="214"/>
                      <a:pt x="63" y="214"/>
                      <a:pt x="63" y="214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82" y="209"/>
                      <a:pt x="82" y="209"/>
                      <a:pt x="82" y="209"/>
                    </a:cubicBezTo>
                    <a:cubicBezTo>
                      <a:pt x="87" y="212"/>
                      <a:pt x="87" y="212"/>
                      <a:pt x="87" y="212"/>
                    </a:cubicBezTo>
                    <a:cubicBezTo>
                      <a:pt x="93" y="211"/>
                      <a:pt x="93" y="211"/>
                      <a:pt x="93" y="211"/>
                    </a:cubicBezTo>
                    <a:cubicBezTo>
                      <a:pt x="100" y="213"/>
                      <a:pt x="100" y="213"/>
                      <a:pt x="100" y="213"/>
                    </a:cubicBezTo>
                    <a:cubicBezTo>
                      <a:pt x="107" y="211"/>
                      <a:pt x="107" y="211"/>
                      <a:pt x="107" y="211"/>
                    </a:cubicBezTo>
                    <a:cubicBezTo>
                      <a:pt x="105" y="205"/>
                      <a:pt x="105" y="205"/>
                      <a:pt x="105" y="205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34" y="189"/>
                      <a:pt x="134" y="189"/>
                      <a:pt x="134" y="18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51" y="195"/>
                      <a:pt x="151" y="195"/>
                      <a:pt x="151" y="195"/>
                    </a:cubicBezTo>
                    <a:cubicBezTo>
                      <a:pt x="156" y="194"/>
                      <a:pt x="156" y="194"/>
                      <a:pt x="156" y="194"/>
                    </a:cubicBezTo>
                    <a:cubicBezTo>
                      <a:pt x="160" y="203"/>
                      <a:pt x="160" y="203"/>
                      <a:pt x="160" y="203"/>
                    </a:cubicBezTo>
                    <a:cubicBezTo>
                      <a:pt x="164" y="212"/>
                      <a:pt x="164" y="212"/>
                      <a:pt x="164" y="212"/>
                    </a:cubicBezTo>
                    <a:cubicBezTo>
                      <a:pt x="174" y="212"/>
                      <a:pt x="174" y="212"/>
                      <a:pt x="174" y="212"/>
                    </a:cubicBezTo>
                    <a:cubicBezTo>
                      <a:pt x="182" y="216"/>
                      <a:pt x="182" y="216"/>
                      <a:pt x="182" y="216"/>
                    </a:cubicBezTo>
                    <a:cubicBezTo>
                      <a:pt x="189" y="217"/>
                      <a:pt x="189" y="217"/>
                      <a:pt x="189" y="217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91" y="222"/>
                      <a:pt x="191" y="222"/>
                      <a:pt x="191" y="222"/>
                    </a:cubicBezTo>
                    <a:cubicBezTo>
                      <a:pt x="192" y="223"/>
                      <a:pt x="192" y="223"/>
                      <a:pt x="192" y="223"/>
                    </a:cubicBezTo>
                    <a:cubicBezTo>
                      <a:pt x="194" y="219"/>
                      <a:pt x="194" y="219"/>
                      <a:pt x="194" y="219"/>
                    </a:cubicBezTo>
                    <a:cubicBezTo>
                      <a:pt x="201" y="214"/>
                      <a:pt x="201" y="214"/>
                      <a:pt x="201" y="214"/>
                    </a:cubicBezTo>
                    <a:cubicBezTo>
                      <a:pt x="212" y="213"/>
                      <a:pt x="212" y="213"/>
                      <a:pt x="212" y="213"/>
                    </a:cubicBezTo>
                    <a:cubicBezTo>
                      <a:pt x="220" y="217"/>
                      <a:pt x="220" y="217"/>
                      <a:pt x="220" y="217"/>
                    </a:cubicBezTo>
                    <a:cubicBezTo>
                      <a:pt x="224" y="211"/>
                      <a:pt x="224" y="211"/>
                      <a:pt x="224" y="211"/>
                    </a:cubicBezTo>
                    <a:cubicBezTo>
                      <a:pt x="228" y="206"/>
                      <a:pt x="228" y="206"/>
                      <a:pt x="228" y="206"/>
                    </a:cubicBezTo>
                    <a:cubicBezTo>
                      <a:pt x="240" y="211"/>
                      <a:pt x="240" y="211"/>
                      <a:pt x="240" y="211"/>
                    </a:cubicBezTo>
                    <a:cubicBezTo>
                      <a:pt x="243" y="215"/>
                      <a:pt x="243" y="215"/>
                      <a:pt x="243" y="215"/>
                    </a:cubicBezTo>
                    <a:cubicBezTo>
                      <a:pt x="253" y="215"/>
                      <a:pt x="253" y="215"/>
                      <a:pt x="253" y="215"/>
                    </a:cubicBezTo>
                    <a:cubicBezTo>
                      <a:pt x="259" y="220"/>
                      <a:pt x="259" y="220"/>
                      <a:pt x="259" y="220"/>
                    </a:cubicBezTo>
                    <a:cubicBezTo>
                      <a:pt x="275" y="216"/>
                      <a:pt x="275" y="216"/>
                      <a:pt x="275" y="216"/>
                    </a:cubicBezTo>
                    <a:cubicBezTo>
                      <a:pt x="282" y="218"/>
                      <a:pt x="282" y="218"/>
                      <a:pt x="282" y="218"/>
                    </a:cubicBezTo>
                    <a:cubicBezTo>
                      <a:pt x="283" y="216"/>
                      <a:pt x="283" y="216"/>
                      <a:pt x="283" y="216"/>
                    </a:cubicBezTo>
                    <a:cubicBezTo>
                      <a:pt x="289" y="216"/>
                      <a:pt x="289" y="216"/>
                      <a:pt x="289" y="216"/>
                    </a:cubicBezTo>
                    <a:cubicBezTo>
                      <a:pt x="295" y="205"/>
                      <a:pt x="295" y="205"/>
                      <a:pt x="295" y="205"/>
                    </a:cubicBezTo>
                    <a:cubicBezTo>
                      <a:pt x="298" y="200"/>
                      <a:pt x="298" y="200"/>
                      <a:pt x="298" y="200"/>
                    </a:cubicBezTo>
                    <a:cubicBezTo>
                      <a:pt x="307" y="200"/>
                      <a:pt x="307" y="200"/>
                      <a:pt x="307" y="200"/>
                    </a:cubicBezTo>
                    <a:cubicBezTo>
                      <a:pt x="317" y="218"/>
                      <a:pt x="317" y="218"/>
                      <a:pt x="317" y="218"/>
                    </a:cubicBezTo>
                    <a:cubicBezTo>
                      <a:pt x="325" y="220"/>
                      <a:pt x="325" y="220"/>
                      <a:pt x="325" y="220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4" y="238"/>
                      <a:pt x="334" y="238"/>
                      <a:pt x="334" y="238"/>
                    </a:cubicBezTo>
                    <a:cubicBezTo>
                      <a:pt x="329" y="239"/>
                      <a:pt x="329" y="239"/>
                      <a:pt x="329" y="239"/>
                    </a:cubicBezTo>
                    <a:cubicBezTo>
                      <a:pt x="326" y="250"/>
                      <a:pt x="326" y="250"/>
                      <a:pt x="326" y="250"/>
                    </a:cubicBezTo>
                    <a:cubicBezTo>
                      <a:pt x="327" y="250"/>
                      <a:pt x="327" y="250"/>
                      <a:pt x="327" y="250"/>
                    </a:cubicBezTo>
                    <a:cubicBezTo>
                      <a:pt x="329" y="250"/>
                      <a:pt x="329" y="250"/>
                      <a:pt x="329" y="250"/>
                    </a:cubicBezTo>
                    <a:cubicBezTo>
                      <a:pt x="331" y="249"/>
                      <a:pt x="331" y="249"/>
                      <a:pt x="331" y="249"/>
                    </a:cubicBezTo>
                    <a:cubicBezTo>
                      <a:pt x="332" y="249"/>
                      <a:pt x="332" y="249"/>
                      <a:pt x="332" y="249"/>
                    </a:cubicBezTo>
                    <a:cubicBezTo>
                      <a:pt x="335" y="250"/>
                      <a:pt x="335" y="250"/>
                      <a:pt x="335" y="250"/>
                    </a:cubicBezTo>
                    <a:cubicBezTo>
                      <a:pt x="342" y="245"/>
                      <a:pt x="342" y="245"/>
                      <a:pt x="342" y="245"/>
                    </a:cubicBezTo>
                    <a:cubicBezTo>
                      <a:pt x="345" y="241"/>
                      <a:pt x="345" y="241"/>
                      <a:pt x="345" y="241"/>
                    </a:cubicBezTo>
                    <a:cubicBezTo>
                      <a:pt x="353" y="230"/>
                      <a:pt x="353" y="230"/>
                      <a:pt x="353" y="230"/>
                    </a:cubicBezTo>
                    <a:cubicBezTo>
                      <a:pt x="357" y="223"/>
                      <a:pt x="357" y="223"/>
                      <a:pt x="357" y="223"/>
                    </a:cubicBezTo>
                    <a:cubicBezTo>
                      <a:pt x="358" y="214"/>
                      <a:pt x="358" y="214"/>
                      <a:pt x="358" y="214"/>
                    </a:cubicBezTo>
                    <a:cubicBezTo>
                      <a:pt x="360" y="203"/>
                      <a:pt x="360" y="203"/>
                      <a:pt x="360" y="203"/>
                    </a:cubicBezTo>
                    <a:cubicBezTo>
                      <a:pt x="360" y="199"/>
                      <a:pt x="360" y="199"/>
                      <a:pt x="360" y="199"/>
                    </a:cubicBezTo>
                    <a:cubicBezTo>
                      <a:pt x="355" y="194"/>
                      <a:pt x="355" y="194"/>
                      <a:pt x="355" y="194"/>
                    </a:cubicBezTo>
                    <a:cubicBezTo>
                      <a:pt x="355" y="194"/>
                      <a:pt x="349" y="198"/>
                      <a:pt x="349" y="198"/>
                    </a:cubicBezTo>
                    <a:cubicBezTo>
                      <a:pt x="348" y="198"/>
                      <a:pt x="346" y="196"/>
                      <a:pt x="346" y="196"/>
                    </a:cubicBezTo>
                    <a:cubicBezTo>
                      <a:pt x="344" y="192"/>
                      <a:pt x="344" y="192"/>
                      <a:pt x="344" y="192"/>
                    </a:cubicBezTo>
                    <a:cubicBezTo>
                      <a:pt x="341" y="192"/>
                      <a:pt x="341" y="192"/>
                      <a:pt x="341" y="192"/>
                    </a:cubicBezTo>
                    <a:cubicBezTo>
                      <a:pt x="344" y="190"/>
                      <a:pt x="344" y="190"/>
                      <a:pt x="344" y="190"/>
                    </a:cubicBezTo>
                    <a:cubicBezTo>
                      <a:pt x="349" y="185"/>
                      <a:pt x="349" y="185"/>
                      <a:pt x="349" y="185"/>
                    </a:cubicBezTo>
                    <a:cubicBezTo>
                      <a:pt x="353" y="180"/>
                      <a:pt x="353" y="180"/>
                      <a:pt x="353" y="180"/>
                    </a:cubicBezTo>
                    <a:cubicBezTo>
                      <a:pt x="354" y="178"/>
                      <a:pt x="354" y="178"/>
                      <a:pt x="354" y="178"/>
                    </a:cubicBezTo>
                    <a:cubicBezTo>
                      <a:pt x="367" y="165"/>
                      <a:pt x="367" y="165"/>
                      <a:pt x="367" y="165"/>
                    </a:cubicBezTo>
                    <a:cubicBezTo>
                      <a:pt x="371" y="164"/>
                      <a:pt x="371" y="164"/>
                      <a:pt x="371" y="164"/>
                    </a:cubicBezTo>
                    <a:cubicBezTo>
                      <a:pt x="381" y="164"/>
                      <a:pt x="381" y="164"/>
                      <a:pt x="381" y="164"/>
                    </a:cubicBezTo>
                    <a:cubicBezTo>
                      <a:pt x="386" y="163"/>
                      <a:pt x="386" y="163"/>
                      <a:pt x="386" y="163"/>
                    </a:cubicBezTo>
                    <a:cubicBezTo>
                      <a:pt x="392" y="165"/>
                      <a:pt x="392" y="165"/>
                      <a:pt x="392" y="165"/>
                    </a:cubicBezTo>
                    <a:cubicBezTo>
                      <a:pt x="392" y="168"/>
                      <a:pt x="392" y="168"/>
                      <a:pt x="392" y="168"/>
                    </a:cubicBezTo>
                    <a:cubicBezTo>
                      <a:pt x="392" y="168"/>
                      <a:pt x="400" y="166"/>
                      <a:pt x="401" y="166"/>
                    </a:cubicBezTo>
                    <a:cubicBezTo>
                      <a:pt x="401" y="167"/>
                      <a:pt x="403" y="166"/>
                      <a:pt x="403" y="166"/>
                    </a:cubicBezTo>
                    <a:cubicBezTo>
                      <a:pt x="402" y="164"/>
                      <a:pt x="402" y="164"/>
                      <a:pt x="402" y="164"/>
                    </a:cubicBezTo>
                    <a:cubicBezTo>
                      <a:pt x="403" y="159"/>
                      <a:pt x="403" y="159"/>
                      <a:pt x="403" y="159"/>
                    </a:cubicBezTo>
                    <a:cubicBezTo>
                      <a:pt x="406" y="153"/>
                      <a:pt x="406" y="153"/>
                      <a:pt x="406" y="153"/>
                    </a:cubicBezTo>
                    <a:cubicBezTo>
                      <a:pt x="411" y="149"/>
                      <a:pt x="411" y="149"/>
                      <a:pt x="411" y="149"/>
                    </a:cubicBezTo>
                    <a:cubicBezTo>
                      <a:pt x="419" y="150"/>
                      <a:pt x="419" y="150"/>
                      <a:pt x="419" y="150"/>
                    </a:cubicBezTo>
                    <a:cubicBezTo>
                      <a:pt x="421" y="155"/>
                      <a:pt x="421" y="155"/>
                      <a:pt x="421" y="155"/>
                    </a:cubicBezTo>
                    <a:cubicBezTo>
                      <a:pt x="426" y="151"/>
                      <a:pt x="426" y="151"/>
                      <a:pt x="426" y="151"/>
                    </a:cubicBezTo>
                    <a:cubicBezTo>
                      <a:pt x="433" y="144"/>
                      <a:pt x="433" y="144"/>
                      <a:pt x="433" y="144"/>
                    </a:cubicBezTo>
                    <a:cubicBezTo>
                      <a:pt x="433" y="152"/>
                      <a:pt x="433" y="152"/>
                      <a:pt x="433" y="152"/>
                    </a:cubicBezTo>
                    <a:cubicBezTo>
                      <a:pt x="427" y="158"/>
                      <a:pt x="427" y="158"/>
                      <a:pt x="427" y="158"/>
                    </a:cubicBezTo>
                    <a:cubicBezTo>
                      <a:pt x="423" y="160"/>
                      <a:pt x="423" y="160"/>
                      <a:pt x="423" y="160"/>
                    </a:cubicBezTo>
                    <a:cubicBezTo>
                      <a:pt x="419" y="166"/>
                      <a:pt x="419" y="166"/>
                      <a:pt x="419" y="166"/>
                    </a:cubicBezTo>
                    <a:cubicBezTo>
                      <a:pt x="416" y="171"/>
                      <a:pt x="416" y="171"/>
                      <a:pt x="416" y="171"/>
                    </a:cubicBezTo>
                    <a:cubicBezTo>
                      <a:pt x="416" y="171"/>
                      <a:pt x="411" y="173"/>
                      <a:pt x="411" y="174"/>
                    </a:cubicBezTo>
                    <a:cubicBezTo>
                      <a:pt x="410" y="174"/>
                      <a:pt x="409" y="175"/>
                      <a:pt x="409" y="175"/>
                    </a:cubicBezTo>
                    <a:cubicBezTo>
                      <a:pt x="405" y="186"/>
                      <a:pt x="405" y="186"/>
                      <a:pt x="405" y="186"/>
                    </a:cubicBezTo>
                    <a:cubicBezTo>
                      <a:pt x="410" y="210"/>
                      <a:pt x="410" y="210"/>
                      <a:pt x="410" y="210"/>
                    </a:cubicBezTo>
                    <a:cubicBezTo>
                      <a:pt x="416" y="202"/>
                      <a:pt x="416" y="202"/>
                      <a:pt x="416" y="202"/>
                    </a:cubicBezTo>
                    <a:cubicBezTo>
                      <a:pt x="418" y="201"/>
                      <a:pt x="418" y="201"/>
                      <a:pt x="418" y="201"/>
                    </a:cubicBezTo>
                    <a:cubicBezTo>
                      <a:pt x="420" y="196"/>
                      <a:pt x="420" y="196"/>
                      <a:pt x="420" y="196"/>
                    </a:cubicBezTo>
                    <a:cubicBezTo>
                      <a:pt x="422" y="193"/>
                      <a:pt x="422" y="193"/>
                      <a:pt x="422" y="193"/>
                    </a:cubicBezTo>
                    <a:cubicBezTo>
                      <a:pt x="426" y="191"/>
                      <a:pt x="426" y="191"/>
                      <a:pt x="426" y="191"/>
                    </a:cubicBezTo>
                    <a:cubicBezTo>
                      <a:pt x="426" y="186"/>
                      <a:pt x="426" y="186"/>
                      <a:pt x="426" y="186"/>
                    </a:cubicBezTo>
                    <a:cubicBezTo>
                      <a:pt x="427" y="184"/>
                      <a:pt x="427" y="184"/>
                      <a:pt x="427" y="184"/>
                    </a:cubicBezTo>
                    <a:cubicBezTo>
                      <a:pt x="429" y="177"/>
                      <a:pt x="429" y="177"/>
                      <a:pt x="429" y="177"/>
                    </a:cubicBezTo>
                    <a:cubicBezTo>
                      <a:pt x="429" y="175"/>
                      <a:pt x="429" y="175"/>
                      <a:pt x="429" y="175"/>
                    </a:cubicBezTo>
                    <a:cubicBezTo>
                      <a:pt x="426" y="174"/>
                      <a:pt x="426" y="174"/>
                      <a:pt x="426" y="174"/>
                    </a:cubicBezTo>
                    <a:cubicBezTo>
                      <a:pt x="430" y="165"/>
                      <a:pt x="430" y="165"/>
                      <a:pt x="430" y="165"/>
                    </a:cubicBezTo>
                    <a:cubicBezTo>
                      <a:pt x="432" y="162"/>
                      <a:pt x="432" y="162"/>
                      <a:pt x="432" y="162"/>
                    </a:cubicBezTo>
                    <a:cubicBezTo>
                      <a:pt x="435" y="161"/>
                      <a:pt x="435" y="161"/>
                      <a:pt x="435" y="161"/>
                    </a:cubicBezTo>
                    <a:cubicBezTo>
                      <a:pt x="438" y="160"/>
                      <a:pt x="438" y="160"/>
                      <a:pt x="438" y="160"/>
                    </a:cubicBezTo>
                    <a:cubicBezTo>
                      <a:pt x="439" y="162"/>
                      <a:pt x="439" y="162"/>
                      <a:pt x="439" y="162"/>
                    </a:cubicBezTo>
                    <a:cubicBezTo>
                      <a:pt x="446" y="157"/>
                      <a:pt x="446" y="157"/>
                      <a:pt x="446" y="157"/>
                    </a:cubicBezTo>
                    <a:cubicBezTo>
                      <a:pt x="446" y="157"/>
                      <a:pt x="452" y="162"/>
                      <a:pt x="452" y="162"/>
                    </a:cubicBezTo>
                    <a:cubicBezTo>
                      <a:pt x="453" y="162"/>
                      <a:pt x="454" y="157"/>
                      <a:pt x="454" y="157"/>
                    </a:cubicBezTo>
                    <a:cubicBezTo>
                      <a:pt x="457" y="156"/>
                      <a:pt x="457" y="156"/>
                      <a:pt x="457" y="156"/>
                    </a:cubicBezTo>
                    <a:cubicBezTo>
                      <a:pt x="457" y="156"/>
                      <a:pt x="463" y="150"/>
                      <a:pt x="464" y="149"/>
                    </a:cubicBezTo>
                    <a:cubicBezTo>
                      <a:pt x="464" y="149"/>
                      <a:pt x="472" y="145"/>
                      <a:pt x="472" y="145"/>
                    </a:cubicBezTo>
                    <a:cubicBezTo>
                      <a:pt x="473" y="145"/>
                      <a:pt x="476" y="145"/>
                      <a:pt x="476" y="145"/>
                    </a:cubicBezTo>
                    <a:cubicBezTo>
                      <a:pt x="480" y="146"/>
                      <a:pt x="480" y="146"/>
                      <a:pt x="480" y="146"/>
                    </a:cubicBezTo>
                    <a:cubicBezTo>
                      <a:pt x="480" y="144"/>
                      <a:pt x="480" y="144"/>
                      <a:pt x="480" y="144"/>
                    </a:cubicBezTo>
                    <a:cubicBezTo>
                      <a:pt x="479" y="140"/>
                      <a:pt x="479" y="140"/>
                      <a:pt x="479" y="140"/>
                    </a:cubicBezTo>
                    <a:cubicBezTo>
                      <a:pt x="478" y="135"/>
                      <a:pt x="478" y="135"/>
                      <a:pt x="478" y="135"/>
                    </a:cubicBezTo>
                    <a:cubicBezTo>
                      <a:pt x="474" y="131"/>
                      <a:pt x="474" y="131"/>
                      <a:pt x="474" y="131"/>
                    </a:cubicBezTo>
                    <a:cubicBezTo>
                      <a:pt x="477" y="129"/>
                      <a:pt x="477" y="129"/>
                      <a:pt x="477" y="129"/>
                    </a:cubicBezTo>
                    <a:lnTo>
                      <a:pt x="482" y="12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7" name="Freeform 337"/>
              <p:cNvSpPr>
                <a:spLocks/>
              </p:cNvSpPr>
              <p:nvPr/>
            </p:nvSpPr>
            <p:spPr bwMode="auto">
              <a:xfrm>
                <a:off x="5768975" y="3667125"/>
                <a:ext cx="71438" cy="7938"/>
              </a:xfrm>
              <a:custGeom>
                <a:avLst/>
                <a:gdLst>
                  <a:gd name="T0" fmla="*/ 2147483647 w 54"/>
                  <a:gd name="T1" fmla="*/ 2147483647 h 6"/>
                  <a:gd name="T2" fmla="*/ 2147483647 w 54"/>
                  <a:gd name="T3" fmla="*/ 2147483647 h 6"/>
                  <a:gd name="T4" fmla="*/ 2147483647 w 54"/>
                  <a:gd name="T5" fmla="*/ 0 h 6"/>
                  <a:gd name="T6" fmla="*/ 0 w 54"/>
                  <a:gd name="T7" fmla="*/ 2147483647 h 6"/>
                  <a:gd name="T8" fmla="*/ 2147483647 w 54"/>
                  <a:gd name="T9" fmla="*/ 214748364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6">
                    <a:moveTo>
                      <a:pt x="6" y="6"/>
                    </a:moveTo>
                    <a:lnTo>
                      <a:pt x="30" y="6"/>
                    </a:lnTo>
                    <a:lnTo>
                      <a:pt x="54" y="0"/>
                    </a:lnTo>
                    <a:lnTo>
                      <a:pt x="0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8" name="Freeform 338"/>
              <p:cNvSpPr>
                <a:spLocks/>
              </p:cNvSpPr>
              <p:nvPr/>
            </p:nvSpPr>
            <p:spPr bwMode="auto">
              <a:xfrm>
                <a:off x="5659438" y="3009900"/>
                <a:ext cx="1011237" cy="709613"/>
              </a:xfrm>
              <a:custGeom>
                <a:avLst/>
                <a:gdLst>
                  <a:gd name="T0" fmla="*/ 2147483647 w 129"/>
                  <a:gd name="T1" fmla="*/ 2147483647 h 91"/>
                  <a:gd name="T2" fmla="*/ 2147483647 w 129"/>
                  <a:gd name="T3" fmla="*/ 2147483647 h 91"/>
                  <a:gd name="T4" fmla="*/ 2147483647 w 129"/>
                  <a:gd name="T5" fmla="*/ 2147483647 h 91"/>
                  <a:gd name="T6" fmla="*/ 2147483647 w 129"/>
                  <a:gd name="T7" fmla="*/ 2147483647 h 91"/>
                  <a:gd name="T8" fmla="*/ 2147483647 w 129"/>
                  <a:gd name="T9" fmla="*/ 2147483647 h 91"/>
                  <a:gd name="T10" fmla="*/ 2147483647 w 129"/>
                  <a:gd name="T11" fmla="*/ 2147483647 h 91"/>
                  <a:gd name="T12" fmla="*/ 2147483647 w 129"/>
                  <a:gd name="T13" fmla="*/ 2147483647 h 91"/>
                  <a:gd name="T14" fmla="*/ 2147483647 w 129"/>
                  <a:gd name="T15" fmla="*/ 2147483647 h 91"/>
                  <a:gd name="T16" fmla="*/ 2147483647 w 129"/>
                  <a:gd name="T17" fmla="*/ 2147483647 h 91"/>
                  <a:gd name="T18" fmla="*/ 2147483647 w 129"/>
                  <a:gd name="T19" fmla="*/ 2147483647 h 91"/>
                  <a:gd name="T20" fmla="*/ 2147483647 w 129"/>
                  <a:gd name="T21" fmla="*/ 2147483647 h 91"/>
                  <a:gd name="T22" fmla="*/ 2147483647 w 129"/>
                  <a:gd name="T23" fmla="*/ 2147483647 h 91"/>
                  <a:gd name="T24" fmla="*/ 2147483647 w 129"/>
                  <a:gd name="T25" fmla="*/ 2147483647 h 91"/>
                  <a:gd name="T26" fmla="*/ 2147483647 w 129"/>
                  <a:gd name="T27" fmla="*/ 2147483647 h 91"/>
                  <a:gd name="T28" fmla="*/ 2147483647 w 129"/>
                  <a:gd name="T29" fmla="*/ 2147483647 h 91"/>
                  <a:gd name="T30" fmla="*/ 0 w 129"/>
                  <a:gd name="T31" fmla="*/ 2147483647 h 91"/>
                  <a:gd name="T32" fmla="*/ 2147483647 w 129"/>
                  <a:gd name="T33" fmla="*/ 2147483647 h 91"/>
                  <a:gd name="T34" fmla="*/ 2147483647 w 129"/>
                  <a:gd name="T35" fmla="*/ 2147483647 h 91"/>
                  <a:gd name="T36" fmla="*/ 2147483647 w 129"/>
                  <a:gd name="T37" fmla="*/ 2147483647 h 91"/>
                  <a:gd name="T38" fmla="*/ 2147483647 w 129"/>
                  <a:gd name="T39" fmla="*/ 2147483647 h 91"/>
                  <a:gd name="T40" fmla="*/ 2147483647 w 129"/>
                  <a:gd name="T41" fmla="*/ 2147483647 h 91"/>
                  <a:gd name="T42" fmla="*/ 2147483647 w 129"/>
                  <a:gd name="T43" fmla="*/ 2147483647 h 91"/>
                  <a:gd name="T44" fmla="*/ 2147483647 w 129"/>
                  <a:gd name="T45" fmla="*/ 2147483647 h 91"/>
                  <a:gd name="T46" fmla="*/ 2147483647 w 129"/>
                  <a:gd name="T47" fmla="*/ 2147483647 h 91"/>
                  <a:gd name="T48" fmla="*/ 2147483647 w 129"/>
                  <a:gd name="T49" fmla="*/ 2147483647 h 91"/>
                  <a:gd name="T50" fmla="*/ 2147483647 w 129"/>
                  <a:gd name="T51" fmla="*/ 2147483647 h 91"/>
                  <a:gd name="T52" fmla="*/ 2147483647 w 129"/>
                  <a:gd name="T53" fmla="*/ 2147483647 h 91"/>
                  <a:gd name="T54" fmla="*/ 2147483647 w 129"/>
                  <a:gd name="T55" fmla="*/ 2147483647 h 91"/>
                  <a:gd name="T56" fmla="*/ 2147483647 w 129"/>
                  <a:gd name="T57" fmla="*/ 2147483647 h 91"/>
                  <a:gd name="T58" fmla="*/ 2147483647 w 129"/>
                  <a:gd name="T59" fmla="*/ 2147483647 h 91"/>
                  <a:gd name="T60" fmla="*/ 2147483647 w 129"/>
                  <a:gd name="T61" fmla="*/ 2147483647 h 91"/>
                  <a:gd name="T62" fmla="*/ 2147483647 w 129"/>
                  <a:gd name="T63" fmla="*/ 2147483647 h 91"/>
                  <a:gd name="T64" fmla="*/ 2147483647 w 129"/>
                  <a:gd name="T65" fmla="*/ 2147483647 h 91"/>
                  <a:gd name="T66" fmla="*/ 2147483647 w 129"/>
                  <a:gd name="T67" fmla="*/ 2147483647 h 91"/>
                  <a:gd name="T68" fmla="*/ 2147483647 w 129"/>
                  <a:gd name="T69" fmla="*/ 2147483647 h 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9" h="91">
                    <a:moveTo>
                      <a:pt x="89" y="79"/>
                    </a:moveTo>
                    <a:cubicBezTo>
                      <a:pt x="87" y="77"/>
                      <a:pt x="87" y="77"/>
                      <a:pt x="87" y="77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101" y="67"/>
                      <a:pt x="101" y="67"/>
                      <a:pt x="101" y="67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7" y="51"/>
                      <a:pt x="107" y="51"/>
                      <a:pt x="107" y="51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6" y="40"/>
                      <a:pt x="116" y="40"/>
                      <a:pt x="116" y="40"/>
                    </a:cubicBezTo>
                    <a:cubicBezTo>
                      <a:pt x="124" y="41"/>
                      <a:pt x="124" y="41"/>
                      <a:pt x="124" y="41"/>
                    </a:cubicBezTo>
                    <a:cubicBezTo>
                      <a:pt x="126" y="35"/>
                      <a:pt x="126" y="35"/>
                      <a:pt x="126" y="35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129" y="29"/>
                      <a:pt x="129" y="29"/>
                      <a:pt x="129" y="29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59"/>
                      <a:pt x="20" y="62"/>
                      <a:pt x="20" y="63"/>
                    </a:cubicBezTo>
                    <a:cubicBezTo>
                      <a:pt x="20" y="64"/>
                      <a:pt x="20" y="72"/>
                      <a:pt x="20" y="72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8" y="82"/>
                      <a:pt x="38" y="82"/>
                      <a:pt x="38" y="82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1" y="91"/>
                      <a:pt x="51" y="91"/>
                      <a:pt x="51" y="91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8" y="87"/>
                      <a:pt x="58" y="87"/>
                      <a:pt x="58" y="87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3" y="83"/>
                      <a:pt x="63" y="83"/>
                      <a:pt x="63" y="83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7" y="79"/>
                      <a:pt x="77" y="79"/>
                      <a:pt x="77" y="79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82" y="83"/>
                      <a:pt x="82" y="83"/>
                      <a:pt x="82" y="83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88" y="83"/>
                      <a:pt x="88" y="83"/>
                      <a:pt x="88" y="83"/>
                    </a:cubicBezTo>
                    <a:cubicBezTo>
                      <a:pt x="90" y="82"/>
                      <a:pt x="90" y="82"/>
                      <a:pt x="90" y="82"/>
                    </a:cubicBezTo>
                    <a:lnTo>
                      <a:pt x="89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99" name="Freeform 339"/>
              <p:cNvSpPr>
                <a:spLocks/>
              </p:cNvSpPr>
              <p:nvPr/>
            </p:nvSpPr>
            <p:spPr bwMode="auto">
              <a:xfrm>
                <a:off x="5721350" y="3643313"/>
                <a:ext cx="22225" cy="14287"/>
              </a:xfrm>
              <a:custGeom>
                <a:avLst/>
                <a:gdLst>
                  <a:gd name="T0" fmla="*/ 0 w 18"/>
                  <a:gd name="T1" fmla="*/ 0 h 12"/>
                  <a:gd name="T2" fmla="*/ 0 w 18"/>
                  <a:gd name="T3" fmla="*/ 2147483647 h 12"/>
                  <a:gd name="T4" fmla="*/ 2147483647 w 18"/>
                  <a:gd name="T5" fmla="*/ 2147483647 h 12"/>
                  <a:gd name="T6" fmla="*/ 2147483647 w 18"/>
                  <a:gd name="T7" fmla="*/ 2147483647 h 12"/>
                  <a:gd name="T8" fmla="*/ 0 w 18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lnTo>
                      <a:pt x="0" y="12"/>
                    </a:lnTo>
                    <a:lnTo>
                      <a:pt x="18" y="12"/>
                    </a:lnTo>
                    <a:lnTo>
                      <a:pt x="1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0" name="Rectangle 340"/>
              <p:cNvSpPr>
                <a:spLocks noChangeArrowheads="1"/>
              </p:cNvSpPr>
              <p:nvPr/>
            </p:nvSpPr>
            <p:spPr bwMode="auto">
              <a:xfrm>
                <a:off x="4903788" y="3275013"/>
                <a:ext cx="9525" cy="1587"/>
              </a:xfrm>
              <a:prstGeom prst="rect">
                <a:avLst/>
              </a:prstGeom>
              <a:grpFill/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1" hangingPunct="1">
                  <a:spcBef>
                    <a:spcPct val="15000"/>
                  </a:spcBef>
                </a:pPr>
                <a:endParaRPr lang="en-US" dirty="0"/>
              </a:p>
            </p:txBody>
          </p:sp>
          <p:sp>
            <p:nvSpPr>
              <p:cNvPr id="301" name="Freeform 347"/>
              <p:cNvSpPr>
                <a:spLocks/>
              </p:cNvSpPr>
              <p:nvPr/>
            </p:nvSpPr>
            <p:spPr bwMode="auto">
              <a:xfrm>
                <a:off x="4616450" y="2119313"/>
                <a:ext cx="649288" cy="766762"/>
              </a:xfrm>
              <a:custGeom>
                <a:avLst/>
                <a:gdLst>
                  <a:gd name="T0" fmla="*/ 2147483647 w 83"/>
                  <a:gd name="T1" fmla="*/ 2147483647 h 98"/>
                  <a:gd name="T2" fmla="*/ 2147483647 w 83"/>
                  <a:gd name="T3" fmla="*/ 2147483647 h 98"/>
                  <a:gd name="T4" fmla="*/ 2147483647 w 83"/>
                  <a:gd name="T5" fmla="*/ 2147483647 h 98"/>
                  <a:gd name="T6" fmla="*/ 2147483647 w 83"/>
                  <a:gd name="T7" fmla="*/ 2147483647 h 98"/>
                  <a:gd name="T8" fmla="*/ 2147483647 w 83"/>
                  <a:gd name="T9" fmla="*/ 2147483647 h 98"/>
                  <a:gd name="T10" fmla="*/ 2147483647 w 83"/>
                  <a:gd name="T11" fmla="*/ 2147483647 h 98"/>
                  <a:gd name="T12" fmla="*/ 2147483647 w 83"/>
                  <a:gd name="T13" fmla="*/ 2147483647 h 98"/>
                  <a:gd name="T14" fmla="*/ 2147483647 w 83"/>
                  <a:gd name="T15" fmla="*/ 2147483647 h 98"/>
                  <a:gd name="T16" fmla="*/ 2147483647 w 83"/>
                  <a:gd name="T17" fmla="*/ 2147483647 h 98"/>
                  <a:gd name="T18" fmla="*/ 2147483647 w 83"/>
                  <a:gd name="T19" fmla="*/ 2147483647 h 98"/>
                  <a:gd name="T20" fmla="*/ 2147483647 w 83"/>
                  <a:gd name="T21" fmla="*/ 2147483647 h 98"/>
                  <a:gd name="T22" fmla="*/ 2147483647 w 83"/>
                  <a:gd name="T23" fmla="*/ 2147483647 h 98"/>
                  <a:gd name="T24" fmla="*/ 2147483647 w 83"/>
                  <a:gd name="T25" fmla="*/ 2147483647 h 98"/>
                  <a:gd name="T26" fmla="*/ 2147483647 w 83"/>
                  <a:gd name="T27" fmla="*/ 2147483647 h 98"/>
                  <a:gd name="T28" fmla="*/ 2147483647 w 83"/>
                  <a:gd name="T29" fmla="*/ 2147483647 h 98"/>
                  <a:gd name="T30" fmla="*/ 2147483647 w 83"/>
                  <a:gd name="T31" fmla="*/ 2147483647 h 98"/>
                  <a:gd name="T32" fmla="*/ 2147483647 w 83"/>
                  <a:gd name="T33" fmla="*/ 2147483647 h 98"/>
                  <a:gd name="T34" fmla="*/ 2147483647 w 83"/>
                  <a:gd name="T35" fmla="*/ 2147483647 h 98"/>
                  <a:gd name="T36" fmla="*/ 2147483647 w 83"/>
                  <a:gd name="T37" fmla="*/ 2147483647 h 98"/>
                  <a:gd name="T38" fmla="*/ 2147483647 w 83"/>
                  <a:gd name="T39" fmla="*/ 2147483647 h 98"/>
                  <a:gd name="T40" fmla="*/ 2147483647 w 83"/>
                  <a:gd name="T41" fmla="*/ 2147483647 h 98"/>
                  <a:gd name="T42" fmla="*/ 2147483647 w 83"/>
                  <a:gd name="T43" fmla="*/ 2147483647 h 98"/>
                  <a:gd name="T44" fmla="*/ 2147483647 w 83"/>
                  <a:gd name="T45" fmla="*/ 2147483647 h 98"/>
                  <a:gd name="T46" fmla="*/ 2147483647 w 83"/>
                  <a:gd name="T47" fmla="*/ 2147483647 h 98"/>
                  <a:gd name="T48" fmla="*/ 2147483647 w 83"/>
                  <a:gd name="T49" fmla="*/ 2147483647 h 98"/>
                  <a:gd name="T50" fmla="*/ 2147483647 w 83"/>
                  <a:gd name="T51" fmla="*/ 0 h 98"/>
                  <a:gd name="T52" fmla="*/ 2147483647 w 83"/>
                  <a:gd name="T53" fmla="*/ 2147483647 h 98"/>
                  <a:gd name="T54" fmla="*/ 2147483647 w 83"/>
                  <a:gd name="T55" fmla="*/ 2147483647 h 98"/>
                  <a:gd name="T56" fmla="*/ 2147483647 w 83"/>
                  <a:gd name="T57" fmla="*/ 2147483647 h 98"/>
                  <a:gd name="T58" fmla="*/ 2147483647 w 83"/>
                  <a:gd name="T59" fmla="*/ 2147483647 h 98"/>
                  <a:gd name="T60" fmla="*/ 2147483647 w 83"/>
                  <a:gd name="T61" fmla="*/ 2147483647 h 98"/>
                  <a:gd name="T62" fmla="*/ 2147483647 w 83"/>
                  <a:gd name="T63" fmla="*/ 2147483647 h 98"/>
                  <a:gd name="T64" fmla="*/ 2147483647 w 83"/>
                  <a:gd name="T65" fmla="*/ 2147483647 h 98"/>
                  <a:gd name="T66" fmla="*/ 2147483647 w 83"/>
                  <a:gd name="T67" fmla="*/ 2147483647 h 98"/>
                  <a:gd name="T68" fmla="*/ 2147483647 w 83"/>
                  <a:gd name="T69" fmla="*/ 2147483647 h 98"/>
                  <a:gd name="T70" fmla="*/ 2147483647 w 83"/>
                  <a:gd name="T71" fmla="*/ 2147483647 h 98"/>
                  <a:gd name="T72" fmla="*/ 2147483647 w 83"/>
                  <a:gd name="T73" fmla="*/ 2147483647 h 98"/>
                  <a:gd name="T74" fmla="*/ 2147483647 w 83"/>
                  <a:gd name="T75" fmla="*/ 2147483647 h 98"/>
                  <a:gd name="T76" fmla="*/ 2147483647 w 83"/>
                  <a:gd name="T77" fmla="*/ 2147483647 h 98"/>
                  <a:gd name="T78" fmla="*/ 2147483647 w 83"/>
                  <a:gd name="T79" fmla="*/ 2147483647 h 98"/>
                  <a:gd name="T80" fmla="*/ 2147483647 w 83"/>
                  <a:gd name="T81" fmla="*/ 2147483647 h 98"/>
                  <a:gd name="T82" fmla="*/ 2147483647 w 83"/>
                  <a:gd name="T83" fmla="*/ 2147483647 h 98"/>
                  <a:gd name="T84" fmla="*/ 2147483647 w 83"/>
                  <a:gd name="T85" fmla="*/ 2147483647 h 98"/>
                  <a:gd name="T86" fmla="*/ 2147483647 w 83"/>
                  <a:gd name="T87" fmla="*/ 2147483647 h 98"/>
                  <a:gd name="T88" fmla="*/ 2147483647 w 83"/>
                  <a:gd name="T89" fmla="*/ 2147483647 h 98"/>
                  <a:gd name="T90" fmla="*/ 2147483647 w 83"/>
                  <a:gd name="T91" fmla="*/ 2147483647 h 9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3" h="98">
                    <a:moveTo>
                      <a:pt x="23" y="87"/>
                    </a:moveTo>
                    <a:cubicBezTo>
                      <a:pt x="23" y="87"/>
                      <a:pt x="24" y="87"/>
                      <a:pt x="24" y="86"/>
                    </a:cubicBezTo>
                    <a:cubicBezTo>
                      <a:pt x="24" y="86"/>
                      <a:pt x="24" y="82"/>
                      <a:pt x="24" y="82"/>
                    </a:cubicBezTo>
                    <a:cubicBezTo>
                      <a:pt x="24" y="80"/>
                      <a:pt x="24" y="80"/>
                      <a:pt x="24" y="80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5"/>
                      <a:pt x="23" y="70"/>
                      <a:pt x="23" y="70"/>
                    </a:cubicBezTo>
                    <a:cubicBezTo>
                      <a:pt x="23" y="69"/>
                      <a:pt x="24" y="65"/>
                      <a:pt x="24" y="65"/>
                    </a:cubicBezTo>
                    <a:cubicBezTo>
                      <a:pt x="24" y="65"/>
                      <a:pt x="24" y="62"/>
                      <a:pt x="24" y="62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3" y="6"/>
                      <a:pt x="83" y="6"/>
                      <a:pt x="83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9" y="91"/>
                      <a:pt x="19" y="91"/>
                      <a:pt x="19" y="91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1" y="92"/>
                      <a:pt x="21" y="92"/>
                      <a:pt x="21" y="92"/>
                    </a:cubicBezTo>
                    <a:lnTo>
                      <a:pt x="23" y="8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2" name="Freeform 348"/>
              <p:cNvSpPr>
                <a:spLocks/>
              </p:cNvSpPr>
              <p:nvPr/>
            </p:nvSpPr>
            <p:spPr bwMode="auto">
              <a:xfrm>
                <a:off x="4772025" y="2268538"/>
                <a:ext cx="320675" cy="733425"/>
              </a:xfrm>
              <a:custGeom>
                <a:avLst/>
                <a:gdLst>
                  <a:gd name="T0" fmla="*/ 329757991 w 10000"/>
                  <a:gd name="T1" fmla="*/ 900343932 h 9895"/>
                  <a:gd name="T2" fmla="*/ 321712352 w 10000"/>
                  <a:gd name="T3" fmla="*/ 642988176 h 9895"/>
                  <a:gd name="T4" fmla="*/ 305620110 w 10000"/>
                  <a:gd name="T5" fmla="*/ 257355682 h 9895"/>
                  <a:gd name="T6" fmla="*/ 281514137 w 10000"/>
                  <a:gd name="T7" fmla="*/ 214195752 h 9895"/>
                  <a:gd name="T8" fmla="*/ 249329623 w 10000"/>
                  <a:gd name="T9" fmla="*/ 0 h 9895"/>
                  <a:gd name="T10" fmla="*/ 233237382 w 10000"/>
                  <a:gd name="T11" fmla="*/ 128677878 h 9895"/>
                  <a:gd name="T12" fmla="*/ 217145140 w 10000"/>
                  <a:gd name="T13" fmla="*/ 214195752 h 9895"/>
                  <a:gd name="T14" fmla="*/ 176947920 w 10000"/>
                  <a:gd name="T15" fmla="*/ 385627008 h 9895"/>
                  <a:gd name="T16" fmla="*/ 144763406 w 10000"/>
                  <a:gd name="T17" fmla="*/ 471551434 h 9895"/>
                  <a:gd name="T18" fmla="*/ 144763406 w 10000"/>
                  <a:gd name="T19" fmla="*/ 685741627 h 9895"/>
                  <a:gd name="T20" fmla="*/ 112612851 w 10000"/>
                  <a:gd name="T21" fmla="*/ 1028615184 h 9895"/>
                  <a:gd name="T22" fmla="*/ 88473944 w 10000"/>
                  <a:gd name="T23" fmla="*/ 1328729803 h 9895"/>
                  <a:gd name="T24" fmla="*/ 80428336 w 10000"/>
                  <a:gd name="T25" fmla="*/ 1586085559 h 9895"/>
                  <a:gd name="T26" fmla="*/ 48243854 w 10000"/>
                  <a:gd name="T27" fmla="*/ 1757522301 h 9895"/>
                  <a:gd name="T28" fmla="*/ 32184514 w 10000"/>
                  <a:gd name="T29" fmla="*/ 1971718053 h 9895"/>
                  <a:gd name="T30" fmla="*/ 32184514 w 10000"/>
                  <a:gd name="T31" fmla="*/ 2147483647 h 9895"/>
                  <a:gd name="T32" fmla="*/ 32184514 w 10000"/>
                  <a:gd name="T33" fmla="*/ 2147483647 h 9895"/>
                  <a:gd name="T34" fmla="*/ 32184514 w 10000"/>
                  <a:gd name="T35" fmla="*/ 2147483647 h 9895"/>
                  <a:gd name="T36" fmla="*/ 8045607 w 10000"/>
                  <a:gd name="T37" fmla="*/ 2147483647 h 9895"/>
                  <a:gd name="T38" fmla="*/ 16092241 w 10000"/>
                  <a:gd name="T39" fmla="*/ 2147483647 h 9895"/>
                  <a:gd name="T40" fmla="*/ 57377416 w 10000"/>
                  <a:gd name="T41" fmla="*/ 2147483647 h 9895"/>
                  <a:gd name="T42" fmla="*/ 62950940 w 10000"/>
                  <a:gd name="T43" fmla="*/ 2147483647 h 9895"/>
                  <a:gd name="T44" fmla="*/ 80428336 w 10000"/>
                  <a:gd name="T45" fmla="*/ 2147483647 h 9895"/>
                  <a:gd name="T46" fmla="*/ 104566217 w 10000"/>
                  <a:gd name="T47" fmla="*/ 2147483647 h 9895"/>
                  <a:gd name="T48" fmla="*/ 144763406 w 10000"/>
                  <a:gd name="T49" fmla="*/ 2147483647 h 9895"/>
                  <a:gd name="T50" fmla="*/ 152810071 w 10000"/>
                  <a:gd name="T51" fmla="*/ 2147483647 h 9895"/>
                  <a:gd name="T52" fmla="*/ 193040161 w 10000"/>
                  <a:gd name="T53" fmla="*/ 2147483647 h 9895"/>
                  <a:gd name="T54" fmla="*/ 184994553 w 10000"/>
                  <a:gd name="T55" fmla="*/ 2147483647 h 9895"/>
                  <a:gd name="T56" fmla="*/ 168902312 w 10000"/>
                  <a:gd name="T57" fmla="*/ 2147483647 h 9895"/>
                  <a:gd name="T58" fmla="*/ 193040161 w 10000"/>
                  <a:gd name="T59" fmla="*/ 1971718053 h 9895"/>
                  <a:gd name="T60" fmla="*/ 265421864 w 10000"/>
                  <a:gd name="T61" fmla="*/ 1714768849 h 9895"/>
                  <a:gd name="T62" fmla="*/ 265421864 w 10000"/>
                  <a:gd name="T63" fmla="*/ 1457407681 h 9895"/>
                  <a:gd name="T64" fmla="*/ 305620110 w 10000"/>
                  <a:gd name="T65" fmla="*/ 1157293062 h 9895"/>
                  <a:gd name="T66" fmla="*/ 329757991 w 10000"/>
                  <a:gd name="T67" fmla="*/ 1157293062 h 989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000" h="9895">
                    <a:moveTo>
                      <a:pt x="10000" y="2316"/>
                    </a:moveTo>
                    <a:lnTo>
                      <a:pt x="10000" y="2211"/>
                    </a:lnTo>
                    <a:lnTo>
                      <a:pt x="9756" y="1895"/>
                    </a:lnTo>
                    <a:lnTo>
                      <a:pt x="9756" y="1579"/>
                    </a:lnTo>
                    <a:lnTo>
                      <a:pt x="9756" y="1158"/>
                    </a:lnTo>
                    <a:lnTo>
                      <a:pt x="9268" y="632"/>
                    </a:lnTo>
                    <a:lnTo>
                      <a:pt x="9024" y="632"/>
                    </a:lnTo>
                    <a:lnTo>
                      <a:pt x="8537" y="526"/>
                    </a:lnTo>
                    <a:lnTo>
                      <a:pt x="7805" y="211"/>
                    </a:lnTo>
                    <a:lnTo>
                      <a:pt x="7561" y="0"/>
                    </a:lnTo>
                    <a:lnTo>
                      <a:pt x="7317" y="0"/>
                    </a:lnTo>
                    <a:lnTo>
                      <a:pt x="7073" y="316"/>
                    </a:lnTo>
                    <a:lnTo>
                      <a:pt x="7073" y="526"/>
                    </a:lnTo>
                    <a:lnTo>
                      <a:pt x="6585" y="526"/>
                    </a:lnTo>
                    <a:lnTo>
                      <a:pt x="5854" y="526"/>
                    </a:lnTo>
                    <a:lnTo>
                      <a:pt x="5366" y="947"/>
                    </a:lnTo>
                    <a:lnTo>
                      <a:pt x="5122" y="947"/>
                    </a:lnTo>
                    <a:lnTo>
                      <a:pt x="4390" y="1158"/>
                    </a:lnTo>
                    <a:lnTo>
                      <a:pt x="4146" y="1368"/>
                    </a:lnTo>
                    <a:lnTo>
                      <a:pt x="4390" y="1684"/>
                    </a:lnTo>
                    <a:lnTo>
                      <a:pt x="3902" y="2000"/>
                    </a:lnTo>
                    <a:lnTo>
                      <a:pt x="3415" y="2526"/>
                    </a:lnTo>
                    <a:lnTo>
                      <a:pt x="2927" y="2632"/>
                    </a:lnTo>
                    <a:lnTo>
                      <a:pt x="2683" y="3263"/>
                    </a:lnTo>
                    <a:lnTo>
                      <a:pt x="2195" y="3684"/>
                    </a:lnTo>
                    <a:lnTo>
                      <a:pt x="2439" y="3895"/>
                    </a:lnTo>
                    <a:lnTo>
                      <a:pt x="2439" y="4211"/>
                    </a:lnTo>
                    <a:lnTo>
                      <a:pt x="1463" y="4316"/>
                    </a:lnTo>
                    <a:lnTo>
                      <a:pt x="976" y="4526"/>
                    </a:lnTo>
                    <a:lnTo>
                      <a:pt x="976" y="4842"/>
                    </a:lnTo>
                    <a:cubicBezTo>
                      <a:pt x="976" y="4842"/>
                      <a:pt x="732" y="5263"/>
                      <a:pt x="732" y="5368"/>
                    </a:cubicBezTo>
                    <a:cubicBezTo>
                      <a:pt x="813" y="5544"/>
                      <a:pt x="895" y="5719"/>
                      <a:pt x="976" y="5895"/>
                    </a:cubicBezTo>
                    <a:lnTo>
                      <a:pt x="1463" y="6211"/>
                    </a:lnTo>
                    <a:lnTo>
                      <a:pt x="976" y="6421"/>
                    </a:lnTo>
                    <a:lnTo>
                      <a:pt x="976" y="6632"/>
                    </a:lnTo>
                    <a:lnTo>
                      <a:pt x="976" y="7053"/>
                    </a:lnTo>
                    <a:cubicBezTo>
                      <a:pt x="976" y="7158"/>
                      <a:pt x="732" y="7158"/>
                      <a:pt x="732" y="7158"/>
                    </a:cubicBezTo>
                    <a:lnTo>
                      <a:pt x="244" y="7684"/>
                    </a:lnTo>
                    <a:lnTo>
                      <a:pt x="0" y="7789"/>
                    </a:lnTo>
                    <a:cubicBezTo>
                      <a:pt x="488" y="8316"/>
                      <a:pt x="329" y="8217"/>
                      <a:pt x="488" y="8316"/>
                    </a:cubicBezTo>
                    <a:cubicBezTo>
                      <a:pt x="647" y="8415"/>
                      <a:pt x="746" y="8264"/>
                      <a:pt x="955" y="8384"/>
                    </a:cubicBezTo>
                    <a:cubicBezTo>
                      <a:pt x="1164" y="8504"/>
                      <a:pt x="1597" y="8867"/>
                      <a:pt x="1740" y="9038"/>
                    </a:cubicBezTo>
                    <a:cubicBezTo>
                      <a:pt x="1883" y="9209"/>
                      <a:pt x="1786" y="9301"/>
                      <a:pt x="1814" y="9410"/>
                    </a:cubicBezTo>
                    <a:cubicBezTo>
                      <a:pt x="1842" y="9519"/>
                      <a:pt x="1865" y="9637"/>
                      <a:pt x="1909" y="9693"/>
                    </a:cubicBezTo>
                    <a:cubicBezTo>
                      <a:pt x="1953" y="9749"/>
                      <a:pt x="1990" y="9709"/>
                      <a:pt x="2078" y="9743"/>
                    </a:cubicBezTo>
                    <a:cubicBezTo>
                      <a:pt x="2166" y="9777"/>
                      <a:pt x="2338" y="9905"/>
                      <a:pt x="2439" y="9895"/>
                    </a:cubicBezTo>
                    <a:cubicBezTo>
                      <a:pt x="2540" y="9885"/>
                      <a:pt x="2602" y="9754"/>
                      <a:pt x="2683" y="9684"/>
                    </a:cubicBezTo>
                    <a:lnTo>
                      <a:pt x="3171" y="9474"/>
                    </a:lnTo>
                    <a:lnTo>
                      <a:pt x="3902" y="9474"/>
                    </a:lnTo>
                    <a:lnTo>
                      <a:pt x="4390" y="9053"/>
                    </a:lnTo>
                    <a:cubicBezTo>
                      <a:pt x="4471" y="8807"/>
                      <a:pt x="4553" y="8562"/>
                      <a:pt x="4634" y="8316"/>
                    </a:cubicBezTo>
                    <a:lnTo>
                      <a:pt x="4634" y="7895"/>
                    </a:lnTo>
                    <a:lnTo>
                      <a:pt x="5122" y="7789"/>
                    </a:lnTo>
                    <a:lnTo>
                      <a:pt x="5854" y="7684"/>
                    </a:lnTo>
                    <a:lnTo>
                      <a:pt x="5854" y="7158"/>
                    </a:lnTo>
                    <a:lnTo>
                      <a:pt x="5610" y="6842"/>
                    </a:lnTo>
                    <a:lnTo>
                      <a:pt x="4878" y="6632"/>
                    </a:lnTo>
                    <a:cubicBezTo>
                      <a:pt x="4959" y="6386"/>
                      <a:pt x="5041" y="6141"/>
                      <a:pt x="5122" y="5895"/>
                    </a:cubicBezTo>
                    <a:lnTo>
                      <a:pt x="5122" y="5368"/>
                    </a:lnTo>
                    <a:lnTo>
                      <a:pt x="5854" y="4842"/>
                    </a:lnTo>
                    <a:lnTo>
                      <a:pt x="6585" y="4632"/>
                    </a:lnTo>
                    <a:lnTo>
                      <a:pt x="8049" y="4211"/>
                    </a:lnTo>
                    <a:lnTo>
                      <a:pt x="8293" y="3895"/>
                    </a:lnTo>
                    <a:lnTo>
                      <a:pt x="8049" y="3579"/>
                    </a:lnTo>
                    <a:lnTo>
                      <a:pt x="8537" y="3263"/>
                    </a:lnTo>
                    <a:lnTo>
                      <a:pt x="9268" y="2842"/>
                    </a:lnTo>
                    <a:lnTo>
                      <a:pt x="10000" y="2947"/>
                    </a:lnTo>
                    <a:lnTo>
                      <a:pt x="10000" y="2842"/>
                    </a:lnTo>
                    <a:lnTo>
                      <a:pt x="10000" y="231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3" name="Freeform 349"/>
              <p:cNvSpPr>
                <a:spLocks/>
              </p:cNvSpPr>
              <p:nvPr/>
            </p:nvSpPr>
            <p:spPr bwMode="auto">
              <a:xfrm>
                <a:off x="5046663" y="3135313"/>
                <a:ext cx="446087" cy="287337"/>
              </a:xfrm>
              <a:custGeom>
                <a:avLst/>
                <a:gdLst>
                  <a:gd name="T0" fmla="*/ 2147483647 w 57"/>
                  <a:gd name="T1" fmla="*/ 2147483647 h 37"/>
                  <a:gd name="T2" fmla="*/ 2147483647 w 57"/>
                  <a:gd name="T3" fmla="*/ 2147483647 h 37"/>
                  <a:gd name="T4" fmla="*/ 2147483647 w 57"/>
                  <a:gd name="T5" fmla="*/ 2147483647 h 37"/>
                  <a:gd name="T6" fmla="*/ 2147483647 w 57"/>
                  <a:gd name="T7" fmla="*/ 2147483647 h 37"/>
                  <a:gd name="T8" fmla="*/ 2147483647 w 57"/>
                  <a:gd name="T9" fmla="*/ 2147483647 h 37"/>
                  <a:gd name="T10" fmla="*/ 2147483647 w 57"/>
                  <a:gd name="T11" fmla="*/ 2147483647 h 37"/>
                  <a:gd name="T12" fmla="*/ 2147483647 w 57"/>
                  <a:gd name="T13" fmla="*/ 2147483647 h 37"/>
                  <a:gd name="T14" fmla="*/ 2147483647 w 57"/>
                  <a:gd name="T15" fmla="*/ 2147483647 h 37"/>
                  <a:gd name="T16" fmla="*/ 2147483647 w 57"/>
                  <a:gd name="T17" fmla="*/ 2147483647 h 37"/>
                  <a:gd name="T18" fmla="*/ 2147483647 w 57"/>
                  <a:gd name="T19" fmla="*/ 2147483647 h 37"/>
                  <a:gd name="T20" fmla="*/ 2147483647 w 57"/>
                  <a:gd name="T21" fmla="*/ 2147483647 h 37"/>
                  <a:gd name="T22" fmla="*/ 2147483647 w 57"/>
                  <a:gd name="T23" fmla="*/ 0 h 37"/>
                  <a:gd name="T24" fmla="*/ 2147483647 w 57"/>
                  <a:gd name="T25" fmla="*/ 0 h 37"/>
                  <a:gd name="T26" fmla="*/ 2147483647 w 57"/>
                  <a:gd name="T27" fmla="*/ 2147483647 h 37"/>
                  <a:gd name="T28" fmla="*/ 2147483647 w 57"/>
                  <a:gd name="T29" fmla="*/ 2147483647 h 37"/>
                  <a:gd name="T30" fmla="*/ 2147483647 w 57"/>
                  <a:gd name="T31" fmla="*/ 2147483647 h 37"/>
                  <a:gd name="T32" fmla="*/ 2147483647 w 57"/>
                  <a:gd name="T33" fmla="*/ 2147483647 h 37"/>
                  <a:gd name="T34" fmla="*/ 2147483647 w 57"/>
                  <a:gd name="T35" fmla="*/ 2147483647 h 37"/>
                  <a:gd name="T36" fmla="*/ 2147483647 w 57"/>
                  <a:gd name="T37" fmla="*/ 2147483647 h 37"/>
                  <a:gd name="T38" fmla="*/ 2147483647 w 57"/>
                  <a:gd name="T39" fmla="*/ 2147483647 h 37"/>
                  <a:gd name="T40" fmla="*/ 2147483647 w 57"/>
                  <a:gd name="T41" fmla="*/ 2147483647 h 37"/>
                  <a:gd name="T42" fmla="*/ 2147483647 w 57"/>
                  <a:gd name="T43" fmla="*/ 2147483647 h 37"/>
                  <a:gd name="T44" fmla="*/ 0 w 57"/>
                  <a:gd name="T45" fmla="*/ 2147483647 h 37"/>
                  <a:gd name="T46" fmla="*/ 0 w 57"/>
                  <a:gd name="T47" fmla="*/ 2147483647 h 37"/>
                  <a:gd name="T48" fmla="*/ 2147483647 w 57"/>
                  <a:gd name="T49" fmla="*/ 2147483647 h 37"/>
                  <a:gd name="T50" fmla="*/ 2147483647 w 57"/>
                  <a:gd name="T51" fmla="*/ 2147483647 h 37"/>
                  <a:gd name="T52" fmla="*/ 2147483647 w 57"/>
                  <a:gd name="T53" fmla="*/ 2147483647 h 37"/>
                  <a:gd name="T54" fmla="*/ 2147483647 w 57"/>
                  <a:gd name="T55" fmla="*/ 2147483647 h 37"/>
                  <a:gd name="T56" fmla="*/ 2147483647 w 57"/>
                  <a:gd name="T57" fmla="*/ 2147483647 h 37"/>
                  <a:gd name="T58" fmla="*/ 2147483647 w 57"/>
                  <a:gd name="T59" fmla="*/ 2147483647 h 37"/>
                  <a:gd name="T60" fmla="*/ 2147483647 w 57"/>
                  <a:gd name="T61" fmla="*/ 2147483647 h 37"/>
                  <a:gd name="T62" fmla="*/ 2147483647 w 57"/>
                  <a:gd name="T63" fmla="*/ 2147483647 h 37"/>
                  <a:gd name="T64" fmla="*/ 2147483647 w 57"/>
                  <a:gd name="T65" fmla="*/ 2147483647 h 37"/>
                  <a:gd name="T66" fmla="*/ 2147483647 w 57"/>
                  <a:gd name="T67" fmla="*/ 2147483647 h 37"/>
                  <a:gd name="T68" fmla="*/ 2147483647 w 57"/>
                  <a:gd name="T69" fmla="*/ 2147483647 h 37"/>
                  <a:gd name="T70" fmla="*/ 2147483647 w 57"/>
                  <a:gd name="T71" fmla="*/ 2147483647 h 37"/>
                  <a:gd name="T72" fmla="*/ 2147483647 w 57"/>
                  <a:gd name="T73" fmla="*/ 2147483647 h 37"/>
                  <a:gd name="T74" fmla="*/ 2147483647 w 57"/>
                  <a:gd name="T75" fmla="*/ 2147483647 h 37"/>
                  <a:gd name="T76" fmla="*/ 2147483647 w 57"/>
                  <a:gd name="T77" fmla="*/ 2147483647 h 37"/>
                  <a:gd name="T78" fmla="*/ 2147483647 w 57"/>
                  <a:gd name="T79" fmla="*/ 2147483647 h 37"/>
                  <a:gd name="T80" fmla="*/ 2147483647 w 57"/>
                  <a:gd name="T81" fmla="*/ 2147483647 h 37"/>
                  <a:gd name="T82" fmla="*/ 2147483647 w 57"/>
                  <a:gd name="T83" fmla="*/ 2147483647 h 37"/>
                  <a:gd name="T84" fmla="*/ 2147483647 w 57"/>
                  <a:gd name="T85" fmla="*/ 2147483647 h 37"/>
                  <a:gd name="T86" fmla="*/ 2147483647 w 57"/>
                  <a:gd name="T87" fmla="*/ 2147483647 h 37"/>
                  <a:gd name="T88" fmla="*/ 2147483647 w 57"/>
                  <a:gd name="T89" fmla="*/ 2147483647 h 37"/>
                  <a:gd name="T90" fmla="*/ 2147483647 w 57"/>
                  <a:gd name="T91" fmla="*/ 2147483647 h 3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7" h="37">
                    <a:moveTo>
                      <a:pt x="54" y="22"/>
                    </a:moveTo>
                    <a:cubicBezTo>
                      <a:pt x="56" y="21"/>
                      <a:pt x="56" y="21"/>
                      <a:pt x="56" y="21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6" y="26"/>
                      <a:pt x="25" y="28"/>
                    </a:cubicBezTo>
                    <a:cubicBezTo>
                      <a:pt x="25" y="29"/>
                      <a:pt x="22" y="30"/>
                      <a:pt x="22" y="30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5"/>
                      <a:pt x="51" y="25"/>
                      <a:pt x="51" y="25"/>
                    </a:cubicBezTo>
                    <a:lnTo>
                      <a:pt x="54" y="2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4" name="Freeform 350"/>
              <p:cNvSpPr>
                <a:spLocks/>
              </p:cNvSpPr>
              <p:nvPr/>
            </p:nvSpPr>
            <p:spPr bwMode="auto">
              <a:xfrm>
                <a:off x="5303838" y="3135313"/>
                <a:ext cx="55562" cy="30162"/>
              </a:xfrm>
              <a:custGeom>
                <a:avLst/>
                <a:gdLst>
                  <a:gd name="T0" fmla="*/ 2147483647 w 42"/>
                  <a:gd name="T1" fmla="*/ 2147483647 h 24"/>
                  <a:gd name="T2" fmla="*/ 2147483647 w 42"/>
                  <a:gd name="T3" fmla="*/ 0 h 24"/>
                  <a:gd name="T4" fmla="*/ 0 w 42"/>
                  <a:gd name="T5" fmla="*/ 2147483647 h 24"/>
                  <a:gd name="T6" fmla="*/ 2147483647 w 42"/>
                  <a:gd name="T7" fmla="*/ 2147483647 h 24"/>
                  <a:gd name="T8" fmla="*/ 2147483647 w 42"/>
                  <a:gd name="T9" fmla="*/ 2147483647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24">
                    <a:moveTo>
                      <a:pt x="36" y="24"/>
                    </a:moveTo>
                    <a:lnTo>
                      <a:pt x="18" y="0"/>
                    </a:lnTo>
                    <a:lnTo>
                      <a:pt x="0" y="6"/>
                    </a:lnTo>
                    <a:lnTo>
                      <a:pt x="42" y="24"/>
                    </a:lnTo>
                    <a:lnTo>
                      <a:pt x="36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5" name="Freeform 359"/>
              <p:cNvSpPr>
                <a:spLocks/>
              </p:cNvSpPr>
              <p:nvPr/>
            </p:nvSpPr>
            <p:spPr bwMode="auto">
              <a:xfrm>
                <a:off x="4991100" y="3009900"/>
                <a:ext cx="77788" cy="47625"/>
              </a:xfrm>
              <a:custGeom>
                <a:avLst/>
                <a:gdLst>
                  <a:gd name="T0" fmla="*/ 2147483647 w 60"/>
                  <a:gd name="T1" fmla="*/ 2147483647 h 36"/>
                  <a:gd name="T2" fmla="*/ 2147483647 w 60"/>
                  <a:gd name="T3" fmla="*/ 2147483647 h 36"/>
                  <a:gd name="T4" fmla="*/ 2147483647 w 60"/>
                  <a:gd name="T5" fmla="*/ 2147483647 h 36"/>
                  <a:gd name="T6" fmla="*/ 2147483647 w 60"/>
                  <a:gd name="T7" fmla="*/ 2147483647 h 36"/>
                  <a:gd name="T8" fmla="*/ 2147483647 w 60"/>
                  <a:gd name="T9" fmla="*/ 0 h 36"/>
                  <a:gd name="T10" fmla="*/ 2147483647 w 60"/>
                  <a:gd name="T11" fmla="*/ 0 h 36"/>
                  <a:gd name="T12" fmla="*/ 2147483647 w 60"/>
                  <a:gd name="T13" fmla="*/ 2147483647 h 36"/>
                  <a:gd name="T14" fmla="*/ 0 w 60"/>
                  <a:gd name="T15" fmla="*/ 2147483647 h 36"/>
                  <a:gd name="T16" fmla="*/ 2147483647 w 60"/>
                  <a:gd name="T17" fmla="*/ 2147483647 h 36"/>
                  <a:gd name="T18" fmla="*/ 2147483647 w 60"/>
                  <a:gd name="T19" fmla="*/ 2147483647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36">
                    <a:moveTo>
                      <a:pt x="54" y="36"/>
                    </a:moveTo>
                    <a:lnTo>
                      <a:pt x="60" y="24"/>
                    </a:lnTo>
                    <a:lnTo>
                      <a:pt x="54" y="12"/>
                    </a:lnTo>
                    <a:lnTo>
                      <a:pt x="42" y="6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6" y="12"/>
                    </a:lnTo>
                    <a:lnTo>
                      <a:pt x="0" y="18"/>
                    </a:lnTo>
                    <a:lnTo>
                      <a:pt x="12" y="30"/>
                    </a:lnTo>
                    <a:lnTo>
                      <a:pt x="54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6" name="Freeform 360"/>
              <p:cNvSpPr>
                <a:spLocks/>
              </p:cNvSpPr>
              <p:nvPr/>
            </p:nvSpPr>
            <p:spPr bwMode="auto">
              <a:xfrm>
                <a:off x="4849813" y="3033713"/>
                <a:ext cx="242887" cy="217487"/>
              </a:xfrm>
              <a:custGeom>
                <a:avLst/>
                <a:gdLst>
                  <a:gd name="T0" fmla="*/ 2147483647 w 31"/>
                  <a:gd name="T1" fmla="*/ 2147483647 h 28"/>
                  <a:gd name="T2" fmla="*/ 2147483647 w 31"/>
                  <a:gd name="T3" fmla="*/ 2147483647 h 28"/>
                  <a:gd name="T4" fmla="*/ 2147483647 w 31"/>
                  <a:gd name="T5" fmla="*/ 2147483647 h 28"/>
                  <a:gd name="T6" fmla="*/ 2147483647 w 31"/>
                  <a:gd name="T7" fmla="*/ 2147483647 h 28"/>
                  <a:gd name="T8" fmla="*/ 2147483647 w 31"/>
                  <a:gd name="T9" fmla="*/ 2147483647 h 28"/>
                  <a:gd name="T10" fmla="*/ 2147483647 w 31"/>
                  <a:gd name="T11" fmla="*/ 2147483647 h 28"/>
                  <a:gd name="T12" fmla="*/ 2147483647 w 31"/>
                  <a:gd name="T13" fmla="*/ 2147483647 h 28"/>
                  <a:gd name="T14" fmla="*/ 2147483647 w 31"/>
                  <a:gd name="T15" fmla="*/ 2147483647 h 28"/>
                  <a:gd name="T16" fmla="*/ 2147483647 w 31"/>
                  <a:gd name="T17" fmla="*/ 2147483647 h 28"/>
                  <a:gd name="T18" fmla="*/ 2147483647 w 31"/>
                  <a:gd name="T19" fmla="*/ 2147483647 h 28"/>
                  <a:gd name="T20" fmla="*/ 2147483647 w 31"/>
                  <a:gd name="T21" fmla="*/ 2147483647 h 28"/>
                  <a:gd name="T22" fmla="*/ 2147483647 w 31"/>
                  <a:gd name="T23" fmla="*/ 2147483647 h 28"/>
                  <a:gd name="T24" fmla="*/ 2147483647 w 31"/>
                  <a:gd name="T25" fmla="*/ 2147483647 h 28"/>
                  <a:gd name="T26" fmla="*/ 2147483647 w 31"/>
                  <a:gd name="T27" fmla="*/ 2147483647 h 28"/>
                  <a:gd name="T28" fmla="*/ 2147483647 w 31"/>
                  <a:gd name="T29" fmla="*/ 2147483647 h 28"/>
                  <a:gd name="T30" fmla="*/ 2147483647 w 31"/>
                  <a:gd name="T31" fmla="*/ 2147483647 h 28"/>
                  <a:gd name="T32" fmla="*/ 2147483647 w 31"/>
                  <a:gd name="T33" fmla="*/ 2147483647 h 28"/>
                  <a:gd name="T34" fmla="*/ 2147483647 w 31"/>
                  <a:gd name="T35" fmla="*/ 2147483647 h 28"/>
                  <a:gd name="T36" fmla="*/ 2147483647 w 31"/>
                  <a:gd name="T37" fmla="*/ 2147483647 h 28"/>
                  <a:gd name="T38" fmla="*/ 2147483647 w 31"/>
                  <a:gd name="T39" fmla="*/ 2147483647 h 28"/>
                  <a:gd name="T40" fmla="*/ 2147483647 w 31"/>
                  <a:gd name="T41" fmla="*/ 2147483647 h 28"/>
                  <a:gd name="T42" fmla="*/ 2147483647 w 31"/>
                  <a:gd name="T43" fmla="*/ 2147483647 h 28"/>
                  <a:gd name="T44" fmla="*/ 2147483647 w 31"/>
                  <a:gd name="T45" fmla="*/ 2147483647 h 28"/>
                  <a:gd name="T46" fmla="*/ 2147483647 w 31"/>
                  <a:gd name="T47" fmla="*/ 0 h 28"/>
                  <a:gd name="T48" fmla="*/ 2147483647 w 31"/>
                  <a:gd name="T49" fmla="*/ 2147483647 h 28"/>
                  <a:gd name="T50" fmla="*/ 2147483647 w 31"/>
                  <a:gd name="T51" fmla="*/ 2147483647 h 28"/>
                  <a:gd name="T52" fmla="*/ 2147483647 w 31"/>
                  <a:gd name="T53" fmla="*/ 0 h 28"/>
                  <a:gd name="T54" fmla="*/ 2147483647 w 31"/>
                  <a:gd name="T55" fmla="*/ 0 h 28"/>
                  <a:gd name="T56" fmla="*/ 2147483647 w 31"/>
                  <a:gd name="T57" fmla="*/ 2147483647 h 28"/>
                  <a:gd name="T58" fmla="*/ 2147483647 w 31"/>
                  <a:gd name="T59" fmla="*/ 2147483647 h 28"/>
                  <a:gd name="T60" fmla="*/ 0 w 31"/>
                  <a:gd name="T61" fmla="*/ 2147483647 h 28"/>
                  <a:gd name="T62" fmla="*/ 0 w 31"/>
                  <a:gd name="T63" fmla="*/ 2147483647 h 28"/>
                  <a:gd name="T64" fmla="*/ 2147483647 w 31"/>
                  <a:gd name="T65" fmla="*/ 2147483647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" h="28">
                    <a:moveTo>
                      <a:pt x="1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7"/>
                      <a:pt x="2" y="17"/>
                    </a:cubicBezTo>
                    <a:cubicBezTo>
                      <a:pt x="2" y="17"/>
                      <a:pt x="2" y="19"/>
                      <a:pt x="2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5" y="1"/>
                      <a:pt x="15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7" name="Freeform 364"/>
              <p:cNvSpPr>
                <a:spLocks/>
              </p:cNvSpPr>
              <p:nvPr/>
            </p:nvSpPr>
            <p:spPr bwMode="auto">
              <a:xfrm>
                <a:off x="4503738" y="4056063"/>
                <a:ext cx="393700" cy="290512"/>
              </a:xfrm>
              <a:custGeom>
                <a:avLst/>
                <a:gdLst>
                  <a:gd name="T0" fmla="*/ 2147483647 w 300"/>
                  <a:gd name="T1" fmla="*/ 2147483647 h 223"/>
                  <a:gd name="T2" fmla="*/ 2147483647 w 300"/>
                  <a:gd name="T3" fmla="*/ 2147483647 h 223"/>
                  <a:gd name="T4" fmla="*/ 2147483647 w 300"/>
                  <a:gd name="T5" fmla="*/ 2147483647 h 223"/>
                  <a:gd name="T6" fmla="*/ 2147483647 w 300"/>
                  <a:gd name="T7" fmla="*/ 2147483647 h 223"/>
                  <a:gd name="T8" fmla="*/ 2147483647 w 300"/>
                  <a:gd name="T9" fmla="*/ 2147483647 h 223"/>
                  <a:gd name="T10" fmla="*/ 2147483647 w 300"/>
                  <a:gd name="T11" fmla="*/ 2147483647 h 223"/>
                  <a:gd name="T12" fmla="*/ 2147483647 w 300"/>
                  <a:gd name="T13" fmla="*/ 2147483647 h 223"/>
                  <a:gd name="T14" fmla="*/ 2147483647 w 300"/>
                  <a:gd name="T15" fmla="*/ 2147483647 h 223"/>
                  <a:gd name="T16" fmla="*/ 2147483647 w 300"/>
                  <a:gd name="T17" fmla="*/ 2147483647 h 223"/>
                  <a:gd name="T18" fmla="*/ 2147483647 w 300"/>
                  <a:gd name="T19" fmla="*/ 2147483647 h 223"/>
                  <a:gd name="T20" fmla="*/ 2147483647 w 300"/>
                  <a:gd name="T21" fmla="*/ 2147483647 h 223"/>
                  <a:gd name="T22" fmla="*/ 2147483647 w 300"/>
                  <a:gd name="T23" fmla="*/ 2147483647 h 223"/>
                  <a:gd name="T24" fmla="*/ 2147483647 w 300"/>
                  <a:gd name="T25" fmla="*/ 2147483647 h 223"/>
                  <a:gd name="T26" fmla="*/ 2147483647 w 300"/>
                  <a:gd name="T27" fmla="*/ 2147483647 h 223"/>
                  <a:gd name="T28" fmla="*/ 2147483647 w 300"/>
                  <a:gd name="T29" fmla="*/ 2147483647 h 223"/>
                  <a:gd name="T30" fmla="*/ 2147483647 w 300"/>
                  <a:gd name="T31" fmla="*/ 0 h 223"/>
                  <a:gd name="T32" fmla="*/ 2147483647 w 300"/>
                  <a:gd name="T33" fmla="*/ 2147483647 h 223"/>
                  <a:gd name="T34" fmla="*/ 2147483647 w 300"/>
                  <a:gd name="T35" fmla="*/ 2147483647 h 223"/>
                  <a:gd name="T36" fmla="*/ 2147483647 w 300"/>
                  <a:gd name="T37" fmla="*/ 2147483647 h 223"/>
                  <a:gd name="T38" fmla="*/ 2147483647 w 300"/>
                  <a:gd name="T39" fmla="*/ 2147483647 h 223"/>
                  <a:gd name="T40" fmla="*/ 2147483647 w 300"/>
                  <a:gd name="T41" fmla="*/ 2147483647 h 223"/>
                  <a:gd name="T42" fmla="*/ 2147483647 w 300"/>
                  <a:gd name="T43" fmla="*/ 2147483647 h 223"/>
                  <a:gd name="T44" fmla="*/ 0 w 300"/>
                  <a:gd name="T45" fmla="*/ 2147483647 h 223"/>
                  <a:gd name="T46" fmla="*/ 2147483647 w 300"/>
                  <a:gd name="T47" fmla="*/ 2147483647 h 223"/>
                  <a:gd name="T48" fmla="*/ 2147483647 w 300"/>
                  <a:gd name="T49" fmla="*/ 2147483647 h 223"/>
                  <a:gd name="T50" fmla="*/ 2147483647 w 300"/>
                  <a:gd name="T51" fmla="*/ 2147483647 h 223"/>
                  <a:gd name="T52" fmla="*/ 2147483647 w 300"/>
                  <a:gd name="T53" fmla="*/ 2147483647 h 223"/>
                  <a:gd name="T54" fmla="*/ 2147483647 w 300"/>
                  <a:gd name="T55" fmla="*/ 2147483647 h 2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0" h="223">
                    <a:moveTo>
                      <a:pt x="66" y="223"/>
                    </a:moveTo>
                    <a:lnTo>
                      <a:pt x="78" y="205"/>
                    </a:lnTo>
                    <a:lnTo>
                      <a:pt x="102" y="205"/>
                    </a:lnTo>
                    <a:lnTo>
                      <a:pt x="138" y="217"/>
                    </a:lnTo>
                    <a:lnTo>
                      <a:pt x="162" y="205"/>
                    </a:lnTo>
                    <a:lnTo>
                      <a:pt x="198" y="205"/>
                    </a:lnTo>
                    <a:lnTo>
                      <a:pt x="228" y="199"/>
                    </a:lnTo>
                    <a:lnTo>
                      <a:pt x="258" y="174"/>
                    </a:lnTo>
                    <a:lnTo>
                      <a:pt x="288" y="138"/>
                    </a:lnTo>
                    <a:lnTo>
                      <a:pt x="300" y="66"/>
                    </a:lnTo>
                    <a:lnTo>
                      <a:pt x="288" y="54"/>
                    </a:lnTo>
                    <a:lnTo>
                      <a:pt x="282" y="24"/>
                    </a:lnTo>
                    <a:lnTo>
                      <a:pt x="282" y="18"/>
                    </a:lnTo>
                    <a:lnTo>
                      <a:pt x="270" y="6"/>
                    </a:lnTo>
                    <a:lnTo>
                      <a:pt x="222" y="0"/>
                    </a:lnTo>
                    <a:lnTo>
                      <a:pt x="114" y="72"/>
                    </a:lnTo>
                    <a:lnTo>
                      <a:pt x="78" y="90"/>
                    </a:lnTo>
                    <a:lnTo>
                      <a:pt x="78" y="144"/>
                    </a:lnTo>
                    <a:lnTo>
                      <a:pt x="66" y="162"/>
                    </a:lnTo>
                    <a:lnTo>
                      <a:pt x="24" y="168"/>
                    </a:lnTo>
                    <a:lnTo>
                      <a:pt x="0" y="168"/>
                    </a:lnTo>
                    <a:lnTo>
                      <a:pt x="12" y="193"/>
                    </a:lnTo>
                    <a:lnTo>
                      <a:pt x="36" y="217"/>
                    </a:lnTo>
                    <a:lnTo>
                      <a:pt x="48" y="217"/>
                    </a:lnTo>
                    <a:lnTo>
                      <a:pt x="60" y="223"/>
                    </a:lnTo>
                    <a:lnTo>
                      <a:pt x="66" y="22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8" name="Freeform 365"/>
              <p:cNvSpPr>
                <a:spLocks/>
              </p:cNvSpPr>
              <p:nvPr/>
            </p:nvSpPr>
            <p:spPr bwMode="auto">
              <a:xfrm>
                <a:off x="4503738" y="4056063"/>
                <a:ext cx="393700" cy="290512"/>
              </a:xfrm>
              <a:custGeom>
                <a:avLst/>
                <a:gdLst>
                  <a:gd name="T0" fmla="*/ 2147483647 w 300"/>
                  <a:gd name="T1" fmla="*/ 2147483647 h 223"/>
                  <a:gd name="T2" fmla="*/ 2147483647 w 300"/>
                  <a:gd name="T3" fmla="*/ 2147483647 h 223"/>
                  <a:gd name="T4" fmla="*/ 2147483647 w 300"/>
                  <a:gd name="T5" fmla="*/ 2147483647 h 223"/>
                  <a:gd name="T6" fmla="*/ 2147483647 w 300"/>
                  <a:gd name="T7" fmla="*/ 2147483647 h 223"/>
                  <a:gd name="T8" fmla="*/ 2147483647 w 300"/>
                  <a:gd name="T9" fmla="*/ 2147483647 h 223"/>
                  <a:gd name="T10" fmla="*/ 2147483647 w 300"/>
                  <a:gd name="T11" fmla="*/ 2147483647 h 223"/>
                  <a:gd name="T12" fmla="*/ 2147483647 w 300"/>
                  <a:gd name="T13" fmla="*/ 2147483647 h 223"/>
                  <a:gd name="T14" fmla="*/ 2147483647 w 300"/>
                  <a:gd name="T15" fmla="*/ 2147483647 h 223"/>
                  <a:gd name="T16" fmla="*/ 2147483647 w 300"/>
                  <a:gd name="T17" fmla="*/ 2147483647 h 223"/>
                  <a:gd name="T18" fmla="*/ 2147483647 w 300"/>
                  <a:gd name="T19" fmla="*/ 2147483647 h 223"/>
                  <a:gd name="T20" fmla="*/ 2147483647 w 300"/>
                  <a:gd name="T21" fmla="*/ 2147483647 h 223"/>
                  <a:gd name="T22" fmla="*/ 2147483647 w 300"/>
                  <a:gd name="T23" fmla="*/ 2147483647 h 223"/>
                  <a:gd name="T24" fmla="*/ 2147483647 w 300"/>
                  <a:gd name="T25" fmla="*/ 2147483647 h 223"/>
                  <a:gd name="T26" fmla="*/ 2147483647 w 300"/>
                  <a:gd name="T27" fmla="*/ 2147483647 h 223"/>
                  <a:gd name="T28" fmla="*/ 2147483647 w 300"/>
                  <a:gd name="T29" fmla="*/ 2147483647 h 223"/>
                  <a:gd name="T30" fmla="*/ 2147483647 w 300"/>
                  <a:gd name="T31" fmla="*/ 0 h 223"/>
                  <a:gd name="T32" fmla="*/ 2147483647 w 300"/>
                  <a:gd name="T33" fmla="*/ 2147483647 h 223"/>
                  <a:gd name="T34" fmla="*/ 2147483647 w 300"/>
                  <a:gd name="T35" fmla="*/ 2147483647 h 223"/>
                  <a:gd name="T36" fmla="*/ 2147483647 w 300"/>
                  <a:gd name="T37" fmla="*/ 2147483647 h 223"/>
                  <a:gd name="T38" fmla="*/ 2147483647 w 300"/>
                  <a:gd name="T39" fmla="*/ 2147483647 h 223"/>
                  <a:gd name="T40" fmla="*/ 2147483647 w 300"/>
                  <a:gd name="T41" fmla="*/ 2147483647 h 223"/>
                  <a:gd name="T42" fmla="*/ 2147483647 w 300"/>
                  <a:gd name="T43" fmla="*/ 2147483647 h 223"/>
                  <a:gd name="T44" fmla="*/ 0 w 300"/>
                  <a:gd name="T45" fmla="*/ 2147483647 h 223"/>
                  <a:gd name="T46" fmla="*/ 2147483647 w 300"/>
                  <a:gd name="T47" fmla="*/ 2147483647 h 223"/>
                  <a:gd name="T48" fmla="*/ 2147483647 w 300"/>
                  <a:gd name="T49" fmla="*/ 2147483647 h 223"/>
                  <a:gd name="T50" fmla="*/ 2147483647 w 300"/>
                  <a:gd name="T51" fmla="*/ 2147483647 h 223"/>
                  <a:gd name="T52" fmla="*/ 2147483647 w 300"/>
                  <a:gd name="T53" fmla="*/ 2147483647 h 223"/>
                  <a:gd name="T54" fmla="*/ 2147483647 w 300"/>
                  <a:gd name="T55" fmla="*/ 2147483647 h 2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00" h="223">
                    <a:moveTo>
                      <a:pt x="66" y="223"/>
                    </a:moveTo>
                    <a:lnTo>
                      <a:pt x="78" y="205"/>
                    </a:lnTo>
                    <a:lnTo>
                      <a:pt x="102" y="205"/>
                    </a:lnTo>
                    <a:lnTo>
                      <a:pt x="138" y="217"/>
                    </a:lnTo>
                    <a:lnTo>
                      <a:pt x="162" y="205"/>
                    </a:lnTo>
                    <a:lnTo>
                      <a:pt x="198" y="205"/>
                    </a:lnTo>
                    <a:lnTo>
                      <a:pt x="228" y="199"/>
                    </a:lnTo>
                    <a:lnTo>
                      <a:pt x="258" y="174"/>
                    </a:lnTo>
                    <a:lnTo>
                      <a:pt x="288" y="138"/>
                    </a:lnTo>
                    <a:lnTo>
                      <a:pt x="300" y="66"/>
                    </a:lnTo>
                    <a:lnTo>
                      <a:pt x="288" y="54"/>
                    </a:lnTo>
                    <a:lnTo>
                      <a:pt x="282" y="24"/>
                    </a:lnTo>
                    <a:lnTo>
                      <a:pt x="282" y="18"/>
                    </a:lnTo>
                    <a:lnTo>
                      <a:pt x="270" y="6"/>
                    </a:lnTo>
                    <a:lnTo>
                      <a:pt x="222" y="0"/>
                    </a:lnTo>
                    <a:lnTo>
                      <a:pt x="114" y="72"/>
                    </a:lnTo>
                    <a:lnTo>
                      <a:pt x="78" y="90"/>
                    </a:lnTo>
                    <a:lnTo>
                      <a:pt x="78" y="144"/>
                    </a:lnTo>
                    <a:lnTo>
                      <a:pt x="66" y="162"/>
                    </a:lnTo>
                    <a:lnTo>
                      <a:pt x="24" y="168"/>
                    </a:lnTo>
                    <a:lnTo>
                      <a:pt x="0" y="168"/>
                    </a:lnTo>
                    <a:lnTo>
                      <a:pt x="12" y="193"/>
                    </a:lnTo>
                    <a:lnTo>
                      <a:pt x="36" y="217"/>
                    </a:lnTo>
                    <a:lnTo>
                      <a:pt x="48" y="217"/>
                    </a:lnTo>
                    <a:lnTo>
                      <a:pt x="60" y="223"/>
                    </a:lnTo>
                    <a:lnTo>
                      <a:pt x="66" y="223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09" name="Freeform 366"/>
              <p:cNvSpPr>
                <a:spLocks/>
              </p:cNvSpPr>
              <p:nvPr/>
            </p:nvSpPr>
            <p:spPr bwMode="auto">
              <a:xfrm>
                <a:off x="4198938" y="4016375"/>
                <a:ext cx="407987" cy="384175"/>
              </a:xfrm>
              <a:custGeom>
                <a:avLst/>
                <a:gdLst>
                  <a:gd name="T0" fmla="*/ 2147483647 w 52"/>
                  <a:gd name="T1" fmla="*/ 2147483647 h 49"/>
                  <a:gd name="T2" fmla="*/ 2147483647 w 52"/>
                  <a:gd name="T3" fmla="*/ 2147483647 h 49"/>
                  <a:gd name="T4" fmla="*/ 2147483647 w 52"/>
                  <a:gd name="T5" fmla="*/ 2147483647 h 49"/>
                  <a:gd name="T6" fmla="*/ 2147483647 w 52"/>
                  <a:gd name="T7" fmla="*/ 2147483647 h 49"/>
                  <a:gd name="T8" fmla="*/ 2147483647 w 52"/>
                  <a:gd name="T9" fmla="*/ 2147483647 h 49"/>
                  <a:gd name="T10" fmla="*/ 2147483647 w 52"/>
                  <a:gd name="T11" fmla="*/ 2147483647 h 49"/>
                  <a:gd name="T12" fmla="*/ 2147483647 w 52"/>
                  <a:gd name="T13" fmla="*/ 2147483647 h 49"/>
                  <a:gd name="T14" fmla="*/ 2147483647 w 52"/>
                  <a:gd name="T15" fmla="*/ 2147483647 h 49"/>
                  <a:gd name="T16" fmla="*/ 2147483647 w 52"/>
                  <a:gd name="T17" fmla="*/ 2147483647 h 49"/>
                  <a:gd name="T18" fmla="*/ 2147483647 w 52"/>
                  <a:gd name="T19" fmla="*/ 2147483647 h 49"/>
                  <a:gd name="T20" fmla="*/ 2147483647 w 52"/>
                  <a:gd name="T21" fmla="*/ 2147483647 h 49"/>
                  <a:gd name="T22" fmla="*/ 2147483647 w 52"/>
                  <a:gd name="T23" fmla="*/ 0 h 49"/>
                  <a:gd name="T24" fmla="*/ 2147483647 w 52"/>
                  <a:gd name="T25" fmla="*/ 0 h 49"/>
                  <a:gd name="T26" fmla="*/ 2147483647 w 52"/>
                  <a:gd name="T27" fmla="*/ 2147483647 h 49"/>
                  <a:gd name="T28" fmla="*/ 2147483647 w 52"/>
                  <a:gd name="T29" fmla="*/ 2147483647 h 49"/>
                  <a:gd name="T30" fmla="*/ 2147483647 w 52"/>
                  <a:gd name="T31" fmla="*/ 2147483647 h 49"/>
                  <a:gd name="T32" fmla="*/ 2147483647 w 52"/>
                  <a:gd name="T33" fmla="*/ 2147483647 h 49"/>
                  <a:gd name="T34" fmla="*/ 2147483647 w 52"/>
                  <a:gd name="T35" fmla="*/ 2147483647 h 49"/>
                  <a:gd name="T36" fmla="*/ 2147483647 w 52"/>
                  <a:gd name="T37" fmla="*/ 2147483647 h 49"/>
                  <a:gd name="T38" fmla="*/ 0 w 52"/>
                  <a:gd name="T39" fmla="*/ 2147483647 h 49"/>
                  <a:gd name="T40" fmla="*/ 0 w 52"/>
                  <a:gd name="T41" fmla="*/ 2147483647 h 49"/>
                  <a:gd name="T42" fmla="*/ 2147483647 w 52"/>
                  <a:gd name="T43" fmla="*/ 2147483647 h 49"/>
                  <a:gd name="T44" fmla="*/ 2147483647 w 52"/>
                  <a:gd name="T45" fmla="*/ 2147483647 h 49"/>
                  <a:gd name="T46" fmla="*/ 2147483647 w 52"/>
                  <a:gd name="T47" fmla="*/ 2147483647 h 49"/>
                  <a:gd name="T48" fmla="*/ 2147483647 w 52"/>
                  <a:gd name="T49" fmla="*/ 2147483647 h 49"/>
                  <a:gd name="T50" fmla="*/ 2147483647 w 52"/>
                  <a:gd name="T51" fmla="*/ 2147483647 h 49"/>
                  <a:gd name="T52" fmla="*/ 2147483647 w 52"/>
                  <a:gd name="T53" fmla="*/ 2147483647 h 49"/>
                  <a:gd name="T54" fmla="*/ 2147483647 w 52"/>
                  <a:gd name="T55" fmla="*/ 2147483647 h 49"/>
                  <a:gd name="T56" fmla="*/ 2147483647 w 52"/>
                  <a:gd name="T57" fmla="*/ 2147483647 h 49"/>
                  <a:gd name="T58" fmla="*/ 2147483647 w 52"/>
                  <a:gd name="T59" fmla="*/ 2147483647 h 49"/>
                  <a:gd name="T60" fmla="*/ 2147483647 w 52"/>
                  <a:gd name="T61" fmla="*/ 2147483647 h 49"/>
                  <a:gd name="T62" fmla="*/ 2147483647 w 52"/>
                  <a:gd name="T63" fmla="*/ 2147483647 h 49"/>
                  <a:gd name="T64" fmla="*/ 2147483647 w 52"/>
                  <a:gd name="T65" fmla="*/ 2147483647 h 49"/>
                  <a:gd name="T66" fmla="*/ 2147483647 w 52"/>
                  <a:gd name="T67" fmla="*/ 2147483647 h 49"/>
                  <a:gd name="T68" fmla="*/ 2147483647 w 52"/>
                  <a:gd name="T69" fmla="*/ 2147483647 h 49"/>
                  <a:gd name="T70" fmla="*/ 2147483647 w 52"/>
                  <a:gd name="T71" fmla="*/ 2147483647 h 49"/>
                  <a:gd name="T72" fmla="*/ 2147483647 w 52"/>
                  <a:gd name="T73" fmla="*/ 2147483647 h 4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2" h="49">
                    <a:moveTo>
                      <a:pt x="24" y="44"/>
                    </a:moveTo>
                    <a:cubicBezTo>
                      <a:pt x="27" y="40"/>
                      <a:pt x="27" y="40"/>
                      <a:pt x="27" y="40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10" y="42"/>
                      <a:pt x="10" y="42"/>
                    </a:cubicBezTo>
                    <a:cubicBezTo>
                      <a:pt x="11" y="42"/>
                      <a:pt x="11" y="44"/>
                      <a:pt x="11" y="44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7"/>
                      <a:pt x="23" y="47"/>
                      <a:pt x="23" y="47"/>
                    </a:cubicBezTo>
                    <a:lnTo>
                      <a:pt x="24" y="4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0" name="Freeform 367"/>
              <p:cNvSpPr>
                <a:spLocks/>
              </p:cNvSpPr>
              <p:nvPr/>
            </p:nvSpPr>
            <p:spPr bwMode="auto">
              <a:xfrm>
                <a:off x="5526088" y="4370388"/>
                <a:ext cx="234950" cy="317500"/>
              </a:xfrm>
              <a:custGeom>
                <a:avLst/>
                <a:gdLst>
                  <a:gd name="T0" fmla="*/ 2147483647 w 180"/>
                  <a:gd name="T1" fmla="*/ 2147483647 h 246"/>
                  <a:gd name="T2" fmla="*/ 2147483647 w 180"/>
                  <a:gd name="T3" fmla="*/ 2147483647 h 246"/>
                  <a:gd name="T4" fmla="*/ 2147483647 w 180"/>
                  <a:gd name="T5" fmla="*/ 2147483647 h 246"/>
                  <a:gd name="T6" fmla="*/ 2147483647 w 180"/>
                  <a:gd name="T7" fmla="*/ 2147483647 h 246"/>
                  <a:gd name="T8" fmla="*/ 2147483647 w 180"/>
                  <a:gd name="T9" fmla="*/ 2147483647 h 246"/>
                  <a:gd name="T10" fmla="*/ 2147483647 w 180"/>
                  <a:gd name="T11" fmla="*/ 2147483647 h 246"/>
                  <a:gd name="T12" fmla="*/ 2147483647 w 180"/>
                  <a:gd name="T13" fmla="*/ 2147483647 h 246"/>
                  <a:gd name="T14" fmla="*/ 2147483647 w 180"/>
                  <a:gd name="T15" fmla="*/ 2147483647 h 246"/>
                  <a:gd name="T16" fmla="*/ 2147483647 w 180"/>
                  <a:gd name="T17" fmla="*/ 2147483647 h 246"/>
                  <a:gd name="T18" fmla="*/ 2147483647 w 180"/>
                  <a:gd name="T19" fmla="*/ 2147483647 h 246"/>
                  <a:gd name="T20" fmla="*/ 2147483647 w 180"/>
                  <a:gd name="T21" fmla="*/ 2147483647 h 246"/>
                  <a:gd name="T22" fmla="*/ 2147483647 w 180"/>
                  <a:gd name="T23" fmla="*/ 2147483647 h 246"/>
                  <a:gd name="T24" fmla="*/ 2147483647 w 180"/>
                  <a:gd name="T25" fmla="*/ 2147483647 h 246"/>
                  <a:gd name="T26" fmla="*/ 0 w 180"/>
                  <a:gd name="T27" fmla="*/ 2147483647 h 246"/>
                  <a:gd name="T28" fmla="*/ 0 w 180"/>
                  <a:gd name="T29" fmla="*/ 2147483647 h 246"/>
                  <a:gd name="T30" fmla="*/ 2147483647 w 180"/>
                  <a:gd name="T31" fmla="*/ 2147483647 h 246"/>
                  <a:gd name="T32" fmla="*/ 2147483647 w 180"/>
                  <a:gd name="T33" fmla="*/ 2147483647 h 246"/>
                  <a:gd name="T34" fmla="*/ 2147483647 w 180"/>
                  <a:gd name="T35" fmla="*/ 2147483647 h 246"/>
                  <a:gd name="T36" fmla="*/ 2147483647 w 180"/>
                  <a:gd name="T37" fmla="*/ 2147483647 h 246"/>
                  <a:gd name="T38" fmla="*/ 2147483647 w 180"/>
                  <a:gd name="T39" fmla="*/ 2147483647 h 246"/>
                  <a:gd name="T40" fmla="*/ 2147483647 w 180"/>
                  <a:gd name="T41" fmla="*/ 0 h 246"/>
                  <a:gd name="T42" fmla="*/ 2147483647 w 180"/>
                  <a:gd name="T43" fmla="*/ 2147483647 h 2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0" h="246">
                    <a:moveTo>
                      <a:pt x="72" y="18"/>
                    </a:moveTo>
                    <a:lnTo>
                      <a:pt x="48" y="12"/>
                    </a:lnTo>
                    <a:lnTo>
                      <a:pt x="48" y="6"/>
                    </a:lnTo>
                    <a:lnTo>
                      <a:pt x="30" y="18"/>
                    </a:lnTo>
                    <a:lnTo>
                      <a:pt x="42" y="36"/>
                    </a:lnTo>
                    <a:lnTo>
                      <a:pt x="84" y="60"/>
                    </a:lnTo>
                    <a:lnTo>
                      <a:pt x="126" y="66"/>
                    </a:lnTo>
                    <a:lnTo>
                      <a:pt x="78" y="120"/>
                    </a:lnTo>
                    <a:lnTo>
                      <a:pt x="36" y="132"/>
                    </a:lnTo>
                    <a:lnTo>
                      <a:pt x="18" y="144"/>
                    </a:lnTo>
                    <a:lnTo>
                      <a:pt x="24" y="150"/>
                    </a:lnTo>
                    <a:lnTo>
                      <a:pt x="18" y="144"/>
                    </a:lnTo>
                    <a:lnTo>
                      <a:pt x="18" y="150"/>
                    </a:lnTo>
                    <a:lnTo>
                      <a:pt x="0" y="168"/>
                    </a:lnTo>
                    <a:lnTo>
                      <a:pt x="0" y="228"/>
                    </a:lnTo>
                    <a:lnTo>
                      <a:pt x="12" y="246"/>
                    </a:lnTo>
                    <a:lnTo>
                      <a:pt x="42" y="204"/>
                    </a:lnTo>
                    <a:lnTo>
                      <a:pt x="90" y="180"/>
                    </a:lnTo>
                    <a:lnTo>
                      <a:pt x="132" y="132"/>
                    </a:lnTo>
                    <a:lnTo>
                      <a:pt x="168" y="48"/>
                    </a:lnTo>
                    <a:lnTo>
                      <a:pt x="180" y="0"/>
                    </a:lnTo>
                    <a:lnTo>
                      <a:pt x="72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1" name="Freeform 368"/>
              <p:cNvSpPr>
                <a:spLocks/>
              </p:cNvSpPr>
              <p:nvPr/>
            </p:nvSpPr>
            <p:spPr bwMode="auto">
              <a:xfrm>
                <a:off x="4849813" y="4346575"/>
                <a:ext cx="31750" cy="123825"/>
              </a:xfrm>
              <a:custGeom>
                <a:avLst/>
                <a:gdLst>
                  <a:gd name="T0" fmla="*/ 2147483647 w 24"/>
                  <a:gd name="T1" fmla="*/ 0 h 96"/>
                  <a:gd name="T2" fmla="*/ 2147483647 w 24"/>
                  <a:gd name="T3" fmla="*/ 0 h 96"/>
                  <a:gd name="T4" fmla="*/ 2147483647 w 24"/>
                  <a:gd name="T5" fmla="*/ 2147483647 h 96"/>
                  <a:gd name="T6" fmla="*/ 0 w 24"/>
                  <a:gd name="T7" fmla="*/ 2147483647 h 96"/>
                  <a:gd name="T8" fmla="*/ 0 w 24"/>
                  <a:gd name="T9" fmla="*/ 2147483647 h 96"/>
                  <a:gd name="T10" fmla="*/ 2147483647 w 24"/>
                  <a:gd name="T11" fmla="*/ 2147483647 h 96"/>
                  <a:gd name="T12" fmla="*/ 2147483647 w 24"/>
                  <a:gd name="T13" fmla="*/ 2147483647 h 96"/>
                  <a:gd name="T14" fmla="*/ 2147483647 w 24"/>
                  <a:gd name="T15" fmla="*/ 0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96">
                    <a:moveTo>
                      <a:pt x="12" y="0"/>
                    </a:moveTo>
                    <a:lnTo>
                      <a:pt x="12" y="0"/>
                    </a:lnTo>
                    <a:lnTo>
                      <a:pt x="24" y="42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18" y="96"/>
                    </a:lnTo>
                    <a:lnTo>
                      <a:pt x="24" y="9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2" name="Freeform 369"/>
              <p:cNvSpPr>
                <a:spLocks/>
              </p:cNvSpPr>
              <p:nvPr/>
            </p:nvSpPr>
            <p:spPr bwMode="auto">
              <a:xfrm>
                <a:off x="4849813" y="4346575"/>
                <a:ext cx="31750" cy="123825"/>
              </a:xfrm>
              <a:custGeom>
                <a:avLst/>
                <a:gdLst>
                  <a:gd name="T0" fmla="*/ 2147483647 w 24"/>
                  <a:gd name="T1" fmla="*/ 0 h 96"/>
                  <a:gd name="T2" fmla="*/ 2147483647 w 24"/>
                  <a:gd name="T3" fmla="*/ 0 h 96"/>
                  <a:gd name="T4" fmla="*/ 2147483647 w 24"/>
                  <a:gd name="T5" fmla="*/ 2147483647 h 96"/>
                  <a:gd name="T6" fmla="*/ 0 w 24"/>
                  <a:gd name="T7" fmla="*/ 2147483647 h 96"/>
                  <a:gd name="T8" fmla="*/ 0 w 24"/>
                  <a:gd name="T9" fmla="*/ 2147483647 h 96"/>
                  <a:gd name="T10" fmla="*/ 2147483647 w 24"/>
                  <a:gd name="T11" fmla="*/ 2147483647 h 96"/>
                  <a:gd name="T12" fmla="*/ 2147483647 w 24"/>
                  <a:gd name="T13" fmla="*/ 2147483647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96">
                    <a:moveTo>
                      <a:pt x="12" y="0"/>
                    </a:moveTo>
                    <a:lnTo>
                      <a:pt x="12" y="0"/>
                    </a:lnTo>
                    <a:lnTo>
                      <a:pt x="24" y="42"/>
                    </a:lnTo>
                    <a:lnTo>
                      <a:pt x="0" y="48"/>
                    </a:lnTo>
                    <a:lnTo>
                      <a:pt x="0" y="66"/>
                    </a:lnTo>
                    <a:lnTo>
                      <a:pt x="18" y="96"/>
                    </a:lnTo>
                    <a:lnTo>
                      <a:pt x="24" y="96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3" name="Freeform 370"/>
              <p:cNvSpPr>
                <a:spLocks/>
              </p:cNvSpPr>
              <p:nvPr/>
            </p:nvSpPr>
            <p:spPr bwMode="auto">
              <a:xfrm>
                <a:off x="4833938" y="4065588"/>
                <a:ext cx="258762" cy="404812"/>
              </a:xfrm>
              <a:custGeom>
                <a:avLst/>
                <a:gdLst>
                  <a:gd name="T0" fmla="*/ 2147483647 w 198"/>
                  <a:gd name="T1" fmla="*/ 2147483647 h 313"/>
                  <a:gd name="T2" fmla="*/ 2147483647 w 198"/>
                  <a:gd name="T3" fmla="*/ 2147483647 h 313"/>
                  <a:gd name="T4" fmla="*/ 2147483647 w 198"/>
                  <a:gd name="T5" fmla="*/ 2147483647 h 313"/>
                  <a:gd name="T6" fmla="*/ 2147483647 w 198"/>
                  <a:gd name="T7" fmla="*/ 2147483647 h 313"/>
                  <a:gd name="T8" fmla="*/ 2147483647 w 198"/>
                  <a:gd name="T9" fmla="*/ 2147483647 h 313"/>
                  <a:gd name="T10" fmla="*/ 2147483647 w 198"/>
                  <a:gd name="T11" fmla="*/ 2147483647 h 313"/>
                  <a:gd name="T12" fmla="*/ 2147483647 w 198"/>
                  <a:gd name="T13" fmla="*/ 2147483647 h 313"/>
                  <a:gd name="T14" fmla="*/ 2147483647 w 198"/>
                  <a:gd name="T15" fmla="*/ 2147483647 h 313"/>
                  <a:gd name="T16" fmla="*/ 2147483647 w 198"/>
                  <a:gd name="T17" fmla="*/ 2147483647 h 313"/>
                  <a:gd name="T18" fmla="*/ 2147483647 w 198"/>
                  <a:gd name="T19" fmla="*/ 2147483647 h 313"/>
                  <a:gd name="T20" fmla="*/ 2147483647 w 198"/>
                  <a:gd name="T21" fmla="*/ 2147483647 h 313"/>
                  <a:gd name="T22" fmla="*/ 2147483647 w 198"/>
                  <a:gd name="T23" fmla="*/ 2147483647 h 313"/>
                  <a:gd name="T24" fmla="*/ 2147483647 w 198"/>
                  <a:gd name="T25" fmla="*/ 0 h 313"/>
                  <a:gd name="T26" fmla="*/ 2147483647 w 198"/>
                  <a:gd name="T27" fmla="*/ 2147483647 h 313"/>
                  <a:gd name="T28" fmla="*/ 2147483647 w 198"/>
                  <a:gd name="T29" fmla="*/ 2147483647 h 313"/>
                  <a:gd name="T30" fmla="*/ 2147483647 w 198"/>
                  <a:gd name="T31" fmla="*/ 2147483647 h 313"/>
                  <a:gd name="T32" fmla="*/ 2147483647 w 198"/>
                  <a:gd name="T33" fmla="*/ 2147483647 h 313"/>
                  <a:gd name="T34" fmla="*/ 2147483647 w 198"/>
                  <a:gd name="T35" fmla="*/ 2147483647 h 313"/>
                  <a:gd name="T36" fmla="*/ 2147483647 w 198"/>
                  <a:gd name="T37" fmla="*/ 2147483647 h 313"/>
                  <a:gd name="T38" fmla="*/ 2147483647 w 198"/>
                  <a:gd name="T39" fmla="*/ 2147483647 h 313"/>
                  <a:gd name="T40" fmla="*/ 2147483647 w 198"/>
                  <a:gd name="T41" fmla="*/ 2147483647 h 313"/>
                  <a:gd name="T42" fmla="*/ 0 w 198"/>
                  <a:gd name="T43" fmla="*/ 2147483647 h 313"/>
                  <a:gd name="T44" fmla="*/ 2147483647 w 198"/>
                  <a:gd name="T45" fmla="*/ 2147483647 h 313"/>
                  <a:gd name="T46" fmla="*/ 2147483647 w 198"/>
                  <a:gd name="T47" fmla="*/ 2147483647 h 313"/>
                  <a:gd name="T48" fmla="*/ 2147483647 w 198"/>
                  <a:gd name="T49" fmla="*/ 2147483647 h 313"/>
                  <a:gd name="T50" fmla="*/ 2147483647 w 198"/>
                  <a:gd name="T51" fmla="*/ 2147483647 h 31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98" h="313">
                    <a:moveTo>
                      <a:pt x="36" y="313"/>
                    </a:moveTo>
                    <a:lnTo>
                      <a:pt x="60" y="307"/>
                    </a:lnTo>
                    <a:lnTo>
                      <a:pt x="96" y="295"/>
                    </a:lnTo>
                    <a:lnTo>
                      <a:pt x="102" y="283"/>
                    </a:lnTo>
                    <a:lnTo>
                      <a:pt x="132" y="277"/>
                    </a:lnTo>
                    <a:lnTo>
                      <a:pt x="180" y="247"/>
                    </a:lnTo>
                    <a:lnTo>
                      <a:pt x="162" y="211"/>
                    </a:lnTo>
                    <a:lnTo>
                      <a:pt x="168" y="193"/>
                    </a:lnTo>
                    <a:lnTo>
                      <a:pt x="174" y="162"/>
                    </a:lnTo>
                    <a:lnTo>
                      <a:pt x="192" y="150"/>
                    </a:lnTo>
                    <a:lnTo>
                      <a:pt x="198" y="78"/>
                    </a:lnTo>
                    <a:lnTo>
                      <a:pt x="54" y="0"/>
                    </a:lnTo>
                    <a:lnTo>
                      <a:pt x="30" y="12"/>
                    </a:lnTo>
                    <a:lnTo>
                      <a:pt x="30" y="18"/>
                    </a:lnTo>
                    <a:lnTo>
                      <a:pt x="36" y="48"/>
                    </a:lnTo>
                    <a:lnTo>
                      <a:pt x="48" y="60"/>
                    </a:lnTo>
                    <a:lnTo>
                      <a:pt x="36" y="132"/>
                    </a:lnTo>
                    <a:lnTo>
                      <a:pt x="6" y="168"/>
                    </a:lnTo>
                    <a:lnTo>
                      <a:pt x="12" y="168"/>
                    </a:lnTo>
                    <a:lnTo>
                      <a:pt x="6" y="168"/>
                    </a:lnTo>
                    <a:lnTo>
                      <a:pt x="0" y="175"/>
                    </a:lnTo>
                    <a:lnTo>
                      <a:pt x="12" y="193"/>
                    </a:lnTo>
                    <a:lnTo>
                      <a:pt x="30" y="199"/>
                    </a:lnTo>
                    <a:lnTo>
                      <a:pt x="24" y="217"/>
                    </a:lnTo>
                    <a:lnTo>
                      <a:pt x="36" y="31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4" name="Freeform 371"/>
              <p:cNvSpPr>
                <a:spLocks/>
              </p:cNvSpPr>
              <p:nvPr/>
            </p:nvSpPr>
            <p:spPr bwMode="auto">
              <a:xfrm>
                <a:off x="4833938" y="4065588"/>
                <a:ext cx="258762" cy="404812"/>
              </a:xfrm>
              <a:custGeom>
                <a:avLst/>
                <a:gdLst>
                  <a:gd name="T0" fmla="*/ 2147483647 w 198"/>
                  <a:gd name="T1" fmla="*/ 2147483647 h 313"/>
                  <a:gd name="T2" fmla="*/ 2147483647 w 198"/>
                  <a:gd name="T3" fmla="*/ 2147483647 h 313"/>
                  <a:gd name="T4" fmla="*/ 2147483647 w 198"/>
                  <a:gd name="T5" fmla="*/ 2147483647 h 313"/>
                  <a:gd name="T6" fmla="*/ 2147483647 w 198"/>
                  <a:gd name="T7" fmla="*/ 2147483647 h 313"/>
                  <a:gd name="T8" fmla="*/ 2147483647 w 198"/>
                  <a:gd name="T9" fmla="*/ 2147483647 h 313"/>
                  <a:gd name="T10" fmla="*/ 2147483647 w 198"/>
                  <a:gd name="T11" fmla="*/ 2147483647 h 313"/>
                  <a:gd name="T12" fmla="*/ 2147483647 w 198"/>
                  <a:gd name="T13" fmla="*/ 2147483647 h 313"/>
                  <a:gd name="T14" fmla="*/ 2147483647 w 198"/>
                  <a:gd name="T15" fmla="*/ 2147483647 h 313"/>
                  <a:gd name="T16" fmla="*/ 2147483647 w 198"/>
                  <a:gd name="T17" fmla="*/ 2147483647 h 313"/>
                  <a:gd name="T18" fmla="*/ 2147483647 w 198"/>
                  <a:gd name="T19" fmla="*/ 2147483647 h 313"/>
                  <a:gd name="T20" fmla="*/ 2147483647 w 198"/>
                  <a:gd name="T21" fmla="*/ 2147483647 h 313"/>
                  <a:gd name="T22" fmla="*/ 2147483647 w 198"/>
                  <a:gd name="T23" fmla="*/ 2147483647 h 313"/>
                  <a:gd name="T24" fmla="*/ 2147483647 w 198"/>
                  <a:gd name="T25" fmla="*/ 0 h 313"/>
                  <a:gd name="T26" fmla="*/ 2147483647 w 198"/>
                  <a:gd name="T27" fmla="*/ 2147483647 h 313"/>
                  <a:gd name="T28" fmla="*/ 2147483647 w 198"/>
                  <a:gd name="T29" fmla="*/ 2147483647 h 313"/>
                  <a:gd name="T30" fmla="*/ 2147483647 w 198"/>
                  <a:gd name="T31" fmla="*/ 2147483647 h 313"/>
                  <a:gd name="T32" fmla="*/ 2147483647 w 198"/>
                  <a:gd name="T33" fmla="*/ 2147483647 h 313"/>
                  <a:gd name="T34" fmla="*/ 2147483647 w 198"/>
                  <a:gd name="T35" fmla="*/ 2147483647 h 313"/>
                  <a:gd name="T36" fmla="*/ 2147483647 w 198"/>
                  <a:gd name="T37" fmla="*/ 2147483647 h 313"/>
                  <a:gd name="T38" fmla="*/ 2147483647 w 198"/>
                  <a:gd name="T39" fmla="*/ 2147483647 h 313"/>
                  <a:gd name="T40" fmla="*/ 2147483647 w 198"/>
                  <a:gd name="T41" fmla="*/ 2147483647 h 313"/>
                  <a:gd name="T42" fmla="*/ 0 w 198"/>
                  <a:gd name="T43" fmla="*/ 2147483647 h 313"/>
                  <a:gd name="T44" fmla="*/ 2147483647 w 198"/>
                  <a:gd name="T45" fmla="*/ 2147483647 h 313"/>
                  <a:gd name="T46" fmla="*/ 2147483647 w 198"/>
                  <a:gd name="T47" fmla="*/ 2147483647 h 313"/>
                  <a:gd name="T48" fmla="*/ 2147483647 w 198"/>
                  <a:gd name="T49" fmla="*/ 2147483647 h 31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8" h="313">
                    <a:moveTo>
                      <a:pt x="36" y="313"/>
                    </a:moveTo>
                    <a:lnTo>
                      <a:pt x="60" y="307"/>
                    </a:lnTo>
                    <a:lnTo>
                      <a:pt x="96" y="295"/>
                    </a:lnTo>
                    <a:lnTo>
                      <a:pt x="102" y="283"/>
                    </a:lnTo>
                    <a:lnTo>
                      <a:pt x="132" y="277"/>
                    </a:lnTo>
                    <a:lnTo>
                      <a:pt x="180" y="247"/>
                    </a:lnTo>
                    <a:lnTo>
                      <a:pt x="162" y="211"/>
                    </a:lnTo>
                    <a:lnTo>
                      <a:pt x="168" y="193"/>
                    </a:lnTo>
                    <a:lnTo>
                      <a:pt x="174" y="162"/>
                    </a:lnTo>
                    <a:lnTo>
                      <a:pt x="192" y="150"/>
                    </a:lnTo>
                    <a:lnTo>
                      <a:pt x="198" y="78"/>
                    </a:lnTo>
                    <a:lnTo>
                      <a:pt x="54" y="0"/>
                    </a:lnTo>
                    <a:lnTo>
                      <a:pt x="30" y="12"/>
                    </a:lnTo>
                    <a:lnTo>
                      <a:pt x="30" y="18"/>
                    </a:lnTo>
                    <a:lnTo>
                      <a:pt x="36" y="48"/>
                    </a:lnTo>
                    <a:lnTo>
                      <a:pt x="48" y="60"/>
                    </a:lnTo>
                    <a:lnTo>
                      <a:pt x="36" y="132"/>
                    </a:lnTo>
                    <a:lnTo>
                      <a:pt x="6" y="168"/>
                    </a:lnTo>
                    <a:lnTo>
                      <a:pt x="12" y="168"/>
                    </a:lnTo>
                    <a:lnTo>
                      <a:pt x="6" y="168"/>
                    </a:lnTo>
                    <a:lnTo>
                      <a:pt x="0" y="175"/>
                    </a:lnTo>
                    <a:lnTo>
                      <a:pt x="12" y="193"/>
                    </a:lnTo>
                    <a:lnTo>
                      <a:pt x="30" y="199"/>
                    </a:lnTo>
                    <a:lnTo>
                      <a:pt x="24" y="217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5" name="Freeform 372"/>
              <p:cNvSpPr>
                <a:spLocks/>
              </p:cNvSpPr>
              <p:nvPr/>
            </p:nvSpPr>
            <p:spPr bwMode="auto">
              <a:xfrm>
                <a:off x="4913313" y="5211763"/>
                <a:ext cx="398462" cy="354012"/>
              </a:xfrm>
              <a:custGeom>
                <a:avLst/>
                <a:gdLst>
                  <a:gd name="T0" fmla="*/ 2147483647 w 51"/>
                  <a:gd name="T1" fmla="*/ 2147483647 h 45"/>
                  <a:gd name="T2" fmla="*/ 2147483647 w 51"/>
                  <a:gd name="T3" fmla="*/ 2147483647 h 45"/>
                  <a:gd name="T4" fmla="*/ 2147483647 w 51"/>
                  <a:gd name="T5" fmla="*/ 2147483647 h 45"/>
                  <a:gd name="T6" fmla="*/ 2147483647 w 51"/>
                  <a:gd name="T7" fmla="*/ 2147483647 h 45"/>
                  <a:gd name="T8" fmla="*/ 2147483647 w 51"/>
                  <a:gd name="T9" fmla="*/ 0 h 45"/>
                  <a:gd name="T10" fmla="*/ 2147483647 w 51"/>
                  <a:gd name="T11" fmla="*/ 2147483647 h 45"/>
                  <a:gd name="T12" fmla="*/ 2147483647 w 51"/>
                  <a:gd name="T13" fmla="*/ 2147483647 h 45"/>
                  <a:gd name="T14" fmla="*/ 2147483647 w 51"/>
                  <a:gd name="T15" fmla="*/ 2147483647 h 45"/>
                  <a:gd name="T16" fmla="*/ 2147483647 w 51"/>
                  <a:gd name="T17" fmla="*/ 2147483647 h 45"/>
                  <a:gd name="T18" fmla="*/ 2147483647 w 51"/>
                  <a:gd name="T19" fmla="*/ 2147483647 h 45"/>
                  <a:gd name="T20" fmla="*/ 2147483647 w 51"/>
                  <a:gd name="T21" fmla="*/ 2147483647 h 45"/>
                  <a:gd name="T22" fmla="*/ 2147483647 w 51"/>
                  <a:gd name="T23" fmla="*/ 2147483647 h 45"/>
                  <a:gd name="T24" fmla="*/ 2147483647 w 51"/>
                  <a:gd name="T25" fmla="*/ 2147483647 h 45"/>
                  <a:gd name="T26" fmla="*/ 2147483647 w 51"/>
                  <a:gd name="T27" fmla="*/ 2147483647 h 45"/>
                  <a:gd name="T28" fmla="*/ 2147483647 w 51"/>
                  <a:gd name="T29" fmla="*/ 2147483647 h 45"/>
                  <a:gd name="T30" fmla="*/ 2147483647 w 51"/>
                  <a:gd name="T31" fmla="*/ 2147483647 h 45"/>
                  <a:gd name="T32" fmla="*/ 2147483647 w 51"/>
                  <a:gd name="T33" fmla="*/ 2147483647 h 45"/>
                  <a:gd name="T34" fmla="*/ 0 w 51"/>
                  <a:gd name="T35" fmla="*/ 2147483647 h 45"/>
                  <a:gd name="T36" fmla="*/ 2147483647 w 51"/>
                  <a:gd name="T37" fmla="*/ 2147483647 h 45"/>
                  <a:gd name="T38" fmla="*/ 2147483647 w 51"/>
                  <a:gd name="T39" fmla="*/ 2147483647 h 45"/>
                  <a:gd name="T40" fmla="*/ 2147483647 w 51"/>
                  <a:gd name="T41" fmla="*/ 2147483647 h 45"/>
                  <a:gd name="T42" fmla="*/ 2147483647 w 51"/>
                  <a:gd name="T43" fmla="*/ 2147483647 h 45"/>
                  <a:gd name="T44" fmla="*/ 2147483647 w 51"/>
                  <a:gd name="T45" fmla="*/ 2147483647 h 45"/>
                  <a:gd name="T46" fmla="*/ 2147483647 w 51"/>
                  <a:gd name="T47" fmla="*/ 2147483647 h 45"/>
                  <a:gd name="T48" fmla="*/ 2147483647 w 51"/>
                  <a:gd name="T49" fmla="*/ 2147483647 h 45"/>
                  <a:gd name="T50" fmla="*/ 2147483647 w 51"/>
                  <a:gd name="T51" fmla="*/ 2147483647 h 45"/>
                  <a:gd name="T52" fmla="*/ 2147483647 w 51"/>
                  <a:gd name="T53" fmla="*/ 2147483647 h 45"/>
                  <a:gd name="T54" fmla="*/ 2147483647 w 51"/>
                  <a:gd name="T55" fmla="*/ 2147483647 h 45"/>
                  <a:gd name="T56" fmla="*/ 2147483647 w 51"/>
                  <a:gd name="T57" fmla="*/ 2147483647 h 45"/>
                  <a:gd name="T58" fmla="*/ 2147483647 w 51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1" h="45">
                    <a:moveTo>
                      <a:pt x="48" y="1"/>
                    </a:moveTo>
                    <a:cubicBezTo>
                      <a:pt x="47" y="1"/>
                      <a:pt x="47" y="1"/>
                      <a:pt x="47" y="1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7" y="25"/>
                      <a:pt x="50" y="19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9" y="16"/>
                      <a:pt x="49" y="16"/>
                      <a:pt x="49" y="16"/>
                    </a:cubicBez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6" name="Freeform 373"/>
              <p:cNvSpPr>
                <a:spLocks/>
              </p:cNvSpPr>
              <p:nvPr/>
            </p:nvSpPr>
            <p:spPr bwMode="auto">
              <a:xfrm>
                <a:off x="4999038" y="5095875"/>
                <a:ext cx="236537" cy="234950"/>
              </a:xfrm>
              <a:custGeom>
                <a:avLst/>
                <a:gdLst>
                  <a:gd name="T0" fmla="*/ 2147483647 w 180"/>
                  <a:gd name="T1" fmla="*/ 2147483647 h 180"/>
                  <a:gd name="T2" fmla="*/ 2147483647 w 180"/>
                  <a:gd name="T3" fmla="*/ 2147483647 h 180"/>
                  <a:gd name="T4" fmla="*/ 2147483647 w 180"/>
                  <a:gd name="T5" fmla="*/ 2147483647 h 180"/>
                  <a:gd name="T6" fmla="*/ 2147483647 w 180"/>
                  <a:gd name="T7" fmla="*/ 2147483647 h 180"/>
                  <a:gd name="T8" fmla="*/ 2147483647 w 180"/>
                  <a:gd name="T9" fmla="*/ 2147483647 h 180"/>
                  <a:gd name="T10" fmla="*/ 2147483647 w 180"/>
                  <a:gd name="T11" fmla="*/ 2147483647 h 180"/>
                  <a:gd name="T12" fmla="*/ 2147483647 w 180"/>
                  <a:gd name="T13" fmla="*/ 2147483647 h 180"/>
                  <a:gd name="T14" fmla="*/ 2147483647 w 180"/>
                  <a:gd name="T15" fmla="*/ 0 h 180"/>
                  <a:gd name="T16" fmla="*/ 2147483647 w 180"/>
                  <a:gd name="T17" fmla="*/ 2147483647 h 180"/>
                  <a:gd name="T18" fmla="*/ 2147483647 w 180"/>
                  <a:gd name="T19" fmla="*/ 2147483647 h 180"/>
                  <a:gd name="T20" fmla="*/ 2147483647 w 180"/>
                  <a:gd name="T21" fmla="*/ 2147483647 h 180"/>
                  <a:gd name="T22" fmla="*/ 0 w 180"/>
                  <a:gd name="T23" fmla="*/ 2147483647 h 180"/>
                  <a:gd name="T24" fmla="*/ 0 w 180"/>
                  <a:gd name="T25" fmla="*/ 2147483647 h 180"/>
                  <a:gd name="T26" fmla="*/ 2147483647 w 180"/>
                  <a:gd name="T27" fmla="*/ 2147483647 h 180"/>
                  <a:gd name="T28" fmla="*/ 2147483647 w 180"/>
                  <a:gd name="T29" fmla="*/ 2147483647 h 180"/>
                  <a:gd name="T30" fmla="*/ 2147483647 w 180"/>
                  <a:gd name="T31" fmla="*/ 2147483647 h 180"/>
                  <a:gd name="T32" fmla="*/ 2147483647 w 180"/>
                  <a:gd name="T33" fmla="*/ 2147483647 h 180"/>
                  <a:gd name="T34" fmla="*/ 2147483647 w 180"/>
                  <a:gd name="T35" fmla="*/ 2147483647 h 180"/>
                  <a:gd name="T36" fmla="*/ 2147483647 w 180"/>
                  <a:gd name="T37" fmla="*/ 2147483647 h 180"/>
                  <a:gd name="T38" fmla="*/ 2147483647 w 180"/>
                  <a:gd name="T39" fmla="*/ 2147483647 h 180"/>
                  <a:gd name="T40" fmla="*/ 2147483647 w 180"/>
                  <a:gd name="T41" fmla="*/ 2147483647 h 180"/>
                  <a:gd name="T42" fmla="*/ 2147483647 w 180"/>
                  <a:gd name="T43" fmla="*/ 2147483647 h 1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0" h="180">
                    <a:moveTo>
                      <a:pt x="144" y="54"/>
                    </a:moveTo>
                    <a:lnTo>
                      <a:pt x="132" y="54"/>
                    </a:lnTo>
                    <a:lnTo>
                      <a:pt x="114" y="30"/>
                    </a:lnTo>
                    <a:lnTo>
                      <a:pt x="102" y="6"/>
                    </a:lnTo>
                    <a:lnTo>
                      <a:pt x="96" y="6"/>
                    </a:lnTo>
                    <a:lnTo>
                      <a:pt x="84" y="12"/>
                    </a:lnTo>
                    <a:lnTo>
                      <a:pt x="96" y="6"/>
                    </a:lnTo>
                    <a:lnTo>
                      <a:pt x="84" y="0"/>
                    </a:lnTo>
                    <a:lnTo>
                      <a:pt x="66" y="6"/>
                    </a:lnTo>
                    <a:lnTo>
                      <a:pt x="18" y="18"/>
                    </a:lnTo>
                    <a:lnTo>
                      <a:pt x="12" y="84"/>
                    </a:lnTo>
                    <a:lnTo>
                      <a:pt x="0" y="90"/>
                    </a:lnTo>
                    <a:lnTo>
                      <a:pt x="0" y="144"/>
                    </a:lnTo>
                    <a:lnTo>
                      <a:pt x="12" y="168"/>
                    </a:lnTo>
                    <a:lnTo>
                      <a:pt x="18" y="180"/>
                    </a:lnTo>
                    <a:lnTo>
                      <a:pt x="36" y="180"/>
                    </a:lnTo>
                    <a:lnTo>
                      <a:pt x="66" y="162"/>
                    </a:lnTo>
                    <a:lnTo>
                      <a:pt x="90" y="162"/>
                    </a:lnTo>
                    <a:lnTo>
                      <a:pt x="138" y="120"/>
                    </a:lnTo>
                    <a:lnTo>
                      <a:pt x="180" y="90"/>
                    </a:lnTo>
                    <a:lnTo>
                      <a:pt x="150" y="78"/>
                    </a:lnTo>
                    <a:lnTo>
                      <a:pt x="144" y="5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7" name="Freeform 374"/>
              <p:cNvSpPr>
                <a:spLocks/>
              </p:cNvSpPr>
              <p:nvPr/>
            </p:nvSpPr>
            <p:spPr bwMode="auto">
              <a:xfrm>
                <a:off x="5241925" y="4914900"/>
                <a:ext cx="268288" cy="422275"/>
              </a:xfrm>
              <a:custGeom>
                <a:avLst/>
                <a:gdLst>
                  <a:gd name="T0" fmla="*/ 2147483647 w 34"/>
                  <a:gd name="T1" fmla="*/ 2147483647 h 54"/>
                  <a:gd name="T2" fmla="*/ 2147483647 w 34"/>
                  <a:gd name="T3" fmla="*/ 2147483647 h 54"/>
                  <a:gd name="T4" fmla="*/ 2147483647 w 34"/>
                  <a:gd name="T5" fmla="*/ 2147483647 h 54"/>
                  <a:gd name="T6" fmla="*/ 2147483647 w 34"/>
                  <a:gd name="T7" fmla="*/ 2147483647 h 54"/>
                  <a:gd name="T8" fmla="*/ 2147483647 w 34"/>
                  <a:gd name="T9" fmla="*/ 2147483647 h 54"/>
                  <a:gd name="T10" fmla="*/ 2147483647 w 34"/>
                  <a:gd name="T11" fmla="*/ 2147483647 h 54"/>
                  <a:gd name="T12" fmla="*/ 2147483647 w 34"/>
                  <a:gd name="T13" fmla="*/ 2147483647 h 54"/>
                  <a:gd name="T14" fmla="*/ 2147483647 w 34"/>
                  <a:gd name="T15" fmla="*/ 2147483647 h 54"/>
                  <a:gd name="T16" fmla="*/ 2147483647 w 34"/>
                  <a:gd name="T17" fmla="*/ 2147483647 h 54"/>
                  <a:gd name="T18" fmla="*/ 2147483647 w 34"/>
                  <a:gd name="T19" fmla="*/ 2147483647 h 54"/>
                  <a:gd name="T20" fmla="*/ 2147483647 w 34"/>
                  <a:gd name="T21" fmla="*/ 2147483647 h 54"/>
                  <a:gd name="T22" fmla="*/ 2147483647 w 34"/>
                  <a:gd name="T23" fmla="*/ 2147483647 h 54"/>
                  <a:gd name="T24" fmla="*/ 0 w 34"/>
                  <a:gd name="T25" fmla="*/ 2147483647 h 54"/>
                  <a:gd name="T26" fmla="*/ 0 w 34"/>
                  <a:gd name="T27" fmla="*/ 2147483647 h 54"/>
                  <a:gd name="T28" fmla="*/ 2147483647 w 34"/>
                  <a:gd name="T29" fmla="*/ 2147483647 h 54"/>
                  <a:gd name="T30" fmla="*/ 2147483647 w 34"/>
                  <a:gd name="T31" fmla="*/ 2147483647 h 54"/>
                  <a:gd name="T32" fmla="*/ 2147483647 w 34"/>
                  <a:gd name="T33" fmla="*/ 2147483647 h 54"/>
                  <a:gd name="T34" fmla="*/ 2147483647 w 34"/>
                  <a:gd name="T35" fmla="*/ 2147483647 h 54"/>
                  <a:gd name="T36" fmla="*/ 2147483647 w 34"/>
                  <a:gd name="T37" fmla="*/ 2147483647 h 54"/>
                  <a:gd name="T38" fmla="*/ 2147483647 w 34"/>
                  <a:gd name="T39" fmla="*/ 2147483647 h 54"/>
                  <a:gd name="T40" fmla="*/ 2147483647 w 34"/>
                  <a:gd name="T41" fmla="*/ 2147483647 h 54"/>
                  <a:gd name="T42" fmla="*/ 2147483647 w 34"/>
                  <a:gd name="T43" fmla="*/ 2147483647 h 54"/>
                  <a:gd name="T44" fmla="*/ 2147483647 w 34"/>
                  <a:gd name="T45" fmla="*/ 2147483647 h 54"/>
                  <a:gd name="T46" fmla="*/ 2147483647 w 34"/>
                  <a:gd name="T47" fmla="*/ 2147483647 h 54"/>
                  <a:gd name="T48" fmla="*/ 2147483647 w 34"/>
                  <a:gd name="T49" fmla="*/ 2147483647 h 54"/>
                  <a:gd name="T50" fmla="*/ 2147483647 w 34"/>
                  <a:gd name="T51" fmla="*/ 2147483647 h 54"/>
                  <a:gd name="T52" fmla="*/ 2147483647 w 34"/>
                  <a:gd name="T53" fmla="*/ 2147483647 h 54"/>
                  <a:gd name="T54" fmla="*/ 2147483647 w 34"/>
                  <a:gd name="T55" fmla="*/ 2147483647 h 54"/>
                  <a:gd name="T56" fmla="*/ 2147483647 w 34"/>
                  <a:gd name="T57" fmla="*/ 2147483647 h 54"/>
                  <a:gd name="T58" fmla="*/ 2147483647 w 34"/>
                  <a:gd name="T59" fmla="*/ 2147483647 h 54"/>
                  <a:gd name="T60" fmla="*/ 2147483647 w 34"/>
                  <a:gd name="T61" fmla="*/ 2147483647 h 54"/>
                  <a:gd name="T62" fmla="*/ 2147483647 w 34"/>
                  <a:gd name="T63" fmla="*/ 2147483647 h 54"/>
                  <a:gd name="T64" fmla="*/ 2147483647 w 34"/>
                  <a:gd name="T65" fmla="*/ 2147483647 h 54"/>
                  <a:gd name="T66" fmla="*/ 2147483647 w 34"/>
                  <a:gd name="T67" fmla="*/ 2147483647 h 54"/>
                  <a:gd name="T68" fmla="*/ 2147483647 w 34"/>
                  <a:gd name="T69" fmla="*/ 0 h 54"/>
                  <a:gd name="T70" fmla="*/ 2147483647 w 34"/>
                  <a:gd name="T71" fmla="*/ 0 h 54"/>
                  <a:gd name="T72" fmla="*/ 2147483647 w 34"/>
                  <a:gd name="T73" fmla="*/ 2147483647 h 54"/>
                  <a:gd name="T74" fmla="*/ 2147483647 w 34"/>
                  <a:gd name="T75" fmla="*/ 2147483647 h 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" h="54">
                    <a:moveTo>
                      <a:pt x="22" y="2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10" y="51"/>
                      <a:pt x="9" y="51"/>
                      <a:pt x="9" y="51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1"/>
                      <a:pt x="30" y="1"/>
                      <a:pt x="30" y="1"/>
                    </a:cubicBez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8" name="Freeform 375"/>
              <p:cNvSpPr>
                <a:spLocks/>
              </p:cNvSpPr>
              <p:nvPr/>
            </p:nvSpPr>
            <p:spPr bwMode="auto">
              <a:xfrm>
                <a:off x="5241925" y="4673600"/>
                <a:ext cx="260350" cy="265113"/>
              </a:xfrm>
              <a:custGeom>
                <a:avLst/>
                <a:gdLst>
                  <a:gd name="T0" fmla="*/ 2147483647 w 33"/>
                  <a:gd name="T1" fmla="*/ 2147483647 h 34"/>
                  <a:gd name="T2" fmla="*/ 2147483647 w 33"/>
                  <a:gd name="T3" fmla="*/ 2147483647 h 34"/>
                  <a:gd name="T4" fmla="*/ 2147483647 w 33"/>
                  <a:gd name="T5" fmla="*/ 2147483647 h 34"/>
                  <a:gd name="T6" fmla="*/ 2147483647 w 33"/>
                  <a:gd name="T7" fmla="*/ 2147483647 h 34"/>
                  <a:gd name="T8" fmla="*/ 2147483647 w 33"/>
                  <a:gd name="T9" fmla="*/ 0 h 34"/>
                  <a:gd name="T10" fmla="*/ 2147483647 w 33"/>
                  <a:gd name="T11" fmla="*/ 2147483647 h 34"/>
                  <a:gd name="T12" fmla="*/ 2147483647 w 33"/>
                  <a:gd name="T13" fmla="*/ 2147483647 h 34"/>
                  <a:gd name="T14" fmla="*/ 2147483647 w 33"/>
                  <a:gd name="T15" fmla="*/ 2147483647 h 34"/>
                  <a:gd name="T16" fmla="*/ 2147483647 w 33"/>
                  <a:gd name="T17" fmla="*/ 2147483647 h 34"/>
                  <a:gd name="T18" fmla="*/ 2147483647 w 33"/>
                  <a:gd name="T19" fmla="*/ 2147483647 h 34"/>
                  <a:gd name="T20" fmla="*/ 2147483647 w 33"/>
                  <a:gd name="T21" fmla="*/ 2147483647 h 34"/>
                  <a:gd name="T22" fmla="*/ 0 w 33"/>
                  <a:gd name="T23" fmla="*/ 2147483647 h 34"/>
                  <a:gd name="T24" fmla="*/ 2147483647 w 33"/>
                  <a:gd name="T25" fmla="*/ 2147483647 h 34"/>
                  <a:gd name="T26" fmla="*/ 2147483647 w 33"/>
                  <a:gd name="T27" fmla="*/ 2147483647 h 34"/>
                  <a:gd name="T28" fmla="*/ 2147483647 w 33"/>
                  <a:gd name="T29" fmla="*/ 2147483647 h 34"/>
                  <a:gd name="T30" fmla="*/ 2147483647 w 33"/>
                  <a:gd name="T31" fmla="*/ 2147483647 h 34"/>
                  <a:gd name="T32" fmla="*/ 2147483647 w 33"/>
                  <a:gd name="T33" fmla="*/ 2147483647 h 34"/>
                  <a:gd name="T34" fmla="*/ 2147483647 w 33"/>
                  <a:gd name="T35" fmla="*/ 2147483647 h 34"/>
                  <a:gd name="T36" fmla="*/ 2147483647 w 33"/>
                  <a:gd name="T37" fmla="*/ 2147483647 h 34"/>
                  <a:gd name="T38" fmla="*/ 2147483647 w 33"/>
                  <a:gd name="T39" fmla="*/ 2147483647 h 34"/>
                  <a:gd name="T40" fmla="*/ 2147483647 w 33"/>
                  <a:gd name="T41" fmla="*/ 2147483647 h 34"/>
                  <a:gd name="T42" fmla="*/ 2147483647 w 33"/>
                  <a:gd name="T43" fmla="*/ 2147483647 h 34"/>
                  <a:gd name="T44" fmla="*/ 2147483647 w 33"/>
                  <a:gd name="T45" fmla="*/ 2147483647 h 34"/>
                  <a:gd name="T46" fmla="*/ 2147483647 w 33"/>
                  <a:gd name="T47" fmla="*/ 2147483647 h 34"/>
                  <a:gd name="T48" fmla="*/ 2147483647 w 33"/>
                  <a:gd name="T49" fmla="*/ 2147483647 h 34"/>
                  <a:gd name="T50" fmla="*/ 2147483647 w 33"/>
                  <a:gd name="T51" fmla="*/ 2147483647 h 34"/>
                  <a:gd name="T52" fmla="*/ 2147483647 w 33"/>
                  <a:gd name="T53" fmla="*/ 2147483647 h 3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3" h="34">
                    <a:moveTo>
                      <a:pt x="25" y="6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8" y="26"/>
                      <a:pt x="9" y="26"/>
                    </a:cubicBezTo>
                    <a:cubicBezTo>
                      <a:pt x="9" y="26"/>
                      <a:pt x="14" y="27"/>
                      <a:pt x="14" y="27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28" y="15"/>
                      <a:pt x="28" y="14"/>
                    </a:cubicBezTo>
                    <a:cubicBezTo>
                      <a:pt x="28" y="13"/>
                      <a:pt x="29" y="12"/>
                      <a:pt x="30" y="12"/>
                    </a:cubicBezTo>
                    <a:cubicBezTo>
                      <a:pt x="25" y="9"/>
                      <a:pt x="25" y="9"/>
                      <a:pt x="25" y="9"/>
                    </a:cubicBezTo>
                    <a:lnTo>
                      <a:pt x="25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19" name="Freeform 376"/>
              <p:cNvSpPr>
                <a:spLocks/>
              </p:cNvSpPr>
              <p:nvPr/>
            </p:nvSpPr>
            <p:spPr bwMode="auto">
              <a:xfrm>
                <a:off x="4802188" y="4797425"/>
                <a:ext cx="298450" cy="298450"/>
              </a:xfrm>
              <a:custGeom>
                <a:avLst/>
                <a:gdLst>
                  <a:gd name="T0" fmla="*/ 2147483647 w 38"/>
                  <a:gd name="T1" fmla="*/ 2147483647 h 38"/>
                  <a:gd name="T2" fmla="*/ 2147483647 w 38"/>
                  <a:gd name="T3" fmla="*/ 2147483647 h 38"/>
                  <a:gd name="T4" fmla="*/ 2147483647 w 38"/>
                  <a:gd name="T5" fmla="*/ 2147483647 h 38"/>
                  <a:gd name="T6" fmla="*/ 2147483647 w 38"/>
                  <a:gd name="T7" fmla="*/ 2147483647 h 38"/>
                  <a:gd name="T8" fmla="*/ 2147483647 w 38"/>
                  <a:gd name="T9" fmla="*/ 2147483647 h 38"/>
                  <a:gd name="T10" fmla="*/ 2147483647 w 38"/>
                  <a:gd name="T11" fmla="*/ 2147483647 h 38"/>
                  <a:gd name="T12" fmla="*/ 2147483647 w 38"/>
                  <a:gd name="T13" fmla="*/ 2147483647 h 38"/>
                  <a:gd name="T14" fmla="*/ 2147483647 w 38"/>
                  <a:gd name="T15" fmla="*/ 2147483647 h 38"/>
                  <a:gd name="T16" fmla="*/ 2147483647 w 38"/>
                  <a:gd name="T17" fmla="*/ 2147483647 h 38"/>
                  <a:gd name="T18" fmla="*/ 2147483647 w 38"/>
                  <a:gd name="T19" fmla="*/ 2147483647 h 38"/>
                  <a:gd name="T20" fmla="*/ 2147483647 w 38"/>
                  <a:gd name="T21" fmla="*/ 2147483647 h 38"/>
                  <a:gd name="T22" fmla="*/ 2147483647 w 38"/>
                  <a:gd name="T23" fmla="*/ 2147483647 h 38"/>
                  <a:gd name="T24" fmla="*/ 2147483647 w 38"/>
                  <a:gd name="T25" fmla="*/ 2147483647 h 38"/>
                  <a:gd name="T26" fmla="*/ 2147483647 w 38"/>
                  <a:gd name="T27" fmla="*/ 2147483647 h 38"/>
                  <a:gd name="T28" fmla="*/ 2147483647 w 38"/>
                  <a:gd name="T29" fmla="*/ 2147483647 h 38"/>
                  <a:gd name="T30" fmla="*/ 2147483647 w 38"/>
                  <a:gd name="T31" fmla="*/ 2147483647 h 38"/>
                  <a:gd name="T32" fmla="*/ 2147483647 w 38"/>
                  <a:gd name="T33" fmla="*/ 0 h 38"/>
                  <a:gd name="T34" fmla="*/ 2147483647 w 38"/>
                  <a:gd name="T35" fmla="*/ 0 h 38"/>
                  <a:gd name="T36" fmla="*/ 2147483647 w 38"/>
                  <a:gd name="T37" fmla="*/ 2147483647 h 38"/>
                  <a:gd name="T38" fmla="*/ 2147483647 w 38"/>
                  <a:gd name="T39" fmla="*/ 2147483647 h 38"/>
                  <a:gd name="T40" fmla="*/ 2147483647 w 38"/>
                  <a:gd name="T41" fmla="*/ 2147483647 h 38"/>
                  <a:gd name="T42" fmla="*/ 0 w 38"/>
                  <a:gd name="T43" fmla="*/ 2147483647 h 38"/>
                  <a:gd name="T44" fmla="*/ 0 w 38"/>
                  <a:gd name="T45" fmla="*/ 2147483647 h 38"/>
                  <a:gd name="T46" fmla="*/ 2147483647 w 38"/>
                  <a:gd name="T47" fmla="*/ 2147483647 h 38"/>
                  <a:gd name="T48" fmla="*/ 2147483647 w 38"/>
                  <a:gd name="T49" fmla="*/ 2147483647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8" h="38">
                    <a:moveTo>
                      <a:pt x="4" y="37"/>
                    </a:moveTo>
                    <a:cubicBezTo>
                      <a:pt x="18" y="37"/>
                      <a:pt x="18" y="37"/>
                      <a:pt x="18" y="3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25" y="4"/>
                      <a:pt x="24" y="4"/>
                    </a:cubicBezTo>
                    <a:cubicBezTo>
                      <a:pt x="24" y="4"/>
                      <a:pt x="22" y="6"/>
                      <a:pt x="21" y="6"/>
                    </a:cubicBezTo>
                    <a:cubicBezTo>
                      <a:pt x="20" y="7"/>
                      <a:pt x="19" y="6"/>
                      <a:pt x="18" y="6"/>
                    </a:cubicBezTo>
                    <a:cubicBezTo>
                      <a:pt x="17" y="6"/>
                      <a:pt x="13" y="0"/>
                      <a:pt x="12" y="0"/>
                    </a:cubicBezTo>
                    <a:cubicBezTo>
                      <a:pt x="11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2" y="35"/>
                      <a:pt x="2" y="35"/>
                      <a:pt x="2" y="35"/>
                    </a:cubicBezTo>
                    <a:lnTo>
                      <a:pt x="4" y="3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0" name="Freeform 377"/>
              <p:cNvSpPr>
                <a:spLocks/>
              </p:cNvSpPr>
              <p:nvPr/>
            </p:nvSpPr>
            <p:spPr bwMode="auto">
              <a:xfrm>
                <a:off x="4802188" y="4516438"/>
                <a:ext cx="463550" cy="460375"/>
              </a:xfrm>
              <a:custGeom>
                <a:avLst/>
                <a:gdLst>
                  <a:gd name="T0" fmla="*/ 2147483647 w 59"/>
                  <a:gd name="T1" fmla="*/ 2147483647 h 59"/>
                  <a:gd name="T2" fmla="*/ 2147483647 w 59"/>
                  <a:gd name="T3" fmla="*/ 2147483647 h 59"/>
                  <a:gd name="T4" fmla="*/ 2147483647 w 59"/>
                  <a:gd name="T5" fmla="*/ 2147483647 h 59"/>
                  <a:gd name="T6" fmla="*/ 2147483647 w 59"/>
                  <a:gd name="T7" fmla="*/ 2147483647 h 59"/>
                  <a:gd name="T8" fmla="*/ 2147483647 w 59"/>
                  <a:gd name="T9" fmla="*/ 2147483647 h 59"/>
                  <a:gd name="T10" fmla="*/ 2147483647 w 59"/>
                  <a:gd name="T11" fmla="*/ 2147483647 h 59"/>
                  <a:gd name="T12" fmla="*/ 0 w 59"/>
                  <a:gd name="T13" fmla="*/ 2147483647 h 59"/>
                  <a:gd name="T14" fmla="*/ 2147483647 w 59"/>
                  <a:gd name="T15" fmla="*/ 2147483647 h 59"/>
                  <a:gd name="T16" fmla="*/ 2147483647 w 59"/>
                  <a:gd name="T17" fmla="*/ 2147483647 h 59"/>
                  <a:gd name="T18" fmla="*/ 2147483647 w 59"/>
                  <a:gd name="T19" fmla="*/ 2147483647 h 59"/>
                  <a:gd name="T20" fmla="*/ 2147483647 w 59"/>
                  <a:gd name="T21" fmla="*/ 2147483647 h 59"/>
                  <a:gd name="T22" fmla="*/ 2147483647 w 59"/>
                  <a:gd name="T23" fmla="*/ 2147483647 h 59"/>
                  <a:gd name="T24" fmla="*/ 2147483647 w 59"/>
                  <a:gd name="T25" fmla="*/ 2147483647 h 59"/>
                  <a:gd name="T26" fmla="*/ 2147483647 w 59"/>
                  <a:gd name="T27" fmla="*/ 2147483647 h 59"/>
                  <a:gd name="T28" fmla="*/ 2147483647 w 59"/>
                  <a:gd name="T29" fmla="*/ 2147483647 h 59"/>
                  <a:gd name="T30" fmla="*/ 2147483647 w 59"/>
                  <a:gd name="T31" fmla="*/ 2147483647 h 59"/>
                  <a:gd name="T32" fmla="*/ 2147483647 w 59"/>
                  <a:gd name="T33" fmla="*/ 2147483647 h 59"/>
                  <a:gd name="T34" fmla="*/ 2147483647 w 59"/>
                  <a:gd name="T35" fmla="*/ 2147483647 h 59"/>
                  <a:gd name="T36" fmla="*/ 2147483647 w 59"/>
                  <a:gd name="T37" fmla="*/ 2147483647 h 59"/>
                  <a:gd name="T38" fmla="*/ 2147483647 w 59"/>
                  <a:gd name="T39" fmla="*/ 2147483647 h 59"/>
                  <a:gd name="T40" fmla="*/ 2147483647 w 59"/>
                  <a:gd name="T41" fmla="*/ 2147483647 h 59"/>
                  <a:gd name="T42" fmla="*/ 2147483647 w 59"/>
                  <a:gd name="T43" fmla="*/ 2147483647 h 59"/>
                  <a:gd name="T44" fmla="*/ 2147483647 w 59"/>
                  <a:gd name="T45" fmla="*/ 2147483647 h 59"/>
                  <a:gd name="T46" fmla="*/ 2147483647 w 59"/>
                  <a:gd name="T47" fmla="*/ 2147483647 h 59"/>
                  <a:gd name="T48" fmla="*/ 2147483647 w 59"/>
                  <a:gd name="T49" fmla="*/ 2147483647 h 59"/>
                  <a:gd name="T50" fmla="*/ 2147483647 w 59"/>
                  <a:gd name="T51" fmla="*/ 2147483647 h 59"/>
                  <a:gd name="T52" fmla="*/ 2147483647 w 59"/>
                  <a:gd name="T53" fmla="*/ 2147483647 h 59"/>
                  <a:gd name="T54" fmla="*/ 2147483647 w 59"/>
                  <a:gd name="T55" fmla="*/ 2147483647 h 59"/>
                  <a:gd name="T56" fmla="*/ 2147483647 w 59"/>
                  <a:gd name="T57" fmla="*/ 2147483647 h 59"/>
                  <a:gd name="T58" fmla="*/ 2147483647 w 59"/>
                  <a:gd name="T59" fmla="*/ 2147483647 h 59"/>
                  <a:gd name="T60" fmla="*/ 2147483647 w 59"/>
                  <a:gd name="T61" fmla="*/ 2147483647 h 59"/>
                  <a:gd name="T62" fmla="*/ 2147483647 w 59"/>
                  <a:gd name="T63" fmla="*/ 2147483647 h 59"/>
                  <a:gd name="T64" fmla="*/ 2147483647 w 59"/>
                  <a:gd name="T65" fmla="*/ 2147483647 h 59"/>
                  <a:gd name="T66" fmla="*/ 2147483647 w 59"/>
                  <a:gd name="T67" fmla="*/ 2147483647 h 59"/>
                  <a:gd name="T68" fmla="*/ 2147483647 w 59"/>
                  <a:gd name="T69" fmla="*/ 0 h 59"/>
                  <a:gd name="T70" fmla="*/ 2147483647 w 59"/>
                  <a:gd name="T71" fmla="*/ 2147483647 h 59"/>
                  <a:gd name="T72" fmla="*/ 2147483647 w 59"/>
                  <a:gd name="T73" fmla="*/ 2147483647 h 59"/>
                  <a:gd name="T74" fmla="*/ 2147483647 w 59"/>
                  <a:gd name="T75" fmla="*/ 2147483647 h 59"/>
                  <a:gd name="T76" fmla="*/ 2147483647 w 59"/>
                  <a:gd name="T77" fmla="*/ 2147483647 h 59"/>
                  <a:gd name="T78" fmla="*/ 2147483647 w 59"/>
                  <a:gd name="T79" fmla="*/ 2147483647 h 5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59" h="59">
                    <a:moveTo>
                      <a:pt x="21" y="6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11" y="36"/>
                      <a:pt x="12" y="36"/>
                    </a:cubicBezTo>
                    <a:cubicBezTo>
                      <a:pt x="13" y="36"/>
                      <a:pt x="17" y="42"/>
                      <a:pt x="18" y="42"/>
                    </a:cubicBezTo>
                    <a:cubicBezTo>
                      <a:pt x="19" y="42"/>
                      <a:pt x="20" y="43"/>
                      <a:pt x="21" y="42"/>
                    </a:cubicBezTo>
                    <a:cubicBezTo>
                      <a:pt x="22" y="42"/>
                      <a:pt x="24" y="40"/>
                      <a:pt x="24" y="40"/>
                    </a:cubicBezTo>
                    <a:cubicBezTo>
                      <a:pt x="25" y="40"/>
                      <a:pt x="30" y="40"/>
                      <a:pt x="30" y="40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43" y="53"/>
                      <a:pt x="43" y="53"/>
                      <a:pt x="43" y="53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6"/>
                      <a:pt x="21" y="6"/>
                      <a:pt x="21" y="6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1" name="Freeform 378"/>
              <p:cNvSpPr>
                <a:spLocks/>
              </p:cNvSpPr>
              <p:nvPr/>
            </p:nvSpPr>
            <p:spPr bwMode="auto">
              <a:xfrm>
                <a:off x="5319713" y="4203700"/>
                <a:ext cx="369887" cy="354013"/>
              </a:xfrm>
              <a:custGeom>
                <a:avLst/>
                <a:gdLst>
                  <a:gd name="T0" fmla="*/ 2147483647 w 47"/>
                  <a:gd name="T1" fmla="*/ 2147483647 h 45"/>
                  <a:gd name="T2" fmla="*/ 2147483647 w 47"/>
                  <a:gd name="T3" fmla="*/ 2147483647 h 45"/>
                  <a:gd name="T4" fmla="*/ 2147483647 w 47"/>
                  <a:gd name="T5" fmla="*/ 2147483647 h 45"/>
                  <a:gd name="T6" fmla="*/ 2147483647 w 47"/>
                  <a:gd name="T7" fmla="*/ 2147483647 h 45"/>
                  <a:gd name="T8" fmla="*/ 2147483647 w 47"/>
                  <a:gd name="T9" fmla="*/ 2147483647 h 45"/>
                  <a:gd name="T10" fmla="*/ 2147483647 w 47"/>
                  <a:gd name="T11" fmla="*/ 2147483647 h 45"/>
                  <a:gd name="T12" fmla="*/ 2147483647 w 47"/>
                  <a:gd name="T13" fmla="*/ 2147483647 h 45"/>
                  <a:gd name="T14" fmla="*/ 2147483647 w 47"/>
                  <a:gd name="T15" fmla="*/ 2147483647 h 45"/>
                  <a:gd name="T16" fmla="*/ 2147483647 w 47"/>
                  <a:gd name="T17" fmla="*/ 2147483647 h 45"/>
                  <a:gd name="T18" fmla="*/ 2147483647 w 47"/>
                  <a:gd name="T19" fmla="*/ 2147483647 h 45"/>
                  <a:gd name="T20" fmla="*/ 2147483647 w 47"/>
                  <a:gd name="T21" fmla="*/ 2147483647 h 45"/>
                  <a:gd name="T22" fmla="*/ 2147483647 w 47"/>
                  <a:gd name="T23" fmla="*/ 2147483647 h 45"/>
                  <a:gd name="T24" fmla="*/ 2147483647 w 47"/>
                  <a:gd name="T25" fmla="*/ 2147483647 h 45"/>
                  <a:gd name="T26" fmla="*/ 2147483647 w 47"/>
                  <a:gd name="T27" fmla="*/ 2147483647 h 45"/>
                  <a:gd name="T28" fmla="*/ 2147483647 w 47"/>
                  <a:gd name="T29" fmla="*/ 0 h 45"/>
                  <a:gd name="T30" fmla="*/ 2147483647 w 47"/>
                  <a:gd name="T31" fmla="*/ 0 h 45"/>
                  <a:gd name="T32" fmla="*/ 2147483647 w 47"/>
                  <a:gd name="T33" fmla="*/ 2147483647 h 45"/>
                  <a:gd name="T34" fmla="*/ 2147483647 w 47"/>
                  <a:gd name="T35" fmla="*/ 2147483647 h 45"/>
                  <a:gd name="T36" fmla="*/ 2147483647 w 47"/>
                  <a:gd name="T37" fmla="*/ 2147483647 h 45"/>
                  <a:gd name="T38" fmla="*/ 2147483647 w 47"/>
                  <a:gd name="T39" fmla="*/ 2147483647 h 45"/>
                  <a:gd name="T40" fmla="*/ 2147483647 w 47"/>
                  <a:gd name="T41" fmla="*/ 2147483647 h 45"/>
                  <a:gd name="T42" fmla="*/ 2147483647 w 47"/>
                  <a:gd name="T43" fmla="*/ 2147483647 h 45"/>
                  <a:gd name="T44" fmla="*/ 2147483647 w 47"/>
                  <a:gd name="T45" fmla="*/ 2147483647 h 45"/>
                  <a:gd name="T46" fmla="*/ 0 w 47"/>
                  <a:gd name="T47" fmla="*/ 2147483647 h 45"/>
                  <a:gd name="T48" fmla="*/ 2147483647 w 47"/>
                  <a:gd name="T49" fmla="*/ 2147483647 h 45"/>
                  <a:gd name="T50" fmla="*/ 2147483647 w 47"/>
                  <a:gd name="T51" fmla="*/ 2147483647 h 45"/>
                  <a:gd name="T52" fmla="*/ 2147483647 w 47"/>
                  <a:gd name="T53" fmla="*/ 2147483647 h 45"/>
                  <a:gd name="T54" fmla="*/ 2147483647 w 47"/>
                  <a:gd name="T55" fmla="*/ 2147483647 h 45"/>
                  <a:gd name="T56" fmla="*/ 2147483647 w 47"/>
                  <a:gd name="T57" fmla="*/ 2147483647 h 45"/>
                  <a:gd name="T58" fmla="*/ 2147483647 w 47"/>
                  <a:gd name="T59" fmla="*/ 2147483647 h 4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7" h="45">
                    <a:moveTo>
                      <a:pt x="22" y="45"/>
                    </a:moveTo>
                    <a:cubicBezTo>
                      <a:pt x="23" y="45"/>
                      <a:pt x="24" y="44"/>
                      <a:pt x="24" y="44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21" y="45"/>
                      <a:pt x="22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2" name="Freeform 379"/>
              <p:cNvSpPr>
                <a:spLocks/>
              </p:cNvSpPr>
              <p:nvPr/>
            </p:nvSpPr>
            <p:spPr bwMode="auto">
              <a:xfrm>
                <a:off x="5343525" y="4532313"/>
                <a:ext cx="204788" cy="234950"/>
              </a:xfrm>
              <a:custGeom>
                <a:avLst/>
                <a:gdLst>
                  <a:gd name="T0" fmla="*/ 2147483647 w 26"/>
                  <a:gd name="T1" fmla="*/ 2147483647 h 30"/>
                  <a:gd name="T2" fmla="*/ 2147483647 w 26"/>
                  <a:gd name="T3" fmla="*/ 2147483647 h 30"/>
                  <a:gd name="T4" fmla="*/ 2147483647 w 26"/>
                  <a:gd name="T5" fmla="*/ 2147483647 h 30"/>
                  <a:gd name="T6" fmla="*/ 2147483647 w 26"/>
                  <a:gd name="T7" fmla="*/ 2147483647 h 30"/>
                  <a:gd name="T8" fmla="*/ 2147483647 w 26"/>
                  <a:gd name="T9" fmla="*/ 2147483647 h 30"/>
                  <a:gd name="T10" fmla="*/ 2147483647 w 26"/>
                  <a:gd name="T11" fmla="*/ 2147483647 h 30"/>
                  <a:gd name="T12" fmla="*/ 2147483647 w 26"/>
                  <a:gd name="T13" fmla="*/ 2147483647 h 30"/>
                  <a:gd name="T14" fmla="*/ 2147483647 w 26"/>
                  <a:gd name="T15" fmla="*/ 0 h 30"/>
                  <a:gd name="T16" fmla="*/ 2147483647 w 26"/>
                  <a:gd name="T17" fmla="*/ 2147483647 h 30"/>
                  <a:gd name="T18" fmla="*/ 2147483647 w 26"/>
                  <a:gd name="T19" fmla="*/ 2147483647 h 30"/>
                  <a:gd name="T20" fmla="*/ 0 w 26"/>
                  <a:gd name="T21" fmla="*/ 2147483647 h 30"/>
                  <a:gd name="T22" fmla="*/ 2147483647 w 26"/>
                  <a:gd name="T23" fmla="*/ 2147483647 h 30"/>
                  <a:gd name="T24" fmla="*/ 2147483647 w 26"/>
                  <a:gd name="T25" fmla="*/ 2147483647 h 30"/>
                  <a:gd name="T26" fmla="*/ 0 w 26"/>
                  <a:gd name="T27" fmla="*/ 2147483647 h 30"/>
                  <a:gd name="T28" fmla="*/ 2147483647 w 26"/>
                  <a:gd name="T29" fmla="*/ 2147483647 h 30"/>
                  <a:gd name="T30" fmla="*/ 2147483647 w 26"/>
                  <a:gd name="T31" fmla="*/ 2147483647 h 30"/>
                  <a:gd name="T32" fmla="*/ 2147483647 w 26"/>
                  <a:gd name="T33" fmla="*/ 2147483647 h 30"/>
                  <a:gd name="T34" fmla="*/ 2147483647 w 26"/>
                  <a:gd name="T35" fmla="*/ 2147483647 h 30"/>
                  <a:gd name="T36" fmla="*/ 2147483647 w 26"/>
                  <a:gd name="T37" fmla="*/ 2147483647 h 30"/>
                  <a:gd name="T38" fmla="*/ 2147483647 w 26"/>
                  <a:gd name="T39" fmla="*/ 2147483647 h 30"/>
                  <a:gd name="T40" fmla="*/ 2147483647 w 26"/>
                  <a:gd name="T41" fmla="*/ 2147483647 h 30"/>
                  <a:gd name="T42" fmla="*/ 2147483647 w 26"/>
                  <a:gd name="T43" fmla="*/ 2147483647 h 30"/>
                  <a:gd name="T44" fmla="*/ 2147483647 w 26"/>
                  <a:gd name="T45" fmla="*/ 2147483647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6" h="30">
                    <a:moveTo>
                      <a:pt x="23" y="7"/>
                    </a:moveTo>
                    <a:cubicBezTo>
                      <a:pt x="26" y="4"/>
                      <a:pt x="26" y="4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0" y="3"/>
                      <a:pt x="19" y="3"/>
                    </a:cubicBezTo>
                    <a:cubicBezTo>
                      <a:pt x="18" y="3"/>
                      <a:pt x="9" y="1"/>
                      <a:pt x="9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17"/>
                      <a:pt x="23" y="17"/>
                      <a:pt x="23" y="17"/>
                    </a:cubicBez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3" name="Freeform 380"/>
              <p:cNvSpPr>
                <a:spLocks/>
              </p:cNvSpPr>
              <p:nvPr/>
            </p:nvSpPr>
            <p:spPr bwMode="auto">
              <a:xfrm>
                <a:off x="5122863" y="5040313"/>
                <a:ext cx="188912" cy="179387"/>
              </a:xfrm>
              <a:custGeom>
                <a:avLst/>
                <a:gdLst>
                  <a:gd name="T0" fmla="*/ 2147483647 w 24"/>
                  <a:gd name="T1" fmla="*/ 2147483647 h 23"/>
                  <a:gd name="T2" fmla="*/ 2147483647 w 24"/>
                  <a:gd name="T3" fmla="*/ 2147483647 h 23"/>
                  <a:gd name="T4" fmla="*/ 2147483647 w 24"/>
                  <a:gd name="T5" fmla="*/ 2147483647 h 23"/>
                  <a:gd name="T6" fmla="*/ 0 w 24"/>
                  <a:gd name="T7" fmla="*/ 2147483647 h 23"/>
                  <a:gd name="T8" fmla="*/ 2147483647 w 24"/>
                  <a:gd name="T9" fmla="*/ 2147483647 h 23"/>
                  <a:gd name="T10" fmla="*/ 2147483647 w 24"/>
                  <a:gd name="T11" fmla="*/ 2147483647 h 23"/>
                  <a:gd name="T12" fmla="*/ 2147483647 w 24"/>
                  <a:gd name="T13" fmla="*/ 2147483647 h 23"/>
                  <a:gd name="T14" fmla="*/ 2147483647 w 24"/>
                  <a:gd name="T15" fmla="*/ 2147483647 h 23"/>
                  <a:gd name="T16" fmla="*/ 2147483647 w 24"/>
                  <a:gd name="T17" fmla="*/ 2147483647 h 23"/>
                  <a:gd name="T18" fmla="*/ 2147483647 w 24"/>
                  <a:gd name="T19" fmla="*/ 2147483647 h 23"/>
                  <a:gd name="T20" fmla="*/ 2147483647 w 24"/>
                  <a:gd name="T21" fmla="*/ 2147483647 h 23"/>
                  <a:gd name="T22" fmla="*/ 2147483647 w 24"/>
                  <a:gd name="T23" fmla="*/ 2147483647 h 23"/>
                  <a:gd name="T24" fmla="*/ 2147483647 w 24"/>
                  <a:gd name="T25" fmla="*/ 2147483647 h 23"/>
                  <a:gd name="T26" fmla="*/ 2147483647 w 24"/>
                  <a:gd name="T27" fmla="*/ 2147483647 h 23"/>
                  <a:gd name="T28" fmla="*/ 2147483647 w 24"/>
                  <a:gd name="T29" fmla="*/ 2147483647 h 23"/>
                  <a:gd name="T30" fmla="*/ 2147483647 w 24"/>
                  <a:gd name="T31" fmla="*/ 0 h 23"/>
                  <a:gd name="T32" fmla="*/ 2147483647 w 24"/>
                  <a:gd name="T33" fmla="*/ 2147483647 h 23"/>
                  <a:gd name="T34" fmla="*/ 2147483647 w 24"/>
                  <a:gd name="T35" fmla="*/ 2147483647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23">
                    <a:moveTo>
                      <a:pt x="9" y="5"/>
                    </a:moveTo>
                    <a:cubicBezTo>
                      <a:pt x="9" y="5"/>
                      <a:pt x="6" y="8"/>
                      <a:pt x="6" y="8"/>
                    </a:cubicBezTo>
                    <a:cubicBezTo>
                      <a:pt x="5" y="8"/>
                      <a:pt x="2" y="7"/>
                      <a:pt x="2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9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4" name="Freeform 381"/>
              <p:cNvSpPr>
                <a:spLocks/>
              </p:cNvSpPr>
              <p:nvPr/>
            </p:nvSpPr>
            <p:spPr bwMode="auto">
              <a:xfrm>
                <a:off x="5053013" y="4557713"/>
                <a:ext cx="338137" cy="544512"/>
              </a:xfrm>
              <a:custGeom>
                <a:avLst/>
                <a:gdLst>
                  <a:gd name="T0" fmla="*/ 2147483647 w 43"/>
                  <a:gd name="T1" fmla="*/ 2147483647 h 70"/>
                  <a:gd name="T2" fmla="*/ 2147483647 w 43"/>
                  <a:gd name="T3" fmla="*/ 2147483647 h 70"/>
                  <a:gd name="T4" fmla="*/ 2147483647 w 43"/>
                  <a:gd name="T5" fmla="*/ 2147483647 h 70"/>
                  <a:gd name="T6" fmla="*/ 2147483647 w 43"/>
                  <a:gd name="T7" fmla="*/ 2147483647 h 70"/>
                  <a:gd name="T8" fmla="*/ 2147483647 w 43"/>
                  <a:gd name="T9" fmla="*/ 2147483647 h 70"/>
                  <a:gd name="T10" fmla="*/ 2147483647 w 43"/>
                  <a:gd name="T11" fmla="*/ 2147483647 h 70"/>
                  <a:gd name="T12" fmla="*/ 2147483647 w 43"/>
                  <a:gd name="T13" fmla="*/ 2147483647 h 70"/>
                  <a:gd name="T14" fmla="*/ 2147483647 w 43"/>
                  <a:gd name="T15" fmla="*/ 2147483647 h 70"/>
                  <a:gd name="T16" fmla="*/ 2147483647 w 43"/>
                  <a:gd name="T17" fmla="*/ 2147483647 h 70"/>
                  <a:gd name="T18" fmla="*/ 2147483647 w 43"/>
                  <a:gd name="T19" fmla="*/ 2147483647 h 70"/>
                  <a:gd name="T20" fmla="*/ 2147483647 w 43"/>
                  <a:gd name="T21" fmla="*/ 2147483647 h 70"/>
                  <a:gd name="T22" fmla="*/ 2147483647 w 43"/>
                  <a:gd name="T23" fmla="*/ 2147483647 h 70"/>
                  <a:gd name="T24" fmla="*/ 2147483647 w 43"/>
                  <a:gd name="T25" fmla="*/ 2147483647 h 70"/>
                  <a:gd name="T26" fmla="*/ 2147483647 w 43"/>
                  <a:gd name="T27" fmla="*/ 2147483647 h 70"/>
                  <a:gd name="T28" fmla="*/ 2147483647 w 43"/>
                  <a:gd name="T29" fmla="*/ 2147483647 h 70"/>
                  <a:gd name="T30" fmla="*/ 0 w 43"/>
                  <a:gd name="T31" fmla="*/ 2147483647 h 70"/>
                  <a:gd name="T32" fmla="*/ 0 w 43"/>
                  <a:gd name="T33" fmla="*/ 2147483647 h 70"/>
                  <a:gd name="T34" fmla="*/ 2147483647 w 43"/>
                  <a:gd name="T35" fmla="*/ 2147483647 h 70"/>
                  <a:gd name="T36" fmla="*/ 2147483647 w 43"/>
                  <a:gd name="T37" fmla="*/ 2147483647 h 70"/>
                  <a:gd name="T38" fmla="*/ 2147483647 w 43"/>
                  <a:gd name="T39" fmla="*/ 2147483647 h 70"/>
                  <a:gd name="T40" fmla="*/ 2147483647 w 43"/>
                  <a:gd name="T41" fmla="*/ 2147483647 h 70"/>
                  <a:gd name="T42" fmla="*/ 2147483647 w 43"/>
                  <a:gd name="T43" fmla="*/ 2147483647 h 70"/>
                  <a:gd name="T44" fmla="*/ 2147483647 w 43"/>
                  <a:gd name="T45" fmla="*/ 2147483647 h 70"/>
                  <a:gd name="T46" fmla="*/ 2147483647 w 43"/>
                  <a:gd name="T47" fmla="*/ 2147483647 h 70"/>
                  <a:gd name="T48" fmla="*/ 2147483647 w 43"/>
                  <a:gd name="T49" fmla="*/ 2147483647 h 70"/>
                  <a:gd name="T50" fmla="*/ 2147483647 w 43"/>
                  <a:gd name="T51" fmla="*/ 2147483647 h 70"/>
                  <a:gd name="T52" fmla="*/ 2147483647 w 43"/>
                  <a:gd name="T53" fmla="*/ 2147483647 h 70"/>
                  <a:gd name="T54" fmla="*/ 2147483647 w 43"/>
                  <a:gd name="T55" fmla="*/ 2147483647 h 70"/>
                  <a:gd name="T56" fmla="*/ 2147483647 w 43"/>
                  <a:gd name="T57" fmla="*/ 2147483647 h 70"/>
                  <a:gd name="T58" fmla="*/ 2147483647 w 43"/>
                  <a:gd name="T59" fmla="*/ 2147483647 h 70"/>
                  <a:gd name="T60" fmla="*/ 2147483647 w 43"/>
                  <a:gd name="T61" fmla="*/ 2147483647 h 70"/>
                  <a:gd name="T62" fmla="*/ 2147483647 w 43"/>
                  <a:gd name="T63" fmla="*/ 2147483647 h 70"/>
                  <a:gd name="T64" fmla="*/ 2147483647 w 43"/>
                  <a:gd name="T65" fmla="*/ 2147483647 h 70"/>
                  <a:gd name="T66" fmla="*/ 2147483647 w 43"/>
                  <a:gd name="T67" fmla="*/ 2147483647 h 70"/>
                  <a:gd name="T68" fmla="*/ 2147483647 w 43"/>
                  <a:gd name="T69" fmla="*/ 2147483647 h 70"/>
                  <a:gd name="T70" fmla="*/ 2147483647 w 43"/>
                  <a:gd name="T71" fmla="*/ 2147483647 h 70"/>
                  <a:gd name="T72" fmla="*/ 2147483647 w 43"/>
                  <a:gd name="T73" fmla="*/ 2147483647 h 70"/>
                  <a:gd name="T74" fmla="*/ 2147483647 w 43"/>
                  <a:gd name="T75" fmla="*/ 2147483647 h 70"/>
                  <a:gd name="T76" fmla="*/ 2147483647 w 43"/>
                  <a:gd name="T77" fmla="*/ 2147483647 h 70"/>
                  <a:gd name="T78" fmla="*/ 2147483647 w 43"/>
                  <a:gd name="T79" fmla="*/ 2147483647 h 70"/>
                  <a:gd name="T80" fmla="*/ 2147483647 w 43"/>
                  <a:gd name="T81" fmla="*/ 2147483647 h 70"/>
                  <a:gd name="T82" fmla="*/ 2147483647 w 43"/>
                  <a:gd name="T83" fmla="*/ 2147483647 h 70"/>
                  <a:gd name="T84" fmla="*/ 2147483647 w 43"/>
                  <a:gd name="T85" fmla="*/ 2147483647 h 70"/>
                  <a:gd name="T86" fmla="*/ 2147483647 w 43"/>
                  <a:gd name="T87" fmla="*/ 2147483647 h 70"/>
                  <a:gd name="T88" fmla="*/ 2147483647 w 43"/>
                  <a:gd name="T89" fmla="*/ 2147483647 h 70"/>
                  <a:gd name="T90" fmla="*/ 2147483647 w 43"/>
                  <a:gd name="T91" fmla="*/ 2147483647 h 70"/>
                  <a:gd name="T92" fmla="*/ 2147483647 w 43"/>
                  <a:gd name="T93" fmla="*/ 2147483647 h 70"/>
                  <a:gd name="T94" fmla="*/ 2147483647 w 43"/>
                  <a:gd name="T95" fmla="*/ 2147483647 h 70"/>
                  <a:gd name="T96" fmla="*/ 2147483647 w 43"/>
                  <a:gd name="T97" fmla="*/ 2147483647 h 70"/>
                  <a:gd name="T98" fmla="*/ 2147483647 w 43"/>
                  <a:gd name="T99" fmla="*/ 2147483647 h 70"/>
                  <a:gd name="T100" fmla="*/ 2147483647 w 43"/>
                  <a:gd name="T101" fmla="*/ 2147483647 h 70"/>
                  <a:gd name="T102" fmla="*/ 2147483647 w 43"/>
                  <a:gd name="T103" fmla="*/ 2147483647 h 70"/>
                  <a:gd name="T104" fmla="*/ 2147483647 w 43"/>
                  <a:gd name="T105" fmla="*/ 2147483647 h 70"/>
                  <a:gd name="T106" fmla="*/ 2147483647 w 43"/>
                  <a:gd name="T107" fmla="*/ 2147483647 h 70"/>
                  <a:gd name="T108" fmla="*/ 2147483647 w 43"/>
                  <a:gd name="T109" fmla="*/ 2147483647 h 70"/>
                  <a:gd name="T110" fmla="*/ 2147483647 w 43"/>
                  <a:gd name="T111" fmla="*/ 0 h 70"/>
                  <a:gd name="T112" fmla="*/ 2147483647 w 43"/>
                  <a:gd name="T113" fmla="*/ 0 h 70"/>
                  <a:gd name="T114" fmla="*/ 2147483647 w 43"/>
                  <a:gd name="T115" fmla="*/ 2147483647 h 70"/>
                  <a:gd name="T116" fmla="*/ 2147483647 w 43"/>
                  <a:gd name="T117" fmla="*/ 0 h 70"/>
                  <a:gd name="T118" fmla="*/ 2147483647 w 43"/>
                  <a:gd name="T119" fmla="*/ 2147483647 h 70"/>
                  <a:gd name="T120" fmla="*/ 2147483647 w 43"/>
                  <a:gd name="T121" fmla="*/ 2147483647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3" h="70">
                    <a:moveTo>
                      <a:pt x="27" y="6"/>
                    </a:moveTo>
                    <a:cubicBezTo>
                      <a:pt x="23" y="13"/>
                      <a:pt x="23" y="13"/>
                      <a:pt x="23" y="13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1" y="69"/>
                      <a:pt x="14" y="70"/>
                      <a:pt x="15" y="70"/>
                    </a:cubicBezTo>
                    <a:cubicBezTo>
                      <a:pt x="15" y="70"/>
                      <a:pt x="18" y="67"/>
                      <a:pt x="18" y="67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3" y="41"/>
                      <a:pt x="33" y="41"/>
                    </a:cubicBezTo>
                    <a:cubicBezTo>
                      <a:pt x="32" y="41"/>
                      <a:pt x="28" y="39"/>
                      <a:pt x="28" y="39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5"/>
                      <a:pt x="27" y="5"/>
                      <a:pt x="27" y="5"/>
                    </a:cubicBez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5" name="Freeform 382"/>
              <p:cNvSpPr>
                <a:spLocks/>
              </p:cNvSpPr>
              <p:nvPr/>
            </p:nvSpPr>
            <p:spPr bwMode="auto">
              <a:xfrm>
                <a:off x="4379913" y="4275138"/>
                <a:ext cx="187325" cy="141287"/>
              </a:xfrm>
              <a:custGeom>
                <a:avLst/>
                <a:gdLst>
                  <a:gd name="T0" fmla="*/ 2147483647 w 144"/>
                  <a:gd name="T1" fmla="*/ 2147483647 h 109"/>
                  <a:gd name="T2" fmla="*/ 2147483647 w 144"/>
                  <a:gd name="T3" fmla="*/ 2147483647 h 109"/>
                  <a:gd name="T4" fmla="*/ 2147483647 w 144"/>
                  <a:gd name="T5" fmla="*/ 2147483647 h 109"/>
                  <a:gd name="T6" fmla="*/ 2147483647 w 144"/>
                  <a:gd name="T7" fmla="*/ 2147483647 h 109"/>
                  <a:gd name="T8" fmla="*/ 2147483647 w 144"/>
                  <a:gd name="T9" fmla="*/ 2147483647 h 109"/>
                  <a:gd name="T10" fmla="*/ 2147483647 w 144"/>
                  <a:gd name="T11" fmla="*/ 2147483647 h 109"/>
                  <a:gd name="T12" fmla="*/ 2147483647 w 144"/>
                  <a:gd name="T13" fmla="*/ 0 h 109"/>
                  <a:gd name="T14" fmla="*/ 2147483647 w 144"/>
                  <a:gd name="T15" fmla="*/ 0 h 109"/>
                  <a:gd name="T16" fmla="*/ 2147483647 w 144"/>
                  <a:gd name="T17" fmla="*/ 2147483647 h 109"/>
                  <a:gd name="T18" fmla="*/ 2147483647 w 144"/>
                  <a:gd name="T19" fmla="*/ 2147483647 h 109"/>
                  <a:gd name="T20" fmla="*/ 2147483647 w 144"/>
                  <a:gd name="T21" fmla="*/ 2147483647 h 109"/>
                  <a:gd name="T22" fmla="*/ 0 w 144"/>
                  <a:gd name="T23" fmla="*/ 2147483647 h 109"/>
                  <a:gd name="T24" fmla="*/ 0 w 144"/>
                  <a:gd name="T25" fmla="*/ 2147483647 h 109"/>
                  <a:gd name="T26" fmla="*/ 2147483647 w 144"/>
                  <a:gd name="T27" fmla="*/ 2147483647 h 109"/>
                  <a:gd name="T28" fmla="*/ 2147483647 w 144"/>
                  <a:gd name="T29" fmla="*/ 2147483647 h 109"/>
                  <a:gd name="T30" fmla="*/ 2147483647 w 144"/>
                  <a:gd name="T31" fmla="*/ 2147483647 h 109"/>
                  <a:gd name="T32" fmla="*/ 2147483647 w 144"/>
                  <a:gd name="T33" fmla="*/ 2147483647 h 109"/>
                  <a:gd name="T34" fmla="*/ 2147483647 w 144"/>
                  <a:gd name="T35" fmla="*/ 2147483647 h 109"/>
                  <a:gd name="T36" fmla="*/ 2147483647 w 144"/>
                  <a:gd name="T37" fmla="*/ 2147483647 h 109"/>
                  <a:gd name="T38" fmla="*/ 2147483647 w 144"/>
                  <a:gd name="T39" fmla="*/ 2147483647 h 10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4" h="109">
                    <a:moveTo>
                      <a:pt x="114" y="79"/>
                    </a:moveTo>
                    <a:lnTo>
                      <a:pt x="120" y="79"/>
                    </a:lnTo>
                    <a:lnTo>
                      <a:pt x="138" y="55"/>
                    </a:lnTo>
                    <a:lnTo>
                      <a:pt x="144" y="49"/>
                    </a:lnTo>
                    <a:lnTo>
                      <a:pt x="132" y="49"/>
                    </a:lnTo>
                    <a:lnTo>
                      <a:pt x="108" y="25"/>
                    </a:lnTo>
                    <a:lnTo>
                      <a:pt x="96" y="0"/>
                    </a:lnTo>
                    <a:lnTo>
                      <a:pt x="90" y="0"/>
                    </a:lnTo>
                    <a:lnTo>
                      <a:pt x="54" y="19"/>
                    </a:lnTo>
                    <a:lnTo>
                      <a:pt x="24" y="43"/>
                    </a:lnTo>
                    <a:lnTo>
                      <a:pt x="6" y="67"/>
                    </a:lnTo>
                    <a:lnTo>
                      <a:pt x="0" y="85"/>
                    </a:lnTo>
                    <a:lnTo>
                      <a:pt x="0" y="97"/>
                    </a:lnTo>
                    <a:lnTo>
                      <a:pt x="6" y="109"/>
                    </a:lnTo>
                    <a:lnTo>
                      <a:pt x="36" y="103"/>
                    </a:lnTo>
                    <a:lnTo>
                      <a:pt x="36" y="109"/>
                    </a:lnTo>
                    <a:lnTo>
                      <a:pt x="42" y="85"/>
                    </a:lnTo>
                    <a:lnTo>
                      <a:pt x="72" y="85"/>
                    </a:lnTo>
                    <a:lnTo>
                      <a:pt x="96" y="85"/>
                    </a:lnTo>
                    <a:lnTo>
                      <a:pt x="114" y="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6" name="Freeform 383"/>
              <p:cNvSpPr>
                <a:spLocks/>
              </p:cNvSpPr>
              <p:nvPr/>
            </p:nvSpPr>
            <p:spPr bwMode="auto">
              <a:xfrm>
                <a:off x="4379913" y="4275138"/>
                <a:ext cx="187325" cy="141287"/>
              </a:xfrm>
              <a:custGeom>
                <a:avLst/>
                <a:gdLst>
                  <a:gd name="T0" fmla="*/ 2147483647 w 144"/>
                  <a:gd name="T1" fmla="*/ 2147483647 h 109"/>
                  <a:gd name="T2" fmla="*/ 2147483647 w 144"/>
                  <a:gd name="T3" fmla="*/ 2147483647 h 109"/>
                  <a:gd name="T4" fmla="*/ 2147483647 w 144"/>
                  <a:gd name="T5" fmla="*/ 2147483647 h 109"/>
                  <a:gd name="T6" fmla="*/ 2147483647 w 144"/>
                  <a:gd name="T7" fmla="*/ 2147483647 h 109"/>
                  <a:gd name="T8" fmla="*/ 2147483647 w 144"/>
                  <a:gd name="T9" fmla="*/ 2147483647 h 109"/>
                  <a:gd name="T10" fmla="*/ 2147483647 w 144"/>
                  <a:gd name="T11" fmla="*/ 2147483647 h 109"/>
                  <a:gd name="T12" fmla="*/ 2147483647 w 144"/>
                  <a:gd name="T13" fmla="*/ 0 h 109"/>
                  <a:gd name="T14" fmla="*/ 2147483647 w 144"/>
                  <a:gd name="T15" fmla="*/ 0 h 109"/>
                  <a:gd name="T16" fmla="*/ 2147483647 w 144"/>
                  <a:gd name="T17" fmla="*/ 2147483647 h 109"/>
                  <a:gd name="T18" fmla="*/ 2147483647 w 144"/>
                  <a:gd name="T19" fmla="*/ 2147483647 h 109"/>
                  <a:gd name="T20" fmla="*/ 2147483647 w 144"/>
                  <a:gd name="T21" fmla="*/ 2147483647 h 109"/>
                  <a:gd name="T22" fmla="*/ 0 w 144"/>
                  <a:gd name="T23" fmla="*/ 2147483647 h 109"/>
                  <a:gd name="T24" fmla="*/ 0 w 144"/>
                  <a:gd name="T25" fmla="*/ 2147483647 h 109"/>
                  <a:gd name="T26" fmla="*/ 2147483647 w 144"/>
                  <a:gd name="T27" fmla="*/ 2147483647 h 109"/>
                  <a:gd name="T28" fmla="*/ 2147483647 w 144"/>
                  <a:gd name="T29" fmla="*/ 2147483647 h 109"/>
                  <a:gd name="T30" fmla="*/ 2147483647 w 144"/>
                  <a:gd name="T31" fmla="*/ 2147483647 h 109"/>
                  <a:gd name="T32" fmla="*/ 2147483647 w 144"/>
                  <a:gd name="T33" fmla="*/ 2147483647 h 109"/>
                  <a:gd name="T34" fmla="*/ 2147483647 w 144"/>
                  <a:gd name="T35" fmla="*/ 2147483647 h 109"/>
                  <a:gd name="T36" fmla="*/ 2147483647 w 144"/>
                  <a:gd name="T37" fmla="*/ 2147483647 h 10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44" h="109">
                    <a:moveTo>
                      <a:pt x="114" y="79"/>
                    </a:moveTo>
                    <a:lnTo>
                      <a:pt x="120" y="79"/>
                    </a:lnTo>
                    <a:lnTo>
                      <a:pt x="138" y="55"/>
                    </a:lnTo>
                    <a:lnTo>
                      <a:pt x="144" y="49"/>
                    </a:lnTo>
                    <a:lnTo>
                      <a:pt x="132" y="49"/>
                    </a:lnTo>
                    <a:lnTo>
                      <a:pt x="108" y="25"/>
                    </a:lnTo>
                    <a:lnTo>
                      <a:pt x="96" y="0"/>
                    </a:lnTo>
                    <a:lnTo>
                      <a:pt x="90" y="0"/>
                    </a:lnTo>
                    <a:lnTo>
                      <a:pt x="54" y="19"/>
                    </a:lnTo>
                    <a:lnTo>
                      <a:pt x="24" y="43"/>
                    </a:lnTo>
                    <a:lnTo>
                      <a:pt x="6" y="67"/>
                    </a:lnTo>
                    <a:lnTo>
                      <a:pt x="0" y="85"/>
                    </a:lnTo>
                    <a:lnTo>
                      <a:pt x="0" y="97"/>
                    </a:lnTo>
                    <a:lnTo>
                      <a:pt x="6" y="109"/>
                    </a:lnTo>
                    <a:lnTo>
                      <a:pt x="36" y="103"/>
                    </a:lnTo>
                    <a:lnTo>
                      <a:pt x="36" y="109"/>
                    </a:lnTo>
                    <a:lnTo>
                      <a:pt x="42" y="85"/>
                    </a:lnTo>
                    <a:lnTo>
                      <a:pt x="72" y="85"/>
                    </a:lnTo>
                    <a:lnTo>
                      <a:pt x="96" y="85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7" name="Freeform 384"/>
              <p:cNvSpPr>
                <a:spLocks/>
              </p:cNvSpPr>
              <p:nvPr/>
            </p:nvSpPr>
            <p:spPr bwMode="auto">
              <a:xfrm>
                <a:off x="4503738" y="4378325"/>
                <a:ext cx="23812" cy="6350"/>
              </a:xfrm>
              <a:custGeom>
                <a:avLst/>
                <a:gdLst>
                  <a:gd name="T0" fmla="*/ 0 w 18"/>
                  <a:gd name="T1" fmla="*/ 2147483647 h 6"/>
                  <a:gd name="T2" fmla="*/ 2147483647 w 18"/>
                  <a:gd name="T3" fmla="*/ 2147483647 h 6"/>
                  <a:gd name="T4" fmla="*/ 2147483647 w 18"/>
                  <a:gd name="T5" fmla="*/ 0 h 6"/>
                  <a:gd name="T6" fmla="*/ 0 w 18"/>
                  <a:gd name="T7" fmla="*/ 214748364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lnTo>
                      <a:pt x="6" y="6"/>
                    </a:lnTo>
                    <a:lnTo>
                      <a:pt x="18" y="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8" name="Freeform 385"/>
              <p:cNvSpPr>
                <a:spLocks/>
              </p:cNvSpPr>
              <p:nvPr/>
            </p:nvSpPr>
            <p:spPr bwMode="auto">
              <a:xfrm>
                <a:off x="4503738" y="4378325"/>
                <a:ext cx="23812" cy="6350"/>
              </a:xfrm>
              <a:custGeom>
                <a:avLst/>
                <a:gdLst>
                  <a:gd name="T0" fmla="*/ 0 w 18"/>
                  <a:gd name="T1" fmla="*/ 2147483647 h 6"/>
                  <a:gd name="T2" fmla="*/ 2147483647 w 18"/>
                  <a:gd name="T3" fmla="*/ 2147483647 h 6"/>
                  <a:gd name="T4" fmla="*/ 2147483647 w 1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lnTo>
                      <a:pt x="6" y="6"/>
                    </a:lnTo>
                    <a:lnTo>
                      <a:pt x="18" y="0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29" name="Freeform 386"/>
              <p:cNvSpPr>
                <a:spLocks/>
              </p:cNvSpPr>
              <p:nvPr/>
            </p:nvSpPr>
            <p:spPr bwMode="auto">
              <a:xfrm>
                <a:off x="4425950" y="4384675"/>
                <a:ext cx="101600" cy="131763"/>
              </a:xfrm>
              <a:custGeom>
                <a:avLst/>
                <a:gdLst>
                  <a:gd name="T0" fmla="*/ 2147483647 w 78"/>
                  <a:gd name="T1" fmla="*/ 2147483647 h 102"/>
                  <a:gd name="T2" fmla="*/ 2147483647 w 78"/>
                  <a:gd name="T3" fmla="*/ 0 h 102"/>
                  <a:gd name="T4" fmla="*/ 2147483647 w 78"/>
                  <a:gd name="T5" fmla="*/ 0 h 102"/>
                  <a:gd name="T6" fmla="*/ 2147483647 w 78"/>
                  <a:gd name="T7" fmla="*/ 0 h 102"/>
                  <a:gd name="T8" fmla="*/ 0 w 78"/>
                  <a:gd name="T9" fmla="*/ 2147483647 h 102"/>
                  <a:gd name="T10" fmla="*/ 2147483647 w 78"/>
                  <a:gd name="T11" fmla="*/ 2147483647 h 102"/>
                  <a:gd name="T12" fmla="*/ 0 w 78"/>
                  <a:gd name="T13" fmla="*/ 2147483647 h 102"/>
                  <a:gd name="T14" fmla="*/ 0 w 78"/>
                  <a:gd name="T15" fmla="*/ 2147483647 h 102"/>
                  <a:gd name="T16" fmla="*/ 2147483647 w 78"/>
                  <a:gd name="T17" fmla="*/ 2147483647 h 102"/>
                  <a:gd name="T18" fmla="*/ 2147483647 w 78"/>
                  <a:gd name="T19" fmla="*/ 2147483647 h 102"/>
                  <a:gd name="T20" fmla="*/ 2147483647 w 78"/>
                  <a:gd name="T21" fmla="*/ 2147483647 h 102"/>
                  <a:gd name="T22" fmla="*/ 2147483647 w 78"/>
                  <a:gd name="T23" fmla="*/ 2147483647 h 102"/>
                  <a:gd name="T24" fmla="*/ 2147483647 w 78"/>
                  <a:gd name="T25" fmla="*/ 2147483647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8" h="102">
                    <a:moveTo>
                      <a:pt x="60" y="6"/>
                    </a:moveTo>
                    <a:lnTo>
                      <a:pt x="60" y="0"/>
                    </a:lnTo>
                    <a:lnTo>
                      <a:pt x="36" y="0"/>
                    </a:lnTo>
                    <a:lnTo>
                      <a:pt x="6" y="0"/>
                    </a:lnTo>
                    <a:lnTo>
                      <a:pt x="0" y="24"/>
                    </a:lnTo>
                    <a:lnTo>
                      <a:pt x="12" y="42"/>
                    </a:lnTo>
                    <a:lnTo>
                      <a:pt x="0" y="66"/>
                    </a:lnTo>
                    <a:lnTo>
                      <a:pt x="0" y="84"/>
                    </a:lnTo>
                    <a:lnTo>
                      <a:pt x="6" y="102"/>
                    </a:lnTo>
                    <a:lnTo>
                      <a:pt x="36" y="102"/>
                    </a:lnTo>
                    <a:lnTo>
                      <a:pt x="78" y="90"/>
                    </a:lnTo>
                    <a:lnTo>
                      <a:pt x="60" y="36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0" name="Freeform 387"/>
              <p:cNvSpPr>
                <a:spLocks/>
              </p:cNvSpPr>
              <p:nvPr/>
            </p:nvSpPr>
            <p:spPr bwMode="auto">
              <a:xfrm>
                <a:off x="4576763" y="4283075"/>
                <a:ext cx="296862" cy="266700"/>
              </a:xfrm>
              <a:custGeom>
                <a:avLst/>
                <a:gdLst>
                  <a:gd name="T0" fmla="*/ 2147483647 w 228"/>
                  <a:gd name="T1" fmla="*/ 2147483647 h 205"/>
                  <a:gd name="T2" fmla="*/ 2147483647 w 228"/>
                  <a:gd name="T3" fmla="*/ 2147483647 h 205"/>
                  <a:gd name="T4" fmla="*/ 2147483647 w 228"/>
                  <a:gd name="T5" fmla="*/ 2147483647 h 205"/>
                  <a:gd name="T6" fmla="*/ 2147483647 w 228"/>
                  <a:gd name="T7" fmla="*/ 2147483647 h 205"/>
                  <a:gd name="T8" fmla="*/ 2147483647 w 228"/>
                  <a:gd name="T9" fmla="*/ 2147483647 h 205"/>
                  <a:gd name="T10" fmla="*/ 2147483647 w 228"/>
                  <a:gd name="T11" fmla="*/ 2147483647 h 205"/>
                  <a:gd name="T12" fmla="*/ 2147483647 w 228"/>
                  <a:gd name="T13" fmla="*/ 2147483647 h 205"/>
                  <a:gd name="T14" fmla="*/ 2147483647 w 228"/>
                  <a:gd name="T15" fmla="*/ 2147483647 h 205"/>
                  <a:gd name="T16" fmla="*/ 2147483647 w 228"/>
                  <a:gd name="T17" fmla="*/ 2147483647 h 205"/>
                  <a:gd name="T18" fmla="*/ 2147483647 w 228"/>
                  <a:gd name="T19" fmla="*/ 0 h 205"/>
                  <a:gd name="T20" fmla="*/ 2147483647 w 228"/>
                  <a:gd name="T21" fmla="*/ 2147483647 h 205"/>
                  <a:gd name="T22" fmla="*/ 2147483647 w 228"/>
                  <a:gd name="T23" fmla="*/ 2147483647 h 205"/>
                  <a:gd name="T24" fmla="*/ 2147483647 w 228"/>
                  <a:gd name="T25" fmla="*/ 2147483647 h 205"/>
                  <a:gd name="T26" fmla="*/ 2147483647 w 228"/>
                  <a:gd name="T27" fmla="*/ 2147483647 h 205"/>
                  <a:gd name="T28" fmla="*/ 2147483647 w 228"/>
                  <a:gd name="T29" fmla="*/ 2147483647 h 205"/>
                  <a:gd name="T30" fmla="*/ 2147483647 w 228"/>
                  <a:gd name="T31" fmla="*/ 2147483647 h 205"/>
                  <a:gd name="T32" fmla="*/ 2147483647 w 228"/>
                  <a:gd name="T33" fmla="*/ 2147483647 h 205"/>
                  <a:gd name="T34" fmla="*/ 2147483647 w 228"/>
                  <a:gd name="T35" fmla="*/ 2147483647 h 205"/>
                  <a:gd name="T36" fmla="*/ 2147483647 w 228"/>
                  <a:gd name="T37" fmla="*/ 2147483647 h 205"/>
                  <a:gd name="T38" fmla="*/ 0 w 228"/>
                  <a:gd name="T39" fmla="*/ 2147483647 h 205"/>
                  <a:gd name="T40" fmla="*/ 0 w 228"/>
                  <a:gd name="T41" fmla="*/ 2147483647 h 205"/>
                  <a:gd name="T42" fmla="*/ 2147483647 w 228"/>
                  <a:gd name="T43" fmla="*/ 2147483647 h 205"/>
                  <a:gd name="T44" fmla="*/ 2147483647 w 228"/>
                  <a:gd name="T45" fmla="*/ 2147483647 h 205"/>
                  <a:gd name="T46" fmla="*/ 2147483647 w 228"/>
                  <a:gd name="T47" fmla="*/ 2147483647 h 205"/>
                  <a:gd name="T48" fmla="*/ 2147483647 w 228"/>
                  <a:gd name="T49" fmla="*/ 2147483647 h 205"/>
                  <a:gd name="T50" fmla="*/ 2147483647 w 228"/>
                  <a:gd name="T51" fmla="*/ 2147483647 h 205"/>
                  <a:gd name="T52" fmla="*/ 2147483647 w 228"/>
                  <a:gd name="T53" fmla="*/ 2147483647 h 20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28" h="205">
                    <a:moveTo>
                      <a:pt x="120" y="151"/>
                    </a:moveTo>
                    <a:lnTo>
                      <a:pt x="150" y="163"/>
                    </a:lnTo>
                    <a:lnTo>
                      <a:pt x="180" y="121"/>
                    </a:lnTo>
                    <a:lnTo>
                      <a:pt x="198" y="73"/>
                    </a:lnTo>
                    <a:lnTo>
                      <a:pt x="204" y="55"/>
                    </a:lnTo>
                    <a:lnTo>
                      <a:pt x="222" y="49"/>
                    </a:lnTo>
                    <a:lnTo>
                      <a:pt x="228" y="31"/>
                    </a:lnTo>
                    <a:lnTo>
                      <a:pt x="210" y="25"/>
                    </a:lnTo>
                    <a:lnTo>
                      <a:pt x="198" y="7"/>
                    </a:lnTo>
                    <a:lnTo>
                      <a:pt x="204" y="0"/>
                    </a:lnTo>
                    <a:lnTo>
                      <a:pt x="174" y="25"/>
                    </a:lnTo>
                    <a:lnTo>
                      <a:pt x="144" y="31"/>
                    </a:lnTo>
                    <a:lnTo>
                      <a:pt x="108" y="31"/>
                    </a:lnTo>
                    <a:lnTo>
                      <a:pt x="84" y="43"/>
                    </a:lnTo>
                    <a:lnTo>
                      <a:pt x="48" y="31"/>
                    </a:lnTo>
                    <a:lnTo>
                      <a:pt x="24" y="31"/>
                    </a:lnTo>
                    <a:lnTo>
                      <a:pt x="12" y="49"/>
                    </a:lnTo>
                    <a:lnTo>
                      <a:pt x="12" y="67"/>
                    </a:lnTo>
                    <a:lnTo>
                      <a:pt x="12" y="91"/>
                    </a:lnTo>
                    <a:lnTo>
                      <a:pt x="0" y="133"/>
                    </a:lnTo>
                    <a:lnTo>
                      <a:pt x="0" y="163"/>
                    </a:lnTo>
                    <a:lnTo>
                      <a:pt x="24" y="163"/>
                    </a:lnTo>
                    <a:lnTo>
                      <a:pt x="48" y="193"/>
                    </a:lnTo>
                    <a:lnTo>
                      <a:pt x="72" y="199"/>
                    </a:lnTo>
                    <a:lnTo>
                      <a:pt x="96" y="205"/>
                    </a:lnTo>
                    <a:lnTo>
                      <a:pt x="102" y="175"/>
                    </a:lnTo>
                    <a:lnTo>
                      <a:pt x="120" y="15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1" name="Freeform 388"/>
              <p:cNvSpPr>
                <a:spLocks/>
              </p:cNvSpPr>
              <p:nvPr/>
            </p:nvSpPr>
            <p:spPr bwMode="auto">
              <a:xfrm>
                <a:off x="4865688" y="4384675"/>
                <a:ext cx="320675" cy="187325"/>
              </a:xfrm>
              <a:custGeom>
                <a:avLst/>
                <a:gdLst>
                  <a:gd name="T0" fmla="*/ 2147483647 w 246"/>
                  <a:gd name="T1" fmla="*/ 2147483647 h 144"/>
                  <a:gd name="T2" fmla="*/ 2147483647 w 246"/>
                  <a:gd name="T3" fmla="*/ 2147483647 h 144"/>
                  <a:gd name="T4" fmla="*/ 2147483647 w 246"/>
                  <a:gd name="T5" fmla="*/ 2147483647 h 144"/>
                  <a:gd name="T6" fmla="*/ 2147483647 w 246"/>
                  <a:gd name="T7" fmla="*/ 2147483647 h 144"/>
                  <a:gd name="T8" fmla="*/ 0 w 246"/>
                  <a:gd name="T9" fmla="*/ 2147483647 h 144"/>
                  <a:gd name="T10" fmla="*/ 2147483647 w 246"/>
                  <a:gd name="T11" fmla="*/ 2147483647 h 144"/>
                  <a:gd name="T12" fmla="*/ 2147483647 w 246"/>
                  <a:gd name="T13" fmla="*/ 2147483647 h 144"/>
                  <a:gd name="T14" fmla="*/ 2147483647 w 246"/>
                  <a:gd name="T15" fmla="*/ 2147483647 h 144"/>
                  <a:gd name="T16" fmla="*/ 2147483647 w 246"/>
                  <a:gd name="T17" fmla="*/ 2147483647 h 144"/>
                  <a:gd name="T18" fmla="*/ 2147483647 w 246"/>
                  <a:gd name="T19" fmla="*/ 2147483647 h 144"/>
                  <a:gd name="T20" fmla="*/ 2147483647 w 246"/>
                  <a:gd name="T21" fmla="*/ 2147483647 h 144"/>
                  <a:gd name="T22" fmla="*/ 2147483647 w 246"/>
                  <a:gd name="T23" fmla="*/ 2147483647 h 144"/>
                  <a:gd name="T24" fmla="*/ 2147483647 w 246"/>
                  <a:gd name="T25" fmla="*/ 2147483647 h 144"/>
                  <a:gd name="T26" fmla="*/ 2147483647 w 246"/>
                  <a:gd name="T27" fmla="*/ 2147483647 h 144"/>
                  <a:gd name="T28" fmla="*/ 2147483647 w 246"/>
                  <a:gd name="T29" fmla="*/ 2147483647 h 144"/>
                  <a:gd name="T30" fmla="*/ 2147483647 w 246"/>
                  <a:gd name="T31" fmla="*/ 2147483647 h 144"/>
                  <a:gd name="T32" fmla="*/ 2147483647 w 246"/>
                  <a:gd name="T33" fmla="*/ 2147483647 h 144"/>
                  <a:gd name="T34" fmla="*/ 2147483647 w 246"/>
                  <a:gd name="T35" fmla="*/ 2147483647 h 144"/>
                  <a:gd name="T36" fmla="*/ 2147483647 w 246"/>
                  <a:gd name="T37" fmla="*/ 2147483647 h 144"/>
                  <a:gd name="T38" fmla="*/ 2147483647 w 246"/>
                  <a:gd name="T39" fmla="*/ 0 h 144"/>
                  <a:gd name="T40" fmla="*/ 2147483647 w 246"/>
                  <a:gd name="T41" fmla="*/ 2147483647 h 144"/>
                  <a:gd name="T42" fmla="*/ 2147483647 w 246"/>
                  <a:gd name="T43" fmla="*/ 2147483647 h 14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46" h="144">
                    <a:moveTo>
                      <a:pt x="78" y="36"/>
                    </a:moveTo>
                    <a:lnTo>
                      <a:pt x="72" y="48"/>
                    </a:lnTo>
                    <a:lnTo>
                      <a:pt x="36" y="60"/>
                    </a:lnTo>
                    <a:lnTo>
                      <a:pt x="12" y="66"/>
                    </a:lnTo>
                    <a:lnTo>
                      <a:pt x="0" y="102"/>
                    </a:lnTo>
                    <a:lnTo>
                      <a:pt x="12" y="132"/>
                    </a:lnTo>
                    <a:lnTo>
                      <a:pt x="18" y="144"/>
                    </a:lnTo>
                    <a:lnTo>
                      <a:pt x="42" y="132"/>
                    </a:lnTo>
                    <a:lnTo>
                      <a:pt x="66" y="132"/>
                    </a:lnTo>
                    <a:lnTo>
                      <a:pt x="78" y="138"/>
                    </a:lnTo>
                    <a:lnTo>
                      <a:pt x="78" y="114"/>
                    </a:lnTo>
                    <a:lnTo>
                      <a:pt x="114" y="108"/>
                    </a:lnTo>
                    <a:lnTo>
                      <a:pt x="144" y="120"/>
                    </a:lnTo>
                    <a:lnTo>
                      <a:pt x="198" y="108"/>
                    </a:lnTo>
                    <a:lnTo>
                      <a:pt x="246" y="102"/>
                    </a:lnTo>
                    <a:lnTo>
                      <a:pt x="210" y="66"/>
                    </a:lnTo>
                    <a:lnTo>
                      <a:pt x="186" y="54"/>
                    </a:lnTo>
                    <a:lnTo>
                      <a:pt x="168" y="24"/>
                    </a:lnTo>
                    <a:lnTo>
                      <a:pt x="156" y="0"/>
                    </a:lnTo>
                    <a:lnTo>
                      <a:pt x="108" y="30"/>
                    </a:lnTo>
                    <a:lnTo>
                      <a:pt x="78" y="3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2" name="Freeform 389"/>
              <p:cNvSpPr>
                <a:spLocks/>
              </p:cNvSpPr>
              <p:nvPr/>
            </p:nvSpPr>
            <p:spPr bwMode="auto">
              <a:xfrm>
                <a:off x="4772025" y="4557713"/>
                <a:ext cx="195263" cy="233362"/>
              </a:xfrm>
              <a:custGeom>
                <a:avLst/>
                <a:gdLst>
                  <a:gd name="T0" fmla="*/ 2147483647 w 150"/>
                  <a:gd name="T1" fmla="*/ 2147483647 h 180"/>
                  <a:gd name="T2" fmla="*/ 2147483647 w 150"/>
                  <a:gd name="T3" fmla="*/ 2147483647 h 180"/>
                  <a:gd name="T4" fmla="*/ 2147483647 w 150"/>
                  <a:gd name="T5" fmla="*/ 2147483647 h 180"/>
                  <a:gd name="T6" fmla="*/ 2147483647 w 150"/>
                  <a:gd name="T7" fmla="*/ 2147483647 h 180"/>
                  <a:gd name="T8" fmla="*/ 2147483647 w 150"/>
                  <a:gd name="T9" fmla="*/ 2147483647 h 180"/>
                  <a:gd name="T10" fmla="*/ 2147483647 w 150"/>
                  <a:gd name="T11" fmla="*/ 0 h 180"/>
                  <a:gd name="T12" fmla="*/ 2147483647 w 150"/>
                  <a:gd name="T13" fmla="*/ 0 h 180"/>
                  <a:gd name="T14" fmla="*/ 2147483647 w 150"/>
                  <a:gd name="T15" fmla="*/ 2147483647 h 180"/>
                  <a:gd name="T16" fmla="*/ 2147483647 w 150"/>
                  <a:gd name="T17" fmla="*/ 2147483647 h 180"/>
                  <a:gd name="T18" fmla="*/ 2147483647 w 150"/>
                  <a:gd name="T19" fmla="*/ 2147483647 h 180"/>
                  <a:gd name="T20" fmla="*/ 2147483647 w 150"/>
                  <a:gd name="T21" fmla="*/ 2147483647 h 180"/>
                  <a:gd name="T22" fmla="*/ 2147483647 w 150"/>
                  <a:gd name="T23" fmla="*/ 2147483647 h 180"/>
                  <a:gd name="T24" fmla="*/ 2147483647 w 150"/>
                  <a:gd name="T25" fmla="*/ 2147483647 h 180"/>
                  <a:gd name="T26" fmla="*/ 2147483647 w 150"/>
                  <a:gd name="T27" fmla="*/ 2147483647 h 180"/>
                  <a:gd name="T28" fmla="*/ 2147483647 w 150"/>
                  <a:gd name="T29" fmla="*/ 2147483647 h 180"/>
                  <a:gd name="T30" fmla="*/ 2147483647 w 150"/>
                  <a:gd name="T31" fmla="*/ 2147483647 h 180"/>
                  <a:gd name="T32" fmla="*/ 2147483647 w 150"/>
                  <a:gd name="T33" fmla="*/ 2147483647 h 180"/>
                  <a:gd name="T34" fmla="*/ 0 w 150"/>
                  <a:gd name="T35" fmla="*/ 2147483647 h 180"/>
                  <a:gd name="T36" fmla="*/ 2147483647 w 150"/>
                  <a:gd name="T37" fmla="*/ 2147483647 h 180"/>
                  <a:gd name="T38" fmla="*/ 2147483647 w 150"/>
                  <a:gd name="T39" fmla="*/ 2147483647 h 180"/>
                  <a:gd name="T40" fmla="*/ 2147483647 w 150"/>
                  <a:gd name="T41" fmla="*/ 2147483647 h 180"/>
                  <a:gd name="T42" fmla="*/ 2147483647 w 150"/>
                  <a:gd name="T43" fmla="*/ 2147483647 h 1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50" h="180">
                    <a:moveTo>
                      <a:pt x="66" y="162"/>
                    </a:moveTo>
                    <a:lnTo>
                      <a:pt x="90" y="144"/>
                    </a:lnTo>
                    <a:lnTo>
                      <a:pt x="114" y="96"/>
                    </a:lnTo>
                    <a:lnTo>
                      <a:pt x="132" y="78"/>
                    </a:lnTo>
                    <a:lnTo>
                      <a:pt x="150" y="6"/>
                    </a:lnTo>
                    <a:lnTo>
                      <a:pt x="138" y="0"/>
                    </a:lnTo>
                    <a:lnTo>
                      <a:pt x="114" y="0"/>
                    </a:lnTo>
                    <a:lnTo>
                      <a:pt x="90" y="12"/>
                    </a:lnTo>
                    <a:lnTo>
                      <a:pt x="72" y="18"/>
                    </a:lnTo>
                    <a:lnTo>
                      <a:pt x="60" y="30"/>
                    </a:lnTo>
                    <a:lnTo>
                      <a:pt x="48" y="36"/>
                    </a:lnTo>
                    <a:lnTo>
                      <a:pt x="48" y="48"/>
                    </a:lnTo>
                    <a:lnTo>
                      <a:pt x="60" y="54"/>
                    </a:lnTo>
                    <a:lnTo>
                      <a:pt x="54" y="84"/>
                    </a:lnTo>
                    <a:lnTo>
                      <a:pt x="48" y="114"/>
                    </a:lnTo>
                    <a:lnTo>
                      <a:pt x="30" y="114"/>
                    </a:lnTo>
                    <a:lnTo>
                      <a:pt x="12" y="126"/>
                    </a:lnTo>
                    <a:lnTo>
                      <a:pt x="0" y="138"/>
                    </a:lnTo>
                    <a:lnTo>
                      <a:pt x="18" y="156"/>
                    </a:lnTo>
                    <a:lnTo>
                      <a:pt x="24" y="180"/>
                    </a:lnTo>
                    <a:lnTo>
                      <a:pt x="42" y="162"/>
                    </a:lnTo>
                    <a:lnTo>
                      <a:pt x="66" y="16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3" name="Freeform 390"/>
              <p:cNvSpPr>
                <a:spLocks/>
              </p:cNvSpPr>
              <p:nvPr/>
            </p:nvSpPr>
            <p:spPr bwMode="auto">
              <a:xfrm>
                <a:off x="4732338" y="4605338"/>
                <a:ext cx="117475" cy="130175"/>
              </a:xfrm>
              <a:custGeom>
                <a:avLst/>
                <a:gdLst>
                  <a:gd name="T0" fmla="*/ 2147483647 w 90"/>
                  <a:gd name="T1" fmla="*/ 2147483647 h 102"/>
                  <a:gd name="T2" fmla="*/ 2147483647 w 90"/>
                  <a:gd name="T3" fmla="*/ 2147483647 h 102"/>
                  <a:gd name="T4" fmla="*/ 2147483647 w 90"/>
                  <a:gd name="T5" fmla="*/ 2147483647 h 102"/>
                  <a:gd name="T6" fmla="*/ 2147483647 w 90"/>
                  <a:gd name="T7" fmla="*/ 2147483647 h 102"/>
                  <a:gd name="T8" fmla="*/ 2147483647 w 90"/>
                  <a:gd name="T9" fmla="*/ 2147483647 h 102"/>
                  <a:gd name="T10" fmla="*/ 2147483647 w 90"/>
                  <a:gd name="T11" fmla="*/ 0 h 102"/>
                  <a:gd name="T12" fmla="*/ 2147483647 w 90"/>
                  <a:gd name="T13" fmla="*/ 0 h 102"/>
                  <a:gd name="T14" fmla="*/ 0 w 90"/>
                  <a:gd name="T15" fmla="*/ 0 h 102"/>
                  <a:gd name="T16" fmla="*/ 0 w 90"/>
                  <a:gd name="T17" fmla="*/ 2147483647 h 102"/>
                  <a:gd name="T18" fmla="*/ 0 w 90"/>
                  <a:gd name="T19" fmla="*/ 2147483647 h 102"/>
                  <a:gd name="T20" fmla="*/ 2147483647 w 90"/>
                  <a:gd name="T21" fmla="*/ 2147483647 h 102"/>
                  <a:gd name="T22" fmla="*/ 2147483647 w 90"/>
                  <a:gd name="T23" fmla="*/ 2147483647 h 102"/>
                  <a:gd name="T24" fmla="*/ 2147483647 w 90"/>
                  <a:gd name="T25" fmla="*/ 2147483647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0" h="102">
                    <a:moveTo>
                      <a:pt x="60" y="78"/>
                    </a:moveTo>
                    <a:lnTo>
                      <a:pt x="78" y="78"/>
                    </a:lnTo>
                    <a:lnTo>
                      <a:pt x="84" y="48"/>
                    </a:lnTo>
                    <a:lnTo>
                      <a:pt x="90" y="18"/>
                    </a:lnTo>
                    <a:lnTo>
                      <a:pt x="78" y="12"/>
                    </a:lnTo>
                    <a:lnTo>
                      <a:pt x="78" y="0"/>
                    </a:lnTo>
                    <a:lnTo>
                      <a:pt x="48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0" y="54"/>
                    </a:lnTo>
                    <a:lnTo>
                      <a:pt x="30" y="102"/>
                    </a:lnTo>
                    <a:lnTo>
                      <a:pt x="42" y="90"/>
                    </a:lnTo>
                    <a:lnTo>
                      <a:pt x="60" y="7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4" name="Freeform 391"/>
              <p:cNvSpPr>
                <a:spLocks/>
              </p:cNvSpPr>
              <p:nvPr/>
            </p:nvSpPr>
            <p:spPr bwMode="auto">
              <a:xfrm>
                <a:off x="4700588" y="4346575"/>
                <a:ext cx="187325" cy="258763"/>
              </a:xfrm>
              <a:custGeom>
                <a:avLst/>
                <a:gdLst>
                  <a:gd name="T0" fmla="*/ 2147483647 w 144"/>
                  <a:gd name="T1" fmla="*/ 2147483647 h 198"/>
                  <a:gd name="T2" fmla="*/ 2147483647 w 144"/>
                  <a:gd name="T3" fmla="*/ 2147483647 h 198"/>
                  <a:gd name="T4" fmla="*/ 2147483647 w 144"/>
                  <a:gd name="T5" fmla="*/ 2147483647 h 198"/>
                  <a:gd name="T6" fmla="*/ 2147483647 w 144"/>
                  <a:gd name="T7" fmla="*/ 2147483647 h 198"/>
                  <a:gd name="T8" fmla="*/ 2147483647 w 144"/>
                  <a:gd name="T9" fmla="*/ 2147483647 h 198"/>
                  <a:gd name="T10" fmla="*/ 2147483647 w 144"/>
                  <a:gd name="T11" fmla="*/ 2147483647 h 198"/>
                  <a:gd name="T12" fmla="*/ 2147483647 w 144"/>
                  <a:gd name="T13" fmla="*/ 2147483647 h 198"/>
                  <a:gd name="T14" fmla="*/ 2147483647 w 144"/>
                  <a:gd name="T15" fmla="*/ 2147483647 h 198"/>
                  <a:gd name="T16" fmla="*/ 2147483647 w 144"/>
                  <a:gd name="T17" fmla="*/ 0 h 198"/>
                  <a:gd name="T18" fmla="*/ 2147483647 w 144"/>
                  <a:gd name="T19" fmla="*/ 0 h 198"/>
                  <a:gd name="T20" fmla="*/ 2147483647 w 144"/>
                  <a:gd name="T21" fmla="*/ 2147483647 h 198"/>
                  <a:gd name="T22" fmla="*/ 2147483647 w 144"/>
                  <a:gd name="T23" fmla="*/ 2147483647 h 198"/>
                  <a:gd name="T24" fmla="*/ 2147483647 w 144"/>
                  <a:gd name="T25" fmla="*/ 2147483647 h 198"/>
                  <a:gd name="T26" fmla="*/ 2147483647 w 144"/>
                  <a:gd name="T27" fmla="*/ 2147483647 h 198"/>
                  <a:gd name="T28" fmla="*/ 2147483647 w 144"/>
                  <a:gd name="T29" fmla="*/ 2147483647 h 198"/>
                  <a:gd name="T30" fmla="*/ 2147483647 w 144"/>
                  <a:gd name="T31" fmla="*/ 2147483647 h 198"/>
                  <a:gd name="T32" fmla="*/ 0 w 144"/>
                  <a:gd name="T33" fmla="*/ 2147483647 h 198"/>
                  <a:gd name="T34" fmla="*/ 2147483647 w 144"/>
                  <a:gd name="T35" fmla="*/ 2147483647 h 198"/>
                  <a:gd name="T36" fmla="*/ 2147483647 w 144"/>
                  <a:gd name="T37" fmla="*/ 2147483647 h 198"/>
                  <a:gd name="T38" fmla="*/ 2147483647 w 144"/>
                  <a:gd name="T39" fmla="*/ 2147483647 h 198"/>
                  <a:gd name="T40" fmla="*/ 2147483647 w 144"/>
                  <a:gd name="T41" fmla="*/ 2147483647 h 198"/>
                  <a:gd name="T42" fmla="*/ 2147483647 w 144"/>
                  <a:gd name="T43" fmla="*/ 2147483647 h 19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4" h="198">
                    <a:moveTo>
                      <a:pt x="144" y="174"/>
                    </a:moveTo>
                    <a:lnTo>
                      <a:pt x="138" y="162"/>
                    </a:lnTo>
                    <a:lnTo>
                      <a:pt x="126" y="132"/>
                    </a:lnTo>
                    <a:lnTo>
                      <a:pt x="138" y="96"/>
                    </a:lnTo>
                    <a:lnTo>
                      <a:pt x="132" y="96"/>
                    </a:lnTo>
                    <a:lnTo>
                      <a:pt x="114" y="66"/>
                    </a:lnTo>
                    <a:lnTo>
                      <a:pt x="114" y="48"/>
                    </a:lnTo>
                    <a:lnTo>
                      <a:pt x="138" y="42"/>
                    </a:lnTo>
                    <a:lnTo>
                      <a:pt x="126" y="0"/>
                    </a:lnTo>
                    <a:lnTo>
                      <a:pt x="108" y="6"/>
                    </a:lnTo>
                    <a:lnTo>
                      <a:pt x="102" y="24"/>
                    </a:lnTo>
                    <a:lnTo>
                      <a:pt x="84" y="72"/>
                    </a:lnTo>
                    <a:lnTo>
                      <a:pt x="54" y="114"/>
                    </a:lnTo>
                    <a:lnTo>
                      <a:pt x="24" y="102"/>
                    </a:lnTo>
                    <a:lnTo>
                      <a:pt x="6" y="126"/>
                    </a:lnTo>
                    <a:lnTo>
                      <a:pt x="0" y="156"/>
                    </a:lnTo>
                    <a:lnTo>
                      <a:pt x="18" y="156"/>
                    </a:lnTo>
                    <a:lnTo>
                      <a:pt x="24" y="198"/>
                    </a:lnTo>
                    <a:lnTo>
                      <a:pt x="72" y="198"/>
                    </a:lnTo>
                    <a:lnTo>
                      <a:pt x="102" y="198"/>
                    </a:lnTo>
                    <a:lnTo>
                      <a:pt x="144" y="17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5" name="Freeform 392"/>
              <p:cNvSpPr>
                <a:spLocks/>
              </p:cNvSpPr>
              <p:nvPr/>
            </p:nvSpPr>
            <p:spPr bwMode="auto">
              <a:xfrm>
                <a:off x="4700588" y="4346575"/>
                <a:ext cx="187325" cy="258763"/>
              </a:xfrm>
              <a:custGeom>
                <a:avLst/>
                <a:gdLst>
                  <a:gd name="T0" fmla="*/ 2147483647 w 144"/>
                  <a:gd name="T1" fmla="*/ 2147483647 h 198"/>
                  <a:gd name="T2" fmla="*/ 2147483647 w 144"/>
                  <a:gd name="T3" fmla="*/ 2147483647 h 198"/>
                  <a:gd name="T4" fmla="*/ 2147483647 w 144"/>
                  <a:gd name="T5" fmla="*/ 2147483647 h 198"/>
                  <a:gd name="T6" fmla="*/ 2147483647 w 144"/>
                  <a:gd name="T7" fmla="*/ 2147483647 h 198"/>
                  <a:gd name="T8" fmla="*/ 2147483647 w 144"/>
                  <a:gd name="T9" fmla="*/ 2147483647 h 198"/>
                  <a:gd name="T10" fmla="*/ 2147483647 w 144"/>
                  <a:gd name="T11" fmla="*/ 2147483647 h 198"/>
                  <a:gd name="T12" fmla="*/ 2147483647 w 144"/>
                  <a:gd name="T13" fmla="*/ 2147483647 h 198"/>
                  <a:gd name="T14" fmla="*/ 2147483647 w 144"/>
                  <a:gd name="T15" fmla="*/ 2147483647 h 198"/>
                  <a:gd name="T16" fmla="*/ 2147483647 w 144"/>
                  <a:gd name="T17" fmla="*/ 0 h 198"/>
                  <a:gd name="T18" fmla="*/ 2147483647 w 144"/>
                  <a:gd name="T19" fmla="*/ 0 h 198"/>
                  <a:gd name="T20" fmla="*/ 2147483647 w 144"/>
                  <a:gd name="T21" fmla="*/ 2147483647 h 198"/>
                  <a:gd name="T22" fmla="*/ 2147483647 w 144"/>
                  <a:gd name="T23" fmla="*/ 2147483647 h 198"/>
                  <a:gd name="T24" fmla="*/ 2147483647 w 144"/>
                  <a:gd name="T25" fmla="*/ 2147483647 h 198"/>
                  <a:gd name="T26" fmla="*/ 2147483647 w 144"/>
                  <a:gd name="T27" fmla="*/ 2147483647 h 198"/>
                  <a:gd name="T28" fmla="*/ 2147483647 w 144"/>
                  <a:gd name="T29" fmla="*/ 2147483647 h 198"/>
                  <a:gd name="T30" fmla="*/ 2147483647 w 144"/>
                  <a:gd name="T31" fmla="*/ 2147483647 h 198"/>
                  <a:gd name="T32" fmla="*/ 0 w 144"/>
                  <a:gd name="T33" fmla="*/ 2147483647 h 198"/>
                  <a:gd name="T34" fmla="*/ 2147483647 w 144"/>
                  <a:gd name="T35" fmla="*/ 2147483647 h 198"/>
                  <a:gd name="T36" fmla="*/ 2147483647 w 144"/>
                  <a:gd name="T37" fmla="*/ 2147483647 h 198"/>
                  <a:gd name="T38" fmla="*/ 2147483647 w 144"/>
                  <a:gd name="T39" fmla="*/ 2147483647 h 198"/>
                  <a:gd name="T40" fmla="*/ 2147483647 w 144"/>
                  <a:gd name="T41" fmla="*/ 2147483647 h 19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4" h="198">
                    <a:moveTo>
                      <a:pt x="144" y="174"/>
                    </a:moveTo>
                    <a:lnTo>
                      <a:pt x="138" y="162"/>
                    </a:lnTo>
                    <a:lnTo>
                      <a:pt x="126" y="132"/>
                    </a:lnTo>
                    <a:lnTo>
                      <a:pt x="138" y="96"/>
                    </a:lnTo>
                    <a:lnTo>
                      <a:pt x="132" y="96"/>
                    </a:lnTo>
                    <a:lnTo>
                      <a:pt x="114" y="66"/>
                    </a:lnTo>
                    <a:lnTo>
                      <a:pt x="114" y="48"/>
                    </a:lnTo>
                    <a:lnTo>
                      <a:pt x="138" y="42"/>
                    </a:lnTo>
                    <a:lnTo>
                      <a:pt x="126" y="0"/>
                    </a:lnTo>
                    <a:lnTo>
                      <a:pt x="108" y="6"/>
                    </a:lnTo>
                    <a:lnTo>
                      <a:pt x="102" y="24"/>
                    </a:lnTo>
                    <a:lnTo>
                      <a:pt x="84" y="72"/>
                    </a:lnTo>
                    <a:lnTo>
                      <a:pt x="54" y="114"/>
                    </a:lnTo>
                    <a:lnTo>
                      <a:pt x="24" y="102"/>
                    </a:lnTo>
                    <a:lnTo>
                      <a:pt x="6" y="126"/>
                    </a:lnTo>
                    <a:lnTo>
                      <a:pt x="0" y="156"/>
                    </a:lnTo>
                    <a:lnTo>
                      <a:pt x="18" y="156"/>
                    </a:lnTo>
                    <a:lnTo>
                      <a:pt x="24" y="198"/>
                    </a:lnTo>
                    <a:lnTo>
                      <a:pt x="72" y="198"/>
                    </a:lnTo>
                    <a:lnTo>
                      <a:pt x="102" y="198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6" name="Freeform 393"/>
              <p:cNvSpPr>
                <a:spLocks/>
              </p:cNvSpPr>
              <p:nvPr/>
            </p:nvSpPr>
            <p:spPr bwMode="auto">
              <a:xfrm>
                <a:off x="4527550" y="4337050"/>
                <a:ext cx="63500" cy="157163"/>
              </a:xfrm>
              <a:custGeom>
                <a:avLst/>
                <a:gdLst>
                  <a:gd name="T0" fmla="*/ 2147483647 w 48"/>
                  <a:gd name="T1" fmla="*/ 2147483647 h 120"/>
                  <a:gd name="T2" fmla="*/ 2147483647 w 48"/>
                  <a:gd name="T3" fmla="*/ 2147483647 h 120"/>
                  <a:gd name="T4" fmla="*/ 2147483647 w 48"/>
                  <a:gd name="T5" fmla="*/ 2147483647 h 120"/>
                  <a:gd name="T6" fmla="*/ 2147483647 w 48"/>
                  <a:gd name="T7" fmla="*/ 2147483647 h 120"/>
                  <a:gd name="T8" fmla="*/ 2147483647 w 48"/>
                  <a:gd name="T9" fmla="*/ 0 h 120"/>
                  <a:gd name="T10" fmla="*/ 2147483647 w 48"/>
                  <a:gd name="T11" fmla="*/ 2147483647 h 120"/>
                  <a:gd name="T12" fmla="*/ 2147483647 w 48"/>
                  <a:gd name="T13" fmla="*/ 2147483647 h 120"/>
                  <a:gd name="T14" fmla="*/ 0 w 48"/>
                  <a:gd name="T15" fmla="*/ 2147483647 h 120"/>
                  <a:gd name="T16" fmla="*/ 0 w 48"/>
                  <a:gd name="T17" fmla="*/ 2147483647 h 120"/>
                  <a:gd name="T18" fmla="*/ 2147483647 w 48"/>
                  <a:gd name="T19" fmla="*/ 2147483647 h 120"/>
                  <a:gd name="T20" fmla="*/ 2147483647 w 48"/>
                  <a:gd name="T21" fmla="*/ 2147483647 h 120"/>
                  <a:gd name="T22" fmla="*/ 2147483647 w 48"/>
                  <a:gd name="T23" fmla="*/ 2147483647 h 120"/>
                  <a:gd name="T24" fmla="*/ 2147483647 w 48"/>
                  <a:gd name="T25" fmla="*/ 2147483647 h 120"/>
                  <a:gd name="T26" fmla="*/ 2147483647 w 48"/>
                  <a:gd name="T27" fmla="*/ 2147483647 h 120"/>
                  <a:gd name="T28" fmla="*/ 2147483647 w 48"/>
                  <a:gd name="T29" fmla="*/ 2147483647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120">
                    <a:moveTo>
                      <a:pt x="48" y="48"/>
                    </a:moveTo>
                    <a:lnTo>
                      <a:pt x="48" y="24"/>
                    </a:lnTo>
                    <a:lnTo>
                      <a:pt x="48" y="6"/>
                    </a:lnTo>
                    <a:lnTo>
                      <a:pt x="42" y="6"/>
                    </a:lnTo>
                    <a:lnTo>
                      <a:pt x="30" y="0"/>
                    </a:lnTo>
                    <a:lnTo>
                      <a:pt x="24" y="6"/>
                    </a:lnTo>
                    <a:lnTo>
                      <a:pt x="6" y="30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6" y="90"/>
                    </a:lnTo>
                    <a:lnTo>
                      <a:pt x="24" y="120"/>
                    </a:lnTo>
                    <a:lnTo>
                      <a:pt x="36" y="120"/>
                    </a:lnTo>
                    <a:lnTo>
                      <a:pt x="36" y="90"/>
                    </a:lnTo>
                    <a:lnTo>
                      <a:pt x="48" y="4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7" name="Freeform 394"/>
              <p:cNvSpPr>
                <a:spLocks/>
              </p:cNvSpPr>
              <p:nvPr/>
            </p:nvSpPr>
            <p:spPr bwMode="auto">
              <a:xfrm>
                <a:off x="4503738" y="4378325"/>
                <a:ext cx="55562" cy="123825"/>
              </a:xfrm>
              <a:custGeom>
                <a:avLst/>
                <a:gdLst>
                  <a:gd name="T0" fmla="*/ 2147483647 w 42"/>
                  <a:gd name="T1" fmla="*/ 2147483647 h 96"/>
                  <a:gd name="T2" fmla="*/ 2147483647 w 42"/>
                  <a:gd name="T3" fmla="*/ 0 h 96"/>
                  <a:gd name="T4" fmla="*/ 2147483647 w 42"/>
                  <a:gd name="T5" fmla="*/ 2147483647 h 96"/>
                  <a:gd name="T6" fmla="*/ 0 w 42"/>
                  <a:gd name="T7" fmla="*/ 2147483647 h 96"/>
                  <a:gd name="T8" fmla="*/ 0 w 42"/>
                  <a:gd name="T9" fmla="*/ 2147483647 h 96"/>
                  <a:gd name="T10" fmla="*/ 0 w 42"/>
                  <a:gd name="T11" fmla="*/ 2147483647 h 96"/>
                  <a:gd name="T12" fmla="*/ 2147483647 w 42"/>
                  <a:gd name="T13" fmla="*/ 2147483647 h 96"/>
                  <a:gd name="T14" fmla="*/ 2147483647 w 42"/>
                  <a:gd name="T15" fmla="*/ 2147483647 h 96"/>
                  <a:gd name="T16" fmla="*/ 2147483647 w 42"/>
                  <a:gd name="T17" fmla="*/ 2147483647 h 96"/>
                  <a:gd name="T18" fmla="*/ 2147483647 w 42"/>
                  <a:gd name="T19" fmla="*/ 2147483647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96">
                    <a:moveTo>
                      <a:pt x="18" y="18"/>
                    </a:moveTo>
                    <a:lnTo>
                      <a:pt x="18" y="0"/>
                    </a:lnTo>
                    <a:lnTo>
                      <a:pt x="6" y="6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0" y="42"/>
                    </a:lnTo>
                    <a:lnTo>
                      <a:pt x="18" y="96"/>
                    </a:lnTo>
                    <a:lnTo>
                      <a:pt x="42" y="90"/>
                    </a:lnTo>
                    <a:lnTo>
                      <a:pt x="24" y="60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8" name="Freeform 395"/>
              <p:cNvSpPr>
                <a:spLocks/>
              </p:cNvSpPr>
              <p:nvPr/>
            </p:nvSpPr>
            <p:spPr bwMode="auto">
              <a:xfrm>
                <a:off x="4795838" y="5073650"/>
                <a:ext cx="320675" cy="325438"/>
              </a:xfrm>
              <a:custGeom>
                <a:avLst/>
                <a:gdLst>
                  <a:gd name="T0" fmla="*/ 2147483647 w 246"/>
                  <a:gd name="T1" fmla="*/ 2147483647 h 252"/>
                  <a:gd name="T2" fmla="*/ 2147483647 w 246"/>
                  <a:gd name="T3" fmla="*/ 2147483647 h 252"/>
                  <a:gd name="T4" fmla="*/ 2147483647 w 246"/>
                  <a:gd name="T5" fmla="*/ 2147483647 h 252"/>
                  <a:gd name="T6" fmla="*/ 2147483647 w 246"/>
                  <a:gd name="T7" fmla="*/ 2147483647 h 252"/>
                  <a:gd name="T8" fmla="*/ 2147483647 w 246"/>
                  <a:gd name="T9" fmla="*/ 2147483647 h 252"/>
                  <a:gd name="T10" fmla="*/ 2147483647 w 246"/>
                  <a:gd name="T11" fmla="*/ 2147483647 h 252"/>
                  <a:gd name="T12" fmla="*/ 2147483647 w 246"/>
                  <a:gd name="T13" fmla="*/ 2147483647 h 252"/>
                  <a:gd name="T14" fmla="*/ 2147483647 w 246"/>
                  <a:gd name="T15" fmla="*/ 2147483647 h 252"/>
                  <a:gd name="T16" fmla="*/ 2147483647 w 246"/>
                  <a:gd name="T17" fmla="*/ 2147483647 h 252"/>
                  <a:gd name="T18" fmla="*/ 2147483647 w 246"/>
                  <a:gd name="T19" fmla="*/ 2147483647 h 252"/>
                  <a:gd name="T20" fmla="*/ 2147483647 w 246"/>
                  <a:gd name="T21" fmla="*/ 2147483647 h 252"/>
                  <a:gd name="T22" fmla="*/ 2147483647 w 246"/>
                  <a:gd name="T23" fmla="*/ 2147483647 h 252"/>
                  <a:gd name="T24" fmla="*/ 2147483647 w 246"/>
                  <a:gd name="T25" fmla="*/ 2147483647 h 252"/>
                  <a:gd name="T26" fmla="*/ 2147483647 w 246"/>
                  <a:gd name="T27" fmla="*/ 2147483647 h 252"/>
                  <a:gd name="T28" fmla="*/ 2147483647 w 246"/>
                  <a:gd name="T29" fmla="*/ 2147483647 h 252"/>
                  <a:gd name="T30" fmla="*/ 2147483647 w 246"/>
                  <a:gd name="T31" fmla="*/ 2147483647 h 252"/>
                  <a:gd name="T32" fmla="*/ 2147483647 w 246"/>
                  <a:gd name="T33" fmla="*/ 2147483647 h 252"/>
                  <a:gd name="T34" fmla="*/ 2147483647 w 246"/>
                  <a:gd name="T35" fmla="*/ 2147483647 h 252"/>
                  <a:gd name="T36" fmla="*/ 2147483647 w 246"/>
                  <a:gd name="T37" fmla="*/ 2147483647 h 252"/>
                  <a:gd name="T38" fmla="*/ 2147483647 w 246"/>
                  <a:gd name="T39" fmla="*/ 0 h 252"/>
                  <a:gd name="T40" fmla="*/ 2147483647 w 246"/>
                  <a:gd name="T41" fmla="*/ 2147483647 h 252"/>
                  <a:gd name="T42" fmla="*/ 0 w 246"/>
                  <a:gd name="T43" fmla="*/ 2147483647 h 252"/>
                  <a:gd name="T44" fmla="*/ 2147483647 w 246"/>
                  <a:gd name="T45" fmla="*/ 2147483647 h 252"/>
                  <a:gd name="T46" fmla="*/ 2147483647 w 246"/>
                  <a:gd name="T47" fmla="*/ 2147483647 h 252"/>
                  <a:gd name="T48" fmla="*/ 2147483647 w 246"/>
                  <a:gd name="T49" fmla="*/ 2147483647 h 252"/>
                  <a:gd name="T50" fmla="*/ 2147483647 w 246"/>
                  <a:gd name="T51" fmla="*/ 2147483647 h 252"/>
                  <a:gd name="T52" fmla="*/ 2147483647 w 246"/>
                  <a:gd name="T53" fmla="*/ 2147483647 h 252"/>
                  <a:gd name="T54" fmla="*/ 2147483647 w 246"/>
                  <a:gd name="T55" fmla="*/ 2147483647 h 25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6" h="252">
                    <a:moveTo>
                      <a:pt x="126" y="252"/>
                    </a:moveTo>
                    <a:lnTo>
                      <a:pt x="144" y="246"/>
                    </a:lnTo>
                    <a:lnTo>
                      <a:pt x="156" y="162"/>
                    </a:lnTo>
                    <a:lnTo>
                      <a:pt x="156" y="108"/>
                    </a:lnTo>
                    <a:lnTo>
                      <a:pt x="168" y="102"/>
                    </a:lnTo>
                    <a:lnTo>
                      <a:pt x="174" y="36"/>
                    </a:lnTo>
                    <a:lnTo>
                      <a:pt x="222" y="24"/>
                    </a:lnTo>
                    <a:lnTo>
                      <a:pt x="240" y="18"/>
                    </a:lnTo>
                    <a:lnTo>
                      <a:pt x="246" y="18"/>
                    </a:lnTo>
                    <a:lnTo>
                      <a:pt x="234" y="12"/>
                    </a:lnTo>
                    <a:lnTo>
                      <a:pt x="210" y="12"/>
                    </a:lnTo>
                    <a:lnTo>
                      <a:pt x="216" y="18"/>
                    </a:lnTo>
                    <a:lnTo>
                      <a:pt x="210" y="12"/>
                    </a:lnTo>
                    <a:lnTo>
                      <a:pt x="174" y="18"/>
                    </a:lnTo>
                    <a:lnTo>
                      <a:pt x="126" y="18"/>
                    </a:lnTo>
                    <a:lnTo>
                      <a:pt x="114" y="12"/>
                    </a:lnTo>
                    <a:lnTo>
                      <a:pt x="30" y="12"/>
                    </a:lnTo>
                    <a:lnTo>
                      <a:pt x="18" y="0"/>
                    </a:lnTo>
                    <a:lnTo>
                      <a:pt x="6" y="6"/>
                    </a:lnTo>
                    <a:lnTo>
                      <a:pt x="0" y="42"/>
                    </a:lnTo>
                    <a:lnTo>
                      <a:pt x="42" y="126"/>
                    </a:lnTo>
                    <a:lnTo>
                      <a:pt x="48" y="144"/>
                    </a:lnTo>
                    <a:lnTo>
                      <a:pt x="60" y="222"/>
                    </a:lnTo>
                    <a:lnTo>
                      <a:pt x="90" y="252"/>
                    </a:lnTo>
                    <a:lnTo>
                      <a:pt x="96" y="240"/>
                    </a:lnTo>
                    <a:lnTo>
                      <a:pt x="126" y="25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9" name="Freeform 396"/>
              <p:cNvSpPr>
                <a:spLocks/>
              </p:cNvSpPr>
              <p:nvPr/>
            </p:nvSpPr>
            <p:spPr bwMode="auto">
              <a:xfrm>
                <a:off x="4527550" y="4181475"/>
                <a:ext cx="79375" cy="93663"/>
              </a:xfrm>
              <a:custGeom>
                <a:avLst/>
                <a:gdLst>
                  <a:gd name="T0" fmla="*/ 0 w 10"/>
                  <a:gd name="T1" fmla="*/ 2147483647 h 12"/>
                  <a:gd name="T2" fmla="*/ 2147483647 w 10"/>
                  <a:gd name="T3" fmla="*/ 2147483647 h 12"/>
                  <a:gd name="T4" fmla="*/ 2147483647 w 10"/>
                  <a:gd name="T5" fmla="*/ 2147483647 h 12"/>
                  <a:gd name="T6" fmla="*/ 2147483647 w 10"/>
                  <a:gd name="T7" fmla="*/ 2147483647 h 12"/>
                  <a:gd name="T8" fmla="*/ 2147483647 w 1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12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8"/>
                      <a:pt x="10" y="8"/>
                    </a:cubicBezTo>
                    <a:cubicBezTo>
                      <a:pt x="10" y="7"/>
                      <a:pt x="10" y="0"/>
                      <a:pt x="10" y="0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0" name="Freeform 397"/>
              <p:cNvSpPr>
                <a:spLocks/>
              </p:cNvSpPr>
              <p:nvPr/>
            </p:nvSpPr>
            <p:spPr bwMode="auto">
              <a:xfrm>
                <a:off x="220663" y="2108200"/>
                <a:ext cx="676275" cy="922338"/>
              </a:xfrm>
              <a:custGeom>
                <a:avLst/>
                <a:gdLst>
                  <a:gd name="T0" fmla="*/ 2147483647 w 516"/>
                  <a:gd name="T1" fmla="*/ 2147483647 h 709"/>
                  <a:gd name="T2" fmla="*/ 2147483647 w 516"/>
                  <a:gd name="T3" fmla="*/ 2147483647 h 709"/>
                  <a:gd name="T4" fmla="*/ 2147483647 w 516"/>
                  <a:gd name="T5" fmla="*/ 2147483647 h 709"/>
                  <a:gd name="T6" fmla="*/ 2147483647 w 516"/>
                  <a:gd name="T7" fmla="*/ 2147483647 h 709"/>
                  <a:gd name="T8" fmla="*/ 2147483647 w 516"/>
                  <a:gd name="T9" fmla="*/ 2147483647 h 709"/>
                  <a:gd name="T10" fmla="*/ 2147483647 w 516"/>
                  <a:gd name="T11" fmla="*/ 2147483647 h 709"/>
                  <a:gd name="T12" fmla="*/ 2147483647 w 516"/>
                  <a:gd name="T13" fmla="*/ 2147483647 h 709"/>
                  <a:gd name="T14" fmla="*/ 2147483647 w 516"/>
                  <a:gd name="T15" fmla="*/ 0 h 709"/>
                  <a:gd name="T16" fmla="*/ 2147483647 w 516"/>
                  <a:gd name="T17" fmla="*/ 2147483647 h 709"/>
                  <a:gd name="T18" fmla="*/ 2147483647 w 516"/>
                  <a:gd name="T19" fmla="*/ 2147483647 h 709"/>
                  <a:gd name="T20" fmla="*/ 2147483647 w 516"/>
                  <a:gd name="T21" fmla="*/ 2147483647 h 709"/>
                  <a:gd name="T22" fmla="*/ 2147483647 w 516"/>
                  <a:gd name="T23" fmla="*/ 2147483647 h 709"/>
                  <a:gd name="T24" fmla="*/ 2147483647 w 516"/>
                  <a:gd name="T25" fmla="*/ 2147483647 h 709"/>
                  <a:gd name="T26" fmla="*/ 2147483647 w 516"/>
                  <a:gd name="T27" fmla="*/ 2147483647 h 709"/>
                  <a:gd name="T28" fmla="*/ 2147483647 w 516"/>
                  <a:gd name="T29" fmla="*/ 2147483647 h 709"/>
                  <a:gd name="T30" fmla="*/ 2147483647 w 516"/>
                  <a:gd name="T31" fmla="*/ 2147483647 h 709"/>
                  <a:gd name="T32" fmla="*/ 2147483647 w 516"/>
                  <a:gd name="T33" fmla="*/ 2147483647 h 709"/>
                  <a:gd name="T34" fmla="*/ 2147483647 w 516"/>
                  <a:gd name="T35" fmla="*/ 2147483647 h 709"/>
                  <a:gd name="T36" fmla="*/ 2147483647 w 516"/>
                  <a:gd name="T37" fmla="*/ 2147483647 h 709"/>
                  <a:gd name="T38" fmla="*/ 0 w 516"/>
                  <a:gd name="T39" fmla="*/ 2147483647 h 709"/>
                  <a:gd name="T40" fmla="*/ 2147483647 w 516"/>
                  <a:gd name="T41" fmla="*/ 2147483647 h 709"/>
                  <a:gd name="T42" fmla="*/ 2147483647 w 516"/>
                  <a:gd name="T43" fmla="*/ 2147483647 h 709"/>
                  <a:gd name="T44" fmla="*/ 2147483647 w 516"/>
                  <a:gd name="T45" fmla="*/ 2147483647 h 709"/>
                  <a:gd name="T46" fmla="*/ 2147483647 w 516"/>
                  <a:gd name="T47" fmla="*/ 2147483647 h 709"/>
                  <a:gd name="T48" fmla="*/ 2147483647 w 516"/>
                  <a:gd name="T49" fmla="*/ 2147483647 h 709"/>
                  <a:gd name="T50" fmla="*/ 2147483647 w 516"/>
                  <a:gd name="T51" fmla="*/ 2147483647 h 709"/>
                  <a:gd name="T52" fmla="*/ 2147483647 w 516"/>
                  <a:gd name="T53" fmla="*/ 2147483647 h 709"/>
                  <a:gd name="T54" fmla="*/ 2147483647 w 516"/>
                  <a:gd name="T55" fmla="*/ 2147483647 h 709"/>
                  <a:gd name="T56" fmla="*/ 2147483647 w 516"/>
                  <a:gd name="T57" fmla="*/ 2147483647 h 709"/>
                  <a:gd name="T58" fmla="*/ 2147483647 w 516"/>
                  <a:gd name="T59" fmla="*/ 2147483647 h 709"/>
                  <a:gd name="T60" fmla="*/ 2147483647 w 516"/>
                  <a:gd name="T61" fmla="*/ 2147483647 h 709"/>
                  <a:gd name="T62" fmla="*/ 2147483647 w 516"/>
                  <a:gd name="T63" fmla="*/ 2147483647 h 709"/>
                  <a:gd name="T64" fmla="*/ 2147483647 w 516"/>
                  <a:gd name="T65" fmla="*/ 2147483647 h 709"/>
                  <a:gd name="T66" fmla="*/ 2147483647 w 516"/>
                  <a:gd name="T67" fmla="*/ 2147483647 h 709"/>
                  <a:gd name="T68" fmla="*/ 2147483647 w 516"/>
                  <a:gd name="T69" fmla="*/ 2147483647 h 709"/>
                  <a:gd name="T70" fmla="*/ 2147483647 w 516"/>
                  <a:gd name="T71" fmla="*/ 2147483647 h 709"/>
                  <a:gd name="T72" fmla="*/ 2147483647 w 516"/>
                  <a:gd name="T73" fmla="*/ 2147483647 h 709"/>
                  <a:gd name="T74" fmla="*/ 2147483647 w 516"/>
                  <a:gd name="T75" fmla="*/ 2147483647 h 709"/>
                  <a:gd name="T76" fmla="*/ 2147483647 w 516"/>
                  <a:gd name="T77" fmla="*/ 2147483647 h 709"/>
                  <a:gd name="T78" fmla="*/ 2147483647 w 516"/>
                  <a:gd name="T79" fmla="*/ 2147483647 h 709"/>
                  <a:gd name="T80" fmla="*/ 2147483647 w 516"/>
                  <a:gd name="T81" fmla="*/ 2147483647 h 709"/>
                  <a:gd name="T82" fmla="*/ 2147483647 w 516"/>
                  <a:gd name="T83" fmla="*/ 2147483647 h 709"/>
                  <a:gd name="T84" fmla="*/ 2147483647 w 516"/>
                  <a:gd name="T85" fmla="*/ 2147483647 h 709"/>
                  <a:gd name="T86" fmla="*/ 2147483647 w 516"/>
                  <a:gd name="T87" fmla="*/ 2147483647 h 709"/>
                  <a:gd name="T88" fmla="*/ 2147483647 w 516"/>
                  <a:gd name="T89" fmla="*/ 2147483647 h 709"/>
                  <a:gd name="T90" fmla="*/ 2147483647 w 516"/>
                  <a:gd name="T91" fmla="*/ 2147483647 h 709"/>
                  <a:gd name="T92" fmla="*/ 2147483647 w 516"/>
                  <a:gd name="T93" fmla="*/ 2147483647 h 709"/>
                  <a:gd name="T94" fmla="*/ 2147483647 w 516"/>
                  <a:gd name="T95" fmla="*/ 2147483647 h 7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16" h="709">
                    <a:moveTo>
                      <a:pt x="504" y="96"/>
                    </a:moveTo>
                    <a:lnTo>
                      <a:pt x="486" y="78"/>
                    </a:lnTo>
                    <a:lnTo>
                      <a:pt x="432" y="84"/>
                    </a:lnTo>
                    <a:lnTo>
                      <a:pt x="354" y="48"/>
                    </a:lnTo>
                    <a:lnTo>
                      <a:pt x="318" y="54"/>
                    </a:lnTo>
                    <a:lnTo>
                      <a:pt x="288" y="36"/>
                    </a:lnTo>
                    <a:lnTo>
                      <a:pt x="282" y="18"/>
                    </a:lnTo>
                    <a:lnTo>
                      <a:pt x="228" y="0"/>
                    </a:lnTo>
                    <a:lnTo>
                      <a:pt x="198" y="24"/>
                    </a:lnTo>
                    <a:lnTo>
                      <a:pt x="150" y="42"/>
                    </a:lnTo>
                    <a:lnTo>
                      <a:pt x="114" y="66"/>
                    </a:lnTo>
                    <a:lnTo>
                      <a:pt x="90" y="126"/>
                    </a:lnTo>
                    <a:lnTo>
                      <a:pt x="42" y="138"/>
                    </a:lnTo>
                    <a:lnTo>
                      <a:pt x="42" y="174"/>
                    </a:lnTo>
                    <a:lnTo>
                      <a:pt x="78" y="222"/>
                    </a:lnTo>
                    <a:lnTo>
                      <a:pt x="114" y="240"/>
                    </a:lnTo>
                    <a:lnTo>
                      <a:pt x="114" y="264"/>
                    </a:lnTo>
                    <a:lnTo>
                      <a:pt x="90" y="276"/>
                    </a:lnTo>
                    <a:lnTo>
                      <a:pt x="60" y="264"/>
                    </a:lnTo>
                    <a:lnTo>
                      <a:pt x="0" y="306"/>
                    </a:lnTo>
                    <a:lnTo>
                      <a:pt x="18" y="324"/>
                    </a:lnTo>
                    <a:lnTo>
                      <a:pt x="42" y="348"/>
                    </a:lnTo>
                    <a:lnTo>
                      <a:pt x="96" y="348"/>
                    </a:lnTo>
                    <a:lnTo>
                      <a:pt x="138" y="354"/>
                    </a:lnTo>
                    <a:lnTo>
                      <a:pt x="120" y="396"/>
                    </a:lnTo>
                    <a:lnTo>
                      <a:pt x="72" y="414"/>
                    </a:lnTo>
                    <a:lnTo>
                      <a:pt x="36" y="438"/>
                    </a:lnTo>
                    <a:lnTo>
                      <a:pt x="30" y="468"/>
                    </a:lnTo>
                    <a:lnTo>
                      <a:pt x="72" y="498"/>
                    </a:lnTo>
                    <a:lnTo>
                      <a:pt x="78" y="529"/>
                    </a:lnTo>
                    <a:lnTo>
                      <a:pt x="108" y="541"/>
                    </a:lnTo>
                    <a:lnTo>
                      <a:pt x="114" y="583"/>
                    </a:lnTo>
                    <a:lnTo>
                      <a:pt x="156" y="577"/>
                    </a:lnTo>
                    <a:lnTo>
                      <a:pt x="210" y="577"/>
                    </a:lnTo>
                    <a:lnTo>
                      <a:pt x="180" y="631"/>
                    </a:lnTo>
                    <a:lnTo>
                      <a:pt x="90" y="709"/>
                    </a:lnTo>
                    <a:lnTo>
                      <a:pt x="192" y="655"/>
                    </a:lnTo>
                    <a:lnTo>
                      <a:pt x="270" y="571"/>
                    </a:lnTo>
                    <a:lnTo>
                      <a:pt x="264" y="553"/>
                    </a:lnTo>
                    <a:lnTo>
                      <a:pt x="312" y="492"/>
                    </a:lnTo>
                    <a:lnTo>
                      <a:pt x="324" y="517"/>
                    </a:lnTo>
                    <a:lnTo>
                      <a:pt x="330" y="547"/>
                    </a:lnTo>
                    <a:lnTo>
                      <a:pt x="366" y="517"/>
                    </a:lnTo>
                    <a:lnTo>
                      <a:pt x="408" y="492"/>
                    </a:lnTo>
                    <a:lnTo>
                      <a:pt x="426" y="505"/>
                    </a:lnTo>
                    <a:lnTo>
                      <a:pt x="516" y="523"/>
                    </a:lnTo>
                    <a:lnTo>
                      <a:pt x="516" y="96"/>
                    </a:lnTo>
                    <a:lnTo>
                      <a:pt x="504" y="9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1" name="Freeform 398"/>
              <p:cNvSpPr>
                <a:spLocks/>
              </p:cNvSpPr>
              <p:nvPr/>
            </p:nvSpPr>
            <p:spPr bwMode="auto">
              <a:xfrm>
                <a:off x="896938" y="2070100"/>
                <a:ext cx="2119312" cy="1452563"/>
              </a:xfrm>
              <a:custGeom>
                <a:avLst/>
                <a:gdLst>
                  <a:gd name="T0" fmla="*/ 2147483647 w 1622"/>
                  <a:gd name="T1" fmla="*/ 2147483647 h 1117"/>
                  <a:gd name="T2" fmla="*/ 2147483647 w 1622"/>
                  <a:gd name="T3" fmla="*/ 2147483647 h 1117"/>
                  <a:gd name="T4" fmla="*/ 2147483647 w 1622"/>
                  <a:gd name="T5" fmla="*/ 2147483647 h 1117"/>
                  <a:gd name="T6" fmla="*/ 2147483647 w 1622"/>
                  <a:gd name="T7" fmla="*/ 2147483647 h 1117"/>
                  <a:gd name="T8" fmla="*/ 2147483647 w 1622"/>
                  <a:gd name="T9" fmla="*/ 2147483647 h 1117"/>
                  <a:gd name="T10" fmla="*/ 2147483647 w 1622"/>
                  <a:gd name="T11" fmla="*/ 2147483647 h 1117"/>
                  <a:gd name="T12" fmla="*/ 2147483647 w 1622"/>
                  <a:gd name="T13" fmla="*/ 2147483647 h 1117"/>
                  <a:gd name="T14" fmla="*/ 2147483647 w 1622"/>
                  <a:gd name="T15" fmla="*/ 2147483647 h 1117"/>
                  <a:gd name="T16" fmla="*/ 2147483647 w 1622"/>
                  <a:gd name="T17" fmla="*/ 2147483647 h 1117"/>
                  <a:gd name="T18" fmla="*/ 2147483647 w 1622"/>
                  <a:gd name="T19" fmla="*/ 2147483647 h 1117"/>
                  <a:gd name="T20" fmla="*/ 2147483647 w 1622"/>
                  <a:gd name="T21" fmla="*/ 2147483647 h 1117"/>
                  <a:gd name="T22" fmla="*/ 2147483647 w 1622"/>
                  <a:gd name="T23" fmla="*/ 2147483647 h 1117"/>
                  <a:gd name="T24" fmla="*/ 2147483647 w 1622"/>
                  <a:gd name="T25" fmla="*/ 2147483647 h 1117"/>
                  <a:gd name="T26" fmla="*/ 2147483647 w 1622"/>
                  <a:gd name="T27" fmla="*/ 2147483647 h 1117"/>
                  <a:gd name="T28" fmla="*/ 2147483647 w 1622"/>
                  <a:gd name="T29" fmla="*/ 2147483647 h 1117"/>
                  <a:gd name="T30" fmla="*/ 2147483647 w 1622"/>
                  <a:gd name="T31" fmla="*/ 2147483647 h 1117"/>
                  <a:gd name="T32" fmla="*/ 2147483647 w 1622"/>
                  <a:gd name="T33" fmla="*/ 2147483647 h 1117"/>
                  <a:gd name="T34" fmla="*/ 2147483647 w 1622"/>
                  <a:gd name="T35" fmla="*/ 2147483647 h 1117"/>
                  <a:gd name="T36" fmla="*/ 2147483647 w 1622"/>
                  <a:gd name="T37" fmla="*/ 2147483647 h 1117"/>
                  <a:gd name="T38" fmla="*/ 2147483647 w 1622"/>
                  <a:gd name="T39" fmla="*/ 2147483647 h 1117"/>
                  <a:gd name="T40" fmla="*/ 2147483647 w 1622"/>
                  <a:gd name="T41" fmla="*/ 2147483647 h 1117"/>
                  <a:gd name="T42" fmla="*/ 2147483647 w 1622"/>
                  <a:gd name="T43" fmla="*/ 2147483647 h 1117"/>
                  <a:gd name="T44" fmla="*/ 2147483647 w 1622"/>
                  <a:gd name="T45" fmla="*/ 2147483647 h 1117"/>
                  <a:gd name="T46" fmla="*/ 2147483647 w 1622"/>
                  <a:gd name="T47" fmla="*/ 2147483647 h 1117"/>
                  <a:gd name="T48" fmla="*/ 2147483647 w 1622"/>
                  <a:gd name="T49" fmla="*/ 2147483647 h 1117"/>
                  <a:gd name="T50" fmla="*/ 2147483647 w 1622"/>
                  <a:gd name="T51" fmla="*/ 2147483647 h 1117"/>
                  <a:gd name="T52" fmla="*/ 2147483647 w 1622"/>
                  <a:gd name="T53" fmla="*/ 2147483647 h 1117"/>
                  <a:gd name="T54" fmla="*/ 2147483647 w 1622"/>
                  <a:gd name="T55" fmla="*/ 2147483647 h 1117"/>
                  <a:gd name="T56" fmla="*/ 2147483647 w 1622"/>
                  <a:gd name="T57" fmla="*/ 2147483647 h 1117"/>
                  <a:gd name="T58" fmla="*/ 2147483647 w 1622"/>
                  <a:gd name="T59" fmla="*/ 2147483647 h 1117"/>
                  <a:gd name="T60" fmla="*/ 2147483647 w 1622"/>
                  <a:gd name="T61" fmla="*/ 2147483647 h 1117"/>
                  <a:gd name="T62" fmla="*/ 2147483647 w 1622"/>
                  <a:gd name="T63" fmla="*/ 2147483647 h 1117"/>
                  <a:gd name="T64" fmla="*/ 2147483647 w 1622"/>
                  <a:gd name="T65" fmla="*/ 2147483647 h 1117"/>
                  <a:gd name="T66" fmla="*/ 2147483647 w 1622"/>
                  <a:gd name="T67" fmla="*/ 2147483647 h 1117"/>
                  <a:gd name="T68" fmla="*/ 2147483647 w 1622"/>
                  <a:gd name="T69" fmla="*/ 2147483647 h 1117"/>
                  <a:gd name="T70" fmla="*/ 2147483647 w 1622"/>
                  <a:gd name="T71" fmla="*/ 2147483647 h 1117"/>
                  <a:gd name="T72" fmla="*/ 2147483647 w 1622"/>
                  <a:gd name="T73" fmla="*/ 2147483647 h 1117"/>
                  <a:gd name="T74" fmla="*/ 2147483647 w 1622"/>
                  <a:gd name="T75" fmla="*/ 2147483647 h 1117"/>
                  <a:gd name="T76" fmla="*/ 2147483647 w 1622"/>
                  <a:gd name="T77" fmla="*/ 2147483647 h 1117"/>
                  <a:gd name="T78" fmla="*/ 2147483647 w 1622"/>
                  <a:gd name="T79" fmla="*/ 2147483647 h 1117"/>
                  <a:gd name="T80" fmla="*/ 2147483647 w 1622"/>
                  <a:gd name="T81" fmla="*/ 0 h 1117"/>
                  <a:gd name="T82" fmla="*/ 2147483647 w 1622"/>
                  <a:gd name="T83" fmla="*/ 2147483647 h 1117"/>
                  <a:gd name="T84" fmla="*/ 2147483647 w 1622"/>
                  <a:gd name="T85" fmla="*/ 2147483647 h 1117"/>
                  <a:gd name="T86" fmla="*/ 2147483647 w 1622"/>
                  <a:gd name="T87" fmla="*/ 2147483647 h 1117"/>
                  <a:gd name="T88" fmla="*/ 2147483647 w 1622"/>
                  <a:gd name="T89" fmla="*/ 2147483647 h 1117"/>
                  <a:gd name="T90" fmla="*/ 2147483647 w 1622"/>
                  <a:gd name="T91" fmla="*/ 2147483647 h 1117"/>
                  <a:gd name="T92" fmla="*/ 2147483647 w 1622"/>
                  <a:gd name="T93" fmla="*/ 2147483647 h 1117"/>
                  <a:gd name="T94" fmla="*/ 2147483647 w 1622"/>
                  <a:gd name="T95" fmla="*/ 2147483647 h 1117"/>
                  <a:gd name="T96" fmla="*/ 2147483647 w 1622"/>
                  <a:gd name="T97" fmla="*/ 2147483647 h 1117"/>
                  <a:gd name="T98" fmla="*/ 2147483647 w 1622"/>
                  <a:gd name="T99" fmla="*/ 2147483647 h 1117"/>
                  <a:gd name="T100" fmla="*/ 2147483647 w 1622"/>
                  <a:gd name="T101" fmla="*/ 2147483647 h 1117"/>
                  <a:gd name="T102" fmla="*/ 2147483647 w 1622"/>
                  <a:gd name="T103" fmla="*/ 2147483647 h 1117"/>
                  <a:gd name="T104" fmla="*/ 2147483647 w 1622"/>
                  <a:gd name="T105" fmla="*/ 2147483647 h 1117"/>
                  <a:gd name="T106" fmla="*/ 2147483647 w 1622"/>
                  <a:gd name="T107" fmla="*/ 2147483647 h 1117"/>
                  <a:gd name="T108" fmla="*/ 2147483647 w 1622"/>
                  <a:gd name="T109" fmla="*/ 2147483647 h 1117"/>
                  <a:gd name="T110" fmla="*/ 0 w 1622"/>
                  <a:gd name="T111" fmla="*/ 2147483647 h 1117"/>
                  <a:gd name="T112" fmla="*/ 2147483647 w 1622"/>
                  <a:gd name="T113" fmla="*/ 2147483647 h 1117"/>
                  <a:gd name="T114" fmla="*/ 2147483647 w 1622"/>
                  <a:gd name="T115" fmla="*/ 2147483647 h 1117"/>
                  <a:gd name="T116" fmla="*/ 2147483647 w 1622"/>
                  <a:gd name="T117" fmla="*/ 2147483647 h 1117"/>
                  <a:gd name="T118" fmla="*/ 2147483647 w 1622"/>
                  <a:gd name="T119" fmla="*/ 2147483647 h 1117"/>
                  <a:gd name="T120" fmla="*/ 2147483647 w 1622"/>
                  <a:gd name="T121" fmla="*/ 2147483647 h 1117"/>
                  <a:gd name="T122" fmla="*/ 2147483647 w 1622"/>
                  <a:gd name="T123" fmla="*/ 2147483647 h 111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22" h="1117">
                    <a:moveTo>
                      <a:pt x="931" y="943"/>
                    </a:moveTo>
                    <a:lnTo>
                      <a:pt x="973" y="955"/>
                    </a:lnTo>
                    <a:lnTo>
                      <a:pt x="1075" y="1003"/>
                    </a:lnTo>
                    <a:lnTo>
                      <a:pt x="1111" y="1081"/>
                    </a:lnTo>
                    <a:lnTo>
                      <a:pt x="1111" y="1117"/>
                    </a:lnTo>
                    <a:lnTo>
                      <a:pt x="1190" y="1093"/>
                    </a:lnTo>
                    <a:lnTo>
                      <a:pt x="1232" y="1057"/>
                    </a:lnTo>
                    <a:lnTo>
                      <a:pt x="1262" y="1051"/>
                    </a:lnTo>
                    <a:lnTo>
                      <a:pt x="1322" y="1039"/>
                    </a:lnTo>
                    <a:lnTo>
                      <a:pt x="1370" y="979"/>
                    </a:lnTo>
                    <a:lnTo>
                      <a:pt x="1394" y="985"/>
                    </a:lnTo>
                    <a:lnTo>
                      <a:pt x="1406" y="1045"/>
                    </a:lnTo>
                    <a:lnTo>
                      <a:pt x="1430" y="1027"/>
                    </a:lnTo>
                    <a:lnTo>
                      <a:pt x="1448" y="1033"/>
                    </a:lnTo>
                    <a:lnTo>
                      <a:pt x="1436" y="1051"/>
                    </a:lnTo>
                    <a:lnTo>
                      <a:pt x="1448" y="1075"/>
                    </a:lnTo>
                    <a:lnTo>
                      <a:pt x="1502" y="1033"/>
                    </a:lnTo>
                    <a:lnTo>
                      <a:pt x="1520" y="1009"/>
                    </a:lnTo>
                    <a:lnTo>
                      <a:pt x="1466" y="1003"/>
                    </a:lnTo>
                    <a:lnTo>
                      <a:pt x="1442" y="967"/>
                    </a:lnTo>
                    <a:lnTo>
                      <a:pt x="1460" y="949"/>
                    </a:lnTo>
                    <a:lnTo>
                      <a:pt x="1466" y="925"/>
                    </a:lnTo>
                    <a:lnTo>
                      <a:pt x="1382" y="943"/>
                    </a:lnTo>
                    <a:lnTo>
                      <a:pt x="1340" y="979"/>
                    </a:lnTo>
                    <a:lnTo>
                      <a:pt x="1358" y="937"/>
                    </a:lnTo>
                    <a:lnTo>
                      <a:pt x="1400" y="913"/>
                    </a:lnTo>
                    <a:lnTo>
                      <a:pt x="1424" y="889"/>
                    </a:lnTo>
                    <a:lnTo>
                      <a:pt x="1496" y="895"/>
                    </a:lnTo>
                    <a:lnTo>
                      <a:pt x="1550" y="889"/>
                    </a:lnTo>
                    <a:lnTo>
                      <a:pt x="1592" y="859"/>
                    </a:lnTo>
                    <a:lnTo>
                      <a:pt x="1622" y="835"/>
                    </a:lnTo>
                    <a:lnTo>
                      <a:pt x="1598" y="775"/>
                    </a:lnTo>
                    <a:lnTo>
                      <a:pt x="1592" y="745"/>
                    </a:lnTo>
                    <a:lnTo>
                      <a:pt x="1514" y="703"/>
                    </a:lnTo>
                    <a:lnTo>
                      <a:pt x="1514" y="679"/>
                    </a:lnTo>
                    <a:lnTo>
                      <a:pt x="1448" y="553"/>
                    </a:lnTo>
                    <a:lnTo>
                      <a:pt x="1430" y="607"/>
                    </a:lnTo>
                    <a:lnTo>
                      <a:pt x="1388" y="619"/>
                    </a:lnTo>
                    <a:lnTo>
                      <a:pt x="1376" y="607"/>
                    </a:lnTo>
                    <a:lnTo>
                      <a:pt x="1358" y="607"/>
                    </a:lnTo>
                    <a:lnTo>
                      <a:pt x="1358" y="522"/>
                    </a:lnTo>
                    <a:lnTo>
                      <a:pt x="1322" y="516"/>
                    </a:lnTo>
                    <a:lnTo>
                      <a:pt x="1292" y="474"/>
                    </a:lnTo>
                    <a:lnTo>
                      <a:pt x="1262" y="480"/>
                    </a:lnTo>
                    <a:lnTo>
                      <a:pt x="1226" y="468"/>
                    </a:lnTo>
                    <a:lnTo>
                      <a:pt x="1202" y="474"/>
                    </a:lnTo>
                    <a:lnTo>
                      <a:pt x="1202" y="504"/>
                    </a:lnTo>
                    <a:lnTo>
                      <a:pt x="1202" y="535"/>
                    </a:lnTo>
                    <a:lnTo>
                      <a:pt x="1196" y="601"/>
                    </a:lnTo>
                    <a:lnTo>
                      <a:pt x="1190" y="625"/>
                    </a:lnTo>
                    <a:lnTo>
                      <a:pt x="1226" y="697"/>
                    </a:lnTo>
                    <a:lnTo>
                      <a:pt x="1166" y="751"/>
                    </a:lnTo>
                    <a:lnTo>
                      <a:pt x="1178" y="841"/>
                    </a:lnTo>
                    <a:lnTo>
                      <a:pt x="1154" y="859"/>
                    </a:lnTo>
                    <a:lnTo>
                      <a:pt x="1130" y="847"/>
                    </a:lnTo>
                    <a:lnTo>
                      <a:pt x="1117" y="739"/>
                    </a:lnTo>
                    <a:lnTo>
                      <a:pt x="1057" y="733"/>
                    </a:lnTo>
                    <a:lnTo>
                      <a:pt x="943" y="667"/>
                    </a:lnTo>
                    <a:lnTo>
                      <a:pt x="919" y="667"/>
                    </a:lnTo>
                    <a:lnTo>
                      <a:pt x="901" y="613"/>
                    </a:lnTo>
                    <a:lnTo>
                      <a:pt x="883" y="595"/>
                    </a:lnTo>
                    <a:lnTo>
                      <a:pt x="931" y="450"/>
                    </a:lnTo>
                    <a:lnTo>
                      <a:pt x="961" y="420"/>
                    </a:lnTo>
                    <a:lnTo>
                      <a:pt x="991" y="402"/>
                    </a:lnTo>
                    <a:lnTo>
                      <a:pt x="1009" y="402"/>
                    </a:lnTo>
                    <a:lnTo>
                      <a:pt x="1027" y="342"/>
                    </a:lnTo>
                    <a:lnTo>
                      <a:pt x="1039" y="294"/>
                    </a:lnTo>
                    <a:lnTo>
                      <a:pt x="1099" y="282"/>
                    </a:lnTo>
                    <a:lnTo>
                      <a:pt x="1130" y="258"/>
                    </a:lnTo>
                    <a:lnTo>
                      <a:pt x="1111" y="204"/>
                    </a:lnTo>
                    <a:lnTo>
                      <a:pt x="1124" y="168"/>
                    </a:lnTo>
                    <a:lnTo>
                      <a:pt x="1099" y="138"/>
                    </a:lnTo>
                    <a:lnTo>
                      <a:pt x="1063" y="132"/>
                    </a:lnTo>
                    <a:lnTo>
                      <a:pt x="1051" y="192"/>
                    </a:lnTo>
                    <a:lnTo>
                      <a:pt x="1015" y="246"/>
                    </a:lnTo>
                    <a:lnTo>
                      <a:pt x="1003" y="180"/>
                    </a:lnTo>
                    <a:lnTo>
                      <a:pt x="985" y="156"/>
                    </a:lnTo>
                    <a:lnTo>
                      <a:pt x="961" y="186"/>
                    </a:lnTo>
                    <a:lnTo>
                      <a:pt x="949" y="156"/>
                    </a:lnTo>
                    <a:lnTo>
                      <a:pt x="925" y="114"/>
                    </a:lnTo>
                    <a:lnTo>
                      <a:pt x="913" y="60"/>
                    </a:lnTo>
                    <a:lnTo>
                      <a:pt x="877" y="0"/>
                    </a:lnTo>
                    <a:lnTo>
                      <a:pt x="847" y="84"/>
                    </a:lnTo>
                    <a:lnTo>
                      <a:pt x="847" y="114"/>
                    </a:lnTo>
                    <a:lnTo>
                      <a:pt x="889" y="150"/>
                    </a:lnTo>
                    <a:lnTo>
                      <a:pt x="895" y="186"/>
                    </a:lnTo>
                    <a:lnTo>
                      <a:pt x="865" y="216"/>
                    </a:lnTo>
                    <a:lnTo>
                      <a:pt x="847" y="204"/>
                    </a:lnTo>
                    <a:lnTo>
                      <a:pt x="823" y="204"/>
                    </a:lnTo>
                    <a:lnTo>
                      <a:pt x="811" y="234"/>
                    </a:lnTo>
                    <a:lnTo>
                      <a:pt x="769" y="222"/>
                    </a:lnTo>
                    <a:lnTo>
                      <a:pt x="709" y="222"/>
                    </a:lnTo>
                    <a:lnTo>
                      <a:pt x="673" y="198"/>
                    </a:lnTo>
                    <a:lnTo>
                      <a:pt x="619" y="210"/>
                    </a:lnTo>
                    <a:lnTo>
                      <a:pt x="625" y="228"/>
                    </a:lnTo>
                    <a:lnTo>
                      <a:pt x="631" y="264"/>
                    </a:lnTo>
                    <a:lnTo>
                      <a:pt x="613" y="258"/>
                    </a:lnTo>
                    <a:lnTo>
                      <a:pt x="583" y="222"/>
                    </a:lnTo>
                    <a:lnTo>
                      <a:pt x="517" y="234"/>
                    </a:lnTo>
                    <a:lnTo>
                      <a:pt x="487" y="210"/>
                    </a:lnTo>
                    <a:lnTo>
                      <a:pt x="499" y="186"/>
                    </a:lnTo>
                    <a:lnTo>
                      <a:pt x="457" y="174"/>
                    </a:lnTo>
                    <a:lnTo>
                      <a:pt x="409" y="150"/>
                    </a:lnTo>
                    <a:lnTo>
                      <a:pt x="343" y="132"/>
                    </a:lnTo>
                    <a:lnTo>
                      <a:pt x="301" y="144"/>
                    </a:lnTo>
                    <a:lnTo>
                      <a:pt x="259" y="96"/>
                    </a:lnTo>
                    <a:lnTo>
                      <a:pt x="145" y="150"/>
                    </a:lnTo>
                    <a:lnTo>
                      <a:pt x="115" y="180"/>
                    </a:lnTo>
                    <a:lnTo>
                      <a:pt x="67" y="168"/>
                    </a:lnTo>
                    <a:lnTo>
                      <a:pt x="37" y="138"/>
                    </a:lnTo>
                    <a:lnTo>
                      <a:pt x="0" y="126"/>
                    </a:lnTo>
                    <a:lnTo>
                      <a:pt x="0" y="553"/>
                    </a:lnTo>
                    <a:lnTo>
                      <a:pt x="61" y="583"/>
                    </a:lnTo>
                    <a:lnTo>
                      <a:pt x="109" y="559"/>
                    </a:lnTo>
                    <a:lnTo>
                      <a:pt x="175" y="679"/>
                    </a:lnTo>
                    <a:lnTo>
                      <a:pt x="217" y="709"/>
                    </a:lnTo>
                    <a:lnTo>
                      <a:pt x="211" y="757"/>
                    </a:lnTo>
                    <a:lnTo>
                      <a:pt x="229" y="793"/>
                    </a:lnTo>
                    <a:lnTo>
                      <a:pt x="277" y="859"/>
                    </a:lnTo>
                    <a:lnTo>
                      <a:pt x="343" y="901"/>
                    </a:lnTo>
                    <a:lnTo>
                      <a:pt x="349" y="931"/>
                    </a:lnTo>
                    <a:lnTo>
                      <a:pt x="871" y="931"/>
                    </a:lnTo>
                    <a:lnTo>
                      <a:pt x="931" y="94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2" name="Freeform 399"/>
              <p:cNvSpPr>
                <a:spLocks/>
              </p:cNvSpPr>
              <p:nvPr/>
            </p:nvSpPr>
            <p:spPr bwMode="auto">
              <a:xfrm>
                <a:off x="1296988" y="3279775"/>
                <a:ext cx="1435100" cy="741363"/>
              </a:xfrm>
              <a:custGeom>
                <a:avLst/>
                <a:gdLst>
                  <a:gd name="T0" fmla="*/ 2147483647 w 1099"/>
                  <a:gd name="T1" fmla="*/ 2147483647 h 571"/>
                  <a:gd name="T2" fmla="*/ 2147483647 w 1099"/>
                  <a:gd name="T3" fmla="*/ 2147483647 h 571"/>
                  <a:gd name="T4" fmla="*/ 2147483647 w 1099"/>
                  <a:gd name="T5" fmla="*/ 2147483647 h 571"/>
                  <a:gd name="T6" fmla="*/ 2147483647 w 1099"/>
                  <a:gd name="T7" fmla="*/ 2147483647 h 571"/>
                  <a:gd name="T8" fmla="*/ 2147483647 w 1099"/>
                  <a:gd name="T9" fmla="*/ 2147483647 h 571"/>
                  <a:gd name="T10" fmla="*/ 2147483647 w 1099"/>
                  <a:gd name="T11" fmla="*/ 2147483647 h 571"/>
                  <a:gd name="T12" fmla="*/ 2147483647 w 1099"/>
                  <a:gd name="T13" fmla="*/ 2147483647 h 571"/>
                  <a:gd name="T14" fmla="*/ 2147483647 w 1099"/>
                  <a:gd name="T15" fmla="*/ 2147483647 h 571"/>
                  <a:gd name="T16" fmla="*/ 2147483647 w 1099"/>
                  <a:gd name="T17" fmla="*/ 2147483647 h 571"/>
                  <a:gd name="T18" fmla="*/ 2147483647 w 1099"/>
                  <a:gd name="T19" fmla="*/ 2147483647 h 571"/>
                  <a:gd name="T20" fmla="*/ 2147483647 w 1099"/>
                  <a:gd name="T21" fmla="*/ 2147483647 h 571"/>
                  <a:gd name="T22" fmla="*/ 2147483647 w 1099"/>
                  <a:gd name="T23" fmla="*/ 2147483647 h 571"/>
                  <a:gd name="T24" fmla="*/ 2147483647 w 1099"/>
                  <a:gd name="T25" fmla="*/ 2147483647 h 571"/>
                  <a:gd name="T26" fmla="*/ 2147483647 w 1099"/>
                  <a:gd name="T27" fmla="*/ 2147483647 h 571"/>
                  <a:gd name="T28" fmla="*/ 2147483647 w 1099"/>
                  <a:gd name="T29" fmla="*/ 2147483647 h 571"/>
                  <a:gd name="T30" fmla="*/ 2147483647 w 1099"/>
                  <a:gd name="T31" fmla="*/ 2147483647 h 571"/>
                  <a:gd name="T32" fmla="*/ 2147483647 w 1099"/>
                  <a:gd name="T33" fmla="*/ 2147483647 h 571"/>
                  <a:gd name="T34" fmla="*/ 2147483647 w 1099"/>
                  <a:gd name="T35" fmla="*/ 2147483647 h 571"/>
                  <a:gd name="T36" fmla="*/ 2147483647 w 1099"/>
                  <a:gd name="T37" fmla="*/ 2147483647 h 571"/>
                  <a:gd name="T38" fmla="*/ 2147483647 w 1099"/>
                  <a:gd name="T39" fmla="*/ 2147483647 h 571"/>
                  <a:gd name="T40" fmla="*/ 2147483647 w 1099"/>
                  <a:gd name="T41" fmla="*/ 2147483647 h 571"/>
                  <a:gd name="T42" fmla="*/ 2147483647 w 1099"/>
                  <a:gd name="T43" fmla="*/ 2147483647 h 571"/>
                  <a:gd name="T44" fmla="*/ 2147483647 w 1099"/>
                  <a:gd name="T45" fmla="*/ 2147483647 h 571"/>
                  <a:gd name="T46" fmla="*/ 2147483647 w 1099"/>
                  <a:gd name="T47" fmla="*/ 2147483647 h 571"/>
                  <a:gd name="T48" fmla="*/ 2147483647 w 1099"/>
                  <a:gd name="T49" fmla="*/ 2147483647 h 571"/>
                  <a:gd name="T50" fmla="*/ 2147483647 w 1099"/>
                  <a:gd name="T51" fmla="*/ 0 h 571"/>
                  <a:gd name="T52" fmla="*/ 2147483647 w 1099"/>
                  <a:gd name="T53" fmla="*/ 2147483647 h 571"/>
                  <a:gd name="T54" fmla="*/ 2147483647 w 1099"/>
                  <a:gd name="T55" fmla="*/ 2147483647 h 571"/>
                  <a:gd name="T56" fmla="*/ 2147483647 w 1099"/>
                  <a:gd name="T57" fmla="*/ 2147483647 h 571"/>
                  <a:gd name="T58" fmla="*/ 0 w 1099"/>
                  <a:gd name="T59" fmla="*/ 2147483647 h 571"/>
                  <a:gd name="T60" fmla="*/ 2147483647 w 1099"/>
                  <a:gd name="T61" fmla="*/ 2147483647 h 571"/>
                  <a:gd name="T62" fmla="*/ 2147483647 w 1099"/>
                  <a:gd name="T63" fmla="*/ 2147483647 h 571"/>
                  <a:gd name="T64" fmla="*/ 2147483647 w 1099"/>
                  <a:gd name="T65" fmla="*/ 2147483647 h 571"/>
                  <a:gd name="T66" fmla="*/ 2147483647 w 1099"/>
                  <a:gd name="T67" fmla="*/ 2147483647 h 57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99" h="571">
                    <a:moveTo>
                      <a:pt x="252" y="439"/>
                    </a:moveTo>
                    <a:lnTo>
                      <a:pt x="300" y="439"/>
                    </a:lnTo>
                    <a:lnTo>
                      <a:pt x="318" y="427"/>
                    </a:lnTo>
                    <a:lnTo>
                      <a:pt x="348" y="433"/>
                    </a:lnTo>
                    <a:lnTo>
                      <a:pt x="396" y="487"/>
                    </a:lnTo>
                    <a:lnTo>
                      <a:pt x="432" y="475"/>
                    </a:lnTo>
                    <a:lnTo>
                      <a:pt x="456" y="493"/>
                    </a:lnTo>
                    <a:lnTo>
                      <a:pt x="474" y="523"/>
                    </a:lnTo>
                    <a:lnTo>
                      <a:pt x="498" y="547"/>
                    </a:lnTo>
                    <a:lnTo>
                      <a:pt x="528" y="553"/>
                    </a:lnTo>
                    <a:lnTo>
                      <a:pt x="528" y="511"/>
                    </a:lnTo>
                    <a:lnTo>
                      <a:pt x="552" y="487"/>
                    </a:lnTo>
                    <a:lnTo>
                      <a:pt x="570" y="469"/>
                    </a:lnTo>
                    <a:lnTo>
                      <a:pt x="630" y="475"/>
                    </a:lnTo>
                    <a:lnTo>
                      <a:pt x="666" y="475"/>
                    </a:lnTo>
                    <a:lnTo>
                      <a:pt x="714" y="463"/>
                    </a:lnTo>
                    <a:lnTo>
                      <a:pt x="744" y="463"/>
                    </a:lnTo>
                    <a:lnTo>
                      <a:pt x="774" y="457"/>
                    </a:lnTo>
                    <a:lnTo>
                      <a:pt x="780" y="487"/>
                    </a:lnTo>
                    <a:lnTo>
                      <a:pt x="792" y="529"/>
                    </a:lnTo>
                    <a:lnTo>
                      <a:pt x="829" y="565"/>
                    </a:lnTo>
                    <a:lnTo>
                      <a:pt x="847" y="571"/>
                    </a:lnTo>
                    <a:lnTo>
                      <a:pt x="841" y="511"/>
                    </a:lnTo>
                    <a:lnTo>
                      <a:pt x="817" y="445"/>
                    </a:lnTo>
                    <a:lnTo>
                      <a:pt x="847" y="409"/>
                    </a:lnTo>
                    <a:lnTo>
                      <a:pt x="877" y="397"/>
                    </a:lnTo>
                    <a:lnTo>
                      <a:pt x="931" y="343"/>
                    </a:lnTo>
                    <a:lnTo>
                      <a:pt x="925" y="307"/>
                    </a:lnTo>
                    <a:lnTo>
                      <a:pt x="919" y="271"/>
                    </a:lnTo>
                    <a:lnTo>
                      <a:pt x="937" y="283"/>
                    </a:lnTo>
                    <a:lnTo>
                      <a:pt x="943" y="277"/>
                    </a:lnTo>
                    <a:lnTo>
                      <a:pt x="937" y="253"/>
                    </a:lnTo>
                    <a:lnTo>
                      <a:pt x="949" y="253"/>
                    </a:lnTo>
                    <a:lnTo>
                      <a:pt x="967" y="247"/>
                    </a:lnTo>
                    <a:lnTo>
                      <a:pt x="979" y="217"/>
                    </a:lnTo>
                    <a:lnTo>
                      <a:pt x="1003" y="211"/>
                    </a:lnTo>
                    <a:lnTo>
                      <a:pt x="1039" y="193"/>
                    </a:lnTo>
                    <a:lnTo>
                      <a:pt x="1039" y="144"/>
                    </a:lnTo>
                    <a:lnTo>
                      <a:pt x="1099" y="114"/>
                    </a:lnTo>
                    <a:lnTo>
                      <a:pt x="1087" y="54"/>
                    </a:lnTo>
                    <a:lnTo>
                      <a:pt x="1063" y="48"/>
                    </a:lnTo>
                    <a:lnTo>
                      <a:pt x="1015" y="108"/>
                    </a:lnTo>
                    <a:lnTo>
                      <a:pt x="955" y="120"/>
                    </a:lnTo>
                    <a:lnTo>
                      <a:pt x="925" y="126"/>
                    </a:lnTo>
                    <a:lnTo>
                      <a:pt x="883" y="162"/>
                    </a:lnTo>
                    <a:lnTo>
                      <a:pt x="804" y="186"/>
                    </a:lnTo>
                    <a:lnTo>
                      <a:pt x="804" y="150"/>
                    </a:lnTo>
                    <a:lnTo>
                      <a:pt x="768" y="72"/>
                    </a:lnTo>
                    <a:lnTo>
                      <a:pt x="666" y="24"/>
                    </a:lnTo>
                    <a:lnTo>
                      <a:pt x="624" y="12"/>
                    </a:lnTo>
                    <a:lnTo>
                      <a:pt x="564" y="0"/>
                    </a:lnTo>
                    <a:lnTo>
                      <a:pt x="42" y="0"/>
                    </a:lnTo>
                    <a:lnTo>
                      <a:pt x="48" y="36"/>
                    </a:lnTo>
                    <a:lnTo>
                      <a:pt x="30" y="48"/>
                    </a:lnTo>
                    <a:lnTo>
                      <a:pt x="36" y="24"/>
                    </a:lnTo>
                    <a:lnTo>
                      <a:pt x="0" y="12"/>
                    </a:lnTo>
                    <a:lnTo>
                      <a:pt x="18" y="78"/>
                    </a:lnTo>
                    <a:lnTo>
                      <a:pt x="12" y="126"/>
                    </a:lnTo>
                    <a:lnTo>
                      <a:pt x="0" y="174"/>
                    </a:lnTo>
                    <a:lnTo>
                      <a:pt x="12" y="211"/>
                    </a:lnTo>
                    <a:lnTo>
                      <a:pt x="12" y="235"/>
                    </a:lnTo>
                    <a:lnTo>
                      <a:pt x="42" y="295"/>
                    </a:lnTo>
                    <a:lnTo>
                      <a:pt x="66" y="337"/>
                    </a:lnTo>
                    <a:lnTo>
                      <a:pt x="84" y="367"/>
                    </a:lnTo>
                    <a:lnTo>
                      <a:pt x="138" y="403"/>
                    </a:lnTo>
                    <a:lnTo>
                      <a:pt x="144" y="415"/>
                    </a:lnTo>
                    <a:lnTo>
                      <a:pt x="192" y="409"/>
                    </a:lnTo>
                    <a:lnTo>
                      <a:pt x="252" y="43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3" name="Freeform 400"/>
              <p:cNvSpPr>
                <a:spLocks/>
              </p:cNvSpPr>
              <p:nvPr/>
            </p:nvSpPr>
            <p:spPr bwMode="auto">
              <a:xfrm>
                <a:off x="2212975" y="4286250"/>
                <a:ext cx="111125" cy="112713"/>
              </a:xfrm>
              <a:custGeom>
                <a:avLst/>
                <a:gdLst>
                  <a:gd name="T0" fmla="*/ 2147483647 w 14"/>
                  <a:gd name="T1" fmla="*/ 2147483647 h 14"/>
                  <a:gd name="T2" fmla="*/ 2147483647 w 14"/>
                  <a:gd name="T3" fmla="*/ 2147483647 h 14"/>
                  <a:gd name="T4" fmla="*/ 2147483647 w 14"/>
                  <a:gd name="T5" fmla="*/ 0 h 14"/>
                  <a:gd name="T6" fmla="*/ 2147483647 w 14"/>
                  <a:gd name="T7" fmla="*/ 2147483647 h 14"/>
                  <a:gd name="T8" fmla="*/ 0 w 14"/>
                  <a:gd name="T9" fmla="*/ 2147483647 h 14"/>
                  <a:gd name="T10" fmla="*/ 2147483647 w 14"/>
                  <a:gd name="T11" fmla="*/ 2147483647 h 14"/>
                  <a:gd name="T12" fmla="*/ 2147483647 w 14"/>
                  <a:gd name="T13" fmla="*/ 2147483647 h 14"/>
                  <a:gd name="T14" fmla="*/ 2147483647 w 14"/>
                  <a:gd name="T15" fmla="*/ 2147483647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4" y="14"/>
                    </a:move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9" y="13"/>
                      <a:pt x="9" y="13"/>
                      <a:pt x="9" y="13"/>
                    </a:cubicBezTo>
                    <a:lnTo>
                      <a:pt x="14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4" name="Freeform 401"/>
              <p:cNvSpPr>
                <a:spLocks/>
              </p:cNvSpPr>
              <p:nvPr/>
            </p:nvSpPr>
            <p:spPr bwMode="auto">
              <a:xfrm>
                <a:off x="2252663" y="4389438"/>
                <a:ext cx="95250" cy="69850"/>
              </a:xfrm>
              <a:custGeom>
                <a:avLst/>
                <a:gdLst>
                  <a:gd name="T0" fmla="*/ 2147483647 w 12"/>
                  <a:gd name="T1" fmla="*/ 2147483647 h 9"/>
                  <a:gd name="T2" fmla="*/ 2147483647 w 12"/>
                  <a:gd name="T3" fmla="*/ 0 h 9"/>
                  <a:gd name="T4" fmla="*/ 0 w 12"/>
                  <a:gd name="T5" fmla="*/ 2147483647 h 9"/>
                  <a:gd name="T6" fmla="*/ 2147483647 w 12"/>
                  <a:gd name="T7" fmla="*/ 2147483647 h 9"/>
                  <a:gd name="T8" fmla="*/ 2147483647 w 12"/>
                  <a:gd name="T9" fmla="*/ 2147483647 h 9"/>
                  <a:gd name="T10" fmla="*/ 2147483647 w 12"/>
                  <a:gd name="T11" fmla="*/ 2147483647 h 9"/>
                  <a:gd name="T12" fmla="*/ 2147483647 w 12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9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0" y="2"/>
                      <a:pt x="9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5" name="Freeform 402"/>
              <p:cNvSpPr>
                <a:spLocks/>
              </p:cNvSpPr>
              <p:nvPr/>
            </p:nvSpPr>
            <p:spPr bwMode="auto">
              <a:xfrm>
                <a:off x="2339975" y="4429125"/>
                <a:ext cx="141288" cy="60325"/>
              </a:xfrm>
              <a:custGeom>
                <a:avLst/>
                <a:gdLst>
                  <a:gd name="T0" fmla="*/ 2147483647 w 18"/>
                  <a:gd name="T1" fmla="*/ 2147483647 h 8"/>
                  <a:gd name="T2" fmla="*/ 2147483647 w 18"/>
                  <a:gd name="T3" fmla="*/ 2147483647 h 8"/>
                  <a:gd name="T4" fmla="*/ 2147483647 w 18"/>
                  <a:gd name="T5" fmla="*/ 2147483647 h 8"/>
                  <a:gd name="T6" fmla="*/ 2147483647 w 18"/>
                  <a:gd name="T7" fmla="*/ 0 h 8"/>
                  <a:gd name="T8" fmla="*/ 0 w 18"/>
                  <a:gd name="T9" fmla="*/ 2147483647 h 8"/>
                  <a:gd name="T10" fmla="*/ 2147483647 w 18"/>
                  <a:gd name="T11" fmla="*/ 2147483647 h 8"/>
                  <a:gd name="T12" fmla="*/ 2147483647 w 18"/>
                  <a:gd name="T13" fmla="*/ 2147483647 h 8"/>
                  <a:gd name="T14" fmla="*/ 2147483647 w 18"/>
                  <a:gd name="T15" fmla="*/ 2147483647 h 8"/>
                  <a:gd name="T16" fmla="*/ 2147483647 w 18"/>
                  <a:gd name="T17" fmla="*/ 2147483647 h 8"/>
                  <a:gd name="T18" fmla="*/ 2147483647 w 18"/>
                  <a:gd name="T19" fmla="*/ 2147483647 h 8"/>
                  <a:gd name="T20" fmla="*/ 2147483647 w 18"/>
                  <a:gd name="T21" fmla="*/ 2147483647 h 8"/>
                  <a:gd name="T22" fmla="*/ 2147483647 w 18"/>
                  <a:gd name="T23" fmla="*/ 2147483647 h 8"/>
                  <a:gd name="T24" fmla="*/ 2147483647 w 18"/>
                  <a:gd name="T25" fmla="*/ 2147483647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8">
                    <a:moveTo>
                      <a:pt x="14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3" y="7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8" y="4"/>
                      <a:pt x="18" y="4"/>
                      <a:pt x="18" y="4"/>
                    </a:cubicBezTo>
                    <a:lnTo>
                      <a:pt x="14" y="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6" name="Freeform 403"/>
              <p:cNvSpPr>
                <a:spLocks/>
              </p:cNvSpPr>
              <p:nvPr/>
            </p:nvSpPr>
            <p:spPr bwMode="auto">
              <a:xfrm>
                <a:off x="2433638" y="4359275"/>
                <a:ext cx="290512" cy="319088"/>
              </a:xfrm>
              <a:custGeom>
                <a:avLst/>
                <a:gdLst>
                  <a:gd name="T0" fmla="*/ 2147483647 w 37"/>
                  <a:gd name="T1" fmla="*/ 2147483647 h 41"/>
                  <a:gd name="T2" fmla="*/ 2147483647 w 37"/>
                  <a:gd name="T3" fmla="*/ 2147483647 h 41"/>
                  <a:gd name="T4" fmla="*/ 2147483647 w 37"/>
                  <a:gd name="T5" fmla="*/ 2147483647 h 41"/>
                  <a:gd name="T6" fmla="*/ 2147483647 w 37"/>
                  <a:gd name="T7" fmla="*/ 2147483647 h 41"/>
                  <a:gd name="T8" fmla="*/ 2147483647 w 37"/>
                  <a:gd name="T9" fmla="*/ 2147483647 h 41"/>
                  <a:gd name="T10" fmla="*/ 2147483647 w 37"/>
                  <a:gd name="T11" fmla="*/ 2147483647 h 41"/>
                  <a:gd name="T12" fmla="*/ 2147483647 w 37"/>
                  <a:gd name="T13" fmla="*/ 2147483647 h 41"/>
                  <a:gd name="T14" fmla="*/ 2147483647 w 37"/>
                  <a:gd name="T15" fmla="*/ 2147483647 h 41"/>
                  <a:gd name="T16" fmla="*/ 2147483647 w 37"/>
                  <a:gd name="T17" fmla="*/ 2147483647 h 41"/>
                  <a:gd name="T18" fmla="*/ 2147483647 w 37"/>
                  <a:gd name="T19" fmla="*/ 2147483647 h 41"/>
                  <a:gd name="T20" fmla="*/ 2147483647 w 37"/>
                  <a:gd name="T21" fmla="*/ 0 h 41"/>
                  <a:gd name="T22" fmla="*/ 2147483647 w 37"/>
                  <a:gd name="T23" fmla="*/ 2147483647 h 41"/>
                  <a:gd name="T24" fmla="*/ 2147483647 w 37"/>
                  <a:gd name="T25" fmla="*/ 2147483647 h 41"/>
                  <a:gd name="T26" fmla="*/ 2147483647 w 37"/>
                  <a:gd name="T27" fmla="*/ 2147483647 h 41"/>
                  <a:gd name="T28" fmla="*/ 2147483647 w 37"/>
                  <a:gd name="T29" fmla="*/ 2147483647 h 41"/>
                  <a:gd name="T30" fmla="*/ 2147483647 w 37"/>
                  <a:gd name="T31" fmla="*/ 2147483647 h 41"/>
                  <a:gd name="T32" fmla="*/ 2147483647 w 37"/>
                  <a:gd name="T33" fmla="*/ 2147483647 h 41"/>
                  <a:gd name="T34" fmla="*/ 2147483647 w 37"/>
                  <a:gd name="T35" fmla="*/ 2147483647 h 41"/>
                  <a:gd name="T36" fmla="*/ 2147483647 w 37"/>
                  <a:gd name="T37" fmla="*/ 2147483647 h 41"/>
                  <a:gd name="T38" fmla="*/ 2147483647 w 37"/>
                  <a:gd name="T39" fmla="*/ 2147483647 h 41"/>
                  <a:gd name="T40" fmla="*/ 2147483647 w 37"/>
                  <a:gd name="T41" fmla="*/ 2147483647 h 41"/>
                  <a:gd name="T42" fmla="*/ 2147483647 w 37"/>
                  <a:gd name="T43" fmla="*/ 2147483647 h 41"/>
                  <a:gd name="T44" fmla="*/ 0 w 37"/>
                  <a:gd name="T45" fmla="*/ 2147483647 h 41"/>
                  <a:gd name="T46" fmla="*/ 2147483647 w 37"/>
                  <a:gd name="T47" fmla="*/ 2147483647 h 41"/>
                  <a:gd name="T48" fmla="*/ 2147483647 w 37"/>
                  <a:gd name="T49" fmla="*/ 2147483647 h 4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2" y="41"/>
                      <a:pt x="12" y="41"/>
                      <a:pt x="12" y="41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7" name="Freeform 422"/>
              <p:cNvSpPr>
                <a:spLocks/>
              </p:cNvSpPr>
              <p:nvPr/>
            </p:nvSpPr>
            <p:spPr bwMode="auto">
              <a:xfrm>
                <a:off x="2173288" y="4264025"/>
                <a:ext cx="150812" cy="69850"/>
              </a:xfrm>
              <a:custGeom>
                <a:avLst/>
                <a:gdLst>
                  <a:gd name="T0" fmla="*/ 2147483647 w 19"/>
                  <a:gd name="T1" fmla="*/ 2147483647 h 9"/>
                  <a:gd name="T2" fmla="*/ 2147483647 w 19"/>
                  <a:gd name="T3" fmla="*/ 2147483647 h 9"/>
                  <a:gd name="T4" fmla="*/ 2147483647 w 19"/>
                  <a:gd name="T5" fmla="*/ 0 h 9"/>
                  <a:gd name="T6" fmla="*/ 2147483647 w 19"/>
                  <a:gd name="T7" fmla="*/ 2147483647 h 9"/>
                  <a:gd name="T8" fmla="*/ 0 w 19"/>
                  <a:gd name="T9" fmla="*/ 2147483647 h 9"/>
                  <a:gd name="T10" fmla="*/ 0 w 19"/>
                  <a:gd name="T11" fmla="*/ 2147483647 h 9"/>
                  <a:gd name="T12" fmla="*/ 2147483647 w 19"/>
                  <a:gd name="T13" fmla="*/ 2147483647 h 9"/>
                  <a:gd name="T14" fmla="*/ 2147483647 w 19"/>
                  <a:gd name="T15" fmla="*/ 2147483647 h 9"/>
                  <a:gd name="T16" fmla="*/ 2147483647 w 19"/>
                  <a:gd name="T17" fmla="*/ 2147483647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9">
                    <a:moveTo>
                      <a:pt x="19" y="3"/>
                    </a:moveTo>
                    <a:cubicBezTo>
                      <a:pt x="19" y="3"/>
                      <a:pt x="10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2" y="6"/>
                      <a:pt x="12" y="6"/>
                      <a:pt x="12" y="6"/>
                    </a:cubicBez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8" name="Freeform 423"/>
              <p:cNvSpPr>
                <a:spLocks/>
              </p:cNvSpPr>
              <p:nvPr/>
            </p:nvSpPr>
            <p:spPr bwMode="auto">
              <a:xfrm>
                <a:off x="2093913" y="4222750"/>
                <a:ext cx="119062" cy="98425"/>
              </a:xfrm>
              <a:custGeom>
                <a:avLst/>
                <a:gdLst>
                  <a:gd name="T0" fmla="*/ 2147483647 w 15"/>
                  <a:gd name="T1" fmla="*/ 2147483647 h 12"/>
                  <a:gd name="T2" fmla="*/ 2147483647 w 15"/>
                  <a:gd name="T3" fmla="*/ 2147483647 h 12"/>
                  <a:gd name="T4" fmla="*/ 2147483647 w 15"/>
                  <a:gd name="T5" fmla="*/ 0 h 12"/>
                  <a:gd name="T6" fmla="*/ 2147483647 w 15"/>
                  <a:gd name="T7" fmla="*/ 0 h 12"/>
                  <a:gd name="T8" fmla="*/ 2147483647 w 15"/>
                  <a:gd name="T9" fmla="*/ 2147483647 h 12"/>
                  <a:gd name="T10" fmla="*/ 2147483647 w 15"/>
                  <a:gd name="T11" fmla="*/ 2147483647 h 12"/>
                  <a:gd name="T12" fmla="*/ 2147483647 w 15"/>
                  <a:gd name="T13" fmla="*/ 2147483647 h 12"/>
                  <a:gd name="T14" fmla="*/ 2147483647 w 15"/>
                  <a:gd name="T15" fmla="*/ 2147483647 h 12"/>
                  <a:gd name="T16" fmla="*/ 0 w 15"/>
                  <a:gd name="T17" fmla="*/ 2147483647 h 12"/>
                  <a:gd name="T18" fmla="*/ 2147483647 w 15"/>
                  <a:gd name="T19" fmla="*/ 2147483647 h 12"/>
                  <a:gd name="T20" fmla="*/ 2147483647 w 15"/>
                  <a:gd name="T21" fmla="*/ 2147483647 h 12"/>
                  <a:gd name="T22" fmla="*/ 2147483647 w 15"/>
                  <a:gd name="T23" fmla="*/ 2147483647 h 12"/>
                  <a:gd name="T24" fmla="*/ 2147483647 w 15"/>
                  <a:gd name="T25" fmla="*/ 2147483647 h 12"/>
                  <a:gd name="T26" fmla="*/ 2147483647 w 15"/>
                  <a:gd name="T27" fmla="*/ 2147483647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" h="12">
                    <a:moveTo>
                      <a:pt x="15" y="5"/>
                    </a:moveTo>
                    <a:cubicBezTo>
                      <a:pt x="13" y="5"/>
                      <a:pt x="11" y="4"/>
                      <a:pt x="11" y="4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8"/>
                      <a:pt x="11" y="8"/>
                      <a:pt x="11" y="8"/>
                    </a:cubicBezTo>
                    <a:lnTo>
                      <a:pt x="15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49" name="Freeform 424"/>
              <p:cNvSpPr>
                <a:spLocks/>
              </p:cNvSpPr>
              <p:nvPr/>
            </p:nvSpPr>
            <p:spPr bwMode="auto">
              <a:xfrm>
                <a:off x="1484313" y="3810000"/>
                <a:ext cx="754062" cy="493713"/>
              </a:xfrm>
              <a:custGeom>
                <a:avLst/>
                <a:gdLst>
                  <a:gd name="T0" fmla="*/ 2147483647 w 576"/>
                  <a:gd name="T1" fmla="*/ 2147483647 h 379"/>
                  <a:gd name="T2" fmla="*/ 2147483647 w 576"/>
                  <a:gd name="T3" fmla="*/ 2147483647 h 379"/>
                  <a:gd name="T4" fmla="*/ 2147483647 w 576"/>
                  <a:gd name="T5" fmla="*/ 2147483647 h 379"/>
                  <a:gd name="T6" fmla="*/ 2147483647 w 576"/>
                  <a:gd name="T7" fmla="*/ 2147483647 h 379"/>
                  <a:gd name="T8" fmla="*/ 2147483647 w 576"/>
                  <a:gd name="T9" fmla="*/ 2147483647 h 379"/>
                  <a:gd name="T10" fmla="*/ 2147483647 w 576"/>
                  <a:gd name="T11" fmla="*/ 2147483647 h 379"/>
                  <a:gd name="T12" fmla="*/ 2147483647 w 576"/>
                  <a:gd name="T13" fmla="*/ 2147483647 h 379"/>
                  <a:gd name="T14" fmla="*/ 2147483647 w 576"/>
                  <a:gd name="T15" fmla="*/ 2147483647 h 379"/>
                  <a:gd name="T16" fmla="*/ 2147483647 w 576"/>
                  <a:gd name="T17" fmla="*/ 2147483647 h 379"/>
                  <a:gd name="T18" fmla="*/ 2147483647 w 576"/>
                  <a:gd name="T19" fmla="*/ 2147483647 h 379"/>
                  <a:gd name="T20" fmla="*/ 2147483647 w 576"/>
                  <a:gd name="T21" fmla="*/ 2147483647 h 379"/>
                  <a:gd name="T22" fmla="*/ 2147483647 w 576"/>
                  <a:gd name="T23" fmla="*/ 2147483647 h 379"/>
                  <a:gd name="T24" fmla="*/ 2147483647 w 576"/>
                  <a:gd name="T25" fmla="*/ 2147483647 h 379"/>
                  <a:gd name="T26" fmla="*/ 2147483647 w 576"/>
                  <a:gd name="T27" fmla="*/ 2147483647 h 379"/>
                  <a:gd name="T28" fmla="*/ 2147483647 w 576"/>
                  <a:gd name="T29" fmla="*/ 2147483647 h 379"/>
                  <a:gd name="T30" fmla="*/ 2147483647 w 576"/>
                  <a:gd name="T31" fmla="*/ 2147483647 h 379"/>
                  <a:gd name="T32" fmla="*/ 2147483647 w 576"/>
                  <a:gd name="T33" fmla="*/ 2147483647 h 379"/>
                  <a:gd name="T34" fmla="*/ 2147483647 w 576"/>
                  <a:gd name="T35" fmla="*/ 2147483647 h 379"/>
                  <a:gd name="T36" fmla="*/ 2147483647 w 576"/>
                  <a:gd name="T37" fmla="*/ 2147483647 h 379"/>
                  <a:gd name="T38" fmla="*/ 2147483647 w 576"/>
                  <a:gd name="T39" fmla="*/ 2147483647 h 379"/>
                  <a:gd name="T40" fmla="*/ 2147483647 w 576"/>
                  <a:gd name="T41" fmla="*/ 2147483647 h 379"/>
                  <a:gd name="T42" fmla="*/ 2147483647 w 576"/>
                  <a:gd name="T43" fmla="*/ 2147483647 h 379"/>
                  <a:gd name="T44" fmla="*/ 2147483647 w 576"/>
                  <a:gd name="T45" fmla="*/ 2147483647 h 379"/>
                  <a:gd name="T46" fmla="*/ 2147483647 w 576"/>
                  <a:gd name="T47" fmla="*/ 2147483647 h 379"/>
                  <a:gd name="T48" fmla="*/ 2147483647 w 576"/>
                  <a:gd name="T49" fmla="*/ 0 h 379"/>
                  <a:gd name="T50" fmla="*/ 0 w 576"/>
                  <a:gd name="T51" fmla="*/ 2147483647 h 379"/>
                  <a:gd name="T52" fmla="*/ 2147483647 w 576"/>
                  <a:gd name="T53" fmla="*/ 2147483647 h 379"/>
                  <a:gd name="T54" fmla="*/ 2147483647 w 576"/>
                  <a:gd name="T55" fmla="*/ 2147483647 h 379"/>
                  <a:gd name="T56" fmla="*/ 2147483647 w 576"/>
                  <a:gd name="T57" fmla="*/ 2147483647 h 379"/>
                  <a:gd name="T58" fmla="*/ 2147483647 w 576"/>
                  <a:gd name="T59" fmla="*/ 2147483647 h 379"/>
                  <a:gd name="T60" fmla="*/ 2147483647 w 576"/>
                  <a:gd name="T61" fmla="*/ 2147483647 h 379"/>
                  <a:gd name="T62" fmla="*/ 2147483647 w 576"/>
                  <a:gd name="T63" fmla="*/ 2147483647 h 379"/>
                  <a:gd name="T64" fmla="*/ 2147483647 w 576"/>
                  <a:gd name="T65" fmla="*/ 2147483647 h 379"/>
                  <a:gd name="T66" fmla="*/ 2147483647 w 576"/>
                  <a:gd name="T67" fmla="*/ 2147483647 h 379"/>
                  <a:gd name="T68" fmla="*/ 2147483647 w 576"/>
                  <a:gd name="T69" fmla="*/ 2147483647 h 379"/>
                  <a:gd name="T70" fmla="*/ 2147483647 w 576"/>
                  <a:gd name="T71" fmla="*/ 2147483647 h 379"/>
                  <a:gd name="T72" fmla="*/ 2147483647 w 576"/>
                  <a:gd name="T73" fmla="*/ 2147483647 h 379"/>
                  <a:gd name="T74" fmla="*/ 2147483647 w 576"/>
                  <a:gd name="T75" fmla="*/ 2147483647 h 379"/>
                  <a:gd name="T76" fmla="*/ 2147483647 w 576"/>
                  <a:gd name="T77" fmla="*/ 2147483647 h 379"/>
                  <a:gd name="T78" fmla="*/ 2147483647 w 576"/>
                  <a:gd name="T79" fmla="*/ 2147483647 h 379"/>
                  <a:gd name="T80" fmla="*/ 2147483647 w 576"/>
                  <a:gd name="T81" fmla="*/ 2147483647 h 379"/>
                  <a:gd name="T82" fmla="*/ 2147483647 w 576"/>
                  <a:gd name="T83" fmla="*/ 2147483647 h 379"/>
                  <a:gd name="T84" fmla="*/ 2147483647 w 576"/>
                  <a:gd name="T85" fmla="*/ 2147483647 h 379"/>
                  <a:gd name="T86" fmla="*/ 2147483647 w 576"/>
                  <a:gd name="T87" fmla="*/ 2147483647 h 379"/>
                  <a:gd name="T88" fmla="*/ 2147483647 w 576"/>
                  <a:gd name="T89" fmla="*/ 2147483647 h 379"/>
                  <a:gd name="T90" fmla="*/ 2147483647 w 576"/>
                  <a:gd name="T91" fmla="*/ 2147483647 h 379"/>
                  <a:gd name="T92" fmla="*/ 2147483647 w 576"/>
                  <a:gd name="T93" fmla="*/ 2147483647 h 379"/>
                  <a:gd name="T94" fmla="*/ 2147483647 w 576"/>
                  <a:gd name="T95" fmla="*/ 2147483647 h 379"/>
                  <a:gd name="T96" fmla="*/ 2147483647 w 576"/>
                  <a:gd name="T97" fmla="*/ 2147483647 h 379"/>
                  <a:gd name="T98" fmla="*/ 2147483647 w 576"/>
                  <a:gd name="T99" fmla="*/ 2147483647 h 379"/>
                  <a:gd name="T100" fmla="*/ 2147483647 w 576"/>
                  <a:gd name="T101" fmla="*/ 2147483647 h 379"/>
                  <a:gd name="T102" fmla="*/ 2147483647 w 576"/>
                  <a:gd name="T103" fmla="*/ 2147483647 h 379"/>
                  <a:gd name="T104" fmla="*/ 2147483647 w 576"/>
                  <a:gd name="T105" fmla="*/ 2147483647 h 379"/>
                  <a:gd name="T106" fmla="*/ 2147483647 w 576"/>
                  <a:gd name="T107" fmla="*/ 2147483647 h 379"/>
                  <a:gd name="T108" fmla="*/ 2147483647 w 576"/>
                  <a:gd name="T109" fmla="*/ 2147483647 h 379"/>
                  <a:gd name="T110" fmla="*/ 2147483647 w 576"/>
                  <a:gd name="T111" fmla="*/ 2147483647 h 37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76" h="379">
                    <a:moveTo>
                      <a:pt x="486" y="348"/>
                    </a:moveTo>
                    <a:lnTo>
                      <a:pt x="504" y="348"/>
                    </a:lnTo>
                    <a:lnTo>
                      <a:pt x="492" y="324"/>
                    </a:lnTo>
                    <a:lnTo>
                      <a:pt x="504" y="318"/>
                    </a:lnTo>
                    <a:lnTo>
                      <a:pt x="534" y="318"/>
                    </a:lnTo>
                    <a:lnTo>
                      <a:pt x="528" y="312"/>
                    </a:lnTo>
                    <a:lnTo>
                      <a:pt x="546" y="300"/>
                    </a:lnTo>
                    <a:lnTo>
                      <a:pt x="564" y="288"/>
                    </a:lnTo>
                    <a:lnTo>
                      <a:pt x="576" y="240"/>
                    </a:lnTo>
                    <a:lnTo>
                      <a:pt x="504" y="252"/>
                    </a:lnTo>
                    <a:lnTo>
                      <a:pt x="474" y="294"/>
                    </a:lnTo>
                    <a:lnTo>
                      <a:pt x="426" y="300"/>
                    </a:lnTo>
                    <a:lnTo>
                      <a:pt x="378" y="240"/>
                    </a:lnTo>
                    <a:lnTo>
                      <a:pt x="372" y="162"/>
                    </a:lnTo>
                    <a:lnTo>
                      <a:pt x="384" y="144"/>
                    </a:lnTo>
                    <a:lnTo>
                      <a:pt x="354" y="138"/>
                    </a:lnTo>
                    <a:lnTo>
                      <a:pt x="330" y="114"/>
                    </a:lnTo>
                    <a:lnTo>
                      <a:pt x="312" y="84"/>
                    </a:lnTo>
                    <a:lnTo>
                      <a:pt x="288" y="66"/>
                    </a:lnTo>
                    <a:lnTo>
                      <a:pt x="252" y="78"/>
                    </a:lnTo>
                    <a:lnTo>
                      <a:pt x="204" y="24"/>
                    </a:lnTo>
                    <a:lnTo>
                      <a:pt x="174" y="18"/>
                    </a:lnTo>
                    <a:lnTo>
                      <a:pt x="156" y="30"/>
                    </a:lnTo>
                    <a:lnTo>
                      <a:pt x="108" y="30"/>
                    </a:lnTo>
                    <a:lnTo>
                      <a:pt x="48" y="0"/>
                    </a:lnTo>
                    <a:lnTo>
                      <a:pt x="0" y="6"/>
                    </a:lnTo>
                    <a:lnTo>
                      <a:pt x="36" y="72"/>
                    </a:lnTo>
                    <a:lnTo>
                      <a:pt x="60" y="108"/>
                    </a:lnTo>
                    <a:lnTo>
                      <a:pt x="54" y="120"/>
                    </a:lnTo>
                    <a:lnTo>
                      <a:pt x="96" y="150"/>
                    </a:lnTo>
                    <a:lnTo>
                      <a:pt x="102" y="180"/>
                    </a:lnTo>
                    <a:lnTo>
                      <a:pt x="120" y="192"/>
                    </a:lnTo>
                    <a:lnTo>
                      <a:pt x="144" y="216"/>
                    </a:lnTo>
                    <a:lnTo>
                      <a:pt x="150" y="198"/>
                    </a:lnTo>
                    <a:lnTo>
                      <a:pt x="126" y="180"/>
                    </a:lnTo>
                    <a:lnTo>
                      <a:pt x="102" y="126"/>
                    </a:lnTo>
                    <a:lnTo>
                      <a:pt x="60" y="66"/>
                    </a:lnTo>
                    <a:lnTo>
                      <a:pt x="48" y="30"/>
                    </a:lnTo>
                    <a:lnTo>
                      <a:pt x="78" y="42"/>
                    </a:lnTo>
                    <a:lnTo>
                      <a:pt x="108" y="102"/>
                    </a:lnTo>
                    <a:lnTo>
                      <a:pt x="120" y="120"/>
                    </a:lnTo>
                    <a:lnTo>
                      <a:pt x="150" y="138"/>
                    </a:lnTo>
                    <a:lnTo>
                      <a:pt x="150" y="156"/>
                    </a:lnTo>
                    <a:lnTo>
                      <a:pt x="174" y="168"/>
                    </a:lnTo>
                    <a:lnTo>
                      <a:pt x="186" y="186"/>
                    </a:lnTo>
                    <a:lnTo>
                      <a:pt x="216" y="216"/>
                    </a:lnTo>
                    <a:lnTo>
                      <a:pt x="222" y="258"/>
                    </a:lnTo>
                    <a:lnTo>
                      <a:pt x="222" y="276"/>
                    </a:lnTo>
                    <a:lnTo>
                      <a:pt x="300" y="324"/>
                    </a:lnTo>
                    <a:lnTo>
                      <a:pt x="336" y="342"/>
                    </a:lnTo>
                    <a:lnTo>
                      <a:pt x="402" y="360"/>
                    </a:lnTo>
                    <a:lnTo>
                      <a:pt x="420" y="354"/>
                    </a:lnTo>
                    <a:lnTo>
                      <a:pt x="438" y="354"/>
                    </a:lnTo>
                    <a:lnTo>
                      <a:pt x="468" y="379"/>
                    </a:lnTo>
                    <a:lnTo>
                      <a:pt x="474" y="366"/>
                    </a:lnTo>
                    <a:lnTo>
                      <a:pt x="486" y="34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0" name="Freeform 425"/>
              <p:cNvSpPr>
                <a:spLocks/>
              </p:cNvSpPr>
              <p:nvPr/>
            </p:nvSpPr>
            <p:spPr bwMode="auto">
              <a:xfrm rot="20747712">
                <a:off x="2717800" y="1831975"/>
                <a:ext cx="812800" cy="896938"/>
              </a:xfrm>
              <a:custGeom>
                <a:avLst/>
                <a:gdLst>
                  <a:gd name="T0" fmla="*/ 2147483647 w 1125"/>
                  <a:gd name="T1" fmla="*/ 2147483647 h 2047"/>
                  <a:gd name="T2" fmla="*/ 2147483647 w 1125"/>
                  <a:gd name="T3" fmla="*/ 2147483647 h 2047"/>
                  <a:gd name="T4" fmla="*/ 2147483647 w 1125"/>
                  <a:gd name="T5" fmla="*/ 2147483647 h 2047"/>
                  <a:gd name="T6" fmla="*/ 2147483647 w 1125"/>
                  <a:gd name="T7" fmla="*/ 2147483647 h 2047"/>
                  <a:gd name="T8" fmla="*/ 2147483647 w 1125"/>
                  <a:gd name="T9" fmla="*/ 2147483647 h 2047"/>
                  <a:gd name="T10" fmla="*/ 2147483647 w 1125"/>
                  <a:gd name="T11" fmla="*/ 2147483647 h 2047"/>
                  <a:gd name="T12" fmla="*/ 2147483647 w 1125"/>
                  <a:gd name="T13" fmla="*/ 2147483647 h 2047"/>
                  <a:gd name="T14" fmla="*/ 2147483647 w 1125"/>
                  <a:gd name="T15" fmla="*/ 2147483647 h 2047"/>
                  <a:gd name="T16" fmla="*/ 2147483647 w 1125"/>
                  <a:gd name="T17" fmla="*/ 2147483647 h 2047"/>
                  <a:gd name="T18" fmla="*/ 2147483647 w 1125"/>
                  <a:gd name="T19" fmla="*/ 2147483647 h 2047"/>
                  <a:gd name="T20" fmla="*/ 2147483647 w 1125"/>
                  <a:gd name="T21" fmla="*/ 2147483647 h 2047"/>
                  <a:gd name="T22" fmla="*/ 2147483647 w 1125"/>
                  <a:gd name="T23" fmla="*/ 2147483647 h 2047"/>
                  <a:gd name="T24" fmla="*/ 2147483647 w 1125"/>
                  <a:gd name="T25" fmla="*/ 2147483647 h 2047"/>
                  <a:gd name="T26" fmla="*/ 2147483647 w 1125"/>
                  <a:gd name="T27" fmla="*/ 2147483647 h 2047"/>
                  <a:gd name="T28" fmla="*/ 2147483647 w 1125"/>
                  <a:gd name="T29" fmla="*/ 2147483647 h 2047"/>
                  <a:gd name="T30" fmla="*/ 2147483647 w 1125"/>
                  <a:gd name="T31" fmla="*/ 2147483647 h 2047"/>
                  <a:gd name="T32" fmla="*/ 2147483647 w 1125"/>
                  <a:gd name="T33" fmla="*/ 2147483647 h 2047"/>
                  <a:gd name="T34" fmla="*/ 2147483647 w 1125"/>
                  <a:gd name="T35" fmla="*/ 2147483647 h 2047"/>
                  <a:gd name="T36" fmla="*/ 2147483647 w 1125"/>
                  <a:gd name="T37" fmla="*/ 2147483647 h 2047"/>
                  <a:gd name="T38" fmla="*/ 2147483647 w 1125"/>
                  <a:gd name="T39" fmla="*/ 2147483647 h 2047"/>
                  <a:gd name="T40" fmla="*/ 2147483647 w 1125"/>
                  <a:gd name="T41" fmla="*/ 2147483647 h 2047"/>
                  <a:gd name="T42" fmla="*/ 2147483647 w 1125"/>
                  <a:gd name="T43" fmla="*/ 2147483647 h 2047"/>
                  <a:gd name="T44" fmla="*/ 2147483647 w 1125"/>
                  <a:gd name="T45" fmla="*/ 2147483647 h 2047"/>
                  <a:gd name="T46" fmla="*/ 2147483647 w 1125"/>
                  <a:gd name="T47" fmla="*/ 2147483647 h 2047"/>
                  <a:gd name="T48" fmla="*/ 2147483647 w 1125"/>
                  <a:gd name="T49" fmla="*/ 2147483647 h 2047"/>
                  <a:gd name="T50" fmla="*/ 2147483647 w 1125"/>
                  <a:gd name="T51" fmla="*/ 2147483647 h 2047"/>
                  <a:gd name="T52" fmla="*/ 2147483647 w 1125"/>
                  <a:gd name="T53" fmla="*/ 2147483647 h 2047"/>
                  <a:gd name="T54" fmla="*/ 2147483647 w 1125"/>
                  <a:gd name="T55" fmla="*/ 2147483647 h 2047"/>
                  <a:gd name="T56" fmla="*/ 2147483647 w 1125"/>
                  <a:gd name="T57" fmla="*/ 2147483647 h 2047"/>
                  <a:gd name="T58" fmla="*/ 2147483647 w 1125"/>
                  <a:gd name="T59" fmla="*/ 2147483647 h 2047"/>
                  <a:gd name="T60" fmla="*/ 2147483647 w 1125"/>
                  <a:gd name="T61" fmla="*/ 2147483647 h 2047"/>
                  <a:gd name="T62" fmla="*/ 2147483647 w 1125"/>
                  <a:gd name="T63" fmla="*/ 2147483647 h 2047"/>
                  <a:gd name="T64" fmla="*/ 2147483647 w 1125"/>
                  <a:gd name="T65" fmla="*/ 2147483647 h 2047"/>
                  <a:gd name="T66" fmla="*/ 2147483647 w 1125"/>
                  <a:gd name="T67" fmla="*/ 2147483647 h 2047"/>
                  <a:gd name="T68" fmla="*/ 2147483647 w 1125"/>
                  <a:gd name="T69" fmla="*/ 2147483647 h 2047"/>
                  <a:gd name="T70" fmla="*/ 2147483647 w 1125"/>
                  <a:gd name="T71" fmla="*/ 2147483647 h 2047"/>
                  <a:gd name="T72" fmla="*/ 2147483647 w 1125"/>
                  <a:gd name="T73" fmla="*/ 2147483647 h 2047"/>
                  <a:gd name="T74" fmla="*/ 2147483647 w 1125"/>
                  <a:gd name="T75" fmla="*/ 2147483647 h 2047"/>
                  <a:gd name="T76" fmla="*/ 2147483647 w 1125"/>
                  <a:gd name="T77" fmla="*/ 2147483647 h 2047"/>
                  <a:gd name="T78" fmla="*/ 2147483647 w 1125"/>
                  <a:gd name="T79" fmla="*/ 2147483647 h 2047"/>
                  <a:gd name="T80" fmla="*/ 2147483647 w 1125"/>
                  <a:gd name="T81" fmla="*/ 2147483647 h 2047"/>
                  <a:gd name="T82" fmla="*/ 2147483647 w 1125"/>
                  <a:gd name="T83" fmla="*/ 2147483647 h 2047"/>
                  <a:gd name="T84" fmla="*/ 2147483647 w 1125"/>
                  <a:gd name="T85" fmla="*/ 2147483647 h 2047"/>
                  <a:gd name="T86" fmla="*/ 2147483647 w 1125"/>
                  <a:gd name="T87" fmla="*/ 2147483647 h 2047"/>
                  <a:gd name="T88" fmla="*/ 2147483647 w 1125"/>
                  <a:gd name="T89" fmla="*/ 2147483647 h 2047"/>
                  <a:gd name="T90" fmla="*/ 2147483647 w 1125"/>
                  <a:gd name="T91" fmla="*/ 2147483647 h 2047"/>
                  <a:gd name="T92" fmla="*/ 2147483647 w 1125"/>
                  <a:gd name="T93" fmla="*/ 2147483647 h 2047"/>
                  <a:gd name="T94" fmla="*/ 2147483647 w 1125"/>
                  <a:gd name="T95" fmla="*/ 2147483647 h 2047"/>
                  <a:gd name="T96" fmla="*/ 2147483647 w 1125"/>
                  <a:gd name="T97" fmla="*/ 2147483647 h 2047"/>
                  <a:gd name="T98" fmla="*/ 2147483647 w 1125"/>
                  <a:gd name="T99" fmla="*/ 2147483647 h 2047"/>
                  <a:gd name="T100" fmla="*/ 2147483647 w 1125"/>
                  <a:gd name="T101" fmla="*/ 2147483647 h 2047"/>
                  <a:gd name="T102" fmla="*/ 2147483647 w 1125"/>
                  <a:gd name="T103" fmla="*/ 2147483647 h 2047"/>
                  <a:gd name="T104" fmla="*/ 2147483647 w 1125"/>
                  <a:gd name="T105" fmla="*/ 2147483647 h 2047"/>
                  <a:gd name="T106" fmla="*/ 2147483647 w 1125"/>
                  <a:gd name="T107" fmla="*/ 2147483647 h 2047"/>
                  <a:gd name="T108" fmla="*/ 2147483647 w 1125"/>
                  <a:gd name="T109" fmla="*/ 2147483647 h 2047"/>
                  <a:gd name="T110" fmla="*/ 2147483647 w 1125"/>
                  <a:gd name="T111" fmla="*/ 2147483647 h 2047"/>
                  <a:gd name="T112" fmla="*/ 2147483647 w 1125"/>
                  <a:gd name="T113" fmla="*/ 2147483647 h 2047"/>
                  <a:gd name="T114" fmla="*/ 2147483647 w 1125"/>
                  <a:gd name="T115" fmla="*/ 2147483647 h 2047"/>
                  <a:gd name="T116" fmla="*/ 2147483647 w 1125"/>
                  <a:gd name="T117" fmla="*/ 2147483647 h 2047"/>
                  <a:gd name="T118" fmla="*/ 2147483647 w 1125"/>
                  <a:gd name="T119" fmla="*/ 2147483647 h 2047"/>
                  <a:gd name="T120" fmla="*/ 2147483647 w 1125"/>
                  <a:gd name="T121" fmla="*/ 2147483647 h 2047"/>
                  <a:gd name="T122" fmla="*/ 2147483647 w 1125"/>
                  <a:gd name="T123" fmla="*/ 2147483647 h 2047"/>
                  <a:gd name="T124" fmla="*/ 2147483647 w 1125"/>
                  <a:gd name="T125" fmla="*/ 2147483647 h 204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25" h="2047">
                    <a:moveTo>
                      <a:pt x="718" y="105"/>
                    </a:moveTo>
                    <a:lnTo>
                      <a:pt x="722" y="102"/>
                    </a:lnTo>
                    <a:lnTo>
                      <a:pt x="730" y="95"/>
                    </a:lnTo>
                    <a:lnTo>
                      <a:pt x="740" y="83"/>
                    </a:lnTo>
                    <a:lnTo>
                      <a:pt x="751" y="70"/>
                    </a:lnTo>
                    <a:lnTo>
                      <a:pt x="760" y="58"/>
                    </a:lnTo>
                    <a:lnTo>
                      <a:pt x="764" y="46"/>
                    </a:lnTo>
                    <a:lnTo>
                      <a:pt x="761" y="37"/>
                    </a:lnTo>
                    <a:lnTo>
                      <a:pt x="748" y="32"/>
                    </a:lnTo>
                    <a:lnTo>
                      <a:pt x="735" y="30"/>
                    </a:lnTo>
                    <a:lnTo>
                      <a:pt x="725" y="27"/>
                    </a:lnTo>
                    <a:lnTo>
                      <a:pt x="716" y="22"/>
                    </a:lnTo>
                    <a:lnTo>
                      <a:pt x="708" y="17"/>
                    </a:lnTo>
                    <a:lnTo>
                      <a:pt x="700" y="13"/>
                    </a:lnTo>
                    <a:lnTo>
                      <a:pt x="693" y="8"/>
                    </a:lnTo>
                    <a:lnTo>
                      <a:pt x="686" y="4"/>
                    </a:lnTo>
                    <a:lnTo>
                      <a:pt x="678" y="1"/>
                    </a:lnTo>
                    <a:lnTo>
                      <a:pt x="672" y="0"/>
                    </a:lnTo>
                    <a:lnTo>
                      <a:pt x="665" y="0"/>
                    </a:lnTo>
                    <a:lnTo>
                      <a:pt x="658" y="0"/>
                    </a:lnTo>
                    <a:lnTo>
                      <a:pt x="651" y="2"/>
                    </a:lnTo>
                    <a:lnTo>
                      <a:pt x="633" y="7"/>
                    </a:lnTo>
                    <a:lnTo>
                      <a:pt x="610" y="13"/>
                    </a:lnTo>
                    <a:lnTo>
                      <a:pt x="583" y="19"/>
                    </a:lnTo>
                    <a:lnTo>
                      <a:pt x="558" y="25"/>
                    </a:lnTo>
                    <a:lnTo>
                      <a:pt x="534" y="34"/>
                    </a:lnTo>
                    <a:lnTo>
                      <a:pt x="512" y="42"/>
                    </a:lnTo>
                    <a:lnTo>
                      <a:pt x="496" y="52"/>
                    </a:lnTo>
                    <a:lnTo>
                      <a:pt x="487" y="62"/>
                    </a:lnTo>
                    <a:lnTo>
                      <a:pt x="483" y="74"/>
                    </a:lnTo>
                    <a:lnTo>
                      <a:pt x="478" y="84"/>
                    </a:lnTo>
                    <a:lnTo>
                      <a:pt x="474" y="93"/>
                    </a:lnTo>
                    <a:lnTo>
                      <a:pt x="468" y="102"/>
                    </a:lnTo>
                    <a:lnTo>
                      <a:pt x="461" y="107"/>
                    </a:lnTo>
                    <a:lnTo>
                      <a:pt x="452" y="110"/>
                    </a:lnTo>
                    <a:lnTo>
                      <a:pt x="440" y="110"/>
                    </a:lnTo>
                    <a:lnTo>
                      <a:pt x="426" y="105"/>
                    </a:lnTo>
                    <a:lnTo>
                      <a:pt x="409" y="100"/>
                    </a:lnTo>
                    <a:lnTo>
                      <a:pt x="391" y="98"/>
                    </a:lnTo>
                    <a:lnTo>
                      <a:pt x="371" y="100"/>
                    </a:lnTo>
                    <a:lnTo>
                      <a:pt x="351" y="105"/>
                    </a:lnTo>
                    <a:lnTo>
                      <a:pt x="334" y="112"/>
                    </a:lnTo>
                    <a:lnTo>
                      <a:pt x="319" y="120"/>
                    </a:lnTo>
                    <a:lnTo>
                      <a:pt x="306" y="130"/>
                    </a:lnTo>
                    <a:lnTo>
                      <a:pt x="300" y="141"/>
                    </a:lnTo>
                    <a:lnTo>
                      <a:pt x="291" y="151"/>
                    </a:lnTo>
                    <a:lnTo>
                      <a:pt x="278" y="161"/>
                    </a:lnTo>
                    <a:lnTo>
                      <a:pt x="260" y="172"/>
                    </a:lnTo>
                    <a:lnTo>
                      <a:pt x="241" y="182"/>
                    </a:lnTo>
                    <a:lnTo>
                      <a:pt x="221" y="194"/>
                    </a:lnTo>
                    <a:lnTo>
                      <a:pt x="204" y="208"/>
                    </a:lnTo>
                    <a:lnTo>
                      <a:pt x="191" y="224"/>
                    </a:lnTo>
                    <a:lnTo>
                      <a:pt x="184" y="242"/>
                    </a:lnTo>
                    <a:lnTo>
                      <a:pt x="180" y="261"/>
                    </a:lnTo>
                    <a:lnTo>
                      <a:pt x="172" y="277"/>
                    </a:lnTo>
                    <a:lnTo>
                      <a:pt x="160" y="289"/>
                    </a:lnTo>
                    <a:lnTo>
                      <a:pt x="146" y="299"/>
                    </a:lnTo>
                    <a:lnTo>
                      <a:pt x="130" y="305"/>
                    </a:lnTo>
                    <a:lnTo>
                      <a:pt x="113" y="311"/>
                    </a:lnTo>
                    <a:lnTo>
                      <a:pt x="94" y="314"/>
                    </a:lnTo>
                    <a:lnTo>
                      <a:pt x="76" y="315"/>
                    </a:lnTo>
                    <a:lnTo>
                      <a:pt x="59" y="316"/>
                    </a:lnTo>
                    <a:lnTo>
                      <a:pt x="44" y="319"/>
                    </a:lnTo>
                    <a:lnTo>
                      <a:pt x="31" y="325"/>
                    </a:lnTo>
                    <a:lnTo>
                      <a:pt x="22" y="332"/>
                    </a:lnTo>
                    <a:lnTo>
                      <a:pt x="16" y="342"/>
                    </a:lnTo>
                    <a:lnTo>
                      <a:pt x="13" y="355"/>
                    </a:lnTo>
                    <a:lnTo>
                      <a:pt x="11" y="369"/>
                    </a:lnTo>
                    <a:lnTo>
                      <a:pt x="15" y="386"/>
                    </a:lnTo>
                    <a:lnTo>
                      <a:pt x="17" y="402"/>
                    </a:lnTo>
                    <a:lnTo>
                      <a:pt x="16" y="415"/>
                    </a:lnTo>
                    <a:lnTo>
                      <a:pt x="13" y="425"/>
                    </a:lnTo>
                    <a:lnTo>
                      <a:pt x="9" y="434"/>
                    </a:lnTo>
                    <a:lnTo>
                      <a:pt x="4" y="444"/>
                    </a:lnTo>
                    <a:lnTo>
                      <a:pt x="1" y="454"/>
                    </a:lnTo>
                    <a:lnTo>
                      <a:pt x="0" y="466"/>
                    </a:lnTo>
                    <a:lnTo>
                      <a:pt x="2" y="482"/>
                    </a:lnTo>
                    <a:lnTo>
                      <a:pt x="7" y="499"/>
                    </a:lnTo>
                    <a:lnTo>
                      <a:pt x="13" y="515"/>
                    </a:lnTo>
                    <a:lnTo>
                      <a:pt x="18" y="530"/>
                    </a:lnTo>
                    <a:lnTo>
                      <a:pt x="25" y="543"/>
                    </a:lnTo>
                    <a:lnTo>
                      <a:pt x="34" y="553"/>
                    </a:lnTo>
                    <a:lnTo>
                      <a:pt x="45" y="562"/>
                    </a:lnTo>
                    <a:lnTo>
                      <a:pt x="59" y="568"/>
                    </a:lnTo>
                    <a:lnTo>
                      <a:pt x="76" y="572"/>
                    </a:lnTo>
                    <a:lnTo>
                      <a:pt x="94" y="575"/>
                    </a:lnTo>
                    <a:lnTo>
                      <a:pt x="113" y="579"/>
                    </a:lnTo>
                    <a:lnTo>
                      <a:pt x="130" y="584"/>
                    </a:lnTo>
                    <a:lnTo>
                      <a:pt x="145" y="593"/>
                    </a:lnTo>
                    <a:lnTo>
                      <a:pt x="159" y="605"/>
                    </a:lnTo>
                    <a:lnTo>
                      <a:pt x="169" y="621"/>
                    </a:lnTo>
                    <a:lnTo>
                      <a:pt x="176" y="642"/>
                    </a:lnTo>
                    <a:lnTo>
                      <a:pt x="179" y="668"/>
                    </a:lnTo>
                    <a:lnTo>
                      <a:pt x="181" y="695"/>
                    </a:lnTo>
                    <a:lnTo>
                      <a:pt x="185" y="718"/>
                    </a:lnTo>
                    <a:lnTo>
                      <a:pt x="191" y="740"/>
                    </a:lnTo>
                    <a:lnTo>
                      <a:pt x="198" y="762"/>
                    </a:lnTo>
                    <a:lnTo>
                      <a:pt x="203" y="785"/>
                    </a:lnTo>
                    <a:lnTo>
                      <a:pt x="206" y="810"/>
                    </a:lnTo>
                    <a:lnTo>
                      <a:pt x="207" y="841"/>
                    </a:lnTo>
                    <a:lnTo>
                      <a:pt x="203" y="878"/>
                    </a:lnTo>
                    <a:lnTo>
                      <a:pt x="196" y="915"/>
                    </a:lnTo>
                    <a:lnTo>
                      <a:pt x="190" y="945"/>
                    </a:lnTo>
                    <a:lnTo>
                      <a:pt x="184" y="968"/>
                    </a:lnTo>
                    <a:lnTo>
                      <a:pt x="181" y="986"/>
                    </a:lnTo>
                    <a:lnTo>
                      <a:pt x="180" y="999"/>
                    </a:lnTo>
                    <a:lnTo>
                      <a:pt x="180" y="1009"/>
                    </a:lnTo>
                    <a:lnTo>
                      <a:pt x="184" y="1016"/>
                    </a:lnTo>
                    <a:lnTo>
                      <a:pt x="191" y="1022"/>
                    </a:lnTo>
                    <a:lnTo>
                      <a:pt x="200" y="1028"/>
                    </a:lnTo>
                    <a:lnTo>
                      <a:pt x="210" y="1034"/>
                    </a:lnTo>
                    <a:lnTo>
                      <a:pt x="218" y="1042"/>
                    </a:lnTo>
                    <a:lnTo>
                      <a:pt x="225" y="1050"/>
                    </a:lnTo>
                    <a:lnTo>
                      <a:pt x="227" y="1057"/>
                    </a:lnTo>
                    <a:lnTo>
                      <a:pt x="225" y="1062"/>
                    </a:lnTo>
                    <a:lnTo>
                      <a:pt x="217" y="1067"/>
                    </a:lnTo>
                    <a:lnTo>
                      <a:pt x="203" y="1068"/>
                    </a:lnTo>
                    <a:lnTo>
                      <a:pt x="189" y="1070"/>
                    </a:lnTo>
                    <a:lnTo>
                      <a:pt x="183" y="1075"/>
                    </a:lnTo>
                    <a:lnTo>
                      <a:pt x="183" y="1082"/>
                    </a:lnTo>
                    <a:lnTo>
                      <a:pt x="188" y="1089"/>
                    </a:lnTo>
                    <a:lnTo>
                      <a:pt x="194" y="1097"/>
                    </a:lnTo>
                    <a:lnTo>
                      <a:pt x="200" y="1104"/>
                    </a:lnTo>
                    <a:lnTo>
                      <a:pt x="206" y="1108"/>
                    </a:lnTo>
                    <a:lnTo>
                      <a:pt x="208" y="1111"/>
                    </a:lnTo>
                    <a:lnTo>
                      <a:pt x="206" y="1111"/>
                    </a:lnTo>
                    <a:lnTo>
                      <a:pt x="200" y="1110"/>
                    </a:lnTo>
                    <a:lnTo>
                      <a:pt x="191" y="1108"/>
                    </a:lnTo>
                    <a:lnTo>
                      <a:pt x="182" y="1108"/>
                    </a:lnTo>
                    <a:lnTo>
                      <a:pt x="172" y="1111"/>
                    </a:lnTo>
                    <a:lnTo>
                      <a:pt x="162" y="1115"/>
                    </a:lnTo>
                    <a:lnTo>
                      <a:pt x="157" y="1123"/>
                    </a:lnTo>
                    <a:lnTo>
                      <a:pt x="154" y="1135"/>
                    </a:lnTo>
                    <a:lnTo>
                      <a:pt x="157" y="1149"/>
                    </a:lnTo>
                    <a:lnTo>
                      <a:pt x="164" y="1163"/>
                    </a:lnTo>
                    <a:lnTo>
                      <a:pt x="173" y="1176"/>
                    </a:lnTo>
                    <a:lnTo>
                      <a:pt x="184" y="1187"/>
                    </a:lnTo>
                    <a:lnTo>
                      <a:pt x="196" y="1196"/>
                    </a:lnTo>
                    <a:lnTo>
                      <a:pt x="207" y="1201"/>
                    </a:lnTo>
                    <a:lnTo>
                      <a:pt x="219" y="1201"/>
                    </a:lnTo>
                    <a:lnTo>
                      <a:pt x="227" y="1195"/>
                    </a:lnTo>
                    <a:lnTo>
                      <a:pt x="234" y="1186"/>
                    </a:lnTo>
                    <a:lnTo>
                      <a:pt x="238" y="1178"/>
                    </a:lnTo>
                    <a:lnTo>
                      <a:pt x="244" y="1171"/>
                    </a:lnTo>
                    <a:lnTo>
                      <a:pt x="249" y="1165"/>
                    </a:lnTo>
                    <a:lnTo>
                      <a:pt x="252" y="1161"/>
                    </a:lnTo>
                    <a:lnTo>
                      <a:pt x="258" y="1158"/>
                    </a:lnTo>
                    <a:lnTo>
                      <a:pt x="263" y="1158"/>
                    </a:lnTo>
                    <a:lnTo>
                      <a:pt x="270" y="1159"/>
                    </a:lnTo>
                    <a:lnTo>
                      <a:pt x="278" y="1174"/>
                    </a:lnTo>
                    <a:lnTo>
                      <a:pt x="275" y="1202"/>
                    </a:lnTo>
                    <a:lnTo>
                      <a:pt x="267" y="1233"/>
                    </a:lnTo>
                    <a:lnTo>
                      <a:pt x="258" y="1255"/>
                    </a:lnTo>
                    <a:lnTo>
                      <a:pt x="252" y="1261"/>
                    </a:lnTo>
                    <a:lnTo>
                      <a:pt x="244" y="1265"/>
                    </a:lnTo>
                    <a:lnTo>
                      <a:pt x="234" y="1270"/>
                    </a:lnTo>
                    <a:lnTo>
                      <a:pt x="223" y="1273"/>
                    </a:lnTo>
                    <a:lnTo>
                      <a:pt x="212" y="1279"/>
                    </a:lnTo>
                    <a:lnTo>
                      <a:pt x="202" y="1285"/>
                    </a:lnTo>
                    <a:lnTo>
                      <a:pt x="192" y="1292"/>
                    </a:lnTo>
                    <a:lnTo>
                      <a:pt x="184" y="1302"/>
                    </a:lnTo>
                    <a:lnTo>
                      <a:pt x="177" y="1318"/>
                    </a:lnTo>
                    <a:lnTo>
                      <a:pt x="169" y="1340"/>
                    </a:lnTo>
                    <a:lnTo>
                      <a:pt x="161" y="1369"/>
                    </a:lnTo>
                    <a:lnTo>
                      <a:pt x="154" y="1399"/>
                    </a:lnTo>
                    <a:lnTo>
                      <a:pt x="149" y="1430"/>
                    </a:lnTo>
                    <a:lnTo>
                      <a:pt x="144" y="1459"/>
                    </a:lnTo>
                    <a:lnTo>
                      <a:pt x="142" y="1483"/>
                    </a:lnTo>
                    <a:lnTo>
                      <a:pt x="143" y="1500"/>
                    </a:lnTo>
                    <a:lnTo>
                      <a:pt x="146" y="1514"/>
                    </a:lnTo>
                    <a:lnTo>
                      <a:pt x="153" y="1530"/>
                    </a:lnTo>
                    <a:lnTo>
                      <a:pt x="160" y="1547"/>
                    </a:lnTo>
                    <a:lnTo>
                      <a:pt x="168" y="1566"/>
                    </a:lnTo>
                    <a:lnTo>
                      <a:pt x="174" y="1585"/>
                    </a:lnTo>
                    <a:lnTo>
                      <a:pt x="180" y="1606"/>
                    </a:lnTo>
                    <a:lnTo>
                      <a:pt x="181" y="1628"/>
                    </a:lnTo>
                    <a:lnTo>
                      <a:pt x="179" y="1650"/>
                    </a:lnTo>
                    <a:lnTo>
                      <a:pt x="176" y="1672"/>
                    </a:lnTo>
                    <a:lnTo>
                      <a:pt x="179" y="1694"/>
                    </a:lnTo>
                    <a:lnTo>
                      <a:pt x="184" y="1714"/>
                    </a:lnTo>
                    <a:lnTo>
                      <a:pt x="191" y="1735"/>
                    </a:lnTo>
                    <a:lnTo>
                      <a:pt x="200" y="1754"/>
                    </a:lnTo>
                    <a:lnTo>
                      <a:pt x="210" y="1772"/>
                    </a:lnTo>
                    <a:lnTo>
                      <a:pt x="219" y="1791"/>
                    </a:lnTo>
                    <a:lnTo>
                      <a:pt x="227" y="1807"/>
                    </a:lnTo>
                    <a:lnTo>
                      <a:pt x="235" y="1825"/>
                    </a:lnTo>
                    <a:lnTo>
                      <a:pt x="245" y="1847"/>
                    </a:lnTo>
                    <a:lnTo>
                      <a:pt x="257" y="1872"/>
                    </a:lnTo>
                    <a:lnTo>
                      <a:pt x="270" y="1897"/>
                    </a:lnTo>
                    <a:lnTo>
                      <a:pt x="283" y="1918"/>
                    </a:lnTo>
                    <a:lnTo>
                      <a:pt x="300" y="1937"/>
                    </a:lnTo>
                    <a:lnTo>
                      <a:pt x="315" y="1948"/>
                    </a:lnTo>
                    <a:lnTo>
                      <a:pt x="331" y="1951"/>
                    </a:lnTo>
                    <a:lnTo>
                      <a:pt x="346" y="1950"/>
                    </a:lnTo>
                    <a:lnTo>
                      <a:pt x="358" y="1953"/>
                    </a:lnTo>
                    <a:lnTo>
                      <a:pt x="370" y="1959"/>
                    </a:lnTo>
                    <a:lnTo>
                      <a:pt x="379" y="1967"/>
                    </a:lnTo>
                    <a:lnTo>
                      <a:pt x="386" y="1977"/>
                    </a:lnTo>
                    <a:lnTo>
                      <a:pt x="392" y="1988"/>
                    </a:lnTo>
                    <a:lnTo>
                      <a:pt x="395" y="1999"/>
                    </a:lnTo>
                    <a:lnTo>
                      <a:pt x="396" y="2011"/>
                    </a:lnTo>
                    <a:lnTo>
                      <a:pt x="398" y="2016"/>
                    </a:lnTo>
                    <a:lnTo>
                      <a:pt x="401" y="2022"/>
                    </a:lnTo>
                    <a:lnTo>
                      <a:pt x="406" y="2028"/>
                    </a:lnTo>
                    <a:lnTo>
                      <a:pt x="413" y="2032"/>
                    </a:lnTo>
                    <a:lnTo>
                      <a:pt x="421" y="2037"/>
                    </a:lnTo>
                    <a:lnTo>
                      <a:pt x="430" y="2042"/>
                    </a:lnTo>
                    <a:lnTo>
                      <a:pt x="439" y="2044"/>
                    </a:lnTo>
                    <a:lnTo>
                      <a:pt x="449" y="2046"/>
                    </a:lnTo>
                    <a:lnTo>
                      <a:pt x="460" y="2047"/>
                    </a:lnTo>
                    <a:lnTo>
                      <a:pt x="470" y="2046"/>
                    </a:lnTo>
                    <a:lnTo>
                      <a:pt x="479" y="2044"/>
                    </a:lnTo>
                    <a:lnTo>
                      <a:pt x="489" y="2039"/>
                    </a:lnTo>
                    <a:lnTo>
                      <a:pt x="497" y="2034"/>
                    </a:lnTo>
                    <a:lnTo>
                      <a:pt x="504" y="2024"/>
                    </a:lnTo>
                    <a:lnTo>
                      <a:pt x="508" y="2013"/>
                    </a:lnTo>
                    <a:lnTo>
                      <a:pt x="512" y="1998"/>
                    </a:lnTo>
                    <a:lnTo>
                      <a:pt x="515" y="1969"/>
                    </a:lnTo>
                    <a:lnTo>
                      <a:pt x="519" y="1947"/>
                    </a:lnTo>
                    <a:lnTo>
                      <a:pt x="522" y="1930"/>
                    </a:lnTo>
                    <a:lnTo>
                      <a:pt x="524" y="1916"/>
                    </a:lnTo>
                    <a:lnTo>
                      <a:pt x="529" y="1906"/>
                    </a:lnTo>
                    <a:lnTo>
                      <a:pt x="534" y="1898"/>
                    </a:lnTo>
                    <a:lnTo>
                      <a:pt x="539" y="1891"/>
                    </a:lnTo>
                    <a:lnTo>
                      <a:pt x="547" y="1884"/>
                    </a:lnTo>
                    <a:lnTo>
                      <a:pt x="557" y="1865"/>
                    </a:lnTo>
                    <a:lnTo>
                      <a:pt x="555" y="1840"/>
                    </a:lnTo>
                    <a:lnTo>
                      <a:pt x="551" y="1816"/>
                    </a:lnTo>
                    <a:lnTo>
                      <a:pt x="554" y="1800"/>
                    </a:lnTo>
                    <a:lnTo>
                      <a:pt x="561" y="1792"/>
                    </a:lnTo>
                    <a:lnTo>
                      <a:pt x="570" y="1779"/>
                    </a:lnTo>
                    <a:lnTo>
                      <a:pt x="582" y="1762"/>
                    </a:lnTo>
                    <a:lnTo>
                      <a:pt x="595" y="1741"/>
                    </a:lnTo>
                    <a:lnTo>
                      <a:pt x="605" y="1718"/>
                    </a:lnTo>
                    <a:lnTo>
                      <a:pt x="614" y="1695"/>
                    </a:lnTo>
                    <a:lnTo>
                      <a:pt x="620" y="1672"/>
                    </a:lnTo>
                    <a:lnTo>
                      <a:pt x="621" y="1650"/>
                    </a:lnTo>
                    <a:lnTo>
                      <a:pt x="622" y="1629"/>
                    </a:lnTo>
                    <a:lnTo>
                      <a:pt x="630" y="1607"/>
                    </a:lnTo>
                    <a:lnTo>
                      <a:pt x="642" y="1587"/>
                    </a:lnTo>
                    <a:lnTo>
                      <a:pt x="658" y="1567"/>
                    </a:lnTo>
                    <a:lnTo>
                      <a:pt x="675" y="1550"/>
                    </a:lnTo>
                    <a:lnTo>
                      <a:pt x="692" y="1536"/>
                    </a:lnTo>
                    <a:lnTo>
                      <a:pt x="707" y="1528"/>
                    </a:lnTo>
                    <a:lnTo>
                      <a:pt x="718" y="1524"/>
                    </a:lnTo>
                    <a:lnTo>
                      <a:pt x="728" y="1523"/>
                    </a:lnTo>
                    <a:lnTo>
                      <a:pt x="743" y="1519"/>
                    </a:lnTo>
                    <a:lnTo>
                      <a:pt x="760" y="1511"/>
                    </a:lnTo>
                    <a:lnTo>
                      <a:pt x="777" y="1498"/>
                    </a:lnTo>
                    <a:lnTo>
                      <a:pt x="795" y="1482"/>
                    </a:lnTo>
                    <a:lnTo>
                      <a:pt x="814" y="1461"/>
                    </a:lnTo>
                    <a:lnTo>
                      <a:pt x="831" y="1436"/>
                    </a:lnTo>
                    <a:lnTo>
                      <a:pt x="846" y="1405"/>
                    </a:lnTo>
                    <a:lnTo>
                      <a:pt x="858" y="1375"/>
                    </a:lnTo>
                    <a:lnTo>
                      <a:pt x="867" y="1354"/>
                    </a:lnTo>
                    <a:lnTo>
                      <a:pt x="875" y="1338"/>
                    </a:lnTo>
                    <a:lnTo>
                      <a:pt x="881" y="1327"/>
                    </a:lnTo>
                    <a:lnTo>
                      <a:pt x="888" y="1320"/>
                    </a:lnTo>
                    <a:lnTo>
                      <a:pt x="893" y="1316"/>
                    </a:lnTo>
                    <a:lnTo>
                      <a:pt x="901" y="1312"/>
                    </a:lnTo>
                    <a:lnTo>
                      <a:pt x="912" y="1309"/>
                    </a:lnTo>
                    <a:lnTo>
                      <a:pt x="919" y="1305"/>
                    </a:lnTo>
                    <a:lnTo>
                      <a:pt x="929" y="1299"/>
                    </a:lnTo>
                    <a:lnTo>
                      <a:pt x="943" y="1289"/>
                    </a:lnTo>
                    <a:lnTo>
                      <a:pt x="958" y="1279"/>
                    </a:lnTo>
                    <a:lnTo>
                      <a:pt x="974" y="1265"/>
                    </a:lnTo>
                    <a:lnTo>
                      <a:pt x="991" y="1251"/>
                    </a:lnTo>
                    <a:lnTo>
                      <a:pt x="1009" y="1236"/>
                    </a:lnTo>
                    <a:lnTo>
                      <a:pt x="1027" y="1220"/>
                    </a:lnTo>
                    <a:lnTo>
                      <a:pt x="1045" y="1204"/>
                    </a:lnTo>
                    <a:lnTo>
                      <a:pt x="1062" y="1188"/>
                    </a:lnTo>
                    <a:lnTo>
                      <a:pt x="1078" y="1173"/>
                    </a:lnTo>
                    <a:lnTo>
                      <a:pt x="1092" y="1158"/>
                    </a:lnTo>
                    <a:lnTo>
                      <a:pt x="1103" y="1143"/>
                    </a:lnTo>
                    <a:lnTo>
                      <a:pt x="1111" y="1130"/>
                    </a:lnTo>
                    <a:lnTo>
                      <a:pt x="1117" y="1120"/>
                    </a:lnTo>
                    <a:lnTo>
                      <a:pt x="1119" y="1111"/>
                    </a:lnTo>
                    <a:lnTo>
                      <a:pt x="1116" y="1097"/>
                    </a:lnTo>
                    <a:lnTo>
                      <a:pt x="1104" y="1087"/>
                    </a:lnTo>
                    <a:lnTo>
                      <a:pt x="1088" y="1080"/>
                    </a:lnTo>
                    <a:lnTo>
                      <a:pt x="1070" y="1077"/>
                    </a:lnTo>
                    <a:lnTo>
                      <a:pt x="1048" y="1077"/>
                    </a:lnTo>
                    <a:lnTo>
                      <a:pt x="1027" y="1082"/>
                    </a:lnTo>
                    <a:lnTo>
                      <a:pt x="1007" y="1088"/>
                    </a:lnTo>
                    <a:lnTo>
                      <a:pt x="991" y="1098"/>
                    </a:lnTo>
                    <a:lnTo>
                      <a:pt x="983" y="1105"/>
                    </a:lnTo>
                    <a:lnTo>
                      <a:pt x="983" y="1102"/>
                    </a:lnTo>
                    <a:lnTo>
                      <a:pt x="988" y="1093"/>
                    </a:lnTo>
                    <a:lnTo>
                      <a:pt x="995" y="1081"/>
                    </a:lnTo>
                    <a:lnTo>
                      <a:pt x="999" y="1066"/>
                    </a:lnTo>
                    <a:lnTo>
                      <a:pt x="998" y="1053"/>
                    </a:lnTo>
                    <a:lnTo>
                      <a:pt x="989" y="1043"/>
                    </a:lnTo>
                    <a:lnTo>
                      <a:pt x="967" y="1039"/>
                    </a:lnTo>
                    <a:lnTo>
                      <a:pt x="958" y="1038"/>
                    </a:lnTo>
                    <a:lnTo>
                      <a:pt x="961" y="1034"/>
                    </a:lnTo>
                    <a:lnTo>
                      <a:pt x="975" y="1028"/>
                    </a:lnTo>
                    <a:lnTo>
                      <a:pt x="994" y="1022"/>
                    </a:lnTo>
                    <a:lnTo>
                      <a:pt x="1015" y="1019"/>
                    </a:lnTo>
                    <a:lnTo>
                      <a:pt x="1035" y="1017"/>
                    </a:lnTo>
                    <a:lnTo>
                      <a:pt x="1051" y="1020"/>
                    </a:lnTo>
                    <a:lnTo>
                      <a:pt x="1058" y="1028"/>
                    </a:lnTo>
                    <a:lnTo>
                      <a:pt x="1063" y="1037"/>
                    </a:lnTo>
                    <a:lnTo>
                      <a:pt x="1071" y="1043"/>
                    </a:lnTo>
                    <a:lnTo>
                      <a:pt x="1082" y="1045"/>
                    </a:lnTo>
                    <a:lnTo>
                      <a:pt x="1094" y="1043"/>
                    </a:lnTo>
                    <a:lnTo>
                      <a:pt x="1105" y="1038"/>
                    </a:lnTo>
                    <a:lnTo>
                      <a:pt x="1116" y="1030"/>
                    </a:lnTo>
                    <a:lnTo>
                      <a:pt x="1123" y="1019"/>
                    </a:lnTo>
                    <a:lnTo>
                      <a:pt x="1125" y="1004"/>
                    </a:lnTo>
                    <a:lnTo>
                      <a:pt x="1124" y="989"/>
                    </a:lnTo>
                    <a:lnTo>
                      <a:pt x="1120" y="976"/>
                    </a:lnTo>
                    <a:lnTo>
                      <a:pt x="1115" y="966"/>
                    </a:lnTo>
                    <a:lnTo>
                      <a:pt x="1107" y="955"/>
                    </a:lnTo>
                    <a:lnTo>
                      <a:pt x="1096" y="946"/>
                    </a:lnTo>
                    <a:lnTo>
                      <a:pt x="1085" y="937"/>
                    </a:lnTo>
                    <a:lnTo>
                      <a:pt x="1070" y="929"/>
                    </a:lnTo>
                    <a:lnTo>
                      <a:pt x="1052" y="920"/>
                    </a:lnTo>
                    <a:lnTo>
                      <a:pt x="1036" y="913"/>
                    </a:lnTo>
                    <a:lnTo>
                      <a:pt x="1022" y="909"/>
                    </a:lnTo>
                    <a:lnTo>
                      <a:pt x="1013" y="908"/>
                    </a:lnTo>
                    <a:lnTo>
                      <a:pt x="1007" y="908"/>
                    </a:lnTo>
                    <a:lnTo>
                      <a:pt x="1003" y="908"/>
                    </a:lnTo>
                    <a:lnTo>
                      <a:pt x="1002" y="907"/>
                    </a:lnTo>
                    <a:lnTo>
                      <a:pt x="1002" y="903"/>
                    </a:lnTo>
                    <a:lnTo>
                      <a:pt x="1003" y="896"/>
                    </a:lnTo>
                    <a:lnTo>
                      <a:pt x="1009" y="891"/>
                    </a:lnTo>
                    <a:lnTo>
                      <a:pt x="1018" y="891"/>
                    </a:lnTo>
                    <a:lnTo>
                      <a:pt x="1029" y="893"/>
                    </a:lnTo>
                    <a:lnTo>
                      <a:pt x="1042" y="896"/>
                    </a:lnTo>
                    <a:lnTo>
                      <a:pt x="1051" y="899"/>
                    </a:lnTo>
                    <a:lnTo>
                      <a:pt x="1058" y="898"/>
                    </a:lnTo>
                    <a:lnTo>
                      <a:pt x="1059" y="892"/>
                    </a:lnTo>
                    <a:lnTo>
                      <a:pt x="1052" y="878"/>
                    </a:lnTo>
                    <a:lnTo>
                      <a:pt x="1041" y="862"/>
                    </a:lnTo>
                    <a:lnTo>
                      <a:pt x="1030" y="848"/>
                    </a:lnTo>
                    <a:lnTo>
                      <a:pt x="1021" y="838"/>
                    </a:lnTo>
                    <a:lnTo>
                      <a:pt x="1014" y="830"/>
                    </a:lnTo>
                    <a:lnTo>
                      <a:pt x="1010" y="823"/>
                    </a:lnTo>
                    <a:lnTo>
                      <a:pt x="1009" y="818"/>
                    </a:lnTo>
                    <a:lnTo>
                      <a:pt x="1013" y="815"/>
                    </a:lnTo>
                    <a:lnTo>
                      <a:pt x="1021" y="812"/>
                    </a:lnTo>
                    <a:lnTo>
                      <a:pt x="1033" y="808"/>
                    </a:lnTo>
                    <a:lnTo>
                      <a:pt x="1043" y="801"/>
                    </a:lnTo>
                    <a:lnTo>
                      <a:pt x="1051" y="790"/>
                    </a:lnTo>
                    <a:lnTo>
                      <a:pt x="1059" y="780"/>
                    </a:lnTo>
                    <a:lnTo>
                      <a:pt x="1064" y="767"/>
                    </a:lnTo>
                    <a:lnTo>
                      <a:pt x="1067" y="756"/>
                    </a:lnTo>
                    <a:lnTo>
                      <a:pt x="1067" y="744"/>
                    </a:lnTo>
                    <a:lnTo>
                      <a:pt x="1064" y="734"/>
                    </a:lnTo>
                    <a:lnTo>
                      <a:pt x="1062" y="725"/>
                    </a:lnTo>
                    <a:lnTo>
                      <a:pt x="1063" y="716"/>
                    </a:lnTo>
                    <a:lnTo>
                      <a:pt x="1066" y="706"/>
                    </a:lnTo>
                    <a:lnTo>
                      <a:pt x="1071" y="698"/>
                    </a:lnTo>
                    <a:lnTo>
                      <a:pt x="1074" y="689"/>
                    </a:lnTo>
                    <a:lnTo>
                      <a:pt x="1075" y="680"/>
                    </a:lnTo>
                    <a:lnTo>
                      <a:pt x="1072" y="672"/>
                    </a:lnTo>
                    <a:lnTo>
                      <a:pt x="1064" y="663"/>
                    </a:lnTo>
                    <a:lnTo>
                      <a:pt x="1056" y="655"/>
                    </a:lnTo>
                    <a:lnTo>
                      <a:pt x="1051" y="646"/>
                    </a:lnTo>
                    <a:lnTo>
                      <a:pt x="1051" y="640"/>
                    </a:lnTo>
                    <a:lnTo>
                      <a:pt x="1052" y="632"/>
                    </a:lnTo>
                    <a:lnTo>
                      <a:pt x="1054" y="625"/>
                    </a:lnTo>
                    <a:lnTo>
                      <a:pt x="1055" y="618"/>
                    </a:lnTo>
                    <a:lnTo>
                      <a:pt x="1052" y="610"/>
                    </a:lnTo>
                    <a:lnTo>
                      <a:pt x="1045" y="602"/>
                    </a:lnTo>
                    <a:lnTo>
                      <a:pt x="1034" y="592"/>
                    </a:lnTo>
                    <a:lnTo>
                      <a:pt x="1020" y="582"/>
                    </a:lnTo>
                    <a:lnTo>
                      <a:pt x="1005" y="570"/>
                    </a:lnTo>
                    <a:lnTo>
                      <a:pt x="990" y="559"/>
                    </a:lnTo>
                    <a:lnTo>
                      <a:pt x="980" y="547"/>
                    </a:lnTo>
                    <a:lnTo>
                      <a:pt x="974" y="535"/>
                    </a:lnTo>
                    <a:lnTo>
                      <a:pt x="975" y="523"/>
                    </a:lnTo>
                    <a:lnTo>
                      <a:pt x="986" y="512"/>
                    </a:lnTo>
                    <a:lnTo>
                      <a:pt x="998" y="501"/>
                    </a:lnTo>
                    <a:lnTo>
                      <a:pt x="1006" y="491"/>
                    </a:lnTo>
                    <a:lnTo>
                      <a:pt x="1010" y="482"/>
                    </a:lnTo>
                    <a:lnTo>
                      <a:pt x="1010" y="474"/>
                    </a:lnTo>
                    <a:lnTo>
                      <a:pt x="1006" y="468"/>
                    </a:lnTo>
                    <a:lnTo>
                      <a:pt x="999" y="463"/>
                    </a:lnTo>
                    <a:lnTo>
                      <a:pt x="990" y="460"/>
                    </a:lnTo>
                    <a:lnTo>
                      <a:pt x="979" y="459"/>
                    </a:lnTo>
                    <a:lnTo>
                      <a:pt x="969" y="456"/>
                    </a:lnTo>
                    <a:lnTo>
                      <a:pt x="964" y="452"/>
                    </a:lnTo>
                    <a:lnTo>
                      <a:pt x="960" y="444"/>
                    </a:lnTo>
                    <a:lnTo>
                      <a:pt x="958" y="436"/>
                    </a:lnTo>
                    <a:lnTo>
                      <a:pt x="956" y="428"/>
                    </a:lnTo>
                    <a:lnTo>
                      <a:pt x="952" y="421"/>
                    </a:lnTo>
                    <a:lnTo>
                      <a:pt x="946" y="416"/>
                    </a:lnTo>
                    <a:lnTo>
                      <a:pt x="937" y="416"/>
                    </a:lnTo>
                    <a:lnTo>
                      <a:pt x="920" y="405"/>
                    </a:lnTo>
                    <a:lnTo>
                      <a:pt x="913" y="371"/>
                    </a:lnTo>
                    <a:lnTo>
                      <a:pt x="912" y="328"/>
                    </a:lnTo>
                    <a:lnTo>
                      <a:pt x="912" y="290"/>
                    </a:lnTo>
                    <a:lnTo>
                      <a:pt x="914" y="263"/>
                    </a:lnTo>
                    <a:lnTo>
                      <a:pt x="920" y="240"/>
                    </a:lnTo>
                    <a:lnTo>
                      <a:pt x="922" y="219"/>
                    </a:lnTo>
                    <a:lnTo>
                      <a:pt x="919" y="195"/>
                    </a:lnTo>
                    <a:lnTo>
                      <a:pt x="917" y="173"/>
                    </a:lnTo>
                    <a:lnTo>
                      <a:pt x="924" y="146"/>
                    </a:lnTo>
                    <a:lnTo>
                      <a:pt x="934" y="120"/>
                    </a:lnTo>
                    <a:lnTo>
                      <a:pt x="939" y="95"/>
                    </a:lnTo>
                    <a:lnTo>
                      <a:pt x="939" y="84"/>
                    </a:lnTo>
                    <a:lnTo>
                      <a:pt x="937" y="75"/>
                    </a:lnTo>
                    <a:lnTo>
                      <a:pt x="932" y="68"/>
                    </a:lnTo>
                    <a:lnTo>
                      <a:pt x="924" y="62"/>
                    </a:lnTo>
                    <a:lnTo>
                      <a:pt x="917" y="60"/>
                    </a:lnTo>
                    <a:lnTo>
                      <a:pt x="911" y="59"/>
                    </a:lnTo>
                    <a:lnTo>
                      <a:pt x="904" y="59"/>
                    </a:lnTo>
                    <a:lnTo>
                      <a:pt x="898" y="59"/>
                    </a:lnTo>
                    <a:lnTo>
                      <a:pt x="889" y="62"/>
                    </a:lnTo>
                    <a:lnTo>
                      <a:pt x="879" y="68"/>
                    </a:lnTo>
                    <a:lnTo>
                      <a:pt x="871" y="76"/>
                    </a:lnTo>
                    <a:lnTo>
                      <a:pt x="863" y="84"/>
                    </a:lnTo>
                    <a:lnTo>
                      <a:pt x="856" y="93"/>
                    </a:lnTo>
                    <a:lnTo>
                      <a:pt x="851" y="104"/>
                    </a:lnTo>
                    <a:lnTo>
                      <a:pt x="845" y="113"/>
                    </a:lnTo>
                    <a:lnTo>
                      <a:pt x="839" y="122"/>
                    </a:lnTo>
                    <a:lnTo>
                      <a:pt x="832" y="133"/>
                    </a:lnTo>
                    <a:lnTo>
                      <a:pt x="826" y="140"/>
                    </a:lnTo>
                    <a:lnTo>
                      <a:pt x="821" y="143"/>
                    </a:lnTo>
                    <a:lnTo>
                      <a:pt x="816" y="144"/>
                    </a:lnTo>
                    <a:lnTo>
                      <a:pt x="813" y="143"/>
                    </a:lnTo>
                    <a:lnTo>
                      <a:pt x="809" y="140"/>
                    </a:lnTo>
                    <a:lnTo>
                      <a:pt x="806" y="133"/>
                    </a:lnTo>
                    <a:lnTo>
                      <a:pt x="803" y="122"/>
                    </a:lnTo>
                    <a:lnTo>
                      <a:pt x="800" y="114"/>
                    </a:lnTo>
                    <a:lnTo>
                      <a:pt x="795" y="110"/>
                    </a:lnTo>
                    <a:lnTo>
                      <a:pt x="790" y="111"/>
                    </a:lnTo>
                    <a:lnTo>
                      <a:pt x="783" y="114"/>
                    </a:lnTo>
                    <a:lnTo>
                      <a:pt x="776" y="120"/>
                    </a:lnTo>
                    <a:lnTo>
                      <a:pt x="769" y="128"/>
                    </a:lnTo>
                    <a:lnTo>
                      <a:pt x="761" y="137"/>
                    </a:lnTo>
                    <a:lnTo>
                      <a:pt x="754" y="146"/>
                    </a:lnTo>
                    <a:lnTo>
                      <a:pt x="750" y="151"/>
                    </a:lnTo>
                    <a:lnTo>
                      <a:pt x="750" y="149"/>
                    </a:lnTo>
                    <a:lnTo>
                      <a:pt x="753" y="142"/>
                    </a:lnTo>
                    <a:lnTo>
                      <a:pt x="755" y="133"/>
                    </a:lnTo>
                    <a:lnTo>
                      <a:pt x="754" y="121"/>
                    </a:lnTo>
                    <a:lnTo>
                      <a:pt x="749" y="112"/>
                    </a:lnTo>
                    <a:lnTo>
                      <a:pt x="738" y="106"/>
                    </a:lnTo>
                    <a:lnTo>
                      <a:pt x="718" y="10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1" name="Freeform 426"/>
              <p:cNvSpPr>
                <a:spLocks/>
              </p:cNvSpPr>
              <p:nvPr/>
            </p:nvSpPr>
            <p:spPr bwMode="auto">
              <a:xfrm>
                <a:off x="1751013" y="2073275"/>
                <a:ext cx="41275" cy="36513"/>
              </a:xfrm>
              <a:custGeom>
                <a:avLst/>
                <a:gdLst>
                  <a:gd name="T0" fmla="*/ 2147483647 w 40"/>
                  <a:gd name="T1" fmla="*/ 2147483647 h 36"/>
                  <a:gd name="T2" fmla="*/ 2147483647 w 40"/>
                  <a:gd name="T3" fmla="*/ 2147483647 h 36"/>
                  <a:gd name="T4" fmla="*/ 2147483647 w 40"/>
                  <a:gd name="T5" fmla="*/ 2147483647 h 36"/>
                  <a:gd name="T6" fmla="*/ 2147483647 w 40"/>
                  <a:gd name="T7" fmla="*/ 2147483647 h 36"/>
                  <a:gd name="T8" fmla="*/ 2147483647 w 40"/>
                  <a:gd name="T9" fmla="*/ 2147483647 h 36"/>
                  <a:gd name="T10" fmla="*/ 2147483647 w 40"/>
                  <a:gd name="T11" fmla="*/ 2147483647 h 36"/>
                  <a:gd name="T12" fmla="*/ 2147483647 w 40"/>
                  <a:gd name="T13" fmla="*/ 2147483647 h 36"/>
                  <a:gd name="T14" fmla="*/ 2147483647 w 40"/>
                  <a:gd name="T15" fmla="*/ 2147483647 h 36"/>
                  <a:gd name="T16" fmla="*/ 2147483647 w 40"/>
                  <a:gd name="T17" fmla="*/ 2147483647 h 36"/>
                  <a:gd name="T18" fmla="*/ 2147483647 w 40"/>
                  <a:gd name="T19" fmla="*/ 2147483647 h 36"/>
                  <a:gd name="T20" fmla="*/ 2147483647 w 40"/>
                  <a:gd name="T21" fmla="*/ 2147483647 h 36"/>
                  <a:gd name="T22" fmla="*/ 2147483647 w 40"/>
                  <a:gd name="T23" fmla="*/ 2147483647 h 36"/>
                  <a:gd name="T24" fmla="*/ 2147483647 w 40"/>
                  <a:gd name="T25" fmla="*/ 2147483647 h 36"/>
                  <a:gd name="T26" fmla="*/ 2147483647 w 40"/>
                  <a:gd name="T27" fmla="*/ 2147483647 h 36"/>
                  <a:gd name="T28" fmla="*/ 0 w 40"/>
                  <a:gd name="T29" fmla="*/ 2147483647 h 36"/>
                  <a:gd name="T30" fmla="*/ 2147483647 w 40"/>
                  <a:gd name="T31" fmla="*/ 2147483647 h 36"/>
                  <a:gd name="T32" fmla="*/ 2147483647 w 40"/>
                  <a:gd name="T33" fmla="*/ 2147483647 h 36"/>
                  <a:gd name="T34" fmla="*/ 2147483647 w 40"/>
                  <a:gd name="T35" fmla="*/ 2147483647 h 36"/>
                  <a:gd name="T36" fmla="*/ 2147483647 w 40"/>
                  <a:gd name="T37" fmla="*/ 2147483647 h 36"/>
                  <a:gd name="T38" fmla="*/ 2147483647 w 40"/>
                  <a:gd name="T39" fmla="*/ 0 h 36"/>
                  <a:gd name="T40" fmla="*/ 2147483647 w 40"/>
                  <a:gd name="T41" fmla="*/ 2147483647 h 36"/>
                  <a:gd name="T42" fmla="*/ 2147483647 w 40"/>
                  <a:gd name="T43" fmla="*/ 2147483647 h 36"/>
                  <a:gd name="T44" fmla="*/ 2147483647 w 40"/>
                  <a:gd name="T45" fmla="*/ 2147483647 h 36"/>
                  <a:gd name="T46" fmla="*/ 2147483647 w 40"/>
                  <a:gd name="T47" fmla="*/ 2147483647 h 36"/>
                  <a:gd name="T48" fmla="*/ 2147483647 w 40"/>
                  <a:gd name="T49" fmla="*/ 2147483647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0" h="36">
                    <a:moveTo>
                      <a:pt x="39" y="19"/>
                    </a:moveTo>
                    <a:lnTo>
                      <a:pt x="38" y="21"/>
                    </a:lnTo>
                    <a:lnTo>
                      <a:pt x="35" y="25"/>
                    </a:lnTo>
                    <a:lnTo>
                      <a:pt x="31" y="29"/>
                    </a:lnTo>
                    <a:lnTo>
                      <a:pt x="27" y="33"/>
                    </a:lnTo>
                    <a:lnTo>
                      <a:pt x="23" y="35"/>
                    </a:lnTo>
                    <a:lnTo>
                      <a:pt x="18" y="36"/>
                    </a:lnTo>
                    <a:lnTo>
                      <a:pt x="13" y="36"/>
                    </a:lnTo>
                    <a:lnTo>
                      <a:pt x="12" y="36"/>
                    </a:lnTo>
                    <a:lnTo>
                      <a:pt x="11" y="35"/>
                    </a:lnTo>
                    <a:lnTo>
                      <a:pt x="10" y="33"/>
                    </a:lnTo>
                    <a:lnTo>
                      <a:pt x="8" y="31"/>
                    </a:lnTo>
                    <a:lnTo>
                      <a:pt x="4" y="27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7" y="11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1" y="3"/>
                    </a:lnTo>
                    <a:lnTo>
                      <a:pt x="37" y="6"/>
                    </a:lnTo>
                    <a:lnTo>
                      <a:pt x="40" y="11"/>
                    </a:lnTo>
                    <a:lnTo>
                      <a:pt x="39" y="1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2" name="Freeform 427"/>
              <p:cNvSpPr>
                <a:spLocks/>
              </p:cNvSpPr>
              <p:nvPr/>
            </p:nvSpPr>
            <p:spPr bwMode="auto">
              <a:xfrm>
                <a:off x="2103438" y="2368550"/>
                <a:ext cx="0" cy="4763"/>
              </a:xfrm>
              <a:custGeom>
                <a:avLst/>
                <a:gdLst>
                  <a:gd name="T0" fmla="*/ 1 w 1"/>
                  <a:gd name="T1" fmla="*/ 2147483647 h 4"/>
                  <a:gd name="T2" fmla="*/ 1 w 1"/>
                  <a:gd name="T3" fmla="*/ 2147483647 h 4"/>
                  <a:gd name="T4" fmla="*/ 1 w 1"/>
                  <a:gd name="T5" fmla="*/ 2147483647 h 4"/>
                  <a:gd name="T6" fmla="*/ 0 w 1"/>
                  <a:gd name="T7" fmla="*/ 0 h 4"/>
                  <a:gd name="T8" fmla="*/ 0 w 1"/>
                  <a:gd name="T9" fmla="*/ 0 h 4"/>
                  <a:gd name="T10" fmla="*/ 1 w 1"/>
                  <a:gd name="T11" fmla="*/ 2147483647 h 4"/>
                  <a:gd name="T12" fmla="*/ 1 w 1"/>
                  <a:gd name="T13" fmla="*/ 2147483647 h 4"/>
                  <a:gd name="T14" fmla="*/ 1 w 1"/>
                  <a:gd name="T15" fmla="*/ 2147483647 h 4"/>
                  <a:gd name="T16" fmla="*/ 1 w 1"/>
                  <a:gd name="T17" fmla="*/ 2147483647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3" name="Freeform 428"/>
              <p:cNvSpPr>
                <a:spLocks/>
              </p:cNvSpPr>
              <p:nvPr/>
            </p:nvSpPr>
            <p:spPr bwMode="auto">
              <a:xfrm>
                <a:off x="2460625" y="2401888"/>
                <a:ext cx="3175" cy="6350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2147483647 h 8"/>
                  <a:gd name="T4" fmla="*/ 2147483647 w 5"/>
                  <a:gd name="T5" fmla="*/ 2147483647 h 8"/>
                  <a:gd name="T6" fmla="*/ 2147483647 w 5"/>
                  <a:gd name="T7" fmla="*/ 2147483647 h 8"/>
                  <a:gd name="T8" fmla="*/ 2147483647 w 5"/>
                  <a:gd name="T9" fmla="*/ 0 h 8"/>
                  <a:gd name="T10" fmla="*/ 0 w 5"/>
                  <a:gd name="T11" fmla="*/ 0 h 8"/>
                  <a:gd name="T12" fmla="*/ 0 w 5"/>
                  <a:gd name="T13" fmla="*/ 2147483647 h 8"/>
                  <a:gd name="T14" fmla="*/ 2147483647 w 5"/>
                  <a:gd name="T15" fmla="*/ 2147483647 h 8"/>
                  <a:gd name="T16" fmla="*/ 2147483647 w 5"/>
                  <a:gd name="T17" fmla="*/ 2147483647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lnTo>
                      <a:pt x="5" y="6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4" name="Freeform 429"/>
              <p:cNvSpPr>
                <a:spLocks/>
              </p:cNvSpPr>
              <p:nvPr/>
            </p:nvSpPr>
            <p:spPr bwMode="auto">
              <a:xfrm>
                <a:off x="2109788" y="1984375"/>
                <a:ext cx="14287" cy="14288"/>
              </a:xfrm>
              <a:custGeom>
                <a:avLst/>
                <a:gdLst>
                  <a:gd name="T0" fmla="*/ 2147483647 w 14"/>
                  <a:gd name="T1" fmla="*/ 2147483647 h 15"/>
                  <a:gd name="T2" fmla="*/ 2147483647 w 14"/>
                  <a:gd name="T3" fmla="*/ 2147483647 h 15"/>
                  <a:gd name="T4" fmla="*/ 2147483647 w 14"/>
                  <a:gd name="T5" fmla="*/ 2147483647 h 15"/>
                  <a:gd name="T6" fmla="*/ 2147483647 w 14"/>
                  <a:gd name="T7" fmla="*/ 2147483647 h 15"/>
                  <a:gd name="T8" fmla="*/ 2147483647 w 14"/>
                  <a:gd name="T9" fmla="*/ 2147483647 h 15"/>
                  <a:gd name="T10" fmla="*/ 2147483647 w 14"/>
                  <a:gd name="T11" fmla="*/ 2147483647 h 15"/>
                  <a:gd name="T12" fmla="*/ 2147483647 w 14"/>
                  <a:gd name="T13" fmla="*/ 2147483647 h 15"/>
                  <a:gd name="T14" fmla="*/ 2147483647 w 14"/>
                  <a:gd name="T15" fmla="*/ 2147483647 h 15"/>
                  <a:gd name="T16" fmla="*/ 2147483647 w 14"/>
                  <a:gd name="T17" fmla="*/ 0 h 15"/>
                  <a:gd name="T18" fmla="*/ 2147483647 w 14"/>
                  <a:gd name="T19" fmla="*/ 2147483647 h 15"/>
                  <a:gd name="T20" fmla="*/ 2147483647 w 14"/>
                  <a:gd name="T21" fmla="*/ 2147483647 h 15"/>
                  <a:gd name="T22" fmla="*/ 2147483647 w 14"/>
                  <a:gd name="T23" fmla="*/ 2147483647 h 15"/>
                  <a:gd name="T24" fmla="*/ 0 w 14"/>
                  <a:gd name="T25" fmla="*/ 2147483647 h 15"/>
                  <a:gd name="T26" fmla="*/ 2147483647 w 14"/>
                  <a:gd name="T27" fmla="*/ 2147483647 h 15"/>
                  <a:gd name="T28" fmla="*/ 2147483647 w 14"/>
                  <a:gd name="T29" fmla="*/ 2147483647 h 15"/>
                  <a:gd name="T30" fmla="*/ 2147483647 w 14"/>
                  <a:gd name="T31" fmla="*/ 2147483647 h 15"/>
                  <a:gd name="T32" fmla="*/ 2147483647 w 14"/>
                  <a:gd name="T33" fmla="*/ 2147483647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" h="15">
                    <a:moveTo>
                      <a:pt x="2" y="7"/>
                    </a:moveTo>
                    <a:lnTo>
                      <a:pt x="9" y="13"/>
                    </a:lnTo>
                    <a:lnTo>
                      <a:pt x="14" y="15"/>
                    </a:lnTo>
                    <a:lnTo>
                      <a:pt x="14" y="1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5" name="Freeform 430"/>
              <p:cNvSpPr>
                <a:spLocks/>
              </p:cNvSpPr>
              <p:nvPr/>
            </p:nvSpPr>
            <p:spPr bwMode="auto">
              <a:xfrm>
                <a:off x="2297113" y="2452688"/>
                <a:ext cx="144462" cy="120650"/>
              </a:xfrm>
              <a:custGeom>
                <a:avLst/>
                <a:gdLst>
                  <a:gd name="T0" fmla="*/ 2147483647 w 135"/>
                  <a:gd name="T1" fmla="*/ 2147483647 h 119"/>
                  <a:gd name="T2" fmla="*/ 2147483647 w 135"/>
                  <a:gd name="T3" fmla="*/ 2147483647 h 119"/>
                  <a:gd name="T4" fmla="*/ 2147483647 w 135"/>
                  <a:gd name="T5" fmla="*/ 2147483647 h 119"/>
                  <a:gd name="T6" fmla="*/ 2147483647 w 135"/>
                  <a:gd name="T7" fmla="*/ 2147483647 h 119"/>
                  <a:gd name="T8" fmla="*/ 2147483647 w 135"/>
                  <a:gd name="T9" fmla="*/ 2147483647 h 119"/>
                  <a:gd name="T10" fmla="*/ 2147483647 w 135"/>
                  <a:gd name="T11" fmla="*/ 2147483647 h 119"/>
                  <a:gd name="T12" fmla="*/ 2147483647 w 135"/>
                  <a:gd name="T13" fmla="*/ 2147483647 h 119"/>
                  <a:gd name="T14" fmla="*/ 2147483647 w 135"/>
                  <a:gd name="T15" fmla="*/ 2147483647 h 119"/>
                  <a:gd name="T16" fmla="*/ 2147483647 w 135"/>
                  <a:gd name="T17" fmla="*/ 2147483647 h 119"/>
                  <a:gd name="T18" fmla="*/ 2147483647 w 135"/>
                  <a:gd name="T19" fmla="*/ 2147483647 h 119"/>
                  <a:gd name="T20" fmla="*/ 2147483647 w 135"/>
                  <a:gd name="T21" fmla="*/ 2147483647 h 119"/>
                  <a:gd name="T22" fmla="*/ 2147483647 w 135"/>
                  <a:gd name="T23" fmla="*/ 2147483647 h 119"/>
                  <a:gd name="T24" fmla="*/ 2147483647 w 135"/>
                  <a:gd name="T25" fmla="*/ 2147483647 h 119"/>
                  <a:gd name="T26" fmla="*/ 2147483647 w 135"/>
                  <a:gd name="T27" fmla="*/ 2147483647 h 119"/>
                  <a:gd name="T28" fmla="*/ 2147483647 w 135"/>
                  <a:gd name="T29" fmla="*/ 2147483647 h 119"/>
                  <a:gd name="T30" fmla="*/ 2147483647 w 135"/>
                  <a:gd name="T31" fmla="*/ 2147483647 h 119"/>
                  <a:gd name="T32" fmla="*/ 2147483647 w 135"/>
                  <a:gd name="T33" fmla="*/ 2147483647 h 119"/>
                  <a:gd name="T34" fmla="*/ 2147483647 w 135"/>
                  <a:gd name="T35" fmla="*/ 2147483647 h 119"/>
                  <a:gd name="T36" fmla="*/ 2147483647 w 135"/>
                  <a:gd name="T37" fmla="*/ 2147483647 h 119"/>
                  <a:gd name="T38" fmla="*/ 2147483647 w 135"/>
                  <a:gd name="T39" fmla="*/ 2147483647 h 119"/>
                  <a:gd name="T40" fmla="*/ 2147483647 w 135"/>
                  <a:gd name="T41" fmla="*/ 2147483647 h 119"/>
                  <a:gd name="T42" fmla="*/ 2147483647 w 135"/>
                  <a:gd name="T43" fmla="*/ 2147483647 h 119"/>
                  <a:gd name="T44" fmla="*/ 2147483647 w 135"/>
                  <a:gd name="T45" fmla="*/ 2147483647 h 119"/>
                  <a:gd name="T46" fmla="*/ 2147483647 w 135"/>
                  <a:gd name="T47" fmla="*/ 2147483647 h 119"/>
                  <a:gd name="T48" fmla="*/ 2147483647 w 135"/>
                  <a:gd name="T49" fmla="*/ 2147483647 h 119"/>
                  <a:gd name="T50" fmla="*/ 2147483647 w 135"/>
                  <a:gd name="T51" fmla="*/ 2147483647 h 119"/>
                  <a:gd name="T52" fmla="*/ 2147483647 w 135"/>
                  <a:gd name="T53" fmla="*/ 2147483647 h 119"/>
                  <a:gd name="T54" fmla="*/ 2147483647 w 135"/>
                  <a:gd name="T55" fmla="*/ 2147483647 h 119"/>
                  <a:gd name="T56" fmla="*/ 2147483647 w 135"/>
                  <a:gd name="T57" fmla="*/ 2147483647 h 119"/>
                  <a:gd name="T58" fmla="*/ 2147483647 w 135"/>
                  <a:gd name="T59" fmla="*/ 2147483647 h 119"/>
                  <a:gd name="T60" fmla="*/ 2147483647 w 135"/>
                  <a:gd name="T61" fmla="*/ 2147483647 h 119"/>
                  <a:gd name="T62" fmla="*/ 2147483647 w 135"/>
                  <a:gd name="T63" fmla="*/ 2147483647 h 119"/>
                  <a:gd name="T64" fmla="*/ 2147483647 w 135"/>
                  <a:gd name="T65" fmla="*/ 2147483647 h 119"/>
                  <a:gd name="T66" fmla="*/ 2147483647 w 135"/>
                  <a:gd name="T67" fmla="*/ 2147483647 h 119"/>
                  <a:gd name="T68" fmla="*/ 2147483647 w 135"/>
                  <a:gd name="T69" fmla="*/ 2147483647 h 119"/>
                  <a:gd name="T70" fmla="*/ 2147483647 w 135"/>
                  <a:gd name="T71" fmla="*/ 2147483647 h 119"/>
                  <a:gd name="T72" fmla="*/ 2147483647 w 135"/>
                  <a:gd name="T73" fmla="*/ 2147483647 h 119"/>
                  <a:gd name="T74" fmla="*/ 2147483647 w 135"/>
                  <a:gd name="T75" fmla="*/ 2147483647 h 119"/>
                  <a:gd name="T76" fmla="*/ 2147483647 w 135"/>
                  <a:gd name="T77" fmla="*/ 2147483647 h 119"/>
                  <a:gd name="T78" fmla="*/ 2147483647 w 135"/>
                  <a:gd name="T79" fmla="*/ 2147483647 h 119"/>
                  <a:gd name="T80" fmla="*/ 2147483647 w 135"/>
                  <a:gd name="T81" fmla="*/ 2147483647 h 1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5" h="119">
                    <a:moveTo>
                      <a:pt x="122" y="59"/>
                    </a:moveTo>
                    <a:lnTo>
                      <a:pt x="124" y="60"/>
                    </a:lnTo>
                    <a:lnTo>
                      <a:pt x="130" y="62"/>
                    </a:lnTo>
                    <a:lnTo>
                      <a:pt x="135" y="67"/>
                    </a:lnTo>
                    <a:lnTo>
                      <a:pt x="133" y="71"/>
                    </a:lnTo>
                    <a:lnTo>
                      <a:pt x="129" y="76"/>
                    </a:lnTo>
                    <a:lnTo>
                      <a:pt x="126" y="78"/>
                    </a:lnTo>
                    <a:lnTo>
                      <a:pt x="124" y="81"/>
                    </a:lnTo>
                    <a:lnTo>
                      <a:pt x="121" y="83"/>
                    </a:lnTo>
                    <a:lnTo>
                      <a:pt x="118" y="83"/>
                    </a:lnTo>
                    <a:lnTo>
                      <a:pt x="116" y="83"/>
                    </a:lnTo>
                    <a:lnTo>
                      <a:pt x="114" y="82"/>
                    </a:lnTo>
                    <a:lnTo>
                      <a:pt x="108" y="79"/>
                    </a:lnTo>
                    <a:lnTo>
                      <a:pt x="101" y="77"/>
                    </a:lnTo>
                    <a:lnTo>
                      <a:pt x="95" y="75"/>
                    </a:lnTo>
                    <a:lnTo>
                      <a:pt x="91" y="74"/>
                    </a:lnTo>
                    <a:lnTo>
                      <a:pt x="86" y="71"/>
                    </a:lnTo>
                    <a:lnTo>
                      <a:pt x="82" y="68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70" y="70"/>
                    </a:lnTo>
                    <a:lnTo>
                      <a:pt x="71" y="78"/>
                    </a:lnTo>
                    <a:lnTo>
                      <a:pt x="72" y="85"/>
                    </a:lnTo>
                    <a:lnTo>
                      <a:pt x="72" y="92"/>
                    </a:lnTo>
                    <a:lnTo>
                      <a:pt x="68" y="96"/>
                    </a:lnTo>
                    <a:lnTo>
                      <a:pt x="61" y="99"/>
                    </a:lnTo>
                    <a:lnTo>
                      <a:pt x="58" y="102"/>
                    </a:lnTo>
                    <a:lnTo>
                      <a:pt x="57" y="107"/>
                    </a:lnTo>
                    <a:lnTo>
                      <a:pt x="56" y="111"/>
                    </a:lnTo>
                    <a:lnTo>
                      <a:pt x="53" y="114"/>
                    </a:lnTo>
                    <a:lnTo>
                      <a:pt x="48" y="117"/>
                    </a:lnTo>
                    <a:lnTo>
                      <a:pt x="44" y="119"/>
                    </a:lnTo>
                    <a:lnTo>
                      <a:pt x="40" y="116"/>
                    </a:lnTo>
                    <a:lnTo>
                      <a:pt x="39" y="111"/>
                    </a:lnTo>
                    <a:lnTo>
                      <a:pt x="38" y="105"/>
                    </a:lnTo>
                    <a:lnTo>
                      <a:pt x="34" y="100"/>
                    </a:lnTo>
                    <a:lnTo>
                      <a:pt x="29" y="99"/>
                    </a:lnTo>
                    <a:lnTo>
                      <a:pt x="23" y="99"/>
                    </a:lnTo>
                    <a:lnTo>
                      <a:pt x="20" y="100"/>
                    </a:lnTo>
                    <a:lnTo>
                      <a:pt x="17" y="101"/>
                    </a:lnTo>
                    <a:lnTo>
                      <a:pt x="10" y="104"/>
                    </a:lnTo>
                    <a:lnTo>
                      <a:pt x="3" y="105"/>
                    </a:lnTo>
                    <a:lnTo>
                      <a:pt x="0" y="101"/>
                    </a:lnTo>
                    <a:lnTo>
                      <a:pt x="1" y="97"/>
                    </a:lnTo>
                    <a:lnTo>
                      <a:pt x="4" y="90"/>
                    </a:lnTo>
                    <a:lnTo>
                      <a:pt x="9" y="84"/>
                    </a:lnTo>
                    <a:lnTo>
                      <a:pt x="12" y="82"/>
                    </a:lnTo>
                    <a:lnTo>
                      <a:pt x="16" y="79"/>
                    </a:lnTo>
                    <a:lnTo>
                      <a:pt x="16" y="75"/>
                    </a:lnTo>
                    <a:lnTo>
                      <a:pt x="14" y="68"/>
                    </a:lnTo>
                    <a:lnTo>
                      <a:pt x="12" y="61"/>
                    </a:lnTo>
                    <a:lnTo>
                      <a:pt x="11" y="55"/>
                    </a:lnTo>
                    <a:lnTo>
                      <a:pt x="12" y="48"/>
                    </a:lnTo>
                    <a:lnTo>
                      <a:pt x="12" y="44"/>
                    </a:lnTo>
                    <a:lnTo>
                      <a:pt x="10" y="39"/>
                    </a:lnTo>
                    <a:lnTo>
                      <a:pt x="8" y="35"/>
                    </a:lnTo>
                    <a:lnTo>
                      <a:pt x="8" y="26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18" y="1"/>
                    </a:lnTo>
                    <a:lnTo>
                      <a:pt x="24" y="3"/>
                    </a:lnTo>
                    <a:lnTo>
                      <a:pt x="27" y="9"/>
                    </a:lnTo>
                    <a:lnTo>
                      <a:pt x="30" y="18"/>
                    </a:lnTo>
                    <a:lnTo>
                      <a:pt x="32" y="26"/>
                    </a:lnTo>
                    <a:lnTo>
                      <a:pt x="33" y="30"/>
                    </a:lnTo>
                    <a:lnTo>
                      <a:pt x="37" y="30"/>
                    </a:lnTo>
                    <a:lnTo>
                      <a:pt x="40" y="28"/>
                    </a:lnTo>
                    <a:lnTo>
                      <a:pt x="44" y="25"/>
                    </a:lnTo>
                    <a:lnTo>
                      <a:pt x="48" y="23"/>
                    </a:lnTo>
                    <a:lnTo>
                      <a:pt x="54" y="23"/>
                    </a:lnTo>
                    <a:lnTo>
                      <a:pt x="61" y="24"/>
                    </a:lnTo>
                    <a:lnTo>
                      <a:pt x="70" y="26"/>
                    </a:lnTo>
                    <a:lnTo>
                      <a:pt x="78" y="30"/>
                    </a:lnTo>
                    <a:lnTo>
                      <a:pt x="85" y="33"/>
                    </a:lnTo>
                    <a:lnTo>
                      <a:pt x="90" y="40"/>
                    </a:lnTo>
                    <a:lnTo>
                      <a:pt x="93" y="48"/>
                    </a:lnTo>
                    <a:lnTo>
                      <a:pt x="98" y="54"/>
                    </a:lnTo>
                    <a:lnTo>
                      <a:pt x="100" y="58"/>
                    </a:lnTo>
                    <a:lnTo>
                      <a:pt x="101" y="59"/>
                    </a:lnTo>
                    <a:lnTo>
                      <a:pt x="122" y="5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6" name="Freeform 431"/>
              <p:cNvSpPr>
                <a:spLocks/>
              </p:cNvSpPr>
              <p:nvPr/>
            </p:nvSpPr>
            <p:spPr bwMode="auto">
              <a:xfrm>
                <a:off x="2181225" y="2090738"/>
                <a:ext cx="598488" cy="400050"/>
              </a:xfrm>
              <a:custGeom>
                <a:avLst/>
                <a:gdLst>
                  <a:gd name="T0" fmla="*/ 2147483647 w 556"/>
                  <a:gd name="T1" fmla="*/ 2147483647 h 395"/>
                  <a:gd name="T2" fmla="*/ 2147483647 w 556"/>
                  <a:gd name="T3" fmla="*/ 2147483647 h 395"/>
                  <a:gd name="T4" fmla="*/ 2147483647 w 556"/>
                  <a:gd name="T5" fmla="*/ 2147483647 h 395"/>
                  <a:gd name="T6" fmla="*/ 2147483647 w 556"/>
                  <a:gd name="T7" fmla="*/ 2147483647 h 395"/>
                  <a:gd name="T8" fmla="*/ 2147483647 w 556"/>
                  <a:gd name="T9" fmla="*/ 2147483647 h 395"/>
                  <a:gd name="T10" fmla="*/ 2147483647 w 556"/>
                  <a:gd name="T11" fmla="*/ 2147483647 h 395"/>
                  <a:gd name="T12" fmla="*/ 2147483647 w 556"/>
                  <a:gd name="T13" fmla="*/ 2147483647 h 395"/>
                  <a:gd name="T14" fmla="*/ 2147483647 w 556"/>
                  <a:gd name="T15" fmla="*/ 2147483647 h 395"/>
                  <a:gd name="T16" fmla="*/ 2147483647 w 556"/>
                  <a:gd name="T17" fmla="*/ 2147483647 h 395"/>
                  <a:gd name="T18" fmla="*/ 2147483647 w 556"/>
                  <a:gd name="T19" fmla="*/ 2147483647 h 395"/>
                  <a:gd name="T20" fmla="*/ 2147483647 w 556"/>
                  <a:gd name="T21" fmla="*/ 2147483647 h 395"/>
                  <a:gd name="T22" fmla="*/ 2147483647 w 556"/>
                  <a:gd name="T23" fmla="*/ 2147483647 h 395"/>
                  <a:gd name="T24" fmla="*/ 2147483647 w 556"/>
                  <a:gd name="T25" fmla="*/ 2147483647 h 395"/>
                  <a:gd name="T26" fmla="*/ 2147483647 w 556"/>
                  <a:gd name="T27" fmla="*/ 2147483647 h 395"/>
                  <a:gd name="T28" fmla="*/ 2147483647 w 556"/>
                  <a:gd name="T29" fmla="*/ 2147483647 h 395"/>
                  <a:gd name="T30" fmla="*/ 2147483647 w 556"/>
                  <a:gd name="T31" fmla="*/ 2147483647 h 395"/>
                  <a:gd name="T32" fmla="*/ 2147483647 w 556"/>
                  <a:gd name="T33" fmla="*/ 2147483647 h 395"/>
                  <a:gd name="T34" fmla="*/ 2147483647 w 556"/>
                  <a:gd name="T35" fmla="*/ 2147483647 h 395"/>
                  <a:gd name="T36" fmla="*/ 2147483647 w 556"/>
                  <a:gd name="T37" fmla="*/ 2147483647 h 395"/>
                  <a:gd name="T38" fmla="*/ 2147483647 w 556"/>
                  <a:gd name="T39" fmla="*/ 2147483647 h 395"/>
                  <a:gd name="T40" fmla="*/ 2147483647 w 556"/>
                  <a:gd name="T41" fmla="*/ 2147483647 h 395"/>
                  <a:gd name="T42" fmla="*/ 2147483647 w 556"/>
                  <a:gd name="T43" fmla="*/ 2147483647 h 395"/>
                  <a:gd name="T44" fmla="*/ 2147483647 w 556"/>
                  <a:gd name="T45" fmla="*/ 2147483647 h 395"/>
                  <a:gd name="T46" fmla="*/ 2147483647 w 556"/>
                  <a:gd name="T47" fmla="*/ 2147483647 h 395"/>
                  <a:gd name="T48" fmla="*/ 2147483647 w 556"/>
                  <a:gd name="T49" fmla="*/ 2147483647 h 395"/>
                  <a:gd name="T50" fmla="*/ 0 w 556"/>
                  <a:gd name="T51" fmla="*/ 2147483647 h 395"/>
                  <a:gd name="T52" fmla="*/ 2147483647 w 556"/>
                  <a:gd name="T53" fmla="*/ 2147483647 h 395"/>
                  <a:gd name="T54" fmla="*/ 2147483647 w 556"/>
                  <a:gd name="T55" fmla="*/ 2147483647 h 395"/>
                  <a:gd name="T56" fmla="*/ 2147483647 w 556"/>
                  <a:gd name="T57" fmla="*/ 2147483647 h 395"/>
                  <a:gd name="T58" fmla="*/ 2147483647 w 556"/>
                  <a:gd name="T59" fmla="*/ 2147483647 h 395"/>
                  <a:gd name="T60" fmla="*/ 2147483647 w 556"/>
                  <a:gd name="T61" fmla="*/ 2147483647 h 395"/>
                  <a:gd name="T62" fmla="*/ 2147483647 w 556"/>
                  <a:gd name="T63" fmla="*/ 2147483647 h 395"/>
                  <a:gd name="T64" fmla="*/ 2147483647 w 556"/>
                  <a:gd name="T65" fmla="*/ 2147483647 h 395"/>
                  <a:gd name="T66" fmla="*/ 2147483647 w 556"/>
                  <a:gd name="T67" fmla="*/ 2147483647 h 395"/>
                  <a:gd name="T68" fmla="*/ 2147483647 w 556"/>
                  <a:gd name="T69" fmla="*/ 2147483647 h 395"/>
                  <a:gd name="T70" fmla="*/ 2147483647 w 556"/>
                  <a:gd name="T71" fmla="*/ 2147483647 h 395"/>
                  <a:gd name="T72" fmla="*/ 2147483647 w 556"/>
                  <a:gd name="T73" fmla="*/ 2147483647 h 395"/>
                  <a:gd name="T74" fmla="*/ 2147483647 w 556"/>
                  <a:gd name="T75" fmla="*/ 2147483647 h 395"/>
                  <a:gd name="T76" fmla="*/ 2147483647 w 556"/>
                  <a:gd name="T77" fmla="*/ 2147483647 h 395"/>
                  <a:gd name="T78" fmla="*/ 2147483647 w 556"/>
                  <a:gd name="T79" fmla="*/ 2147483647 h 395"/>
                  <a:gd name="T80" fmla="*/ 2147483647 w 556"/>
                  <a:gd name="T81" fmla="*/ 2147483647 h 395"/>
                  <a:gd name="T82" fmla="*/ 2147483647 w 556"/>
                  <a:gd name="T83" fmla="*/ 2147483647 h 395"/>
                  <a:gd name="T84" fmla="*/ 2147483647 w 556"/>
                  <a:gd name="T85" fmla="*/ 2147483647 h 395"/>
                  <a:gd name="T86" fmla="*/ 2147483647 w 556"/>
                  <a:gd name="T87" fmla="*/ 2147483647 h 395"/>
                  <a:gd name="T88" fmla="*/ 2147483647 w 556"/>
                  <a:gd name="T89" fmla="*/ 2147483647 h 395"/>
                  <a:gd name="T90" fmla="*/ 2147483647 w 556"/>
                  <a:gd name="T91" fmla="*/ 2147483647 h 395"/>
                  <a:gd name="T92" fmla="*/ 2147483647 w 556"/>
                  <a:gd name="T93" fmla="*/ 2147483647 h 395"/>
                  <a:gd name="T94" fmla="*/ 2147483647 w 556"/>
                  <a:gd name="T95" fmla="*/ 2147483647 h 395"/>
                  <a:gd name="T96" fmla="*/ 2147483647 w 556"/>
                  <a:gd name="T97" fmla="*/ 2147483647 h 395"/>
                  <a:gd name="T98" fmla="*/ 2147483647 w 556"/>
                  <a:gd name="T99" fmla="*/ 2147483647 h 395"/>
                  <a:gd name="T100" fmla="*/ 2147483647 w 556"/>
                  <a:gd name="T101" fmla="*/ 2147483647 h 395"/>
                  <a:gd name="T102" fmla="*/ 2147483647 w 556"/>
                  <a:gd name="T103" fmla="*/ 2147483647 h 395"/>
                  <a:gd name="T104" fmla="*/ 2147483647 w 556"/>
                  <a:gd name="T105" fmla="*/ 2147483647 h 395"/>
                  <a:gd name="T106" fmla="*/ 2147483647 w 556"/>
                  <a:gd name="T107" fmla="*/ 2147483647 h 395"/>
                  <a:gd name="T108" fmla="*/ 2147483647 w 556"/>
                  <a:gd name="T109" fmla="*/ 2147483647 h 395"/>
                  <a:gd name="T110" fmla="*/ 2147483647 w 556"/>
                  <a:gd name="T111" fmla="*/ 2147483647 h 395"/>
                  <a:gd name="T112" fmla="*/ 2147483647 w 556"/>
                  <a:gd name="T113" fmla="*/ 2147483647 h 395"/>
                  <a:gd name="T114" fmla="*/ 2147483647 w 556"/>
                  <a:gd name="T115" fmla="*/ 2147483647 h 395"/>
                  <a:gd name="T116" fmla="*/ 2147483647 w 556"/>
                  <a:gd name="T117" fmla="*/ 2147483647 h 395"/>
                  <a:gd name="T118" fmla="*/ 2147483647 w 556"/>
                  <a:gd name="T119" fmla="*/ 2147483647 h 395"/>
                  <a:gd name="T120" fmla="*/ 2147483647 w 556"/>
                  <a:gd name="T121" fmla="*/ 2147483647 h 395"/>
                  <a:gd name="T122" fmla="*/ 2147483647 w 556"/>
                  <a:gd name="T123" fmla="*/ 2147483647 h 395"/>
                  <a:gd name="T124" fmla="*/ 2147483647 w 556"/>
                  <a:gd name="T125" fmla="*/ 2147483647 h 3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56" h="395">
                    <a:moveTo>
                      <a:pt x="539" y="379"/>
                    </a:moveTo>
                    <a:lnTo>
                      <a:pt x="540" y="380"/>
                    </a:lnTo>
                    <a:lnTo>
                      <a:pt x="542" y="383"/>
                    </a:lnTo>
                    <a:lnTo>
                      <a:pt x="541" y="387"/>
                    </a:lnTo>
                    <a:lnTo>
                      <a:pt x="533" y="388"/>
                    </a:lnTo>
                    <a:lnTo>
                      <a:pt x="527" y="388"/>
                    </a:lnTo>
                    <a:lnTo>
                      <a:pt x="523" y="387"/>
                    </a:lnTo>
                    <a:lnTo>
                      <a:pt x="518" y="387"/>
                    </a:lnTo>
                    <a:lnTo>
                      <a:pt x="514" y="388"/>
                    </a:lnTo>
                    <a:lnTo>
                      <a:pt x="510" y="388"/>
                    </a:lnTo>
                    <a:lnTo>
                      <a:pt x="506" y="389"/>
                    </a:lnTo>
                    <a:lnTo>
                      <a:pt x="501" y="390"/>
                    </a:lnTo>
                    <a:lnTo>
                      <a:pt x="495" y="392"/>
                    </a:lnTo>
                    <a:lnTo>
                      <a:pt x="488" y="393"/>
                    </a:lnTo>
                    <a:lnTo>
                      <a:pt x="482" y="394"/>
                    </a:lnTo>
                    <a:lnTo>
                      <a:pt x="478" y="395"/>
                    </a:lnTo>
                    <a:lnTo>
                      <a:pt x="473" y="395"/>
                    </a:lnTo>
                    <a:lnTo>
                      <a:pt x="468" y="395"/>
                    </a:lnTo>
                    <a:lnTo>
                      <a:pt x="464" y="394"/>
                    </a:lnTo>
                    <a:lnTo>
                      <a:pt x="459" y="394"/>
                    </a:lnTo>
                    <a:lnTo>
                      <a:pt x="453" y="393"/>
                    </a:lnTo>
                    <a:lnTo>
                      <a:pt x="449" y="393"/>
                    </a:lnTo>
                    <a:lnTo>
                      <a:pt x="444" y="393"/>
                    </a:lnTo>
                    <a:lnTo>
                      <a:pt x="440" y="394"/>
                    </a:lnTo>
                    <a:lnTo>
                      <a:pt x="435" y="395"/>
                    </a:lnTo>
                    <a:lnTo>
                      <a:pt x="430" y="395"/>
                    </a:lnTo>
                    <a:lnTo>
                      <a:pt x="427" y="395"/>
                    </a:lnTo>
                    <a:lnTo>
                      <a:pt x="422" y="394"/>
                    </a:lnTo>
                    <a:lnTo>
                      <a:pt x="419" y="392"/>
                    </a:lnTo>
                    <a:lnTo>
                      <a:pt x="414" y="386"/>
                    </a:lnTo>
                    <a:lnTo>
                      <a:pt x="413" y="380"/>
                    </a:lnTo>
                    <a:lnTo>
                      <a:pt x="409" y="375"/>
                    </a:lnTo>
                    <a:lnTo>
                      <a:pt x="397" y="372"/>
                    </a:lnTo>
                    <a:lnTo>
                      <a:pt x="389" y="371"/>
                    </a:lnTo>
                    <a:lnTo>
                      <a:pt x="382" y="368"/>
                    </a:lnTo>
                    <a:lnTo>
                      <a:pt x="376" y="366"/>
                    </a:lnTo>
                    <a:lnTo>
                      <a:pt x="372" y="364"/>
                    </a:lnTo>
                    <a:lnTo>
                      <a:pt x="368" y="362"/>
                    </a:lnTo>
                    <a:lnTo>
                      <a:pt x="365" y="359"/>
                    </a:lnTo>
                    <a:lnTo>
                      <a:pt x="362" y="358"/>
                    </a:lnTo>
                    <a:lnTo>
                      <a:pt x="359" y="356"/>
                    </a:lnTo>
                    <a:lnTo>
                      <a:pt x="354" y="352"/>
                    </a:lnTo>
                    <a:lnTo>
                      <a:pt x="350" y="351"/>
                    </a:lnTo>
                    <a:lnTo>
                      <a:pt x="344" y="352"/>
                    </a:lnTo>
                    <a:lnTo>
                      <a:pt x="335" y="357"/>
                    </a:lnTo>
                    <a:lnTo>
                      <a:pt x="324" y="362"/>
                    </a:lnTo>
                    <a:lnTo>
                      <a:pt x="316" y="363"/>
                    </a:lnTo>
                    <a:lnTo>
                      <a:pt x="309" y="365"/>
                    </a:lnTo>
                    <a:lnTo>
                      <a:pt x="304" y="370"/>
                    </a:lnTo>
                    <a:lnTo>
                      <a:pt x="297" y="377"/>
                    </a:lnTo>
                    <a:lnTo>
                      <a:pt x="290" y="381"/>
                    </a:lnTo>
                    <a:lnTo>
                      <a:pt x="283" y="381"/>
                    </a:lnTo>
                    <a:lnTo>
                      <a:pt x="276" y="377"/>
                    </a:lnTo>
                    <a:lnTo>
                      <a:pt x="271" y="373"/>
                    </a:lnTo>
                    <a:lnTo>
                      <a:pt x="267" y="370"/>
                    </a:lnTo>
                    <a:lnTo>
                      <a:pt x="262" y="366"/>
                    </a:lnTo>
                    <a:lnTo>
                      <a:pt x="259" y="363"/>
                    </a:lnTo>
                    <a:lnTo>
                      <a:pt x="256" y="358"/>
                    </a:lnTo>
                    <a:lnTo>
                      <a:pt x="256" y="355"/>
                    </a:lnTo>
                    <a:lnTo>
                      <a:pt x="260" y="350"/>
                    </a:lnTo>
                    <a:lnTo>
                      <a:pt x="268" y="344"/>
                    </a:lnTo>
                    <a:lnTo>
                      <a:pt x="277" y="340"/>
                    </a:lnTo>
                    <a:lnTo>
                      <a:pt x="283" y="337"/>
                    </a:lnTo>
                    <a:lnTo>
                      <a:pt x="288" y="337"/>
                    </a:lnTo>
                    <a:lnTo>
                      <a:pt x="291" y="337"/>
                    </a:lnTo>
                    <a:lnTo>
                      <a:pt x="293" y="337"/>
                    </a:lnTo>
                    <a:lnTo>
                      <a:pt x="296" y="336"/>
                    </a:lnTo>
                    <a:lnTo>
                      <a:pt x="300" y="334"/>
                    </a:lnTo>
                    <a:lnTo>
                      <a:pt x="305" y="329"/>
                    </a:lnTo>
                    <a:lnTo>
                      <a:pt x="316" y="320"/>
                    </a:lnTo>
                    <a:lnTo>
                      <a:pt x="326" y="313"/>
                    </a:lnTo>
                    <a:lnTo>
                      <a:pt x="330" y="307"/>
                    </a:lnTo>
                    <a:lnTo>
                      <a:pt x="327" y="301"/>
                    </a:lnTo>
                    <a:lnTo>
                      <a:pt x="318" y="295"/>
                    </a:lnTo>
                    <a:lnTo>
                      <a:pt x="308" y="292"/>
                    </a:lnTo>
                    <a:lnTo>
                      <a:pt x="305" y="287"/>
                    </a:lnTo>
                    <a:lnTo>
                      <a:pt x="309" y="273"/>
                    </a:lnTo>
                    <a:lnTo>
                      <a:pt x="320" y="258"/>
                    </a:lnTo>
                    <a:lnTo>
                      <a:pt x="328" y="246"/>
                    </a:lnTo>
                    <a:lnTo>
                      <a:pt x="327" y="235"/>
                    </a:lnTo>
                    <a:lnTo>
                      <a:pt x="315" y="218"/>
                    </a:lnTo>
                    <a:lnTo>
                      <a:pt x="306" y="208"/>
                    </a:lnTo>
                    <a:lnTo>
                      <a:pt x="297" y="200"/>
                    </a:lnTo>
                    <a:lnTo>
                      <a:pt x="289" y="193"/>
                    </a:lnTo>
                    <a:lnTo>
                      <a:pt x="282" y="188"/>
                    </a:lnTo>
                    <a:lnTo>
                      <a:pt x="274" y="183"/>
                    </a:lnTo>
                    <a:lnTo>
                      <a:pt x="267" y="180"/>
                    </a:lnTo>
                    <a:lnTo>
                      <a:pt x="260" y="176"/>
                    </a:lnTo>
                    <a:lnTo>
                      <a:pt x="252" y="173"/>
                    </a:lnTo>
                    <a:lnTo>
                      <a:pt x="244" y="169"/>
                    </a:lnTo>
                    <a:lnTo>
                      <a:pt x="236" y="166"/>
                    </a:lnTo>
                    <a:lnTo>
                      <a:pt x="228" y="161"/>
                    </a:lnTo>
                    <a:lnTo>
                      <a:pt x="221" y="156"/>
                    </a:lnTo>
                    <a:lnTo>
                      <a:pt x="214" y="152"/>
                    </a:lnTo>
                    <a:lnTo>
                      <a:pt x="208" y="148"/>
                    </a:lnTo>
                    <a:lnTo>
                      <a:pt x="202" y="145"/>
                    </a:lnTo>
                    <a:lnTo>
                      <a:pt x="199" y="142"/>
                    </a:lnTo>
                    <a:lnTo>
                      <a:pt x="191" y="137"/>
                    </a:lnTo>
                    <a:lnTo>
                      <a:pt x="183" y="132"/>
                    </a:lnTo>
                    <a:lnTo>
                      <a:pt x="178" y="131"/>
                    </a:lnTo>
                    <a:lnTo>
                      <a:pt x="179" y="137"/>
                    </a:lnTo>
                    <a:lnTo>
                      <a:pt x="185" y="146"/>
                    </a:lnTo>
                    <a:lnTo>
                      <a:pt x="186" y="152"/>
                    </a:lnTo>
                    <a:lnTo>
                      <a:pt x="183" y="155"/>
                    </a:lnTo>
                    <a:lnTo>
                      <a:pt x="171" y="155"/>
                    </a:lnTo>
                    <a:lnTo>
                      <a:pt x="163" y="155"/>
                    </a:lnTo>
                    <a:lnTo>
                      <a:pt x="159" y="155"/>
                    </a:lnTo>
                    <a:lnTo>
                      <a:pt x="154" y="156"/>
                    </a:lnTo>
                    <a:lnTo>
                      <a:pt x="151" y="159"/>
                    </a:lnTo>
                    <a:lnTo>
                      <a:pt x="147" y="161"/>
                    </a:lnTo>
                    <a:lnTo>
                      <a:pt x="142" y="162"/>
                    </a:lnTo>
                    <a:lnTo>
                      <a:pt x="138" y="163"/>
                    </a:lnTo>
                    <a:lnTo>
                      <a:pt x="131" y="165"/>
                    </a:lnTo>
                    <a:lnTo>
                      <a:pt x="124" y="166"/>
                    </a:lnTo>
                    <a:lnTo>
                      <a:pt x="118" y="167"/>
                    </a:lnTo>
                    <a:lnTo>
                      <a:pt x="114" y="168"/>
                    </a:lnTo>
                    <a:lnTo>
                      <a:pt x="110" y="169"/>
                    </a:lnTo>
                    <a:lnTo>
                      <a:pt x="106" y="170"/>
                    </a:lnTo>
                    <a:lnTo>
                      <a:pt x="101" y="170"/>
                    </a:lnTo>
                    <a:lnTo>
                      <a:pt x="95" y="170"/>
                    </a:lnTo>
                    <a:lnTo>
                      <a:pt x="87" y="169"/>
                    </a:lnTo>
                    <a:lnTo>
                      <a:pt x="74" y="166"/>
                    </a:lnTo>
                    <a:lnTo>
                      <a:pt x="70" y="162"/>
                    </a:lnTo>
                    <a:lnTo>
                      <a:pt x="66" y="160"/>
                    </a:lnTo>
                    <a:lnTo>
                      <a:pt x="60" y="161"/>
                    </a:lnTo>
                    <a:lnTo>
                      <a:pt x="51" y="166"/>
                    </a:lnTo>
                    <a:lnTo>
                      <a:pt x="47" y="168"/>
                    </a:lnTo>
                    <a:lnTo>
                      <a:pt x="43" y="168"/>
                    </a:lnTo>
                    <a:lnTo>
                      <a:pt x="35" y="163"/>
                    </a:lnTo>
                    <a:lnTo>
                      <a:pt x="30" y="160"/>
                    </a:lnTo>
                    <a:lnTo>
                      <a:pt x="24" y="156"/>
                    </a:lnTo>
                    <a:lnTo>
                      <a:pt x="18" y="153"/>
                    </a:lnTo>
                    <a:lnTo>
                      <a:pt x="13" y="151"/>
                    </a:lnTo>
                    <a:lnTo>
                      <a:pt x="10" y="148"/>
                    </a:lnTo>
                    <a:lnTo>
                      <a:pt x="9" y="145"/>
                    </a:lnTo>
                    <a:lnTo>
                      <a:pt x="11" y="143"/>
                    </a:lnTo>
                    <a:lnTo>
                      <a:pt x="16" y="140"/>
                    </a:lnTo>
                    <a:lnTo>
                      <a:pt x="23" y="138"/>
                    </a:lnTo>
                    <a:lnTo>
                      <a:pt x="30" y="137"/>
                    </a:lnTo>
                    <a:lnTo>
                      <a:pt x="36" y="136"/>
                    </a:lnTo>
                    <a:lnTo>
                      <a:pt x="41" y="135"/>
                    </a:lnTo>
                    <a:lnTo>
                      <a:pt x="45" y="133"/>
                    </a:lnTo>
                    <a:lnTo>
                      <a:pt x="45" y="132"/>
                    </a:lnTo>
                    <a:lnTo>
                      <a:pt x="42" y="130"/>
                    </a:lnTo>
                    <a:lnTo>
                      <a:pt x="35" y="128"/>
                    </a:lnTo>
                    <a:lnTo>
                      <a:pt x="27" y="125"/>
                    </a:lnTo>
                    <a:lnTo>
                      <a:pt x="19" y="123"/>
                    </a:lnTo>
                    <a:lnTo>
                      <a:pt x="13" y="122"/>
                    </a:lnTo>
                    <a:lnTo>
                      <a:pt x="9" y="121"/>
                    </a:lnTo>
                    <a:lnTo>
                      <a:pt x="4" y="118"/>
                    </a:lnTo>
                    <a:lnTo>
                      <a:pt x="2" y="116"/>
                    </a:lnTo>
                    <a:lnTo>
                      <a:pt x="0" y="112"/>
                    </a:lnTo>
                    <a:lnTo>
                      <a:pt x="0" y="105"/>
                    </a:lnTo>
                    <a:lnTo>
                      <a:pt x="0" y="93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1" y="60"/>
                    </a:lnTo>
                    <a:lnTo>
                      <a:pt x="5" y="39"/>
                    </a:lnTo>
                    <a:lnTo>
                      <a:pt x="12" y="21"/>
                    </a:lnTo>
                    <a:lnTo>
                      <a:pt x="22" y="9"/>
                    </a:lnTo>
                    <a:lnTo>
                      <a:pt x="31" y="3"/>
                    </a:lnTo>
                    <a:lnTo>
                      <a:pt x="39" y="3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49" y="19"/>
                    </a:lnTo>
                    <a:lnTo>
                      <a:pt x="43" y="40"/>
                    </a:lnTo>
                    <a:lnTo>
                      <a:pt x="42" y="56"/>
                    </a:lnTo>
                    <a:lnTo>
                      <a:pt x="45" y="70"/>
                    </a:lnTo>
                    <a:lnTo>
                      <a:pt x="50" y="80"/>
                    </a:lnTo>
                    <a:lnTo>
                      <a:pt x="56" y="90"/>
                    </a:lnTo>
                    <a:lnTo>
                      <a:pt x="62" y="97"/>
                    </a:lnTo>
                    <a:lnTo>
                      <a:pt x="68" y="102"/>
                    </a:lnTo>
                    <a:lnTo>
                      <a:pt x="71" y="108"/>
                    </a:lnTo>
                    <a:lnTo>
                      <a:pt x="70" y="107"/>
                    </a:lnTo>
                    <a:lnTo>
                      <a:pt x="63" y="87"/>
                    </a:lnTo>
                    <a:lnTo>
                      <a:pt x="56" y="62"/>
                    </a:lnTo>
                    <a:lnTo>
                      <a:pt x="55" y="41"/>
                    </a:lnTo>
                    <a:lnTo>
                      <a:pt x="58" y="26"/>
                    </a:lnTo>
                    <a:lnTo>
                      <a:pt x="62" y="12"/>
                    </a:lnTo>
                    <a:lnTo>
                      <a:pt x="69" y="3"/>
                    </a:lnTo>
                    <a:lnTo>
                      <a:pt x="79" y="0"/>
                    </a:lnTo>
                    <a:lnTo>
                      <a:pt x="91" y="2"/>
                    </a:lnTo>
                    <a:lnTo>
                      <a:pt x="100" y="7"/>
                    </a:lnTo>
                    <a:lnTo>
                      <a:pt x="106" y="14"/>
                    </a:lnTo>
                    <a:lnTo>
                      <a:pt x="109" y="21"/>
                    </a:lnTo>
                    <a:lnTo>
                      <a:pt x="111" y="26"/>
                    </a:lnTo>
                    <a:lnTo>
                      <a:pt x="114" y="32"/>
                    </a:lnTo>
                    <a:lnTo>
                      <a:pt x="115" y="39"/>
                    </a:lnTo>
                    <a:lnTo>
                      <a:pt x="116" y="47"/>
                    </a:lnTo>
                    <a:lnTo>
                      <a:pt x="118" y="53"/>
                    </a:lnTo>
                    <a:lnTo>
                      <a:pt x="124" y="54"/>
                    </a:lnTo>
                    <a:lnTo>
                      <a:pt x="132" y="52"/>
                    </a:lnTo>
                    <a:lnTo>
                      <a:pt x="140" y="47"/>
                    </a:lnTo>
                    <a:lnTo>
                      <a:pt x="146" y="41"/>
                    </a:lnTo>
                    <a:lnTo>
                      <a:pt x="147" y="36"/>
                    </a:lnTo>
                    <a:lnTo>
                      <a:pt x="149" y="31"/>
                    </a:lnTo>
                    <a:lnTo>
                      <a:pt x="156" y="27"/>
                    </a:lnTo>
                    <a:lnTo>
                      <a:pt x="164" y="23"/>
                    </a:lnTo>
                    <a:lnTo>
                      <a:pt x="169" y="19"/>
                    </a:lnTo>
                    <a:lnTo>
                      <a:pt x="175" y="19"/>
                    </a:lnTo>
                    <a:lnTo>
                      <a:pt x="185" y="24"/>
                    </a:lnTo>
                    <a:lnTo>
                      <a:pt x="197" y="32"/>
                    </a:lnTo>
                    <a:lnTo>
                      <a:pt x="202" y="38"/>
                    </a:lnTo>
                    <a:lnTo>
                      <a:pt x="206" y="44"/>
                    </a:lnTo>
                    <a:lnTo>
                      <a:pt x="209" y="49"/>
                    </a:lnTo>
                    <a:lnTo>
                      <a:pt x="214" y="55"/>
                    </a:lnTo>
                    <a:lnTo>
                      <a:pt x="221" y="60"/>
                    </a:lnTo>
                    <a:lnTo>
                      <a:pt x="227" y="61"/>
                    </a:lnTo>
                    <a:lnTo>
                      <a:pt x="231" y="56"/>
                    </a:lnTo>
                    <a:lnTo>
                      <a:pt x="237" y="49"/>
                    </a:lnTo>
                    <a:lnTo>
                      <a:pt x="246" y="46"/>
                    </a:lnTo>
                    <a:lnTo>
                      <a:pt x="256" y="46"/>
                    </a:lnTo>
                    <a:lnTo>
                      <a:pt x="263" y="49"/>
                    </a:lnTo>
                    <a:lnTo>
                      <a:pt x="266" y="54"/>
                    </a:lnTo>
                    <a:lnTo>
                      <a:pt x="268" y="56"/>
                    </a:lnTo>
                    <a:lnTo>
                      <a:pt x="271" y="59"/>
                    </a:lnTo>
                    <a:lnTo>
                      <a:pt x="281" y="61"/>
                    </a:lnTo>
                    <a:lnTo>
                      <a:pt x="288" y="62"/>
                    </a:lnTo>
                    <a:lnTo>
                      <a:pt x="296" y="62"/>
                    </a:lnTo>
                    <a:lnTo>
                      <a:pt x="304" y="63"/>
                    </a:lnTo>
                    <a:lnTo>
                      <a:pt x="311" y="63"/>
                    </a:lnTo>
                    <a:lnTo>
                      <a:pt x="318" y="63"/>
                    </a:lnTo>
                    <a:lnTo>
                      <a:pt x="321" y="64"/>
                    </a:lnTo>
                    <a:lnTo>
                      <a:pt x="323" y="67"/>
                    </a:lnTo>
                    <a:lnTo>
                      <a:pt x="321" y="69"/>
                    </a:lnTo>
                    <a:lnTo>
                      <a:pt x="319" y="72"/>
                    </a:lnTo>
                    <a:lnTo>
                      <a:pt x="322" y="72"/>
                    </a:lnTo>
                    <a:lnTo>
                      <a:pt x="329" y="72"/>
                    </a:lnTo>
                    <a:lnTo>
                      <a:pt x="335" y="74"/>
                    </a:lnTo>
                    <a:lnTo>
                      <a:pt x="339" y="78"/>
                    </a:lnTo>
                    <a:lnTo>
                      <a:pt x="345" y="83"/>
                    </a:lnTo>
                    <a:lnTo>
                      <a:pt x="349" y="86"/>
                    </a:lnTo>
                    <a:lnTo>
                      <a:pt x="351" y="87"/>
                    </a:lnTo>
                    <a:lnTo>
                      <a:pt x="350" y="87"/>
                    </a:lnTo>
                    <a:lnTo>
                      <a:pt x="345" y="89"/>
                    </a:lnTo>
                    <a:lnTo>
                      <a:pt x="342" y="91"/>
                    </a:lnTo>
                    <a:lnTo>
                      <a:pt x="339" y="93"/>
                    </a:lnTo>
                    <a:lnTo>
                      <a:pt x="343" y="97"/>
                    </a:lnTo>
                    <a:lnTo>
                      <a:pt x="352" y="100"/>
                    </a:lnTo>
                    <a:lnTo>
                      <a:pt x="361" y="102"/>
                    </a:lnTo>
                    <a:lnTo>
                      <a:pt x="361" y="105"/>
                    </a:lnTo>
                    <a:lnTo>
                      <a:pt x="357" y="107"/>
                    </a:lnTo>
                    <a:lnTo>
                      <a:pt x="353" y="108"/>
                    </a:lnTo>
                    <a:lnTo>
                      <a:pt x="351" y="110"/>
                    </a:lnTo>
                    <a:lnTo>
                      <a:pt x="351" y="115"/>
                    </a:lnTo>
                    <a:lnTo>
                      <a:pt x="350" y="118"/>
                    </a:lnTo>
                    <a:lnTo>
                      <a:pt x="349" y="123"/>
                    </a:lnTo>
                    <a:lnTo>
                      <a:pt x="349" y="127"/>
                    </a:lnTo>
                    <a:lnTo>
                      <a:pt x="353" y="132"/>
                    </a:lnTo>
                    <a:lnTo>
                      <a:pt x="361" y="135"/>
                    </a:lnTo>
                    <a:lnTo>
                      <a:pt x="371" y="133"/>
                    </a:lnTo>
                    <a:lnTo>
                      <a:pt x="377" y="133"/>
                    </a:lnTo>
                    <a:lnTo>
                      <a:pt x="384" y="136"/>
                    </a:lnTo>
                    <a:lnTo>
                      <a:pt x="392" y="143"/>
                    </a:lnTo>
                    <a:lnTo>
                      <a:pt x="400" y="150"/>
                    </a:lnTo>
                    <a:lnTo>
                      <a:pt x="407" y="152"/>
                    </a:lnTo>
                    <a:lnTo>
                      <a:pt x="409" y="150"/>
                    </a:lnTo>
                    <a:lnTo>
                      <a:pt x="406" y="144"/>
                    </a:lnTo>
                    <a:lnTo>
                      <a:pt x="403" y="139"/>
                    </a:lnTo>
                    <a:lnTo>
                      <a:pt x="403" y="137"/>
                    </a:lnTo>
                    <a:lnTo>
                      <a:pt x="409" y="139"/>
                    </a:lnTo>
                    <a:lnTo>
                      <a:pt x="414" y="140"/>
                    </a:lnTo>
                    <a:lnTo>
                      <a:pt x="421" y="142"/>
                    </a:lnTo>
                    <a:lnTo>
                      <a:pt x="429" y="143"/>
                    </a:lnTo>
                    <a:lnTo>
                      <a:pt x="436" y="143"/>
                    </a:lnTo>
                    <a:lnTo>
                      <a:pt x="442" y="144"/>
                    </a:lnTo>
                    <a:lnTo>
                      <a:pt x="447" y="145"/>
                    </a:lnTo>
                    <a:lnTo>
                      <a:pt x="450" y="146"/>
                    </a:lnTo>
                    <a:lnTo>
                      <a:pt x="451" y="148"/>
                    </a:lnTo>
                    <a:lnTo>
                      <a:pt x="450" y="152"/>
                    </a:lnTo>
                    <a:lnTo>
                      <a:pt x="451" y="154"/>
                    </a:lnTo>
                    <a:lnTo>
                      <a:pt x="453" y="155"/>
                    </a:lnTo>
                    <a:lnTo>
                      <a:pt x="457" y="155"/>
                    </a:lnTo>
                    <a:lnTo>
                      <a:pt x="461" y="155"/>
                    </a:lnTo>
                    <a:lnTo>
                      <a:pt x="466" y="153"/>
                    </a:lnTo>
                    <a:lnTo>
                      <a:pt x="472" y="152"/>
                    </a:lnTo>
                    <a:lnTo>
                      <a:pt x="480" y="152"/>
                    </a:lnTo>
                    <a:lnTo>
                      <a:pt x="490" y="153"/>
                    </a:lnTo>
                    <a:lnTo>
                      <a:pt x="501" y="154"/>
                    </a:lnTo>
                    <a:lnTo>
                      <a:pt x="509" y="158"/>
                    </a:lnTo>
                    <a:lnTo>
                      <a:pt x="511" y="163"/>
                    </a:lnTo>
                    <a:lnTo>
                      <a:pt x="508" y="169"/>
                    </a:lnTo>
                    <a:lnTo>
                      <a:pt x="501" y="173"/>
                    </a:lnTo>
                    <a:lnTo>
                      <a:pt x="496" y="176"/>
                    </a:lnTo>
                    <a:lnTo>
                      <a:pt x="496" y="180"/>
                    </a:lnTo>
                    <a:lnTo>
                      <a:pt x="501" y="183"/>
                    </a:lnTo>
                    <a:lnTo>
                      <a:pt x="505" y="186"/>
                    </a:lnTo>
                    <a:lnTo>
                      <a:pt x="510" y="191"/>
                    </a:lnTo>
                    <a:lnTo>
                      <a:pt x="511" y="196"/>
                    </a:lnTo>
                    <a:lnTo>
                      <a:pt x="511" y="200"/>
                    </a:lnTo>
                    <a:lnTo>
                      <a:pt x="509" y="204"/>
                    </a:lnTo>
                    <a:lnTo>
                      <a:pt x="505" y="207"/>
                    </a:lnTo>
                    <a:lnTo>
                      <a:pt x="501" y="209"/>
                    </a:lnTo>
                    <a:lnTo>
                      <a:pt x="497" y="212"/>
                    </a:lnTo>
                    <a:lnTo>
                      <a:pt x="497" y="214"/>
                    </a:lnTo>
                    <a:lnTo>
                      <a:pt x="499" y="219"/>
                    </a:lnTo>
                    <a:lnTo>
                      <a:pt x="505" y="223"/>
                    </a:lnTo>
                    <a:lnTo>
                      <a:pt x="511" y="228"/>
                    </a:lnTo>
                    <a:lnTo>
                      <a:pt x="514" y="234"/>
                    </a:lnTo>
                    <a:lnTo>
                      <a:pt x="514" y="239"/>
                    </a:lnTo>
                    <a:lnTo>
                      <a:pt x="511" y="244"/>
                    </a:lnTo>
                    <a:lnTo>
                      <a:pt x="506" y="248"/>
                    </a:lnTo>
                    <a:lnTo>
                      <a:pt x="503" y="249"/>
                    </a:lnTo>
                    <a:lnTo>
                      <a:pt x="501" y="249"/>
                    </a:lnTo>
                    <a:lnTo>
                      <a:pt x="495" y="245"/>
                    </a:lnTo>
                    <a:lnTo>
                      <a:pt x="487" y="242"/>
                    </a:lnTo>
                    <a:lnTo>
                      <a:pt x="480" y="238"/>
                    </a:lnTo>
                    <a:lnTo>
                      <a:pt x="474" y="235"/>
                    </a:lnTo>
                    <a:lnTo>
                      <a:pt x="468" y="231"/>
                    </a:lnTo>
                    <a:lnTo>
                      <a:pt x="465" y="229"/>
                    </a:lnTo>
                    <a:lnTo>
                      <a:pt x="460" y="228"/>
                    </a:lnTo>
                    <a:lnTo>
                      <a:pt x="456" y="226"/>
                    </a:lnTo>
                    <a:lnTo>
                      <a:pt x="449" y="223"/>
                    </a:lnTo>
                    <a:lnTo>
                      <a:pt x="440" y="220"/>
                    </a:lnTo>
                    <a:lnTo>
                      <a:pt x="432" y="219"/>
                    </a:lnTo>
                    <a:lnTo>
                      <a:pt x="425" y="220"/>
                    </a:lnTo>
                    <a:lnTo>
                      <a:pt x="421" y="224"/>
                    </a:lnTo>
                    <a:lnTo>
                      <a:pt x="421" y="230"/>
                    </a:lnTo>
                    <a:lnTo>
                      <a:pt x="423" y="236"/>
                    </a:lnTo>
                    <a:lnTo>
                      <a:pt x="428" y="243"/>
                    </a:lnTo>
                    <a:lnTo>
                      <a:pt x="435" y="251"/>
                    </a:lnTo>
                    <a:lnTo>
                      <a:pt x="440" y="254"/>
                    </a:lnTo>
                    <a:lnTo>
                      <a:pt x="443" y="259"/>
                    </a:lnTo>
                    <a:lnTo>
                      <a:pt x="449" y="262"/>
                    </a:lnTo>
                    <a:lnTo>
                      <a:pt x="453" y="265"/>
                    </a:lnTo>
                    <a:lnTo>
                      <a:pt x="459" y="268"/>
                    </a:lnTo>
                    <a:lnTo>
                      <a:pt x="465" y="271"/>
                    </a:lnTo>
                    <a:lnTo>
                      <a:pt x="471" y="272"/>
                    </a:lnTo>
                    <a:lnTo>
                      <a:pt x="476" y="273"/>
                    </a:lnTo>
                    <a:lnTo>
                      <a:pt x="487" y="275"/>
                    </a:lnTo>
                    <a:lnTo>
                      <a:pt x="495" y="277"/>
                    </a:lnTo>
                    <a:lnTo>
                      <a:pt x="501" y="281"/>
                    </a:lnTo>
                    <a:lnTo>
                      <a:pt x="505" y="286"/>
                    </a:lnTo>
                    <a:lnTo>
                      <a:pt x="512" y="289"/>
                    </a:lnTo>
                    <a:lnTo>
                      <a:pt x="520" y="291"/>
                    </a:lnTo>
                    <a:lnTo>
                      <a:pt x="528" y="294"/>
                    </a:lnTo>
                    <a:lnTo>
                      <a:pt x="533" y="301"/>
                    </a:lnTo>
                    <a:lnTo>
                      <a:pt x="534" y="307"/>
                    </a:lnTo>
                    <a:lnTo>
                      <a:pt x="533" y="311"/>
                    </a:lnTo>
                    <a:lnTo>
                      <a:pt x="533" y="315"/>
                    </a:lnTo>
                    <a:lnTo>
                      <a:pt x="536" y="324"/>
                    </a:lnTo>
                    <a:lnTo>
                      <a:pt x="541" y="332"/>
                    </a:lnTo>
                    <a:lnTo>
                      <a:pt x="543" y="337"/>
                    </a:lnTo>
                    <a:lnTo>
                      <a:pt x="544" y="342"/>
                    </a:lnTo>
                    <a:lnTo>
                      <a:pt x="548" y="345"/>
                    </a:lnTo>
                    <a:lnTo>
                      <a:pt x="552" y="350"/>
                    </a:lnTo>
                    <a:lnTo>
                      <a:pt x="556" y="354"/>
                    </a:lnTo>
                    <a:lnTo>
                      <a:pt x="555" y="357"/>
                    </a:lnTo>
                    <a:lnTo>
                      <a:pt x="549" y="356"/>
                    </a:lnTo>
                    <a:lnTo>
                      <a:pt x="544" y="352"/>
                    </a:lnTo>
                    <a:lnTo>
                      <a:pt x="541" y="349"/>
                    </a:lnTo>
                    <a:lnTo>
                      <a:pt x="535" y="345"/>
                    </a:lnTo>
                    <a:lnTo>
                      <a:pt x="525" y="345"/>
                    </a:lnTo>
                    <a:lnTo>
                      <a:pt x="513" y="348"/>
                    </a:lnTo>
                    <a:lnTo>
                      <a:pt x="505" y="349"/>
                    </a:lnTo>
                    <a:lnTo>
                      <a:pt x="499" y="349"/>
                    </a:lnTo>
                    <a:lnTo>
                      <a:pt x="493" y="345"/>
                    </a:lnTo>
                    <a:lnTo>
                      <a:pt x="488" y="343"/>
                    </a:lnTo>
                    <a:lnTo>
                      <a:pt x="483" y="342"/>
                    </a:lnTo>
                    <a:lnTo>
                      <a:pt x="478" y="340"/>
                    </a:lnTo>
                    <a:lnTo>
                      <a:pt x="472" y="339"/>
                    </a:lnTo>
                    <a:lnTo>
                      <a:pt x="466" y="337"/>
                    </a:lnTo>
                    <a:lnTo>
                      <a:pt x="461" y="337"/>
                    </a:lnTo>
                    <a:lnTo>
                      <a:pt x="457" y="337"/>
                    </a:lnTo>
                    <a:lnTo>
                      <a:pt x="453" y="337"/>
                    </a:lnTo>
                    <a:lnTo>
                      <a:pt x="451" y="340"/>
                    </a:lnTo>
                    <a:lnTo>
                      <a:pt x="455" y="343"/>
                    </a:lnTo>
                    <a:lnTo>
                      <a:pt x="463" y="347"/>
                    </a:lnTo>
                    <a:lnTo>
                      <a:pt x="476" y="352"/>
                    </a:lnTo>
                    <a:lnTo>
                      <a:pt x="485" y="355"/>
                    </a:lnTo>
                    <a:lnTo>
                      <a:pt x="490" y="357"/>
                    </a:lnTo>
                    <a:lnTo>
                      <a:pt x="496" y="358"/>
                    </a:lnTo>
                    <a:lnTo>
                      <a:pt x="499" y="358"/>
                    </a:lnTo>
                    <a:lnTo>
                      <a:pt x="503" y="359"/>
                    </a:lnTo>
                    <a:lnTo>
                      <a:pt x="506" y="360"/>
                    </a:lnTo>
                    <a:lnTo>
                      <a:pt x="509" y="362"/>
                    </a:lnTo>
                    <a:lnTo>
                      <a:pt x="511" y="364"/>
                    </a:lnTo>
                    <a:lnTo>
                      <a:pt x="517" y="367"/>
                    </a:lnTo>
                    <a:lnTo>
                      <a:pt x="525" y="371"/>
                    </a:lnTo>
                    <a:lnTo>
                      <a:pt x="533" y="374"/>
                    </a:lnTo>
                    <a:lnTo>
                      <a:pt x="539" y="37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7" name="Freeform 432"/>
              <p:cNvSpPr>
                <a:spLocks/>
              </p:cNvSpPr>
              <p:nvPr/>
            </p:nvSpPr>
            <p:spPr bwMode="auto">
              <a:xfrm>
                <a:off x="1663700" y="2024063"/>
                <a:ext cx="158750" cy="146050"/>
              </a:xfrm>
              <a:custGeom>
                <a:avLst/>
                <a:gdLst>
                  <a:gd name="T0" fmla="*/ 2147483647 w 148"/>
                  <a:gd name="T1" fmla="*/ 2147483647 h 146"/>
                  <a:gd name="T2" fmla="*/ 2147483647 w 148"/>
                  <a:gd name="T3" fmla="*/ 2147483647 h 146"/>
                  <a:gd name="T4" fmla="*/ 2147483647 w 148"/>
                  <a:gd name="T5" fmla="*/ 2147483647 h 146"/>
                  <a:gd name="T6" fmla="*/ 2147483647 w 148"/>
                  <a:gd name="T7" fmla="*/ 2147483647 h 146"/>
                  <a:gd name="T8" fmla="*/ 2147483647 w 148"/>
                  <a:gd name="T9" fmla="*/ 2147483647 h 146"/>
                  <a:gd name="T10" fmla="*/ 2147483647 w 148"/>
                  <a:gd name="T11" fmla="*/ 2147483647 h 146"/>
                  <a:gd name="T12" fmla="*/ 2147483647 w 148"/>
                  <a:gd name="T13" fmla="*/ 2147483647 h 146"/>
                  <a:gd name="T14" fmla="*/ 2147483647 w 148"/>
                  <a:gd name="T15" fmla="*/ 2147483647 h 146"/>
                  <a:gd name="T16" fmla="*/ 2147483647 w 148"/>
                  <a:gd name="T17" fmla="*/ 2147483647 h 146"/>
                  <a:gd name="T18" fmla="*/ 2147483647 w 148"/>
                  <a:gd name="T19" fmla="*/ 0 h 146"/>
                  <a:gd name="T20" fmla="*/ 2147483647 w 148"/>
                  <a:gd name="T21" fmla="*/ 2147483647 h 146"/>
                  <a:gd name="T22" fmla="*/ 2147483647 w 148"/>
                  <a:gd name="T23" fmla="*/ 2147483647 h 146"/>
                  <a:gd name="T24" fmla="*/ 2147483647 w 148"/>
                  <a:gd name="T25" fmla="*/ 2147483647 h 146"/>
                  <a:gd name="T26" fmla="*/ 2147483647 w 148"/>
                  <a:gd name="T27" fmla="*/ 2147483647 h 146"/>
                  <a:gd name="T28" fmla="*/ 2147483647 w 148"/>
                  <a:gd name="T29" fmla="*/ 2147483647 h 146"/>
                  <a:gd name="T30" fmla="*/ 2147483647 w 148"/>
                  <a:gd name="T31" fmla="*/ 2147483647 h 146"/>
                  <a:gd name="T32" fmla="*/ 2147483647 w 148"/>
                  <a:gd name="T33" fmla="*/ 2147483647 h 146"/>
                  <a:gd name="T34" fmla="*/ 2147483647 w 148"/>
                  <a:gd name="T35" fmla="*/ 2147483647 h 146"/>
                  <a:gd name="T36" fmla="*/ 2147483647 w 148"/>
                  <a:gd name="T37" fmla="*/ 2147483647 h 146"/>
                  <a:gd name="T38" fmla="*/ 2147483647 w 148"/>
                  <a:gd name="T39" fmla="*/ 2147483647 h 146"/>
                  <a:gd name="T40" fmla="*/ 2147483647 w 148"/>
                  <a:gd name="T41" fmla="*/ 2147483647 h 146"/>
                  <a:gd name="T42" fmla="*/ 2147483647 w 148"/>
                  <a:gd name="T43" fmla="*/ 2147483647 h 146"/>
                  <a:gd name="T44" fmla="*/ 2147483647 w 148"/>
                  <a:gd name="T45" fmla="*/ 2147483647 h 146"/>
                  <a:gd name="T46" fmla="*/ 2147483647 w 148"/>
                  <a:gd name="T47" fmla="*/ 2147483647 h 146"/>
                  <a:gd name="T48" fmla="*/ 2147483647 w 148"/>
                  <a:gd name="T49" fmla="*/ 2147483647 h 146"/>
                  <a:gd name="T50" fmla="*/ 2147483647 w 148"/>
                  <a:gd name="T51" fmla="*/ 2147483647 h 146"/>
                  <a:gd name="T52" fmla="*/ 2147483647 w 148"/>
                  <a:gd name="T53" fmla="*/ 2147483647 h 146"/>
                  <a:gd name="T54" fmla="*/ 2147483647 w 148"/>
                  <a:gd name="T55" fmla="*/ 2147483647 h 146"/>
                  <a:gd name="T56" fmla="*/ 2147483647 w 148"/>
                  <a:gd name="T57" fmla="*/ 2147483647 h 146"/>
                  <a:gd name="T58" fmla="*/ 2147483647 w 148"/>
                  <a:gd name="T59" fmla="*/ 2147483647 h 146"/>
                  <a:gd name="T60" fmla="*/ 2147483647 w 148"/>
                  <a:gd name="T61" fmla="*/ 2147483647 h 146"/>
                  <a:gd name="T62" fmla="*/ 2147483647 w 148"/>
                  <a:gd name="T63" fmla="*/ 2147483647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8" h="146">
                    <a:moveTo>
                      <a:pt x="148" y="71"/>
                    </a:moveTo>
                    <a:lnTo>
                      <a:pt x="146" y="67"/>
                    </a:lnTo>
                    <a:lnTo>
                      <a:pt x="145" y="56"/>
                    </a:lnTo>
                    <a:lnTo>
                      <a:pt x="141" y="44"/>
                    </a:lnTo>
                    <a:lnTo>
                      <a:pt x="135" y="36"/>
                    </a:lnTo>
                    <a:lnTo>
                      <a:pt x="129" y="33"/>
                    </a:lnTo>
                    <a:lnTo>
                      <a:pt x="125" y="33"/>
                    </a:lnTo>
                    <a:lnTo>
                      <a:pt x="120" y="35"/>
                    </a:lnTo>
                    <a:lnTo>
                      <a:pt x="115" y="32"/>
                    </a:lnTo>
                    <a:lnTo>
                      <a:pt x="111" y="26"/>
                    </a:lnTo>
                    <a:lnTo>
                      <a:pt x="108" y="20"/>
                    </a:lnTo>
                    <a:lnTo>
                      <a:pt x="104" y="14"/>
                    </a:lnTo>
                    <a:lnTo>
                      <a:pt x="95" y="12"/>
                    </a:lnTo>
                    <a:lnTo>
                      <a:pt x="88" y="10"/>
                    </a:lnTo>
                    <a:lnTo>
                      <a:pt x="82" y="9"/>
                    </a:lnTo>
                    <a:lnTo>
                      <a:pt x="77" y="7"/>
                    </a:lnTo>
                    <a:lnTo>
                      <a:pt x="73" y="3"/>
                    </a:lnTo>
                    <a:lnTo>
                      <a:pt x="68" y="1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0" y="2"/>
                    </a:lnTo>
                    <a:lnTo>
                      <a:pt x="58" y="8"/>
                    </a:lnTo>
                    <a:lnTo>
                      <a:pt x="58" y="15"/>
                    </a:lnTo>
                    <a:lnTo>
                      <a:pt x="57" y="20"/>
                    </a:lnTo>
                    <a:lnTo>
                      <a:pt x="55" y="24"/>
                    </a:lnTo>
                    <a:lnTo>
                      <a:pt x="50" y="31"/>
                    </a:lnTo>
                    <a:lnTo>
                      <a:pt x="42" y="40"/>
                    </a:lnTo>
                    <a:lnTo>
                      <a:pt x="32" y="50"/>
                    </a:lnTo>
                    <a:lnTo>
                      <a:pt x="27" y="55"/>
                    </a:lnTo>
                    <a:lnTo>
                      <a:pt x="20" y="62"/>
                    </a:lnTo>
                    <a:lnTo>
                      <a:pt x="11" y="71"/>
                    </a:lnTo>
                    <a:lnTo>
                      <a:pt x="3" y="82"/>
                    </a:lnTo>
                    <a:lnTo>
                      <a:pt x="0" y="90"/>
                    </a:lnTo>
                    <a:lnTo>
                      <a:pt x="3" y="91"/>
                    </a:lnTo>
                    <a:lnTo>
                      <a:pt x="4" y="91"/>
                    </a:lnTo>
                    <a:lnTo>
                      <a:pt x="6" y="94"/>
                    </a:lnTo>
                    <a:lnTo>
                      <a:pt x="11" y="107"/>
                    </a:lnTo>
                    <a:lnTo>
                      <a:pt x="14" y="123"/>
                    </a:lnTo>
                    <a:lnTo>
                      <a:pt x="14" y="136"/>
                    </a:lnTo>
                    <a:lnTo>
                      <a:pt x="15" y="144"/>
                    </a:lnTo>
                    <a:lnTo>
                      <a:pt x="20" y="146"/>
                    </a:lnTo>
                    <a:lnTo>
                      <a:pt x="27" y="143"/>
                    </a:lnTo>
                    <a:lnTo>
                      <a:pt x="32" y="139"/>
                    </a:lnTo>
                    <a:lnTo>
                      <a:pt x="36" y="137"/>
                    </a:lnTo>
                    <a:lnTo>
                      <a:pt x="39" y="138"/>
                    </a:lnTo>
                    <a:lnTo>
                      <a:pt x="44" y="143"/>
                    </a:lnTo>
                    <a:lnTo>
                      <a:pt x="50" y="146"/>
                    </a:lnTo>
                    <a:lnTo>
                      <a:pt x="55" y="145"/>
                    </a:lnTo>
                    <a:lnTo>
                      <a:pt x="60" y="135"/>
                    </a:lnTo>
                    <a:lnTo>
                      <a:pt x="66" y="124"/>
                    </a:lnTo>
                    <a:lnTo>
                      <a:pt x="75" y="119"/>
                    </a:lnTo>
                    <a:lnTo>
                      <a:pt x="83" y="116"/>
                    </a:lnTo>
                    <a:lnTo>
                      <a:pt x="87" y="111"/>
                    </a:lnTo>
                    <a:lnTo>
                      <a:pt x="87" y="104"/>
                    </a:lnTo>
                    <a:lnTo>
                      <a:pt x="87" y="99"/>
                    </a:lnTo>
                    <a:lnTo>
                      <a:pt x="91" y="96"/>
                    </a:lnTo>
                    <a:lnTo>
                      <a:pt x="104" y="92"/>
                    </a:lnTo>
                    <a:lnTo>
                      <a:pt x="112" y="90"/>
                    </a:lnTo>
                    <a:lnTo>
                      <a:pt x="120" y="89"/>
                    </a:lnTo>
                    <a:lnTo>
                      <a:pt x="128" y="86"/>
                    </a:lnTo>
                    <a:lnTo>
                      <a:pt x="135" y="84"/>
                    </a:lnTo>
                    <a:lnTo>
                      <a:pt x="140" y="82"/>
                    </a:lnTo>
                    <a:lnTo>
                      <a:pt x="144" y="78"/>
                    </a:lnTo>
                    <a:lnTo>
                      <a:pt x="146" y="75"/>
                    </a:lnTo>
                    <a:lnTo>
                      <a:pt x="148" y="71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8" name="Freeform 433"/>
              <p:cNvSpPr>
                <a:spLocks/>
              </p:cNvSpPr>
              <p:nvPr/>
            </p:nvSpPr>
            <p:spPr bwMode="auto">
              <a:xfrm>
                <a:off x="1831975" y="1970088"/>
                <a:ext cx="144463" cy="93662"/>
              </a:xfrm>
              <a:custGeom>
                <a:avLst/>
                <a:gdLst>
                  <a:gd name="T0" fmla="*/ 2147483647 w 133"/>
                  <a:gd name="T1" fmla="*/ 2147483647 h 91"/>
                  <a:gd name="T2" fmla="*/ 2147483647 w 133"/>
                  <a:gd name="T3" fmla="*/ 2147483647 h 91"/>
                  <a:gd name="T4" fmla="*/ 2147483647 w 133"/>
                  <a:gd name="T5" fmla="*/ 2147483647 h 91"/>
                  <a:gd name="T6" fmla="*/ 2147483647 w 133"/>
                  <a:gd name="T7" fmla="*/ 2147483647 h 91"/>
                  <a:gd name="T8" fmla="*/ 2147483647 w 133"/>
                  <a:gd name="T9" fmla="*/ 2147483647 h 91"/>
                  <a:gd name="T10" fmla="*/ 2147483647 w 133"/>
                  <a:gd name="T11" fmla="*/ 2147483647 h 91"/>
                  <a:gd name="T12" fmla="*/ 2147483647 w 133"/>
                  <a:gd name="T13" fmla="*/ 2147483647 h 91"/>
                  <a:gd name="T14" fmla="*/ 2147483647 w 133"/>
                  <a:gd name="T15" fmla="*/ 2147483647 h 91"/>
                  <a:gd name="T16" fmla="*/ 2147483647 w 133"/>
                  <a:gd name="T17" fmla="*/ 2147483647 h 91"/>
                  <a:gd name="T18" fmla="*/ 2147483647 w 133"/>
                  <a:gd name="T19" fmla="*/ 2147483647 h 91"/>
                  <a:gd name="T20" fmla="*/ 2147483647 w 133"/>
                  <a:gd name="T21" fmla="*/ 2147483647 h 91"/>
                  <a:gd name="T22" fmla="*/ 2147483647 w 133"/>
                  <a:gd name="T23" fmla="*/ 2147483647 h 91"/>
                  <a:gd name="T24" fmla="*/ 2147483647 w 133"/>
                  <a:gd name="T25" fmla="*/ 2147483647 h 91"/>
                  <a:gd name="T26" fmla="*/ 2147483647 w 133"/>
                  <a:gd name="T27" fmla="*/ 2147483647 h 91"/>
                  <a:gd name="T28" fmla="*/ 2147483647 w 133"/>
                  <a:gd name="T29" fmla="*/ 2147483647 h 91"/>
                  <a:gd name="T30" fmla="*/ 2147483647 w 133"/>
                  <a:gd name="T31" fmla="*/ 2147483647 h 91"/>
                  <a:gd name="T32" fmla="*/ 2147483647 w 133"/>
                  <a:gd name="T33" fmla="*/ 2147483647 h 91"/>
                  <a:gd name="T34" fmla="*/ 2147483647 w 133"/>
                  <a:gd name="T35" fmla="*/ 2147483647 h 91"/>
                  <a:gd name="T36" fmla="*/ 2147483647 w 133"/>
                  <a:gd name="T37" fmla="*/ 2147483647 h 91"/>
                  <a:gd name="T38" fmla="*/ 2147483647 w 133"/>
                  <a:gd name="T39" fmla="*/ 2147483647 h 91"/>
                  <a:gd name="T40" fmla="*/ 2147483647 w 133"/>
                  <a:gd name="T41" fmla="*/ 2147483647 h 91"/>
                  <a:gd name="T42" fmla="*/ 2147483647 w 133"/>
                  <a:gd name="T43" fmla="*/ 2147483647 h 91"/>
                  <a:gd name="T44" fmla="*/ 2147483647 w 133"/>
                  <a:gd name="T45" fmla="*/ 2147483647 h 91"/>
                  <a:gd name="T46" fmla="*/ 2147483647 w 133"/>
                  <a:gd name="T47" fmla="*/ 2147483647 h 91"/>
                  <a:gd name="T48" fmla="*/ 2147483647 w 133"/>
                  <a:gd name="T49" fmla="*/ 2147483647 h 91"/>
                  <a:gd name="T50" fmla="*/ 2147483647 w 133"/>
                  <a:gd name="T51" fmla="*/ 2147483647 h 91"/>
                  <a:gd name="T52" fmla="*/ 2147483647 w 133"/>
                  <a:gd name="T53" fmla="*/ 2147483647 h 91"/>
                  <a:gd name="T54" fmla="*/ 2147483647 w 133"/>
                  <a:gd name="T55" fmla="*/ 2147483647 h 91"/>
                  <a:gd name="T56" fmla="*/ 0 w 133"/>
                  <a:gd name="T57" fmla="*/ 2147483647 h 91"/>
                  <a:gd name="T58" fmla="*/ 2147483647 w 133"/>
                  <a:gd name="T59" fmla="*/ 2147483647 h 91"/>
                  <a:gd name="T60" fmla="*/ 2147483647 w 133"/>
                  <a:gd name="T61" fmla="*/ 2147483647 h 91"/>
                  <a:gd name="T62" fmla="*/ 2147483647 w 133"/>
                  <a:gd name="T63" fmla="*/ 2147483647 h 91"/>
                  <a:gd name="T64" fmla="*/ 2147483647 w 133"/>
                  <a:gd name="T65" fmla="*/ 2147483647 h 91"/>
                  <a:gd name="T66" fmla="*/ 2147483647 w 133"/>
                  <a:gd name="T67" fmla="*/ 2147483647 h 91"/>
                  <a:gd name="T68" fmla="*/ 2147483647 w 133"/>
                  <a:gd name="T69" fmla="*/ 0 h 91"/>
                  <a:gd name="T70" fmla="*/ 2147483647 w 133"/>
                  <a:gd name="T71" fmla="*/ 2147483647 h 91"/>
                  <a:gd name="T72" fmla="*/ 2147483647 w 133"/>
                  <a:gd name="T73" fmla="*/ 2147483647 h 91"/>
                  <a:gd name="T74" fmla="*/ 2147483647 w 133"/>
                  <a:gd name="T75" fmla="*/ 2147483647 h 91"/>
                  <a:gd name="T76" fmla="*/ 2147483647 w 133"/>
                  <a:gd name="T77" fmla="*/ 2147483647 h 91"/>
                  <a:gd name="T78" fmla="*/ 2147483647 w 133"/>
                  <a:gd name="T79" fmla="*/ 2147483647 h 91"/>
                  <a:gd name="T80" fmla="*/ 2147483647 w 133"/>
                  <a:gd name="T81" fmla="*/ 2147483647 h 91"/>
                  <a:gd name="T82" fmla="*/ 2147483647 w 133"/>
                  <a:gd name="T83" fmla="*/ 2147483647 h 91"/>
                  <a:gd name="T84" fmla="*/ 2147483647 w 133"/>
                  <a:gd name="T85" fmla="*/ 2147483647 h 91"/>
                  <a:gd name="T86" fmla="*/ 2147483647 w 133"/>
                  <a:gd name="T87" fmla="*/ 2147483647 h 91"/>
                  <a:gd name="T88" fmla="*/ 2147483647 w 133"/>
                  <a:gd name="T89" fmla="*/ 2147483647 h 91"/>
                  <a:gd name="T90" fmla="*/ 2147483647 w 133"/>
                  <a:gd name="T91" fmla="*/ 2147483647 h 91"/>
                  <a:gd name="T92" fmla="*/ 2147483647 w 133"/>
                  <a:gd name="T93" fmla="*/ 2147483647 h 91"/>
                  <a:gd name="T94" fmla="*/ 2147483647 w 133"/>
                  <a:gd name="T95" fmla="*/ 2147483647 h 91"/>
                  <a:gd name="T96" fmla="*/ 2147483647 w 133"/>
                  <a:gd name="T97" fmla="*/ 2147483647 h 91"/>
                  <a:gd name="T98" fmla="*/ 2147483647 w 133"/>
                  <a:gd name="T99" fmla="*/ 2147483647 h 91"/>
                  <a:gd name="T100" fmla="*/ 2147483647 w 133"/>
                  <a:gd name="T101" fmla="*/ 2147483647 h 91"/>
                  <a:gd name="T102" fmla="*/ 2147483647 w 133"/>
                  <a:gd name="T103" fmla="*/ 2147483647 h 9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33" h="91">
                    <a:moveTo>
                      <a:pt x="104" y="0"/>
                    </a:moveTo>
                    <a:lnTo>
                      <a:pt x="104" y="4"/>
                    </a:lnTo>
                    <a:lnTo>
                      <a:pt x="103" y="13"/>
                    </a:lnTo>
                    <a:lnTo>
                      <a:pt x="103" y="23"/>
                    </a:lnTo>
                    <a:lnTo>
                      <a:pt x="102" y="30"/>
                    </a:lnTo>
                    <a:lnTo>
                      <a:pt x="101" y="35"/>
                    </a:lnTo>
                    <a:lnTo>
                      <a:pt x="101" y="39"/>
                    </a:lnTo>
                    <a:lnTo>
                      <a:pt x="102" y="44"/>
                    </a:lnTo>
                    <a:lnTo>
                      <a:pt x="107" y="46"/>
                    </a:lnTo>
                    <a:lnTo>
                      <a:pt x="111" y="43"/>
                    </a:lnTo>
                    <a:lnTo>
                      <a:pt x="113" y="37"/>
                    </a:lnTo>
                    <a:lnTo>
                      <a:pt x="115" y="34"/>
                    </a:lnTo>
                    <a:lnTo>
                      <a:pt x="121" y="36"/>
                    </a:lnTo>
                    <a:lnTo>
                      <a:pt x="128" y="42"/>
                    </a:lnTo>
                    <a:lnTo>
                      <a:pt x="132" y="45"/>
                    </a:lnTo>
                    <a:lnTo>
                      <a:pt x="133" y="49"/>
                    </a:lnTo>
                    <a:lnTo>
                      <a:pt x="132" y="54"/>
                    </a:lnTo>
                    <a:lnTo>
                      <a:pt x="132" y="60"/>
                    </a:lnTo>
                    <a:lnTo>
                      <a:pt x="132" y="62"/>
                    </a:lnTo>
                    <a:lnTo>
                      <a:pt x="131" y="66"/>
                    </a:lnTo>
                    <a:lnTo>
                      <a:pt x="128" y="72"/>
                    </a:lnTo>
                    <a:lnTo>
                      <a:pt x="123" y="78"/>
                    </a:lnTo>
                    <a:lnTo>
                      <a:pt x="121" y="82"/>
                    </a:lnTo>
                    <a:lnTo>
                      <a:pt x="116" y="84"/>
                    </a:lnTo>
                    <a:lnTo>
                      <a:pt x="107" y="83"/>
                    </a:lnTo>
                    <a:lnTo>
                      <a:pt x="96" y="81"/>
                    </a:lnTo>
                    <a:lnTo>
                      <a:pt x="88" y="78"/>
                    </a:lnTo>
                    <a:lnTo>
                      <a:pt x="83" y="77"/>
                    </a:lnTo>
                    <a:lnTo>
                      <a:pt x="79" y="80"/>
                    </a:lnTo>
                    <a:lnTo>
                      <a:pt x="76" y="83"/>
                    </a:lnTo>
                    <a:lnTo>
                      <a:pt x="72" y="85"/>
                    </a:lnTo>
                    <a:lnTo>
                      <a:pt x="68" y="88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49" y="91"/>
                    </a:lnTo>
                    <a:lnTo>
                      <a:pt x="45" y="91"/>
                    </a:lnTo>
                    <a:lnTo>
                      <a:pt x="39" y="91"/>
                    </a:lnTo>
                    <a:lnTo>
                      <a:pt x="32" y="89"/>
                    </a:lnTo>
                    <a:lnTo>
                      <a:pt x="24" y="85"/>
                    </a:lnTo>
                    <a:lnTo>
                      <a:pt x="18" y="82"/>
                    </a:lnTo>
                    <a:lnTo>
                      <a:pt x="19" y="78"/>
                    </a:lnTo>
                    <a:lnTo>
                      <a:pt x="25" y="77"/>
                    </a:lnTo>
                    <a:lnTo>
                      <a:pt x="32" y="77"/>
                    </a:lnTo>
                    <a:lnTo>
                      <a:pt x="38" y="77"/>
                    </a:lnTo>
                    <a:lnTo>
                      <a:pt x="43" y="75"/>
                    </a:lnTo>
                    <a:lnTo>
                      <a:pt x="48" y="70"/>
                    </a:lnTo>
                    <a:lnTo>
                      <a:pt x="49" y="64"/>
                    </a:lnTo>
                    <a:lnTo>
                      <a:pt x="48" y="60"/>
                    </a:lnTo>
                    <a:lnTo>
                      <a:pt x="42" y="60"/>
                    </a:lnTo>
                    <a:lnTo>
                      <a:pt x="35" y="65"/>
                    </a:lnTo>
                    <a:lnTo>
                      <a:pt x="32" y="67"/>
                    </a:lnTo>
                    <a:lnTo>
                      <a:pt x="27" y="67"/>
                    </a:lnTo>
                    <a:lnTo>
                      <a:pt x="20" y="62"/>
                    </a:lnTo>
                    <a:lnTo>
                      <a:pt x="14" y="57"/>
                    </a:lnTo>
                    <a:lnTo>
                      <a:pt x="8" y="53"/>
                    </a:lnTo>
                    <a:lnTo>
                      <a:pt x="4" y="51"/>
                    </a:lnTo>
                    <a:lnTo>
                      <a:pt x="2" y="46"/>
                    </a:lnTo>
                    <a:lnTo>
                      <a:pt x="0" y="42"/>
                    </a:lnTo>
                    <a:lnTo>
                      <a:pt x="0" y="38"/>
                    </a:lnTo>
                    <a:lnTo>
                      <a:pt x="2" y="35"/>
                    </a:lnTo>
                    <a:lnTo>
                      <a:pt x="8" y="30"/>
                    </a:lnTo>
                    <a:lnTo>
                      <a:pt x="12" y="25"/>
                    </a:lnTo>
                    <a:lnTo>
                      <a:pt x="14" y="22"/>
                    </a:lnTo>
                    <a:lnTo>
                      <a:pt x="15" y="20"/>
                    </a:lnTo>
                    <a:lnTo>
                      <a:pt x="18" y="14"/>
                    </a:lnTo>
                    <a:lnTo>
                      <a:pt x="23" y="7"/>
                    </a:lnTo>
                    <a:lnTo>
                      <a:pt x="25" y="4"/>
                    </a:lnTo>
                    <a:lnTo>
                      <a:pt x="28" y="1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5" y="2"/>
                    </a:lnTo>
                    <a:lnTo>
                      <a:pt x="46" y="5"/>
                    </a:lnTo>
                    <a:lnTo>
                      <a:pt x="45" y="8"/>
                    </a:lnTo>
                    <a:lnTo>
                      <a:pt x="46" y="13"/>
                    </a:lnTo>
                    <a:lnTo>
                      <a:pt x="50" y="15"/>
                    </a:lnTo>
                    <a:lnTo>
                      <a:pt x="55" y="19"/>
                    </a:lnTo>
                    <a:lnTo>
                      <a:pt x="56" y="23"/>
                    </a:lnTo>
                    <a:lnTo>
                      <a:pt x="56" y="28"/>
                    </a:lnTo>
                    <a:lnTo>
                      <a:pt x="61" y="31"/>
                    </a:lnTo>
                    <a:lnTo>
                      <a:pt x="65" y="35"/>
                    </a:lnTo>
                    <a:lnTo>
                      <a:pt x="68" y="39"/>
                    </a:lnTo>
                    <a:lnTo>
                      <a:pt x="68" y="44"/>
                    </a:lnTo>
                    <a:lnTo>
                      <a:pt x="68" y="47"/>
                    </a:lnTo>
                    <a:lnTo>
                      <a:pt x="70" y="50"/>
                    </a:lnTo>
                    <a:lnTo>
                      <a:pt x="75" y="52"/>
                    </a:lnTo>
                    <a:lnTo>
                      <a:pt x="80" y="55"/>
                    </a:lnTo>
                    <a:lnTo>
                      <a:pt x="86" y="59"/>
                    </a:lnTo>
                    <a:lnTo>
                      <a:pt x="90" y="59"/>
                    </a:lnTo>
                    <a:lnTo>
                      <a:pt x="91" y="54"/>
                    </a:lnTo>
                    <a:lnTo>
                      <a:pt x="91" y="47"/>
                    </a:lnTo>
                    <a:lnTo>
                      <a:pt x="91" y="42"/>
                    </a:lnTo>
                    <a:lnTo>
                      <a:pt x="91" y="37"/>
                    </a:lnTo>
                    <a:lnTo>
                      <a:pt x="91" y="32"/>
                    </a:lnTo>
                    <a:lnTo>
                      <a:pt x="88" y="30"/>
                    </a:lnTo>
                    <a:lnTo>
                      <a:pt x="86" y="30"/>
                    </a:lnTo>
                    <a:lnTo>
                      <a:pt x="85" y="29"/>
                    </a:lnTo>
                    <a:lnTo>
                      <a:pt x="84" y="24"/>
                    </a:lnTo>
                    <a:lnTo>
                      <a:pt x="84" y="19"/>
                    </a:lnTo>
                    <a:lnTo>
                      <a:pt x="84" y="14"/>
                    </a:lnTo>
                    <a:lnTo>
                      <a:pt x="85" y="11"/>
                    </a:lnTo>
                    <a:lnTo>
                      <a:pt x="88" y="8"/>
                    </a:lnTo>
                    <a:lnTo>
                      <a:pt x="94" y="6"/>
                    </a:lnTo>
                    <a:lnTo>
                      <a:pt x="99" y="4"/>
                    </a:lnTo>
                    <a:lnTo>
                      <a:pt x="103" y="1"/>
                    </a:lnTo>
                    <a:lnTo>
                      <a:pt x="104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59" name="Freeform 434"/>
              <p:cNvSpPr>
                <a:spLocks/>
              </p:cNvSpPr>
              <p:nvPr/>
            </p:nvSpPr>
            <p:spPr bwMode="auto">
              <a:xfrm>
                <a:off x="1771650" y="1920875"/>
                <a:ext cx="109538" cy="61913"/>
              </a:xfrm>
              <a:custGeom>
                <a:avLst/>
                <a:gdLst>
                  <a:gd name="T0" fmla="*/ 2147483647 w 102"/>
                  <a:gd name="T1" fmla="*/ 2147483647 h 60"/>
                  <a:gd name="T2" fmla="*/ 2147483647 w 102"/>
                  <a:gd name="T3" fmla="*/ 2147483647 h 60"/>
                  <a:gd name="T4" fmla="*/ 2147483647 w 102"/>
                  <a:gd name="T5" fmla="*/ 2147483647 h 60"/>
                  <a:gd name="T6" fmla="*/ 2147483647 w 102"/>
                  <a:gd name="T7" fmla="*/ 2147483647 h 60"/>
                  <a:gd name="T8" fmla="*/ 2147483647 w 102"/>
                  <a:gd name="T9" fmla="*/ 2147483647 h 60"/>
                  <a:gd name="T10" fmla="*/ 2147483647 w 102"/>
                  <a:gd name="T11" fmla="*/ 2147483647 h 60"/>
                  <a:gd name="T12" fmla="*/ 2147483647 w 102"/>
                  <a:gd name="T13" fmla="*/ 2147483647 h 60"/>
                  <a:gd name="T14" fmla="*/ 2147483647 w 102"/>
                  <a:gd name="T15" fmla="*/ 2147483647 h 60"/>
                  <a:gd name="T16" fmla="*/ 2147483647 w 102"/>
                  <a:gd name="T17" fmla="*/ 2147483647 h 60"/>
                  <a:gd name="T18" fmla="*/ 2147483647 w 102"/>
                  <a:gd name="T19" fmla="*/ 2147483647 h 60"/>
                  <a:gd name="T20" fmla="*/ 2147483647 w 102"/>
                  <a:gd name="T21" fmla="*/ 2147483647 h 60"/>
                  <a:gd name="T22" fmla="*/ 2147483647 w 102"/>
                  <a:gd name="T23" fmla="*/ 2147483647 h 60"/>
                  <a:gd name="T24" fmla="*/ 2147483647 w 102"/>
                  <a:gd name="T25" fmla="*/ 2147483647 h 60"/>
                  <a:gd name="T26" fmla="*/ 2147483647 w 102"/>
                  <a:gd name="T27" fmla="*/ 2147483647 h 60"/>
                  <a:gd name="T28" fmla="*/ 2147483647 w 102"/>
                  <a:gd name="T29" fmla="*/ 2147483647 h 60"/>
                  <a:gd name="T30" fmla="*/ 2147483647 w 102"/>
                  <a:gd name="T31" fmla="*/ 2147483647 h 60"/>
                  <a:gd name="T32" fmla="*/ 2147483647 w 102"/>
                  <a:gd name="T33" fmla="*/ 2147483647 h 60"/>
                  <a:gd name="T34" fmla="*/ 2147483647 w 102"/>
                  <a:gd name="T35" fmla="*/ 2147483647 h 60"/>
                  <a:gd name="T36" fmla="*/ 2147483647 w 102"/>
                  <a:gd name="T37" fmla="*/ 2147483647 h 60"/>
                  <a:gd name="T38" fmla="*/ 2147483647 w 102"/>
                  <a:gd name="T39" fmla="*/ 2147483647 h 60"/>
                  <a:gd name="T40" fmla="*/ 2147483647 w 102"/>
                  <a:gd name="T41" fmla="*/ 2147483647 h 60"/>
                  <a:gd name="T42" fmla="*/ 2147483647 w 102"/>
                  <a:gd name="T43" fmla="*/ 2147483647 h 60"/>
                  <a:gd name="T44" fmla="*/ 2147483647 w 102"/>
                  <a:gd name="T45" fmla="*/ 2147483647 h 60"/>
                  <a:gd name="T46" fmla="*/ 0 w 102"/>
                  <a:gd name="T47" fmla="*/ 2147483647 h 60"/>
                  <a:gd name="T48" fmla="*/ 2147483647 w 102"/>
                  <a:gd name="T49" fmla="*/ 2147483647 h 60"/>
                  <a:gd name="T50" fmla="*/ 2147483647 w 102"/>
                  <a:gd name="T51" fmla="*/ 2147483647 h 60"/>
                  <a:gd name="T52" fmla="*/ 2147483647 w 102"/>
                  <a:gd name="T53" fmla="*/ 2147483647 h 60"/>
                  <a:gd name="T54" fmla="*/ 2147483647 w 102"/>
                  <a:gd name="T55" fmla="*/ 2147483647 h 60"/>
                  <a:gd name="T56" fmla="*/ 2147483647 w 102"/>
                  <a:gd name="T57" fmla="*/ 2147483647 h 60"/>
                  <a:gd name="T58" fmla="*/ 2147483647 w 102"/>
                  <a:gd name="T59" fmla="*/ 2147483647 h 60"/>
                  <a:gd name="T60" fmla="*/ 2147483647 w 102"/>
                  <a:gd name="T61" fmla="*/ 2147483647 h 60"/>
                  <a:gd name="T62" fmla="*/ 2147483647 w 102"/>
                  <a:gd name="T63" fmla="*/ 2147483647 h 60"/>
                  <a:gd name="T64" fmla="*/ 2147483647 w 102"/>
                  <a:gd name="T65" fmla="*/ 0 h 60"/>
                  <a:gd name="T66" fmla="*/ 2147483647 w 102"/>
                  <a:gd name="T67" fmla="*/ 0 h 60"/>
                  <a:gd name="T68" fmla="*/ 2147483647 w 102"/>
                  <a:gd name="T69" fmla="*/ 0 h 60"/>
                  <a:gd name="T70" fmla="*/ 2147483647 w 102"/>
                  <a:gd name="T71" fmla="*/ 0 h 60"/>
                  <a:gd name="T72" fmla="*/ 2147483647 w 102"/>
                  <a:gd name="T73" fmla="*/ 0 h 60"/>
                  <a:gd name="T74" fmla="*/ 2147483647 w 102"/>
                  <a:gd name="T75" fmla="*/ 0 h 60"/>
                  <a:gd name="T76" fmla="*/ 2147483647 w 102"/>
                  <a:gd name="T77" fmla="*/ 2147483647 h 60"/>
                  <a:gd name="T78" fmla="*/ 2147483647 w 102"/>
                  <a:gd name="T79" fmla="*/ 2147483647 h 60"/>
                  <a:gd name="T80" fmla="*/ 2147483647 w 102"/>
                  <a:gd name="T81" fmla="*/ 2147483647 h 60"/>
                  <a:gd name="T82" fmla="*/ 2147483647 w 102"/>
                  <a:gd name="T83" fmla="*/ 2147483647 h 60"/>
                  <a:gd name="T84" fmla="*/ 2147483647 w 102"/>
                  <a:gd name="T85" fmla="*/ 2147483647 h 60"/>
                  <a:gd name="T86" fmla="*/ 2147483647 w 102"/>
                  <a:gd name="T87" fmla="*/ 2147483647 h 60"/>
                  <a:gd name="T88" fmla="*/ 2147483647 w 102"/>
                  <a:gd name="T89" fmla="*/ 2147483647 h 60"/>
                  <a:gd name="T90" fmla="*/ 2147483647 w 102"/>
                  <a:gd name="T91" fmla="*/ 2147483647 h 60"/>
                  <a:gd name="T92" fmla="*/ 2147483647 w 102"/>
                  <a:gd name="T93" fmla="*/ 2147483647 h 60"/>
                  <a:gd name="T94" fmla="*/ 2147483647 w 102"/>
                  <a:gd name="T95" fmla="*/ 2147483647 h 60"/>
                  <a:gd name="T96" fmla="*/ 2147483647 w 102"/>
                  <a:gd name="T97" fmla="*/ 2147483647 h 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2" h="60">
                    <a:moveTo>
                      <a:pt x="76" y="40"/>
                    </a:moveTo>
                    <a:lnTo>
                      <a:pt x="75" y="41"/>
                    </a:lnTo>
                    <a:lnTo>
                      <a:pt x="72" y="45"/>
                    </a:lnTo>
                    <a:lnTo>
                      <a:pt x="68" y="46"/>
                    </a:lnTo>
                    <a:lnTo>
                      <a:pt x="66" y="42"/>
                    </a:lnTo>
                    <a:lnTo>
                      <a:pt x="64" y="35"/>
                    </a:lnTo>
                    <a:lnTo>
                      <a:pt x="61" y="30"/>
                    </a:lnTo>
                    <a:lnTo>
                      <a:pt x="58" y="27"/>
                    </a:lnTo>
                    <a:lnTo>
                      <a:pt x="56" y="31"/>
                    </a:lnTo>
                    <a:lnTo>
                      <a:pt x="55" y="38"/>
                    </a:lnTo>
                    <a:lnTo>
                      <a:pt x="55" y="44"/>
                    </a:lnTo>
                    <a:lnTo>
                      <a:pt x="53" y="47"/>
                    </a:lnTo>
                    <a:lnTo>
                      <a:pt x="48" y="47"/>
                    </a:lnTo>
                    <a:lnTo>
                      <a:pt x="42" y="47"/>
                    </a:lnTo>
                    <a:lnTo>
                      <a:pt x="38" y="52"/>
                    </a:lnTo>
                    <a:lnTo>
                      <a:pt x="38" y="57"/>
                    </a:lnTo>
                    <a:lnTo>
                      <a:pt x="38" y="60"/>
                    </a:lnTo>
                    <a:lnTo>
                      <a:pt x="37" y="57"/>
                    </a:lnTo>
                    <a:lnTo>
                      <a:pt x="33" y="54"/>
                    </a:lnTo>
                    <a:lnTo>
                      <a:pt x="27" y="50"/>
                    </a:lnTo>
                    <a:lnTo>
                      <a:pt x="22" y="48"/>
                    </a:lnTo>
                    <a:lnTo>
                      <a:pt x="15" y="48"/>
                    </a:lnTo>
                    <a:lnTo>
                      <a:pt x="6" y="48"/>
                    </a:lnTo>
                    <a:lnTo>
                      <a:pt x="0" y="46"/>
                    </a:lnTo>
                    <a:lnTo>
                      <a:pt x="4" y="40"/>
                    </a:lnTo>
                    <a:lnTo>
                      <a:pt x="11" y="34"/>
                    </a:lnTo>
                    <a:lnTo>
                      <a:pt x="17" y="30"/>
                    </a:lnTo>
                    <a:lnTo>
                      <a:pt x="23" y="25"/>
                    </a:lnTo>
                    <a:lnTo>
                      <a:pt x="35" y="19"/>
                    </a:lnTo>
                    <a:lnTo>
                      <a:pt x="46" y="12"/>
                    </a:lnTo>
                    <a:lnTo>
                      <a:pt x="55" y="7"/>
                    </a:lnTo>
                    <a:lnTo>
                      <a:pt x="60" y="2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3" y="0"/>
                    </a:lnTo>
                    <a:lnTo>
                      <a:pt x="98" y="2"/>
                    </a:lnTo>
                    <a:lnTo>
                      <a:pt x="102" y="6"/>
                    </a:lnTo>
                    <a:lnTo>
                      <a:pt x="99" y="10"/>
                    </a:lnTo>
                    <a:lnTo>
                      <a:pt x="95" y="15"/>
                    </a:lnTo>
                    <a:lnTo>
                      <a:pt x="93" y="17"/>
                    </a:lnTo>
                    <a:lnTo>
                      <a:pt x="93" y="19"/>
                    </a:lnTo>
                    <a:lnTo>
                      <a:pt x="91" y="24"/>
                    </a:lnTo>
                    <a:lnTo>
                      <a:pt x="89" y="31"/>
                    </a:lnTo>
                    <a:lnTo>
                      <a:pt x="86" y="35"/>
                    </a:lnTo>
                    <a:lnTo>
                      <a:pt x="81" y="39"/>
                    </a:lnTo>
                    <a:lnTo>
                      <a:pt x="76" y="4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0" name="Freeform 435"/>
              <p:cNvSpPr>
                <a:spLocks/>
              </p:cNvSpPr>
              <p:nvPr/>
            </p:nvSpPr>
            <p:spPr bwMode="auto">
              <a:xfrm>
                <a:off x="1987550" y="1982788"/>
                <a:ext cx="92075" cy="80962"/>
              </a:xfrm>
              <a:custGeom>
                <a:avLst/>
                <a:gdLst>
                  <a:gd name="T0" fmla="*/ 2147483647 w 86"/>
                  <a:gd name="T1" fmla="*/ 2147483647 h 80"/>
                  <a:gd name="T2" fmla="*/ 2147483647 w 86"/>
                  <a:gd name="T3" fmla="*/ 0 h 80"/>
                  <a:gd name="T4" fmla="*/ 2147483647 w 86"/>
                  <a:gd name="T5" fmla="*/ 2147483647 h 80"/>
                  <a:gd name="T6" fmla="*/ 2147483647 w 86"/>
                  <a:gd name="T7" fmla="*/ 2147483647 h 80"/>
                  <a:gd name="T8" fmla="*/ 2147483647 w 86"/>
                  <a:gd name="T9" fmla="*/ 2147483647 h 80"/>
                  <a:gd name="T10" fmla="*/ 2147483647 w 86"/>
                  <a:gd name="T11" fmla="*/ 2147483647 h 80"/>
                  <a:gd name="T12" fmla="*/ 2147483647 w 86"/>
                  <a:gd name="T13" fmla="*/ 2147483647 h 80"/>
                  <a:gd name="T14" fmla="*/ 2147483647 w 86"/>
                  <a:gd name="T15" fmla="*/ 2147483647 h 80"/>
                  <a:gd name="T16" fmla="*/ 2147483647 w 86"/>
                  <a:gd name="T17" fmla="*/ 2147483647 h 80"/>
                  <a:gd name="T18" fmla="*/ 2147483647 w 86"/>
                  <a:gd name="T19" fmla="*/ 2147483647 h 80"/>
                  <a:gd name="T20" fmla="*/ 2147483647 w 86"/>
                  <a:gd name="T21" fmla="*/ 2147483647 h 80"/>
                  <a:gd name="T22" fmla="*/ 2147483647 w 86"/>
                  <a:gd name="T23" fmla="*/ 2147483647 h 80"/>
                  <a:gd name="T24" fmla="*/ 2147483647 w 86"/>
                  <a:gd name="T25" fmla="*/ 2147483647 h 80"/>
                  <a:gd name="T26" fmla="*/ 2147483647 w 86"/>
                  <a:gd name="T27" fmla="*/ 2147483647 h 80"/>
                  <a:gd name="T28" fmla="*/ 2147483647 w 86"/>
                  <a:gd name="T29" fmla="*/ 2147483647 h 80"/>
                  <a:gd name="T30" fmla="*/ 2147483647 w 86"/>
                  <a:gd name="T31" fmla="*/ 2147483647 h 80"/>
                  <a:gd name="T32" fmla="*/ 2147483647 w 86"/>
                  <a:gd name="T33" fmla="*/ 2147483647 h 80"/>
                  <a:gd name="T34" fmla="*/ 2147483647 w 86"/>
                  <a:gd name="T35" fmla="*/ 2147483647 h 80"/>
                  <a:gd name="T36" fmla="*/ 2147483647 w 86"/>
                  <a:gd name="T37" fmla="*/ 2147483647 h 80"/>
                  <a:gd name="T38" fmla="*/ 2147483647 w 86"/>
                  <a:gd name="T39" fmla="*/ 2147483647 h 80"/>
                  <a:gd name="T40" fmla="*/ 2147483647 w 86"/>
                  <a:gd name="T41" fmla="*/ 2147483647 h 80"/>
                  <a:gd name="T42" fmla="*/ 2147483647 w 86"/>
                  <a:gd name="T43" fmla="*/ 2147483647 h 80"/>
                  <a:gd name="T44" fmla="*/ 2147483647 w 86"/>
                  <a:gd name="T45" fmla="*/ 2147483647 h 80"/>
                  <a:gd name="T46" fmla="*/ 2147483647 w 86"/>
                  <a:gd name="T47" fmla="*/ 2147483647 h 80"/>
                  <a:gd name="T48" fmla="*/ 2147483647 w 86"/>
                  <a:gd name="T49" fmla="*/ 2147483647 h 80"/>
                  <a:gd name="T50" fmla="*/ 2147483647 w 86"/>
                  <a:gd name="T51" fmla="*/ 2147483647 h 80"/>
                  <a:gd name="T52" fmla="*/ 2147483647 w 86"/>
                  <a:gd name="T53" fmla="*/ 2147483647 h 80"/>
                  <a:gd name="T54" fmla="*/ 2147483647 w 86"/>
                  <a:gd name="T55" fmla="*/ 2147483647 h 80"/>
                  <a:gd name="T56" fmla="*/ 2147483647 w 86"/>
                  <a:gd name="T57" fmla="*/ 2147483647 h 80"/>
                  <a:gd name="T58" fmla="*/ 2147483647 w 86"/>
                  <a:gd name="T59" fmla="*/ 2147483647 h 80"/>
                  <a:gd name="T60" fmla="*/ 2147483647 w 86"/>
                  <a:gd name="T61" fmla="*/ 2147483647 h 80"/>
                  <a:gd name="T62" fmla="*/ 2147483647 w 86"/>
                  <a:gd name="T63" fmla="*/ 2147483647 h 80"/>
                  <a:gd name="T64" fmla="*/ 2147483647 w 86"/>
                  <a:gd name="T65" fmla="*/ 2147483647 h 80"/>
                  <a:gd name="T66" fmla="*/ 2147483647 w 8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6" h="80">
                    <a:moveTo>
                      <a:pt x="20" y="16"/>
                    </a:moveTo>
                    <a:lnTo>
                      <a:pt x="17" y="12"/>
                    </a:lnTo>
                    <a:lnTo>
                      <a:pt x="10" y="5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2" y="15"/>
                    </a:lnTo>
                    <a:lnTo>
                      <a:pt x="3" y="22"/>
                    </a:lnTo>
                    <a:lnTo>
                      <a:pt x="4" y="27"/>
                    </a:lnTo>
                    <a:lnTo>
                      <a:pt x="5" y="33"/>
                    </a:lnTo>
                    <a:lnTo>
                      <a:pt x="8" y="38"/>
                    </a:lnTo>
                    <a:lnTo>
                      <a:pt x="11" y="41"/>
                    </a:lnTo>
                    <a:lnTo>
                      <a:pt x="15" y="42"/>
                    </a:lnTo>
                    <a:lnTo>
                      <a:pt x="18" y="42"/>
                    </a:lnTo>
                    <a:lnTo>
                      <a:pt x="22" y="42"/>
                    </a:lnTo>
                    <a:lnTo>
                      <a:pt x="24" y="43"/>
                    </a:lnTo>
                    <a:lnTo>
                      <a:pt x="23" y="47"/>
                    </a:lnTo>
                    <a:lnTo>
                      <a:pt x="20" y="52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31" y="54"/>
                    </a:lnTo>
                    <a:lnTo>
                      <a:pt x="38" y="53"/>
                    </a:lnTo>
                    <a:lnTo>
                      <a:pt x="41" y="53"/>
                    </a:lnTo>
                    <a:lnTo>
                      <a:pt x="42" y="54"/>
                    </a:lnTo>
                    <a:lnTo>
                      <a:pt x="42" y="58"/>
                    </a:lnTo>
                    <a:lnTo>
                      <a:pt x="40" y="65"/>
                    </a:lnTo>
                    <a:lnTo>
                      <a:pt x="38" y="73"/>
                    </a:lnTo>
                    <a:lnTo>
                      <a:pt x="38" y="79"/>
                    </a:lnTo>
                    <a:lnTo>
                      <a:pt x="43" y="80"/>
                    </a:lnTo>
                    <a:lnTo>
                      <a:pt x="54" y="77"/>
                    </a:lnTo>
                    <a:lnTo>
                      <a:pt x="64" y="72"/>
                    </a:lnTo>
                    <a:lnTo>
                      <a:pt x="72" y="66"/>
                    </a:lnTo>
                    <a:lnTo>
                      <a:pt x="76" y="64"/>
                    </a:lnTo>
                    <a:lnTo>
                      <a:pt x="75" y="62"/>
                    </a:lnTo>
                    <a:lnTo>
                      <a:pt x="72" y="57"/>
                    </a:lnTo>
                    <a:lnTo>
                      <a:pt x="72" y="54"/>
                    </a:lnTo>
                    <a:lnTo>
                      <a:pt x="75" y="54"/>
                    </a:lnTo>
                    <a:lnTo>
                      <a:pt x="79" y="56"/>
                    </a:lnTo>
                    <a:lnTo>
                      <a:pt x="84" y="58"/>
                    </a:lnTo>
                    <a:lnTo>
                      <a:pt x="86" y="57"/>
                    </a:lnTo>
                    <a:lnTo>
                      <a:pt x="83" y="50"/>
                    </a:lnTo>
                    <a:lnTo>
                      <a:pt x="77" y="42"/>
                    </a:lnTo>
                    <a:lnTo>
                      <a:pt x="72" y="39"/>
                    </a:lnTo>
                    <a:lnTo>
                      <a:pt x="71" y="37"/>
                    </a:lnTo>
                    <a:lnTo>
                      <a:pt x="72" y="31"/>
                    </a:lnTo>
                    <a:lnTo>
                      <a:pt x="76" y="22"/>
                    </a:lnTo>
                    <a:lnTo>
                      <a:pt x="77" y="15"/>
                    </a:lnTo>
                    <a:lnTo>
                      <a:pt x="76" y="9"/>
                    </a:lnTo>
                    <a:lnTo>
                      <a:pt x="71" y="7"/>
                    </a:lnTo>
                    <a:lnTo>
                      <a:pt x="65" y="8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0" y="11"/>
                    </a:lnTo>
                    <a:lnTo>
                      <a:pt x="55" y="8"/>
                    </a:lnTo>
                    <a:lnTo>
                      <a:pt x="50" y="3"/>
                    </a:lnTo>
                    <a:lnTo>
                      <a:pt x="47" y="2"/>
                    </a:lnTo>
                    <a:lnTo>
                      <a:pt x="45" y="3"/>
                    </a:lnTo>
                    <a:lnTo>
                      <a:pt x="45" y="7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7" y="16"/>
                    </a:lnTo>
                    <a:lnTo>
                      <a:pt x="43" y="15"/>
                    </a:lnTo>
                    <a:lnTo>
                      <a:pt x="39" y="11"/>
                    </a:lnTo>
                    <a:lnTo>
                      <a:pt x="35" y="9"/>
                    </a:lnTo>
                    <a:lnTo>
                      <a:pt x="32" y="11"/>
                    </a:lnTo>
                    <a:lnTo>
                      <a:pt x="28" y="15"/>
                    </a:lnTo>
                    <a:lnTo>
                      <a:pt x="25" y="16"/>
                    </a:lnTo>
                    <a:lnTo>
                      <a:pt x="22" y="16"/>
                    </a:lnTo>
                    <a:lnTo>
                      <a:pt x="20" y="1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1" name="Freeform 436"/>
              <p:cNvSpPr>
                <a:spLocks/>
              </p:cNvSpPr>
              <p:nvPr/>
            </p:nvSpPr>
            <p:spPr bwMode="auto">
              <a:xfrm>
                <a:off x="2081213" y="2032000"/>
                <a:ext cx="36512" cy="46038"/>
              </a:xfrm>
              <a:custGeom>
                <a:avLst/>
                <a:gdLst>
                  <a:gd name="T0" fmla="*/ 2147483647 w 34"/>
                  <a:gd name="T1" fmla="*/ 2147483647 h 46"/>
                  <a:gd name="T2" fmla="*/ 2147483647 w 34"/>
                  <a:gd name="T3" fmla="*/ 2147483647 h 46"/>
                  <a:gd name="T4" fmla="*/ 2147483647 w 34"/>
                  <a:gd name="T5" fmla="*/ 2147483647 h 46"/>
                  <a:gd name="T6" fmla="*/ 2147483647 w 34"/>
                  <a:gd name="T7" fmla="*/ 2147483647 h 46"/>
                  <a:gd name="T8" fmla="*/ 2147483647 w 34"/>
                  <a:gd name="T9" fmla="*/ 2147483647 h 46"/>
                  <a:gd name="T10" fmla="*/ 2147483647 w 34"/>
                  <a:gd name="T11" fmla="*/ 2147483647 h 46"/>
                  <a:gd name="T12" fmla="*/ 2147483647 w 34"/>
                  <a:gd name="T13" fmla="*/ 2147483647 h 46"/>
                  <a:gd name="T14" fmla="*/ 0 w 34"/>
                  <a:gd name="T15" fmla="*/ 2147483647 h 46"/>
                  <a:gd name="T16" fmla="*/ 2147483647 w 34"/>
                  <a:gd name="T17" fmla="*/ 2147483647 h 46"/>
                  <a:gd name="T18" fmla="*/ 2147483647 w 34"/>
                  <a:gd name="T19" fmla="*/ 2147483647 h 46"/>
                  <a:gd name="T20" fmla="*/ 2147483647 w 34"/>
                  <a:gd name="T21" fmla="*/ 2147483647 h 46"/>
                  <a:gd name="T22" fmla="*/ 2147483647 w 34"/>
                  <a:gd name="T23" fmla="*/ 2147483647 h 46"/>
                  <a:gd name="T24" fmla="*/ 2147483647 w 34"/>
                  <a:gd name="T25" fmla="*/ 2147483647 h 46"/>
                  <a:gd name="T26" fmla="*/ 2147483647 w 34"/>
                  <a:gd name="T27" fmla="*/ 2147483647 h 46"/>
                  <a:gd name="T28" fmla="*/ 2147483647 w 34"/>
                  <a:gd name="T29" fmla="*/ 2147483647 h 46"/>
                  <a:gd name="T30" fmla="*/ 2147483647 w 34"/>
                  <a:gd name="T31" fmla="*/ 2147483647 h 46"/>
                  <a:gd name="T32" fmla="*/ 2147483647 w 34"/>
                  <a:gd name="T33" fmla="*/ 2147483647 h 46"/>
                  <a:gd name="T34" fmla="*/ 2147483647 w 34"/>
                  <a:gd name="T35" fmla="*/ 2147483647 h 46"/>
                  <a:gd name="T36" fmla="*/ 2147483647 w 34"/>
                  <a:gd name="T37" fmla="*/ 2147483647 h 46"/>
                  <a:gd name="T38" fmla="*/ 2147483647 w 34"/>
                  <a:gd name="T39" fmla="*/ 2147483647 h 46"/>
                  <a:gd name="T40" fmla="*/ 2147483647 w 34"/>
                  <a:gd name="T41" fmla="*/ 2147483647 h 46"/>
                  <a:gd name="T42" fmla="*/ 2147483647 w 34"/>
                  <a:gd name="T43" fmla="*/ 2147483647 h 46"/>
                  <a:gd name="T44" fmla="*/ 2147483647 w 34"/>
                  <a:gd name="T45" fmla="*/ 2147483647 h 46"/>
                  <a:gd name="T46" fmla="*/ 2147483647 w 34"/>
                  <a:gd name="T47" fmla="*/ 2147483647 h 46"/>
                  <a:gd name="T48" fmla="*/ 2147483647 w 34"/>
                  <a:gd name="T49" fmla="*/ 0 h 46"/>
                  <a:gd name="T50" fmla="*/ 2147483647 w 34"/>
                  <a:gd name="T51" fmla="*/ 0 h 46"/>
                  <a:gd name="T52" fmla="*/ 2147483647 w 34"/>
                  <a:gd name="T53" fmla="*/ 0 h 46"/>
                  <a:gd name="T54" fmla="*/ 2147483647 w 34"/>
                  <a:gd name="T55" fmla="*/ 2147483647 h 46"/>
                  <a:gd name="T56" fmla="*/ 2147483647 w 34"/>
                  <a:gd name="T57" fmla="*/ 2147483647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4" h="46">
                    <a:moveTo>
                      <a:pt x="14" y="4"/>
                    </a:moveTo>
                    <a:lnTo>
                      <a:pt x="14" y="5"/>
                    </a:lnTo>
                    <a:lnTo>
                      <a:pt x="13" y="7"/>
                    </a:lnTo>
                    <a:lnTo>
                      <a:pt x="11" y="12"/>
                    </a:lnTo>
                    <a:lnTo>
                      <a:pt x="7" y="15"/>
                    </a:lnTo>
                    <a:lnTo>
                      <a:pt x="4" y="18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6" y="40"/>
                    </a:lnTo>
                    <a:lnTo>
                      <a:pt x="19" y="44"/>
                    </a:lnTo>
                    <a:lnTo>
                      <a:pt x="22" y="46"/>
                    </a:lnTo>
                    <a:lnTo>
                      <a:pt x="27" y="44"/>
                    </a:lnTo>
                    <a:lnTo>
                      <a:pt x="31" y="40"/>
                    </a:lnTo>
                    <a:lnTo>
                      <a:pt x="34" y="35"/>
                    </a:lnTo>
                    <a:lnTo>
                      <a:pt x="34" y="29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30" y="15"/>
                    </a:lnTo>
                    <a:lnTo>
                      <a:pt x="29" y="9"/>
                    </a:lnTo>
                    <a:lnTo>
                      <a:pt x="27" y="5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6" y="1"/>
                    </a:lnTo>
                    <a:lnTo>
                      <a:pt x="1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2" name="Freeform 437"/>
              <p:cNvSpPr>
                <a:spLocks/>
              </p:cNvSpPr>
              <p:nvPr/>
            </p:nvSpPr>
            <p:spPr bwMode="auto">
              <a:xfrm>
                <a:off x="2071688" y="1968500"/>
                <a:ext cx="215900" cy="103188"/>
              </a:xfrm>
              <a:custGeom>
                <a:avLst/>
                <a:gdLst>
                  <a:gd name="T0" fmla="*/ 2147483647 w 202"/>
                  <a:gd name="T1" fmla="*/ 2147483647 h 100"/>
                  <a:gd name="T2" fmla="*/ 2147483647 w 202"/>
                  <a:gd name="T3" fmla="*/ 2147483647 h 100"/>
                  <a:gd name="T4" fmla="*/ 2147483647 w 202"/>
                  <a:gd name="T5" fmla="*/ 2147483647 h 100"/>
                  <a:gd name="T6" fmla="*/ 2147483647 w 202"/>
                  <a:gd name="T7" fmla="*/ 2147483647 h 100"/>
                  <a:gd name="T8" fmla="*/ 2147483647 w 202"/>
                  <a:gd name="T9" fmla="*/ 2147483647 h 100"/>
                  <a:gd name="T10" fmla="*/ 2147483647 w 202"/>
                  <a:gd name="T11" fmla="*/ 2147483647 h 100"/>
                  <a:gd name="T12" fmla="*/ 2147483647 w 202"/>
                  <a:gd name="T13" fmla="*/ 2147483647 h 100"/>
                  <a:gd name="T14" fmla="*/ 2147483647 w 202"/>
                  <a:gd name="T15" fmla="*/ 2147483647 h 100"/>
                  <a:gd name="T16" fmla="*/ 2147483647 w 202"/>
                  <a:gd name="T17" fmla="*/ 2147483647 h 100"/>
                  <a:gd name="T18" fmla="*/ 2147483647 w 202"/>
                  <a:gd name="T19" fmla="*/ 2147483647 h 100"/>
                  <a:gd name="T20" fmla="*/ 2147483647 w 202"/>
                  <a:gd name="T21" fmla="*/ 2147483647 h 100"/>
                  <a:gd name="T22" fmla="*/ 2147483647 w 202"/>
                  <a:gd name="T23" fmla="*/ 2147483647 h 100"/>
                  <a:gd name="T24" fmla="*/ 2147483647 w 202"/>
                  <a:gd name="T25" fmla="*/ 2147483647 h 100"/>
                  <a:gd name="T26" fmla="*/ 2147483647 w 202"/>
                  <a:gd name="T27" fmla="*/ 2147483647 h 100"/>
                  <a:gd name="T28" fmla="*/ 2147483647 w 202"/>
                  <a:gd name="T29" fmla="*/ 2147483647 h 100"/>
                  <a:gd name="T30" fmla="*/ 2147483647 w 202"/>
                  <a:gd name="T31" fmla="*/ 2147483647 h 100"/>
                  <a:gd name="T32" fmla="*/ 2147483647 w 202"/>
                  <a:gd name="T33" fmla="*/ 2147483647 h 100"/>
                  <a:gd name="T34" fmla="*/ 2147483647 w 202"/>
                  <a:gd name="T35" fmla="*/ 2147483647 h 100"/>
                  <a:gd name="T36" fmla="*/ 2147483647 w 202"/>
                  <a:gd name="T37" fmla="*/ 2147483647 h 100"/>
                  <a:gd name="T38" fmla="*/ 2147483647 w 202"/>
                  <a:gd name="T39" fmla="*/ 2147483647 h 100"/>
                  <a:gd name="T40" fmla="*/ 2147483647 w 202"/>
                  <a:gd name="T41" fmla="*/ 2147483647 h 100"/>
                  <a:gd name="T42" fmla="*/ 2147483647 w 202"/>
                  <a:gd name="T43" fmla="*/ 2147483647 h 100"/>
                  <a:gd name="T44" fmla="*/ 2147483647 w 202"/>
                  <a:gd name="T45" fmla="*/ 2147483647 h 100"/>
                  <a:gd name="T46" fmla="*/ 2147483647 w 202"/>
                  <a:gd name="T47" fmla="*/ 2147483647 h 100"/>
                  <a:gd name="T48" fmla="*/ 2147483647 w 202"/>
                  <a:gd name="T49" fmla="*/ 2147483647 h 100"/>
                  <a:gd name="T50" fmla="*/ 2147483647 w 202"/>
                  <a:gd name="T51" fmla="*/ 2147483647 h 100"/>
                  <a:gd name="T52" fmla="*/ 2147483647 w 202"/>
                  <a:gd name="T53" fmla="*/ 2147483647 h 100"/>
                  <a:gd name="T54" fmla="*/ 0 w 202"/>
                  <a:gd name="T55" fmla="*/ 2147483647 h 100"/>
                  <a:gd name="T56" fmla="*/ 2147483647 w 202"/>
                  <a:gd name="T57" fmla="*/ 2147483647 h 100"/>
                  <a:gd name="T58" fmla="*/ 2147483647 w 202"/>
                  <a:gd name="T59" fmla="*/ 0 h 100"/>
                  <a:gd name="T60" fmla="*/ 2147483647 w 202"/>
                  <a:gd name="T61" fmla="*/ 2147483647 h 100"/>
                  <a:gd name="T62" fmla="*/ 2147483647 w 202"/>
                  <a:gd name="T63" fmla="*/ 2147483647 h 100"/>
                  <a:gd name="T64" fmla="*/ 2147483647 w 202"/>
                  <a:gd name="T65" fmla="*/ 2147483647 h 100"/>
                  <a:gd name="T66" fmla="*/ 2147483647 w 202"/>
                  <a:gd name="T67" fmla="*/ 2147483647 h 100"/>
                  <a:gd name="T68" fmla="*/ 2147483647 w 202"/>
                  <a:gd name="T69" fmla="*/ 2147483647 h 100"/>
                  <a:gd name="T70" fmla="*/ 2147483647 w 202"/>
                  <a:gd name="T71" fmla="*/ 2147483647 h 100"/>
                  <a:gd name="T72" fmla="*/ 2147483647 w 202"/>
                  <a:gd name="T73" fmla="*/ 2147483647 h 100"/>
                  <a:gd name="T74" fmla="*/ 2147483647 w 202"/>
                  <a:gd name="T75" fmla="*/ 2147483647 h 100"/>
                  <a:gd name="T76" fmla="*/ 2147483647 w 202"/>
                  <a:gd name="T77" fmla="*/ 2147483647 h 100"/>
                  <a:gd name="T78" fmla="*/ 2147483647 w 202"/>
                  <a:gd name="T79" fmla="*/ 2147483647 h 100"/>
                  <a:gd name="T80" fmla="*/ 2147483647 w 202"/>
                  <a:gd name="T81" fmla="*/ 2147483647 h 100"/>
                  <a:gd name="T82" fmla="*/ 2147483647 w 202"/>
                  <a:gd name="T83" fmla="*/ 2147483647 h 100"/>
                  <a:gd name="T84" fmla="*/ 2147483647 w 202"/>
                  <a:gd name="T85" fmla="*/ 2147483647 h 100"/>
                  <a:gd name="T86" fmla="*/ 2147483647 w 202"/>
                  <a:gd name="T87" fmla="*/ 2147483647 h 10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2" h="100">
                    <a:moveTo>
                      <a:pt x="166" y="28"/>
                    </a:moveTo>
                    <a:lnTo>
                      <a:pt x="169" y="29"/>
                    </a:lnTo>
                    <a:lnTo>
                      <a:pt x="176" y="30"/>
                    </a:lnTo>
                    <a:lnTo>
                      <a:pt x="184" y="33"/>
                    </a:lnTo>
                    <a:lnTo>
                      <a:pt x="191" y="37"/>
                    </a:lnTo>
                    <a:lnTo>
                      <a:pt x="196" y="41"/>
                    </a:lnTo>
                    <a:lnTo>
                      <a:pt x="198" y="46"/>
                    </a:lnTo>
                    <a:lnTo>
                      <a:pt x="201" y="52"/>
                    </a:lnTo>
                    <a:lnTo>
                      <a:pt x="201" y="60"/>
                    </a:lnTo>
                    <a:lnTo>
                      <a:pt x="201" y="67"/>
                    </a:lnTo>
                    <a:lnTo>
                      <a:pt x="202" y="69"/>
                    </a:lnTo>
                    <a:lnTo>
                      <a:pt x="201" y="73"/>
                    </a:lnTo>
                    <a:lnTo>
                      <a:pt x="196" y="76"/>
                    </a:lnTo>
                    <a:lnTo>
                      <a:pt x="190" y="81"/>
                    </a:lnTo>
                    <a:lnTo>
                      <a:pt x="186" y="84"/>
                    </a:lnTo>
                    <a:lnTo>
                      <a:pt x="180" y="85"/>
                    </a:lnTo>
                    <a:lnTo>
                      <a:pt x="172" y="85"/>
                    </a:lnTo>
                    <a:lnTo>
                      <a:pt x="166" y="84"/>
                    </a:lnTo>
                    <a:lnTo>
                      <a:pt x="163" y="83"/>
                    </a:lnTo>
                    <a:lnTo>
                      <a:pt x="160" y="84"/>
                    </a:lnTo>
                    <a:lnTo>
                      <a:pt x="156" y="88"/>
                    </a:lnTo>
                    <a:lnTo>
                      <a:pt x="152" y="90"/>
                    </a:lnTo>
                    <a:lnTo>
                      <a:pt x="148" y="91"/>
                    </a:lnTo>
                    <a:lnTo>
                      <a:pt x="142" y="92"/>
                    </a:lnTo>
                    <a:lnTo>
                      <a:pt x="136" y="92"/>
                    </a:lnTo>
                    <a:lnTo>
                      <a:pt x="130" y="93"/>
                    </a:lnTo>
                    <a:lnTo>
                      <a:pt x="125" y="93"/>
                    </a:lnTo>
                    <a:lnTo>
                      <a:pt x="120" y="94"/>
                    </a:lnTo>
                    <a:lnTo>
                      <a:pt x="116" y="96"/>
                    </a:lnTo>
                    <a:lnTo>
                      <a:pt x="111" y="98"/>
                    </a:lnTo>
                    <a:lnTo>
                      <a:pt x="106" y="99"/>
                    </a:lnTo>
                    <a:lnTo>
                      <a:pt x="100" y="100"/>
                    </a:lnTo>
                    <a:lnTo>
                      <a:pt x="92" y="100"/>
                    </a:lnTo>
                    <a:lnTo>
                      <a:pt x="84" y="99"/>
                    </a:lnTo>
                    <a:lnTo>
                      <a:pt x="77" y="99"/>
                    </a:lnTo>
                    <a:lnTo>
                      <a:pt x="73" y="97"/>
                    </a:lnTo>
                    <a:lnTo>
                      <a:pt x="68" y="93"/>
                    </a:lnTo>
                    <a:lnTo>
                      <a:pt x="63" y="90"/>
                    </a:lnTo>
                    <a:lnTo>
                      <a:pt x="58" y="85"/>
                    </a:lnTo>
                    <a:lnTo>
                      <a:pt x="53" y="79"/>
                    </a:lnTo>
                    <a:lnTo>
                      <a:pt x="52" y="71"/>
                    </a:lnTo>
                    <a:lnTo>
                      <a:pt x="53" y="61"/>
                    </a:lnTo>
                    <a:lnTo>
                      <a:pt x="53" y="54"/>
                    </a:lnTo>
                    <a:lnTo>
                      <a:pt x="53" y="48"/>
                    </a:lnTo>
                    <a:lnTo>
                      <a:pt x="51" y="44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2" y="32"/>
                    </a:lnTo>
                    <a:lnTo>
                      <a:pt x="36" y="32"/>
                    </a:lnTo>
                    <a:lnTo>
                      <a:pt x="30" y="33"/>
                    </a:lnTo>
                    <a:lnTo>
                      <a:pt x="28" y="35"/>
                    </a:lnTo>
                    <a:lnTo>
                      <a:pt x="24" y="35"/>
                    </a:lnTo>
                    <a:lnTo>
                      <a:pt x="20" y="31"/>
                    </a:lnTo>
                    <a:lnTo>
                      <a:pt x="12" y="25"/>
                    </a:lnTo>
                    <a:lnTo>
                      <a:pt x="5" y="22"/>
                    </a:lnTo>
                    <a:lnTo>
                      <a:pt x="0" y="16"/>
                    </a:lnTo>
                    <a:lnTo>
                      <a:pt x="1" y="9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0" y="6"/>
                    </a:lnTo>
                    <a:lnTo>
                      <a:pt x="34" y="12"/>
                    </a:lnTo>
                    <a:lnTo>
                      <a:pt x="37" y="17"/>
                    </a:lnTo>
                    <a:lnTo>
                      <a:pt x="43" y="21"/>
                    </a:lnTo>
                    <a:lnTo>
                      <a:pt x="49" y="20"/>
                    </a:lnTo>
                    <a:lnTo>
                      <a:pt x="52" y="16"/>
                    </a:lnTo>
                    <a:lnTo>
                      <a:pt x="54" y="13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69" y="16"/>
                    </a:lnTo>
                    <a:lnTo>
                      <a:pt x="70" y="21"/>
                    </a:lnTo>
                    <a:lnTo>
                      <a:pt x="73" y="29"/>
                    </a:lnTo>
                    <a:lnTo>
                      <a:pt x="80" y="36"/>
                    </a:lnTo>
                    <a:lnTo>
                      <a:pt x="85" y="43"/>
                    </a:lnTo>
                    <a:lnTo>
                      <a:pt x="88" y="50"/>
                    </a:lnTo>
                    <a:lnTo>
                      <a:pt x="91" y="53"/>
                    </a:lnTo>
                    <a:lnTo>
                      <a:pt x="100" y="52"/>
                    </a:lnTo>
                    <a:lnTo>
                      <a:pt x="111" y="51"/>
                    </a:lnTo>
                    <a:lnTo>
                      <a:pt x="119" y="52"/>
                    </a:lnTo>
                    <a:lnTo>
                      <a:pt x="123" y="53"/>
                    </a:lnTo>
                    <a:lnTo>
                      <a:pt x="128" y="51"/>
                    </a:lnTo>
                    <a:lnTo>
                      <a:pt x="133" y="46"/>
                    </a:lnTo>
                    <a:lnTo>
                      <a:pt x="138" y="41"/>
                    </a:lnTo>
                    <a:lnTo>
                      <a:pt x="143" y="37"/>
                    </a:lnTo>
                    <a:lnTo>
                      <a:pt x="149" y="32"/>
                    </a:lnTo>
                    <a:lnTo>
                      <a:pt x="154" y="29"/>
                    </a:lnTo>
                    <a:lnTo>
                      <a:pt x="166" y="2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3" name="Freeform 438"/>
              <p:cNvSpPr>
                <a:spLocks/>
              </p:cNvSpPr>
              <p:nvPr/>
            </p:nvSpPr>
            <p:spPr bwMode="auto">
              <a:xfrm>
                <a:off x="1901825" y="1903413"/>
                <a:ext cx="44450" cy="38100"/>
              </a:xfrm>
              <a:custGeom>
                <a:avLst/>
                <a:gdLst>
                  <a:gd name="T0" fmla="*/ 2147483647 w 40"/>
                  <a:gd name="T1" fmla="*/ 2147483647 h 37"/>
                  <a:gd name="T2" fmla="*/ 2147483647 w 40"/>
                  <a:gd name="T3" fmla="*/ 2147483647 h 37"/>
                  <a:gd name="T4" fmla="*/ 2147483647 w 40"/>
                  <a:gd name="T5" fmla="*/ 2147483647 h 37"/>
                  <a:gd name="T6" fmla="*/ 2147483647 w 40"/>
                  <a:gd name="T7" fmla="*/ 2147483647 h 37"/>
                  <a:gd name="T8" fmla="*/ 2147483647 w 40"/>
                  <a:gd name="T9" fmla="*/ 2147483647 h 37"/>
                  <a:gd name="T10" fmla="*/ 2147483647 w 40"/>
                  <a:gd name="T11" fmla="*/ 2147483647 h 37"/>
                  <a:gd name="T12" fmla="*/ 2147483647 w 40"/>
                  <a:gd name="T13" fmla="*/ 2147483647 h 37"/>
                  <a:gd name="T14" fmla="*/ 2147483647 w 40"/>
                  <a:gd name="T15" fmla="*/ 2147483647 h 37"/>
                  <a:gd name="T16" fmla="*/ 2147483647 w 40"/>
                  <a:gd name="T17" fmla="*/ 2147483647 h 37"/>
                  <a:gd name="T18" fmla="*/ 2147483647 w 40"/>
                  <a:gd name="T19" fmla="*/ 2147483647 h 37"/>
                  <a:gd name="T20" fmla="*/ 2147483647 w 40"/>
                  <a:gd name="T21" fmla="*/ 2147483647 h 37"/>
                  <a:gd name="T22" fmla="*/ 2147483647 w 40"/>
                  <a:gd name="T23" fmla="*/ 2147483647 h 37"/>
                  <a:gd name="T24" fmla="*/ 2147483647 w 40"/>
                  <a:gd name="T25" fmla="*/ 2147483647 h 37"/>
                  <a:gd name="T26" fmla="*/ 2147483647 w 40"/>
                  <a:gd name="T27" fmla="*/ 2147483647 h 37"/>
                  <a:gd name="T28" fmla="*/ 0 w 40"/>
                  <a:gd name="T29" fmla="*/ 2147483647 h 37"/>
                  <a:gd name="T30" fmla="*/ 2147483647 w 40"/>
                  <a:gd name="T31" fmla="*/ 2147483647 h 37"/>
                  <a:gd name="T32" fmla="*/ 2147483647 w 40"/>
                  <a:gd name="T33" fmla="*/ 2147483647 h 37"/>
                  <a:gd name="T34" fmla="*/ 2147483647 w 40"/>
                  <a:gd name="T35" fmla="*/ 2147483647 h 37"/>
                  <a:gd name="T36" fmla="*/ 2147483647 w 40"/>
                  <a:gd name="T37" fmla="*/ 2147483647 h 37"/>
                  <a:gd name="T38" fmla="*/ 2147483647 w 40"/>
                  <a:gd name="T39" fmla="*/ 0 h 37"/>
                  <a:gd name="T40" fmla="*/ 2147483647 w 40"/>
                  <a:gd name="T41" fmla="*/ 2147483647 h 37"/>
                  <a:gd name="T42" fmla="*/ 2147483647 w 40"/>
                  <a:gd name="T43" fmla="*/ 2147483647 h 37"/>
                  <a:gd name="T44" fmla="*/ 2147483647 w 40"/>
                  <a:gd name="T45" fmla="*/ 2147483647 h 37"/>
                  <a:gd name="T46" fmla="*/ 2147483647 w 40"/>
                  <a:gd name="T47" fmla="*/ 2147483647 h 37"/>
                  <a:gd name="T48" fmla="*/ 2147483647 w 40"/>
                  <a:gd name="T49" fmla="*/ 2147483647 h 3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0" h="37">
                    <a:moveTo>
                      <a:pt x="38" y="20"/>
                    </a:moveTo>
                    <a:lnTo>
                      <a:pt x="37" y="21"/>
                    </a:lnTo>
                    <a:lnTo>
                      <a:pt x="35" y="26"/>
                    </a:lnTo>
                    <a:lnTo>
                      <a:pt x="32" y="30"/>
                    </a:lnTo>
                    <a:lnTo>
                      <a:pt x="28" y="34"/>
                    </a:lnTo>
                    <a:lnTo>
                      <a:pt x="24" y="36"/>
                    </a:lnTo>
                    <a:lnTo>
                      <a:pt x="19" y="37"/>
                    </a:lnTo>
                    <a:lnTo>
                      <a:pt x="14" y="37"/>
                    </a:lnTo>
                    <a:lnTo>
                      <a:pt x="13" y="37"/>
                    </a:lnTo>
                    <a:lnTo>
                      <a:pt x="12" y="36"/>
                    </a:lnTo>
                    <a:lnTo>
                      <a:pt x="11" y="34"/>
                    </a:lnTo>
                    <a:lnTo>
                      <a:pt x="9" y="32"/>
                    </a:lnTo>
                    <a:lnTo>
                      <a:pt x="5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2" y="17"/>
                    </a:lnTo>
                    <a:lnTo>
                      <a:pt x="6" y="12"/>
                    </a:lnTo>
                    <a:lnTo>
                      <a:pt x="12" y="7"/>
                    </a:lnTo>
                    <a:lnTo>
                      <a:pt x="17" y="3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40" y="12"/>
                    </a:lnTo>
                    <a:lnTo>
                      <a:pt x="38" y="2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4" name="Freeform 439"/>
              <p:cNvSpPr>
                <a:spLocks/>
              </p:cNvSpPr>
              <p:nvPr/>
            </p:nvSpPr>
            <p:spPr bwMode="auto">
              <a:xfrm flipV="1">
                <a:off x="2071688" y="1662113"/>
                <a:ext cx="215900" cy="323850"/>
              </a:xfrm>
              <a:custGeom>
                <a:avLst/>
                <a:gdLst>
                  <a:gd name="T0" fmla="*/ 2147483647 w 201"/>
                  <a:gd name="T1" fmla="*/ 2147483647 h 319"/>
                  <a:gd name="T2" fmla="*/ 2147483647 w 201"/>
                  <a:gd name="T3" fmla="*/ 2147483647 h 319"/>
                  <a:gd name="T4" fmla="*/ 2147483647 w 201"/>
                  <a:gd name="T5" fmla="*/ 2147483647 h 319"/>
                  <a:gd name="T6" fmla="*/ 2147483647 w 201"/>
                  <a:gd name="T7" fmla="*/ 2147483647 h 319"/>
                  <a:gd name="T8" fmla="*/ 2147483647 w 201"/>
                  <a:gd name="T9" fmla="*/ 2147483647 h 319"/>
                  <a:gd name="T10" fmla="*/ 2147483647 w 201"/>
                  <a:gd name="T11" fmla="*/ 2147483647 h 319"/>
                  <a:gd name="T12" fmla="*/ 2147483647 w 201"/>
                  <a:gd name="T13" fmla="*/ 2147483647 h 319"/>
                  <a:gd name="T14" fmla="*/ 2147483647 w 201"/>
                  <a:gd name="T15" fmla="*/ 2147483647 h 319"/>
                  <a:gd name="T16" fmla="*/ 2147483647 w 201"/>
                  <a:gd name="T17" fmla="*/ 2147483647 h 319"/>
                  <a:gd name="T18" fmla="*/ 2147483647 w 201"/>
                  <a:gd name="T19" fmla="*/ 2147483647 h 319"/>
                  <a:gd name="T20" fmla="*/ 2147483647 w 201"/>
                  <a:gd name="T21" fmla="*/ 2147483647 h 319"/>
                  <a:gd name="T22" fmla="*/ 2147483647 w 201"/>
                  <a:gd name="T23" fmla="*/ 2147483647 h 319"/>
                  <a:gd name="T24" fmla="*/ 2147483647 w 201"/>
                  <a:gd name="T25" fmla="*/ 2147483647 h 319"/>
                  <a:gd name="T26" fmla="*/ 2147483647 w 201"/>
                  <a:gd name="T27" fmla="*/ 2147483647 h 319"/>
                  <a:gd name="T28" fmla="*/ 2147483647 w 201"/>
                  <a:gd name="T29" fmla="*/ 2147483647 h 319"/>
                  <a:gd name="T30" fmla="*/ 2147483647 w 201"/>
                  <a:gd name="T31" fmla="*/ 2147483647 h 319"/>
                  <a:gd name="T32" fmla="*/ 2147483647 w 201"/>
                  <a:gd name="T33" fmla="*/ 2147483647 h 319"/>
                  <a:gd name="T34" fmla="*/ 2147483647 w 201"/>
                  <a:gd name="T35" fmla="*/ 2147483647 h 319"/>
                  <a:gd name="T36" fmla="*/ 2147483647 w 201"/>
                  <a:gd name="T37" fmla="*/ 2147483647 h 319"/>
                  <a:gd name="T38" fmla="*/ 2147483647 w 201"/>
                  <a:gd name="T39" fmla="*/ 2147483647 h 319"/>
                  <a:gd name="T40" fmla="*/ 2147483647 w 201"/>
                  <a:gd name="T41" fmla="*/ 2147483647 h 319"/>
                  <a:gd name="T42" fmla="*/ 2147483647 w 201"/>
                  <a:gd name="T43" fmla="*/ 2147483647 h 319"/>
                  <a:gd name="T44" fmla="*/ 2147483647 w 201"/>
                  <a:gd name="T45" fmla="*/ 2147483647 h 319"/>
                  <a:gd name="T46" fmla="*/ 2147483647 w 201"/>
                  <a:gd name="T47" fmla="*/ 2147483647 h 319"/>
                  <a:gd name="T48" fmla="*/ 2147483647 w 201"/>
                  <a:gd name="T49" fmla="*/ 2147483647 h 319"/>
                  <a:gd name="T50" fmla="*/ 2147483647 w 201"/>
                  <a:gd name="T51" fmla="*/ 0 h 319"/>
                  <a:gd name="T52" fmla="*/ 2147483647 w 201"/>
                  <a:gd name="T53" fmla="*/ 2147483647 h 319"/>
                  <a:gd name="T54" fmla="*/ 2147483647 w 201"/>
                  <a:gd name="T55" fmla="*/ 2147483647 h 319"/>
                  <a:gd name="T56" fmla="*/ 2147483647 w 201"/>
                  <a:gd name="T57" fmla="*/ 2147483647 h 319"/>
                  <a:gd name="T58" fmla="*/ 2147483647 w 201"/>
                  <a:gd name="T59" fmla="*/ 2147483647 h 319"/>
                  <a:gd name="T60" fmla="*/ 2147483647 w 201"/>
                  <a:gd name="T61" fmla="*/ 2147483647 h 319"/>
                  <a:gd name="T62" fmla="*/ 2147483647 w 201"/>
                  <a:gd name="T63" fmla="*/ 2147483647 h 319"/>
                  <a:gd name="T64" fmla="*/ 2147483647 w 201"/>
                  <a:gd name="T65" fmla="*/ 2147483647 h 319"/>
                  <a:gd name="T66" fmla="*/ 2147483647 w 201"/>
                  <a:gd name="T67" fmla="*/ 2147483647 h 319"/>
                  <a:gd name="T68" fmla="*/ 2147483647 w 201"/>
                  <a:gd name="T69" fmla="*/ 2147483647 h 319"/>
                  <a:gd name="T70" fmla="*/ 2147483647 w 201"/>
                  <a:gd name="T71" fmla="*/ 2147483647 h 319"/>
                  <a:gd name="T72" fmla="*/ 2147483647 w 201"/>
                  <a:gd name="T73" fmla="*/ 2147483647 h 319"/>
                  <a:gd name="T74" fmla="*/ 2147483647 w 201"/>
                  <a:gd name="T75" fmla="*/ 2147483647 h 319"/>
                  <a:gd name="T76" fmla="*/ 2147483647 w 201"/>
                  <a:gd name="T77" fmla="*/ 2147483647 h 319"/>
                  <a:gd name="T78" fmla="*/ 2147483647 w 201"/>
                  <a:gd name="T79" fmla="*/ 2147483647 h 319"/>
                  <a:gd name="T80" fmla="*/ 2147483647 w 201"/>
                  <a:gd name="T81" fmla="*/ 2147483647 h 319"/>
                  <a:gd name="T82" fmla="*/ 2147483647 w 201"/>
                  <a:gd name="T83" fmla="*/ 2147483647 h 319"/>
                  <a:gd name="T84" fmla="*/ 2147483647 w 201"/>
                  <a:gd name="T85" fmla="*/ 2147483647 h 319"/>
                  <a:gd name="T86" fmla="*/ 0 w 201"/>
                  <a:gd name="T87" fmla="*/ 2147483647 h 319"/>
                  <a:gd name="T88" fmla="*/ 2147483647 w 201"/>
                  <a:gd name="T89" fmla="*/ 2147483647 h 319"/>
                  <a:gd name="T90" fmla="*/ 2147483647 w 201"/>
                  <a:gd name="T91" fmla="*/ 2147483647 h 319"/>
                  <a:gd name="T92" fmla="*/ 2147483647 w 201"/>
                  <a:gd name="T93" fmla="*/ 2147483647 h 319"/>
                  <a:gd name="T94" fmla="*/ 2147483647 w 201"/>
                  <a:gd name="T95" fmla="*/ 2147483647 h 319"/>
                  <a:gd name="T96" fmla="*/ 2147483647 w 201"/>
                  <a:gd name="T97" fmla="*/ 2147483647 h 319"/>
                  <a:gd name="T98" fmla="*/ 2147483647 w 201"/>
                  <a:gd name="T99" fmla="*/ 2147483647 h 319"/>
                  <a:gd name="T100" fmla="*/ 2147483647 w 201"/>
                  <a:gd name="T101" fmla="*/ 2147483647 h 319"/>
                  <a:gd name="T102" fmla="*/ 2147483647 w 201"/>
                  <a:gd name="T103" fmla="*/ 2147483647 h 319"/>
                  <a:gd name="T104" fmla="*/ 2147483647 w 201"/>
                  <a:gd name="T105" fmla="*/ 2147483647 h 319"/>
                  <a:gd name="T106" fmla="*/ 2147483647 w 201"/>
                  <a:gd name="T107" fmla="*/ 2147483647 h 319"/>
                  <a:gd name="T108" fmla="*/ 2147483647 w 201"/>
                  <a:gd name="T109" fmla="*/ 2147483647 h 319"/>
                  <a:gd name="T110" fmla="*/ 2147483647 w 201"/>
                  <a:gd name="T111" fmla="*/ 2147483647 h 3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1" h="319">
                    <a:moveTo>
                      <a:pt x="84" y="267"/>
                    </a:moveTo>
                    <a:lnTo>
                      <a:pt x="88" y="270"/>
                    </a:lnTo>
                    <a:lnTo>
                      <a:pt x="93" y="277"/>
                    </a:lnTo>
                    <a:lnTo>
                      <a:pt x="97" y="283"/>
                    </a:lnTo>
                    <a:lnTo>
                      <a:pt x="95" y="290"/>
                    </a:lnTo>
                    <a:lnTo>
                      <a:pt x="88" y="294"/>
                    </a:lnTo>
                    <a:lnTo>
                      <a:pt x="82" y="296"/>
                    </a:lnTo>
                    <a:lnTo>
                      <a:pt x="78" y="301"/>
                    </a:lnTo>
                    <a:lnTo>
                      <a:pt x="80" y="308"/>
                    </a:lnTo>
                    <a:lnTo>
                      <a:pt x="82" y="315"/>
                    </a:lnTo>
                    <a:lnTo>
                      <a:pt x="85" y="318"/>
                    </a:lnTo>
                    <a:lnTo>
                      <a:pt x="92" y="319"/>
                    </a:lnTo>
                    <a:lnTo>
                      <a:pt x="104" y="319"/>
                    </a:lnTo>
                    <a:lnTo>
                      <a:pt x="116" y="319"/>
                    </a:lnTo>
                    <a:lnTo>
                      <a:pt x="123" y="318"/>
                    </a:lnTo>
                    <a:lnTo>
                      <a:pt x="129" y="316"/>
                    </a:lnTo>
                    <a:lnTo>
                      <a:pt x="136" y="312"/>
                    </a:lnTo>
                    <a:lnTo>
                      <a:pt x="144" y="309"/>
                    </a:lnTo>
                    <a:lnTo>
                      <a:pt x="151" y="305"/>
                    </a:lnTo>
                    <a:lnTo>
                      <a:pt x="158" y="304"/>
                    </a:lnTo>
                    <a:lnTo>
                      <a:pt x="164" y="304"/>
                    </a:lnTo>
                    <a:lnTo>
                      <a:pt x="171" y="306"/>
                    </a:lnTo>
                    <a:lnTo>
                      <a:pt x="176" y="306"/>
                    </a:lnTo>
                    <a:lnTo>
                      <a:pt x="182" y="305"/>
                    </a:lnTo>
                    <a:lnTo>
                      <a:pt x="187" y="300"/>
                    </a:lnTo>
                    <a:lnTo>
                      <a:pt x="191" y="294"/>
                    </a:lnTo>
                    <a:lnTo>
                      <a:pt x="197" y="289"/>
                    </a:lnTo>
                    <a:lnTo>
                      <a:pt x="198" y="285"/>
                    </a:lnTo>
                    <a:lnTo>
                      <a:pt x="191" y="279"/>
                    </a:lnTo>
                    <a:lnTo>
                      <a:pt x="180" y="273"/>
                    </a:lnTo>
                    <a:lnTo>
                      <a:pt x="173" y="270"/>
                    </a:lnTo>
                    <a:lnTo>
                      <a:pt x="169" y="266"/>
                    </a:lnTo>
                    <a:lnTo>
                      <a:pt x="172" y="263"/>
                    </a:lnTo>
                    <a:lnTo>
                      <a:pt x="177" y="259"/>
                    </a:lnTo>
                    <a:lnTo>
                      <a:pt x="181" y="256"/>
                    </a:lnTo>
                    <a:lnTo>
                      <a:pt x="182" y="251"/>
                    </a:lnTo>
                    <a:lnTo>
                      <a:pt x="182" y="244"/>
                    </a:lnTo>
                    <a:lnTo>
                      <a:pt x="180" y="238"/>
                    </a:lnTo>
                    <a:lnTo>
                      <a:pt x="179" y="235"/>
                    </a:lnTo>
                    <a:lnTo>
                      <a:pt x="179" y="232"/>
                    </a:lnTo>
                    <a:lnTo>
                      <a:pt x="182" y="227"/>
                    </a:lnTo>
                    <a:lnTo>
                      <a:pt x="188" y="219"/>
                    </a:lnTo>
                    <a:lnTo>
                      <a:pt x="195" y="209"/>
                    </a:lnTo>
                    <a:lnTo>
                      <a:pt x="197" y="197"/>
                    </a:lnTo>
                    <a:lnTo>
                      <a:pt x="190" y="187"/>
                    </a:lnTo>
                    <a:lnTo>
                      <a:pt x="177" y="179"/>
                    </a:lnTo>
                    <a:lnTo>
                      <a:pt x="168" y="173"/>
                    </a:lnTo>
                    <a:lnTo>
                      <a:pt x="165" y="168"/>
                    </a:lnTo>
                    <a:lnTo>
                      <a:pt x="168" y="162"/>
                    </a:lnTo>
                    <a:lnTo>
                      <a:pt x="177" y="156"/>
                    </a:lnTo>
                    <a:lnTo>
                      <a:pt x="188" y="149"/>
                    </a:lnTo>
                    <a:lnTo>
                      <a:pt x="195" y="139"/>
                    </a:lnTo>
                    <a:lnTo>
                      <a:pt x="195" y="130"/>
                    </a:lnTo>
                    <a:lnTo>
                      <a:pt x="192" y="120"/>
                    </a:lnTo>
                    <a:lnTo>
                      <a:pt x="194" y="109"/>
                    </a:lnTo>
                    <a:lnTo>
                      <a:pt x="195" y="100"/>
                    </a:lnTo>
                    <a:lnTo>
                      <a:pt x="196" y="90"/>
                    </a:lnTo>
                    <a:lnTo>
                      <a:pt x="197" y="77"/>
                    </a:lnTo>
                    <a:lnTo>
                      <a:pt x="199" y="65"/>
                    </a:lnTo>
                    <a:lnTo>
                      <a:pt x="201" y="55"/>
                    </a:lnTo>
                    <a:lnTo>
                      <a:pt x="196" y="52"/>
                    </a:lnTo>
                    <a:lnTo>
                      <a:pt x="189" y="54"/>
                    </a:lnTo>
                    <a:lnTo>
                      <a:pt x="183" y="54"/>
                    </a:lnTo>
                    <a:lnTo>
                      <a:pt x="183" y="51"/>
                    </a:lnTo>
                    <a:lnTo>
                      <a:pt x="190" y="40"/>
                    </a:lnTo>
                    <a:lnTo>
                      <a:pt x="197" y="29"/>
                    </a:lnTo>
                    <a:lnTo>
                      <a:pt x="199" y="18"/>
                    </a:lnTo>
                    <a:lnTo>
                      <a:pt x="198" y="10"/>
                    </a:lnTo>
                    <a:lnTo>
                      <a:pt x="194" y="6"/>
                    </a:lnTo>
                    <a:lnTo>
                      <a:pt x="192" y="5"/>
                    </a:lnTo>
                    <a:lnTo>
                      <a:pt x="190" y="5"/>
                    </a:lnTo>
                    <a:lnTo>
                      <a:pt x="189" y="5"/>
                    </a:lnTo>
                    <a:lnTo>
                      <a:pt x="187" y="5"/>
                    </a:lnTo>
                    <a:lnTo>
                      <a:pt x="179" y="6"/>
                    </a:lnTo>
                    <a:lnTo>
                      <a:pt x="173" y="3"/>
                    </a:lnTo>
                    <a:lnTo>
                      <a:pt x="168" y="1"/>
                    </a:lnTo>
                    <a:lnTo>
                      <a:pt x="164" y="0"/>
                    </a:lnTo>
                    <a:lnTo>
                      <a:pt x="163" y="0"/>
                    </a:lnTo>
                    <a:lnTo>
                      <a:pt x="161" y="0"/>
                    </a:lnTo>
                    <a:lnTo>
                      <a:pt x="160" y="1"/>
                    </a:lnTo>
                    <a:lnTo>
                      <a:pt x="159" y="2"/>
                    </a:lnTo>
                    <a:lnTo>
                      <a:pt x="156" y="5"/>
                    </a:lnTo>
                    <a:lnTo>
                      <a:pt x="151" y="6"/>
                    </a:lnTo>
                    <a:lnTo>
                      <a:pt x="145" y="6"/>
                    </a:lnTo>
                    <a:lnTo>
                      <a:pt x="139" y="7"/>
                    </a:lnTo>
                    <a:lnTo>
                      <a:pt x="135" y="8"/>
                    </a:lnTo>
                    <a:lnTo>
                      <a:pt x="129" y="9"/>
                    </a:lnTo>
                    <a:lnTo>
                      <a:pt x="126" y="10"/>
                    </a:lnTo>
                    <a:lnTo>
                      <a:pt x="123" y="14"/>
                    </a:lnTo>
                    <a:lnTo>
                      <a:pt x="121" y="17"/>
                    </a:lnTo>
                    <a:lnTo>
                      <a:pt x="119" y="18"/>
                    </a:lnTo>
                    <a:lnTo>
                      <a:pt x="115" y="18"/>
                    </a:lnTo>
                    <a:lnTo>
                      <a:pt x="108" y="20"/>
                    </a:lnTo>
                    <a:lnTo>
                      <a:pt x="100" y="23"/>
                    </a:lnTo>
                    <a:lnTo>
                      <a:pt x="93" y="26"/>
                    </a:lnTo>
                    <a:lnTo>
                      <a:pt x="87" y="31"/>
                    </a:lnTo>
                    <a:lnTo>
                      <a:pt x="82" y="39"/>
                    </a:lnTo>
                    <a:lnTo>
                      <a:pt x="80" y="47"/>
                    </a:lnTo>
                    <a:lnTo>
                      <a:pt x="81" y="54"/>
                    </a:lnTo>
                    <a:lnTo>
                      <a:pt x="81" y="59"/>
                    </a:lnTo>
                    <a:lnTo>
                      <a:pt x="80" y="60"/>
                    </a:lnTo>
                    <a:lnTo>
                      <a:pt x="74" y="61"/>
                    </a:lnTo>
                    <a:lnTo>
                      <a:pt x="67" y="62"/>
                    </a:lnTo>
                    <a:lnTo>
                      <a:pt x="60" y="66"/>
                    </a:lnTo>
                    <a:lnTo>
                      <a:pt x="59" y="70"/>
                    </a:lnTo>
                    <a:lnTo>
                      <a:pt x="57" y="74"/>
                    </a:lnTo>
                    <a:lnTo>
                      <a:pt x="52" y="77"/>
                    </a:lnTo>
                    <a:lnTo>
                      <a:pt x="46" y="81"/>
                    </a:lnTo>
                    <a:lnTo>
                      <a:pt x="43" y="84"/>
                    </a:lnTo>
                    <a:lnTo>
                      <a:pt x="40" y="89"/>
                    </a:lnTo>
                    <a:lnTo>
                      <a:pt x="37" y="93"/>
                    </a:lnTo>
                    <a:lnTo>
                      <a:pt x="35" y="99"/>
                    </a:lnTo>
                    <a:lnTo>
                      <a:pt x="38" y="107"/>
                    </a:lnTo>
                    <a:lnTo>
                      <a:pt x="44" y="115"/>
                    </a:lnTo>
                    <a:lnTo>
                      <a:pt x="47" y="122"/>
                    </a:lnTo>
                    <a:lnTo>
                      <a:pt x="49" y="128"/>
                    </a:lnTo>
                    <a:lnTo>
                      <a:pt x="47" y="132"/>
                    </a:lnTo>
                    <a:lnTo>
                      <a:pt x="45" y="138"/>
                    </a:lnTo>
                    <a:lnTo>
                      <a:pt x="44" y="143"/>
                    </a:lnTo>
                    <a:lnTo>
                      <a:pt x="43" y="143"/>
                    </a:lnTo>
                    <a:lnTo>
                      <a:pt x="38" y="136"/>
                    </a:lnTo>
                    <a:lnTo>
                      <a:pt x="34" y="126"/>
                    </a:lnTo>
                    <a:lnTo>
                      <a:pt x="31" y="118"/>
                    </a:lnTo>
                    <a:lnTo>
                      <a:pt x="28" y="113"/>
                    </a:lnTo>
                    <a:lnTo>
                      <a:pt x="24" y="114"/>
                    </a:lnTo>
                    <a:lnTo>
                      <a:pt x="21" y="118"/>
                    </a:lnTo>
                    <a:lnTo>
                      <a:pt x="16" y="123"/>
                    </a:lnTo>
                    <a:lnTo>
                      <a:pt x="12" y="128"/>
                    </a:lnTo>
                    <a:lnTo>
                      <a:pt x="9" y="132"/>
                    </a:lnTo>
                    <a:lnTo>
                      <a:pt x="7" y="141"/>
                    </a:lnTo>
                    <a:lnTo>
                      <a:pt x="4" y="153"/>
                    </a:lnTo>
                    <a:lnTo>
                      <a:pt x="0" y="166"/>
                    </a:lnTo>
                    <a:lnTo>
                      <a:pt x="0" y="176"/>
                    </a:lnTo>
                    <a:lnTo>
                      <a:pt x="1" y="184"/>
                    </a:lnTo>
                    <a:lnTo>
                      <a:pt x="2" y="190"/>
                    </a:lnTo>
                    <a:lnTo>
                      <a:pt x="6" y="195"/>
                    </a:lnTo>
                    <a:lnTo>
                      <a:pt x="12" y="198"/>
                    </a:lnTo>
                    <a:lnTo>
                      <a:pt x="19" y="199"/>
                    </a:lnTo>
                    <a:lnTo>
                      <a:pt x="23" y="200"/>
                    </a:lnTo>
                    <a:lnTo>
                      <a:pt x="27" y="200"/>
                    </a:lnTo>
                    <a:lnTo>
                      <a:pt x="30" y="199"/>
                    </a:lnTo>
                    <a:lnTo>
                      <a:pt x="31" y="200"/>
                    </a:lnTo>
                    <a:lnTo>
                      <a:pt x="30" y="205"/>
                    </a:lnTo>
                    <a:lnTo>
                      <a:pt x="28" y="211"/>
                    </a:lnTo>
                    <a:lnTo>
                      <a:pt x="24" y="215"/>
                    </a:lnTo>
                    <a:lnTo>
                      <a:pt x="23" y="219"/>
                    </a:lnTo>
                    <a:lnTo>
                      <a:pt x="24" y="224"/>
                    </a:lnTo>
                    <a:lnTo>
                      <a:pt x="28" y="229"/>
                    </a:lnTo>
                    <a:lnTo>
                      <a:pt x="31" y="234"/>
                    </a:lnTo>
                    <a:lnTo>
                      <a:pt x="36" y="238"/>
                    </a:lnTo>
                    <a:lnTo>
                      <a:pt x="44" y="245"/>
                    </a:lnTo>
                    <a:lnTo>
                      <a:pt x="54" y="248"/>
                    </a:lnTo>
                    <a:lnTo>
                      <a:pt x="63" y="244"/>
                    </a:lnTo>
                    <a:lnTo>
                      <a:pt x="70" y="237"/>
                    </a:lnTo>
                    <a:lnTo>
                      <a:pt x="75" y="232"/>
                    </a:lnTo>
                    <a:lnTo>
                      <a:pt x="77" y="229"/>
                    </a:lnTo>
                    <a:lnTo>
                      <a:pt x="82" y="230"/>
                    </a:lnTo>
                    <a:lnTo>
                      <a:pt x="88" y="234"/>
                    </a:lnTo>
                    <a:lnTo>
                      <a:pt x="96" y="240"/>
                    </a:lnTo>
                    <a:lnTo>
                      <a:pt x="104" y="247"/>
                    </a:lnTo>
                    <a:lnTo>
                      <a:pt x="111" y="256"/>
                    </a:lnTo>
                    <a:lnTo>
                      <a:pt x="113" y="263"/>
                    </a:lnTo>
                    <a:lnTo>
                      <a:pt x="113" y="264"/>
                    </a:lnTo>
                    <a:lnTo>
                      <a:pt x="110" y="262"/>
                    </a:lnTo>
                    <a:lnTo>
                      <a:pt x="103" y="256"/>
                    </a:lnTo>
                    <a:lnTo>
                      <a:pt x="93" y="252"/>
                    </a:lnTo>
                    <a:lnTo>
                      <a:pt x="85" y="252"/>
                    </a:lnTo>
                    <a:lnTo>
                      <a:pt x="82" y="258"/>
                    </a:lnTo>
                    <a:lnTo>
                      <a:pt x="84" y="26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5" name="Freeform 440"/>
              <p:cNvSpPr>
                <a:spLocks/>
              </p:cNvSpPr>
              <p:nvPr/>
            </p:nvSpPr>
            <p:spPr bwMode="auto">
              <a:xfrm>
                <a:off x="2076450" y="1930400"/>
                <a:ext cx="36513" cy="17463"/>
              </a:xfrm>
              <a:custGeom>
                <a:avLst/>
                <a:gdLst>
                  <a:gd name="T0" fmla="*/ 2147483647 w 34"/>
                  <a:gd name="T1" fmla="*/ 0 h 18"/>
                  <a:gd name="T2" fmla="*/ 2147483647 w 34"/>
                  <a:gd name="T3" fmla="*/ 2147483647 h 18"/>
                  <a:gd name="T4" fmla="*/ 2147483647 w 34"/>
                  <a:gd name="T5" fmla="*/ 2147483647 h 18"/>
                  <a:gd name="T6" fmla="*/ 2147483647 w 34"/>
                  <a:gd name="T7" fmla="*/ 2147483647 h 18"/>
                  <a:gd name="T8" fmla="*/ 2147483647 w 34"/>
                  <a:gd name="T9" fmla="*/ 2147483647 h 18"/>
                  <a:gd name="T10" fmla="*/ 2147483647 w 34"/>
                  <a:gd name="T11" fmla="*/ 2147483647 h 18"/>
                  <a:gd name="T12" fmla="*/ 2147483647 w 34"/>
                  <a:gd name="T13" fmla="*/ 2147483647 h 18"/>
                  <a:gd name="T14" fmla="*/ 2147483647 w 34"/>
                  <a:gd name="T15" fmla="*/ 2147483647 h 18"/>
                  <a:gd name="T16" fmla="*/ 2147483647 w 34"/>
                  <a:gd name="T17" fmla="*/ 2147483647 h 18"/>
                  <a:gd name="T18" fmla="*/ 2147483647 w 34"/>
                  <a:gd name="T19" fmla="*/ 2147483647 h 18"/>
                  <a:gd name="T20" fmla="*/ 0 w 34"/>
                  <a:gd name="T21" fmla="*/ 2147483647 h 18"/>
                  <a:gd name="T22" fmla="*/ 0 w 34"/>
                  <a:gd name="T23" fmla="*/ 2147483647 h 18"/>
                  <a:gd name="T24" fmla="*/ 2147483647 w 34"/>
                  <a:gd name="T25" fmla="*/ 2147483647 h 18"/>
                  <a:gd name="T26" fmla="*/ 2147483647 w 34"/>
                  <a:gd name="T27" fmla="*/ 2147483647 h 18"/>
                  <a:gd name="T28" fmla="*/ 2147483647 w 34"/>
                  <a:gd name="T29" fmla="*/ 2147483647 h 18"/>
                  <a:gd name="T30" fmla="*/ 2147483647 w 34"/>
                  <a:gd name="T31" fmla="*/ 2147483647 h 18"/>
                  <a:gd name="T32" fmla="*/ 2147483647 w 3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18">
                    <a:moveTo>
                      <a:pt x="31" y="0"/>
                    </a:moveTo>
                    <a:lnTo>
                      <a:pt x="32" y="1"/>
                    </a:lnTo>
                    <a:lnTo>
                      <a:pt x="34" y="3"/>
                    </a:lnTo>
                    <a:lnTo>
                      <a:pt x="34" y="6"/>
                    </a:lnTo>
                    <a:lnTo>
                      <a:pt x="30" y="10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19" y="18"/>
                    </a:lnTo>
                    <a:lnTo>
                      <a:pt x="12" y="18"/>
                    </a:lnTo>
                    <a:lnTo>
                      <a:pt x="4" y="16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14" y="4"/>
                    </a:lnTo>
                    <a:lnTo>
                      <a:pt x="22" y="2"/>
                    </a:lnTo>
                    <a:lnTo>
                      <a:pt x="29" y="1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6" name="Freeform 441"/>
              <p:cNvSpPr>
                <a:spLocks/>
              </p:cNvSpPr>
              <p:nvPr/>
            </p:nvSpPr>
            <p:spPr bwMode="auto">
              <a:xfrm>
                <a:off x="2057400" y="1884363"/>
                <a:ext cx="33338" cy="47625"/>
              </a:xfrm>
              <a:custGeom>
                <a:avLst/>
                <a:gdLst>
                  <a:gd name="T0" fmla="*/ 2147483647 w 34"/>
                  <a:gd name="T1" fmla="*/ 2147483647 h 46"/>
                  <a:gd name="T2" fmla="*/ 2147483647 w 34"/>
                  <a:gd name="T3" fmla="*/ 2147483647 h 46"/>
                  <a:gd name="T4" fmla="*/ 2147483647 w 34"/>
                  <a:gd name="T5" fmla="*/ 2147483647 h 46"/>
                  <a:gd name="T6" fmla="*/ 2147483647 w 34"/>
                  <a:gd name="T7" fmla="*/ 0 h 46"/>
                  <a:gd name="T8" fmla="*/ 2147483647 w 34"/>
                  <a:gd name="T9" fmla="*/ 0 h 46"/>
                  <a:gd name="T10" fmla="*/ 2147483647 w 34"/>
                  <a:gd name="T11" fmla="*/ 2147483647 h 46"/>
                  <a:gd name="T12" fmla="*/ 0 w 34"/>
                  <a:gd name="T13" fmla="*/ 2147483647 h 46"/>
                  <a:gd name="T14" fmla="*/ 2147483647 w 34"/>
                  <a:gd name="T15" fmla="*/ 2147483647 h 46"/>
                  <a:gd name="T16" fmla="*/ 2147483647 w 34"/>
                  <a:gd name="T17" fmla="*/ 2147483647 h 46"/>
                  <a:gd name="T18" fmla="*/ 2147483647 w 34"/>
                  <a:gd name="T19" fmla="*/ 2147483647 h 46"/>
                  <a:gd name="T20" fmla="*/ 2147483647 w 34"/>
                  <a:gd name="T21" fmla="*/ 2147483647 h 46"/>
                  <a:gd name="T22" fmla="*/ 2147483647 w 34"/>
                  <a:gd name="T23" fmla="*/ 2147483647 h 46"/>
                  <a:gd name="T24" fmla="*/ 2147483647 w 34"/>
                  <a:gd name="T25" fmla="*/ 2147483647 h 46"/>
                  <a:gd name="T26" fmla="*/ 2147483647 w 34"/>
                  <a:gd name="T27" fmla="*/ 2147483647 h 46"/>
                  <a:gd name="T28" fmla="*/ 2147483647 w 34"/>
                  <a:gd name="T29" fmla="*/ 2147483647 h 46"/>
                  <a:gd name="T30" fmla="*/ 2147483647 w 34"/>
                  <a:gd name="T31" fmla="*/ 2147483647 h 46"/>
                  <a:gd name="T32" fmla="*/ 2147483647 w 34"/>
                  <a:gd name="T33" fmla="*/ 2147483647 h 46"/>
                  <a:gd name="T34" fmla="*/ 2147483647 w 34"/>
                  <a:gd name="T35" fmla="*/ 2147483647 h 46"/>
                  <a:gd name="T36" fmla="*/ 2147483647 w 34"/>
                  <a:gd name="T37" fmla="*/ 2147483647 h 46"/>
                  <a:gd name="T38" fmla="*/ 2147483647 w 34"/>
                  <a:gd name="T39" fmla="*/ 2147483647 h 46"/>
                  <a:gd name="T40" fmla="*/ 2147483647 w 34"/>
                  <a:gd name="T41" fmla="*/ 2147483647 h 46"/>
                  <a:gd name="T42" fmla="*/ 2147483647 w 34"/>
                  <a:gd name="T43" fmla="*/ 2147483647 h 46"/>
                  <a:gd name="T44" fmla="*/ 2147483647 w 34"/>
                  <a:gd name="T45" fmla="*/ 2147483647 h 46"/>
                  <a:gd name="T46" fmla="*/ 2147483647 w 34"/>
                  <a:gd name="T47" fmla="*/ 2147483647 h 46"/>
                  <a:gd name="T48" fmla="*/ 2147483647 w 34"/>
                  <a:gd name="T49" fmla="*/ 2147483647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46">
                    <a:moveTo>
                      <a:pt x="22" y="14"/>
                    </a:moveTo>
                    <a:lnTo>
                      <a:pt x="20" y="10"/>
                    </a:lnTo>
                    <a:lnTo>
                      <a:pt x="14" y="5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1" y="20"/>
                    </a:lnTo>
                    <a:lnTo>
                      <a:pt x="3" y="27"/>
                    </a:lnTo>
                    <a:lnTo>
                      <a:pt x="4" y="36"/>
                    </a:lnTo>
                    <a:lnTo>
                      <a:pt x="7" y="43"/>
                    </a:lnTo>
                    <a:lnTo>
                      <a:pt x="11" y="46"/>
                    </a:lnTo>
                    <a:lnTo>
                      <a:pt x="16" y="46"/>
                    </a:lnTo>
                    <a:lnTo>
                      <a:pt x="21" y="44"/>
                    </a:lnTo>
                    <a:lnTo>
                      <a:pt x="26" y="42"/>
                    </a:lnTo>
                    <a:lnTo>
                      <a:pt x="29" y="38"/>
                    </a:lnTo>
                    <a:lnTo>
                      <a:pt x="31" y="33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0" y="22"/>
                    </a:lnTo>
                    <a:lnTo>
                      <a:pt x="26" y="17"/>
                    </a:lnTo>
                    <a:lnTo>
                      <a:pt x="23" y="15"/>
                    </a:lnTo>
                    <a:lnTo>
                      <a:pt x="22" y="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7" name="Freeform 442"/>
              <p:cNvSpPr>
                <a:spLocks/>
              </p:cNvSpPr>
              <p:nvPr/>
            </p:nvSpPr>
            <p:spPr bwMode="auto">
              <a:xfrm>
                <a:off x="1990725" y="1862138"/>
                <a:ext cx="60325" cy="68262"/>
              </a:xfrm>
              <a:custGeom>
                <a:avLst/>
                <a:gdLst>
                  <a:gd name="T0" fmla="*/ 2147483647 w 58"/>
                  <a:gd name="T1" fmla="*/ 2147483647 h 67"/>
                  <a:gd name="T2" fmla="*/ 2147483647 w 58"/>
                  <a:gd name="T3" fmla="*/ 2147483647 h 67"/>
                  <a:gd name="T4" fmla="*/ 2147483647 w 58"/>
                  <a:gd name="T5" fmla="*/ 2147483647 h 67"/>
                  <a:gd name="T6" fmla="*/ 2147483647 w 58"/>
                  <a:gd name="T7" fmla="*/ 2147483647 h 67"/>
                  <a:gd name="T8" fmla="*/ 2147483647 w 58"/>
                  <a:gd name="T9" fmla="*/ 2147483647 h 67"/>
                  <a:gd name="T10" fmla="*/ 2147483647 w 58"/>
                  <a:gd name="T11" fmla="*/ 2147483647 h 67"/>
                  <a:gd name="T12" fmla="*/ 2147483647 w 58"/>
                  <a:gd name="T13" fmla="*/ 2147483647 h 67"/>
                  <a:gd name="T14" fmla="*/ 2147483647 w 58"/>
                  <a:gd name="T15" fmla="*/ 2147483647 h 67"/>
                  <a:gd name="T16" fmla="*/ 2147483647 w 58"/>
                  <a:gd name="T17" fmla="*/ 2147483647 h 67"/>
                  <a:gd name="T18" fmla="*/ 2147483647 w 58"/>
                  <a:gd name="T19" fmla="*/ 2147483647 h 67"/>
                  <a:gd name="T20" fmla="*/ 2147483647 w 58"/>
                  <a:gd name="T21" fmla="*/ 2147483647 h 67"/>
                  <a:gd name="T22" fmla="*/ 2147483647 w 58"/>
                  <a:gd name="T23" fmla="*/ 2147483647 h 67"/>
                  <a:gd name="T24" fmla="*/ 2147483647 w 58"/>
                  <a:gd name="T25" fmla="*/ 2147483647 h 67"/>
                  <a:gd name="T26" fmla="*/ 2147483647 w 58"/>
                  <a:gd name="T27" fmla="*/ 2147483647 h 67"/>
                  <a:gd name="T28" fmla="*/ 2147483647 w 58"/>
                  <a:gd name="T29" fmla="*/ 2147483647 h 67"/>
                  <a:gd name="T30" fmla="*/ 2147483647 w 58"/>
                  <a:gd name="T31" fmla="*/ 2147483647 h 67"/>
                  <a:gd name="T32" fmla="*/ 2147483647 w 58"/>
                  <a:gd name="T33" fmla="*/ 2147483647 h 67"/>
                  <a:gd name="T34" fmla="*/ 2147483647 w 58"/>
                  <a:gd name="T35" fmla="*/ 2147483647 h 67"/>
                  <a:gd name="T36" fmla="*/ 2147483647 w 58"/>
                  <a:gd name="T37" fmla="*/ 2147483647 h 67"/>
                  <a:gd name="T38" fmla="*/ 2147483647 w 58"/>
                  <a:gd name="T39" fmla="*/ 2147483647 h 67"/>
                  <a:gd name="T40" fmla="*/ 2147483647 w 58"/>
                  <a:gd name="T41" fmla="*/ 2147483647 h 67"/>
                  <a:gd name="T42" fmla="*/ 2147483647 w 58"/>
                  <a:gd name="T43" fmla="*/ 2147483647 h 67"/>
                  <a:gd name="T44" fmla="*/ 2147483647 w 58"/>
                  <a:gd name="T45" fmla="*/ 2147483647 h 67"/>
                  <a:gd name="T46" fmla="*/ 0 w 58"/>
                  <a:gd name="T47" fmla="*/ 2147483647 h 67"/>
                  <a:gd name="T48" fmla="*/ 2147483647 w 58"/>
                  <a:gd name="T49" fmla="*/ 0 h 67"/>
                  <a:gd name="T50" fmla="*/ 2147483647 w 58"/>
                  <a:gd name="T51" fmla="*/ 0 h 67"/>
                  <a:gd name="T52" fmla="*/ 2147483647 w 58"/>
                  <a:gd name="T53" fmla="*/ 0 h 67"/>
                  <a:gd name="T54" fmla="*/ 2147483647 w 58"/>
                  <a:gd name="T55" fmla="*/ 2147483647 h 67"/>
                  <a:gd name="T56" fmla="*/ 2147483647 w 58"/>
                  <a:gd name="T57" fmla="*/ 2147483647 h 67"/>
                  <a:gd name="T58" fmla="*/ 2147483647 w 58"/>
                  <a:gd name="T59" fmla="*/ 2147483647 h 67"/>
                  <a:gd name="T60" fmla="*/ 2147483647 w 58"/>
                  <a:gd name="T61" fmla="*/ 2147483647 h 67"/>
                  <a:gd name="T62" fmla="*/ 2147483647 w 58"/>
                  <a:gd name="T63" fmla="*/ 2147483647 h 67"/>
                  <a:gd name="T64" fmla="*/ 2147483647 w 58"/>
                  <a:gd name="T65" fmla="*/ 2147483647 h 67"/>
                  <a:gd name="T66" fmla="*/ 2147483647 w 58"/>
                  <a:gd name="T67" fmla="*/ 2147483647 h 67"/>
                  <a:gd name="T68" fmla="*/ 2147483647 w 58"/>
                  <a:gd name="T69" fmla="*/ 2147483647 h 67"/>
                  <a:gd name="T70" fmla="*/ 2147483647 w 58"/>
                  <a:gd name="T71" fmla="*/ 2147483647 h 67"/>
                  <a:gd name="T72" fmla="*/ 2147483647 w 58"/>
                  <a:gd name="T73" fmla="*/ 2147483647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8" h="67">
                    <a:moveTo>
                      <a:pt x="53" y="34"/>
                    </a:moveTo>
                    <a:lnTo>
                      <a:pt x="54" y="37"/>
                    </a:lnTo>
                    <a:lnTo>
                      <a:pt x="57" y="44"/>
                    </a:lnTo>
                    <a:lnTo>
                      <a:pt x="58" y="53"/>
                    </a:lnTo>
                    <a:lnTo>
                      <a:pt x="57" y="60"/>
                    </a:lnTo>
                    <a:lnTo>
                      <a:pt x="54" y="64"/>
                    </a:lnTo>
                    <a:lnTo>
                      <a:pt x="52" y="66"/>
                    </a:lnTo>
                    <a:lnTo>
                      <a:pt x="48" y="67"/>
                    </a:lnTo>
                    <a:lnTo>
                      <a:pt x="44" y="65"/>
                    </a:lnTo>
                    <a:lnTo>
                      <a:pt x="39" y="62"/>
                    </a:lnTo>
                    <a:lnTo>
                      <a:pt x="35" y="60"/>
                    </a:lnTo>
                    <a:lnTo>
                      <a:pt x="32" y="58"/>
                    </a:lnTo>
                    <a:lnTo>
                      <a:pt x="29" y="53"/>
                    </a:lnTo>
                    <a:lnTo>
                      <a:pt x="24" y="50"/>
                    </a:lnTo>
                    <a:lnTo>
                      <a:pt x="17" y="49"/>
                    </a:lnTo>
                    <a:lnTo>
                      <a:pt x="12" y="47"/>
                    </a:lnTo>
                    <a:lnTo>
                      <a:pt x="8" y="42"/>
                    </a:lnTo>
                    <a:lnTo>
                      <a:pt x="9" y="37"/>
                    </a:lnTo>
                    <a:lnTo>
                      <a:pt x="13" y="37"/>
                    </a:lnTo>
                    <a:lnTo>
                      <a:pt x="15" y="36"/>
                    </a:lnTo>
                    <a:lnTo>
                      <a:pt x="13" y="30"/>
                    </a:lnTo>
                    <a:lnTo>
                      <a:pt x="7" y="20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3" y="8"/>
                    </a:lnTo>
                    <a:lnTo>
                      <a:pt x="28" y="13"/>
                    </a:lnTo>
                    <a:lnTo>
                      <a:pt x="34" y="15"/>
                    </a:lnTo>
                    <a:lnTo>
                      <a:pt x="38" y="16"/>
                    </a:lnTo>
                    <a:lnTo>
                      <a:pt x="40" y="19"/>
                    </a:lnTo>
                    <a:lnTo>
                      <a:pt x="43" y="24"/>
                    </a:lnTo>
                    <a:lnTo>
                      <a:pt x="47" y="29"/>
                    </a:lnTo>
                    <a:lnTo>
                      <a:pt x="51" y="32"/>
                    </a:lnTo>
                    <a:lnTo>
                      <a:pt x="53" y="3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8" name="Freeform 443"/>
              <p:cNvSpPr>
                <a:spLocks/>
              </p:cNvSpPr>
              <p:nvPr/>
            </p:nvSpPr>
            <p:spPr bwMode="auto">
              <a:xfrm>
                <a:off x="1747838" y="2109788"/>
                <a:ext cx="269875" cy="234950"/>
              </a:xfrm>
              <a:custGeom>
                <a:avLst/>
                <a:gdLst>
                  <a:gd name="T0" fmla="*/ 2147483647 w 249"/>
                  <a:gd name="T1" fmla="*/ 2147483647 h 231"/>
                  <a:gd name="T2" fmla="*/ 2147483647 w 249"/>
                  <a:gd name="T3" fmla="*/ 2147483647 h 231"/>
                  <a:gd name="T4" fmla="*/ 2147483647 w 249"/>
                  <a:gd name="T5" fmla="*/ 2147483647 h 231"/>
                  <a:gd name="T6" fmla="*/ 2147483647 w 249"/>
                  <a:gd name="T7" fmla="*/ 2147483647 h 231"/>
                  <a:gd name="T8" fmla="*/ 2147483647 w 249"/>
                  <a:gd name="T9" fmla="*/ 2147483647 h 231"/>
                  <a:gd name="T10" fmla="*/ 2147483647 w 249"/>
                  <a:gd name="T11" fmla="*/ 2147483647 h 231"/>
                  <a:gd name="T12" fmla="*/ 2147483647 w 249"/>
                  <a:gd name="T13" fmla="*/ 2147483647 h 231"/>
                  <a:gd name="T14" fmla="*/ 2147483647 w 249"/>
                  <a:gd name="T15" fmla="*/ 2147483647 h 231"/>
                  <a:gd name="T16" fmla="*/ 2147483647 w 249"/>
                  <a:gd name="T17" fmla="*/ 2147483647 h 231"/>
                  <a:gd name="T18" fmla="*/ 2147483647 w 249"/>
                  <a:gd name="T19" fmla="*/ 2147483647 h 231"/>
                  <a:gd name="T20" fmla="*/ 2147483647 w 249"/>
                  <a:gd name="T21" fmla="*/ 2147483647 h 231"/>
                  <a:gd name="T22" fmla="*/ 2147483647 w 249"/>
                  <a:gd name="T23" fmla="*/ 2147483647 h 231"/>
                  <a:gd name="T24" fmla="*/ 2147483647 w 249"/>
                  <a:gd name="T25" fmla="*/ 2147483647 h 231"/>
                  <a:gd name="T26" fmla="*/ 2147483647 w 249"/>
                  <a:gd name="T27" fmla="*/ 2147483647 h 231"/>
                  <a:gd name="T28" fmla="*/ 2147483647 w 249"/>
                  <a:gd name="T29" fmla="*/ 2147483647 h 231"/>
                  <a:gd name="T30" fmla="*/ 2147483647 w 249"/>
                  <a:gd name="T31" fmla="*/ 2147483647 h 231"/>
                  <a:gd name="T32" fmla="*/ 2147483647 w 249"/>
                  <a:gd name="T33" fmla="*/ 2147483647 h 231"/>
                  <a:gd name="T34" fmla="*/ 2147483647 w 249"/>
                  <a:gd name="T35" fmla="*/ 2147483647 h 231"/>
                  <a:gd name="T36" fmla="*/ 2147483647 w 249"/>
                  <a:gd name="T37" fmla="*/ 2147483647 h 231"/>
                  <a:gd name="T38" fmla="*/ 2147483647 w 249"/>
                  <a:gd name="T39" fmla="*/ 2147483647 h 231"/>
                  <a:gd name="T40" fmla="*/ 2147483647 w 249"/>
                  <a:gd name="T41" fmla="*/ 2147483647 h 231"/>
                  <a:gd name="T42" fmla="*/ 2147483647 w 249"/>
                  <a:gd name="T43" fmla="*/ 2147483647 h 231"/>
                  <a:gd name="T44" fmla="*/ 2147483647 w 249"/>
                  <a:gd name="T45" fmla="*/ 2147483647 h 231"/>
                  <a:gd name="T46" fmla="*/ 2147483647 w 249"/>
                  <a:gd name="T47" fmla="*/ 2147483647 h 231"/>
                  <a:gd name="T48" fmla="*/ 2147483647 w 249"/>
                  <a:gd name="T49" fmla="*/ 2147483647 h 231"/>
                  <a:gd name="T50" fmla="*/ 2147483647 w 249"/>
                  <a:gd name="T51" fmla="*/ 2147483647 h 231"/>
                  <a:gd name="T52" fmla="*/ 2147483647 w 249"/>
                  <a:gd name="T53" fmla="*/ 2147483647 h 231"/>
                  <a:gd name="T54" fmla="*/ 2147483647 w 249"/>
                  <a:gd name="T55" fmla="*/ 2147483647 h 231"/>
                  <a:gd name="T56" fmla="*/ 2147483647 w 249"/>
                  <a:gd name="T57" fmla="*/ 2147483647 h 231"/>
                  <a:gd name="T58" fmla="*/ 2147483647 w 249"/>
                  <a:gd name="T59" fmla="*/ 2147483647 h 231"/>
                  <a:gd name="T60" fmla="*/ 2147483647 w 249"/>
                  <a:gd name="T61" fmla="*/ 2147483647 h 231"/>
                  <a:gd name="T62" fmla="*/ 2147483647 w 249"/>
                  <a:gd name="T63" fmla="*/ 2147483647 h 231"/>
                  <a:gd name="T64" fmla="*/ 2147483647 w 249"/>
                  <a:gd name="T65" fmla="*/ 2147483647 h 231"/>
                  <a:gd name="T66" fmla="*/ 2147483647 w 249"/>
                  <a:gd name="T67" fmla="*/ 2147483647 h 231"/>
                  <a:gd name="T68" fmla="*/ 2147483647 w 249"/>
                  <a:gd name="T69" fmla="*/ 2147483647 h 231"/>
                  <a:gd name="T70" fmla="*/ 2147483647 w 249"/>
                  <a:gd name="T71" fmla="*/ 2147483647 h 231"/>
                  <a:gd name="T72" fmla="*/ 2147483647 w 249"/>
                  <a:gd name="T73" fmla="*/ 2147483647 h 231"/>
                  <a:gd name="T74" fmla="*/ 2147483647 w 249"/>
                  <a:gd name="T75" fmla="*/ 2147483647 h 231"/>
                  <a:gd name="T76" fmla="*/ 2147483647 w 249"/>
                  <a:gd name="T77" fmla="*/ 2147483647 h 231"/>
                  <a:gd name="T78" fmla="*/ 2147483647 w 249"/>
                  <a:gd name="T79" fmla="*/ 2147483647 h 231"/>
                  <a:gd name="T80" fmla="*/ 2147483647 w 249"/>
                  <a:gd name="T81" fmla="*/ 2147483647 h 231"/>
                  <a:gd name="T82" fmla="*/ 2147483647 w 249"/>
                  <a:gd name="T83" fmla="*/ 2147483647 h 231"/>
                  <a:gd name="T84" fmla="*/ 2147483647 w 249"/>
                  <a:gd name="T85" fmla="*/ 2147483647 h 231"/>
                  <a:gd name="T86" fmla="*/ 2147483647 w 249"/>
                  <a:gd name="T87" fmla="*/ 2147483647 h 231"/>
                  <a:gd name="T88" fmla="*/ 2147483647 w 249"/>
                  <a:gd name="T89" fmla="*/ 2147483647 h 231"/>
                  <a:gd name="T90" fmla="*/ 2147483647 w 249"/>
                  <a:gd name="T91" fmla="*/ 2147483647 h 231"/>
                  <a:gd name="T92" fmla="*/ 2147483647 w 249"/>
                  <a:gd name="T93" fmla="*/ 2147483647 h 231"/>
                  <a:gd name="T94" fmla="*/ 2147483647 w 249"/>
                  <a:gd name="T95" fmla="*/ 2147483647 h 231"/>
                  <a:gd name="T96" fmla="*/ 2147483647 w 249"/>
                  <a:gd name="T97" fmla="*/ 2147483647 h 23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49" h="231">
                    <a:moveTo>
                      <a:pt x="239" y="162"/>
                    </a:moveTo>
                    <a:lnTo>
                      <a:pt x="241" y="164"/>
                    </a:lnTo>
                    <a:lnTo>
                      <a:pt x="246" y="168"/>
                    </a:lnTo>
                    <a:lnTo>
                      <a:pt x="249" y="175"/>
                    </a:lnTo>
                    <a:lnTo>
                      <a:pt x="248" y="182"/>
                    </a:lnTo>
                    <a:lnTo>
                      <a:pt x="244" y="187"/>
                    </a:lnTo>
                    <a:lnTo>
                      <a:pt x="239" y="188"/>
                    </a:lnTo>
                    <a:lnTo>
                      <a:pt x="236" y="187"/>
                    </a:lnTo>
                    <a:lnTo>
                      <a:pt x="232" y="187"/>
                    </a:lnTo>
                    <a:lnTo>
                      <a:pt x="229" y="187"/>
                    </a:lnTo>
                    <a:lnTo>
                      <a:pt x="226" y="187"/>
                    </a:lnTo>
                    <a:lnTo>
                      <a:pt x="226" y="189"/>
                    </a:lnTo>
                    <a:lnTo>
                      <a:pt x="228" y="195"/>
                    </a:lnTo>
                    <a:lnTo>
                      <a:pt x="230" y="204"/>
                    </a:lnTo>
                    <a:lnTo>
                      <a:pt x="232" y="213"/>
                    </a:lnTo>
                    <a:lnTo>
                      <a:pt x="231" y="220"/>
                    </a:lnTo>
                    <a:lnTo>
                      <a:pt x="224" y="225"/>
                    </a:lnTo>
                    <a:lnTo>
                      <a:pt x="216" y="227"/>
                    </a:lnTo>
                    <a:lnTo>
                      <a:pt x="211" y="230"/>
                    </a:lnTo>
                    <a:lnTo>
                      <a:pt x="205" y="231"/>
                    </a:lnTo>
                    <a:lnTo>
                      <a:pt x="195" y="225"/>
                    </a:lnTo>
                    <a:lnTo>
                      <a:pt x="190" y="220"/>
                    </a:lnTo>
                    <a:lnTo>
                      <a:pt x="184" y="215"/>
                    </a:lnTo>
                    <a:lnTo>
                      <a:pt x="178" y="210"/>
                    </a:lnTo>
                    <a:lnTo>
                      <a:pt x="173" y="205"/>
                    </a:lnTo>
                    <a:lnTo>
                      <a:pt x="170" y="202"/>
                    </a:lnTo>
                    <a:lnTo>
                      <a:pt x="165" y="198"/>
                    </a:lnTo>
                    <a:lnTo>
                      <a:pt x="163" y="196"/>
                    </a:lnTo>
                    <a:lnTo>
                      <a:pt x="161" y="195"/>
                    </a:lnTo>
                    <a:lnTo>
                      <a:pt x="158" y="194"/>
                    </a:lnTo>
                    <a:lnTo>
                      <a:pt x="157" y="194"/>
                    </a:lnTo>
                    <a:lnTo>
                      <a:pt x="154" y="196"/>
                    </a:lnTo>
                    <a:lnTo>
                      <a:pt x="146" y="202"/>
                    </a:lnTo>
                    <a:lnTo>
                      <a:pt x="140" y="206"/>
                    </a:lnTo>
                    <a:lnTo>
                      <a:pt x="132" y="210"/>
                    </a:lnTo>
                    <a:lnTo>
                      <a:pt x="123" y="213"/>
                    </a:lnTo>
                    <a:lnTo>
                      <a:pt x="114" y="216"/>
                    </a:lnTo>
                    <a:lnTo>
                      <a:pt x="104" y="219"/>
                    </a:lnTo>
                    <a:lnTo>
                      <a:pt x="95" y="220"/>
                    </a:lnTo>
                    <a:lnTo>
                      <a:pt x="89" y="221"/>
                    </a:lnTo>
                    <a:lnTo>
                      <a:pt x="85" y="223"/>
                    </a:lnTo>
                    <a:lnTo>
                      <a:pt x="81" y="223"/>
                    </a:lnTo>
                    <a:lnTo>
                      <a:pt x="78" y="223"/>
                    </a:lnTo>
                    <a:lnTo>
                      <a:pt x="73" y="221"/>
                    </a:lnTo>
                    <a:lnTo>
                      <a:pt x="67" y="219"/>
                    </a:lnTo>
                    <a:lnTo>
                      <a:pt x="62" y="218"/>
                    </a:lnTo>
                    <a:lnTo>
                      <a:pt x="57" y="216"/>
                    </a:lnTo>
                    <a:lnTo>
                      <a:pt x="52" y="215"/>
                    </a:lnTo>
                    <a:lnTo>
                      <a:pt x="49" y="215"/>
                    </a:lnTo>
                    <a:lnTo>
                      <a:pt x="46" y="213"/>
                    </a:lnTo>
                    <a:lnTo>
                      <a:pt x="44" y="210"/>
                    </a:lnTo>
                    <a:lnTo>
                      <a:pt x="44" y="204"/>
                    </a:lnTo>
                    <a:lnTo>
                      <a:pt x="43" y="197"/>
                    </a:lnTo>
                    <a:lnTo>
                      <a:pt x="40" y="188"/>
                    </a:lnTo>
                    <a:lnTo>
                      <a:pt x="33" y="180"/>
                    </a:lnTo>
                    <a:lnTo>
                      <a:pt x="25" y="173"/>
                    </a:lnTo>
                    <a:lnTo>
                      <a:pt x="16" y="167"/>
                    </a:lnTo>
                    <a:lnTo>
                      <a:pt x="9" y="164"/>
                    </a:lnTo>
                    <a:lnTo>
                      <a:pt x="3" y="162"/>
                    </a:lnTo>
                    <a:lnTo>
                      <a:pt x="1" y="157"/>
                    </a:lnTo>
                    <a:lnTo>
                      <a:pt x="0" y="151"/>
                    </a:lnTo>
                    <a:lnTo>
                      <a:pt x="0" y="143"/>
                    </a:lnTo>
                    <a:lnTo>
                      <a:pt x="0" y="136"/>
                    </a:lnTo>
                    <a:lnTo>
                      <a:pt x="1" y="130"/>
                    </a:lnTo>
                    <a:lnTo>
                      <a:pt x="5" y="129"/>
                    </a:lnTo>
                    <a:lnTo>
                      <a:pt x="12" y="129"/>
                    </a:lnTo>
                    <a:lnTo>
                      <a:pt x="20" y="128"/>
                    </a:lnTo>
                    <a:lnTo>
                      <a:pt x="27" y="129"/>
                    </a:lnTo>
                    <a:lnTo>
                      <a:pt x="36" y="132"/>
                    </a:lnTo>
                    <a:lnTo>
                      <a:pt x="42" y="135"/>
                    </a:lnTo>
                    <a:lnTo>
                      <a:pt x="49" y="138"/>
                    </a:lnTo>
                    <a:lnTo>
                      <a:pt x="57" y="142"/>
                    </a:lnTo>
                    <a:lnTo>
                      <a:pt x="65" y="147"/>
                    </a:lnTo>
                    <a:lnTo>
                      <a:pt x="72" y="149"/>
                    </a:lnTo>
                    <a:lnTo>
                      <a:pt x="79" y="151"/>
                    </a:lnTo>
                    <a:lnTo>
                      <a:pt x="82" y="151"/>
                    </a:lnTo>
                    <a:lnTo>
                      <a:pt x="85" y="149"/>
                    </a:lnTo>
                    <a:lnTo>
                      <a:pt x="86" y="141"/>
                    </a:lnTo>
                    <a:lnTo>
                      <a:pt x="86" y="133"/>
                    </a:lnTo>
                    <a:lnTo>
                      <a:pt x="81" y="126"/>
                    </a:lnTo>
                    <a:lnTo>
                      <a:pt x="69" y="121"/>
                    </a:lnTo>
                    <a:lnTo>
                      <a:pt x="56" y="118"/>
                    </a:lnTo>
                    <a:lnTo>
                      <a:pt x="50" y="117"/>
                    </a:lnTo>
                    <a:lnTo>
                      <a:pt x="44" y="117"/>
                    </a:lnTo>
                    <a:lnTo>
                      <a:pt x="35" y="115"/>
                    </a:lnTo>
                    <a:lnTo>
                      <a:pt x="24" y="115"/>
                    </a:lnTo>
                    <a:lnTo>
                      <a:pt x="17" y="115"/>
                    </a:lnTo>
                    <a:lnTo>
                      <a:pt x="12" y="114"/>
                    </a:lnTo>
                    <a:lnTo>
                      <a:pt x="8" y="111"/>
                    </a:lnTo>
                    <a:lnTo>
                      <a:pt x="3" y="104"/>
                    </a:lnTo>
                    <a:lnTo>
                      <a:pt x="2" y="96"/>
                    </a:lnTo>
                    <a:lnTo>
                      <a:pt x="2" y="90"/>
                    </a:lnTo>
                    <a:lnTo>
                      <a:pt x="4" y="86"/>
                    </a:lnTo>
                    <a:lnTo>
                      <a:pt x="11" y="84"/>
                    </a:lnTo>
                    <a:lnTo>
                      <a:pt x="20" y="86"/>
                    </a:lnTo>
                    <a:lnTo>
                      <a:pt x="28" y="84"/>
                    </a:lnTo>
                    <a:lnTo>
                      <a:pt x="29" y="79"/>
                    </a:lnTo>
                    <a:lnTo>
                      <a:pt x="26" y="73"/>
                    </a:lnTo>
                    <a:lnTo>
                      <a:pt x="23" y="71"/>
                    </a:lnTo>
                    <a:lnTo>
                      <a:pt x="19" y="68"/>
                    </a:lnTo>
                    <a:lnTo>
                      <a:pt x="13" y="62"/>
                    </a:lnTo>
                    <a:lnTo>
                      <a:pt x="8" y="54"/>
                    </a:lnTo>
                    <a:lnTo>
                      <a:pt x="3" y="49"/>
                    </a:lnTo>
                    <a:lnTo>
                      <a:pt x="3" y="44"/>
                    </a:lnTo>
                    <a:lnTo>
                      <a:pt x="8" y="39"/>
                    </a:lnTo>
                    <a:lnTo>
                      <a:pt x="14" y="37"/>
                    </a:lnTo>
                    <a:lnTo>
                      <a:pt x="19" y="35"/>
                    </a:lnTo>
                    <a:lnTo>
                      <a:pt x="21" y="33"/>
                    </a:lnTo>
                    <a:lnTo>
                      <a:pt x="24" y="27"/>
                    </a:lnTo>
                    <a:lnTo>
                      <a:pt x="25" y="21"/>
                    </a:lnTo>
                    <a:lnTo>
                      <a:pt x="25" y="18"/>
                    </a:lnTo>
                    <a:lnTo>
                      <a:pt x="28" y="15"/>
                    </a:lnTo>
                    <a:lnTo>
                      <a:pt x="33" y="14"/>
                    </a:lnTo>
                    <a:lnTo>
                      <a:pt x="40" y="13"/>
                    </a:lnTo>
                    <a:lnTo>
                      <a:pt x="46" y="9"/>
                    </a:lnTo>
                    <a:lnTo>
                      <a:pt x="51" y="7"/>
                    </a:lnTo>
                    <a:lnTo>
                      <a:pt x="61" y="5"/>
                    </a:lnTo>
                    <a:lnTo>
                      <a:pt x="72" y="3"/>
                    </a:lnTo>
                    <a:lnTo>
                      <a:pt x="81" y="0"/>
                    </a:lnTo>
                    <a:lnTo>
                      <a:pt x="88" y="3"/>
                    </a:lnTo>
                    <a:lnTo>
                      <a:pt x="88" y="9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82" y="27"/>
                    </a:lnTo>
                    <a:lnTo>
                      <a:pt x="88" y="26"/>
                    </a:lnTo>
                    <a:lnTo>
                      <a:pt x="95" y="23"/>
                    </a:lnTo>
                    <a:lnTo>
                      <a:pt x="100" y="24"/>
                    </a:lnTo>
                    <a:lnTo>
                      <a:pt x="102" y="27"/>
                    </a:lnTo>
                    <a:lnTo>
                      <a:pt x="104" y="34"/>
                    </a:lnTo>
                    <a:lnTo>
                      <a:pt x="110" y="41"/>
                    </a:lnTo>
                    <a:lnTo>
                      <a:pt x="117" y="46"/>
                    </a:lnTo>
                    <a:lnTo>
                      <a:pt x="124" y="47"/>
                    </a:lnTo>
                    <a:lnTo>
                      <a:pt x="127" y="45"/>
                    </a:lnTo>
                    <a:lnTo>
                      <a:pt x="127" y="38"/>
                    </a:lnTo>
                    <a:lnTo>
                      <a:pt x="126" y="31"/>
                    </a:lnTo>
                    <a:lnTo>
                      <a:pt x="125" y="27"/>
                    </a:lnTo>
                    <a:lnTo>
                      <a:pt x="129" y="27"/>
                    </a:lnTo>
                    <a:lnTo>
                      <a:pt x="134" y="33"/>
                    </a:lnTo>
                    <a:lnTo>
                      <a:pt x="140" y="39"/>
                    </a:lnTo>
                    <a:lnTo>
                      <a:pt x="145" y="47"/>
                    </a:lnTo>
                    <a:lnTo>
                      <a:pt x="146" y="58"/>
                    </a:lnTo>
                    <a:lnTo>
                      <a:pt x="147" y="69"/>
                    </a:lnTo>
                    <a:lnTo>
                      <a:pt x="148" y="80"/>
                    </a:lnTo>
                    <a:lnTo>
                      <a:pt x="152" y="83"/>
                    </a:lnTo>
                    <a:lnTo>
                      <a:pt x="155" y="75"/>
                    </a:lnTo>
                    <a:lnTo>
                      <a:pt x="158" y="64"/>
                    </a:lnTo>
                    <a:lnTo>
                      <a:pt x="161" y="57"/>
                    </a:lnTo>
                    <a:lnTo>
                      <a:pt x="162" y="51"/>
                    </a:lnTo>
                    <a:lnTo>
                      <a:pt x="160" y="46"/>
                    </a:lnTo>
                    <a:lnTo>
                      <a:pt x="157" y="39"/>
                    </a:lnTo>
                    <a:lnTo>
                      <a:pt x="156" y="33"/>
                    </a:lnTo>
                    <a:lnTo>
                      <a:pt x="157" y="27"/>
                    </a:lnTo>
                    <a:lnTo>
                      <a:pt x="160" y="22"/>
                    </a:lnTo>
                    <a:lnTo>
                      <a:pt x="164" y="20"/>
                    </a:lnTo>
                    <a:lnTo>
                      <a:pt x="169" y="21"/>
                    </a:lnTo>
                    <a:lnTo>
                      <a:pt x="173" y="23"/>
                    </a:lnTo>
                    <a:lnTo>
                      <a:pt x="179" y="26"/>
                    </a:lnTo>
                    <a:lnTo>
                      <a:pt x="181" y="24"/>
                    </a:lnTo>
                    <a:lnTo>
                      <a:pt x="183" y="22"/>
                    </a:lnTo>
                    <a:lnTo>
                      <a:pt x="181" y="19"/>
                    </a:lnTo>
                    <a:lnTo>
                      <a:pt x="181" y="18"/>
                    </a:lnTo>
                    <a:lnTo>
                      <a:pt x="179" y="15"/>
                    </a:lnTo>
                    <a:lnTo>
                      <a:pt x="175" y="11"/>
                    </a:lnTo>
                    <a:lnTo>
                      <a:pt x="172" y="7"/>
                    </a:lnTo>
                    <a:lnTo>
                      <a:pt x="179" y="5"/>
                    </a:lnTo>
                    <a:lnTo>
                      <a:pt x="185" y="5"/>
                    </a:lnTo>
                    <a:lnTo>
                      <a:pt x="192" y="5"/>
                    </a:lnTo>
                    <a:lnTo>
                      <a:pt x="198" y="5"/>
                    </a:lnTo>
                    <a:lnTo>
                      <a:pt x="203" y="6"/>
                    </a:lnTo>
                    <a:lnTo>
                      <a:pt x="208" y="8"/>
                    </a:lnTo>
                    <a:lnTo>
                      <a:pt x="211" y="11"/>
                    </a:lnTo>
                    <a:lnTo>
                      <a:pt x="213" y="15"/>
                    </a:lnTo>
                    <a:lnTo>
                      <a:pt x="211" y="21"/>
                    </a:lnTo>
                    <a:lnTo>
                      <a:pt x="207" y="31"/>
                    </a:lnTo>
                    <a:lnTo>
                      <a:pt x="203" y="37"/>
                    </a:lnTo>
                    <a:lnTo>
                      <a:pt x="199" y="39"/>
                    </a:lnTo>
                    <a:lnTo>
                      <a:pt x="195" y="42"/>
                    </a:lnTo>
                    <a:lnTo>
                      <a:pt x="192" y="45"/>
                    </a:lnTo>
                    <a:lnTo>
                      <a:pt x="193" y="52"/>
                    </a:lnTo>
                    <a:lnTo>
                      <a:pt x="195" y="60"/>
                    </a:lnTo>
                    <a:lnTo>
                      <a:pt x="196" y="69"/>
                    </a:lnTo>
                    <a:lnTo>
                      <a:pt x="198" y="79"/>
                    </a:lnTo>
                    <a:lnTo>
                      <a:pt x="199" y="89"/>
                    </a:lnTo>
                    <a:lnTo>
                      <a:pt x="201" y="98"/>
                    </a:lnTo>
                    <a:lnTo>
                      <a:pt x="201" y="105"/>
                    </a:lnTo>
                    <a:lnTo>
                      <a:pt x="200" y="110"/>
                    </a:lnTo>
                    <a:lnTo>
                      <a:pt x="199" y="112"/>
                    </a:lnTo>
                    <a:lnTo>
                      <a:pt x="198" y="115"/>
                    </a:lnTo>
                    <a:lnTo>
                      <a:pt x="198" y="122"/>
                    </a:lnTo>
                    <a:lnTo>
                      <a:pt x="201" y="130"/>
                    </a:lnTo>
                    <a:lnTo>
                      <a:pt x="205" y="136"/>
                    </a:lnTo>
                    <a:lnTo>
                      <a:pt x="209" y="141"/>
                    </a:lnTo>
                    <a:lnTo>
                      <a:pt x="216" y="147"/>
                    </a:lnTo>
                    <a:lnTo>
                      <a:pt x="224" y="153"/>
                    </a:lnTo>
                    <a:lnTo>
                      <a:pt x="231" y="158"/>
                    </a:lnTo>
                    <a:lnTo>
                      <a:pt x="237" y="160"/>
                    </a:lnTo>
                    <a:lnTo>
                      <a:pt x="239" y="16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69" name="Freeform 445"/>
              <p:cNvSpPr>
                <a:spLocks/>
              </p:cNvSpPr>
              <p:nvPr/>
            </p:nvSpPr>
            <p:spPr bwMode="auto">
              <a:xfrm>
                <a:off x="2776538" y="4244975"/>
                <a:ext cx="36512" cy="19050"/>
              </a:xfrm>
              <a:custGeom>
                <a:avLst/>
                <a:gdLst>
                  <a:gd name="T0" fmla="*/ 2147483647 w 23"/>
                  <a:gd name="T1" fmla="*/ 0 h 18"/>
                  <a:gd name="T2" fmla="*/ 2147483647 w 23"/>
                  <a:gd name="T3" fmla="*/ 2147483647 h 18"/>
                  <a:gd name="T4" fmla="*/ 2147483647 w 23"/>
                  <a:gd name="T5" fmla="*/ 2147483647 h 18"/>
                  <a:gd name="T6" fmla="*/ 0 w 23"/>
                  <a:gd name="T7" fmla="*/ 2147483647 h 18"/>
                  <a:gd name="T8" fmla="*/ 2147483647 w 2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2" y="0"/>
                    </a:moveTo>
                    <a:lnTo>
                      <a:pt x="23" y="1"/>
                    </a:lnTo>
                    <a:lnTo>
                      <a:pt x="21" y="18"/>
                    </a:lnTo>
                    <a:lnTo>
                      <a:pt x="0" y="1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0" name="Freeform 450"/>
              <p:cNvSpPr>
                <a:spLocks/>
              </p:cNvSpPr>
              <p:nvPr/>
            </p:nvSpPr>
            <p:spPr bwMode="auto">
              <a:xfrm>
                <a:off x="3819525" y="2471738"/>
                <a:ext cx="131763" cy="50800"/>
              </a:xfrm>
              <a:custGeom>
                <a:avLst/>
                <a:gdLst>
                  <a:gd name="T0" fmla="*/ 2147483647 w 114"/>
                  <a:gd name="T1" fmla="*/ 0 h 54"/>
                  <a:gd name="T2" fmla="*/ 2147483647 w 114"/>
                  <a:gd name="T3" fmla="*/ 2147483647 h 54"/>
                  <a:gd name="T4" fmla="*/ 2147483647 w 114"/>
                  <a:gd name="T5" fmla="*/ 2147483647 h 54"/>
                  <a:gd name="T6" fmla="*/ 2147483647 w 114"/>
                  <a:gd name="T7" fmla="*/ 0 h 54"/>
                  <a:gd name="T8" fmla="*/ 2147483647 w 114"/>
                  <a:gd name="T9" fmla="*/ 2147483647 h 54"/>
                  <a:gd name="T10" fmla="*/ 2147483647 w 114"/>
                  <a:gd name="T11" fmla="*/ 2147483647 h 54"/>
                  <a:gd name="T12" fmla="*/ 2147483647 w 114"/>
                  <a:gd name="T13" fmla="*/ 2147483647 h 54"/>
                  <a:gd name="T14" fmla="*/ 2147483647 w 114"/>
                  <a:gd name="T15" fmla="*/ 2147483647 h 54"/>
                  <a:gd name="T16" fmla="*/ 2147483647 w 114"/>
                  <a:gd name="T17" fmla="*/ 2147483647 h 54"/>
                  <a:gd name="T18" fmla="*/ 2147483647 w 114"/>
                  <a:gd name="T19" fmla="*/ 2147483647 h 54"/>
                  <a:gd name="T20" fmla="*/ 2147483647 w 114"/>
                  <a:gd name="T21" fmla="*/ 2147483647 h 54"/>
                  <a:gd name="T22" fmla="*/ 0 w 114"/>
                  <a:gd name="T23" fmla="*/ 2147483647 h 54"/>
                  <a:gd name="T24" fmla="*/ 2147483647 w 114"/>
                  <a:gd name="T25" fmla="*/ 0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4" h="54">
                    <a:moveTo>
                      <a:pt x="14" y="0"/>
                    </a:moveTo>
                    <a:lnTo>
                      <a:pt x="26" y="14"/>
                    </a:lnTo>
                    <a:lnTo>
                      <a:pt x="54" y="4"/>
                    </a:lnTo>
                    <a:lnTo>
                      <a:pt x="88" y="0"/>
                    </a:lnTo>
                    <a:lnTo>
                      <a:pt x="114" y="18"/>
                    </a:lnTo>
                    <a:lnTo>
                      <a:pt x="96" y="38"/>
                    </a:lnTo>
                    <a:lnTo>
                      <a:pt x="68" y="54"/>
                    </a:lnTo>
                    <a:lnTo>
                      <a:pt x="30" y="42"/>
                    </a:lnTo>
                    <a:lnTo>
                      <a:pt x="10" y="44"/>
                    </a:lnTo>
                    <a:lnTo>
                      <a:pt x="26" y="36"/>
                    </a:lnTo>
                    <a:lnTo>
                      <a:pt x="16" y="22"/>
                    </a:lnTo>
                    <a:lnTo>
                      <a:pt x="0" y="16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anchor="ctr"/>
              <a:lstStyle/>
              <a:p>
                <a:endParaRPr lang="en-US" dirty="0"/>
              </a:p>
            </p:txBody>
          </p:sp>
          <p:sp>
            <p:nvSpPr>
              <p:cNvPr id="371" name="Freeform 451"/>
              <p:cNvSpPr>
                <a:spLocks/>
              </p:cNvSpPr>
              <p:nvPr/>
            </p:nvSpPr>
            <p:spPr bwMode="auto">
              <a:xfrm>
                <a:off x="7815263" y="4605338"/>
                <a:ext cx="215900" cy="185737"/>
              </a:xfrm>
              <a:custGeom>
                <a:avLst/>
                <a:gdLst>
                  <a:gd name="T0" fmla="*/ 2147483647 w 575"/>
                  <a:gd name="T1" fmla="*/ 2147483647 h 488"/>
                  <a:gd name="T2" fmla="*/ 2147483647 w 575"/>
                  <a:gd name="T3" fmla="*/ 2147483647 h 488"/>
                  <a:gd name="T4" fmla="*/ 2147483647 w 575"/>
                  <a:gd name="T5" fmla="*/ 2147483647 h 488"/>
                  <a:gd name="T6" fmla="*/ 2147483647 w 575"/>
                  <a:gd name="T7" fmla="*/ 2147483647 h 488"/>
                  <a:gd name="T8" fmla="*/ 2147483647 w 575"/>
                  <a:gd name="T9" fmla="*/ 0 h 488"/>
                  <a:gd name="T10" fmla="*/ 2147483647 w 575"/>
                  <a:gd name="T11" fmla="*/ 2147483647 h 488"/>
                  <a:gd name="T12" fmla="*/ 0 w 575"/>
                  <a:gd name="T13" fmla="*/ 2147483647 h 488"/>
                  <a:gd name="T14" fmla="*/ 2147483647 w 575"/>
                  <a:gd name="T15" fmla="*/ 2147483647 h 488"/>
                  <a:gd name="T16" fmla="*/ 2147483647 w 575"/>
                  <a:gd name="T17" fmla="*/ 2147483647 h 488"/>
                  <a:gd name="T18" fmla="*/ 2147483647 w 575"/>
                  <a:gd name="T19" fmla="*/ 2147483647 h 488"/>
                  <a:gd name="T20" fmla="*/ 2147483647 w 575"/>
                  <a:gd name="T21" fmla="*/ 2147483647 h 488"/>
                  <a:gd name="T22" fmla="*/ 2147483647 w 575"/>
                  <a:gd name="T23" fmla="*/ 2147483647 h 488"/>
                  <a:gd name="T24" fmla="*/ 2147483647 w 575"/>
                  <a:gd name="T25" fmla="*/ 2147483647 h 488"/>
                  <a:gd name="T26" fmla="*/ 2147483647 w 575"/>
                  <a:gd name="T27" fmla="*/ 2147483647 h 488"/>
                  <a:gd name="T28" fmla="*/ 2147483647 w 575"/>
                  <a:gd name="T29" fmla="*/ 2147483647 h 488"/>
                  <a:gd name="T30" fmla="*/ 2147483647 w 575"/>
                  <a:gd name="T31" fmla="*/ 2147483647 h 488"/>
                  <a:gd name="T32" fmla="*/ 2147483647 w 575"/>
                  <a:gd name="T33" fmla="*/ 2147483647 h 488"/>
                  <a:gd name="T34" fmla="*/ 2147483647 w 575"/>
                  <a:gd name="T35" fmla="*/ 2147483647 h 488"/>
                  <a:gd name="T36" fmla="*/ 2147483647 w 575"/>
                  <a:gd name="T37" fmla="*/ 2147483647 h 488"/>
                  <a:gd name="T38" fmla="*/ 2147483647 w 575"/>
                  <a:gd name="T39" fmla="*/ 2147483647 h 488"/>
                  <a:gd name="T40" fmla="*/ 2147483647 w 575"/>
                  <a:gd name="T41" fmla="*/ 2147483647 h 4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75" h="488">
                    <a:moveTo>
                      <a:pt x="410" y="71"/>
                    </a:moveTo>
                    <a:lnTo>
                      <a:pt x="321" y="142"/>
                    </a:lnTo>
                    <a:lnTo>
                      <a:pt x="233" y="142"/>
                    </a:lnTo>
                    <a:lnTo>
                      <a:pt x="178" y="71"/>
                    </a:lnTo>
                    <a:lnTo>
                      <a:pt x="107" y="0"/>
                    </a:lnTo>
                    <a:lnTo>
                      <a:pt x="36" y="19"/>
                    </a:lnTo>
                    <a:lnTo>
                      <a:pt x="0" y="90"/>
                    </a:lnTo>
                    <a:lnTo>
                      <a:pt x="72" y="124"/>
                    </a:lnTo>
                    <a:lnTo>
                      <a:pt x="89" y="159"/>
                    </a:lnTo>
                    <a:lnTo>
                      <a:pt x="107" y="213"/>
                    </a:lnTo>
                    <a:lnTo>
                      <a:pt x="160" y="213"/>
                    </a:lnTo>
                    <a:lnTo>
                      <a:pt x="197" y="230"/>
                    </a:lnTo>
                    <a:lnTo>
                      <a:pt x="321" y="283"/>
                    </a:lnTo>
                    <a:lnTo>
                      <a:pt x="446" y="353"/>
                    </a:lnTo>
                    <a:lnTo>
                      <a:pt x="465" y="389"/>
                    </a:lnTo>
                    <a:lnTo>
                      <a:pt x="393" y="424"/>
                    </a:lnTo>
                    <a:lnTo>
                      <a:pt x="465" y="442"/>
                    </a:lnTo>
                    <a:lnTo>
                      <a:pt x="518" y="459"/>
                    </a:lnTo>
                    <a:lnTo>
                      <a:pt x="575" y="488"/>
                    </a:lnTo>
                    <a:lnTo>
                      <a:pt x="575" y="122"/>
                    </a:lnTo>
                    <a:lnTo>
                      <a:pt x="410" y="7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2" name="Freeform 452"/>
              <p:cNvSpPr>
                <a:spLocks/>
              </p:cNvSpPr>
              <p:nvPr/>
            </p:nvSpPr>
            <p:spPr bwMode="auto">
              <a:xfrm>
                <a:off x="8031163" y="4649788"/>
                <a:ext cx="174625" cy="169862"/>
              </a:xfrm>
              <a:custGeom>
                <a:avLst/>
                <a:gdLst>
                  <a:gd name="T0" fmla="*/ 2147483647 w 460"/>
                  <a:gd name="T1" fmla="*/ 2147483647 h 443"/>
                  <a:gd name="T2" fmla="*/ 2147483647 w 460"/>
                  <a:gd name="T3" fmla="*/ 2147483647 h 443"/>
                  <a:gd name="T4" fmla="*/ 2147483647 w 460"/>
                  <a:gd name="T5" fmla="*/ 2147483647 h 443"/>
                  <a:gd name="T6" fmla="*/ 2147483647 w 460"/>
                  <a:gd name="T7" fmla="*/ 2147483647 h 443"/>
                  <a:gd name="T8" fmla="*/ 2147483647 w 460"/>
                  <a:gd name="T9" fmla="*/ 2147483647 h 443"/>
                  <a:gd name="T10" fmla="*/ 2147483647 w 460"/>
                  <a:gd name="T11" fmla="*/ 2147483647 h 443"/>
                  <a:gd name="T12" fmla="*/ 0 w 460"/>
                  <a:gd name="T13" fmla="*/ 0 h 443"/>
                  <a:gd name="T14" fmla="*/ 0 w 460"/>
                  <a:gd name="T15" fmla="*/ 2147483647 h 443"/>
                  <a:gd name="T16" fmla="*/ 2147483647 w 460"/>
                  <a:gd name="T17" fmla="*/ 2147483647 h 443"/>
                  <a:gd name="T18" fmla="*/ 2147483647 w 460"/>
                  <a:gd name="T19" fmla="*/ 2147483647 h 443"/>
                  <a:gd name="T20" fmla="*/ 2147483647 w 460"/>
                  <a:gd name="T21" fmla="*/ 2147483647 h 443"/>
                  <a:gd name="T22" fmla="*/ 2147483647 w 460"/>
                  <a:gd name="T23" fmla="*/ 2147483647 h 443"/>
                  <a:gd name="T24" fmla="*/ 2147483647 w 460"/>
                  <a:gd name="T25" fmla="*/ 2147483647 h 443"/>
                  <a:gd name="T26" fmla="*/ 2147483647 w 460"/>
                  <a:gd name="T27" fmla="*/ 2147483647 h 443"/>
                  <a:gd name="T28" fmla="*/ 2147483647 w 460"/>
                  <a:gd name="T29" fmla="*/ 2147483647 h 443"/>
                  <a:gd name="T30" fmla="*/ 2147483647 w 460"/>
                  <a:gd name="T31" fmla="*/ 2147483647 h 443"/>
                  <a:gd name="T32" fmla="*/ 2147483647 w 460"/>
                  <a:gd name="T33" fmla="*/ 2147483647 h 4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60" h="443">
                    <a:moveTo>
                      <a:pt x="353" y="302"/>
                    </a:moveTo>
                    <a:lnTo>
                      <a:pt x="336" y="249"/>
                    </a:lnTo>
                    <a:lnTo>
                      <a:pt x="372" y="214"/>
                    </a:lnTo>
                    <a:lnTo>
                      <a:pt x="283" y="161"/>
                    </a:lnTo>
                    <a:lnTo>
                      <a:pt x="247" y="108"/>
                    </a:lnTo>
                    <a:lnTo>
                      <a:pt x="122" y="37"/>
                    </a:lnTo>
                    <a:lnTo>
                      <a:pt x="0" y="0"/>
                    </a:lnTo>
                    <a:lnTo>
                      <a:pt x="0" y="366"/>
                    </a:lnTo>
                    <a:lnTo>
                      <a:pt x="14" y="373"/>
                    </a:lnTo>
                    <a:lnTo>
                      <a:pt x="67" y="373"/>
                    </a:lnTo>
                    <a:lnTo>
                      <a:pt x="122" y="320"/>
                    </a:lnTo>
                    <a:lnTo>
                      <a:pt x="211" y="284"/>
                    </a:lnTo>
                    <a:lnTo>
                      <a:pt x="264" y="320"/>
                    </a:lnTo>
                    <a:lnTo>
                      <a:pt x="389" y="408"/>
                    </a:lnTo>
                    <a:lnTo>
                      <a:pt x="460" y="443"/>
                    </a:lnTo>
                    <a:lnTo>
                      <a:pt x="460" y="337"/>
                    </a:lnTo>
                    <a:lnTo>
                      <a:pt x="353" y="302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373" name="Group 453"/>
              <p:cNvGrpSpPr>
                <a:grpSpLocks/>
              </p:cNvGrpSpPr>
              <p:nvPr/>
            </p:nvGrpSpPr>
            <p:grpSpPr bwMode="auto">
              <a:xfrm>
                <a:off x="4292600" y="2860675"/>
                <a:ext cx="250825" cy="368300"/>
                <a:chOff x="2201" y="1250"/>
                <a:chExt cx="133" cy="193"/>
              </a:xfrm>
              <a:grpFill/>
            </p:grpSpPr>
            <p:sp>
              <p:nvSpPr>
                <p:cNvPr id="414" name="Freeform 454"/>
                <p:cNvSpPr>
                  <a:spLocks/>
                </p:cNvSpPr>
                <p:nvPr/>
              </p:nvSpPr>
              <p:spPr bwMode="auto">
                <a:xfrm>
                  <a:off x="2234" y="1250"/>
                  <a:ext cx="100" cy="193"/>
                </a:xfrm>
                <a:custGeom>
                  <a:avLst/>
                  <a:gdLst>
                    <a:gd name="T0" fmla="*/ 543767 w 24"/>
                    <a:gd name="T1" fmla="*/ 2833725 h 47"/>
                    <a:gd name="T2" fmla="*/ 371667 w 24"/>
                    <a:gd name="T3" fmla="*/ 2675083 h 47"/>
                    <a:gd name="T4" fmla="*/ 915658 w 24"/>
                    <a:gd name="T5" fmla="*/ 2344646 h 47"/>
                    <a:gd name="T6" fmla="*/ 826458 w 24"/>
                    <a:gd name="T7" fmla="*/ 2028208 h 47"/>
                    <a:gd name="T8" fmla="*/ 722154 w 24"/>
                    <a:gd name="T9" fmla="*/ 1773736 h 47"/>
                    <a:gd name="T10" fmla="*/ 282692 w 24"/>
                    <a:gd name="T11" fmla="*/ 1773736 h 47"/>
                    <a:gd name="T12" fmla="*/ 371667 w 24"/>
                    <a:gd name="T13" fmla="*/ 1299416 h 47"/>
                    <a:gd name="T14" fmla="*/ 89200 w 24"/>
                    <a:gd name="T15" fmla="*/ 1457232 h 47"/>
                    <a:gd name="T16" fmla="*/ 0 w 24"/>
                    <a:gd name="T17" fmla="*/ 1044943 h 47"/>
                    <a:gd name="T18" fmla="*/ 0 w 24"/>
                    <a:gd name="T19" fmla="*/ 651445 h 47"/>
                    <a:gd name="T20" fmla="*/ 89200 w 24"/>
                    <a:gd name="T21" fmla="*/ 316438 h 47"/>
                    <a:gd name="T22" fmla="*/ 460867 w 24"/>
                    <a:gd name="T23" fmla="*/ 0 h 47"/>
                    <a:gd name="T24" fmla="*/ 722154 w 24"/>
                    <a:gd name="T25" fmla="*/ 77060 h 47"/>
                    <a:gd name="T26" fmla="*/ 632950 w 24"/>
                    <a:gd name="T27" fmla="*/ 493916 h 47"/>
                    <a:gd name="T28" fmla="*/ 1177883 w 24"/>
                    <a:gd name="T29" fmla="*/ 493916 h 47"/>
                    <a:gd name="T30" fmla="*/ 1004638 w 24"/>
                    <a:gd name="T31" fmla="*/ 887418 h 47"/>
                    <a:gd name="T32" fmla="*/ 826458 w 24"/>
                    <a:gd name="T33" fmla="*/ 1222355 h 47"/>
                    <a:gd name="T34" fmla="*/ 1177883 w 24"/>
                    <a:gd name="T35" fmla="*/ 1376492 h 47"/>
                    <a:gd name="T36" fmla="*/ 1548613 w 24"/>
                    <a:gd name="T37" fmla="*/ 1951148 h 47"/>
                    <a:gd name="T38" fmla="*/ 1721929 w 24"/>
                    <a:gd name="T39" fmla="*/ 2344646 h 47"/>
                    <a:gd name="T40" fmla="*/ 1721929 w 24"/>
                    <a:gd name="T41" fmla="*/ 2579252 h 47"/>
                    <a:gd name="T42" fmla="*/ 2093613 w 24"/>
                    <a:gd name="T43" fmla="*/ 2579252 h 47"/>
                    <a:gd name="T44" fmla="*/ 2004342 w 24"/>
                    <a:gd name="T45" fmla="*/ 3150228 h 47"/>
                    <a:gd name="T46" fmla="*/ 2182796 w 24"/>
                    <a:gd name="T47" fmla="*/ 3227223 h 47"/>
                    <a:gd name="T48" fmla="*/ 1548613 w 24"/>
                    <a:gd name="T49" fmla="*/ 3485436 h 47"/>
                    <a:gd name="T50" fmla="*/ 1004638 w 24"/>
                    <a:gd name="T51" fmla="*/ 3562497 h 47"/>
                    <a:gd name="T52" fmla="*/ 722154 w 24"/>
                    <a:gd name="T53" fmla="*/ 3644078 h 47"/>
                    <a:gd name="T54" fmla="*/ 371667 w 24"/>
                    <a:gd name="T55" fmla="*/ 3644078 h 47"/>
                    <a:gd name="T56" fmla="*/ 89200 w 24"/>
                    <a:gd name="T57" fmla="*/ 3721139 h 47"/>
                    <a:gd name="T58" fmla="*/ 460867 w 24"/>
                    <a:gd name="T59" fmla="*/ 3384752 h 47"/>
                    <a:gd name="T60" fmla="*/ 543767 w 24"/>
                    <a:gd name="T61" fmla="*/ 3073151 h 47"/>
                    <a:gd name="T62" fmla="*/ 282692 w 24"/>
                    <a:gd name="T63" fmla="*/ 2991521 h 4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4" h="47">
                      <a:moveTo>
                        <a:pt x="3" y="37"/>
                      </a:move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5"/>
                        <a:pt x="9" y="25"/>
                        <a:pt x="9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0" y="17"/>
                        <a:pt x="0" y="16"/>
                      </a:cubicBezTo>
                      <a:cubicBezTo>
                        <a:pt x="0" y="15"/>
                        <a:pt x="0" y="13"/>
                        <a:pt x="0" y="13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0" y="43"/>
                        <a:pt x="9" y="43"/>
                      </a:cubicBezTo>
                      <a:cubicBezTo>
                        <a:pt x="9" y="43"/>
                        <a:pt x="8" y="45"/>
                        <a:pt x="8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1" y="46"/>
                        <a:pt x="1" y="46"/>
                        <a:pt x="1" y="46"/>
                      </a:cubicBezTo>
                      <a:cubicBezTo>
                        <a:pt x="2" y="44"/>
                        <a:pt x="2" y="44"/>
                        <a:pt x="2" y="44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6" y="38"/>
                        <a:pt x="6" y="38"/>
                        <a:pt x="6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lnTo>
                        <a:pt x="3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5" name="Freeform 455"/>
                <p:cNvSpPr>
                  <a:spLocks/>
                </p:cNvSpPr>
                <p:nvPr/>
              </p:nvSpPr>
              <p:spPr bwMode="auto">
                <a:xfrm>
                  <a:off x="2201" y="1331"/>
                  <a:ext cx="34" cy="22"/>
                </a:xfrm>
                <a:custGeom>
                  <a:avLst/>
                  <a:gdLst>
                    <a:gd name="T0" fmla="*/ 24 w 34"/>
                    <a:gd name="T1" fmla="*/ 22 h 22"/>
                    <a:gd name="T2" fmla="*/ 0 w 34"/>
                    <a:gd name="T3" fmla="*/ 18 h 22"/>
                    <a:gd name="T4" fmla="*/ 13 w 34"/>
                    <a:gd name="T5" fmla="*/ 0 h 22"/>
                    <a:gd name="T6" fmla="*/ 27 w 34"/>
                    <a:gd name="T7" fmla="*/ 3 h 22"/>
                    <a:gd name="T8" fmla="*/ 34 w 34"/>
                    <a:gd name="T9" fmla="*/ 15 h 22"/>
                    <a:gd name="T10" fmla="*/ 24 w 34"/>
                    <a:gd name="T11" fmla="*/ 22 h 2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34" h="22">
                      <a:moveTo>
                        <a:pt x="24" y="22"/>
                      </a:moveTo>
                      <a:lnTo>
                        <a:pt x="0" y="18"/>
                      </a:lnTo>
                      <a:lnTo>
                        <a:pt x="13" y="0"/>
                      </a:lnTo>
                      <a:lnTo>
                        <a:pt x="27" y="3"/>
                      </a:lnTo>
                      <a:lnTo>
                        <a:pt x="34" y="15"/>
                      </a:lnTo>
                      <a:lnTo>
                        <a:pt x="24" y="2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374" name="Freeform 458"/>
              <p:cNvSpPr>
                <a:spLocks/>
              </p:cNvSpPr>
              <p:nvPr/>
            </p:nvSpPr>
            <p:spPr bwMode="auto">
              <a:xfrm>
                <a:off x="5275263" y="3709988"/>
                <a:ext cx="73025" cy="44450"/>
              </a:xfrm>
              <a:custGeom>
                <a:avLst/>
                <a:gdLst>
                  <a:gd name="T0" fmla="*/ 0 w 46"/>
                  <a:gd name="T1" fmla="*/ 2147483647 h 28"/>
                  <a:gd name="T2" fmla="*/ 2147483647 w 46"/>
                  <a:gd name="T3" fmla="*/ 2147483647 h 28"/>
                  <a:gd name="T4" fmla="*/ 2147483647 w 46"/>
                  <a:gd name="T5" fmla="*/ 2147483647 h 28"/>
                  <a:gd name="T6" fmla="*/ 2147483647 w 46"/>
                  <a:gd name="T7" fmla="*/ 2147483647 h 28"/>
                  <a:gd name="T8" fmla="*/ 2147483647 w 46"/>
                  <a:gd name="T9" fmla="*/ 2147483647 h 28"/>
                  <a:gd name="T10" fmla="*/ 2147483647 w 46"/>
                  <a:gd name="T11" fmla="*/ 0 h 28"/>
                  <a:gd name="T12" fmla="*/ 2147483647 w 46"/>
                  <a:gd name="T13" fmla="*/ 2147483647 h 28"/>
                  <a:gd name="T14" fmla="*/ 2147483647 w 46"/>
                  <a:gd name="T15" fmla="*/ 2147483647 h 28"/>
                  <a:gd name="T16" fmla="*/ 2147483647 w 46"/>
                  <a:gd name="T17" fmla="*/ 2147483647 h 28"/>
                  <a:gd name="T18" fmla="*/ 2147483647 w 46"/>
                  <a:gd name="T19" fmla="*/ 2147483647 h 28"/>
                  <a:gd name="T20" fmla="*/ 2147483647 w 46"/>
                  <a:gd name="T21" fmla="*/ 2147483647 h 28"/>
                  <a:gd name="T22" fmla="*/ 2147483647 w 46"/>
                  <a:gd name="T23" fmla="*/ 2147483647 h 28"/>
                  <a:gd name="T24" fmla="*/ 2147483647 w 46"/>
                  <a:gd name="T25" fmla="*/ 2147483647 h 28"/>
                  <a:gd name="T26" fmla="*/ 2147483647 w 46"/>
                  <a:gd name="T27" fmla="*/ 2147483647 h 28"/>
                  <a:gd name="T28" fmla="*/ 0 w 46"/>
                  <a:gd name="T29" fmla="*/ 2147483647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6" h="28">
                    <a:moveTo>
                      <a:pt x="0" y="15"/>
                    </a:moveTo>
                    <a:lnTo>
                      <a:pt x="3" y="17"/>
                    </a:lnTo>
                    <a:lnTo>
                      <a:pt x="12" y="14"/>
                    </a:lnTo>
                    <a:lnTo>
                      <a:pt x="13" y="8"/>
                    </a:lnTo>
                    <a:lnTo>
                      <a:pt x="27" y="9"/>
                    </a:lnTo>
                    <a:lnTo>
                      <a:pt x="46" y="0"/>
                    </a:lnTo>
                    <a:lnTo>
                      <a:pt x="46" y="1"/>
                    </a:lnTo>
                    <a:lnTo>
                      <a:pt x="33" y="11"/>
                    </a:lnTo>
                    <a:lnTo>
                      <a:pt x="36" y="18"/>
                    </a:lnTo>
                    <a:lnTo>
                      <a:pt x="27" y="21"/>
                    </a:lnTo>
                    <a:lnTo>
                      <a:pt x="15" y="28"/>
                    </a:lnTo>
                    <a:lnTo>
                      <a:pt x="13" y="28"/>
                    </a:lnTo>
                    <a:lnTo>
                      <a:pt x="8" y="26"/>
                    </a:lnTo>
                    <a:lnTo>
                      <a:pt x="2" y="23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5" name="Freeform 507"/>
              <p:cNvSpPr>
                <a:spLocks/>
              </p:cNvSpPr>
              <p:nvPr/>
            </p:nvSpPr>
            <p:spPr bwMode="auto">
              <a:xfrm>
                <a:off x="6342063" y="3095625"/>
                <a:ext cx="1508125" cy="1047750"/>
              </a:xfrm>
              <a:custGeom>
                <a:avLst/>
                <a:gdLst>
                  <a:gd name="T0" fmla="*/ 2147483647 w 950"/>
                  <a:gd name="T1" fmla="*/ 2147483647 h 660"/>
                  <a:gd name="T2" fmla="*/ 2147483647 w 950"/>
                  <a:gd name="T3" fmla="*/ 2147483647 h 660"/>
                  <a:gd name="T4" fmla="*/ 2147483647 w 950"/>
                  <a:gd name="T5" fmla="*/ 2147483647 h 660"/>
                  <a:gd name="T6" fmla="*/ 2147483647 w 950"/>
                  <a:gd name="T7" fmla="*/ 2147483647 h 660"/>
                  <a:gd name="T8" fmla="*/ 2147483647 w 950"/>
                  <a:gd name="T9" fmla="*/ 2147483647 h 660"/>
                  <a:gd name="T10" fmla="*/ 2147483647 w 950"/>
                  <a:gd name="T11" fmla="*/ 2147483647 h 660"/>
                  <a:gd name="T12" fmla="*/ 2147483647 w 950"/>
                  <a:gd name="T13" fmla="*/ 2147483647 h 660"/>
                  <a:gd name="T14" fmla="*/ 2147483647 w 950"/>
                  <a:gd name="T15" fmla="*/ 2147483647 h 660"/>
                  <a:gd name="T16" fmla="*/ 2147483647 w 950"/>
                  <a:gd name="T17" fmla="*/ 2147483647 h 660"/>
                  <a:gd name="T18" fmla="*/ 2147483647 w 950"/>
                  <a:gd name="T19" fmla="*/ 2147483647 h 660"/>
                  <a:gd name="T20" fmla="*/ 2147483647 w 950"/>
                  <a:gd name="T21" fmla="*/ 2147483647 h 660"/>
                  <a:gd name="T22" fmla="*/ 2147483647 w 950"/>
                  <a:gd name="T23" fmla="*/ 2147483647 h 660"/>
                  <a:gd name="T24" fmla="*/ 2147483647 w 950"/>
                  <a:gd name="T25" fmla="*/ 2147483647 h 660"/>
                  <a:gd name="T26" fmla="*/ 2147483647 w 950"/>
                  <a:gd name="T27" fmla="*/ 2147483647 h 660"/>
                  <a:gd name="T28" fmla="*/ 2147483647 w 950"/>
                  <a:gd name="T29" fmla="*/ 2147483647 h 660"/>
                  <a:gd name="T30" fmla="*/ 2147483647 w 950"/>
                  <a:gd name="T31" fmla="*/ 2147483647 h 660"/>
                  <a:gd name="T32" fmla="*/ 2147483647 w 950"/>
                  <a:gd name="T33" fmla="*/ 2147483647 h 660"/>
                  <a:gd name="T34" fmla="*/ 2147483647 w 950"/>
                  <a:gd name="T35" fmla="*/ 2147483647 h 660"/>
                  <a:gd name="T36" fmla="*/ 2147483647 w 950"/>
                  <a:gd name="T37" fmla="*/ 2147483647 h 660"/>
                  <a:gd name="T38" fmla="*/ 2147483647 w 950"/>
                  <a:gd name="T39" fmla="*/ 2147483647 h 660"/>
                  <a:gd name="T40" fmla="*/ 2147483647 w 950"/>
                  <a:gd name="T41" fmla="*/ 2147483647 h 660"/>
                  <a:gd name="T42" fmla="*/ 2147483647 w 950"/>
                  <a:gd name="T43" fmla="*/ 2147483647 h 660"/>
                  <a:gd name="T44" fmla="*/ 2147483647 w 950"/>
                  <a:gd name="T45" fmla="*/ 2147483647 h 660"/>
                  <a:gd name="T46" fmla="*/ 2147483647 w 950"/>
                  <a:gd name="T47" fmla="*/ 2147483647 h 660"/>
                  <a:gd name="T48" fmla="*/ 2147483647 w 950"/>
                  <a:gd name="T49" fmla="*/ 2147483647 h 660"/>
                  <a:gd name="T50" fmla="*/ 2147483647 w 950"/>
                  <a:gd name="T51" fmla="*/ 2147483647 h 660"/>
                  <a:gd name="T52" fmla="*/ 2147483647 w 950"/>
                  <a:gd name="T53" fmla="*/ 2147483647 h 660"/>
                  <a:gd name="T54" fmla="*/ 2147483647 w 950"/>
                  <a:gd name="T55" fmla="*/ 2147483647 h 660"/>
                  <a:gd name="T56" fmla="*/ 2147483647 w 950"/>
                  <a:gd name="T57" fmla="*/ 2147483647 h 660"/>
                  <a:gd name="T58" fmla="*/ 2147483647 w 950"/>
                  <a:gd name="T59" fmla="*/ 2147483647 h 660"/>
                  <a:gd name="T60" fmla="*/ 2147483647 w 950"/>
                  <a:gd name="T61" fmla="*/ 2147483647 h 660"/>
                  <a:gd name="T62" fmla="*/ 2147483647 w 950"/>
                  <a:gd name="T63" fmla="*/ 2147483647 h 660"/>
                  <a:gd name="T64" fmla="*/ 2147483647 w 950"/>
                  <a:gd name="T65" fmla="*/ 2147483647 h 660"/>
                  <a:gd name="T66" fmla="*/ 2147483647 w 950"/>
                  <a:gd name="T67" fmla="*/ 2147483647 h 660"/>
                  <a:gd name="T68" fmla="*/ 2147483647 w 950"/>
                  <a:gd name="T69" fmla="*/ 2147483647 h 660"/>
                  <a:gd name="T70" fmla="*/ 2147483647 w 950"/>
                  <a:gd name="T71" fmla="*/ 2147483647 h 660"/>
                  <a:gd name="T72" fmla="*/ 2147483647 w 950"/>
                  <a:gd name="T73" fmla="*/ 2147483647 h 660"/>
                  <a:gd name="T74" fmla="*/ 2147483647 w 950"/>
                  <a:gd name="T75" fmla="*/ 2147483647 h 660"/>
                  <a:gd name="T76" fmla="*/ 2147483647 w 950"/>
                  <a:gd name="T77" fmla="*/ 2147483647 h 660"/>
                  <a:gd name="T78" fmla="*/ 2147483647 w 950"/>
                  <a:gd name="T79" fmla="*/ 2147483647 h 660"/>
                  <a:gd name="T80" fmla="*/ 2147483647 w 950"/>
                  <a:gd name="T81" fmla="*/ 2147483647 h 660"/>
                  <a:gd name="T82" fmla="*/ 2147483647 w 950"/>
                  <a:gd name="T83" fmla="*/ 2147483647 h 660"/>
                  <a:gd name="T84" fmla="*/ 2147483647 w 950"/>
                  <a:gd name="T85" fmla="*/ 2147483647 h 660"/>
                  <a:gd name="T86" fmla="*/ 2147483647 w 950"/>
                  <a:gd name="T87" fmla="*/ 2147483647 h 660"/>
                  <a:gd name="T88" fmla="*/ 2147483647 w 950"/>
                  <a:gd name="T89" fmla="*/ 2147483647 h 660"/>
                  <a:gd name="T90" fmla="*/ 2147483647 w 950"/>
                  <a:gd name="T91" fmla="*/ 2147483647 h 660"/>
                  <a:gd name="T92" fmla="*/ 2147483647 w 950"/>
                  <a:gd name="T93" fmla="*/ 2147483647 h 660"/>
                  <a:gd name="T94" fmla="*/ 2147483647 w 950"/>
                  <a:gd name="T95" fmla="*/ 2147483647 h 660"/>
                  <a:gd name="T96" fmla="*/ 2147483647 w 950"/>
                  <a:gd name="T97" fmla="*/ 2147483647 h 660"/>
                  <a:gd name="T98" fmla="*/ 2147483647 w 950"/>
                  <a:gd name="T99" fmla="*/ 2147483647 h 660"/>
                  <a:gd name="T100" fmla="*/ 2147483647 w 950"/>
                  <a:gd name="T101" fmla="*/ 2147483647 h 660"/>
                  <a:gd name="T102" fmla="*/ 2147483647 w 950"/>
                  <a:gd name="T103" fmla="*/ 2147483647 h 660"/>
                  <a:gd name="T104" fmla="*/ 2147483647 w 950"/>
                  <a:gd name="T105" fmla="*/ 2147483647 h 660"/>
                  <a:gd name="T106" fmla="*/ 2147483647 w 950"/>
                  <a:gd name="T107" fmla="*/ 2147483647 h 660"/>
                  <a:gd name="T108" fmla="*/ 2147483647 w 950"/>
                  <a:gd name="T109" fmla="*/ 2147483647 h 660"/>
                  <a:gd name="T110" fmla="*/ 2147483647 w 950"/>
                  <a:gd name="T111" fmla="*/ 2147483647 h 660"/>
                  <a:gd name="T112" fmla="*/ 2147483647 w 950"/>
                  <a:gd name="T113" fmla="*/ 2147483647 h 660"/>
                  <a:gd name="T114" fmla="*/ 2147483647 w 950"/>
                  <a:gd name="T115" fmla="*/ 2147483647 h 660"/>
                  <a:gd name="T116" fmla="*/ 2147483647 w 950"/>
                  <a:gd name="T117" fmla="*/ 2147483647 h 660"/>
                  <a:gd name="T118" fmla="*/ 2147483647 w 950"/>
                  <a:gd name="T119" fmla="*/ 2147483647 h 660"/>
                  <a:gd name="T120" fmla="*/ 2147483647 w 950"/>
                  <a:gd name="T121" fmla="*/ 2147483647 h 6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50" h="660">
                    <a:moveTo>
                      <a:pt x="890" y="118"/>
                    </a:moveTo>
                    <a:lnTo>
                      <a:pt x="890" y="118"/>
                    </a:lnTo>
                    <a:lnTo>
                      <a:pt x="880" y="98"/>
                    </a:lnTo>
                    <a:lnTo>
                      <a:pt x="840" y="88"/>
                    </a:lnTo>
                    <a:lnTo>
                      <a:pt x="792" y="0"/>
                    </a:lnTo>
                    <a:lnTo>
                      <a:pt x="746" y="0"/>
                    </a:lnTo>
                    <a:lnTo>
                      <a:pt x="732" y="24"/>
                    </a:lnTo>
                    <a:lnTo>
                      <a:pt x="702" y="78"/>
                    </a:lnTo>
                    <a:lnTo>
                      <a:pt x="672" y="78"/>
                    </a:lnTo>
                    <a:lnTo>
                      <a:pt x="668" y="88"/>
                    </a:lnTo>
                    <a:lnTo>
                      <a:pt x="668" y="90"/>
                    </a:lnTo>
                    <a:lnTo>
                      <a:pt x="670" y="90"/>
                    </a:lnTo>
                    <a:lnTo>
                      <a:pt x="672" y="90"/>
                    </a:lnTo>
                    <a:lnTo>
                      <a:pt x="672" y="92"/>
                    </a:lnTo>
                    <a:lnTo>
                      <a:pt x="674" y="92"/>
                    </a:lnTo>
                    <a:lnTo>
                      <a:pt x="676" y="92"/>
                    </a:lnTo>
                    <a:lnTo>
                      <a:pt x="676" y="94"/>
                    </a:lnTo>
                    <a:lnTo>
                      <a:pt x="678" y="94"/>
                    </a:lnTo>
                    <a:lnTo>
                      <a:pt x="676" y="94"/>
                    </a:lnTo>
                    <a:lnTo>
                      <a:pt x="676" y="92"/>
                    </a:lnTo>
                    <a:lnTo>
                      <a:pt x="674" y="92"/>
                    </a:lnTo>
                    <a:lnTo>
                      <a:pt x="672" y="92"/>
                    </a:lnTo>
                    <a:lnTo>
                      <a:pt x="672" y="90"/>
                    </a:lnTo>
                    <a:lnTo>
                      <a:pt x="670" y="90"/>
                    </a:lnTo>
                    <a:lnTo>
                      <a:pt x="668" y="90"/>
                    </a:lnTo>
                    <a:lnTo>
                      <a:pt x="668" y="88"/>
                    </a:lnTo>
                    <a:lnTo>
                      <a:pt x="658" y="108"/>
                    </a:lnTo>
                    <a:lnTo>
                      <a:pt x="658" y="132"/>
                    </a:lnTo>
                    <a:lnTo>
                      <a:pt x="702" y="138"/>
                    </a:lnTo>
                    <a:lnTo>
                      <a:pt x="712" y="158"/>
                    </a:lnTo>
                    <a:lnTo>
                      <a:pt x="668" y="172"/>
                    </a:lnTo>
                    <a:lnTo>
                      <a:pt x="632" y="188"/>
                    </a:lnTo>
                    <a:lnTo>
                      <a:pt x="598" y="202"/>
                    </a:lnTo>
                    <a:lnTo>
                      <a:pt x="588" y="236"/>
                    </a:lnTo>
                    <a:lnTo>
                      <a:pt x="534" y="242"/>
                    </a:lnTo>
                    <a:lnTo>
                      <a:pt x="480" y="276"/>
                    </a:lnTo>
                    <a:lnTo>
                      <a:pt x="430" y="252"/>
                    </a:lnTo>
                    <a:lnTo>
                      <a:pt x="370" y="246"/>
                    </a:lnTo>
                    <a:lnTo>
                      <a:pt x="326" y="202"/>
                    </a:lnTo>
                    <a:lnTo>
                      <a:pt x="262" y="182"/>
                    </a:lnTo>
                    <a:lnTo>
                      <a:pt x="256" y="132"/>
                    </a:lnTo>
                    <a:lnTo>
                      <a:pt x="226" y="118"/>
                    </a:lnTo>
                    <a:lnTo>
                      <a:pt x="222" y="114"/>
                    </a:lnTo>
                    <a:lnTo>
                      <a:pt x="220" y="116"/>
                    </a:lnTo>
                    <a:lnTo>
                      <a:pt x="218" y="120"/>
                    </a:lnTo>
                    <a:lnTo>
                      <a:pt x="218" y="122"/>
                    </a:lnTo>
                    <a:lnTo>
                      <a:pt x="218" y="124"/>
                    </a:lnTo>
                    <a:lnTo>
                      <a:pt x="218" y="122"/>
                    </a:lnTo>
                    <a:lnTo>
                      <a:pt x="218" y="120"/>
                    </a:lnTo>
                    <a:lnTo>
                      <a:pt x="222" y="114"/>
                    </a:lnTo>
                    <a:lnTo>
                      <a:pt x="218" y="108"/>
                    </a:lnTo>
                    <a:lnTo>
                      <a:pt x="208" y="114"/>
                    </a:lnTo>
                    <a:lnTo>
                      <a:pt x="208" y="124"/>
                    </a:lnTo>
                    <a:lnTo>
                      <a:pt x="208" y="114"/>
                    </a:lnTo>
                    <a:lnTo>
                      <a:pt x="192" y="118"/>
                    </a:lnTo>
                    <a:lnTo>
                      <a:pt x="182" y="148"/>
                    </a:lnTo>
                    <a:lnTo>
                      <a:pt x="142" y="142"/>
                    </a:lnTo>
                    <a:lnTo>
                      <a:pt x="132" y="192"/>
                    </a:lnTo>
                    <a:lnTo>
                      <a:pt x="98" y="198"/>
                    </a:lnTo>
                    <a:lnTo>
                      <a:pt x="88" y="256"/>
                    </a:lnTo>
                    <a:lnTo>
                      <a:pt x="68" y="276"/>
                    </a:lnTo>
                    <a:lnTo>
                      <a:pt x="44" y="296"/>
                    </a:lnTo>
                    <a:lnTo>
                      <a:pt x="4" y="306"/>
                    </a:lnTo>
                    <a:lnTo>
                      <a:pt x="0" y="326"/>
                    </a:lnTo>
                    <a:lnTo>
                      <a:pt x="10" y="334"/>
                    </a:lnTo>
                    <a:lnTo>
                      <a:pt x="14" y="350"/>
                    </a:lnTo>
                    <a:lnTo>
                      <a:pt x="4" y="354"/>
                    </a:lnTo>
                    <a:lnTo>
                      <a:pt x="14" y="364"/>
                    </a:lnTo>
                    <a:lnTo>
                      <a:pt x="30" y="370"/>
                    </a:lnTo>
                    <a:lnTo>
                      <a:pt x="44" y="390"/>
                    </a:lnTo>
                    <a:lnTo>
                      <a:pt x="64" y="390"/>
                    </a:lnTo>
                    <a:lnTo>
                      <a:pt x="94" y="390"/>
                    </a:lnTo>
                    <a:lnTo>
                      <a:pt x="98" y="398"/>
                    </a:lnTo>
                    <a:lnTo>
                      <a:pt x="78" y="428"/>
                    </a:lnTo>
                    <a:lnTo>
                      <a:pt x="84" y="444"/>
                    </a:lnTo>
                    <a:lnTo>
                      <a:pt x="74" y="458"/>
                    </a:lnTo>
                    <a:lnTo>
                      <a:pt x="84" y="478"/>
                    </a:lnTo>
                    <a:lnTo>
                      <a:pt x="108" y="488"/>
                    </a:lnTo>
                    <a:lnTo>
                      <a:pt x="104" y="492"/>
                    </a:lnTo>
                    <a:lnTo>
                      <a:pt x="114" y="492"/>
                    </a:lnTo>
                    <a:lnTo>
                      <a:pt x="148" y="508"/>
                    </a:lnTo>
                    <a:lnTo>
                      <a:pt x="178" y="522"/>
                    </a:lnTo>
                    <a:lnTo>
                      <a:pt x="208" y="528"/>
                    </a:lnTo>
                    <a:lnTo>
                      <a:pt x="218" y="536"/>
                    </a:lnTo>
                    <a:lnTo>
                      <a:pt x="226" y="536"/>
                    </a:lnTo>
                    <a:lnTo>
                      <a:pt x="242" y="546"/>
                    </a:lnTo>
                    <a:lnTo>
                      <a:pt x="262" y="546"/>
                    </a:lnTo>
                    <a:lnTo>
                      <a:pt x="282" y="546"/>
                    </a:lnTo>
                    <a:lnTo>
                      <a:pt x="296" y="528"/>
                    </a:lnTo>
                    <a:lnTo>
                      <a:pt x="316" y="512"/>
                    </a:lnTo>
                    <a:lnTo>
                      <a:pt x="340" y="512"/>
                    </a:lnTo>
                    <a:lnTo>
                      <a:pt x="360" y="528"/>
                    </a:lnTo>
                    <a:lnTo>
                      <a:pt x="370" y="528"/>
                    </a:lnTo>
                    <a:lnTo>
                      <a:pt x="380" y="532"/>
                    </a:lnTo>
                    <a:lnTo>
                      <a:pt x="386" y="556"/>
                    </a:lnTo>
                    <a:lnTo>
                      <a:pt x="376" y="586"/>
                    </a:lnTo>
                    <a:lnTo>
                      <a:pt x="376" y="596"/>
                    </a:lnTo>
                    <a:lnTo>
                      <a:pt x="390" y="600"/>
                    </a:lnTo>
                    <a:lnTo>
                      <a:pt x="400" y="616"/>
                    </a:lnTo>
                    <a:lnTo>
                      <a:pt x="400" y="626"/>
                    </a:lnTo>
                    <a:lnTo>
                      <a:pt x="424" y="636"/>
                    </a:lnTo>
                    <a:lnTo>
                      <a:pt x="420" y="640"/>
                    </a:lnTo>
                    <a:lnTo>
                      <a:pt x="444" y="636"/>
                    </a:lnTo>
                    <a:lnTo>
                      <a:pt x="450" y="616"/>
                    </a:lnTo>
                    <a:lnTo>
                      <a:pt x="500" y="616"/>
                    </a:lnTo>
                    <a:lnTo>
                      <a:pt x="518" y="630"/>
                    </a:lnTo>
                    <a:lnTo>
                      <a:pt x="524" y="646"/>
                    </a:lnTo>
                    <a:lnTo>
                      <a:pt x="534" y="640"/>
                    </a:lnTo>
                    <a:lnTo>
                      <a:pt x="568" y="660"/>
                    </a:lnTo>
                    <a:lnTo>
                      <a:pt x="568" y="646"/>
                    </a:lnTo>
                    <a:lnTo>
                      <a:pt x="608" y="630"/>
                    </a:lnTo>
                    <a:lnTo>
                      <a:pt x="612" y="626"/>
                    </a:lnTo>
                    <a:lnTo>
                      <a:pt x="622" y="620"/>
                    </a:lnTo>
                    <a:lnTo>
                      <a:pt x="632" y="626"/>
                    </a:lnTo>
                    <a:lnTo>
                      <a:pt x="652" y="616"/>
                    </a:lnTo>
                    <a:lnTo>
                      <a:pt x="678" y="600"/>
                    </a:lnTo>
                    <a:lnTo>
                      <a:pt x="702" y="582"/>
                    </a:lnTo>
                    <a:lnTo>
                      <a:pt x="712" y="562"/>
                    </a:lnTo>
                    <a:lnTo>
                      <a:pt x="726" y="542"/>
                    </a:lnTo>
                    <a:lnTo>
                      <a:pt x="742" y="512"/>
                    </a:lnTo>
                    <a:lnTo>
                      <a:pt x="742" y="498"/>
                    </a:lnTo>
                    <a:lnTo>
                      <a:pt x="736" y="488"/>
                    </a:lnTo>
                    <a:lnTo>
                      <a:pt x="742" y="472"/>
                    </a:lnTo>
                    <a:lnTo>
                      <a:pt x="736" y="454"/>
                    </a:lnTo>
                    <a:lnTo>
                      <a:pt x="712" y="404"/>
                    </a:lnTo>
                    <a:lnTo>
                      <a:pt x="716" y="398"/>
                    </a:lnTo>
                    <a:lnTo>
                      <a:pt x="736" y="374"/>
                    </a:lnTo>
                    <a:lnTo>
                      <a:pt x="752" y="370"/>
                    </a:lnTo>
                    <a:lnTo>
                      <a:pt x="754" y="368"/>
                    </a:lnTo>
                    <a:lnTo>
                      <a:pt x="754" y="364"/>
                    </a:lnTo>
                    <a:lnTo>
                      <a:pt x="752" y="360"/>
                    </a:lnTo>
                    <a:lnTo>
                      <a:pt x="726" y="354"/>
                    </a:lnTo>
                    <a:lnTo>
                      <a:pt x="712" y="360"/>
                    </a:lnTo>
                    <a:lnTo>
                      <a:pt x="702" y="354"/>
                    </a:lnTo>
                    <a:lnTo>
                      <a:pt x="692" y="340"/>
                    </a:lnTo>
                    <a:lnTo>
                      <a:pt x="682" y="330"/>
                    </a:lnTo>
                    <a:lnTo>
                      <a:pt x="706" y="320"/>
                    </a:lnTo>
                    <a:lnTo>
                      <a:pt x="722" y="306"/>
                    </a:lnTo>
                    <a:lnTo>
                      <a:pt x="746" y="290"/>
                    </a:lnTo>
                    <a:lnTo>
                      <a:pt x="756" y="290"/>
                    </a:lnTo>
                    <a:lnTo>
                      <a:pt x="742" y="310"/>
                    </a:lnTo>
                    <a:lnTo>
                      <a:pt x="752" y="320"/>
                    </a:lnTo>
                    <a:lnTo>
                      <a:pt x="762" y="316"/>
                    </a:lnTo>
                    <a:lnTo>
                      <a:pt x="786" y="306"/>
                    </a:lnTo>
                    <a:lnTo>
                      <a:pt x="792" y="284"/>
                    </a:lnTo>
                    <a:lnTo>
                      <a:pt x="806" y="272"/>
                    </a:lnTo>
                    <a:lnTo>
                      <a:pt x="820" y="282"/>
                    </a:lnTo>
                    <a:lnTo>
                      <a:pt x="818" y="262"/>
                    </a:lnTo>
                    <a:lnTo>
                      <a:pt x="838" y="250"/>
                    </a:lnTo>
                    <a:lnTo>
                      <a:pt x="864" y="254"/>
                    </a:lnTo>
                    <a:lnTo>
                      <a:pt x="876" y="246"/>
                    </a:lnTo>
                    <a:lnTo>
                      <a:pt x="890" y="252"/>
                    </a:lnTo>
                    <a:lnTo>
                      <a:pt x="900" y="198"/>
                    </a:lnTo>
                    <a:lnTo>
                      <a:pt x="924" y="192"/>
                    </a:lnTo>
                    <a:lnTo>
                      <a:pt x="950" y="118"/>
                    </a:lnTo>
                    <a:lnTo>
                      <a:pt x="890" y="118"/>
                    </a:lnTo>
                    <a:close/>
                  </a:path>
                </a:pathLst>
              </a:custGeom>
              <a:solidFill>
                <a:srgbClr val="DC452D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6" name="Freeform 260"/>
              <p:cNvSpPr>
                <a:spLocks/>
              </p:cNvSpPr>
              <p:nvPr/>
            </p:nvSpPr>
            <p:spPr bwMode="auto">
              <a:xfrm>
                <a:off x="6386513" y="4664075"/>
                <a:ext cx="57150" cy="68263"/>
              </a:xfrm>
              <a:custGeom>
                <a:avLst/>
                <a:gdLst>
                  <a:gd name="T0" fmla="*/ 2147483647 w 42"/>
                  <a:gd name="T1" fmla="*/ 0 h 54"/>
                  <a:gd name="T2" fmla="*/ 0 w 42"/>
                  <a:gd name="T3" fmla="*/ 2147483647 h 54"/>
                  <a:gd name="T4" fmla="*/ 2147483647 w 42"/>
                  <a:gd name="T5" fmla="*/ 2147483647 h 54"/>
                  <a:gd name="T6" fmla="*/ 2147483647 w 42"/>
                  <a:gd name="T7" fmla="*/ 2147483647 h 54"/>
                  <a:gd name="T8" fmla="*/ 2147483647 w 42"/>
                  <a:gd name="T9" fmla="*/ 2147483647 h 54"/>
                  <a:gd name="T10" fmla="*/ 2147483647 w 42"/>
                  <a:gd name="T11" fmla="*/ 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4">
                    <a:moveTo>
                      <a:pt x="6" y="0"/>
                    </a:moveTo>
                    <a:lnTo>
                      <a:pt x="0" y="24"/>
                    </a:lnTo>
                    <a:lnTo>
                      <a:pt x="6" y="54"/>
                    </a:lnTo>
                    <a:lnTo>
                      <a:pt x="30" y="54"/>
                    </a:lnTo>
                    <a:lnTo>
                      <a:pt x="42" y="3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7" name="Freeform 261"/>
              <p:cNvSpPr>
                <a:spLocks/>
              </p:cNvSpPr>
              <p:nvPr/>
            </p:nvSpPr>
            <p:spPr bwMode="auto">
              <a:xfrm>
                <a:off x="7205663" y="4143375"/>
                <a:ext cx="53975" cy="53975"/>
              </a:xfrm>
              <a:custGeom>
                <a:avLst/>
                <a:gdLst>
                  <a:gd name="T0" fmla="*/ 0 w 42"/>
                  <a:gd name="T1" fmla="*/ 2147483647 h 42"/>
                  <a:gd name="T2" fmla="*/ 2147483647 w 42"/>
                  <a:gd name="T3" fmla="*/ 2147483647 h 42"/>
                  <a:gd name="T4" fmla="*/ 2147483647 w 42"/>
                  <a:gd name="T5" fmla="*/ 0 h 42"/>
                  <a:gd name="T6" fmla="*/ 2147483647 w 42"/>
                  <a:gd name="T7" fmla="*/ 2147483647 h 42"/>
                  <a:gd name="T8" fmla="*/ 2147483647 w 42"/>
                  <a:gd name="T9" fmla="*/ 2147483647 h 42"/>
                  <a:gd name="T10" fmla="*/ 2147483647 w 42"/>
                  <a:gd name="T11" fmla="*/ 2147483647 h 42"/>
                  <a:gd name="T12" fmla="*/ 0 w 42"/>
                  <a:gd name="T13" fmla="*/ 2147483647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0" y="30"/>
                    </a:moveTo>
                    <a:lnTo>
                      <a:pt x="12" y="12"/>
                    </a:lnTo>
                    <a:lnTo>
                      <a:pt x="30" y="0"/>
                    </a:lnTo>
                    <a:lnTo>
                      <a:pt x="42" y="12"/>
                    </a:lnTo>
                    <a:lnTo>
                      <a:pt x="30" y="30"/>
                    </a:lnTo>
                    <a:lnTo>
                      <a:pt x="12" y="42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8" name="Freeform 262"/>
              <p:cNvSpPr>
                <a:spLocks/>
              </p:cNvSpPr>
              <p:nvPr/>
            </p:nvSpPr>
            <p:spPr bwMode="auto">
              <a:xfrm>
                <a:off x="7496175" y="4010025"/>
                <a:ext cx="31750" cy="93663"/>
              </a:xfrm>
              <a:custGeom>
                <a:avLst/>
                <a:gdLst>
                  <a:gd name="T0" fmla="*/ 0 w 24"/>
                  <a:gd name="T1" fmla="*/ 2147483647 h 72"/>
                  <a:gd name="T2" fmla="*/ 0 w 24"/>
                  <a:gd name="T3" fmla="*/ 2147483647 h 72"/>
                  <a:gd name="T4" fmla="*/ 2147483647 w 24"/>
                  <a:gd name="T5" fmla="*/ 0 h 72"/>
                  <a:gd name="T6" fmla="*/ 2147483647 w 24"/>
                  <a:gd name="T7" fmla="*/ 2147483647 h 72"/>
                  <a:gd name="T8" fmla="*/ 2147483647 w 24"/>
                  <a:gd name="T9" fmla="*/ 2147483647 h 72"/>
                  <a:gd name="T10" fmla="*/ 0 w 24"/>
                  <a:gd name="T11" fmla="*/ 2147483647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72">
                    <a:moveTo>
                      <a:pt x="0" y="42"/>
                    </a:moveTo>
                    <a:lnTo>
                      <a:pt x="0" y="18"/>
                    </a:lnTo>
                    <a:lnTo>
                      <a:pt x="24" y="0"/>
                    </a:lnTo>
                    <a:lnTo>
                      <a:pt x="24" y="24"/>
                    </a:lnTo>
                    <a:lnTo>
                      <a:pt x="6" y="72"/>
                    </a:lnTo>
                    <a:lnTo>
                      <a:pt x="0" y="4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79" name="Freeform 263"/>
              <p:cNvSpPr>
                <a:spLocks/>
              </p:cNvSpPr>
              <p:nvPr/>
            </p:nvSpPr>
            <p:spPr bwMode="auto">
              <a:xfrm>
                <a:off x="7731125" y="3767138"/>
                <a:ext cx="46038" cy="69850"/>
              </a:xfrm>
              <a:custGeom>
                <a:avLst/>
                <a:gdLst>
                  <a:gd name="T0" fmla="*/ 0 w 36"/>
                  <a:gd name="T1" fmla="*/ 2147483647 h 54"/>
                  <a:gd name="T2" fmla="*/ 2147483647 w 36"/>
                  <a:gd name="T3" fmla="*/ 2147483647 h 54"/>
                  <a:gd name="T4" fmla="*/ 2147483647 w 36"/>
                  <a:gd name="T5" fmla="*/ 2147483647 h 54"/>
                  <a:gd name="T6" fmla="*/ 2147483647 w 36"/>
                  <a:gd name="T7" fmla="*/ 2147483647 h 54"/>
                  <a:gd name="T8" fmla="*/ 2147483647 w 36"/>
                  <a:gd name="T9" fmla="*/ 2147483647 h 54"/>
                  <a:gd name="T10" fmla="*/ 2147483647 w 36"/>
                  <a:gd name="T11" fmla="*/ 0 h 54"/>
                  <a:gd name="T12" fmla="*/ 0 w 36"/>
                  <a:gd name="T13" fmla="*/ 2147483647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4">
                    <a:moveTo>
                      <a:pt x="0" y="18"/>
                    </a:moveTo>
                    <a:lnTo>
                      <a:pt x="6" y="36"/>
                    </a:lnTo>
                    <a:lnTo>
                      <a:pt x="12" y="54"/>
                    </a:lnTo>
                    <a:lnTo>
                      <a:pt x="30" y="42"/>
                    </a:lnTo>
                    <a:lnTo>
                      <a:pt x="36" y="18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0" name="Freeform 264"/>
              <p:cNvSpPr>
                <a:spLocks/>
              </p:cNvSpPr>
              <p:nvPr/>
            </p:nvSpPr>
            <p:spPr bwMode="auto">
              <a:xfrm>
                <a:off x="7786688" y="3408363"/>
                <a:ext cx="344487" cy="374650"/>
              </a:xfrm>
              <a:custGeom>
                <a:avLst/>
                <a:gdLst>
                  <a:gd name="T0" fmla="*/ 2147483647 w 264"/>
                  <a:gd name="T1" fmla="*/ 2147483647 h 289"/>
                  <a:gd name="T2" fmla="*/ 2147483647 w 264"/>
                  <a:gd name="T3" fmla="*/ 2147483647 h 289"/>
                  <a:gd name="T4" fmla="*/ 2147483647 w 264"/>
                  <a:gd name="T5" fmla="*/ 2147483647 h 289"/>
                  <a:gd name="T6" fmla="*/ 2147483647 w 264"/>
                  <a:gd name="T7" fmla="*/ 2147483647 h 289"/>
                  <a:gd name="T8" fmla="*/ 2147483647 w 264"/>
                  <a:gd name="T9" fmla="*/ 2147483647 h 289"/>
                  <a:gd name="T10" fmla="*/ 2147483647 w 264"/>
                  <a:gd name="T11" fmla="*/ 2147483647 h 289"/>
                  <a:gd name="T12" fmla="*/ 2147483647 w 264"/>
                  <a:gd name="T13" fmla="*/ 2147483647 h 289"/>
                  <a:gd name="T14" fmla="*/ 2147483647 w 264"/>
                  <a:gd name="T15" fmla="*/ 2147483647 h 289"/>
                  <a:gd name="T16" fmla="*/ 2147483647 w 264"/>
                  <a:gd name="T17" fmla="*/ 2147483647 h 289"/>
                  <a:gd name="T18" fmla="*/ 2147483647 w 264"/>
                  <a:gd name="T19" fmla="*/ 2147483647 h 289"/>
                  <a:gd name="T20" fmla="*/ 2147483647 w 264"/>
                  <a:gd name="T21" fmla="*/ 0 h 289"/>
                  <a:gd name="T22" fmla="*/ 2147483647 w 264"/>
                  <a:gd name="T23" fmla="*/ 2147483647 h 289"/>
                  <a:gd name="T24" fmla="*/ 2147483647 w 264"/>
                  <a:gd name="T25" fmla="*/ 2147483647 h 289"/>
                  <a:gd name="T26" fmla="*/ 2147483647 w 264"/>
                  <a:gd name="T27" fmla="*/ 2147483647 h 289"/>
                  <a:gd name="T28" fmla="*/ 2147483647 w 264"/>
                  <a:gd name="T29" fmla="*/ 2147483647 h 289"/>
                  <a:gd name="T30" fmla="*/ 2147483647 w 264"/>
                  <a:gd name="T31" fmla="*/ 2147483647 h 289"/>
                  <a:gd name="T32" fmla="*/ 2147483647 w 264"/>
                  <a:gd name="T33" fmla="*/ 2147483647 h 289"/>
                  <a:gd name="T34" fmla="*/ 2147483647 w 264"/>
                  <a:gd name="T35" fmla="*/ 2147483647 h 289"/>
                  <a:gd name="T36" fmla="*/ 2147483647 w 264"/>
                  <a:gd name="T37" fmla="*/ 2147483647 h 289"/>
                  <a:gd name="T38" fmla="*/ 2147483647 w 264"/>
                  <a:gd name="T39" fmla="*/ 2147483647 h 289"/>
                  <a:gd name="T40" fmla="*/ 2147483647 w 264"/>
                  <a:gd name="T41" fmla="*/ 2147483647 h 289"/>
                  <a:gd name="T42" fmla="*/ 2147483647 w 264"/>
                  <a:gd name="T43" fmla="*/ 2147483647 h 289"/>
                  <a:gd name="T44" fmla="*/ 2147483647 w 264"/>
                  <a:gd name="T45" fmla="*/ 2147483647 h 289"/>
                  <a:gd name="T46" fmla="*/ 2147483647 w 264"/>
                  <a:gd name="T47" fmla="*/ 2147483647 h 289"/>
                  <a:gd name="T48" fmla="*/ 2147483647 w 264"/>
                  <a:gd name="T49" fmla="*/ 2147483647 h 289"/>
                  <a:gd name="T50" fmla="*/ 2147483647 w 264"/>
                  <a:gd name="T51" fmla="*/ 2147483647 h 289"/>
                  <a:gd name="T52" fmla="*/ 2147483647 w 264"/>
                  <a:gd name="T53" fmla="*/ 2147483647 h 289"/>
                  <a:gd name="T54" fmla="*/ 2147483647 w 264"/>
                  <a:gd name="T55" fmla="*/ 2147483647 h 289"/>
                  <a:gd name="T56" fmla="*/ 2147483647 w 264"/>
                  <a:gd name="T57" fmla="*/ 2147483647 h 289"/>
                  <a:gd name="T58" fmla="*/ 2147483647 w 264"/>
                  <a:gd name="T59" fmla="*/ 2147483647 h 289"/>
                  <a:gd name="T60" fmla="*/ 2147483647 w 264"/>
                  <a:gd name="T61" fmla="*/ 2147483647 h 289"/>
                  <a:gd name="T62" fmla="*/ 2147483647 w 264"/>
                  <a:gd name="T63" fmla="*/ 2147483647 h 289"/>
                  <a:gd name="T64" fmla="*/ 2147483647 w 264"/>
                  <a:gd name="T65" fmla="*/ 2147483647 h 289"/>
                  <a:gd name="T66" fmla="*/ 0 w 264"/>
                  <a:gd name="T67" fmla="*/ 2147483647 h 289"/>
                  <a:gd name="T68" fmla="*/ 2147483647 w 264"/>
                  <a:gd name="T69" fmla="*/ 2147483647 h 2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4" h="289">
                    <a:moveTo>
                      <a:pt x="6" y="247"/>
                    </a:moveTo>
                    <a:lnTo>
                      <a:pt x="42" y="235"/>
                    </a:lnTo>
                    <a:lnTo>
                      <a:pt x="66" y="235"/>
                    </a:lnTo>
                    <a:lnTo>
                      <a:pt x="108" y="199"/>
                    </a:lnTo>
                    <a:lnTo>
                      <a:pt x="138" y="187"/>
                    </a:lnTo>
                    <a:lnTo>
                      <a:pt x="144" y="157"/>
                    </a:lnTo>
                    <a:lnTo>
                      <a:pt x="156" y="109"/>
                    </a:lnTo>
                    <a:lnTo>
                      <a:pt x="156" y="72"/>
                    </a:lnTo>
                    <a:lnTo>
                      <a:pt x="174" y="48"/>
                    </a:lnTo>
                    <a:lnTo>
                      <a:pt x="174" y="18"/>
                    </a:lnTo>
                    <a:lnTo>
                      <a:pt x="186" y="0"/>
                    </a:lnTo>
                    <a:lnTo>
                      <a:pt x="210" y="18"/>
                    </a:lnTo>
                    <a:lnTo>
                      <a:pt x="246" y="30"/>
                    </a:lnTo>
                    <a:lnTo>
                      <a:pt x="264" y="30"/>
                    </a:lnTo>
                    <a:lnTo>
                      <a:pt x="240" y="54"/>
                    </a:lnTo>
                    <a:lnTo>
                      <a:pt x="222" y="66"/>
                    </a:lnTo>
                    <a:lnTo>
                      <a:pt x="210" y="85"/>
                    </a:lnTo>
                    <a:lnTo>
                      <a:pt x="180" y="60"/>
                    </a:lnTo>
                    <a:lnTo>
                      <a:pt x="162" y="97"/>
                    </a:lnTo>
                    <a:lnTo>
                      <a:pt x="186" y="139"/>
                    </a:lnTo>
                    <a:lnTo>
                      <a:pt x="168" y="169"/>
                    </a:lnTo>
                    <a:lnTo>
                      <a:pt x="162" y="193"/>
                    </a:lnTo>
                    <a:lnTo>
                      <a:pt x="162" y="235"/>
                    </a:lnTo>
                    <a:lnTo>
                      <a:pt x="150" y="247"/>
                    </a:lnTo>
                    <a:lnTo>
                      <a:pt x="138" y="241"/>
                    </a:lnTo>
                    <a:lnTo>
                      <a:pt x="126" y="247"/>
                    </a:lnTo>
                    <a:lnTo>
                      <a:pt x="102" y="247"/>
                    </a:lnTo>
                    <a:lnTo>
                      <a:pt x="90" y="247"/>
                    </a:lnTo>
                    <a:lnTo>
                      <a:pt x="66" y="271"/>
                    </a:lnTo>
                    <a:lnTo>
                      <a:pt x="60" y="259"/>
                    </a:lnTo>
                    <a:lnTo>
                      <a:pt x="48" y="265"/>
                    </a:lnTo>
                    <a:lnTo>
                      <a:pt x="36" y="271"/>
                    </a:lnTo>
                    <a:lnTo>
                      <a:pt x="12" y="289"/>
                    </a:lnTo>
                    <a:lnTo>
                      <a:pt x="0" y="259"/>
                    </a:lnTo>
                    <a:lnTo>
                      <a:pt x="6" y="24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1" name="Freeform 265"/>
              <p:cNvSpPr>
                <a:spLocks/>
              </p:cNvSpPr>
              <p:nvPr/>
            </p:nvSpPr>
            <p:spPr bwMode="auto">
              <a:xfrm>
                <a:off x="8029575" y="3063875"/>
                <a:ext cx="61913" cy="306388"/>
              </a:xfrm>
              <a:custGeom>
                <a:avLst/>
                <a:gdLst>
                  <a:gd name="T0" fmla="*/ 2147483647 w 48"/>
                  <a:gd name="T1" fmla="*/ 2147483647 h 234"/>
                  <a:gd name="T2" fmla="*/ 2147483647 w 48"/>
                  <a:gd name="T3" fmla="*/ 2147483647 h 234"/>
                  <a:gd name="T4" fmla="*/ 2147483647 w 48"/>
                  <a:gd name="T5" fmla="*/ 2147483647 h 234"/>
                  <a:gd name="T6" fmla="*/ 0 w 48"/>
                  <a:gd name="T7" fmla="*/ 2147483647 h 234"/>
                  <a:gd name="T8" fmla="*/ 2147483647 w 48"/>
                  <a:gd name="T9" fmla="*/ 2147483647 h 234"/>
                  <a:gd name="T10" fmla="*/ 2147483647 w 48"/>
                  <a:gd name="T11" fmla="*/ 0 h 234"/>
                  <a:gd name="T12" fmla="*/ 2147483647 w 48"/>
                  <a:gd name="T13" fmla="*/ 2147483647 h 234"/>
                  <a:gd name="T14" fmla="*/ 2147483647 w 48"/>
                  <a:gd name="T15" fmla="*/ 2147483647 h 234"/>
                  <a:gd name="T16" fmla="*/ 2147483647 w 48"/>
                  <a:gd name="T17" fmla="*/ 2147483647 h 234"/>
                  <a:gd name="T18" fmla="*/ 2147483647 w 48"/>
                  <a:gd name="T19" fmla="*/ 2147483647 h 234"/>
                  <a:gd name="T20" fmla="*/ 2147483647 w 48"/>
                  <a:gd name="T21" fmla="*/ 2147483647 h 234"/>
                  <a:gd name="T22" fmla="*/ 2147483647 w 48"/>
                  <a:gd name="T23" fmla="*/ 2147483647 h 234"/>
                  <a:gd name="T24" fmla="*/ 2147483647 w 48"/>
                  <a:gd name="T25" fmla="*/ 2147483647 h 234"/>
                  <a:gd name="T26" fmla="*/ 2147483647 w 48"/>
                  <a:gd name="T27" fmla="*/ 2147483647 h 2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8" h="234">
                    <a:moveTo>
                      <a:pt x="12" y="222"/>
                    </a:moveTo>
                    <a:lnTo>
                      <a:pt x="12" y="180"/>
                    </a:lnTo>
                    <a:lnTo>
                      <a:pt x="6" y="90"/>
                    </a:lnTo>
                    <a:lnTo>
                      <a:pt x="0" y="66"/>
                    </a:lnTo>
                    <a:lnTo>
                      <a:pt x="6" y="30"/>
                    </a:lnTo>
                    <a:lnTo>
                      <a:pt x="12" y="0"/>
                    </a:lnTo>
                    <a:lnTo>
                      <a:pt x="24" y="36"/>
                    </a:lnTo>
                    <a:lnTo>
                      <a:pt x="24" y="60"/>
                    </a:lnTo>
                    <a:lnTo>
                      <a:pt x="48" y="156"/>
                    </a:lnTo>
                    <a:lnTo>
                      <a:pt x="30" y="144"/>
                    </a:lnTo>
                    <a:lnTo>
                      <a:pt x="24" y="168"/>
                    </a:lnTo>
                    <a:lnTo>
                      <a:pt x="24" y="198"/>
                    </a:lnTo>
                    <a:lnTo>
                      <a:pt x="42" y="234"/>
                    </a:lnTo>
                    <a:lnTo>
                      <a:pt x="12" y="22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2" name="Freeform 272"/>
              <p:cNvSpPr>
                <a:spLocks/>
              </p:cNvSpPr>
              <p:nvPr/>
            </p:nvSpPr>
            <p:spPr bwMode="auto">
              <a:xfrm>
                <a:off x="7478713" y="4189413"/>
                <a:ext cx="141287" cy="195262"/>
              </a:xfrm>
              <a:custGeom>
                <a:avLst/>
                <a:gdLst>
                  <a:gd name="T0" fmla="*/ 2147483647 w 108"/>
                  <a:gd name="T1" fmla="*/ 2147483647 h 151"/>
                  <a:gd name="T2" fmla="*/ 0 w 108"/>
                  <a:gd name="T3" fmla="*/ 2147483647 h 151"/>
                  <a:gd name="T4" fmla="*/ 2147483647 w 108"/>
                  <a:gd name="T5" fmla="*/ 2147483647 h 151"/>
                  <a:gd name="T6" fmla="*/ 2147483647 w 108"/>
                  <a:gd name="T7" fmla="*/ 2147483647 h 151"/>
                  <a:gd name="T8" fmla="*/ 2147483647 w 108"/>
                  <a:gd name="T9" fmla="*/ 2147483647 h 151"/>
                  <a:gd name="T10" fmla="*/ 2147483647 w 108"/>
                  <a:gd name="T11" fmla="*/ 2147483647 h 151"/>
                  <a:gd name="T12" fmla="*/ 2147483647 w 108"/>
                  <a:gd name="T13" fmla="*/ 2147483647 h 151"/>
                  <a:gd name="T14" fmla="*/ 2147483647 w 108"/>
                  <a:gd name="T15" fmla="*/ 2147483647 h 151"/>
                  <a:gd name="T16" fmla="*/ 2147483647 w 108"/>
                  <a:gd name="T17" fmla="*/ 2147483647 h 151"/>
                  <a:gd name="T18" fmla="*/ 2147483647 w 108"/>
                  <a:gd name="T19" fmla="*/ 2147483647 h 151"/>
                  <a:gd name="T20" fmla="*/ 2147483647 w 108"/>
                  <a:gd name="T21" fmla="*/ 2147483647 h 151"/>
                  <a:gd name="T22" fmla="*/ 2147483647 w 108"/>
                  <a:gd name="T23" fmla="*/ 2147483647 h 151"/>
                  <a:gd name="T24" fmla="*/ 2147483647 w 108"/>
                  <a:gd name="T25" fmla="*/ 2147483647 h 151"/>
                  <a:gd name="T26" fmla="*/ 2147483647 w 108"/>
                  <a:gd name="T27" fmla="*/ 0 h 151"/>
                  <a:gd name="T28" fmla="*/ 2147483647 w 108"/>
                  <a:gd name="T29" fmla="*/ 2147483647 h 1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8" h="151">
                    <a:moveTo>
                      <a:pt x="12" y="18"/>
                    </a:moveTo>
                    <a:lnTo>
                      <a:pt x="0" y="42"/>
                    </a:lnTo>
                    <a:lnTo>
                      <a:pt x="6" y="72"/>
                    </a:lnTo>
                    <a:lnTo>
                      <a:pt x="18" y="85"/>
                    </a:lnTo>
                    <a:lnTo>
                      <a:pt x="36" y="91"/>
                    </a:lnTo>
                    <a:lnTo>
                      <a:pt x="72" y="109"/>
                    </a:lnTo>
                    <a:lnTo>
                      <a:pt x="78" y="139"/>
                    </a:lnTo>
                    <a:lnTo>
                      <a:pt x="108" y="151"/>
                    </a:lnTo>
                    <a:lnTo>
                      <a:pt x="102" y="127"/>
                    </a:lnTo>
                    <a:lnTo>
                      <a:pt x="78" y="91"/>
                    </a:lnTo>
                    <a:lnTo>
                      <a:pt x="42" y="66"/>
                    </a:lnTo>
                    <a:lnTo>
                      <a:pt x="48" y="48"/>
                    </a:lnTo>
                    <a:lnTo>
                      <a:pt x="54" y="12"/>
                    </a:lnTo>
                    <a:lnTo>
                      <a:pt x="30" y="0"/>
                    </a:lnTo>
                    <a:lnTo>
                      <a:pt x="12" y="18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3" name="Freeform 273"/>
              <p:cNvSpPr>
                <a:spLocks/>
              </p:cNvSpPr>
              <p:nvPr/>
            </p:nvSpPr>
            <p:spPr bwMode="auto">
              <a:xfrm>
                <a:off x="7535863" y="4416425"/>
                <a:ext cx="115887" cy="92075"/>
              </a:xfrm>
              <a:custGeom>
                <a:avLst/>
                <a:gdLst>
                  <a:gd name="T0" fmla="*/ 0 w 90"/>
                  <a:gd name="T1" fmla="*/ 2147483647 h 72"/>
                  <a:gd name="T2" fmla="*/ 2147483647 w 90"/>
                  <a:gd name="T3" fmla="*/ 2147483647 h 72"/>
                  <a:gd name="T4" fmla="*/ 2147483647 w 90"/>
                  <a:gd name="T5" fmla="*/ 2147483647 h 72"/>
                  <a:gd name="T6" fmla="*/ 2147483647 w 90"/>
                  <a:gd name="T7" fmla="*/ 0 h 72"/>
                  <a:gd name="T8" fmla="*/ 2147483647 w 90"/>
                  <a:gd name="T9" fmla="*/ 2147483647 h 72"/>
                  <a:gd name="T10" fmla="*/ 2147483647 w 90"/>
                  <a:gd name="T11" fmla="*/ 2147483647 h 72"/>
                  <a:gd name="T12" fmla="*/ 2147483647 w 90"/>
                  <a:gd name="T13" fmla="*/ 2147483647 h 72"/>
                  <a:gd name="T14" fmla="*/ 2147483647 w 90"/>
                  <a:gd name="T15" fmla="*/ 2147483647 h 72"/>
                  <a:gd name="T16" fmla="*/ 2147483647 w 90"/>
                  <a:gd name="T17" fmla="*/ 2147483647 h 72"/>
                  <a:gd name="T18" fmla="*/ 0 w 90"/>
                  <a:gd name="T19" fmla="*/ 2147483647 h 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72">
                    <a:moveTo>
                      <a:pt x="0" y="54"/>
                    </a:moveTo>
                    <a:lnTo>
                      <a:pt x="18" y="24"/>
                    </a:lnTo>
                    <a:lnTo>
                      <a:pt x="42" y="24"/>
                    </a:lnTo>
                    <a:lnTo>
                      <a:pt x="60" y="0"/>
                    </a:lnTo>
                    <a:lnTo>
                      <a:pt x="90" y="24"/>
                    </a:lnTo>
                    <a:lnTo>
                      <a:pt x="90" y="72"/>
                    </a:lnTo>
                    <a:lnTo>
                      <a:pt x="60" y="60"/>
                    </a:lnTo>
                    <a:lnTo>
                      <a:pt x="42" y="60"/>
                    </a:lnTo>
                    <a:lnTo>
                      <a:pt x="24" y="48"/>
                    </a:lnTo>
                    <a:lnTo>
                      <a:pt x="0" y="5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4" name="Freeform 333"/>
              <p:cNvSpPr>
                <a:spLocks/>
              </p:cNvSpPr>
              <p:nvPr/>
            </p:nvSpPr>
            <p:spPr bwMode="auto">
              <a:xfrm>
                <a:off x="6692900" y="3143250"/>
                <a:ext cx="777875" cy="390525"/>
              </a:xfrm>
              <a:custGeom>
                <a:avLst/>
                <a:gdLst>
                  <a:gd name="T0" fmla="*/ 2147483647 w 595"/>
                  <a:gd name="T1" fmla="*/ 2147483647 h 301"/>
                  <a:gd name="T2" fmla="*/ 2147483647 w 595"/>
                  <a:gd name="T3" fmla="*/ 2147483647 h 301"/>
                  <a:gd name="T4" fmla="*/ 2147483647 w 595"/>
                  <a:gd name="T5" fmla="*/ 2147483647 h 301"/>
                  <a:gd name="T6" fmla="*/ 2147483647 w 595"/>
                  <a:gd name="T7" fmla="*/ 2147483647 h 301"/>
                  <a:gd name="T8" fmla="*/ 2147483647 w 595"/>
                  <a:gd name="T9" fmla="*/ 2147483647 h 301"/>
                  <a:gd name="T10" fmla="*/ 2147483647 w 595"/>
                  <a:gd name="T11" fmla="*/ 2147483647 h 301"/>
                  <a:gd name="T12" fmla="*/ 2147483647 w 595"/>
                  <a:gd name="T13" fmla="*/ 2147483647 h 301"/>
                  <a:gd name="T14" fmla="*/ 2147483647 w 595"/>
                  <a:gd name="T15" fmla="*/ 2147483647 h 301"/>
                  <a:gd name="T16" fmla="*/ 2147483647 w 595"/>
                  <a:gd name="T17" fmla="*/ 2147483647 h 301"/>
                  <a:gd name="T18" fmla="*/ 2147483647 w 595"/>
                  <a:gd name="T19" fmla="*/ 2147483647 h 301"/>
                  <a:gd name="T20" fmla="*/ 2147483647 w 595"/>
                  <a:gd name="T21" fmla="*/ 2147483647 h 301"/>
                  <a:gd name="T22" fmla="*/ 2147483647 w 595"/>
                  <a:gd name="T23" fmla="*/ 2147483647 h 301"/>
                  <a:gd name="T24" fmla="*/ 2147483647 w 595"/>
                  <a:gd name="T25" fmla="*/ 2147483647 h 301"/>
                  <a:gd name="T26" fmla="*/ 2147483647 w 595"/>
                  <a:gd name="T27" fmla="*/ 2147483647 h 301"/>
                  <a:gd name="T28" fmla="*/ 2147483647 w 595"/>
                  <a:gd name="T29" fmla="*/ 2147483647 h 301"/>
                  <a:gd name="T30" fmla="*/ 2147483647 w 595"/>
                  <a:gd name="T31" fmla="*/ 2147483647 h 301"/>
                  <a:gd name="T32" fmla="*/ 2147483647 w 595"/>
                  <a:gd name="T33" fmla="*/ 2147483647 h 301"/>
                  <a:gd name="T34" fmla="*/ 2147483647 w 595"/>
                  <a:gd name="T35" fmla="*/ 2147483647 h 301"/>
                  <a:gd name="T36" fmla="*/ 2147483647 w 595"/>
                  <a:gd name="T37" fmla="*/ 2147483647 h 301"/>
                  <a:gd name="T38" fmla="*/ 2147483647 w 595"/>
                  <a:gd name="T39" fmla="*/ 2147483647 h 301"/>
                  <a:gd name="T40" fmla="*/ 2147483647 w 595"/>
                  <a:gd name="T41" fmla="*/ 2147483647 h 301"/>
                  <a:gd name="T42" fmla="*/ 2147483647 w 595"/>
                  <a:gd name="T43" fmla="*/ 0 h 301"/>
                  <a:gd name="T44" fmla="*/ 2147483647 w 595"/>
                  <a:gd name="T45" fmla="*/ 2147483647 h 301"/>
                  <a:gd name="T46" fmla="*/ 2147483647 w 595"/>
                  <a:gd name="T47" fmla="*/ 2147483647 h 301"/>
                  <a:gd name="T48" fmla="*/ 2147483647 w 595"/>
                  <a:gd name="T49" fmla="*/ 2147483647 h 301"/>
                  <a:gd name="T50" fmla="*/ 2147483647 w 595"/>
                  <a:gd name="T51" fmla="*/ 2147483647 h 301"/>
                  <a:gd name="T52" fmla="*/ 2147483647 w 595"/>
                  <a:gd name="T53" fmla="*/ 2147483647 h 301"/>
                  <a:gd name="T54" fmla="*/ 0 w 595"/>
                  <a:gd name="T55" fmla="*/ 2147483647 h 301"/>
                  <a:gd name="T56" fmla="*/ 2147483647 w 595"/>
                  <a:gd name="T57" fmla="*/ 2147483647 h 301"/>
                  <a:gd name="T58" fmla="*/ 2147483647 w 595"/>
                  <a:gd name="T59" fmla="*/ 2147483647 h 30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95" h="301">
                    <a:moveTo>
                      <a:pt x="42" y="126"/>
                    </a:moveTo>
                    <a:lnTo>
                      <a:pt x="48" y="186"/>
                    </a:lnTo>
                    <a:lnTo>
                      <a:pt x="127" y="210"/>
                    </a:lnTo>
                    <a:lnTo>
                      <a:pt x="181" y="264"/>
                    </a:lnTo>
                    <a:lnTo>
                      <a:pt x="253" y="270"/>
                    </a:lnTo>
                    <a:lnTo>
                      <a:pt x="313" y="301"/>
                    </a:lnTo>
                    <a:lnTo>
                      <a:pt x="379" y="258"/>
                    </a:lnTo>
                    <a:lnTo>
                      <a:pt x="445" y="252"/>
                    </a:lnTo>
                    <a:lnTo>
                      <a:pt x="457" y="210"/>
                    </a:lnTo>
                    <a:lnTo>
                      <a:pt x="499" y="192"/>
                    </a:lnTo>
                    <a:lnTo>
                      <a:pt x="541" y="174"/>
                    </a:lnTo>
                    <a:lnTo>
                      <a:pt x="595" y="156"/>
                    </a:lnTo>
                    <a:lnTo>
                      <a:pt x="583" y="132"/>
                    </a:lnTo>
                    <a:lnTo>
                      <a:pt x="529" y="126"/>
                    </a:lnTo>
                    <a:lnTo>
                      <a:pt x="529" y="96"/>
                    </a:lnTo>
                    <a:lnTo>
                      <a:pt x="541" y="72"/>
                    </a:lnTo>
                    <a:lnTo>
                      <a:pt x="499" y="60"/>
                    </a:lnTo>
                    <a:lnTo>
                      <a:pt x="403" y="84"/>
                    </a:lnTo>
                    <a:lnTo>
                      <a:pt x="367" y="54"/>
                    </a:lnTo>
                    <a:lnTo>
                      <a:pt x="307" y="54"/>
                    </a:lnTo>
                    <a:lnTo>
                      <a:pt x="289" y="36"/>
                    </a:lnTo>
                    <a:lnTo>
                      <a:pt x="217" y="0"/>
                    </a:lnTo>
                    <a:lnTo>
                      <a:pt x="193" y="30"/>
                    </a:lnTo>
                    <a:lnTo>
                      <a:pt x="169" y="66"/>
                    </a:lnTo>
                    <a:lnTo>
                      <a:pt x="121" y="48"/>
                    </a:lnTo>
                    <a:lnTo>
                      <a:pt x="54" y="54"/>
                    </a:lnTo>
                    <a:lnTo>
                      <a:pt x="12" y="78"/>
                    </a:lnTo>
                    <a:lnTo>
                      <a:pt x="0" y="102"/>
                    </a:lnTo>
                    <a:lnTo>
                      <a:pt x="6" y="108"/>
                    </a:lnTo>
                    <a:lnTo>
                      <a:pt x="42" y="12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5" name="Line 449"/>
              <p:cNvSpPr>
                <a:spLocks noChangeShapeType="1"/>
              </p:cNvSpPr>
              <p:nvPr/>
            </p:nvSpPr>
            <p:spPr bwMode="auto">
              <a:xfrm>
                <a:off x="7440613" y="4206875"/>
                <a:ext cx="0" cy="0"/>
              </a:xfrm>
              <a:prstGeom prst="line">
                <a:avLst/>
              </a:prstGeom>
              <a:grpFill/>
              <a:ln w="0">
                <a:solidFill>
                  <a:schemeClr val="bg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6" name="Freeform 506"/>
              <p:cNvSpPr>
                <a:spLocks/>
              </p:cNvSpPr>
              <p:nvPr/>
            </p:nvSpPr>
            <p:spPr bwMode="auto">
              <a:xfrm>
                <a:off x="7589838" y="3492500"/>
                <a:ext cx="123825" cy="155575"/>
              </a:xfrm>
              <a:custGeom>
                <a:avLst/>
                <a:gdLst>
                  <a:gd name="T0" fmla="*/ 2147483647 w 78"/>
                  <a:gd name="T1" fmla="*/ 2147483647 h 98"/>
                  <a:gd name="T2" fmla="*/ 2147483647 w 78"/>
                  <a:gd name="T3" fmla="*/ 2147483647 h 98"/>
                  <a:gd name="T4" fmla="*/ 2147483647 w 78"/>
                  <a:gd name="T5" fmla="*/ 2147483647 h 98"/>
                  <a:gd name="T6" fmla="*/ 2147483647 w 78"/>
                  <a:gd name="T7" fmla="*/ 2147483647 h 98"/>
                  <a:gd name="T8" fmla="*/ 0 w 78"/>
                  <a:gd name="T9" fmla="*/ 2147483647 h 98"/>
                  <a:gd name="T10" fmla="*/ 0 w 78"/>
                  <a:gd name="T11" fmla="*/ 2147483647 h 98"/>
                  <a:gd name="T12" fmla="*/ 2147483647 w 78"/>
                  <a:gd name="T13" fmla="*/ 2147483647 h 98"/>
                  <a:gd name="T14" fmla="*/ 2147483647 w 78"/>
                  <a:gd name="T15" fmla="*/ 2147483647 h 98"/>
                  <a:gd name="T16" fmla="*/ 2147483647 w 78"/>
                  <a:gd name="T17" fmla="*/ 2147483647 h 98"/>
                  <a:gd name="T18" fmla="*/ 2147483647 w 78"/>
                  <a:gd name="T19" fmla="*/ 2147483647 h 98"/>
                  <a:gd name="T20" fmla="*/ 2147483647 w 78"/>
                  <a:gd name="T21" fmla="*/ 2147483647 h 98"/>
                  <a:gd name="T22" fmla="*/ 2147483647 w 78"/>
                  <a:gd name="T23" fmla="*/ 2147483647 h 98"/>
                  <a:gd name="T24" fmla="*/ 2147483647 w 78"/>
                  <a:gd name="T25" fmla="*/ 2147483647 h 98"/>
                  <a:gd name="T26" fmla="*/ 2147483647 w 78"/>
                  <a:gd name="T27" fmla="*/ 2147483647 h 98"/>
                  <a:gd name="T28" fmla="*/ 2147483647 w 78"/>
                  <a:gd name="T29" fmla="*/ 2147483647 h 98"/>
                  <a:gd name="T30" fmla="*/ 2147483647 w 78"/>
                  <a:gd name="T31" fmla="*/ 2147483647 h 98"/>
                  <a:gd name="T32" fmla="*/ 2147483647 w 78"/>
                  <a:gd name="T33" fmla="*/ 2147483647 h 98"/>
                  <a:gd name="T34" fmla="*/ 2147483647 w 78"/>
                  <a:gd name="T35" fmla="*/ 2147483647 h 98"/>
                  <a:gd name="T36" fmla="*/ 2147483647 w 78"/>
                  <a:gd name="T37" fmla="*/ 2147483647 h 98"/>
                  <a:gd name="T38" fmla="*/ 2147483647 w 78"/>
                  <a:gd name="T39" fmla="*/ 2147483647 h 98"/>
                  <a:gd name="T40" fmla="*/ 2147483647 w 78"/>
                  <a:gd name="T41" fmla="*/ 2147483647 h 98"/>
                  <a:gd name="T42" fmla="*/ 2147483647 w 78"/>
                  <a:gd name="T43" fmla="*/ 2147483647 h 98"/>
                  <a:gd name="T44" fmla="*/ 2147483647 w 78"/>
                  <a:gd name="T45" fmla="*/ 2147483647 h 98"/>
                  <a:gd name="T46" fmla="*/ 2147483647 w 78"/>
                  <a:gd name="T47" fmla="*/ 2147483647 h 98"/>
                  <a:gd name="T48" fmla="*/ 2147483647 w 78"/>
                  <a:gd name="T49" fmla="*/ 2147483647 h 98"/>
                  <a:gd name="T50" fmla="*/ 2147483647 w 78"/>
                  <a:gd name="T51" fmla="*/ 2147483647 h 98"/>
                  <a:gd name="T52" fmla="*/ 2147483647 w 78"/>
                  <a:gd name="T53" fmla="*/ 2147483647 h 98"/>
                  <a:gd name="T54" fmla="*/ 2147483647 w 78"/>
                  <a:gd name="T55" fmla="*/ 2147483647 h 98"/>
                  <a:gd name="T56" fmla="*/ 2147483647 w 78"/>
                  <a:gd name="T57" fmla="*/ 2147483647 h 98"/>
                  <a:gd name="T58" fmla="*/ 2147483647 w 78"/>
                  <a:gd name="T59" fmla="*/ 2147483647 h 98"/>
                  <a:gd name="T60" fmla="*/ 2147483647 w 78"/>
                  <a:gd name="T61" fmla="*/ 2147483647 h 98"/>
                  <a:gd name="T62" fmla="*/ 2147483647 w 78"/>
                  <a:gd name="T63" fmla="*/ 0 h 98"/>
                  <a:gd name="T64" fmla="*/ 2147483647 w 78"/>
                  <a:gd name="T65" fmla="*/ 2147483647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8" h="98">
                    <a:moveTo>
                      <a:pt x="32" y="12"/>
                    </a:moveTo>
                    <a:lnTo>
                      <a:pt x="34" y="32"/>
                    </a:lnTo>
                    <a:lnTo>
                      <a:pt x="20" y="22"/>
                    </a:lnTo>
                    <a:lnTo>
                      <a:pt x="6" y="34"/>
                    </a:lnTo>
                    <a:lnTo>
                      <a:pt x="0" y="56"/>
                    </a:lnTo>
                    <a:lnTo>
                      <a:pt x="6" y="56"/>
                    </a:lnTo>
                    <a:lnTo>
                      <a:pt x="10" y="56"/>
                    </a:lnTo>
                    <a:lnTo>
                      <a:pt x="30" y="70"/>
                    </a:lnTo>
                    <a:lnTo>
                      <a:pt x="34" y="84"/>
                    </a:lnTo>
                    <a:lnTo>
                      <a:pt x="36" y="92"/>
                    </a:lnTo>
                    <a:lnTo>
                      <a:pt x="40" y="98"/>
                    </a:lnTo>
                    <a:lnTo>
                      <a:pt x="70" y="88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78"/>
                    </a:lnTo>
                    <a:lnTo>
                      <a:pt x="64" y="76"/>
                    </a:lnTo>
                    <a:lnTo>
                      <a:pt x="64" y="60"/>
                    </a:lnTo>
                    <a:lnTo>
                      <a:pt x="64" y="46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8" y="4"/>
                    </a:lnTo>
                    <a:lnTo>
                      <a:pt x="52" y="0"/>
                    </a:lnTo>
                    <a:lnTo>
                      <a:pt x="32" y="12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7" name="Freeform 517"/>
              <p:cNvSpPr>
                <a:spLocks/>
              </p:cNvSpPr>
              <p:nvPr/>
            </p:nvSpPr>
            <p:spPr bwMode="auto">
              <a:xfrm>
                <a:off x="7637463" y="3632200"/>
                <a:ext cx="85725" cy="104775"/>
              </a:xfrm>
              <a:custGeom>
                <a:avLst/>
                <a:gdLst>
                  <a:gd name="T0" fmla="*/ 2147483647 w 54"/>
                  <a:gd name="T1" fmla="*/ 2147483647 h 66"/>
                  <a:gd name="T2" fmla="*/ 2147483647 w 54"/>
                  <a:gd name="T3" fmla="*/ 2147483647 h 66"/>
                  <a:gd name="T4" fmla="*/ 2147483647 w 54"/>
                  <a:gd name="T5" fmla="*/ 2147483647 h 66"/>
                  <a:gd name="T6" fmla="*/ 2147483647 w 54"/>
                  <a:gd name="T7" fmla="*/ 2147483647 h 66"/>
                  <a:gd name="T8" fmla="*/ 0 w 54"/>
                  <a:gd name="T9" fmla="*/ 2147483647 h 66"/>
                  <a:gd name="T10" fmla="*/ 0 w 54"/>
                  <a:gd name="T11" fmla="*/ 2147483647 h 66"/>
                  <a:gd name="T12" fmla="*/ 2147483647 w 54"/>
                  <a:gd name="T13" fmla="*/ 2147483647 h 66"/>
                  <a:gd name="T14" fmla="*/ 2147483647 w 54"/>
                  <a:gd name="T15" fmla="*/ 2147483647 h 66"/>
                  <a:gd name="T16" fmla="*/ 2147483647 w 54"/>
                  <a:gd name="T17" fmla="*/ 2147483647 h 66"/>
                  <a:gd name="T18" fmla="*/ 2147483647 w 54"/>
                  <a:gd name="T19" fmla="*/ 2147483647 h 66"/>
                  <a:gd name="T20" fmla="*/ 2147483647 w 54"/>
                  <a:gd name="T21" fmla="*/ 2147483647 h 66"/>
                  <a:gd name="T22" fmla="*/ 2147483647 w 54"/>
                  <a:gd name="T23" fmla="*/ 2147483647 h 66"/>
                  <a:gd name="T24" fmla="*/ 2147483647 w 54"/>
                  <a:gd name="T25" fmla="*/ 2147483647 h 66"/>
                  <a:gd name="T26" fmla="*/ 2147483647 w 54"/>
                  <a:gd name="T27" fmla="*/ 0 h 66"/>
                  <a:gd name="T28" fmla="*/ 2147483647 w 54"/>
                  <a:gd name="T29" fmla="*/ 2147483647 h 66"/>
                  <a:gd name="T30" fmla="*/ 2147483647 w 54"/>
                  <a:gd name="T31" fmla="*/ 2147483647 h 66"/>
                  <a:gd name="T32" fmla="*/ 2147483647 w 54"/>
                  <a:gd name="T33" fmla="*/ 2147483647 h 66"/>
                  <a:gd name="T34" fmla="*/ 2147483647 w 54"/>
                  <a:gd name="T35" fmla="*/ 2147483647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66">
                    <a:moveTo>
                      <a:pt x="10" y="12"/>
                    </a:moveTo>
                    <a:lnTo>
                      <a:pt x="10" y="12"/>
                    </a:lnTo>
                    <a:lnTo>
                      <a:pt x="10" y="36"/>
                    </a:lnTo>
                    <a:lnTo>
                      <a:pt x="0" y="66"/>
                    </a:lnTo>
                    <a:lnTo>
                      <a:pt x="20" y="66"/>
                    </a:lnTo>
                    <a:lnTo>
                      <a:pt x="40" y="60"/>
                    </a:lnTo>
                    <a:lnTo>
                      <a:pt x="50" y="52"/>
                    </a:lnTo>
                    <a:lnTo>
                      <a:pt x="54" y="36"/>
                    </a:lnTo>
                    <a:lnTo>
                      <a:pt x="40" y="0"/>
                    </a:lnTo>
                    <a:lnTo>
                      <a:pt x="10" y="10"/>
                    </a:lnTo>
                    <a:lnTo>
                      <a:pt x="10" y="12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8" name="Freeform 411"/>
              <p:cNvSpPr>
                <a:spLocks/>
              </p:cNvSpPr>
              <p:nvPr/>
            </p:nvSpPr>
            <p:spPr bwMode="auto">
              <a:xfrm>
                <a:off x="2919413" y="5365750"/>
                <a:ext cx="127000" cy="166688"/>
              </a:xfrm>
              <a:custGeom>
                <a:avLst/>
                <a:gdLst>
                  <a:gd name="T0" fmla="*/ 2147483647 w 102"/>
                  <a:gd name="T1" fmla="*/ 2147483647 h 114"/>
                  <a:gd name="T2" fmla="*/ 2147483647 w 102"/>
                  <a:gd name="T3" fmla="*/ 2147483647 h 114"/>
                  <a:gd name="T4" fmla="*/ 2147483647 w 102"/>
                  <a:gd name="T5" fmla="*/ 0 h 114"/>
                  <a:gd name="T6" fmla="*/ 2147483647 w 102"/>
                  <a:gd name="T7" fmla="*/ 2147483647 h 114"/>
                  <a:gd name="T8" fmla="*/ 0 w 102"/>
                  <a:gd name="T9" fmla="*/ 2147483647 h 114"/>
                  <a:gd name="T10" fmla="*/ 0 w 102"/>
                  <a:gd name="T11" fmla="*/ 2147483647 h 114"/>
                  <a:gd name="T12" fmla="*/ 2147483647 w 102"/>
                  <a:gd name="T13" fmla="*/ 2147483647 h 114"/>
                  <a:gd name="T14" fmla="*/ 2147483647 w 102"/>
                  <a:gd name="T15" fmla="*/ 2147483647 h 114"/>
                  <a:gd name="T16" fmla="*/ 2147483647 w 102"/>
                  <a:gd name="T17" fmla="*/ 2147483647 h 114"/>
                  <a:gd name="T18" fmla="*/ 2147483647 w 102"/>
                  <a:gd name="T19" fmla="*/ 2147483647 h 114"/>
                  <a:gd name="T20" fmla="*/ 2147483647 w 102"/>
                  <a:gd name="T21" fmla="*/ 2147483647 h 114"/>
                  <a:gd name="T22" fmla="*/ 2147483647 w 102"/>
                  <a:gd name="T23" fmla="*/ 2147483647 h 114"/>
                  <a:gd name="T24" fmla="*/ 2147483647 w 102"/>
                  <a:gd name="T25" fmla="*/ 2147483647 h 1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2" h="114">
                    <a:moveTo>
                      <a:pt x="66" y="24"/>
                    </a:moveTo>
                    <a:lnTo>
                      <a:pt x="36" y="6"/>
                    </a:lnTo>
                    <a:lnTo>
                      <a:pt x="18" y="0"/>
                    </a:lnTo>
                    <a:lnTo>
                      <a:pt x="6" y="18"/>
                    </a:lnTo>
                    <a:lnTo>
                      <a:pt x="0" y="48"/>
                    </a:lnTo>
                    <a:lnTo>
                      <a:pt x="0" y="78"/>
                    </a:lnTo>
                    <a:lnTo>
                      <a:pt x="24" y="96"/>
                    </a:lnTo>
                    <a:lnTo>
                      <a:pt x="36" y="108"/>
                    </a:lnTo>
                    <a:lnTo>
                      <a:pt x="66" y="114"/>
                    </a:lnTo>
                    <a:lnTo>
                      <a:pt x="96" y="90"/>
                    </a:lnTo>
                    <a:lnTo>
                      <a:pt x="102" y="78"/>
                    </a:lnTo>
                    <a:lnTo>
                      <a:pt x="84" y="42"/>
                    </a:lnTo>
                    <a:lnTo>
                      <a:pt x="66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9" name="Freeform 420"/>
              <p:cNvSpPr>
                <a:spLocks/>
              </p:cNvSpPr>
              <p:nvPr/>
            </p:nvSpPr>
            <p:spPr bwMode="auto">
              <a:xfrm>
                <a:off x="2371725" y="4675188"/>
                <a:ext cx="320675" cy="392112"/>
              </a:xfrm>
              <a:custGeom>
                <a:avLst/>
                <a:gdLst>
                  <a:gd name="T0" fmla="*/ 2147483647 w 240"/>
                  <a:gd name="T1" fmla="*/ 2147483647 h 337"/>
                  <a:gd name="T2" fmla="*/ 2147483647 w 240"/>
                  <a:gd name="T3" fmla="*/ 2147483647 h 337"/>
                  <a:gd name="T4" fmla="*/ 2147483647 w 240"/>
                  <a:gd name="T5" fmla="*/ 2147483647 h 337"/>
                  <a:gd name="T6" fmla="*/ 2147483647 w 240"/>
                  <a:gd name="T7" fmla="*/ 2147483647 h 337"/>
                  <a:gd name="T8" fmla="*/ 2147483647 w 240"/>
                  <a:gd name="T9" fmla="*/ 2147483647 h 337"/>
                  <a:gd name="T10" fmla="*/ 2147483647 w 240"/>
                  <a:gd name="T11" fmla="*/ 2147483647 h 337"/>
                  <a:gd name="T12" fmla="*/ 2147483647 w 240"/>
                  <a:gd name="T13" fmla="*/ 2147483647 h 337"/>
                  <a:gd name="T14" fmla="*/ 2147483647 w 240"/>
                  <a:gd name="T15" fmla="*/ 2147483647 h 337"/>
                  <a:gd name="T16" fmla="*/ 2147483647 w 240"/>
                  <a:gd name="T17" fmla="*/ 2147483647 h 337"/>
                  <a:gd name="T18" fmla="*/ 2147483647 w 240"/>
                  <a:gd name="T19" fmla="*/ 2147483647 h 337"/>
                  <a:gd name="T20" fmla="*/ 2147483647 w 240"/>
                  <a:gd name="T21" fmla="*/ 2147483647 h 337"/>
                  <a:gd name="T22" fmla="*/ 2147483647 w 240"/>
                  <a:gd name="T23" fmla="*/ 2147483647 h 337"/>
                  <a:gd name="T24" fmla="*/ 2147483647 w 240"/>
                  <a:gd name="T25" fmla="*/ 2147483647 h 337"/>
                  <a:gd name="T26" fmla="*/ 2147483647 w 240"/>
                  <a:gd name="T27" fmla="*/ 0 h 337"/>
                  <a:gd name="T28" fmla="*/ 2147483647 w 240"/>
                  <a:gd name="T29" fmla="*/ 0 h 337"/>
                  <a:gd name="T30" fmla="*/ 2147483647 w 240"/>
                  <a:gd name="T31" fmla="*/ 2147483647 h 337"/>
                  <a:gd name="T32" fmla="*/ 2147483647 w 240"/>
                  <a:gd name="T33" fmla="*/ 2147483647 h 337"/>
                  <a:gd name="T34" fmla="*/ 2147483647 w 240"/>
                  <a:gd name="T35" fmla="*/ 2147483647 h 337"/>
                  <a:gd name="T36" fmla="*/ 2147483647 w 240"/>
                  <a:gd name="T37" fmla="*/ 2147483647 h 337"/>
                  <a:gd name="T38" fmla="*/ 2147483647 w 240"/>
                  <a:gd name="T39" fmla="*/ 2147483647 h 337"/>
                  <a:gd name="T40" fmla="*/ 2147483647 w 240"/>
                  <a:gd name="T41" fmla="*/ 2147483647 h 337"/>
                  <a:gd name="T42" fmla="*/ 0 w 240"/>
                  <a:gd name="T43" fmla="*/ 2147483647 h 337"/>
                  <a:gd name="T44" fmla="*/ 2147483647 w 240"/>
                  <a:gd name="T45" fmla="*/ 2147483647 h 337"/>
                  <a:gd name="T46" fmla="*/ 2147483647 w 240"/>
                  <a:gd name="T47" fmla="*/ 2147483647 h 337"/>
                  <a:gd name="T48" fmla="*/ 2147483647 w 240"/>
                  <a:gd name="T49" fmla="*/ 2147483647 h 337"/>
                  <a:gd name="T50" fmla="*/ 2147483647 w 240"/>
                  <a:gd name="T51" fmla="*/ 2147483647 h 337"/>
                  <a:gd name="T52" fmla="*/ 2147483647 w 240"/>
                  <a:gd name="T53" fmla="*/ 2147483647 h 337"/>
                  <a:gd name="T54" fmla="*/ 2147483647 w 240"/>
                  <a:gd name="T55" fmla="*/ 2147483647 h 337"/>
                  <a:gd name="T56" fmla="*/ 2147483647 w 240"/>
                  <a:gd name="T57" fmla="*/ 2147483647 h 337"/>
                  <a:gd name="T58" fmla="*/ 2147483647 w 240"/>
                  <a:gd name="T59" fmla="*/ 2147483647 h 337"/>
                  <a:gd name="T60" fmla="*/ 2147483647 w 240"/>
                  <a:gd name="T61" fmla="*/ 2147483647 h 337"/>
                  <a:gd name="T62" fmla="*/ 2147483647 w 240"/>
                  <a:gd name="T63" fmla="*/ 2147483647 h 3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0" h="337">
                    <a:moveTo>
                      <a:pt x="228" y="204"/>
                    </a:moveTo>
                    <a:lnTo>
                      <a:pt x="228" y="198"/>
                    </a:lnTo>
                    <a:lnTo>
                      <a:pt x="216" y="198"/>
                    </a:lnTo>
                    <a:lnTo>
                      <a:pt x="210" y="162"/>
                    </a:lnTo>
                    <a:lnTo>
                      <a:pt x="180" y="174"/>
                    </a:lnTo>
                    <a:lnTo>
                      <a:pt x="156" y="156"/>
                    </a:lnTo>
                    <a:lnTo>
                      <a:pt x="156" y="120"/>
                    </a:lnTo>
                    <a:lnTo>
                      <a:pt x="180" y="84"/>
                    </a:lnTo>
                    <a:lnTo>
                      <a:pt x="198" y="72"/>
                    </a:lnTo>
                    <a:lnTo>
                      <a:pt x="204" y="54"/>
                    </a:lnTo>
                    <a:lnTo>
                      <a:pt x="192" y="36"/>
                    </a:lnTo>
                    <a:lnTo>
                      <a:pt x="168" y="36"/>
                    </a:lnTo>
                    <a:lnTo>
                      <a:pt x="150" y="18"/>
                    </a:lnTo>
                    <a:lnTo>
                      <a:pt x="120" y="0"/>
                    </a:lnTo>
                    <a:lnTo>
                      <a:pt x="108" y="24"/>
                    </a:lnTo>
                    <a:lnTo>
                      <a:pt x="84" y="48"/>
                    </a:lnTo>
                    <a:lnTo>
                      <a:pt x="66" y="54"/>
                    </a:lnTo>
                    <a:lnTo>
                      <a:pt x="42" y="78"/>
                    </a:lnTo>
                    <a:lnTo>
                      <a:pt x="24" y="72"/>
                    </a:lnTo>
                    <a:lnTo>
                      <a:pt x="18" y="60"/>
                    </a:lnTo>
                    <a:lnTo>
                      <a:pt x="0" y="72"/>
                    </a:lnTo>
                    <a:lnTo>
                      <a:pt x="18" y="114"/>
                    </a:lnTo>
                    <a:lnTo>
                      <a:pt x="54" y="174"/>
                    </a:lnTo>
                    <a:lnTo>
                      <a:pt x="90" y="252"/>
                    </a:lnTo>
                    <a:lnTo>
                      <a:pt x="90" y="264"/>
                    </a:lnTo>
                    <a:lnTo>
                      <a:pt x="216" y="337"/>
                    </a:lnTo>
                    <a:lnTo>
                      <a:pt x="222" y="337"/>
                    </a:lnTo>
                    <a:lnTo>
                      <a:pt x="228" y="307"/>
                    </a:lnTo>
                    <a:lnTo>
                      <a:pt x="234" y="270"/>
                    </a:lnTo>
                    <a:lnTo>
                      <a:pt x="240" y="222"/>
                    </a:lnTo>
                    <a:lnTo>
                      <a:pt x="228" y="204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0" name="Freeform 413"/>
              <p:cNvSpPr>
                <a:spLocks/>
              </p:cNvSpPr>
              <p:nvPr/>
            </p:nvSpPr>
            <p:spPr bwMode="auto">
              <a:xfrm>
                <a:off x="2576513" y="4551363"/>
                <a:ext cx="884237" cy="911225"/>
              </a:xfrm>
              <a:custGeom>
                <a:avLst/>
                <a:gdLst>
                  <a:gd name="T0" fmla="*/ 2147483647 w 10000"/>
                  <a:gd name="T1" fmla="*/ 2147483647 h 10000"/>
                  <a:gd name="T2" fmla="*/ 2147483647 w 10000"/>
                  <a:gd name="T3" fmla="*/ 2147483647 h 10000"/>
                  <a:gd name="T4" fmla="*/ 2147483647 w 10000"/>
                  <a:gd name="T5" fmla="*/ 2147483647 h 10000"/>
                  <a:gd name="T6" fmla="*/ 2147483647 w 10000"/>
                  <a:gd name="T7" fmla="*/ 2147483647 h 10000"/>
                  <a:gd name="T8" fmla="*/ 2147483647 w 10000"/>
                  <a:gd name="T9" fmla="*/ 2147483647 h 10000"/>
                  <a:gd name="T10" fmla="*/ 2147483647 w 10000"/>
                  <a:gd name="T11" fmla="*/ 2147483647 h 10000"/>
                  <a:gd name="T12" fmla="*/ 2147483647 w 10000"/>
                  <a:gd name="T13" fmla="*/ 2147483647 h 10000"/>
                  <a:gd name="T14" fmla="*/ 2147483647 w 10000"/>
                  <a:gd name="T15" fmla="*/ 2147483647 h 10000"/>
                  <a:gd name="T16" fmla="*/ 2147483647 w 10000"/>
                  <a:gd name="T17" fmla="*/ 2147483647 h 10000"/>
                  <a:gd name="T18" fmla="*/ 2147483647 w 10000"/>
                  <a:gd name="T19" fmla="*/ 2147483647 h 10000"/>
                  <a:gd name="T20" fmla="*/ 2147483647 w 10000"/>
                  <a:gd name="T21" fmla="*/ 2147483647 h 10000"/>
                  <a:gd name="T22" fmla="*/ 2147483647 w 10000"/>
                  <a:gd name="T23" fmla="*/ 2147483647 h 10000"/>
                  <a:gd name="T24" fmla="*/ 2147483647 w 10000"/>
                  <a:gd name="T25" fmla="*/ 2147483647 h 10000"/>
                  <a:gd name="T26" fmla="*/ 2147483647 w 10000"/>
                  <a:gd name="T27" fmla="*/ 1978554233 h 10000"/>
                  <a:gd name="T28" fmla="*/ 2147483647 w 10000"/>
                  <a:gd name="T29" fmla="*/ 1571492712 h 10000"/>
                  <a:gd name="T30" fmla="*/ 2147483647 w 10000"/>
                  <a:gd name="T31" fmla="*/ 1454980750 h 10000"/>
                  <a:gd name="T32" fmla="*/ 2147483647 w 10000"/>
                  <a:gd name="T33" fmla="*/ 1106175301 h 10000"/>
                  <a:gd name="T34" fmla="*/ 2147483647 w 10000"/>
                  <a:gd name="T35" fmla="*/ 640102212 h 10000"/>
                  <a:gd name="T36" fmla="*/ 2147483647 w 10000"/>
                  <a:gd name="T37" fmla="*/ 174776418 h 10000"/>
                  <a:gd name="T38" fmla="*/ 2147483647 w 10000"/>
                  <a:gd name="T39" fmla="*/ 640102212 h 10000"/>
                  <a:gd name="T40" fmla="*/ 2147483647 w 10000"/>
                  <a:gd name="T41" fmla="*/ 581837847 h 10000"/>
                  <a:gd name="T42" fmla="*/ 2147483647 w 10000"/>
                  <a:gd name="T43" fmla="*/ 640102212 h 10000"/>
                  <a:gd name="T44" fmla="*/ 2147483647 w 10000"/>
                  <a:gd name="T45" fmla="*/ 756622557 h 10000"/>
                  <a:gd name="T46" fmla="*/ 2147483647 w 10000"/>
                  <a:gd name="T47" fmla="*/ 233040691 h 10000"/>
                  <a:gd name="T48" fmla="*/ 2147483647 w 10000"/>
                  <a:gd name="T49" fmla="*/ 0 h 10000"/>
                  <a:gd name="T50" fmla="*/ 1983523268 w 10000"/>
                  <a:gd name="T51" fmla="*/ 233040691 h 10000"/>
                  <a:gd name="T52" fmla="*/ 1700062263 w 10000"/>
                  <a:gd name="T53" fmla="*/ 523581775 h 10000"/>
                  <a:gd name="T54" fmla="*/ 1246527822 w 10000"/>
                  <a:gd name="T55" fmla="*/ 873134519 h 10000"/>
                  <a:gd name="T56" fmla="*/ 623607879 w 10000"/>
                  <a:gd name="T57" fmla="*/ 814878538 h 10000"/>
                  <a:gd name="T58" fmla="*/ 566914139 w 10000"/>
                  <a:gd name="T59" fmla="*/ 1746277422 h 10000"/>
                  <a:gd name="T60" fmla="*/ 396840702 w 10000"/>
                  <a:gd name="T61" fmla="*/ 1804533494 h 10000"/>
                  <a:gd name="T62" fmla="*/ 0 w 10000"/>
                  <a:gd name="T63" fmla="*/ 2147483647 h 10000"/>
                  <a:gd name="T64" fmla="*/ 226767265 w 10000"/>
                  <a:gd name="T65" fmla="*/ 2147483647 h 10000"/>
                  <a:gd name="T66" fmla="*/ 566914139 w 10000"/>
                  <a:gd name="T67" fmla="*/ 2147483647 h 10000"/>
                  <a:gd name="T68" fmla="*/ 680301707 w 10000"/>
                  <a:gd name="T69" fmla="*/ 2147483647 h 10000"/>
                  <a:gd name="T70" fmla="*/ 975514221 w 10000"/>
                  <a:gd name="T71" fmla="*/ 2147483647 h 10000"/>
                  <a:gd name="T72" fmla="*/ 1292157988 w 10000"/>
                  <a:gd name="T73" fmla="*/ 2147483647 h 10000"/>
                  <a:gd name="T74" fmla="*/ 1529988738 w 10000"/>
                  <a:gd name="T75" fmla="*/ 2147483647 h 10000"/>
                  <a:gd name="T76" fmla="*/ 2147483647 w 10000"/>
                  <a:gd name="T77" fmla="*/ 2147483647 h 10000"/>
                  <a:gd name="T78" fmla="*/ 2147483647 w 10000"/>
                  <a:gd name="T79" fmla="*/ 2147483647 h 10000"/>
                  <a:gd name="T80" fmla="*/ 2147483647 w 10000"/>
                  <a:gd name="T81" fmla="*/ 2147483647 h 100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00" h="10000">
                    <a:moveTo>
                      <a:pt x="5000" y="7769"/>
                    </a:moveTo>
                    <a:cubicBezTo>
                      <a:pt x="5027" y="7795"/>
                      <a:pt x="5055" y="7820"/>
                      <a:pt x="5082" y="7846"/>
                    </a:cubicBezTo>
                    <a:cubicBezTo>
                      <a:pt x="5027" y="8000"/>
                      <a:pt x="4973" y="8154"/>
                      <a:pt x="4918" y="8308"/>
                    </a:cubicBezTo>
                    <a:lnTo>
                      <a:pt x="4672" y="8462"/>
                    </a:lnTo>
                    <a:lnTo>
                      <a:pt x="4098" y="9000"/>
                    </a:lnTo>
                    <a:lnTo>
                      <a:pt x="4180" y="9000"/>
                    </a:lnTo>
                    <a:lnTo>
                      <a:pt x="4098" y="9000"/>
                    </a:lnTo>
                    <a:lnTo>
                      <a:pt x="4344" y="9077"/>
                    </a:lnTo>
                    <a:lnTo>
                      <a:pt x="4754" y="9308"/>
                    </a:lnTo>
                    <a:lnTo>
                      <a:pt x="5000" y="9538"/>
                    </a:lnTo>
                    <a:lnTo>
                      <a:pt x="5246" y="10000"/>
                    </a:lnTo>
                    <a:cubicBezTo>
                      <a:pt x="5273" y="9923"/>
                      <a:pt x="5301" y="9846"/>
                      <a:pt x="5328" y="9769"/>
                    </a:cubicBezTo>
                    <a:lnTo>
                      <a:pt x="5656" y="9462"/>
                    </a:lnTo>
                    <a:lnTo>
                      <a:pt x="6066" y="9077"/>
                    </a:lnTo>
                    <a:lnTo>
                      <a:pt x="6393" y="8077"/>
                    </a:lnTo>
                    <a:lnTo>
                      <a:pt x="6639" y="7615"/>
                    </a:lnTo>
                    <a:lnTo>
                      <a:pt x="7541" y="7077"/>
                    </a:lnTo>
                    <a:lnTo>
                      <a:pt x="8115" y="7000"/>
                    </a:lnTo>
                    <a:lnTo>
                      <a:pt x="8279" y="6923"/>
                    </a:lnTo>
                    <a:lnTo>
                      <a:pt x="8443" y="6615"/>
                    </a:lnTo>
                    <a:cubicBezTo>
                      <a:pt x="8470" y="6513"/>
                      <a:pt x="8498" y="6410"/>
                      <a:pt x="8525" y="6308"/>
                    </a:cubicBezTo>
                    <a:cubicBezTo>
                      <a:pt x="8607" y="6180"/>
                      <a:pt x="8688" y="6051"/>
                      <a:pt x="8770" y="5923"/>
                    </a:cubicBezTo>
                    <a:cubicBezTo>
                      <a:pt x="8797" y="5872"/>
                      <a:pt x="8825" y="5820"/>
                      <a:pt x="8852" y="5769"/>
                    </a:cubicBezTo>
                    <a:cubicBezTo>
                      <a:pt x="8879" y="5333"/>
                      <a:pt x="8907" y="4898"/>
                      <a:pt x="8934" y="4462"/>
                    </a:cubicBezTo>
                    <a:lnTo>
                      <a:pt x="9180" y="4385"/>
                    </a:lnTo>
                    <a:lnTo>
                      <a:pt x="10000" y="3385"/>
                    </a:lnTo>
                    <a:lnTo>
                      <a:pt x="10000" y="3154"/>
                    </a:lnTo>
                    <a:cubicBezTo>
                      <a:pt x="9945" y="2974"/>
                      <a:pt x="9891" y="2795"/>
                      <a:pt x="9836" y="2615"/>
                    </a:cubicBezTo>
                    <a:lnTo>
                      <a:pt x="9344" y="2462"/>
                    </a:lnTo>
                    <a:lnTo>
                      <a:pt x="8607" y="2077"/>
                    </a:lnTo>
                    <a:lnTo>
                      <a:pt x="7787" y="2000"/>
                    </a:lnTo>
                    <a:lnTo>
                      <a:pt x="7541" y="1923"/>
                    </a:lnTo>
                    <a:lnTo>
                      <a:pt x="7377" y="1692"/>
                    </a:lnTo>
                    <a:lnTo>
                      <a:pt x="6721" y="1462"/>
                    </a:lnTo>
                    <a:lnTo>
                      <a:pt x="6148" y="1154"/>
                    </a:lnTo>
                    <a:cubicBezTo>
                      <a:pt x="6121" y="1051"/>
                      <a:pt x="6093" y="949"/>
                      <a:pt x="6066" y="846"/>
                    </a:cubicBezTo>
                    <a:lnTo>
                      <a:pt x="5820" y="231"/>
                    </a:lnTo>
                    <a:lnTo>
                      <a:pt x="5738" y="231"/>
                    </a:lnTo>
                    <a:lnTo>
                      <a:pt x="5410" y="692"/>
                    </a:lnTo>
                    <a:lnTo>
                      <a:pt x="5082" y="846"/>
                    </a:lnTo>
                    <a:cubicBezTo>
                      <a:pt x="5055" y="820"/>
                      <a:pt x="5027" y="795"/>
                      <a:pt x="5000" y="769"/>
                    </a:cubicBezTo>
                    <a:lnTo>
                      <a:pt x="4590" y="769"/>
                    </a:lnTo>
                    <a:lnTo>
                      <a:pt x="4426" y="846"/>
                    </a:lnTo>
                    <a:lnTo>
                      <a:pt x="4344" y="846"/>
                    </a:lnTo>
                    <a:lnTo>
                      <a:pt x="3934" y="923"/>
                    </a:lnTo>
                    <a:lnTo>
                      <a:pt x="3689" y="1000"/>
                    </a:lnTo>
                    <a:lnTo>
                      <a:pt x="3443" y="769"/>
                    </a:lnTo>
                    <a:cubicBezTo>
                      <a:pt x="3470" y="615"/>
                      <a:pt x="3498" y="462"/>
                      <a:pt x="3525" y="308"/>
                    </a:cubicBezTo>
                    <a:lnTo>
                      <a:pt x="3361" y="77"/>
                    </a:lnTo>
                    <a:lnTo>
                      <a:pt x="3197" y="0"/>
                    </a:lnTo>
                    <a:cubicBezTo>
                      <a:pt x="3224" y="51"/>
                      <a:pt x="3252" y="103"/>
                      <a:pt x="3279" y="154"/>
                    </a:cubicBezTo>
                    <a:lnTo>
                      <a:pt x="2869" y="308"/>
                    </a:lnTo>
                    <a:lnTo>
                      <a:pt x="2213" y="308"/>
                    </a:lnTo>
                    <a:lnTo>
                      <a:pt x="2459" y="692"/>
                    </a:lnTo>
                    <a:cubicBezTo>
                      <a:pt x="2486" y="769"/>
                      <a:pt x="2514" y="846"/>
                      <a:pt x="2541" y="923"/>
                    </a:cubicBezTo>
                    <a:lnTo>
                      <a:pt x="1803" y="1154"/>
                    </a:lnTo>
                    <a:lnTo>
                      <a:pt x="1557" y="923"/>
                    </a:lnTo>
                    <a:lnTo>
                      <a:pt x="902" y="1077"/>
                    </a:lnTo>
                    <a:cubicBezTo>
                      <a:pt x="929" y="1205"/>
                      <a:pt x="957" y="1334"/>
                      <a:pt x="984" y="1462"/>
                    </a:cubicBezTo>
                    <a:cubicBezTo>
                      <a:pt x="929" y="1744"/>
                      <a:pt x="875" y="2026"/>
                      <a:pt x="820" y="2308"/>
                    </a:cubicBezTo>
                    <a:cubicBezTo>
                      <a:pt x="765" y="2257"/>
                      <a:pt x="711" y="2205"/>
                      <a:pt x="656" y="2154"/>
                    </a:cubicBezTo>
                    <a:cubicBezTo>
                      <a:pt x="629" y="2231"/>
                      <a:pt x="601" y="2308"/>
                      <a:pt x="574" y="2385"/>
                    </a:cubicBezTo>
                    <a:lnTo>
                      <a:pt x="328" y="2538"/>
                    </a:lnTo>
                    <a:lnTo>
                      <a:pt x="0" y="3000"/>
                    </a:lnTo>
                    <a:lnTo>
                      <a:pt x="0" y="3462"/>
                    </a:lnTo>
                    <a:lnTo>
                      <a:pt x="328" y="3692"/>
                    </a:lnTo>
                    <a:lnTo>
                      <a:pt x="738" y="3538"/>
                    </a:lnTo>
                    <a:cubicBezTo>
                      <a:pt x="765" y="3692"/>
                      <a:pt x="793" y="3846"/>
                      <a:pt x="820" y="4000"/>
                    </a:cubicBezTo>
                    <a:lnTo>
                      <a:pt x="984" y="4000"/>
                    </a:lnTo>
                    <a:lnTo>
                      <a:pt x="984" y="4077"/>
                    </a:lnTo>
                    <a:cubicBezTo>
                      <a:pt x="1311" y="4000"/>
                      <a:pt x="1240" y="3993"/>
                      <a:pt x="1311" y="4000"/>
                    </a:cubicBezTo>
                    <a:cubicBezTo>
                      <a:pt x="1382" y="4007"/>
                      <a:pt x="1378" y="4124"/>
                      <a:pt x="1411" y="4121"/>
                    </a:cubicBezTo>
                    <a:cubicBezTo>
                      <a:pt x="1487" y="4047"/>
                      <a:pt x="1644" y="3939"/>
                      <a:pt x="1720" y="3900"/>
                    </a:cubicBezTo>
                    <a:cubicBezTo>
                      <a:pt x="1796" y="3861"/>
                      <a:pt x="1787" y="3873"/>
                      <a:pt x="1869" y="3886"/>
                    </a:cubicBezTo>
                    <a:cubicBezTo>
                      <a:pt x="1951" y="3899"/>
                      <a:pt x="2074" y="3776"/>
                      <a:pt x="2131" y="3846"/>
                    </a:cubicBezTo>
                    <a:cubicBezTo>
                      <a:pt x="2188" y="3916"/>
                      <a:pt x="2186" y="4154"/>
                      <a:pt x="2213" y="4308"/>
                    </a:cubicBezTo>
                    <a:lnTo>
                      <a:pt x="2705" y="4538"/>
                    </a:lnTo>
                    <a:lnTo>
                      <a:pt x="3279" y="4769"/>
                    </a:lnTo>
                    <a:lnTo>
                      <a:pt x="3279" y="5077"/>
                    </a:lnTo>
                    <a:lnTo>
                      <a:pt x="3443" y="5308"/>
                    </a:lnTo>
                    <a:cubicBezTo>
                      <a:pt x="3525" y="5308"/>
                      <a:pt x="3934" y="5385"/>
                      <a:pt x="3934" y="5385"/>
                    </a:cubicBezTo>
                    <a:lnTo>
                      <a:pt x="3934" y="5692"/>
                    </a:lnTo>
                    <a:lnTo>
                      <a:pt x="3934" y="6231"/>
                    </a:lnTo>
                  </a:path>
                </a:pathLst>
              </a:custGeom>
              <a:solidFill>
                <a:srgbClr val="DC452D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1" name="Freeform 409"/>
              <p:cNvSpPr>
                <a:spLocks/>
              </p:cNvSpPr>
              <p:nvPr/>
            </p:nvSpPr>
            <p:spPr bwMode="auto">
              <a:xfrm>
                <a:off x="2563813" y="5153025"/>
                <a:ext cx="473075" cy="947738"/>
              </a:xfrm>
              <a:custGeom>
                <a:avLst/>
                <a:gdLst>
                  <a:gd name="T0" fmla="*/ 2147483647 w 10000"/>
                  <a:gd name="T1" fmla="*/ 2147483647 h 10001"/>
                  <a:gd name="T2" fmla="*/ 2147483647 w 10000"/>
                  <a:gd name="T3" fmla="*/ 2147483647 h 10001"/>
                  <a:gd name="T4" fmla="*/ 2147483647 w 10000"/>
                  <a:gd name="T5" fmla="*/ 2147483647 h 10001"/>
                  <a:gd name="T6" fmla="*/ 2147483647 w 10000"/>
                  <a:gd name="T7" fmla="*/ 2147483647 h 10001"/>
                  <a:gd name="T8" fmla="*/ 2147483647 w 10000"/>
                  <a:gd name="T9" fmla="*/ 2147483647 h 10001"/>
                  <a:gd name="T10" fmla="*/ 2147483647 w 10000"/>
                  <a:gd name="T11" fmla="*/ 2147483647 h 10001"/>
                  <a:gd name="T12" fmla="*/ 2147483647 w 10000"/>
                  <a:gd name="T13" fmla="*/ 2147483647 h 10001"/>
                  <a:gd name="T14" fmla="*/ 2147483647 w 10000"/>
                  <a:gd name="T15" fmla="*/ 2147483647 h 10001"/>
                  <a:gd name="T16" fmla="*/ 2147483647 w 10000"/>
                  <a:gd name="T17" fmla="*/ 2147483647 h 10001"/>
                  <a:gd name="T18" fmla="*/ 2147483647 w 10000"/>
                  <a:gd name="T19" fmla="*/ 2147483647 h 10001"/>
                  <a:gd name="T20" fmla="*/ 2147483647 w 10000"/>
                  <a:gd name="T21" fmla="*/ 2147483647 h 10001"/>
                  <a:gd name="T22" fmla="*/ 2147483647 w 10000"/>
                  <a:gd name="T23" fmla="*/ 2147483647 h 10001"/>
                  <a:gd name="T24" fmla="*/ 2147483647 w 10000"/>
                  <a:gd name="T25" fmla="*/ 2147483647 h 10001"/>
                  <a:gd name="T26" fmla="*/ 2147483647 w 10000"/>
                  <a:gd name="T27" fmla="*/ 2147483647 h 10001"/>
                  <a:gd name="T28" fmla="*/ 2147483647 w 10000"/>
                  <a:gd name="T29" fmla="*/ 0 h 10001"/>
                  <a:gd name="T30" fmla="*/ 2147483647 w 10000"/>
                  <a:gd name="T31" fmla="*/ 2147483647 h 10001"/>
                  <a:gd name="T32" fmla="*/ 2147483647 w 10000"/>
                  <a:gd name="T33" fmla="*/ 2147483647 h 10001"/>
                  <a:gd name="T34" fmla="*/ 2147483647 w 10000"/>
                  <a:gd name="T35" fmla="*/ 2147483647 h 10001"/>
                  <a:gd name="T36" fmla="*/ 2147483647 w 10000"/>
                  <a:gd name="T37" fmla="*/ 2147483647 h 10001"/>
                  <a:gd name="T38" fmla="*/ 2147483647 w 10000"/>
                  <a:gd name="T39" fmla="*/ 2147483647 h 10001"/>
                  <a:gd name="T40" fmla="*/ 2147483647 w 10000"/>
                  <a:gd name="T41" fmla="*/ 2147483647 h 10001"/>
                  <a:gd name="T42" fmla="*/ 2147483647 w 10000"/>
                  <a:gd name="T43" fmla="*/ 2147483647 h 10001"/>
                  <a:gd name="T44" fmla="*/ 2147483647 w 10000"/>
                  <a:gd name="T45" fmla="*/ 2147483647 h 10001"/>
                  <a:gd name="T46" fmla="*/ 2147483647 w 10000"/>
                  <a:gd name="T47" fmla="*/ 2147483647 h 10001"/>
                  <a:gd name="T48" fmla="*/ 2147483647 w 10000"/>
                  <a:gd name="T49" fmla="*/ 2147483647 h 10001"/>
                  <a:gd name="T50" fmla="*/ 2147483647 w 10000"/>
                  <a:gd name="T51" fmla="*/ 2147483647 h 10001"/>
                  <a:gd name="T52" fmla="*/ 2147483647 w 10000"/>
                  <a:gd name="T53" fmla="*/ 2147483647 h 10001"/>
                  <a:gd name="T54" fmla="*/ 2147483647 w 10000"/>
                  <a:gd name="T55" fmla="*/ 2147483647 h 10001"/>
                  <a:gd name="T56" fmla="*/ 2147483647 w 10000"/>
                  <a:gd name="T57" fmla="*/ 2147483647 h 10001"/>
                  <a:gd name="T58" fmla="*/ 2147483647 w 10000"/>
                  <a:gd name="T59" fmla="*/ 2147483647 h 10001"/>
                  <a:gd name="T60" fmla="*/ 2147483647 w 10000"/>
                  <a:gd name="T61" fmla="*/ 2147483647 h 10001"/>
                  <a:gd name="T62" fmla="*/ 2147483647 w 10000"/>
                  <a:gd name="T63" fmla="*/ 2147483647 h 10001"/>
                  <a:gd name="T64" fmla="*/ 2147483647 w 10000"/>
                  <a:gd name="T65" fmla="*/ 2147483647 h 10001"/>
                  <a:gd name="T66" fmla="*/ 0 w 10000"/>
                  <a:gd name="T67" fmla="*/ 2147483647 h 10001"/>
                  <a:gd name="T68" fmla="*/ 806443005 w 10000"/>
                  <a:gd name="T69" fmla="*/ 2147483647 h 10001"/>
                  <a:gd name="T70" fmla="*/ 2147483647 w 10000"/>
                  <a:gd name="T71" fmla="*/ 2147483647 h 10001"/>
                  <a:gd name="T72" fmla="*/ 2147483647 w 10000"/>
                  <a:gd name="T73" fmla="*/ 2147483647 h 10001"/>
                  <a:gd name="T74" fmla="*/ 2147483647 w 10000"/>
                  <a:gd name="T75" fmla="*/ 2147483647 h 10001"/>
                  <a:gd name="T76" fmla="*/ 2147483647 w 10000"/>
                  <a:gd name="T77" fmla="*/ 2147483647 h 10001"/>
                  <a:gd name="T78" fmla="*/ 2147483647 w 10000"/>
                  <a:gd name="T79" fmla="*/ 2147483647 h 10001"/>
                  <a:gd name="T80" fmla="*/ 2147483647 w 10000"/>
                  <a:gd name="T81" fmla="*/ 2147483647 h 10001"/>
                  <a:gd name="T82" fmla="*/ 2147483647 w 10000"/>
                  <a:gd name="T83" fmla="*/ 2147483647 h 10001"/>
                  <a:gd name="T84" fmla="*/ 2147483647 w 10000"/>
                  <a:gd name="T85" fmla="*/ 2147483647 h 10001"/>
                  <a:gd name="T86" fmla="*/ 2147483647 w 10000"/>
                  <a:gd name="T87" fmla="*/ 2147483647 h 10001"/>
                  <a:gd name="T88" fmla="*/ 2147483647 w 10000"/>
                  <a:gd name="T89" fmla="*/ 2147483647 h 10001"/>
                  <a:gd name="T90" fmla="*/ 2147483647 w 10000"/>
                  <a:gd name="T91" fmla="*/ 2147483647 h 10001"/>
                  <a:gd name="T92" fmla="*/ 2147483647 w 10000"/>
                  <a:gd name="T93" fmla="*/ 2147483647 h 10001"/>
                  <a:gd name="T94" fmla="*/ 2147483647 w 10000"/>
                  <a:gd name="T95" fmla="*/ 2147483647 h 10001"/>
                  <a:gd name="T96" fmla="*/ 2147483647 w 10000"/>
                  <a:gd name="T97" fmla="*/ 2147483647 h 10001"/>
                  <a:gd name="T98" fmla="*/ 2147483647 w 10000"/>
                  <a:gd name="T99" fmla="*/ 2147483647 h 10001"/>
                  <a:gd name="T100" fmla="*/ 2147483647 w 10000"/>
                  <a:gd name="T101" fmla="*/ 2147483647 h 10001"/>
                  <a:gd name="T102" fmla="*/ 2147483647 w 10000"/>
                  <a:gd name="T103" fmla="*/ 2147483647 h 10001"/>
                  <a:gd name="T104" fmla="*/ 2147483647 w 10000"/>
                  <a:gd name="T105" fmla="*/ 2147483647 h 10001"/>
                  <a:gd name="T106" fmla="*/ 2147483647 w 10000"/>
                  <a:gd name="T107" fmla="*/ 2147483647 h 10001"/>
                  <a:gd name="T108" fmla="*/ 2147483647 w 10000"/>
                  <a:gd name="T109" fmla="*/ 2147483647 h 10001"/>
                  <a:gd name="T110" fmla="*/ 2147483647 w 10000"/>
                  <a:gd name="T111" fmla="*/ 2147483647 h 10001"/>
                  <a:gd name="T112" fmla="*/ 2147483647 w 10000"/>
                  <a:gd name="T113" fmla="*/ 2147483647 h 10001"/>
                  <a:gd name="T114" fmla="*/ 2147483647 w 10000"/>
                  <a:gd name="T115" fmla="*/ 2147483647 h 10001"/>
                  <a:gd name="T116" fmla="*/ 2147483647 w 10000"/>
                  <a:gd name="T117" fmla="*/ 2147483647 h 10001"/>
                  <a:gd name="T118" fmla="*/ 2147483647 w 10000"/>
                  <a:gd name="T119" fmla="*/ 2147483647 h 10001"/>
                  <a:gd name="T120" fmla="*/ 2147483647 w 10000"/>
                  <a:gd name="T121" fmla="*/ 2147483647 h 10001"/>
                  <a:gd name="T122" fmla="*/ 2147483647 w 10000"/>
                  <a:gd name="T123" fmla="*/ 2147483647 h 10001"/>
                  <a:gd name="T124" fmla="*/ 2147483647 w 10000"/>
                  <a:gd name="T125" fmla="*/ 2147483647 h 100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000" h="10001">
                    <a:moveTo>
                      <a:pt x="7581" y="2950"/>
                    </a:moveTo>
                    <a:cubicBezTo>
                      <a:pt x="7635" y="2818"/>
                      <a:pt x="7688" y="2685"/>
                      <a:pt x="7742" y="2552"/>
                    </a:cubicBezTo>
                    <a:lnTo>
                      <a:pt x="8065" y="2312"/>
                    </a:lnTo>
                    <a:lnTo>
                      <a:pt x="9194" y="1754"/>
                    </a:lnTo>
                    <a:lnTo>
                      <a:pt x="9677" y="1595"/>
                    </a:lnTo>
                    <a:lnTo>
                      <a:pt x="10000" y="1116"/>
                    </a:lnTo>
                    <a:lnTo>
                      <a:pt x="9839" y="1037"/>
                    </a:lnTo>
                    <a:lnTo>
                      <a:pt x="9355" y="1197"/>
                    </a:lnTo>
                    <a:lnTo>
                      <a:pt x="8387" y="1435"/>
                    </a:lnTo>
                    <a:lnTo>
                      <a:pt x="7581" y="1356"/>
                    </a:lnTo>
                    <a:cubicBezTo>
                      <a:pt x="7635" y="1170"/>
                      <a:pt x="7688" y="983"/>
                      <a:pt x="7742" y="797"/>
                    </a:cubicBezTo>
                    <a:lnTo>
                      <a:pt x="7258" y="638"/>
                    </a:lnTo>
                    <a:lnTo>
                      <a:pt x="6290" y="479"/>
                    </a:lnTo>
                    <a:lnTo>
                      <a:pt x="5806" y="319"/>
                    </a:lnTo>
                    <a:lnTo>
                      <a:pt x="5323" y="0"/>
                    </a:lnTo>
                    <a:lnTo>
                      <a:pt x="4677" y="81"/>
                    </a:lnTo>
                    <a:lnTo>
                      <a:pt x="4516" y="159"/>
                    </a:lnTo>
                    <a:lnTo>
                      <a:pt x="3710" y="81"/>
                    </a:lnTo>
                    <a:cubicBezTo>
                      <a:pt x="3387" y="81"/>
                      <a:pt x="3476" y="72"/>
                      <a:pt x="3387" y="81"/>
                    </a:cubicBezTo>
                    <a:cubicBezTo>
                      <a:pt x="3298" y="89"/>
                      <a:pt x="3178" y="131"/>
                      <a:pt x="3178" y="131"/>
                    </a:cubicBezTo>
                    <a:cubicBezTo>
                      <a:pt x="3339" y="211"/>
                      <a:pt x="3245" y="168"/>
                      <a:pt x="3226" y="240"/>
                    </a:cubicBezTo>
                    <a:cubicBezTo>
                      <a:pt x="3207" y="310"/>
                      <a:pt x="3065" y="558"/>
                      <a:pt x="3065" y="558"/>
                    </a:cubicBezTo>
                    <a:lnTo>
                      <a:pt x="2581" y="797"/>
                    </a:lnTo>
                    <a:lnTo>
                      <a:pt x="2581" y="1275"/>
                    </a:lnTo>
                    <a:lnTo>
                      <a:pt x="2258" y="1595"/>
                    </a:lnTo>
                    <a:lnTo>
                      <a:pt x="1774" y="2631"/>
                    </a:lnTo>
                    <a:cubicBezTo>
                      <a:pt x="1828" y="2896"/>
                      <a:pt x="1881" y="3163"/>
                      <a:pt x="1935" y="3428"/>
                    </a:cubicBezTo>
                    <a:lnTo>
                      <a:pt x="968" y="4466"/>
                    </a:lnTo>
                    <a:lnTo>
                      <a:pt x="806" y="5582"/>
                    </a:lnTo>
                    <a:lnTo>
                      <a:pt x="806" y="6141"/>
                    </a:lnTo>
                    <a:cubicBezTo>
                      <a:pt x="752" y="6327"/>
                      <a:pt x="699" y="6514"/>
                      <a:pt x="645" y="6699"/>
                    </a:cubicBezTo>
                    <a:lnTo>
                      <a:pt x="968" y="7019"/>
                    </a:lnTo>
                    <a:lnTo>
                      <a:pt x="484" y="8294"/>
                    </a:lnTo>
                    <a:lnTo>
                      <a:pt x="0" y="8852"/>
                    </a:lnTo>
                    <a:cubicBezTo>
                      <a:pt x="54" y="8985"/>
                      <a:pt x="47" y="9085"/>
                      <a:pt x="161" y="9251"/>
                    </a:cubicBezTo>
                    <a:cubicBezTo>
                      <a:pt x="275" y="9417"/>
                      <a:pt x="316" y="9724"/>
                      <a:pt x="685" y="9848"/>
                    </a:cubicBezTo>
                    <a:cubicBezTo>
                      <a:pt x="1054" y="9973"/>
                      <a:pt x="2126" y="10011"/>
                      <a:pt x="2375" y="10000"/>
                    </a:cubicBezTo>
                    <a:cubicBezTo>
                      <a:pt x="2624" y="9989"/>
                      <a:pt x="2202" y="9881"/>
                      <a:pt x="2182" y="9783"/>
                    </a:cubicBezTo>
                    <a:cubicBezTo>
                      <a:pt x="2163" y="9685"/>
                      <a:pt x="2172" y="9527"/>
                      <a:pt x="2258" y="9410"/>
                    </a:cubicBezTo>
                    <a:cubicBezTo>
                      <a:pt x="2345" y="9293"/>
                      <a:pt x="2550" y="9220"/>
                      <a:pt x="2701" y="9082"/>
                    </a:cubicBezTo>
                    <a:cubicBezTo>
                      <a:pt x="2852" y="8944"/>
                      <a:pt x="3004" y="8707"/>
                      <a:pt x="3165" y="8584"/>
                    </a:cubicBezTo>
                    <a:cubicBezTo>
                      <a:pt x="3326" y="8461"/>
                      <a:pt x="3550" y="8459"/>
                      <a:pt x="3668" y="8344"/>
                    </a:cubicBezTo>
                    <a:cubicBezTo>
                      <a:pt x="3786" y="8229"/>
                      <a:pt x="3918" y="7996"/>
                      <a:pt x="3871" y="7895"/>
                    </a:cubicBezTo>
                    <a:cubicBezTo>
                      <a:pt x="3824" y="7794"/>
                      <a:pt x="3548" y="7789"/>
                      <a:pt x="3387" y="7736"/>
                    </a:cubicBezTo>
                    <a:cubicBezTo>
                      <a:pt x="3280" y="7629"/>
                      <a:pt x="3000" y="7495"/>
                      <a:pt x="3065" y="7416"/>
                    </a:cubicBezTo>
                    <a:cubicBezTo>
                      <a:pt x="3130" y="7337"/>
                      <a:pt x="3541" y="7312"/>
                      <a:pt x="3779" y="7260"/>
                    </a:cubicBezTo>
                    <a:cubicBezTo>
                      <a:pt x="3810" y="7153"/>
                      <a:pt x="3875" y="7075"/>
                      <a:pt x="3971" y="6968"/>
                    </a:cubicBezTo>
                    <a:cubicBezTo>
                      <a:pt x="4067" y="6861"/>
                      <a:pt x="4220" y="6700"/>
                      <a:pt x="4355" y="6620"/>
                    </a:cubicBezTo>
                    <a:cubicBezTo>
                      <a:pt x="4490" y="6540"/>
                      <a:pt x="4699" y="6570"/>
                      <a:pt x="4780" y="6490"/>
                    </a:cubicBezTo>
                    <a:cubicBezTo>
                      <a:pt x="4861" y="6410"/>
                      <a:pt x="4853" y="6226"/>
                      <a:pt x="4839" y="6141"/>
                    </a:cubicBezTo>
                    <a:cubicBezTo>
                      <a:pt x="5323" y="5822"/>
                      <a:pt x="5348" y="5984"/>
                      <a:pt x="5437" y="5921"/>
                    </a:cubicBezTo>
                    <a:cubicBezTo>
                      <a:pt x="5526" y="5858"/>
                      <a:pt x="5368" y="5818"/>
                      <a:pt x="5376" y="5762"/>
                    </a:cubicBezTo>
                    <a:cubicBezTo>
                      <a:pt x="5384" y="5706"/>
                      <a:pt x="5412" y="5665"/>
                      <a:pt x="5484" y="5582"/>
                    </a:cubicBezTo>
                    <a:cubicBezTo>
                      <a:pt x="5556" y="5499"/>
                      <a:pt x="5622" y="5319"/>
                      <a:pt x="5806" y="5264"/>
                    </a:cubicBezTo>
                    <a:cubicBezTo>
                      <a:pt x="5990" y="5209"/>
                      <a:pt x="6266" y="5289"/>
                      <a:pt x="6588" y="5253"/>
                    </a:cubicBezTo>
                    <a:cubicBezTo>
                      <a:pt x="6910" y="5217"/>
                      <a:pt x="7468" y="5176"/>
                      <a:pt x="7741" y="5045"/>
                    </a:cubicBezTo>
                    <a:cubicBezTo>
                      <a:pt x="8014" y="4914"/>
                      <a:pt x="8092" y="4629"/>
                      <a:pt x="8226" y="4466"/>
                    </a:cubicBezTo>
                    <a:cubicBezTo>
                      <a:pt x="8361" y="4303"/>
                      <a:pt x="8441" y="4199"/>
                      <a:pt x="8548" y="4066"/>
                    </a:cubicBezTo>
                    <a:lnTo>
                      <a:pt x="8226" y="3748"/>
                    </a:lnTo>
                    <a:cubicBezTo>
                      <a:pt x="8065" y="3668"/>
                      <a:pt x="7825" y="3557"/>
                      <a:pt x="7742" y="3509"/>
                    </a:cubicBezTo>
                    <a:cubicBezTo>
                      <a:pt x="7659" y="3461"/>
                      <a:pt x="7731" y="3475"/>
                      <a:pt x="7726" y="3458"/>
                    </a:cubicBezTo>
                    <a:lnTo>
                      <a:pt x="7581" y="3350"/>
                    </a:lnTo>
                    <a:lnTo>
                      <a:pt x="7581" y="295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2" name="Freeform 444"/>
              <p:cNvSpPr>
                <a:spLocks/>
              </p:cNvSpPr>
              <p:nvPr/>
            </p:nvSpPr>
            <p:spPr bwMode="auto">
              <a:xfrm>
                <a:off x="2500313" y="5053013"/>
                <a:ext cx="242887" cy="1179512"/>
              </a:xfrm>
              <a:custGeom>
                <a:avLst/>
                <a:gdLst>
                  <a:gd name="T0" fmla="*/ 2147483647 w 14463"/>
                  <a:gd name="T1" fmla="*/ 2147483647 h 11339"/>
                  <a:gd name="T2" fmla="*/ 2147483647 w 14463"/>
                  <a:gd name="T3" fmla="*/ 0 h 11339"/>
                  <a:gd name="T4" fmla="*/ 2147483647 w 14463"/>
                  <a:gd name="T5" fmla="*/ 2147483647 h 11339"/>
                  <a:gd name="T6" fmla="*/ 2147483647 w 14463"/>
                  <a:gd name="T7" fmla="*/ 2147483647 h 11339"/>
                  <a:gd name="T8" fmla="*/ 2147483647 w 14463"/>
                  <a:gd name="T9" fmla="*/ 2147483647 h 11339"/>
                  <a:gd name="T10" fmla="*/ 2147483647 w 14463"/>
                  <a:gd name="T11" fmla="*/ 2147483647 h 11339"/>
                  <a:gd name="T12" fmla="*/ 2147483647 w 14463"/>
                  <a:gd name="T13" fmla="*/ 2147483647 h 11339"/>
                  <a:gd name="T14" fmla="*/ 2147483647 w 14463"/>
                  <a:gd name="T15" fmla="*/ 2147483647 h 11339"/>
                  <a:gd name="T16" fmla="*/ 2147483647 w 14463"/>
                  <a:gd name="T17" fmla="*/ 2147483647 h 11339"/>
                  <a:gd name="T18" fmla="*/ 2147483647 w 14463"/>
                  <a:gd name="T19" fmla="*/ 2147483647 h 11339"/>
                  <a:gd name="T20" fmla="*/ 2147483647 w 14463"/>
                  <a:gd name="T21" fmla="*/ 2147483647 h 11339"/>
                  <a:gd name="T22" fmla="*/ 2147483647 w 14463"/>
                  <a:gd name="T23" fmla="*/ 2147483647 h 11339"/>
                  <a:gd name="T24" fmla="*/ 2147483647 w 14463"/>
                  <a:gd name="T25" fmla="*/ 2147483647 h 11339"/>
                  <a:gd name="T26" fmla="*/ 2147483647 w 14463"/>
                  <a:gd name="T27" fmla="*/ 2147483647 h 11339"/>
                  <a:gd name="T28" fmla="*/ 2147483647 w 14463"/>
                  <a:gd name="T29" fmla="*/ 2147483647 h 11339"/>
                  <a:gd name="T30" fmla="*/ 2147483647 w 14463"/>
                  <a:gd name="T31" fmla="*/ 2147483647 h 11339"/>
                  <a:gd name="T32" fmla="*/ 2147483647 w 14463"/>
                  <a:gd name="T33" fmla="*/ 2147483647 h 11339"/>
                  <a:gd name="T34" fmla="*/ 2147483647 w 14463"/>
                  <a:gd name="T35" fmla="*/ 2147483647 h 11339"/>
                  <a:gd name="T36" fmla="*/ 2147483647 w 14463"/>
                  <a:gd name="T37" fmla="*/ 2147483647 h 11339"/>
                  <a:gd name="T38" fmla="*/ 2147483647 w 14463"/>
                  <a:gd name="T39" fmla="*/ 2147483647 h 11339"/>
                  <a:gd name="T40" fmla="*/ 2147483647 w 14463"/>
                  <a:gd name="T41" fmla="*/ 2147483647 h 11339"/>
                  <a:gd name="T42" fmla="*/ 2147483647 w 14463"/>
                  <a:gd name="T43" fmla="*/ 2147483647 h 11339"/>
                  <a:gd name="T44" fmla="*/ 2147483647 w 14463"/>
                  <a:gd name="T45" fmla="*/ 2147483647 h 11339"/>
                  <a:gd name="T46" fmla="*/ 2147483647 w 14463"/>
                  <a:gd name="T47" fmla="*/ 2147483647 h 11339"/>
                  <a:gd name="T48" fmla="*/ 2147483647 w 14463"/>
                  <a:gd name="T49" fmla="*/ 2147483647 h 11339"/>
                  <a:gd name="T50" fmla="*/ 2147483647 w 14463"/>
                  <a:gd name="T51" fmla="*/ 2147483647 h 11339"/>
                  <a:gd name="T52" fmla="*/ 2147483647 w 14463"/>
                  <a:gd name="T53" fmla="*/ 2147483647 h 11339"/>
                  <a:gd name="T54" fmla="*/ 2147483647 w 14463"/>
                  <a:gd name="T55" fmla="*/ 2147483647 h 11339"/>
                  <a:gd name="T56" fmla="*/ 2147483647 w 14463"/>
                  <a:gd name="T57" fmla="*/ 2147483647 h 11339"/>
                  <a:gd name="T58" fmla="*/ 2147483647 w 14463"/>
                  <a:gd name="T59" fmla="*/ 2147483647 h 11339"/>
                  <a:gd name="T60" fmla="*/ 2147483647 w 14463"/>
                  <a:gd name="T61" fmla="*/ 2147483647 h 11339"/>
                  <a:gd name="T62" fmla="*/ 2147483647 w 14463"/>
                  <a:gd name="T63" fmla="*/ 2147483647 h 11339"/>
                  <a:gd name="T64" fmla="*/ 0 w 14463"/>
                  <a:gd name="T65" fmla="*/ 2147483647 h 11339"/>
                  <a:gd name="T66" fmla="*/ 2147483647 w 14463"/>
                  <a:gd name="T67" fmla="*/ 2147483647 h 11339"/>
                  <a:gd name="T68" fmla="*/ 2147483647 w 14463"/>
                  <a:gd name="T69" fmla="*/ 2147483647 h 11339"/>
                  <a:gd name="T70" fmla="*/ 2147483647 w 14463"/>
                  <a:gd name="T71" fmla="*/ 2147483647 h 11339"/>
                  <a:gd name="T72" fmla="*/ 2147483647 w 14463"/>
                  <a:gd name="T73" fmla="*/ 2147483647 h 11339"/>
                  <a:gd name="T74" fmla="*/ 2147483647 w 14463"/>
                  <a:gd name="T75" fmla="*/ 2147483647 h 11339"/>
                  <a:gd name="T76" fmla="*/ 2147483647 w 14463"/>
                  <a:gd name="T77" fmla="*/ 2147483647 h 11339"/>
                  <a:gd name="T78" fmla="*/ 2147483647 w 14463"/>
                  <a:gd name="T79" fmla="*/ 2147483647 h 11339"/>
                  <a:gd name="T80" fmla="*/ 2147483647 w 14463"/>
                  <a:gd name="T81" fmla="*/ 2147483647 h 11339"/>
                  <a:gd name="T82" fmla="*/ 2147483647 w 14463"/>
                  <a:gd name="T83" fmla="*/ 2147483647 h 11339"/>
                  <a:gd name="T84" fmla="*/ 2147483647 w 14463"/>
                  <a:gd name="T85" fmla="*/ 2147483647 h 113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463" h="11339">
                    <a:moveTo>
                      <a:pt x="8188" y="209"/>
                    </a:moveTo>
                    <a:lnTo>
                      <a:pt x="8780" y="0"/>
                    </a:lnTo>
                    <a:lnTo>
                      <a:pt x="10217" y="207"/>
                    </a:lnTo>
                    <a:cubicBezTo>
                      <a:pt x="10556" y="264"/>
                      <a:pt x="10640" y="126"/>
                      <a:pt x="10761" y="229"/>
                    </a:cubicBezTo>
                    <a:cubicBezTo>
                      <a:pt x="10936" y="271"/>
                      <a:pt x="11461" y="322"/>
                      <a:pt x="11696" y="417"/>
                    </a:cubicBezTo>
                    <a:cubicBezTo>
                      <a:pt x="11902" y="494"/>
                      <a:pt x="11642" y="593"/>
                      <a:pt x="11730" y="676"/>
                    </a:cubicBezTo>
                    <a:cubicBezTo>
                      <a:pt x="11818" y="759"/>
                      <a:pt x="12063" y="841"/>
                      <a:pt x="12227" y="913"/>
                    </a:cubicBezTo>
                    <a:lnTo>
                      <a:pt x="12983" y="1126"/>
                    </a:lnTo>
                    <a:lnTo>
                      <a:pt x="12748" y="1307"/>
                    </a:lnTo>
                    <a:cubicBezTo>
                      <a:pt x="12663" y="1515"/>
                      <a:pt x="11910" y="1697"/>
                      <a:pt x="11825" y="1905"/>
                    </a:cubicBezTo>
                    <a:lnTo>
                      <a:pt x="10725" y="2530"/>
                    </a:lnTo>
                    <a:lnTo>
                      <a:pt x="10429" y="2947"/>
                    </a:lnTo>
                    <a:cubicBezTo>
                      <a:pt x="10471" y="3165"/>
                      <a:pt x="10514" y="3383"/>
                      <a:pt x="10556" y="3601"/>
                    </a:cubicBezTo>
                    <a:lnTo>
                      <a:pt x="10852" y="3839"/>
                    </a:lnTo>
                    <a:lnTo>
                      <a:pt x="10345" y="3839"/>
                    </a:lnTo>
                    <a:lnTo>
                      <a:pt x="11191" y="4197"/>
                    </a:lnTo>
                    <a:cubicBezTo>
                      <a:pt x="11149" y="4405"/>
                      <a:pt x="11106" y="4613"/>
                      <a:pt x="11064" y="4821"/>
                    </a:cubicBezTo>
                    <a:lnTo>
                      <a:pt x="10599" y="5030"/>
                    </a:lnTo>
                    <a:lnTo>
                      <a:pt x="9456" y="5298"/>
                    </a:lnTo>
                    <a:lnTo>
                      <a:pt x="8822" y="6012"/>
                    </a:lnTo>
                    <a:lnTo>
                      <a:pt x="8272" y="6161"/>
                    </a:lnTo>
                    <a:lnTo>
                      <a:pt x="8526" y="6429"/>
                    </a:lnTo>
                    <a:lnTo>
                      <a:pt x="8145" y="7084"/>
                    </a:lnTo>
                    <a:lnTo>
                      <a:pt x="7299" y="7768"/>
                    </a:lnTo>
                    <a:lnTo>
                      <a:pt x="7383" y="8155"/>
                    </a:lnTo>
                    <a:lnTo>
                      <a:pt x="7680" y="8393"/>
                    </a:lnTo>
                    <a:cubicBezTo>
                      <a:pt x="7624" y="8571"/>
                      <a:pt x="7567" y="8750"/>
                      <a:pt x="7511" y="8928"/>
                    </a:cubicBezTo>
                    <a:lnTo>
                      <a:pt x="7003" y="9465"/>
                    </a:lnTo>
                    <a:lnTo>
                      <a:pt x="10190" y="10380"/>
                    </a:lnTo>
                    <a:cubicBezTo>
                      <a:pt x="10685" y="10621"/>
                      <a:pt x="15360" y="10855"/>
                      <a:pt x="14311" y="11050"/>
                    </a:cubicBezTo>
                    <a:cubicBezTo>
                      <a:pt x="11744" y="11422"/>
                      <a:pt x="9928" y="11345"/>
                      <a:pt x="8880" y="11304"/>
                    </a:cubicBezTo>
                    <a:lnTo>
                      <a:pt x="3686" y="10662"/>
                    </a:lnTo>
                    <a:lnTo>
                      <a:pt x="0" y="9499"/>
                    </a:lnTo>
                    <a:lnTo>
                      <a:pt x="1492" y="8492"/>
                    </a:lnTo>
                    <a:lnTo>
                      <a:pt x="2079" y="7943"/>
                    </a:lnTo>
                    <a:lnTo>
                      <a:pt x="4644" y="6748"/>
                    </a:lnTo>
                    <a:cubicBezTo>
                      <a:pt x="4630" y="6430"/>
                      <a:pt x="2665" y="7030"/>
                      <a:pt x="2651" y="6712"/>
                    </a:cubicBezTo>
                    <a:lnTo>
                      <a:pt x="4099" y="5323"/>
                    </a:lnTo>
                    <a:lnTo>
                      <a:pt x="5760" y="4554"/>
                    </a:lnTo>
                    <a:cubicBezTo>
                      <a:pt x="5651" y="3371"/>
                      <a:pt x="6192" y="4301"/>
                      <a:pt x="6082" y="3119"/>
                    </a:cubicBezTo>
                    <a:lnTo>
                      <a:pt x="7891" y="1548"/>
                    </a:lnTo>
                    <a:lnTo>
                      <a:pt x="8314" y="982"/>
                    </a:lnTo>
                    <a:lnTo>
                      <a:pt x="8188" y="209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3" name="Freeform 410"/>
              <p:cNvSpPr>
                <a:spLocks/>
              </p:cNvSpPr>
              <p:nvPr/>
            </p:nvSpPr>
            <p:spPr bwMode="auto">
              <a:xfrm>
                <a:off x="2820988" y="5105400"/>
                <a:ext cx="200025" cy="187325"/>
              </a:xfrm>
              <a:custGeom>
                <a:avLst/>
                <a:gdLst>
                  <a:gd name="T0" fmla="*/ 2147483647 w 168"/>
                  <a:gd name="T1" fmla="*/ 0 h 156"/>
                  <a:gd name="T2" fmla="*/ 0 w 168"/>
                  <a:gd name="T3" fmla="*/ 2147483647 h 156"/>
                  <a:gd name="T4" fmla="*/ 0 w 168"/>
                  <a:gd name="T5" fmla="*/ 2147483647 h 156"/>
                  <a:gd name="T6" fmla="*/ 2147483647 w 168"/>
                  <a:gd name="T7" fmla="*/ 2147483647 h 156"/>
                  <a:gd name="T8" fmla="*/ 2147483647 w 168"/>
                  <a:gd name="T9" fmla="*/ 2147483647 h 156"/>
                  <a:gd name="T10" fmla="*/ 2147483647 w 168"/>
                  <a:gd name="T11" fmla="*/ 2147483647 h 156"/>
                  <a:gd name="T12" fmla="*/ 2147483647 w 168"/>
                  <a:gd name="T13" fmla="*/ 2147483647 h 156"/>
                  <a:gd name="T14" fmla="*/ 2147483647 w 168"/>
                  <a:gd name="T15" fmla="*/ 2147483647 h 156"/>
                  <a:gd name="T16" fmla="*/ 2147483647 w 168"/>
                  <a:gd name="T17" fmla="*/ 2147483647 h 156"/>
                  <a:gd name="T18" fmla="*/ 2147483647 w 168"/>
                  <a:gd name="T19" fmla="*/ 2147483647 h 156"/>
                  <a:gd name="T20" fmla="*/ 2147483647 w 168"/>
                  <a:gd name="T21" fmla="*/ 2147483647 h 156"/>
                  <a:gd name="T22" fmla="*/ 2147483647 w 168"/>
                  <a:gd name="T23" fmla="*/ 2147483647 h 156"/>
                  <a:gd name="T24" fmla="*/ 2147483647 w 168"/>
                  <a:gd name="T25" fmla="*/ 2147483647 h 156"/>
                  <a:gd name="T26" fmla="*/ 2147483647 w 168"/>
                  <a:gd name="T27" fmla="*/ 2147483647 h 156"/>
                  <a:gd name="T28" fmla="*/ 2147483647 w 168"/>
                  <a:gd name="T29" fmla="*/ 2147483647 h 156"/>
                  <a:gd name="T30" fmla="*/ 2147483647 w 168"/>
                  <a:gd name="T31" fmla="*/ 2147483647 h 156"/>
                  <a:gd name="T32" fmla="*/ 2147483647 w 168"/>
                  <a:gd name="T33" fmla="*/ 2147483647 h 156"/>
                  <a:gd name="T34" fmla="*/ 2147483647 w 168"/>
                  <a:gd name="T35" fmla="*/ 2147483647 h 156"/>
                  <a:gd name="T36" fmla="*/ 2147483647 w 168"/>
                  <a:gd name="T37" fmla="*/ 0 h 156"/>
                  <a:gd name="T38" fmla="*/ 2147483647 w 168"/>
                  <a:gd name="T39" fmla="*/ 0 h 1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8" h="156">
                    <a:moveTo>
                      <a:pt x="48" y="0"/>
                    </a:moveTo>
                    <a:lnTo>
                      <a:pt x="0" y="36"/>
                    </a:lnTo>
                    <a:lnTo>
                      <a:pt x="0" y="48"/>
                    </a:lnTo>
                    <a:lnTo>
                      <a:pt x="18" y="72"/>
                    </a:lnTo>
                    <a:lnTo>
                      <a:pt x="36" y="84"/>
                    </a:lnTo>
                    <a:lnTo>
                      <a:pt x="72" y="96"/>
                    </a:lnTo>
                    <a:lnTo>
                      <a:pt x="90" y="108"/>
                    </a:lnTo>
                    <a:lnTo>
                      <a:pt x="84" y="150"/>
                    </a:lnTo>
                    <a:lnTo>
                      <a:pt x="114" y="156"/>
                    </a:lnTo>
                    <a:lnTo>
                      <a:pt x="150" y="138"/>
                    </a:lnTo>
                    <a:lnTo>
                      <a:pt x="168" y="126"/>
                    </a:lnTo>
                    <a:lnTo>
                      <a:pt x="162" y="114"/>
                    </a:lnTo>
                    <a:lnTo>
                      <a:pt x="162" y="90"/>
                    </a:lnTo>
                    <a:lnTo>
                      <a:pt x="144" y="84"/>
                    </a:lnTo>
                    <a:lnTo>
                      <a:pt x="120" y="54"/>
                    </a:lnTo>
                    <a:lnTo>
                      <a:pt x="108" y="42"/>
                    </a:lnTo>
                    <a:lnTo>
                      <a:pt x="90" y="12"/>
                    </a:lnTo>
                    <a:lnTo>
                      <a:pt x="90" y="6"/>
                    </a:lnTo>
                    <a:lnTo>
                      <a:pt x="78" y="0"/>
                    </a:lnTo>
                    <a:lnTo>
                      <a:pt x="4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4" name="Freeform 412"/>
              <p:cNvSpPr>
                <a:spLocks/>
              </p:cNvSpPr>
              <p:nvPr/>
            </p:nvSpPr>
            <p:spPr bwMode="auto">
              <a:xfrm>
                <a:off x="2667000" y="4897438"/>
                <a:ext cx="266700" cy="287337"/>
              </a:xfrm>
              <a:custGeom>
                <a:avLst/>
                <a:gdLst>
                  <a:gd name="T0" fmla="*/ 2147483647 w 10141"/>
                  <a:gd name="T1" fmla="*/ 2147483647 h 10000"/>
                  <a:gd name="T2" fmla="*/ 2147483647 w 10141"/>
                  <a:gd name="T3" fmla="*/ 2147483647 h 10000"/>
                  <a:gd name="T4" fmla="*/ 2147483647 w 10141"/>
                  <a:gd name="T5" fmla="*/ 2147483647 h 10000"/>
                  <a:gd name="T6" fmla="*/ 2147483647 w 10141"/>
                  <a:gd name="T7" fmla="*/ 2147483647 h 10000"/>
                  <a:gd name="T8" fmla="*/ 2147483647 w 10141"/>
                  <a:gd name="T9" fmla="*/ 2147483647 h 10000"/>
                  <a:gd name="T10" fmla="*/ 2147483647 w 10141"/>
                  <a:gd name="T11" fmla="*/ 2147483647 h 10000"/>
                  <a:gd name="T12" fmla="*/ 2147483647 w 10141"/>
                  <a:gd name="T13" fmla="*/ 2147483647 h 10000"/>
                  <a:gd name="T14" fmla="*/ 2147483647 w 10141"/>
                  <a:gd name="T15" fmla="*/ 2147483647 h 10000"/>
                  <a:gd name="T16" fmla="*/ 2147483647 w 10141"/>
                  <a:gd name="T17" fmla="*/ 2147483647 h 10000"/>
                  <a:gd name="T18" fmla="*/ 2147483647 w 10141"/>
                  <a:gd name="T19" fmla="*/ 2147483647 h 10000"/>
                  <a:gd name="T20" fmla="*/ 2147483647 w 10141"/>
                  <a:gd name="T21" fmla="*/ 2147483647 h 10000"/>
                  <a:gd name="T22" fmla="*/ 2147483647 w 10141"/>
                  <a:gd name="T23" fmla="*/ 2147483647 h 10000"/>
                  <a:gd name="T24" fmla="*/ 2147483647 w 10141"/>
                  <a:gd name="T25" fmla="*/ 2147483647 h 10000"/>
                  <a:gd name="T26" fmla="*/ 2147483647 w 10141"/>
                  <a:gd name="T27" fmla="*/ 0 h 10000"/>
                  <a:gd name="T28" fmla="*/ 2147483647 w 10141"/>
                  <a:gd name="T29" fmla="*/ 2147483647 h 10000"/>
                  <a:gd name="T30" fmla="*/ 2147483647 w 10141"/>
                  <a:gd name="T31" fmla="*/ 2147483647 h 10000"/>
                  <a:gd name="T32" fmla="*/ 2147483647 w 10141"/>
                  <a:gd name="T33" fmla="*/ 2147483647 h 10000"/>
                  <a:gd name="T34" fmla="*/ 2147483647 w 10141"/>
                  <a:gd name="T35" fmla="*/ 2147483647 h 10000"/>
                  <a:gd name="T36" fmla="*/ 2147483647 w 10141"/>
                  <a:gd name="T37" fmla="*/ 2147483647 h 10000"/>
                  <a:gd name="T38" fmla="*/ 2147483647 w 10141"/>
                  <a:gd name="T39" fmla="*/ 2147483647 h 10000"/>
                  <a:gd name="T40" fmla="*/ 2147483647 w 10141"/>
                  <a:gd name="T41" fmla="*/ 2147483647 h 10000"/>
                  <a:gd name="T42" fmla="*/ 2147483647 w 10141"/>
                  <a:gd name="T43" fmla="*/ 2147483647 h 10000"/>
                  <a:gd name="T44" fmla="*/ 2147483647 w 10141"/>
                  <a:gd name="T45" fmla="*/ 2147483647 h 10000"/>
                  <a:gd name="T46" fmla="*/ 2147483647 w 10141"/>
                  <a:gd name="T47" fmla="*/ 2147483647 h 10000"/>
                  <a:gd name="T48" fmla="*/ 2147483647 w 10141"/>
                  <a:gd name="T49" fmla="*/ 2147483647 h 10000"/>
                  <a:gd name="T50" fmla="*/ 2147483647 w 10141"/>
                  <a:gd name="T51" fmla="*/ 2147483647 h 10000"/>
                  <a:gd name="T52" fmla="*/ 2147483647 w 10141"/>
                  <a:gd name="T53" fmla="*/ 2147483647 h 10000"/>
                  <a:gd name="T54" fmla="*/ 2147483647 w 10141"/>
                  <a:gd name="T55" fmla="*/ 2147483647 h 10000"/>
                  <a:gd name="T56" fmla="*/ 2147483647 w 10141"/>
                  <a:gd name="T57" fmla="*/ 2147483647 h 10000"/>
                  <a:gd name="T58" fmla="*/ 2147483647 w 10141"/>
                  <a:gd name="T59" fmla="*/ 2147483647 h 10000"/>
                  <a:gd name="T60" fmla="*/ 2147483647 w 10141"/>
                  <a:gd name="T61" fmla="*/ 2147483647 h 1000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141" h="10000">
                    <a:moveTo>
                      <a:pt x="6087" y="9512"/>
                    </a:moveTo>
                    <a:lnTo>
                      <a:pt x="6087" y="9024"/>
                    </a:lnTo>
                    <a:lnTo>
                      <a:pt x="8249" y="7561"/>
                    </a:lnTo>
                    <a:lnTo>
                      <a:pt x="9600" y="7561"/>
                    </a:lnTo>
                    <a:lnTo>
                      <a:pt x="10141" y="7805"/>
                    </a:lnTo>
                    <a:lnTo>
                      <a:pt x="10141" y="6098"/>
                    </a:lnTo>
                    <a:lnTo>
                      <a:pt x="10141" y="5122"/>
                    </a:lnTo>
                    <a:cubicBezTo>
                      <a:pt x="10141" y="5122"/>
                      <a:pt x="8790" y="4878"/>
                      <a:pt x="8519" y="4878"/>
                    </a:cubicBezTo>
                    <a:lnTo>
                      <a:pt x="7979" y="4146"/>
                    </a:lnTo>
                    <a:lnTo>
                      <a:pt x="7979" y="3171"/>
                    </a:lnTo>
                    <a:lnTo>
                      <a:pt x="6087" y="2439"/>
                    </a:lnTo>
                    <a:lnTo>
                      <a:pt x="4465" y="1707"/>
                    </a:lnTo>
                    <a:lnTo>
                      <a:pt x="4195" y="244"/>
                    </a:lnTo>
                    <a:lnTo>
                      <a:pt x="2573" y="0"/>
                    </a:lnTo>
                    <a:lnTo>
                      <a:pt x="1492" y="732"/>
                    </a:lnTo>
                    <a:lnTo>
                      <a:pt x="411" y="976"/>
                    </a:lnTo>
                    <a:cubicBezTo>
                      <a:pt x="591" y="1220"/>
                      <a:pt x="924" y="1260"/>
                      <a:pt x="952" y="1707"/>
                    </a:cubicBezTo>
                    <a:cubicBezTo>
                      <a:pt x="980" y="2154"/>
                      <a:pt x="691" y="3085"/>
                      <a:pt x="578" y="3659"/>
                    </a:cubicBezTo>
                    <a:cubicBezTo>
                      <a:pt x="465" y="4234"/>
                      <a:pt x="368" y="4765"/>
                      <a:pt x="272" y="5154"/>
                    </a:cubicBezTo>
                    <a:cubicBezTo>
                      <a:pt x="176" y="5543"/>
                      <a:pt x="-27" y="5787"/>
                      <a:pt x="2" y="5992"/>
                    </a:cubicBezTo>
                    <a:cubicBezTo>
                      <a:pt x="31" y="6197"/>
                      <a:pt x="243" y="6244"/>
                      <a:pt x="446" y="6383"/>
                    </a:cubicBezTo>
                    <a:cubicBezTo>
                      <a:pt x="649" y="6522"/>
                      <a:pt x="1138" y="6592"/>
                      <a:pt x="1222" y="6829"/>
                    </a:cubicBezTo>
                    <a:cubicBezTo>
                      <a:pt x="1306" y="7066"/>
                      <a:pt x="1042" y="7480"/>
                      <a:pt x="952" y="7805"/>
                    </a:cubicBezTo>
                    <a:lnTo>
                      <a:pt x="2033" y="9512"/>
                    </a:lnTo>
                    <a:lnTo>
                      <a:pt x="2303" y="10000"/>
                    </a:lnTo>
                    <a:lnTo>
                      <a:pt x="2844" y="9756"/>
                    </a:lnTo>
                    <a:lnTo>
                      <a:pt x="3384" y="9756"/>
                    </a:lnTo>
                    <a:lnTo>
                      <a:pt x="4736" y="10000"/>
                    </a:lnTo>
                    <a:lnTo>
                      <a:pt x="5006" y="9756"/>
                    </a:lnTo>
                    <a:lnTo>
                      <a:pt x="6087" y="9512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5" name="Freeform 405"/>
              <p:cNvSpPr>
                <a:spLocks/>
              </p:cNvSpPr>
              <p:nvPr/>
            </p:nvSpPr>
            <p:spPr bwMode="auto">
              <a:xfrm>
                <a:off x="2532063" y="4629150"/>
                <a:ext cx="195262" cy="139700"/>
              </a:xfrm>
              <a:custGeom>
                <a:avLst/>
                <a:gdLst>
                  <a:gd name="T0" fmla="*/ 0 w 10000"/>
                  <a:gd name="T1" fmla="*/ 2069270529 h 10000"/>
                  <a:gd name="T2" fmla="*/ 0 w 10000"/>
                  <a:gd name="T3" fmla="*/ 2069270529 h 10000"/>
                  <a:gd name="T4" fmla="*/ 2147483647 w 10000"/>
                  <a:gd name="T5" fmla="*/ 2147483647 h 10000"/>
                  <a:gd name="T6" fmla="*/ 2147483647 w 10000"/>
                  <a:gd name="T7" fmla="*/ 2147483647 h 10000"/>
                  <a:gd name="T8" fmla="*/ 2147483647 w 10000"/>
                  <a:gd name="T9" fmla="*/ 2147483647 h 10000"/>
                  <a:gd name="T10" fmla="*/ 2147483647 w 10000"/>
                  <a:gd name="T11" fmla="*/ 2147483647 h 10000"/>
                  <a:gd name="T12" fmla="*/ 2147483647 w 10000"/>
                  <a:gd name="T13" fmla="*/ 2147483647 h 10000"/>
                  <a:gd name="T14" fmla="*/ 2147483647 w 10000"/>
                  <a:gd name="T15" fmla="*/ 2147483647 h 10000"/>
                  <a:gd name="T16" fmla="*/ 2147483647 w 10000"/>
                  <a:gd name="T17" fmla="*/ 2147483647 h 10000"/>
                  <a:gd name="T18" fmla="*/ 2147483647 w 10000"/>
                  <a:gd name="T19" fmla="*/ 2069270529 h 10000"/>
                  <a:gd name="T20" fmla="*/ 2147483647 w 10000"/>
                  <a:gd name="T21" fmla="*/ 591159340 h 10000"/>
                  <a:gd name="T22" fmla="*/ 2147483647 w 10000"/>
                  <a:gd name="T23" fmla="*/ 0 h 100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00" h="10000">
                    <a:moveTo>
                      <a:pt x="0" y="3889"/>
                    </a:moveTo>
                    <a:lnTo>
                      <a:pt x="0" y="3889"/>
                    </a:lnTo>
                    <a:lnTo>
                      <a:pt x="2000" y="5556"/>
                    </a:lnTo>
                    <a:lnTo>
                      <a:pt x="3200" y="7222"/>
                    </a:lnTo>
                    <a:lnTo>
                      <a:pt x="4800" y="7222"/>
                    </a:lnTo>
                    <a:lnTo>
                      <a:pt x="5600" y="8889"/>
                    </a:lnTo>
                    <a:lnTo>
                      <a:pt x="5268" y="8163"/>
                    </a:lnTo>
                    <a:lnTo>
                      <a:pt x="5600" y="8889"/>
                    </a:lnTo>
                    <a:lnTo>
                      <a:pt x="6400" y="10000"/>
                    </a:lnTo>
                    <a:lnTo>
                      <a:pt x="7200" y="3889"/>
                    </a:lnTo>
                    <a:cubicBezTo>
                      <a:pt x="7067" y="2963"/>
                      <a:pt x="6933" y="2037"/>
                      <a:pt x="6800" y="1111"/>
                    </a:cubicBezTo>
                    <a:lnTo>
                      <a:pt x="10000" y="0"/>
                    </a:ln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6" name="Freeform 407"/>
              <p:cNvSpPr>
                <a:spLocks/>
              </p:cNvSpPr>
              <p:nvPr/>
            </p:nvSpPr>
            <p:spPr bwMode="auto">
              <a:xfrm>
                <a:off x="2854325" y="4462463"/>
                <a:ext cx="117475" cy="179387"/>
              </a:xfrm>
              <a:custGeom>
                <a:avLst/>
                <a:gdLst>
                  <a:gd name="T0" fmla="*/ 2147483647 w 90"/>
                  <a:gd name="T1" fmla="*/ 2147483647 h 138"/>
                  <a:gd name="T2" fmla="*/ 2147483647 w 90"/>
                  <a:gd name="T3" fmla="*/ 2147483647 h 138"/>
                  <a:gd name="T4" fmla="*/ 2147483647 w 90"/>
                  <a:gd name="T5" fmla="*/ 2147483647 h 138"/>
                  <a:gd name="T6" fmla="*/ 2147483647 w 90"/>
                  <a:gd name="T7" fmla="*/ 2147483647 h 138"/>
                  <a:gd name="T8" fmla="*/ 2147483647 w 90"/>
                  <a:gd name="T9" fmla="*/ 2147483647 h 138"/>
                  <a:gd name="T10" fmla="*/ 2147483647 w 90"/>
                  <a:gd name="T11" fmla="*/ 2147483647 h 138"/>
                  <a:gd name="T12" fmla="*/ 2147483647 w 90"/>
                  <a:gd name="T13" fmla="*/ 2147483647 h 138"/>
                  <a:gd name="T14" fmla="*/ 2147483647 w 90"/>
                  <a:gd name="T15" fmla="*/ 0 h 138"/>
                  <a:gd name="T16" fmla="*/ 2147483647 w 90"/>
                  <a:gd name="T17" fmla="*/ 2147483647 h 138"/>
                  <a:gd name="T18" fmla="*/ 0 w 90"/>
                  <a:gd name="T19" fmla="*/ 2147483647 h 138"/>
                  <a:gd name="T20" fmla="*/ 2147483647 w 90"/>
                  <a:gd name="T21" fmla="*/ 2147483647 h 138"/>
                  <a:gd name="T22" fmla="*/ 2147483647 w 90"/>
                  <a:gd name="T23" fmla="*/ 2147483647 h 138"/>
                  <a:gd name="T24" fmla="*/ 2147483647 w 90"/>
                  <a:gd name="T25" fmla="*/ 2147483647 h 138"/>
                  <a:gd name="T26" fmla="*/ 2147483647 w 90"/>
                  <a:gd name="T27" fmla="*/ 2147483647 h 138"/>
                  <a:gd name="T28" fmla="*/ 2147483647 w 90"/>
                  <a:gd name="T29" fmla="*/ 2147483647 h 138"/>
                  <a:gd name="T30" fmla="*/ 2147483647 w 90"/>
                  <a:gd name="T31" fmla="*/ 2147483647 h 138"/>
                  <a:gd name="T32" fmla="*/ 2147483647 w 90"/>
                  <a:gd name="T33" fmla="*/ 2147483647 h 138"/>
                  <a:gd name="T34" fmla="*/ 2147483647 w 90"/>
                  <a:gd name="T35" fmla="*/ 2147483647 h 1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" h="138">
                    <a:moveTo>
                      <a:pt x="90" y="126"/>
                    </a:moveTo>
                    <a:lnTo>
                      <a:pt x="78" y="102"/>
                    </a:lnTo>
                    <a:lnTo>
                      <a:pt x="66" y="78"/>
                    </a:lnTo>
                    <a:lnTo>
                      <a:pt x="84" y="60"/>
                    </a:lnTo>
                    <a:lnTo>
                      <a:pt x="90" y="42"/>
                    </a:lnTo>
                    <a:lnTo>
                      <a:pt x="66" y="36"/>
                    </a:lnTo>
                    <a:lnTo>
                      <a:pt x="60" y="18"/>
                    </a:lnTo>
                    <a:lnTo>
                      <a:pt x="36" y="0"/>
                    </a:lnTo>
                    <a:lnTo>
                      <a:pt x="12" y="24"/>
                    </a:lnTo>
                    <a:lnTo>
                      <a:pt x="0" y="42"/>
                    </a:lnTo>
                    <a:lnTo>
                      <a:pt x="6" y="60"/>
                    </a:lnTo>
                    <a:lnTo>
                      <a:pt x="18" y="66"/>
                    </a:lnTo>
                    <a:lnTo>
                      <a:pt x="30" y="84"/>
                    </a:lnTo>
                    <a:lnTo>
                      <a:pt x="24" y="120"/>
                    </a:lnTo>
                    <a:lnTo>
                      <a:pt x="42" y="138"/>
                    </a:lnTo>
                    <a:lnTo>
                      <a:pt x="60" y="132"/>
                    </a:lnTo>
                    <a:lnTo>
                      <a:pt x="90" y="126"/>
                    </a:lnTo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7" name="Freeform 408"/>
              <p:cNvSpPr>
                <a:spLocks/>
              </p:cNvSpPr>
              <p:nvPr/>
            </p:nvSpPr>
            <p:spPr bwMode="auto">
              <a:xfrm>
                <a:off x="3036888" y="4525963"/>
                <a:ext cx="76200" cy="93662"/>
              </a:xfrm>
              <a:custGeom>
                <a:avLst/>
                <a:gdLst>
                  <a:gd name="T0" fmla="*/ 2147483647 w 60"/>
                  <a:gd name="T1" fmla="*/ 2147483647 h 72"/>
                  <a:gd name="T2" fmla="*/ 2147483647 w 60"/>
                  <a:gd name="T3" fmla="*/ 2147483647 h 72"/>
                  <a:gd name="T4" fmla="*/ 2147483647 w 60"/>
                  <a:gd name="T5" fmla="*/ 2147483647 h 72"/>
                  <a:gd name="T6" fmla="*/ 2147483647 w 60"/>
                  <a:gd name="T7" fmla="*/ 2147483647 h 72"/>
                  <a:gd name="T8" fmla="*/ 2147483647 w 60"/>
                  <a:gd name="T9" fmla="*/ 2147483647 h 72"/>
                  <a:gd name="T10" fmla="*/ 2147483647 w 60"/>
                  <a:gd name="T11" fmla="*/ 0 h 72"/>
                  <a:gd name="T12" fmla="*/ 2147483647 w 60"/>
                  <a:gd name="T13" fmla="*/ 0 h 72"/>
                  <a:gd name="T14" fmla="*/ 0 w 60"/>
                  <a:gd name="T15" fmla="*/ 2147483647 h 72"/>
                  <a:gd name="T16" fmla="*/ 2147483647 w 60"/>
                  <a:gd name="T17" fmla="*/ 2147483647 h 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72">
                    <a:moveTo>
                      <a:pt x="6" y="42"/>
                    </a:moveTo>
                    <a:lnTo>
                      <a:pt x="6" y="66"/>
                    </a:lnTo>
                    <a:lnTo>
                      <a:pt x="12" y="72"/>
                    </a:lnTo>
                    <a:lnTo>
                      <a:pt x="36" y="60"/>
                    </a:lnTo>
                    <a:lnTo>
                      <a:pt x="60" y="24"/>
                    </a:lnTo>
                    <a:lnTo>
                      <a:pt x="18" y="0"/>
                    </a:lnTo>
                    <a:lnTo>
                      <a:pt x="6" y="0"/>
                    </a:lnTo>
                    <a:lnTo>
                      <a:pt x="0" y="18"/>
                    </a:lnTo>
                    <a:lnTo>
                      <a:pt x="6" y="42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8" name="Freeform 417"/>
              <p:cNvSpPr>
                <a:spLocks/>
              </p:cNvSpPr>
              <p:nvPr/>
            </p:nvSpPr>
            <p:spPr bwMode="auto">
              <a:xfrm>
                <a:off x="2943225" y="4522788"/>
                <a:ext cx="96838" cy="109537"/>
              </a:xfrm>
              <a:custGeom>
                <a:avLst/>
                <a:gdLst>
                  <a:gd name="T0" fmla="*/ 2147483647 w 72"/>
                  <a:gd name="T1" fmla="*/ 2147483647 h 84"/>
                  <a:gd name="T2" fmla="*/ 2147483647 w 72"/>
                  <a:gd name="T3" fmla="*/ 2147483647 h 84"/>
                  <a:gd name="T4" fmla="*/ 2147483647 w 72"/>
                  <a:gd name="T5" fmla="*/ 2147483647 h 84"/>
                  <a:gd name="T6" fmla="*/ 2147483647 w 72"/>
                  <a:gd name="T7" fmla="*/ 2147483647 h 84"/>
                  <a:gd name="T8" fmla="*/ 2147483647 w 72"/>
                  <a:gd name="T9" fmla="*/ 2147483647 h 84"/>
                  <a:gd name="T10" fmla="*/ 2147483647 w 72"/>
                  <a:gd name="T11" fmla="*/ 0 h 84"/>
                  <a:gd name="T12" fmla="*/ 2147483647 w 72"/>
                  <a:gd name="T13" fmla="*/ 2147483647 h 84"/>
                  <a:gd name="T14" fmla="*/ 0 w 72"/>
                  <a:gd name="T15" fmla="*/ 2147483647 h 84"/>
                  <a:gd name="T16" fmla="*/ 2147483647 w 72"/>
                  <a:gd name="T17" fmla="*/ 2147483647 h 84"/>
                  <a:gd name="T18" fmla="*/ 2147483647 w 72"/>
                  <a:gd name="T19" fmla="*/ 2147483647 h 84"/>
                  <a:gd name="T20" fmla="*/ 2147483647 w 72"/>
                  <a:gd name="T21" fmla="*/ 2147483647 h 84"/>
                  <a:gd name="T22" fmla="*/ 2147483647 w 72"/>
                  <a:gd name="T23" fmla="*/ 2147483647 h 84"/>
                  <a:gd name="T24" fmla="*/ 2147483647 w 72"/>
                  <a:gd name="T25" fmla="*/ 2147483647 h 84"/>
                  <a:gd name="T26" fmla="*/ 2147483647 w 72"/>
                  <a:gd name="T27" fmla="*/ 2147483647 h 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2" h="84">
                    <a:moveTo>
                      <a:pt x="72" y="78"/>
                    </a:moveTo>
                    <a:lnTo>
                      <a:pt x="72" y="54"/>
                    </a:lnTo>
                    <a:lnTo>
                      <a:pt x="66" y="30"/>
                    </a:lnTo>
                    <a:lnTo>
                      <a:pt x="72" y="12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8" y="18"/>
                    </a:lnTo>
                    <a:lnTo>
                      <a:pt x="0" y="36"/>
                    </a:lnTo>
                    <a:lnTo>
                      <a:pt x="12" y="60"/>
                    </a:lnTo>
                    <a:lnTo>
                      <a:pt x="24" y="84"/>
                    </a:lnTo>
                    <a:lnTo>
                      <a:pt x="30" y="84"/>
                    </a:lnTo>
                    <a:lnTo>
                      <a:pt x="42" y="78"/>
                    </a:lnTo>
                    <a:lnTo>
                      <a:pt x="72" y="78"/>
                    </a:lnTo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99" name="Freeform 418"/>
              <p:cNvSpPr>
                <a:spLocks/>
              </p:cNvSpPr>
              <p:nvPr/>
            </p:nvSpPr>
            <p:spPr bwMode="auto">
              <a:xfrm>
                <a:off x="2579688" y="4378325"/>
                <a:ext cx="333375" cy="280988"/>
              </a:xfrm>
              <a:custGeom>
                <a:avLst/>
                <a:gdLst>
                  <a:gd name="T0" fmla="*/ 2147483647 w 43"/>
                  <a:gd name="T1" fmla="*/ 2147483647 h 36"/>
                  <a:gd name="T2" fmla="*/ 2147483647 w 43"/>
                  <a:gd name="T3" fmla="*/ 2147483647 h 36"/>
                  <a:gd name="T4" fmla="*/ 2147483647 w 43"/>
                  <a:gd name="T5" fmla="*/ 2147483647 h 36"/>
                  <a:gd name="T6" fmla="*/ 2147483647 w 43"/>
                  <a:gd name="T7" fmla="*/ 2147483647 h 36"/>
                  <a:gd name="T8" fmla="*/ 2147483647 w 43"/>
                  <a:gd name="T9" fmla="*/ 2147483647 h 36"/>
                  <a:gd name="T10" fmla="*/ 2147483647 w 43"/>
                  <a:gd name="T11" fmla="*/ 2147483647 h 36"/>
                  <a:gd name="T12" fmla="*/ 2147483647 w 43"/>
                  <a:gd name="T13" fmla="*/ 2147483647 h 36"/>
                  <a:gd name="T14" fmla="*/ 2147483647 w 43"/>
                  <a:gd name="T15" fmla="*/ 2147483647 h 36"/>
                  <a:gd name="T16" fmla="*/ 2147483647 w 43"/>
                  <a:gd name="T17" fmla="*/ 2147483647 h 36"/>
                  <a:gd name="T18" fmla="*/ 2147483647 w 43"/>
                  <a:gd name="T19" fmla="*/ 2147483647 h 36"/>
                  <a:gd name="T20" fmla="*/ 2147483647 w 43"/>
                  <a:gd name="T21" fmla="*/ 2147483647 h 36"/>
                  <a:gd name="T22" fmla="*/ 2147483647 w 43"/>
                  <a:gd name="T23" fmla="*/ 2147483647 h 36"/>
                  <a:gd name="T24" fmla="*/ 2147483647 w 43"/>
                  <a:gd name="T25" fmla="*/ 2147483647 h 36"/>
                  <a:gd name="T26" fmla="*/ 2147483647 w 43"/>
                  <a:gd name="T27" fmla="*/ 0 h 36"/>
                  <a:gd name="T28" fmla="*/ 2147483647 w 43"/>
                  <a:gd name="T29" fmla="*/ 2147483647 h 36"/>
                  <a:gd name="T30" fmla="*/ 0 w 43"/>
                  <a:gd name="T31" fmla="*/ 2147483647 h 36"/>
                  <a:gd name="T32" fmla="*/ 2147483647 w 43"/>
                  <a:gd name="T33" fmla="*/ 2147483647 h 36"/>
                  <a:gd name="T34" fmla="*/ 2147483647 w 43"/>
                  <a:gd name="T35" fmla="*/ 2147483647 h 36"/>
                  <a:gd name="T36" fmla="*/ 2147483647 w 43"/>
                  <a:gd name="T37" fmla="*/ 2147483647 h 36"/>
                  <a:gd name="T38" fmla="*/ 2147483647 w 43"/>
                  <a:gd name="T39" fmla="*/ 2147483647 h 36"/>
                  <a:gd name="T40" fmla="*/ 2147483647 w 43"/>
                  <a:gd name="T41" fmla="*/ 2147483647 h 36"/>
                  <a:gd name="T42" fmla="*/ 2147483647 w 43"/>
                  <a:gd name="T43" fmla="*/ 2147483647 h 36"/>
                  <a:gd name="T44" fmla="*/ 2147483647 w 43"/>
                  <a:gd name="T45" fmla="*/ 2147483647 h 36"/>
                  <a:gd name="T46" fmla="*/ 2147483647 w 43"/>
                  <a:gd name="T47" fmla="*/ 2147483647 h 36"/>
                  <a:gd name="T48" fmla="*/ 2147483647 w 43"/>
                  <a:gd name="T49" fmla="*/ 2147483647 h 36"/>
                  <a:gd name="T50" fmla="*/ 2147483647 w 43"/>
                  <a:gd name="T51" fmla="*/ 2147483647 h 36"/>
                  <a:gd name="T52" fmla="*/ 2147483647 w 43"/>
                  <a:gd name="T53" fmla="*/ 2147483647 h 36"/>
                  <a:gd name="T54" fmla="*/ 2147483647 w 43"/>
                  <a:gd name="T55" fmla="*/ 2147483647 h 36"/>
                  <a:gd name="T56" fmla="*/ 2147483647 w 43"/>
                  <a:gd name="T57" fmla="*/ 2147483647 h 36"/>
                  <a:gd name="T58" fmla="*/ 2147483647 w 43"/>
                  <a:gd name="T59" fmla="*/ 2147483647 h 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3" h="36">
                    <a:moveTo>
                      <a:pt x="38" y="21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7" y="3"/>
                      <a:pt x="6" y="3"/>
                    </a:cubicBezTo>
                    <a:cubicBezTo>
                      <a:pt x="5" y="3"/>
                      <a:pt x="5" y="1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8" y="21"/>
                      <a:pt x="38" y="21"/>
                      <a:pt x="38" y="21"/>
                    </a:cubicBezTo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0" name="Freeform 421"/>
              <p:cNvSpPr>
                <a:spLocks/>
              </p:cNvSpPr>
              <p:nvPr/>
            </p:nvSpPr>
            <p:spPr bwMode="auto">
              <a:xfrm>
                <a:off x="2390775" y="4627563"/>
                <a:ext cx="134938" cy="149225"/>
              </a:xfrm>
              <a:custGeom>
                <a:avLst/>
                <a:gdLst>
                  <a:gd name="T0" fmla="*/ 2147483647 w 102"/>
                  <a:gd name="T1" fmla="*/ 2147483647 h 114"/>
                  <a:gd name="T2" fmla="*/ 2147483647 w 102"/>
                  <a:gd name="T3" fmla="*/ 2147483647 h 114"/>
                  <a:gd name="T4" fmla="*/ 2147483647 w 102"/>
                  <a:gd name="T5" fmla="*/ 2147483647 h 114"/>
                  <a:gd name="T6" fmla="*/ 2147483647 w 102"/>
                  <a:gd name="T7" fmla="*/ 2147483647 h 114"/>
                  <a:gd name="T8" fmla="*/ 2147483647 w 102"/>
                  <a:gd name="T9" fmla="*/ 2147483647 h 114"/>
                  <a:gd name="T10" fmla="*/ 2147483647 w 102"/>
                  <a:gd name="T11" fmla="*/ 2147483647 h 114"/>
                  <a:gd name="T12" fmla="*/ 2147483647 w 102"/>
                  <a:gd name="T13" fmla="*/ 0 h 114"/>
                  <a:gd name="T14" fmla="*/ 2147483647 w 102"/>
                  <a:gd name="T15" fmla="*/ 2147483647 h 114"/>
                  <a:gd name="T16" fmla="*/ 0 w 102"/>
                  <a:gd name="T17" fmla="*/ 2147483647 h 114"/>
                  <a:gd name="T18" fmla="*/ 2147483647 w 102"/>
                  <a:gd name="T19" fmla="*/ 2147483647 h 114"/>
                  <a:gd name="T20" fmla="*/ 0 w 102"/>
                  <a:gd name="T21" fmla="*/ 2147483647 h 114"/>
                  <a:gd name="T22" fmla="*/ 2147483647 w 102"/>
                  <a:gd name="T23" fmla="*/ 2147483647 h 114"/>
                  <a:gd name="T24" fmla="*/ 2147483647 w 102"/>
                  <a:gd name="T25" fmla="*/ 2147483647 h 1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2" h="114">
                    <a:moveTo>
                      <a:pt x="24" y="114"/>
                    </a:moveTo>
                    <a:lnTo>
                      <a:pt x="48" y="90"/>
                    </a:lnTo>
                    <a:lnTo>
                      <a:pt x="66" y="84"/>
                    </a:lnTo>
                    <a:lnTo>
                      <a:pt x="90" y="60"/>
                    </a:lnTo>
                    <a:lnTo>
                      <a:pt x="102" y="36"/>
                    </a:lnTo>
                    <a:lnTo>
                      <a:pt x="78" y="18"/>
                    </a:lnTo>
                    <a:lnTo>
                      <a:pt x="30" y="0"/>
                    </a:lnTo>
                    <a:lnTo>
                      <a:pt x="24" y="12"/>
                    </a:lnTo>
                    <a:lnTo>
                      <a:pt x="0" y="66"/>
                    </a:lnTo>
                    <a:lnTo>
                      <a:pt x="12" y="90"/>
                    </a:lnTo>
                    <a:lnTo>
                      <a:pt x="0" y="96"/>
                    </a:lnTo>
                    <a:lnTo>
                      <a:pt x="6" y="108"/>
                    </a:lnTo>
                    <a:lnTo>
                      <a:pt x="24" y="11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1" name="Freeform 263"/>
              <p:cNvSpPr>
                <a:spLocks/>
              </p:cNvSpPr>
              <p:nvPr/>
            </p:nvSpPr>
            <p:spPr bwMode="auto">
              <a:xfrm>
                <a:off x="4757738" y="2967038"/>
                <a:ext cx="49212" cy="96837"/>
              </a:xfrm>
              <a:custGeom>
                <a:avLst/>
                <a:gdLst>
                  <a:gd name="T0" fmla="*/ 1 w 429209"/>
                  <a:gd name="T1" fmla="*/ 16 h 839755"/>
                  <a:gd name="T2" fmla="*/ 1 w 429209"/>
                  <a:gd name="T3" fmla="*/ 11 h 839755"/>
                  <a:gd name="T4" fmla="*/ 0 w 429209"/>
                  <a:gd name="T5" fmla="*/ 11 h 839755"/>
                  <a:gd name="T6" fmla="*/ 2 w 429209"/>
                  <a:gd name="T7" fmla="*/ 3 h 839755"/>
                  <a:gd name="T8" fmla="*/ 5 w 429209"/>
                  <a:gd name="T9" fmla="*/ 3 h 839755"/>
                  <a:gd name="T10" fmla="*/ 8 w 429209"/>
                  <a:gd name="T11" fmla="*/ 0 h 839755"/>
                  <a:gd name="T12" fmla="*/ 8 w 429209"/>
                  <a:gd name="T13" fmla="*/ 5 h 839755"/>
                  <a:gd name="T14" fmla="*/ 8 w 429209"/>
                  <a:gd name="T15" fmla="*/ 8 h 839755"/>
                  <a:gd name="T16" fmla="*/ 4 w 429209"/>
                  <a:gd name="T17" fmla="*/ 13 h 839755"/>
                  <a:gd name="T18" fmla="*/ 4 w 429209"/>
                  <a:gd name="T19" fmla="*/ 17 h 839755"/>
                  <a:gd name="T20" fmla="*/ 2 w 429209"/>
                  <a:gd name="T21" fmla="*/ 16 h 839755"/>
                  <a:gd name="T22" fmla="*/ 1 w 429209"/>
                  <a:gd name="T23" fmla="*/ 16 h 8397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29209" h="839755">
                    <a:moveTo>
                      <a:pt x="53214" y="797282"/>
                    </a:moveTo>
                    <a:cubicBezTo>
                      <a:pt x="54137" y="718133"/>
                      <a:pt x="55061" y="638985"/>
                      <a:pt x="55984" y="559836"/>
                    </a:cubicBezTo>
                    <a:lnTo>
                      <a:pt x="0" y="522514"/>
                    </a:lnTo>
                    <a:lnTo>
                      <a:pt x="111968" y="130628"/>
                    </a:lnTo>
                    <a:lnTo>
                      <a:pt x="261258" y="130628"/>
                    </a:lnTo>
                    <a:lnTo>
                      <a:pt x="391886" y="0"/>
                    </a:lnTo>
                    <a:lnTo>
                      <a:pt x="410547" y="261257"/>
                    </a:lnTo>
                    <a:lnTo>
                      <a:pt x="429209" y="410547"/>
                    </a:lnTo>
                    <a:lnTo>
                      <a:pt x="223935" y="634481"/>
                    </a:lnTo>
                    <a:lnTo>
                      <a:pt x="223935" y="839755"/>
                    </a:lnTo>
                    <a:lnTo>
                      <a:pt x="111968" y="783771"/>
                    </a:lnTo>
                    <a:lnTo>
                      <a:pt x="53214" y="79728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2" name="Freeform 295"/>
              <p:cNvSpPr>
                <a:spLocks/>
              </p:cNvSpPr>
              <p:nvPr/>
            </p:nvSpPr>
            <p:spPr bwMode="auto">
              <a:xfrm>
                <a:off x="6019800" y="3652838"/>
                <a:ext cx="438150" cy="417512"/>
              </a:xfrm>
              <a:custGeom>
                <a:avLst/>
                <a:gdLst>
                  <a:gd name="T0" fmla="*/ 466397904 w 10944"/>
                  <a:gd name="T1" fmla="*/ 611944579 h 10652"/>
                  <a:gd name="T2" fmla="*/ 517357383 w 10944"/>
                  <a:gd name="T3" fmla="*/ 582817865 h 10652"/>
                  <a:gd name="T4" fmla="*/ 462547877 w 10944"/>
                  <a:gd name="T5" fmla="*/ 488039035 h 10652"/>
                  <a:gd name="T6" fmla="*/ 473072204 w 10944"/>
                  <a:gd name="T7" fmla="*/ 451330707 h 10652"/>
                  <a:gd name="T8" fmla="*/ 492840160 w 10944"/>
                  <a:gd name="T9" fmla="*/ 428221700 h 10652"/>
                  <a:gd name="T10" fmla="*/ 543863776 w 10944"/>
                  <a:gd name="T11" fmla="*/ 423588226 h 10652"/>
                  <a:gd name="T12" fmla="*/ 607658881 w 10944"/>
                  <a:gd name="T13" fmla="*/ 305580529 h 10652"/>
                  <a:gd name="T14" fmla="*/ 642894364 w 10944"/>
                  <a:gd name="T15" fmla="*/ 229636695 h 10652"/>
                  <a:gd name="T16" fmla="*/ 664587393 w 10944"/>
                  <a:gd name="T17" fmla="*/ 152068986 h 10652"/>
                  <a:gd name="T18" fmla="*/ 623382877 w 10944"/>
                  <a:gd name="T19" fmla="*/ 124868816 h 10652"/>
                  <a:gd name="T20" fmla="*/ 628260338 w 10944"/>
                  <a:gd name="T21" fmla="*/ 67939730 h 10652"/>
                  <a:gd name="T22" fmla="*/ 699372476 w 10944"/>
                  <a:gd name="T23" fmla="*/ 50969780 h 10652"/>
                  <a:gd name="T24" fmla="*/ 686216285 w 10944"/>
                  <a:gd name="T25" fmla="*/ 28103512 h 10652"/>
                  <a:gd name="T26" fmla="*/ 656821561 w 10944"/>
                  <a:gd name="T27" fmla="*/ 10771002 h 10652"/>
                  <a:gd name="T28" fmla="*/ 619082409 w 10944"/>
                  <a:gd name="T29" fmla="*/ 59930 h 10652"/>
                  <a:gd name="T30" fmla="*/ 538858041 w 10944"/>
                  <a:gd name="T31" fmla="*/ 14261453 h 10652"/>
                  <a:gd name="T32" fmla="*/ 499836628 w 10944"/>
                  <a:gd name="T33" fmla="*/ 15826966 h 10652"/>
                  <a:gd name="T34" fmla="*/ 454782044 w 10944"/>
                  <a:gd name="T35" fmla="*/ 34482211 h 10652"/>
                  <a:gd name="T36" fmla="*/ 444961383 w 10944"/>
                  <a:gd name="T37" fmla="*/ 97668646 h 10652"/>
                  <a:gd name="T38" fmla="*/ 444961383 w 10944"/>
                  <a:gd name="T39" fmla="*/ 124868816 h 10652"/>
                  <a:gd name="T40" fmla="*/ 431162420 w 10944"/>
                  <a:gd name="T41" fmla="*/ 138468137 h 10652"/>
                  <a:gd name="T42" fmla="*/ 415566658 w 10944"/>
                  <a:gd name="T43" fmla="*/ 185586397 h 10652"/>
                  <a:gd name="T44" fmla="*/ 335085862 w 10944"/>
                  <a:gd name="T45" fmla="*/ 220309818 h 10652"/>
                  <a:gd name="T46" fmla="*/ 293945443 w 10944"/>
                  <a:gd name="T47" fmla="*/ 247509987 h 10652"/>
                  <a:gd name="T48" fmla="*/ 252678431 w 10944"/>
                  <a:gd name="T49" fmla="*/ 301609187 h 10652"/>
                  <a:gd name="T50" fmla="*/ 170399193 w 10944"/>
                  <a:gd name="T51" fmla="*/ 315630998 h 10652"/>
                  <a:gd name="T52" fmla="*/ 91072464 w 10944"/>
                  <a:gd name="T53" fmla="*/ 376711138 h 10652"/>
                  <a:gd name="T54" fmla="*/ 10846495 w 10944"/>
                  <a:gd name="T55" fmla="*/ 372979477 h 10652"/>
                  <a:gd name="T56" fmla="*/ 44990446 w 10944"/>
                  <a:gd name="T57" fmla="*/ 421723141 h 10652"/>
                  <a:gd name="T58" fmla="*/ 85423996 w 10944"/>
                  <a:gd name="T59" fmla="*/ 440739456 h 10652"/>
                  <a:gd name="T60" fmla="*/ 86515528 w 10944"/>
                  <a:gd name="T61" fmla="*/ 460296554 h 10652"/>
                  <a:gd name="T62" fmla="*/ 88055899 w 10944"/>
                  <a:gd name="T63" fmla="*/ 479133079 h 10652"/>
                  <a:gd name="T64" fmla="*/ 65014870 w 10944"/>
                  <a:gd name="T65" fmla="*/ 489483159 h 10652"/>
                  <a:gd name="T66" fmla="*/ 20665555 w 10944"/>
                  <a:gd name="T67" fmla="*/ 524205012 h 10652"/>
                  <a:gd name="T68" fmla="*/ 30035855 w 10944"/>
                  <a:gd name="T69" fmla="*/ 552488275 h 10652"/>
                  <a:gd name="T70" fmla="*/ 392783739 w 10944"/>
                  <a:gd name="T71" fmla="*/ 641009795 h 10652"/>
                  <a:gd name="T72" fmla="*/ 409535130 w 10944"/>
                  <a:gd name="T73" fmla="*/ 632103879 h 10652"/>
                  <a:gd name="T74" fmla="*/ 466397904 w 10944"/>
                  <a:gd name="T75" fmla="*/ 611944579 h 106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944" h="10652">
                    <a:moveTo>
                      <a:pt x="7267" y="10169"/>
                    </a:moveTo>
                    <a:cubicBezTo>
                      <a:pt x="7552" y="10018"/>
                      <a:pt x="8071" y="10028"/>
                      <a:pt x="8061" y="9685"/>
                    </a:cubicBezTo>
                    <a:cubicBezTo>
                      <a:pt x="8051" y="9342"/>
                      <a:pt x="7322" y="8474"/>
                      <a:pt x="7207" y="8110"/>
                    </a:cubicBezTo>
                    <a:cubicBezTo>
                      <a:pt x="7092" y="7746"/>
                      <a:pt x="7292" y="7666"/>
                      <a:pt x="7371" y="7500"/>
                    </a:cubicBezTo>
                    <a:cubicBezTo>
                      <a:pt x="7450" y="7334"/>
                      <a:pt x="7495" y="7193"/>
                      <a:pt x="7679" y="7116"/>
                    </a:cubicBezTo>
                    <a:cubicBezTo>
                      <a:pt x="7863" y="7039"/>
                      <a:pt x="8176" y="7379"/>
                      <a:pt x="8474" y="7039"/>
                    </a:cubicBezTo>
                    <a:cubicBezTo>
                      <a:pt x="8772" y="6699"/>
                      <a:pt x="9211" y="5615"/>
                      <a:pt x="9468" y="5078"/>
                    </a:cubicBezTo>
                    <a:cubicBezTo>
                      <a:pt x="9725" y="4541"/>
                      <a:pt x="9869" y="4241"/>
                      <a:pt x="10017" y="3816"/>
                    </a:cubicBezTo>
                    <a:cubicBezTo>
                      <a:pt x="10165" y="3391"/>
                      <a:pt x="10406" y="2817"/>
                      <a:pt x="10355" y="2527"/>
                    </a:cubicBezTo>
                    <a:cubicBezTo>
                      <a:pt x="10304" y="2237"/>
                      <a:pt x="9687" y="2325"/>
                      <a:pt x="9713" y="2075"/>
                    </a:cubicBezTo>
                    <a:cubicBezTo>
                      <a:pt x="9740" y="1811"/>
                      <a:pt x="9649" y="1164"/>
                      <a:pt x="9789" y="1129"/>
                    </a:cubicBezTo>
                    <a:cubicBezTo>
                      <a:pt x="10290" y="1004"/>
                      <a:pt x="10747" y="957"/>
                      <a:pt x="10897" y="847"/>
                    </a:cubicBezTo>
                    <a:cubicBezTo>
                      <a:pt x="11047" y="737"/>
                      <a:pt x="10802" y="578"/>
                      <a:pt x="10692" y="467"/>
                    </a:cubicBezTo>
                    <a:cubicBezTo>
                      <a:pt x="10582" y="356"/>
                      <a:pt x="10409" y="257"/>
                      <a:pt x="10234" y="179"/>
                    </a:cubicBezTo>
                    <a:cubicBezTo>
                      <a:pt x="10060" y="102"/>
                      <a:pt x="9954" y="-9"/>
                      <a:pt x="9646" y="1"/>
                    </a:cubicBezTo>
                    <a:cubicBezTo>
                      <a:pt x="9341" y="11"/>
                      <a:pt x="8705" y="193"/>
                      <a:pt x="8396" y="237"/>
                    </a:cubicBezTo>
                    <a:cubicBezTo>
                      <a:pt x="8087" y="279"/>
                      <a:pt x="8007" y="208"/>
                      <a:pt x="7788" y="263"/>
                    </a:cubicBezTo>
                    <a:cubicBezTo>
                      <a:pt x="7570" y="320"/>
                      <a:pt x="7301" y="573"/>
                      <a:pt x="7086" y="573"/>
                    </a:cubicBezTo>
                    <a:cubicBezTo>
                      <a:pt x="7035" y="922"/>
                      <a:pt x="6959" y="1372"/>
                      <a:pt x="6933" y="1623"/>
                    </a:cubicBezTo>
                    <a:cubicBezTo>
                      <a:pt x="6907" y="1873"/>
                      <a:pt x="6933" y="1924"/>
                      <a:pt x="6933" y="2075"/>
                    </a:cubicBezTo>
                    <a:cubicBezTo>
                      <a:pt x="6861" y="2150"/>
                      <a:pt x="6794" y="2133"/>
                      <a:pt x="6718" y="2301"/>
                    </a:cubicBezTo>
                    <a:cubicBezTo>
                      <a:pt x="6642" y="2469"/>
                      <a:pt x="6556" y="2823"/>
                      <a:pt x="6475" y="3084"/>
                    </a:cubicBezTo>
                    <a:cubicBezTo>
                      <a:pt x="6475" y="3084"/>
                      <a:pt x="5537" y="3490"/>
                      <a:pt x="5221" y="3661"/>
                    </a:cubicBezTo>
                    <a:cubicBezTo>
                      <a:pt x="4905" y="3832"/>
                      <a:pt x="4793" y="3888"/>
                      <a:pt x="4580" y="4113"/>
                    </a:cubicBezTo>
                    <a:cubicBezTo>
                      <a:pt x="4366" y="4338"/>
                      <a:pt x="3937" y="5012"/>
                      <a:pt x="3937" y="5012"/>
                    </a:cubicBezTo>
                    <a:cubicBezTo>
                      <a:pt x="3937" y="5012"/>
                      <a:pt x="3074" y="5037"/>
                      <a:pt x="2655" y="5245"/>
                    </a:cubicBezTo>
                    <a:cubicBezTo>
                      <a:pt x="2236" y="5453"/>
                      <a:pt x="1833" y="6101"/>
                      <a:pt x="1419" y="6260"/>
                    </a:cubicBezTo>
                    <a:cubicBezTo>
                      <a:pt x="1005" y="6419"/>
                      <a:pt x="289" y="6073"/>
                      <a:pt x="169" y="6198"/>
                    </a:cubicBezTo>
                    <a:cubicBezTo>
                      <a:pt x="49" y="6323"/>
                      <a:pt x="507" y="6820"/>
                      <a:pt x="701" y="7008"/>
                    </a:cubicBezTo>
                    <a:cubicBezTo>
                      <a:pt x="895" y="7196"/>
                      <a:pt x="1223" y="7217"/>
                      <a:pt x="1331" y="7324"/>
                    </a:cubicBezTo>
                    <a:cubicBezTo>
                      <a:pt x="1439" y="7431"/>
                      <a:pt x="1341" y="7543"/>
                      <a:pt x="1348" y="7649"/>
                    </a:cubicBezTo>
                    <a:cubicBezTo>
                      <a:pt x="1355" y="7755"/>
                      <a:pt x="1428" y="7881"/>
                      <a:pt x="1372" y="7962"/>
                    </a:cubicBezTo>
                    <a:cubicBezTo>
                      <a:pt x="1316" y="8043"/>
                      <a:pt x="1188" y="8009"/>
                      <a:pt x="1013" y="8134"/>
                    </a:cubicBezTo>
                    <a:cubicBezTo>
                      <a:pt x="838" y="8259"/>
                      <a:pt x="295" y="8195"/>
                      <a:pt x="322" y="8711"/>
                    </a:cubicBezTo>
                    <a:cubicBezTo>
                      <a:pt x="331" y="8882"/>
                      <a:pt x="-498" y="8858"/>
                      <a:pt x="468" y="9181"/>
                    </a:cubicBezTo>
                    <a:cubicBezTo>
                      <a:pt x="1434" y="9504"/>
                      <a:pt x="5678" y="9982"/>
                      <a:pt x="6120" y="10652"/>
                    </a:cubicBezTo>
                    <a:lnTo>
                      <a:pt x="6381" y="10504"/>
                    </a:lnTo>
                    <a:lnTo>
                      <a:pt x="7267" y="1016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3" name="Freeform 296"/>
              <p:cNvSpPr>
                <a:spLocks/>
              </p:cNvSpPr>
              <p:nvPr/>
            </p:nvSpPr>
            <p:spPr bwMode="auto">
              <a:xfrm>
                <a:off x="6264275" y="3657600"/>
                <a:ext cx="730250" cy="890588"/>
              </a:xfrm>
              <a:custGeom>
                <a:avLst/>
                <a:gdLst>
                  <a:gd name="T0" fmla="*/ 639173 w 10736"/>
                  <a:gd name="T1" fmla="*/ 413856 h 10000"/>
                  <a:gd name="T2" fmla="*/ 649104 w 10736"/>
                  <a:gd name="T3" fmla="*/ 463284 h 10000"/>
                  <a:gd name="T4" fmla="*/ 730250 w 10736"/>
                  <a:gd name="T5" fmla="*/ 360688 h 10000"/>
                  <a:gd name="T6" fmla="*/ 720523 w 10736"/>
                  <a:gd name="T7" fmla="*/ 301019 h 10000"/>
                  <a:gd name="T8" fmla="*/ 683929 w 10736"/>
                  <a:gd name="T9" fmla="*/ 248474 h 10000"/>
                  <a:gd name="T10" fmla="*/ 617271 w 10736"/>
                  <a:gd name="T11" fmla="*/ 226209 h 10000"/>
                  <a:gd name="T12" fmla="*/ 598089 w 10736"/>
                  <a:gd name="T13" fmla="*/ 287927 h 10000"/>
                  <a:gd name="T14" fmla="*/ 573875 w 10736"/>
                  <a:gd name="T15" fmla="*/ 308054 h 10000"/>
                  <a:gd name="T16" fmla="*/ 561971 w 10736"/>
                  <a:gd name="T17" fmla="*/ 280446 h 10000"/>
                  <a:gd name="T18" fmla="*/ 493408 w 10736"/>
                  <a:gd name="T19" fmla="*/ 280713 h 10000"/>
                  <a:gd name="T20" fmla="*/ 463072 w 10736"/>
                  <a:gd name="T21" fmla="*/ 308856 h 10000"/>
                  <a:gd name="T22" fmla="*/ 417499 w 10736"/>
                  <a:gd name="T23" fmla="*/ 299505 h 10000"/>
                  <a:gd name="T24" fmla="*/ 288400 w 10736"/>
                  <a:gd name="T25" fmla="*/ 243309 h 10000"/>
                  <a:gd name="T26" fmla="*/ 273232 w 10736"/>
                  <a:gd name="T27" fmla="*/ 168410 h 10000"/>
                  <a:gd name="T28" fmla="*/ 273232 w 10736"/>
                  <a:gd name="T29" fmla="*/ 102952 h 10000"/>
                  <a:gd name="T30" fmla="*/ 287924 w 10736"/>
                  <a:gd name="T31" fmla="*/ 53524 h 10000"/>
                  <a:gd name="T32" fmla="*/ 242895 w 10736"/>
                  <a:gd name="T33" fmla="*/ 0 h 10000"/>
                  <a:gd name="T34" fmla="*/ 220109 w 10736"/>
                  <a:gd name="T35" fmla="*/ 9351 h 10000"/>
                  <a:gd name="T36" fmla="*/ 144200 w 10736"/>
                  <a:gd name="T37" fmla="*/ 37405 h 10000"/>
                  <a:gd name="T38" fmla="*/ 166986 w 10736"/>
                  <a:gd name="T39" fmla="*/ 102952 h 10000"/>
                  <a:gd name="T40" fmla="*/ 136650 w 10736"/>
                  <a:gd name="T41" fmla="*/ 187202 h 10000"/>
                  <a:gd name="T42" fmla="*/ 60741 w 10736"/>
                  <a:gd name="T43" fmla="*/ 271362 h 10000"/>
                  <a:gd name="T44" fmla="*/ 53123 w 10736"/>
                  <a:gd name="T45" fmla="*/ 336909 h 10000"/>
                  <a:gd name="T46" fmla="*/ 45573 w 10736"/>
                  <a:gd name="T47" fmla="*/ 393016 h 10000"/>
                  <a:gd name="T48" fmla="*/ 0 w 10736"/>
                  <a:gd name="T49" fmla="*/ 411719 h 10000"/>
                  <a:gd name="T50" fmla="*/ 53123 w 10736"/>
                  <a:gd name="T51" fmla="*/ 495968 h 10000"/>
                  <a:gd name="T52" fmla="*/ 113795 w 10736"/>
                  <a:gd name="T53" fmla="*/ 636325 h 10000"/>
                  <a:gd name="T54" fmla="*/ 174536 w 10736"/>
                  <a:gd name="T55" fmla="*/ 796987 h 10000"/>
                  <a:gd name="T56" fmla="*/ 220109 w 10736"/>
                  <a:gd name="T57" fmla="*/ 890588 h 10000"/>
                  <a:gd name="T58" fmla="*/ 273232 w 10736"/>
                  <a:gd name="T59" fmla="*/ 815690 h 10000"/>
                  <a:gd name="T60" fmla="*/ 288400 w 10736"/>
                  <a:gd name="T61" fmla="*/ 712827 h 10000"/>
                  <a:gd name="T62" fmla="*/ 349141 w 10736"/>
                  <a:gd name="T63" fmla="*/ 598920 h 10000"/>
                  <a:gd name="T64" fmla="*/ 451577 w 10736"/>
                  <a:gd name="T65" fmla="*/ 523220 h 10000"/>
                  <a:gd name="T66" fmla="*/ 548368 w 10736"/>
                  <a:gd name="T67" fmla="*/ 472546 h 10000"/>
                  <a:gd name="T68" fmla="*/ 541022 w 10736"/>
                  <a:gd name="T69" fmla="*/ 391235 h 10000"/>
                  <a:gd name="T70" fmla="*/ 572106 w 10736"/>
                  <a:gd name="T71" fmla="*/ 376541 h 1000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736" h="10000">
                    <a:moveTo>
                      <a:pt x="8784" y="4472"/>
                    </a:moveTo>
                    <a:cubicBezTo>
                      <a:pt x="8948" y="4542"/>
                      <a:pt x="9262" y="4499"/>
                      <a:pt x="9397" y="4647"/>
                    </a:cubicBezTo>
                    <a:cubicBezTo>
                      <a:pt x="9282" y="4891"/>
                      <a:pt x="9246" y="4846"/>
                      <a:pt x="9150" y="5059"/>
                    </a:cubicBezTo>
                    <a:cubicBezTo>
                      <a:pt x="9278" y="5100"/>
                      <a:pt x="9553" y="5244"/>
                      <a:pt x="9543" y="5202"/>
                    </a:cubicBezTo>
                    <a:cubicBezTo>
                      <a:pt x="9555" y="5140"/>
                      <a:pt x="9941" y="4675"/>
                      <a:pt x="9949" y="4570"/>
                    </a:cubicBezTo>
                    <a:cubicBezTo>
                      <a:pt x="10062" y="4506"/>
                      <a:pt x="10576" y="4087"/>
                      <a:pt x="10736" y="4050"/>
                    </a:cubicBezTo>
                    <a:lnTo>
                      <a:pt x="10429" y="3991"/>
                    </a:lnTo>
                    <a:cubicBezTo>
                      <a:pt x="10556" y="3858"/>
                      <a:pt x="10557" y="3689"/>
                      <a:pt x="10593" y="3380"/>
                    </a:cubicBezTo>
                    <a:cubicBezTo>
                      <a:pt x="10678" y="3109"/>
                      <a:pt x="10563" y="3146"/>
                      <a:pt x="10508" y="3001"/>
                    </a:cubicBezTo>
                    <a:cubicBezTo>
                      <a:pt x="10453" y="2856"/>
                      <a:pt x="10430" y="2809"/>
                      <a:pt x="10055" y="2790"/>
                    </a:cubicBezTo>
                    <a:cubicBezTo>
                      <a:pt x="9757" y="2713"/>
                      <a:pt x="9789" y="2667"/>
                      <a:pt x="9600" y="2544"/>
                    </a:cubicBezTo>
                    <a:lnTo>
                      <a:pt x="9075" y="2540"/>
                    </a:lnTo>
                    <a:cubicBezTo>
                      <a:pt x="8904" y="2631"/>
                      <a:pt x="8281" y="3056"/>
                      <a:pt x="8247" y="3163"/>
                    </a:cubicBezTo>
                    <a:cubicBezTo>
                      <a:pt x="8213" y="3270"/>
                      <a:pt x="8677" y="3148"/>
                      <a:pt x="8793" y="3233"/>
                    </a:cubicBezTo>
                    <a:cubicBezTo>
                      <a:pt x="8909" y="3318"/>
                      <a:pt x="8879" y="3366"/>
                      <a:pt x="8859" y="3438"/>
                    </a:cubicBezTo>
                    <a:lnTo>
                      <a:pt x="8437" y="3459"/>
                    </a:lnTo>
                    <a:cubicBezTo>
                      <a:pt x="8303" y="3436"/>
                      <a:pt x="8184" y="3409"/>
                      <a:pt x="8149" y="3340"/>
                    </a:cubicBezTo>
                    <a:lnTo>
                      <a:pt x="8262" y="3149"/>
                    </a:lnTo>
                    <a:lnTo>
                      <a:pt x="7715" y="3110"/>
                    </a:lnTo>
                    <a:lnTo>
                      <a:pt x="7254" y="3152"/>
                    </a:lnTo>
                    <a:lnTo>
                      <a:pt x="7031" y="3152"/>
                    </a:lnTo>
                    <a:lnTo>
                      <a:pt x="6808" y="3468"/>
                    </a:lnTo>
                    <a:lnTo>
                      <a:pt x="6584" y="3468"/>
                    </a:lnTo>
                    <a:lnTo>
                      <a:pt x="6138" y="3363"/>
                    </a:lnTo>
                    <a:lnTo>
                      <a:pt x="5357" y="3257"/>
                    </a:lnTo>
                    <a:lnTo>
                      <a:pt x="4240" y="2732"/>
                    </a:lnTo>
                    <a:lnTo>
                      <a:pt x="4575" y="2102"/>
                    </a:lnTo>
                    <a:lnTo>
                      <a:pt x="4017" y="1891"/>
                    </a:lnTo>
                    <a:lnTo>
                      <a:pt x="3794" y="1471"/>
                    </a:lnTo>
                    <a:lnTo>
                      <a:pt x="4017" y="1156"/>
                    </a:lnTo>
                    <a:cubicBezTo>
                      <a:pt x="3980" y="1051"/>
                      <a:pt x="4011" y="999"/>
                      <a:pt x="3974" y="894"/>
                    </a:cubicBezTo>
                    <a:lnTo>
                      <a:pt x="4233" y="601"/>
                    </a:lnTo>
                    <a:cubicBezTo>
                      <a:pt x="4235" y="401"/>
                      <a:pt x="4238" y="200"/>
                      <a:pt x="4240" y="0"/>
                    </a:cubicBezTo>
                    <a:lnTo>
                      <a:pt x="3571" y="0"/>
                    </a:lnTo>
                    <a:lnTo>
                      <a:pt x="3125" y="0"/>
                    </a:lnTo>
                    <a:lnTo>
                      <a:pt x="3236" y="105"/>
                    </a:lnTo>
                    <a:lnTo>
                      <a:pt x="3348" y="210"/>
                    </a:lnTo>
                    <a:lnTo>
                      <a:pt x="2120" y="420"/>
                    </a:lnTo>
                    <a:lnTo>
                      <a:pt x="2120" y="946"/>
                    </a:lnTo>
                    <a:lnTo>
                      <a:pt x="2455" y="1156"/>
                    </a:lnTo>
                    <a:cubicBezTo>
                      <a:pt x="2381" y="1331"/>
                      <a:pt x="2306" y="1506"/>
                      <a:pt x="2232" y="1681"/>
                    </a:cubicBezTo>
                    <a:lnTo>
                      <a:pt x="2009" y="2102"/>
                    </a:lnTo>
                    <a:lnTo>
                      <a:pt x="1339" y="3047"/>
                    </a:lnTo>
                    <a:lnTo>
                      <a:pt x="893" y="3047"/>
                    </a:lnTo>
                    <a:lnTo>
                      <a:pt x="557" y="3363"/>
                    </a:lnTo>
                    <a:lnTo>
                      <a:pt x="781" y="3783"/>
                    </a:lnTo>
                    <a:lnTo>
                      <a:pt x="1116" y="4203"/>
                    </a:lnTo>
                    <a:lnTo>
                      <a:pt x="670" y="4413"/>
                    </a:lnTo>
                    <a:lnTo>
                      <a:pt x="223" y="4518"/>
                    </a:lnTo>
                    <a:lnTo>
                      <a:pt x="0" y="4623"/>
                    </a:lnTo>
                    <a:lnTo>
                      <a:pt x="446" y="5149"/>
                    </a:lnTo>
                    <a:lnTo>
                      <a:pt x="781" y="5569"/>
                    </a:lnTo>
                    <a:lnTo>
                      <a:pt x="1450" y="5149"/>
                    </a:lnTo>
                    <a:cubicBezTo>
                      <a:pt x="1524" y="5814"/>
                      <a:pt x="1599" y="6480"/>
                      <a:pt x="1673" y="7145"/>
                    </a:cubicBezTo>
                    <a:lnTo>
                      <a:pt x="2009" y="8004"/>
                    </a:lnTo>
                    <a:lnTo>
                      <a:pt x="2566" y="8949"/>
                    </a:lnTo>
                    <a:lnTo>
                      <a:pt x="2901" y="9475"/>
                    </a:lnTo>
                    <a:lnTo>
                      <a:pt x="3236" y="10000"/>
                    </a:lnTo>
                    <a:lnTo>
                      <a:pt x="3571" y="9685"/>
                    </a:lnTo>
                    <a:lnTo>
                      <a:pt x="4017" y="9159"/>
                    </a:lnTo>
                    <a:lnTo>
                      <a:pt x="4128" y="8739"/>
                    </a:lnTo>
                    <a:cubicBezTo>
                      <a:pt x="4165" y="8494"/>
                      <a:pt x="4203" y="8249"/>
                      <a:pt x="4240" y="8004"/>
                    </a:cubicBezTo>
                    <a:cubicBezTo>
                      <a:pt x="4277" y="7788"/>
                      <a:pt x="4315" y="7572"/>
                      <a:pt x="4352" y="7356"/>
                    </a:cubicBezTo>
                    <a:lnTo>
                      <a:pt x="5133" y="6725"/>
                    </a:lnTo>
                    <a:lnTo>
                      <a:pt x="5915" y="6200"/>
                    </a:lnTo>
                    <a:lnTo>
                      <a:pt x="6639" y="5875"/>
                    </a:lnTo>
                    <a:cubicBezTo>
                      <a:pt x="6658" y="5668"/>
                      <a:pt x="7156" y="5557"/>
                      <a:pt x="7176" y="5350"/>
                    </a:cubicBezTo>
                    <a:cubicBezTo>
                      <a:pt x="7217" y="5258"/>
                      <a:pt x="8021" y="5398"/>
                      <a:pt x="8062" y="5306"/>
                    </a:cubicBezTo>
                    <a:cubicBezTo>
                      <a:pt x="7988" y="5026"/>
                      <a:pt x="7935" y="4864"/>
                      <a:pt x="7861" y="4584"/>
                    </a:cubicBezTo>
                    <a:cubicBezTo>
                      <a:pt x="7833" y="4487"/>
                      <a:pt x="7982" y="4490"/>
                      <a:pt x="7954" y="4393"/>
                    </a:cubicBezTo>
                    <a:cubicBezTo>
                      <a:pt x="7982" y="4385"/>
                      <a:pt x="8059" y="4243"/>
                      <a:pt x="8087" y="4235"/>
                    </a:cubicBezTo>
                    <a:cubicBezTo>
                      <a:pt x="8120" y="4206"/>
                      <a:pt x="8344" y="4234"/>
                      <a:pt x="8411" y="4228"/>
                    </a:cubicBezTo>
                    <a:cubicBezTo>
                      <a:pt x="8478" y="4222"/>
                      <a:pt x="8620" y="4402"/>
                      <a:pt x="8784" y="44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4" name="Freeform 297"/>
              <p:cNvSpPr>
                <a:spLocks/>
              </p:cNvSpPr>
              <p:nvPr/>
            </p:nvSpPr>
            <p:spPr bwMode="auto">
              <a:xfrm>
                <a:off x="6002338" y="3625850"/>
                <a:ext cx="354012" cy="274638"/>
              </a:xfrm>
              <a:custGeom>
                <a:avLst/>
                <a:gdLst>
                  <a:gd name="T0" fmla="*/ 383016421 w 10348"/>
                  <a:gd name="T1" fmla="*/ 5109433 h 11017"/>
                  <a:gd name="T2" fmla="*/ 344410605 w 10348"/>
                  <a:gd name="T3" fmla="*/ 18263315 h 11017"/>
                  <a:gd name="T4" fmla="*/ 318326544 w 10348"/>
                  <a:gd name="T5" fmla="*/ 18263315 h 11017"/>
                  <a:gd name="T6" fmla="*/ 309604944 w 10348"/>
                  <a:gd name="T7" fmla="*/ 4565667 h 11017"/>
                  <a:gd name="T8" fmla="*/ 300924329 w 10348"/>
                  <a:gd name="T9" fmla="*/ 0 h 11017"/>
                  <a:gd name="T10" fmla="*/ 274840302 w 10348"/>
                  <a:gd name="T11" fmla="*/ 13697623 h 11017"/>
                  <a:gd name="T12" fmla="*/ 257438053 w 10348"/>
                  <a:gd name="T13" fmla="*/ 22844512 h 11017"/>
                  <a:gd name="T14" fmla="*/ 224192536 w 10348"/>
                  <a:gd name="T15" fmla="*/ 18014727 h 11017"/>
                  <a:gd name="T16" fmla="*/ 205269999 w 10348"/>
                  <a:gd name="T17" fmla="*/ 18263315 h 11017"/>
                  <a:gd name="T18" fmla="*/ 179146185 w 10348"/>
                  <a:gd name="T19" fmla="*/ 18263315 h 11017"/>
                  <a:gd name="T20" fmla="*/ 144381509 w 10348"/>
                  <a:gd name="T21" fmla="*/ 13697623 h 11017"/>
                  <a:gd name="T22" fmla="*/ 135659909 w 10348"/>
                  <a:gd name="T23" fmla="*/ 36542135 h 11017"/>
                  <a:gd name="T24" fmla="*/ 92213455 w 10348"/>
                  <a:gd name="T25" fmla="*/ 45674117 h 11017"/>
                  <a:gd name="T26" fmla="*/ 74811206 w 10348"/>
                  <a:gd name="T27" fmla="*/ 54805450 h 11017"/>
                  <a:gd name="T28" fmla="*/ 48727179 w 10348"/>
                  <a:gd name="T29" fmla="*/ 50239783 h 11017"/>
                  <a:gd name="T30" fmla="*/ 22963843 w 10348"/>
                  <a:gd name="T31" fmla="*/ 44198819 h 11017"/>
                  <a:gd name="T32" fmla="*/ 14242243 w 10348"/>
                  <a:gd name="T33" fmla="*/ 73084295 h 11017"/>
                  <a:gd name="T34" fmla="*/ 13921553 w 10348"/>
                  <a:gd name="T35" fmla="*/ 91348208 h 11017"/>
                  <a:gd name="T36" fmla="*/ 0 w 10348"/>
                  <a:gd name="T37" fmla="*/ 120109391 h 11017"/>
                  <a:gd name="T38" fmla="*/ 32004936 w 10348"/>
                  <a:gd name="T39" fmla="*/ 130716645 h 11017"/>
                  <a:gd name="T40" fmla="*/ 31324965 w 10348"/>
                  <a:gd name="T41" fmla="*/ 150734881 h 11017"/>
                  <a:gd name="T42" fmla="*/ 18882750 w 10348"/>
                  <a:gd name="T43" fmla="*/ 164945185 h 11017"/>
                  <a:gd name="T44" fmla="*/ 54608301 w 10348"/>
                  <a:gd name="T45" fmla="*/ 168998170 h 11017"/>
                  <a:gd name="T46" fmla="*/ 72331206 w 10348"/>
                  <a:gd name="T47" fmla="*/ 169169081 h 11017"/>
                  <a:gd name="T48" fmla="*/ 120977614 w 10348"/>
                  <a:gd name="T49" fmla="*/ 170520059 h 11017"/>
                  <a:gd name="T50" fmla="*/ 191308660 w 10348"/>
                  <a:gd name="T51" fmla="*/ 159354156 h 11017"/>
                  <a:gd name="T52" fmla="*/ 202070207 w 10348"/>
                  <a:gd name="T53" fmla="*/ 138543591 h 11017"/>
                  <a:gd name="T54" fmla="*/ 235875171 w 10348"/>
                  <a:gd name="T55" fmla="*/ 133480774 h 11017"/>
                  <a:gd name="T56" fmla="*/ 289922862 w 10348"/>
                  <a:gd name="T57" fmla="*/ 120792982 h 11017"/>
                  <a:gd name="T58" fmla="*/ 291923023 w 10348"/>
                  <a:gd name="T59" fmla="*/ 105045233 h 11017"/>
                  <a:gd name="T60" fmla="*/ 303524887 w 10348"/>
                  <a:gd name="T61" fmla="*/ 100992248 h 11017"/>
                  <a:gd name="T62" fmla="*/ 318806417 w 10348"/>
                  <a:gd name="T63" fmla="*/ 94391986 h 11017"/>
                  <a:gd name="T64" fmla="*/ 344810870 w 10348"/>
                  <a:gd name="T65" fmla="*/ 76640754 h 11017"/>
                  <a:gd name="T66" fmla="*/ 349770869 w 10348"/>
                  <a:gd name="T67" fmla="*/ 65971976 h 11017"/>
                  <a:gd name="T68" fmla="*/ 366974149 w 10348"/>
                  <a:gd name="T69" fmla="*/ 49742633 h 11017"/>
                  <a:gd name="T70" fmla="*/ 353092383 w 10348"/>
                  <a:gd name="T71" fmla="*/ 31976469 h 11017"/>
                  <a:gd name="T72" fmla="*/ 413980873 w 10348"/>
                  <a:gd name="T73" fmla="*/ 27410802 h 11017"/>
                  <a:gd name="T74" fmla="*/ 396578659 w 10348"/>
                  <a:gd name="T75" fmla="*/ 13697623 h 11017"/>
                  <a:gd name="T76" fmla="*/ 383016421 w 10348"/>
                  <a:gd name="T77" fmla="*/ 5109433 h 1101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348" h="11017">
                    <a:moveTo>
                      <a:pt x="9574" y="329"/>
                    </a:moveTo>
                    <a:cubicBezTo>
                      <a:pt x="9252" y="611"/>
                      <a:pt x="8879" y="1035"/>
                      <a:pt x="8609" y="1176"/>
                    </a:cubicBezTo>
                    <a:cubicBezTo>
                      <a:pt x="8340" y="1317"/>
                      <a:pt x="8174" y="1176"/>
                      <a:pt x="7957" y="1176"/>
                    </a:cubicBezTo>
                    <a:cubicBezTo>
                      <a:pt x="7884" y="882"/>
                      <a:pt x="7812" y="588"/>
                      <a:pt x="7739" y="294"/>
                    </a:cubicBezTo>
                    <a:lnTo>
                      <a:pt x="7522" y="0"/>
                    </a:lnTo>
                    <a:lnTo>
                      <a:pt x="6870" y="882"/>
                    </a:lnTo>
                    <a:cubicBezTo>
                      <a:pt x="6725" y="1078"/>
                      <a:pt x="6646" y="1425"/>
                      <a:pt x="6435" y="1471"/>
                    </a:cubicBezTo>
                    <a:cubicBezTo>
                      <a:pt x="6224" y="1517"/>
                      <a:pt x="5881" y="1264"/>
                      <a:pt x="5604" y="1160"/>
                    </a:cubicBezTo>
                    <a:cubicBezTo>
                      <a:pt x="5446" y="1165"/>
                      <a:pt x="5319" y="1173"/>
                      <a:pt x="5131" y="1176"/>
                    </a:cubicBezTo>
                    <a:cubicBezTo>
                      <a:pt x="4943" y="1179"/>
                      <a:pt x="4696" y="1176"/>
                      <a:pt x="4478" y="1176"/>
                    </a:cubicBezTo>
                    <a:lnTo>
                      <a:pt x="3609" y="882"/>
                    </a:lnTo>
                    <a:cubicBezTo>
                      <a:pt x="3536" y="1372"/>
                      <a:pt x="3464" y="1863"/>
                      <a:pt x="3391" y="2353"/>
                    </a:cubicBezTo>
                    <a:lnTo>
                      <a:pt x="2305" y="2941"/>
                    </a:lnTo>
                    <a:lnTo>
                      <a:pt x="1870" y="3529"/>
                    </a:lnTo>
                    <a:lnTo>
                      <a:pt x="1218" y="3235"/>
                    </a:lnTo>
                    <a:lnTo>
                      <a:pt x="574" y="2846"/>
                    </a:lnTo>
                    <a:cubicBezTo>
                      <a:pt x="501" y="3434"/>
                      <a:pt x="429" y="4118"/>
                      <a:pt x="356" y="4706"/>
                    </a:cubicBezTo>
                    <a:cubicBezTo>
                      <a:pt x="284" y="5098"/>
                      <a:pt x="420" y="5490"/>
                      <a:pt x="348" y="5882"/>
                    </a:cubicBezTo>
                    <a:cubicBezTo>
                      <a:pt x="278" y="6404"/>
                      <a:pt x="70" y="7212"/>
                      <a:pt x="0" y="7734"/>
                    </a:cubicBezTo>
                    <a:cubicBezTo>
                      <a:pt x="290" y="7930"/>
                      <a:pt x="510" y="8221"/>
                      <a:pt x="800" y="8417"/>
                    </a:cubicBezTo>
                    <a:cubicBezTo>
                      <a:pt x="365" y="10182"/>
                      <a:pt x="838" y="9339"/>
                      <a:pt x="783" y="9706"/>
                    </a:cubicBezTo>
                    <a:cubicBezTo>
                      <a:pt x="728" y="10073"/>
                      <a:pt x="375" y="10425"/>
                      <a:pt x="472" y="10621"/>
                    </a:cubicBezTo>
                    <a:cubicBezTo>
                      <a:pt x="569" y="10817"/>
                      <a:pt x="1142" y="10837"/>
                      <a:pt x="1365" y="10882"/>
                    </a:cubicBezTo>
                    <a:cubicBezTo>
                      <a:pt x="1588" y="10927"/>
                      <a:pt x="1663" y="10844"/>
                      <a:pt x="1808" y="10893"/>
                    </a:cubicBezTo>
                    <a:cubicBezTo>
                      <a:pt x="1953" y="10942"/>
                      <a:pt x="2528" y="11085"/>
                      <a:pt x="3024" y="10980"/>
                    </a:cubicBezTo>
                    <a:cubicBezTo>
                      <a:pt x="3520" y="10875"/>
                      <a:pt x="4444" y="10604"/>
                      <a:pt x="4782" y="10261"/>
                    </a:cubicBezTo>
                    <a:cubicBezTo>
                      <a:pt x="5120" y="9918"/>
                      <a:pt x="4865" y="9199"/>
                      <a:pt x="5051" y="8921"/>
                    </a:cubicBezTo>
                    <a:cubicBezTo>
                      <a:pt x="5237" y="8643"/>
                      <a:pt x="5530" y="8785"/>
                      <a:pt x="5896" y="8595"/>
                    </a:cubicBezTo>
                    <a:cubicBezTo>
                      <a:pt x="6262" y="8405"/>
                      <a:pt x="7014" y="8083"/>
                      <a:pt x="7247" y="7778"/>
                    </a:cubicBezTo>
                    <a:cubicBezTo>
                      <a:pt x="7481" y="7473"/>
                      <a:pt x="7240" y="6977"/>
                      <a:pt x="7297" y="6764"/>
                    </a:cubicBezTo>
                    <a:cubicBezTo>
                      <a:pt x="7354" y="6552"/>
                      <a:pt x="7475" y="6617"/>
                      <a:pt x="7587" y="6503"/>
                    </a:cubicBezTo>
                    <a:cubicBezTo>
                      <a:pt x="7699" y="6389"/>
                      <a:pt x="7797" y="6339"/>
                      <a:pt x="7969" y="6078"/>
                    </a:cubicBezTo>
                    <a:cubicBezTo>
                      <a:pt x="8141" y="5817"/>
                      <a:pt x="8490" y="5240"/>
                      <a:pt x="8619" y="4935"/>
                    </a:cubicBezTo>
                    <a:cubicBezTo>
                      <a:pt x="8748" y="4630"/>
                      <a:pt x="8651" y="4537"/>
                      <a:pt x="8743" y="4248"/>
                    </a:cubicBezTo>
                    <a:cubicBezTo>
                      <a:pt x="8835" y="3959"/>
                      <a:pt x="9159" y="3568"/>
                      <a:pt x="9173" y="3203"/>
                    </a:cubicBezTo>
                    <a:cubicBezTo>
                      <a:pt x="9187" y="2838"/>
                      <a:pt x="8630" y="2299"/>
                      <a:pt x="8826" y="2059"/>
                    </a:cubicBezTo>
                    <a:cubicBezTo>
                      <a:pt x="9022" y="1819"/>
                      <a:pt x="9841" y="1863"/>
                      <a:pt x="10348" y="1765"/>
                    </a:cubicBezTo>
                    <a:lnTo>
                      <a:pt x="9913" y="882"/>
                    </a:lnTo>
                    <a:lnTo>
                      <a:pt x="9574" y="32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5" name="Freeform 298"/>
              <p:cNvSpPr>
                <a:spLocks/>
              </p:cNvSpPr>
              <p:nvPr/>
            </p:nvSpPr>
            <p:spPr bwMode="auto">
              <a:xfrm>
                <a:off x="6797675" y="4035425"/>
                <a:ext cx="112713" cy="138113"/>
              </a:xfrm>
              <a:custGeom>
                <a:avLst/>
                <a:gdLst>
                  <a:gd name="T0" fmla="*/ 2147483647 w 90"/>
                  <a:gd name="T1" fmla="*/ 2147483647 h 78"/>
                  <a:gd name="T2" fmla="*/ 2147483647 w 90"/>
                  <a:gd name="T3" fmla="*/ 2147483647 h 78"/>
                  <a:gd name="T4" fmla="*/ 2147483647 w 90"/>
                  <a:gd name="T5" fmla="*/ 2147483647 h 78"/>
                  <a:gd name="T6" fmla="*/ 2147483647 w 90"/>
                  <a:gd name="T7" fmla="*/ 2147483647 h 78"/>
                  <a:gd name="T8" fmla="*/ 2147483647 w 90"/>
                  <a:gd name="T9" fmla="*/ 0 h 78"/>
                  <a:gd name="T10" fmla="*/ 2147483647 w 90"/>
                  <a:gd name="T11" fmla="*/ 0 h 78"/>
                  <a:gd name="T12" fmla="*/ 2147483647 w 90"/>
                  <a:gd name="T13" fmla="*/ 2147483647 h 78"/>
                  <a:gd name="T14" fmla="*/ 0 w 90"/>
                  <a:gd name="T15" fmla="*/ 2147483647 h 78"/>
                  <a:gd name="T16" fmla="*/ 2147483647 w 90"/>
                  <a:gd name="T17" fmla="*/ 2147483647 h 78"/>
                  <a:gd name="T18" fmla="*/ 2147483647 w 90"/>
                  <a:gd name="T19" fmla="*/ 2147483647 h 78"/>
                  <a:gd name="T20" fmla="*/ 2147483647 w 90"/>
                  <a:gd name="T21" fmla="*/ 2147483647 h 78"/>
                  <a:gd name="T22" fmla="*/ 2147483647 w 90"/>
                  <a:gd name="T23" fmla="*/ 2147483647 h 78"/>
                  <a:gd name="T24" fmla="*/ 2147483647 w 90"/>
                  <a:gd name="T25" fmla="*/ 2147483647 h 78"/>
                  <a:gd name="T26" fmla="*/ 2147483647 w 90"/>
                  <a:gd name="T27" fmla="*/ 2147483647 h 78"/>
                  <a:gd name="T28" fmla="*/ 2147483647 w 90"/>
                  <a:gd name="T29" fmla="*/ 2147483647 h 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78">
                    <a:moveTo>
                      <a:pt x="72" y="42"/>
                    </a:moveTo>
                    <a:lnTo>
                      <a:pt x="78" y="30"/>
                    </a:lnTo>
                    <a:lnTo>
                      <a:pt x="84" y="18"/>
                    </a:lnTo>
                    <a:lnTo>
                      <a:pt x="48" y="12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6" y="12"/>
                    </a:lnTo>
                    <a:lnTo>
                      <a:pt x="0" y="18"/>
                    </a:lnTo>
                    <a:lnTo>
                      <a:pt x="6" y="30"/>
                    </a:lnTo>
                    <a:lnTo>
                      <a:pt x="18" y="78"/>
                    </a:lnTo>
                    <a:lnTo>
                      <a:pt x="54" y="72"/>
                    </a:lnTo>
                    <a:lnTo>
                      <a:pt x="78" y="66"/>
                    </a:lnTo>
                    <a:lnTo>
                      <a:pt x="84" y="72"/>
                    </a:lnTo>
                    <a:lnTo>
                      <a:pt x="90" y="48"/>
                    </a:lnTo>
                    <a:lnTo>
                      <a:pt x="72" y="4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6" name="Freeform 331"/>
              <p:cNvSpPr>
                <a:spLocks/>
              </p:cNvSpPr>
              <p:nvPr/>
            </p:nvSpPr>
            <p:spPr bwMode="auto">
              <a:xfrm>
                <a:off x="6554788" y="3852863"/>
                <a:ext cx="214312" cy="120650"/>
              </a:xfrm>
              <a:custGeom>
                <a:avLst/>
                <a:gdLst>
                  <a:gd name="T0" fmla="*/ 2147483647 w 10000"/>
                  <a:gd name="T1" fmla="*/ 243402179 h 11631"/>
                  <a:gd name="T2" fmla="*/ 2147483647 w 10000"/>
                  <a:gd name="T3" fmla="*/ 201909865 h 11631"/>
                  <a:gd name="T4" fmla="*/ 1716206681 w 10000"/>
                  <a:gd name="T5" fmla="*/ 52554460 h 11631"/>
                  <a:gd name="T6" fmla="*/ 729640913 w 10000"/>
                  <a:gd name="T7" fmla="*/ 0 h 11631"/>
                  <a:gd name="T8" fmla="*/ 0 w 10000"/>
                  <a:gd name="T9" fmla="*/ 216853640 h 11631"/>
                  <a:gd name="T10" fmla="*/ 2147483647 w 10000"/>
                  <a:gd name="T11" fmla="*/ 419168950 h 11631"/>
                  <a:gd name="T12" fmla="*/ 2147483647 w 10000"/>
                  <a:gd name="T13" fmla="*/ 463190339 h 11631"/>
                  <a:gd name="T14" fmla="*/ 2147483647 w 10000"/>
                  <a:gd name="T15" fmla="*/ 525135769 h 11631"/>
                  <a:gd name="T16" fmla="*/ 2147483647 w 10000"/>
                  <a:gd name="T17" fmla="*/ 393253317 h 11631"/>
                  <a:gd name="T18" fmla="*/ 2147483647 w 10000"/>
                  <a:gd name="T19" fmla="*/ 366976575 h 11631"/>
                  <a:gd name="T20" fmla="*/ 2147483647 w 10000"/>
                  <a:gd name="T21" fmla="*/ 305167054 h 11631"/>
                  <a:gd name="T22" fmla="*/ 2147483647 w 10000"/>
                  <a:gd name="T23" fmla="*/ 298981436 h 11631"/>
                  <a:gd name="T24" fmla="*/ 2147483647 w 10000"/>
                  <a:gd name="T25" fmla="*/ 243402179 h 116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000" h="11631">
                    <a:moveTo>
                      <a:pt x="7686" y="5391"/>
                    </a:moveTo>
                    <a:lnTo>
                      <a:pt x="5498" y="4472"/>
                    </a:lnTo>
                    <a:lnTo>
                      <a:pt x="2084" y="1164"/>
                    </a:lnTo>
                    <a:lnTo>
                      <a:pt x="886" y="0"/>
                    </a:lnTo>
                    <a:lnTo>
                      <a:pt x="0" y="4803"/>
                    </a:lnTo>
                    <a:lnTo>
                      <a:pt x="3459" y="9284"/>
                    </a:lnTo>
                    <a:lnTo>
                      <a:pt x="5903" y="10259"/>
                    </a:lnTo>
                    <a:lnTo>
                      <a:pt x="8016" y="11631"/>
                    </a:lnTo>
                    <a:lnTo>
                      <a:pt x="8676" y="8710"/>
                    </a:lnTo>
                    <a:lnTo>
                      <a:pt x="10000" y="8128"/>
                    </a:lnTo>
                    <a:lnTo>
                      <a:pt x="8915" y="6759"/>
                    </a:lnTo>
                    <a:lnTo>
                      <a:pt x="8310" y="6622"/>
                    </a:lnTo>
                    <a:cubicBezTo>
                      <a:pt x="8207" y="6039"/>
                      <a:pt x="7790" y="5973"/>
                      <a:pt x="7686" y="539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7" name="Freeform 447"/>
              <p:cNvSpPr>
                <a:spLocks/>
              </p:cNvSpPr>
              <p:nvPr/>
            </p:nvSpPr>
            <p:spPr bwMode="auto">
              <a:xfrm>
                <a:off x="6902450" y="3989388"/>
                <a:ext cx="269875" cy="488950"/>
              </a:xfrm>
              <a:custGeom>
                <a:avLst/>
                <a:gdLst>
                  <a:gd name="T0" fmla="*/ 61661990 w 12864"/>
                  <a:gd name="T1" fmla="*/ 0 h 10000"/>
                  <a:gd name="T2" fmla="*/ 48236946 w 12864"/>
                  <a:gd name="T3" fmla="*/ 73483611 h 10000"/>
                  <a:gd name="T4" fmla="*/ 41690569 w 12864"/>
                  <a:gd name="T5" fmla="*/ 93173579 h 10000"/>
                  <a:gd name="T6" fmla="*/ 39619366 w 12864"/>
                  <a:gd name="T7" fmla="*/ 70552551 h 10000"/>
                  <a:gd name="T8" fmla="*/ 17105342 w 12864"/>
                  <a:gd name="T9" fmla="*/ 177087862 h 10000"/>
                  <a:gd name="T10" fmla="*/ 3337878 w 12864"/>
                  <a:gd name="T11" fmla="*/ 316435825 h 10000"/>
                  <a:gd name="T12" fmla="*/ 0 w 12864"/>
                  <a:gd name="T13" fmla="*/ 413360432 h 10000"/>
                  <a:gd name="T14" fmla="*/ 22800976 w 12864"/>
                  <a:gd name="T15" fmla="*/ 632988803 h 10000"/>
                  <a:gd name="T16" fmla="*/ 17678386 w 12864"/>
                  <a:gd name="T17" fmla="*/ 751946328 h 10000"/>
                  <a:gd name="T18" fmla="*/ 43928156 w 12864"/>
                  <a:gd name="T19" fmla="*/ 774916368 h 10000"/>
                  <a:gd name="T20" fmla="*/ 58990009 w 12864"/>
                  <a:gd name="T21" fmla="*/ 770933430 h 10000"/>
                  <a:gd name="T22" fmla="*/ 50603933 w 12864"/>
                  <a:gd name="T23" fmla="*/ 678697022 h 10000"/>
                  <a:gd name="T24" fmla="*/ 56142434 w 12864"/>
                  <a:gd name="T25" fmla="*/ 703778055 h 10000"/>
                  <a:gd name="T26" fmla="*/ 61791830 w 12864"/>
                  <a:gd name="T27" fmla="*/ 838323062 h 10000"/>
                  <a:gd name="T28" fmla="*/ 68310032 w 12864"/>
                  <a:gd name="T29" fmla="*/ 939347759 h 10000"/>
                  <a:gd name="T30" fmla="*/ 69863240 w 12864"/>
                  <a:gd name="T31" fmla="*/ 1171986453 h 10000"/>
                  <a:gd name="T32" fmla="*/ 83279473 w 12864"/>
                  <a:gd name="T33" fmla="*/ 1041192475 h 10000"/>
                  <a:gd name="T34" fmla="*/ 77463712 w 12864"/>
                  <a:gd name="T35" fmla="*/ 812773420 h 10000"/>
                  <a:gd name="T36" fmla="*/ 67986556 w 12864"/>
                  <a:gd name="T37" fmla="*/ 747843842 h 10000"/>
                  <a:gd name="T38" fmla="*/ 72720508 w 12864"/>
                  <a:gd name="T39" fmla="*/ 695924540 h 10000"/>
                  <a:gd name="T40" fmla="*/ 71925212 w 12864"/>
                  <a:gd name="T41" fmla="*/ 652795923 h 10000"/>
                  <a:gd name="T42" fmla="*/ 59295024 w 12864"/>
                  <a:gd name="T43" fmla="*/ 561967642 h 10000"/>
                  <a:gd name="T44" fmla="*/ 65610338 w 12864"/>
                  <a:gd name="T45" fmla="*/ 492820822 h 10000"/>
                  <a:gd name="T46" fmla="*/ 73191887 w 12864"/>
                  <a:gd name="T47" fmla="*/ 491766548 h 10000"/>
                  <a:gd name="T48" fmla="*/ 89548570 w 12864"/>
                  <a:gd name="T49" fmla="*/ 447815517 h 10000"/>
                  <a:gd name="T50" fmla="*/ 95484498 w 12864"/>
                  <a:gd name="T51" fmla="*/ 410195117 h 10000"/>
                  <a:gd name="T52" fmla="*/ 102770284 w 12864"/>
                  <a:gd name="T53" fmla="*/ 351830476 h 10000"/>
                  <a:gd name="T54" fmla="*/ 118941700 w 12864"/>
                  <a:gd name="T55" fmla="*/ 341165449 h 10000"/>
                  <a:gd name="T56" fmla="*/ 113393948 w 12864"/>
                  <a:gd name="T57" fmla="*/ 240492209 h 10000"/>
                  <a:gd name="T58" fmla="*/ 102187569 w 12864"/>
                  <a:gd name="T59" fmla="*/ 202403199 h 10000"/>
                  <a:gd name="T60" fmla="*/ 87921012 w 12864"/>
                  <a:gd name="T61" fmla="*/ 190447247 h 10000"/>
                  <a:gd name="T62" fmla="*/ 71915960 w 12864"/>
                  <a:gd name="T63" fmla="*/ 200526512 h 10000"/>
                  <a:gd name="T64" fmla="*/ 68698230 w 12864"/>
                  <a:gd name="T65" fmla="*/ 206620442 h 10000"/>
                  <a:gd name="T66" fmla="*/ 65610338 w 12864"/>
                  <a:gd name="T67" fmla="*/ 181658958 h 10000"/>
                  <a:gd name="T68" fmla="*/ 72720508 w 12864"/>
                  <a:gd name="T69" fmla="*/ 146967173 h 10000"/>
                  <a:gd name="T70" fmla="*/ 72720508 w 12864"/>
                  <a:gd name="T71" fmla="*/ 56256044 h 10000"/>
                  <a:gd name="T72" fmla="*/ 61661990 w 12864"/>
                  <a:gd name="T73" fmla="*/ 0 h 1000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864" h="10000">
                    <a:moveTo>
                      <a:pt x="6669" y="0"/>
                    </a:moveTo>
                    <a:lnTo>
                      <a:pt x="5217" y="627"/>
                    </a:lnTo>
                    <a:lnTo>
                      <a:pt x="4509" y="795"/>
                    </a:lnTo>
                    <a:lnTo>
                      <a:pt x="4285" y="602"/>
                    </a:lnTo>
                    <a:lnTo>
                      <a:pt x="1850" y="1511"/>
                    </a:lnTo>
                    <a:lnTo>
                      <a:pt x="361" y="2700"/>
                    </a:lnTo>
                    <a:lnTo>
                      <a:pt x="0" y="3527"/>
                    </a:lnTo>
                    <a:lnTo>
                      <a:pt x="2466" y="5401"/>
                    </a:lnTo>
                    <a:lnTo>
                      <a:pt x="1912" y="6416"/>
                    </a:lnTo>
                    <a:cubicBezTo>
                      <a:pt x="2658" y="6304"/>
                      <a:pt x="4006" y="6725"/>
                      <a:pt x="4751" y="6612"/>
                    </a:cubicBezTo>
                    <a:lnTo>
                      <a:pt x="6380" y="6578"/>
                    </a:lnTo>
                    <a:lnTo>
                      <a:pt x="5473" y="5791"/>
                    </a:lnTo>
                    <a:lnTo>
                      <a:pt x="6072" y="6005"/>
                    </a:lnTo>
                    <a:lnTo>
                      <a:pt x="6683" y="7153"/>
                    </a:lnTo>
                    <a:lnTo>
                      <a:pt x="7388" y="8015"/>
                    </a:lnTo>
                    <a:cubicBezTo>
                      <a:pt x="7359" y="8285"/>
                      <a:pt x="7584" y="9729"/>
                      <a:pt x="7556" y="10000"/>
                    </a:cubicBezTo>
                    <a:lnTo>
                      <a:pt x="9007" y="8884"/>
                    </a:lnTo>
                    <a:lnTo>
                      <a:pt x="8378" y="6935"/>
                    </a:lnTo>
                    <a:lnTo>
                      <a:pt x="7353" y="6381"/>
                    </a:lnTo>
                    <a:lnTo>
                      <a:pt x="7865" y="5938"/>
                    </a:lnTo>
                    <a:cubicBezTo>
                      <a:pt x="7836" y="5815"/>
                      <a:pt x="7808" y="5693"/>
                      <a:pt x="7779" y="5570"/>
                    </a:cubicBezTo>
                    <a:lnTo>
                      <a:pt x="6413" y="4795"/>
                    </a:lnTo>
                    <a:lnTo>
                      <a:pt x="7096" y="4205"/>
                    </a:lnTo>
                    <a:lnTo>
                      <a:pt x="7916" y="4196"/>
                    </a:lnTo>
                    <a:lnTo>
                      <a:pt x="9685" y="3821"/>
                    </a:lnTo>
                    <a:cubicBezTo>
                      <a:pt x="9793" y="3687"/>
                      <a:pt x="10219" y="3634"/>
                      <a:pt x="10327" y="3500"/>
                    </a:cubicBezTo>
                    <a:lnTo>
                      <a:pt x="11115" y="3002"/>
                    </a:lnTo>
                    <a:cubicBezTo>
                      <a:pt x="11093" y="2923"/>
                      <a:pt x="12886" y="2990"/>
                      <a:pt x="12864" y="2911"/>
                    </a:cubicBezTo>
                    <a:lnTo>
                      <a:pt x="12264" y="2052"/>
                    </a:lnTo>
                    <a:cubicBezTo>
                      <a:pt x="12238" y="1992"/>
                      <a:pt x="11078" y="1787"/>
                      <a:pt x="11052" y="1727"/>
                    </a:cubicBezTo>
                    <a:cubicBezTo>
                      <a:pt x="11067" y="1385"/>
                      <a:pt x="9494" y="1967"/>
                      <a:pt x="9509" y="1625"/>
                    </a:cubicBezTo>
                    <a:lnTo>
                      <a:pt x="7778" y="1711"/>
                    </a:lnTo>
                    <a:lnTo>
                      <a:pt x="7430" y="1763"/>
                    </a:lnTo>
                    <a:lnTo>
                      <a:pt x="7096" y="1550"/>
                    </a:lnTo>
                    <a:lnTo>
                      <a:pt x="7865" y="1254"/>
                    </a:lnTo>
                    <a:lnTo>
                      <a:pt x="7865" y="480"/>
                    </a:lnTo>
                    <a:lnTo>
                      <a:pt x="6669" y="0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8" name="Freeform 241"/>
              <p:cNvSpPr>
                <a:spLocks/>
              </p:cNvSpPr>
              <p:nvPr/>
            </p:nvSpPr>
            <p:spPr bwMode="auto">
              <a:xfrm>
                <a:off x="6789738" y="3922713"/>
                <a:ext cx="88900" cy="49212"/>
              </a:xfrm>
              <a:custGeom>
                <a:avLst/>
                <a:gdLst>
                  <a:gd name="T0" fmla="*/ 0 w 348468"/>
                  <a:gd name="T1" fmla="*/ 2314 h 191264"/>
                  <a:gd name="T2" fmla="*/ 1695 w 348468"/>
                  <a:gd name="T3" fmla="*/ 3248 h 191264"/>
                  <a:gd name="T4" fmla="*/ 2694 w 348468"/>
                  <a:gd name="T5" fmla="*/ 2759 h 191264"/>
                  <a:gd name="T6" fmla="*/ 3607 w 348468"/>
                  <a:gd name="T7" fmla="*/ 3204 h 191264"/>
                  <a:gd name="T8" fmla="*/ 5389 w 348468"/>
                  <a:gd name="T9" fmla="*/ 2848 h 191264"/>
                  <a:gd name="T10" fmla="*/ 5780 w 348468"/>
                  <a:gd name="T11" fmla="*/ 1780 h 191264"/>
                  <a:gd name="T12" fmla="*/ 4215 w 348468"/>
                  <a:gd name="T13" fmla="*/ 89 h 191264"/>
                  <a:gd name="T14" fmla="*/ 2781 w 348468"/>
                  <a:gd name="T15" fmla="*/ 356 h 191264"/>
                  <a:gd name="T16" fmla="*/ 1912 w 348468"/>
                  <a:gd name="T17" fmla="*/ 0 h 191264"/>
                  <a:gd name="T18" fmla="*/ 478 w 348468"/>
                  <a:gd name="T19" fmla="*/ 1246 h 191264"/>
                  <a:gd name="T20" fmla="*/ 0 w 348468"/>
                  <a:gd name="T21" fmla="*/ 2314 h 1912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8468" h="191264">
                    <a:moveTo>
                      <a:pt x="0" y="136243"/>
                    </a:moveTo>
                    <a:lnTo>
                      <a:pt x="102182" y="191264"/>
                    </a:lnTo>
                    <a:lnTo>
                      <a:pt x="162443" y="162443"/>
                    </a:lnTo>
                    <a:lnTo>
                      <a:pt x="217465" y="188644"/>
                    </a:lnTo>
                    <a:lnTo>
                      <a:pt x="324887" y="167683"/>
                    </a:lnTo>
                    <a:lnTo>
                      <a:pt x="348468" y="104802"/>
                    </a:lnTo>
                    <a:lnTo>
                      <a:pt x="254145" y="5240"/>
                    </a:lnTo>
                    <a:lnTo>
                      <a:pt x="167684" y="20960"/>
                    </a:lnTo>
                    <a:lnTo>
                      <a:pt x="115282" y="0"/>
                    </a:lnTo>
                    <a:lnTo>
                      <a:pt x="28821" y="73361"/>
                    </a:lnTo>
                    <a:lnTo>
                      <a:pt x="0" y="13624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09" name="Freeform 448"/>
              <p:cNvSpPr>
                <a:spLocks/>
              </p:cNvSpPr>
              <p:nvPr/>
            </p:nvSpPr>
            <p:spPr bwMode="auto">
              <a:xfrm>
                <a:off x="7129463" y="4565650"/>
                <a:ext cx="128587" cy="147638"/>
              </a:xfrm>
              <a:custGeom>
                <a:avLst/>
                <a:gdLst>
                  <a:gd name="T0" fmla="*/ 0 w 675"/>
                  <a:gd name="T1" fmla="*/ 2147483647 h 773"/>
                  <a:gd name="T2" fmla="*/ 2147483647 w 675"/>
                  <a:gd name="T3" fmla="*/ 2147483647 h 773"/>
                  <a:gd name="T4" fmla="*/ 2147483647 w 675"/>
                  <a:gd name="T5" fmla="*/ 2147483647 h 773"/>
                  <a:gd name="T6" fmla="*/ 2147483647 w 675"/>
                  <a:gd name="T7" fmla="*/ 2147483647 h 773"/>
                  <a:gd name="T8" fmla="*/ 2147483647 w 675"/>
                  <a:gd name="T9" fmla="*/ 2147483647 h 773"/>
                  <a:gd name="T10" fmla="*/ 2147483647 w 675"/>
                  <a:gd name="T11" fmla="*/ 2147483647 h 773"/>
                  <a:gd name="T12" fmla="*/ 2147483647 w 675"/>
                  <a:gd name="T13" fmla="*/ 2147483647 h 773"/>
                  <a:gd name="T14" fmla="*/ 2147483647 w 675"/>
                  <a:gd name="T15" fmla="*/ 2147483647 h 773"/>
                  <a:gd name="T16" fmla="*/ 2147483647 w 675"/>
                  <a:gd name="T17" fmla="*/ 2147483647 h 773"/>
                  <a:gd name="T18" fmla="*/ 2147483647 w 675"/>
                  <a:gd name="T19" fmla="*/ 2147483647 h 773"/>
                  <a:gd name="T20" fmla="*/ 2147483647 w 675"/>
                  <a:gd name="T21" fmla="*/ 2147483647 h 773"/>
                  <a:gd name="T22" fmla="*/ 2147483647 w 675"/>
                  <a:gd name="T23" fmla="*/ 2147483647 h 773"/>
                  <a:gd name="T24" fmla="*/ 2147483647 w 675"/>
                  <a:gd name="T25" fmla="*/ 2147483647 h 773"/>
                  <a:gd name="T26" fmla="*/ 2147483647 w 675"/>
                  <a:gd name="T27" fmla="*/ 0 h 773"/>
                  <a:gd name="T28" fmla="*/ 0 w 675"/>
                  <a:gd name="T29" fmla="*/ 2147483647 h 7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75" h="773">
                    <a:moveTo>
                      <a:pt x="0" y="41"/>
                    </a:moveTo>
                    <a:lnTo>
                      <a:pt x="75" y="339"/>
                    </a:lnTo>
                    <a:lnTo>
                      <a:pt x="273" y="579"/>
                    </a:lnTo>
                    <a:lnTo>
                      <a:pt x="605" y="769"/>
                    </a:lnTo>
                    <a:lnTo>
                      <a:pt x="675" y="773"/>
                    </a:lnTo>
                    <a:lnTo>
                      <a:pt x="563" y="583"/>
                    </a:lnTo>
                    <a:lnTo>
                      <a:pt x="493" y="521"/>
                    </a:lnTo>
                    <a:lnTo>
                      <a:pt x="493" y="269"/>
                    </a:lnTo>
                    <a:lnTo>
                      <a:pt x="323" y="78"/>
                    </a:lnTo>
                    <a:lnTo>
                      <a:pt x="286" y="58"/>
                    </a:lnTo>
                    <a:lnTo>
                      <a:pt x="253" y="111"/>
                    </a:lnTo>
                    <a:lnTo>
                      <a:pt x="141" y="128"/>
                    </a:lnTo>
                    <a:lnTo>
                      <a:pt x="145" y="70"/>
                    </a:lnTo>
                    <a:lnTo>
                      <a:pt x="17" y="0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0" name="Freeform 330"/>
              <p:cNvSpPr>
                <a:spLocks/>
              </p:cNvSpPr>
              <p:nvPr/>
            </p:nvSpPr>
            <p:spPr bwMode="auto">
              <a:xfrm>
                <a:off x="7164388" y="4108450"/>
                <a:ext cx="200025" cy="392113"/>
              </a:xfrm>
              <a:custGeom>
                <a:avLst/>
                <a:gdLst>
                  <a:gd name="T0" fmla="*/ 2147483647 w 138"/>
                  <a:gd name="T1" fmla="*/ 0 h 271"/>
                  <a:gd name="T2" fmla="*/ 2147483647 w 138"/>
                  <a:gd name="T3" fmla="*/ 0 h 271"/>
                  <a:gd name="T4" fmla="*/ 0 w 138"/>
                  <a:gd name="T5" fmla="*/ 2147483647 h 271"/>
                  <a:gd name="T6" fmla="*/ 2147483647 w 138"/>
                  <a:gd name="T7" fmla="*/ 2147483647 h 271"/>
                  <a:gd name="T8" fmla="*/ 2147483647 w 138"/>
                  <a:gd name="T9" fmla="*/ 2147483647 h 271"/>
                  <a:gd name="T10" fmla="*/ 2147483647 w 138"/>
                  <a:gd name="T11" fmla="*/ 2147483647 h 271"/>
                  <a:gd name="T12" fmla="*/ 2147483647 w 138"/>
                  <a:gd name="T13" fmla="*/ 2147483647 h 271"/>
                  <a:gd name="T14" fmla="*/ 2147483647 w 138"/>
                  <a:gd name="T15" fmla="*/ 2147483647 h 271"/>
                  <a:gd name="T16" fmla="*/ 2147483647 w 138"/>
                  <a:gd name="T17" fmla="*/ 2147483647 h 271"/>
                  <a:gd name="T18" fmla="*/ 2147483647 w 138"/>
                  <a:gd name="T19" fmla="*/ 2147483647 h 271"/>
                  <a:gd name="T20" fmla="*/ 2147483647 w 138"/>
                  <a:gd name="T21" fmla="*/ 2147483647 h 271"/>
                  <a:gd name="T22" fmla="*/ 2147483647 w 138"/>
                  <a:gd name="T23" fmla="*/ 2147483647 h 271"/>
                  <a:gd name="T24" fmla="*/ 2147483647 w 138"/>
                  <a:gd name="T25" fmla="*/ 2147483647 h 271"/>
                  <a:gd name="T26" fmla="*/ 2147483647 w 138"/>
                  <a:gd name="T27" fmla="*/ 2147483647 h 271"/>
                  <a:gd name="T28" fmla="*/ 2147483647 w 138"/>
                  <a:gd name="T29" fmla="*/ 2147483647 h 271"/>
                  <a:gd name="T30" fmla="*/ 2147483647 w 138"/>
                  <a:gd name="T31" fmla="*/ 2147483647 h 271"/>
                  <a:gd name="T32" fmla="*/ 2147483647 w 138"/>
                  <a:gd name="T33" fmla="*/ 2147483647 h 271"/>
                  <a:gd name="T34" fmla="*/ 2147483647 w 138"/>
                  <a:gd name="T35" fmla="*/ 2147483647 h 271"/>
                  <a:gd name="T36" fmla="*/ 2147483647 w 138"/>
                  <a:gd name="T37" fmla="*/ 2147483647 h 271"/>
                  <a:gd name="T38" fmla="*/ 2147483647 w 138"/>
                  <a:gd name="T39" fmla="*/ 2147483647 h 271"/>
                  <a:gd name="T40" fmla="*/ 2147483647 w 138"/>
                  <a:gd name="T41" fmla="*/ 2147483647 h 271"/>
                  <a:gd name="T42" fmla="*/ 2147483647 w 138"/>
                  <a:gd name="T43" fmla="*/ 2147483647 h 271"/>
                  <a:gd name="T44" fmla="*/ 2147483647 w 138"/>
                  <a:gd name="T45" fmla="*/ 2147483647 h 271"/>
                  <a:gd name="T46" fmla="*/ 2147483647 w 138"/>
                  <a:gd name="T47" fmla="*/ 2147483647 h 271"/>
                  <a:gd name="T48" fmla="*/ 2147483647 w 138"/>
                  <a:gd name="T49" fmla="*/ 2147483647 h 271"/>
                  <a:gd name="T50" fmla="*/ 2147483647 w 138"/>
                  <a:gd name="T51" fmla="*/ 2147483647 h 271"/>
                  <a:gd name="T52" fmla="*/ 2147483647 w 138"/>
                  <a:gd name="T53" fmla="*/ 2147483647 h 271"/>
                  <a:gd name="T54" fmla="*/ 2147483647 w 138"/>
                  <a:gd name="T55" fmla="*/ 2147483647 h 271"/>
                  <a:gd name="T56" fmla="*/ 2147483647 w 138"/>
                  <a:gd name="T57" fmla="*/ 0 h 27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38" h="271">
                    <a:moveTo>
                      <a:pt x="66" y="0"/>
                    </a:moveTo>
                    <a:lnTo>
                      <a:pt x="6" y="0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18" y="42"/>
                    </a:lnTo>
                    <a:lnTo>
                      <a:pt x="36" y="48"/>
                    </a:lnTo>
                    <a:lnTo>
                      <a:pt x="42" y="60"/>
                    </a:lnTo>
                    <a:lnTo>
                      <a:pt x="36" y="72"/>
                    </a:lnTo>
                    <a:lnTo>
                      <a:pt x="54" y="96"/>
                    </a:lnTo>
                    <a:lnTo>
                      <a:pt x="78" y="126"/>
                    </a:lnTo>
                    <a:lnTo>
                      <a:pt x="96" y="144"/>
                    </a:lnTo>
                    <a:lnTo>
                      <a:pt x="96" y="175"/>
                    </a:lnTo>
                    <a:lnTo>
                      <a:pt x="96" y="211"/>
                    </a:lnTo>
                    <a:lnTo>
                      <a:pt x="78" y="223"/>
                    </a:lnTo>
                    <a:lnTo>
                      <a:pt x="60" y="229"/>
                    </a:lnTo>
                    <a:lnTo>
                      <a:pt x="54" y="241"/>
                    </a:lnTo>
                    <a:lnTo>
                      <a:pt x="42" y="247"/>
                    </a:lnTo>
                    <a:lnTo>
                      <a:pt x="48" y="253"/>
                    </a:lnTo>
                    <a:lnTo>
                      <a:pt x="66" y="271"/>
                    </a:lnTo>
                    <a:lnTo>
                      <a:pt x="108" y="241"/>
                    </a:lnTo>
                    <a:lnTo>
                      <a:pt x="138" y="211"/>
                    </a:lnTo>
                    <a:lnTo>
                      <a:pt x="114" y="132"/>
                    </a:lnTo>
                    <a:lnTo>
                      <a:pt x="102" y="114"/>
                    </a:lnTo>
                    <a:lnTo>
                      <a:pt x="78" y="84"/>
                    </a:lnTo>
                    <a:lnTo>
                      <a:pt x="66" y="60"/>
                    </a:lnTo>
                    <a:lnTo>
                      <a:pt x="78" y="48"/>
                    </a:lnTo>
                    <a:lnTo>
                      <a:pt x="96" y="36"/>
                    </a:lnTo>
                    <a:lnTo>
                      <a:pt x="90" y="18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1" name="Freeform 446"/>
              <p:cNvSpPr>
                <a:spLocks/>
              </p:cNvSpPr>
              <p:nvPr/>
            </p:nvSpPr>
            <p:spPr bwMode="auto">
              <a:xfrm>
                <a:off x="7035800" y="4173538"/>
                <a:ext cx="222250" cy="400050"/>
              </a:xfrm>
              <a:custGeom>
                <a:avLst/>
                <a:gdLst>
                  <a:gd name="T0" fmla="*/ 2147483647 w 107"/>
                  <a:gd name="T1" fmla="*/ 2147483647 h 190"/>
                  <a:gd name="T2" fmla="*/ 0 w 107"/>
                  <a:gd name="T3" fmla="*/ 2147483647 h 190"/>
                  <a:gd name="T4" fmla="*/ 2147483647 w 107"/>
                  <a:gd name="T5" fmla="*/ 2147483647 h 190"/>
                  <a:gd name="T6" fmla="*/ 2147483647 w 107"/>
                  <a:gd name="T7" fmla="*/ 2147483647 h 190"/>
                  <a:gd name="T8" fmla="*/ 2147483647 w 107"/>
                  <a:gd name="T9" fmla="*/ 2147483647 h 190"/>
                  <a:gd name="T10" fmla="*/ 2147483647 w 107"/>
                  <a:gd name="T11" fmla="*/ 2147483647 h 190"/>
                  <a:gd name="T12" fmla="*/ 2147483647 w 107"/>
                  <a:gd name="T13" fmla="*/ 2147483647 h 190"/>
                  <a:gd name="T14" fmla="*/ 2147483647 w 107"/>
                  <a:gd name="T15" fmla="*/ 2147483647 h 190"/>
                  <a:gd name="T16" fmla="*/ 2147483647 w 107"/>
                  <a:gd name="T17" fmla="*/ 2147483647 h 190"/>
                  <a:gd name="T18" fmla="*/ 2147483647 w 107"/>
                  <a:gd name="T19" fmla="*/ 2147483647 h 190"/>
                  <a:gd name="T20" fmla="*/ 2147483647 w 107"/>
                  <a:gd name="T21" fmla="*/ 2147483647 h 190"/>
                  <a:gd name="T22" fmla="*/ 2147483647 w 107"/>
                  <a:gd name="T23" fmla="*/ 2147483647 h 190"/>
                  <a:gd name="T24" fmla="*/ 2147483647 w 107"/>
                  <a:gd name="T25" fmla="*/ 2147483647 h 190"/>
                  <a:gd name="T26" fmla="*/ 2147483647 w 107"/>
                  <a:gd name="T27" fmla="*/ 2147483647 h 190"/>
                  <a:gd name="T28" fmla="*/ 2147483647 w 107"/>
                  <a:gd name="T29" fmla="*/ 2147483647 h 190"/>
                  <a:gd name="T30" fmla="*/ 2147483647 w 107"/>
                  <a:gd name="T31" fmla="*/ 2147483647 h 190"/>
                  <a:gd name="T32" fmla="*/ 2147483647 w 107"/>
                  <a:gd name="T33" fmla="*/ 2147483647 h 190"/>
                  <a:gd name="T34" fmla="*/ 2147483647 w 107"/>
                  <a:gd name="T35" fmla="*/ 2147483647 h 190"/>
                  <a:gd name="T36" fmla="*/ 2147483647 w 107"/>
                  <a:gd name="T37" fmla="*/ 2147483647 h 190"/>
                  <a:gd name="T38" fmla="*/ 2147483647 w 107"/>
                  <a:gd name="T39" fmla="*/ 2147483647 h 190"/>
                  <a:gd name="T40" fmla="*/ 2147483647 w 107"/>
                  <a:gd name="T41" fmla="*/ 2147483647 h 190"/>
                  <a:gd name="T42" fmla="*/ 2147483647 w 107"/>
                  <a:gd name="T43" fmla="*/ 2147483647 h 190"/>
                  <a:gd name="T44" fmla="*/ 2147483647 w 107"/>
                  <a:gd name="T45" fmla="*/ 2147483647 h 190"/>
                  <a:gd name="T46" fmla="*/ 2147483647 w 107"/>
                  <a:gd name="T47" fmla="*/ 2147483647 h 190"/>
                  <a:gd name="T48" fmla="*/ 2147483647 w 107"/>
                  <a:gd name="T49" fmla="*/ 2147483647 h 190"/>
                  <a:gd name="T50" fmla="*/ 2147483647 w 107"/>
                  <a:gd name="T51" fmla="*/ 2147483647 h 190"/>
                  <a:gd name="T52" fmla="*/ 2147483647 w 107"/>
                  <a:gd name="T53" fmla="*/ 2147483647 h 190"/>
                  <a:gd name="T54" fmla="*/ 2147483647 w 107"/>
                  <a:gd name="T55" fmla="*/ 2147483647 h 190"/>
                  <a:gd name="T56" fmla="*/ 2147483647 w 107"/>
                  <a:gd name="T57" fmla="*/ 2147483647 h 190"/>
                  <a:gd name="T58" fmla="*/ 2147483647 w 107"/>
                  <a:gd name="T59" fmla="*/ 0 h 190"/>
                  <a:gd name="T60" fmla="*/ 2147483647 w 107"/>
                  <a:gd name="T61" fmla="*/ 2147483647 h 19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7" h="190">
                    <a:moveTo>
                      <a:pt x="7" y="9"/>
                    </a:moveTo>
                    <a:lnTo>
                      <a:pt x="0" y="23"/>
                    </a:lnTo>
                    <a:lnTo>
                      <a:pt x="15" y="47"/>
                    </a:lnTo>
                    <a:lnTo>
                      <a:pt x="15" y="60"/>
                    </a:lnTo>
                    <a:lnTo>
                      <a:pt x="22" y="78"/>
                    </a:lnTo>
                    <a:lnTo>
                      <a:pt x="19" y="93"/>
                    </a:lnTo>
                    <a:lnTo>
                      <a:pt x="23" y="110"/>
                    </a:lnTo>
                    <a:lnTo>
                      <a:pt x="26" y="118"/>
                    </a:lnTo>
                    <a:lnTo>
                      <a:pt x="19" y="126"/>
                    </a:lnTo>
                    <a:lnTo>
                      <a:pt x="13" y="159"/>
                    </a:lnTo>
                    <a:lnTo>
                      <a:pt x="33" y="182"/>
                    </a:lnTo>
                    <a:lnTo>
                      <a:pt x="34" y="178"/>
                    </a:lnTo>
                    <a:lnTo>
                      <a:pt x="46" y="185"/>
                    </a:lnTo>
                    <a:lnTo>
                      <a:pt x="46" y="190"/>
                    </a:lnTo>
                    <a:lnTo>
                      <a:pt x="56" y="188"/>
                    </a:lnTo>
                    <a:lnTo>
                      <a:pt x="59" y="184"/>
                    </a:lnTo>
                    <a:lnTo>
                      <a:pt x="43" y="174"/>
                    </a:lnTo>
                    <a:lnTo>
                      <a:pt x="27" y="149"/>
                    </a:lnTo>
                    <a:lnTo>
                      <a:pt x="19" y="138"/>
                    </a:lnTo>
                    <a:lnTo>
                      <a:pt x="32" y="113"/>
                    </a:lnTo>
                    <a:lnTo>
                      <a:pt x="57" y="108"/>
                    </a:lnTo>
                    <a:lnTo>
                      <a:pt x="70" y="119"/>
                    </a:lnTo>
                    <a:lnTo>
                      <a:pt x="63" y="97"/>
                    </a:lnTo>
                    <a:lnTo>
                      <a:pt x="72" y="87"/>
                    </a:lnTo>
                    <a:lnTo>
                      <a:pt x="101" y="87"/>
                    </a:lnTo>
                    <a:lnTo>
                      <a:pt x="107" y="73"/>
                    </a:lnTo>
                    <a:lnTo>
                      <a:pt x="95" y="50"/>
                    </a:lnTo>
                    <a:lnTo>
                      <a:pt x="85" y="37"/>
                    </a:lnTo>
                    <a:lnTo>
                      <a:pt x="48" y="27"/>
                    </a:lnTo>
                    <a:lnTo>
                      <a:pt x="36" y="0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2" name="Freeform 329"/>
              <p:cNvSpPr>
                <a:spLocks/>
              </p:cNvSpPr>
              <p:nvPr/>
            </p:nvSpPr>
            <p:spPr bwMode="auto">
              <a:xfrm>
                <a:off x="7102475" y="4133850"/>
                <a:ext cx="211138" cy="230188"/>
              </a:xfrm>
              <a:custGeom>
                <a:avLst/>
                <a:gdLst>
                  <a:gd name="T0" fmla="*/ 1557099446 w 10000"/>
                  <a:gd name="T1" fmla="*/ 2147483647 h 10000"/>
                  <a:gd name="T2" fmla="*/ 1795553424 w 10000"/>
                  <a:gd name="T3" fmla="*/ 2147483647 h 10000"/>
                  <a:gd name="T4" fmla="*/ 1795553424 w 10000"/>
                  <a:gd name="T5" fmla="*/ 2019481425 h 10000"/>
                  <a:gd name="T6" fmla="*/ 1561415592 w 10000"/>
                  <a:gd name="T7" fmla="*/ 1716105542 h 10000"/>
                  <a:gd name="T8" fmla="*/ 1249166454 w 10000"/>
                  <a:gd name="T9" fmla="*/ 1211740132 h 10000"/>
                  <a:gd name="T10" fmla="*/ 1014850316 w 10000"/>
                  <a:gd name="T11" fmla="*/ 806974560 h 10000"/>
                  <a:gd name="T12" fmla="*/ 1092952268 w 10000"/>
                  <a:gd name="T13" fmla="*/ 605742369 h 10000"/>
                  <a:gd name="T14" fmla="*/ 1014850316 w 10000"/>
                  <a:gd name="T15" fmla="*/ 403998332 h 10000"/>
                  <a:gd name="T16" fmla="*/ 780703130 w 10000"/>
                  <a:gd name="T17" fmla="*/ 302621350 h 10000"/>
                  <a:gd name="T18" fmla="*/ 624489387 w 10000"/>
                  <a:gd name="T19" fmla="*/ 0 h 10000"/>
                  <a:gd name="T20" fmla="*/ 546386970 w 10000"/>
                  <a:gd name="T21" fmla="*/ 0 h 10000"/>
                  <a:gd name="T22" fmla="*/ 156213743 w 10000"/>
                  <a:gd name="T23" fmla="*/ 100622449 h 10000"/>
                  <a:gd name="T24" fmla="*/ 0 w 10000"/>
                  <a:gd name="T25" fmla="*/ 403998332 h 10000"/>
                  <a:gd name="T26" fmla="*/ 78102417 w 10000"/>
                  <a:gd name="T27" fmla="*/ 605742369 h 10000"/>
                  <a:gd name="T28" fmla="*/ 156213743 w 10000"/>
                  <a:gd name="T29" fmla="*/ 1211740132 h 10000"/>
                  <a:gd name="T30" fmla="*/ 702600713 w 10000"/>
                  <a:gd name="T31" fmla="*/ 1211740132 h 10000"/>
                  <a:gd name="T32" fmla="*/ 936738546 w 10000"/>
                  <a:gd name="T33" fmla="*/ 1312362604 h 10000"/>
                  <a:gd name="T34" fmla="*/ 1327090100 w 10000"/>
                  <a:gd name="T35" fmla="*/ 2120103874 h 10000"/>
                  <a:gd name="T36" fmla="*/ 1249166454 w 10000"/>
                  <a:gd name="T37" fmla="*/ 2147483647 h 10000"/>
                  <a:gd name="T38" fmla="*/ 1557099446 w 10000"/>
                  <a:gd name="T39" fmla="*/ 2147483647 h 1000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000" h="10000">
                    <a:moveTo>
                      <a:pt x="8672" y="9830"/>
                    </a:moveTo>
                    <a:lnTo>
                      <a:pt x="10000" y="10000"/>
                    </a:lnTo>
                    <a:lnTo>
                      <a:pt x="10000" y="7948"/>
                    </a:lnTo>
                    <a:lnTo>
                      <a:pt x="8696" y="6754"/>
                    </a:lnTo>
                    <a:lnTo>
                      <a:pt x="6957" y="4769"/>
                    </a:lnTo>
                    <a:lnTo>
                      <a:pt x="5652" y="3176"/>
                    </a:lnTo>
                    <a:lnTo>
                      <a:pt x="6087" y="2384"/>
                    </a:lnTo>
                    <a:lnTo>
                      <a:pt x="5652" y="1590"/>
                    </a:lnTo>
                    <a:lnTo>
                      <a:pt x="4348" y="1191"/>
                    </a:lnTo>
                    <a:lnTo>
                      <a:pt x="3478" y="0"/>
                    </a:lnTo>
                    <a:lnTo>
                      <a:pt x="3043" y="0"/>
                    </a:lnTo>
                    <a:lnTo>
                      <a:pt x="870" y="396"/>
                    </a:lnTo>
                    <a:lnTo>
                      <a:pt x="0" y="1590"/>
                    </a:lnTo>
                    <a:lnTo>
                      <a:pt x="435" y="2384"/>
                    </a:lnTo>
                    <a:lnTo>
                      <a:pt x="870" y="4769"/>
                    </a:lnTo>
                    <a:lnTo>
                      <a:pt x="3913" y="4769"/>
                    </a:lnTo>
                    <a:lnTo>
                      <a:pt x="5217" y="5165"/>
                    </a:lnTo>
                    <a:lnTo>
                      <a:pt x="7391" y="8344"/>
                    </a:lnTo>
                    <a:lnTo>
                      <a:pt x="6957" y="9602"/>
                    </a:lnTo>
                    <a:lnTo>
                      <a:pt x="8672" y="983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13" name="Freeform 329"/>
              <p:cNvSpPr>
                <a:spLocks/>
              </p:cNvSpPr>
              <p:nvPr/>
            </p:nvSpPr>
            <p:spPr bwMode="auto">
              <a:xfrm>
                <a:off x="7165975" y="4348163"/>
                <a:ext cx="147638" cy="117475"/>
              </a:xfrm>
              <a:custGeom>
                <a:avLst/>
                <a:gdLst>
                  <a:gd name="T0" fmla="*/ 348872861 w 10000"/>
                  <a:gd name="T1" fmla="*/ 27209600 h 6448"/>
                  <a:gd name="T2" fmla="*/ 315095383 w 10000"/>
                  <a:gd name="T3" fmla="*/ 15074732 h 6448"/>
                  <a:gd name="T4" fmla="*/ 240533365 w 10000"/>
                  <a:gd name="T5" fmla="*/ 0 h 6448"/>
                  <a:gd name="T6" fmla="*/ 80162754 w 10000"/>
                  <a:gd name="T7" fmla="*/ 50172884 h 6448"/>
                  <a:gd name="T8" fmla="*/ 0 w 10000"/>
                  <a:gd name="T9" fmla="*/ 150615594 h 6448"/>
                  <a:gd name="T10" fmla="*/ 0 w 10000"/>
                  <a:gd name="T11" fmla="*/ 351307147 h 6448"/>
                  <a:gd name="T12" fmla="*/ 133606765 w 10000"/>
                  <a:gd name="T13" fmla="*/ 601966131 h 6448"/>
                  <a:gd name="T14" fmla="*/ 187047513 w 10000"/>
                  <a:gd name="T15" fmla="*/ 652241915 h 6448"/>
                  <a:gd name="T16" fmla="*/ 240533365 w 10000"/>
                  <a:gd name="T17" fmla="*/ 601966131 h 6448"/>
                  <a:gd name="T18" fmla="*/ 267168619 w 10000"/>
                  <a:gd name="T19" fmla="*/ 501626339 h 6448"/>
                  <a:gd name="T20" fmla="*/ 347418124 w 10000"/>
                  <a:gd name="T21" fmla="*/ 451756161 h 6448"/>
                  <a:gd name="T22" fmla="*/ 427539023 w 10000"/>
                  <a:gd name="T23" fmla="*/ 351307147 h 6448"/>
                  <a:gd name="T24" fmla="*/ 427539023 w 10000"/>
                  <a:gd name="T25" fmla="*/ 50172884 h 6448"/>
                  <a:gd name="T26" fmla="*/ 348872861 w 10000"/>
                  <a:gd name="T27" fmla="*/ 27209600 h 64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00" h="6448">
                    <a:moveTo>
                      <a:pt x="8160" y="269"/>
                    </a:moveTo>
                    <a:cubicBezTo>
                      <a:pt x="7722" y="211"/>
                      <a:pt x="7792" y="194"/>
                      <a:pt x="7370" y="149"/>
                    </a:cubicBezTo>
                    <a:lnTo>
                      <a:pt x="5626" y="0"/>
                    </a:lnTo>
                    <a:lnTo>
                      <a:pt x="1875" y="496"/>
                    </a:lnTo>
                    <a:lnTo>
                      <a:pt x="0" y="1489"/>
                    </a:lnTo>
                    <a:lnTo>
                      <a:pt x="0" y="3473"/>
                    </a:lnTo>
                    <a:lnTo>
                      <a:pt x="3125" y="5951"/>
                    </a:lnTo>
                    <a:lnTo>
                      <a:pt x="4375" y="6448"/>
                    </a:lnTo>
                    <a:lnTo>
                      <a:pt x="5626" y="5951"/>
                    </a:lnTo>
                    <a:lnTo>
                      <a:pt x="6249" y="4959"/>
                    </a:lnTo>
                    <a:lnTo>
                      <a:pt x="8126" y="4466"/>
                    </a:lnTo>
                    <a:lnTo>
                      <a:pt x="10000" y="3473"/>
                    </a:lnTo>
                    <a:lnTo>
                      <a:pt x="10000" y="496"/>
                    </a:lnTo>
                    <a:lnTo>
                      <a:pt x="8160" y="26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8" name="Freeform 217"/>
            <p:cNvSpPr/>
            <p:nvPr/>
          </p:nvSpPr>
          <p:spPr>
            <a:xfrm>
              <a:off x="17328558" y="8531748"/>
              <a:ext cx="349469" cy="536964"/>
            </a:xfrm>
            <a:custGeom>
              <a:avLst/>
              <a:gdLst>
                <a:gd name="connsiteX0" fmla="*/ 119331 w 349469"/>
                <a:gd name="connsiteY0" fmla="*/ 8523 h 511394"/>
                <a:gd name="connsiteX1" fmla="*/ 119331 w 349469"/>
                <a:gd name="connsiteY1" fmla="*/ 102279 h 511394"/>
                <a:gd name="connsiteX2" fmla="*/ 0 w 349469"/>
                <a:gd name="connsiteY2" fmla="*/ 375022 h 511394"/>
                <a:gd name="connsiteX3" fmla="*/ 17048 w 349469"/>
                <a:gd name="connsiteY3" fmla="*/ 511394 h 511394"/>
                <a:gd name="connsiteX4" fmla="*/ 17048 w 349469"/>
                <a:gd name="connsiteY4" fmla="*/ 511394 h 511394"/>
                <a:gd name="connsiteX5" fmla="*/ 110808 w 349469"/>
                <a:gd name="connsiteY5" fmla="*/ 434684 h 511394"/>
                <a:gd name="connsiteX6" fmla="*/ 93760 w 349469"/>
                <a:gd name="connsiteY6" fmla="*/ 323883 h 511394"/>
                <a:gd name="connsiteX7" fmla="*/ 170473 w 349469"/>
                <a:gd name="connsiteY7" fmla="*/ 298313 h 511394"/>
                <a:gd name="connsiteX8" fmla="*/ 213091 w 349469"/>
                <a:gd name="connsiteY8" fmla="*/ 409115 h 511394"/>
                <a:gd name="connsiteX9" fmla="*/ 298328 w 349469"/>
                <a:gd name="connsiteY9" fmla="*/ 400592 h 511394"/>
                <a:gd name="connsiteX10" fmla="*/ 315375 w 349469"/>
                <a:gd name="connsiteY10" fmla="*/ 306836 h 511394"/>
                <a:gd name="connsiteX11" fmla="*/ 298328 w 349469"/>
                <a:gd name="connsiteY11" fmla="*/ 178988 h 511394"/>
                <a:gd name="connsiteX12" fmla="*/ 349469 w 349469"/>
                <a:gd name="connsiteY12" fmla="*/ 102279 h 511394"/>
                <a:gd name="connsiteX13" fmla="*/ 349469 w 349469"/>
                <a:gd name="connsiteY13" fmla="*/ 102279 h 511394"/>
                <a:gd name="connsiteX14" fmla="*/ 289804 w 349469"/>
                <a:gd name="connsiteY14" fmla="*/ 0 h 511394"/>
                <a:gd name="connsiteX15" fmla="*/ 119331 w 349469"/>
                <a:gd name="connsiteY15" fmla="*/ 8523 h 511394"/>
                <a:gd name="connsiteX0" fmla="*/ 119331 w 349469"/>
                <a:gd name="connsiteY0" fmla="*/ 34093 h 536964"/>
                <a:gd name="connsiteX1" fmla="*/ 119331 w 349469"/>
                <a:gd name="connsiteY1" fmla="*/ 127849 h 536964"/>
                <a:gd name="connsiteX2" fmla="*/ 0 w 349469"/>
                <a:gd name="connsiteY2" fmla="*/ 400592 h 536964"/>
                <a:gd name="connsiteX3" fmla="*/ 17048 w 349469"/>
                <a:gd name="connsiteY3" fmla="*/ 536964 h 536964"/>
                <a:gd name="connsiteX4" fmla="*/ 17048 w 349469"/>
                <a:gd name="connsiteY4" fmla="*/ 536964 h 536964"/>
                <a:gd name="connsiteX5" fmla="*/ 110808 w 349469"/>
                <a:gd name="connsiteY5" fmla="*/ 460254 h 536964"/>
                <a:gd name="connsiteX6" fmla="*/ 93760 w 349469"/>
                <a:gd name="connsiteY6" fmla="*/ 349453 h 536964"/>
                <a:gd name="connsiteX7" fmla="*/ 170473 w 349469"/>
                <a:gd name="connsiteY7" fmla="*/ 323883 h 536964"/>
                <a:gd name="connsiteX8" fmla="*/ 213091 w 349469"/>
                <a:gd name="connsiteY8" fmla="*/ 434685 h 536964"/>
                <a:gd name="connsiteX9" fmla="*/ 298328 w 349469"/>
                <a:gd name="connsiteY9" fmla="*/ 426162 h 536964"/>
                <a:gd name="connsiteX10" fmla="*/ 315375 w 349469"/>
                <a:gd name="connsiteY10" fmla="*/ 332406 h 536964"/>
                <a:gd name="connsiteX11" fmla="*/ 298328 w 349469"/>
                <a:gd name="connsiteY11" fmla="*/ 204558 h 536964"/>
                <a:gd name="connsiteX12" fmla="*/ 349469 w 349469"/>
                <a:gd name="connsiteY12" fmla="*/ 127849 h 536964"/>
                <a:gd name="connsiteX13" fmla="*/ 349469 w 349469"/>
                <a:gd name="connsiteY13" fmla="*/ 127849 h 536964"/>
                <a:gd name="connsiteX14" fmla="*/ 332422 w 349469"/>
                <a:gd name="connsiteY14" fmla="*/ 0 h 536964"/>
                <a:gd name="connsiteX15" fmla="*/ 119331 w 349469"/>
                <a:gd name="connsiteY15" fmla="*/ 34093 h 53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9469" h="536964">
                  <a:moveTo>
                    <a:pt x="119331" y="34093"/>
                  </a:moveTo>
                  <a:lnTo>
                    <a:pt x="119331" y="127849"/>
                  </a:lnTo>
                  <a:lnTo>
                    <a:pt x="0" y="400592"/>
                  </a:lnTo>
                  <a:lnTo>
                    <a:pt x="17048" y="536964"/>
                  </a:lnTo>
                  <a:lnTo>
                    <a:pt x="17048" y="536964"/>
                  </a:lnTo>
                  <a:lnTo>
                    <a:pt x="110808" y="460254"/>
                  </a:lnTo>
                  <a:lnTo>
                    <a:pt x="93760" y="349453"/>
                  </a:lnTo>
                  <a:lnTo>
                    <a:pt x="170473" y="323883"/>
                  </a:lnTo>
                  <a:lnTo>
                    <a:pt x="213091" y="434685"/>
                  </a:lnTo>
                  <a:lnTo>
                    <a:pt x="298328" y="426162"/>
                  </a:lnTo>
                  <a:lnTo>
                    <a:pt x="315375" y="332406"/>
                  </a:lnTo>
                  <a:lnTo>
                    <a:pt x="298328" y="204558"/>
                  </a:lnTo>
                  <a:lnTo>
                    <a:pt x="349469" y="127849"/>
                  </a:lnTo>
                  <a:lnTo>
                    <a:pt x="349469" y="127849"/>
                  </a:lnTo>
                  <a:lnTo>
                    <a:pt x="332422" y="0"/>
                  </a:lnTo>
                  <a:lnTo>
                    <a:pt x="119331" y="34093"/>
                  </a:lnTo>
                  <a:close/>
                </a:path>
              </a:pathLst>
            </a:custGeom>
            <a:grpFill/>
            <a:ln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5" name="Rectangle 74"/>
          <p:cNvSpPr/>
          <p:nvPr/>
        </p:nvSpPr>
        <p:spPr>
          <a:xfrm>
            <a:off x="0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647797" y="1193252"/>
            <a:ext cx="543808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10" name="TextBox 809"/>
          <p:cNvSpPr txBox="1"/>
          <p:nvPr/>
        </p:nvSpPr>
        <p:spPr>
          <a:xfrm>
            <a:off x="700012" y="1248661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BRAZIL</a:t>
            </a:r>
          </a:p>
        </p:txBody>
      </p:sp>
      <p:sp>
        <p:nvSpPr>
          <p:cNvPr id="811" name="TextBox 810"/>
          <p:cNvSpPr txBox="1"/>
          <p:nvPr/>
        </p:nvSpPr>
        <p:spPr>
          <a:xfrm>
            <a:off x="700014" y="1913471"/>
            <a:ext cx="5355060" cy="222029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2400"/>
              </a:spcBef>
            </a:pP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Merck KGaA fined $1.8 million for allegedly conspiring to thwart generic drugs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621" name="Rectangle 620"/>
          <p:cNvSpPr/>
          <p:nvPr/>
        </p:nvSpPr>
        <p:spPr>
          <a:xfrm>
            <a:off x="0" y="630719"/>
            <a:ext cx="361643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2" name="TextBox 621"/>
          <p:cNvSpPr txBox="1"/>
          <p:nvPr/>
        </p:nvSpPr>
        <p:spPr>
          <a:xfrm>
            <a:off x="698554" y="702157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SOUTH AMERICA:</a:t>
            </a:r>
          </a:p>
        </p:txBody>
      </p:sp>
      <p:pic>
        <p:nvPicPr>
          <p:cNvPr id="626" name="Picture 4" descr="http://upload.wikimedia.org/wikipedia/en/thumb/0/05/Flag_of_Brazil.svg/720px-Flag_of_Brazil.svg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3074" y="217412"/>
            <a:ext cx="966651" cy="67665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0044423"/>
      </p:ext>
    </p:extLst>
  </p:cSld>
  <p:clrMapOvr>
    <a:masterClrMapping/>
  </p:clrMapOvr>
  <p:transition spd="slow" advClick="0" advTm="4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4516E-6 4.34883E-6 L 0.82154 -0.3562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071" y="-178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 59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0" name="Rectangle 309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74" name="Rectangle 273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75" name="Rectangle 274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77" name="Rectangle 276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ectangle 279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81" name="Rectangle 280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82" name="Rectangle 281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83" name="Rectangle 282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84" name="Rectangle 283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85" name="Rectangle 284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86" name="Rectangle 285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87" name="Rectangle 286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5098882" y="541238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608791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296" name="Group 295"/>
          <p:cNvGrpSpPr/>
          <p:nvPr/>
        </p:nvGrpSpPr>
        <p:grpSpPr>
          <a:xfrm>
            <a:off x="1021678" y="-34092"/>
            <a:ext cx="10144961" cy="942974"/>
            <a:chOff x="1021678" y="-34092"/>
            <a:chExt cx="10144961" cy="1116542"/>
          </a:xfrm>
        </p:grpSpPr>
        <p:cxnSp>
          <p:nvCxnSpPr>
            <p:cNvPr id="297" name="Straight Connector 296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Straight Connector 298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Straight Connector 299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Straight Connector 300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Straight Connector 301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Straight Connector 304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8" name="TextBox 307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309" name="TextBox 308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58" name="Rectangle 257"/>
          <p:cNvSpPr/>
          <p:nvPr/>
        </p:nvSpPr>
        <p:spPr>
          <a:xfrm>
            <a:off x="-68189" y="-45720"/>
            <a:ext cx="1083173" cy="954602"/>
          </a:xfrm>
          <a:prstGeom prst="rect">
            <a:avLst/>
          </a:prstGeom>
          <a:solidFill>
            <a:srgbClr val="002C5F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TextBox 258"/>
          <p:cNvSpPr txBox="1"/>
          <p:nvPr/>
        </p:nvSpPr>
        <p:spPr>
          <a:xfrm>
            <a:off x="0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0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0" name="Rectangular Callout 9"/>
          <p:cNvSpPr/>
          <p:nvPr/>
        </p:nvSpPr>
        <p:spPr>
          <a:xfrm flipV="1">
            <a:off x="213091" y="1014263"/>
            <a:ext cx="4304438" cy="3460429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460429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793516" y="2250131"/>
                </a:lnTo>
                <a:lnTo>
                  <a:pt x="138878" y="3460429"/>
                </a:lnTo>
                <a:lnTo>
                  <a:pt x="717406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002C5F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106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187" y="2343890"/>
            <a:ext cx="2113997" cy="6999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Title 6"/>
          <p:cNvSpPr>
            <a:spLocks noGrp="1"/>
          </p:cNvSpPr>
          <p:nvPr>
            <p:ph type="title"/>
          </p:nvPr>
        </p:nvSpPr>
        <p:spPr>
          <a:xfrm>
            <a:off x="405113" y="3028543"/>
            <a:ext cx="3865230" cy="834814"/>
          </a:xfrm>
        </p:spPr>
        <p:txBody>
          <a:bodyPr anchor="t">
            <a:noAutofit/>
          </a:bodyPr>
          <a:lstStyle/>
          <a:p>
            <a:pPr>
              <a:lnSpc>
                <a:spcPct val="100000"/>
              </a:lnSpc>
            </a:pP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$40.1 million to resolve kickback and False Claims Act allegations</a:t>
            </a:r>
            <a:endParaRPr lang="en-US" sz="26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262" name="Group 261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263" name="Straight Connector 262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" name="Straight Connector 270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73" name="Straight Connector 272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3" name="TextBox 312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7309303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roup 214"/>
          <p:cNvGrpSpPr/>
          <p:nvPr/>
        </p:nvGrpSpPr>
        <p:grpSpPr>
          <a:xfrm>
            <a:off x="2949878" y="-5133326"/>
            <a:ext cx="20960210" cy="11923776"/>
            <a:chOff x="-7067376" y="-2697287"/>
            <a:chExt cx="20960210" cy="11923776"/>
          </a:xfrm>
        </p:grpSpPr>
        <p:grpSp>
          <p:nvGrpSpPr>
            <p:cNvPr id="216" name="Group 215"/>
            <p:cNvGrpSpPr/>
            <p:nvPr/>
          </p:nvGrpSpPr>
          <p:grpSpPr>
            <a:xfrm>
              <a:off x="-7067376" y="-2697287"/>
              <a:ext cx="20960210" cy="11923776"/>
              <a:chOff x="5368747" y="896112"/>
              <a:chExt cx="20960210" cy="11923776"/>
            </a:xfrm>
            <a:solidFill>
              <a:schemeClr val="bg1">
                <a:lumMod val="65000"/>
              </a:schemeClr>
            </a:solidFill>
          </p:grpSpPr>
          <p:grpSp>
            <p:nvGrpSpPr>
              <p:cNvPr id="219" name="Group 218"/>
              <p:cNvGrpSpPr>
                <a:grpSpLocks noChangeAspect="1"/>
              </p:cNvGrpSpPr>
              <p:nvPr/>
            </p:nvGrpSpPr>
            <p:grpSpPr>
              <a:xfrm>
                <a:off x="5368747" y="896112"/>
                <a:ext cx="20960210" cy="11923776"/>
                <a:chOff x="220663" y="1549400"/>
                <a:chExt cx="8758237" cy="4683125"/>
              </a:xfrm>
              <a:grpFill/>
            </p:grpSpPr>
            <p:sp>
              <p:nvSpPr>
                <p:cNvPr id="221" name="Freeform 321"/>
                <p:cNvSpPr>
                  <a:spLocks/>
                </p:cNvSpPr>
                <p:nvPr/>
              </p:nvSpPr>
              <p:spPr bwMode="auto">
                <a:xfrm rot="730076">
                  <a:off x="4227513" y="3382963"/>
                  <a:ext cx="360362" cy="282575"/>
                </a:xfrm>
                <a:custGeom>
                  <a:avLst/>
                  <a:gdLst>
                    <a:gd name="T0" fmla="*/ 2147483647 w 10000"/>
                    <a:gd name="T1" fmla="*/ 2147483647 h 10009"/>
                    <a:gd name="T2" fmla="*/ 2147483647 w 10000"/>
                    <a:gd name="T3" fmla="*/ 2147483647 h 10009"/>
                    <a:gd name="T4" fmla="*/ 2147483647 w 10000"/>
                    <a:gd name="T5" fmla="*/ 2147483647 h 10009"/>
                    <a:gd name="T6" fmla="*/ 2147483647 w 10000"/>
                    <a:gd name="T7" fmla="*/ 2147483647 h 10009"/>
                    <a:gd name="T8" fmla="*/ 2147483647 w 10000"/>
                    <a:gd name="T9" fmla="*/ 2147483647 h 10009"/>
                    <a:gd name="T10" fmla="*/ 2147483647 w 10000"/>
                    <a:gd name="T11" fmla="*/ 2147483647 h 10009"/>
                    <a:gd name="T12" fmla="*/ 2147483647 w 10000"/>
                    <a:gd name="T13" fmla="*/ 161364554 h 10009"/>
                    <a:gd name="T14" fmla="*/ 2147483647 w 10000"/>
                    <a:gd name="T15" fmla="*/ 2147483647 h 10009"/>
                    <a:gd name="T16" fmla="*/ 2147483647 w 10000"/>
                    <a:gd name="T17" fmla="*/ 161364554 h 10009"/>
                    <a:gd name="T18" fmla="*/ 2147483647 w 10000"/>
                    <a:gd name="T19" fmla="*/ 2147483647 h 10009"/>
                    <a:gd name="T20" fmla="*/ 0 w 10000"/>
                    <a:gd name="T21" fmla="*/ 2147483647 h 10009"/>
                    <a:gd name="T22" fmla="*/ 2147483647 w 10000"/>
                    <a:gd name="T23" fmla="*/ 2147483647 h 10009"/>
                    <a:gd name="T24" fmla="*/ 2147483647 w 10000"/>
                    <a:gd name="T25" fmla="*/ 2147483647 h 10009"/>
                    <a:gd name="T26" fmla="*/ 2147483647 w 10000"/>
                    <a:gd name="T27" fmla="*/ 2147483647 h 10009"/>
                    <a:gd name="T28" fmla="*/ 2147483647 w 10000"/>
                    <a:gd name="T29" fmla="*/ 2147483647 h 10009"/>
                    <a:gd name="T30" fmla="*/ 2147483647 w 10000"/>
                    <a:gd name="T31" fmla="*/ 2147483647 h 10009"/>
                    <a:gd name="T32" fmla="*/ 2147483647 w 10000"/>
                    <a:gd name="T33" fmla="*/ 2147483647 h 10009"/>
                    <a:gd name="T34" fmla="*/ 2147483647 w 10000"/>
                    <a:gd name="T35" fmla="*/ 2147483647 h 10009"/>
                    <a:gd name="T36" fmla="*/ 2147483647 w 10000"/>
                    <a:gd name="T37" fmla="*/ 2147483647 h 10009"/>
                    <a:gd name="T38" fmla="*/ 2147483647 w 10000"/>
                    <a:gd name="T39" fmla="*/ 2147483647 h 10009"/>
                    <a:gd name="T40" fmla="*/ 2147483647 w 10000"/>
                    <a:gd name="T41" fmla="*/ 2147483647 h 10009"/>
                    <a:gd name="T42" fmla="*/ 2147483647 w 10000"/>
                    <a:gd name="T43" fmla="*/ 2147483647 h 10009"/>
                    <a:gd name="T44" fmla="*/ 2147483647 w 10000"/>
                    <a:gd name="T45" fmla="*/ 2147483647 h 10009"/>
                    <a:gd name="T46" fmla="*/ 2147483647 w 10000"/>
                    <a:gd name="T47" fmla="*/ 2147483647 h 10009"/>
                    <a:gd name="T48" fmla="*/ 2147483647 w 10000"/>
                    <a:gd name="T49" fmla="*/ 2147483647 h 10009"/>
                    <a:gd name="T50" fmla="*/ 2147483647 w 10000"/>
                    <a:gd name="T51" fmla="*/ 2147483647 h 10009"/>
                    <a:gd name="T52" fmla="*/ 2147483647 w 10000"/>
                    <a:gd name="T53" fmla="*/ 2147483647 h 10009"/>
                    <a:gd name="T54" fmla="*/ 2147483647 w 10000"/>
                    <a:gd name="T55" fmla="*/ 2147483647 h 10009"/>
                    <a:gd name="T56" fmla="*/ 2147483647 w 10000"/>
                    <a:gd name="T57" fmla="*/ 2147483647 h 10009"/>
                    <a:gd name="T58" fmla="*/ 2147483647 w 10000"/>
                    <a:gd name="T59" fmla="*/ 2147483647 h 10009"/>
                    <a:gd name="T60" fmla="*/ 2147483647 w 10000"/>
                    <a:gd name="T61" fmla="*/ 2147483647 h 10009"/>
                    <a:gd name="T62" fmla="*/ 2147483647 w 10000"/>
                    <a:gd name="T63" fmla="*/ 2147483647 h 10009"/>
                    <a:gd name="T64" fmla="*/ 2147483647 w 10000"/>
                    <a:gd name="T65" fmla="*/ 2147483647 h 10009"/>
                    <a:gd name="T66" fmla="*/ 2147483647 w 10000"/>
                    <a:gd name="T67" fmla="*/ 2147483647 h 10009"/>
                    <a:gd name="T68" fmla="*/ 2147483647 w 10000"/>
                    <a:gd name="T69" fmla="*/ 2147483647 h 10009"/>
                    <a:gd name="T70" fmla="*/ 2147483647 w 10000"/>
                    <a:gd name="T71" fmla="*/ 2147483647 h 10009"/>
                    <a:gd name="T72" fmla="*/ 2147483647 w 10000"/>
                    <a:gd name="T73" fmla="*/ 2147483647 h 10009"/>
                    <a:gd name="T74" fmla="*/ 2147483647 w 10000"/>
                    <a:gd name="T75" fmla="*/ 2147483647 h 10009"/>
                    <a:gd name="T76" fmla="*/ 2147483647 w 10000"/>
                    <a:gd name="T77" fmla="*/ 2147483647 h 10009"/>
                    <a:gd name="T78" fmla="*/ 2147483647 w 10000"/>
                    <a:gd name="T79" fmla="*/ 2147483647 h 10009"/>
                    <a:gd name="T80" fmla="*/ 2147483647 w 10000"/>
                    <a:gd name="T81" fmla="*/ 2147483647 h 1000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9">
                      <a:moveTo>
                        <a:pt x="9121" y="1479"/>
                      </a:moveTo>
                      <a:cubicBezTo>
                        <a:pt x="8949" y="1545"/>
                        <a:pt x="8960" y="1470"/>
                        <a:pt x="8734" y="1437"/>
                      </a:cubicBezTo>
                      <a:cubicBezTo>
                        <a:pt x="8508" y="1404"/>
                        <a:pt x="8010" y="1295"/>
                        <a:pt x="7765" y="1279"/>
                      </a:cubicBezTo>
                      <a:cubicBezTo>
                        <a:pt x="7520" y="1263"/>
                        <a:pt x="7390" y="1332"/>
                        <a:pt x="7261" y="1342"/>
                      </a:cubicBezTo>
                      <a:cubicBezTo>
                        <a:pt x="7132" y="1353"/>
                        <a:pt x="7098" y="1443"/>
                        <a:pt x="6991" y="1342"/>
                      </a:cubicBezTo>
                      <a:cubicBezTo>
                        <a:pt x="6884" y="1241"/>
                        <a:pt x="6742" y="937"/>
                        <a:pt x="6618" y="734"/>
                      </a:cubicBezTo>
                      <a:cubicBezTo>
                        <a:pt x="5577" y="492"/>
                        <a:pt x="4284" y="74"/>
                        <a:pt x="3495" y="9"/>
                      </a:cubicBezTo>
                      <a:cubicBezTo>
                        <a:pt x="2706" y="-56"/>
                        <a:pt x="2420" y="231"/>
                        <a:pt x="1882" y="342"/>
                      </a:cubicBezTo>
                      <a:lnTo>
                        <a:pt x="1345" y="9"/>
                      </a:lnTo>
                      <a:lnTo>
                        <a:pt x="806" y="342"/>
                      </a:lnTo>
                      <a:cubicBezTo>
                        <a:pt x="806" y="342"/>
                        <a:pt x="268" y="1009"/>
                        <a:pt x="0" y="1009"/>
                      </a:cubicBezTo>
                      <a:lnTo>
                        <a:pt x="538" y="2676"/>
                      </a:lnTo>
                      <a:lnTo>
                        <a:pt x="1076" y="2009"/>
                      </a:lnTo>
                      <a:lnTo>
                        <a:pt x="2151" y="2342"/>
                      </a:lnTo>
                      <a:lnTo>
                        <a:pt x="2421" y="2676"/>
                      </a:lnTo>
                      <a:lnTo>
                        <a:pt x="2688" y="3009"/>
                      </a:lnTo>
                      <a:cubicBezTo>
                        <a:pt x="2600" y="3342"/>
                        <a:pt x="2510" y="3676"/>
                        <a:pt x="2421" y="4009"/>
                      </a:cubicBezTo>
                      <a:cubicBezTo>
                        <a:pt x="2330" y="4565"/>
                        <a:pt x="2241" y="5120"/>
                        <a:pt x="2151" y="5676"/>
                      </a:cubicBezTo>
                      <a:cubicBezTo>
                        <a:pt x="2062" y="6009"/>
                        <a:pt x="1971" y="6343"/>
                        <a:pt x="1882" y="6676"/>
                      </a:cubicBezTo>
                      <a:lnTo>
                        <a:pt x="1882" y="7342"/>
                      </a:lnTo>
                      <a:cubicBezTo>
                        <a:pt x="1882" y="7482"/>
                        <a:pt x="1889" y="7241"/>
                        <a:pt x="1884" y="7517"/>
                      </a:cubicBezTo>
                      <a:cubicBezTo>
                        <a:pt x="1879" y="7793"/>
                        <a:pt x="1882" y="7594"/>
                        <a:pt x="1882" y="7676"/>
                      </a:cubicBezTo>
                      <a:lnTo>
                        <a:pt x="1882" y="8009"/>
                      </a:lnTo>
                      <a:cubicBezTo>
                        <a:pt x="1792" y="8342"/>
                        <a:pt x="1703" y="8676"/>
                        <a:pt x="1613" y="9009"/>
                      </a:cubicBezTo>
                      <a:lnTo>
                        <a:pt x="2151" y="9009"/>
                      </a:lnTo>
                      <a:lnTo>
                        <a:pt x="3227" y="10009"/>
                      </a:lnTo>
                      <a:lnTo>
                        <a:pt x="4840" y="9342"/>
                      </a:lnTo>
                      <a:lnTo>
                        <a:pt x="6453" y="9009"/>
                      </a:lnTo>
                      <a:lnTo>
                        <a:pt x="7261" y="7676"/>
                      </a:lnTo>
                      <a:lnTo>
                        <a:pt x="8067" y="6342"/>
                      </a:lnTo>
                      <a:cubicBezTo>
                        <a:pt x="8067" y="6120"/>
                        <a:pt x="7941" y="6082"/>
                        <a:pt x="8067" y="5676"/>
                      </a:cubicBezTo>
                      <a:cubicBezTo>
                        <a:pt x="8193" y="5270"/>
                        <a:pt x="8503" y="4112"/>
                        <a:pt x="8822" y="3908"/>
                      </a:cubicBezTo>
                      <a:cubicBezTo>
                        <a:pt x="9185" y="3676"/>
                        <a:pt x="9126" y="3756"/>
                        <a:pt x="9189" y="3701"/>
                      </a:cubicBezTo>
                      <a:cubicBezTo>
                        <a:pt x="9252" y="3646"/>
                        <a:pt x="9284" y="3569"/>
                        <a:pt x="9318" y="3593"/>
                      </a:cubicBezTo>
                      <a:cubicBezTo>
                        <a:pt x="9388" y="3534"/>
                        <a:pt x="9296" y="3577"/>
                        <a:pt x="9415" y="3493"/>
                      </a:cubicBezTo>
                      <a:cubicBezTo>
                        <a:pt x="9534" y="3409"/>
                        <a:pt x="9908" y="3137"/>
                        <a:pt x="9969" y="2847"/>
                      </a:cubicBezTo>
                      <a:cubicBezTo>
                        <a:pt x="10030" y="2557"/>
                        <a:pt x="10018" y="1949"/>
                        <a:pt x="9783" y="1752"/>
                      </a:cubicBezTo>
                      <a:cubicBezTo>
                        <a:pt x="9774" y="1701"/>
                        <a:pt x="9763" y="1649"/>
                        <a:pt x="9754" y="1598"/>
                      </a:cubicBezTo>
                      <a:cubicBezTo>
                        <a:pt x="9738" y="1593"/>
                        <a:pt x="9576" y="1599"/>
                        <a:pt x="9561" y="1594"/>
                      </a:cubicBezTo>
                      <a:lnTo>
                        <a:pt x="9121" y="1479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322"/>
                <p:cNvSpPr>
                  <a:spLocks/>
                </p:cNvSpPr>
                <p:nvPr/>
              </p:nvSpPr>
              <p:spPr bwMode="auto">
                <a:xfrm rot="926903">
                  <a:off x="4237038" y="3402013"/>
                  <a:ext cx="90487" cy="198437"/>
                </a:xfrm>
                <a:custGeom>
                  <a:avLst/>
                  <a:gdLst>
                    <a:gd name="T0" fmla="*/ 426029799 w 10000"/>
                    <a:gd name="T1" fmla="*/ 2147483647 h 10437"/>
                    <a:gd name="T2" fmla="*/ 426029799 w 10000"/>
                    <a:gd name="T3" fmla="*/ 2147483647 h 10437"/>
                    <a:gd name="T4" fmla="*/ 441127138 w 10000"/>
                    <a:gd name="T5" fmla="*/ 2147483647 h 10437"/>
                    <a:gd name="T6" fmla="*/ 486896829 w 10000"/>
                    <a:gd name="T7" fmla="*/ 2147483647 h 10437"/>
                    <a:gd name="T8" fmla="*/ 486896829 w 10000"/>
                    <a:gd name="T9" fmla="*/ 2147483647 h 10437"/>
                    <a:gd name="T10" fmla="*/ 505393367 w 10000"/>
                    <a:gd name="T11" fmla="*/ 2147483647 h 10437"/>
                    <a:gd name="T12" fmla="*/ 547757218 w 10000"/>
                    <a:gd name="T13" fmla="*/ 2147483647 h 10437"/>
                    <a:gd name="T14" fmla="*/ 556948788 w 10000"/>
                    <a:gd name="T15" fmla="*/ 2147483647 h 10437"/>
                    <a:gd name="T16" fmla="*/ 608617535 w 10000"/>
                    <a:gd name="T17" fmla="*/ 2147483647 h 10437"/>
                    <a:gd name="T18" fmla="*/ 547757218 w 10000"/>
                    <a:gd name="T19" fmla="*/ 2147483647 h 10437"/>
                    <a:gd name="T20" fmla="*/ 486896829 w 10000"/>
                    <a:gd name="T21" fmla="*/ 1175804211 h 10437"/>
                    <a:gd name="T22" fmla="*/ 304309174 w 10000"/>
                    <a:gd name="T23" fmla="*/ 0 h 10437"/>
                    <a:gd name="T24" fmla="*/ 182587736 w 10000"/>
                    <a:gd name="T25" fmla="*/ 1175804211 h 10437"/>
                    <a:gd name="T26" fmla="*/ 121720705 w 10000"/>
                    <a:gd name="T27" fmla="*/ 2147483647 h 10437"/>
                    <a:gd name="T28" fmla="*/ 75167108 w 10000"/>
                    <a:gd name="T29" fmla="*/ 2147483647 h 10437"/>
                    <a:gd name="T30" fmla="*/ 121720705 w 10000"/>
                    <a:gd name="T31" fmla="*/ 2147483647 h 10437"/>
                    <a:gd name="T32" fmla="*/ 121720705 w 10000"/>
                    <a:gd name="T33" fmla="*/ 2147483647 h 10437"/>
                    <a:gd name="T34" fmla="*/ 13937767 w 10000"/>
                    <a:gd name="T35" fmla="*/ 2147483647 h 10437"/>
                    <a:gd name="T36" fmla="*/ 0 w 10000"/>
                    <a:gd name="T37" fmla="*/ 2147483647 h 10437"/>
                    <a:gd name="T38" fmla="*/ 39560971 w 10000"/>
                    <a:gd name="T39" fmla="*/ 2147483647 h 10437"/>
                    <a:gd name="T40" fmla="*/ 121720705 w 10000"/>
                    <a:gd name="T41" fmla="*/ 2147483647 h 10437"/>
                    <a:gd name="T42" fmla="*/ 68959129 w 10000"/>
                    <a:gd name="T43" fmla="*/ 2147483647 h 10437"/>
                    <a:gd name="T44" fmla="*/ 394566826 w 10000"/>
                    <a:gd name="T45" fmla="*/ 2147483647 h 10437"/>
                    <a:gd name="T46" fmla="*/ 436863210 w 10000"/>
                    <a:gd name="T47" fmla="*/ 2147483647 h 10437"/>
                    <a:gd name="T48" fmla="*/ 426029799 w 10000"/>
                    <a:gd name="T49" fmla="*/ 2147483647 h 10437"/>
                    <a:gd name="T50" fmla="*/ 426029799 w 10000"/>
                    <a:gd name="T51" fmla="*/ 2147483647 h 104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0" h="10437">
                      <a:moveTo>
                        <a:pt x="7000" y="8110"/>
                      </a:moveTo>
                      <a:lnTo>
                        <a:pt x="7000" y="7638"/>
                      </a:lnTo>
                      <a:cubicBezTo>
                        <a:pt x="7083" y="7334"/>
                        <a:pt x="7165" y="7030"/>
                        <a:pt x="7248" y="6726"/>
                      </a:cubicBezTo>
                      <a:lnTo>
                        <a:pt x="8000" y="5748"/>
                      </a:lnTo>
                      <a:lnTo>
                        <a:pt x="8000" y="5276"/>
                      </a:lnTo>
                      <a:cubicBezTo>
                        <a:pt x="8101" y="4899"/>
                        <a:pt x="8203" y="4522"/>
                        <a:pt x="8304" y="4145"/>
                      </a:cubicBezTo>
                      <a:lnTo>
                        <a:pt x="9000" y="3386"/>
                      </a:lnTo>
                      <a:cubicBezTo>
                        <a:pt x="9050" y="3079"/>
                        <a:pt x="9101" y="2772"/>
                        <a:pt x="9151" y="2465"/>
                      </a:cubicBezTo>
                      <a:lnTo>
                        <a:pt x="10000" y="1496"/>
                      </a:lnTo>
                      <a:lnTo>
                        <a:pt x="9000" y="1024"/>
                      </a:lnTo>
                      <a:lnTo>
                        <a:pt x="8000" y="472"/>
                      </a:lnTo>
                      <a:lnTo>
                        <a:pt x="5000" y="0"/>
                      </a:lnTo>
                      <a:lnTo>
                        <a:pt x="3000" y="472"/>
                      </a:lnTo>
                      <a:lnTo>
                        <a:pt x="2000" y="1024"/>
                      </a:lnTo>
                      <a:lnTo>
                        <a:pt x="1235" y="1429"/>
                      </a:lnTo>
                      <a:lnTo>
                        <a:pt x="2000" y="2913"/>
                      </a:lnTo>
                      <a:lnTo>
                        <a:pt x="2000" y="4803"/>
                      </a:lnTo>
                      <a:lnTo>
                        <a:pt x="229" y="6206"/>
                      </a:lnTo>
                      <a:cubicBezTo>
                        <a:pt x="153" y="6526"/>
                        <a:pt x="76" y="6845"/>
                        <a:pt x="0" y="7165"/>
                      </a:cubicBezTo>
                      <a:lnTo>
                        <a:pt x="650" y="7719"/>
                      </a:lnTo>
                      <a:lnTo>
                        <a:pt x="2000" y="7638"/>
                      </a:lnTo>
                      <a:lnTo>
                        <a:pt x="1133" y="10397"/>
                      </a:lnTo>
                      <a:lnTo>
                        <a:pt x="6483" y="10437"/>
                      </a:lnTo>
                      <a:cubicBezTo>
                        <a:pt x="6656" y="10000"/>
                        <a:pt x="7005" y="9867"/>
                        <a:pt x="7178" y="9430"/>
                      </a:cubicBezTo>
                      <a:cubicBezTo>
                        <a:pt x="7119" y="9305"/>
                        <a:pt x="7059" y="9180"/>
                        <a:pt x="7000" y="9055"/>
                      </a:cubicBezTo>
                      <a:lnTo>
                        <a:pt x="7000" y="811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Freeform 341"/>
                <p:cNvSpPr>
                  <a:spLocks/>
                </p:cNvSpPr>
                <p:nvPr/>
              </p:nvSpPr>
              <p:spPr bwMode="auto">
                <a:xfrm>
                  <a:off x="4767263" y="3276600"/>
                  <a:ext cx="190500" cy="84138"/>
                </a:xfrm>
                <a:custGeom>
                  <a:avLst/>
                  <a:gdLst>
                    <a:gd name="T0" fmla="*/ 2147483647 w 10000"/>
                    <a:gd name="T1" fmla="*/ 230353942 h 10000"/>
                    <a:gd name="T2" fmla="*/ 2147483647 w 10000"/>
                    <a:gd name="T3" fmla="*/ 153542679 h 10000"/>
                    <a:gd name="T4" fmla="*/ 2147483647 w 10000"/>
                    <a:gd name="T5" fmla="*/ 153542679 h 10000"/>
                    <a:gd name="T6" fmla="*/ 2147483647 w 10000"/>
                    <a:gd name="T7" fmla="*/ 76771339 h 10000"/>
                    <a:gd name="T8" fmla="*/ 2147483647 w 10000"/>
                    <a:gd name="T9" fmla="*/ 38383015 h 10000"/>
                    <a:gd name="T10" fmla="*/ 2147483647 w 10000"/>
                    <a:gd name="T11" fmla="*/ 38383015 h 10000"/>
                    <a:gd name="T12" fmla="*/ 2147483647 w 10000"/>
                    <a:gd name="T13" fmla="*/ 0 h 10000"/>
                    <a:gd name="T14" fmla="*/ 2147483647 w 10000"/>
                    <a:gd name="T15" fmla="*/ 38383015 h 10000"/>
                    <a:gd name="T16" fmla="*/ 2147483647 w 10000"/>
                    <a:gd name="T17" fmla="*/ 38383015 h 10000"/>
                    <a:gd name="T18" fmla="*/ 2147483647 w 10000"/>
                    <a:gd name="T19" fmla="*/ 76771339 h 10000"/>
                    <a:gd name="T20" fmla="*/ 2147483647 w 10000"/>
                    <a:gd name="T21" fmla="*/ 115154355 h 10000"/>
                    <a:gd name="T22" fmla="*/ 2147483647 w 10000"/>
                    <a:gd name="T23" fmla="*/ 191925686 h 10000"/>
                    <a:gd name="T24" fmla="*/ 2147483647 w 10000"/>
                    <a:gd name="T25" fmla="*/ 230353942 h 10000"/>
                    <a:gd name="T26" fmla="*/ 2147483647 w 10000"/>
                    <a:gd name="T27" fmla="*/ 230353942 h 10000"/>
                    <a:gd name="T28" fmla="*/ 2147483647 w 10000"/>
                    <a:gd name="T29" fmla="*/ 268737521 h 10000"/>
                    <a:gd name="T30" fmla="*/ 2147483647 w 10000"/>
                    <a:gd name="T31" fmla="*/ 268737521 h 10000"/>
                    <a:gd name="T32" fmla="*/ 1048843394 w 10000"/>
                    <a:gd name="T33" fmla="*/ 268737521 h 10000"/>
                    <a:gd name="T34" fmla="*/ 0 w 10000"/>
                    <a:gd name="T35" fmla="*/ 268737521 h 10000"/>
                    <a:gd name="T36" fmla="*/ 1048843394 w 10000"/>
                    <a:gd name="T37" fmla="*/ 307125281 h 10000"/>
                    <a:gd name="T38" fmla="*/ 2147483647 w 10000"/>
                    <a:gd name="T39" fmla="*/ 383896612 h 10000"/>
                    <a:gd name="T40" fmla="*/ 2147483647 w 10000"/>
                    <a:gd name="T41" fmla="*/ 422280200 h 10000"/>
                    <a:gd name="T42" fmla="*/ 2147483647 w 10000"/>
                    <a:gd name="T43" fmla="*/ 383896612 h 10000"/>
                    <a:gd name="T44" fmla="*/ 2147483647 w 10000"/>
                    <a:gd name="T45" fmla="*/ 383896612 h 10000"/>
                    <a:gd name="T46" fmla="*/ 2147483647 w 10000"/>
                    <a:gd name="T47" fmla="*/ 422280200 h 10000"/>
                    <a:gd name="T48" fmla="*/ 2147483647 w 10000"/>
                    <a:gd name="T49" fmla="*/ 422280200 h 10000"/>
                    <a:gd name="T50" fmla="*/ 2147483647 w 10000"/>
                    <a:gd name="T51" fmla="*/ 422280200 h 10000"/>
                    <a:gd name="T52" fmla="*/ 2147483647 w 10000"/>
                    <a:gd name="T53" fmla="*/ 345508860 h 10000"/>
                    <a:gd name="T54" fmla="*/ 2147483647 w 10000"/>
                    <a:gd name="T55" fmla="*/ 345508860 h 10000"/>
                    <a:gd name="T56" fmla="*/ 2147483647 w 10000"/>
                    <a:gd name="T57" fmla="*/ 230353942 h 1000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0000" h="10000">
                      <a:moveTo>
                        <a:pt x="9583" y="5455"/>
                      </a:moveTo>
                      <a:lnTo>
                        <a:pt x="10000" y="3636"/>
                      </a:lnTo>
                      <a:lnTo>
                        <a:pt x="9583" y="1818"/>
                      </a:lnTo>
                      <a:lnTo>
                        <a:pt x="9583" y="909"/>
                      </a:lnTo>
                      <a:lnTo>
                        <a:pt x="9167" y="909"/>
                      </a:lnTo>
                      <a:lnTo>
                        <a:pt x="7500" y="0"/>
                      </a:lnTo>
                      <a:lnTo>
                        <a:pt x="7083" y="909"/>
                      </a:lnTo>
                      <a:lnTo>
                        <a:pt x="5833" y="909"/>
                      </a:lnTo>
                      <a:lnTo>
                        <a:pt x="5417" y="1818"/>
                      </a:lnTo>
                      <a:lnTo>
                        <a:pt x="4583" y="2727"/>
                      </a:lnTo>
                      <a:lnTo>
                        <a:pt x="5000" y="4545"/>
                      </a:lnTo>
                      <a:cubicBezTo>
                        <a:pt x="5000" y="4545"/>
                        <a:pt x="5000" y="5455"/>
                        <a:pt x="4583" y="5455"/>
                      </a:cubicBezTo>
                      <a:lnTo>
                        <a:pt x="4167" y="5455"/>
                      </a:lnTo>
                      <a:lnTo>
                        <a:pt x="2500" y="6364"/>
                      </a:lnTo>
                      <a:lnTo>
                        <a:pt x="1667" y="6364"/>
                      </a:lnTo>
                      <a:lnTo>
                        <a:pt x="417" y="6364"/>
                      </a:lnTo>
                      <a:lnTo>
                        <a:pt x="0" y="6364"/>
                      </a:lnTo>
                      <a:lnTo>
                        <a:pt x="417" y="7273"/>
                      </a:lnTo>
                      <a:lnTo>
                        <a:pt x="1250" y="9091"/>
                      </a:lnTo>
                      <a:lnTo>
                        <a:pt x="1667" y="10000"/>
                      </a:lnTo>
                      <a:lnTo>
                        <a:pt x="2083" y="9091"/>
                      </a:lnTo>
                      <a:lnTo>
                        <a:pt x="3750" y="9091"/>
                      </a:lnTo>
                      <a:lnTo>
                        <a:pt x="5417" y="10000"/>
                      </a:lnTo>
                      <a:lnTo>
                        <a:pt x="5833" y="10000"/>
                      </a:lnTo>
                      <a:lnTo>
                        <a:pt x="7500" y="10000"/>
                      </a:lnTo>
                      <a:lnTo>
                        <a:pt x="8750" y="8182"/>
                      </a:lnTo>
                      <a:lnTo>
                        <a:pt x="9167" y="8182"/>
                      </a:lnTo>
                      <a:cubicBezTo>
                        <a:pt x="9306" y="7273"/>
                        <a:pt x="9444" y="6364"/>
                        <a:pt x="9583" y="5455"/>
                      </a:cubicBez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4" name="Freeform 342"/>
                <p:cNvSpPr>
                  <a:spLocks/>
                </p:cNvSpPr>
                <p:nvPr/>
              </p:nvSpPr>
              <p:spPr bwMode="auto">
                <a:xfrm rot="471028">
                  <a:off x="4440238" y="3171825"/>
                  <a:ext cx="304800" cy="293688"/>
                </a:xfrm>
                <a:custGeom>
                  <a:avLst/>
                  <a:gdLst>
                    <a:gd name="T0" fmla="*/ 2147483647 w 10043"/>
                    <a:gd name="T1" fmla="*/ 2147483647 h 10000"/>
                    <a:gd name="T2" fmla="*/ 2147483647 w 10043"/>
                    <a:gd name="T3" fmla="*/ 2147483647 h 10000"/>
                    <a:gd name="T4" fmla="*/ 2147483647 w 10043"/>
                    <a:gd name="T5" fmla="*/ 2147483647 h 10000"/>
                    <a:gd name="T6" fmla="*/ 2147483647 w 10043"/>
                    <a:gd name="T7" fmla="*/ 2147483647 h 10000"/>
                    <a:gd name="T8" fmla="*/ 2147483647 w 10043"/>
                    <a:gd name="T9" fmla="*/ 2147483647 h 10000"/>
                    <a:gd name="T10" fmla="*/ 2147483647 w 10043"/>
                    <a:gd name="T11" fmla="*/ 2147483647 h 10000"/>
                    <a:gd name="T12" fmla="*/ 2147483647 w 10043"/>
                    <a:gd name="T13" fmla="*/ 2147483647 h 10000"/>
                    <a:gd name="T14" fmla="*/ 2147483647 w 10043"/>
                    <a:gd name="T15" fmla="*/ 2147483647 h 10000"/>
                    <a:gd name="T16" fmla="*/ 2147483647 w 10043"/>
                    <a:gd name="T17" fmla="*/ 2147483647 h 10000"/>
                    <a:gd name="T18" fmla="*/ 2147483647 w 10043"/>
                    <a:gd name="T19" fmla="*/ 2147483647 h 10000"/>
                    <a:gd name="T20" fmla="*/ 2147483647 w 10043"/>
                    <a:gd name="T21" fmla="*/ 2147483647 h 10000"/>
                    <a:gd name="T22" fmla="*/ 2147483647 w 10043"/>
                    <a:gd name="T23" fmla="*/ 2147483647 h 10000"/>
                    <a:gd name="T24" fmla="*/ 2147483647 w 10043"/>
                    <a:gd name="T25" fmla="*/ 2147483647 h 10000"/>
                    <a:gd name="T26" fmla="*/ 2147483647 w 10043"/>
                    <a:gd name="T27" fmla="*/ 2147483647 h 10000"/>
                    <a:gd name="T28" fmla="*/ 2147483647 w 10043"/>
                    <a:gd name="T29" fmla="*/ 2147483647 h 10000"/>
                    <a:gd name="T30" fmla="*/ 2147483647 w 10043"/>
                    <a:gd name="T31" fmla="*/ 2147483647 h 10000"/>
                    <a:gd name="T32" fmla="*/ 2147483647 w 10043"/>
                    <a:gd name="T33" fmla="*/ 2147483647 h 10000"/>
                    <a:gd name="T34" fmla="*/ 2147483647 w 10043"/>
                    <a:gd name="T35" fmla="*/ 2147483647 h 10000"/>
                    <a:gd name="T36" fmla="*/ 2147483647 w 10043"/>
                    <a:gd name="T37" fmla="*/ 2147483647 h 10000"/>
                    <a:gd name="T38" fmla="*/ 2147483647 w 10043"/>
                    <a:gd name="T39" fmla="*/ 2147483647 h 10000"/>
                    <a:gd name="T40" fmla="*/ 2147483647 w 10043"/>
                    <a:gd name="T41" fmla="*/ 0 h 10000"/>
                    <a:gd name="T42" fmla="*/ 2147483647 w 10043"/>
                    <a:gd name="T43" fmla="*/ 2147483647 h 10000"/>
                    <a:gd name="T44" fmla="*/ 2147483647 w 10043"/>
                    <a:gd name="T45" fmla="*/ 2147483647 h 10000"/>
                    <a:gd name="T46" fmla="*/ 2147483647 w 10043"/>
                    <a:gd name="T47" fmla="*/ 2147483647 h 10000"/>
                    <a:gd name="T48" fmla="*/ 2147483647 w 10043"/>
                    <a:gd name="T49" fmla="*/ 2147483647 h 10000"/>
                    <a:gd name="T50" fmla="*/ 2147483647 w 10043"/>
                    <a:gd name="T51" fmla="*/ 2147483647 h 10000"/>
                    <a:gd name="T52" fmla="*/ 2147483647 w 10043"/>
                    <a:gd name="T53" fmla="*/ 2147483647 h 10000"/>
                    <a:gd name="T54" fmla="*/ 2147483647 w 10043"/>
                    <a:gd name="T55" fmla="*/ 2147483647 h 10000"/>
                    <a:gd name="T56" fmla="*/ 2147483647 w 10043"/>
                    <a:gd name="T57" fmla="*/ 2147483647 h 10000"/>
                    <a:gd name="T58" fmla="*/ 2147483647 w 10043"/>
                    <a:gd name="T59" fmla="*/ 2147483647 h 10000"/>
                    <a:gd name="T60" fmla="*/ 2147483647 w 10043"/>
                    <a:gd name="T61" fmla="*/ 2147483647 h 10000"/>
                    <a:gd name="T62" fmla="*/ 2147483647 w 10043"/>
                    <a:gd name="T63" fmla="*/ 2147483647 h 10000"/>
                    <a:gd name="T64" fmla="*/ 2147483647 w 10043"/>
                    <a:gd name="T65" fmla="*/ 2147483647 h 10000"/>
                    <a:gd name="T66" fmla="*/ 852645632 w 10043"/>
                    <a:gd name="T67" fmla="*/ 2147483647 h 10000"/>
                    <a:gd name="T68" fmla="*/ 2147483647 w 10043"/>
                    <a:gd name="T69" fmla="*/ 2147483647 h 10000"/>
                    <a:gd name="T70" fmla="*/ 2147483647 w 10043"/>
                    <a:gd name="T71" fmla="*/ 2147483647 h 10000"/>
                    <a:gd name="T72" fmla="*/ 2147483647 w 10043"/>
                    <a:gd name="T73" fmla="*/ 2147483647 h 10000"/>
                    <a:gd name="T74" fmla="*/ 2147483647 w 10043"/>
                    <a:gd name="T75" fmla="*/ 2147483647 h 10000"/>
                    <a:gd name="T76" fmla="*/ 2147483647 w 10043"/>
                    <a:gd name="T77" fmla="*/ 2147483647 h 10000"/>
                    <a:gd name="T78" fmla="*/ 2147483647 w 10043"/>
                    <a:gd name="T79" fmla="*/ 2147483647 h 10000"/>
                    <a:gd name="T80" fmla="*/ 2147483647 w 10043"/>
                    <a:gd name="T81" fmla="*/ 2147483647 h 10000"/>
                    <a:gd name="T82" fmla="*/ 2147483647 w 10043"/>
                    <a:gd name="T83" fmla="*/ 2147483647 h 10000"/>
                    <a:gd name="T84" fmla="*/ 2147483647 w 10043"/>
                    <a:gd name="T85" fmla="*/ 2147483647 h 10000"/>
                    <a:gd name="T86" fmla="*/ 2147483647 w 10043"/>
                    <a:gd name="T87" fmla="*/ 2147483647 h 10000"/>
                    <a:gd name="T88" fmla="*/ 2147483647 w 10043"/>
                    <a:gd name="T89" fmla="*/ 2147483647 h 10000"/>
                    <a:gd name="T90" fmla="*/ 2147483647 w 10043"/>
                    <a:gd name="T91" fmla="*/ 2147483647 h 10000"/>
                    <a:gd name="T92" fmla="*/ 2147483647 w 10043"/>
                    <a:gd name="T93" fmla="*/ 2147483647 h 10000"/>
                    <a:gd name="T94" fmla="*/ 2147483647 w 10043"/>
                    <a:gd name="T95" fmla="*/ 2147483647 h 10000"/>
                    <a:gd name="T96" fmla="*/ 2147483647 w 10043"/>
                    <a:gd name="T97" fmla="*/ 2147483647 h 10000"/>
                    <a:gd name="T98" fmla="*/ 2147483647 w 10043"/>
                    <a:gd name="T99" fmla="*/ 2147483647 h 10000"/>
                    <a:gd name="T100" fmla="*/ 2147483647 w 10043"/>
                    <a:gd name="T101" fmla="*/ 2147483647 h 10000"/>
                    <a:gd name="T102" fmla="*/ 2147483647 w 10043"/>
                    <a:gd name="T103" fmla="*/ 2147483647 h 10000"/>
                    <a:gd name="T104" fmla="*/ 2147483647 w 10043"/>
                    <a:gd name="T105" fmla="*/ 2147483647 h 10000"/>
                    <a:gd name="T106" fmla="*/ 2147483647 w 10043"/>
                    <a:gd name="T107" fmla="*/ 2147483647 h 10000"/>
                    <a:gd name="T108" fmla="*/ 2147483647 w 10043"/>
                    <a:gd name="T109" fmla="*/ 2147483647 h 10000"/>
                    <a:gd name="T110" fmla="*/ 2147483647 w 10043"/>
                    <a:gd name="T111" fmla="*/ 2147483647 h 10000"/>
                    <a:gd name="T112" fmla="*/ 2147483647 w 10043"/>
                    <a:gd name="T113" fmla="*/ 2147483647 h 10000"/>
                    <a:gd name="T114" fmla="*/ 2147483647 w 10043"/>
                    <a:gd name="T115" fmla="*/ 2147483647 h 10000"/>
                    <a:gd name="T116" fmla="*/ 2147483647 w 10043"/>
                    <a:gd name="T117" fmla="*/ 2147483647 h 10000"/>
                    <a:gd name="T118" fmla="*/ 2147483647 w 10043"/>
                    <a:gd name="T119" fmla="*/ 2147483647 h 10000"/>
                    <a:gd name="T120" fmla="*/ 2147483647 w 10043"/>
                    <a:gd name="T121" fmla="*/ 2147483647 h 100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043" h="10000">
                      <a:moveTo>
                        <a:pt x="9119" y="7195"/>
                      </a:moveTo>
                      <a:cubicBezTo>
                        <a:pt x="9204" y="7033"/>
                        <a:pt x="9249" y="6746"/>
                        <a:pt x="9276" y="6559"/>
                      </a:cubicBezTo>
                      <a:cubicBezTo>
                        <a:pt x="9302" y="6372"/>
                        <a:pt x="9276" y="6235"/>
                        <a:pt x="9276" y="6074"/>
                      </a:cubicBezTo>
                      <a:cubicBezTo>
                        <a:pt x="9191" y="5911"/>
                        <a:pt x="9105" y="5750"/>
                        <a:pt x="9020" y="5588"/>
                      </a:cubicBezTo>
                      <a:cubicBezTo>
                        <a:pt x="8849" y="5588"/>
                        <a:pt x="8579" y="5641"/>
                        <a:pt x="8508" y="5588"/>
                      </a:cubicBezTo>
                      <a:cubicBezTo>
                        <a:pt x="8437" y="5534"/>
                        <a:pt x="8566" y="5375"/>
                        <a:pt x="8596" y="5268"/>
                      </a:cubicBezTo>
                      <a:cubicBezTo>
                        <a:pt x="8822" y="4969"/>
                        <a:pt x="9120" y="4562"/>
                        <a:pt x="9276" y="4373"/>
                      </a:cubicBezTo>
                      <a:cubicBezTo>
                        <a:pt x="9431" y="4183"/>
                        <a:pt x="9446" y="4210"/>
                        <a:pt x="9531" y="4129"/>
                      </a:cubicBezTo>
                      <a:lnTo>
                        <a:pt x="9531" y="3158"/>
                      </a:lnTo>
                      <a:lnTo>
                        <a:pt x="10043" y="2672"/>
                      </a:lnTo>
                      <a:lnTo>
                        <a:pt x="9276" y="2429"/>
                      </a:lnTo>
                      <a:lnTo>
                        <a:pt x="8764" y="2186"/>
                      </a:lnTo>
                      <a:lnTo>
                        <a:pt x="7996" y="1943"/>
                      </a:lnTo>
                      <a:lnTo>
                        <a:pt x="7741" y="1700"/>
                      </a:lnTo>
                      <a:lnTo>
                        <a:pt x="7229" y="1457"/>
                      </a:lnTo>
                      <a:lnTo>
                        <a:pt x="6717" y="1215"/>
                      </a:lnTo>
                      <a:lnTo>
                        <a:pt x="6461" y="729"/>
                      </a:lnTo>
                      <a:lnTo>
                        <a:pt x="5950" y="486"/>
                      </a:lnTo>
                      <a:lnTo>
                        <a:pt x="5694" y="0"/>
                      </a:lnTo>
                      <a:lnTo>
                        <a:pt x="5182" y="243"/>
                      </a:lnTo>
                      <a:lnTo>
                        <a:pt x="4671" y="1215"/>
                      </a:lnTo>
                      <a:cubicBezTo>
                        <a:pt x="4586" y="1296"/>
                        <a:pt x="4545" y="1311"/>
                        <a:pt x="4415" y="1457"/>
                      </a:cubicBezTo>
                      <a:cubicBezTo>
                        <a:pt x="4285" y="1603"/>
                        <a:pt x="4129" y="1996"/>
                        <a:pt x="3890" y="2092"/>
                      </a:cubicBezTo>
                      <a:cubicBezTo>
                        <a:pt x="3651" y="2188"/>
                        <a:pt x="3168" y="2108"/>
                        <a:pt x="2979" y="2034"/>
                      </a:cubicBezTo>
                      <a:cubicBezTo>
                        <a:pt x="2790" y="1960"/>
                        <a:pt x="2862" y="1718"/>
                        <a:pt x="2757" y="1649"/>
                      </a:cubicBezTo>
                      <a:cubicBezTo>
                        <a:pt x="2652" y="1580"/>
                        <a:pt x="2418" y="1522"/>
                        <a:pt x="2348" y="1621"/>
                      </a:cubicBezTo>
                      <a:cubicBezTo>
                        <a:pt x="2279" y="1720"/>
                        <a:pt x="2337" y="2029"/>
                        <a:pt x="2340" y="2245"/>
                      </a:cubicBezTo>
                      <a:cubicBezTo>
                        <a:pt x="2343" y="2461"/>
                        <a:pt x="2491" y="2803"/>
                        <a:pt x="2368" y="2915"/>
                      </a:cubicBezTo>
                      <a:cubicBezTo>
                        <a:pt x="2245" y="3027"/>
                        <a:pt x="1781" y="2985"/>
                        <a:pt x="1601" y="2915"/>
                      </a:cubicBezTo>
                      <a:cubicBezTo>
                        <a:pt x="1421" y="2845"/>
                        <a:pt x="1442" y="2545"/>
                        <a:pt x="1289" y="2497"/>
                      </a:cubicBezTo>
                      <a:cubicBezTo>
                        <a:pt x="1136" y="2449"/>
                        <a:pt x="893" y="2584"/>
                        <a:pt x="684" y="2625"/>
                      </a:cubicBezTo>
                      <a:cubicBezTo>
                        <a:pt x="475" y="2666"/>
                        <a:pt x="131" y="2638"/>
                        <a:pt x="33" y="2742"/>
                      </a:cubicBezTo>
                      <a:cubicBezTo>
                        <a:pt x="-65" y="2846"/>
                        <a:pt x="82" y="3088"/>
                        <a:pt x="94" y="3251"/>
                      </a:cubicBezTo>
                      <a:cubicBezTo>
                        <a:pt x="106" y="3414"/>
                        <a:pt x="-17" y="3533"/>
                        <a:pt x="105" y="3720"/>
                      </a:cubicBezTo>
                      <a:cubicBezTo>
                        <a:pt x="228" y="3907"/>
                        <a:pt x="584" y="4264"/>
                        <a:pt x="833" y="4373"/>
                      </a:cubicBezTo>
                      <a:cubicBezTo>
                        <a:pt x="1082" y="4481"/>
                        <a:pt x="1345" y="4373"/>
                        <a:pt x="1601" y="4373"/>
                      </a:cubicBezTo>
                      <a:lnTo>
                        <a:pt x="1856" y="4616"/>
                      </a:lnTo>
                      <a:lnTo>
                        <a:pt x="1856" y="4859"/>
                      </a:lnTo>
                      <a:lnTo>
                        <a:pt x="2112" y="5345"/>
                      </a:lnTo>
                      <a:cubicBezTo>
                        <a:pt x="2197" y="5588"/>
                        <a:pt x="2283" y="5831"/>
                        <a:pt x="2368" y="6074"/>
                      </a:cubicBezTo>
                      <a:lnTo>
                        <a:pt x="2624" y="6316"/>
                      </a:lnTo>
                      <a:cubicBezTo>
                        <a:pt x="2624" y="6559"/>
                        <a:pt x="2696" y="6675"/>
                        <a:pt x="2624" y="7045"/>
                      </a:cubicBezTo>
                      <a:cubicBezTo>
                        <a:pt x="2551" y="7414"/>
                        <a:pt x="2272" y="8240"/>
                        <a:pt x="2188" y="8533"/>
                      </a:cubicBezTo>
                      <a:cubicBezTo>
                        <a:pt x="2104" y="8826"/>
                        <a:pt x="2064" y="8649"/>
                        <a:pt x="2118" y="8804"/>
                      </a:cubicBezTo>
                      <a:cubicBezTo>
                        <a:pt x="2173" y="8958"/>
                        <a:pt x="2390" y="9351"/>
                        <a:pt x="2516" y="9462"/>
                      </a:cubicBezTo>
                      <a:cubicBezTo>
                        <a:pt x="2643" y="9574"/>
                        <a:pt x="2734" y="9472"/>
                        <a:pt x="2880" y="9474"/>
                      </a:cubicBezTo>
                      <a:cubicBezTo>
                        <a:pt x="3025" y="9476"/>
                        <a:pt x="3220" y="9474"/>
                        <a:pt x="3391" y="9474"/>
                      </a:cubicBezTo>
                      <a:lnTo>
                        <a:pt x="4159" y="9717"/>
                      </a:lnTo>
                      <a:lnTo>
                        <a:pt x="4671" y="9717"/>
                      </a:lnTo>
                      <a:lnTo>
                        <a:pt x="5438" y="9960"/>
                      </a:lnTo>
                      <a:cubicBezTo>
                        <a:pt x="5609" y="9960"/>
                        <a:pt x="5793" y="10051"/>
                        <a:pt x="5950" y="9960"/>
                      </a:cubicBezTo>
                      <a:cubicBezTo>
                        <a:pt x="6106" y="9870"/>
                        <a:pt x="6222" y="9506"/>
                        <a:pt x="6375" y="9413"/>
                      </a:cubicBezTo>
                      <a:cubicBezTo>
                        <a:pt x="6529" y="9321"/>
                        <a:pt x="6594" y="9367"/>
                        <a:pt x="6869" y="9401"/>
                      </a:cubicBezTo>
                      <a:cubicBezTo>
                        <a:pt x="7143" y="9436"/>
                        <a:pt x="7722" y="9569"/>
                        <a:pt x="8022" y="9625"/>
                      </a:cubicBezTo>
                      <a:cubicBezTo>
                        <a:pt x="8322" y="9682"/>
                        <a:pt x="8393" y="9858"/>
                        <a:pt x="8668" y="9743"/>
                      </a:cubicBezTo>
                      <a:cubicBezTo>
                        <a:pt x="8942" y="9628"/>
                        <a:pt x="9580" y="8937"/>
                        <a:pt x="9665" y="8937"/>
                      </a:cubicBezTo>
                      <a:lnTo>
                        <a:pt x="9079" y="8091"/>
                      </a:lnTo>
                      <a:cubicBezTo>
                        <a:pt x="9008" y="7886"/>
                        <a:pt x="8985" y="7957"/>
                        <a:pt x="8942" y="7836"/>
                      </a:cubicBezTo>
                      <a:cubicBezTo>
                        <a:pt x="8899" y="7714"/>
                        <a:pt x="9114" y="7387"/>
                        <a:pt x="9119" y="7195"/>
                      </a:cubicBez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Freeform 343"/>
                <p:cNvSpPr>
                  <a:spLocks/>
                </p:cNvSpPr>
                <p:nvPr/>
              </p:nvSpPr>
              <p:spPr bwMode="auto">
                <a:xfrm>
                  <a:off x="4699000" y="3348038"/>
                  <a:ext cx="311150" cy="315912"/>
                </a:xfrm>
                <a:custGeom>
                  <a:avLst/>
                  <a:gdLst>
                    <a:gd name="T0" fmla="*/ 2147483647 w 154"/>
                    <a:gd name="T1" fmla="*/ 2147483647 h 154"/>
                    <a:gd name="T2" fmla="*/ 2147483647 w 154"/>
                    <a:gd name="T3" fmla="*/ 0 h 154"/>
                    <a:gd name="T4" fmla="*/ 2147483647 w 154"/>
                    <a:gd name="T5" fmla="*/ 0 h 154"/>
                    <a:gd name="T6" fmla="*/ 2147483647 w 154"/>
                    <a:gd name="T7" fmla="*/ 2147483647 h 154"/>
                    <a:gd name="T8" fmla="*/ 2147483647 w 154"/>
                    <a:gd name="T9" fmla="*/ 2147483647 h 154"/>
                    <a:gd name="T10" fmla="*/ 2147483647 w 154"/>
                    <a:gd name="T11" fmla="*/ 2147483647 h 154"/>
                    <a:gd name="T12" fmla="*/ 2147483647 w 154"/>
                    <a:gd name="T13" fmla="*/ 2147483647 h 154"/>
                    <a:gd name="T14" fmla="*/ 2147483647 w 154"/>
                    <a:gd name="T15" fmla="*/ 2147483647 h 154"/>
                    <a:gd name="T16" fmla="*/ 2147483647 w 154"/>
                    <a:gd name="T17" fmla="*/ 2147483647 h 154"/>
                    <a:gd name="T18" fmla="*/ 2147483647 w 154"/>
                    <a:gd name="T19" fmla="*/ 2147483647 h 154"/>
                    <a:gd name="T20" fmla="*/ 2147483647 w 154"/>
                    <a:gd name="T21" fmla="*/ 2147483647 h 154"/>
                    <a:gd name="T22" fmla="*/ 0 w 154"/>
                    <a:gd name="T23" fmla="*/ 2147483647 h 154"/>
                    <a:gd name="T24" fmla="*/ 2147483647 w 154"/>
                    <a:gd name="T25" fmla="*/ 2147483647 h 154"/>
                    <a:gd name="T26" fmla="*/ 2147483647 w 154"/>
                    <a:gd name="T27" fmla="*/ 2147483647 h 154"/>
                    <a:gd name="T28" fmla="*/ 2147483647 w 154"/>
                    <a:gd name="T29" fmla="*/ 2147483647 h 154"/>
                    <a:gd name="T30" fmla="*/ 2147483647 w 154"/>
                    <a:gd name="T31" fmla="*/ 2147483647 h 154"/>
                    <a:gd name="T32" fmla="*/ 2147483647 w 154"/>
                    <a:gd name="T33" fmla="*/ 2147483647 h 154"/>
                    <a:gd name="T34" fmla="*/ 2147483647 w 154"/>
                    <a:gd name="T35" fmla="*/ 2147483647 h 154"/>
                    <a:gd name="T36" fmla="*/ 2147483647 w 154"/>
                    <a:gd name="T37" fmla="*/ 2147483647 h 154"/>
                    <a:gd name="T38" fmla="*/ 2147483647 w 154"/>
                    <a:gd name="T39" fmla="*/ 2147483647 h 154"/>
                    <a:gd name="T40" fmla="*/ 2147483647 w 154"/>
                    <a:gd name="T41" fmla="*/ 2147483647 h 154"/>
                    <a:gd name="T42" fmla="*/ 2147483647 w 154"/>
                    <a:gd name="T43" fmla="*/ 2147483647 h 154"/>
                    <a:gd name="T44" fmla="*/ 2147483647 w 154"/>
                    <a:gd name="T45" fmla="*/ 2147483647 h 154"/>
                    <a:gd name="T46" fmla="*/ 2147483647 w 154"/>
                    <a:gd name="T47" fmla="*/ 2147483647 h 154"/>
                    <a:gd name="T48" fmla="*/ 2147483647 w 154"/>
                    <a:gd name="T49" fmla="*/ 2147483647 h 154"/>
                    <a:gd name="T50" fmla="*/ 2147483647 w 154"/>
                    <a:gd name="T51" fmla="*/ 2147483647 h 154"/>
                    <a:gd name="T52" fmla="*/ 2147483647 w 154"/>
                    <a:gd name="T53" fmla="*/ 2147483647 h 154"/>
                    <a:gd name="T54" fmla="*/ 2147483647 w 154"/>
                    <a:gd name="T55" fmla="*/ 2147483647 h 154"/>
                    <a:gd name="T56" fmla="*/ 2147483647 w 154"/>
                    <a:gd name="T57" fmla="*/ 2147483647 h 154"/>
                    <a:gd name="T58" fmla="*/ 2147483647 w 154"/>
                    <a:gd name="T59" fmla="*/ 2147483647 h 154"/>
                    <a:gd name="T60" fmla="*/ 2147483647 w 154"/>
                    <a:gd name="T61" fmla="*/ 2147483647 h 154"/>
                    <a:gd name="T62" fmla="*/ 2147483647 w 154"/>
                    <a:gd name="T63" fmla="*/ 2147483647 h 154"/>
                    <a:gd name="T64" fmla="*/ 2147483647 w 154"/>
                    <a:gd name="T65" fmla="*/ 2147483647 h 154"/>
                    <a:gd name="T66" fmla="*/ 2147483647 w 154"/>
                    <a:gd name="T67" fmla="*/ 2147483647 h 1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54" h="154">
                      <a:moveTo>
                        <a:pt x="87" y="4"/>
                      </a:moveTo>
                      <a:lnTo>
                        <a:pt x="71" y="0"/>
                      </a:ln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6" y="4"/>
                      </a:lnTo>
                      <a:lnTo>
                        <a:pt x="37" y="8"/>
                      </a:lnTo>
                      <a:lnTo>
                        <a:pt x="25" y="12"/>
                      </a:lnTo>
                      <a:lnTo>
                        <a:pt x="21" y="8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25"/>
                      </a:lnTo>
                      <a:lnTo>
                        <a:pt x="0" y="33"/>
                      </a:lnTo>
                      <a:lnTo>
                        <a:pt x="4" y="45"/>
                      </a:lnTo>
                      <a:lnTo>
                        <a:pt x="12" y="54"/>
                      </a:lnTo>
                      <a:lnTo>
                        <a:pt x="21" y="45"/>
                      </a:lnTo>
                      <a:lnTo>
                        <a:pt x="42" y="54"/>
                      </a:lnTo>
                      <a:lnTo>
                        <a:pt x="54" y="78"/>
                      </a:lnTo>
                      <a:lnTo>
                        <a:pt x="67" y="95"/>
                      </a:lnTo>
                      <a:lnTo>
                        <a:pt x="96" y="112"/>
                      </a:lnTo>
                      <a:lnTo>
                        <a:pt x="114" y="126"/>
                      </a:lnTo>
                      <a:lnTo>
                        <a:pt x="106" y="154"/>
                      </a:lnTo>
                      <a:lnTo>
                        <a:pt x="133" y="133"/>
                      </a:lnTo>
                      <a:lnTo>
                        <a:pt x="133" y="120"/>
                      </a:lnTo>
                      <a:lnTo>
                        <a:pt x="146" y="124"/>
                      </a:lnTo>
                      <a:lnTo>
                        <a:pt x="154" y="124"/>
                      </a:lnTo>
                      <a:lnTo>
                        <a:pt x="133" y="104"/>
                      </a:lnTo>
                      <a:lnTo>
                        <a:pt x="117" y="91"/>
                      </a:lnTo>
                      <a:lnTo>
                        <a:pt x="104" y="87"/>
                      </a:lnTo>
                      <a:lnTo>
                        <a:pt x="87" y="58"/>
                      </a:lnTo>
                      <a:lnTo>
                        <a:pt x="79" y="41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7" y="16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6" name="Freeform 344"/>
                <p:cNvSpPr>
                  <a:spLocks/>
                </p:cNvSpPr>
                <p:nvPr/>
              </p:nvSpPr>
              <p:spPr bwMode="auto">
                <a:xfrm>
                  <a:off x="4691063" y="3040063"/>
                  <a:ext cx="200025" cy="292100"/>
                </a:xfrm>
                <a:custGeom>
                  <a:avLst/>
                  <a:gdLst>
                    <a:gd name="T0" fmla="*/ 2147483647 w 10045"/>
                    <a:gd name="T1" fmla="*/ 2147483647 h 10019"/>
                    <a:gd name="T2" fmla="*/ 2147483647 w 10045"/>
                    <a:gd name="T3" fmla="*/ 2147483647 h 10019"/>
                    <a:gd name="T4" fmla="*/ 2147483647 w 10045"/>
                    <a:gd name="T5" fmla="*/ 2147483647 h 10019"/>
                    <a:gd name="T6" fmla="*/ 2147483647 w 10045"/>
                    <a:gd name="T7" fmla="*/ 2147483647 h 10019"/>
                    <a:gd name="T8" fmla="*/ 2147483647 w 10045"/>
                    <a:gd name="T9" fmla="*/ 2147483647 h 10019"/>
                    <a:gd name="T10" fmla="*/ 1081275730 w 10045"/>
                    <a:gd name="T11" fmla="*/ 2147483647 h 10019"/>
                    <a:gd name="T12" fmla="*/ 1081275730 w 10045"/>
                    <a:gd name="T13" fmla="*/ 2147483647 h 10019"/>
                    <a:gd name="T14" fmla="*/ 2147483647 w 10045"/>
                    <a:gd name="T15" fmla="*/ 2147483647 h 10019"/>
                    <a:gd name="T16" fmla="*/ 1081275730 w 10045"/>
                    <a:gd name="T17" fmla="*/ 2147483647 h 10019"/>
                    <a:gd name="T18" fmla="*/ 0 w 10045"/>
                    <a:gd name="T19" fmla="*/ 2147483647 h 10019"/>
                    <a:gd name="T20" fmla="*/ 2147483647 w 10045"/>
                    <a:gd name="T21" fmla="*/ 2147483647 h 10019"/>
                    <a:gd name="T22" fmla="*/ 2147483647 w 10045"/>
                    <a:gd name="T23" fmla="*/ 2147483647 h 10019"/>
                    <a:gd name="T24" fmla="*/ 2147483647 w 10045"/>
                    <a:gd name="T25" fmla="*/ 2147483647 h 10019"/>
                    <a:gd name="T26" fmla="*/ 2147483647 w 10045"/>
                    <a:gd name="T27" fmla="*/ 2147483647 h 10019"/>
                    <a:gd name="T28" fmla="*/ 2147483647 w 10045"/>
                    <a:gd name="T29" fmla="*/ 2147483647 h 10019"/>
                    <a:gd name="T30" fmla="*/ 2147483647 w 10045"/>
                    <a:gd name="T31" fmla="*/ 2147483647 h 10019"/>
                    <a:gd name="T32" fmla="*/ 2147483647 w 10045"/>
                    <a:gd name="T33" fmla="*/ 2147483647 h 10019"/>
                    <a:gd name="T34" fmla="*/ 2147483647 w 10045"/>
                    <a:gd name="T35" fmla="*/ 2147483647 h 10019"/>
                    <a:gd name="T36" fmla="*/ 2147483647 w 10045"/>
                    <a:gd name="T37" fmla="*/ 2147483647 h 10019"/>
                    <a:gd name="T38" fmla="*/ 2147483647 w 10045"/>
                    <a:gd name="T39" fmla="*/ 2147483647 h 10019"/>
                    <a:gd name="T40" fmla="*/ 2147483647 w 10045"/>
                    <a:gd name="T41" fmla="*/ 2147483647 h 10019"/>
                    <a:gd name="T42" fmla="*/ 2147483647 w 10045"/>
                    <a:gd name="T43" fmla="*/ 2147483647 h 10019"/>
                    <a:gd name="T44" fmla="*/ 2147483647 w 10045"/>
                    <a:gd name="T45" fmla="*/ 2147483647 h 10019"/>
                    <a:gd name="T46" fmla="*/ 2147483647 w 10045"/>
                    <a:gd name="T47" fmla="*/ 2147483647 h 10019"/>
                    <a:gd name="T48" fmla="*/ 2147483647 w 10045"/>
                    <a:gd name="T49" fmla="*/ 2147483647 h 10019"/>
                    <a:gd name="T50" fmla="*/ 2147483647 w 10045"/>
                    <a:gd name="T51" fmla="*/ 2147483647 h 10019"/>
                    <a:gd name="T52" fmla="*/ 2147483647 w 10045"/>
                    <a:gd name="T53" fmla="*/ 2147483647 h 10019"/>
                    <a:gd name="T54" fmla="*/ 2147483647 w 10045"/>
                    <a:gd name="T55" fmla="*/ 2147483647 h 10019"/>
                    <a:gd name="T56" fmla="*/ 2147483647 w 10045"/>
                    <a:gd name="T57" fmla="*/ 2147483647 h 10019"/>
                    <a:gd name="T58" fmla="*/ 2147483647 w 10045"/>
                    <a:gd name="T59" fmla="*/ 2147483647 h 10019"/>
                    <a:gd name="T60" fmla="*/ 2147483647 w 10045"/>
                    <a:gd name="T61" fmla="*/ 2147483647 h 10019"/>
                    <a:gd name="T62" fmla="*/ 2147483647 w 10045"/>
                    <a:gd name="T63" fmla="*/ 2147483647 h 10019"/>
                    <a:gd name="T64" fmla="*/ 2147483647 w 10045"/>
                    <a:gd name="T65" fmla="*/ 2147483647 h 10019"/>
                    <a:gd name="T66" fmla="*/ 2147483647 w 10045"/>
                    <a:gd name="T67" fmla="*/ 2147483647 h 10019"/>
                    <a:gd name="T68" fmla="*/ 2147483647 w 10045"/>
                    <a:gd name="T69" fmla="*/ 2147483647 h 10019"/>
                    <a:gd name="T70" fmla="*/ 2147483647 w 10045"/>
                    <a:gd name="T71" fmla="*/ 2147483647 h 10019"/>
                    <a:gd name="T72" fmla="*/ 2147483647 w 10045"/>
                    <a:gd name="T73" fmla="*/ 2147483647 h 10019"/>
                    <a:gd name="T74" fmla="*/ 2147483647 w 10045"/>
                    <a:gd name="T75" fmla="*/ 2147483647 h 10019"/>
                    <a:gd name="T76" fmla="*/ 2147483647 w 10045"/>
                    <a:gd name="T77" fmla="*/ 2147483647 h 10019"/>
                    <a:gd name="T78" fmla="*/ 2147483647 w 10045"/>
                    <a:gd name="T79" fmla="*/ 2147483647 h 10019"/>
                    <a:gd name="T80" fmla="*/ 2147483647 w 10045"/>
                    <a:gd name="T81" fmla="*/ 2147483647 h 10019"/>
                    <a:gd name="T82" fmla="*/ 2147483647 w 10045"/>
                    <a:gd name="T83" fmla="*/ 2147483647 h 10019"/>
                    <a:gd name="T84" fmla="*/ 2147483647 w 10045"/>
                    <a:gd name="T85" fmla="*/ 2147483647 h 10019"/>
                    <a:gd name="T86" fmla="*/ 2147483647 w 10045"/>
                    <a:gd name="T87" fmla="*/ 2147483647 h 10019"/>
                    <a:gd name="T88" fmla="*/ 2147483647 w 10045"/>
                    <a:gd name="T89" fmla="*/ 2147483647 h 10019"/>
                    <a:gd name="T90" fmla="*/ 2147483647 w 10045"/>
                    <a:gd name="T91" fmla="*/ 2147483647 h 10019"/>
                    <a:gd name="T92" fmla="*/ 2147483647 w 10045"/>
                    <a:gd name="T93" fmla="*/ 2147483647 h 10019"/>
                    <a:gd name="T94" fmla="*/ 2147483647 w 10045"/>
                    <a:gd name="T95" fmla="*/ 2147483647 h 10019"/>
                    <a:gd name="T96" fmla="*/ 2147483647 w 10045"/>
                    <a:gd name="T97" fmla="*/ 2147483647 h 10019"/>
                    <a:gd name="T98" fmla="*/ 2147483647 w 10045"/>
                    <a:gd name="T99" fmla="*/ 2147483647 h 10019"/>
                    <a:gd name="T100" fmla="*/ 2147483647 w 10045"/>
                    <a:gd name="T101" fmla="*/ 2147483647 h 10019"/>
                    <a:gd name="T102" fmla="*/ 2147483647 w 10045"/>
                    <a:gd name="T103" fmla="*/ 0 h 10019"/>
                    <a:gd name="T104" fmla="*/ 2147483647 w 10045"/>
                    <a:gd name="T105" fmla="*/ 2147483647 h 10019"/>
                    <a:gd name="T106" fmla="*/ 2147483647 w 10045"/>
                    <a:gd name="T107" fmla="*/ 2147483647 h 10019"/>
                    <a:gd name="T108" fmla="*/ 2147483647 w 10045"/>
                    <a:gd name="T109" fmla="*/ 2147483647 h 10019"/>
                    <a:gd name="T110" fmla="*/ 2147483647 w 10045"/>
                    <a:gd name="T111" fmla="*/ 2147483647 h 10019"/>
                    <a:gd name="T112" fmla="*/ 2147483647 w 10045"/>
                    <a:gd name="T113" fmla="*/ 2147483647 h 10019"/>
                    <a:gd name="T114" fmla="*/ 2147483647 w 10045"/>
                    <a:gd name="T115" fmla="*/ 2147483647 h 10019"/>
                    <a:gd name="T116" fmla="*/ 2147483647 w 10045"/>
                    <a:gd name="T117" fmla="*/ 2147483647 h 10019"/>
                    <a:gd name="T118" fmla="*/ 2147483647 w 10045"/>
                    <a:gd name="T119" fmla="*/ 2147483647 h 100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045" h="10019">
                      <a:moveTo>
                        <a:pt x="1724" y="2609"/>
                      </a:moveTo>
                      <a:lnTo>
                        <a:pt x="1379" y="3132"/>
                      </a:lnTo>
                      <a:lnTo>
                        <a:pt x="1379" y="3915"/>
                      </a:lnTo>
                      <a:lnTo>
                        <a:pt x="690" y="4436"/>
                      </a:lnTo>
                      <a:lnTo>
                        <a:pt x="690" y="5219"/>
                      </a:lnTo>
                      <a:lnTo>
                        <a:pt x="345" y="5741"/>
                      </a:lnTo>
                      <a:lnTo>
                        <a:pt x="690" y="6263"/>
                      </a:lnTo>
                      <a:lnTo>
                        <a:pt x="345" y="6786"/>
                      </a:lnTo>
                      <a:lnTo>
                        <a:pt x="0" y="7306"/>
                      </a:lnTo>
                      <a:lnTo>
                        <a:pt x="1034" y="7568"/>
                      </a:lnTo>
                      <a:lnTo>
                        <a:pt x="1724" y="7829"/>
                      </a:lnTo>
                      <a:cubicBezTo>
                        <a:pt x="2069" y="7916"/>
                        <a:pt x="2675" y="8005"/>
                        <a:pt x="2759" y="8090"/>
                      </a:cubicBezTo>
                      <a:cubicBezTo>
                        <a:pt x="2843" y="8175"/>
                        <a:pt x="2382" y="8117"/>
                        <a:pt x="2230" y="8339"/>
                      </a:cubicBezTo>
                      <a:cubicBezTo>
                        <a:pt x="2078" y="8560"/>
                        <a:pt x="1874" y="9189"/>
                        <a:pt x="1848" y="9422"/>
                      </a:cubicBezTo>
                      <a:cubicBezTo>
                        <a:pt x="1822" y="9656"/>
                        <a:pt x="1806" y="9700"/>
                        <a:pt x="2073" y="9738"/>
                      </a:cubicBezTo>
                      <a:cubicBezTo>
                        <a:pt x="2340" y="9777"/>
                        <a:pt x="3104" y="9626"/>
                        <a:pt x="3448" y="9656"/>
                      </a:cubicBezTo>
                      <a:cubicBezTo>
                        <a:pt x="3792" y="9686"/>
                        <a:pt x="3969" y="9858"/>
                        <a:pt x="4138" y="9917"/>
                      </a:cubicBezTo>
                      <a:cubicBezTo>
                        <a:pt x="4307" y="9976"/>
                        <a:pt x="4368" y="9999"/>
                        <a:pt x="4463" y="10013"/>
                      </a:cubicBezTo>
                      <a:cubicBezTo>
                        <a:pt x="4558" y="10027"/>
                        <a:pt x="4532" y="10015"/>
                        <a:pt x="4708" y="9999"/>
                      </a:cubicBezTo>
                      <a:cubicBezTo>
                        <a:pt x="4884" y="9983"/>
                        <a:pt x="5267" y="9931"/>
                        <a:pt x="5517" y="9917"/>
                      </a:cubicBezTo>
                      <a:cubicBezTo>
                        <a:pt x="5767" y="9903"/>
                        <a:pt x="5977" y="9917"/>
                        <a:pt x="6207" y="9917"/>
                      </a:cubicBezTo>
                      <a:cubicBezTo>
                        <a:pt x="6667" y="9830"/>
                        <a:pt x="7228" y="9704"/>
                        <a:pt x="7586" y="9656"/>
                      </a:cubicBezTo>
                      <a:cubicBezTo>
                        <a:pt x="7944" y="9608"/>
                        <a:pt x="8185" y="9677"/>
                        <a:pt x="8353" y="9629"/>
                      </a:cubicBezTo>
                      <a:cubicBezTo>
                        <a:pt x="8521" y="9581"/>
                        <a:pt x="8604" y="9494"/>
                        <a:pt x="8597" y="9368"/>
                      </a:cubicBezTo>
                      <a:cubicBezTo>
                        <a:pt x="8590" y="9242"/>
                        <a:pt x="8278" y="8989"/>
                        <a:pt x="8312" y="8872"/>
                      </a:cubicBezTo>
                      <a:cubicBezTo>
                        <a:pt x="8346" y="8755"/>
                        <a:pt x="8653" y="8734"/>
                        <a:pt x="8802" y="8668"/>
                      </a:cubicBezTo>
                      <a:cubicBezTo>
                        <a:pt x="8951" y="8602"/>
                        <a:pt x="9106" y="8518"/>
                        <a:pt x="9207" y="8474"/>
                      </a:cubicBezTo>
                      <a:cubicBezTo>
                        <a:pt x="9308" y="8430"/>
                        <a:pt x="9462" y="8479"/>
                        <a:pt x="9408" y="8406"/>
                      </a:cubicBezTo>
                      <a:cubicBezTo>
                        <a:pt x="9354" y="8333"/>
                        <a:pt x="9101" y="8223"/>
                        <a:pt x="8882" y="8035"/>
                      </a:cubicBezTo>
                      <a:cubicBezTo>
                        <a:pt x="8663" y="7847"/>
                        <a:pt x="8352" y="7492"/>
                        <a:pt x="8092" y="7279"/>
                      </a:cubicBezTo>
                      <a:cubicBezTo>
                        <a:pt x="7832" y="7066"/>
                        <a:pt x="7487" y="6889"/>
                        <a:pt x="7321" y="6759"/>
                      </a:cubicBezTo>
                      <a:cubicBezTo>
                        <a:pt x="7155" y="6629"/>
                        <a:pt x="7054" y="6580"/>
                        <a:pt x="7098" y="6497"/>
                      </a:cubicBezTo>
                      <a:cubicBezTo>
                        <a:pt x="7142" y="6414"/>
                        <a:pt x="7390" y="6345"/>
                        <a:pt x="7586" y="6263"/>
                      </a:cubicBezTo>
                      <a:cubicBezTo>
                        <a:pt x="7782" y="6181"/>
                        <a:pt x="8026" y="6082"/>
                        <a:pt x="8276" y="6002"/>
                      </a:cubicBezTo>
                      <a:cubicBezTo>
                        <a:pt x="8526" y="5922"/>
                        <a:pt x="8900" y="5853"/>
                        <a:pt x="9086" y="5782"/>
                      </a:cubicBezTo>
                      <a:cubicBezTo>
                        <a:pt x="9272" y="5711"/>
                        <a:pt x="9238" y="5584"/>
                        <a:pt x="9390" y="5577"/>
                      </a:cubicBezTo>
                      <a:cubicBezTo>
                        <a:pt x="9542" y="5570"/>
                        <a:pt x="9898" y="5757"/>
                        <a:pt x="10000" y="5741"/>
                      </a:cubicBezTo>
                      <a:cubicBezTo>
                        <a:pt x="10102" y="5725"/>
                        <a:pt x="10000" y="5568"/>
                        <a:pt x="10000" y="5481"/>
                      </a:cubicBezTo>
                      <a:lnTo>
                        <a:pt x="10000" y="4697"/>
                      </a:lnTo>
                      <a:cubicBezTo>
                        <a:pt x="9655" y="4697"/>
                        <a:pt x="9655" y="3654"/>
                        <a:pt x="9655" y="3654"/>
                      </a:cubicBezTo>
                      <a:lnTo>
                        <a:pt x="9655" y="2871"/>
                      </a:lnTo>
                      <a:lnTo>
                        <a:pt x="9655" y="2609"/>
                      </a:lnTo>
                      <a:lnTo>
                        <a:pt x="9310" y="1827"/>
                      </a:lnTo>
                      <a:lnTo>
                        <a:pt x="9310" y="1305"/>
                      </a:lnTo>
                      <a:lnTo>
                        <a:pt x="7931" y="783"/>
                      </a:lnTo>
                      <a:lnTo>
                        <a:pt x="6552" y="1305"/>
                      </a:lnTo>
                      <a:cubicBezTo>
                        <a:pt x="6552" y="1305"/>
                        <a:pt x="6207" y="1305"/>
                        <a:pt x="5862" y="1044"/>
                      </a:cubicBezTo>
                      <a:lnTo>
                        <a:pt x="5862" y="522"/>
                      </a:lnTo>
                      <a:lnTo>
                        <a:pt x="4828" y="261"/>
                      </a:lnTo>
                      <a:lnTo>
                        <a:pt x="4138" y="0"/>
                      </a:lnTo>
                      <a:lnTo>
                        <a:pt x="3793" y="261"/>
                      </a:lnTo>
                      <a:lnTo>
                        <a:pt x="3448" y="1305"/>
                      </a:lnTo>
                      <a:lnTo>
                        <a:pt x="3103" y="1827"/>
                      </a:lnTo>
                      <a:lnTo>
                        <a:pt x="2414" y="1827"/>
                      </a:lnTo>
                      <a:lnTo>
                        <a:pt x="1724" y="1827"/>
                      </a:lnTo>
                      <a:lnTo>
                        <a:pt x="1724" y="2088"/>
                      </a:lnTo>
                      <a:lnTo>
                        <a:pt x="1724" y="2609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345"/>
                <p:cNvSpPr>
                  <a:spLocks/>
                </p:cNvSpPr>
                <p:nvPr/>
              </p:nvSpPr>
              <p:spPr bwMode="auto">
                <a:xfrm>
                  <a:off x="4665663" y="3100388"/>
                  <a:ext cx="76200" cy="101600"/>
                </a:xfrm>
                <a:custGeom>
                  <a:avLst/>
                  <a:gdLst>
                    <a:gd name="T0" fmla="*/ 2147483647 w 66"/>
                    <a:gd name="T1" fmla="*/ 2147483647 h 90"/>
                    <a:gd name="T2" fmla="*/ 2147483647 w 66"/>
                    <a:gd name="T3" fmla="*/ 2147483647 h 90"/>
                    <a:gd name="T4" fmla="*/ 2147483647 w 66"/>
                    <a:gd name="T5" fmla="*/ 2147483647 h 90"/>
                    <a:gd name="T6" fmla="*/ 2147483647 w 66"/>
                    <a:gd name="T7" fmla="*/ 2147483647 h 90"/>
                    <a:gd name="T8" fmla="*/ 2147483647 w 66"/>
                    <a:gd name="T9" fmla="*/ 2147483647 h 90"/>
                    <a:gd name="T10" fmla="*/ 2147483647 w 66"/>
                    <a:gd name="T11" fmla="*/ 2147483647 h 90"/>
                    <a:gd name="T12" fmla="*/ 2147483647 w 66"/>
                    <a:gd name="T13" fmla="*/ 2147483647 h 90"/>
                    <a:gd name="T14" fmla="*/ 2147483647 w 66"/>
                    <a:gd name="T15" fmla="*/ 2147483647 h 90"/>
                    <a:gd name="T16" fmla="*/ 2147483647 w 66"/>
                    <a:gd name="T17" fmla="*/ 2147483647 h 90"/>
                    <a:gd name="T18" fmla="*/ 2147483647 w 66"/>
                    <a:gd name="T19" fmla="*/ 2147483647 h 90"/>
                    <a:gd name="T20" fmla="*/ 2147483647 w 66"/>
                    <a:gd name="T21" fmla="*/ 0 h 90"/>
                    <a:gd name="T22" fmla="*/ 2147483647 w 66"/>
                    <a:gd name="T23" fmla="*/ 2147483647 h 90"/>
                    <a:gd name="T24" fmla="*/ 2147483647 w 66"/>
                    <a:gd name="T25" fmla="*/ 2147483647 h 90"/>
                    <a:gd name="T26" fmla="*/ 2147483647 w 66"/>
                    <a:gd name="T27" fmla="*/ 2147483647 h 90"/>
                    <a:gd name="T28" fmla="*/ 2147483647 w 66"/>
                    <a:gd name="T29" fmla="*/ 2147483647 h 90"/>
                    <a:gd name="T30" fmla="*/ 2147483647 w 66"/>
                    <a:gd name="T31" fmla="*/ 2147483647 h 90"/>
                    <a:gd name="T32" fmla="*/ 0 w 66"/>
                    <a:gd name="T33" fmla="*/ 2147483647 h 90"/>
                    <a:gd name="T34" fmla="*/ 2147483647 w 66"/>
                    <a:gd name="T35" fmla="*/ 2147483647 h 90"/>
                    <a:gd name="T36" fmla="*/ 2147483647 w 66"/>
                    <a:gd name="T37" fmla="*/ 2147483647 h 9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6" h="90">
                      <a:moveTo>
                        <a:pt x="18" y="72"/>
                      </a:moveTo>
                      <a:lnTo>
                        <a:pt x="30" y="78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8" y="78"/>
                      </a:lnTo>
                      <a:lnTo>
                        <a:pt x="48" y="60"/>
                      </a:lnTo>
                      <a:lnTo>
                        <a:pt x="60" y="48"/>
                      </a:lnTo>
                      <a:lnTo>
                        <a:pt x="60" y="30"/>
                      </a:lnTo>
                      <a:lnTo>
                        <a:pt x="66" y="18"/>
                      </a:lnTo>
                      <a:lnTo>
                        <a:pt x="66" y="6"/>
                      </a:lnTo>
                      <a:lnTo>
                        <a:pt x="66" y="0"/>
                      </a:lnTo>
                      <a:lnTo>
                        <a:pt x="54" y="6"/>
                      </a:lnTo>
                      <a:lnTo>
                        <a:pt x="36" y="12"/>
                      </a:lnTo>
                      <a:lnTo>
                        <a:pt x="36" y="30"/>
                      </a:lnTo>
                      <a:lnTo>
                        <a:pt x="24" y="18"/>
                      </a:lnTo>
                      <a:lnTo>
                        <a:pt x="12" y="54"/>
                      </a:lnTo>
                      <a:lnTo>
                        <a:pt x="0" y="66"/>
                      </a:lnTo>
                      <a:lnTo>
                        <a:pt x="6" y="72"/>
                      </a:lnTo>
                      <a:lnTo>
                        <a:pt x="18" y="7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346"/>
                <p:cNvSpPr>
                  <a:spLocks/>
                </p:cNvSpPr>
                <p:nvPr/>
              </p:nvSpPr>
              <p:spPr bwMode="auto">
                <a:xfrm rot="20966185">
                  <a:off x="5046663" y="3533775"/>
                  <a:ext cx="158750" cy="163513"/>
                </a:xfrm>
                <a:custGeom>
                  <a:avLst/>
                  <a:gdLst>
                    <a:gd name="T0" fmla="*/ 2147483647 w 9874"/>
                    <a:gd name="T1" fmla="*/ 861456484 h 10000"/>
                    <a:gd name="T2" fmla="*/ 2147483647 w 9874"/>
                    <a:gd name="T3" fmla="*/ 573160271 h 10000"/>
                    <a:gd name="T4" fmla="*/ 2147483647 w 9874"/>
                    <a:gd name="T5" fmla="*/ 571945092 h 10000"/>
                    <a:gd name="T6" fmla="*/ 2147483647 w 9874"/>
                    <a:gd name="T7" fmla="*/ 0 h 10000"/>
                    <a:gd name="T8" fmla="*/ 2147483647 w 9874"/>
                    <a:gd name="T9" fmla="*/ 350414474 h 10000"/>
                    <a:gd name="T10" fmla="*/ 2147483647 w 9874"/>
                    <a:gd name="T11" fmla="*/ 1282208266 h 10000"/>
                    <a:gd name="T12" fmla="*/ 1792679761 w 9874"/>
                    <a:gd name="T13" fmla="*/ 1861231051 h 10000"/>
                    <a:gd name="T14" fmla="*/ 1792679761 w 9874"/>
                    <a:gd name="T15" fmla="*/ 2147483647 h 10000"/>
                    <a:gd name="T16" fmla="*/ 1194741583 w 9874"/>
                    <a:gd name="T17" fmla="*/ 2147483647 h 10000"/>
                    <a:gd name="T18" fmla="*/ 0 w 9874"/>
                    <a:gd name="T19" fmla="*/ 2147483647 h 10000"/>
                    <a:gd name="T20" fmla="*/ 1194741583 w 9874"/>
                    <a:gd name="T21" fmla="*/ 2147483647 h 10000"/>
                    <a:gd name="T22" fmla="*/ 2147483647 w 9874"/>
                    <a:gd name="T23" fmla="*/ 2147483647 h 10000"/>
                    <a:gd name="T24" fmla="*/ 2147483647 w 9874"/>
                    <a:gd name="T25" fmla="*/ 2147483647 h 10000"/>
                    <a:gd name="T26" fmla="*/ 2147483647 w 9874"/>
                    <a:gd name="T27" fmla="*/ 2147483647 h 10000"/>
                    <a:gd name="T28" fmla="*/ 2147483647 w 9874"/>
                    <a:gd name="T29" fmla="*/ 2147483647 h 10000"/>
                    <a:gd name="T30" fmla="*/ 2147483647 w 9874"/>
                    <a:gd name="T31" fmla="*/ 2147483647 h 10000"/>
                    <a:gd name="T32" fmla="*/ 2147483647 w 9874"/>
                    <a:gd name="T33" fmla="*/ 2147483647 h 10000"/>
                    <a:gd name="T34" fmla="*/ 2147483647 w 9874"/>
                    <a:gd name="T35" fmla="*/ 2147483647 h 10000"/>
                    <a:gd name="T36" fmla="*/ 2147483647 w 9874"/>
                    <a:gd name="T37" fmla="*/ 2147483647 h 10000"/>
                    <a:gd name="T38" fmla="*/ 2147483647 w 9874"/>
                    <a:gd name="T39" fmla="*/ 2147483647 h 10000"/>
                    <a:gd name="T40" fmla="*/ 2147483647 w 9874"/>
                    <a:gd name="T41" fmla="*/ 2147483647 h 10000"/>
                    <a:gd name="T42" fmla="*/ 2147483647 w 9874"/>
                    <a:gd name="T43" fmla="*/ 2147483647 h 10000"/>
                    <a:gd name="T44" fmla="*/ 2147483647 w 9874"/>
                    <a:gd name="T45" fmla="*/ 2083902531 h 10000"/>
                    <a:gd name="T46" fmla="*/ 2147483647 w 9874"/>
                    <a:gd name="T47" fmla="*/ 1331460655 h 10000"/>
                    <a:gd name="T48" fmla="*/ 2147483647 w 9874"/>
                    <a:gd name="T49" fmla="*/ 1056034845 h 10000"/>
                    <a:gd name="T50" fmla="*/ 2147483647 w 9874"/>
                    <a:gd name="T51" fmla="*/ 861456484 h 1000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9874" h="10000">
                      <a:moveTo>
                        <a:pt x="9677" y="735"/>
                      </a:moveTo>
                      <a:lnTo>
                        <a:pt x="9874" y="489"/>
                      </a:lnTo>
                      <a:lnTo>
                        <a:pt x="9223" y="488"/>
                      </a:lnTo>
                      <a:lnTo>
                        <a:pt x="8813" y="0"/>
                      </a:lnTo>
                      <a:lnTo>
                        <a:pt x="5802" y="299"/>
                      </a:lnTo>
                      <a:lnTo>
                        <a:pt x="3889" y="1094"/>
                      </a:lnTo>
                      <a:lnTo>
                        <a:pt x="1667" y="1588"/>
                      </a:lnTo>
                      <a:lnTo>
                        <a:pt x="1667" y="2083"/>
                      </a:lnTo>
                      <a:lnTo>
                        <a:pt x="1111" y="3073"/>
                      </a:lnTo>
                      <a:lnTo>
                        <a:pt x="0" y="4062"/>
                      </a:lnTo>
                      <a:lnTo>
                        <a:pt x="1111" y="5547"/>
                      </a:lnTo>
                      <a:lnTo>
                        <a:pt x="3333" y="6042"/>
                      </a:lnTo>
                      <a:lnTo>
                        <a:pt x="2222" y="7031"/>
                      </a:lnTo>
                      <a:lnTo>
                        <a:pt x="2222" y="9010"/>
                      </a:lnTo>
                      <a:lnTo>
                        <a:pt x="4445" y="10000"/>
                      </a:lnTo>
                      <a:lnTo>
                        <a:pt x="5555" y="9010"/>
                      </a:lnTo>
                      <a:lnTo>
                        <a:pt x="5555" y="8021"/>
                      </a:lnTo>
                      <a:lnTo>
                        <a:pt x="7777" y="7031"/>
                      </a:lnTo>
                      <a:lnTo>
                        <a:pt x="5555" y="5052"/>
                      </a:lnTo>
                      <a:lnTo>
                        <a:pt x="5555" y="4062"/>
                      </a:lnTo>
                      <a:lnTo>
                        <a:pt x="4445" y="2578"/>
                      </a:lnTo>
                      <a:lnTo>
                        <a:pt x="7777" y="2083"/>
                      </a:lnTo>
                      <a:lnTo>
                        <a:pt x="9152" y="1778"/>
                      </a:lnTo>
                      <a:lnTo>
                        <a:pt x="9179" y="1136"/>
                      </a:lnTo>
                      <a:lnTo>
                        <a:pt x="9413" y="901"/>
                      </a:lnTo>
                      <a:lnTo>
                        <a:pt x="9677" y="735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351"/>
                <p:cNvSpPr>
                  <a:spLocks/>
                </p:cNvSpPr>
                <p:nvPr/>
              </p:nvSpPr>
              <p:spPr bwMode="auto">
                <a:xfrm>
                  <a:off x="5037138" y="3279775"/>
                  <a:ext cx="204787" cy="16827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0 h 10000"/>
                    <a:gd name="T8" fmla="*/ 2147483647 w 10000"/>
                    <a:gd name="T9" fmla="*/ 962987830 h 10000"/>
                    <a:gd name="T10" fmla="*/ 2147483647 w 10000"/>
                    <a:gd name="T11" fmla="*/ 1505821189 h 10000"/>
                    <a:gd name="T12" fmla="*/ 2147483647 w 10000"/>
                    <a:gd name="T13" fmla="*/ 962987830 h 10000"/>
                    <a:gd name="T14" fmla="*/ 2147483647 w 10000"/>
                    <a:gd name="T15" fmla="*/ 2147483647 h 10000"/>
                    <a:gd name="T16" fmla="*/ 1839321513 w 10000"/>
                    <a:gd name="T17" fmla="*/ 2147483647 h 10000"/>
                    <a:gd name="T18" fmla="*/ 1728171895 w 10000"/>
                    <a:gd name="T19" fmla="*/ 2147483647 h 10000"/>
                    <a:gd name="T20" fmla="*/ 1513069159 w 10000"/>
                    <a:gd name="T21" fmla="*/ 2147483647 h 10000"/>
                    <a:gd name="T22" fmla="*/ 7214134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2147483647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000" h="10000">
                      <a:moveTo>
                        <a:pt x="8952" y="4746"/>
                      </a:moveTo>
                      <a:cubicBezTo>
                        <a:pt x="8952" y="4746"/>
                        <a:pt x="9789" y="4438"/>
                        <a:pt x="9789" y="4036"/>
                      </a:cubicBezTo>
                      <a:cubicBezTo>
                        <a:pt x="10125" y="3229"/>
                        <a:pt x="10054" y="3000"/>
                        <a:pt x="9628" y="2328"/>
                      </a:cubicBezTo>
                      <a:cubicBezTo>
                        <a:pt x="9201" y="1655"/>
                        <a:pt x="8028" y="776"/>
                        <a:pt x="7229" y="0"/>
                      </a:cubicBezTo>
                      <a:cubicBezTo>
                        <a:pt x="6677" y="239"/>
                        <a:pt x="6358" y="529"/>
                        <a:pt x="5576" y="715"/>
                      </a:cubicBezTo>
                      <a:cubicBezTo>
                        <a:pt x="4794" y="901"/>
                        <a:pt x="3551" y="983"/>
                        <a:pt x="2539" y="1118"/>
                      </a:cubicBezTo>
                      <a:lnTo>
                        <a:pt x="2201" y="715"/>
                      </a:lnTo>
                      <a:lnTo>
                        <a:pt x="1188" y="2730"/>
                      </a:lnTo>
                      <a:cubicBezTo>
                        <a:pt x="963" y="3268"/>
                        <a:pt x="631" y="4031"/>
                        <a:pt x="513" y="4343"/>
                      </a:cubicBezTo>
                      <a:cubicBezTo>
                        <a:pt x="396" y="4654"/>
                        <a:pt x="496" y="4524"/>
                        <a:pt x="482" y="4603"/>
                      </a:cubicBezTo>
                      <a:cubicBezTo>
                        <a:pt x="467" y="4681"/>
                        <a:pt x="503" y="4723"/>
                        <a:pt x="422" y="4817"/>
                      </a:cubicBezTo>
                      <a:cubicBezTo>
                        <a:pt x="342" y="4911"/>
                        <a:pt x="-28" y="5153"/>
                        <a:pt x="2" y="5165"/>
                      </a:cubicBezTo>
                      <a:cubicBezTo>
                        <a:pt x="871" y="6361"/>
                        <a:pt x="1309" y="7628"/>
                        <a:pt x="1789" y="8230"/>
                      </a:cubicBezTo>
                      <a:cubicBezTo>
                        <a:pt x="2266" y="8832"/>
                        <a:pt x="2645" y="8558"/>
                        <a:pt x="2875" y="8776"/>
                      </a:cubicBezTo>
                      <a:cubicBezTo>
                        <a:pt x="3105" y="8994"/>
                        <a:pt x="2722" y="9336"/>
                        <a:pt x="3174" y="9539"/>
                      </a:cubicBezTo>
                      <a:cubicBezTo>
                        <a:pt x="3626" y="9742"/>
                        <a:pt x="4682" y="10053"/>
                        <a:pt x="5588" y="9993"/>
                      </a:cubicBezTo>
                      <a:cubicBezTo>
                        <a:pt x="6494" y="9933"/>
                        <a:pt x="8055" y="9717"/>
                        <a:pt x="8615" y="9179"/>
                      </a:cubicBezTo>
                      <a:cubicBezTo>
                        <a:pt x="9175" y="8641"/>
                        <a:pt x="8840" y="7567"/>
                        <a:pt x="8952" y="6761"/>
                      </a:cubicBezTo>
                      <a:lnTo>
                        <a:pt x="9628" y="6358"/>
                      </a:lnTo>
                      <a:cubicBezTo>
                        <a:pt x="9591" y="6168"/>
                        <a:pt x="9555" y="5977"/>
                        <a:pt x="9518" y="5787"/>
                      </a:cubicBezTo>
                      <a:cubicBezTo>
                        <a:pt x="9629" y="5384"/>
                        <a:pt x="8840" y="5149"/>
                        <a:pt x="8952" y="4746"/>
                      </a:cubicBez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353"/>
                <p:cNvSpPr>
                  <a:spLocks/>
                </p:cNvSpPr>
                <p:nvPr/>
              </p:nvSpPr>
              <p:spPr bwMode="auto">
                <a:xfrm>
                  <a:off x="4830763" y="3201988"/>
                  <a:ext cx="158750" cy="82550"/>
                </a:xfrm>
                <a:custGeom>
                  <a:avLst/>
                  <a:gdLst>
                    <a:gd name="T0" fmla="*/ 2147483647 w 10569"/>
                    <a:gd name="T1" fmla="*/ 218132199 h 10092"/>
                    <a:gd name="T2" fmla="*/ 2147483647 w 10569"/>
                    <a:gd name="T3" fmla="*/ 122706788 h 10092"/>
                    <a:gd name="T4" fmla="*/ 2147483647 w 10569"/>
                    <a:gd name="T5" fmla="*/ 61371189 h 10092"/>
                    <a:gd name="T6" fmla="*/ 2147483647 w 10569"/>
                    <a:gd name="T7" fmla="*/ 0 h 10092"/>
                    <a:gd name="T8" fmla="*/ 2147483647 w 10569"/>
                    <a:gd name="T9" fmla="*/ 30665321 h 10092"/>
                    <a:gd name="T10" fmla="*/ 2147483647 w 10569"/>
                    <a:gd name="T11" fmla="*/ 0 h 10092"/>
                    <a:gd name="T12" fmla="*/ 2097951320 w 10569"/>
                    <a:gd name="T13" fmla="*/ 30665321 h 10092"/>
                    <a:gd name="T14" fmla="*/ 1401434486 w 10569"/>
                    <a:gd name="T15" fmla="*/ 61371189 h 10092"/>
                    <a:gd name="T16" fmla="*/ 704917667 w 10569"/>
                    <a:gd name="T17" fmla="*/ 92041467 h 10092"/>
                    <a:gd name="T18" fmla="*/ 8448222 w 10569"/>
                    <a:gd name="T19" fmla="*/ 122706788 h 10092"/>
                    <a:gd name="T20" fmla="*/ 357065685 w 10569"/>
                    <a:gd name="T21" fmla="*/ 164160932 h 10092"/>
                    <a:gd name="T22" fmla="*/ 1012965140 w 10569"/>
                    <a:gd name="T23" fmla="*/ 220119984 h 10092"/>
                    <a:gd name="T24" fmla="*/ 1750099564 w 10569"/>
                    <a:gd name="T25" fmla="*/ 306784830 h 10092"/>
                    <a:gd name="T26" fmla="*/ 2097951320 w 10569"/>
                    <a:gd name="T27" fmla="*/ 337490632 h 10092"/>
                    <a:gd name="T28" fmla="*/ 2147483647 w 10569"/>
                    <a:gd name="T29" fmla="*/ 371544855 h 10092"/>
                    <a:gd name="T30" fmla="*/ 2147483647 w 10569"/>
                    <a:gd name="T31" fmla="*/ 367936564 h 10092"/>
                    <a:gd name="T32" fmla="*/ 2147483647 w 10569"/>
                    <a:gd name="T33" fmla="*/ 337230696 h 10092"/>
                    <a:gd name="T34" fmla="*/ 2147483647 w 10569"/>
                    <a:gd name="T35" fmla="*/ 346435062 h 10092"/>
                    <a:gd name="T36" fmla="*/ 2147483647 w 10569"/>
                    <a:gd name="T37" fmla="*/ 347321125 h 10092"/>
                    <a:gd name="T38" fmla="*/ 2147483647 w 10569"/>
                    <a:gd name="T39" fmla="*/ 353615522 h 10092"/>
                    <a:gd name="T40" fmla="*/ 2147483647 w 10569"/>
                    <a:gd name="T41" fmla="*/ 369740943 h 10092"/>
                    <a:gd name="T42" fmla="*/ 2147483647 w 10569"/>
                    <a:gd name="T43" fmla="*/ 344411753 h 10092"/>
                    <a:gd name="T44" fmla="*/ 2147483647 w 10569"/>
                    <a:gd name="T45" fmla="*/ 359211597 h 100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0569" h="10092">
                      <a:moveTo>
                        <a:pt x="10569" y="5925"/>
                      </a:moveTo>
                      <a:cubicBezTo>
                        <a:pt x="10249" y="5077"/>
                        <a:pt x="8682" y="4197"/>
                        <a:pt x="7738" y="3333"/>
                      </a:cubicBezTo>
                      <a:lnTo>
                        <a:pt x="5920" y="1667"/>
                      </a:lnTo>
                      <a:lnTo>
                        <a:pt x="4102" y="0"/>
                      </a:lnTo>
                      <a:lnTo>
                        <a:pt x="4102" y="833"/>
                      </a:lnTo>
                      <a:lnTo>
                        <a:pt x="3193" y="0"/>
                      </a:lnTo>
                      <a:lnTo>
                        <a:pt x="2738" y="833"/>
                      </a:lnTo>
                      <a:lnTo>
                        <a:pt x="1829" y="1667"/>
                      </a:lnTo>
                      <a:lnTo>
                        <a:pt x="920" y="2500"/>
                      </a:lnTo>
                      <a:cubicBezTo>
                        <a:pt x="617" y="2778"/>
                        <a:pt x="87" y="3007"/>
                        <a:pt x="11" y="3333"/>
                      </a:cubicBezTo>
                      <a:cubicBezTo>
                        <a:pt x="-65" y="3659"/>
                        <a:pt x="248" y="4018"/>
                        <a:pt x="466" y="4459"/>
                      </a:cubicBezTo>
                      <a:cubicBezTo>
                        <a:pt x="684" y="4900"/>
                        <a:pt x="1019" y="5333"/>
                        <a:pt x="1322" y="5979"/>
                      </a:cubicBezTo>
                      <a:cubicBezTo>
                        <a:pt x="1625" y="6625"/>
                        <a:pt x="2048" y="7802"/>
                        <a:pt x="2284" y="8333"/>
                      </a:cubicBezTo>
                      <a:cubicBezTo>
                        <a:pt x="2520" y="8864"/>
                        <a:pt x="2583" y="8874"/>
                        <a:pt x="2738" y="9167"/>
                      </a:cubicBezTo>
                      <a:cubicBezTo>
                        <a:pt x="2893" y="9460"/>
                        <a:pt x="3217" y="10092"/>
                        <a:pt x="3217" y="10092"/>
                      </a:cubicBezTo>
                      <a:cubicBezTo>
                        <a:pt x="4581" y="10092"/>
                        <a:pt x="4900" y="9994"/>
                        <a:pt x="4900" y="9994"/>
                      </a:cubicBezTo>
                      <a:cubicBezTo>
                        <a:pt x="4785" y="9440"/>
                        <a:pt x="5654" y="9714"/>
                        <a:pt x="5539" y="9160"/>
                      </a:cubicBezTo>
                      <a:cubicBezTo>
                        <a:pt x="5853" y="9260"/>
                        <a:pt x="6250" y="9364"/>
                        <a:pt x="6402" y="9410"/>
                      </a:cubicBezTo>
                      <a:cubicBezTo>
                        <a:pt x="6554" y="9456"/>
                        <a:pt x="6377" y="9434"/>
                        <a:pt x="6453" y="9434"/>
                      </a:cubicBezTo>
                      <a:cubicBezTo>
                        <a:pt x="6529" y="9434"/>
                        <a:pt x="6505" y="9504"/>
                        <a:pt x="6723" y="9605"/>
                      </a:cubicBezTo>
                      <a:cubicBezTo>
                        <a:pt x="6941" y="9707"/>
                        <a:pt x="7421" y="10085"/>
                        <a:pt x="7759" y="10043"/>
                      </a:cubicBezTo>
                      <a:cubicBezTo>
                        <a:pt x="8097" y="10001"/>
                        <a:pt x="8436" y="9626"/>
                        <a:pt x="8753" y="9355"/>
                      </a:cubicBezTo>
                      <a:cubicBezTo>
                        <a:pt x="9070" y="9084"/>
                        <a:pt x="8347" y="9964"/>
                        <a:pt x="10391" y="9757"/>
                      </a:cubicBezTo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354"/>
                <p:cNvSpPr>
                  <a:spLocks/>
                </p:cNvSpPr>
                <p:nvPr/>
              </p:nvSpPr>
              <p:spPr bwMode="auto">
                <a:xfrm>
                  <a:off x="4943475" y="3287713"/>
                  <a:ext cx="138113" cy="95250"/>
                </a:xfrm>
                <a:custGeom>
                  <a:avLst/>
                  <a:gdLst>
                    <a:gd name="T0" fmla="*/ 2147483647 w 9980"/>
                    <a:gd name="T1" fmla="*/ 0 h 10000"/>
                    <a:gd name="T2" fmla="*/ 2147483647 w 9980"/>
                    <a:gd name="T3" fmla="*/ 120347451 h 10000"/>
                    <a:gd name="T4" fmla="*/ 2048295641 w 9980"/>
                    <a:gd name="T5" fmla="*/ 174854502 h 10000"/>
                    <a:gd name="T6" fmla="*/ 1295790420 w 9980"/>
                    <a:gd name="T7" fmla="*/ 229369258 h 10000"/>
                    <a:gd name="T8" fmla="*/ 794318046 w 9980"/>
                    <a:gd name="T9" fmla="*/ 209556601 h 10000"/>
                    <a:gd name="T10" fmla="*/ 543839063 w 9980"/>
                    <a:gd name="T11" fmla="*/ 174854502 h 10000"/>
                    <a:gd name="T12" fmla="*/ 292843180 w 9980"/>
                    <a:gd name="T13" fmla="*/ 283793289 h 10000"/>
                    <a:gd name="T14" fmla="*/ 41849789 w 9980"/>
                    <a:gd name="T15" fmla="*/ 447321156 h 10000"/>
                    <a:gd name="T16" fmla="*/ 11224449 w 9980"/>
                    <a:gd name="T17" fmla="*/ 470376980 h 10000"/>
                    <a:gd name="T18" fmla="*/ 159185930 w 9980"/>
                    <a:gd name="T19" fmla="*/ 536612402 h 10000"/>
                    <a:gd name="T20" fmla="*/ 838699122 w 9980"/>
                    <a:gd name="T21" fmla="*/ 744424260 h 10000"/>
                    <a:gd name="T22" fmla="*/ 1841683506 w 9980"/>
                    <a:gd name="T23" fmla="*/ 792279756 h 10000"/>
                    <a:gd name="T24" fmla="*/ 2147483647 w 9980"/>
                    <a:gd name="T25" fmla="*/ 746169002 h 10000"/>
                    <a:gd name="T26" fmla="*/ 2147483647 w 9980"/>
                    <a:gd name="T27" fmla="*/ 678509460 h 10000"/>
                    <a:gd name="T28" fmla="*/ 2147483647 w 9980"/>
                    <a:gd name="T29" fmla="*/ 678509460 h 10000"/>
                    <a:gd name="T30" fmla="*/ 2147483647 w 9980"/>
                    <a:gd name="T31" fmla="*/ 610766908 h 10000"/>
                    <a:gd name="T32" fmla="*/ 2147483647 w 9980"/>
                    <a:gd name="T33" fmla="*/ 392815010 h 10000"/>
                    <a:gd name="T34" fmla="*/ 2147483647 w 9980"/>
                    <a:gd name="T35" fmla="*/ 120347451 h 10000"/>
                    <a:gd name="T36" fmla="*/ 2147483647 w 9980"/>
                    <a:gd name="T37" fmla="*/ 9902428 h 10000"/>
                    <a:gd name="T38" fmla="*/ 2147483647 w 9980"/>
                    <a:gd name="T39" fmla="*/ 26306802 h 10000"/>
                    <a:gd name="T40" fmla="*/ 2147483647 w 9980"/>
                    <a:gd name="T41" fmla="*/ 0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980" h="10000">
                      <a:moveTo>
                        <a:pt x="7338" y="0"/>
                      </a:moveTo>
                      <a:cubicBezTo>
                        <a:pt x="6885" y="506"/>
                        <a:pt x="6535" y="1151"/>
                        <a:pt x="5980" y="1519"/>
                      </a:cubicBezTo>
                      <a:cubicBezTo>
                        <a:pt x="5426" y="1887"/>
                        <a:pt x="4670" y="1978"/>
                        <a:pt x="4015" y="2207"/>
                      </a:cubicBezTo>
                      <a:cubicBezTo>
                        <a:pt x="2540" y="2895"/>
                        <a:pt x="2950" y="2822"/>
                        <a:pt x="2540" y="2895"/>
                      </a:cubicBezTo>
                      <a:cubicBezTo>
                        <a:pt x="2130" y="2968"/>
                        <a:pt x="1557" y="2645"/>
                        <a:pt x="1557" y="2645"/>
                      </a:cubicBezTo>
                      <a:cubicBezTo>
                        <a:pt x="1066" y="1958"/>
                        <a:pt x="1230" y="2051"/>
                        <a:pt x="1066" y="2207"/>
                      </a:cubicBezTo>
                      <a:cubicBezTo>
                        <a:pt x="902" y="2363"/>
                        <a:pt x="574" y="3582"/>
                        <a:pt x="574" y="3582"/>
                      </a:cubicBezTo>
                      <a:cubicBezTo>
                        <a:pt x="409" y="4270"/>
                        <a:pt x="174" y="5254"/>
                        <a:pt x="82" y="5646"/>
                      </a:cubicBezTo>
                      <a:cubicBezTo>
                        <a:pt x="-10" y="6038"/>
                        <a:pt x="-16" y="5749"/>
                        <a:pt x="22" y="5937"/>
                      </a:cubicBezTo>
                      <a:cubicBezTo>
                        <a:pt x="60" y="6125"/>
                        <a:pt x="42" y="6197"/>
                        <a:pt x="312" y="6773"/>
                      </a:cubicBezTo>
                      <a:cubicBezTo>
                        <a:pt x="583" y="7349"/>
                        <a:pt x="1094" y="8858"/>
                        <a:pt x="1644" y="9396"/>
                      </a:cubicBezTo>
                      <a:cubicBezTo>
                        <a:pt x="2194" y="9934"/>
                        <a:pt x="3153" y="9997"/>
                        <a:pt x="3610" y="10000"/>
                      </a:cubicBezTo>
                      <a:cubicBezTo>
                        <a:pt x="4068" y="10003"/>
                        <a:pt x="3989" y="9657"/>
                        <a:pt x="4389" y="9418"/>
                      </a:cubicBezTo>
                      <a:cubicBezTo>
                        <a:pt x="4788" y="9179"/>
                        <a:pt x="5720" y="8707"/>
                        <a:pt x="6009" y="8564"/>
                      </a:cubicBezTo>
                      <a:cubicBezTo>
                        <a:pt x="6298" y="8421"/>
                        <a:pt x="5883" y="8706"/>
                        <a:pt x="6124" y="8564"/>
                      </a:cubicBezTo>
                      <a:cubicBezTo>
                        <a:pt x="6364" y="8422"/>
                        <a:pt x="7069" y="8310"/>
                        <a:pt x="7455" y="7709"/>
                      </a:cubicBezTo>
                      <a:cubicBezTo>
                        <a:pt x="7841" y="7109"/>
                        <a:pt x="8111" y="5875"/>
                        <a:pt x="8438" y="4958"/>
                      </a:cubicBezTo>
                      <a:cubicBezTo>
                        <a:pt x="8929" y="3812"/>
                        <a:pt x="9701" y="2324"/>
                        <a:pt x="9913" y="1519"/>
                      </a:cubicBezTo>
                      <a:cubicBezTo>
                        <a:pt x="10125" y="713"/>
                        <a:pt x="9778" y="589"/>
                        <a:pt x="9710" y="125"/>
                      </a:cubicBezTo>
                      <a:lnTo>
                        <a:pt x="9128" y="332"/>
                      </a:lnTo>
                      <a:lnTo>
                        <a:pt x="7338" y="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" name="Freeform 355"/>
                <p:cNvSpPr>
                  <a:spLocks/>
                </p:cNvSpPr>
                <p:nvPr/>
              </p:nvSpPr>
              <p:spPr bwMode="auto">
                <a:xfrm>
                  <a:off x="4948238" y="3248025"/>
                  <a:ext cx="133350" cy="69850"/>
                </a:xfrm>
                <a:custGeom>
                  <a:avLst/>
                  <a:gdLst>
                    <a:gd name="T0" fmla="*/ 2147483647 w 10000"/>
                    <a:gd name="T1" fmla="*/ 11717197 h 9595"/>
                    <a:gd name="T2" fmla="*/ 2117831042 w 10000"/>
                    <a:gd name="T3" fmla="*/ 1864984 h 9595"/>
                    <a:gd name="T4" fmla="*/ 1670018673 w 10000"/>
                    <a:gd name="T5" fmla="*/ 1985706 h 9595"/>
                    <a:gd name="T6" fmla="*/ 1192608324 w 10000"/>
                    <a:gd name="T7" fmla="*/ 11717197 h 9595"/>
                    <a:gd name="T8" fmla="*/ 954346452 w 10000"/>
                    <a:gd name="T9" fmla="*/ 56295023 h 9595"/>
                    <a:gd name="T10" fmla="*/ 0 w 10000"/>
                    <a:gd name="T11" fmla="*/ 100895271 h 9595"/>
                    <a:gd name="T12" fmla="*/ 238705181 w 10000"/>
                    <a:gd name="T13" fmla="*/ 145472777 h 9595"/>
                    <a:gd name="T14" fmla="*/ 413599734 w 10000"/>
                    <a:gd name="T15" fmla="*/ 172255509 h 9595"/>
                    <a:gd name="T16" fmla="*/ 852527046 w 10000"/>
                    <a:gd name="T17" fmla="*/ 192499706 h 9595"/>
                    <a:gd name="T18" fmla="*/ 1872358309 w 10000"/>
                    <a:gd name="T19" fmla="*/ 165736637 h 9595"/>
                    <a:gd name="T20" fmla="*/ 2147483647 w 10000"/>
                    <a:gd name="T21" fmla="*/ 153539079 h 9595"/>
                    <a:gd name="T22" fmla="*/ 2147483647 w 10000"/>
                    <a:gd name="T23" fmla="*/ 109902201 h 9595"/>
                    <a:gd name="T24" fmla="*/ 2147483647 w 10000"/>
                    <a:gd name="T25" fmla="*/ 118909553 h 9595"/>
                    <a:gd name="T26" fmla="*/ 2147483647 w 10000"/>
                    <a:gd name="T27" fmla="*/ 99771804 h 9595"/>
                    <a:gd name="T28" fmla="*/ 2147483647 w 10000"/>
                    <a:gd name="T29" fmla="*/ 78603679 h 9595"/>
                    <a:gd name="T30" fmla="*/ 2147483647 w 10000"/>
                    <a:gd name="T31" fmla="*/ 43215616 h 9595"/>
                    <a:gd name="T32" fmla="*/ 2147483647 w 10000"/>
                    <a:gd name="T33" fmla="*/ 24356051 h 9595"/>
                    <a:gd name="T34" fmla="*/ 2147483647 w 10000"/>
                    <a:gd name="T35" fmla="*/ 11717197 h 9595"/>
                    <a:gd name="T36" fmla="*/ 2147483647 w 10000"/>
                    <a:gd name="T37" fmla="*/ 11717197 h 95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0000" h="9595">
                      <a:moveTo>
                        <a:pt x="6210" y="584"/>
                      </a:moveTo>
                      <a:cubicBezTo>
                        <a:pt x="5554" y="325"/>
                        <a:pt x="5389" y="258"/>
                        <a:pt x="5013" y="93"/>
                      </a:cubicBezTo>
                      <a:cubicBezTo>
                        <a:pt x="4637" y="-72"/>
                        <a:pt x="4318" y="17"/>
                        <a:pt x="3953" y="99"/>
                      </a:cubicBezTo>
                      <a:lnTo>
                        <a:pt x="2823" y="584"/>
                      </a:lnTo>
                      <a:lnTo>
                        <a:pt x="2259" y="2806"/>
                      </a:lnTo>
                      <a:lnTo>
                        <a:pt x="0" y="5029"/>
                      </a:lnTo>
                      <a:lnTo>
                        <a:pt x="565" y="7251"/>
                      </a:lnTo>
                      <a:lnTo>
                        <a:pt x="979" y="8586"/>
                      </a:lnTo>
                      <a:lnTo>
                        <a:pt x="2018" y="9595"/>
                      </a:lnTo>
                      <a:lnTo>
                        <a:pt x="4432" y="8261"/>
                      </a:lnTo>
                      <a:lnTo>
                        <a:pt x="6240" y="7653"/>
                      </a:lnTo>
                      <a:lnTo>
                        <a:pt x="7130" y="5478"/>
                      </a:lnTo>
                      <a:lnTo>
                        <a:pt x="9214" y="5927"/>
                      </a:lnTo>
                      <a:lnTo>
                        <a:pt x="9803" y="4973"/>
                      </a:lnTo>
                      <a:cubicBezTo>
                        <a:pt x="9735" y="4622"/>
                        <a:pt x="9905" y="4270"/>
                        <a:pt x="9837" y="3918"/>
                      </a:cubicBezTo>
                      <a:cubicBezTo>
                        <a:pt x="9758" y="2807"/>
                        <a:pt x="10067" y="3265"/>
                        <a:pt x="9987" y="2154"/>
                      </a:cubicBezTo>
                      <a:cubicBezTo>
                        <a:pt x="9527" y="1653"/>
                        <a:pt x="9037" y="1714"/>
                        <a:pt x="8578" y="1214"/>
                      </a:cubicBezTo>
                      <a:cubicBezTo>
                        <a:pt x="8542" y="1004"/>
                        <a:pt x="8505" y="794"/>
                        <a:pt x="8469" y="584"/>
                      </a:cubicBezTo>
                      <a:lnTo>
                        <a:pt x="6210" y="584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" name="Freeform 356"/>
                <p:cNvSpPr>
                  <a:spLocks/>
                </p:cNvSpPr>
                <p:nvPr/>
              </p:nvSpPr>
              <p:spPr bwMode="auto">
                <a:xfrm>
                  <a:off x="5097463" y="3429000"/>
                  <a:ext cx="182562" cy="141288"/>
                </a:xfrm>
                <a:custGeom>
                  <a:avLst/>
                  <a:gdLst>
                    <a:gd name="T0" fmla="*/ 2147483647 w 10000"/>
                    <a:gd name="T1" fmla="*/ 293810106 h 10000"/>
                    <a:gd name="T2" fmla="*/ 1846282842 w 10000"/>
                    <a:gd name="T3" fmla="*/ 293810106 h 10000"/>
                    <a:gd name="T4" fmla="*/ 0 w 10000"/>
                    <a:gd name="T5" fmla="*/ 0 h 10000"/>
                    <a:gd name="T6" fmla="*/ 0 w 10000"/>
                    <a:gd name="T7" fmla="*/ 587019553 h 10000"/>
                    <a:gd name="T8" fmla="*/ 924200281 w 10000"/>
                    <a:gd name="T9" fmla="*/ 1468447271 h 10000"/>
                    <a:gd name="T10" fmla="*/ 1379187541 w 10000"/>
                    <a:gd name="T11" fmla="*/ 2147483647 h 10000"/>
                    <a:gd name="T12" fmla="*/ 924200281 w 10000"/>
                    <a:gd name="T13" fmla="*/ 2147483647 h 10000"/>
                    <a:gd name="T14" fmla="*/ 1846282842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1761659502 h 10000"/>
                    <a:gd name="T42" fmla="*/ 2147483647 w 10000"/>
                    <a:gd name="T43" fmla="*/ 587019553 h 10000"/>
                    <a:gd name="T44" fmla="*/ 2147483647 w 10000"/>
                    <a:gd name="T45" fmla="*/ 0 h 10000"/>
                    <a:gd name="T46" fmla="*/ 2147483647 w 10000"/>
                    <a:gd name="T47" fmla="*/ 293810106 h 100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000" h="10000">
                      <a:moveTo>
                        <a:pt x="3636" y="522"/>
                      </a:moveTo>
                      <a:lnTo>
                        <a:pt x="909" y="522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455" y="2609"/>
                      </a:lnTo>
                      <a:cubicBezTo>
                        <a:pt x="530" y="3171"/>
                        <a:pt x="604" y="3733"/>
                        <a:pt x="679" y="4295"/>
                      </a:cubicBezTo>
                      <a:cubicBezTo>
                        <a:pt x="604" y="4631"/>
                        <a:pt x="530" y="4968"/>
                        <a:pt x="455" y="5304"/>
                      </a:cubicBezTo>
                      <a:lnTo>
                        <a:pt x="909" y="6348"/>
                      </a:lnTo>
                      <a:lnTo>
                        <a:pt x="1598" y="7682"/>
                      </a:lnTo>
                      <a:cubicBezTo>
                        <a:pt x="2779" y="7328"/>
                        <a:pt x="2976" y="7157"/>
                        <a:pt x="4110" y="6712"/>
                      </a:cubicBezTo>
                      <a:lnTo>
                        <a:pt x="4448" y="7069"/>
                      </a:lnTo>
                      <a:lnTo>
                        <a:pt x="5010" y="7076"/>
                      </a:lnTo>
                      <a:cubicBezTo>
                        <a:pt x="5007" y="7181"/>
                        <a:pt x="5003" y="7286"/>
                        <a:pt x="5000" y="7391"/>
                      </a:cubicBezTo>
                      <a:lnTo>
                        <a:pt x="4545" y="7913"/>
                      </a:lnTo>
                      <a:lnTo>
                        <a:pt x="5000" y="10000"/>
                      </a:lnTo>
                      <a:lnTo>
                        <a:pt x="6818" y="8435"/>
                      </a:lnTo>
                      <a:lnTo>
                        <a:pt x="8636" y="8435"/>
                      </a:lnTo>
                      <a:lnTo>
                        <a:pt x="9545" y="6870"/>
                      </a:lnTo>
                      <a:lnTo>
                        <a:pt x="10000" y="6870"/>
                      </a:lnTo>
                      <a:lnTo>
                        <a:pt x="7273" y="5826"/>
                      </a:lnTo>
                      <a:cubicBezTo>
                        <a:pt x="7121" y="4927"/>
                        <a:pt x="6970" y="4029"/>
                        <a:pt x="6818" y="3130"/>
                      </a:cubicBezTo>
                      <a:lnTo>
                        <a:pt x="8636" y="1043"/>
                      </a:lnTo>
                      <a:lnTo>
                        <a:pt x="5909" y="0"/>
                      </a:lnTo>
                      <a:lnTo>
                        <a:pt x="3636" y="52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" name="Freeform 361"/>
                <p:cNvSpPr>
                  <a:spLocks/>
                </p:cNvSpPr>
                <p:nvPr/>
              </p:nvSpPr>
              <p:spPr bwMode="auto">
                <a:xfrm>
                  <a:off x="4691063" y="3314700"/>
                  <a:ext cx="114300" cy="65088"/>
                </a:xfrm>
                <a:custGeom>
                  <a:avLst/>
                  <a:gdLst>
                    <a:gd name="T0" fmla="*/ 1523412940 w 10000"/>
                    <a:gd name="T1" fmla="*/ 20703172 h 11466"/>
                    <a:gd name="T2" fmla="*/ 1384973249 w 10000"/>
                    <a:gd name="T3" fmla="*/ 13260037 h 11466"/>
                    <a:gd name="T4" fmla="*/ 1107889269 w 10000"/>
                    <a:gd name="T5" fmla="*/ 5816929 h 11466"/>
                    <a:gd name="T6" fmla="*/ 705952907 w 10000"/>
                    <a:gd name="T7" fmla="*/ 11598732 h 11466"/>
                    <a:gd name="T8" fmla="*/ 629180878 w 10000"/>
                    <a:gd name="T9" fmla="*/ 0 h 11466"/>
                    <a:gd name="T10" fmla="*/ 415505657 w 10000"/>
                    <a:gd name="T11" fmla="*/ 11182239 h 11466"/>
                    <a:gd name="T12" fmla="*/ 0 w 10000"/>
                    <a:gd name="T13" fmla="*/ 35589387 h 11466"/>
                    <a:gd name="T14" fmla="*/ 0 w 10000"/>
                    <a:gd name="T15" fmla="*/ 50474506 h 11466"/>
                    <a:gd name="T16" fmla="*/ 277065955 w 10000"/>
                    <a:gd name="T17" fmla="*/ 50474506 h 11466"/>
                    <a:gd name="T18" fmla="*/ 408729233 w 10000"/>
                    <a:gd name="T19" fmla="*/ 68272305 h 11466"/>
                    <a:gd name="T20" fmla="*/ 553945349 w 10000"/>
                    <a:gd name="T21" fmla="*/ 65360750 h 11466"/>
                    <a:gd name="T22" fmla="*/ 860112323 w 10000"/>
                    <a:gd name="T23" fmla="*/ 53797304 h 11466"/>
                    <a:gd name="T24" fmla="*/ 1019100903 w 10000"/>
                    <a:gd name="T25" fmla="*/ 60412870 h 11466"/>
                    <a:gd name="T26" fmla="*/ 1523412940 w 10000"/>
                    <a:gd name="T27" fmla="*/ 50474506 h 11466"/>
                    <a:gd name="T28" fmla="*/ 1800478906 w 10000"/>
                    <a:gd name="T29" fmla="*/ 43031399 h 11466"/>
                    <a:gd name="T30" fmla="*/ 1938918597 w 10000"/>
                    <a:gd name="T31" fmla="*/ 43031399 h 11466"/>
                    <a:gd name="T32" fmla="*/ 1800478906 w 10000"/>
                    <a:gd name="T33" fmla="*/ 35589387 h 11466"/>
                    <a:gd name="T34" fmla="*/ 1523412940 w 10000"/>
                    <a:gd name="T35" fmla="*/ 20703172 h 114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0000" h="11466">
                      <a:moveTo>
                        <a:pt x="7857" y="3477"/>
                      </a:moveTo>
                      <a:lnTo>
                        <a:pt x="7143" y="2227"/>
                      </a:lnTo>
                      <a:lnTo>
                        <a:pt x="5714" y="977"/>
                      </a:lnTo>
                      <a:lnTo>
                        <a:pt x="3641" y="1948"/>
                      </a:lnTo>
                      <a:cubicBezTo>
                        <a:pt x="3532" y="1206"/>
                        <a:pt x="3354" y="742"/>
                        <a:pt x="3245" y="0"/>
                      </a:cubicBezTo>
                      <a:lnTo>
                        <a:pt x="2143" y="1878"/>
                      </a:lnTo>
                      <a:lnTo>
                        <a:pt x="0" y="5977"/>
                      </a:lnTo>
                      <a:lnTo>
                        <a:pt x="0" y="8477"/>
                      </a:lnTo>
                      <a:lnTo>
                        <a:pt x="1429" y="8477"/>
                      </a:lnTo>
                      <a:lnTo>
                        <a:pt x="2108" y="11466"/>
                      </a:lnTo>
                      <a:lnTo>
                        <a:pt x="2857" y="10977"/>
                      </a:lnTo>
                      <a:lnTo>
                        <a:pt x="4436" y="9035"/>
                      </a:lnTo>
                      <a:lnTo>
                        <a:pt x="5256" y="10146"/>
                      </a:lnTo>
                      <a:lnTo>
                        <a:pt x="7857" y="8477"/>
                      </a:lnTo>
                      <a:lnTo>
                        <a:pt x="9286" y="7227"/>
                      </a:lnTo>
                      <a:lnTo>
                        <a:pt x="10000" y="7227"/>
                      </a:lnTo>
                      <a:lnTo>
                        <a:pt x="9286" y="5977"/>
                      </a:lnTo>
                      <a:lnTo>
                        <a:pt x="7857" y="347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" name="Freeform 363"/>
                <p:cNvSpPr>
                  <a:spLocks/>
                </p:cNvSpPr>
                <p:nvPr/>
              </p:nvSpPr>
              <p:spPr bwMode="auto">
                <a:xfrm>
                  <a:off x="4633913" y="3168650"/>
                  <a:ext cx="71437" cy="74613"/>
                </a:xfrm>
                <a:custGeom>
                  <a:avLst/>
                  <a:gdLst>
                    <a:gd name="T0" fmla="*/ 43091458 w 10056"/>
                    <a:gd name="T1" fmla="*/ 105833347 h 10000"/>
                    <a:gd name="T2" fmla="*/ 60516545 w 10056"/>
                    <a:gd name="T3" fmla="*/ 148181948 h 10000"/>
                    <a:gd name="T4" fmla="*/ 95382098 w 10056"/>
                    <a:gd name="T5" fmla="*/ 169343381 h 10000"/>
                    <a:gd name="T6" fmla="*/ 127165973 w 10056"/>
                    <a:gd name="T7" fmla="*/ 196710131 h 10000"/>
                    <a:gd name="T8" fmla="*/ 159904912 w 10056"/>
                    <a:gd name="T9" fmla="*/ 231533339 h 10000"/>
                    <a:gd name="T10" fmla="*/ 180375846 w 10056"/>
                    <a:gd name="T11" fmla="*/ 174299266 h 10000"/>
                    <a:gd name="T12" fmla="*/ 168237950 w 10056"/>
                    <a:gd name="T13" fmla="*/ 131951061 h 10000"/>
                    <a:gd name="T14" fmla="*/ 181386826 w 10056"/>
                    <a:gd name="T15" fmla="*/ 75990916 h 10000"/>
                    <a:gd name="T16" fmla="*/ 155827284 w 10056"/>
                    <a:gd name="T17" fmla="*/ 54825744 h 10000"/>
                    <a:gd name="T18" fmla="*/ 130232265 w 10056"/>
                    <a:gd name="T19" fmla="*/ 42323709 h 10000"/>
                    <a:gd name="T20" fmla="*/ 95382098 w 10056"/>
                    <a:gd name="T21" fmla="*/ 21161829 h 10000"/>
                    <a:gd name="T22" fmla="*/ 60516545 w 10056"/>
                    <a:gd name="T23" fmla="*/ 21161829 h 10000"/>
                    <a:gd name="T24" fmla="*/ 43091458 w 10056"/>
                    <a:gd name="T25" fmla="*/ 0 h 10000"/>
                    <a:gd name="T26" fmla="*/ 8243820 w 10056"/>
                    <a:gd name="T27" fmla="*/ 21161829 h 10000"/>
                    <a:gd name="T28" fmla="*/ 0 w 10056"/>
                    <a:gd name="T29" fmla="*/ 22481897 h 10000"/>
                    <a:gd name="T30" fmla="*/ 16414107 w 10056"/>
                    <a:gd name="T31" fmla="*/ 79716022 h 10000"/>
                    <a:gd name="T32" fmla="*/ 43091458 w 10056"/>
                    <a:gd name="T33" fmla="*/ 105833347 h 100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056" h="10000">
                      <a:moveTo>
                        <a:pt x="2389" y="4571"/>
                      </a:moveTo>
                      <a:lnTo>
                        <a:pt x="3355" y="6400"/>
                      </a:lnTo>
                      <a:lnTo>
                        <a:pt x="5288" y="7314"/>
                      </a:lnTo>
                      <a:lnTo>
                        <a:pt x="7050" y="8496"/>
                      </a:lnTo>
                      <a:lnTo>
                        <a:pt x="8865" y="10000"/>
                      </a:lnTo>
                      <a:cubicBezTo>
                        <a:pt x="8961" y="9105"/>
                        <a:pt x="9904" y="8423"/>
                        <a:pt x="10000" y="7528"/>
                      </a:cubicBezTo>
                      <a:lnTo>
                        <a:pt x="9327" y="5699"/>
                      </a:lnTo>
                      <a:cubicBezTo>
                        <a:pt x="9382" y="4965"/>
                        <a:pt x="10001" y="4016"/>
                        <a:pt x="10056" y="3282"/>
                      </a:cubicBezTo>
                      <a:lnTo>
                        <a:pt x="8639" y="2368"/>
                      </a:lnTo>
                      <a:lnTo>
                        <a:pt x="7220" y="1828"/>
                      </a:lnTo>
                      <a:lnTo>
                        <a:pt x="5288" y="914"/>
                      </a:lnTo>
                      <a:lnTo>
                        <a:pt x="3355" y="914"/>
                      </a:lnTo>
                      <a:lnTo>
                        <a:pt x="2389" y="0"/>
                      </a:lnTo>
                      <a:lnTo>
                        <a:pt x="457" y="914"/>
                      </a:lnTo>
                      <a:lnTo>
                        <a:pt x="0" y="971"/>
                      </a:lnTo>
                      <a:cubicBezTo>
                        <a:pt x="152" y="1866"/>
                        <a:pt x="757" y="2548"/>
                        <a:pt x="910" y="3443"/>
                      </a:cubicBezTo>
                      <a:lnTo>
                        <a:pt x="2389" y="4571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" name="Freeform 252"/>
                <p:cNvSpPr>
                  <a:spLocks/>
                </p:cNvSpPr>
                <p:nvPr/>
              </p:nvSpPr>
              <p:spPr bwMode="auto">
                <a:xfrm rot="21133526">
                  <a:off x="4865688" y="3344863"/>
                  <a:ext cx="88900" cy="47625"/>
                </a:xfrm>
                <a:custGeom>
                  <a:avLst/>
                  <a:gdLst>
                    <a:gd name="T0" fmla="*/ 0 w 1912593"/>
                    <a:gd name="T1" fmla="*/ 0 h 1229193"/>
                    <a:gd name="T2" fmla="*/ 0 w 1912593"/>
                    <a:gd name="T3" fmla="*/ 0 h 1229193"/>
                    <a:gd name="T4" fmla="*/ 0 w 1912593"/>
                    <a:gd name="T5" fmla="*/ 0 h 1229193"/>
                    <a:gd name="T6" fmla="*/ 0 w 1912593"/>
                    <a:gd name="T7" fmla="*/ 0 h 1229193"/>
                    <a:gd name="T8" fmla="*/ 0 w 1912593"/>
                    <a:gd name="T9" fmla="*/ 0 h 1229193"/>
                    <a:gd name="T10" fmla="*/ 0 w 1912593"/>
                    <a:gd name="T11" fmla="*/ 0 h 1229193"/>
                    <a:gd name="T12" fmla="*/ 0 w 1912593"/>
                    <a:gd name="T13" fmla="*/ 0 h 1229193"/>
                    <a:gd name="T14" fmla="*/ 0 w 1912593"/>
                    <a:gd name="T15" fmla="*/ 0 h 1229193"/>
                    <a:gd name="T16" fmla="*/ 0 w 1912593"/>
                    <a:gd name="T17" fmla="*/ 0 h 1229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12593" h="1229193">
                      <a:moveTo>
                        <a:pt x="0" y="233280"/>
                      </a:moveTo>
                      <a:lnTo>
                        <a:pt x="83793" y="1154242"/>
                      </a:lnTo>
                      <a:lnTo>
                        <a:pt x="1103124" y="1229193"/>
                      </a:lnTo>
                      <a:lnTo>
                        <a:pt x="1912593" y="314793"/>
                      </a:lnTo>
                      <a:lnTo>
                        <a:pt x="1792672" y="0"/>
                      </a:lnTo>
                      <a:lnTo>
                        <a:pt x="1124055" y="252554"/>
                      </a:lnTo>
                      <a:cubicBezTo>
                        <a:pt x="892871" y="224853"/>
                        <a:pt x="379360" y="273001"/>
                        <a:pt x="148176" y="245300"/>
                      </a:cubicBezTo>
                      <a:lnTo>
                        <a:pt x="128763" y="242675"/>
                      </a:lnTo>
                      <a:lnTo>
                        <a:pt x="0" y="23328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" name="Freeform 253"/>
                <p:cNvSpPr>
                  <a:spLocks/>
                </p:cNvSpPr>
                <p:nvPr/>
              </p:nvSpPr>
              <p:spPr bwMode="auto">
                <a:xfrm>
                  <a:off x="4870450" y="3354388"/>
                  <a:ext cx="142875" cy="149225"/>
                </a:xfrm>
                <a:custGeom>
                  <a:avLst/>
                  <a:gdLst>
                    <a:gd name="T0" fmla="*/ 0 w 3644175"/>
                    <a:gd name="T1" fmla="*/ 0 h 3780713"/>
                    <a:gd name="T2" fmla="*/ 0 w 3644175"/>
                    <a:gd name="T3" fmla="*/ 0 h 3780713"/>
                    <a:gd name="T4" fmla="*/ 0 w 3644175"/>
                    <a:gd name="T5" fmla="*/ 0 h 3780713"/>
                    <a:gd name="T6" fmla="*/ 0 w 3644175"/>
                    <a:gd name="T7" fmla="*/ 0 h 3780713"/>
                    <a:gd name="T8" fmla="*/ 0 w 3644175"/>
                    <a:gd name="T9" fmla="*/ 0 h 3780713"/>
                    <a:gd name="T10" fmla="*/ 0 w 3644175"/>
                    <a:gd name="T11" fmla="*/ 0 h 3780713"/>
                    <a:gd name="T12" fmla="*/ 0 w 3644175"/>
                    <a:gd name="T13" fmla="*/ 0 h 3780713"/>
                    <a:gd name="T14" fmla="*/ 0 w 3644175"/>
                    <a:gd name="T15" fmla="*/ 0 h 3780713"/>
                    <a:gd name="T16" fmla="*/ 0 w 3644175"/>
                    <a:gd name="T17" fmla="*/ 0 h 3780713"/>
                    <a:gd name="T18" fmla="*/ 0 w 3644175"/>
                    <a:gd name="T19" fmla="*/ 0 h 3780713"/>
                    <a:gd name="T20" fmla="*/ 0 w 3644175"/>
                    <a:gd name="T21" fmla="*/ 0 h 3780713"/>
                    <a:gd name="T22" fmla="*/ 0 w 3644175"/>
                    <a:gd name="T23" fmla="*/ 0 h 3780713"/>
                    <a:gd name="T24" fmla="*/ 0 w 3644175"/>
                    <a:gd name="T25" fmla="*/ 0 h 3780713"/>
                    <a:gd name="T26" fmla="*/ 0 w 3644175"/>
                    <a:gd name="T27" fmla="*/ 0 h 3780713"/>
                    <a:gd name="T28" fmla="*/ 0 w 3644175"/>
                    <a:gd name="T29" fmla="*/ 0 h 3780713"/>
                    <a:gd name="T30" fmla="*/ 0 w 3644175"/>
                    <a:gd name="T31" fmla="*/ 0 h 3780713"/>
                    <a:gd name="T32" fmla="*/ 0 w 3644175"/>
                    <a:gd name="T33" fmla="*/ 0 h 3780713"/>
                    <a:gd name="T34" fmla="*/ 0 w 3644175"/>
                    <a:gd name="T35" fmla="*/ 0 h 3780713"/>
                    <a:gd name="T36" fmla="*/ 0 w 3644175"/>
                    <a:gd name="T37" fmla="*/ 0 h 3780713"/>
                    <a:gd name="T38" fmla="*/ 0 w 3644175"/>
                    <a:gd name="T39" fmla="*/ 0 h 37807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644175" h="3780713">
                      <a:moveTo>
                        <a:pt x="2018109" y="0"/>
                      </a:moveTo>
                      <a:lnTo>
                        <a:pt x="1131347" y="970851"/>
                      </a:lnTo>
                      <a:lnTo>
                        <a:pt x="106496" y="992543"/>
                      </a:lnTo>
                      <a:lnTo>
                        <a:pt x="0" y="1285960"/>
                      </a:lnTo>
                      <a:lnTo>
                        <a:pt x="250657" y="1838746"/>
                      </a:lnTo>
                      <a:lnTo>
                        <a:pt x="476240" y="1522355"/>
                      </a:lnTo>
                      <a:lnTo>
                        <a:pt x="637449" y="1360281"/>
                      </a:lnTo>
                      <a:lnTo>
                        <a:pt x="900975" y="1622129"/>
                      </a:lnTo>
                      <a:lnTo>
                        <a:pt x="1125827" y="2401618"/>
                      </a:lnTo>
                      <a:lnTo>
                        <a:pt x="1614428" y="2951232"/>
                      </a:lnTo>
                      <a:cubicBezTo>
                        <a:pt x="2156362" y="3074631"/>
                        <a:pt x="2677783" y="3504219"/>
                        <a:pt x="3209460" y="3780713"/>
                      </a:cubicBezTo>
                      <a:lnTo>
                        <a:pt x="1455611" y="1667100"/>
                      </a:lnTo>
                      <a:lnTo>
                        <a:pt x="1543203" y="1366330"/>
                      </a:lnTo>
                      <a:lnTo>
                        <a:pt x="1755414" y="1517198"/>
                      </a:lnTo>
                      <a:lnTo>
                        <a:pt x="3644175" y="1622129"/>
                      </a:lnTo>
                      <a:lnTo>
                        <a:pt x="3394079" y="610450"/>
                      </a:lnTo>
                      <a:lnTo>
                        <a:pt x="3170007" y="750786"/>
                      </a:lnTo>
                      <a:lnTo>
                        <a:pt x="2480463" y="641709"/>
                      </a:lnTo>
                      <a:lnTo>
                        <a:pt x="2078068" y="137463"/>
                      </a:lnTo>
                      <a:lnTo>
                        <a:pt x="2018109" y="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" name="Freeform 254"/>
                <p:cNvSpPr>
                  <a:spLocks/>
                </p:cNvSpPr>
                <p:nvPr/>
              </p:nvSpPr>
              <p:spPr bwMode="auto">
                <a:xfrm>
                  <a:off x="4929188" y="3406775"/>
                  <a:ext cx="98425" cy="98425"/>
                </a:xfrm>
                <a:custGeom>
                  <a:avLst/>
                  <a:gdLst>
                    <a:gd name="T0" fmla="*/ 0 w 2398426"/>
                    <a:gd name="T1" fmla="*/ 0 h 2488994"/>
                    <a:gd name="T2" fmla="*/ 0 w 2398426"/>
                    <a:gd name="T3" fmla="*/ 0 h 2488994"/>
                    <a:gd name="T4" fmla="*/ 0 w 2398426"/>
                    <a:gd name="T5" fmla="*/ 0 h 2488994"/>
                    <a:gd name="T6" fmla="*/ 0 w 2398426"/>
                    <a:gd name="T7" fmla="*/ 0 h 2488994"/>
                    <a:gd name="T8" fmla="*/ 0 w 2398426"/>
                    <a:gd name="T9" fmla="*/ 0 h 2488994"/>
                    <a:gd name="T10" fmla="*/ 0 w 2398426"/>
                    <a:gd name="T11" fmla="*/ 0 h 2488994"/>
                    <a:gd name="T12" fmla="*/ 0 w 2398426"/>
                    <a:gd name="T13" fmla="*/ 0 h 2488994"/>
                    <a:gd name="T14" fmla="*/ 0 w 2398426"/>
                    <a:gd name="T15" fmla="*/ 0 h 24889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398426" h="2488994">
                      <a:moveTo>
                        <a:pt x="2113613" y="269822"/>
                      </a:moveTo>
                      <a:lnTo>
                        <a:pt x="254833" y="149901"/>
                      </a:lnTo>
                      <a:lnTo>
                        <a:pt x="74951" y="0"/>
                      </a:lnTo>
                      <a:lnTo>
                        <a:pt x="0" y="329783"/>
                      </a:lnTo>
                      <a:lnTo>
                        <a:pt x="1691048" y="2488994"/>
                      </a:lnTo>
                      <a:lnTo>
                        <a:pt x="2177788" y="1556144"/>
                      </a:lnTo>
                      <a:lnTo>
                        <a:pt x="2398426" y="1439055"/>
                      </a:lnTo>
                      <a:lnTo>
                        <a:pt x="2113613" y="2698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" name="Freeform 255"/>
                <p:cNvSpPr>
                  <a:spLocks/>
                </p:cNvSpPr>
                <p:nvPr/>
              </p:nvSpPr>
              <p:spPr bwMode="auto">
                <a:xfrm rot="286500">
                  <a:off x="5000625" y="3467100"/>
                  <a:ext cx="44450" cy="58738"/>
                </a:xfrm>
                <a:custGeom>
                  <a:avLst/>
                  <a:gdLst>
                    <a:gd name="T0" fmla="*/ 0 w 1259245"/>
                    <a:gd name="T1" fmla="*/ 0 h 1506961"/>
                    <a:gd name="T2" fmla="*/ 0 w 1259245"/>
                    <a:gd name="T3" fmla="*/ 0 h 1506961"/>
                    <a:gd name="T4" fmla="*/ 0 w 1259245"/>
                    <a:gd name="T5" fmla="*/ 0 h 1506961"/>
                    <a:gd name="T6" fmla="*/ 0 w 1259245"/>
                    <a:gd name="T7" fmla="*/ 0 h 1506961"/>
                    <a:gd name="T8" fmla="*/ 0 w 1259245"/>
                    <a:gd name="T9" fmla="*/ 0 h 15069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9245" h="1506961">
                      <a:moveTo>
                        <a:pt x="459998" y="0"/>
                      </a:moveTo>
                      <a:lnTo>
                        <a:pt x="0" y="967315"/>
                      </a:lnTo>
                      <a:lnTo>
                        <a:pt x="599606" y="1506961"/>
                      </a:lnTo>
                      <a:lnTo>
                        <a:pt x="1259243" y="571259"/>
                      </a:lnTo>
                      <a:lnTo>
                        <a:pt x="45999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" name="Freeform 256"/>
                <p:cNvSpPr>
                  <a:spLocks/>
                </p:cNvSpPr>
                <p:nvPr/>
              </p:nvSpPr>
              <p:spPr bwMode="auto">
                <a:xfrm>
                  <a:off x="5002213" y="3365500"/>
                  <a:ext cx="71437" cy="57150"/>
                </a:xfrm>
                <a:custGeom>
                  <a:avLst/>
                  <a:gdLst>
                    <a:gd name="T0" fmla="*/ 0 w 1678899"/>
                    <a:gd name="T1" fmla="*/ 0 h 1259174"/>
                    <a:gd name="T2" fmla="*/ 0 w 1678899"/>
                    <a:gd name="T3" fmla="*/ 0 h 1259174"/>
                    <a:gd name="T4" fmla="*/ 0 w 1678899"/>
                    <a:gd name="T5" fmla="*/ 0 h 1259174"/>
                    <a:gd name="T6" fmla="*/ 0 w 1678899"/>
                    <a:gd name="T7" fmla="*/ 0 h 1259174"/>
                    <a:gd name="T8" fmla="*/ 0 w 1678899"/>
                    <a:gd name="T9" fmla="*/ 0 h 1259174"/>
                    <a:gd name="T10" fmla="*/ 0 w 1678899"/>
                    <a:gd name="T11" fmla="*/ 0 h 12591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8899" h="1259174">
                      <a:moveTo>
                        <a:pt x="209862" y="1154242"/>
                      </a:moveTo>
                      <a:lnTo>
                        <a:pt x="1678899" y="1259174"/>
                      </a:lnTo>
                      <a:lnTo>
                        <a:pt x="1663908" y="899410"/>
                      </a:lnTo>
                      <a:lnTo>
                        <a:pt x="854439" y="0"/>
                      </a:lnTo>
                      <a:lnTo>
                        <a:pt x="0" y="269823"/>
                      </a:lnTo>
                      <a:lnTo>
                        <a:pt x="209862" y="11542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" name="Freeform 257"/>
                <p:cNvSpPr>
                  <a:spLocks/>
                </p:cNvSpPr>
                <p:nvPr/>
              </p:nvSpPr>
              <p:spPr bwMode="auto">
                <a:xfrm>
                  <a:off x="5014913" y="3417888"/>
                  <a:ext cx="100012" cy="96837"/>
                </a:xfrm>
                <a:custGeom>
                  <a:avLst/>
                  <a:gdLst>
                    <a:gd name="T0" fmla="*/ 0 w 2578308"/>
                    <a:gd name="T1" fmla="*/ 0 h 2368446"/>
                    <a:gd name="T2" fmla="*/ 0 w 2578308"/>
                    <a:gd name="T3" fmla="*/ 0 h 2368446"/>
                    <a:gd name="T4" fmla="*/ 0 w 2578308"/>
                    <a:gd name="T5" fmla="*/ 0 h 2368446"/>
                    <a:gd name="T6" fmla="*/ 0 w 2578308"/>
                    <a:gd name="T7" fmla="*/ 0 h 2368446"/>
                    <a:gd name="T8" fmla="*/ 0 w 2578308"/>
                    <a:gd name="T9" fmla="*/ 0 h 2368446"/>
                    <a:gd name="T10" fmla="*/ 0 w 2578308"/>
                    <a:gd name="T11" fmla="*/ 0 h 2368446"/>
                    <a:gd name="T12" fmla="*/ 0 w 2578308"/>
                    <a:gd name="T13" fmla="*/ 0 h 2368446"/>
                    <a:gd name="T14" fmla="*/ 0 w 2578308"/>
                    <a:gd name="T15" fmla="*/ 0 h 2368446"/>
                    <a:gd name="T16" fmla="*/ 0 w 2578308"/>
                    <a:gd name="T17" fmla="*/ 0 h 2368446"/>
                    <a:gd name="T18" fmla="*/ 0 w 2578308"/>
                    <a:gd name="T19" fmla="*/ 0 h 2368446"/>
                    <a:gd name="T20" fmla="*/ 0 w 2578308"/>
                    <a:gd name="T21" fmla="*/ 0 h 2368446"/>
                    <a:gd name="T22" fmla="*/ 0 w 2578308"/>
                    <a:gd name="T23" fmla="*/ 0 h 236844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8308" h="2368446">
                      <a:moveTo>
                        <a:pt x="0" y="0"/>
                      </a:moveTo>
                      <a:lnTo>
                        <a:pt x="254833" y="1154242"/>
                      </a:lnTo>
                      <a:lnTo>
                        <a:pt x="104931" y="1259173"/>
                      </a:lnTo>
                      <a:lnTo>
                        <a:pt x="855821" y="1873287"/>
                      </a:lnTo>
                      <a:lnTo>
                        <a:pt x="1111621" y="1524299"/>
                      </a:lnTo>
                      <a:lnTo>
                        <a:pt x="1734645" y="2033965"/>
                      </a:lnTo>
                      <a:lnTo>
                        <a:pt x="1633928" y="2368446"/>
                      </a:lnTo>
                      <a:lnTo>
                        <a:pt x="2338465" y="2263514"/>
                      </a:lnTo>
                      <a:lnTo>
                        <a:pt x="2578308" y="1514006"/>
                      </a:lnTo>
                      <a:lnTo>
                        <a:pt x="2113613" y="224852"/>
                      </a:lnTo>
                      <a:lnTo>
                        <a:pt x="1439056" y="149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" name="Freeform 258"/>
                <p:cNvSpPr>
                  <a:spLocks/>
                </p:cNvSpPr>
                <p:nvPr/>
              </p:nvSpPr>
              <p:spPr bwMode="auto">
                <a:xfrm>
                  <a:off x="5041900" y="3478213"/>
                  <a:ext cx="39688" cy="49212"/>
                </a:xfrm>
                <a:custGeom>
                  <a:avLst/>
                  <a:gdLst>
                    <a:gd name="T0" fmla="*/ 0 w 1097536"/>
                    <a:gd name="T1" fmla="*/ 0 h 1184223"/>
                    <a:gd name="T2" fmla="*/ 0 w 1097536"/>
                    <a:gd name="T3" fmla="*/ 0 h 1184223"/>
                    <a:gd name="T4" fmla="*/ 0 w 1097536"/>
                    <a:gd name="T5" fmla="*/ 0 h 1184223"/>
                    <a:gd name="T6" fmla="*/ 0 w 1097536"/>
                    <a:gd name="T7" fmla="*/ 0 h 1184223"/>
                    <a:gd name="T8" fmla="*/ 0 w 1097536"/>
                    <a:gd name="T9" fmla="*/ 0 h 1184223"/>
                    <a:gd name="T10" fmla="*/ 0 w 1097536"/>
                    <a:gd name="T11" fmla="*/ 0 h 11842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97536" h="1184223">
                      <a:moveTo>
                        <a:pt x="482939" y="0"/>
                      </a:moveTo>
                      <a:lnTo>
                        <a:pt x="0" y="416160"/>
                      </a:lnTo>
                      <a:lnTo>
                        <a:pt x="452959" y="1184223"/>
                      </a:lnTo>
                      <a:lnTo>
                        <a:pt x="1067555" y="824459"/>
                      </a:lnTo>
                      <a:lnTo>
                        <a:pt x="1097536" y="509666"/>
                      </a:lnTo>
                      <a:lnTo>
                        <a:pt x="48293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" name="Freeform 259"/>
                <p:cNvSpPr>
                  <a:spLocks/>
                </p:cNvSpPr>
                <p:nvPr/>
              </p:nvSpPr>
              <p:spPr bwMode="auto">
                <a:xfrm>
                  <a:off x="5059363" y="3505200"/>
                  <a:ext cx="65087" cy="60325"/>
                </a:xfrm>
                <a:custGeom>
                  <a:avLst/>
                  <a:gdLst>
                    <a:gd name="T0" fmla="*/ 0 w 1852882"/>
                    <a:gd name="T1" fmla="*/ 0 h 1521018"/>
                    <a:gd name="T2" fmla="*/ 0 w 1852882"/>
                    <a:gd name="T3" fmla="*/ 0 h 1521018"/>
                    <a:gd name="T4" fmla="*/ 0 w 1852882"/>
                    <a:gd name="T5" fmla="*/ 0 h 1521018"/>
                    <a:gd name="T6" fmla="*/ 0 w 1852882"/>
                    <a:gd name="T7" fmla="*/ 0 h 1521018"/>
                    <a:gd name="T8" fmla="*/ 0 w 1852882"/>
                    <a:gd name="T9" fmla="*/ 0 h 1521018"/>
                    <a:gd name="T10" fmla="*/ 0 w 1852882"/>
                    <a:gd name="T11" fmla="*/ 0 h 1521018"/>
                    <a:gd name="T12" fmla="*/ 0 w 1852882"/>
                    <a:gd name="T13" fmla="*/ 0 h 1521018"/>
                    <a:gd name="T14" fmla="*/ 0 w 1852882"/>
                    <a:gd name="T15" fmla="*/ 0 h 1521018"/>
                    <a:gd name="T16" fmla="*/ 0 w 1852882"/>
                    <a:gd name="T17" fmla="*/ 0 h 1521018"/>
                    <a:gd name="T18" fmla="*/ 0 w 1852882"/>
                    <a:gd name="T19" fmla="*/ 0 h 1521018"/>
                    <a:gd name="T20" fmla="*/ 0 w 1852882"/>
                    <a:gd name="T21" fmla="*/ 0 h 15210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852882" h="1521018">
                      <a:moveTo>
                        <a:pt x="0" y="507061"/>
                      </a:moveTo>
                      <a:lnTo>
                        <a:pt x="0" y="1211599"/>
                      </a:lnTo>
                      <a:lnTo>
                        <a:pt x="435424" y="1521018"/>
                      </a:lnTo>
                      <a:lnTo>
                        <a:pt x="839449" y="1391481"/>
                      </a:lnTo>
                      <a:lnTo>
                        <a:pt x="1763339" y="952692"/>
                      </a:lnTo>
                      <a:lnTo>
                        <a:pt x="1852882" y="743963"/>
                      </a:lnTo>
                      <a:lnTo>
                        <a:pt x="1756379" y="372784"/>
                      </a:lnTo>
                      <a:lnTo>
                        <a:pt x="1563372" y="307281"/>
                      </a:lnTo>
                      <a:lnTo>
                        <a:pt x="1370668" y="0"/>
                      </a:lnTo>
                      <a:lnTo>
                        <a:pt x="644577" y="177278"/>
                      </a:lnTo>
                      <a:lnTo>
                        <a:pt x="0" y="50706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" name="Freeform 260"/>
                <p:cNvSpPr>
                  <a:spLocks/>
                </p:cNvSpPr>
                <p:nvPr/>
              </p:nvSpPr>
              <p:spPr bwMode="auto">
                <a:xfrm>
                  <a:off x="5019675" y="3495675"/>
                  <a:ext cx="53975" cy="109538"/>
                </a:xfrm>
                <a:custGeom>
                  <a:avLst/>
                  <a:gdLst>
                    <a:gd name="T0" fmla="*/ 0 w 444747"/>
                    <a:gd name="T1" fmla="*/ 6 h 900169"/>
                    <a:gd name="T2" fmla="*/ 3 w 444747"/>
                    <a:gd name="T3" fmla="*/ 8 h 900169"/>
                    <a:gd name="T4" fmla="*/ 3 w 444747"/>
                    <a:gd name="T5" fmla="*/ 19 h 900169"/>
                    <a:gd name="T6" fmla="*/ 7 w 444747"/>
                    <a:gd name="T7" fmla="*/ 24 h 900169"/>
                    <a:gd name="T8" fmla="*/ 8 w 444747"/>
                    <a:gd name="T9" fmla="*/ 22 h 900169"/>
                    <a:gd name="T10" fmla="*/ 10 w 444747"/>
                    <a:gd name="T11" fmla="*/ 18 h 900169"/>
                    <a:gd name="T12" fmla="*/ 9 w 444747"/>
                    <a:gd name="T13" fmla="*/ 16 h 900169"/>
                    <a:gd name="T14" fmla="*/ 12 w 444747"/>
                    <a:gd name="T15" fmla="*/ 15 h 900169"/>
                    <a:gd name="T16" fmla="*/ 8 w 444747"/>
                    <a:gd name="T17" fmla="*/ 13 h 900169"/>
                    <a:gd name="T18" fmla="*/ 8 w 444747"/>
                    <a:gd name="T19" fmla="*/ 7 h 900169"/>
                    <a:gd name="T20" fmla="*/ 5 w 444747"/>
                    <a:gd name="T21" fmla="*/ 0 h 900169"/>
                    <a:gd name="T22" fmla="*/ 0 w 444747"/>
                    <a:gd name="T23" fmla="*/ 6 h 9001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4747" h="900169">
                      <a:moveTo>
                        <a:pt x="0" y="238385"/>
                      </a:moveTo>
                      <a:lnTo>
                        <a:pt x="99623" y="298870"/>
                      </a:lnTo>
                      <a:lnTo>
                        <a:pt x="99623" y="715154"/>
                      </a:lnTo>
                      <a:lnTo>
                        <a:pt x="263290" y="900169"/>
                      </a:lnTo>
                      <a:lnTo>
                        <a:pt x="327333" y="836125"/>
                      </a:lnTo>
                      <a:lnTo>
                        <a:pt x="384261" y="683132"/>
                      </a:lnTo>
                      <a:lnTo>
                        <a:pt x="362913" y="608414"/>
                      </a:lnTo>
                      <a:lnTo>
                        <a:pt x="444747" y="576393"/>
                      </a:lnTo>
                      <a:lnTo>
                        <a:pt x="327333" y="476769"/>
                      </a:lnTo>
                      <a:lnTo>
                        <a:pt x="327333" y="266849"/>
                      </a:lnTo>
                      <a:lnTo>
                        <a:pt x="185014" y="0"/>
                      </a:lnTo>
                      <a:lnTo>
                        <a:pt x="0" y="23838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" name="Freeform 257"/>
                <p:cNvSpPr>
                  <a:spLocks/>
                </p:cNvSpPr>
                <p:nvPr/>
              </p:nvSpPr>
              <p:spPr bwMode="auto">
                <a:xfrm>
                  <a:off x="4252913" y="3009900"/>
                  <a:ext cx="109537" cy="163513"/>
                </a:xfrm>
                <a:custGeom>
                  <a:avLst/>
                  <a:gdLst>
                    <a:gd name="T0" fmla="*/ 2147483647 w 84"/>
                    <a:gd name="T1" fmla="*/ 2147483647 h 126"/>
                    <a:gd name="T2" fmla="*/ 0 w 84"/>
                    <a:gd name="T3" fmla="*/ 2147483647 h 126"/>
                    <a:gd name="T4" fmla="*/ 0 w 84"/>
                    <a:gd name="T5" fmla="*/ 2147483647 h 126"/>
                    <a:gd name="T6" fmla="*/ 2147483647 w 84"/>
                    <a:gd name="T7" fmla="*/ 2147483647 h 126"/>
                    <a:gd name="T8" fmla="*/ 2147483647 w 84"/>
                    <a:gd name="T9" fmla="*/ 2147483647 h 126"/>
                    <a:gd name="T10" fmla="*/ 2147483647 w 84"/>
                    <a:gd name="T11" fmla="*/ 2147483647 h 126"/>
                    <a:gd name="T12" fmla="*/ 2147483647 w 84"/>
                    <a:gd name="T13" fmla="*/ 2147483647 h 126"/>
                    <a:gd name="T14" fmla="*/ 2147483647 w 84"/>
                    <a:gd name="T15" fmla="*/ 2147483647 h 126"/>
                    <a:gd name="T16" fmla="*/ 2147483647 w 84"/>
                    <a:gd name="T17" fmla="*/ 2147483647 h 126"/>
                    <a:gd name="T18" fmla="*/ 2147483647 w 84"/>
                    <a:gd name="T19" fmla="*/ 2147483647 h 126"/>
                    <a:gd name="T20" fmla="*/ 2147483647 w 84"/>
                    <a:gd name="T21" fmla="*/ 2147483647 h 126"/>
                    <a:gd name="T22" fmla="*/ 2147483647 w 84"/>
                    <a:gd name="T23" fmla="*/ 0 h 126"/>
                    <a:gd name="T24" fmla="*/ 2147483647 w 84"/>
                    <a:gd name="T25" fmla="*/ 2147483647 h 126"/>
                    <a:gd name="T26" fmla="*/ 2147483647 w 84"/>
                    <a:gd name="T27" fmla="*/ 2147483647 h 126"/>
                    <a:gd name="T28" fmla="*/ 2147483647 w 84"/>
                    <a:gd name="T29" fmla="*/ 2147483647 h 126"/>
                    <a:gd name="T30" fmla="*/ 2147483647 w 84"/>
                    <a:gd name="T31" fmla="*/ 2147483647 h 126"/>
                    <a:gd name="T32" fmla="*/ 2147483647 w 84"/>
                    <a:gd name="T33" fmla="*/ 2147483647 h 126"/>
                    <a:gd name="T34" fmla="*/ 2147483647 w 84"/>
                    <a:gd name="T35" fmla="*/ 2147483647 h 126"/>
                    <a:gd name="T36" fmla="*/ 2147483647 w 84"/>
                    <a:gd name="T37" fmla="*/ 2147483647 h 126"/>
                    <a:gd name="T38" fmla="*/ 2147483647 w 84"/>
                    <a:gd name="T39" fmla="*/ 2147483647 h 126"/>
                    <a:gd name="T40" fmla="*/ 2147483647 w 84"/>
                    <a:gd name="T41" fmla="*/ 2147483647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4" h="126">
                      <a:moveTo>
                        <a:pt x="18" y="126"/>
                      </a:moveTo>
                      <a:lnTo>
                        <a:pt x="0" y="114"/>
                      </a:lnTo>
                      <a:lnTo>
                        <a:pt x="0" y="102"/>
                      </a:lnTo>
                      <a:lnTo>
                        <a:pt x="6" y="96"/>
                      </a:lnTo>
                      <a:lnTo>
                        <a:pt x="12" y="84"/>
                      </a:lnTo>
                      <a:lnTo>
                        <a:pt x="12" y="66"/>
                      </a:lnTo>
                      <a:lnTo>
                        <a:pt x="6" y="60"/>
                      </a:lnTo>
                      <a:lnTo>
                        <a:pt x="12" y="54"/>
                      </a:lnTo>
                      <a:lnTo>
                        <a:pt x="6" y="36"/>
                      </a:lnTo>
                      <a:lnTo>
                        <a:pt x="30" y="30"/>
                      </a:lnTo>
                      <a:lnTo>
                        <a:pt x="30" y="18"/>
                      </a:lnTo>
                      <a:lnTo>
                        <a:pt x="54" y="0"/>
                      </a:lnTo>
                      <a:lnTo>
                        <a:pt x="60" y="6"/>
                      </a:lnTo>
                      <a:lnTo>
                        <a:pt x="72" y="6"/>
                      </a:lnTo>
                      <a:lnTo>
                        <a:pt x="78" y="18"/>
                      </a:lnTo>
                      <a:lnTo>
                        <a:pt x="84" y="30"/>
                      </a:lnTo>
                      <a:lnTo>
                        <a:pt x="72" y="42"/>
                      </a:lnTo>
                      <a:lnTo>
                        <a:pt x="78" y="66"/>
                      </a:lnTo>
                      <a:lnTo>
                        <a:pt x="72" y="96"/>
                      </a:lnTo>
                      <a:lnTo>
                        <a:pt x="54" y="102"/>
                      </a:lnTo>
                      <a:lnTo>
                        <a:pt x="18" y="126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" name="Freeform 258"/>
                <p:cNvSpPr>
                  <a:spLocks/>
                </p:cNvSpPr>
                <p:nvPr/>
              </p:nvSpPr>
              <p:spPr bwMode="auto">
                <a:xfrm>
                  <a:off x="5830888" y="1674813"/>
                  <a:ext cx="436562" cy="557212"/>
                </a:xfrm>
                <a:custGeom>
                  <a:avLst/>
                  <a:gdLst>
                    <a:gd name="T0" fmla="*/ 2147483647 w 336"/>
                    <a:gd name="T1" fmla="*/ 2147483647 h 427"/>
                    <a:gd name="T2" fmla="*/ 2147483647 w 336"/>
                    <a:gd name="T3" fmla="*/ 2147483647 h 427"/>
                    <a:gd name="T4" fmla="*/ 2147483647 w 336"/>
                    <a:gd name="T5" fmla="*/ 2147483647 h 427"/>
                    <a:gd name="T6" fmla="*/ 2147483647 w 336"/>
                    <a:gd name="T7" fmla="*/ 2147483647 h 427"/>
                    <a:gd name="T8" fmla="*/ 2147483647 w 336"/>
                    <a:gd name="T9" fmla="*/ 2147483647 h 427"/>
                    <a:gd name="T10" fmla="*/ 2147483647 w 336"/>
                    <a:gd name="T11" fmla="*/ 2147483647 h 427"/>
                    <a:gd name="T12" fmla="*/ 2147483647 w 336"/>
                    <a:gd name="T13" fmla="*/ 2147483647 h 427"/>
                    <a:gd name="T14" fmla="*/ 2147483647 w 336"/>
                    <a:gd name="T15" fmla="*/ 2147483647 h 427"/>
                    <a:gd name="T16" fmla="*/ 2147483647 w 336"/>
                    <a:gd name="T17" fmla="*/ 2147483647 h 427"/>
                    <a:gd name="T18" fmla="*/ 2147483647 w 336"/>
                    <a:gd name="T19" fmla="*/ 2147483647 h 427"/>
                    <a:gd name="T20" fmla="*/ 2147483647 w 336"/>
                    <a:gd name="T21" fmla="*/ 2147483647 h 427"/>
                    <a:gd name="T22" fmla="*/ 2147483647 w 336"/>
                    <a:gd name="T23" fmla="*/ 0 h 427"/>
                    <a:gd name="T24" fmla="*/ 2147483647 w 336"/>
                    <a:gd name="T25" fmla="*/ 2147483647 h 427"/>
                    <a:gd name="T26" fmla="*/ 2147483647 w 336"/>
                    <a:gd name="T27" fmla="*/ 2147483647 h 427"/>
                    <a:gd name="T28" fmla="*/ 2147483647 w 336"/>
                    <a:gd name="T29" fmla="*/ 2147483647 h 427"/>
                    <a:gd name="T30" fmla="*/ 2147483647 w 336"/>
                    <a:gd name="T31" fmla="*/ 2147483647 h 427"/>
                    <a:gd name="T32" fmla="*/ 2147483647 w 336"/>
                    <a:gd name="T33" fmla="*/ 2147483647 h 427"/>
                    <a:gd name="T34" fmla="*/ 2147483647 w 336"/>
                    <a:gd name="T35" fmla="*/ 2147483647 h 427"/>
                    <a:gd name="T36" fmla="*/ 2147483647 w 336"/>
                    <a:gd name="T37" fmla="*/ 2147483647 h 427"/>
                    <a:gd name="T38" fmla="*/ 2147483647 w 336"/>
                    <a:gd name="T39" fmla="*/ 2147483647 h 427"/>
                    <a:gd name="T40" fmla="*/ 2147483647 w 336"/>
                    <a:gd name="T41" fmla="*/ 2147483647 h 427"/>
                    <a:gd name="T42" fmla="*/ 2147483647 w 336"/>
                    <a:gd name="T43" fmla="*/ 2147483647 h 427"/>
                    <a:gd name="T44" fmla="*/ 2147483647 w 336"/>
                    <a:gd name="T45" fmla="*/ 2147483647 h 427"/>
                    <a:gd name="T46" fmla="*/ 2147483647 w 336"/>
                    <a:gd name="T47" fmla="*/ 2147483647 h 427"/>
                    <a:gd name="T48" fmla="*/ 2147483647 w 336"/>
                    <a:gd name="T49" fmla="*/ 2147483647 h 427"/>
                    <a:gd name="T50" fmla="*/ 2147483647 w 336"/>
                    <a:gd name="T51" fmla="*/ 2147483647 h 427"/>
                    <a:gd name="T52" fmla="*/ 2147483647 w 336"/>
                    <a:gd name="T53" fmla="*/ 2147483647 h 427"/>
                    <a:gd name="T54" fmla="*/ 0 w 336"/>
                    <a:gd name="T55" fmla="*/ 2147483647 h 427"/>
                    <a:gd name="T56" fmla="*/ 2147483647 w 336"/>
                    <a:gd name="T57" fmla="*/ 2147483647 h 427"/>
                    <a:gd name="T58" fmla="*/ 2147483647 w 336"/>
                    <a:gd name="T59" fmla="*/ 2147483647 h 427"/>
                    <a:gd name="T60" fmla="*/ 2147483647 w 336"/>
                    <a:gd name="T61" fmla="*/ 2147483647 h 427"/>
                    <a:gd name="T62" fmla="*/ 2147483647 w 336"/>
                    <a:gd name="T63" fmla="*/ 2147483647 h 427"/>
                    <a:gd name="T64" fmla="*/ 2147483647 w 336"/>
                    <a:gd name="T65" fmla="*/ 2147483647 h 4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36" h="427">
                      <a:moveTo>
                        <a:pt x="120" y="427"/>
                      </a:moveTo>
                      <a:lnTo>
                        <a:pt x="96" y="397"/>
                      </a:lnTo>
                      <a:lnTo>
                        <a:pt x="78" y="325"/>
                      </a:lnTo>
                      <a:lnTo>
                        <a:pt x="96" y="282"/>
                      </a:lnTo>
                      <a:lnTo>
                        <a:pt x="144" y="180"/>
                      </a:lnTo>
                      <a:lnTo>
                        <a:pt x="192" y="150"/>
                      </a:lnTo>
                      <a:lnTo>
                        <a:pt x="222" y="114"/>
                      </a:lnTo>
                      <a:lnTo>
                        <a:pt x="252" y="96"/>
                      </a:lnTo>
                      <a:lnTo>
                        <a:pt x="294" y="72"/>
                      </a:lnTo>
                      <a:lnTo>
                        <a:pt x="336" y="30"/>
                      </a:lnTo>
                      <a:lnTo>
                        <a:pt x="330" y="6"/>
                      </a:lnTo>
                      <a:lnTo>
                        <a:pt x="294" y="0"/>
                      </a:lnTo>
                      <a:lnTo>
                        <a:pt x="270" y="24"/>
                      </a:lnTo>
                      <a:lnTo>
                        <a:pt x="252" y="42"/>
                      </a:lnTo>
                      <a:lnTo>
                        <a:pt x="222" y="48"/>
                      </a:lnTo>
                      <a:lnTo>
                        <a:pt x="186" y="48"/>
                      </a:lnTo>
                      <a:lnTo>
                        <a:pt x="174" y="60"/>
                      </a:lnTo>
                      <a:lnTo>
                        <a:pt x="162" y="78"/>
                      </a:lnTo>
                      <a:lnTo>
                        <a:pt x="114" y="126"/>
                      </a:lnTo>
                      <a:lnTo>
                        <a:pt x="90" y="138"/>
                      </a:lnTo>
                      <a:lnTo>
                        <a:pt x="84" y="168"/>
                      </a:lnTo>
                      <a:lnTo>
                        <a:pt x="66" y="186"/>
                      </a:lnTo>
                      <a:lnTo>
                        <a:pt x="42" y="216"/>
                      </a:lnTo>
                      <a:lnTo>
                        <a:pt x="42" y="240"/>
                      </a:lnTo>
                      <a:lnTo>
                        <a:pt x="30" y="270"/>
                      </a:lnTo>
                      <a:lnTo>
                        <a:pt x="12" y="295"/>
                      </a:lnTo>
                      <a:lnTo>
                        <a:pt x="18" y="325"/>
                      </a:lnTo>
                      <a:lnTo>
                        <a:pt x="0" y="349"/>
                      </a:lnTo>
                      <a:lnTo>
                        <a:pt x="18" y="391"/>
                      </a:lnTo>
                      <a:lnTo>
                        <a:pt x="48" y="403"/>
                      </a:lnTo>
                      <a:lnTo>
                        <a:pt x="54" y="415"/>
                      </a:lnTo>
                      <a:lnTo>
                        <a:pt x="72" y="421"/>
                      </a:lnTo>
                      <a:lnTo>
                        <a:pt x="120" y="4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" name="Freeform 259"/>
                <p:cNvSpPr>
                  <a:spLocks/>
                </p:cNvSpPr>
                <p:nvPr/>
              </p:nvSpPr>
              <p:spPr bwMode="auto">
                <a:xfrm>
                  <a:off x="5572125" y="4953000"/>
                  <a:ext cx="166688" cy="346075"/>
                </a:xfrm>
                <a:custGeom>
                  <a:avLst/>
                  <a:gdLst>
                    <a:gd name="T0" fmla="*/ 2147483647 w 126"/>
                    <a:gd name="T1" fmla="*/ 2147483647 h 265"/>
                    <a:gd name="T2" fmla="*/ 0 w 126"/>
                    <a:gd name="T3" fmla="*/ 2147483647 h 265"/>
                    <a:gd name="T4" fmla="*/ 2147483647 w 126"/>
                    <a:gd name="T5" fmla="*/ 2147483647 h 265"/>
                    <a:gd name="T6" fmla="*/ 2147483647 w 126"/>
                    <a:gd name="T7" fmla="*/ 2147483647 h 265"/>
                    <a:gd name="T8" fmla="*/ 2147483647 w 126"/>
                    <a:gd name="T9" fmla="*/ 2147483647 h 265"/>
                    <a:gd name="T10" fmla="*/ 2147483647 w 126"/>
                    <a:gd name="T11" fmla="*/ 2147483647 h 265"/>
                    <a:gd name="T12" fmla="*/ 2147483647 w 126"/>
                    <a:gd name="T13" fmla="*/ 2147483647 h 265"/>
                    <a:gd name="T14" fmla="*/ 2147483647 w 126"/>
                    <a:gd name="T15" fmla="*/ 2147483647 h 265"/>
                    <a:gd name="T16" fmla="*/ 2147483647 w 126"/>
                    <a:gd name="T17" fmla="*/ 0 h 265"/>
                    <a:gd name="T18" fmla="*/ 2147483647 w 126"/>
                    <a:gd name="T19" fmla="*/ 2147483647 h 265"/>
                    <a:gd name="T20" fmla="*/ 2147483647 w 126"/>
                    <a:gd name="T21" fmla="*/ 2147483647 h 265"/>
                    <a:gd name="T22" fmla="*/ 2147483647 w 126"/>
                    <a:gd name="T23" fmla="*/ 2147483647 h 265"/>
                    <a:gd name="T24" fmla="*/ 2147483647 w 126"/>
                    <a:gd name="T25" fmla="*/ 2147483647 h 265"/>
                    <a:gd name="T26" fmla="*/ 2147483647 w 126"/>
                    <a:gd name="T27" fmla="*/ 2147483647 h 265"/>
                    <a:gd name="T28" fmla="*/ 2147483647 w 126"/>
                    <a:gd name="T29" fmla="*/ 2147483647 h 265"/>
                    <a:gd name="T30" fmla="*/ 2147483647 w 126"/>
                    <a:gd name="T31" fmla="*/ 2147483647 h 265"/>
                    <a:gd name="T32" fmla="*/ 2147483647 w 126"/>
                    <a:gd name="T33" fmla="*/ 2147483647 h 2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6" h="265">
                      <a:moveTo>
                        <a:pt x="6" y="217"/>
                      </a:moveTo>
                      <a:lnTo>
                        <a:pt x="0" y="193"/>
                      </a:lnTo>
                      <a:lnTo>
                        <a:pt x="12" y="169"/>
                      </a:lnTo>
                      <a:lnTo>
                        <a:pt x="24" y="139"/>
                      </a:lnTo>
                      <a:lnTo>
                        <a:pt x="12" y="91"/>
                      </a:lnTo>
                      <a:lnTo>
                        <a:pt x="30" y="78"/>
                      </a:lnTo>
                      <a:lnTo>
                        <a:pt x="54" y="60"/>
                      </a:lnTo>
                      <a:lnTo>
                        <a:pt x="78" y="24"/>
                      </a:lnTo>
                      <a:lnTo>
                        <a:pt x="108" y="0"/>
                      </a:lnTo>
                      <a:lnTo>
                        <a:pt x="126" y="24"/>
                      </a:lnTo>
                      <a:lnTo>
                        <a:pt x="126" y="66"/>
                      </a:lnTo>
                      <a:lnTo>
                        <a:pt x="126" y="91"/>
                      </a:lnTo>
                      <a:lnTo>
                        <a:pt x="78" y="253"/>
                      </a:lnTo>
                      <a:lnTo>
                        <a:pt x="54" y="259"/>
                      </a:lnTo>
                      <a:lnTo>
                        <a:pt x="30" y="265"/>
                      </a:lnTo>
                      <a:lnTo>
                        <a:pt x="6" y="247"/>
                      </a:lnTo>
                      <a:lnTo>
                        <a:pt x="6" y="21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" name="Freeform 266"/>
                <p:cNvSpPr>
                  <a:spLocks/>
                </p:cNvSpPr>
                <p:nvPr/>
              </p:nvSpPr>
              <p:spPr bwMode="auto">
                <a:xfrm>
                  <a:off x="8650288" y="5749925"/>
                  <a:ext cx="179387" cy="204788"/>
                </a:xfrm>
                <a:custGeom>
                  <a:avLst/>
                  <a:gdLst>
                    <a:gd name="T0" fmla="*/ 0 w 138"/>
                    <a:gd name="T1" fmla="*/ 2147483647 h 157"/>
                    <a:gd name="T2" fmla="*/ 2147483647 w 138"/>
                    <a:gd name="T3" fmla="*/ 2147483647 h 157"/>
                    <a:gd name="T4" fmla="*/ 2147483647 w 138"/>
                    <a:gd name="T5" fmla="*/ 2147483647 h 157"/>
                    <a:gd name="T6" fmla="*/ 2147483647 w 138"/>
                    <a:gd name="T7" fmla="*/ 2147483647 h 157"/>
                    <a:gd name="T8" fmla="*/ 2147483647 w 138"/>
                    <a:gd name="T9" fmla="*/ 2147483647 h 157"/>
                    <a:gd name="T10" fmla="*/ 2147483647 w 138"/>
                    <a:gd name="T11" fmla="*/ 2147483647 h 157"/>
                    <a:gd name="T12" fmla="*/ 2147483647 w 138"/>
                    <a:gd name="T13" fmla="*/ 0 h 157"/>
                    <a:gd name="T14" fmla="*/ 2147483647 w 138"/>
                    <a:gd name="T15" fmla="*/ 2147483647 h 157"/>
                    <a:gd name="T16" fmla="*/ 2147483647 w 138"/>
                    <a:gd name="T17" fmla="*/ 2147483647 h 157"/>
                    <a:gd name="T18" fmla="*/ 2147483647 w 138"/>
                    <a:gd name="T19" fmla="*/ 2147483647 h 157"/>
                    <a:gd name="T20" fmla="*/ 2147483647 w 138"/>
                    <a:gd name="T21" fmla="*/ 2147483647 h 157"/>
                    <a:gd name="T22" fmla="*/ 2147483647 w 138"/>
                    <a:gd name="T23" fmla="*/ 2147483647 h 157"/>
                    <a:gd name="T24" fmla="*/ 2147483647 w 138"/>
                    <a:gd name="T25" fmla="*/ 2147483647 h 157"/>
                    <a:gd name="T26" fmla="*/ 2147483647 w 138"/>
                    <a:gd name="T27" fmla="*/ 2147483647 h 157"/>
                    <a:gd name="T28" fmla="*/ 2147483647 w 138"/>
                    <a:gd name="T29" fmla="*/ 2147483647 h 157"/>
                    <a:gd name="T30" fmla="*/ 2147483647 w 138"/>
                    <a:gd name="T31" fmla="*/ 2147483647 h 157"/>
                    <a:gd name="T32" fmla="*/ 2147483647 w 138"/>
                    <a:gd name="T33" fmla="*/ 2147483647 h 157"/>
                    <a:gd name="T34" fmla="*/ 0 w 138"/>
                    <a:gd name="T35" fmla="*/ 2147483647 h 1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38" h="157">
                      <a:moveTo>
                        <a:pt x="0" y="133"/>
                      </a:moveTo>
                      <a:lnTo>
                        <a:pt x="18" y="97"/>
                      </a:lnTo>
                      <a:lnTo>
                        <a:pt x="30" y="79"/>
                      </a:lnTo>
                      <a:lnTo>
                        <a:pt x="66" y="60"/>
                      </a:lnTo>
                      <a:lnTo>
                        <a:pt x="78" y="54"/>
                      </a:lnTo>
                      <a:lnTo>
                        <a:pt x="90" y="30"/>
                      </a:lnTo>
                      <a:lnTo>
                        <a:pt x="102" y="0"/>
                      </a:lnTo>
                      <a:lnTo>
                        <a:pt x="114" y="12"/>
                      </a:lnTo>
                      <a:lnTo>
                        <a:pt x="138" y="18"/>
                      </a:lnTo>
                      <a:lnTo>
                        <a:pt x="138" y="36"/>
                      </a:lnTo>
                      <a:lnTo>
                        <a:pt x="114" y="54"/>
                      </a:lnTo>
                      <a:lnTo>
                        <a:pt x="102" y="67"/>
                      </a:lnTo>
                      <a:lnTo>
                        <a:pt x="78" y="91"/>
                      </a:lnTo>
                      <a:lnTo>
                        <a:pt x="72" y="115"/>
                      </a:lnTo>
                      <a:lnTo>
                        <a:pt x="66" y="151"/>
                      </a:lnTo>
                      <a:lnTo>
                        <a:pt x="36" y="157"/>
                      </a:lnTo>
                      <a:lnTo>
                        <a:pt x="18" y="151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" name="Freeform 267"/>
                <p:cNvSpPr>
                  <a:spLocks/>
                </p:cNvSpPr>
                <p:nvPr/>
              </p:nvSpPr>
              <p:spPr bwMode="auto">
                <a:xfrm>
                  <a:off x="8805863" y="5565775"/>
                  <a:ext cx="125412" cy="201613"/>
                </a:xfrm>
                <a:custGeom>
                  <a:avLst/>
                  <a:gdLst>
                    <a:gd name="T0" fmla="*/ 2147483647 w 96"/>
                    <a:gd name="T1" fmla="*/ 2147483647 h 156"/>
                    <a:gd name="T2" fmla="*/ 2147483647 w 96"/>
                    <a:gd name="T3" fmla="*/ 2147483647 h 156"/>
                    <a:gd name="T4" fmla="*/ 2147483647 w 96"/>
                    <a:gd name="T5" fmla="*/ 2147483647 h 156"/>
                    <a:gd name="T6" fmla="*/ 0 w 96"/>
                    <a:gd name="T7" fmla="*/ 0 h 156"/>
                    <a:gd name="T8" fmla="*/ 2147483647 w 96"/>
                    <a:gd name="T9" fmla="*/ 2147483647 h 156"/>
                    <a:gd name="T10" fmla="*/ 2147483647 w 96"/>
                    <a:gd name="T11" fmla="*/ 2147483647 h 156"/>
                    <a:gd name="T12" fmla="*/ 2147483647 w 96"/>
                    <a:gd name="T13" fmla="*/ 2147483647 h 156"/>
                    <a:gd name="T14" fmla="*/ 2147483647 w 96"/>
                    <a:gd name="T15" fmla="*/ 2147483647 h 156"/>
                    <a:gd name="T16" fmla="*/ 2147483647 w 96"/>
                    <a:gd name="T17" fmla="*/ 2147483647 h 156"/>
                    <a:gd name="T18" fmla="*/ 2147483647 w 96"/>
                    <a:gd name="T19" fmla="*/ 2147483647 h 156"/>
                    <a:gd name="T20" fmla="*/ 2147483647 w 96"/>
                    <a:gd name="T21" fmla="*/ 2147483647 h 156"/>
                    <a:gd name="T22" fmla="*/ 2147483647 w 96"/>
                    <a:gd name="T23" fmla="*/ 2147483647 h 156"/>
                    <a:gd name="T24" fmla="*/ 2147483647 w 96"/>
                    <a:gd name="T25" fmla="*/ 2147483647 h 156"/>
                    <a:gd name="T26" fmla="*/ 2147483647 w 96"/>
                    <a:gd name="T27" fmla="*/ 2147483647 h 156"/>
                    <a:gd name="T28" fmla="*/ 2147483647 w 96"/>
                    <a:gd name="T29" fmla="*/ 2147483647 h 156"/>
                    <a:gd name="T30" fmla="*/ 2147483647 w 96"/>
                    <a:gd name="T31" fmla="*/ 2147483647 h 156"/>
                    <a:gd name="T32" fmla="*/ 2147483647 w 96"/>
                    <a:gd name="T33" fmla="*/ 2147483647 h 156"/>
                    <a:gd name="T34" fmla="*/ 2147483647 w 96"/>
                    <a:gd name="T35" fmla="*/ 2147483647 h 15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6" h="156">
                      <a:moveTo>
                        <a:pt x="6" y="108"/>
                      </a:moveTo>
                      <a:lnTo>
                        <a:pt x="24" y="78"/>
                      </a:lnTo>
                      <a:lnTo>
                        <a:pt x="24" y="54"/>
                      </a:lnTo>
                      <a:lnTo>
                        <a:pt x="0" y="0"/>
                      </a:lnTo>
                      <a:lnTo>
                        <a:pt x="30" y="12"/>
                      </a:lnTo>
                      <a:lnTo>
                        <a:pt x="30" y="42"/>
                      </a:lnTo>
                      <a:lnTo>
                        <a:pt x="42" y="60"/>
                      </a:lnTo>
                      <a:lnTo>
                        <a:pt x="60" y="78"/>
                      </a:lnTo>
                      <a:lnTo>
                        <a:pt x="84" y="66"/>
                      </a:lnTo>
                      <a:lnTo>
                        <a:pt x="96" y="78"/>
                      </a:lnTo>
                      <a:lnTo>
                        <a:pt x="90" y="90"/>
                      </a:lnTo>
                      <a:lnTo>
                        <a:pt x="78" y="102"/>
                      </a:lnTo>
                      <a:lnTo>
                        <a:pt x="66" y="114"/>
                      </a:lnTo>
                      <a:lnTo>
                        <a:pt x="60" y="132"/>
                      </a:lnTo>
                      <a:lnTo>
                        <a:pt x="42" y="156"/>
                      </a:lnTo>
                      <a:lnTo>
                        <a:pt x="24" y="144"/>
                      </a:lnTo>
                      <a:lnTo>
                        <a:pt x="30" y="126"/>
                      </a:lnTo>
                      <a:lnTo>
                        <a:pt x="6" y="10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" name="Freeform 268"/>
                <p:cNvSpPr>
                  <a:spLocks/>
                </p:cNvSpPr>
                <p:nvPr/>
              </p:nvSpPr>
              <p:spPr bwMode="auto">
                <a:xfrm>
                  <a:off x="7323138" y="4938713"/>
                  <a:ext cx="989012" cy="750887"/>
                </a:xfrm>
                <a:custGeom>
                  <a:avLst/>
                  <a:gdLst>
                    <a:gd name="T0" fmla="*/ 2147483647 w 757"/>
                    <a:gd name="T1" fmla="*/ 2147483647 h 577"/>
                    <a:gd name="T2" fmla="*/ 2147483647 w 757"/>
                    <a:gd name="T3" fmla="*/ 2147483647 h 577"/>
                    <a:gd name="T4" fmla="*/ 0 w 757"/>
                    <a:gd name="T5" fmla="*/ 2147483647 h 577"/>
                    <a:gd name="T6" fmla="*/ 2147483647 w 757"/>
                    <a:gd name="T7" fmla="*/ 2147483647 h 577"/>
                    <a:gd name="T8" fmla="*/ 2147483647 w 757"/>
                    <a:gd name="T9" fmla="*/ 2147483647 h 577"/>
                    <a:gd name="T10" fmla="*/ 2147483647 w 757"/>
                    <a:gd name="T11" fmla="*/ 2147483647 h 577"/>
                    <a:gd name="T12" fmla="*/ 2147483647 w 757"/>
                    <a:gd name="T13" fmla="*/ 2147483647 h 577"/>
                    <a:gd name="T14" fmla="*/ 2147483647 w 757"/>
                    <a:gd name="T15" fmla="*/ 2147483647 h 577"/>
                    <a:gd name="T16" fmla="*/ 2147483647 w 757"/>
                    <a:gd name="T17" fmla="*/ 2147483647 h 577"/>
                    <a:gd name="T18" fmla="*/ 2147483647 w 757"/>
                    <a:gd name="T19" fmla="*/ 2147483647 h 577"/>
                    <a:gd name="T20" fmla="*/ 2147483647 w 757"/>
                    <a:gd name="T21" fmla="*/ 0 h 577"/>
                    <a:gd name="T22" fmla="*/ 2147483647 w 757"/>
                    <a:gd name="T23" fmla="*/ 2147483647 h 577"/>
                    <a:gd name="T24" fmla="*/ 2147483647 w 757"/>
                    <a:gd name="T25" fmla="*/ 2147483647 h 577"/>
                    <a:gd name="T26" fmla="*/ 2147483647 w 757"/>
                    <a:gd name="T27" fmla="*/ 2147483647 h 577"/>
                    <a:gd name="T28" fmla="*/ 2147483647 w 757"/>
                    <a:gd name="T29" fmla="*/ 2147483647 h 577"/>
                    <a:gd name="T30" fmla="*/ 2147483647 w 757"/>
                    <a:gd name="T31" fmla="*/ 2147483647 h 577"/>
                    <a:gd name="T32" fmla="*/ 2147483647 w 757"/>
                    <a:gd name="T33" fmla="*/ 2147483647 h 577"/>
                    <a:gd name="T34" fmla="*/ 2147483647 w 757"/>
                    <a:gd name="T35" fmla="*/ 2147483647 h 577"/>
                    <a:gd name="T36" fmla="*/ 2147483647 w 757"/>
                    <a:gd name="T37" fmla="*/ 2147483647 h 577"/>
                    <a:gd name="T38" fmla="*/ 2147483647 w 757"/>
                    <a:gd name="T39" fmla="*/ 2147483647 h 577"/>
                    <a:gd name="T40" fmla="*/ 2147483647 w 757"/>
                    <a:gd name="T41" fmla="*/ 2147483647 h 577"/>
                    <a:gd name="T42" fmla="*/ 2147483647 w 757"/>
                    <a:gd name="T43" fmla="*/ 2147483647 h 577"/>
                    <a:gd name="T44" fmla="*/ 2147483647 w 757"/>
                    <a:gd name="T45" fmla="*/ 2147483647 h 577"/>
                    <a:gd name="T46" fmla="*/ 2147483647 w 757"/>
                    <a:gd name="T47" fmla="*/ 2147483647 h 577"/>
                    <a:gd name="T48" fmla="*/ 2147483647 w 757"/>
                    <a:gd name="T49" fmla="*/ 2147483647 h 577"/>
                    <a:gd name="T50" fmla="*/ 2147483647 w 757"/>
                    <a:gd name="T51" fmla="*/ 2147483647 h 577"/>
                    <a:gd name="T52" fmla="*/ 2147483647 w 757"/>
                    <a:gd name="T53" fmla="*/ 2147483647 h 577"/>
                    <a:gd name="T54" fmla="*/ 2147483647 w 757"/>
                    <a:gd name="T55" fmla="*/ 2147483647 h 577"/>
                    <a:gd name="T56" fmla="*/ 2147483647 w 757"/>
                    <a:gd name="T57" fmla="*/ 2147483647 h 577"/>
                    <a:gd name="T58" fmla="*/ 2147483647 w 757"/>
                    <a:gd name="T59" fmla="*/ 2147483647 h 577"/>
                    <a:gd name="T60" fmla="*/ 2147483647 w 757"/>
                    <a:gd name="T61" fmla="*/ 2147483647 h 577"/>
                    <a:gd name="T62" fmla="*/ 2147483647 w 757"/>
                    <a:gd name="T63" fmla="*/ 2147483647 h 577"/>
                    <a:gd name="T64" fmla="*/ 2147483647 w 757"/>
                    <a:gd name="T65" fmla="*/ 2147483647 h 577"/>
                    <a:gd name="T66" fmla="*/ 2147483647 w 757"/>
                    <a:gd name="T67" fmla="*/ 2147483647 h 577"/>
                    <a:gd name="T68" fmla="*/ 2147483647 w 757"/>
                    <a:gd name="T69" fmla="*/ 2147483647 h 577"/>
                    <a:gd name="T70" fmla="*/ 2147483647 w 757"/>
                    <a:gd name="T71" fmla="*/ 2147483647 h 5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57" h="577">
                      <a:moveTo>
                        <a:pt x="30" y="463"/>
                      </a:moveTo>
                      <a:lnTo>
                        <a:pt x="36" y="415"/>
                      </a:lnTo>
                      <a:lnTo>
                        <a:pt x="30" y="385"/>
                      </a:lnTo>
                      <a:lnTo>
                        <a:pt x="6" y="307"/>
                      </a:lnTo>
                      <a:lnTo>
                        <a:pt x="6" y="283"/>
                      </a:lnTo>
                      <a:lnTo>
                        <a:pt x="0" y="247"/>
                      </a:lnTo>
                      <a:lnTo>
                        <a:pt x="6" y="217"/>
                      </a:lnTo>
                      <a:lnTo>
                        <a:pt x="30" y="193"/>
                      </a:lnTo>
                      <a:lnTo>
                        <a:pt x="78" y="175"/>
                      </a:lnTo>
                      <a:lnTo>
                        <a:pt x="114" y="151"/>
                      </a:lnTo>
                      <a:lnTo>
                        <a:pt x="144" y="145"/>
                      </a:lnTo>
                      <a:lnTo>
                        <a:pt x="156" y="109"/>
                      </a:lnTo>
                      <a:lnTo>
                        <a:pt x="180" y="97"/>
                      </a:lnTo>
                      <a:lnTo>
                        <a:pt x="204" y="90"/>
                      </a:lnTo>
                      <a:lnTo>
                        <a:pt x="240" y="60"/>
                      </a:lnTo>
                      <a:lnTo>
                        <a:pt x="264" y="48"/>
                      </a:lnTo>
                      <a:lnTo>
                        <a:pt x="282" y="60"/>
                      </a:lnTo>
                      <a:lnTo>
                        <a:pt x="300" y="66"/>
                      </a:lnTo>
                      <a:lnTo>
                        <a:pt x="312" y="42"/>
                      </a:lnTo>
                      <a:lnTo>
                        <a:pt x="330" y="24"/>
                      </a:lnTo>
                      <a:lnTo>
                        <a:pt x="360" y="18"/>
                      </a:lnTo>
                      <a:lnTo>
                        <a:pt x="372" y="0"/>
                      </a:lnTo>
                      <a:lnTo>
                        <a:pt x="396" y="6"/>
                      </a:lnTo>
                      <a:lnTo>
                        <a:pt x="438" y="12"/>
                      </a:lnTo>
                      <a:lnTo>
                        <a:pt x="432" y="36"/>
                      </a:lnTo>
                      <a:lnTo>
                        <a:pt x="420" y="66"/>
                      </a:lnTo>
                      <a:lnTo>
                        <a:pt x="438" y="78"/>
                      </a:lnTo>
                      <a:lnTo>
                        <a:pt x="468" y="78"/>
                      </a:lnTo>
                      <a:lnTo>
                        <a:pt x="492" y="115"/>
                      </a:lnTo>
                      <a:lnTo>
                        <a:pt x="510" y="109"/>
                      </a:lnTo>
                      <a:lnTo>
                        <a:pt x="540" y="90"/>
                      </a:lnTo>
                      <a:lnTo>
                        <a:pt x="540" y="30"/>
                      </a:lnTo>
                      <a:lnTo>
                        <a:pt x="564" y="0"/>
                      </a:lnTo>
                      <a:lnTo>
                        <a:pt x="576" y="42"/>
                      </a:lnTo>
                      <a:lnTo>
                        <a:pt x="582" y="54"/>
                      </a:lnTo>
                      <a:lnTo>
                        <a:pt x="594" y="60"/>
                      </a:lnTo>
                      <a:lnTo>
                        <a:pt x="612" y="121"/>
                      </a:lnTo>
                      <a:lnTo>
                        <a:pt x="642" y="151"/>
                      </a:lnTo>
                      <a:lnTo>
                        <a:pt x="678" y="163"/>
                      </a:lnTo>
                      <a:lnTo>
                        <a:pt x="690" y="199"/>
                      </a:lnTo>
                      <a:lnTo>
                        <a:pt x="708" y="211"/>
                      </a:lnTo>
                      <a:lnTo>
                        <a:pt x="714" y="241"/>
                      </a:lnTo>
                      <a:lnTo>
                        <a:pt x="751" y="265"/>
                      </a:lnTo>
                      <a:lnTo>
                        <a:pt x="751" y="289"/>
                      </a:lnTo>
                      <a:lnTo>
                        <a:pt x="757" y="325"/>
                      </a:lnTo>
                      <a:lnTo>
                        <a:pt x="757" y="379"/>
                      </a:lnTo>
                      <a:lnTo>
                        <a:pt x="714" y="469"/>
                      </a:lnTo>
                      <a:lnTo>
                        <a:pt x="696" y="523"/>
                      </a:lnTo>
                      <a:lnTo>
                        <a:pt x="696" y="547"/>
                      </a:lnTo>
                      <a:lnTo>
                        <a:pt x="684" y="547"/>
                      </a:lnTo>
                      <a:lnTo>
                        <a:pt x="660" y="559"/>
                      </a:lnTo>
                      <a:lnTo>
                        <a:pt x="636" y="577"/>
                      </a:lnTo>
                      <a:lnTo>
                        <a:pt x="618" y="577"/>
                      </a:lnTo>
                      <a:lnTo>
                        <a:pt x="594" y="559"/>
                      </a:lnTo>
                      <a:lnTo>
                        <a:pt x="576" y="571"/>
                      </a:lnTo>
                      <a:lnTo>
                        <a:pt x="534" y="553"/>
                      </a:lnTo>
                      <a:lnTo>
                        <a:pt x="498" y="535"/>
                      </a:lnTo>
                      <a:lnTo>
                        <a:pt x="480" y="505"/>
                      </a:lnTo>
                      <a:lnTo>
                        <a:pt x="468" y="481"/>
                      </a:lnTo>
                      <a:lnTo>
                        <a:pt x="444" y="487"/>
                      </a:lnTo>
                      <a:lnTo>
                        <a:pt x="420" y="463"/>
                      </a:lnTo>
                      <a:lnTo>
                        <a:pt x="378" y="421"/>
                      </a:lnTo>
                      <a:lnTo>
                        <a:pt x="312" y="409"/>
                      </a:lnTo>
                      <a:lnTo>
                        <a:pt x="264" y="415"/>
                      </a:lnTo>
                      <a:lnTo>
                        <a:pt x="204" y="433"/>
                      </a:lnTo>
                      <a:lnTo>
                        <a:pt x="198" y="451"/>
                      </a:lnTo>
                      <a:lnTo>
                        <a:pt x="162" y="457"/>
                      </a:lnTo>
                      <a:lnTo>
                        <a:pt x="138" y="457"/>
                      </a:lnTo>
                      <a:lnTo>
                        <a:pt x="120" y="475"/>
                      </a:lnTo>
                      <a:lnTo>
                        <a:pt x="84" y="487"/>
                      </a:lnTo>
                      <a:lnTo>
                        <a:pt x="60" y="487"/>
                      </a:lnTo>
                      <a:lnTo>
                        <a:pt x="30" y="463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" name="Freeform 269"/>
                <p:cNvSpPr>
                  <a:spLocks/>
                </p:cNvSpPr>
                <p:nvPr/>
              </p:nvSpPr>
              <p:spPr bwMode="auto">
                <a:xfrm>
                  <a:off x="8099425" y="5734050"/>
                  <a:ext cx="87313" cy="119063"/>
                </a:xfrm>
                <a:custGeom>
                  <a:avLst/>
                  <a:gdLst>
                    <a:gd name="T0" fmla="*/ 0 w 66"/>
                    <a:gd name="T1" fmla="*/ 2147483647 h 91"/>
                    <a:gd name="T2" fmla="*/ 2147483647 w 66"/>
                    <a:gd name="T3" fmla="*/ 2147483647 h 91"/>
                    <a:gd name="T4" fmla="*/ 2147483647 w 66"/>
                    <a:gd name="T5" fmla="*/ 2147483647 h 91"/>
                    <a:gd name="T6" fmla="*/ 2147483647 w 66"/>
                    <a:gd name="T7" fmla="*/ 2147483647 h 91"/>
                    <a:gd name="T8" fmla="*/ 2147483647 w 66"/>
                    <a:gd name="T9" fmla="*/ 2147483647 h 91"/>
                    <a:gd name="T10" fmla="*/ 2147483647 w 66"/>
                    <a:gd name="T11" fmla="*/ 2147483647 h 91"/>
                    <a:gd name="T12" fmla="*/ 2147483647 w 66"/>
                    <a:gd name="T13" fmla="*/ 0 h 91"/>
                    <a:gd name="T14" fmla="*/ 2147483647 w 66"/>
                    <a:gd name="T15" fmla="*/ 2147483647 h 91"/>
                    <a:gd name="T16" fmla="*/ 0 w 66"/>
                    <a:gd name="T17" fmla="*/ 2147483647 h 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" h="91">
                      <a:moveTo>
                        <a:pt x="0" y="18"/>
                      </a:moveTo>
                      <a:lnTo>
                        <a:pt x="12" y="48"/>
                      </a:lnTo>
                      <a:lnTo>
                        <a:pt x="18" y="72"/>
                      </a:lnTo>
                      <a:lnTo>
                        <a:pt x="36" y="91"/>
                      </a:lnTo>
                      <a:lnTo>
                        <a:pt x="48" y="66"/>
                      </a:lnTo>
                      <a:lnTo>
                        <a:pt x="66" y="30"/>
                      </a:lnTo>
                      <a:lnTo>
                        <a:pt x="66" y="0"/>
                      </a:lnTo>
                      <a:lnTo>
                        <a:pt x="42" y="12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" name="Freeform 271"/>
                <p:cNvSpPr>
                  <a:spLocks/>
                </p:cNvSpPr>
                <p:nvPr/>
              </p:nvSpPr>
              <p:spPr bwMode="auto">
                <a:xfrm>
                  <a:off x="7259638" y="4486275"/>
                  <a:ext cx="227012" cy="265113"/>
                </a:xfrm>
                <a:custGeom>
                  <a:avLst/>
                  <a:gdLst>
                    <a:gd name="T0" fmla="*/ 2147483647 w 174"/>
                    <a:gd name="T1" fmla="*/ 2147483647 h 204"/>
                    <a:gd name="T2" fmla="*/ 0 w 174"/>
                    <a:gd name="T3" fmla="*/ 2147483647 h 204"/>
                    <a:gd name="T4" fmla="*/ 0 w 174"/>
                    <a:gd name="T5" fmla="*/ 2147483647 h 204"/>
                    <a:gd name="T6" fmla="*/ 2147483647 w 174"/>
                    <a:gd name="T7" fmla="*/ 2147483647 h 204"/>
                    <a:gd name="T8" fmla="*/ 2147483647 w 174"/>
                    <a:gd name="T9" fmla="*/ 2147483647 h 204"/>
                    <a:gd name="T10" fmla="*/ 2147483647 w 174"/>
                    <a:gd name="T11" fmla="*/ 2147483647 h 204"/>
                    <a:gd name="T12" fmla="*/ 2147483647 w 174"/>
                    <a:gd name="T13" fmla="*/ 2147483647 h 204"/>
                    <a:gd name="T14" fmla="*/ 2147483647 w 174"/>
                    <a:gd name="T15" fmla="*/ 0 h 204"/>
                    <a:gd name="T16" fmla="*/ 2147483647 w 174"/>
                    <a:gd name="T17" fmla="*/ 2147483647 h 204"/>
                    <a:gd name="T18" fmla="*/ 2147483647 w 174"/>
                    <a:gd name="T19" fmla="*/ 2147483647 h 204"/>
                    <a:gd name="T20" fmla="*/ 2147483647 w 174"/>
                    <a:gd name="T21" fmla="*/ 2147483647 h 204"/>
                    <a:gd name="T22" fmla="*/ 2147483647 w 174"/>
                    <a:gd name="T23" fmla="*/ 2147483647 h 204"/>
                    <a:gd name="T24" fmla="*/ 2147483647 w 174"/>
                    <a:gd name="T25" fmla="*/ 2147483647 h 204"/>
                    <a:gd name="T26" fmla="*/ 2147483647 w 174"/>
                    <a:gd name="T27" fmla="*/ 2147483647 h 204"/>
                    <a:gd name="T28" fmla="*/ 2147483647 w 174"/>
                    <a:gd name="T29" fmla="*/ 2147483647 h 204"/>
                    <a:gd name="T30" fmla="*/ 2147483647 w 174"/>
                    <a:gd name="T31" fmla="*/ 2147483647 h 204"/>
                    <a:gd name="T32" fmla="*/ 2147483647 w 174"/>
                    <a:gd name="T33" fmla="*/ 2147483647 h 204"/>
                    <a:gd name="T34" fmla="*/ 2147483647 w 174"/>
                    <a:gd name="T35" fmla="*/ 2147483647 h 204"/>
                    <a:gd name="T36" fmla="*/ 2147483647 w 174"/>
                    <a:gd name="T37" fmla="*/ 2147483647 h 204"/>
                    <a:gd name="T38" fmla="*/ 2147483647 w 174"/>
                    <a:gd name="T39" fmla="*/ 2147483647 h 204"/>
                    <a:gd name="T40" fmla="*/ 2147483647 w 174"/>
                    <a:gd name="T41" fmla="*/ 2147483647 h 204"/>
                    <a:gd name="T42" fmla="*/ 2147483647 w 174"/>
                    <a:gd name="T43" fmla="*/ 2147483647 h 204"/>
                    <a:gd name="T44" fmla="*/ 2147483647 w 174"/>
                    <a:gd name="T45" fmla="*/ 2147483647 h 204"/>
                    <a:gd name="T46" fmla="*/ 2147483647 w 174"/>
                    <a:gd name="T47" fmla="*/ 2147483647 h 2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74" h="204">
                      <a:moveTo>
                        <a:pt x="12" y="168"/>
                      </a:moveTo>
                      <a:lnTo>
                        <a:pt x="0" y="144"/>
                      </a:lnTo>
                      <a:lnTo>
                        <a:pt x="0" y="108"/>
                      </a:lnTo>
                      <a:lnTo>
                        <a:pt x="12" y="90"/>
                      </a:lnTo>
                      <a:lnTo>
                        <a:pt x="36" y="84"/>
                      </a:lnTo>
                      <a:lnTo>
                        <a:pt x="60" y="66"/>
                      </a:lnTo>
                      <a:lnTo>
                        <a:pt x="96" y="24"/>
                      </a:lnTo>
                      <a:lnTo>
                        <a:pt x="138" y="0"/>
                      </a:lnTo>
                      <a:lnTo>
                        <a:pt x="162" y="12"/>
                      </a:lnTo>
                      <a:lnTo>
                        <a:pt x="174" y="30"/>
                      </a:lnTo>
                      <a:lnTo>
                        <a:pt x="156" y="48"/>
                      </a:lnTo>
                      <a:lnTo>
                        <a:pt x="150" y="66"/>
                      </a:lnTo>
                      <a:lnTo>
                        <a:pt x="156" y="90"/>
                      </a:lnTo>
                      <a:lnTo>
                        <a:pt x="174" y="108"/>
                      </a:lnTo>
                      <a:lnTo>
                        <a:pt x="156" y="120"/>
                      </a:lnTo>
                      <a:lnTo>
                        <a:pt x="150" y="132"/>
                      </a:lnTo>
                      <a:lnTo>
                        <a:pt x="138" y="150"/>
                      </a:lnTo>
                      <a:lnTo>
                        <a:pt x="126" y="168"/>
                      </a:lnTo>
                      <a:lnTo>
                        <a:pt x="114" y="198"/>
                      </a:lnTo>
                      <a:lnTo>
                        <a:pt x="90" y="204"/>
                      </a:lnTo>
                      <a:lnTo>
                        <a:pt x="72" y="192"/>
                      </a:lnTo>
                      <a:lnTo>
                        <a:pt x="42" y="192"/>
                      </a:lnTo>
                      <a:lnTo>
                        <a:pt x="24" y="192"/>
                      </a:lnTo>
                      <a:lnTo>
                        <a:pt x="12" y="16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" name="Freeform 274"/>
                <p:cNvSpPr>
                  <a:spLocks/>
                </p:cNvSpPr>
                <p:nvPr/>
              </p:nvSpPr>
              <p:spPr bwMode="auto">
                <a:xfrm>
                  <a:off x="7456488" y="4618038"/>
                  <a:ext cx="141287" cy="173037"/>
                </a:xfrm>
                <a:custGeom>
                  <a:avLst/>
                  <a:gdLst>
                    <a:gd name="T0" fmla="*/ 2147483647 w 108"/>
                    <a:gd name="T1" fmla="*/ 2147483647 h 132"/>
                    <a:gd name="T2" fmla="*/ 2147483647 w 108"/>
                    <a:gd name="T3" fmla="*/ 2147483647 h 132"/>
                    <a:gd name="T4" fmla="*/ 0 w 108"/>
                    <a:gd name="T5" fmla="*/ 2147483647 h 132"/>
                    <a:gd name="T6" fmla="*/ 2147483647 w 108"/>
                    <a:gd name="T7" fmla="*/ 2147483647 h 132"/>
                    <a:gd name="T8" fmla="*/ 2147483647 w 108"/>
                    <a:gd name="T9" fmla="*/ 2147483647 h 132"/>
                    <a:gd name="T10" fmla="*/ 2147483647 w 108"/>
                    <a:gd name="T11" fmla="*/ 2147483647 h 132"/>
                    <a:gd name="T12" fmla="*/ 2147483647 w 108"/>
                    <a:gd name="T13" fmla="*/ 2147483647 h 132"/>
                    <a:gd name="T14" fmla="*/ 2147483647 w 108"/>
                    <a:gd name="T15" fmla="*/ 0 h 132"/>
                    <a:gd name="T16" fmla="*/ 2147483647 w 108"/>
                    <a:gd name="T17" fmla="*/ 2147483647 h 132"/>
                    <a:gd name="T18" fmla="*/ 2147483647 w 108"/>
                    <a:gd name="T19" fmla="*/ 2147483647 h 132"/>
                    <a:gd name="T20" fmla="*/ 2147483647 w 108"/>
                    <a:gd name="T21" fmla="*/ 2147483647 h 132"/>
                    <a:gd name="T22" fmla="*/ 2147483647 w 108"/>
                    <a:gd name="T23" fmla="*/ 2147483647 h 132"/>
                    <a:gd name="T24" fmla="*/ 2147483647 w 108"/>
                    <a:gd name="T25" fmla="*/ 2147483647 h 132"/>
                    <a:gd name="T26" fmla="*/ 2147483647 w 108"/>
                    <a:gd name="T27" fmla="*/ 2147483647 h 132"/>
                    <a:gd name="T28" fmla="*/ 2147483647 w 108"/>
                    <a:gd name="T29" fmla="*/ 2147483647 h 132"/>
                    <a:gd name="T30" fmla="*/ 2147483647 w 108"/>
                    <a:gd name="T31" fmla="*/ 2147483647 h 132"/>
                    <a:gd name="T32" fmla="*/ 2147483647 w 108"/>
                    <a:gd name="T33" fmla="*/ 2147483647 h 132"/>
                    <a:gd name="T34" fmla="*/ 2147483647 w 108"/>
                    <a:gd name="T35" fmla="*/ 2147483647 h 132"/>
                    <a:gd name="T36" fmla="*/ 2147483647 w 108"/>
                    <a:gd name="T37" fmla="*/ 2147483647 h 132"/>
                    <a:gd name="T38" fmla="*/ 2147483647 w 108"/>
                    <a:gd name="T39" fmla="*/ 2147483647 h 132"/>
                    <a:gd name="T40" fmla="*/ 2147483647 w 108"/>
                    <a:gd name="T41" fmla="*/ 2147483647 h 132"/>
                    <a:gd name="T42" fmla="*/ 2147483647 w 108"/>
                    <a:gd name="T43" fmla="*/ 2147483647 h 132"/>
                    <a:gd name="T44" fmla="*/ 2147483647 w 108"/>
                    <a:gd name="T45" fmla="*/ 2147483647 h 132"/>
                    <a:gd name="T46" fmla="*/ 2147483647 w 108"/>
                    <a:gd name="T47" fmla="*/ 2147483647 h 1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8" h="132">
                      <a:moveTo>
                        <a:pt x="12" y="126"/>
                      </a:moveTo>
                      <a:lnTo>
                        <a:pt x="12" y="108"/>
                      </a:lnTo>
                      <a:lnTo>
                        <a:pt x="0" y="84"/>
                      </a:lnTo>
                      <a:lnTo>
                        <a:pt x="6" y="66"/>
                      </a:lnTo>
                      <a:lnTo>
                        <a:pt x="24" y="24"/>
                      </a:lnTo>
                      <a:lnTo>
                        <a:pt x="36" y="12"/>
                      </a:lnTo>
                      <a:lnTo>
                        <a:pt x="66" y="6"/>
                      </a:lnTo>
                      <a:lnTo>
                        <a:pt x="108" y="0"/>
                      </a:lnTo>
                      <a:lnTo>
                        <a:pt x="108" y="12"/>
                      </a:lnTo>
                      <a:lnTo>
                        <a:pt x="90" y="12"/>
                      </a:lnTo>
                      <a:lnTo>
                        <a:pt x="54" y="24"/>
                      </a:lnTo>
                      <a:lnTo>
                        <a:pt x="42" y="42"/>
                      </a:lnTo>
                      <a:lnTo>
                        <a:pt x="84" y="42"/>
                      </a:lnTo>
                      <a:lnTo>
                        <a:pt x="90" y="60"/>
                      </a:lnTo>
                      <a:lnTo>
                        <a:pt x="78" y="66"/>
                      </a:lnTo>
                      <a:lnTo>
                        <a:pt x="66" y="78"/>
                      </a:lnTo>
                      <a:lnTo>
                        <a:pt x="90" y="102"/>
                      </a:lnTo>
                      <a:lnTo>
                        <a:pt x="96" y="126"/>
                      </a:lnTo>
                      <a:lnTo>
                        <a:pt x="72" y="126"/>
                      </a:lnTo>
                      <a:lnTo>
                        <a:pt x="54" y="108"/>
                      </a:lnTo>
                      <a:lnTo>
                        <a:pt x="36" y="84"/>
                      </a:lnTo>
                      <a:lnTo>
                        <a:pt x="36" y="114"/>
                      </a:lnTo>
                      <a:lnTo>
                        <a:pt x="36" y="132"/>
                      </a:lnTo>
                      <a:lnTo>
                        <a:pt x="1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" name="Freeform 275"/>
                <p:cNvSpPr>
                  <a:spLocks/>
                </p:cNvSpPr>
                <p:nvPr/>
              </p:nvSpPr>
              <p:spPr bwMode="auto">
                <a:xfrm>
                  <a:off x="7135813" y="4814888"/>
                  <a:ext cx="265112" cy="60325"/>
                </a:xfrm>
                <a:custGeom>
                  <a:avLst/>
                  <a:gdLst>
                    <a:gd name="T0" fmla="*/ 0 w 34"/>
                    <a:gd name="T1" fmla="*/ 2147483647 h 8"/>
                    <a:gd name="T2" fmla="*/ 2147483647 w 34"/>
                    <a:gd name="T3" fmla="*/ 0 h 8"/>
                    <a:gd name="T4" fmla="*/ 2147483647 w 34"/>
                    <a:gd name="T5" fmla="*/ 0 h 8"/>
                    <a:gd name="T6" fmla="*/ 2147483647 w 34"/>
                    <a:gd name="T7" fmla="*/ 2147483647 h 8"/>
                    <a:gd name="T8" fmla="*/ 2147483647 w 34"/>
                    <a:gd name="T9" fmla="*/ 2147483647 h 8"/>
                    <a:gd name="T10" fmla="*/ 2147483647 w 34"/>
                    <a:gd name="T11" fmla="*/ 2147483647 h 8"/>
                    <a:gd name="T12" fmla="*/ 2147483647 w 34"/>
                    <a:gd name="T13" fmla="*/ 2147483647 h 8"/>
                    <a:gd name="T14" fmla="*/ 2147483647 w 34"/>
                    <a:gd name="T15" fmla="*/ 2147483647 h 8"/>
                    <a:gd name="T16" fmla="*/ 2147483647 w 34"/>
                    <a:gd name="T17" fmla="*/ 2147483647 h 8"/>
                    <a:gd name="T18" fmla="*/ 2147483647 w 34"/>
                    <a:gd name="T19" fmla="*/ 2147483647 h 8"/>
                    <a:gd name="T20" fmla="*/ 0 w 34"/>
                    <a:gd name="T21" fmla="*/ 2147483647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" h="8">
                      <a:moveTo>
                        <a:pt x="0" y="1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0" y="4"/>
                        <a:pt x="8" y="4"/>
                      </a:cubicBezTo>
                      <a:cubicBezTo>
                        <a:pt x="7" y="3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5" name="Freeform 276"/>
                <p:cNvSpPr>
                  <a:spLocks/>
                </p:cNvSpPr>
                <p:nvPr/>
              </p:nvSpPr>
              <p:spPr bwMode="auto">
                <a:xfrm>
                  <a:off x="2928938" y="3178175"/>
                  <a:ext cx="158750" cy="179388"/>
                </a:xfrm>
                <a:custGeom>
                  <a:avLst/>
                  <a:gdLst>
                    <a:gd name="T0" fmla="*/ 0 w 120"/>
                    <a:gd name="T1" fmla="*/ 2147483647 h 138"/>
                    <a:gd name="T2" fmla="*/ 0 w 120"/>
                    <a:gd name="T3" fmla="*/ 2147483647 h 138"/>
                    <a:gd name="T4" fmla="*/ 2147483647 w 120"/>
                    <a:gd name="T5" fmla="*/ 2147483647 h 138"/>
                    <a:gd name="T6" fmla="*/ 2147483647 w 120"/>
                    <a:gd name="T7" fmla="*/ 2147483647 h 138"/>
                    <a:gd name="T8" fmla="*/ 2147483647 w 120"/>
                    <a:gd name="T9" fmla="*/ 0 h 138"/>
                    <a:gd name="T10" fmla="*/ 2147483647 w 120"/>
                    <a:gd name="T11" fmla="*/ 2147483647 h 138"/>
                    <a:gd name="T12" fmla="*/ 2147483647 w 120"/>
                    <a:gd name="T13" fmla="*/ 2147483647 h 138"/>
                    <a:gd name="T14" fmla="*/ 2147483647 w 120"/>
                    <a:gd name="T15" fmla="*/ 2147483647 h 138"/>
                    <a:gd name="T16" fmla="*/ 2147483647 w 120"/>
                    <a:gd name="T17" fmla="*/ 2147483647 h 138"/>
                    <a:gd name="T18" fmla="*/ 2147483647 w 120"/>
                    <a:gd name="T19" fmla="*/ 2147483647 h 138"/>
                    <a:gd name="T20" fmla="*/ 2147483647 w 120"/>
                    <a:gd name="T21" fmla="*/ 2147483647 h 138"/>
                    <a:gd name="T22" fmla="*/ 2147483647 w 120"/>
                    <a:gd name="T23" fmla="*/ 2147483647 h 138"/>
                    <a:gd name="T24" fmla="*/ 2147483647 w 120"/>
                    <a:gd name="T25" fmla="*/ 2147483647 h 138"/>
                    <a:gd name="T26" fmla="*/ 2147483647 w 120"/>
                    <a:gd name="T27" fmla="*/ 2147483647 h 138"/>
                    <a:gd name="T28" fmla="*/ 2147483647 w 120"/>
                    <a:gd name="T29" fmla="*/ 2147483647 h 138"/>
                    <a:gd name="T30" fmla="*/ 2147483647 w 120"/>
                    <a:gd name="T31" fmla="*/ 2147483647 h 138"/>
                    <a:gd name="T32" fmla="*/ 0 w 120"/>
                    <a:gd name="T33" fmla="*/ 2147483647 h 1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0" h="138">
                      <a:moveTo>
                        <a:pt x="0" y="114"/>
                      </a:moveTo>
                      <a:lnTo>
                        <a:pt x="0" y="90"/>
                      </a:lnTo>
                      <a:lnTo>
                        <a:pt x="6" y="72"/>
                      </a:lnTo>
                      <a:lnTo>
                        <a:pt x="36" y="24"/>
                      </a:lnTo>
                      <a:lnTo>
                        <a:pt x="66" y="0"/>
                      </a:lnTo>
                      <a:lnTo>
                        <a:pt x="66" y="18"/>
                      </a:lnTo>
                      <a:lnTo>
                        <a:pt x="54" y="42"/>
                      </a:lnTo>
                      <a:lnTo>
                        <a:pt x="60" y="54"/>
                      </a:lnTo>
                      <a:lnTo>
                        <a:pt x="108" y="78"/>
                      </a:lnTo>
                      <a:lnTo>
                        <a:pt x="120" y="108"/>
                      </a:lnTo>
                      <a:lnTo>
                        <a:pt x="120" y="132"/>
                      </a:lnTo>
                      <a:lnTo>
                        <a:pt x="96" y="138"/>
                      </a:lnTo>
                      <a:lnTo>
                        <a:pt x="84" y="120"/>
                      </a:lnTo>
                      <a:lnTo>
                        <a:pt x="66" y="126"/>
                      </a:lnTo>
                      <a:lnTo>
                        <a:pt x="48" y="114"/>
                      </a:lnTo>
                      <a:lnTo>
                        <a:pt x="18" y="108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6" name="Freeform 277"/>
                <p:cNvSpPr>
                  <a:spLocks/>
                </p:cNvSpPr>
                <p:nvPr/>
              </p:nvSpPr>
              <p:spPr bwMode="auto">
                <a:xfrm>
                  <a:off x="2276475" y="4084638"/>
                  <a:ext cx="276225" cy="77787"/>
                </a:xfrm>
                <a:custGeom>
                  <a:avLst/>
                  <a:gdLst>
                    <a:gd name="T0" fmla="*/ 2147483647 w 35"/>
                    <a:gd name="T1" fmla="*/ 2147483647 h 10"/>
                    <a:gd name="T2" fmla="*/ 2147483647 w 35"/>
                    <a:gd name="T3" fmla="*/ 0 h 10"/>
                    <a:gd name="T4" fmla="*/ 2147483647 w 35"/>
                    <a:gd name="T5" fmla="*/ 0 h 10"/>
                    <a:gd name="T6" fmla="*/ 2147483647 w 35"/>
                    <a:gd name="T7" fmla="*/ 2147483647 h 10"/>
                    <a:gd name="T8" fmla="*/ 2147483647 w 35"/>
                    <a:gd name="T9" fmla="*/ 2147483647 h 10"/>
                    <a:gd name="T10" fmla="*/ 2147483647 w 35"/>
                    <a:gd name="T11" fmla="*/ 2147483647 h 10"/>
                    <a:gd name="T12" fmla="*/ 2147483647 w 35"/>
                    <a:gd name="T13" fmla="*/ 2147483647 h 10"/>
                    <a:gd name="T14" fmla="*/ 2147483647 w 35"/>
                    <a:gd name="T15" fmla="*/ 2147483647 h 10"/>
                    <a:gd name="T16" fmla="*/ 2147483647 w 35"/>
                    <a:gd name="T17" fmla="*/ 2147483647 h 10"/>
                    <a:gd name="T18" fmla="*/ 2147483647 w 35"/>
                    <a:gd name="T19" fmla="*/ 2147483647 h 10"/>
                    <a:gd name="T20" fmla="*/ 2147483647 w 35"/>
                    <a:gd name="T21" fmla="*/ 2147483647 h 10"/>
                    <a:gd name="T22" fmla="*/ 2147483647 w 35"/>
                    <a:gd name="T23" fmla="*/ 2147483647 h 10"/>
                    <a:gd name="T24" fmla="*/ 2147483647 w 35"/>
                    <a:gd name="T25" fmla="*/ 2147483647 h 10"/>
                    <a:gd name="T26" fmla="*/ 2147483647 w 35"/>
                    <a:gd name="T27" fmla="*/ 2147483647 h 10"/>
                    <a:gd name="T28" fmla="*/ 0 w 35"/>
                    <a:gd name="T29" fmla="*/ 2147483647 h 10"/>
                    <a:gd name="T30" fmla="*/ 2147483647 w 35"/>
                    <a:gd name="T31" fmla="*/ 2147483647 h 1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5" h="10">
                      <a:moveTo>
                        <a:pt x="2" y="1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5"/>
                        <a:pt x="28" y="6"/>
                      </a:cubicBezTo>
                      <a:cubicBezTo>
                        <a:pt x="30" y="7"/>
                        <a:pt x="33" y="7"/>
                        <a:pt x="33" y="7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10"/>
                        <a:pt x="33" y="10"/>
                      </a:cubicBezTo>
                      <a:cubicBezTo>
                        <a:pt x="31" y="10"/>
                        <a:pt x="25" y="10"/>
                        <a:pt x="25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7" name="Freeform 278"/>
                <p:cNvSpPr>
                  <a:spLocks/>
                </p:cNvSpPr>
                <p:nvPr/>
              </p:nvSpPr>
              <p:spPr bwMode="auto">
                <a:xfrm>
                  <a:off x="2552700" y="4170363"/>
                  <a:ext cx="171450" cy="47625"/>
                </a:xfrm>
                <a:custGeom>
                  <a:avLst/>
                  <a:gdLst>
                    <a:gd name="T0" fmla="*/ 2147483647 w 132"/>
                    <a:gd name="T1" fmla="*/ 0 h 36"/>
                    <a:gd name="T2" fmla="*/ 2147483647 w 132"/>
                    <a:gd name="T3" fmla="*/ 2147483647 h 36"/>
                    <a:gd name="T4" fmla="*/ 0 w 132"/>
                    <a:gd name="T5" fmla="*/ 2147483647 h 36"/>
                    <a:gd name="T6" fmla="*/ 2147483647 w 132"/>
                    <a:gd name="T7" fmla="*/ 2147483647 h 36"/>
                    <a:gd name="T8" fmla="*/ 2147483647 w 132"/>
                    <a:gd name="T9" fmla="*/ 2147483647 h 36"/>
                    <a:gd name="T10" fmla="*/ 2147483647 w 132"/>
                    <a:gd name="T11" fmla="*/ 2147483647 h 36"/>
                    <a:gd name="T12" fmla="*/ 2147483647 w 132"/>
                    <a:gd name="T13" fmla="*/ 2147483647 h 36"/>
                    <a:gd name="T14" fmla="*/ 2147483647 w 132"/>
                    <a:gd name="T15" fmla="*/ 2147483647 h 36"/>
                    <a:gd name="T16" fmla="*/ 2147483647 w 132"/>
                    <a:gd name="T17" fmla="*/ 2147483647 h 36"/>
                    <a:gd name="T18" fmla="*/ 2147483647 w 132"/>
                    <a:gd name="T19" fmla="*/ 0 h 36"/>
                    <a:gd name="T20" fmla="*/ 2147483647 w 132"/>
                    <a:gd name="T21" fmla="*/ 0 h 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32" h="36">
                      <a:moveTo>
                        <a:pt x="24" y="0"/>
                      </a:moveTo>
                      <a:lnTo>
                        <a:pt x="24" y="12"/>
                      </a:lnTo>
                      <a:lnTo>
                        <a:pt x="0" y="18"/>
                      </a:lnTo>
                      <a:lnTo>
                        <a:pt x="30" y="30"/>
                      </a:lnTo>
                      <a:lnTo>
                        <a:pt x="42" y="36"/>
                      </a:lnTo>
                      <a:lnTo>
                        <a:pt x="66" y="36"/>
                      </a:lnTo>
                      <a:lnTo>
                        <a:pt x="84" y="24"/>
                      </a:lnTo>
                      <a:lnTo>
                        <a:pt x="132" y="30"/>
                      </a:lnTo>
                      <a:lnTo>
                        <a:pt x="108" y="18"/>
                      </a:lnTo>
                      <a:lnTo>
                        <a:pt x="72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8" name="Freeform 279"/>
                <p:cNvSpPr>
                  <a:spLocks/>
                </p:cNvSpPr>
                <p:nvPr/>
              </p:nvSpPr>
              <p:spPr bwMode="auto">
                <a:xfrm>
                  <a:off x="4814888" y="3643313"/>
                  <a:ext cx="77787" cy="46037"/>
                </a:xfrm>
                <a:custGeom>
                  <a:avLst/>
                  <a:gdLst>
                    <a:gd name="T0" fmla="*/ 0 w 60"/>
                    <a:gd name="T1" fmla="*/ 2147483647 h 36"/>
                    <a:gd name="T2" fmla="*/ 2147483647 w 60"/>
                    <a:gd name="T3" fmla="*/ 0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2147483647 h 36"/>
                    <a:gd name="T10" fmla="*/ 2147483647 w 60"/>
                    <a:gd name="T11" fmla="*/ 2147483647 h 36"/>
                    <a:gd name="T12" fmla="*/ 0 w 60"/>
                    <a:gd name="T13" fmla="*/ 2147483647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36">
                      <a:moveTo>
                        <a:pt x="0" y="12"/>
                      </a:moveTo>
                      <a:lnTo>
                        <a:pt x="36" y="0"/>
                      </a:lnTo>
                      <a:lnTo>
                        <a:pt x="60" y="6"/>
                      </a:lnTo>
                      <a:lnTo>
                        <a:pt x="60" y="18"/>
                      </a:lnTo>
                      <a:lnTo>
                        <a:pt x="54" y="36"/>
                      </a:lnTo>
                      <a:lnTo>
                        <a:pt x="30" y="2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9" name="Freeform 280"/>
                <p:cNvSpPr>
                  <a:spLocks/>
                </p:cNvSpPr>
                <p:nvPr/>
              </p:nvSpPr>
              <p:spPr bwMode="auto">
                <a:xfrm>
                  <a:off x="4727575" y="3554413"/>
                  <a:ext cx="31750" cy="61912"/>
                </a:xfrm>
                <a:custGeom>
                  <a:avLst/>
                  <a:gdLst>
                    <a:gd name="T0" fmla="*/ 0 w 24"/>
                    <a:gd name="T1" fmla="*/ 2147483647 h 48"/>
                    <a:gd name="T2" fmla="*/ 2147483647 w 24"/>
                    <a:gd name="T3" fmla="*/ 2147483647 h 48"/>
                    <a:gd name="T4" fmla="*/ 2147483647 w 24"/>
                    <a:gd name="T5" fmla="*/ 0 h 48"/>
                    <a:gd name="T6" fmla="*/ 2147483647 w 24"/>
                    <a:gd name="T7" fmla="*/ 2147483647 h 48"/>
                    <a:gd name="T8" fmla="*/ 2147483647 w 24"/>
                    <a:gd name="T9" fmla="*/ 2147483647 h 48"/>
                    <a:gd name="T10" fmla="*/ 0 w 24"/>
                    <a:gd name="T11" fmla="*/ 2147483647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48">
                      <a:moveTo>
                        <a:pt x="0" y="48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24" y="24"/>
                      </a:lnTo>
                      <a:lnTo>
                        <a:pt x="24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0" name="Freeform 281"/>
                <p:cNvSpPr>
                  <a:spLocks/>
                </p:cNvSpPr>
                <p:nvPr/>
              </p:nvSpPr>
              <p:spPr bwMode="auto">
                <a:xfrm>
                  <a:off x="4719638" y="3490913"/>
                  <a:ext cx="39687" cy="47625"/>
                </a:xfrm>
                <a:custGeom>
                  <a:avLst/>
                  <a:gdLst>
                    <a:gd name="T0" fmla="*/ 0 w 30"/>
                    <a:gd name="T1" fmla="*/ 2147483647 h 37"/>
                    <a:gd name="T2" fmla="*/ 2147483647 w 30"/>
                    <a:gd name="T3" fmla="*/ 0 h 37"/>
                    <a:gd name="T4" fmla="*/ 2147483647 w 30"/>
                    <a:gd name="T5" fmla="*/ 2147483647 h 37"/>
                    <a:gd name="T6" fmla="*/ 2147483647 w 30"/>
                    <a:gd name="T7" fmla="*/ 2147483647 h 37"/>
                    <a:gd name="T8" fmla="*/ 0 w 30"/>
                    <a:gd name="T9" fmla="*/ 2147483647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37">
                      <a:moveTo>
                        <a:pt x="0" y="12"/>
                      </a:moveTo>
                      <a:lnTo>
                        <a:pt x="24" y="0"/>
                      </a:lnTo>
                      <a:lnTo>
                        <a:pt x="30" y="24"/>
                      </a:lnTo>
                      <a:lnTo>
                        <a:pt x="24" y="3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1" name="Freeform 282"/>
                <p:cNvSpPr>
                  <a:spLocks/>
                </p:cNvSpPr>
                <p:nvPr/>
              </p:nvSpPr>
              <p:spPr bwMode="auto">
                <a:xfrm>
                  <a:off x="5518150" y="3667125"/>
                  <a:ext cx="39688" cy="7938"/>
                </a:xfrm>
                <a:custGeom>
                  <a:avLst/>
                  <a:gdLst>
                    <a:gd name="T0" fmla="*/ 2147483647 w 30"/>
                    <a:gd name="T1" fmla="*/ 0 h 6"/>
                    <a:gd name="T2" fmla="*/ 2147483647 w 30"/>
                    <a:gd name="T3" fmla="*/ 0 h 6"/>
                    <a:gd name="T4" fmla="*/ 0 w 30"/>
                    <a:gd name="T5" fmla="*/ 2147483647 h 6"/>
                    <a:gd name="T6" fmla="*/ 2147483647 w 3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0" h="6">
                      <a:moveTo>
                        <a:pt x="24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Rectangle 283"/>
                <p:cNvSpPr>
                  <a:spLocks noChangeArrowheads="1"/>
                </p:cNvSpPr>
                <p:nvPr/>
              </p:nvSpPr>
              <p:spPr bwMode="auto">
                <a:xfrm>
                  <a:off x="5378450" y="3898900"/>
                  <a:ext cx="0" cy="3175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63" name="Freeform 284"/>
                <p:cNvSpPr>
                  <a:spLocks/>
                </p:cNvSpPr>
                <p:nvPr/>
              </p:nvSpPr>
              <p:spPr bwMode="auto">
                <a:xfrm>
                  <a:off x="5119688" y="3517900"/>
                  <a:ext cx="492125" cy="179388"/>
                </a:xfrm>
                <a:custGeom>
                  <a:avLst/>
                  <a:gdLst>
                    <a:gd name="T0" fmla="*/ 2147483647 w 10616"/>
                    <a:gd name="T1" fmla="*/ 2147483647 h 10000"/>
                    <a:gd name="T2" fmla="*/ 2147483647 w 10616"/>
                    <a:gd name="T3" fmla="*/ 2147483647 h 10000"/>
                    <a:gd name="T4" fmla="*/ 2147483647 w 10616"/>
                    <a:gd name="T5" fmla="*/ 2147483647 h 10000"/>
                    <a:gd name="T6" fmla="*/ 2147483647 w 10616"/>
                    <a:gd name="T7" fmla="*/ 2147483647 h 10000"/>
                    <a:gd name="T8" fmla="*/ 2147483647 w 10616"/>
                    <a:gd name="T9" fmla="*/ 2147483647 h 10000"/>
                    <a:gd name="T10" fmla="*/ 2147483647 w 10616"/>
                    <a:gd name="T11" fmla="*/ 2147483647 h 10000"/>
                    <a:gd name="T12" fmla="*/ 2147483647 w 10616"/>
                    <a:gd name="T13" fmla="*/ 2147483647 h 10000"/>
                    <a:gd name="T14" fmla="*/ 2147483647 w 10616"/>
                    <a:gd name="T15" fmla="*/ 2147483647 h 10000"/>
                    <a:gd name="T16" fmla="*/ 2147483647 w 10616"/>
                    <a:gd name="T17" fmla="*/ 2147483647 h 10000"/>
                    <a:gd name="T18" fmla="*/ 2147483647 w 10616"/>
                    <a:gd name="T19" fmla="*/ 2147483647 h 10000"/>
                    <a:gd name="T20" fmla="*/ 2147483647 w 10616"/>
                    <a:gd name="T21" fmla="*/ 808041496 h 10000"/>
                    <a:gd name="T22" fmla="*/ 2147483647 w 10616"/>
                    <a:gd name="T23" fmla="*/ 808041496 h 10000"/>
                    <a:gd name="T24" fmla="*/ 2147483647 w 10616"/>
                    <a:gd name="T25" fmla="*/ 0 h 10000"/>
                    <a:gd name="T26" fmla="*/ 2147483647 w 10616"/>
                    <a:gd name="T27" fmla="*/ 0 h 10000"/>
                    <a:gd name="T28" fmla="*/ 2147483647 w 10616"/>
                    <a:gd name="T29" fmla="*/ 2147483647 h 10000"/>
                    <a:gd name="T30" fmla="*/ 2147483647 w 10616"/>
                    <a:gd name="T31" fmla="*/ 2147483647 h 10000"/>
                    <a:gd name="T32" fmla="*/ 2147483647 w 10616"/>
                    <a:gd name="T33" fmla="*/ 2147483647 h 10000"/>
                    <a:gd name="T34" fmla="*/ 2147483647 w 10616"/>
                    <a:gd name="T35" fmla="*/ 2147483647 h 10000"/>
                    <a:gd name="T36" fmla="*/ 2147483647 w 10616"/>
                    <a:gd name="T37" fmla="*/ 808041496 h 10000"/>
                    <a:gd name="T38" fmla="*/ 2147483647 w 10616"/>
                    <a:gd name="T39" fmla="*/ 0 h 10000"/>
                    <a:gd name="T40" fmla="*/ 2147483647 w 10616"/>
                    <a:gd name="T41" fmla="*/ 0 h 10000"/>
                    <a:gd name="T42" fmla="*/ 2147483647 w 10616"/>
                    <a:gd name="T43" fmla="*/ 0 h 10000"/>
                    <a:gd name="T44" fmla="*/ 2147483647 w 10616"/>
                    <a:gd name="T45" fmla="*/ 808041496 h 10000"/>
                    <a:gd name="T46" fmla="*/ 2147483647 w 10616"/>
                    <a:gd name="T47" fmla="*/ 2147483647 h 10000"/>
                    <a:gd name="T48" fmla="*/ 2147483647 w 10616"/>
                    <a:gd name="T49" fmla="*/ 2147483647 h 10000"/>
                    <a:gd name="T50" fmla="*/ 2147483647 w 10616"/>
                    <a:gd name="T51" fmla="*/ 2147483647 h 10000"/>
                    <a:gd name="T52" fmla="*/ 2147483647 w 10616"/>
                    <a:gd name="T53" fmla="*/ 2147483647 h 10000"/>
                    <a:gd name="T54" fmla="*/ 2147483647 w 10616"/>
                    <a:gd name="T55" fmla="*/ 2147483647 h 10000"/>
                    <a:gd name="T56" fmla="*/ 2147483647 w 10616"/>
                    <a:gd name="T57" fmla="*/ 2147483647 h 10000"/>
                    <a:gd name="T58" fmla="*/ 2147483647 w 10616"/>
                    <a:gd name="T59" fmla="*/ 2147483647 h 10000"/>
                    <a:gd name="T60" fmla="*/ 2147483647 w 10616"/>
                    <a:gd name="T61" fmla="*/ 2147483647 h 10000"/>
                    <a:gd name="T62" fmla="*/ 0 w 10616"/>
                    <a:gd name="T63" fmla="*/ 2147483647 h 10000"/>
                    <a:gd name="T64" fmla="*/ 2147483647 w 10616"/>
                    <a:gd name="T65" fmla="*/ 2147483647 h 10000"/>
                    <a:gd name="T66" fmla="*/ 2147483647 w 10616"/>
                    <a:gd name="T67" fmla="*/ 2147483647 h 10000"/>
                    <a:gd name="T68" fmla="*/ 2147483647 w 10616"/>
                    <a:gd name="T69" fmla="*/ 2147483647 h 10000"/>
                    <a:gd name="T70" fmla="*/ 2147483647 w 10616"/>
                    <a:gd name="T71" fmla="*/ 2147483647 h 10000"/>
                    <a:gd name="T72" fmla="*/ 2147483647 w 10616"/>
                    <a:gd name="T73" fmla="*/ 2147483647 h 10000"/>
                    <a:gd name="T74" fmla="*/ 2147483647 w 10616"/>
                    <a:gd name="T75" fmla="*/ 2147483647 h 10000"/>
                    <a:gd name="T76" fmla="*/ 2147483647 w 10616"/>
                    <a:gd name="T77" fmla="*/ 2147483647 h 10000"/>
                    <a:gd name="T78" fmla="*/ 2147483647 w 10616"/>
                    <a:gd name="T79" fmla="*/ 2147483647 h 10000"/>
                    <a:gd name="T80" fmla="*/ 2147483647 w 10616"/>
                    <a:gd name="T81" fmla="*/ 2147483647 h 10000"/>
                    <a:gd name="T82" fmla="*/ 2147483647 w 10616"/>
                    <a:gd name="T83" fmla="*/ 2147483647 h 10000"/>
                    <a:gd name="T84" fmla="*/ 2147483647 w 10616"/>
                    <a:gd name="T85" fmla="*/ 2147483647 h 1000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0616" h="10000">
                      <a:moveTo>
                        <a:pt x="6379" y="8696"/>
                      </a:moveTo>
                      <a:lnTo>
                        <a:pt x="6718" y="9130"/>
                      </a:lnTo>
                      <a:lnTo>
                        <a:pt x="8582" y="8696"/>
                      </a:lnTo>
                      <a:lnTo>
                        <a:pt x="9430" y="8261"/>
                      </a:lnTo>
                      <a:lnTo>
                        <a:pt x="10277" y="7826"/>
                      </a:lnTo>
                      <a:lnTo>
                        <a:pt x="10616" y="8261"/>
                      </a:lnTo>
                      <a:cubicBezTo>
                        <a:pt x="10560" y="7826"/>
                        <a:pt x="10503" y="7392"/>
                        <a:pt x="10447" y="6957"/>
                      </a:cubicBezTo>
                      <a:lnTo>
                        <a:pt x="10447" y="3913"/>
                      </a:lnTo>
                      <a:cubicBezTo>
                        <a:pt x="10503" y="3768"/>
                        <a:pt x="10560" y="3623"/>
                        <a:pt x="10616" y="3478"/>
                      </a:cubicBezTo>
                      <a:lnTo>
                        <a:pt x="9938" y="1304"/>
                      </a:lnTo>
                      <a:lnTo>
                        <a:pt x="9599" y="435"/>
                      </a:lnTo>
                      <a:lnTo>
                        <a:pt x="9091" y="435"/>
                      </a:lnTo>
                      <a:cubicBezTo>
                        <a:pt x="9034" y="290"/>
                        <a:pt x="8978" y="145"/>
                        <a:pt x="8921" y="0"/>
                      </a:cubicBezTo>
                      <a:lnTo>
                        <a:pt x="8243" y="1304"/>
                      </a:lnTo>
                      <a:lnTo>
                        <a:pt x="7396" y="1304"/>
                      </a:lnTo>
                      <a:lnTo>
                        <a:pt x="7226" y="1304"/>
                      </a:lnTo>
                      <a:lnTo>
                        <a:pt x="6548" y="435"/>
                      </a:lnTo>
                      <a:lnTo>
                        <a:pt x="6040" y="0"/>
                      </a:lnTo>
                      <a:lnTo>
                        <a:pt x="4684" y="0"/>
                      </a:lnTo>
                      <a:lnTo>
                        <a:pt x="4345" y="0"/>
                      </a:lnTo>
                      <a:lnTo>
                        <a:pt x="3836" y="435"/>
                      </a:lnTo>
                      <a:lnTo>
                        <a:pt x="3497" y="1304"/>
                      </a:lnTo>
                      <a:lnTo>
                        <a:pt x="2650" y="1739"/>
                      </a:lnTo>
                      <a:cubicBezTo>
                        <a:pt x="2593" y="1594"/>
                        <a:pt x="2537" y="1449"/>
                        <a:pt x="2480" y="1304"/>
                      </a:cubicBezTo>
                      <a:lnTo>
                        <a:pt x="2311" y="1304"/>
                      </a:lnTo>
                      <a:lnTo>
                        <a:pt x="1972" y="2609"/>
                      </a:lnTo>
                      <a:cubicBezTo>
                        <a:pt x="1746" y="2609"/>
                        <a:pt x="1494" y="2631"/>
                        <a:pt x="1294" y="2609"/>
                      </a:cubicBezTo>
                      <a:cubicBezTo>
                        <a:pt x="1094" y="2587"/>
                        <a:pt x="883" y="2261"/>
                        <a:pt x="770" y="2478"/>
                      </a:cubicBezTo>
                      <a:cubicBezTo>
                        <a:pt x="657" y="2695"/>
                        <a:pt x="333" y="2962"/>
                        <a:pt x="205" y="3117"/>
                      </a:cubicBezTo>
                      <a:cubicBezTo>
                        <a:pt x="77" y="3272"/>
                        <a:pt x="0" y="3266"/>
                        <a:pt x="0" y="3407"/>
                      </a:cubicBezTo>
                      <a:cubicBezTo>
                        <a:pt x="113" y="3701"/>
                        <a:pt x="482" y="5084"/>
                        <a:pt x="698" y="5748"/>
                      </a:cubicBezTo>
                      <a:cubicBezTo>
                        <a:pt x="914" y="6412"/>
                        <a:pt x="1138" y="6900"/>
                        <a:pt x="1294" y="7391"/>
                      </a:cubicBezTo>
                      <a:cubicBezTo>
                        <a:pt x="1450" y="7882"/>
                        <a:pt x="1520" y="8261"/>
                        <a:pt x="1633" y="8696"/>
                      </a:cubicBezTo>
                      <a:lnTo>
                        <a:pt x="3158" y="9130"/>
                      </a:lnTo>
                      <a:lnTo>
                        <a:pt x="3328" y="9130"/>
                      </a:lnTo>
                      <a:lnTo>
                        <a:pt x="4514" y="10000"/>
                      </a:lnTo>
                      <a:lnTo>
                        <a:pt x="5192" y="9130"/>
                      </a:lnTo>
                      <a:lnTo>
                        <a:pt x="5870" y="10000"/>
                      </a:lnTo>
                      <a:lnTo>
                        <a:pt x="6379" y="86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Freeform 285"/>
                <p:cNvSpPr>
                  <a:spLocks/>
                </p:cNvSpPr>
                <p:nvPr/>
              </p:nvSpPr>
              <p:spPr bwMode="auto">
                <a:xfrm>
                  <a:off x="5367338" y="3667125"/>
                  <a:ext cx="180975" cy="146050"/>
                </a:xfrm>
                <a:custGeom>
                  <a:avLst/>
                  <a:gdLst>
                    <a:gd name="T0" fmla="*/ 2147483647 w 139"/>
                    <a:gd name="T1" fmla="*/ 2147483647 h 114"/>
                    <a:gd name="T2" fmla="*/ 2147483647 w 139"/>
                    <a:gd name="T3" fmla="*/ 2147483647 h 114"/>
                    <a:gd name="T4" fmla="*/ 2147483647 w 139"/>
                    <a:gd name="T5" fmla="*/ 2147483647 h 114"/>
                    <a:gd name="T6" fmla="*/ 2147483647 w 139"/>
                    <a:gd name="T7" fmla="*/ 2147483647 h 114"/>
                    <a:gd name="T8" fmla="*/ 2147483647 w 139"/>
                    <a:gd name="T9" fmla="*/ 2147483647 h 114"/>
                    <a:gd name="T10" fmla="*/ 2147483647 w 139"/>
                    <a:gd name="T11" fmla="*/ 2147483647 h 114"/>
                    <a:gd name="T12" fmla="*/ 2147483647 w 139"/>
                    <a:gd name="T13" fmla="*/ 0 h 114"/>
                    <a:gd name="T14" fmla="*/ 2147483647 w 139"/>
                    <a:gd name="T15" fmla="*/ 2147483647 h 114"/>
                    <a:gd name="T16" fmla="*/ 2147483647 w 139"/>
                    <a:gd name="T17" fmla="*/ 2147483647 h 114"/>
                    <a:gd name="T18" fmla="*/ 2147483647 w 139"/>
                    <a:gd name="T19" fmla="*/ 2147483647 h 114"/>
                    <a:gd name="T20" fmla="*/ 2147483647 w 139"/>
                    <a:gd name="T21" fmla="*/ 2147483647 h 114"/>
                    <a:gd name="T22" fmla="*/ 2147483647 w 139"/>
                    <a:gd name="T23" fmla="*/ 2147483647 h 114"/>
                    <a:gd name="T24" fmla="*/ 2147483647 w 139"/>
                    <a:gd name="T25" fmla="*/ 2147483647 h 114"/>
                    <a:gd name="T26" fmla="*/ 0 w 139"/>
                    <a:gd name="T27" fmla="*/ 2147483647 h 114"/>
                    <a:gd name="T28" fmla="*/ 2147483647 w 139"/>
                    <a:gd name="T29" fmla="*/ 2147483647 h 114"/>
                    <a:gd name="T30" fmla="*/ 2147483647 w 139"/>
                    <a:gd name="T31" fmla="*/ 2147483647 h 1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39" h="114">
                      <a:moveTo>
                        <a:pt x="25" y="114"/>
                      </a:moveTo>
                      <a:lnTo>
                        <a:pt x="61" y="96"/>
                      </a:lnTo>
                      <a:lnTo>
                        <a:pt x="73" y="90"/>
                      </a:lnTo>
                      <a:lnTo>
                        <a:pt x="115" y="66"/>
                      </a:lnTo>
                      <a:lnTo>
                        <a:pt x="127" y="24"/>
                      </a:lnTo>
                      <a:lnTo>
                        <a:pt x="139" y="6"/>
                      </a:lnTo>
                      <a:lnTo>
                        <a:pt x="139" y="0"/>
                      </a:lnTo>
                      <a:lnTo>
                        <a:pt x="115" y="6"/>
                      </a:lnTo>
                      <a:lnTo>
                        <a:pt x="49" y="12"/>
                      </a:lnTo>
                      <a:lnTo>
                        <a:pt x="37" y="6"/>
                      </a:lnTo>
                      <a:lnTo>
                        <a:pt x="19" y="24"/>
                      </a:lnTo>
                      <a:lnTo>
                        <a:pt x="25" y="48"/>
                      </a:lnTo>
                      <a:lnTo>
                        <a:pt x="0" y="102"/>
                      </a:lnTo>
                      <a:lnTo>
                        <a:pt x="13" y="102"/>
                      </a:lnTo>
                      <a:lnTo>
                        <a:pt x="25" y="114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5" name="Freeform 286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6" name="Freeform 287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</a:path>
                  </a:pathLst>
                </a:custGeom>
                <a:solidFill>
                  <a:srgbClr val="A6A6A6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7" name="Freeform 288"/>
                <p:cNvSpPr>
                  <a:spLocks/>
                </p:cNvSpPr>
                <p:nvPr/>
              </p:nvSpPr>
              <p:spPr bwMode="auto">
                <a:xfrm>
                  <a:off x="5783263" y="4002088"/>
                  <a:ext cx="119062" cy="77787"/>
                </a:xfrm>
                <a:custGeom>
                  <a:avLst/>
                  <a:gdLst>
                    <a:gd name="T0" fmla="*/ 2147483647 w 90"/>
                    <a:gd name="T1" fmla="*/ 2147483647 h 60"/>
                    <a:gd name="T2" fmla="*/ 2147483647 w 90"/>
                    <a:gd name="T3" fmla="*/ 2147483647 h 60"/>
                    <a:gd name="T4" fmla="*/ 2147483647 w 90"/>
                    <a:gd name="T5" fmla="*/ 2147483647 h 60"/>
                    <a:gd name="T6" fmla="*/ 2147483647 w 90"/>
                    <a:gd name="T7" fmla="*/ 2147483647 h 60"/>
                    <a:gd name="T8" fmla="*/ 2147483647 w 90"/>
                    <a:gd name="T9" fmla="*/ 0 h 60"/>
                    <a:gd name="T10" fmla="*/ 2147483647 w 90"/>
                    <a:gd name="T11" fmla="*/ 2147483647 h 60"/>
                    <a:gd name="T12" fmla="*/ 2147483647 w 90"/>
                    <a:gd name="T13" fmla="*/ 2147483647 h 60"/>
                    <a:gd name="T14" fmla="*/ 0 w 90"/>
                    <a:gd name="T15" fmla="*/ 2147483647 h 60"/>
                    <a:gd name="T16" fmla="*/ 2147483647 w 90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60">
                      <a:moveTo>
                        <a:pt x="18" y="48"/>
                      </a:moveTo>
                      <a:lnTo>
                        <a:pt x="66" y="60"/>
                      </a:lnTo>
                      <a:lnTo>
                        <a:pt x="78" y="30"/>
                      </a:lnTo>
                      <a:lnTo>
                        <a:pt x="90" y="24"/>
                      </a:lnTo>
                      <a:lnTo>
                        <a:pt x="84" y="0"/>
                      </a:lnTo>
                      <a:lnTo>
                        <a:pt x="30" y="18"/>
                      </a:lnTo>
                      <a:lnTo>
                        <a:pt x="6" y="6"/>
                      </a:lnTo>
                      <a:lnTo>
                        <a:pt x="0" y="24"/>
                      </a:lnTo>
                      <a:lnTo>
                        <a:pt x="18" y="48"/>
                      </a:lnTo>
                      <a:close/>
                    </a:path>
                  </a:pathLst>
                </a:custGeom>
                <a:solidFill>
                  <a:srgbClr val="A6A6A6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289"/>
                <p:cNvSpPr>
                  <a:spLocks/>
                </p:cNvSpPr>
                <p:nvPr/>
              </p:nvSpPr>
              <p:spPr bwMode="auto">
                <a:xfrm>
                  <a:off x="5800725" y="4032250"/>
                  <a:ext cx="187325" cy="217488"/>
                </a:xfrm>
                <a:custGeom>
                  <a:avLst/>
                  <a:gdLst>
                    <a:gd name="T0" fmla="*/ 2147483647 w 24"/>
                    <a:gd name="T1" fmla="*/ 2147483647 h 28"/>
                    <a:gd name="T2" fmla="*/ 2147483647 w 24"/>
                    <a:gd name="T3" fmla="*/ 2147483647 h 28"/>
                    <a:gd name="T4" fmla="*/ 2147483647 w 24"/>
                    <a:gd name="T5" fmla="*/ 2147483647 h 28"/>
                    <a:gd name="T6" fmla="*/ 2147483647 w 24"/>
                    <a:gd name="T7" fmla="*/ 2147483647 h 28"/>
                    <a:gd name="T8" fmla="*/ 0 w 24"/>
                    <a:gd name="T9" fmla="*/ 2147483647 h 28"/>
                    <a:gd name="T10" fmla="*/ 2147483647 w 24"/>
                    <a:gd name="T11" fmla="*/ 2147483647 h 28"/>
                    <a:gd name="T12" fmla="*/ 2147483647 w 24"/>
                    <a:gd name="T13" fmla="*/ 2147483647 h 28"/>
                    <a:gd name="T14" fmla="*/ 2147483647 w 24"/>
                    <a:gd name="T15" fmla="*/ 2147483647 h 28"/>
                    <a:gd name="T16" fmla="*/ 2147483647 w 24"/>
                    <a:gd name="T17" fmla="*/ 2147483647 h 28"/>
                    <a:gd name="T18" fmla="*/ 2147483647 w 24"/>
                    <a:gd name="T19" fmla="*/ 2147483647 h 28"/>
                    <a:gd name="T20" fmla="*/ 2147483647 w 24"/>
                    <a:gd name="T21" fmla="*/ 2147483647 h 28"/>
                    <a:gd name="T22" fmla="*/ 2147483647 w 24"/>
                    <a:gd name="T23" fmla="*/ 2147483647 h 28"/>
                    <a:gd name="T24" fmla="*/ 2147483647 w 24"/>
                    <a:gd name="T25" fmla="*/ 0 h 28"/>
                    <a:gd name="T26" fmla="*/ 2147483647 w 24"/>
                    <a:gd name="T27" fmla="*/ 0 h 28"/>
                    <a:gd name="T28" fmla="*/ 2147483647 w 24"/>
                    <a:gd name="T29" fmla="*/ 2147483647 h 28"/>
                    <a:gd name="T30" fmla="*/ 2147483647 w 24"/>
                    <a:gd name="T31" fmla="*/ 2147483647 h 2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" h="28">
                      <a:moveTo>
                        <a:pt x="9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8"/>
                        <a:pt x="0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solidFill>
                  <a:srgbClr val="A6A6A6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Freeform 290"/>
                <p:cNvSpPr>
                  <a:spLocks/>
                </p:cNvSpPr>
                <p:nvPr/>
              </p:nvSpPr>
              <p:spPr bwMode="auto">
                <a:xfrm>
                  <a:off x="5565775" y="4171950"/>
                  <a:ext cx="265113" cy="165100"/>
                </a:xfrm>
                <a:custGeom>
                  <a:avLst/>
                  <a:gdLst>
                    <a:gd name="T0" fmla="*/ 2147483647 w 34"/>
                    <a:gd name="T1" fmla="*/ 0 h 21"/>
                    <a:gd name="T2" fmla="*/ 2147483647 w 34"/>
                    <a:gd name="T3" fmla="*/ 2147483647 h 21"/>
                    <a:gd name="T4" fmla="*/ 2147483647 w 34"/>
                    <a:gd name="T5" fmla="*/ 2147483647 h 21"/>
                    <a:gd name="T6" fmla="*/ 2147483647 w 34"/>
                    <a:gd name="T7" fmla="*/ 2147483647 h 21"/>
                    <a:gd name="T8" fmla="*/ 0 w 34"/>
                    <a:gd name="T9" fmla="*/ 2147483647 h 21"/>
                    <a:gd name="T10" fmla="*/ 2147483647 w 34"/>
                    <a:gd name="T11" fmla="*/ 2147483647 h 21"/>
                    <a:gd name="T12" fmla="*/ 2147483647 w 34"/>
                    <a:gd name="T13" fmla="*/ 2147483647 h 21"/>
                    <a:gd name="T14" fmla="*/ 2147483647 w 34"/>
                    <a:gd name="T15" fmla="*/ 2147483647 h 21"/>
                    <a:gd name="T16" fmla="*/ 2147483647 w 34"/>
                    <a:gd name="T17" fmla="*/ 2147483647 h 21"/>
                    <a:gd name="T18" fmla="*/ 2147483647 w 34"/>
                    <a:gd name="T19" fmla="*/ 2147483647 h 21"/>
                    <a:gd name="T20" fmla="*/ 2147483647 w 34"/>
                    <a:gd name="T21" fmla="*/ 2147483647 h 21"/>
                    <a:gd name="T22" fmla="*/ 2147483647 w 34"/>
                    <a:gd name="T23" fmla="*/ 2147483647 h 21"/>
                    <a:gd name="T24" fmla="*/ 2147483647 w 34"/>
                    <a:gd name="T25" fmla="*/ 2147483647 h 21"/>
                    <a:gd name="T26" fmla="*/ 2147483647 w 34"/>
                    <a:gd name="T27" fmla="*/ 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4" h="21">
                      <a:moveTo>
                        <a:pt x="30" y="0"/>
                      </a:moveTo>
                      <a:cubicBezTo>
                        <a:pt x="25" y="2"/>
                        <a:pt x="18" y="3"/>
                        <a:pt x="18" y="4"/>
                      </a:cubicBezTo>
                      <a:cubicBezTo>
                        <a:pt x="16" y="5"/>
                        <a:pt x="14" y="7"/>
                        <a:pt x="1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1" y="3"/>
                        <a:pt x="31" y="3"/>
                        <a:pt x="31" y="3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291"/>
                <p:cNvSpPr>
                  <a:spLocks/>
                </p:cNvSpPr>
                <p:nvPr/>
              </p:nvSpPr>
              <p:spPr bwMode="auto">
                <a:xfrm>
                  <a:off x="5378450" y="3813175"/>
                  <a:ext cx="492125" cy="422275"/>
                </a:xfrm>
                <a:custGeom>
                  <a:avLst/>
                  <a:gdLst>
                    <a:gd name="T0" fmla="*/ 2147483647 w 63"/>
                    <a:gd name="T1" fmla="*/ 2147483647 h 54"/>
                    <a:gd name="T2" fmla="*/ 2147483647 w 63"/>
                    <a:gd name="T3" fmla="*/ 2147483647 h 54"/>
                    <a:gd name="T4" fmla="*/ 2147483647 w 63"/>
                    <a:gd name="T5" fmla="*/ 2147483647 h 54"/>
                    <a:gd name="T6" fmla="*/ 2147483647 w 63"/>
                    <a:gd name="T7" fmla="*/ 2147483647 h 54"/>
                    <a:gd name="T8" fmla="*/ 2147483647 w 63"/>
                    <a:gd name="T9" fmla="*/ 2147483647 h 54"/>
                    <a:gd name="T10" fmla="*/ 2147483647 w 63"/>
                    <a:gd name="T11" fmla="*/ 2147483647 h 54"/>
                    <a:gd name="T12" fmla="*/ 2147483647 w 63"/>
                    <a:gd name="T13" fmla="*/ 2147483647 h 54"/>
                    <a:gd name="T14" fmla="*/ 2147483647 w 63"/>
                    <a:gd name="T15" fmla="*/ 2147483647 h 54"/>
                    <a:gd name="T16" fmla="*/ 2147483647 w 63"/>
                    <a:gd name="T17" fmla="*/ 2147483647 h 54"/>
                    <a:gd name="T18" fmla="*/ 2147483647 w 63"/>
                    <a:gd name="T19" fmla="*/ 2147483647 h 54"/>
                    <a:gd name="T20" fmla="*/ 2147483647 w 63"/>
                    <a:gd name="T21" fmla="*/ 2147483647 h 54"/>
                    <a:gd name="T22" fmla="*/ 2147483647 w 63"/>
                    <a:gd name="T23" fmla="*/ 2147483647 h 54"/>
                    <a:gd name="T24" fmla="*/ 2147483647 w 63"/>
                    <a:gd name="T25" fmla="*/ 2147483647 h 54"/>
                    <a:gd name="T26" fmla="*/ 2147483647 w 63"/>
                    <a:gd name="T27" fmla="*/ 2147483647 h 54"/>
                    <a:gd name="T28" fmla="*/ 2147483647 w 63"/>
                    <a:gd name="T29" fmla="*/ 0 h 54"/>
                    <a:gd name="T30" fmla="*/ 2147483647 w 63"/>
                    <a:gd name="T31" fmla="*/ 0 h 54"/>
                    <a:gd name="T32" fmla="*/ 2147483647 w 63"/>
                    <a:gd name="T33" fmla="*/ 2147483647 h 54"/>
                    <a:gd name="T34" fmla="*/ 2147483647 w 63"/>
                    <a:gd name="T35" fmla="*/ 2147483647 h 54"/>
                    <a:gd name="T36" fmla="*/ 2147483647 w 63"/>
                    <a:gd name="T37" fmla="*/ 2147483647 h 54"/>
                    <a:gd name="T38" fmla="*/ 2147483647 w 63"/>
                    <a:gd name="T39" fmla="*/ 2147483647 h 54"/>
                    <a:gd name="T40" fmla="*/ 2147483647 w 63"/>
                    <a:gd name="T41" fmla="*/ 2147483647 h 54"/>
                    <a:gd name="T42" fmla="*/ 2147483647 w 63"/>
                    <a:gd name="T43" fmla="*/ 2147483647 h 54"/>
                    <a:gd name="T44" fmla="*/ 0 w 63"/>
                    <a:gd name="T45" fmla="*/ 2147483647 h 54"/>
                    <a:gd name="T46" fmla="*/ 2147483647 w 63"/>
                    <a:gd name="T47" fmla="*/ 2147483647 h 54"/>
                    <a:gd name="T48" fmla="*/ 2147483647 w 63"/>
                    <a:gd name="T49" fmla="*/ 2147483647 h 54"/>
                    <a:gd name="T50" fmla="*/ 2147483647 w 63"/>
                    <a:gd name="T51" fmla="*/ 2147483647 h 54"/>
                    <a:gd name="T52" fmla="*/ 2147483647 w 63"/>
                    <a:gd name="T53" fmla="*/ 2147483647 h 54"/>
                    <a:gd name="T54" fmla="*/ 2147483647 w 63"/>
                    <a:gd name="T55" fmla="*/ 2147483647 h 54"/>
                    <a:gd name="T56" fmla="*/ 2147483647 w 63"/>
                    <a:gd name="T57" fmla="*/ 2147483647 h 54"/>
                    <a:gd name="T58" fmla="*/ 2147483647 w 63"/>
                    <a:gd name="T59" fmla="*/ 2147483647 h 54"/>
                    <a:gd name="T60" fmla="*/ 2147483647 w 63"/>
                    <a:gd name="T61" fmla="*/ 2147483647 h 54"/>
                    <a:gd name="T62" fmla="*/ 2147483647 w 63"/>
                    <a:gd name="T63" fmla="*/ 2147483647 h 54"/>
                    <a:gd name="T64" fmla="*/ 2147483647 w 63"/>
                    <a:gd name="T65" fmla="*/ 2147483647 h 54"/>
                    <a:gd name="T66" fmla="*/ 2147483647 w 63"/>
                    <a:gd name="T67" fmla="*/ 2147483647 h 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3" h="54">
                      <a:moveTo>
                        <a:pt x="63" y="34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40" y="51"/>
                        <a:pt x="42" y="50"/>
                      </a:cubicBezTo>
                      <a:cubicBezTo>
                        <a:pt x="42" y="49"/>
                        <a:pt x="49" y="48"/>
                        <a:pt x="54" y="4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1" name="Freeform 292"/>
                <p:cNvSpPr>
                  <a:spLocks/>
                </p:cNvSpPr>
                <p:nvPr/>
              </p:nvSpPr>
              <p:spPr bwMode="auto">
                <a:xfrm>
                  <a:off x="5800725" y="4079875"/>
                  <a:ext cx="77788" cy="92075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0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3" y="12"/>
                        <a:pt x="4" y="11"/>
                        <a:pt x="4" y="11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2" name="Freeform 293"/>
                <p:cNvSpPr>
                  <a:spLocks/>
                </p:cNvSpPr>
                <p:nvPr/>
              </p:nvSpPr>
              <p:spPr bwMode="auto">
                <a:xfrm>
                  <a:off x="5462588" y="3657600"/>
                  <a:ext cx="249237" cy="250825"/>
                </a:xfrm>
                <a:custGeom>
                  <a:avLst/>
                  <a:gdLst>
                    <a:gd name="T0" fmla="*/ 2147483647 w 192"/>
                    <a:gd name="T1" fmla="*/ 2147483647 h 192"/>
                    <a:gd name="T2" fmla="*/ 2147483647 w 192"/>
                    <a:gd name="T3" fmla="*/ 2147483647 h 192"/>
                    <a:gd name="T4" fmla="*/ 2147483647 w 192"/>
                    <a:gd name="T5" fmla="*/ 2147483647 h 192"/>
                    <a:gd name="T6" fmla="*/ 2147483647 w 192"/>
                    <a:gd name="T7" fmla="*/ 2147483647 h 192"/>
                    <a:gd name="T8" fmla="*/ 2147483647 w 192"/>
                    <a:gd name="T9" fmla="*/ 2147483647 h 192"/>
                    <a:gd name="T10" fmla="*/ 2147483647 w 192"/>
                    <a:gd name="T11" fmla="*/ 0 h 192"/>
                    <a:gd name="T12" fmla="*/ 2147483647 w 192"/>
                    <a:gd name="T13" fmla="*/ 2147483647 h 192"/>
                    <a:gd name="T14" fmla="*/ 2147483647 w 192"/>
                    <a:gd name="T15" fmla="*/ 2147483647 h 192"/>
                    <a:gd name="T16" fmla="*/ 2147483647 w 192"/>
                    <a:gd name="T17" fmla="*/ 2147483647 h 192"/>
                    <a:gd name="T18" fmla="*/ 2147483647 w 192"/>
                    <a:gd name="T19" fmla="*/ 2147483647 h 192"/>
                    <a:gd name="T20" fmla="*/ 2147483647 w 192"/>
                    <a:gd name="T21" fmla="*/ 2147483647 h 192"/>
                    <a:gd name="T22" fmla="*/ 0 w 192"/>
                    <a:gd name="T23" fmla="*/ 2147483647 h 192"/>
                    <a:gd name="T24" fmla="*/ 0 w 192"/>
                    <a:gd name="T25" fmla="*/ 2147483647 h 192"/>
                    <a:gd name="T26" fmla="*/ 2147483647 w 192"/>
                    <a:gd name="T27" fmla="*/ 2147483647 h 192"/>
                    <a:gd name="T28" fmla="*/ 2147483647 w 192"/>
                    <a:gd name="T29" fmla="*/ 2147483647 h 192"/>
                    <a:gd name="T30" fmla="*/ 2147483647 w 192"/>
                    <a:gd name="T31" fmla="*/ 2147483647 h 192"/>
                    <a:gd name="T32" fmla="*/ 2147483647 w 192"/>
                    <a:gd name="T33" fmla="*/ 2147483647 h 192"/>
                    <a:gd name="T34" fmla="*/ 2147483647 w 192"/>
                    <a:gd name="T35" fmla="*/ 2147483647 h 192"/>
                    <a:gd name="T36" fmla="*/ 2147483647 w 192"/>
                    <a:gd name="T37" fmla="*/ 2147483647 h 192"/>
                    <a:gd name="T38" fmla="*/ 2147483647 w 192"/>
                    <a:gd name="T39" fmla="*/ 2147483647 h 192"/>
                    <a:gd name="T40" fmla="*/ 2147483647 w 192"/>
                    <a:gd name="T41" fmla="*/ 2147483647 h 192"/>
                    <a:gd name="T42" fmla="*/ 2147483647 w 192"/>
                    <a:gd name="T43" fmla="*/ 2147483647 h 192"/>
                    <a:gd name="T44" fmla="*/ 2147483647 w 192"/>
                    <a:gd name="T45" fmla="*/ 2147483647 h 1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2" h="192">
                      <a:moveTo>
                        <a:pt x="168" y="120"/>
                      </a:moveTo>
                      <a:lnTo>
                        <a:pt x="132" y="90"/>
                      </a:lnTo>
                      <a:lnTo>
                        <a:pt x="132" y="66"/>
                      </a:lnTo>
                      <a:lnTo>
                        <a:pt x="138" y="42"/>
                      </a:lnTo>
                      <a:lnTo>
                        <a:pt x="114" y="6"/>
                      </a:lnTo>
                      <a:lnTo>
                        <a:pt x="102" y="0"/>
                      </a:lnTo>
                      <a:lnTo>
                        <a:pt x="72" y="6"/>
                      </a:lnTo>
                      <a:lnTo>
                        <a:pt x="66" y="6"/>
                      </a:lnTo>
                      <a:lnTo>
                        <a:pt x="66" y="12"/>
                      </a:lnTo>
                      <a:lnTo>
                        <a:pt x="54" y="30"/>
                      </a:lnTo>
                      <a:lnTo>
                        <a:pt x="42" y="72"/>
                      </a:lnTo>
                      <a:lnTo>
                        <a:pt x="0" y="96"/>
                      </a:lnTo>
                      <a:lnTo>
                        <a:pt x="0" y="120"/>
                      </a:lnTo>
                      <a:lnTo>
                        <a:pt x="24" y="126"/>
                      </a:lnTo>
                      <a:lnTo>
                        <a:pt x="84" y="156"/>
                      </a:lnTo>
                      <a:lnTo>
                        <a:pt x="102" y="174"/>
                      </a:lnTo>
                      <a:lnTo>
                        <a:pt x="150" y="180"/>
                      </a:lnTo>
                      <a:lnTo>
                        <a:pt x="168" y="192"/>
                      </a:lnTo>
                      <a:lnTo>
                        <a:pt x="186" y="192"/>
                      </a:lnTo>
                      <a:lnTo>
                        <a:pt x="180" y="180"/>
                      </a:lnTo>
                      <a:lnTo>
                        <a:pt x="192" y="174"/>
                      </a:lnTo>
                      <a:lnTo>
                        <a:pt x="180" y="150"/>
                      </a:lnTo>
                      <a:lnTo>
                        <a:pt x="168" y="120"/>
                      </a:lnTo>
                      <a:close/>
                    </a:path>
                  </a:pathLst>
                </a:custGeom>
                <a:solidFill>
                  <a:srgbClr val="A6A6A6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3" name="Freeform 294"/>
                <p:cNvSpPr>
                  <a:spLocks/>
                </p:cNvSpPr>
                <p:nvPr/>
              </p:nvSpPr>
              <p:spPr bwMode="auto">
                <a:xfrm>
                  <a:off x="5605463" y="3589338"/>
                  <a:ext cx="469900" cy="427037"/>
                </a:xfrm>
                <a:custGeom>
                  <a:avLst/>
                  <a:gdLst>
                    <a:gd name="T0" fmla="*/ 2147483647 w 60"/>
                    <a:gd name="T1" fmla="*/ 2147483647 h 55"/>
                    <a:gd name="T2" fmla="*/ 2147483647 w 60"/>
                    <a:gd name="T3" fmla="*/ 2147483647 h 55"/>
                    <a:gd name="T4" fmla="*/ 2147483647 w 60"/>
                    <a:gd name="T5" fmla="*/ 2147483647 h 55"/>
                    <a:gd name="T6" fmla="*/ 2147483647 w 60"/>
                    <a:gd name="T7" fmla="*/ 2147483647 h 55"/>
                    <a:gd name="T8" fmla="*/ 2147483647 w 60"/>
                    <a:gd name="T9" fmla="*/ 2147483647 h 55"/>
                    <a:gd name="T10" fmla="*/ 2147483647 w 60"/>
                    <a:gd name="T11" fmla="*/ 2147483647 h 55"/>
                    <a:gd name="T12" fmla="*/ 2147483647 w 60"/>
                    <a:gd name="T13" fmla="*/ 2147483647 h 55"/>
                    <a:gd name="T14" fmla="*/ 2147483647 w 60"/>
                    <a:gd name="T15" fmla="*/ 2147483647 h 55"/>
                    <a:gd name="T16" fmla="*/ 2147483647 w 60"/>
                    <a:gd name="T17" fmla="*/ 2147483647 h 55"/>
                    <a:gd name="T18" fmla="*/ 2147483647 w 60"/>
                    <a:gd name="T19" fmla="*/ 2147483647 h 55"/>
                    <a:gd name="T20" fmla="*/ 2147483647 w 60"/>
                    <a:gd name="T21" fmla="*/ 2147483647 h 55"/>
                    <a:gd name="T22" fmla="*/ 2147483647 w 60"/>
                    <a:gd name="T23" fmla="*/ 2147483647 h 55"/>
                    <a:gd name="T24" fmla="*/ 2147483647 w 60"/>
                    <a:gd name="T25" fmla="*/ 2147483647 h 55"/>
                    <a:gd name="T26" fmla="*/ 2147483647 w 60"/>
                    <a:gd name="T27" fmla="*/ 2147483647 h 55"/>
                    <a:gd name="T28" fmla="*/ 2147483647 w 60"/>
                    <a:gd name="T29" fmla="*/ 2147483647 h 55"/>
                    <a:gd name="T30" fmla="*/ 2147483647 w 60"/>
                    <a:gd name="T31" fmla="*/ 2147483647 h 55"/>
                    <a:gd name="T32" fmla="*/ 2147483647 w 60"/>
                    <a:gd name="T33" fmla="*/ 2147483647 h 55"/>
                    <a:gd name="T34" fmla="*/ 2147483647 w 60"/>
                    <a:gd name="T35" fmla="*/ 2147483647 h 55"/>
                    <a:gd name="T36" fmla="*/ 2147483647 w 60"/>
                    <a:gd name="T37" fmla="*/ 2147483647 h 55"/>
                    <a:gd name="T38" fmla="*/ 2147483647 w 60"/>
                    <a:gd name="T39" fmla="*/ 2147483647 h 55"/>
                    <a:gd name="T40" fmla="*/ 2147483647 w 60"/>
                    <a:gd name="T41" fmla="*/ 0 h 55"/>
                    <a:gd name="T42" fmla="*/ 2147483647 w 60"/>
                    <a:gd name="T43" fmla="*/ 2147483647 h 55"/>
                    <a:gd name="T44" fmla="*/ 2147483647 w 60"/>
                    <a:gd name="T45" fmla="*/ 2147483647 h 55"/>
                    <a:gd name="T46" fmla="*/ 0 w 60"/>
                    <a:gd name="T47" fmla="*/ 0 h 55"/>
                    <a:gd name="T48" fmla="*/ 0 w 60"/>
                    <a:gd name="T49" fmla="*/ 0 h 55"/>
                    <a:gd name="T50" fmla="*/ 0 w 60"/>
                    <a:gd name="T51" fmla="*/ 2147483647 h 55"/>
                    <a:gd name="T52" fmla="*/ 2147483647 w 60"/>
                    <a:gd name="T53" fmla="*/ 2147483647 h 55"/>
                    <a:gd name="T54" fmla="*/ 2147483647 w 60"/>
                    <a:gd name="T55" fmla="*/ 2147483647 h 55"/>
                    <a:gd name="T56" fmla="*/ 2147483647 w 60"/>
                    <a:gd name="T57" fmla="*/ 2147483647 h 55"/>
                    <a:gd name="T58" fmla="*/ 2147483647 w 60"/>
                    <a:gd name="T59" fmla="*/ 2147483647 h 55"/>
                    <a:gd name="T60" fmla="*/ 2147483647 w 60"/>
                    <a:gd name="T61" fmla="*/ 2147483647 h 55"/>
                    <a:gd name="T62" fmla="*/ 2147483647 w 60"/>
                    <a:gd name="T63" fmla="*/ 2147483647 h 55"/>
                    <a:gd name="T64" fmla="*/ 2147483647 w 60"/>
                    <a:gd name="T65" fmla="*/ 2147483647 h 55"/>
                    <a:gd name="T66" fmla="*/ 2147483647 w 60"/>
                    <a:gd name="T67" fmla="*/ 2147483647 h 55"/>
                    <a:gd name="T68" fmla="*/ 2147483647 w 60"/>
                    <a:gd name="T69" fmla="*/ 2147483647 h 55"/>
                    <a:gd name="T70" fmla="*/ 2147483647 w 60"/>
                    <a:gd name="T71" fmla="*/ 2147483647 h 55"/>
                    <a:gd name="T72" fmla="*/ 2147483647 w 60"/>
                    <a:gd name="T73" fmla="*/ 2147483647 h 55"/>
                    <a:gd name="T74" fmla="*/ 2147483647 w 60"/>
                    <a:gd name="T75" fmla="*/ 2147483647 h 55"/>
                    <a:gd name="T76" fmla="*/ 2147483647 w 60"/>
                    <a:gd name="T77" fmla="*/ 2147483647 h 55"/>
                    <a:gd name="T78" fmla="*/ 2147483647 w 60"/>
                    <a:gd name="T79" fmla="*/ 2147483647 h 55"/>
                    <a:gd name="T80" fmla="*/ 2147483647 w 60"/>
                    <a:gd name="T81" fmla="*/ 2147483647 h 55"/>
                    <a:gd name="T82" fmla="*/ 2147483647 w 60"/>
                    <a:gd name="T83" fmla="*/ 2147483647 h 55"/>
                    <a:gd name="T84" fmla="*/ 2147483647 w 60"/>
                    <a:gd name="T85" fmla="*/ 2147483647 h 55"/>
                    <a:gd name="T86" fmla="*/ 2147483647 w 60"/>
                    <a:gd name="T87" fmla="*/ 2147483647 h 55"/>
                    <a:gd name="T88" fmla="*/ 2147483647 w 60"/>
                    <a:gd name="T89" fmla="*/ 2147483647 h 55"/>
                    <a:gd name="T90" fmla="*/ 2147483647 w 60"/>
                    <a:gd name="T91" fmla="*/ 2147483647 h 55"/>
                    <a:gd name="T92" fmla="*/ 2147483647 w 60"/>
                    <a:gd name="T93" fmla="*/ 2147483647 h 55"/>
                    <a:gd name="T94" fmla="*/ 2147483647 w 60"/>
                    <a:gd name="T95" fmla="*/ 2147483647 h 55"/>
                    <a:gd name="T96" fmla="*/ 2147483647 w 60"/>
                    <a:gd name="T97" fmla="*/ 2147483647 h 5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0" h="55">
                      <a:moveTo>
                        <a:pt x="53" y="38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6"/>
                        <a:pt x="0" y="7"/>
                      </a:cubicBezTo>
                      <a:cubicBezTo>
                        <a:pt x="0" y="7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3" y="38"/>
                        <a:pt x="53" y="38"/>
                        <a:pt x="53" y="3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4" name="Freeform 299"/>
                <p:cNvSpPr>
                  <a:spLocks/>
                </p:cNvSpPr>
                <p:nvPr/>
              </p:nvSpPr>
              <p:spPr bwMode="auto">
                <a:xfrm>
                  <a:off x="5013325" y="2963863"/>
                  <a:ext cx="158750" cy="107950"/>
                </a:xfrm>
                <a:custGeom>
                  <a:avLst/>
                  <a:gdLst>
                    <a:gd name="T0" fmla="*/ 2147483647 w 20"/>
                    <a:gd name="T1" fmla="*/ 2147483647 h 14"/>
                    <a:gd name="T2" fmla="*/ 2147483647 w 20"/>
                    <a:gd name="T3" fmla="*/ 2147483647 h 14"/>
                    <a:gd name="T4" fmla="*/ 2147483647 w 20"/>
                    <a:gd name="T5" fmla="*/ 0 h 14"/>
                    <a:gd name="T6" fmla="*/ 2147483647 w 20"/>
                    <a:gd name="T7" fmla="*/ 2147483647 h 14"/>
                    <a:gd name="T8" fmla="*/ 2147483647 w 20"/>
                    <a:gd name="T9" fmla="*/ 0 h 14"/>
                    <a:gd name="T10" fmla="*/ 2147483647 w 20"/>
                    <a:gd name="T11" fmla="*/ 0 h 14"/>
                    <a:gd name="T12" fmla="*/ 2147483647 w 20"/>
                    <a:gd name="T13" fmla="*/ 2147483647 h 14"/>
                    <a:gd name="T14" fmla="*/ 2147483647 w 20"/>
                    <a:gd name="T15" fmla="*/ 2147483647 h 14"/>
                    <a:gd name="T16" fmla="*/ 0 w 20"/>
                    <a:gd name="T17" fmla="*/ 2147483647 h 14"/>
                    <a:gd name="T18" fmla="*/ 2147483647 w 20"/>
                    <a:gd name="T19" fmla="*/ 2147483647 h 14"/>
                    <a:gd name="T20" fmla="*/ 2147483647 w 20"/>
                    <a:gd name="T21" fmla="*/ 2147483647 h 14"/>
                    <a:gd name="T22" fmla="*/ 2147483647 w 20"/>
                    <a:gd name="T23" fmla="*/ 2147483647 h 14"/>
                    <a:gd name="T24" fmla="*/ 2147483647 w 20"/>
                    <a:gd name="T25" fmla="*/ 2147483647 h 14"/>
                    <a:gd name="T26" fmla="*/ 2147483647 w 20"/>
                    <a:gd name="T27" fmla="*/ 2147483647 h 14"/>
                    <a:gd name="T28" fmla="*/ 2147483647 w 20"/>
                    <a:gd name="T29" fmla="*/ 2147483647 h 14"/>
                    <a:gd name="T30" fmla="*/ 2147483647 w 20"/>
                    <a:gd name="T31" fmla="*/ 2147483647 h 14"/>
                    <a:gd name="T32" fmla="*/ 2147483647 w 20"/>
                    <a:gd name="T33" fmla="*/ 2147483647 h 14"/>
                    <a:gd name="T34" fmla="*/ 2147483647 w 20"/>
                    <a:gd name="T35" fmla="*/ 2147483647 h 14"/>
                    <a:gd name="T36" fmla="*/ 2147483647 w 20"/>
                    <a:gd name="T37" fmla="*/ 2147483647 h 14"/>
                    <a:gd name="T38" fmla="*/ 2147483647 w 20"/>
                    <a:gd name="T39" fmla="*/ 2147483647 h 14"/>
                    <a:gd name="T40" fmla="*/ 2147483647 w 20"/>
                    <a:gd name="T41" fmla="*/ 2147483647 h 14"/>
                    <a:gd name="T42" fmla="*/ 2147483647 w 20"/>
                    <a:gd name="T43" fmla="*/ 2147483647 h 14"/>
                    <a:gd name="T44" fmla="*/ 2147483647 w 20"/>
                    <a:gd name="T45" fmla="*/ 2147483647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0" h="14">
                      <a:moveTo>
                        <a:pt x="19" y="4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1" y="5"/>
                        <a:pt x="1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5" y="12"/>
                        <a:pt x="16" y="12"/>
                      </a:cubicBezTo>
                      <a:cubicBezTo>
                        <a:pt x="17" y="12"/>
                        <a:pt x="16" y="9"/>
                        <a:pt x="16" y="9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5" name="Freeform 300"/>
                <p:cNvSpPr>
                  <a:spLocks/>
                </p:cNvSpPr>
                <p:nvPr/>
              </p:nvSpPr>
              <p:spPr bwMode="auto">
                <a:xfrm>
                  <a:off x="5083175" y="2814638"/>
                  <a:ext cx="119063" cy="101600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2147483647 h 78"/>
                    <a:gd name="T10" fmla="*/ 2147483647 w 90"/>
                    <a:gd name="T11" fmla="*/ 0 h 78"/>
                    <a:gd name="T12" fmla="*/ 2147483647 w 90"/>
                    <a:gd name="T13" fmla="*/ 0 h 78"/>
                    <a:gd name="T14" fmla="*/ 2147483647 w 90"/>
                    <a:gd name="T15" fmla="*/ 0 h 78"/>
                    <a:gd name="T16" fmla="*/ 0 w 90"/>
                    <a:gd name="T17" fmla="*/ 2147483647 h 78"/>
                    <a:gd name="T18" fmla="*/ 0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2147483647 w 90"/>
                    <a:gd name="T31" fmla="*/ 2147483647 h 7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0" h="78">
                      <a:moveTo>
                        <a:pt x="54" y="66"/>
                      </a:moveTo>
                      <a:lnTo>
                        <a:pt x="78" y="78"/>
                      </a:lnTo>
                      <a:lnTo>
                        <a:pt x="84" y="42"/>
                      </a:lnTo>
                      <a:lnTo>
                        <a:pt x="84" y="30"/>
                      </a:lnTo>
                      <a:lnTo>
                        <a:pt x="90" y="6"/>
                      </a:lnTo>
                      <a:lnTo>
                        <a:pt x="84" y="0"/>
                      </a:lnTo>
                      <a:lnTo>
                        <a:pt x="72" y="0"/>
                      </a:ln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lnTo>
                        <a:pt x="12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36" y="54"/>
                      </a:lnTo>
                      <a:lnTo>
                        <a:pt x="54" y="66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6" name="Freeform 301"/>
                <p:cNvSpPr>
                  <a:spLocks/>
                </p:cNvSpPr>
                <p:nvPr/>
              </p:nvSpPr>
              <p:spPr bwMode="auto">
                <a:xfrm>
                  <a:off x="5078413" y="2971800"/>
                  <a:ext cx="233362" cy="211138"/>
                </a:xfrm>
                <a:custGeom>
                  <a:avLst/>
                  <a:gdLst>
                    <a:gd name="T0" fmla="*/ 2147483647 w 30"/>
                    <a:gd name="T1" fmla="*/ 2147483647 h 27"/>
                    <a:gd name="T2" fmla="*/ 2147483647 w 30"/>
                    <a:gd name="T3" fmla="*/ 2147483647 h 27"/>
                    <a:gd name="T4" fmla="*/ 2147483647 w 30"/>
                    <a:gd name="T5" fmla="*/ 2147483647 h 27"/>
                    <a:gd name="T6" fmla="*/ 2147483647 w 30"/>
                    <a:gd name="T7" fmla="*/ 2147483647 h 27"/>
                    <a:gd name="T8" fmla="*/ 2147483647 w 30"/>
                    <a:gd name="T9" fmla="*/ 0 h 27"/>
                    <a:gd name="T10" fmla="*/ 2147483647 w 30"/>
                    <a:gd name="T11" fmla="*/ 2147483647 h 27"/>
                    <a:gd name="T12" fmla="*/ 2147483647 w 30"/>
                    <a:gd name="T13" fmla="*/ 2147483647 h 27"/>
                    <a:gd name="T14" fmla="*/ 2147483647 w 30"/>
                    <a:gd name="T15" fmla="*/ 2147483647 h 27"/>
                    <a:gd name="T16" fmla="*/ 2147483647 w 30"/>
                    <a:gd name="T17" fmla="*/ 2147483647 h 27"/>
                    <a:gd name="T18" fmla="*/ 2147483647 w 30"/>
                    <a:gd name="T19" fmla="*/ 2147483647 h 27"/>
                    <a:gd name="T20" fmla="*/ 2147483647 w 30"/>
                    <a:gd name="T21" fmla="*/ 2147483647 h 27"/>
                    <a:gd name="T22" fmla="*/ 2147483647 w 30"/>
                    <a:gd name="T23" fmla="*/ 2147483647 h 27"/>
                    <a:gd name="T24" fmla="*/ 2147483647 w 30"/>
                    <a:gd name="T25" fmla="*/ 2147483647 h 27"/>
                    <a:gd name="T26" fmla="*/ 2147483647 w 30"/>
                    <a:gd name="T27" fmla="*/ 2147483647 h 27"/>
                    <a:gd name="T28" fmla="*/ 2147483647 w 30"/>
                    <a:gd name="T29" fmla="*/ 2147483647 h 27"/>
                    <a:gd name="T30" fmla="*/ 2147483647 w 30"/>
                    <a:gd name="T31" fmla="*/ 2147483647 h 27"/>
                    <a:gd name="T32" fmla="*/ 0 w 30"/>
                    <a:gd name="T33" fmla="*/ 2147483647 h 27"/>
                    <a:gd name="T34" fmla="*/ 2147483647 w 30"/>
                    <a:gd name="T35" fmla="*/ 2147483647 h 27"/>
                    <a:gd name="T36" fmla="*/ 2147483647 w 30"/>
                    <a:gd name="T37" fmla="*/ 2147483647 h 27"/>
                    <a:gd name="T38" fmla="*/ 2147483647 w 30"/>
                    <a:gd name="T39" fmla="*/ 2147483647 h 27"/>
                    <a:gd name="T40" fmla="*/ 2147483647 w 30"/>
                    <a:gd name="T41" fmla="*/ 2147483647 h 27"/>
                    <a:gd name="T42" fmla="*/ 2147483647 w 30"/>
                    <a:gd name="T43" fmla="*/ 2147483647 h 27"/>
                    <a:gd name="T44" fmla="*/ 2147483647 w 30"/>
                    <a:gd name="T45" fmla="*/ 2147483647 h 27"/>
                    <a:gd name="T46" fmla="*/ 2147483647 w 30"/>
                    <a:gd name="T47" fmla="*/ 2147483647 h 27"/>
                    <a:gd name="T48" fmla="*/ 2147483647 w 30"/>
                    <a:gd name="T49" fmla="*/ 2147483647 h 27"/>
                    <a:gd name="T50" fmla="*/ 2147483647 w 30"/>
                    <a:gd name="T51" fmla="*/ 2147483647 h 27"/>
                    <a:gd name="T52" fmla="*/ 2147483647 w 30"/>
                    <a:gd name="T53" fmla="*/ 2147483647 h 27"/>
                    <a:gd name="T54" fmla="*/ 2147483647 w 30"/>
                    <a:gd name="T55" fmla="*/ 2147483647 h 27"/>
                    <a:gd name="T56" fmla="*/ 2147483647 w 30"/>
                    <a:gd name="T57" fmla="*/ 2147483647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" h="27">
                      <a:moveTo>
                        <a:pt x="30" y="14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9" y="11"/>
                        <a:pt x="8" y="11"/>
                      </a:cubicBezTo>
                      <a:cubicBezTo>
                        <a:pt x="7" y="11"/>
                        <a:pt x="5" y="11"/>
                        <a:pt x="5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7" name="Freeform 302"/>
                <p:cNvSpPr>
                  <a:spLocks/>
                </p:cNvSpPr>
                <p:nvPr/>
              </p:nvSpPr>
              <p:spPr bwMode="auto">
                <a:xfrm>
                  <a:off x="5021263" y="2886075"/>
                  <a:ext cx="190500" cy="107950"/>
                </a:xfrm>
                <a:custGeom>
                  <a:avLst/>
                  <a:gdLst>
                    <a:gd name="T0" fmla="*/ 2147483647 w 24"/>
                    <a:gd name="T1" fmla="*/ 2147483647 h 14"/>
                    <a:gd name="T2" fmla="*/ 2147483647 w 24"/>
                    <a:gd name="T3" fmla="*/ 2147483647 h 14"/>
                    <a:gd name="T4" fmla="*/ 2147483647 w 24"/>
                    <a:gd name="T5" fmla="*/ 2147483647 h 14"/>
                    <a:gd name="T6" fmla="*/ 2147483647 w 24"/>
                    <a:gd name="T7" fmla="*/ 2147483647 h 14"/>
                    <a:gd name="T8" fmla="*/ 2147483647 w 24"/>
                    <a:gd name="T9" fmla="*/ 2147483647 h 14"/>
                    <a:gd name="T10" fmla="*/ 2147483647 w 24"/>
                    <a:gd name="T11" fmla="*/ 2147483647 h 14"/>
                    <a:gd name="T12" fmla="*/ 2147483647 w 24"/>
                    <a:gd name="T13" fmla="*/ 2147483647 h 14"/>
                    <a:gd name="T14" fmla="*/ 2147483647 w 24"/>
                    <a:gd name="T15" fmla="*/ 2147483647 h 14"/>
                    <a:gd name="T16" fmla="*/ 2147483647 w 24"/>
                    <a:gd name="T17" fmla="*/ 2147483647 h 14"/>
                    <a:gd name="T18" fmla="*/ 2147483647 w 24"/>
                    <a:gd name="T19" fmla="*/ 2147483647 h 14"/>
                    <a:gd name="T20" fmla="*/ 2147483647 w 24"/>
                    <a:gd name="T21" fmla="*/ 2147483647 h 14"/>
                    <a:gd name="T22" fmla="*/ 2147483647 w 24"/>
                    <a:gd name="T23" fmla="*/ 0 h 14"/>
                    <a:gd name="T24" fmla="*/ 2147483647 w 24"/>
                    <a:gd name="T25" fmla="*/ 2147483647 h 14"/>
                    <a:gd name="T26" fmla="*/ 2147483647 w 24"/>
                    <a:gd name="T27" fmla="*/ 2147483647 h 14"/>
                    <a:gd name="T28" fmla="*/ 2147483647 w 24"/>
                    <a:gd name="T29" fmla="*/ 2147483647 h 14"/>
                    <a:gd name="T30" fmla="*/ 2147483647 w 24"/>
                    <a:gd name="T31" fmla="*/ 2147483647 h 14"/>
                    <a:gd name="T32" fmla="*/ 2147483647 w 24"/>
                    <a:gd name="T33" fmla="*/ 2147483647 h 14"/>
                    <a:gd name="T34" fmla="*/ 2147483647 w 24"/>
                    <a:gd name="T35" fmla="*/ 2147483647 h 14"/>
                    <a:gd name="T36" fmla="*/ 0 w 24"/>
                    <a:gd name="T37" fmla="*/ 2147483647 h 14"/>
                    <a:gd name="T38" fmla="*/ 2147483647 w 24"/>
                    <a:gd name="T39" fmla="*/ 2147483647 h 14"/>
                    <a:gd name="T40" fmla="*/ 2147483647 w 24"/>
                    <a:gd name="T41" fmla="*/ 2147483647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4" h="14">
                      <a:moveTo>
                        <a:pt x="8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7"/>
                        <a:pt x="1" y="8"/>
                      </a:cubicBez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8" name="Freeform 303"/>
                <p:cNvSpPr>
                  <a:spLocks/>
                </p:cNvSpPr>
                <p:nvPr/>
              </p:nvSpPr>
              <p:spPr bwMode="auto">
                <a:xfrm>
                  <a:off x="4119563" y="4337050"/>
                  <a:ext cx="188912" cy="141288"/>
                </a:xfrm>
                <a:custGeom>
                  <a:avLst/>
                  <a:gdLst>
                    <a:gd name="T0" fmla="*/ 2147483647 w 24"/>
                    <a:gd name="T1" fmla="*/ 2147483647 h 18"/>
                    <a:gd name="T2" fmla="*/ 2147483647 w 24"/>
                    <a:gd name="T3" fmla="*/ 2147483647 h 18"/>
                    <a:gd name="T4" fmla="*/ 2147483647 w 24"/>
                    <a:gd name="T5" fmla="*/ 2147483647 h 18"/>
                    <a:gd name="T6" fmla="*/ 2147483647 w 24"/>
                    <a:gd name="T7" fmla="*/ 2147483647 h 18"/>
                    <a:gd name="T8" fmla="*/ 2147483647 w 24"/>
                    <a:gd name="T9" fmla="*/ 2147483647 h 18"/>
                    <a:gd name="T10" fmla="*/ 2147483647 w 24"/>
                    <a:gd name="T11" fmla="*/ 2147483647 h 18"/>
                    <a:gd name="T12" fmla="*/ 2147483647 w 24"/>
                    <a:gd name="T13" fmla="*/ 2147483647 h 18"/>
                    <a:gd name="T14" fmla="*/ 2147483647 w 24"/>
                    <a:gd name="T15" fmla="*/ 2147483647 h 18"/>
                    <a:gd name="T16" fmla="*/ 2147483647 w 24"/>
                    <a:gd name="T17" fmla="*/ 2147483647 h 18"/>
                    <a:gd name="T18" fmla="*/ 2147483647 w 24"/>
                    <a:gd name="T19" fmla="*/ 2147483647 h 18"/>
                    <a:gd name="T20" fmla="*/ 2147483647 w 24"/>
                    <a:gd name="T21" fmla="*/ 2147483647 h 18"/>
                    <a:gd name="T22" fmla="*/ 2147483647 w 24"/>
                    <a:gd name="T23" fmla="*/ 2147483647 h 18"/>
                    <a:gd name="T24" fmla="*/ 2147483647 w 24"/>
                    <a:gd name="T25" fmla="*/ 2147483647 h 18"/>
                    <a:gd name="T26" fmla="*/ 2147483647 w 24"/>
                    <a:gd name="T27" fmla="*/ 2147483647 h 18"/>
                    <a:gd name="T28" fmla="*/ 2147483647 w 24"/>
                    <a:gd name="T29" fmla="*/ 2147483647 h 18"/>
                    <a:gd name="T30" fmla="*/ 2147483647 w 24"/>
                    <a:gd name="T31" fmla="*/ 2147483647 h 18"/>
                    <a:gd name="T32" fmla="*/ 2147483647 w 24"/>
                    <a:gd name="T33" fmla="*/ 0 h 18"/>
                    <a:gd name="T34" fmla="*/ 2147483647 w 24"/>
                    <a:gd name="T35" fmla="*/ 0 h 18"/>
                    <a:gd name="T36" fmla="*/ 2147483647 w 24"/>
                    <a:gd name="T37" fmla="*/ 2147483647 h 18"/>
                    <a:gd name="T38" fmla="*/ 2147483647 w 24"/>
                    <a:gd name="T39" fmla="*/ 2147483647 h 18"/>
                    <a:gd name="T40" fmla="*/ 2147483647 w 24"/>
                    <a:gd name="T41" fmla="*/ 2147483647 h 18"/>
                    <a:gd name="T42" fmla="*/ 0 w 24"/>
                    <a:gd name="T43" fmla="*/ 2147483647 h 18"/>
                    <a:gd name="T44" fmla="*/ 2147483647 w 24"/>
                    <a:gd name="T45" fmla="*/ 2147483647 h 18"/>
                    <a:gd name="T46" fmla="*/ 2147483647 w 24"/>
                    <a:gd name="T47" fmla="*/ 2147483647 h 18"/>
                    <a:gd name="T48" fmla="*/ 2147483647 w 24"/>
                    <a:gd name="T49" fmla="*/ 2147483647 h 18"/>
                    <a:gd name="T50" fmla="*/ 2147483647 w 24"/>
                    <a:gd name="T51" fmla="*/ 2147483647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4" h="18">
                      <a:moveTo>
                        <a:pt x="9" y="10"/>
                      </a:move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8"/>
                        <a:pt x="20" y="18"/>
                      </a:cubicBezTo>
                      <a:cubicBezTo>
                        <a:pt x="20" y="18"/>
                        <a:pt x="21" y="17"/>
                        <a:pt x="22" y="17"/>
                      </a:cubicBezTo>
                      <a:cubicBezTo>
                        <a:pt x="23" y="17"/>
                        <a:pt x="24" y="16"/>
                        <a:pt x="24" y="16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1"/>
                        <a:pt x="20" y="1"/>
                      </a:cubicBezTo>
                      <a:cubicBezTo>
                        <a:pt x="20" y="1"/>
                        <a:pt x="16" y="2"/>
                        <a:pt x="16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9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9" name="Freeform 304"/>
                <p:cNvSpPr>
                  <a:spLocks/>
                </p:cNvSpPr>
                <p:nvPr/>
              </p:nvSpPr>
              <p:spPr bwMode="auto">
                <a:xfrm>
                  <a:off x="4073525" y="4235450"/>
                  <a:ext cx="147638" cy="111125"/>
                </a:xfrm>
                <a:custGeom>
                  <a:avLst/>
                  <a:gdLst>
                    <a:gd name="T0" fmla="*/ 2147483647 w 114"/>
                    <a:gd name="T1" fmla="*/ 2147483647 h 85"/>
                    <a:gd name="T2" fmla="*/ 2147483647 w 114"/>
                    <a:gd name="T3" fmla="*/ 2147483647 h 85"/>
                    <a:gd name="T4" fmla="*/ 2147483647 w 114"/>
                    <a:gd name="T5" fmla="*/ 2147483647 h 85"/>
                    <a:gd name="T6" fmla="*/ 2147483647 w 114"/>
                    <a:gd name="T7" fmla="*/ 2147483647 h 85"/>
                    <a:gd name="T8" fmla="*/ 2147483647 w 114"/>
                    <a:gd name="T9" fmla="*/ 2147483647 h 85"/>
                    <a:gd name="T10" fmla="*/ 2147483647 w 114"/>
                    <a:gd name="T11" fmla="*/ 2147483647 h 85"/>
                    <a:gd name="T12" fmla="*/ 2147483647 w 114"/>
                    <a:gd name="T13" fmla="*/ 2147483647 h 85"/>
                    <a:gd name="T14" fmla="*/ 2147483647 w 114"/>
                    <a:gd name="T15" fmla="*/ 2147483647 h 85"/>
                    <a:gd name="T16" fmla="*/ 2147483647 w 114"/>
                    <a:gd name="T17" fmla="*/ 2147483647 h 85"/>
                    <a:gd name="T18" fmla="*/ 2147483647 w 114"/>
                    <a:gd name="T19" fmla="*/ 2147483647 h 85"/>
                    <a:gd name="T20" fmla="*/ 2147483647 w 114"/>
                    <a:gd name="T21" fmla="*/ 2147483647 h 85"/>
                    <a:gd name="T22" fmla="*/ 2147483647 w 114"/>
                    <a:gd name="T23" fmla="*/ 0 h 85"/>
                    <a:gd name="T24" fmla="*/ 2147483647 w 114"/>
                    <a:gd name="T25" fmla="*/ 2147483647 h 85"/>
                    <a:gd name="T26" fmla="*/ 2147483647 w 114"/>
                    <a:gd name="T27" fmla="*/ 2147483647 h 85"/>
                    <a:gd name="T28" fmla="*/ 0 w 114"/>
                    <a:gd name="T29" fmla="*/ 2147483647 h 85"/>
                    <a:gd name="T30" fmla="*/ 2147483647 w 114"/>
                    <a:gd name="T31" fmla="*/ 2147483647 h 85"/>
                    <a:gd name="T32" fmla="*/ 2147483647 w 114"/>
                    <a:gd name="T33" fmla="*/ 2147483647 h 85"/>
                    <a:gd name="T34" fmla="*/ 2147483647 w 114"/>
                    <a:gd name="T35" fmla="*/ 2147483647 h 85"/>
                    <a:gd name="T36" fmla="*/ 2147483647 w 114"/>
                    <a:gd name="T37" fmla="*/ 2147483647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4" h="85">
                      <a:moveTo>
                        <a:pt x="54" y="79"/>
                      </a:moveTo>
                      <a:lnTo>
                        <a:pt x="66" y="79"/>
                      </a:lnTo>
                      <a:lnTo>
                        <a:pt x="78" y="79"/>
                      </a:lnTo>
                      <a:lnTo>
                        <a:pt x="108" y="85"/>
                      </a:lnTo>
                      <a:lnTo>
                        <a:pt x="114" y="85"/>
                      </a:lnTo>
                      <a:lnTo>
                        <a:pt x="102" y="61"/>
                      </a:lnTo>
                      <a:lnTo>
                        <a:pt x="96" y="43"/>
                      </a:lnTo>
                      <a:lnTo>
                        <a:pt x="96" y="36"/>
                      </a:lnTo>
                      <a:lnTo>
                        <a:pt x="84" y="30"/>
                      </a:lnTo>
                      <a:lnTo>
                        <a:pt x="72" y="18"/>
                      </a:lnTo>
                      <a:lnTo>
                        <a:pt x="42" y="0"/>
                      </a:lnTo>
                      <a:lnTo>
                        <a:pt x="30" y="6"/>
                      </a:lnTo>
                      <a:lnTo>
                        <a:pt x="12" y="6"/>
                      </a:lnTo>
                      <a:lnTo>
                        <a:pt x="0" y="43"/>
                      </a:lnTo>
                      <a:lnTo>
                        <a:pt x="12" y="85"/>
                      </a:lnTo>
                      <a:lnTo>
                        <a:pt x="18" y="85"/>
                      </a:lnTo>
                      <a:lnTo>
                        <a:pt x="24" y="85"/>
                      </a:lnTo>
                      <a:lnTo>
                        <a:pt x="5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0" name="Freeform 305"/>
                <p:cNvSpPr>
                  <a:spLocks/>
                </p:cNvSpPr>
                <p:nvPr/>
              </p:nvSpPr>
              <p:spPr bwMode="auto">
                <a:xfrm>
                  <a:off x="4081463" y="3963988"/>
                  <a:ext cx="298450" cy="319087"/>
                </a:xfrm>
                <a:custGeom>
                  <a:avLst/>
                  <a:gdLst>
                    <a:gd name="T0" fmla="*/ 2147483647 w 38"/>
                    <a:gd name="T1" fmla="*/ 2147483647 h 41"/>
                    <a:gd name="T2" fmla="*/ 2147483647 w 38"/>
                    <a:gd name="T3" fmla="*/ 2147483647 h 41"/>
                    <a:gd name="T4" fmla="*/ 2147483647 w 38"/>
                    <a:gd name="T5" fmla="*/ 2147483647 h 41"/>
                    <a:gd name="T6" fmla="*/ 2147483647 w 38"/>
                    <a:gd name="T7" fmla="*/ 2147483647 h 41"/>
                    <a:gd name="T8" fmla="*/ 2147483647 w 38"/>
                    <a:gd name="T9" fmla="*/ 2147483647 h 41"/>
                    <a:gd name="T10" fmla="*/ 2147483647 w 38"/>
                    <a:gd name="T11" fmla="*/ 2147483647 h 41"/>
                    <a:gd name="T12" fmla="*/ 2147483647 w 38"/>
                    <a:gd name="T13" fmla="*/ 2147483647 h 41"/>
                    <a:gd name="T14" fmla="*/ 2147483647 w 38"/>
                    <a:gd name="T15" fmla="*/ 2147483647 h 41"/>
                    <a:gd name="T16" fmla="*/ 2147483647 w 38"/>
                    <a:gd name="T17" fmla="*/ 2147483647 h 41"/>
                    <a:gd name="T18" fmla="*/ 2147483647 w 38"/>
                    <a:gd name="T19" fmla="*/ 2147483647 h 41"/>
                    <a:gd name="T20" fmla="*/ 2147483647 w 38"/>
                    <a:gd name="T21" fmla="*/ 2147483647 h 41"/>
                    <a:gd name="T22" fmla="*/ 2147483647 w 38"/>
                    <a:gd name="T23" fmla="*/ 2147483647 h 41"/>
                    <a:gd name="T24" fmla="*/ 2147483647 w 38"/>
                    <a:gd name="T25" fmla="*/ 2147483647 h 41"/>
                    <a:gd name="T26" fmla="*/ 2147483647 w 38"/>
                    <a:gd name="T27" fmla="*/ 0 h 41"/>
                    <a:gd name="T28" fmla="*/ 2147483647 w 38"/>
                    <a:gd name="T29" fmla="*/ 2147483647 h 41"/>
                    <a:gd name="T30" fmla="*/ 2147483647 w 38"/>
                    <a:gd name="T31" fmla="*/ 2147483647 h 41"/>
                    <a:gd name="T32" fmla="*/ 2147483647 w 38"/>
                    <a:gd name="T33" fmla="*/ 2147483647 h 41"/>
                    <a:gd name="T34" fmla="*/ 2147483647 w 38"/>
                    <a:gd name="T35" fmla="*/ 2147483647 h 41"/>
                    <a:gd name="T36" fmla="*/ 2147483647 w 38"/>
                    <a:gd name="T37" fmla="*/ 2147483647 h 41"/>
                    <a:gd name="T38" fmla="*/ 2147483647 w 38"/>
                    <a:gd name="T39" fmla="*/ 2147483647 h 41"/>
                    <a:gd name="T40" fmla="*/ 0 w 38"/>
                    <a:gd name="T41" fmla="*/ 2147483647 h 41"/>
                    <a:gd name="T42" fmla="*/ 2147483647 w 38"/>
                    <a:gd name="T43" fmla="*/ 2147483647 h 41"/>
                    <a:gd name="T44" fmla="*/ 2147483647 w 38"/>
                    <a:gd name="T45" fmla="*/ 2147483647 h 41"/>
                    <a:gd name="T46" fmla="*/ 2147483647 w 38"/>
                    <a:gd name="T47" fmla="*/ 2147483647 h 41"/>
                    <a:gd name="T48" fmla="*/ 2147483647 w 38"/>
                    <a:gd name="T49" fmla="*/ 2147483647 h 41"/>
                    <a:gd name="T50" fmla="*/ 2147483647 w 38"/>
                    <a:gd name="T51" fmla="*/ 2147483647 h 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8" h="41">
                      <a:moveTo>
                        <a:pt x="6" y="35"/>
                      </a:move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20"/>
                        <a:pt x="13" y="20"/>
                      </a:cubicBezTo>
                      <a:cubicBezTo>
                        <a:pt x="13" y="20"/>
                        <a:pt x="5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lnTo>
                        <a:pt x="6" y="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1" name="Freeform 306"/>
                <p:cNvSpPr>
                  <a:spLocks/>
                </p:cNvSpPr>
                <p:nvPr/>
              </p:nvSpPr>
              <p:spPr bwMode="auto">
                <a:xfrm>
                  <a:off x="5108575" y="3830638"/>
                  <a:ext cx="282575" cy="273050"/>
                </a:xfrm>
                <a:custGeom>
                  <a:avLst/>
                  <a:gdLst>
                    <a:gd name="T0" fmla="*/ 0 w 36"/>
                    <a:gd name="T1" fmla="*/ 2147483647 h 35"/>
                    <a:gd name="T2" fmla="*/ 2147483647 w 36"/>
                    <a:gd name="T3" fmla="*/ 2147483647 h 35"/>
                    <a:gd name="T4" fmla="*/ 2147483647 w 36"/>
                    <a:gd name="T5" fmla="*/ 2147483647 h 35"/>
                    <a:gd name="T6" fmla="*/ 2147483647 w 36"/>
                    <a:gd name="T7" fmla="*/ 2147483647 h 35"/>
                    <a:gd name="T8" fmla="*/ 2147483647 w 36"/>
                    <a:gd name="T9" fmla="*/ 2147483647 h 35"/>
                    <a:gd name="T10" fmla="*/ 2147483647 w 36"/>
                    <a:gd name="T11" fmla="*/ 2147483647 h 35"/>
                    <a:gd name="T12" fmla="*/ 2147483647 w 36"/>
                    <a:gd name="T13" fmla="*/ 2147483647 h 35"/>
                    <a:gd name="T14" fmla="*/ 2147483647 w 36"/>
                    <a:gd name="T15" fmla="*/ 2147483647 h 35"/>
                    <a:gd name="T16" fmla="*/ 2147483647 w 36"/>
                    <a:gd name="T17" fmla="*/ 2147483647 h 35"/>
                    <a:gd name="T18" fmla="*/ 2147483647 w 36"/>
                    <a:gd name="T19" fmla="*/ 2147483647 h 35"/>
                    <a:gd name="T20" fmla="*/ 2147483647 w 36"/>
                    <a:gd name="T21" fmla="*/ 2147483647 h 35"/>
                    <a:gd name="T22" fmla="*/ 2147483647 w 36"/>
                    <a:gd name="T23" fmla="*/ 2147483647 h 35"/>
                    <a:gd name="T24" fmla="*/ 2147483647 w 36"/>
                    <a:gd name="T25" fmla="*/ 2147483647 h 35"/>
                    <a:gd name="T26" fmla="*/ 2147483647 w 36"/>
                    <a:gd name="T27" fmla="*/ 2147483647 h 35"/>
                    <a:gd name="T28" fmla="*/ 2147483647 w 36"/>
                    <a:gd name="T29" fmla="*/ 2147483647 h 35"/>
                    <a:gd name="T30" fmla="*/ 2147483647 w 36"/>
                    <a:gd name="T31" fmla="*/ 2147483647 h 35"/>
                    <a:gd name="T32" fmla="*/ 2147483647 w 36"/>
                    <a:gd name="T33" fmla="*/ 2147483647 h 35"/>
                    <a:gd name="T34" fmla="*/ 2147483647 w 36"/>
                    <a:gd name="T35" fmla="*/ 2147483647 h 35"/>
                    <a:gd name="T36" fmla="*/ 2147483647 w 36"/>
                    <a:gd name="T37" fmla="*/ 2147483647 h 35"/>
                    <a:gd name="T38" fmla="*/ 2147483647 w 36"/>
                    <a:gd name="T39" fmla="*/ 2147483647 h 35"/>
                    <a:gd name="T40" fmla="*/ 2147483647 w 36"/>
                    <a:gd name="T41" fmla="*/ 0 h 35"/>
                    <a:gd name="T42" fmla="*/ 2147483647 w 36"/>
                    <a:gd name="T43" fmla="*/ 0 h 35"/>
                    <a:gd name="T44" fmla="*/ 2147483647 w 36"/>
                    <a:gd name="T45" fmla="*/ 2147483647 h 35"/>
                    <a:gd name="T46" fmla="*/ 0 w 36"/>
                    <a:gd name="T47" fmla="*/ 2147483647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6" h="35">
                      <a:moveTo>
                        <a:pt x="0" y="5"/>
                      </a:moveTo>
                      <a:cubicBezTo>
                        <a:pt x="0" y="5"/>
                        <a:pt x="1" y="7"/>
                        <a:pt x="1" y="8"/>
                      </a:cubicBezTo>
                      <a:cubicBezTo>
                        <a:pt x="1" y="8"/>
                        <a:pt x="2" y="10"/>
                        <a:pt x="2" y="10"/>
                      </a:cubicBezTo>
                      <a:cubicBezTo>
                        <a:pt x="2" y="10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7" y="35"/>
                        <a:pt x="29" y="35"/>
                        <a:pt x="29" y="35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2" name="Freeform 307"/>
                <p:cNvSpPr>
                  <a:spLocks/>
                </p:cNvSpPr>
                <p:nvPr/>
              </p:nvSpPr>
              <p:spPr bwMode="auto">
                <a:xfrm>
                  <a:off x="4722813" y="3783013"/>
                  <a:ext cx="409575" cy="388937"/>
                </a:xfrm>
                <a:custGeom>
                  <a:avLst/>
                  <a:gdLst>
                    <a:gd name="T0" fmla="*/ 2147483647 w 52"/>
                    <a:gd name="T1" fmla="*/ 2147483647 h 50"/>
                    <a:gd name="T2" fmla="*/ 2147483647 w 52"/>
                    <a:gd name="T3" fmla="*/ 2147483647 h 50"/>
                    <a:gd name="T4" fmla="*/ 2147483647 w 52"/>
                    <a:gd name="T5" fmla="*/ 2147483647 h 50"/>
                    <a:gd name="T6" fmla="*/ 0 w 52"/>
                    <a:gd name="T7" fmla="*/ 2147483647 h 50"/>
                    <a:gd name="T8" fmla="*/ 0 w 52"/>
                    <a:gd name="T9" fmla="*/ 2147483647 h 50"/>
                    <a:gd name="T10" fmla="*/ 2147483647 w 52"/>
                    <a:gd name="T11" fmla="*/ 2147483647 h 50"/>
                    <a:gd name="T12" fmla="*/ 2147483647 w 52"/>
                    <a:gd name="T13" fmla="*/ 2147483647 h 50"/>
                    <a:gd name="T14" fmla="*/ 2147483647 w 52"/>
                    <a:gd name="T15" fmla="*/ 2147483647 h 50"/>
                    <a:gd name="T16" fmla="*/ 2147483647 w 52"/>
                    <a:gd name="T17" fmla="*/ 2147483647 h 50"/>
                    <a:gd name="T18" fmla="*/ 2147483647 w 52"/>
                    <a:gd name="T19" fmla="*/ 2147483647 h 50"/>
                    <a:gd name="T20" fmla="*/ 2147483647 w 52"/>
                    <a:gd name="T21" fmla="*/ 2147483647 h 50"/>
                    <a:gd name="T22" fmla="*/ 2147483647 w 52"/>
                    <a:gd name="T23" fmla="*/ 2147483647 h 50"/>
                    <a:gd name="T24" fmla="*/ 2147483647 w 52"/>
                    <a:gd name="T25" fmla="*/ 2147483647 h 50"/>
                    <a:gd name="T26" fmla="*/ 2147483647 w 52"/>
                    <a:gd name="T27" fmla="*/ 2147483647 h 50"/>
                    <a:gd name="T28" fmla="*/ 2147483647 w 52"/>
                    <a:gd name="T29" fmla="*/ 2147483647 h 50"/>
                    <a:gd name="T30" fmla="*/ 2147483647 w 52"/>
                    <a:gd name="T31" fmla="*/ 2147483647 h 50"/>
                    <a:gd name="T32" fmla="*/ 2147483647 w 52"/>
                    <a:gd name="T33" fmla="*/ 2147483647 h 50"/>
                    <a:gd name="T34" fmla="*/ 2147483647 w 52"/>
                    <a:gd name="T35" fmla="*/ 2147483647 h 50"/>
                    <a:gd name="T36" fmla="*/ 2147483647 w 52"/>
                    <a:gd name="T37" fmla="*/ 2147483647 h 50"/>
                    <a:gd name="T38" fmla="*/ 2147483647 w 52"/>
                    <a:gd name="T39" fmla="*/ 2147483647 h 50"/>
                    <a:gd name="T40" fmla="*/ 2147483647 w 52"/>
                    <a:gd name="T41" fmla="*/ 2147483647 h 50"/>
                    <a:gd name="T42" fmla="*/ 2147483647 w 52"/>
                    <a:gd name="T43" fmla="*/ 2147483647 h 50"/>
                    <a:gd name="T44" fmla="*/ 2147483647 w 52"/>
                    <a:gd name="T45" fmla="*/ 2147483647 h 50"/>
                    <a:gd name="T46" fmla="*/ 2147483647 w 52"/>
                    <a:gd name="T47" fmla="*/ 2147483647 h 50"/>
                    <a:gd name="T48" fmla="*/ 2147483647 w 52"/>
                    <a:gd name="T49" fmla="*/ 2147483647 h 50"/>
                    <a:gd name="T50" fmla="*/ 2147483647 w 52"/>
                    <a:gd name="T51" fmla="*/ 2147483647 h 50"/>
                    <a:gd name="T52" fmla="*/ 2147483647 w 52"/>
                    <a:gd name="T53" fmla="*/ 2147483647 h 50"/>
                    <a:gd name="T54" fmla="*/ 2147483647 w 52"/>
                    <a:gd name="T55" fmla="*/ 2147483647 h 50"/>
                    <a:gd name="T56" fmla="*/ 2147483647 w 52"/>
                    <a:gd name="T57" fmla="*/ 2147483647 h 50"/>
                    <a:gd name="T58" fmla="*/ 2147483647 w 52"/>
                    <a:gd name="T59" fmla="*/ 2147483647 h 50"/>
                    <a:gd name="T60" fmla="*/ 2147483647 w 52"/>
                    <a:gd name="T61" fmla="*/ 2147483647 h 50"/>
                    <a:gd name="T62" fmla="*/ 2147483647 w 52"/>
                    <a:gd name="T63" fmla="*/ 2147483647 h 50"/>
                    <a:gd name="T64" fmla="*/ 2147483647 w 52"/>
                    <a:gd name="T65" fmla="*/ 2147483647 h 50"/>
                    <a:gd name="T66" fmla="*/ 2147483647 w 52"/>
                    <a:gd name="T67" fmla="*/ 0 h 50"/>
                    <a:gd name="T68" fmla="*/ 2147483647 w 52"/>
                    <a:gd name="T69" fmla="*/ 2147483647 h 50"/>
                    <a:gd name="T70" fmla="*/ 2147483647 w 52"/>
                    <a:gd name="T71" fmla="*/ 2147483647 h 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2" h="50">
                      <a:moveTo>
                        <a:pt x="4" y="6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1" y="16"/>
                        <a:pt x="51" y="16"/>
                      </a:cubicBezTo>
                      <a:cubicBezTo>
                        <a:pt x="51" y="16"/>
                        <a:pt x="50" y="14"/>
                        <a:pt x="50" y="14"/>
                      </a:cubicBezTo>
                      <a:cubicBezTo>
                        <a:pt x="50" y="13"/>
                        <a:pt x="49" y="11"/>
                        <a:pt x="49" y="11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3" name="Freeform 308"/>
                <p:cNvSpPr>
                  <a:spLocks/>
                </p:cNvSpPr>
                <p:nvPr/>
              </p:nvSpPr>
              <p:spPr bwMode="auto">
                <a:xfrm>
                  <a:off x="4683125" y="3667125"/>
                  <a:ext cx="103188" cy="193675"/>
                </a:xfrm>
                <a:custGeom>
                  <a:avLst/>
                  <a:gdLst>
                    <a:gd name="T0" fmla="*/ 2147483647 w 78"/>
                    <a:gd name="T1" fmla="*/ 2147483647 h 150"/>
                    <a:gd name="T2" fmla="*/ 2147483647 w 78"/>
                    <a:gd name="T3" fmla="*/ 2147483647 h 150"/>
                    <a:gd name="T4" fmla="*/ 2147483647 w 78"/>
                    <a:gd name="T5" fmla="*/ 2147483647 h 150"/>
                    <a:gd name="T6" fmla="*/ 0 w 78"/>
                    <a:gd name="T7" fmla="*/ 2147483647 h 150"/>
                    <a:gd name="T8" fmla="*/ 0 w 78"/>
                    <a:gd name="T9" fmla="*/ 2147483647 h 150"/>
                    <a:gd name="T10" fmla="*/ 2147483647 w 78"/>
                    <a:gd name="T11" fmla="*/ 2147483647 h 150"/>
                    <a:gd name="T12" fmla="*/ 2147483647 w 78"/>
                    <a:gd name="T13" fmla="*/ 2147483647 h 150"/>
                    <a:gd name="T14" fmla="*/ 2147483647 w 78"/>
                    <a:gd name="T15" fmla="*/ 2147483647 h 150"/>
                    <a:gd name="T16" fmla="*/ 2147483647 w 78"/>
                    <a:gd name="T17" fmla="*/ 2147483647 h 150"/>
                    <a:gd name="T18" fmla="*/ 2147483647 w 78"/>
                    <a:gd name="T19" fmla="*/ 2147483647 h 150"/>
                    <a:gd name="T20" fmla="*/ 2147483647 w 78"/>
                    <a:gd name="T21" fmla="*/ 2147483647 h 150"/>
                    <a:gd name="T22" fmla="*/ 2147483647 w 78"/>
                    <a:gd name="T23" fmla="*/ 2147483647 h 150"/>
                    <a:gd name="T24" fmla="*/ 2147483647 w 78"/>
                    <a:gd name="T25" fmla="*/ 2147483647 h 150"/>
                    <a:gd name="T26" fmla="*/ 2147483647 w 78"/>
                    <a:gd name="T27" fmla="*/ 2147483647 h 150"/>
                    <a:gd name="T28" fmla="*/ 2147483647 w 78"/>
                    <a:gd name="T29" fmla="*/ 2147483647 h 150"/>
                    <a:gd name="T30" fmla="*/ 2147483647 w 78"/>
                    <a:gd name="T31" fmla="*/ 2147483647 h 150"/>
                    <a:gd name="T32" fmla="*/ 2147483647 w 78"/>
                    <a:gd name="T33" fmla="*/ 2147483647 h 150"/>
                    <a:gd name="T34" fmla="*/ 2147483647 w 78"/>
                    <a:gd name="T35" fmla="*/ 2147483647 h 150"/>
                    <a:gd name="T36" fmla="*/ 2147483647 w 78"/>
                    <a:gd name="T37" fmla="*/ 0 h 150"/>
                    <a:gd name="T38" fmla="*/ 2147483647 w 78"/>
                    <a:gd name="T39" fmla="*/ 0 h 150"/>
                    <a:gd name="T40" fmla="*/ 2147483647 w 78"/>
                    <a:gd name="T41" fmla="*/ 2147483647 h 150"/>
                    <a:gd name="T42" fmla="*/ 2147483647 w 78"/>
                    <a:gd name="T43" fmla="*/ 2147483647 h 15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150">
                      <a:moveTo>
                        <a:pt x="18" y="12"/>
                      </a:moveTo>
                      <a:lnTo>
                        <a:pt x="18" y="30"/>
                      </a:lnTo>
                      <a:lnTo>
                        <a:pt x="18" y="54"/>
                      </a:lnTo>
                      <a:lnTo>
                        <a:pt x="0" y="78"/>
                      </a:lnTo>
                      <a:lnTo>
                        <a:pt x="0" y="90"/>
                      </a:lnTo>
                      <a:lnTo>
                        <a:pt x="12" y="102"/>
                      </a:lnTo>
                      <a:lnTo>
                        <a:pt x="18" y="108"/>
                      </a:lnTo>
                      <a:lnTo>
                        <a:pt x="36" y="120"/>
                      </a:lnTo>
                      <a:lnTo>
                        <a:pt x="36" y="144"/>
                      </a:lnTo>
                      <a:lnTo>
                        <a:pt x="42" y="150"/>
                      </a:lnTo>
                      <a:lnTo>
                        <a:pt x="48" y="144"/>
                      </a:lnTo>
                      <a:lnTo>
                        <a:pt x="54" y="126"/>
                      </a:lnTo>
                      <a:lnTo>
                        <a:pt x="78" y="102"/>
                      </a:lnTo>
                      <a:lnTo>
                        <a:pt x="78" y="90"/>
                      </a:lnTo>
                      <a:lnTo>
                        <a:pt x="60" y="84"/>
                      </a:lnTo>
                      <a:lnTo>
                        <a:pt x="42" y="72"/>
                      </a:lnTo>
                      <a:lnTo>
                        <a:pt x="66" y="36"/>
                      </a:lnTo>
                      <a:lnTo>
                        <a:pt x="60" y="12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4" y="6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4" name="Freeform 309"/>
                <p:cNvSpPr>
                  <a:spLocks/>
                </p:cNvSpPr>
                <p:nvPr/>
              </p:nvSpPr>
              <p:spPr bwMode="auto">
                <a:xfrm>
                  <a:off x="4176713" y="3713163"/>
                  <a:ext cx="296862" cy="227012"/>
                </a:xfrm>
                <a:custGeom>
                  <a:avLst/>
                  <a:gdLst>
                    <a:gd name="T0" fmla="*/ 2147483647 w 228"/>
                    <a:gd name="T1" fmla="*/ 2147483647 h 174"/>
                    <a:gd name="T2" fmla="*/ 2147483647 w 228"/>
                    <a:gd name="T3" fmla="*/ 2147483647 h 174"/>
                    <a:gd name="T4" fmla="*/ 2147483647 w 228"/>
                    <a:gd name="T5" fmla="*/ 2147483647 h 174"/>
                    <a:gd name="T6" fmla="*/ 2147483647 w 228"/>
                    <a:gd name="T7" fmla="*/ 2147483647 h 174"/>
                    <a:gd name="T8" fmla="*/ 2147483647 w 228"/>
                    <a:gd name="T9" fmla="*/ 2147483647 h 174"/>
                    <a:gd name="T10" fmla="*/ 2147483647 w 228"/>
                    <a:gd name="T11" fmla="*/ 2147483647 h 174"/>
                    <a:gd name="T12" fmla="*/ 2147483647 w 228"/>
                    <a:gd name="T13" fmla="*/ 2147483647 h 174"/>
                    <a:gd name="T14" fmla="*/ 2147483647 w 228"/>
                    <a:gd name="T15" fmla="*/ 2147483647 h 174"/>
                    <a:gd name="T16" fmla="*/ 2147483647 w 228"/>
                    <a:gd name="T17" fmla="*/ 2147483647 h 174"/>
                    <a:gd name="T18" fmla="*/ 2147483647 w 228"/>
                    <a:gd name="T19" fmla="*/ 2147483647 h 174"/>
                    <a:gd name="T20" fmla="*/ 2147483647 w 228"/>
                    <a:gd name="T21" fmla="*/ 2147483647 h 174"/>
                    <a:gd name="T22" fmla="*/ 2147483647 w 228"/>
                    <a:gd name="T23" fmla="*/ 2147483647 h 174"/>
                    <a:gd name="T24" fmla="*/ 2147483647 w 228"/>
                    <a:gd name="T25" fmla="*/ 2147483647 h 174"/>
                    <a:gd name="T26" fmla="*/ 2147483647 w 228"/>
                    <a:gd name="T27" fmla="*/ 0 h 174"/>
                    <a:gd name="T28" fmla="*/ 2147483647 w 228"/>
                    <a:gd name="T29" fmla="*/ 2147483647 h 174"/>
                    <a:gd name="T30" fmla="*/ 2147483647 w 228"/>
                    <a:gd name="T31" fmla="*/ 2147483647 h 174"/>
                    <a:gd name="T32" fmla="*/ 2147483647 w 228"/>
                    <a:gd name="T33" fmla="*/ 2147483647 h 174"/>
                    <a:gd name="T34" fmla="*/ 2147483647 w 228"/>
                    <a:gd name="T35" fmla="*/ 2147483647 h 174"/>
                    <a:gd name="T36" fmla="*/ 2147483647 w 228"/>
                    <a:gd name="T37" fmla="*/ 2147483647 h 174"/>
                    <a:gd name="T38" fmla="*/ 0 w 228"/>
                    <a:gd name="T39" fmla="*/ 2147483647 h 174"/>
                    <a:gd name="T40" fmla="*/ 2147483647 w 228"/>
                    <a:gd name="T41" fmla="*/ 2147483647 h 174"/>
                    <a:gd name="T42" fmla="*/ 2147483647 w 228"/>
                    <a:gd name="T43" fmla="*/ 2147483647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28" h="174">
                      <a:moveTo>
                        <a:pt x="90" y="156"/>
                      </a:moveTo>
                      <a:lnTo>
                        <a:pt x="114" y="138"/>
                      </a:lnTo>
                      <a:lnTo>
                        <a:pt x="144" y="120"/>
                      </a:lnTo>
                      <a:lnTo>
                        <a:pt x="180" y="108"/>
                      </a:lnTo>
                      <a:lnTo>
                        <a:pt x="186" y="96"/>
                      </a:lnTo>
                      <a:lnTo>
                        <a:pt x="192" y="84"/>
                      </a:lnTo>
                      <a:lnTo>
                        <a:pt x="216" y="78"/>
                      </a:lnTo>
                      <a:lnTo>
                        <a:pt x="228" y="72"/>
                      </a:lnTo>
                      <a:lnTo>
                        <a:pt x="222" y="42"/>
                      </a:lnTo>
                      <a:lnTo>
                        <a:pt x="216" y="12"/>
                      </a:lnTo>
                      <a:lnTo>
                        <a:pt x="210" y="12"/>
                      </a:lnTo>
                      <a:lnTo>
                        <a:pt x="186" y="12"/>
                      </a:lnTo>
                      <a:lnTo>
                        <a:pt x="168" y="12"/>
                      </a:lnTo>
                      <a:lnTo>
                        <a:pt x="144" y="0"/>
                      </a:lnTo>
                      <a:lnTo>
                        <a:pt x="120" y="36"/>
                      </a:lnTo>
                      <a:lnTo>
                        <a:pt x="96" y="60"/>
                      </a:lnTo>
                      <a:lnTo>
                        <a:pt x="72" y="90"/>
                      </a:lnTo>
                      <a:lnTo>
                        <a:pt x="66" y="138"/>
                      </a:lnTo>
                      <a:lnTo>
                        <a:pt x="12" y="162"/>
                      </a:lnTo>
                      <a:lnTo>
                        <a:pt x="0" y="174"/>
                      </a:lnTo>
                      <a:lnTo>
                        <a:pt x="84" y="174"/>
                      </a:lnTo>
                      <a:lnTo>
                        <a:pt x="90" y="15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5" name="Freeform 310"/>
                <p:cNvSpPr>
                  <a:spLocks/>
                </p:cNvSpPr>
                <p:nvPr/>
              </p:nvSpPr>
              <p:spPr bwMode="auto">
                <a:xfrm>
                  <a:off x="4087813" y="3940175"/>
                  <a:ext cx="204787" cy="177800"/>
                </a:xfrm>
                <a:custGeom>
                  <a:avLst/>
                  <a:gdLst>
                    <a:gd name="T0" fmla="*/ 2147483647 w 26"/>
                    <a:gd name="T1" fmla="*/ 2147483647 h 23"/>
                    <a:gd name="T2" fmla="*/ 2147483647 w 26"/>
                    <a:gd name="T3" fmla="*/ 2147483647 h 23"/>
                    <a:gd name="T4" fmla="*/ 2147483647 w 26"/>
                    <a:gd name="T5" fmla="*/ 2147483647 h 23"/>
                    <a:gd name="T6" fmla="*/ 2147483647 w 26"/>
                    <a:gd name="T7" fmla="*/ 2147483647 h 23"/>
                    <a:gd name="T8" fmla="*/ 2147483647 w 26"/>
                    <a:gd name="T9" fmla="*/ 2147483647 h 23"/>
                    <a:gd name="T10" fmla="*/ 2147483647 w 26"/>
                    <a:gd name="T11" fmla="*/ 2147483647 h 23"/>
                    <a:gd name="T12" fmla="*/ 2147483647 w 26"/>
                    <a:gd name="T13" fmla="*/ 0 h 23"/>
                    <a:gd name="T14" fmla="*/ 2147483647 w 26"/>
                    <a:gd name="T15" fmla="*/ 0 h 23"/>
                    <a:gd name="T16" fmla="*/ 2147483647 w 26"/>
                    <a:gd name="T17" fmla="*/ 2147483647 h 23"/>
                    <a:gd name="T18" fmla="*/ 2147483647 w 26"/>
                    <a:gd name="T19" fmla="*/ 2147483647 h 23"/>
                    <a:gd name="T20" fmla="*/ 0 w 26"/>
                    <a:gd name="T21" fmla="*/ 2147483647 h 23"/>
                    <a:gd name="T22" fmla="*/ 2147483647 w 26"/>
                    <a:gd name="T23" fmla="*/ 2147483647 h 23"/>
                    <a:gd name="T24" fmla="*/ 2147483647 w 26"/>
                    <a:gd name="T25" fmla="*/ 2147483647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" h="23">
                      <a:moveTo>
                        <a:pt x="13" y="16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4" y="22"/>
                        <a:pt x="12" y="23"/>
                        <a:pt x="12" y="23"/>
                      </a:cubicBezTo>
                      <a:cubicBezTo>
                        <a:pt x="13" y="23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6" name="Freeform 311"/>
                <p:cNvSpPr>
                  <a:spLocks/>
                </p:cNvSpPr>
                <p:nvPr/>
              </p:nvSpPr>
              <p:spPr bwMode="auto">
                <a:xfrm>
                  <a:off x="4097338" y="4337050"/>
                  <a:ext cx="61912" cy="47625"/>
                </a:xfrm>
                <a:custGeom>
                  <a:avLst/>
                  <a:gdLst>
                    <a:gd name="T0" fmla="*/ 2147483647 w 48"/>
                    <a:gd name="T1" fmla="*/ 2147483647 h 36"/>
                    <a:gd name="T2" fmla="*/ 2147483647 w 48"/>
                    <a:gd name="T3" fmla="*/ 2147483647 h 36"/>
                    <a:gd name="T4" fmla="*/ 2147483647 w 48"/>
                    <a:gd name="T5" fmla="*/ 0 h 36"/>
                    <a:gd name="T6" fmla="*/ 2147483647 w 48"/>
                    <a:gd name="T7" fmla="*/ 0 h 36"/>
                    <a:gd name="T8" fmla="*/ 2147483647 w 48"/>
                    <a:gd name="T9" fmla="*/ 2147483647 h 36"/>
                    <a:gd name="T10" fmla="*/ 0 w 48"/>
                    <a:gd name="T11" fmla="*/ 2147483647 h 36"/>
                    <a:gd name="T12" fmla="*/ 2147483647 w 48"/>
                    <a:gd name="T13" fmla="*/ 2147483647 h 36"/>
                    <a:gd name="T14" fmla="*/ 2147483647 w 48"/>
                    <a:gd name="T15" fmla="*/ 2147483647 h 36"/>
                    <a:gd name="T16" fmla="*/ 2147483647 w 48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36">
                      <a:moveTo>
                        <a:pt x="48" y="24"/>
                      </a:moveTo>
                      <a:lnTo>
                        <a:pt x="48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18" y="36"/>
                      </a:lnTo>
                      <a:lnTo>
                        <a:pt x="36" y="24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7" name="Freeform 312"/>
                <p:cNvSpPr>
                  <a:spLocks/>
                </p:cNvSpPr>
                <p:nvPr/>
              </p:nvSpPr>
              <p:spPr bwMode="auto">
                <a:xfrm>
                  <a:off x="5046663" y="4065588"/>
                  <a:ext cx="406400" cy="498475"/>
                </a:xfrm>
                <a:custGeom>
                  <a:avLst/>
                  <a:gdLst>
                    <a:gd name="T0" fmla="*/ 2147483647 w 52"/>
                    <a:gd name="T1" fmla="*/ 2147483647 h 64"/>
                    <a:gd name="T2" fmla="*/ 2147483647 w 52"/>
                    <a:gd name="T3" fmla="*/ 2147483647 h 64"/>
                    <a:gd name="T4" fmla="*/ 2147483647 w 52"/>
                    <a:gd name="T5" fmla="*/ 2147483647 h 64"/>
                    <a:gd name="T6" fmla="*/ 2147483647 w 52"/>
                    <a:gd name="T7" fmla="*/ 2147483647 h 64"/>
                    <a:gd name="T8" fmla="*/ 2147483647 w 52"/>
                    <a:gd name="T9" fmla="*/ 2147483647 h 64"/>
                    <a:gd name="T10" fmla="*/ 2147483647 w 52"/>
                    <a:gd name="T11" fmla="*/ 2147483647 h 64"/>
                    <a:gd name="T12" fmla="*/ 2147483647 w 52"/>
                    <a:gd name="T13" fmla="*/ 2147483647 h 64"/>
                    <a:gd name="T14" fmla="*/ 2147483647 w 52"/>
                    <a:gd name="T15" fmla="*/ 2147483647 h 64"/>
                    <a:gd name="T16" fmla="*/ 2147483647 w 52"/>
                    <a:gd name="T17" fmla="*/ 2147483647 h 64"/>
                    <a:gd name="T18" fmla="*/ 0 w 52"/>
                    <a:gd name="T19" fmla="*/ 2147483647 h 64"/>
                    <a:gd name="T20" fmla="*/ 2147483647 w 52"/>
                    <a:gd name="T21" fmla="*/ 2147483647 h 64"/>
                    <a:gd name="T22" fmla="*/ 2147483647 w 52"/>
                    <a:gd name="T23" fmla="*/ 2147483647 h 64"/>
                    <a:gd name="T24" fmla="*/ 2147483647 w 52"/>
                    <a:gd name="T25" fmla="*/ 2147483647 h 64"/>
                    <a:gd name="T26" fmla="*/ 2147483647 w 52"/>
                    <a:gd name="T27" fmla="*/ 2147483647 h 64"/>
                    <a:gd name="T28" fmla="*/ 2147483647 w 52"/>
                    <a:gd name="T29" fmla="*/ 2147483647 h 64"/>
                    <a:gd name="T30" fmla="*/ 2147483647 w 52"/>
                    <a:gd name="T31" fmla="*/ 2147483647 h 64"/>
                    <a:gd name="T32" fmla="*/ 2147483647 w 52"/>
                    <a:gd name="T33" fmla="*/ 2147483647 h 64"/>
                    <a:gd name="T34" fmla="*/ 2147483647 w 52"/>
                    <a:gd name="T35" fmla="*/ 2147483647 h 64"/>
                    <a:gd name="T36" fmla="*/ 2147483647 w 52"/>
                    <a:gd name="T37" fmla="*/ 2147483647 h 64"/>
                    <a:gd name="T38" fmla="*/ 2147483647 w 52"/>
                    <a:gd name="T39" fmla="*/ 2147483647 h 64"/>
                    <a:gd name="T40" fmla="*/ 2147483647 w 52"/>
                    <a:gd name="T41" fmla="*/ 2147483647 h 64"/>
                    <a:gd name="T42" fmla="*/ 2147483647 w 52"/>
                    <a:gd name="T43" fmla="*/ 2147483647 h 64"/>
                    <a:gd name="T44" fmla="*/ 2147483647 w 52"/>
                    <a:gd name="T45" fmla="*/ 2147483647 h 64"/>
                    <a:gd name="T46" fmla="*/ 2147483647 w 52"/>
                    <a:gd name="T47" fmla="*/ 2147483647 h 64"/>
                    <a:gd name="T48" fmla="*/ 2147483647 w 52"/>
                    <a:gd name="T49" fmla="*/ 2147483647 h 64"/>
                    <a:gd name="T50" fmla="*/ 2147483647 w 52"/>
                    <a:gd name="T51" fmla="*/ 2147483647 h 64"/>
                    <a:gd name="T52" fmla="*/ 2147483647 w 52"/>
                    <a:gd name="T53" fmla="*/ 2147483647 h 64"/>
                    <a:gd name="T54" fmla="*/ 2147483647 w 52"/>
                    <a:gd name="T55" fmla="*/ 2147483647 h 64"/>
                    <a:gd name="T56" fmla="*/ 2147483647 w 52"/>
                    <a:gd name="T57" fmla="*/ 2147483647 h 64"/>
                    <a:gd name="T58" fmla="*/ 2147483647 w 52"/>
                    <a:gd name="T59" fmla="*/ 2147483647 h 64"/>
                    <a:gd name="T60" fmla="*/ 2147483647 w 52"/>
                    <a:gd name="T61" fmla="*/ 2147483647 h 64"/>
                    <a:gd name="T62" fmla="*/ 2147483647 w 52"/>
                    <a:gd name="T63" fmla="*/ 2147483647 h 64"/>
                    <a:gd name="T64" fmla="*/ 2147483647 w 52"/>
                    <a:gd name="T65" fmla="*/ 2147483647 h 64"/>
                    <a:gd name="T66" fmla="*/ 2147483647 w 52"/>
                    <a:gd name="T67" fmla="*/ 2147483647 h 64"/>
                    <a:gd name="T68" fmla="*/ 2147483647 w 52"/>
                    <a:gd name="T69" fmla="*/ 2147483647 h 64"/>
                    <a:gd name="T70" fmla="*/ 2147483647 w 52"/>
                    <a:gd name="T71" fmla="*/ 0 h 64"/>
                    <a:gd name="T72" fmla="*/ 2147483647 w 52"/>
                    <a:gd name="T73" fmla="*/ 2147483647 h 64"/>
                    <a:gd name="T74" fmla="*/ 2147483647 w 52"/>
                    <a:gd name="T75" fmla="*/ 2147483647 h 6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52" h="64">
                      <a:moveTo>
                        <a:pt x="37" y="5"/>
                      </a:moveTo>
                      <a:cubicBezTo>
                        <a:pt x="37" y="5"/>
                        <a:pt x="15" y="5"/>
                        <a:pt x="11" y="5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2" y="2"/>
                        <a:pt x="42" y="2"/>
                        <a:pt x="42" y="2"/>
                      </a:cubicBezTo>
                      <a:lnTo>
                        <a:pt x="37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8" name="Freeform 313"/>
                <p:cNvSpPr>
                  <a:spLocks/>
                </p:cNvSpPr>
                <p:nvPr/>
              </p:nvSpPr>
              <p:spPr bwMode="auto">
                <a:xfrm>
                  <a:off x="4292600" y="4392613"/>
                  <a:ext cx="149225" cy="147637"/>
                </a:xfrm>
                <a:custGeom>
                  <a:avLst/>
                  <a:gdLst>
                    <a:gd name="T0" fmla="*/ 2147483647 w 19"/>
                    <a:gd name="T1" fmla="*/ 2147483647 h 19"/>
                    <a:gd name="T2" fmla="*/ 2147483647 w 19"/>
                    <a:gd name="T3" fmla="*/ 2147483647 h 19"/>
                    <a:gd name="T4" fmla="*/ 2147483647 w 19"/>
                    <a:gd name="T5" fmla="*/ 2147483647 h 19"/>
                    <a:gd name="T6" fmla="*/ 2147483647 w 19"/>
                    <a:gd name="T7" fmla="*/ 2147483647 h 19"/>
                    <a:gd name="T8" fmla="*/ 2147483647 w 19"/>
                    <a:gd name="T9" fmla="*/ 2147483647 h 19"/>
                    <a:gd name="T10" fmla="*/ 2147483647 w 19"/>
                    <a:gd name="T11" fmla="*/ 2147483647 h 19"/>
                    <a:gd name="T12" fmla="*/ 2147483647 w 19"/>
                    <a:gd name="T13" fmla="*/ 0 h 19"/>
                    <a:gd name="T14" fmla="*/ 2147483647 w 19"/>
                    <a:gd name="T15" fmla="*/ 0 h 19"/>
                    <a:gd name="T16" fmla="*/ 2147483647 w 19"/>
                    <a:gd name="T17" fmla="*/ 0 h 19"/>
                    <a:gd name="T18" fmla="*/ 2147483647 w 19"/>
                    <a:gd name="T19" fmla="*/ 2147483647 h 19"/>
                    <a:gd name="T20" fmla="*/ 2147483647 w 19"/>
                    <a:gd name="T21" fmla="*/ 2147483647 h 19"/>
                    <a:gd name="T22" fmla="*/ 2147483647 w 19"/>
                    <a:gd name="T23" fmla="*/ 2147483647 h 19"/>
                    <a:gd name="T24" fmla="*/ 2147483647 w 19"/>
                    <a:gd name="T25" fmla="*/ 2147483647 h 19"/>
                    <a:gd name="T26" fmla="*/ 0 w 19"/>
                    <a:gd name="T27" fmla="*/ 2147483647 h 19"/>
                    <a:gd name="T28" fmla="*/ 2147483647 w 19"/>
                    <a:gd name="T29" fmla="*/ 2147483647 h 19"/>
                    <a:gd name="T30" fmla="*/ 2147483647 w 19"/>
                    <a:gd name="T31" fmla="*/ 2147483647 h 19"/>
                    <a:gd name="T32" fmla="*/ 2147483647 w 19"/>
                    <a:gd name="T33" fmla="*/ 2147483647 h 19"/>
                    <a:gd name="T34" fmla="*/ 2147483647 w 19"/>
                    <a:gd name="T35" fmla="*/ 2147483647 h 19"/>
                    <a:gd name="T36" fmla="*/ 2147483647 w 19"/>
                    <a:gd name="T37" fmla="*/ 2147483647 h 19"/>
                    <a:gd name="T38" fmla="*/ 2147483647 w 19"/>
                    <a:gd name="T39" fmla="*/ 2147483647 h 19"/>
                    <a:gd name="T40" fmla="*/ 2147483647 w 19"/>
                    <a:gd name="T41" fmla="*/ 2147483647 h 19"/>
                    <a:gd name="T42" fmla="*/ 2147483647 w 19"/>
                    <a:gd name="T43" fmla="*/ 2147483647 h 19"/>
                    <a:gd name="T44" fmla="*/ 2147483647 w 19"/>
                    <a:gd name="T45" fmla="*/ 2147483647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" h="19">
                      <a:moveTo>
                        <a:pt x="17" y="10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4"/>
                        <a:pt x="1" y="14"/>
                      </a:cubicBezTo>
                      <a:cubicBezTo>
                        <a:pt x="1" y="14"/>
                        <a:pt x="4" y="16"/>
                        <a:pt x="4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lnTo>
                        <a:pt x="17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9" name="Freeform 314"/>
                <p:cNvSpPr>
                  <a:spLocks/>
                </p:cNvSpPr>
                <p:nvPr/>
              </p:nvSpPr>
              <p:spPr bwMode="auto">
                <a:xfrm>
                  <a:off x="4216400" y="4448175"/>
                  <a:ext cx="106363" cy="92075"/>
                </a:xfrm>
                <a:custGeom>
                  <a:avLst/>
                  <a:gdLst>
                    <a:gd name="T0" fmla="*/ 2147483647 w 14"/>
                    <a:gd name="T1" fmla="*/ 2147483647 h 12"/>
                    <a:gd name="T2" fmla="*/ 2147483647 w 14"/>
                    <a:gd name="T3" fmla="*/ 2147483647 h 12"/>
                    <a:gd name="T4" fmla="*/ 2147483647 w 14"/>
                    <a:gd name="T5" fmla="*/ 2147483647 h 12"/>
                    <a:gd name="T6" fmla="*/ 2147483647 w 14"/>
                    <a:gd name="T7" fmla="*/ 2147483647 h 12"/>
                    <a:gd name="T8" fmla="*/ 2147483647 w 14"/>
                    <a:gd name="T9" fmla="*/ 2147483647 h 12"/>
                    <a:gd name="T10" fmla="*/ 2147483647 w 14"/>
                    <a:gd name="T11" fmla="*/ 0 h 12"/>
                    <a:gd name="T12" fmla="*/ 2147483647 w 14"/>
                    <a:gd name="T13" fmla="*/ 2147483647 h 12"/>
                    <a:gd name="T14" fmla="*/ 2147483647 w 14"/>
                    <a:gd name="T15" fmla="*/ 2147483647 h 12"/>
                    <a:gd name="T16" fmla="*/ 0 w 14"/>
                    <a:gd name="T17" fmla="*/ 2147483647 h 12"/>
                    <a:gd name="T18" fmla="*/ 2147483647 w 14"/>
                    <a:gd name="T19" fmla="*/ 2147483647 h 12"/>
                    <a:gd name="T20" fmla="*/ 2147483647 w 14"/>
                    <a:gd name="T21" fmla="*/ 2147483647 h 12"/>
                    <a:gd name="T22" fmla="*/ 2147483647 w 14"/>
                    <a:gd name="T23" fmla="*/ 2147483647 h 12"/>
                    <a:gd name="T24" fmla="*/ 2147483647 w 14"/>
                    <a:gd name="T25" fmla="*/ 2147483647 h 12"/>
                    <a:gd name="T26" fmla="*/ 2147483647 w 14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4" h="12">
                      <a:moveTo>
                        <a:pt x="11" y="7"/>
                      </a:moveTo>
                      <a:cubicBezTo>
                        <a:pt x="10" y="7"/>
                        <a:pt x="11" y="4"/>
                        <a:pt x="11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7" y="4"/>
                        <a:pt x="6" y="1"/>
                        <a:pt x="6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0" name="Freeform 315"/>
                <p:cNvSpPr>
                  <a:spLocks/>
                </p:cNvSpPr>
                <p:nvPr/>
              </p:nvSpPr>
              <p:spPr bwMode="auto">
                <a:xfrm>
                  <a:off x="4167188" y="4416425"/>
                  <a:ext cx="79375" cy="69850"/>
                </a:xfrm>
                <a:custGeom>
                  <a:avLst/>
                  <a:gdLst>
                    <a:gd name="T0" fmla="*/ 2147483647 w 60"/>
                    <a:gd name="T1" fmla="*/ 2147483647 h 54"/>
                    <a:gd name="T2" fmla="*/ 2147483647 w 60"/>
                    <a:gd name="T3" fmla="*/ 2147483647 h 54"/>
                    <a:gd name="T4" fmla="*/ 2147483647 w 60"/>
                    <a:gd name="T5" fmla="*/ 2147483647 h 54"/>
                    <a:gd name="T6" fmla="*/ 2147483647 w 60"/>
                    <a:gd name="T7" fmla="*/ 0 h 54"/>
                    <a:gd name="T8" fmla="*/ 2147483647 w 60"/>
                    <a:gd name="T9" fmla="*/ 0 h 54"/>
                    <a:gd name="T10" fmla="*/ 2147483647 w 60"/>
                    <a:gd name="T11" fmla="*/ 2147483647 h 54"/>
                    <a:gd name="T12" fmla="*/ 0 w 60"/>
                    <a:gd name="T13" fmla="*/ 2147483647 h 54"/>
                    <a:gd name="T14" fmla="*/ 2147483647 w 60"/>
                    <a:gd name="T15" fmla="*/ 2147483647 h 54"/>
                    <a:gd name="T16" fmla="*/ 2147483647 w 60"/>
                    <a:gd name="T17" fmla="*/ 2147483647 h 54"/>
                    <a:gd name="T18" fmla="*/ 2147483647 w 60"/>
                    <a:gd name="T19" fmla="*/ 2147483647 h 54"/>
                    <a:gd name="T20" fmla="*/ 2147483647 w 60"/>
                    <a:gd name="T21" fmla="*/ 2147483647 h 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0" h="54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8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2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36" y="54"/>
                      </a:lnTo>
                      <a:lnTo>
                        <a:pt x="42" y="42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1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83075" y="3940175"/>
                  <a:ext cx="9525" cy="23813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92" name="Freeform 317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3" name="Freeform 318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4" name="Freeform 327"/>
                <p:cNvSpPr>
                  <a:spLocks/>
                </p:cNvSpPr>
                <p:nvPr/>
              </p:nvSpPr>
              <p:spPr bwMode="auto">
                <a:xfrm>
                  <a:off x="5743575" y="3657600"/>
                  <a:ext cx="25400" cy="17463"/>
                </a:xfrm>
                <a:custGeom>
                  <a:avLst/>
                  <a:gdLst>
                    <a:gd name="T0" fmla="*/ 0 w 18"/>
                    <a:gd name="T1" fmla="*/ 0 h 12"/>
                    <a:gd name="T2" fmla="*/ 2147483647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0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18" y="12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5" name="Freeform 328"/>
                <p:cNvSpPr>
                  <a:spLocks/>
                </p:cNvSpPr>
                <p:nvPr/>
              </p:nvSpPr>
              <p:spPr bwMode="auto">
                <a:xfrm>
                  <a:off x="5707063" y="3619500"/>
                  <a:ext cx="14287" cy="23813"/>
                </a:xfrm>
                <a:custGeom>
                  <a:avLst/>
                  <a:gdLst>
                    <a:gd name="T0" fmla="*/ 0 w 12"/>
                    <a:gd name="T1" fmla="*/ 0 h 18"/>
                    <a:gd name="T2" fmla="*/ 2147483647 w 12"/>
                    <a:gd name="T3" fmla="*/ 2147483647 h 18"/>
                    <a:gd name="T4" fmla="*/ 2147483647 w 12"/>
                    <a:gd name="T5" fmla="*/ 2147483647 h 18"/>
                    <a:gd name="T6" fmla="*/ 0 w 12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8">
                      <a:moveTo>
                        <a:pt x="0" y="0"/>
                      </a:moveTo>
                      <a:lnTo>
                        <a:pt x="12" y="18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6" name="Freeform 334"/>
                <p:cNvSpPr>
                  <a:spLocks/>
                </p:cNvSpPr>
                <p:nvPr/>
              </p:nvSpPr>
              <p:spPr bwMode="auto">
                <a:xfrm>
                  <a:off x="5013325" y="2206625"/>
                  <a:ext cx="266700" cy="585788"/>
                </a:xfrm>
                <a:custGeom>
                  <a:avLst/>
                  <a:gdLst>
                    <a:gd name="T0" fmla="*/ 2147483647 w 34"/>
                    <a:gd name="T1" fmla="*/ 2147483647 h 75"/>
                    <a:gd name="T2" fmla="*/ 2147483647 w 34"/>
                    <a:gd name="T3" fmla="*/ 2147483647 h 75"/>
                    <a:gd name="T4" fmla="*/ 2147483647 w 34"/>
                    <a:gd name="T5" fmla="*/ 2147483647 h 75"/>
                    <a:gd name="T6" fmla="*/ 2147483647 w 34"/>
                    <a:gd name="T7" fmla="*/ 2147483647 h 75"/>
                    <a:gd name="T8" fmla="*/ 2147483647 w 34"/>
                    <a:gd name="T9" fmla="*/ 2147483647 h 75"/>
                    <a:gd name="T10" fmla="*/ 2147483647 w 34"/>
                    <a:gd name="T11" fmla="*/ 2147483647 h 75"/>
                    <a:gd name="T12" fmla="*/ 2147483647 w 34"/>
                    <a:gd name="T13" fmla="*/ 2147483647 h 75"/>
                    <a:gd name="T14" fmla="*/ 2147483647 w 34"/>
                    <a:gd name="T15" fmla="*/ 2147483647 h 75"/>
                    <a:gd name="T16" fmla="*/ 2147483647 w 34"/>
                    <a:gd name="T17" fmla="*/ 2147483647 h 75"/>
                    <a:gd name="T18" fmla="*/ 2147483647 w 34"/>
                    <a:gd name="T19" fmla="*/ 2147483647 h 75"/>
                    <a:gd name="T20" fmla="*/ 2147483647 w 34"/>
                    <a:gd name="T21" fmla="*/ 2147483647 h 75"/>
                    <a:gd name="T22" fmla="*/ 2147483647 w 34"/>
                    <a:gd name="T23" fmla="*/ 2147483647 h 75"/>
                    <a:gd name="T24" fmla="*/ 2147483647 w 34"/>
                    <a:gd name="T25" fmla="*/ 2147483647 h 75"/>
                    <a:gd name="T26" fmla="*/ 2147483647 w 34"/>
                    <a:gd name="T27" fmla="*/ 2147483647 h 75"/>
                    <a:gd name="T28" fmla="*/ 2147483647 w 34"/>
                    <a:gd name="T29" fmla="*/ 2147483647 h 75"/>
                    <a:gd name="T30" fmla="*/ 2147483647 w 34"/>
                    <a:gd name="T31" fmla="*/ 2147483647 h 75"/>
                    <a:gd name="T32" fmla="*/ 2147483647 w 34"/>
                    <a:gd name="T33" fmla="*/ 2147483647 h 75"/>
                    <a:gd name="T34" fmla="*/ 2147483647 w 34"/>
                    <a:gd name="T35" fmla="*/ 2147483647 h 75"/>
                    <a:gd name="T36" fmla="*/ 2147483647 w 34"/>
                    <a:gd name="T37" fmla="*/ 2147483647 h 75"/>
                    <a:gd name="T38" fmla="*/ 2147483647 w 34"/>
                    <a:gd name="T39" fmla="*/ 2147483647 h 75"/>
                    <a:gd name="T40" fmla="*/ 2147483647 w 34"/>
                    <a:gd name="T41" fmla="*/ 2147483647 h 75"/>
                    <a:gd name="T42" fmla="*/ 2147483647 w 34"/>
                    <a:gd name="T43" fmla="*/ 0 h 75"/>
                    <a:gd name="T44" fmla="*/ 2147483647 w 34"/>
                    <a:gd name="T45" fmla="*/ 2147483647 h 75"/>
                    <a:gd name="T46" fmla="*/ 2147483647 w 34"/>
                    <a:gd name="T47" fmla="*/ 2147483647 h 75"/>
                    <a:gd name="T48" fmla="*/ 2147483647 w 34"/>
                    <a:gd name="T49" fmla="*/ 2147483647 h 75"/>
                    <a:gd name="T50" fmla="*/ 2147483647 w 34"/>
                    <a:gd name="T51" fmla="*/ 2147483647 h 75"/>
                    <a:gd name="T52" fmla="*/ 2147483647 w 34"/>
                    <a:gd name="T53" fmla="*/ 2147483647 h 75"/>
                    <a:gd name="T54" fmla="*/ 2147483647 w 34"/>
                    <a:gd name="T55" fmla="*/ 2147483647 h 75"/>
                    <a:gd name="T56" fmla="*/ 2147483647 w 34"/>
                    <a:gd name="T57" fmla="*/ 2147483647 h 75"/>
                    <a:gd name="T58" fmla="*/ 2147483647 w 34"/>
                    <a:gd name="T59" fmla="*/ 2147483647 h 75"/>
                    <a:gd name="T60" fmla="*/ 2147483647 w 34"/>
                    <a:gd name="T61" fmla="*/ 2147483647 h 75"/>
                    <a:gd name="T62" fmla="*/ 2147483647 w 34"/>
                    <a:gd name="T63" fmla="*/ 2147483647 h 75"/>
                    <a:gd name="T64" fmla="*/ 0 w 34"/>
                    <a:gd name="T65" fmla="*/ 2147483647 h 75"/>
                    <a:gd name="T66" fmla="*/ 2147483647 w 34"/>
                    <a:gd name="T67" fmla="*/ 2147483647 h 75"/>
                    <a:gd name="T68" fmla="*/ 2147483647 w 34"/>
                    <a:gd name="T69" fmla="*/ 2147483647 h 75"/>
                    <a:gd name="T70" fmla="*/ 2147483647 w 34"/>
                    <a:gd name="T71" fmla="*/ 2147483647 h 75"/>
                    <a:gd name="T72" fmla="*/ 2147483647 w 34"/>
                    <a:gd name="T73" fmla="*/ 2147483647 h 75"/>
                    <a:gd name="T74" fmla="*/ 2147483647 w 34"/>
                    <a:gd name="T75" fmla="*/ 2147483647 h 75"/>
                    <a:gd name="T76" fmla="*/ 2147483647 w 34"/>
                    <a:gd name="T77" fmla="*/ 2147483647 h 75"/>
                    <a:gd name="T78" fmla="*/ 2147483647 w 34"/>
                    <a:gd name="T79" fmla="*/ 2147483647 h 75"/>
                    <a:gd name="T80" fmla="*/ 2147483647 w 34"/>
                    <a:gd name="T81" fmla="*/ 2147483647 h 75"/>
                    <a:gd name="T82" fmla="*/ 2147483647 w 34"/>
                    <a:gd name="T83" fmla="*/ 2147483647 h 75"/>
                    <a:gd name="T84" fmla="*/ 2147483647 w 34"/>
                    <a:gd name="T85" fmla="*/ 2147483647 h 75"/>
                    <a:gd name="T86" fmla="*/ 2147483647 w 34"/>
                    <a:gd name="T87" fmla="*/ 2147483647 h 75"/>
                    <a:gd name="T88" fmla="*/ 2147483647 w 34"/>
                    <a:gd name="T89" fmla="*/ 2147483647 h 75"/>
                    <a:gd name="T90" fmla="*/ 2147483647 w 34"/>
                    <a:gd name="T91" fmla="*/ 2147483647 h 75"/>
                    <a:gd name="T92" fmla="*/ 2147483647 w 34"/>
                    <a:gd name="T93" fmla="*/ 2147483647 h 75"/>
                    <a:gd name="T94" fmla="*/ 2147483647 w 34"/>
                    <a:gd name="T95" fmla="*/ 2147483647 h 75"/>
                    <a:gd name="T96" fmla="*/ 2147483647 w 34"/>
                    <a:gd name="T97" fmla="*/ 2147483647 h 75"/>
                    <a:gd name="T98" fmla="*/ 2147483647 w 34"/>
                    <a:gd name="T99" fmla="*/ 2147483647 h 75"/>
                    <a:gd name="T100" fmla="*/ 2147483647 w 34"/>
                    <a:gd name="T101" fmla="*/ 2147483647 h 75"/>
                    <a:gd name="T102" fmla="*/ 2147483647 w 34"/>
                    <a:gd name="T103" fmla="*/ 2147483647 h 75"/>
                    <a:gd name="T104" fmla="*/ 2147483647 w 34"/>
                    <a:gd name="T105" fmla="*/ 2147483647 h 75"/>
                    <a:gd name="T106" fmla="*/ 2147483647 w 34"/>
                    <a:gd name="T107" fmla="*/ 2147483647 h 75"/>
                    <a:gd name="T108" fmla="*/ 2147483647 w 34"/>
                    <a:gd name="T109" fmla="*/ 2147483647 h 75"/>
                    <a:gd name="T110" fmla="*/ 2147483647 w 34"/>
                    <a:gd name="T111" fmla="*/ 2147483647 h 75"/>
                    <a:gd name="T112" fmla="*/ 2147483647 w 34"/>
                    <a:gd name="T113" fmla="*/ 2147483647 h 75"/>
                    <a:gd name="T114" fmla="*/ 2147483647 w 34"/>
                    <a:gd name="T115" fmla="*/ 2147483647 h 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4" h="75">
                      <a:moveTo>
                        <a:pt x="34" y="55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6"/>
                        <a:pt x="30" y="45"/>
                      </a:cubicBezTo>
                      <a:cubicBezTo>
                        <a:pt x="29" y="45"/>
                        <a:pt x="30" y="43"/>
                        <a:pt x="30" y="43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66"/>
                        <a:pt x="2" y="66"/>
                        <a:pt x="2" y="66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7" name="Freeform 335"/>
                <p:cNvSpPr>
                  <a:spLocks/>
                </p:cNvSpPr>
                <p:nvPr/>
              </p:nvSpPr>
              <p:spPr bwMode="auto">
                <a:xfrm>
                  <a:off x="5287963" y="3135313"/>
                  <a:ext cx="15875" cy="7937"/>
                </a:xfrm>
                <a:custGeom>
                  <a:avLst/>
                  <a:gdLst>
                    <a:gd name="T0" fmla="*/ 2147483647 w 12"/>
                    <a:gd name="T1" fmla="*/ 2147483647 h 6"/>
                    <a:gd name="T2" fmla="*/ 0 w 12"/>
                    <a:gd name="T3" fmla="*/ 0 h 6"/>
                    <a:gd name="T4" fmla="*/ 0 w 12"/>
                    <a:gd name="T5" fmla="*/ 2147483647 h 6"/>
                    <a:gd name="T6" fmla="*/ 2147483647 w 12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12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8" name="Freeform 336"/>
                <p:cNvSpPr>
                  <a:spLocks/>
                </p:cNvSpPr>
                <p:nvPr/>
              </p:nvSpPr>
              <p:spPr bwMode="auto">
                <a:xfrm>
                  <a:off x="5186363" y="1549400"/>
                  <a:ext cx="3792537" cy="2030413"/>
                </a:xfrm>
                <a:custGeom>
                  <a:avLst/>
                  <a:gdLst>
                    <a:gd name="T0" fmla="*/ 2147483647 w 483"/>
                    <a:gd name="T1" fmla="*/ 2147483647 h 260"/>
                    <a:gd name="T2" fmla="*/ 2147483647 w 483"/>
                    <a:gd name="T3" fmla="*/ 2147483647 h 260"/>
                    <a:gd name="T4" fmla="*/ 2147483647 w 483"/>
                    <a:gd name="T5" fmla="*/ 2147483647 h 260"/>
                    <a:gd name="T6" fmla="*/ 2147483647 w 483"/>
                    <a:gd name="T7" fmla="*/ 2147483647 h 260"/>
                    <a:gd name="T8" fmla="*/ 2147483647 w 483"/>
                    <a:gd name="T9" fmla="*/ 2147483647 h 260"/>
                    <a:gd name="T10" fmla="*/ 2147483647 w 483"/>
                    <a:gd name="T11" fmla="*/ 2147483647 h 260"/>
                    <a:gd name="T12" fmla="*/ 2147483647 w 483"/>
                    <a:gd name="T13" fmla="*/ 2147483647 h 260"/>
                    <a:gd name="T14" fmla="*/ 2147483647 w 483"/>
                    <a:gd name="T15" fmla="*/ 2147483647 h 260"/>
                    <a:gd name="T16" fmla="*/ 2147483647 w 483"/>
                    <a:gd name="T17" fmla="*/ 2147483647 h 260"/>
                    <a:gd name="T18" fmla="*/ 2147483647 w 483"/>
                    <a:gd name="T19" fmla="*/ 2147483647 h 260"/>
                    <a:gd name="T20" fmla="*/ 2147483647 w 483"/>
                    <a:gd name="T21" fmla="*/ 2147483647 h 260"/>
                    <a:gd name="T22" fmla="*/ 2147483647 w 483"/>
                    <a:gd name="T23" fmla="*/ 2147483647 h 260"/>
                    <a:gd name="T24" fmla="*/ 2147483647 w 483"/>
                    <a:gd name="T25" fmla="*/ 2147483647 h 260"/>
                    <a:gd name="T26" fmla="*/ 2147483647 w 483"/>
                    <a:gd name="T27" fmla="*/ 2147483647 h 260"/>
                    <a:gd name="T28" fmla="*/ 2147483647 w 483"/>
                    <a:gd name="T29" fmla="*/ 2147483647 h 260"/>
                    <a:gd name="T30" fmla="*/ 2147483647 w 483"/>
                    <a:gd name="T31" fmla="*/ 2147483647 h 260"/>
                    <a:gd name="T32" fmla="*/ 2147483647 w 483"/>
                    <a:gd name="T33" fmla="*/ 2147483647 h 260"/>
                    <a:gd name="T34" fmla="*/ 2147483647 w 483"/>
                    <a:gd name="T35" fmla="*/ 2147483647 h 260"/>
                    <a:gd name="T36" fmla="*/ 2147483647 w 483"/>
                    <a:gd name="T37" fmla="*/ 2147483647 h 260"/>
                    <a:gd name="T38" fmla="*/ 2147483647 w 483"/>
                    <a:gd name="T39" fmla="*/ 2147483647 h 260"/>
                    <a:gd name="T40" fmla="*/ 2147483647 w 483"/>
                    <a:gd name="T41" fmla="*/ 2147483647 h 260"/>
                    <a:gd name="T42" fmla="*/ 2147483647 w 483"/>
                    <a:gd name="T43" fmla="*/ 2147483647 h 260"/>
                    <a:gd name="T44" fmla="*/ 2147483647 w 483"/>
                    <a:gd name="T45" fmla="*/ 2147483647 h 260"/>
                    <a:gd name="T46" fmla="*/ 2147483647 w 483"/>
                    <a:gd name="T47" fmla="*/ 2147483647 h 260"/>
                    <a:gd name="T48" fmla="*/ 2147483647 w 483"/>
                    <a:gd name="T49" fmla="*/ 2147483647 h 260"/>
                    <a:gd name="T50" fmla="*/ 2147483647 w 483"/>
                    <a:gd name="T51" fmla="*/ 2147483647 h 260"/>
                    <a:gd name="T52" fmla="*/ 2147483647 w 483"/>
                    <a:gd name="T53" fmla="*/ 2147483647 h 260"/>
                    <a:gd name="T54" fmla="*/ 2147483647 w 483"/>
                    <a:gd name="T55" fmla="*/ 2147483647 h 260"/>
                    <a:gd name="T56" fmla="*/ 2147483647 w 483"/>
                    <a:gd name="T57" fmla="*/ 2147483647 h 260"/>
                    <a:gd name="T58" fmla="*/ 2147483647 w 483"/>
                    <a:gd name="T59" fmla="*/ 2147483647 h 260"/>
                    <a:gd name="T60" fmla="*/ 2147483647 w 483"/>
                    <a:gd name="T61" fmla="*/ 2147483647 h 260"/>
                    <a:gd name="T62" fmla="*/ 2147483647 w 483"/>
                    <a:gd name="T63" fmla="*/ 2147483647 h 260"/>
                    <a:gd name="T64" fmla="*/ 2147483647 w 483"/>
                    <a:gd name="T65" fmla="*/ 2147483647 h 260"/>
                    <a:gd name="T66" fmla="*/ 2147483647 w 483"/>
                    <a:gd name="T67" fmla="*/ 2147483647 h 260"/>
                    <a:gd name="T68" fmla="*/ 2147483647 w 483"/>
                    <a:gd name="T69" fmla="*/ 2147483647 h 260"/>
                    <a:gd name="T70" fmla="*/ 2147483647 w 483"/>
                    <a:gd name="T71" fmla="*/ 2147483647 h 260"/>
                    <a:gd name="T72" fmla="*/ 2147483647 w 483"/>
                    <a:gd name="T73" fmla="*/ 2147483647 h 260"/>
                    <a:gd name="T74" fmla="*/ 2147483647 w 483"/>
                    <a:gd name="T75" fmla="*/ 2147483647 h 260"/>
                    <a:gd name="T76" fmla="*/ 2147483647 w 483"/>
                    <a:gd name="T77" fmla="*/ 2147483647 h 260"/>
                    <a:gd name="T78" fmla="*/ 2147483647 w 483"/>
                    <a:gd name="T79" fmla="*/ 2147483647 h 260"/>
                    <a:gd name="T80" fmla="*/ 2147483647 w 483"/>
                    <a:gd name="T81" fmla="*/ 2147483647 h 260"/>
                    <a:gd name="T82" fmla="*/ 2147483647 w 483"/>
                    <a:gd name="T83" fmla="*/ 2147483647 h 260"/>
                    <a:gd name="T84" fmla="*/ 2147483647 w 483"/>
                    <a:gd name="T85" fmla="*/ 2147483647 h 260"/>
                    <a:gd name="T86" fmla="*/ 2147483647 w 483"/>
                    <a:gd name="T87" fmla="*/ 2147483647 h 260"/>
                    <a:gd name="T88" fmla="*/ 2147483647 w 483"/>
                    <a:gd name="T89" fmla="*/ 2147483647 h 260"/>
                    <a:gd name="T90" fmla="*/ 2147483647 w 483"/>
                    <a:gd name="T91" fmla="*/ 2147483647 h 260"/>
                    <a:gd name="T92" fmla="*/ 2147483647 w 483"/>
                    <a:gd name="T93" fmla="*/ 2147483647 h 260"/>
                    <a:gd name="T94" fmla="*/ 2147483647 w 483"/>
                    <a:gd name="T95" fmla="*/ 2147483647 h 260"/>
                    <a:gd name="T96" fmla="*/ 2147483647 w 483"/>
                    <a:gd name="T97" fmla="*/ 2147483647 h 260"/>
                    <a:gd name="T98" fmla="*/ 2147483647 w 483"/>
                    <a:gd name="T99" fmla="*/ 2147483647 h 260"/>
                    <a:gd name="T100" fmla="*/ 2147483647 w 483"/>
                    <a:gd name="T101" fmla="*/ 2147483647 h 260"/>
                    <a:gd name="T102" fmla="*/ 2147483647 w 483"/>
                    <a:gd name="T103" fmla="*/ 2147483647 h 260"/>
                    <a:gd name="T104" fmla="*/ 2147483647 w 483"/>
                    <a:gd name="T105" fmla="*/ 2147483647 h 260"/>
                    <a:gd name="T106" fmla="*/ 2147483647 w 483"/>
                    <a:gd name="T107" fmla="*/ 2147483647 h 260"/>
                    <a:gd name="T108" fmla="*/ 2147483647 w 483"/>
                    <a:gd name="T109" fmla="*/ 2147483647 h 260"/>
                    <a:gd name="T110" fmla="*/ 2147483647 w 483"/>
                    <a:gd name="T111" fmla="*/ 2147483647 h 260"/>
                    <a:gd name="T112" fmla="*/ 2147483647 w 483"/>
                    <a:gd name="T113" fmla="*/ 2147483647 h 260"/>
                    <a:gd name="T114" fmla="*/ 2147483647 w 483"/>
                    <a:gd name="T115" fmla="*/ 2147483647 h 260"/>
                    <a:gd name="T116" fmla="*/ 2147483647 w 483"/>
                    <a:gd name="T117" fmla="*/ 2147483647 h 260"/>
                    <a:gd name="T118" fmla="*/ 2147483647 w 483"/>
                    <a:gd name="T119" fmla="*/ 2147483647 h 260"/>
                    <a:gd name="T120" fmla="*/ 2147483647 w 483"/>
                    <a:gd name="T121" fmla="*/ 2147483647 h 260"/>
                    <a:gd name="T122" fmla="*/ 2147483647 w 483"/>
                    <a:gd name="T123" fmla="*/ 2147483647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3" h="260">
                      <a:moveTo>
                        <a:pt x="482" y="127"/>
                      </a:moveTo>
                      <a:cubicBezTo>
                        <a:pt x="483" y="96"/>
                        <a:pt x="483" y="96"/>
                        <a:pt x="483" y="96"/>
                      </a:cubicBezTo>
                      <a:cubicBezTo>
                        <a:pt x="480" y="95"/>
                        <a:pt x="480" y="95"/>
                        <a:pt x="480" y="95"/>
                      </a:cubicBezTo>
                      <a:cubicBezTo>
                        <a:pt x="478" y="94"/>
                        <a:pt x="478" y="94"/>
                        <a:pt x="478" y="94"/>
                      </a:cubicBezTo>
                      <a:cubicBezTo>
                        <a:pt x="478" y="94"/>
                        <a:pt x="474" y="90"/>
                        <a:pt x="474" y="90"/>
                      </a:cubicBezTo>
                      <a:cubicBezTo>
                        <a:pt x="473" y="89"/>
                        <a:pt x="470" y="89"/>
                        <a:pt x="470" y="89"/>
                      </a:cubicBezTo>
                      <a:cubicBezTo>
                        <a:pt x="463" y="88"/>
                        <a:pt x="463" y="88"/>
                        <a:pt x="463" y="88"/>
                      </a:cubicBezTo>
                      <a:cubicBezTo>
                        <a:pt x="459" y="87"/>
                        <a:pt x="459" y="87"/>
                        <a:pt x="459" y="87"/>
                      </a:cubicBezTo>
                      <a:cubicBezTo>
                        <a:pt x="456" y="87"/>
                        <a:pt x="456" y="87"/>
                        <a:pt x="456" y="87"/>
                      </a:cubicBezTo>
                      <a:cubicBezTo>
                        <a:pt x="454" y="87"/>
                        <a:pt x="454" y="87"/>
                        <a:pt x="454" y="87"/>
                      </a:cubicBezTo>
                      <a:cubicBezTo>
                        <a:pt x="455" y="95"/>
                        <a:pt x="455" y="95"/>
                        <a:pt x="455" y="95"/>
                      </a:cubicBezTo>
                      <a:cubicBezTo>
                        <a:pt x="455" y="95"/>
                        <a:pt x="451" y="97"/>
                        <a:pt x="451" y="97"/>
                      </a:cubicBezTo>
                      <a:cubicBezTo>
                        <a:pt x="450" y="97"/>
                        <a:pt x="448" y="94"/>
                        <a:pt x="448" y="94"/>
                      </a:cubicBezTo>
                      <a:cubicBezTo>
                        <a:pt x="445" y="91"/>
                        <a:pt x="445" y="91"/>
                        <a:pt x="445" y="91"/>
                      </a:cubicBezTo>
                      <a:cubicBezTo>
                        <a:pt x="445" y="89"/>
                        <a:pt x="445" y="89"/>
                        <a:pt x="445" y="89"/>
                      </a:cubicBezTo>
                      <a:cubicBezTo>
                        <a:pt x="440" y="89"/>
                        <a:pt x="440" y="89"/>
                        <a:pt x="440" y="89"/>
                      </a:cubicBezTo>
                      <a:cubicBezTo>
                        <a:pt x="437" y="90"/>
                        <a:pt x="437" y="90"/>
                        <a:pt x="437" y="90"/>
                      </a:cubicBezTo>
                      <a:cubicBezTo>
                        <a:pt x="431" y="89"/>
                        <a:pt x="431" y="89"/>
                        <a:pt x="431" y="89"/>
                      </a:cubicBezTo>
                      <a:cubicBezTo>
                        <a:pt x="426" y="89"/>
                        <a:pt x="426" y="89"/>
                        <a:pt x="426" y="89"/>
                      </a:cubicBezTo>
                      <a:cubicBezTo>
                        <a:pt x="423" y="90"/>
                        <a:pt x="423" y="90"/>
                        <a:pt x="423" y="90"/>
                      </a:cubicBezTo>
                      <a:cubicBezTo>
                        <a:pt x="419" y="87"/>
                        <a:pt x="419" y="87"/>
                        <a:pt x="419" y="87"/>
                      </a:cubicBezTo>
                      <a:cubicBezTo>
                        <a:pt x="419" y="80"/>
                        <a:pt x="419" y="80"/>
                        <a:pt x="419" y="80"/>
                      </a:cubicBezTo>
                      <a:cubicBezTo>
                        <a:pt x="413" y="77"/>
                        <a:pt x="413" y="77"/>
                        <a:pt x="413" y="77"/>
                      </a:cubicBezTo>
                      <a:cubicBezTo>
                        <a:pt x="403" y="77"/>
                        <a:pt x="403" y="77"/>
                        <a:pt x="403" y="77"/>
                      </a:cubicBezTo>
                      <a:cubicBezTo>
                        <a:pt x="394" y="77"/>
                        <a:pt x="394" y="77"/>
                        <a:pt x="394" y="77"/>
                      </a:cubicBezTo>
                      <a:cubicBezTo>
                        <a:pt x="393" y="75"/>
                        <a:pt x="393" y="75"/>
                        <a:pt x="393" y="75"/>
                      </a:cubicBezTo>
                      <a:cubicBezTo>
                        <a:pt x="392" y="72"/>
                        <a:pt x="392" y="72"/>
                        <a:pt x="392" y="72"/>
                      </a:cubicBezTo>
                      <a:cubicBezTo>
                        <a:pt x="386" y="69"/>
                        <a:pt x="386" y="69"/>
                        <a:pt x="386" y="69"/>
                      </a:cubicBezTo>
                      <a:cubicBezTo>
                        <a:pt x="386" y="64"/>
                        <a:pt x="386" y="64"/>
                        <a:pt x="386" y="64"/>
                      </a:cubicBezTo>
                      <a:cubicBezTo>
                        <a:pt x="362" y="59"/>
                        <a:pt x="362" y="59"/>
                        <a:pt x="362" y="59"/>
                      </a:cubicBezTo>
                      <a:cubicBezTo>
                        <a:pt x="361" y="61"/>
                        <a:pt x="361" y="61"/>
                        <a:pt x="361" y="61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7" y="71"/>
                        <a:pt x="357" y="71"/>
                        <a:pt x="357" y="71"/>
                      </a:cubicBezTo>
                      <a:cubicBezTo>
                        <a:pt x="351" y="73"/>
                        <a:pt x="351" y="73"/>
                        <a:pt x="351" y="73"/>
                      </a:cubicBezTo>
                      <a:cubicBezTo>
                        <a:pt x="347" y="72"/>
                        <a:pt x="347" y="72"/>
                        <a:pt x="347" y="72"/>
                      </a:cubicBezTo>
                      <a:cubicBezTo>
                        <a:pt x="342" y="70"/>
                        <a:pt x="342" y="70"/>
                        <a:pt x="342" y="70"/>
                      </a:cubicBezTo>
                      <a:cubicBezTo>
                        <a:pt x="340" y="72"/>
                        <a:pt x="340" y="72"/>
                        <a:pt x="340" y="72"/>
                      </a:cubicBezTo>
                      <a:cubicBezTo>
                        <a:pt x="336" y="71"/>
                        <a:pt x="336" y="71"/>
                        <a:pt x="336" y="71"/>
                      </a:cubicBezTo>
                      <a:cubicBezTo>
                        <a:pt x="332" y="68"/>
                        <a:pt x="332" y="68"/>
                        <a:pt x="332" y="68"/>
                      </a:cubicBezTo>
                      <a:cubicBezTo>
                        <a:pt x="331" y="74"/>
                        <a:pt x="331" y="74"/>
                        <a:pt x="331" y="74"/>
                      </a:cubicBezTo>
                      <a:cubicBezTo>
                        <a:pt x="328" y="78"/>
                        <a:pt x="328" y="78"/>
                        <a:pt x="328" y="78"/>
                      </a:cubicBezTo>
                      <a:cubicBezTo>
                        <a:pt x="323" y="73"/>
                        <a:pt x="323" y="73"/>
                        <a:pt x="323" y="73"/>
                      </a:cubicBezTo>
                      <a:cubicBezTo>
                        <a:pt x="320" y="67"/>
                        <a:pt x="320" y="67"/>
                        <a:pt x="320" y="67"/>
                      </a:cubicBezTo>
                      <a:cubicBezTo>
                        <a:pt x="323" y="60"/>
                        <a:pt x="323" y="60"/>
                        <a:pt x="323" y="60"/>
                      </a:cubicBezTo>
                      <a:cubicBezTo>
                        <a:pt x="323" y="57"/>
                        <a:pt x="323" y="57"/>
                        <a:pt x="323" y="57"/>
                      </a:cubicBezTo>
                      <a:cubicBezTo>
                        <a:pt x="320" y="52"/>
                        <a:pt x="320" y="52"/>
                        <a:pt x="320" y="52"/>
                      </a:cubicBezTo>
                      <a:cubicBezTo>
                        <a:pt x="316" y="51"/>
                        <a:pt x="316" y="51"/>
                        <a:pt x="316" y="51"/>
                      </a:cubicBezTo>
                      <a:cubicBezTo>
                        <a:pt x="312" y="51"/>
                        <a:pt x="312" y="51"/>
                        <a:pt x="312" y="51"/>
                      </a:cubicBezTo>
                      <a:cubicBezTo>
                        <a:pt x="310" y="49"/>
                        <a:pt x="310" y="49"/>
                        <a:pt x="310" y="49"/>
                      </a:cubicBezTo>
                      <a:cubicBezTo>
                        <a:pt x="306" y="46"/>
                        <a:pt x="306" y="46"/>
                        <a:pt x="306" y="46"/>
                      </a:cubicBezTo>
                      <a:cubicBezTo>
                        <a:pt x="303" y="50"/>
                        <a:pt x="303" y="50"/>
                        <a:pt x="303" y="50"/>
                      </a:cubicBezTo>
                      <a:cubicBezTo>
                        <a:pt x="301" y="55"/>
                        <a:pt x="301" y="55"/>
                        <a:pt x="301" y="55"/>
                      </a:cubicBezTo>
                      <a:cubicBezTo>
                        <a:pt x="292" y="55"/>
                        <a:pt x="292" y="55"/>
                        <a:pt x="292" y="55"/>
                      </a:cubicBezTo>
                      <a:cubicBezTo>
                        <a:pt x="287" y="53"/>
                        <a:pt x="287" y="53"/>
                        <a:pt x="287" y="53"/>
                      </a:cubicBezTo>
                      <a:cubicBezTo>
                        <a:pt x="286" y="49"/>
                        <a:pt x="286" y="49"/>
                        <a:pt x="286" y="49"/>
                      </a:cubicBezTo>
                      <a:cubicBezTo>
                        <a:pt x="277" y="49"/>
                        <a:pt x="277" y="49"/>
                        <a:pt x="277" y="49"/>
                      </a:cubicBezTo>
                      <a:cubicBezTo>
                        <a:pt x="272" y="52"/>
                        <a:pt x="272" y="52"/>
                        <a:pt x="272" y="52"/>
                      </a:cubicBezTo>
                      <a:cubicBezTo>
                        <a:pt x="271" y="49"/>
                        <a:pt x="271" y="49"/>
                        <a:pt x="271" y="49"/>
                      </a:cubicBezTo>
                      <a:cubicBezTo>
                        <a:pt x="268" y="45"/>
                        <a:pt x="268" y="45"/>
                        <a:pt x="268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53" y="52"/>
                        <a:pt x="253" y="52"/>
                        <a:pt x="253" y="52"/>
                      </a:cubicBezTo>
                      <a:cubicBezTo>
                        <a:pt x="247" y="57"/>
                        <a:pt x="247" y="57"/>
                        <a:pt x="247" y="57"/>
                      </a:cubicBezTo>
                      <a:cubicBezTo>
                        <a:pt x="251" y="51"/>
                        <a:pt x="251" y="51"/>
                        <a:pt x="251" y="51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66" y="35"/>
                        <a:pt x="266" y="35"/>
                        <a:pt x="266" y="35"/>
                      </a:cubicBezTo>
                      <a:cubicBezTo>
                        <a:pt x="270" y="29"/>
                        <a:pt x="270" y="29"/>
                        <a:pt x="270" y="29"/>
                      </a:cubicBezTo>
                      <a:cubicBezTo>
                        <a:pt x="268" y="19"/>
                        <a:pt x="268" y="19"/>
                        <a:pt x="268" y="19"/>
                      </a:cubicBezTo>
                      <a:cubicBezTo>
                        <a:pt x="260" y="12"/>
                        <a:pt x="260" y="12"/>
                        <a:pt x="260" y="12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4" y="8"/>
                        <a:pt x="254" y="8"/>
                        <a:pt x="254" y="8"/>
                      </a:cubicBezTo>
                      <a:cubicBezTo>
                        <a:pt x="249" y="1"/>
                        <a:pt x="249" y="1"/>
                        <a:pt x="249" y="1"/>
                      </a:cubicBezTo>
                      <a:cubicBezTo>
                        <a:pt x="249" y="1"/>
                        <a:pt x="242" y="0"/>
                        <a:pt x="241" y="0"/>
                      </a:cubicBezTo>
                      <a:cubicBezTo>
                        <a:pt x="241" y="1"/>
                        <a:pt x="233" y="9"/>
                        <a:pt x="233" y="9"/>
                      </a:cubicBezTo>
                      <a:cubicBezTo>
                        <a:pt x="231" y="16"/>
                        <a:pt x="231" y="16"/>
                        <a:pt x="231" y="16"/>
                      </a:cubicBezTo>
                      <a:cubicBezTo>
                        <a:pt x="222" y="22"/>
                        <a:pt x="222" y="22"/>
                        <a:pt x="222" y="22"/>
                      </a:cubicBezTo>
                      <a:cubicBezTo>
                        <a:pt x="216" y="19"/>
                        <a:pt x="216" y="19"/>
                        <a:pt x="216" y="19"/>
                      </a:cubicBezTo>
                      <a:cubicBezTo>
                        <a:pt x="206" y="23"/>
                        <a:pt x="206" y="23"/>
                        <a:pt x="206" y="23"/>
                      </a:cubicBezTo>
                      <a:cubicBezTo>
                        <a:pt x="195" y="29"/>
                        <a:pt x="195" y="29"/>
                        <a:pt x="195" y="29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90" y="35"/>
                        <a:pt x="189" y="46"/>
                        <a:pt x="188" y="46"/>
                      </a:cubicBezTo>
                      <a:cubicBezTo>
                        <a:pt x="187" y="46"/>
                        <a:pt x="172" y="50"/>
                        <a:pt x="172" y="50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71" y="63"/>
                        <a:pt x="170" y="64"/>
                      </a:cubicBezTo>
                      <a:cubicBezTo>
                        <a:pt x="170" y="64"/>
                        <a:pt x="167" y="63"/>
                        <a:pt x="167" y="63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2" y="61"/>
                        <a:pt x="160" y="65"/>
                        <a:pt x="158" y="66"/>
                      </a:cubicBezTo>
                      <a:cubicBezTo>
                        <a:pt x="155" y="67"/>
                        <a:pt x="155" y="62"/>
                        <a:pt x="155" y="62"/>
                      </a:cubicBezTo>
                      <a:cubicBezTo>
                        <a:pt x="152" y="59"/>
                        <a:pt x="152" y="59"/>
                        <a:pt x="152" y="59"/>
                      </a:cubicBezTo>
                      <a:cubicBezTo>
                        <a:pt x="150" y="59"/>
                        <a:pt x="150" y="59"/>
                        <a:pt x="150" y="59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70"/>
                        <a:pt x="148" y="70"/>
                      </a:cubicBezTo>
                      <a:cubicBezTo>
                        <a:pt x="149" y="71"/>
                        <a:pt x="148" y="79"/>
                        <a:pt x="148" y="79"/>
                      </a:cubicBezTo>
                      <a:cubicBezTo>
                        <a:pt x="145" y="80"/>
                        <a:pt x="145" y="80"/>
                        <a:pt x="145" y="80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3" y="58"/>
                        <a:pt x="143" y="58"/>
                        <a:pt x="143" y="58"/>
                      </a:cubicBezTo>
                      <a:cubicBezTo>
                        <a:pt x="137" y="56"/>
                        <a:pt x="137" y="56"/>
                        <a:pt x="137" y="56"/>
                      </a:cubicBezTo>
                      <a:cubicBezTo>
                        <a:pt x="131" y="56"/>
                        <a:pt x="131" y="56"/>
                        <a:pt x="131" y="56"/>
                      </a:cubicBezTo>
                      <a:cubicBezTo>
                        <a:pt x="128" y="70"/>
                        <a:pt x="128" y="70"/>
                        <a:pt x="128" y="70"/>
                      </a:cubicBezTo>
                      <a:cubicBezTo>
                        <a:pt x="125" y="73"/>
                        <a:pt x="125" y="73"/>
                        <a:pt x="125" y="73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6" y="88"/>
                        <a:pt x="126" y="88"/>
                        <a:pt x="126" y="88"/>
                      </a:cubicBezTo>
                      <a:cubicBezTo>
                        <a:pt x="132" y="94"/>
                        <a:pt x="132" y="94"/>
                        <a:pt x="132" y="94"/>
                      </a:cubicBezTo>
                      <a:cubicBezTo>
                        <a:pt x="128" y="101"/>
                        <a:pt x="128" y="101"/>
                        <a:pt x="128" y="101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13" y="88"/>
                        <a:pt x="113" y="88"/>
                        <a:pt x="113" y="88"/>
                      </a:cubicBezTo>
                      <a:cubicBezTo>
                        <a:pt x="108" y="88"/>
                        <a:pt x="108" y="88"/>
                        <a:pt x="108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4" y="95"/>
                        <a:pt x="104" y="95"/>
                        <a:pt x="104" y="95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98" y="95"/>
                        <a:pt x="98" y="95"/>
                        <a:pt x="98" y="95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89" y="98"/>
                        <a:pt x="89" y="98"/>
                        <a:pt x="89" y="98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66" y="106"/>
                        <a:pt x="66" y="106"/>
                        <a:pt x="66" y="106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59" y="100"/>
                        <a:pt x="59" y="100"/>
                        <a:pt x="59" y="100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2" y="118"/>
                        <a:pt x="52" y="118"/>
                        <a:pt x="52" y="118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38" y="123"/>
                        <a:pt x="38" y="123"/>
                        <a:pt x="38" y="123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39" y="129"/>
                        <a:pt x="39" y="129"/>
                      </a:cubicBezTo>
                      <a:cubicBezTo>
                        <a:pt x="38" y="128"/>
                        <a:pt x="33" y="128"/>
                        <a:pt x="33" y="128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3" y="135"/>
                        <a:pt x="33" y="135"/>
                        <a:pt x="33" y="135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1" y="123"/>
                        <a:pt x="21" y="123"/>
                        <a:pt x="21" y="123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5" y="113"/>
                        <a:pt x="15" y="113"/>
                        <a:pt x="15" y="113"/>
                      </a:cubicBezTo>
                      <a:cubicBezTo>
                        <a:pt x="14" y="111"/>
                        <a:pt x="14" y="111"/>
                        <a:pt x="14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22" y="113"/>
                        <a:pt x="22" y="113"/>
                      </a:cubicBezTo>
                      <a:cubicBezTo>
                        <a:pt x="23" y="113"/>
                        <a:pt x="24" y="116"/>
                        <a:pt x="24" y="116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8" y="117"/>
                        <a:pt x="38" y="117"/>
                        <a:pt x="38" y="117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3" y="87"/>
                        <a:pt x="13" y="87"/>
                        <a:pt x="13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3" y="100"/>
                        <a:pt x="3" y="100"/>
                        <a:pt x="3" y="100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8" y="107"/>
                        <a:pt x="8" y="107"/>
                        <a:pt x="8" y="107"/>
                      </a:cubicBezTo>
                      <a:cubicBezTo>
                        <a:pt x="4" y="112"/>
                        <a:pt x="4" y="112"/>
                        <a:pt x="4" y="112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6" y="127"/>
                        <a:pt x="6" y="127"/>
                        <a:pt x="6" y="127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7" y="131"/>
                        <a:pt x="7" y="131"/>
                      </a:cubicBezTo>
                      <a:cubicBezTo>
                        <a:pt x="8" y="131"/>
                        <a:pt x="9" y="133"/>
                        <a:pt x="9" y="133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10" y="140"/>
                        <a:pt x="10" y="140"/>
                        <a:pt x="10" y="140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1" y="143"/>
                        <a:pt x="11" y="143"/>
                        <a:pt x="11" y="143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2" y="157"/>
                        <a:pt x="2" y="157"/>
                        <a:pt x="2" y="157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4" y="163"/>
                        <a:pt x="4" y="163"/>
                        <a:pt x="4" y="163"/>
                      </a:cubicBezTo>
                      <a:cubicBezTo>
                        <a:pt x="1" y="163"/>
                        <a:pt x="1" y="163"/>
                        <a:pt x="1" y="163"/>
                      </a:cubicBezTo>
                      <a:cubicBezTo>
                        <a:pt x="2" y="164"/>
                        <a:pt x="2" y="164"/>
                        <a:pt x="2" y="164"/>
                      </a:cubicBezTo>
                      <a:cubicBezTo>
                        <a:pt x="1" y="168"/>
                        <a:pt x="1" y="168"/>
                        <a:pt x="1" y="168"/>
                      </a:cubicBezTo>
                      <a:cubicBezTo>
                        <a:pt x="1" y="171"/>
                        <a:pt x="1" y="171"/>
                        <a:pt x="1" y="171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2" y="183"/>
                        <a:pt x="2" y="183"/>
                        <a:pt x="2" y="183"/>
                      </a:cubicBezTo>
                      <a:cubicBezTo>
                        <a:pt x="6" y="185"/>
                        <a:pt x="6" y="185"/>
                        <a:pt x="6" y="185"/>
                      </a:cubicBezTo>
                      <a:cubicBezTo>
                        <a:pt x="9" y="186"/>
                        <a:pt x="9" y="186"/>
                        <a:pt x="9" y="186"/>
                      </a:cubicBezTo>
                      <a:cubicBezTo>
                        <a:pt x="13" y="195"/>
                        <a:pt x="13" y="195"/>
                        <a:pt x="13" y="195"/>
                      </a:cubicBezTo>
                      <a:cubicBezTo>
                        <a:pt x="16" y="197"/>
                        <a:pt x="16" y="197"/>
                        <a:pt x="16" y="197"/>
                      </a:cubicBezTo>
                      <a:cubicBezTo>
                        <a:pt x="15" y="199"/>
                        <a:pt x="15" y="199"/>
                        <a:pt x="15" y="199"/>
                      </a:cubicBezTo>
                      <a:cubicBezTo>
                        <a:pt x="12" y="201"/>
                        <a:pt x="12" y="201"/>
                        <a:pt x="12" y="201"/>
                      </a:cubicBezTo>
                      <a:cubicBezTo>
                        <a:pt x="13" y="204"/>
                        <a:pt x="13" y="204"/>
                        <a:pt x="13" y="204"/>
                      </a:cubicBezTo>
                      <a:cubicBezTo>
                        <a:pt x="15" y="205"/>
                        <a:pt x="15" y="205"/>
                        <a:pt x="15" y="205"/>
                      </a:cubicBezTo>
                      <a:cubicBezTo>
                        <a:pt x="18" y="205"/>
                        <a:pt x="18" y="205"/>
                        <a:pt x="18" y="205"/>
                      </a:cubicBezTo>
                      <a:cubicBezTo>
                        <a:pt x="21" y="208"/>
                        <a:pt x="21" y="208"/>
                        <a:pt x="21" y="208"/>
                      </a:cubicBezTo>
                      <a:cubicBezTo>
                        <a:pt x="22" y="209"/>
                        <a:pt x="22" y="209"/>
                        <a:pt x="22" y="209"/>
                      </a:cubicBezTo>
                      <a:cubicBezTo>
                        <a:pt x="34" y="214"/>
                        <a:pt x="34" y="214"/>
                        <a:pt x="34" y="214"/>
                      </a:cubicBezTo>
                      <a:cubicBezTo>
                        <a:pt x="35" y="214"/>
                        <a:pt x="35" y="214"/>
                        <a:pt x="35" y="214"/>
                      </a:cubicBez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ubicBezTo>
                        <a:pt x="30" y="223"/>
                        <a:pt x="30" y="223"/>
                        <a:pt x="30" y="223"/>
                      </a:cubicBezTo>
                      <a:cubicBezTo>
                        <a:pt x="28" y="225"/>
                        <a:pt x="28" y="225"/>
                        <a:pt x="28" y="225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6" y="232"/>
                        <a:pt x="26" y="232"/>
                        <a:pt x="26" y="232"/>
                      </a:cubicBezTo>
                      <a:cubicBezTo>
                        <a:pt x="29" y="236"/>
                        <a:pt x="29" y="236"/>
                        <a:pt x="29" y="236"/>
                      </a:cubicBezTo>
                      <a:cubicBezTo>
                        <a:pt x="35" y="239"/>
                        <a:pt x="35" y="239"/>
                        <a:pt x="35" y="239"/>
                      </a:cubicBezTo>
                      <a:cubicBezTo>
                        <a:pt x="40" y="244"/>
                        <a:pt x="40" y="244"/>
                        <a:pt x="40" y="244"/>
                      </a:cubicBezTo>
                      <a:cubicBezTo>
                        <a:pt x="40" y="247"/>
                        <a:pt x="40" y="247"/>
                        <a:pt x="40" y="247"/>
                      </a:cubicBezTo>
                      <a:cubicBezTo>
                        <a:pt x="42" y="248"/>
                        <a:pt x="42" y="248"/>
                        <a:pt x="42" y="248"/>
                      </a:cubicBezTo>
                      <a:cubicBezTo>
                        <a:pt x="45" y="248"/>
                        <a:pt x="45" y="248"/>
                        <a:pt x="45" y="248"/>
                      </a:cubicBezTo>
                      <a:cubicBezTo>
                        <a:pt x="47" y="250"/>
                        <a:pt x="47" y="250"/>
                        <a:pt x="47" y="250"/>
                      </a:cubicBezTo>
                      <a:cubicBezTo>
                        <a:pt x="50" y="255"/>
                        <a:pt x="50" y="255"/>
                        <a:pt x="50" y="255"/>
                      </a:cubicBezTo>
                      <a:cubicBezTo>
                        <a:pt x="49" y="256"/>
                        <a:pt x="49" y="256"/>
                        <a:pt x="49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56" y="259"/>
                        <a:pt x="56" y="259"/>
                        <a:pt x="56" y="259"/>
                      </a:cubicBezTo>
                      <a:cubicBezTo>
                        <a:pt x="59" y="256"/>
                        <a:pt x="59" y="256"/>
                        <a:pt x="59" y="256"/>
                      </a:cubicBezTo>
                      <a:cubicBezTo>
                        <a:pt x="61" y="258"/>
                        <a:pt x="61" y="258"/>
                        <a:pt x="61" y="258"/>
                      </a:cubicBezTo>
                      <a:cubicBezTo>
                        <a:pt x="61" y="260"/>
                        <a:pt x="61" y="260"/>
                        <a:pt x="61" y="260"/>
                      </a:cubicBezTo>
                      <a:cubicBezTo>
                        <a:pt x="62" y="260"/>
                        <a:pt x="62" y="260"/>
                        <a:pt x="62" y="260"/>
                      </a:cubicBezTo>
                      <a:cubicBezTo>
                        <a:pt x="64" y="257"/>
                        <a:pt x="64" y="257"/>
                        <a:pt x="64" y="257"/>
                      </a:cubicBezTo>
                      <a:cubicBezTo>
                        <a:pt x="67" y="253"/>
                        <a:pt x="67" y="253"/>
                        <a:pt x="67" y="253"/>
                      </a:cubicBezTo>
                      <a:cubicBezTo>
                        <a:pt x="67" y="253"/>
                        <a:pt x="64" y="244"/>
                        <a:pt x="63" y="244"/>
                      </a:cubicBezTo>
                      <a:cubicBezTo>
                        <a:pt x="62" y="243"/>
                        <a:pt x="56" y="235"/>
                        <a:pt x="56" y="235"/>
                      </a:cubicBezTo>
                      <a:cubicBezTo>
                        <a:pt x="59" y="229"/>
                        <a:pt x="59" y="229"/>
                        <a:pt x="59" y="229"/>
                      </a:cubicBezTo>
                      <a:cubicBezTo>
                        <a:pt x="63" y="226"/>
                        <a:pt x="63" y="226"/>
                        <a:pt x="63" y="226"/>
                      </a:cubicBezTo>
                      <a:cubicBezTo>
                        <a:pt x="63" y="225"/>
                        <a:pt x="63" y="225"/>
                        <a:pt x="63" y="225"/>
                      </a:cubicBezTo>
                      <a:cubicBezTo>
                        <a:pt x="64" y="226"/>
                        <a:pt x="64" y="226"/>
                        <a:pt x="64" y="226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0" y="222"/>
                        <a:pt x="60" y="222"/>
                        <a:pt x="60" y="222"/>
                      </a:cubicBezTo>
                      <a:cubicBezTo>
                        <a:pt x="63" y="214"/>
                        <a:pt x="63" y="214"/>
                        <a:pt x="63" y="214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82" y="209"/>
                        <a:pt x="82" y="209"/>
                        <a:pt x="82" y="209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93" y="211"/>
                        <a:pt x="93" y="211"/>
                        <a:pt x="93" y="211"/>
                      </a:cubicBezTo>
                      <a:cubicBezTo>
                        <a:pt x="100" y="213"/>
                        <a:pt x="100" y="213"/>
                        <a:pt x="100" y="213"/>
                      </a:cubicBezTo>
                      <a:cubicBezTo>
                        <a:pt x="107" y="211"/>
                        <a:pt x="107" y="211"/>
                        <a:pt x="107" y="211"/>
                      </a:cubicBezTo>
                      <a:cubicBezTo>
                        <a:pt x="105" y="205"/>
                        <a:pt x="105" y="205"/>
                        <a:pt x="105" y="205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22" y="191"/>
                        <a:pt x="122" y="191"/>
                        <a:pt x="122" y="191"/>
                      </a:cubicBezTo>
                      <a:cubicBezTo>
                        <a:pt x="134" y="189"/>
                        <a:pt x="134" y="189"/>
                        <a:pt x="134" y="189"/>
                      </a:cubicBezTo>
                      <a:cubicBezTo>
                        <a:pt x="142" y="198"/>
                        <a:pt x="142" y="198"/>
                        <a:pt x="142" y="198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6" y="194"/>
                        <a:pt x="156" y="194"/>
                        <a:pt x="156" y="194"/>
                      </a:cubicBezTo>
                      <a:cubicBezTo>
                        <a:pt x="160" y="203"/>
                        <a:pt x="160" y="203"/>
                        <a:pt x="160" y="203"/>
                      </a:cubicBezTo>
                      <a:cubicBezTo>
                        <a:pt x="164" y="212"/>
                        <a:pt x="164" y="212"/>
                        <a:pt x="164" y="212"/>
                      </a:cubicBezTo>
                      <a:cubicBezTo>
                        <a:pt x="174" y="212"/>
                        <a:pt x="174" y="212"/>
                        <a:pt x="174" y="212"/>
                      </a:cubicBezTo>
                      <a:cubicBezTo>
                        <a:pt x="182" y="216"/>
                        <a:pt x="182" y="216"/>
                        <a:pt x="182" y="216"/>
                      </a:cubicBezTo>
                      <a:cubicBezTo>
                        <a:pt x="189" y="217"/>
                        <a:pt x="189" y="217"/>
                        <a:pt x="189" y="217"/>
                      </a:cubicBezTo>
                      <a:cubicBezTo>
                        <a:pt x="189" y="223"/>
                        <a:pt x="189" y="223"/>
                        <a:pt x="189" y="223"/>
                      </a:cubicBezTo>
                      <a:cubicBezTo>
                        <a:pt x="191" y="222"/>
                        <a:pt x="191" y="222"/>
                        <a:pt x="191" y="222"/>
                      </a:cubicBezTo>
                      <a:cubicBezTo>
                        <a:pt x="192" y="223"/>
                        <a:pt x="192" y="223"/>
                        <a:pt x="192" y="223"/>
                      </a:cubicBezTo>
                      <a:cubicBezTo>
                        <a:pt x="194" y="219"/>
                        <a:pt x="194" y="219"/>
                        <a:pt x="194" y="219"/>
                      </a:cubicBezTo>
                      <a:cubicBezTo>
                        <a:pt x="201" y="214"/>
                        <a:pt x="201" y="214"/>
                        <a:pt x="201" y="214"/>
                      </a:cubicBezTo>
                      <a:cubicBezTo>
                        <a:pt x="212" y="213"/>
                        <a:pt x="212" y="213"/>
                        <a:pt x="212" y="213"/>
                      </a:cubicBezTo>
                      <a:cubicBezTo>
                        <a:pt x="220" y="217"/>
                        <a:pt x="220" y="217"/>
                        <a:pt x="220" y="217"/>
                      </a:cubicBezTo>
                      <a:cubicBezTo>
                        <a:pt x="224" y="211"/>
                        <a:pt x="224" y="211"/>
                        <a:pt x="224" y="211"/>
                      </a:cubicBezTo>
                      <a:cubicBezTo>
                        <a:pt x="228" y="206"/>
                        <a:pt x="228" y="206"/>
                        <a:pt x="228" y="206"/>
                      </a:cubicBezTo>
                      <a:cubicBezTo>
                        <a:pt x="240" y="211"/>
                        <a:pt x="240" y="211"/>
                        <a:pt x="240" y="211"/>
                      </a:cubicBezTo>
                      <a:cubicBezTo>
                        <a:pt x="243" y="215"/>
                        <a:pt x="243" y="215"/>
                        <a:pt x="243" y="215"/>
                      </a:cubicBezTo>
                      <a:cubicBezTo>
                        <a:pt x="253" y="215"/>
                        <a:pt x="253" y="215"/>
                        <a:pt x="253" y="215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75" y="216"/>
                        <a:pt x="275" y="216"/>
                        <a:pt x="275" y="216"/>
                      </a:cubicBezTo>
                      <a:cubicBezTo>
                        <a:pt x="282" y="218"/>
                        <a:pt x="282" y="218"/>
                        <a:pt x="282" y="218"/>
                      </a:cubicBezTo>
                      <a:cubicBezTo>
                        <a:pt x="283" y="216"/>
                        <a:pt x="283" y="216"/>
                        <a:pt x="283" y="216"/>
                      </a:cubicBezTo>
                      <a:cubicBezTo>
                        <a:pt x="289" y="216"/>
                        <a:pt x="289" y="216"/>
                        <a:pt x="289" y="216"/>
                      </a:cubicBezTo>
                      <a:cubicBezTo>
                        <a:pt x="295" y="205"/>
                        <a:pt x="295" y="205"/>
                        <a:pt x="295" y="205"/>
                      </a:cubicBezTo>
                      <a:cubicBezTo>
                        <a:pt x="298" y="200"/>
                        <a:pt x="298" y="200"/>
                        <a:pt x="298" y="200"/>
                      </a:cubicBezTo>
                      <a:cubicBezTo>
                        <a:pt x="307" y="200"/>
                        <a:pt x="307" y="200"/>
                        <a:pt x="307" y="200"/>
                      </a:cubicBezTo>
                      <a:cubicBezTo>
                        <a:pt x="317" y="218"/>
                        <a:pt x="317" y="218"/>
                        <a:pt x="317" y="218"/>
                      </a:cubicBezTo>
                      <a:cubicBezTo>
                        <a:pt x="325" y="220"/>
                        <a:pt x="325" y="220"/>
                        <a:pt x="325" y="220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4" y="238"/>
                        <a:pt x="334" y="238"/>
                        <a:pt x="334" y="238"/>
                      </a:cubicBezTo>
                      <a:cubicBezTo>
                        <a:pt x="329" y="239"/>
                        <a:pt x="329" y="239"/>
                        <a:pt x="329" y="239"/>
                      </a:cubicBezTo>
                      <a:cubicBezTo>
                        <a:pt x="326" y="250"/>
                        <a:pt x="326" y="250"/>
                        <a:pt x="326" y="250"/>
                      </a:cubicBezTo>
                      <a:cubicBezTo>
                        <a:pt x="327" y="250"/>
                        <a:pt x="327" y="250"/>
                        <a:pt x="327" y="250"/>
                      </a:cubicBezTo>
                      <a:cubicBezTo>
                        <a:pt x="329" y="250"/>
                        <a:pt x="329" y="250"/>
                        <a:pt x="329" y="250"/>
                      </a:cubicBezTo>
                      <a:cubicBezTo>
                        <a:pt x="331" y="249"/>
                        <a:pt x="331" y="249"/>
                        <a:pt x="331" y="249"/>
                      </a:cubicBezTo>
                      <a:cubicBezTo>
                        <a:pt x="332" y="249"/>
                        <a:pt x="332" y="249"/>
                        <a:pt x="332" y="249"/>
                      </a:cubicBezTo>
                      <a:cubicBezTo>
                        <a:pt x="335" y="250"/>
                        <a:pt x="335" y="250"/>
                        <a:pt x="335" y="250"/>
                      </a:cubicBezTo>
                      <a:cubicBezTo>
                        <a:pt x="342" y="245"/>
                        <a:pt x="342" y="245"/>
                        <a:pt x="342" y="245"/>
                      </a:cubicBezTo>
                      <a:cubicBezTo>
                        <a:pt x="345" y="241"/>
                        <a:pt x="345" y="241"/>
                        <a:pt x="345" y="241"/>
                      </a:cubicBezTo>
                      <a:cubicBezTo>
                        <a:pt x="353" y="230"/>
                        <a:pt x="353" y="230"/>
                        <a:pt x="353" y="230"/>
                      </a:cubicBezTo>
                      <a:cubicBezTo>
                        <a:pt x="357" y="223"/>
                        <a:pt x="357" y="223"/>
                        <a:pt x="357" y="223"/>
                      </a:cubicBezTo>
                      <a:cubicBezTo>
                        <a:pt x="358" y="214"/>
                        <a:pt x="358" y="214"/>
                        <a:pt x="358" y="214"/>
                      </a:cubicBezTo>
                      <a:cubicBezTo>
                        <a:pt x="360" y="203"/>
                        <a:pt x="360" y="203"/>
                        <a:pt x="360" y="203"/>
                      </a:cubicBezTo>
                      <a:cubicBezTo>
                        <a:pt x="360" y="199"/>
                        <a:pt x="360" y="199"/>
                        <a:pt x="360" y="199"/>
                      </a:cubicBezTo>
                      <a:cubicBezTo>
                        <a:pt x="355" y="194"/>
                        <a:pt x="355" y="194"/>
                        <a:pt x="355" y="194"/>
                      </a:cubicBezTo>
                      <a:cubicBezTo>
                        <a:pt x="355" y="194"/>
                        <a:pt x="349" y="198"/>
                        <a:pt x="349" y="198"/>
                      </a:cubicBezTo>
                      <a:cubicBezTo>
                        <a:pt x="348" y="198"/>
                        <a:pt x="346" y="196"/>
                        <a:pt x="346" y="196"/>
                      </a:cubicBezTo>
                      <a:cubicBezTo>
                        <a:pt x="344" y="192"/>
                        <a:pt x="344" y="192"/>
                        <a:pt x="344" y="192"/>
                      </a:cubicBezTo>
                      <a:cubicBezTo>
                        <a:pt x="341" y="192"/>
                        <a:pt x="341" y="192"/>
                        <a:pt x="341" y="192"/>
                      </a:cubicBezTo>
                      <a:cubicBezTo>
                        <a:pt x="344" y="190"/>
                        <a:pt x="344" y="190"/>
                        <a:pt x="344" y="190"/>
                      </a:cubicBezTo>
                      <a:cubicBezTo>
                        <a:pt x="349" y="185"/>
                        <a:pt x="349" y="185"/>
                        <a:pt x="349" y="185"/>
                      </a:cubicBezTo>
                      <a:cubicBezTo>
                        <a:pt x="353" y="180"/>
                        <a:pt x="353" y="180"/>
                        <a:pt x="353" y="180"/>
                      </a:cubicBezTo>
                      <a:cubicBezTo>
                        <a:pt x="354" y="178"/>
                        <a:pt x="354" y="178"/>
                        <a:pt x="354" y="178"/>
                      </a:cubicBezTo>
                      <a:cubicBezTo>
                        <a:pt x="367" y="165"/>
                        <a:pt x="367" y="165"/>
                        <a:pt x="367" y="165"/>
                      </a:cubicBezTo>
                      <a:cubicBezTo>
                        <a:pt x="371" y="164"/>
                        <a:pt x="371" y="164"/>
                        <a:pt x="371" y="164"/>
                      </a:cubicBezTo>
                      <a:cubicBezTo>
                        <a:pt x="381" y="164"/>
                        <a:pt x="381" y="164"/>
                        <a:pt x="381" y="164"/>
                      </a:cubicBezTo>
                      <a:cubicBezTo>
                        <a:pt x="386" y="163"/>
                        <a:pt x="386" y="163"/>
                        <a:pt x="386" y="163"/>
                      </a:cubicBezTo>
                      <a:cubicBezTo>
                        <a:pt x="392" y="165"/>
                        <a:pt x="392" y="165"/>
                        <a:pt x="392" y="165"/>
                      </a:cubicBezTo>
                      <a:cubicBezTo>
                        <a:pt x="392" y="168"/>
                        <a:pt x="392" y="168"/>
                        <a:pt x="392" y="168"/>
                      </a:cubicBezTo>
                      <a:cubicBezTo>
                        <a:pt x="392" y="168"/>
                        <a:pt x="400" y="166"/>
                        <a:pt x="401" y="166"/>
                      </a:cubicBezTo>
                      <a:cubicBezTo>
                        <a:pt x="401" y="167"/>
                        <a:pt x="403" y="166"/>
                        <a:pt x="403" y="166"/>
                      </a:cubicBezTo>
                      <a:cubicBezTo>
                        <a:pt x="402" y="164"/>
                        <a:pt x="402" y="164"/>
                        <a:pt x="402" y="164"/>
                      </a:cubicBezTo>
                      <a:cubicBezTo>
                        <a:pt x="403" y="159"/>
                        <a:pt x="403" y="159"/>
                        <a:pt x="403" y="159"/>
                      </a:cubicBezTo>
                      <a:cubicBezTo>
                        <a:pt x="406" y="153"/>
                        <a:pt x="406" y="153"/>
                        <a:pt x="406" y="153"/>
                      </a:cubicBezTo>
                      <a:cubicBezTo>
                        <a:pt x="411" y="149"/>
                        <a:pt x="411" y="149"/>
                        <a:pt x="411" y="149"/>
                      </a:cubicBezTo>
                      <a:cubicBezTo>
                        <a:pt x="419" y="150"/>
                        <a:pt x="419" y="150"/>
                        <a:pt x="419" y="150"/>
                      </a:cubicBezTo>
                      <a:cubicBezTo>
                        <a:pt x="421" y="155"/>
                        <a:pt x="421" y="155"/>
                        <a:pt x="421" y="155"/>
                      </a:cubicBezTo>
                      <a:cubicBezTo>
                        <a:pt x="426" y="151"/>
                        <a:pt x="426" y="151"/>
                        <a:pt x="426" y="151"/>
                      </a:cubicBezTo>
                      <a:cubicBezTo>
                        <a:pt x="433" y="144"/>
                        <a:pt x="433" y="144"/>
                        <a:pt x="433" y="144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27" y="158"/>
                        <a:pt x="427" y="158"/>
                        <a:pt x="427" y="158"/>
                      </a:cubicBezTo>
                      <a:cubicBezTo>
                        <a:pt x="423" y="160"/>
                        <a:pt x="423" y="160"/>
                        <a:pt x="423" y="160"/>
                      </a:cubicBezTo>
                      <a:cubicBezTo>
                        <a:pt x="419" y="166"/>
                        <a:pt x="419" y="166"/>
                        <a:pt x="419" y="166"/>
                      </a:cubicBezTo>
                      <a:cubicBezTo>
                        <a:pt x="416" y="171"/>
                        <a:pt x="416" y="171"/>
                        <a:pt x="416" y="171"/>
                      </a:cubicBezTo>
                      <a:cubicBezTo>
                        <a:pt x="416" y="171"/>
                        <a:pt x="411" y="173"/>
                        <a:pt x="411" y="174"/>
                      </a:cubicBezTo>
                      <a:cubicBezTo>
                        <a:pt x="410" y="174"/>
                        <a:pt x="409" y="175"/>
                        <a:pt x="409" y="175"/>
                      </a:cubicBezTo>
                      <a:cubicBezTo>
                        <a:pt x="405" y="186"/>
                        <a:pt x="405" y="186"/>
                        <a:pt x="405" y="186"/>
                      </a:cubicBezTo>
                      <a:cubicBezTo>
                        <a:pt x="410" y="210"/>
                        <a:pt x="410" y="210"/>
                        <a:pt x="410" y="210"/>
                      </a:cubicBezTo>
                      <a:cubicBezTo>
                        <a:pt x="416" y="202"/>
                        <a:pt x="416" y="202"/>
                        <a:pt x="416" y="202"/>
                      </a:cubicBezTo>
                      <a:cubicBezTo>
                        <a:pt x="418" y="201"/>
                        <a:pt x="418" y="201"/>
                        <a:pt x="418" y="201"/>
                      </a:cubicBezTo>
                      <a:cubicBezTo>
                        <a:pt x="420" y="196"/>
                        <a:pt x="420" y="196"/>
                        <a:pt x="420" y="196"/>
                      </a:cubicBezTo>
                      <a:cubicBezTo>
                        <a:pt x="422" y="193"/>
                        <a:pt x="422" y="193"/>
                        <a:pt x="422" y="193"/>
                      </a:cubicBezTo>
                      <a:cubicBezTo>
                        <a:pt x="426" y="191"/>
                        <a:pt x="426" y="191"/>
                        <a:pt x="426" y="191"/>
                      </a:cubicBezTo>
                      <a:cubicBezTo>
                        <a:pt x="426" y="186"/>
                        <a:pt x="426" y="186"/>
                        <a:pt x="426" y="186"/>
                      </a:cubicBezTo>
                      <a:cubicBezTo>
                        <a:pt x="427" y="184"/>
                        <a:pt x="427" y="184"/>
                        <a:pt x="427" y="184"/>
                      </a:cubicBezTo>
                      <a:cubicBezTo>
                        <a:pt x="429" y="177"/>
                        <a:pt x="429" y="177"/>
                        <a:pt x="429" y="177"/>
                      </a:cubicBezTo>
                      <a:cubicBezTo>
                        <a:pt x="429" y="175"/>
                        <a:pt x="429" y="175"/>
                        <a:pt x="429" y="175"/>
                      </a:cubicBezTo>
                      <a:cubicBezTo>
                        <a:pt x="426" y="174"/>
                        <a:pt x="426" y="174"/>
                        <a:pt x="426" y="174"/>
                      </a:cubicBezTo>
                      <a:cubicBezTo>
                        <a:pt x="430" y="165"/>
                        <a:pt x="430" y="165"/>
                        <a:pt x="430" y="165"/>
                      </a:cubicBezTo>
                      <a:cubicBezTo>
                        <a:pt x="432" y="162"/>
                        <a:pt x="432" y="162"/>
                        <a:pt x="432" y="162"/>
                      </a:cubicBezTo>
                      <a:cubicBezTo>
                        <a:pt x="435" y="161"/>
                        <a:pt x="435" y="161"/>
                        <a:pt x="435" y="161"/>
                      </a:cubicBezTo>
                      <a:cubicBezTo>
                        <a:pt x="438" y="160"/>
                        <a:pt x="438" y="160"/>
                        <a:pt x="438" y="160"/>
                      </a:cubicBezTo>
                      <a:cubicBezTo>
                        <a:pt x="439" y="162"/>
                        <a:pt x="439" y="162"/>
                        <a:pt x="439" y="162"/>
                      </a:cubicBezTo>
                      <a:cubicBezTo>
                        <a:pt x="446" y="157"/>
                        <a:pt x="446" y="157"/>
                        <a:pt x="446" y="157"/>
                      </a:cubicBezTo>
                      <a:cubicBezTo>
                        <a:pt x="446" y="157"/>
                        <a:pt x="452" y="162"/>
                        <a:pt x="452" y="162"/>
                      </a:cubicBezTo>
                      <a:cubicBezTo>
                        <a:pt x="453" y="162"/>
                        <a:pt x="454" y="157"/>
                        <a:pt x="454" y="157"/>
                      </a:cubicBezTo>
                      <a:cubicBezTo>
                        <a:pt x="457" y="156"/>
                        <a:pt x="457" y="156"/>
                        <a:pt x="457" y="156"/>
                      </a:cubicBezTo>
                      <a:cubicBezTo>
                        <a:pt x="457" y="156"/>
                        <a:pt x="463" y="150"/>
                        <a:pt x="464" y="149"/>
                      </a:cubicBezTo>
                      <a:cubicBezTo>
                        <a:pt x="464" y="149"/>
                        <a:pt x="472" y="145"/>
                        <a:pt x="472" y="145"/>
                      </a:cubicBezTo>
                      <a:cubicBezTo>
                        <a:pt x="473" y="145"/>
                        <a:pt x="476" y="145"/>
                        <a:pt x="476" y="145"/>
                      </a:cubicBezTo>
                      <a:cubicBezTo>
                        <a:pt x="480" y="146"/>
                        <a:pt x="480" y="146"/>
                        <a:pt x="480" y="146"/>
                      </a:cubicBezTo>
                      <a:cubicBezTo>
                        <a:pt x="480" y="144"/>
                        <a:pt x="480" y="144"/>
                        <a:pt x="480" y="144"/>
                      </a:cubicBezTo>
                      <a:cubicBezTo>
                        <a:pt x="479" y="140"/>
                        <a:pt x="479" y="140"/>
                        <a:pt x="479" y="140"/>
                      </a:cubicBezTo>
                      <a:cubicBezTo>
                        <a:pt x="478" y="135"/>
                        <a:pt x="478" y="135"/>
                        <a:pt x="478" y="135"/>
                      </a:cubicBezTo>
                      <a:cubicBezTo>
                        <a:pt x="474" y="131"/>
                        <a:pt x="474" y="131"/>
                        <a:pt x="474" y="131"/>
                      </a:cubicBezTo>
                      <a:cubicBezTo>
                        <a:pt x="477" y="129"/>
                        <a:pt x="477" y="129"/>
                        <a:pt x="477" y="129"/>
                      </a:cubicBezTo>
                      <a:lnTo>
                        <a:pt x="482" y="1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9" name="Freeform 337"/>
                <p:cNvSpPr>
                  <a:spLocks/>
                </p:cNvSpPr>
                <p:nvPr/>
              </p:nvSpPr>
              <p:spPr bwMode="auto">
                <a:xfrm>
                  <a:off x="5768975" y="3667125"/>
                  <a:ext cx="71438" cy="7938"/>
                </a:xfrm>
                <a:custGeom>
                  <a:avLst/>
                  <a:gdLst>
                    <a:gd name="T0" fmla="*/ 2147483647 w 54"/>
                    <a:gd name="T1" fmla="*/ 2147483647 h 6"/>
                    <a:gd name="T2" fmla="*/ 2147483647 w 54"/>
                    <a:gd name="T3" fmla="*/ 2147483647 h 6"/>
                    <a:gd name="T4" fmla="*/ 2147483647 w 54"/>
                    <a:gd name="T5" fmla="*/ 0 h 6"/>
                    <a:gd name="T6" fmla="*/ 0 w 54"/>
                    <a:gd name="T7" fmla="*/ 2147483647 h 6"/>
                    <a:gd name="T8" fmla="*/ 2147483647 w 54"/>
                    <a:gd name="T9" fmla="*/ 2147483647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">
                      <a:moveTo>
                        <a:pt x="6" y="6"/>
                      </a:moveTo>
                      <a:lnTo>
                        <a:pt x="30" y="6"/>
                      </a:lnTo>
                      <a:lnTo>
                        <a:pt x="54" y="0"/>
                      </a:lnTo>
                      <a:lnTo>
                        <a:pt x="0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0" name="Freeform 338"/>
                <p:cNvSpPr>
                  <a:spLocks/>
                </p:cNvSpPr>
                <p:nvPr/>
              </p:nvSpPr>
              <p:spPr bwMode="auto">
                <a:xfrm>
                  <a:off x="5659438" y="3009900"/>
                  <a:ext cx="1011237" cy="709613"/>
                </a:xfrm>
                <a:custGeom>
                  <a:avLst/>
                  <a:gdLst>
                    <a:gd name="T0" fmla="*/ 2147483647 w 129"/>
                    <a:gd name="T1" fmla="*/ 2147483647 h 91"/>
                    <a:gd name="T2" fmla="*/ 2147483647 w 129"/>
                    <a:gd name="T3" fmla="*/ 2147483647 h 91"/>
                    <a:gd name="T4" fmla="*/ 2147483647 w 129"/>
                    <a:gd name="T5" fmla="*/ 2147483647 h 91"/>
                    <a:gd name="T6" fmla="*/ 2147483647 w 129"/>
                    <a:gd name="T7" fmla="*/ 2147483647 h 91"/>
                    <a:gd name="T8" fmla="*/ 2147483647 w 129"/>
                    <a:gd name="T9" fmla="*/ 2147483647 h 91"/>
                    <a:gd name="T10" fmla="*/ 2147483647 w 129"/>
                    <a:gd name="T11" fmla="*/ 2147483647 h 91"/>
                    <a:gd name="T12" fmla="*/ 2147483647 w 129"/>
                    <a:gd name="T13" fmla="*/ 2147483647 h 91"/>
                    <a:gd name="T14" fmla="*/ 2147483647 w 129"/>
                    <a:gd name="T15" fmla="*/ 2147483647 h 91"/>
                    <a:gd name="T16" fmla="*/ 2147483647 w 129"/>
                    <a:gd name="T17" fmla="*/ 2147483647 h 91"/>
                    <a:gd name="T18" fmla="*/ 2147483647 w 129"/>
                    <a:gd name="T19" fmla="*/ 2147483647 h 91"/>
                    <a:gd name="T20" fmla="*/ 2147483647 w 129"/>
                    <a:gd name="T21" fmla="*/ 2147483647 h 91"/>
                    <a:gd name="T22" fmla="*/ 2147483647 w 129"/>
                    <a:gd name="T23" fmla="*/ 2147483647 h 91"/>
                    <a:gd name="T24" fmla="*/ 2147483647 w 129"/>
                    <a:gd name="T25" fmla="*/ 2147483647 h 91"/>
                    <a:gd name="T26" fmla="*/ 2147483647 w 129"/>
                    <a:gd name="T27" fmla="*/ 2147483647 h 91"/>
                    <a:gd name="T28" fmla="*/ 2147483647 w 129"/>
                    <a:gd name="T29" fmla="*/ 2147483647 h 91"/>
                    <a:gd name="T30" fmla="*/ 0 w 129"/>
                    <a:gd name="T31" fmla="*/ 2147483647 h 91"/>
                    <a:gd name="T32" fmla="*/ 2147483647 w 129"/>
                    <a:gd name="T33" fmla="*/ 2147483647 h 91"/>
                    <a:gd name="T34" fmla="*/ 2147483647 w 129"/>
                    <a:gd name="T35" fmla="*/ 2147483647 h 91"/>
                    <a:gd name="T36" fmla="*/ 2147483647 w 129"/>
                    <a:gd name="T37" fmla="*/ 2147483647 h 91"/>
                    <a:gd name="T38" fmla="*/ 2147483647 w 129"/>
                    <a:gd name="T39" fmla="*/ 2147483647 h 91"/>
                    <a:gd name="T40" fmla="*/ 2147483647 w 129"/>
                    <a:gd name="T41" fmla="*/ 2147483647 h 91"/>
                    <a:gd name="T42" fmla="*/ 2147483647 w 129"/>
                    <a:gd name="T43" fmla="*/ 2147483647 h 91"/>
                    <a:gd name="T44" fmla="*/ 2147483647 w 129"/>
                    <a:gd name="T45" fmla="*/ 2147483647 h 91"/>
                    <a:gd name="T46" fmla="*/ 2147483647 w 129"/>
                    <a:gd name="T47" fmla="*/ 2147483647 h 91"/>
                    <a:gd name="T48" fmla="*/ 2147483647 w 129"/>
                    <a:gd name="T49" fmla="*/ 2147483647 h 91"/>
                    <a:gd name="T50" fmla="*/ 2147483647 w 129"/>
                    <a:gd name="T51" fmla="*/ 2147483647 h 91"/>
                    <a:gd name="T52" fmla="*/ 2147483647 w 129"/>
                    <a:gd name="T53" fmla="*/ 2147483647 h 91"/>
                    <a:gd name="T54" fmla="*/ 2147483647 w 129"/>
                    <a:gd name="T55" fmla="*/ 2147483647 h 91"/>
                    <a:gd name="T56" fmla="*/ 2147483647 w 129"/>
                    <a:gd name="T57" fmla="*/ 2147483647 h 91"/>
                    <a:gd name="T58" fmla="*/ 2147483647 w 129"/>
                    <a:gd name="T59" fmla="*/ 2147483647 h 91"/>
                    <a:gd name="T60" fmla="*/ 2147483647 w 129"/>
                    <a:gd name="T61" fmla="*/ 2147483647 h 91"/>
                    <a:gd name="T62" fmla="*/ 2147483647 w 129"/>
                    <a:gd name="T63" fmla="*/ 2147483647 h 91"/>
                    <a:gd name="T64" fmla="*/ 2147483647 w 129"/>
                    <a:gd name="T65" fmla="*/ 2147483647 h 91"/>
                    <a:gd name="T66" fmla="*/ 2147483647 w 129"/>
                    <a:gd name="T67" fmla="*/ 2147483647 h 91"/>
                    <a:gd name="T68" fmla="*/ 2147483647 w 129"/>
                    <a:gd name="T69" fmla="*/ 2147483647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29" h="91">
                      <a:moveTo>
                        <a:pt x="89" y="79"/>
                      </a:move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8" y="73"/>
                        <a:pt x="88" y="73"/>
                        <a:pt x="88" y="73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5" y="63"/>
                        <a:pt x="105" y="63"/>
                        <a:pt x="105" y="63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9" y="34"/>
                        <a:pt x="129" y="34"/>
                        <a:pt x="129" y="34"/>
                      </a:cubicBezTo>
                      <a:cubicBezTo>
                        <a:pt x="129" y="29"/>
                        <a:pt x="129" y="29"/>
                        <a:pt x="129" y="29"/>
                      </a:cubicBezTo>
                      <a:cubicBezTo>
                        <a:pt x="122" y="27"/>
                        <a:pt x="122" y="27"/>
                        <a:pt x="122" y="27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20" y="62"/>
                        <a:pt x="20" y="63"/>
                      </a:cubicBezTo>
                      <a:cubicBezTo>
                        <a:pt x="20" y="64"/>
                        <a:pt x="20" y="72"/>
                        <a:pt x="20" y="72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8" y="82"/>
                        <a:pt x="38" y="82"/>
                        <a:pt x="38" y="82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8" y="90"/>
                        <a:pt x="48" y="90"/>
                        <a:pt x="48" y="90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8" y="87"/>
                        <a:pt x="58" y="87"/>
                        <a:pt x="58" y="87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6" y="83"/>
                        <a:pt x="66" y="83"/>
                        <a:pt x="66" y="83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4" y="82"/>
                        <a:pt x="74" y="82"/>
                        <a:pt x="74" y="82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lnTo>
                        <a:pt x="89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1" name="Freeform 339"/>
                <p:cNvSpPr>
                  <a:spLocks/>
                </p:cNvSpPr>
                <p:nvPr/>
              </p:nvSpPr>
              <p:spPr bwMode="auto">
                <a:xfrm>
                  <a:off x="5721350" y="3643313"/>
                  <a:ext cx="22225" cy="14287"/>
                </a:xfrm>
                <a:custGeom>
                  <a:avLst/>
                  <a:gdLst>
                    <a:gd name="T0" fmla="*/ 0 w 18"/>
                    <a:gd name="T1" fmla="*/ 0 h 12"/>
                    <a:gd name="T2" fmla="*/ 0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2147483647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2" name="Rectangle 340"/>
                <p:cNvSpPr>
                  <a:spLocks noChangeArrowheads="1"/>
                </p:cNvSpPr>
                <p:nvPr/>
              </p:nvSpPr>
              <p:spPr bwMode="auto">
                <a:xfrm>
                  <a:off x="4903788" y="3275013"/>
                  <a:ext cx="9525" cy="1587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303" name="Freeform 347"/>
                <p:cNvSpPr>
                  <a:spLocks/>
                </p:cNvSpPr>
                <p:nvPr/>
              </p:nvSpPr>
              <p:spPr bwMode="auto">
                <a:xfrm>
                  <a:off x="4616450" y="2119313"/>
                  <a:ext cx="649288" cy="766762"/>
                </a:xfrm>
                <a:custGeom>
                  <a:avLst/>
                  <a:gdLst>
                    <a:gd name="T0" fmla="*/ 2147483647 w 83"/>
                    <a:gd name="T1" fmla="*/ 2147483647 h 98"/>
                    <a:gd name="T2" fmla="*/ 2147483647 w 83"/>
                    <a:gd name="T3" fmla="*/ 2147483647 h 98"/>
                    <a:gd name="T4" fmla="*/ 2147483647 w 83"/>
                    <a:gd name="T5" fmla="*/ 2147483647 h 98"/>
                    <a:gd name="T6" fmla="*/ 2147483647 w 83"/>
                    <a:gd name="T7" fmla="*/ 2147483647 h 98"/>
                    <a:gd name="T8" fmla="*/ 2147483647 w 83"/>
                    <a:gd name="T9" fmla="*/ 2147483647 h 98"/>
                    <a:gd name="T10" fmla="*/ 2147483647 w 83"/>
                    <a:gd name="T11" fmla="*/ 2147483647 h 98"/>
                    <a:gd name="T12" fmla="*/ 2147483647 w 83"/>
                    <a:gd name="T13" fmla="*/ 2147483647 h 98"/>
                    <a:gd name="T14" fmla="*/ 2147483647 w 83"/>
                    <a:gd name="T15" fmla="*/ 2147483647 h 98"/>
                    <a:gd name="T16" fmla="*/ 2147483647 w 83"/>
                    <a:gd name="T17" fmla="*/ 2147483647 h 98"/>
                    <a:gd name="T18" fmla="*/ 2147483647 w 83"/>
                    <a:gd name="T19" fmla="*/ 2147483647 h 98"/>
                    <a:gd name="T20" fmla="*/ 2147483647 w 83"/>
                    <a:gd name="T21" fmla="*/ 2147483647 h 98"/>
                    <a:gd name="T22" fmla="*/ 2147483647 w 83"/>
                    <a:gd name="T23" fmla="*/ 2147483647 h 98"/>
                    <a:gd name="T24" fmla="*/ 2147483647 w 83"/>
                    <a:gd name="T25" fmla="*/ 2147483647 h 98"/>
                    <a:gd name="T26" fmla="*/ 2147483647 w 83"/>
                    <a:gd name="T27" fmla="*/ 2147483647 h 98"/>
                    <a:gd name="T28" fmla="*/ 2147483647 w 83"/>
                    <a:gd name="T29" fmla="*/ 2147483647 h 98"/>
                    <a:gd name="T30" fmla="*/ 2147483647 w 83"/>
                    <a:gd name="T31" fmla="*/ 2147483647 h 98"/>
                    <a:gd name="T32" fmla="*/ 2147483647 w 83"/>
                    <a:gd name="T33" fmla="*/ 2147483647 h 98"/>
                    <a:gd name="T34" fmla="*/ 2147483647 w 83"/>
                    <a:gd name="T35" fmla="*/ 2147483647 h 98"/>
                    <a:gd name="T36" fmla="*/ 2147483647 w 83"/>
                    <a:gd name="T37" fmla="*/ 2147483647 h 98"/>
                    <a:gd name="T38" fmla="*/ 2147483647 w 83"/>
                    <a:gd name="T39" fmla="*/ 2147483647 h 98"/>
                    <a:gd name="T40" fmla="*/ 2147483647 w 83"/>
                    <a:gd name="T41" fmla="*/ 2147483647 h 98"/>
                    <a:gd name="T42" fmla="*/ 2147483647 w 83"/>
                    <a:gd name="T43" fmla="*/ 2147483647 h 98"/>
                    <a:gd name="T44" fmla="*/ 2147483647 w 83"/>
                    <a:gd name="T45" fmla="*/ 2147483647 h 98"/>
                    <a:gd name="T46" fmla="*/ 2147483647 w 83"/>
                    <a:gd name="T47" fmla="*/ 2147483647 h 98"/>
                    <a:gd name="T48" fmla="*/ 2147483647 w 83"/>
                    <a:gd name="T49" fmla="*/ 2147483647 h 98"/>
                    <a:gd name="T50" fmla="*/ 2147483647 w 83"/>
                    <a:gd name="T51" fmla="*/ 0 h 98"/>
                    <a:gd name="T52" fmla="*/ 2147483647 w 83"/>
                    <a:gd name="T53" fmla="*/ 2147483647 h 98"/>
                    <a:gd name="T54" fmla="*/ 2147483647 w 83"/>
                    <a:gd name="T55" fmla="*/ 2147483647 h 98"/>
                    <a:gd name="T56" fmla="*/ 2147483647 w 83"/>
                    <a:gd name="T57" fmla="*/ 2147483647 h 98"/>
                    <a:gd name="T58" fmla="*/ 2147483647 w 83"/>
                    <a:gd name="T59" fmla="*/ 2147483647 h 98"/>
                    <a:gd name="T60" fmla="*/ 2147483647 w 83"/>
                    <a:gd name="T61" fmla="*/ 2147483647 h 98"/>
                    <a:gd name="T62" fmla="*/ 2147483647 w 83"/>
                    <a:gd name="T63" fmla="*/ 2147483647 h 98"/>
                    <a:gd name="T64" fmla="*/ 2147483647 w 83"/>
                    <a:gd name="T65" fmla="*/ 2147483647 h 98"/>
                    <a:gd name="T66" fmla="*/ 2147483647 w 83"/>
                    <a:gd name="T67" fmla="*/ 2147483647 h 98"/>
                    <a:gd name="T68" fmla="*/ 2147483647 w 83"/>
                    <a:gd name="T69" fmla="*/ 2147483647 h 98"/>
                    <a:gd name="T70" fmla="*/ 2147483647 w 83"/>
                    <a:gd name="T71" fmla="*/ 2147483647 h 98"/>
                    <a:gd name="T72" fmla="*/ 2147483647 w 83"/>
                    <a:gd name="T73" fmla="*/ 2147483647 h 98"/>
                    <a:gd name="T74" fmla="*/ 2147483647 w 83"/>
                    <a:gd name="T75" fmla="*/ 2147483647 h 98"/>
                    <a:gd name="T76" fmla="*/ 2147483647 w 83"/>
                    <a:gd name="T77" fmla="*/ 2147483647 h 98"/>
                    <a:gd name="T78" fmla="*/ 2147483647 w 83"/>
                    <a:gd name="T79" fmla="*/ 2147483647 h 98"/>
                    <a:gd name="T80" fmla="*/ 2147483647 w 83"/>
                    <a:gd name="T81" fmla="*/ 2147483647 h 98"/>
                    <a:gd name="T82" fmla="*/ 2147483647 w 83"/>
                    <a:gd name="T83" fmla="*/ 2147483647 h 98"/>
                    <a:gd name="T84" fmla="*/ 2147483647 w 83"/>
                    <a:gd name="T85" fmla="*/ 2147483647 h 98"/>
                    <a:gd name="T86" fmla="*/ 2147483647 w 83"/>
                    <a:gd name="T87" fmla="*/ 2147483647 h 98"/>
                    <a:gd name="T88" fmla="*/ 2147483647 w 83"/>
                    <a:gd name="T89" fmla="*/ 2147483647 h 98"/>
                    <a:gd name="T90" fmla="*/ 2147483647 w 83"/>
                    <a:gd name="T91" fmla="*/ 2147483647 h 9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83" h="98">
                      <a:moveTo>
                        <a:pt x="23" y="87"/>
                      </a:moveTo>
                      <a:cubicBezTo>
                        <a:pt x="23" y="87"/>
                        <a:pt x="24" y="87"/>
                        <a:pt x="24" y="86"/>
                      </a:cubicBezTo>
                      <a:cubicBezTo>
                        <a:pt x="24" y="86"/>
                        <a:pt x="24" y="82"/>
                        <a:pt x="24" y="82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3" y="70"/>
                        <a:pt x="23" y="70"/>
                      </a:cubicBezTo>
                      <a:cubicBezTo>
                        <a:pt x="23" y="69"/>
                        <a:pt x="24" y="65"/>
                        <a:pt x="24" y="65"/>
                      </a:cubicBezTo>
                      <a:cubicBezTo>
                        <a:pt x="24" y="65"/>
                        <a:pt x="24" y="62"/>
                        <a:pt x="24" y="62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8" y="14"/>
                        <a:pt x="68" y="14"/>
                        <a:pt x="68" y="14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4" y="71"/>
                        <a:pt x="4" y="71"/>
                        <a:pt x="4" y="71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7" y="98"/>
                        <a:pt x="7" y="98"/>
                        <a:pt x="7" y="98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20" y="92"/>
                        <a:pt x="20" y="92"/>
                        <a:pt x="20" y="92"/>
                      </a:cubicBez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lnTo>
                        <a:pt x="23" y="8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4" name="Freeform 348"/>
                <p:cNvSpPr>
                  <a:spLocks/>
                </p:cNvSpPr>
                <p:nvPr/>
              </p:nvSpPr>
              <p:spPr bwMode="auto">
                <a:xfrm>
                  <a:off x="4772025" y="2268538"/>
                  <a:ext cx="320675" cy="733425"/>
                </a:xfrm>
                <a:custGeom>
                  <a:avLst/>
                  <a:gdLst>
                    <a:gd name="T0" fmla="*/ 329757991 w 10000"/>
                    <a:gd name="T1" fmla="*/ 900343932 h 9895"/>
                    <a:gd name="T2" fmla="*/ 321712352 w 10000"/>
                    <a:gd name="T3" fmla="*/ 642988176 h 9895"/>
                    <a:gd name="T4" fmla="*/ 305620110 w 10000"/>
                    <a:gd name="T5" fmla="*/ 257355682 h 9895"/>
                    <a:gd name="T6" fmla="*/ 281514137 w 10000"/>
                    <a:gd name="T7" fmla="*/ 214195752 h 9895"/>
                    <a:gd name="T8" fmla="*/ 249329623 w 10000"/>
                    <a:gd name="T9" fmla="*/ 0 h 9895"/>
                    <a:gd name="T10" fmla="*/ 233237382 w 10000"/>
                    <a:gd name="T11" fmla="*/ 128677878 h 9895"/>
                    <a:gd name="T12" fmla="*/ 217145140 w 10000"/>
                    <a:gd name="T13" fmla="*/ 214195752 h 9895"/>
                    <a:gd name="T14" fmla="*/ 176947920 w 10000"/>
                    <a:gd name="T15" fmla="*/ 385627008 h 9895"/>
                    <a:gd name="T16" fmla="*/ 144763406 w 10000"/>
                    <a:gd name="T17" fmla="*/ 471551434 h 9895"/>
                    <a:gd name="T18" fmla="*/ 144763406 w 10000"/>
                    <a:gd name="T19" fmla="*/ 685741627 h 9895"/>
                    <a:gd name="T20" fmla="*/ 112612851 w 10000"/>
                    <a:gd name="T21" fmla="*/ 1028615184 h 9895"/>
                    <a:gd name="T22" fmla="*/ 88473944 w 10000"/>
                    <a:gd name="T23" fmla="*/ 1328729803 h 9895"/>
                    <a:gd name="T24" fmla="*/ 80428336 w 10000"/>
                    <a:gd name="T25" fmla="*/ 1586085559 h 9895"/>
                    <a:gd name="T26" fmla="*/ 48243854 w 10000"/>
                    <a:gd name="T27" fmla="*/ 1757522301 h 9895"/>
                    <a:gd name="T28" fmla="*/ 32184514 w 10000"/>
                    <a:gd name="T29" fmla="*/ 1971718053 h 9895"/>
                    <a:gd name="T30" fmla="*/ 32184514 w 10000"/>
                    <a:gd name="T31" fmla="*/ 2147483647 h 9895"/>
                    <a:gd name="T32" fmla="*/ 32184514 w 10000"/>
                    <a:gd name="T33" fmla="*/ 2147483647 h 9895"/>
                    <a:gd name="T34" fmla="*/ 32184514 w 10000"/>
                    <a:gd name="T35" fmla="*/ 2147483647 h 9895"/>
                    <a:gd name="T36" fmla="*/ 8045607 w 10000"/>
                    <a:gd name="T37" fmla="*/ 2147483647 h 9895"/>
                    <a:gd name="T38" fmla="*/ 16092241 w 10000"/>
                    <a:gd name="T39" fmla="*/ 2147483647 h 9895"/>
                    <a:gd name="T40" fmla="*/ 57377416 w 10000"/>
                    <a:gd name="T41" fmla="*/ 2147483647 h 9895"/>
                    <a:gd name="T42" fmla="*/ 62950940 w 10000"/>
                    <a:gd name="T43" fmla="*/ 2147483647 h 9895"/>
                    <a:gd name="T44" fmla="*/ 80428336 w 10000"/>
                    <a:gd name="T45" fmla="*/ 2147483647 h 9895"/>
                    <a:gd name="T46" fmla="*/ 104566217 w 10000"/>
                    <a:gd name="T47" fmla="*/ 2147483647 h 9895"/>
                    <a:gd name="T48" fmla="*/ 144763406 w 10000"/>
                    <a:gd name="T49" fmla="*/ 2147483647 h 9895"/>
                    <a:gd name="T50" fmla="*/ 152810071 w 10000"/>
                    <a:gd name="T51" fmla="*/ 2147483647 h 9895"/>
                    <a:gd name="T52" fmla="*/ 193040161 w 10000"/>
                    <a:gd name="T53" fmla="*/ 2147483647 h 9895"/>
                    <a:gd name="T54" fmla="*/ 184994553 w 10000"/>
                    <a:gd name="T55" fmla="*/ 2147483647 h 9895"/>
                    <a:gd name="T56" fmla="*/ 168902312 w 10000"/>
                    <a:gd name="T57" fmla="*/ 2147483647 h 9895"/>
                    <a:gd name="T58" fmla="*/ 193040161 w 10000"/>
                    <a:gd name="T59" fmla="*/ 1971718053 h 9895"/>
                    <a:gd name="T60" fmla="*/ 265421864 w 10000"/>
                    <a:gd name="T61" fmla="*/ 1714768849 h 9895"/>
                    <a:gd name="T62" fmla="*/ 265421864 w 10000"/>
                    <a:gd name="T63" fmla="*/ 1457407681 h 9895"/>
                    <a:gd name="T64" fmla="*/ 305620110 w 10000"/>
                    <a:gd name="T65" fmla="*/ 1157293062 h 9895"/>
                    <a:gd name="T66" fmla="*/ 329757991 w 10000"/>
                    <a:gd name="T67" fmla="*/ 1157293062 h 989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9895">
                      <a:moveTo>
                        <a:pt x="10000" y="2316"/>
                      </a:moveTo>
                      <a:lnTo>
                        <a:pt x="10000" y="2211"/>
                      </a:lnTo>
                      <a:lnTo>
                        <a:pt x="9756" y="1895"/>
                      </a:lnTo>
                      <a:lnTo>
                        <a:pt x="9756" y="1579"/>
                      </a:lnTo>
                      <a:lnTo>
                        <a:pt x="9756" y="1158"/>
                      </a:lnTo>
                      <a:lnTo>
                        <a:pt x="9268" y="632"/>
                      </a:lnTo>
                      <a:lnTo>
                        <a:pt x="9024" y="632"/>
                      </a:lnTo>
                      <a:lnTo>
                        <a:pt x="8537" y="526"/>
                      </a:lnTo>
                      <a:lnTo>
                        <a:pt x="7805" y="211"/>
                      </a:lnTo>
                      <a:lnTo>
                        <a:pt x="7561" y="0"/>
                      </a:lnTo>
                      <a:lnTo>
                        <a:pt x="7317" y="0"/>
                      </a:lnTo>
                      <a:lnTo>
                        <a:pt x="7073" y="316"/>
                      </a:lnTo>
                      <a:lnTo>
                        <a:pt x="7073" y="526"/>
                      </a:lnTo>
                      <a:lnTo>
                        <a:pt x="6585" y="526"/>
                      </a:lnTo>
                      <a:lnTo>
                        <a:pt x="5854" y="526"/>
                      </a:lnTo>
                      <a:lnTo>
                        <a:pt x="5366" y="947"/>
                      </a:lnTo>
                      <a:lnTo>
                        <a:pt x="5122" y="947"/>
                      </a:lnTo>
                      <a:lnTo>
                        <a:pt x="4390" y="1158"/>
                      </a:lnTo>
                      <a:lnTo>
                        <a:pt x="4146" y="1368"/>
                      </a:lnTo>
                      <a:lnTo>
                        <a:pt x="4390" y="1684"/>
                      </a:lnTo>
                      <a:lnTo>
                        <a:pt x="3902" y="2000"/>
                      </a:lnTo>
                      <a:lnTo>
                        <a:pt x="3415" y="2526"/>
                      </a:lnTo>
                      <a:lnTo>
                        <a:pt x="2927" y="2632"/>
                      </a:lnTo>
                      <a:lnTo>
                        <a:pt x="2683" y="3263"/>
                      </a:lnTo>
                      <a:lnTo>
                        <a:pt x="2195" y="3684"/>
                      </a:lnTo>
                      <a:lnTo>
                        <a:pt x="2439" y="3895"/>
                      </a:lnTo>
                      <a:lnTo>
                        <a:pt x="2439" y="4211"/>
                      </a:lnTo>
                      <a:lnTo>
                        <a:pt x="1463" y="4316"/>
                      </a:lnTo>
                      <a:lnTo>
                        <a:pt x="976" y="4526"/>
                      </a:lnTo>
                      <a:lnTo>
                        <a:pt x="976" y="4842"/>
                      </a:lnTo>
                      <a:cubicBezTo>
                        <a:pt x="976" y="4842"/>
                        <a:pt x="732" y="5263"/>
                        <a:pt x="732" y="5368"/>
                      </a:cubicBezTo>
                      <a:cubicBezTo>
                        <a:pt x="813" y="5544"/>
                        <a:pt x="895" y="5719"/>
                        <a:pt x="976" y="5895"/>
                      </a:cubicBezTo>
                      <a:lnTo>
                        <a:pt x="1463" y="6211"/>
                      </a:lnTo>
                      <a:lnTo>
                        <a:pt x="976" y="6421"/>
                      </a:lnTo>
                      <a:lnTo>
                        <a:pt x="976" y="6632"/>
                      </a:lnTo>
                      <a:lnTo>
                        <a:pt x="976" y="7053"/>
                      </a:lnTo>
                      <a:cubicBezTo>
                        <a:pt x="976" y="7158"/>
                        <a:pt x="732" y="7158"/>
                        <a:pt x="732" y="7158"/>
                      </a:cubicBezTo>
                      <a:lnTo>
                        <a:pt x="244" y="7684"/>
                      </a:lnTo>
                      <a:lnTo>
                        <a:pt x="0" y="7789"/>
                      </a:lnTo>
                      <a:cubicBezTo>
                        <a:pt x="488" y="8316"/>
                        <a:pt x="329" y="8217"/>
                        <a:pt x="488" y="8316"/>
                      </a:cubicBezTo>
                      <a:cubicBezTo>
                        <a:pt x="647" y="8415"/>
                        <a:pt x="746" y="8264"/>
                        <a:pt x="955" y="8384"/>
                      </a:cubicBezTo>
                      <a:cubicBezTo>
                        <a:pt x="1164" y="8504"/>
                        <a:pt x="1597" y="8867"/>
                        <a:pt x="1740" y="9038"/>
                      </a:cubicBezTo>
                      <a:cubicBezTo>
                        <a:pt x="1883" y="9209"/>
                        <a:pt x="1786" y="9301"/>
                        <a:pt x="1814" y="9410"/>
                      </a:cubicBezTo>
                      <a:cubicBezTo>
                        <a:pt x="1842" y="9519"/>
                        <a:pt x="1865" y="9637"/>
                        <a:pt x="1909" y="9693"/>
                      </a:cubicBezTo>
                      <a:cubicBezTo>
                        <a:pt x="1953" y="9749"/>
                        <a:pt x="1990" y="9709"/>
                        <a:pt x="2078" y="9743"/>
                      </a:cubicBezTo>
                      <a:cubicBezTo>
                        <a:pt x="2166" y="9777"/>
                        <a:pt x="2338" y="9905"/>
                        <a:pt x="2439" y="9895"/>
                      </a:cubicBezTo>
                      <a:cubicBezTo>
                        <a:pt x="2540" y="9885"/>
                        <a:pt x="2602" y="9754"/>
                        <a:pt x="2683" y="9684"/>
                      </a:cubicBezTo>
                      <a:lnTo>
                        <a:pt x="3171" y="9474"/>
                      </a:lnTo>
                      <a:lnTo>
                        <a:pt x="3902" y="9474"/>
                      </a:lnTo>
                      <a:lnTo>
                        <a:pt x="4390" y="9053"/>
                      </a:lnTo>
                      <a:cubicBezTo>
                        <a:pt x="4471" y="8807"/>
                        <a:pt x="4553" y="8562"/>
                        <a:pt x="4634" y="8316"/>
                      </a:cubicBezTo>
                      <a:lnTo>
                        <a:pt x="4634" y="7895"/>
                      </a:lnTo>
                      <a:lnTo>
                        <a:pt x="5122" y="7789"/>
                      </a:lnTo>
                      <a:lnTo>
                        <a:pt x="5854" y="7684"/>
                      </a:lnTo>
                      <a:lnTo>
                        <a:pt x="5854" y="7158"/>
                      </a:lnTo>
                      <a:lnTo>
                        <a:pt x="5610" y="6842"/>
                      </a:lnTo>
                      <a:lnTo>
                        <a:pt x="4878" y="6632"/>
                      </a:lnTo>
                      <a:cubicBezTo>
                        <a:pt x="4959" y="6386"/>
                        <a:pt x="5041" y="6141"/>
                        <a:pt x="5122" y="5895"/>
                      </a:cubicBezTo>
                      <a:lnTo>
                        <a:pt x="5122" y="5368"/>
                      </a:lnTo>
                      <a:lnTo>
                        <a:pt x="5854" y="4842"/>
                      </a:lnTo>
                      <a:lnTo>
                        <a:pt x="6585" y="4632"/>
                      </a:lnTo>
                      <a:lnTo>
                        <a:pt x="8049" y="4211"/>
                      </a:lnTo>
                      <a:lnTo>
                        <a:pt x="8293" y="3895"/>
                      </a:lnTo>
                      <a:lnTo>
                        <a:pt x="8049" y="3579"/>
                      </a:lnTo>
                      <a:lnTo>
                        <a:pt x="8537" y="3263"/>
                      </a:lnTo>
                      <a:lnTo>
                        <a:pt x="9268" y="2842"/>
                      </a:lnTo>
                      <a:lnTo>
                        <a:pt x="10000" y="2947"/>
                      </a:lnTo>
                      <a:lnTo>
                        <a:pt x="10000" y="2842"/>
                      </a:lnTo>
                      <a:lnTo>
                        <a:pt x="10000" y="2316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5" name="Freeform 349"/>
                <p:cNvSpPr>
                  <a:spLocks/>
                </p:cNvSpPr>
                <p:nvPr/>
              </p:nvSpPr>
              <p:spPr bwMode="auto">
                <a:xfrm>
                  <a:off x="5046663" y="3135313"/>
                  <a:ext cx="446087" cy="287337"/>
                </a:xfrm>
                <a:custGeom>
                  <a:avLst/>
                  <a:gdLst>
                    <a:gd name="T0" fmla="*/ 2147483647 w 57"/>
                    <a:gd name="T1" fmla="*/ 2147483647 h 37"/>
                    <a:gd name="T2" fmla="*/ 2147483647 w 57"/>
                    <a:gd name="T3" fmla="*/ 2147483647 h 37"/>
                    <a:gd name="T4" fmla="*/ 2147483647 w 57"/>
                    <a:gd name="T5" fmla="*/ 2147483647 h 37"/>
                    <a:gd name="T6" fmla="*/ 2147483647 w 57"/>
                    <a:gd name="T7" fmla="*/ 2147483647 h 37"/>
                    <a:gd name="T8" fmla="*/ 2147483647 w 57"/>
                    <a:gd name="T9" fmla="*/ 2147483647 h 37"/>
                    <a:gd name="T10" fmla="*/ 2147483647 w 57"/>
                    <a:gd name="T11" fmla="*/ 2147483647 h 37"/>
                    <a:gd name="T12" fmla="*/ 2147483647 w 57"/>
                    <a:gd name="T13" fmla="*/ 2147483647 h 37"/>
                    <a:gd name="T14" fmla="*/ 2147483647 w 57"/>
                    <a:gd name="T15" fmla="*/ 2147483647 h 37"/>
                    <a:gd name="T16" fmla="*/ 2147483647 w 57"/>
                    <a:gd name="T17" fmla="*/ 2147483647 h 37"/>
                    <a:gd name="T18" fmla="*/ 2147483647 w 57"/>
                    <a:gd name="T19" fmla="*/ 2147483647 h 37"/>
                    <a:gd name="T20" fmla="*/ 2147483647 w 57"/>
                    <a:gd name="T21" fmla="*/ 2147483647 h 37"/>
                    <a:gd name="T22" fmla="*/ 2147483647 w 57"/>
                    <a:gd name="T23" fmla="*/ 0 h 37"/>
                    <a:gd name="T24" fmla="*/ 2147483647 w 57"/>
                    <a:gd name="T25" fmla="*/ 0 h 37"/>
                    <a:gd name="T26" fmla="*/ 2147483647 w 57"/>
                    <a:gd name="T27" fmla="*/ 2147483647 h 37"/>
                    <a:gd name="T28" fmla="*/ 2147483647 w 57"/>
                    <a:gd name="T29" fmla="*/ 2147483647 h 37"/>
                    <a:gd name="T30" fmla="*/ 2147483647 w 57"/>
                    <a:gd name="T31" fmla="*/ 2147483647 h 37"/>
                    <a:gd name="T32" fmla="*/ 2147483647 w 57"/>
                    <a:gd name="T33" fmla="*/ 2147483647 h 37"/>
                    <a:gd name="T34" fmla="*/ 2147483647 w 57"/>
                    <a:gd name="T35" fmla="*/ 2147483647 h 37"/>
                    <a:gd name="T36" fmla="*/ 2147483647 w 57"/>
                    <a:gd name="T37" fmla="*/ 2147483647 h 37"/>
                    <a:gd name="T38" fmla="*/ 2147483647 w 57"/>
                    <a:gd name="T39" fmla="*/ 2147483647 h 37"/>
                    <a:gd name="T40" fmla="*/ 2147483647 w 57"/>
                    <a:gd name="T41" fmla="*/ 2147483647 h 37"/>
                    <a:gd name="T42" fmla="*/ 2147483647 w 57"/>
                    <a:gd name="T43" fmla="*/ 2147483647 h 37"/>
                    <a:gd name="T44" fmla="*/ 0 w 57"/>
                    <a:gd name="T45" fmla="*/ 2147483647 h 37"/>
                    <a:gd name="T46" fmla="*/ 0 w 57"/>
                    <a:gd name="T47" fmla="*/ 2147483647 h 37"/>
                    <a:gd name="T48" fmla="*/ 2147483647 w 57"/>
                    <a:gd name="T49" fmla="*/ 2147483647 h 37"/>
                    <a:gd name="T50" fmla="*/ 2147483647 w 57"/>
                    <a:gd name="T51" fmla="*/ 2147483647 h 37"/>
                    <a:gd name="T52" fmla="*/ 2147483647 w 57"/>
                    <a:gd name="T53" fmla="*/ 2147483647 h 37"/>
                    <a:gd name="T54" fmla="*/ 2147483647 w 57"/>
                    <a:gd name="T55" fmla="*/ 2147483647 h 37"/>
                    <a:gd name="T56" fmla="*/ 2147483647 w 57"/>
                    <a:gd name="T57" fmla="*/ 2147483647 h 37"/>
                    <a:gd name="T58" fmla="*/ 2147483647 w 57"/>
                    <a:gd name="T59" fmla="*/ 2147483647 h 37"/>
                    <a:gd name="T60" fmla="*/ 2147483647 w 57"/>
                    <a:gd name="T61" fmla="*/ 2147483647 h 37"/>
                    <a:gd name="T62" fmla="*/ 2147483647 w 57"/>
                    <a:gd name="T63" fmla="*/ 2147483647 h 37"/>
                    <a:gd name="T64" fmla="*/ 2147483647 w 57"/>
                    <a:gd name="T65" fmla="*/ 2147483647 h 37"/>
                    <a:gd name="T66" fmla="*/ 2147483647 w 57"/>
                    <a:gd name="T67" fmla="*/ 2147483647 h 37"/>
                    <a:gd name="T68" fmla="*/ 2147483647 w 57"/>
                    <a:gd name="T69" fmla="*/ 2147483647 h 37"/>
                    <a:gd name="T70" fmla="*/ 2147483647 w 57"/>
                    <a:gd name="T71" fmla="*/ 2147483647 h 37"/>
                    <a:gd name="T72" fmla="*/ 2147483647 w 57"/>
                    <a:gd name="T73" fmla="*/ 2147483647 h 37"/>
                    <a:gd name="T74" fmla="*/ 2147483647 w 57"/>
                    <a:gd name="T75" fmla="*/ 2147483647 h 37"/>
                    <a:gd name="T76" fmla="*/ 2147483647 w 57"/>
                    <a:gd name="T77" fmla="*/ 2147483647 h 37"/>
                    <a:gd name="T78" fmla="*/ 2147483647 w 57"/>
                    <a:gd name="T79" fmla="*/ 2147483647 h 37"/>
                    <a:gd name="T80" fmla="*/ 2147483647 w 57"/>
                    <a:gd name="T81" fmla="*/ 2147483647 h 37"/>
                    <a:gd name="T82" fmla="*/ 2147483647 w 57"/>
                    <a:gd name="T83" fmla="*/ 2147483647 h 37"/>
                    <a:gd name="T84" fmla="*/ 2147483647 w 57"/>
                    <a:gd name="T85" fmla="*/ 2147483647 h 37"/>
                    <a:gd name="T86" fmla="*/ 2147483647 w 57"/>
                    <a:gd name="T87" fmla="*/ 2147483647 h 37"/>
                    <a:gd name="T88" fmla="*/ 2147483647 w 57"/>
                    <a:gd name="T89" fmla="*/ 2147483647 h 37"/>
                    <a:gd name="T90" fmla="*/ 2147483647 w 57"/>
                    <a:gd name="T91" fmla="*/ 2147483647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57" h="37">
                      <a:moveTo>
                        <a:pt x="54" y="22"/>
                      </a:move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6" y="26"/>
                        <a:pt x="25" y="28"/>
                      </a:cubicBezTo>
                      <a:cubicBezTo>
                        <a:pt x="25" y="29"/>
                        <a:pt x="22" y="30"/>
                        <a:pt x="22" y="30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6" name="Freeform 350"/>
                <p:cNvSpPr>
                  <a:spLocks/>
                </p:cNvSpPr>
                <p:nvPr/>
              </p:nvSpPr>
              <p:spPr bwMode="auto">
                <a:xfrm>
                  <a:off x="5303838" y="3135313"/>
                  <a:ext cx="55562" cy="30162"/>
                </a:xfrm>
                <a:custGeom>
                  <a:avLst/>
                  <a:gdLst>
                    <a:gd name="T0" fmla="*/ 2147483647 w 42"/>
                    <a:gd name="T1" fmla="*/ 2147483647 h 24"/>
                    <a:gd name="T2" fmla="*/ 2147483647 w 42"/>
                    <a:gd name="T3" fmla="*/ 0 h 24"/>
                    <a:gd name="T4" fmla="*/ 0 w 42"/>
                    <a:gd name="T5" fmla="*/ 2147483647 h 24"/>
                    <a:gd name="T6" fmla="*/ 2147483647 w 42"/>
                    <a:gd name="T7" fmla="*/ 2147483647 h 24"/>
                    <a:gd name="T8" fmla="*/ 2147483647 w 42"/>
                    <a:gd name="T9" fmla="*/ 2147483647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42" y="2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7" name="Freeform 359"/>
                <p:cNvSpPr>
                  <a:spLocks/>
                </p:cNvSpPr>
                <p:nvPr/>
              </p:nvSpPr>
              <p:spPr bwMode="auto">
                <a:xfrm>
                  <a:off x="4991100" y="3009900"/>
                  <a:ext cx="77788" cy="47625"/>
                </a:xfrm>
                <a:custGeom>
                  <a:avLst/>
                  <a:gdLst>
                    <a:gd name="T0" fmla="*/ 2147483647 w 60"/>
                    <a:gd name="T1" fmla="*/ 2147483647 h 36"/>
                    <a:gd name="T2" fmla="*/ 2147483647 w 60"/>
                    <a:gd name="T3" fmla="*/ 2147483647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0 h 36"/>
                    <a:gd name="T10" fmla="*/ 2147483647 w 60"/>
                    <a:gd name="T11" fmla="*/ 0 h 36"/>
                    <a:gd name="T12" fmla="*/ 2147483647 w 60"/>
                    <a:gd name="T13" fmla="*/ 2147483647 h 36"/>
                    <a:gd name="T14" fmla="*/ 0 w 60"/>
                    <a:gd name="T15" fmla="*/ 2147483647 h 36"/>
                    <a:gd name="T16" fmla="*/ 2147483647 w 60"/>
                    <a:gd name="T17" fmla="*/ 2147483647 h 36"/>
                    <a:gd name="T18" fmla="*/ 2147483647 w 60"/>
                    <a:gd name="T19" fmla="*/ 2147483647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0" h="36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2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8" name="Freeform 360"/>
                <p:cNvSpPr>
                  <a:spLocks/>
                </p:cNvSpPr>
                <p:nvPr/>
              </p:nvSpPr>
              <p:spPr bwMode="auto">
                <a:xfrm>
                  <a:off x="4849813" y="3033713"/>
                  <a:ext cx="242887" cy="217487"/>
                </a:xfrm>
                <a:custGeom>
                  <a:avLst/>
                  <a:gdLst>
                    <a:gd name="T0" fmla="*/ 2147483647 w 31"/>
                    <a:gd name="T1" fmla="*/ 2147483647 h 28"/>
                    <a:gd name="T2" fmla="*/ 2147483647 w 31"/>
                    <a:gd name="T3" fmla="*/ 2147483647 h 28"/>
                    <a:gd name="T4" fmla="*/ 2147483647 w 31"/>
                    <a:gd name="T5" fmla="*/ 2147483647 h 28"/>
                    <a:gd name="T6" fmla="*/ 2147483647 w 31"/>
                    <a:gd name="T7" fmla="*/ 2147483647 h 28"/>
                    <a:gd name="T8" fmla="*/ 2147483647 w 31"/>
                    <a:gd name="T9" fmla="*/ 2147483647 h 28"/>
                    <a:gd name="T10" fmla="*/ 2147483647 w 31"/>
                    <a:gd name="T11" fmla="*/ 2147483647 h 28"/>
                    <a:gd name="T12" fmla="*/ 2147483647 w 31"/>
                    <a:gd name="T13" fmla="*/ 2147483647 h 28"/>
                    <a:gd name="T14" fmla="*/ 2147483647 w 31"/>
                    <a:gd name="T15" fmla="*/ 2147483647 h 28"/>
                    <a:gd name="T16" fmla="*/ 2147483647 w 31"/>
                    <a:gd name="T17" fmla="*/ 2147483647 h 28"/>
                    <a:gd name="T18" fmla="*/ 2147483647 w 31"/>
                    <a:gd name="T19" fmla="*/ 2147483647 h 28"/>
                    <a:gd name="T20" fmla="*/ 2147483647 w 31"/>
                    <a:gd name="T21" fmla="*/ 2147483647 h 28"/>
                    <a:gd name="T22" fmla="*/ 2147483647 w 31"/>
                    <a:gd name="T23" fmla="*/ 2147483647 h 28"/>
                    <a:gd name="T24" fmla="*/ 2147483647 w 31"/>
                    <a:gd name="T25" fmla="*/ 2147483647 h 28"/>
                    <a:gd name="T26" fmla="*/ 2147483647 w 31"/>
                    <a:gd name="T27" fmla="*/ 2147483647 h 28"/>
                    <a:gd name="T28" fmla="*/ 2147483647 w 31"/>
                    <a:gd name="T29" fmla="*/ 2147483647 h 28"/>
                    <a:gd name="T30" fmla="*/ 2147483647 w 31"/>
                    <a:gd name="T31" fmla="*/ 2147483647 h 28"/>
                    <a:gd name="T32" fmla="*/ 2147483647 w 31"/>
                    <a:gd name="T33" fmla="*/ 2147483647 h 28"/>
                    <a:gd name="T34" fmla="*/ 2147483647 w 31"/>
                    <a:gd name="T35" fmla="*/ 2147483647 h 28"/>
                    <a:gd name="T36" fmla="*/ 2147483647 w 31"/>
                    <a:gd name="T37" fmla="*/ 2147483647 h 28"/>
                    <a:gd name="T38" fmla="*/ 2147483647 w 31"/>
                    <a:gd name="T39" fmla="*/ 2147483647 h 28"/>
                    <a:gd name="T40" fmla="*/ 2147483647 w 31"/>
                    <a:gd name="T41" fmla="*/ 2147483647 h 28"/>
                    <a:gd name="T42" fmla="*/ 2147483647 w 31"/>
                    <a:gd name="T43" fmla="*/ 2147483647 h 28"/>
                    <a:gd name="T44" fmla="*/ 2147483647 w 31"/>
                    <a:gd name="T45" fmla="*/ 2147483647 h 28"/>
                    <a:gd name="T46" fmla="*/ 2147483647 w 31"/>
                    <a:gd name="T47" fmla="*/ 0 h 28"/>
                    <a:gd name="T48" fmla="*/ 2147483647 w 31"/>
                    <a:gd name="T49" fmla="*/ 2147483647 h 28"/>
                    <a:gd name="T50" fmla="*/ 2147483647 w 31"/>
                    <a:gd name="T51" fmla="*/ 2147483647 h 28"/>
                    <a:gd name="T52" fmla="*/ 2147483647 w 31"/>
                    <a:gd name="T53" fmla="*/ 0 h 28"/>
                    <a:gd name="T54" fmla="*/ 2147483647 w 31"/>
                    <a:gd name="T55" fmla="*/ 0 h 28"/>
                    <a:gd name="T56" fmla="*/ 2147483647 w 31"/>
                    <a:gd name="T57" fmla="*/ 2147483647 h 28"/>
                    <a:gd name="T58" fmla="*/ 2147483647 w 31"/>
                    <a:gd name="T59" fmla="*/ 2147483647 h 28"/>
                    <a:gd name="T60" fmla="*/ 0 w 31"/>
                    <a:gd name="T61" fmla="*/ 2147483647 h 28"/>
                    <a:gd name="T62" fmla="*/ 0 w 31"/>
                    <a:gd name="T63" fmla="*/ 2147483647 h 28"/>
                    <a:gd name="T64" fmla="*/ 2147483647 w 31"/>
                    <a:gd name="T65" fmla="*/ 2147483647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1" h="28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7"/>
                        <a:pt x="2" y="17"/>
                      </a:cubicBezTo>
                      <a:cubicBezTo>
                        <a:pt x="2" y="17"/>
                        <a:pt x="2" y="19"/>
                        <a:pt x="2" y="20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5" y="1"/>
                        <a:pt x="15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9" name="Freeform 364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0" name="Freeform 365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1" name="Freeform 366"/>
                <p:cNvSpPr>
                  <a:spLocks/>
                </p:cNvSpPr>
                <p:nvPr/>
              </p:nvSpPr>
              <p:spPr bwMode="auto">
                <a:xfrm>
                  <a:off x="4198938" y="4016375"/>
                  <a:ext cx="407987" cy="384175"/>
                </a:xfrm>
                <a:custGeom>
                  <a:avLst/>
                  <a:gdLst>
                    <a:gd name="T0" fmla="*/ 2147483647 w 52"/>
                    <a:gd name="T1" fmla="*/ 2147483647 h 49"/>
                    <a:gd name="T2" fmla="*/ 2147483647 w 52"/>
                    <a:gd name="T3" fmla="*/ 2147483647 h 49"/>
                    <a:gd name="T4" fmla="*/ 2147483647 w 52"/>
                    <a:gd name="T5" fmla="*/ 2147483647 h 49"/>
                    <a:gd name="T6" fmla="*/ 2147483647 w 52"/>
                    <a:gd name="T7" fmla="*/ 2147483647 h 49"/>
                    <a:gd name="T8" fmla="*/ 2147483647 w 52"/>
                    <a:gd name="T9" fmla="*/ 2147483647 h 49"/>
                    <a:gd name="T10" fmla="*/ 2147483647 w 52"/>
                    <a:gd name="T11" fmla="*/ 2147483647 h 49"/>
                    <a:gd name="T12" fmla="*/ 2147483647 w 52"/>
                    <a:gd name="T13" fmla="*/ 2147483647 h 49"/>
                    <a:gd name="T14" fmla="*/ 2147483647 w 52"/>
                    <a:gd name="T15" fmla="*/ 2147483647 h 49"/>
                    <a:gd name="T16" fmla="*/ 2147483647 w 52"/>
                    <a:gd name="T17" fmla="*/ 2147483647 h 49"/>
                    <a:gd name="T18" fmla="*/ 2147483647 w 52"/>
                    <a:gd name="T19" fmla="*/ 2147483647 h 49"/>
                    <a:gd name="T20" fmla="*/ 2147483647 w 52"/>
                    <a:gd name="T21" fmla="*/ 2147483647 h 49"/>
                    <a:gd name="T22" fmla="*/ 2147483647 w 52"/>
                    <a:gd name="T23" fmla="*/ 0 h 49"/>
                    <a:gd name="T24" fmla="*/ 2147483647 w 52"/>
                    <a:gd name="T25" fmla="*/ 0 h 49"/>
                    <a:gd name="T26" fmla="*/ 2147483647 w 52"/>
                    <a:gd name="T27" fmla="*/ 2147483647 h 49"/>
                    <a:gd name="T28" fmla="*/ 2147483647 w 52"/>
                    <a:gd name="T29" fmla="*/ 2147483647 h 49"/>
                    <a:gd name="T30" fmla="*/ 2147483647 w 52"/>
                    <a:gd name="T31" fmla="*/ 2147483647 h 49"/>
                    <a:gd name="T32" fmla="*/ 2147483647 w 52"/>
                    <a:gd name="T33" fmla="*/ 2147483647 h 49"/>
                    <a:gd name="T34" fmla="*/ 2147483647 w 52"/>
                    <a:gd name="T35" fmla="*/ 2147483647 h 49"/>
                    <a:gd name="T36" fmla="*/ 2147483647 w 52"/>
                    <a:gd name="T37" fmla="*/ 2147483647 h 49"/>
                    <a:gd name="T38" fmla="*/ 0 w 52"/>
                    <a:gd name="T39" fmla="*/ 2147483647 h 49"/>
                    <a:gd name="T40" fmla="*/ 0 w 52"/>
                    <a:gd name="T41" fmla="*/ 2147483647 h 49"/>
                    <a:gd name="T42" fmla="*/ 2147483647 w 52"/>
                    <a:gd name="T43" fmla="*/ 2147483647 h 49"/>
                    <a:gd name="T44" fmla="*/ 2147483647 w 52"/>
                    <a:gd name="T45" fmla="*/ 2147483647 h 49"/>
                    <a:gd name="T46" fmla="*/ 2147483647 w 52"/>
                    <a:gd name="T47" fmla="*/ 2147483647 h 49"/>
                    <a:gd name="T48" fmla="*/ 2147483647 w 52"/>
                    <a:gd name="T49" fmla="*/ 2147483647 h 49"/>
                    <a:gd name="T50" fmla="*/ 2147483647 w 52"/>
                    <a:gd name="T51" fmla="*/ 2147483647 h 49"/>
                    <a:gd name="T52" fmla="*/ 2147483647 w 52"/>
                    <a:gd name="T53" fmla="*/ 2147483647 h 49"/>
                    <a:gd name="T54" fmla="*/ 2147483647 w 52"/>
                    <a:gd name="T55" fmla="*/ 2147483647 h 49"/>
                    <a:gd name="T56" fmla="*/ 2147483647 w 52"/>
                    <a:gd name="T57" fmla="*/ 2147483647 h 49"/>
                    <a:gd name="T58" fmla="*/ 2147483647 w 52"/>
                    <a:gd name="T59" fmla="*/ 2147483647 h 49"/>
                    <a:gd name="T60" fmla="*/ 2147483647 w 52"/>
                    <a:gd name="T61" fmla="*/ 2147483647 h 49"/>
                    <a:gd name="T62" fmla="*/ 2147483647 w 52"/>
                    <a:gd name="T63" fmla="*/ 2147483647 h 49"/>
                    <a:gd name="T64" fmla="*/ 2147483647 w 52"/>
                    <a:gd name="T65" fmla="*/ 2147483647 h 49"/>
                    <a:gd name="T66" fmla="*/ 2147483647 w 52"/>
                    <a:gd name="T67" fmla="*/ 2147483647 h 49"/>
                    <a:gd name="T68" fmla="*/ 2147483647 w 52"/>
                    <a:gd name="T69" fmla="*/ 2147483647 h 49"/>
                    <a:gd name="T70" fmla="*/ 2147483647 w 52"/>
                    <a:gd name="T71" fmla="*/ 2147483647 h 49"/>
                    <a:gd name="T72" fmla="*/ 2147483647 w 52"/>
                    <a:gd name="T73" fmla="*/ 2147483647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2" h="49">
                      <a:moveTo>
                        <a:pt x="24" y="44"/>
                      </a:move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10" y="42"/>
                        <a:pt x="10" y="42"/>
                      </a:cubicBezTo>
                      <a:cubicBezTo>
                        <a:pt x="11" y="42"/>
                        <a:pt x="11" y="44"/>
                        <a:pt x="11" y="44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lnTo>
                        <a:pt x="24" y="4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2" name="Freeform 367"/>
                <p:cNvSpPr>
                  <a:spLocks/>
                </p:cNvSpPr>
                <p:nvPr/>
              </p:nvSpPr>
              <p:spPr bwMode="auto">
                <a:xfrm>
                  <a:off x="5526088" y="4370388"/>
                  <a:ext cx="234950" cy="317500"/>
                </a:xfrm>
                <a:custGeom>
                  <a:avLst/>
                  <a:gdLst>
                    <a:gd name="T0" fmla="*/ 2147483647 w 180"/>
                    <a:gd name="T1" fmla="*/ 2147483647 h 246"/>
                    <a:gd name="T2" fmla="*/ 2147483647 w 180"/>
                    <a:gd name="T3" fmla="*/ 2147483647 h 246"/>
                    <a:gd name="T4" fmla="*/ 2147483647 w 180"/>
                    <a:gd name="T5" fmla="*/ 2147483647 h 246"/>
                    <a:gd name="T6" fmla="*/ 2147483647 w 180"/>
                    <a:gd name="T7" fmla="*/ 2147483647 h 246"/>
                    <a:gd name="T8" fmla="*/ 2147483647 w 180"/>
                    <a:gd name="T9" fmla="*/ 2147483647 h 246"/>
                    <a:gd name="T10" fmla="*/ 2147483647 w 180"/>
                    <a:gd name="T11" fmla="*/ 2147483647 h 246"/>
                    <a:gd name="T12" fmla="*/ 2147483647 w 180"/>
                    <a:gd name="T13" fmla="*/ 2147483647 h 246"/>
                    <a:gd name="T14" fmla="*/ 2147483647 w 180"/>
                    <a:gd name="T15" fmla="*/ 2147483647 h 246"/>
                    <a:gd name="T16" fmla="*/ 2147483647 w 180"/>
                    <a:gd name="T17" fmla="*/ 2147483647 h 246"/>
                    <a:gd name="T18" fmla="*/ 2147483647 w 180"/>
                    <a:gd name="T19" fmla="*/ 2147483647 h 246"/>
                    <a:gd name="T20" fmla="*/ 2147483647 w 180"/>
                    <a:gd name="T21" fmla="*/ 2147483647 h 246"/>
                    <a:gd name="T22" fmla="*/ 2147483647 w 180"/>
                    <a:gd name="T23" fmla="*/ 2147483647 h 246"/>
                    <a:gd name="T24" fmla="*/ 2147483647 w 180"/>
                    <a:gd name="T25" fmla="*/ 2147483647 h 246"/>
                    <a:gd name="T26" fmla="*/ 0 w 180"/>
                    <a:gd name="T27" fmla="*/ 2147483647 h 246"/>
                    <a:gd name="T28" fmla="*/ 0 w 180"/>
                    <a:gd name="T29" fmla="*/ 2147483647 h 246"/>
                    <a:gd name="T30" fmla="*/ 2147483647 w 180"/>
                    <a:gd name="T31" fmla="*/ 2147483647 h 246"/>
                    <a:gd name="T32" fmla="*/ 2147483647 w 180"/>
                    <a:gd name="T33" fmla="*/ 2147483647 h 246"/>
                    <a:gd name="T34" fmla="*/ 2147483647 w 180"/>
                    <a:gd name="T35" fmla="*/ 2147483647 h 246"/>
                    <a:gd name="T36" fmla="*/ 2147483647 w 180"/>
                    <a:gd name="T37" fmla="*/ 2147483647 h 246"/>
                    <a:gd name="T38" fmla="*/ 2147483647 w 180"/>
                    <a:gd name="T39" fmla="*/ 2147483647 h 246"/>
                    <a:gd name="T40" fmla="*/ 2147483647 w 180"/>
                    <a:gd name="T41" fmla="*/ 0 h 246"/>
                    <a:gd name="T42" fmla="*/ 2147483647 w 180"/>
                    <a:gd name="T43" fmla="*/ 2147483647 h 2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246">
                      <a:moveTo>
                        <a:pt x="72" y="18"/>
                      </a:moveTo>
                      <a:lnTo>
                        <a:pt x="48" y="12"/>
                      </a:lnTo>
                      <a:lnTo>
                        <a:pt x="48" y="6"/>
                      </a:lnTo>
                      <a:lnTo>
                        <a:pt x="30" y="18"/>
                      </a:lnTo>
                      <a:lnTo>
                        <a:pt x="42" y="36"/>
                      </a:lnTo>
                      <a:lnTo>
                        <a:pt x="84" y="60"/>
                      </a:lnTo>
                      <a:lnTo>
                        <a:pt x="126" y="66"/>
                      </a:lnTo>
                      <a:lnTo>
                        <a:pt x="78" y="120"/>
                      </a:lnTo>
                      <a:lnTo>
                        <a:pt x="36" y="132"/>
                      </a:lnTo>
                      <a:lnTo>
                        <a:pt x="18" y="144"/>
                      </a:lnTo>
                      <a:lnTo>
                        <a:pt x="24" y="150"/>
                      </a:lnTo>
                      <a:lnTo>
                        <a:pt x="18" y="144"/>
                      </a:lnTo>
                      <a:lnTo>
                        <a:pt x="18" y="150"/>
                      </a:lnTo>
                      <a:lnTo>
                        <a:pt x="0" y="168"/>
                      </a:lnTo>
                      <a:lnTo>
                        <a:pt x="0" y="228"/>
                      </a:lnTo>
                      <a:lnTo>
                        <a:pt x="12" y="246"/>
                      </a:lnTo>
                      <a:lnTo>
                        <a:pt x="42" y="204"/>
                      </a:lnTo>
                      <a:lnTo>
                        <a:pt x="90" y="180"/>
                      </a:lnTo>
                      <a:lnTo>
                        <a:pt x="132" y="132"/>
                      </a:lnTo>
                      <a:lnTo>
                        <a:pt x="168" y="48"/>
                      </a:lnTo>
                      <a:lnTo>
                        <a:pt x="180" y="0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3" name="Freeform 368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2147483647 w 24"/>
                    <a:gd name="T15" fmla="*/ 0 h 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4" name="Freeform 369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5" name="Freeform 370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2147483647 w 198"/>
                    <a:gd name="T51" fmla="*/ 2147483647 h 3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  <a:lnTo>
                        <a:pt x="36" y="31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" name="Freeform 371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" name="Freeform 372"/>
                <p:cNvSpPr>
                  <a:spLocks/>
                </p:cNvSpPr>
                <p:nvPr/>
              </p:nvSpPr>
              <p:spPr bwMode="auto">
                <a:xfrm>
                  <a:off x="4913313" y="5211763"/>
                  <a:ext cx="398462" cy="354012"/>
                </a:xfrm>
                <a:custGeom>
                  <a:avLst/>
                  <a:gdLst>
                    <a:gd name="T0" fmla="*/ 2147483647 w 51"/>
                    <a:gd name="T1" fmla="*/ 2147483647 h 45"/>
                    <a:gd name="T2" fmla="*/ 2147483647 w 51"/>
                    <a:gd name="T3" fmla="*/ 2147483647 h 45"/>
                    <a:gd name="T4" fmla="*/ 2147483647 w 51"/>
                    <a:gd name="T5" fmla="*/ 2147483647 h 45"/>
                    <a:gd name="T6" fmla="*/ 2147483647 w 51"/>
                    <a:gd name="T7" fmla="*/ 2147483647 h 45"/>
                    <a:gd name="T8" fmla="*/ 2147483647 w 51"/>
                    <a:gd name="T9" fmla="*/ 0 h 45"/>
                    <a:gd name="T10" fmla="*/ 2147483647 w 51"/>
                    <a:gd name="T11" fmla="*/ 2147483647 h 45"/>
                    <a:gd name="T12" fmla="*/ 2147483647 w 51"/>
                    <a:gd name="T13" fmla="*/ 2147483647 h 45"/>
                    <a:gd name="T14" fmla="*/ 2147483647 w 51"/>
                    <a:gd name="T15" fmla="*/ 2147483647 h 45"/>
                    <a:gd name="T16" fmla="*/ 2147483647 w 51"/>
                    <a:gd name="T17" fmla="*/ 2147483647 h 45"/>
                    <a:gd name="T18" fmla="*/ 2147483647 w 51"/>
                    <a:gd name="T19" fmla="*/ 2147483647 h 45"/>
                    <a:gd name="T20" fmla="*/ 2147483647 w 51"/>
                    <a:gd name="T21" fmla="*/ 2147483647 h 45"/>
                    <a:gd name="T22" fmla="*/ 2147483647 w 51"/>
                    <a:gd name="T23" fmla="*/ 2147483647 h 45"/>
                    <a:gd name="T24" fmla="*/ 2147483647 w 51"/>
                    <a:gd name="T25" fmla="*/ 2147483647 h 45"/>
                    <a:gd name="T26" fmla="*/ 2147483647 w 51"/>
                    <a:gd name="T27" fmla="*/ 2147483647 h 45"/>
                    <a:gd name="T28" fmla="*/ 2147483647 w 51"/>
                    <a:gd name="T29" fmla="*/ 2147483647 h 45"/>
                    <a:gd name="T30" fmla="*/ 2147483647 w 51"/>
                    <a:gd name="T31" fmla="*/ 2147483647 h 45"/>
                    <a:gd name="T32" fmla="*/ 2147483647 w 51"/>
                    <a:gd name="T33" fmla="*/ 2147483647 h 45"/>
                    <a:gd name="T34" fmla="*/ 0 w 51"/>
                    <a:gd name="T35" fmla="*/ 2147483647 h 45"/>
                    <a:gd name="T36" fmla="*/ 2147483647 w 51"/>
                    <a:gd name="T37" fmla="*/ 2147483647 h 45"/>
                    <a:gd name="T38" fmla="*/ 2147483647 w 51"/>
                    <a:gd name="T39" fmla="*/ 2147483647 h 45"/>
                    <a:gd name="T40" fmla="*/ 2147483647 w 51"/>
                    <a:gd name="T41" fmla="*/ 2147483647 h 45"/>
                    <a:gd name="T42" fmla="*/ 2147483647 w 51"/>
                    <a:gd name="T43" fmla="*/ 2147483647 h 45"/>
                    <a:gd name="T44" fmla="*/ 2147483647 w 51"/>
                    <a:gd name="T45" fmla="*/ 2147483647 h 45"/>
                    <a:gd name="T46" fmla="*/ 2147483647 w 51"/>
                    <a:gd name="T47" fmla="*/ 2147483647 h 45"/>
                    <a:gd name="T48" fmla="*/ 2147483647 w 51"/>
                    <a:gd name="T49" fmla="*/ 2147483647 h 45"/>
                    <a:gd name="T50" fmla="*/ 2147483647 w 51"/>
                    <a:gd name="T51" fmla="*/ 2147483647 h 45"/>
                    <a:gd name="T52" fmla="*/ 2147483647 w 51"/>
                    <a:gd name="T53" fmla="*/ 2147483647 h 45"/>
                    <a:gd name="T54" fmla="*/ 2147483647 w 51"/>
                    <a:gd name="T55" fmla="*/ 2147483647 h 45"/>
                    <a:gd name="T56" fmla="*/ 2147483647 w 51"/>
                    <a:gd name="T57" fmla="*/ 2147483647 h 45"/>
                    <a:gd name="T58" fmla="*/ 2147483647 w 51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1" h="45">
                      <a:moveTo>
                        <a:pt x="48" y="1"/>
                      </a:move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50" y="19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lnTo>
                        <a:pt x="48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" name="Freeform 373"/>
                <p:cNvSpPr>
                  <a:spLocks/>
                </p:cNvSpPr>
                <p:nvPr/>
              </p:nvSpPr>
              <p:spPr bwMode="auto">
                <a:xfrm>
                  <a:off x="4999038" y="5095875"/>
                  <a:ext cx="236537" cy="234950"/>
                </a:xfrm>
                <a:custGeom>
                  <a:avLst/>
                  <a:gdLst>
                    <a:gd name="T0" fmla="*/ 2147483647 w 180"/>
                    <a:gd name="T1" fmla="*/ 2147483647 h 180"/>
                    <a:gd name="T2" fmla="*/ 2147483647 w 180"/>
                    <a:gd name="T3" fmla="*/ 2147483647 h 180"/>
                    <a:gd name="T4" fmla="*/ 2147483647 w 180"/>
                    <a:gd name="T5" fmla="*/ 2147483647 h 180"/>
                    <a:gd name="T6" fmla="*/ 2147483647 w 180"/>
                    <a:gd name="T7" fmla="*/ 2147483647 h 180"/>
                    <a:gd name="T8" fmla="*/ 2147483647 w 180"/>
                    <a:gd name="T9" fmla="*/ 2147483647 h 180"/>
                    <a:gd name="T10" fmla="*/ 2147483647 w 180"/>
                    <a:gd name="T11" fmla="*/ 2147483647 h 180"/>
                    <a:gd name="T12" fmla="*/ 2147483647 w 180"/>
                    <a:gd name="T13" fmla="*/ 2147483647 h 180"/>
                    <a:gd name="T14" fmla="*/ 2147483647 w 180"/>
                    <a:gd name="T15" fmla="*/ 0 h 180"/>
                    <a:gd name="T16" fmla="*/ 2147483647 w 180"/>
                    <a:gd name="T17" fmla="*/ 2147483647 h 180"/>
                    <a:gd name="T18" fmla="*/ 2147483647 w 180"/>
                    <a:gd name="T19" fmla="*/ 2147483647 h 180"/>
                    <a:gd name="T20" fmla="*/ 2147483647 w 180"/>
                    <a:gd name="T21" fmla="*/ 2147483647 h 180"/>
                    <a:gd name="T22" fmla="*/ 0 w 180"/>
                    <a:gd name="T23" fmla="*/ 2147483647 h 180"/>
                    <a:gd name="T24" fmla="*/ 0 w 180"/>
                    <a:gd name="T25" fmla="*/ 2147483647 h 180"/>
                    <a:gd name="T26" fmla="*/ 2147483647 w 180"/>
                    <a:gd name="T27" fmla="*/ 2147483647 h 180"/>
                    <a:gd name="T28" fmla="*/ 2147483647 w 180"/>
                    <a:gd name="T29" fmla="*/ 2147483647 h 180"/>
                    <a:gd name="T30" fmla="*/ 2147483647 w 180"/>
                    <a:gd name="T31" fmla="*/ 2147483647 h 180"/>
                    <a:gd name="T32" fmla="*/ 2147483647 w 180"/>
                    <a:gd name="T33" fmla="*/ 2147483647 h 180"/>
                    <a:gd name="T34" fmla="*/ 2147483647 w 180"/>
                    <a:gd name="T35" fmla="*/ 2147483647 h 180"/>
                    <a:gd name="T36" fmla="*/ 2147483647 w 180"/>
                    <a:gd name="T37" fmla="*/ 2147483647 h 180"/>
                    <a:gd name="T38" fmla="*/ 2147483647 w 180"/>
                    <a:gd name="T39" fmla="*/ 2147483647 h 180"/>
                    <a:gd name="T40" fmla="*/ 2147483647 w 180"/>
                    <a:gd name="T41" fmla="*/ 2147483647 h 180"/>
                    <a:gd name="T42" fmla="*/ 2147483647 w 18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180">
                      <a:moveTo>
                        <a:pt x="144" y="54"/>
                      </a:moveTo>
                      <a:lnTo>
                        <a:pt x="132" y="54"/>
                      </a:lnTo>
                      <a:lnTo>
                        <a:pt x="114" y="30"/>
                      </a:lnTo>
                      <a:lnTo>
                        <a:pt x="102" y="6"/>
                      </a:lnTo>
                      <a:lnTo>
                        <a:pt x="96" y="6"/>
                      </a:lnTo>
                      <a:lnTo>
                        <a:pt x="84" y="12"/>
                      </a:lnTo>
                      <a:lnTo>
                        <a:pt x="96" y="6"/>
                      </a:lnTo>
                      <a:lnTo>
                        <a:pt x="84" y="0"/>
                      </a:lnTo>
                      <a:lnTo>
                        <a:pt x="66" y="6"/>
                      </a:lnTo>
                      <a:lnTo>
                        <a:pt x="18" y="18"/>
                      </a:lnTo>
                      <a:lnTo>
                        <a:pt x="12" y="84"/>
                      </a:lnTo>
                      <a:lnTo>
                        <a:pt x="0" y="90"/>
                      </a:lnTo>
                      <a:lnTo>
                        <a:pt x="0" y="144"/>
                      </a:lnTo>
                      <a:lnTo>
                        <a:pt x="12" y="168"/>
                      </a:lnTo>
                      <a:lnTo>
                        <a:pt x="18" y="180"/>
                      </a:lnTo>
                      <a:lnTo>
                        <a:pt x="36" y="180"/>
                      </a:lnTo>
                      <a:lnTo>
                        <a:pt x="66" y="162"/>
                      </a:lnTo>
                      <a:lnTo>
                        <a:pt x="90" y="162"/>
                      </a:lnTo>
                      <a:lnTo>
                        <a:pt x="138" y="120"/>
                      </a:lnTo>
                      <a:lnTo>
                        <a:pt x="180" y="90"/>
                      </a:lnTo>
                      <a:lnTo>
                        <a:pt x="150" y="78"/>
                      </a:lnTo>
                      <a:lnTo>
                        <a:pt x="144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9" name="Freeform 374"/>
                <p:cNvSpPr>
                  <a:spLocks/>
                </p:cNvSpPr>
                <p:nvPr/>
              </p:nvSpPr>
              <p:spPr bwMode="auto">
                <a:xfrm>
                  <a:off x="5241925" y="4914900"/>
                  <a:ext cx="268288" cy="422275"/>
                </a:xfrm>
                <a:custGeom>
                  <a:avLst/>
                  <a:gdLst>
                    <a:gd name="T0" fmla="*/ 2147483647 w 34"/>
                    <a:gd name="T1" fmla="*/ 2147483647 h 54"/>
                    <a:gd name="T2" fmla="*/ 2147483647 w 34"/>
                    <a:gd name="T3" fmla="*/ 2147483647 h 54"/>
                    <a:gd name="T4" fmla="*/ 2147483647 w 34"/>
                    <a:gd name="T5" fmla="*/ 2147483647 h 54"/>
                    <a:gd name="T6" fmla="*/ 2147483647 w 34"/>
                    <a:gd name="T7" fmla="*/ 2147483647 h 54"/>
                    <a:gd name="T8" fmla="*/ 2147483647 w 34"/>
                    <a:gd name="T9" fmla="*/ 2147483647 h 54"/>
                    <a:gd name="T10" fmla="*/ 2147483647 w 34"/>
                    <a:gd name="T11" fmla="*/ 2147483647 h 54"/>
                    <a:gd name="T12" fmla="*/ 2147483647 w 34"/>
                    <a:gd name="T13" fmla="*/ 2147483647 h 54"/>
                    <a:gd name="T14" fmla="*/ 2147483647 w 34"/>
                    <a:gd name="T15" fmla="*/ 2147483647 h 54"/>
                    <a:gd name="T16" fmla="*/ 2147483647 w 34"/>
                    <a:gd name="T17" fmla="*/ 2147483647 h 54"/>
                    <a:gd name="T18" fmla="*/ 2147483647 w 34"/>
                    <a:gd name="T19" fmla="*/ 2147483647 h 54"/>
                    <a:gd name="T20" fmla="*/ 2147483647 w 34"/>
                    <a:gd name="T21" fmla="*/ 2147483647 h 54"/>
                    <a:gd name="T22" fmla="*/ 2147483647 w 34"/>
                    <a:gd name="T23" fmla="*/ 2147483647 h 54"/>
                    <a:gd name="T24" fmla="*/ 0 w 34"/>
                    <a:gd name="T25" fmla="*/ 2147483647 h 54"/>
                    <a:gd name="T26" fmla="*/ 0 w 34"/>
                    <a:gd name="T27" fmla="*/ 2147483647 h 54"/>
                    <a:gd name="T28" fmla="*/ 2147483647 w 34"/>
                    <a:gd name="T29" fmla="*/ 2147483647 h 54"/>
                    <a:gd name="T30" fmla="*/ 2147483647 w 34"/>
                    <a:gd name="T31" fmla="*/ 2147483647 h 54"/>
                    <a:gd name="T32" fmla="*/ 2147483647 w 34"/>
                    <a:gd name="T33" fmla="*/ 2147483647 h 54"/>
                    <a:gd name="T34" fmla="*/ 2147483647 w 34"/>
                    <a:gd name="T35" fmla="*/ 2147483647 h 54"/>
                    <a:gd name="T36" fmla="*/ 2147483647 w 34"/>
                    <a:gd name="T37" fmla="*/ 2147483647 h 54"/>
                    <a:gd name="T38" fmla="*/ 2147483647 w 34"/>
                    <a:gd name="T39" fmla="*/ 2147483647 h 54"/>
                    <a:gd name="T40" fmla="*/ 2147483647 w 34"/>
                    <a:gd name="T41" fmla="*/ 2147483647 h 54"/>
                    <a:gd name="T42" fmla="*/ 2147483647 w 34"/>
                    <a:gd name="T43" fmla="*/ 2147483647 h 54"/>
                    <a:gd name="T44" fmla="*/ 2147483647 w 34"/>
                    <a:gd name="T45" fmla="*/ 2147483647 h 54"/>
                    <a:gd name="T46" fmla="*/ 2147483647 w 34"/>
                    <a:gd name="T47" fmla="*/ 2147483647 h 54"/>
                    <a:gd name="T48" fmla="*/ 2147483647 w 34"/>
                    <a:gd name="T49" fmla="*/ 2147483647 h 54"/>
                    <a:gd name="T50" fmla="*/ 2147483647 w 34"/>
                    <a:gd name="T51" fmla="*/ 2147483647 h 54"/>
                    <a:gd name="T52" fmla="*/ 2147483647 w 34"/>
                    <a:gd name="T53" fmla="*/ 2147483647 h 54"/>
                    <a:gd name="T54" fmla="*/ 2147483647 w 34"/>
                    <a:gd name="T55" fmla="*/ 2147483647 h 54"/>
                    <a:gd name="T56" fmla="*/ 2147483647 w 34"/>
                    <a:gd name="T57" fmla="*/ 2147483647 h 54"/>
                    <a:gd name="T58" fmla="*/ 2147483647 w 34"/>
                    <a:gd name="T59" fmla="*/ 2147483647 h 54"/>
                    <a:gd name="T60" fmla="*/ 2147483647 w 34"/>
                    <a:gd name="T61" fmla="*/ 2147483647 h 54"/>
                    <a:gd name="T62" fmla="*/ 2147483647 w 34"/>
                    <a:gd name="T63" fmla="*/ 2147483647 h 54"/>
                    <a:gd name="T64" fmla="*/ 2147483647 w 34"/>
                    <a:gd name="T65" fmla="*/ 2147483647 h 54"/>
                    <a:gd name="T66" fmla="*/ 2147483647 w 34"/>
                    <a:gd name="T67" fmla="*/ 2147483647 h 54"/>
                    <a:gd name="T68" fmla="*/ 2147483647 w 34"/>
                    <a:gd name="T69" fmla="*/ 0 h 54"/>
                    <a:gd name="T70" fmla="*/ 2147483647 w 34"/>
                    <a:gd name="T71" fmla="*/ 0 h 54"/>
                    <a:gd name="T72" fmla="*/ 2147483647 w 34"/>
                    <a:gd name="T73" fmla="*/ 2147483647 h 54"/>
                    <a:gd name="T74" fmla="*/ 2147483647 w 34"/>
                    <a:gd name="T75" fmla="*/ 2147483647 h 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34" h="54">
                      <a:moveTo>
                        <a:pt x="22" y="2"/>
                      </a:move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0" name="Freeform 375"/>
                <p:cNvSpPr>
                  <a:spLocks/>
                </p:cNvSpPr>
                <p:nvPr/>
              </p:nvSpPr>
              <p:spPr bwMode="auto">
                <a:xfrm>
                  <a:off x="5241925" y="4673600"/>
                  <a:ext cx="260350" cy="265113"/>
                </a:xfrm>
                <a:custGeom>
                  <a:avLst/>
                  <a:gdLst>
                    <a:gd name="T0" fmla="*/ 2147483647 w 33"/>
                    <a:gd name="T1" fmla="*/ 2147483647 h 34"/>
                    <a:gd name="T2" fmla="*/ 2147483647 w 33"/>
                    <a:gd name="T3" fmla="*/ 2147483647 h 34"/>
                    <a:gd name="T4" fmla="*/ 2147483647 w 33"/>
                    <a:gd name="T5" fmla="*/ 2147483647 h 34"/>
                    <a:gd name="T6" fmla="*/ 2147483647 w 33"/>
                    <a:gd name="T7" fmla="*/ 2147483647 h 34"/>
                    <a:gd name="T8" fmla="*/ 2147483647 w 33"/>
                    <a:gd name="T9" fmla="*/ 0 h 34"/>
                    <a:gd name="T10" fmla="*/ 2147483647 w 33"/>
                    <a:gd name="T11" fmla="*/ 2147483647 h 34"/>
                    <a:gd name="T12" fmla="*/ 2147483647 w 33"/>
                    <a:gd name="T13" fmla="*/ 2147483647 h 34"/>
                    <a:gd name="T14" fmla="*/ 2147483647 w 33"/>
                    <a:gd name="T15" fmla="*/ 2147483647 h 34"/>
                    <a:gd name="T16" fmla="*/ 2147483647 w 33"/>
                    <a:gd name="T17" fmla="*/ 2147483647 h 34"/>
                    <a:gd name="T18" fmla="*/ 2147483647 w 33"/>
                    <a:gd name="T19" fmla="*/ 2147483647 h 34"/>
                    <a:gd name="T20" fmla="*/ 2147483647 w 33"/>
                    <a:gd name="T21" fmla="*/ 2147483647 h 34"/>
                    <a:gd name="T22" fmla="*/ 0 w 33"/>
                    <a:gd name="T23" fmla="*/ 2147483647 h 34"/>
                    <a:gd name="T24" fmla="*/ 2147483647 w 33"/>
                    <a:gd name="T25" fmla="*/ 2147483647 h 34"/>
                    <a:gd name="T26" fmla="*/ 2147483647 w 33"/>
                    <a:gd name="T27" fmla="*/ 2147483647 h 34"/>
                    <a:gd name="T28" fmla="*/ 2147483647 w 33"/>
                    <a:gd name="T29" fmla="*/ 2147483647 h 34"/>
                    <a:gd name="T30" fmla="*/ 2147483647 w 33"/>
                    <a:gd name="T31" fmla="*/ 2147483647 h 34"/>
                    <a:gd name="T32" fmla="*/ 2147483647 w 33"/>
                    <a:gd name="T33" fmla="*/ 2147483647 h 34"/>
                    <a:gd name="T34" fmla="*/ 2147483647 w 33"/>
                    <a:gd name="T35" fmla="*/ 2147483647 h 34"/>
                    <a:gd name="T36" fmla="*/ 2147483647 w 33"/>
                    <a:gd name="T37" fmla="*/ 2147483647 h 34"/>
                    <a:gd name="T38" fmla="*/ 2147483647 w 33"/>
                    <a:gd name="T39" fmla="*/ 2147483647 h 34"/>
                    <a:gd name="T40" fmla="*/ 2147483647 w 33"/>
                    <a:gd name="T41" fmla="*/ 2147483647 h 34"/>
                    <a:gd name="T42" fmla="*/ 2147483647 w 33"/>
                    <a:gd name="T43" fmla="*/ 2147483647 h 34"/>
                    <a:gd name="T44" fmla="*/ 2147483647 w 33"/>
                    <a:gd name="T45" fmla="*/ 2147483647 h 34"/>
                    <a:gd name="T46" fmla="*/ 2147483647 w 33"/>
                    <a:gd name="T47" fmla="*/ 2147483647 h 34"/>
                    <a:gd name="T48" fmla="*/ 2147483647 w 33"/>
                    <a:gd name="T49" fmla="*/ 2147483647 h 34"/>
                    <a:gd name="T50" fmla="*/ 2147483647 w 33"/>
                    <a:gd name="T51" fmla="*/ 2147483647 h 34"/>
                    <a:gd name="T52" fmla="*/ 2147483647 w 33"/>
                    <a:gd name="T53" fmla="*/ 2147483647 h 3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3" h="34">
                      <a:moveTo>
                        <a:pt x="25" y="6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8" y="26"/>
                        <a:pt x="9" y="26"/>
                      </a:cubicBezTo>
                      <a:cubicBezTo>
                        <a:pt x="9" y="26"/>
                        <a:pt x="14" y="27"/>
                        <a:pt x="14" y="27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8" y="15"/>
                        <a:pt x="28" y="14"/>
                      </a:cubicBezTo>
                      <a:cubicBezTo>
                        <a:pt x="28" y="13"/>
                        <a:pt x="29" y="12"/>
                        <a:pt x="30" y="12"/>
                      </a:cubicBezTo>
                      <a:cubicBezTo>
                        <a:pt x="25" y="9"/>
                        <a:pt x="25" y="9"/>
                        <a:pt x="25" y="9"/>
                      </a:cubicBezTo>
                      <a:lnTo>
                        <a:pt x="25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376"/>
                <p:cNvSpPr>
                  <a:spLocks/>
                </p:cNvSpPr>
                <p:nvPr/>
              </p:nvSpPr>
              <p:spPr bwMode="auto">
                <a:xfrm>
                  <a:off x="4802188" y="4797425"/>
                  <a:ext cx="298450" cy="298450"/>
                </a:xfrm>
                <a:custGeom>
                  <a:avLst/>
                  <a:gdLst>
                    <a:gd name="T0" fmla="*/ 2147483647 w 38"/>
                    <a:gd name="T1" fmla="*/ 2147483647 h 38"/>
                    <a:gd name="T2" fmla="*/ 2147483647 w 38"/>
                    <a:gd name="T3" fmla="*/ 2147483647 h 38"/>
                    <a:gd name="T4" fmla="*/ 2147483647 w 38"/>
                    <a:gd name="T5" fmla="*/ 2147483647 h 38"/>
                    <a:gd name="T6" fmla="*/ 2147483647 w 38"/>
                    <a:gd name="T7" fmla="*/ 2147483647 h 38"/>
                    <a:gd name="T8" fmla="*/ 2147483647 w 38"/>
                    <a:gd name="T9" fmla="*/ 2147483647 h 38"/>
                    <a:gd name="T10" fmla="*/ 2147483647 w 38"/>
                    <a:gd name="T11" fmla="*/ 2147483647 h 38"/>
                    <a:gd name="T12" fmla="*/ 2147483647 w 38"/>
                    <a:gd name="T13" fmla="*/ 2147483647 h 38"/>
                    <a:gd name="T14" fmla="*/ 2147483647 w 38"/>
                    <a:gd name="T15" fmla="*/ 2147483647 h 38"/>
                    <a:gd name="T16" fmla="*/ 2147483647 w 38"/>
                    <a:gd name="T17" fmla="*/ 2147483647 h 38"/>
                    <a:gd name="T18" fmla="*/ 2147483647 w 38"/>
                    <a:gd name="T19" fmla="*/ 2147483647 h 38"/>
                    <a:gd name="T20" fmla="*/ 2147483647 w 38"/>
                    <a:gd name="T21" fmla="*/ 2147483647 h 38"/>
                    <a:gd name="T22" fmla="*/ 2147483647 w 38"/>
                    <a:gd name="T23" fmla="*/ 2147483647 h 38"/>
                    <a:gd name="T24" fmla="*/ 2147483647 w 38"/>
                    <a:gd name="T25" fmla="*/ 2147483647 h 38"/>
                    <a:gd name="T26" fmla="*/ 2147483647 w 38"/>
                    <a:gd name="T27" fmla="*/ 2147483647 h 38"/>
                    <a:gd name="T28" fmla="*/ 2147483647 w 38"/>
                    <a:gd name="T29" fmla="*/ 2147483647 h 38"/>
                    <a:gd name="T30" fmla="*/ 2147483647 w 38"/>
                    <a:gd name="T31" fmla="*/ 2147483647 h 38"/>
                    <a:gd name="T32" fmla="*/ 2147483647 w 38"/>
                    <a:gd name="T33" fmla="*/ 0 h 38"/>
                    <a:gd name="T34" fmla="*/ 2147483647 w 38"/>
                    <a:gd name="T35" fmla="*/ 0 h 38"/>
                    <a:gd name="T36" fmla="*/ 2147483647 w 38"/>
                    <a:gd name="T37" fmla="*/ 2147483647 h 38"/>
                    <a:gd name="T38" fmla="*/ 2147483647 w 38"/>
                    <a:gd name="T39" fmla="*/ 2147483647 h 38"/>
                    <a:gd name="T40" fmla="*/ 2147483647 w 38"/>
                    <a:gd name="T41" fmla="*/ 2147483647 h 38"/>
                    <a:gd name="T42" fmla="*/ 0 w 38"/>
                    <a:gd name="T43" fmla="*/ 2147483647 h 38"/>
                    <a:gd name="T44" fmla="*/ 0 w 38"/>
                    <a:gd name="T45" fmla="*/ 2147483647 h 38"/>
                    <a:gd name="T46" fmla="*/ 2147483647 w 38"/>
                    <a:gd name="T47" fmla="*/ 2147483647 h 38"/>
                    <a:gd name="T48" fmla="*/ 2147483647 w 38"/>
                    <a:gd name="T49" fmla="*/ 2147483647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4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25" y="4"/>
                        <a:pt x="24" y="4"/>
                      </a:cubicBezTo>
                      <a:cubicBezTo>
                        <a:pt x="24" y="4"/>
                        <a:pt x="22" y="6"/>
                        <a:pt x="21" y="6"/>
                      </a:cubicBezTo>
                      <a:cubicBezTo>
                        <a:pt x="20" y="7"/>
                        <a:pt x="19" y="6"/>
                        <a:pt x="18" y="6"/>
                      </a:cubicBezTo>
                      <a:cubicBezTo>
                        <a:pt x="17" y="6"/>
                        <a:pt x="13" y="0"/>
                        <a:pt x="12" y="0"/>
                      </a:cubicBezTo>
                      <a:cubicBezTo>
                        <a:pt x="11" y="0"/>
                        <a:pt x="4" y="0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lnTo>
                        <a:pt x="4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2" name="Freeform 377"/>
                <p:cNvSpPr>
                  <a:spLocks/>
                </p:cNvSpPr>
                <p:nvPr/>
              </p:nvSpPr>
              <p:spPr bwMode="auto">
                <a:xfrm>
                  <a:off x="4802188" y="4516438"/>
                  <a:ext cx="463550" cy="460375"/>
                </a:xfrm>
                <a:custGeom>
                  <a:avLst/>
                  <a:gdLst>
                    <a:gd name="T0" fmla="*/ 2147483647 w 59"/>
                    <a:gd name="T1" fmla="*/ 2147483647 h 59"/>
                    <a:gd name="T2" fmla="*/ 2147483647 w 59"/>
                    <a:gd name="T3" fmla="*/ 2147483647 h 59"/>
                    <a:gd name="T4" fmla="*/ 2147483647 w 59"/>
                    <a:gd name="T5" fmla="*/ 2147483647 h 59"/>
                    <a:gd name="T6" fmla="*/ 2147483647 w 59"/>
                    <a:gd name="T7" fmla="*/ 2147483647 h 59"/>
                    <a:gd name="T8" fmla="*/ 2147483647 w 59"/>
                    <a:gd name="T9" fmla="*/ 2147483647 h 59"/>
                    <a:gd name="T10" fmla="*/ 2147483647 w 59"/>
                    <a:gd name="T11" fmla="*/ 2147483647 h 59"/>
                    <a:gd name="T12" fmla="*/ 0 w 59"/>
                    <a:gd name="T13" fmla="*/ 2147483647 h 59"/>
                    <a:gd name="T14" fmla="*/ 2147483647 w 59"/>
                    <a:gd name="T15" fmla="*/ 2147483647 h 59"/>
                    <a:gd name="T16" fmla="*/ 2147483647 w 59"/>
                    <a:gd name="T17" fmla="*/ 2147483647 h 59"/>
                    <a:gd name="T18" fmla="*/ 2147483647 w 59"/>
                    <a:gd name="T19" fmla="*/ 2147483647 h 59"/>
                    <a:gd name="T20" fmla="*/ 2147483647 w 59"/>
                    <a:gd name="T21" fmla="*/ 2147483647 h 59"/>
                    <a:gd name="T22" fmla="*/ 2147483647 w 59"/>
                    <a:gd name="T23" fmla="*/ 2147483647 h 59"/>
                    <a:gd name="T24" fmla="*/ 2147483647 w 59"/>
                    <a:gd name="T25" fmla="*/ 2147483647 h 59"/>
                    <a:gd name="T26" fmla="*/ 2147483647 w 59"/>
                    <a:gd name="T27" fmla="*/ 2147483647 h 59"/>
                    <a:gd name="T28" fmla="*/ 2147483647 w 59"/>
                    <a:gd name="T29" fmla="*/ 2147483647 h 59"/>
                    <a:gd name="T30" fmla="*/ 2147483647 w 59"/>
                    <a:gd name="T31" fmla="*/ 2147483647 h 59"/>
                    <a:gd name="T32" fmla="*/ 2147483647 w 59"/>
                    <a:gd name="T33" fmla="*/ 2147483647 h 59"/>
                    <a:gd name="T34" fmla="*/ 2147483647 w 59"/>
                    <a:gd name="T35" fmla="*/ 2147483647 h 59"/>
                    <a:gd name="T36" fmla="*/ 2147483647 w 59"/>
                    <a:gd name="T37" fmla="*/ 2147483647 h 59"/>
                    <a:gd name="T38" fmla="*/ 2147483647 w 59"/>
                    <a:gd name="T39" fmla="*/ 2147483647 h 59"/>
                    <a:gd name="T40" fmla="*/ 2147483647 w 59"/>
                    <a:gd name="T41" fmla="*/ 2147483647 h 59"/>
                    <a:gd name="T42" fmla="*/ 2147483647 w 59"/>
                    <a:gd name="T43" fmla="*/ 2147483647 h 59"/>
                    <a:gd name="T44" fmla="*/ 2147483647 w 59"/>
                    <a:gd name="T45" fmla="*/ 2147483647 h 59"/>
                    <a:gd name="T46" fmla="*/ 2147483647 w 59"/>
                    <a:gd name="T47" fmla="*/ 2147483647 h 59"/>
                    <a:gd name="T48" fmla="*/ 2147483647 w 59"/>
                    <a:gd name="T49" fmla="*/ 2147483647 h 59"/>
                    <a:gd name="T50" fmla="*/ 2147483647 w 59"/>
                    <a:gd name="T51" fmla="*/ 2147483647 h 59"/>
                    <a:gd name="T52" fmla="*/ 2147483647 w 59"/>
                    <a:gd name="T53" fmla="*/ 2147483647 h 59"/>
                    <a:gd name="T54" fmla="*/ 2147483647 w 59"/>
                    <a:gd name="T55" fmla="*/ 2147483647 h 59"/>
                    <a:gd name="T56" fmla="*/ 2147483647 w 59"/>
                    <a:gd name="T57" fmla="*/ 2147483647 h 59"/>
                    <a:gd name="T58" fmla="*/ 2147483647 w 59"/>
                    <a:gd name="T59" fmla="*/ 2147483647 h 59"/>
                    <a:gd name="T60" fmla="*/ 2147483647 w 59"/>
                    <a:gd name="T61" fmla="*/ 2147483647 h 59"/>
                    <a:gd name="T62" fmla="*/ 2147483647 w 59"/>
                    <a:gd name="T63" fmla="*/ 2147483647 h 59"/>
                    <a:gd name="T64" fmla="*/ 2147483647 w 59"/>
                    <a:gd name="T65" fmla="*/ 2147483647 h 59"/>
                    <a:gd name="T66" fmla="*/ 2147483647 w 59"/>
                    <a:gd name="T67" fmla="*/ 2147483647 h 59"/>
                    <a:gd name="T68" fmla="*/ 2147483647 w 59"/>
                    <a:gd name="T69" fmla="*/ 0 h 59"/>
                    <a:gd name="T70" fmla="*/ 2147483647 w 59"/>
                    <a:gd name="T71" fmla="*/ 2147483647 h 59"/>
                    <a:gd name="T72" fmla="*/ 2147483647 w 59"/>
                    <a:gd name="T73" fmla="*/ 2147483647 h 59"/>
                    <a:gd name="T74" fmla="*/ 2147483647 w 59"/>
                    <a:gd name="T75" fmla="*/ 2147483647 h 59"/>
                    <a:gd name="T76" fmla="*/ 2147483647 w 59"/>
                    <a:gd name="T77" fmla="*/ 2147483647 h 59"/>
                    <a:gd name="T78" fmla="*/ 2147483647 w 59"/>
                    <a:gd name="T79" fmla="*/ 2147483647 h 5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" h="59">
                      <a:moveTo>
                        <a:pt x="21" y="6"/>
                      </a:move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11" y="36"/>
                        <a:pt x="12" y="36"/>
                      </a:cubicBezTo>
                      <a:cubicBezTo>
                        <a:pt x="13" y="36"/>
                        <a:pt x="17" y="42"/>
                        <a:pt x="18" y="42"/>
                      </a:cubicBezTo>
                      <a:cubicBezTo>
                        <a:pt x="19" y="42"/>
                        <a:pt x="20" y="43"/>
                        <a:pt x="21" y="42"/>
                      </a:cubicBezTo>
                      <a:cubicBezTo>
                        <a:pt x="22" y="42"/>
                        <a:pt x="24" y="40"/>
                        <a:pt x="24" y="40"/>
                      </a:cubicBezTo>
                      <a:cubicBezTo>
                        <a:pt x="25" y="40"/>
                        <a:pt x="30" y="40"/>
                        <a:pt x="30" y="40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6"/>
                        <a:pt x="21" y="6"/>
                        <a:pt x="21" y="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378"/>
                <p:cNvSpPr>
                  <a:spLocks/>
                </p:cNvSpPr>
                <p:nvPr/>
              </p:nvSpPr>
              <p:spPr bwMode="auto">
                <a:xfrm>
                  <a:off x="5319713" y="4203700"/>
                  <a:ext cx="369887" cy="354013"/>
                </a:xfrm>
                <a:custGeom>
                  <a:avLst/>
                  <a:gdLst>
                    <a:gd name="T0" fmla="*/ 2147483647 w 47"/>
                    <a:gd name="T1" fmla="*/ 2147483647 h 45"/>
                    <a:gd name="T2" fmla="*/ 2147483647 w 47"/>
                    <a:gd name="T3" fmla="*/ 2147483647 h 45"/>
                    <a:gd name="T4" fmla="*/ 2147483647 w 47"/>
                    <a:gd name="T5" fmla="*/ 2147483647 h 45"/>
                    <a:gd name="T6" fmla="*/ 2147483647 w 47"/>
                    <a:gd name="T7" fmla="*/ 2147483647 h 45"/>
                    <a:gd name="T8" fmla="*/ 2147483647 w 47"/>
                    <a:gd name="T9" fmla="*/ 2147483647 h 45"/>
                    <a:gd name="T10" fmla="*/ 2147483647 w 47"/>
                    <a:gd name="T11" fmla="*/ 2147483647 h 45"/>
                    <a:gd name="T12" fmla="*/ 2147483647 w 47"/>
                    <a:gd name="T13" fmla="*/ 2147483647 h 45"/>
                    <a:gd name="T14" fmla="*/ 2147483647 w 47"/>
                    <a:gd name="T15" fmla="*/ 2147483647 h 45"/>
                    <a:gd name="T16" fmla="*/ 2147483647 w 47"/>
                    <a:gd name="T17" fmla="*/ 2147483647 h 45"/>
                    <a:gd name="T18" fmla="*/ 2147483647 w 47"/>
                    <a:gd name="T19" fmla="*/ 2147483647 h 45"/>
                    <a:gd name="T20" fmla="*/ 2147483647 w 47"/>
                    <a:gd name="T21" fmla="*/ 2147483647 h 45"/>
                    <a:gd name="T22" fmla="*/ 2147483647 w 47"/>
                    <a:gd name="T23" fmla="*/ 2147483647 h 45"/>
                    <a:gd name="T24" fmla="*/ 2147483647 w 47"/>
                    <a:gd name="T25" fmla="*/ 2147483647 h 45"/>
                    <a:gd name="T26" fmla="*/ 2147483647 w 47"/>
                    <a:gd name="T27" fmla="*/ 2147483647 h 45"/>
                    <a:gd name="T28" fmla="*/ 2147483647 w 47"/>
                    <a:gd name="T29" fmla="*/ 0 h 45"/>
                    <a:gd name="T30" fmla="*/ 2147483647 w 47"/>
                    <a:gd name="T31" fmla="*/ 0 h 45"/>
                    <a:gd name="T32" fmla="*/ 2147483647 w 47"/>
                    <a:gd name="T33" fmla="*/ 2147483647 h 45"/>
                    <a:gd name="T34" fmla="*/ 2147483647 w 47"/>
                    <a:gd name="T35" fmla="*/ 2147483647 h 45"/>
                    <a:gd name="T36" fmla="*/ 2147483647 w 47"/>
                    <a:gd name="T37" fmla="*/ 2147483647 h 45"/>
                    <a:gd name="T38" fmla="*/ 2147483647 w 47"/>
                    <a:gd name="T39" fmla="*/ 2147483647 h 45"/>
                    <a:gd name="T40" fmla="*/ 2147483647 w 47"/>
                    <a:gd name="T41" fmla="*/ 2147483647 h 45"/>
                    <a:gd name="T42" fmla="*/ 2147483647 w 47"/>
                    <a:gd name="T43" fmla="*/ 2147483647 h 45"/>
                    <a:gd name="T44" fmla="*/ 2147483647 w 47"/>
                    <a:gd name="T45" fmla="*/ 2147483647 h 45"/>
                    <a:gd name="T46" fmla="*/ 0 w 47"/>
                    <a:gd name="T47" fmla="*/ 2147483647 h 45"/>
                    <a:gd name="T48" fmla="*/ 2147483647 w 47"/>
                    <a:gd name="T49" fmla="*/ 2147483647 h 45"/>
                    <a:gd name="T50" fmla="*/ 2147483647 w 47"/>
                    <a:gd name="T51" fmla="*/ 2147483647 h 45"/>
                    <a:gd name="T52" fmla="*/ 2147483647 w 47"/>
                    <a:gd name="T53" fmla="*/ 2147483647 h 45"/>
                    <a:gd name="T54" fmla="*/ 2147483647 w 47"/>
                    <a:gd name="T55" fmla="*/ 2147483647 h 45"/>
                    <a:gd name="T56" fmla="*/ 2147483647 w 47"/>
                    <a:gd name="T57" fmla="*/ 2147483647 h 45"/>
                    <a:gd name="T58" fmla="*/ 2147483647 w 47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7" h="45">
                      <a:moveTo>
                        <a:pt x="22" y="45"/>
                      </a:moveTo>
                      <a:cubicBezTo>
                        <a:pt x="23" y="45"/>
                        <a:pt x="24" y="44"/>
                        <a:pt x="24" y="44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21" y="45"/>
                        <a:pt x="22" y="4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4" name="Freeform 379"/>
                <p:cNvSpPr>
                  <a:spLocks/>
                </p:cNvSpPr>
                <p:nvPr/>
              </p:nvSpPr>
              <p:spPr bwMode="auto">
                <a:xfrm>
                  <a:off x="5343525" y="4532313"/>
                  <a:ext cx="204788" cy="234950"/>
                </a:xfrm>
                <a:custGeom>
                  <a:avLst/>
                  <a:gdLst>
                    <a:gd name="T0" fmla="*/ 2147483647 w 26"/>
                    <a:gd name="T1" fmla="*/ 2147483647 h 30"/>
                    <a:gd name="T2" fmla="*/ 2147483647 w 26"/>
                    <a:gd name="T3" fmla="*/ 2147483647 h 30"/>
                    <a:gd name="T4" fmla="*/ 2147483647 w 26"/>
                    <a:gd name="T5" fmla="*/ 2147483647 h 30"/>
                    <a:gd name="T6" fmla="*/ 2147483647 w 26"/>
                    <a:gd name="T7" fmla="*/ 2147483647 h 30"/>
                    <a:gd name="T8" fmla="*/ 2147483647 w 26"/>
                    <a:gd name="T9" fmla="*/ 2147483647 h 30"/>
                    <a:gd name="T10" fmla="*/ 2147483647 w 26"/>
                    <a:gd name="T11" fmla="*/ 2147483647 h 30"/>
                    <a:gd name="T12" fmla="*/ 2147483647 w 26"/>
                    <a:gd name="T13" fmla="*/ 2147483647 h 30"/>
                    <a:gd name="T14" fmla="*/ 2147483647 w 26"/>
                    <a:gd name="T15" fmla="*/ 0 h 30"/>
                    <a:gd name="T16" fmla="*/ 2147483647 w 26"/>
                    <a:gd name="T17" fmla="*/ 2147483647 h 30"/>
                    <a:gd name="T18" fmla="*/ 2147483647 w 26"/>
                    <a:gd name="T19" fmla="*/ 2147483647 h 30"/>
                    <a:gd name="T20" fmla="*/ 0 w 26"/>
                    <a:gd name="T21" fmla="*/ 2147483647 h 30"/>
                    <a:gd name="T22" fmla="*/ 2147483647 w 26"/>
                    <a:gd name="T23" fmla="*/ 2147483647 h 30"/>
                    <a:gd name="T24" fmla="*/ 2147483647 w 26"/>
                    <a:gd name="T25" fmla="*/ 2147483647 h 30"/>
                    <a:gd name="T26" fmla="*/ 0 w 26"/>
                    <a:gd name="T27" fmla="*/ 2147483647 h 30"/>
                    <a:gd name="T28" fmla="*/ 2147483647 w 26"/>
                    <a:gd name="T29" fmla="*/ 2147483647 h 30"/>
                    <a:gd name="T30" fmla="*/ 2147483647 w 26"/>
                    <a:gd name="T31" fmla="*/ 2147483647 h 30"/>
                    <a:gd name="T32" fmla="*/ 2147483647 w 26"/>
                    <a:gd name="T33" fmla="*/ 2147483647 h 30"/>
                    <a:gd name="T34" fmla="*/ 2147483647 w 26"/>
                    <a:gd name="T35" fmla="*/ 2147483647 h 30"/>
                    <a:gd name="T36" fmla="*/ 2147483647 w 26"/>
                    <a:gd name="T37" fmla="*/ 2147483647 h 30"/>
                    <a:gd name="T38" fmla="*/ 2147483647 w 26"/>
                    <a:gd name="T39" fmla="*/ 2147483647 h 30"/>
                    <a:gd name="T40" fmla="*/ 2147483647 w 26"/>
                    <a:gd name="T41" fmla="*/ 2147483647 h 30"/>
                    <a:gd name="T42" fmla="*/ 2147483647 w 26"/>
                    <a:gd name="T43" fmla="*/ 2147483647 h 30"/>
                    <a:gd name="T44" fmla="*/ 2147483647 w 26"/>
                    <a:gd name="T45" fmla="*/ 2147483647 h 3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" h="30">
                      <a:moveTo>
                        <a:pt x="23" y="7"/>
                      </a:move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0" y="3"/>
                        <a:pt x="19" y="3"/>
                      </a:cubicBezTo>
                      <a:cubicBezTo>
                        <a:pt x="18" y="3"/>
                        <a:pt x="9" y="1"/>
                        <a:pt x="9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3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380"/>
                <p:cNvSpPr>
                  <a:spLocks/>
                </p:cNvSpPr>
                <p:nvPr/>
              </p:nvSpPr>
              <p:spPr bwMode="auto">
                <a:xfrm>
                  <a:off x="5122863" y="5040313"/>
                  <a:ext cx="188912" cy="179387"/>
                </a:xfrm>
                <a:custGeom>
                  <a:avLst/>
                  <a:gdLst>
                    <a:gd name="T0" fmla="*/ 2147483647 w 24"/>
                    <a:gd name="T1" fmla="*/ 2147483647 h 23"/>
                    <a:gd name="T2" fmla="*/ 2147483647 w 24"/>
                    <a:gd name="T3" fmla="*/ 2147483647 h 23"/>
                    <a:gd name="T4" fmla="*/ 2147483647 w 24"/>
                    <a:gd name="T5" fmla="*/ 2147483647 h 23"/>
                    <a:gd name="T6" fmla="*/ 0 w 24"/>
                    <a:gd name="T7" fmla="*/ 2147483647 h 23"/>
                    <a:gd name="T8" fmla="*/ 2147483647 w 24"/>
                    <a:gd name="T9" fmla="*/ 2147483647 h 23"/>
                    <a:gd name="T10" fmla="*/ 2147483647 w 24"/>
                    <a:gd name="T11" fmla="*/ 2147483647 h 23"/>
                    <a:gd name="T12" fmla="*/ 2147483647 w 24"/>
                    <a:gd name="T13" fmla="*/ 2147483647 h 23"/>
                    <a:gd name="T14" fmla="*/ 2147483647 w 24"/>
                    <a:gd name="T15" fmla="*/ 2147483647 h 23"/>
                    <a:gd name="T16" fmla="*/ 2147483647 w 24"/>
                    <a:gd name="T17" fmla="*/ 2147483647 h 23"/>
                    <a:gd name="T18" fmla="*/ 2147483647 w 24"/>
                    <a:gd name="T19" fmla="*/ 2147483647 h 23"/>
                    <a:gd name="T20" fmla="*/ 2147483647 w 24"/>
                    <a:gd name="T21" fmla="*/ 2147483647 h 23"/>
                    <a:gd name="T22" fmla="*/ 2147483647 w 24"/>
                    <a:gd name="T23" fmla="*/ 2147483647 h 23"/>
                    <a:gd name="T24" fmla="*/ 2147483647 w 24"/>
                    <a:gd name="T25" fmla="*/ 2147483647 h 23"/>
                    <a:gd name="T26" fmla="*/ 2147483647 w 24"/>
                    <a:gd name="T27" fmla="*/ 2147483647 h 23"/>
                    <a:gd name="T28" fmla="*/ 2147483647 w 24"/>
                    <a:gd name="T29" fmla="*/ 2147483647 h 23"/>
                    <a:gd name="T30" fmla="*/ 2147483647 w 24"/>
                    <a:gd name="T31" fmla="*/ 0 h 23"/>
                    <a:gd name="T32" fmla="*/ 2147483647 w 24"/>
                    <a:gd name="T33" fmla="*/ 2147483647 h 23"/>
                    <a:gd name="T34" fmla="*/ 2147483647 w 24"/>
                    <a:gd name="T35" fmla="*/ 2147483647 h 2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4" h="23">
                      <a:moveTo>
                        <a:pt x="9" y="5"/>
                      </a:moveTo>
                      <a:cubicBezTo>
                        <a:pt x="9" y="5"/>
                        <a:pt x="6" y="8"/>
                        <a:pt x="6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6" name="Freeform 381"/>
                <p:cNvSpPr>
                  <a:spLocks/>
                </p:cNvSpPr>
                <p:nvPr/>
              </p:nvSpPr>
              <p:spPr bwMode="auto">
                <a:xfrm>
                  <a:off x="5053013" y="4557713"/>
                  <a:ext cx="338137" cy="544512"/>
                </a:xfrm>
                <a:custGeom>
                  <a:avLst/>
                  <a:gdLst>
                    <a:gd name="T0" fmla="*/ 2147483647 w 43"/>
                    <a:gd name="T1" fmla="*/ 2147483647 h 70"/>
                    <a:gd name="T2" fmla="*/ 2147483647 w 43"/>
                    <a:gd name="T3" fmla="*/ 2147483647 h 70"/>
                    <a:gd name="T4" fmla="*/ 2147483647 w 43"/>
                    <a:gd name="T5" fmla="*/ 2147483647 h 70"/>
                    <a:gd name="T6" fmla="*/ 2147483647 w 43"/>
                    <a:gd name="T7" fmla="*/ 2147483647 h 70"/>
                    <a:gd name="T8" fmla="*/ 2147483647 w 43"/>
                    <a:gd name="T9" fmla="*/ 2147483647 h 70"/>
                    <a:gd name="T10" fmla="*/ 2147483647 w 43"/>
                    <a:gd name="T11" fmla="*/ 2147483647 h 70"/>
                    <a:gd name="T12" fmla="*/ 2147483647 w 43"/>
                    <a:gd name="T13" fmla="*/ 2147483647 h 70"/>
                    <a:gd name="T14" fmla="*/ 2147483647 w 43"/>
                    <a:gd name="T15" fmla="*/ 2147483647 h 70"/>
                    <a:gd name="T16" fmla="*/ 2147483647 w 43"/>
                    <a:gd name="T17" fmla="*/ 2147483647 h 70"/>
                    <a:gd name="T18" fmla="*/ 2147483647 w 43"/>
                    <a:gd name="T19" fmla="*/ 2147483647 h 70"/>
                    <a:gd name="T20" fmla="*/ 2147483647 w 43"/>
                    <a:gd name="T21" fmla="*/ 2147483647 h 70"/>
                    <a:gd name="T22" fmla="*/ 2147483647 w 43"/>
                    <a:gd name="T23" fmla="*/ 2147483647 h 70"/>
                    <a:gd name="T24" fmla="*/ 2147483647 w 43"/>
                    <a:gd name="T25" fmla="*/ 2147483647 h 70"/>
                    <a:gd name="T26" fmla="*/ 2147483647 w 43"/>
                    <a:gd name="T27" fmla="*/ 2147483647 h 70"/>
                    <a:gd name="T28" fmla="*/ 2147483647 w 43"/>
                    <a:gd name="T29" fmla="*/ 2147483647 h 70"/>
                    <a:gd name="T30" fmla="*/ 0 w 43"/>
                    <a:gd name="T31" fmla="*/ 2147483647 h 70"/>
                    <a:gd name="T32" fmla="*/ 0 w 43"/>
                    <a:gd name="T33" fmla="*/ 2147483647 h 70"/>
                    <a:gd name="T34" fmla="*/ 2147483647 w 43"/>
                    <a:gd name="T35" fmla="*/ 2147483647 h 70"/>
                    <a:gd name="T36" fmla="*/ 2147483647 w 43"/>
                    <a:gd name="T37" fmla="*/ 2147483647 h 70"/>
                    <a:gd name="T38" fmla="*/ 2147483647 w 43"/>
                    <a:gd name="T39" fmla="*/ 2147483647 h 70"/>
                    <a:gd name="T40" fmla="*/ 2147483647 w 43"/>
                    <a:gd name="T41" fmla="*/ 2147483647 h 70"/>
                    <a:gd name="T42" fmla="*/ 2147483647 w 43"/>
                    <a:gd name="T43" fmla="*/ 2147483647 h 70"/>
                    <a:gd name="T44" fmla="*/ 2147483647 w 43"/>
                    <a:gd name="T45" fmla="*/ 2147483647 h 70"/>
                    <a:gd name="T46" fmla="*/ 2147483647 w 43"/>
                    <a:gd name="T47" fmla="*/ 2147483647 h 70"/>
                    <a:gd name="T48" fmla="*/ 2147483647 w 43"/>
                    <a:gd name="T49" fmla="*/ 2147483647 h 70"/>
                    <a:gd name="T50" fmla="*/ 2147483647 w 43"/>
                    <a:gd name="T51" fmla="*/ 2147483647 h 70"/>
                    <a:gd name="T52" fmla="*/ 2147483647 w 43"/>
                    <a:gd name="T53" fmla="*/ 2147483647 h 70"/>
                    <a:gd name="T54" fmla="*/ 2147483647 w 43"/>
                    <a:gd name="T55" fmla="*/ 2147483647 h 70"/>
                    <a:gd name="T56" fmla="*/ 2147483647 w 43"/>
                    <a:gd name="T57" fmla="*/ 2147483647 h 70"/>
                    <a:gd name="T58" fmla="*/ 2147483647 w 43"/>
                    <a:gd name="T59" fmla="*/ 2147483647 h 70"/>
                    <a:gd name="T60" fmla="*/ 2147483647 w 43"/>
                    <a:gd name="T61" fmla="*/ 2147483647 h 70"/>
                    <a:gd name="T62" fmla="*/ 2147483647 w 43"/>
                    <a:gd name="T63" fmla="*/ 2147483647 h 70"/>
                    <a:gd name="T64" fmla="*/ 2147483647 w 43"/>
                    <a:gd name="T65" fmla="*/ 2147483647 h 70"/>
                    <a:gd name="T66" fmla="*/ 2147483647 w 43"/>
                    <a:gd name="T67" fmla="*/ 2147483647 h 70"/>
                    <a:gd name="T68" fmla="*/ 2147483647 w 43"/>
                    <a:gd name="T69" fmla="*/ 2147483647 h 70"/>
                    <a:gd name="T70" fmla="*/ 2147483647 w 43"/>
                    <a:gd name="T71" fmla="*/ 2147483647 h 70"/>
                    <a:gd name="T72" fmla="*/ 2147483647 w 43"/>
                    <a:gd name="T73" fmla="*/ 2147483647 h 70"/>
                    <a:gd name="T74" fmla="*/ 2147483647 w 43"/>
                    <a:gd name="T75" fmla="*/ 2147483647 h 70"/>
                    <a:gd name="T76" fmla="*/ 2147483647 w 43"/>
                    <a:gd name="T77" fmla="*/ 2147483647 h 70"/>
                    <a:gd name="T78" fmla="*/ 2147483647 w 43"/>
                    <a:gd name="T79" fmla="*/ 2147483647 h 70"/>
                    <a:gd name="T80" fmla="*/ 2147483647 w 43"/>
                    <a:gd name="T81" fmla="*/ 2147483647 h 70"/>
                    <a:gd name="T82" fmla="*/ 2147483647 w 43"/>
                    <a:gd name="T83" fmla="*/ 2147483647 h 70"/>
                    <a:gd name="T84" fmla="*/ 2147483647 w 43"/>
                    <a:gd name="T85" fmla="*/ 2147483647 h 70"/>
                    <a:gd name="T86" fmla="*/ 2147483647 w 43"/>
                    <a:gd name="T87" fmla="*/ 2147483647 h 70"/>
                    <a:gd name="T88" fmla="*/ 2147483647 w 43"/>
                    <a:gd name="T89" fmla="*/ 2147483647 h 70"/>
                    <a:gd name="T90" fmla="*/ 2147483647 w 43"/>
                    <a:gd name="T91" fmla="*/ 2147483647 h 70"/>
                    <a:gd name="T92" fmla="*/ 2147483647 w 43"/>
                    <a:gd name="T93" fmla="*/ 2147483647 h 70"/>
                    <a:gd name="T94" fmla="*/ 2147483647 w 43"/>
                    <a:gd name="T95" fmla="*/ 2147483647 h 70"/>
                    <a:gd name="T96" fmla="*/ 2147483647 w 43"/>
                    <a:gd name="T97" fmla="*/ 2147483647 h 70"/>
                    <a:gd name="T98" fmla="*/ 2147483647 w 43"/>
                    <a:gd name="T99" fmla="*/ 2147483647 h 70"/>
                    <a:gd name="T100" fmla="*/ 2147483647 w 43"/>
                    <a:gd name="T101" fmla="*/ 2147483647 h 70"/>
                    <a:gd name="T102" fmla="*/ 2147483647 w 43"/>
                    <a:gd name="T103" fmla="*/ 2147483647 h 70"/>
                    <a:gd name="T104" fmla="*/ 2147483647 w 43"/>
                    <a:gd name="T105" fmla="*/ 2147483647 h 70"/>
                    <a:gd name="T106" fmla="*/ 2147483647 w 43"/>
                    <a:gd name="T107" fmla="*/ 2147483647 h 70"/>
                    <a:gd name="T108" fmla="*/ 2147483647 w 43"/>
                    <a:gd name="T109" fmla="*/ 2147483647 h 70"/>
                    <a:gd name="T110" fmla="*/ 2147483647 w 43"/>
                    <a:gd name="T111" fmla="*/ 0 h 70"/>
                    <a:gd name="T112" fmla="*/ 2147483647 w 43"/>
                    <a:gd name="T113" fmla="*/ 0 h 70"/>
                    <a:gd name="T114" fmla="*/ 2147483647 w 43"/>
                    <a:gd name="T115" fmla="*/ 2147483647 h 70"/>
                    <a:gd name="T116" fmla="*/ 2147483647 w 43"/>
                    <a:gd name="T117" fmla="*/ 0 h 70"/>
                    <a:gd name="T118" fmla="*/ 2147483647 w 43"/>
                    <a:gd name="T119" fmla="*/ 2147483647 h 70"/>
                    <a:gd name="T120" fmla="*/ 2147483647 w 43"/>
                    <a:gd name="T121" fmla="*/ 2147483647 h 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3" h="70">
                      <a:moveTo>
                        <a:pt x="27" y="6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4" y="70"/>
                        <a:pt x="15" y="70"/>
                      </a:cubicBezTo>
                      <a:cubicBezTo>
                        <a:pt x="15" y="70"/>
                        <a:pt x="18" y="67"/>
                        <a:pt x="18" y="67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3" y="41"/>
                        <a:pt x="33" y="41"/>
                      </a:cubicBezTo>
                      <a:cubicBezTo>
                        <a:pt x="32" y="41"/>
                        <a:pt x="28" y="39"/>
                        <a:pt x="28" y="39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5"/>
                        <a:pt x="27" y="5"/>
                        <a:pt x="27" y="5"/>
                      </a:cubicBezTo>
                      <a:lnTo>
                        <a:pt x="27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382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2147483647 w 144"/>
                    <a:gd name="T39" fmla="*/ 2147483647 h 10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  <a:lnTo>
                        <a:pt x="11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8" name="Freeform 383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38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w 18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0" name="Freeform 385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386"/>
                <p:cNvSpPr>
                  <a:spLocks/>
                </p:cNvSpPr>
                <p:nvPr/>
              </p:nvSpPr>
              <p:spPr bwMode="auto">
                <a:xfrm>
                  <a:off x="4425950" y="4384675"/>
                  <a:ext cx="101600" cy="131763"/>
                </a:xfrm>
                <a:custGeom>
                  <a:avLst/>
                  <a:gdLst>
                    <a:gd name="T0" fmla="*/ 2147483647 w 78"/>
                    <a:gd name="T1" fmla="*/ 2147483647 h 102"/>
                    <a:gd name="T2" fmla="*/ 2147483647 w 78"/>
                    <a:gd name="T3" fmla="*/ 0 h 102"/>
                    <a:gd name="T4" fmla="*/ 2147483647 w 78"/>
                    <a:gd name="T5" fmla="*/ 0 h 102"/>
                    <a:gd name="T6" fmla="*/ 2147483647 w 78"/>
                    <a:gd name="T7" fmla="*/ 0 h 102"/>
                    <a:gd name="T8" fmla="*/ 0 w 78"/>
                    <a:gd name="T9" fmla="*/ 2147483647 h 102"/>
                    <a:gd name="T10" fmla="*/ 2147483647 w 78"/>
                    <a:gd name="T11" fmla="*/ 2147483647 h 102"/>
                    <a:gd name="T12" fmla="*/ 0 w 78"/>
                    <a:gd name="T13" fmla="*/ 2147483647 h 102"/>
                    <a:gd name="T14" fmla="*/ 0 w 78"/>
                    <a:gd name="T15" fmla="*/ 2147483647 h 102"/>
                    <a:gd name="T16" fmla="*/ 2147483647 w 78"/>
                    <a:gd name="T17" fmla="*/ 2147483647 h 102"/>
                    <a:gd name="T18" fmla="*/ 2147483647 w 78"/>
                    <a:gd name="T19" fmla="*/ 2147483647 h 102"/>
                    <a:gd name="T20" fmla="*/ 2147483647 w 78"/>
                    <a:gd name="T21" fmla="*/ 2147483647 h 102"/>
                    <a:gd name="T22" fmla="*/ 2147483647 w 78"/>
                    <a:gd name="T23" fmla="*/ 2147483647 h 102"/>
                    <a:gd name="T24" fmla="*/ 2147483647 w 78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8" h="102">
                      <a:moveTo>
                        <a:pt x="60" y="6"/>
                      </a:moveTo>
                      <a:lnTo>
                        <a:pt x="60" y="0"/>
                      </a:lnTo>
                      <a:lnTo>
                        <a:pt x="36" y="0"/>
                      </a:ln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12" y="42"/>
                      </a:lnTo>
                      <a:lnTo>
                        <a:pt x="0" y="66"/>
                      </a:lnTo>
                      <a:lnTo>
                        <a:pt x="0" y="84"/>
                      </a:lnTo>
                      <a:lnTo>
                        <a:pt x="6" y="102"/>
                      </a:lnTo>
                      <a:lnTo>
                        <a:pt x="36" y="102"/>
                      </a:lnTo>
                      <a:lnTo>
                        <a:pt x="78" y="90"/>
                      </a:lnTo>
                      <a:lnTo>
                        <a:pt x="60" y="3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387"/>
                <p:cNvSpPr>
                  <a:spLocks/>
                </p:cNvSpPr>
                <p:nvPr/>
              </p:nvSpPr>
              <p:spPr bwMode="auto">
                <a:xfrm>
                  <a:off x="4576763" y="4283075"/>
                  <a:ext cx="296862" cy="266700"/>
                </a:xfrm>
                <a:custGeom>
                  <a:avLst/>
                  <a:gdLst>
                    <a:gd name="T0" fmla="*/ 2147483647 w 228"/>
                    <a:gd name="T1" fmla="*/ 2147483647 h 205"/>
                    <a:gd name="T2" fmla="*/ 2147483647 w 228"/>
                    <a:gd name="T3" fmla="*/ 2147483647 h 205"/>
                    <a:gd name="T4" fmla="*/ 2147483647 w 228"/>
                    <a:gd name="T5" fmla="*/ 2147483647 h 205"/>
                    <a:gd name="T6" fmla="*/ 2147483647 w 228"/>
                    <a:gd name="T7" fmla="*/ 2147483647 h 205"/>
                    <a:gd name="T8" fmla="*/ 2147483647 w 228"/>
                    <a:gd name="T9" fmla="*/ 2147483647 h 205"/>
                    <a:gd name="T10" fmla="*/ 2147483647 w 228"/>
                    <a:gd name="T11" fmla="*/ 2147483647 h 205"/>
                    <a:gd name="T12" fmla="*/ 2147483647 w 228"/>
                    <a:gd name="T13" fmla="*/ 2147483647 h 205"/>
                    <a:gd name="T14" fmla="*/ 2147483647 w 228"/>
                    <a:gd name="T15" fmla="*/ 2147483647 h 205"/>
                    <a:gd name="T16" fmla="*/ 2147483647 w 228"/>
                    <a:gd name="T17" fmla="*/ 2147483647 h 205"/>
                    <a:gd name="T18" fmla="*/ 2147483647 w 228"/>
                    <a:gd name="T19" fmla="*/ 0 h 205"/>
                    <a:gd name="T20" fmla="*/ 2147483647 w 228"/>
                    <a:gd name="T21" fmla="*/ 2147483647 h 205"/>
                    <a:gd name="T22" fmla="*/ 2147483647 w 228"/>
                    <a:gd name="T23" fmla="*/ 2147483647 h 205"/>
                    <a:gd name="T24" fmla="*/ 2147483647 w 228"/>
                    <a:gd name="T25" fmla="*/ 2147483647 h 205"/>
                    <a:gd name="T26" fmla="*/ 2147483647 w 228"/>
                    <a:gd name="T27" fmla="*/ 2147483647 h 205"/>
                    <a:gd name="T28" fmla="*/ 2147483647 w 228"/>
                    <a:gd name="T29" fmla="*/ 2147483647 h 205"/>
                    <a:gd name="T30" fmla="*/ 2147483647 w 228"/>
                    <a:gd name="T31" fmla="*/ 2147483647 h 205"/>
                    <a:gd name="T32" fmla="*/ 2147483647 w 228"/>
                    <a:gd name="T33" fmla="*/ 2147483647 h 205"/>
                    <a:gd name="T34" fmla="*/ 2147483647 w 228"/>
                    <a:gd name="T35" fmla="*/ 2147483647 h 205"/>
                    <a:gd name="T36" fmla="*/ 2147483647 w 228"/>
                    <a:gd name="T37" fmla="*/ 2147483647 h 205"/>
                    <a:gd name="T38" fmla="*/ 0 w 228"/>
                    <a:gd name="T39" fmla="*/ 2147483647 h 205"/>
                    <a:gd name="T40" fmla="*/ 0 w 228"/>
                    <a:gd name="T41" fmla="*/ 2147483647 h 205"/>
                    <a:gd name="T42" fmla="*/ 2147483647 w 228"/>
                    <a:gd name="T43" fmla="*/ 2147483647 h 205"/>
                    <a:gd name="T44" fmla="*/ 2147483647 w 228"/>
                    <a:gd name="T45" fmla="*/ 2147483647 h 205"/>
                    <a:gd name="T46" fmla="*/ 2147483647 w 228"/>
                    <a:gd name="T47" fmla="*/ 2147483647 h 205"/>
                    <a:gd name="T48" fmla="*/ 2147483647 w 228"/>
                    <a:gd name="T49" fmla="*/ 2147483647 h 205"/>
                    <a:gd name="T50" fmla="*/ 2147483647 w 228"/>
                    <a:gd name="T51" fmla="*/ 2147483647 h 205"/>
                    <a:gd name="T52" fmla="*/ 2147483647 w 228"/>
                    <a:gd name="T53" fmla="*/ 2147483647 h 20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228" h="205">
                      <a:moveTo>
                        <a:pt x="120" y="151"/>
                      </a:moveTo>
                      <a:lnTo>
                        <a:pt x="150" y="163"/>
                      </a:lnTo>
                      <a:lnTo>
                        <a:pt x="180" y="121"/>
                      </a:lnTo>
                      <a:lnTo>
                        <a:pt x="198" y="73"/>
                      </a:lnTo>
                      <a:lnTo>
                        <a:pt x="204" y="55"/>
                      </a:lnTo>
                      <a:lnTo>
                        <a:pt x="222" y="49"/>
                      </a:lnTo>
                      <a:lnTo>
                        <a:pt x="228" y="31"/>
                      </a:lnTo>
                      <a:lnTo>
                        <a:pt x="210" y="25"/>
                      </a:lnTo>
                      <a:lnTo>
                        <a:pt x="198" y="7"/>
                      </a:lnTo>
                      <a:lnTo>
                        <a:pt x="204" y="0"/>
                      </a:lnTo>
                      <a:lnTo>
                        <a:pt x="174" y="25"/>
                      </a:lnTo>
                      <a:lnTo>
                        <a:pt x="144" y="31"/>
                      </a:lnTo>
                      <a:lnTo>
                        <a:pt x="108" y="31"/>
                      </a:lnTo>
                      <a:lnTo>
                        <a:pt x="84" y="43"/>
                      </a:lnTo>
                      <a:lnTo>
                        <a:pt x="48" y="31"/>
                      </a:lnTo>
                      <a:lnTo>
                        <a:pt x="24" y="31"/>
                      </a:lnTo>
                      <a:lnTo>
                        <a:pt x="12" y="49"/>
                      </a:lnTo>
                      <a:lnTo>
                        <a:pt x="12" y="67"/>
                      </a:lnTo>
                      <a:lnTo>
                        <a:pt x="12" y="91"/>
                      </a:lnTo>
                      <a:lnTo>
                        <a:pt x="0" y="133"/>
                      </a:lnTo>
                      <a:lnTo>
                        <a:pt x="0" y="163"/>
                      </a:lnTo>
                      <a:lnTo>
                        <a:pt x="24" y="163"/>
                      </a:lnTo>
                      <a:lnTo>
                        <a:pt x="48" y="193"/>
                      </a:lnTo>
                      <a:lnTo>
                        <a:pt x="72" y="199"/>
                      </a:lnTo>
                      <a:lnTo>
                        <a:pt x="96" y="205"/>
                      </a:lnTo>
                      <a:lnTo>
                        <a:pt x="102" y="175"/>
                      </a:lnTo>
                      <a:lnTo>
                        <a:pt x="120" y="15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3" name="Freeform 388"/>
                <p:cNvSpPr>
                  <a:spLocks/>
                </p:cNvSpPr>
                <p:nvPr/>
              </p:nvSpPr>
              <p:spPr bwMode="auto">
                <a:xfrm>
                  <a:off x="4865688" y="4384675"/>
                  <a:ext cx="320675" cy="187325"/>
                </a:xfrm>
                <a:custGeom>
                  <a:avLst/>
                  <a:gdLst>
                    <a:gd name="T0" fmla="*/ 2147483647 w 246"/>
                    <a:gd name="T1" fmla="*/ 2147483647 h 144"/>
                    <a:gd name="T2" fmla="*/ 2147483647 w 246"/>
                    <a:gd name="T3" fmla="*/ 2147483647 h 144"/>
                    <a:gd name="T4" fmla="*/ 2147483647 w 246"/>
                    <a:gd name="T5" fmla="*/ 2147483647 h 144"/>
                    <a:gd name="T6" fmla="*/ 2147483647 w 246"/>
                    <a:gd name="T7" fmla="*/ 2147483647 h 144"/>
                    <a:gd name="T8" fmla="*/ 0 w 246"/>
                    <a:gd name="T9" fmla="*/ 2147483647 h 144"/>
                    <a:gd name="T10" fmla="*/ 2147483647 w 246"/>
                    <a:gd name="T11" fmla="*/ 2147483647 h 144"/>
                    <a:gd name="T12" fmla="*/ 2147483647 w 246"/>
                    <a:gd name="T13" fmla="*/ 2147483647 h 144"/>
                    <a:gd name="T14" fmla="*/ 2147483647 w 246"/>
                    <a:gd name="T15" fmla="*/ 2147483647 h 144"/>
                    <a:gd name="T16" fmla="*/ 2147483647 w 246"/>
                    <a:gd name="T17" fmla="*/ 2147483647 h 144"/>
                    <a:gd name="T18" fmla="*/ 2147483647 w 246"/>
                    <a:gd name="T19" fmla="*/ 2147483647 h 144"/>
                    <a:gd name="T20" fmla="*/ 2147483647 w 246"/>
                    <a:gd name="T21" fmla="*/ 2147483647 h 144"/>
                    <a:gd name="T22" fmla="*/ 2147483647 w 246"/>
                    <a:gd name="T23" fmla="*/ 2147483647 h 144"/>
                    <a:gd name="T24" fmla="*/ 2147483647 w 246"/>
                    <a:gd name="T25" fmla="*/ 2147483647 h 144"/>
                    <a:gd name="T26" fmla="*/ 2147483647 w 246"/>
                    <a:gd name="T27" fmla="*/ 2147483647 h 144"/>
                    <a:gd name="T28" fmla="*/ 2147483647 w 246"/>
                    <a:gd name="T29" fmla="*/ 2147483647 h 144"/>
                    <a:gd name="T30" fmla="*/ 2147483647 w 246"/>
                    <a:gd name="T31" fmla="*/ 2147483647 h 144"/>
                    <a:gd name="T32" fmla="*/ 2147483647 w 246"/>
                    <a:gd name="T33" fmla="*/ 2147483647 h 144"/>
                    <a:gd name="T34" fmla="*/ 2147483647 w 246"/>
                    <a:gd name="T35" fmla="*/ 2147483647 h 144"/>
                    <a:gd name="T36" fmla="*/ 2147483647 w 246"/>
                    <a:gd name="T37" fmla="*/ 2147483647 h 144"/>
                    <a:gd name="T38" fmla="*/ 2147483647 w 246"/>
                    <a:gd name="T39" fmla="*/ 0 h 144"/>
                    <a:gd name="T40" fmla="*/ 2147483647 w 246"/>
                    <a:gd name="T41" fmla="*/ 2147483647 h 144"/>
                    <a:gd name="T42" fmla="*/ 2147483647 w 246"/>
                    <a:gd name="T43" fmla="*/ 2147483647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46" h="144">
                      <a:moveTo>
                        <a:pt x="78" y="36"/>
                      </a:moveTo>
                      <a:lnTo>
                        <a:pt x="72" y="48"/>
                      </a:lnTo>
                      <a:lnTo>
                        <a:pt x="36" y="60"/>
                      </a:lnTo>
                      <a:lnTo>
                        <a:pt x="12" y="66"/>
                      </a:lnTo>
                      <a:lnTo>
                        <a:pt x="0" y="102"/>
                      </a:lnTo>
                      <a:lnTo>
                        <a:pt x="12" y="132"/>
                      </a:lnTo>
                      <a:lnTo>
                        <a:pt x="18" y="144"/>
                      </a:lnTo>
                      <a:lnTo>
                        <a:pt x="42" y="132"/>
                      </a:lnTo>
                      <a:lnTo>
                        <a:pt x="66" y="132"/>
                      </a:lnTo>
                      <a:lnTo>
                        <a:pt x="78" y="138"/>
                      </a:lnTo>
                      <a:lnTo>
                        <a:pt x="78" y="114"/>
                      </a:lnTo>
                      <a:lnTo>
                        <a:pt x="114" y="108"/>
                      </a:lnTo>
                      <a:lnTo>
                        <a:pt x="144" y="120"/>
                      </a:lnTo>
                      <a:lnTo>
                        <a:pt x="198" y="108"/>
                      </a:lnTo>
                      <a:lnTo>
                        <a:pt x="246" y="102"/>
                      </a:lnTo>
                      <a:lnTo>
                        <a:pt x="210" y="66"/>
                      </a:lnTo>
                      <a:lnTo>
                        <a:pt x="186" y="54"/>
                      </a:lnTo>
                      <a:lnTo>
                        <a:pt x="168" y="24"/>
                      </a:lnTo>
                      <a:lnTo>
                        <a:pt x="156" y="0"/>
                      </a:lnTo>
                      <a:lnTo>
                        <a:pt x="108" y="30"/>
                      </a:lnTo>
                      <a:lnTo>
                        <a:pt x="78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4" name="Freeform 389"/>
                <p:cNvSpPr>
                  <a:spLocks/>
                </p:cNvSpPr>
                <p:nvPr/>
              </p:nvSpPr>
              <p:spPr bwMode="auto">
                <a:xfrm>
                  <a:off x="4772025" y="4557713"/>
                  <a:ext cx="195263" cy="233362"/>
                </a:xfrm>
                <a:custGeom>
                  <a:avLst/>
                  <a:gdLst>
                    <a:gd name="T0" fmla="*/ 2147483647 w 150"/>
                    <a:gd name="T1" fmla="*/ 2147483647 h 180"/>
                    <a:gd name="T2" fmla="*/ 2147483647 w 150"/>
                    <a:gd name="T3" fmla="*/ 2147483647 h 180"/>
                    <a:gd name="T4" fmla="*/ 2147483647 w 150"/>
                    <a:gd name="T5" fmla="*/ 2147483647 h 180"/>
                    <a:gd name="T6" fmla="*/ 2147483647 w 150"/>
                    <a:gd name="T7" fmla="*/ 2147483647 h 180"/>
                    <a:gd name="T8" fmla="*/ 2147483647 w 150"/>
                    <a:gd name="T9" fmla="*/ 2147483647 h 180"/>
                    <a:gd name="T10" fmla="*/ 2147483647 w 150"/>
                    <a:gd name="T11" fmla="*/ 0 h 180"/>
                    <a:gd name="T12" fmla="*/ 2147483647 w 150"/>
                    <a:gd name="T13" fmla="*/ 0 h 180"/>
                    <a:gd name="T14" fmla="*/ 2147483647 w 150"/>
                    <a:gd name="T15" fmla="*/ 2147483647 h 180"/>
                    <a:gd name="T16" fmla="*/ 2147483647 w 150"/>
                    <a:gd name="T17" fmla="*/ 2147483647 h 180"/>
                    <a:gd name="T18" fmla="*/ 2147483647 w 150"/>
                    <a:gd name="T19" fmla="*/ 2147483647 h 180"/>
                    <a:gd name="T20" fmla="*/ 2147483647 w 150"/>
                    <a:gd name="T21" fmla="*/ 2147483647 h 180"/>
                    <a:gd name="T22" fmla="*/ 2147483647 w 150"/>
                    <a:gd name="T23" fmla="*/ 2147483647 h 180"/>
                    <a:gd name="T24" fmla="*/ 2147483647 w 150"/>
                    <a:gd name="T25" fmla="*/ 2147483647 h 180"/>
                    <a:gd name="T26" fmla="*/ 2147483647 w 150"/>
                    <a:gd name="T27" fmla="*/ 2147483647 h 180"/>
                    <a:gd name="T28" fmla="*/ 2147483647 w 150"/>
                    <a:gd name="T29" fmla="*/ 2147483647 h 180"/>
                    <a:gd name="T30" fmla="*/ 2147483647 w 150"/>
                    <a:gd name="T31" fmla="*/ 2147483647 h 180"/>
                    <a:gd name="T32" fmla="*/ 2147483647 w 150"/>
                    <a:gd name="T33" fmla="*/ 2147483647 h 180"/>
                    <a:gd name="T34" fmla="*/ 0 w 150"/>
                    <a:gd name="T35" fmla="*/ 2147483647 h 180"/>
                    <a:gd name="T36" fmla="*/ 2147483647 w 150"/>
                    <a:gd name="T37" fmla="*/ 2147483647 h 180"/>
                    <a:gd name="T38" fmla="*/ 2147483647 w 150"/>
                    <a:gd name="T39" fmla="*/ 2147483647 h 180"/>
                    <a:gd name="T40" fmla="*/ 2147483647 w 150"/>
                    <a:gd name="T41" fmla="*/ 2147483647 h 180"/>
                    <a:gd name="T42" fmla="*/ 2147483647 w 15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50" h="180">
                      <a:moveTo>
                        <a:pt x="66" y="162"/>
                      </a:moveTo>
                      <a:lnTo>
                        <a:pt x="90" y="144"/>
                      </a:lnTo>
                      <a:lnTo>
                        <a:pt x="114" y="96"/>
                      </a:lnTo>
                      <a:lnTo>
                        <a:pt x="132" y="78"/>
                      </a:lnTo>
                      <a:lnTo>
                        <a:pt x="150" y="6"/>
                      </a:lnTo>
                      <a:lnTo>
                        <a:pt x="138" y="0"/>
                      </a:lnTo>
                      <a:lnTo>
                        <a:pt x="114" y="0"/>
                      </a:lnTo>
                      <a:lnTo>
                        <a:pt x="90" y="12"/>
                      </a:lnTo>
                      <a:lnTo>
                        <a:pt x="72" y="18"/>
                      </a:lnTo>
                      <a:lnTo>
                        <a:pt x="60" y="30"/>
                      </a:lnTo>
                      <a:lnTo>
                        <a:pt x="48" y="36"/>
                      </a:lnTo>
                      <a:lnTo>
                        <a:pt x="48" y="48"/>
                      </a:lnTo>
                      <a:lnTo>
                        <a:pt x="60" y="54"/>
                      </a:lnTo>
                      <a:lnTo>
                        <a:pt x="54" y="84"/>
                      </a:lnTo>
                      <a:lnTo>
                        <a:pt x="48" y="114"/>
                      </a:lnTo>
                      <a:lnTo>
                        <a:pt x="30" y="114"/>
                      </a:lnTo>
                      <a:lnTo>
                        <a:pt x="12" y="126"/>
                      </a:lnTo>
                      <a:lnTo>
                        <a:pt x="0" y="138"/>
                      </a:lnTo>
                      <a:lnTo>
                        <a:pt x="18" y="156"/>
                      </a:lnTo>
                      <a:lnTo>
                        <a:pt x="24" y="180"/>
                      </a:lnTo>
                      <a:lnTo>
                        <a:pt x="42" y="162"/>
                      </a:lnTo>
                      <a:lnTo>
                        <a:pt x="66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5" name="Freeform 390"/>
                <p:cNvSpPr>
                  <a:spLocks/>
                </p:cNvSpPr>
                <p:nvPr/>
              </p:nvSpPr>
              <p:spPr bwMode="auto">
                <a:xfrm>
                  <a:off x="4732338" y="4605338"/>
                  <a:ext cx="117475" cy="130175"/>
                </a:xfrm>
                <a:custGeom>
                  <a:avLst/>
                  <a:gdLst>
                    <a:gd name="T0" fmla="*/ 2147483647 w 90"/>
                    <a:gd name="T1" fmla="*/ 2147483647 h 102"/>
                    <a:gd name="T2" fmla="*/ 2147483647 w 90"/>
                    <a:gd name="T3" fmla="*/ 2147483647 h 102"/>
                    <a:gd name="T4" fmla="*/ 2147483647 w 90"/>
                    <a:gd name="T5" fmla="*/ 2147483647 h 102"/>
                    <a:gd name="T6" fmla="*/ 2147483647 w 90"/>
                    <a:gd name="T7" fmla="*/ 2147483647 h 102"/>
                    <a:gd name="T8" fmla="*/ 2147483647 w 90"/>
                    <a:gd name="T9" fmla="*/ 2147483647 h 102"/>
                    <a:gd name="T10" fmla="*/ 2147483647 w 90"/>
                    <a:gd name="T11" fmla="*/ 0 h 102"/>
                    <a:gd name="T12" fmla="*/ 2147483647 w 90"/>
                    <a:gd name="T13" fmla="*/ 0 h 102"/>
                    <a:gd name="T14" fmla="*/ 0 w 90"/>
                    <a:gd name="T15" fmla="*/ 0 h 102"/>
                    <a:gd name="T16" fmla="*/ 0 w 90"/>
                    <a:gd name="T17" fmla="*/ 2147483647 h 102"/>
                    <a:gd name="T18" fmla="*/ 0 w 90"/>
                    <a:gd name="T19" fmla="*/ 2147483647 h 102"/>
                    <a:gd name="T20" fmla="*/ 2147483647 w 90"/>
                    <a:gd name="T21" fmla="*/ 2147483647 h 102"/>
                    <a:gd name="T22" fmla="*/ 2147483647 w 90"/>
                    <a:gd name="T23" fmla="*/ 2147483647 h 102"/>
                    <a:gd name="T24" fmla="*/ 2147483647 w 90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0" h="102">
                      <a:moveTo>
                        <a:pt x="60" y="78"/>
                      </a:moveTo>
                      <a:lnTo>
                        <a:pt x="78" y="78"/>
                      </a:lnTo>
                      <a:lnTo>
                        <a:pt x="84" y="48"/>
                      </a:lnTo>
                      <a:lnTo>
                        <a:pt x="90" y="18"/>
                      </a:lnTo>
                      <a:lnTo>
                        <a:pt x="78" y="12"/>
                      </a:lnTo>
                      <a:lnTo>
                        <a:pt x="78" y="0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30" y="102"/>
                      </a:lnTo>
                      <a:lnTo>
                        <a:pt x="42" y="90"/>
                      </a:lnTo>
                      <a:lnTo>
                        <a:pt x="6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6" name="Freeform 391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2147483647 w 144"/>
                    <a:gd name="T43" fmla="*/ 2147483647 h 19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  <a:lnTo>
                        <a:pt x="144" y="17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7" name="Freeform 392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393"/>
                <p:cNvSpPr>
                  <a:spLocks/>
                </p:cNvSpPr>
                <p:nvPr/>
              </p:nvSpPr>
              <p:spPr bwMode="auto">
                <a:xfrm>
                  <a:off x="4527550" y="4337050"/>
                  <a:ext cx="63500" cy="157163"/>
                </a:xfrm>
                <a:custGeom>
                  <a:avLst/>
                  <a:gdLst>
                    <a:gd name="T0" fmla="*/ 2147483647 w 48"/>
                    <a:gd name="T1" fmla="*/ 2147483647 h 120"/>
                    <a:gd name="T2" fmla="*/ 2147483647 w 48"/>
                    <a:gd name="T3" fmla="*/ 2147483647 h 120"/>
                    <a:gd name="T4" fmla="*/ 2147483647 w 48"/>
                    <a:gd name="T5" fmla="*/ 2147483647 h 120"/>
                    <a:gd name="T6" fmla="*/ 2147483647 w 48"/>
                    <a:gd name="T7" fmla="*/ 2147483647 h 120"/>
                    <a:gd name="T8" fmla="*/ 2147483647 w 48"/>
                    <a:gd name="T9" fmla="*/ 0 h 120"/>
                    <a:gd name="T10" fmla="*/ 2147483647 w 48"/>
                    <a:gd name="T11" fmla="*/ 2147483647 h 120"/>
                    <a:gd name="T12" fmla="*/ 2147483647 w 48"/>
                    <a:gd name="T13" fmla="*/ 2147483647 h 120"/>
                    <a:gd name="T14" fmla="*/ 0 w 48"/>
                    <a:gd name="T15" fmla="*/ 2147483647 h 120"/>
                    <a:gd name="T16" fmla="*/ 0 w 48"/>
                    <a:gd name="T17" fmla="*/ 2147483647 h 120"/>
                    <a:gd name="T18" fmla="*/ 2147483647 w 48"/>
                    <a:gd name="T19" fmla="*/ 2147483647 h 120"/>
                    <a:gd name="T20" fmla="*/ 2147483647 w 48"/>
                    <a:gd name="T21" fmla="*/ 2147483647 h 120"/>
                    <a:gd name="T22" fmla="*/ 2147483647 w 48"/>
                    <a:gd name="T23" fmla="*/ 2147483647 h 120"/>
                    <a:gd name="T24" fmla="*/ 2147483647 w 48"/>
                    <a:gd name="T25" fmla="*/ 2147483647 h 120"/>
                    <a:gd name="T26" fmla="*/ 2147483647 w 48"/>
                    <a:gd name="T27" fmla="*/ 2147483647 h 120"/>
                    <a:gd name="T28" fmla="*/ 2147483647 w 48"/>
                    <a:gd name="T29" fmla="*/ 2147483647 h 1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8" h="120">
                      <a:moveTo>
                        <a:pt x="48" y="48"/>
                      </a:moveTo>
                      <a:lnTo>
                        <a:pt x="48" y="24"/>
                      </a:lnTo>
                      <a:lnTo>
                        <a:pt x="48" y="6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24" y="6"/>
                      </a:lnTo>
                      <a:lnTo>
                        <a:pt x="6" y="30"/>
                      </a:lnTo>
                      <a:lnTo>
                        <a:pt x="0" y="30"/>
                      </a:lnTo>
                      <a:lnTo>
                        <a:pt x="0" y="48"/>
                      </a:lnTo>
                      <a:lnTo>
                        <a:pt x="6" y="90"/>
                      </a:lnTo>
                      <a:lnTo>
                        <a:pt x="24" y="120"/>
                      </a:lnTo>
                      <a:lnTo>
                        <a:pt x="36" y="120"/>
                      </a:lnTo>
                      <a:lnTo>
                        <a:pt x="36" y="90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39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55562" cy="123825"/>
                </a:xfrm>
                <a:custGeom>
                  <a:avLst/>
                  <a:gdLst>
                    <a:gd name="T0" fmla="*/ 2147483647 w 42"/>
                    <a:gd name="T1" fmla="*/ 2147483647 h 96"/>
                    <a:gd name="T2" fmla="*/ 2147483647 w 42"/>
                    <a:gd name="T3" fmla="*/ 0 h 96"/>
                    <a:gd name="T4" fmla="*/ 2147483647 w 42"/>
                    <a:gd name="T5" fmla="*/ 2147483647 h 96"/>
                    <a:gd name="T6" fmla="*/ 0 w 42"/>
                    <a:gd name="T7" fmla="*/ 2147483647 h 96"/>
                    <a:gd name="T8" fmla="*/ 0 w 42"/>
                    <a:gd name="T9" fmla="*/ 2147483647 h 96"/>
                    <a:gd name="T10" fmla="*/ 0 w 42"/>
                    <a:gd name="T11" fmla="*/ 2147483647 h 96"/>
                    <a:gd name="T12" fmla="*/ 2147483647 w 42"/>
                    <a:gd name="T13" fmla="*/ 2147483647 h 96"/>
                    <a:gd name="T14" fmla="*/ 2147483647 w 42"/>
                    <a:gd name="T15" fmla="*/ 2147483647 h 96"/>
                    <a:gd name="T16" fmla="*/ 2147483647 w 42"/>
                    <a:gd name="T17" fmla="*/ 2147483647 h 96"/>
                    <a:gd name="T18" fmla="*/ 2147483647 w 42"/>
                    <a:gd name="T19" fmla="*/ 2147483647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2" h="96">
                      <a:moveTo>
                        <a:pt x="18" y="18"/>
                      </a:move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42"/>
                      </a:lnTo>
                      <a:lnTo>
                        <a:pt x="18" y="96"/>
                      </a:lnTo>
                      <a:lnTo>
                        <a:pt x="42" y="90"/>
                      </a:lnTo>
                      <a:lnTo>
                        <a:pt x="24" y="6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395"/>
                <p:cNvSpPr>
                  <a:spLocks/>
                </p:cNvSpPr>
                <p:nvPr/>
              </p:nvSpPr>
              <p:spPr bwMode="auto">
                <a:xfrm>
                  <a:off x="4795838" y="5073650"/>
                  <a:ext cx="320675" cy="325438"/>
                </a:xfrm>
                <a:custGeom>
                  <a:avLst/>
                  <a:gdLst>
                    <a:gd name="T0" fmla="*/ 2147483647 w 246"/>
                    <a:gd name="T1" fmla="*/ 2147483647 h 252"/>
                    <a:gd name="T2" fmla="*/ 2147483647 w 246"/>
                    <a:gd name="T3" fmla="*/ 2147483647 h 252"/>
                    <a:gd name="T4" fmla="*/ 2147483647 w 246"/>
                    <a:gd name="T5" fmla="*/ 2147483647 h 252"/>
                    <a:gd name="T6" fmla="*/ 2147483647 w 246"/>
                    <a:gd name="T7" fmla="*/ 2147483647 h 252"/>
                    <a:gd name="T8" fmla="*/ 2147483647 w 246"/>
                    <a:gd name="T9" fmla="*/ 2147483647 h 252"/>
                    <a:gd name="T10" fmla="*/ 2147483647 w 246"/>
                    <a:gd name="T11" fmla="*/ 2147483647 h 252"/>
                    <a:gd name="T12" fmla="*/ 2147483647 w 246"/>
                    <a:gd name="T13" fmla="*/ 2147483647 h 252"/>
                    <a:gd name="T14" fmla="*/ 2147483647 w 246"/>
                    <a:gd name="T15" fmla="*/ 2147483647 h 252"/>
                    <a:gd name="T16" fmla="*/ 2147483647 w 246"/>
                    <a:gd name="T17" fmla="*/ 2147483647 h 252"/>
                    <a:gd name="T18" fmla="*/ 2147483647 w 246"/>
                    <a:gd name="T19" fmla="*/ 2147483647 h 252"/>
                    <a:gd name="T20" fmla="*/ 2147483647 w 246"/>
                    <a:gd name="T21" fmla="*/ 2147483647 h 252"/>
                    <a:gd name="T22" fmla="*/ 2147483647 w 246"/>
                    <a:gd name="T23" fmla="*/ 2147483647 h 252"/>
                    <a:gd name="T24" fmla="*/ 2147483647 w 246"/>
                    <a:gd name="T25" fmla="*/ 2147483647 h 252"/>
                    <a:gd name="T26" fmla="*/ 2147483647 w 246"/>
                    <a:gd name="T27" fmla="*/ 2147483647 h 252"/>
                    <a:gd name="T28" fmla="*/ 2147483647 w 246"/>
                    <a:gd name="T29" fmla="*/ 2147483647 h 252"/>
                    <a:gd name="T30" fmla="*/ 2147483647 w 246"/>
                    <a:gd name="T31" fmla="*/ 2147483647 h 252"/>
                    <a:gd name="T32" fmla="*/ 2147483647 w 246"/>
                    <a:gd name="T33" fmla="*/ 2147483647 h 252"/>
                    <a:gd name="T34" fmla="*/ 2147483647 w 246"/>
                    <a:gd name="T35" fmla="*/ 2147483647 h 252"/>
                    <a:gd name="T36" fmla="*/ 2147483647 w 246"/>
                    <a:gd name="T37" fmla="*/ 2147483647 h 252"/>
                    <a:gd name="T38" fmla="*/ 2147483647 w 246"/>
                    <a:gd name="T39" fmla="*/ 0 h 252"/>
                    <a:gd name="T40" fmla="*/ 2147483647 w 246"/>
                    <a:gd name="T41" fmla="*/ 2147483647 h 252"/>
                    <a:gd name="T42" fmla="*/ 0 w 246"/>
                    <a:gd name="T43" fmla="*/ 2147483647 h 252"/>
                    <a:gd name="T44" fmla="*/ 2147483647 w 246"/>
                    <a:gd name="T45" fmla="*/ 2147483647 h 252"/>
                    <a:gd name="T46" fmla="*/ 2147483647 w 246"/>
                    <a:gd name="T47" fmla="*/ 2147483647 h 252"/>
                    <a:gd name="T48" fmla="*/ 2147483647 w 246"/>
                    <a:gd name="T49" fmla="*/ 2147483647 h 252"/>
                    <a:gd name="T50" fmla="*/ 2147483647 w 246"/>
                    <a:gd name="T51" fmla="*/ 2147483647 h 252"/>
                    <a:gd name="T52" fmla="*/ 2147483647 w 246"/>
                    <a:gd name="T53" fmla="*/ 2147483647 h 252"/>
                    <a:gd name="T54" fmla="*/ 2147483647 w 246"/>
                    <a:gd name="T55" fmla="*/ 2147483647 h 2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46" h="252">
                      <a:moveTo>
                        <a:pt x="126" y="252"/>
                      </a:moveTo>
                      <a:lnTo>
                        <a:pt x="144" y="246"/>
                      </a:lnTo>
                      <a:lnTo>
                        <a:pt x="156" y="162"/>
                      </a:lnTo>
                      <a:lnTo>
                        <a:pt x="156" y="108"/>
                      </a:lnTo>
                      <a:lnTo>
                        <a:pt x="168" y="102"/>
                      </a:lnTo>
                      <a:lnTo>
                        <a:pt x="174" y="36"/>
                      </a:lnTo>
                      <a:lnTo>
                        <a:pt x="222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34" y="12"/>
                      </a:lnTo>
                      <a:lnTo>
                        <a:pt x="210" y="12"/>
                      </a:lnTo>
                      <a:lnTo>
                        <a:pt x="216" y="18"/>
                      </a:lnTo>
                      <a:lnTo>
                        <a:pt x="210" y="12"/>
                      </a:lnTo>
                      <a:lnTo>
                        <a:pt x="174" y="18"/>
                      </a:lnTo>
                      <a:lnTo>
                        <a:pt x="126" y="18"/>
                      </a:lnTo>
                      <a:lnTo>
                        <a:pt x="114" y="12"/>
                      </a:lnTo>
                      <a:lnTo>
                        <a:pt x="30" y="12"/>
                      </a:ln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42"/>
                      </a:lnTo>
                      <a:lnTo>
                        <a:pt x="42" y="126"/>
                      </a:lnTo>
                      <a:lnTo>
                        <a:pt x="48" y="144"/>
                      </a:lnTo>
                      <a:lnTo>
                        <a:pt x="60" y="222"/>
                      </a:lnTo>
                      <a:lnTo>
                        <a:pt x="90" y="252"/>
                      </a:lnTo>
                      <a:lnTo>
                        <a:pt x="96" y="240"/>
                      </a:lnTo>
                      <a:lnTo>
                        <a:pt x="126" y="2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396"/>
                <p:cNvSpPr>
                  <a:spLocks/>
                </p:cNvSpPr>
                <p:nvPr/>
              </p:nvSpPr>
              <p:spPr bwMode="auto">
                <a:xfrm>
                  <a:off x="4527550" y="4181475"/>
                  <a:ext cx="79375" cy="93663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2147483647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8"/>
                        <a:pt x="10" y="8"/>
                      </a:cubicBezTo>
                      <a:cubicBezTo>
                        <a:pt x="10" y="7"/>
                        <a:pt x="10" y="0"/>
                        <a:pt x="10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397"/>
                <p:cNvSpPr>
                  <a:spLocks/>
                </p:cNvSpPr>
                <p:nvPr/>
              </p:nvSpPr>
              <p:spPr bwMode="auto">
                <a:xfrm>
                  <a:off x="220663" y="2108200"/>
                  <a:ext cx="676275" cy="922338"/>
                </a:xfrm>
                <a:custGeom>
                  <a:avLst/>
                  <a:gdLst>
                    <a:gd name="T0" fmla="*/ 2147483647 w 516"/>
                    <a:gd name="T1" fmla="*/ 2147483647 h 709"/>
                    <a:gd name="T2" fmla="*/ 2147483647 w 516"/>
                    <a:gd name="T3" fmla="*/ 2147483647 h 709"/>
                    <a:gd name="T4" fmla="*/ 2147483647 w 516"/>
                    <a:gd name="T5" fmla="*/ 2147483647 h 709"/>
                    <a:gd name="T6" fmla="*/ 2147483647 w 516"/>
                    <a:gd name="T7" fmla="*/ 2147483647 h 709"/>
                    <a:gd name="T8" fmla="*/ 2147483647 w 516"/>
                    <a:gd name="T9" fmla="*/ 2147483647 h 709"/>
                    <a:gd name="T10" fmla="*/ 2147483647 w 516"/>
                    <a:gd name="T11" fmla="*/ 2147483647 h 709"/>
                    <a:gd name="T12" fmla="*/ 2147483647 w 516"/>
                    <a:gd name="T13" fmla="*/ 2147483647 h 709"/>
                    <a:gd name="T14" fmla="*/ 2147483647 w 516"/>
                    <a:gd name="T15" fmla="*/ 0 h 709"/>
                    <a:gd name="T16" fmla="*/ 2147483647 w 516"/>
                    <a:gd name="T17" fmla="*/ 2147483647 h 709"/>
                    <a:gd name="T18" fmla="*/ 2147483647 w 516"/>
                    <a:gd name="T19" fmla="*/ 2147483647 h 709"/>
                    <a:gd name="T20" fmla="*/ 2147483647 w 516"/>
                    <a:gd name="T21" fmla="*/ 2147483647 h 709"/>
                    <a:gd name="T22" fmla="*/ 2147483647 w 516"/>
                    <a:gd name="T23" fmla="*/ 2147483647 h 709"/>
                    <a:gd name="T24" fmla="*/ 2147483647 w 516"/>
                    <a:gd name="T25" fmla="*/ 2147483647 h 709"/>
                    <a:gd name="T26" fmla="*/ 2147483647 w 516"/>
                    <a:gd name="T27" fmla="*/ 2147483647 h 709"/>
                    <a:gd name="T28" fmla="*/ 2147483647 w 516"/>
                    <a:gd name="T29" fmla="*/ 2147483647 h 709"/>
                    <a:gd name="T30" fmla="*/ 2147483647 w 516"/>
                    <a:gd name="T31" fmla="*/ 2147483647 h 709"/>
                    <a:gd name="T32" fmla="*/ 2147483647 w 516"/>
                    <a:gd name="T33" fmla="*/ 2147483647 h 709"/>
                    <a:gd name="T34" fmla="*/ 2147483647 w 516"/>
                    <a:gd name="T35" fmla="*/ 2147483647 h 709"/>
                    <a:gd name="T36" fmla="*/ 2147483647 w 516"/>
                    <a:gd name="T37" fmla="*/ 2147483647 h 709"/>
                    <a:gd name="T38" fmla="*/ 0 w 516"/>
                    <a:gd name="T39" fmla="*/ 2147483647 h 709"/>
                    <a:gd name="T40" fmla="*/ 2147483647 w 516"/>
                    <a:gd name="T41" fmla="*/ 2147483647 h 709"/>
                    <a:gd name="T42" fmla="*/ 2147483647 w 516"/>
                    <a:gd name="T43" fmla="*/ 2147483647 h 709"/>
                    <a:gd name="T44" fmla="*/ 2147483647 w 516"/>
                    <a:gd name="T45" fmla="*/ 2147483647 h 709"/>
                    <a:gd name="T46" fmla="*/ 2147483647 w 516"/>
                    <a:gd name="T47" fmla="*/ 2147483647 h 709"/>
                    <a:gd name="T48" fmla="*/ 2147483647 w 516"/>
                    <a:gd name="T49" fmla="*/ 2147483647 h 709"/>
                    <a:gd name="T50" fmla="*/ 2147483647 w 516"/>
                    <a:gd name="T51" fmla="*/ 2147483647 h 709"/>
                    <a:gd name="T52" fmla="*/ 2147483647 w 516"/>
                    <a:gd name="T53" fmla="*/ 2147483647 h 709"/>
                    <a:gd name="T54" fmla="*/ 2147483647 w 516"/>
                    <a:gd name="T55" fmla="*/ 2147483647 h 709"/>
                    <a:gd name="T56" fmla="*/ 2147483647 w 516"/>
                    <a:gd name="T57" fmla="*/ 2147483647 h 709"/>
                    <a:gd name="T58" fmla="*/ 2147483647 w 516"/>
                    <a:gd name="T59" fmla="*/ 2147483647 h 709"/>
                    <a:gd name="T60" fmla="*/ 2147483647 w 516"/>
                    <a:gd name="T61" fmla="*/ 2147483647 h 709"/>
                    <a:gd name="T62" fmla="*/ 2147483647 w 516"/>
                    <a:gd name="T63" fmla="*/ 2147483647 h 709"/>
                    <a:gd name="T64" fmla="*/ 2147483647 w 516"/>
                    <a:gd name="T65" fmla="*/ 2147483647 h 709"/>
                    <a:gd name="T66" fmla="*/ 2147483647 w 516"/>
                    <a:gd name="T67" fmla="*/ 2147483647 h 709"/>
                    <a:gd name="T68" fmla="*/ 2147483647 w 516"/>
                    <a:gd name="T69" fmla="*/ 2147483647 h 709"/>
                    <a:gd name="T70" fmla="*/ 2147483647 w 516"/>
                    <a:gd name="T71" fmla="*/ 2147483647 h 709"/>
                    <a:gd name="T72" fmla="*/ 2147483647 w 516"/>
                    <a:gd name="T73" fmla="*/ 2147483647 h 709"/>
                    <a:gd name="T74" fmla="*/ 2147483647 w 516"/>
                    <a:gd name="T75" fmla="*/ 2147483647 h 709"/>
                    <a:gd name="T76" fmla="*/ 2147483647 w 516"/>
                    <a:gd name="T77" fmla="*/ 2147483647 h 709"/>
                    <a:gd name="T78" fmla="*/ 2147483647 w 516"/>
                    <a:gd name="T79" fmla="*/ 2147483647 h 709"/>
                    <a:gd name="T80" fmla="*/ 2147483647 w 516"/>
                    <a:gd name="T81" fmla="*/ 2147483647 h 709"/>
                    <a:gd name="T82" fmla="*/ 2147483647 w 516"/>
                    <a:gd name="T83" fmla="*/ 2147483647 h 709"/>
                    <a:gd name="T84" fmla="*/ 2147483647 w 516"/>
                    <a:gd name="T85" fmla="*/ 2147483647 h 709"/>
                    <a:gd name="T86" fmla="*/ 2147483647 w 516"/>
                    <a:gd name="T87" fmla="*/ 2147483647 h 709"/>
                    <a:gd name="T88" fmla="*/ 2147483647 w 516"/>
                    <a:gd name="T89" fmla="*/ 2147483647 h 709"/>
                    <a:gd name="T90" fmla="*/ 2147483647 w 516"/>
                    <a:gd name="T91" fmla="*/ 2147483647 h 709"/>
                    <a:gd name="T92" fmla="*/ 2147483647 w 516"/>
                    <a:gd name="T93" fmla="*/ 2147483647 h 709"/>
                    <a:gd name="T94" fmla="*/ 2147483647 w 516"/>
                    <a:gd name="T95" fmla="*/ 2147483647 h 7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6" h="709">
                      <a:moveTo>
                        <a:pt x="504" y="96"/>
                      </a:moveTo>
                      <a:lnTo>
                        <a:pt x="486" y="78"/>
                      </a:lnTo>
                      <a:lnTo>
                        <a:pt x="432" y="84"/>
                      </a:lnTo>
                      <a:lnTo>
                        <a:pt x="354" y="48"/>
                      </a:lnTo>
                      <a:lnTo>
                        <a:pt x="318" y="54"/>
                      </a:lnTo>
                      <a:lnTo>
                        <a:pt x="288" y="36"/>
                      </a:lnTo>
                      <a:lnTo>
                        <a:pt x="282" y="18"/>
                      </a:lnTo>
                      <a:lnTo>
                        <a:pt x="228" y="0"/>
                      </a:lnTo>
                      <a:lnTo>
                        <a:pt x="198" y="24"/>
                      </a:lnTo>
                      <a:lnTo>
                        <a:pt x="150" y="42"/>
                      </a:lnTo>
                      <a:lnTo>
                        <a:pt x="114" y="66"/>
                      </a:lnTo>
                      <a:lnTo>
                        <a:pt x="90" y="126"/>
                      </a:lnTo>
                      <a:lnTo>
                        <a:pt x="42" y="138"/>
                      </a:lnTo>
                      <a:lnTo>
                        <a:pt x="42" y="174"/>
                      </a:lnTo>
                      <a:lnTo>
                        <a:pt x="78" y="222"/>
                      </a:lnTo>
                      <a:lnTo>
                        <a:pt x="114" y="240"/>
                      </a:lnTo>
                      <a:lnTo>
                        <a:pt x="114" y="264"/>
                      </a:lnTo>
                      <a:lnTo>
                        <a:pt x="90" y="276"/>
                      </a:lnTo>
                      <a:lnTo>
                        <a:pt x="60" y="264"/>
                      </a:lnTo>
                      <a:lnTo>
                        <a:pt x="0" y="306"/>
                      </a:lnTo>
                      <a:lnTo>
                        <a:pt x="18" y="324"/>
                      </a:lnTo>
                      <a:lnTo>
                        <a:pt x="42" y="348"/>
                      </a:lnTo>
                      <a:lnTo>
                        <a:pt x="96" y="348"/>
                      </a:lnTo>
                      <a:lnTo>
                        <a:pt x="138" y="354"/>
                      </a:lnTo>
                      <a:lnTo>
                        <a:pt x="120" y="396"/>
                      </a:lnTo>
                      <a:lnTo>
                        <a:pt x="72" y="414"/>
                      </a:lnTo>
                      <a:lnTo>
                        <a:pt x="36" y="438"/>
                      </a:lnTo>
                      <a:lnTo>
                        <a:pt x="30" y="468"/>
                      </a:lnTo>
                      <a:lnTo>
                        <a:pt x="72" y="498"/>
                      </a:lnTo>
                      <a:lnTo>
                        <a:pt x="78" y="529"/>
                      </a:lnTo>
                      <a:lnTo>
                        <a:pt x="108" y="541"/>
                      </a:lnTo>
                      <a:lnTo>
                        <a:pt x="114" y="583"/>
                      </a:lnTo>
                      <a:lnTo>
                        <a:pt x="156" y="577"/>
                      </a:lnTo>
                      <a:lnTo>
                        <a:pt x="210" y="577"/>
                      </a:lnTo>
                      <a:lnTo>
                        <a:pt x="180" y="631"/>
                      </a:lnTo>
                      <a:lnTo>
                        <a:pt x="90" y="709"/>
                      </a:lnTo>
                      <a:lnTo>
                        <a:pt x="192" y="655"/>
                      </a:lnTo>
                      <a:lnTo>
                        <a:pt x="270" y="571"/>
                      </a:lnTo>
                      <a:lnTo>
                        <a:pt x="264" y="553"/>
                      </a:lnTo>
                      <a:lnTo>
                        <a:pt x="312" y="492"/>
                      </a:lnTo>
                      <a:lnTo>
                        <a:pt x="324" y="517"/>
                      </a:lnTo>
                      <a:lnTo>
                        <a:pt x="330" y="547"/>
                      </a:lnTo>
                      <a:lnTo>
                        <a:pt x="366" y="517"/>
                      </a:lnTo>
                      <a:lnTo>
                        <a:pt x="408" y="492"/>
                      </a:lnTo>
                      <a:lnTo>
                        <a:pt x="426" y="505"/>
                      </a:lnTo>
                      <a:lnTo>
                        <a:pt x="516" y="523"/>
                      </a:lnTo>
                      <a:lnTo>
                        <a:pt x="516" y="96"/>
                      </a:lnTo>
                      <a:lnTo>
                        <a:pt x="504" y="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398"/>
                <p:cNvSpPr>
                  <a:spLocks/>
                </p:cNvSpPr>
                <p:nvPr/>
              </p:nvSpPr>
              <p:spPr bwMode="auto">
                <a:xfrm>
                  <a:off x="896938" y="2070100"/>
                  <a:ext cx="2119312" cy="1452563"/>
                </a:xfrm>
                <a:custGeom>
                  <a:avLst/>
                  <a:gdLst>
                    <a:gd name="T0" fmla="*/ 2147483647 w 1622"/>
                    <a:gd name="T1" fmla="*/ 2147483647 h 1117"/>
                    <a:gd name="T2" fmla="*/ 2147483647 w 1622"/>
                    <a:gd name="T3" fmla="*/ 2147483647 h 1117"/>
                    <a:gd name="T4" fmla="*/ 2147483647 w 1622"/>
                    <a:gd name="T5" fmla="*/ 2147483647 h 1117"/>
                    <a:gd name="T6" fmla="*/ 2147483647 w 1622"/>
                    <a:gd name="T7" fmla="*/ 2147483647 h 1117"/>
                    <a:gd name="T8" fmla="*/ 2147483647 w 1622"/>
                    <a:gd name="T9" fmla="*/ 2147483647 h 1117"/>
                    <a:gd name="T10" fmla="*/ 2147483647 w 1622"/>
                    <a:gd name="T11" fmla="*/ 2147483647 h 1117"/>
                    <a:gd name="T12" fmla="*/ 2147483647 w 1622"/>
                    <a:gd name="T13" fmla="*/ 2147483647 h 1117"/>
                    <a:gd name="T14" fmla="*/ 2147483647 w 1622"/>
                    <a:gd name="T15" fmla="*/ 2147483647 h 1117"/>
                    <a:gd name="T16" fmla="*/ 2147483647 w 1622"/>
                    <a:gd name="T17" fmla="*/ 2147483647 h 1117"/>
                    <a:gd name="T18" fmla="*/ 2147483647 w 1622"/>
                    <a:gd name="T19" fmla="*/ 2147483647 h 1117"/>
                    <a:gd name="T20" fmla="*/ 2147483647 w 1622"/>
                    <a:gd name="T21" fmla="*/ 2147483647 h 1117"/>
                    <a:gd name="T22" fmla="*/ 2147483647 w 1622"/>
                    <a:gd name="T23" fmla="*/ 2147483647 h 1117"/>
                    <a:gd name="T24" fmla="*/ 2147483647 w 1622"/>
                    <a:gd name="T25" fmla="*/ 2147483647 h 1117"/>
                    <a:gd name="T26" fmla="*/ 2147483647 w 1622"/>
                    <a:gd name="T27" fmla="*/ 2147483647 h 1117"/>
                    <a:gd name="T28" fmla="*/ 2147483647 w 1622"/>
                    <a:gd name="T29" fmla="*/ 2147483647 h 1117"/>
                    <a:gd name="T30" fmla="*/ 2147483647 w 1622"/>
                    <a:gd name="T31" fmla="*/ 2147483647 h 1117"/>
                    <a:gd name="T32" fmla="*/ 2147483647 w 1622"/>
                    <a:gd name="T33" fmla="*/ 2147483647 h 1117"/>
                    <a:gd name="T34" fmla="*/ 2147483647 w 1622"/>
                    <a:gd name="T35" fmla="*/ 2147483647 h 1117"/>
                    <a:gd name="T36" fmla="*/ 2147483647 w 1622"/>
                    <a:gd name="T37" fmla="*/ 2147483647 h 1117"/>
                    <a:gd name="T38" fmla="*/ 2147483647 w 1622"/>
                    <a:gd name="T39" fmla="*/ 2147483647 h 1117"/>
                    <a:gd name="T40" fmla="*/ 2147483647 w 1622"/>
                    <a:gd name="T41" fmla="*/ 2147483647 h 1117"/>
                    <a:gd name="T42" fmla="*/ 2147483647 w 1622"/>
                    <a:gd name="T43" fmla="*/ 2147483647 h 1117"/>
                    <a:gd name="T44" fmla="*/ 2147483647 w 1622"/>
                    <a:gd name="T45" fmla="*/ 2147483647 h 1117"/>
                    <a:gd name="T46" fmla="*/ 2147483647 w 1622"/>
                    <a:gd name="T47" fmla="*/ 2147483647 h 1117"/>
                    <a:gd name="T48" fmla="*/ 2147483647 w 1622"/>
                    <a:gd name="T49" fmla="*/ 2147483647 h 1117"/>
                    <a:gd name="T50" fmla="*/ 2147483647 w 1622"/>
                    <a:gd name="T51" fmla="*/ 2147483647 h 1117"/>
                    <a:gd name="T52" fmla="*/ 2147483647 w 1622"/>
                    <a:gd name="T53" fmla="*/ 2147483647 h 1117"/>
                    <a:gd name="T54" fmla="*/ 2147483647 w 1622"/>
                    <a:gd name="T55" fmla="*/ 2147483647 h 1117"/>
                    <a:gd name="T56" fmla="*/ 2147483647 w 1622"/>
                    <a:gd name="T57" fmla="*/ 2147483647 h 1117"/>
                    <a:gd name="T58" fmla="*/ 2147483647 w 1622"/>
                    <a:gd name="T59" fmla="*/ 2147483647 h 1117"/>
                    <a:gd name="T60" fmla="*/ 2147483647 w 1622"/>
                    <a:gd name="T61" fmla="*/ 2147483647 h 1117"/>
                    <a:gd name="T62" fmla="*/ 2147483647 w 1622"/>
                    <a:gd name="T63" fmla="*/ 2147483647 h 1117"/>
                    <a:gd name="T64" fmla="*/ 2147483647 w 1622"/>
                    <a:gd name="T65" fmla="*/ 2147483647 h 1117"/>
                    <a:gd name="T66" fmla="*/ 2147483647 w 1622"/>
                    <a:gd name="T67" fmla="*/ 2147483647 h 1117"/>
                    <a:gd name="T68" fmla="*/ 2147483647 w 1622"/>
                    <a:gd name="T69" fmla="*/ 2147483647 h 1117"/>
                    <a:gd name="T70" fmla="*/ 2147483647 w 1622"/>
                    <a:gd name="T71" fmla="*/ 2147483647 h 1117"/>
                    <a:gd name="T72" fmla="*/ 2147483647 w 1622"/>
                    <a:gd name="T73" fmla="*/ 2147483647 h 1117"/>
                    <a:gd name="T74" fmla="*/ 2147483647 w 1622"/>
                    <a:gd name="T75" fmla="*/ 2147483647 h 1117"/>
                    <a:gd name="T76" fmla="*/ 2147483647 w 1622"/>
                    <a:gd name="T77" fmla="*/ 2147483647 h 1117"/>
                    <a:gd name="T78" fmla="*/ 2147483647 w 1622"/>
                    <a:gd name="T79" fmla="*/ 2147483647 h 1117"/>
                    <a:gd name="T80" fmla="*/ 2147483647 w 1622"/>
                    <a:gd name="T81" fmla="*/ 0 h 1117"/>
                    <a:gd name="T82" fmla="*/ 2147483647 w 1622"/>
                    <a:gd name="T83" fmla="*/ 2147483647 h 1117"/>
                    <a:gd name="T84" fmla="*/ 2147483647 w 1622"/>
                    <a:gd name="T85" fmla="*/ 2147483647 h 1117"/>
                    <a:gd name="T86" fmla="*/ 2147483647 w 1622"/>
                    <a:gd name="T87" fmla="*/ 2147483647 h 1117"/>
                    <a:gd name="T88" fmla="*/ 2147483647 w 1622"/>
                    <a:gd name="T89" fmla="*/ 2147483647 h 1117"/>
                    <a:gd name="T90" fmla="*/ 2147483647 w 1622"/>
                    <a:gd name="T91" fmla="*/ 2147483647 h 1117"/>
                    <a:gd name="T92" fmla="*/ 2147483647 w 1622"/>
                    <a:gd name="T93" fmla="*/ 2147483647 h 1117"/>
                    <a:gd name="T94" fmla="*/ 2147483647 w 1622"/>
                    <a:gd name="T95" fmla="*/ 2147483647 h 1117"/>
                    <a:gd name="T96" fmla="*/ 2147483647 w 1622"/>
                    <a:gd name="T97" fmla="*/ 2147483647 h 1117"/>
                    <a:gd name="T98" fmla="*/ 2147483647 w 1622"/>
                    <a:gd name="T99" fmla="*/ 2147483647 h 1117"/>
                    <a:gd name="T100" fmla="*/ 2147483647 w 1622"/>
                    <a:gd name="T101" fmla="*/ 2147483647 h 1117"/>
                    <a:gd name="T102" fmla="*/ 2147483647 w 1622"/>
                    <a:gd name="T103" fmla="*/ 2147483647 h 1117"/>
                    <a:gd name="T104" fmla="*/ 2147483647 w 1622"/>
                    <a:gd name="T105" fmla="*/ 2147483647 h 1117"/>
                    <a:gd name="T106" fmla="*/ 2147483647 w 1622"/>
                    <a:gd name="T107" fmla="*/ 2147483647 h 1117"/>
                    <a:gd name="T108" fmla="*/ 2147483647 w 1622"/>
                    <a:gd name="T109" fmla="*/ 2147483647 h 1117"/>
                    <a:gd name="T110" fmla="*/ 0 w 1622"/>
                    <a:gd name="T111" fmla="*/ 2147483647 h 1117"/>
                    <a:gd name="T112" fmla="*/ 2147483647 w 1622"/>
                    <a:gd name="T113" fmla="*/ 2147483647 h 1117"/>
                    <a:gd name="T114" fmla="*/ 2147483647 w 1622"/>
                    <a:gd name="T115" fmla="*/ 2147483647 h 1117"/>
                    <a:gd name="T116" fmla="*/ 2147483647 w 1622"/>
                    <a:gd name="T117" fmla="*/ 2147483647 h 1117"/>
                    <a:gd name="T118" fmla="*/ 2147483647 w 1622"/>
                    <a:gd name="T119" fmla="*/ 2147483647 h 1117"/>
                    <a:gd name="T120" fmla="*/ 2147483647 w 1622"/>
                    <a:gd name="T121" fmla="*/ 2147483647 h 1117"/>
                    <a:gd name="T122" fmla="*/ 2147483647 w 1622"/>
                    <a:gd name="T123" fmla="*/ 2147483647 h 111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1622" h="1117">
                      <a:moveTo>
                        <a:pt x="931" y="943"/>
                      </a:moveTo>
                      <a:lnTo>
                        <a:pt x="973" y="955"/>
                      </a:lnTo>
                      <a:lnTo>
                        <a:pt x="1075" y="1003"/>
                      </a:lnTo>
                      <a:lnTo>
                        <a:pt x="1111" y="1081"/>
                      </a:lnTo>
                      <a:lnTo>
                        <a:pt x="1111" y="1117"/>
                      </a:lnTo>
                      <a:lnTo>
                        <a:pt x="1190" y="1093"/>
                      </a:lnTo>
                      <a:lnTo>
                        <a:pt x="1232" y="1057"/>
                      </a:lnTo>
                      <a:lnTo>
                        <a:pt x="1262" y="1051"/>
                      </a:lnTo>
                      <a:lnTo>
                        <a:pt x="1322" y="1039"/>
                      </a:lnTo>
                      <a:lnTo>
                        <a:pt x="1370" y="979"/>
                      </a:lnTo>
                      <a:lnTo>
                        <a:pt x="1394" y="985"/>
                      </a:lnTo>
                      <a:lnTo>
                        <a:pt x="1406" y="1045"/>
                      </a:lnTo>
                      <a:lnTo>
                        <a:pt x="1430" y="1027"/>
                      </a:lnTo>
                      <a:lnTo>
                        <a:pt x="1448" y="1033"/>
                      </a:lnTo>
                      <a:lnTo>
                        <a:pt x="1436" y="1051"/>
                      </a:lnTo>
                      <a:lnTo>
                        <a:pt x="1448" y="1075"/>
                      </a:lnTo>
                      <a:lnTo>
                        <a:pt x="1502" y="1033"/>
                      </a:lnTo>
                      <a:lnTo>
                        <a:pt x="1520" y="1009"/>
                      </a:lnTo>
                      <a:lnTo>
                        <a:pt x="1466" y="1003"/>
                      </a:lnTo>
                      <a:lnTo>
                        <a:pt x="1442" y="967"/>
                      </a:lnTo>
                      <a:lnTo>
                        <a:pt x="1460" y="949"/>
                      </a:lnTo>
                      <a:lnTo>
                        <a:pt x="1466" y="925"/>
                      </a:lnTo>
                      <a:lnTo>
                        <a:pt x="1382" y="943"/>
                      </a:lnTo>
                      <a:lnTo>
                        <a:pt x="1340" y="979"/>
                      </a:lnTo>
                      <a:lnTo>
                        <a:pt x="1358" y="937"/>
                      </a:lnTo>
                      <a:lnTo>
                        <a:pt x="1400" y="913"/>
                      </a:lnTo>
                      <a:lnTo>
                        <a:pt x="1424" y="889"/>
                      </a:lnTo>
                      <a:lnTo>
                        <a:pt x="1496" y="895"/>
                      </a:lnTo>
                      <a:lnTo>
                        <a:pt x="1550" y="889"/>
                      </a:lnTo>
                      <a:lnTo>
                        <a:pt x="1592" y="859"/>
                      </a:lnTo>
                      <a:lnTo>
                        <a:pt x="1622" y="835"/>
                      </a:lnTo>
                      <a:lnTo>
                        <a:pt x="1598" y="775"/>
                      </a:lnTo>
                      <a:lnTo>
                        <a:pt x="1592" y="745"/>
                      </a:lnTo>
                      <a:lnTo>
                        <a:pt x="1514" y="703"/>
                      </a:lnTo>
                      <a:lnTo>
                        <a:pt x="1514" y="679"/>
                      </a:lnTo>
                      <a:lnTo>
                        <a:pt x="1448" y="553"/>
                      </a:lnTo>
                      <a:lnTo>
                        <a:pt x="1430" y="607"/>
                      </a:lnTo>
                      <a:lnTo>
                        <a:pt x="1388" y="619"/>
                      </a:lnTo>
                      <a:lnTo>
                        <a:pt x="1376" y="607"/>
                      </a:lnTo>
                      <a:lnTo>
                        <a:pt x="1358" y="607"/>
                      </a:lnTo>
                      <a:lnTo>
                        <a:pt x="1358" y="522"/>
                      </a:lnTo>
                      <a:lnTo>
                        <a:pt x="1322" y="516"/>
                      </a:lnTo>
                      <a:lnTo>
                        <a:pt x="1292" y="474"/>
                      </a:lnTo>
                      <a:lnTo>
                        <a:pt x="1262" y="480"/>
                      </a:lnTo>
                      <a:lnTo>
                        <a:pt x="1226" y="468"/>
                      </a:lnTo>
                      <a:lnTo>
                        <a:pt x="1202" y="474"/>
                      </a:lnTo>
                      <a:lnTo>
                        <a:pt x="1202" y="504"/>
                      </a:lnTo>
                      <a:lnTo>
                        <a:pt x="1202" y="535"/>
                      </a:lnTo>
                      <a:lnTo>
                        <a:pt x="1196" y="601"/>
                      </a:lnTo>
                      <a:lnTo>
                        <a:pt x="1190" y="625"/>
                      </a:lnTo>
                      <a:lnTo>
                        <a:pt x="1226" y="697"/>
                      </a:lnTo>
                      <a:lnTo>
                        <a:pt x="1166" y="751"/>
                      </a:lnTo>
                      <a:lnTo>
                        <a:pt x="1178" y="841"/>
                      </a:lnTo>
                      <a:lnTo>
                        <a:pt x="1154" y="859"/>
                      </a:lnTo>
                      <a:lnTo>
                        <a:pt x="1130" y="847"/>
                      </a:lnTo>
                      <a:lnTo>
                        <a:pt x="1117" y="739"/>
                      </a:lnTo>
                      <a:lnTo>
                        <a:pt x="1057" y="733"/>
                      </a:lnTo>
                      <a:lnTo>
                        <a:pt x="943" y="667"/>
                      </a:lnTo>
                      <a:lnTo>
                        <a:pt x="919" y="667"/>
                      </a:lnTo>
                      <a:lnTo>
                        <a:pt x="901" y="613"/>
                      </a:lnTo>
                      <a:lnTo>
                        <a:pt x="883" y="595"/>
                      </a:lnTo>
                      <a:lnTo>
                        <a:pt x="931" y="450"/>
                      </a:lnTo>
                      <a:lnTo>
                        <a:pt x="961" y="420"/>
                      </a:lnTo>
                      <a:lnTo>
                        <a:pt x="991" y="402"/>
                      </a:lnTo>
                      <a:lnTo>
                        <a:pt x="1009" y="402"/>
                      </a:lnTo>
                      <a:lnTo>
                        <a:pt x="1027" y="342"/>
                      </a:lnTo>
                      <a:lnTo>
                        <a:pt x="1039" y="294"/>
                      </a:lnTo>
                      <a:lnTo>
                        <a:pt x="1099" y="282"/>
                      </a:lnTo>
                      <a:lnTo>
                        <a:pt x="1130" y="258"/>
                      </a:lnTo>
                      <a:lnTo>
                        <a:pt x="1111" y="204"/>
                      </a:lnTo>
                      <a:lnTo>
                        <a:pt x="1124" y="168"/>
                      </a:lnTo>
                      <a:lnTo>
                        <a:pt x="1099" y="138"/>
                      </a:lnTo>
                      <a:lnTo>
                        <a:pt x="1063" y="132"/>
                      </a:lnTo>
                      <a:lnTo>
                        <a:pt x="1051" y="192"/>
                      </a:lnTo>
                      <a:lnTo>
                        <a:pt x="1015" y="246"/>
                      </a:lnTo>
                      <a:lnTo>
                        <a:pt x="1003" y="180"/>
                      </a:lnTo>
                      <a:lnTo>
                        <a:pt x="985" y="156"/>
                      </a:lnTo>
                      <a:lnTo>
                        <a:pt x="961" y="186"/>
                      </a:lnTo>
                      <a:lnTo>
                        <a:pt x="949" y="156"/>
                      </a:lnTo>
                      <a:lnTo>
                        <a:pt x="925" y="114"/>
                      </a:lnTo>
                      <a:lnTo>
                        <a:pt x="913" y="60"/>
                      </a:lnTo>
                      <a:lnTo>
                        <a:pt x="877" y="0"/>
                      </a:lnTo>
                      <a:lnTo>
                        <a:pt x="847" y="84"/>
                      </a:lnTo>
                      <a:lnTo>
                        <a:pt x="847" y="114"/>
                      </a:lnTo>
                      <a:lnTo>
                        <a:pt x="889" y="150"/>
                      </a:lnTo>
                      <a:lnTo>
                        <a:pt x="895" y="186"/>
                      </a:lnTo>
                      <a:lnTo>
                        <a:pt x="865" y="216"/>
                      </a:lnTo>
                      <a:lnTo>
                        <a:pt x="847" y="204"/>
                      </a:lnTo>
                      <a:lnTo>
                        <a:pt x="823" y="204"/>
                      </a:lnTo>
                      <a:lnTo>
                        <a:pt x="811" y="234"/>
                      </a:lnTo>
                      <a:lnTo>
                        <a:pt x="769" y="222"/>
                      </a:lnTo>
                      <a:lnTo>
                        <a:pt x="709" y="222"/>
                      </a:lnTo>
                      <a:lnTo>
                        <a:pt x="673" y="198"/>
                      </a:lnTo>
                      <a:lnTo>
                        <a:pt x="619" y="210"/>
                      </a:lnTo>
                      <a:lnTo>
                        <a:pt x="625" y="228"/>
                      </a:lnTo>
                      <a:lnTo>
                        <a:pt x="631" y="264"/>
                      </a:lnTo>
                      <a:lnTo>
                        <a:pt x="613" y="258"/>
                      </a:lnTo>
                      <a:lnTo>
                        <a:pt x="583" y="222"/>
                      </a:lnTo>
                      <a:lnTo>
                        <a:pt x="517" y="234"/>
                      </a:lnTo>
                      <a:lnTo>
                        <a:pt x="487" y="210"/>
                      </a:lnTo>
                      <a:lnTo>
                        <a:pt x="499" y="186"/>
                      </a:lnTo>
                      <a:lnTo>
                        <a:pt x="457" y="174"/>
                      </a:lnTo>
                      <a:lnTo>
                        <a:pt x="409" y="150"/>
                      </a:lnTo>
                      <a:lnTo>
                        <a:pt x="343" y="132"/>
                      </a:lnTo>
                      <a:lnTo>
                        <a:pt x="301" y="144"/>
                      </a:lnTo>
                      <a:lnTo>
                        <a:pt x="259" y="96"/>
                      </a:lnTo>
                      <a:lnTo>
                        <a:pt x="145" y="150"/>
                      </a:lnTo>
                      <a:lnTo>
                        <a:pt x="115" y="180"/>
                      </a:lnTo>
                      <a:lnTo>
                        <a:pt x="67" y="168"/>
                      </a:lnTo>
                      <a:lnTo>
                        <a:pt x="37" y="138"/>
                      </a:lnTo>
                      <a:lnTo>
                        <a:pt x="0" y="126"/>
                      </a:lnTo>
                      <a:lnTo>
                        <a:pt x="0" y="553"/>
                      </a:lnTo>
                      <a:lnTo>
                        <a:pt x="61" y="583"/>
                      </a:lnTo>
                      <a:lnTo>
                        <a:pt x="109" y="559"/>
                      </a:lnTo>
                      <a:lnTo>
                        <a:pt x="175" y="679"/>
                      </a:lnTo>
                      <a:lnTo>
                        <a:pt x="217" y="709"/>
                      </a:lnTo>
                      <a:lnTo>
                        <a:pt x="211" y="757"/>
                      </a:lnTo>
                      <a:lnTo>
                        <a:pt x="229" y="793"/>
                      </a:lnTo>
                      <a:lnTo>
                        <a:pt x="277" y="859"/>
                      </a:lnTo>
                      <a:lnTo>
                        <a:pt x="343" y="901"/>
                      </a:lnTo>
                      <a:lnTo>
                        <a:pt x="349" y="931"/>
                      </a:lnTo>
                      <a:lnTo>
                        <a:pt x="871" y="931"/>
                      </a:lnTo>
                      <a:lnTo>
                        <a:pt x="931" y="9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399"/>
                <p:cNvSpPr>
                  <a:spLocks/>
                </p:cNvSpPr>
                <p:nvPr/>
              </p:nvSpPr>
              <p:spPr bwMode="auto">
                <a:xfrm>
                  <a:off x="1296988" y="3279775"/>
                  <a:ext cx="1435100" cy="741363"/>
                </a:xfrm>
                <a:custGeom>
                  <a:avLst/>
                  <a:gdLst>
                    <a:gd name="T0" fmla="*/ 2147483647 w 1099"/>
                    <a:gd name="T1" fmla="*/ 2147483647 h 571"/>
                    <a:gd name="T2" fmla="*/ 2147483647 w 1099"/>
                    <a:gd name="T3" fmla="*/ 2147483647 h 571"/>
                    <a:gd name="T4" fmla="*/ 2147483647 w 1099"/>
                    <a:gd name="T5" fmla="*/ 2147483647 h 571"/>
                    <a:gd name="T6" fmla="*/ 2147483647 w 1099"/>
                    <a:gd name="T7" fmla="*/ 2147483647 h 571"/>
                    <a:gd name="T8" fmla="*/ 2147483647 w 1099"/>
                    <a:gd name="T9" fmla="*/ 2147483647 h 571"/>
                    <a:gd name="T10" fmla="*/ 2147483647 w 1099"/>
                    <a:gd name="T11" fmla="*/ 2147483647 h 571"/>
                    <a:gd name="T12" fmla="*/ 2147483647 w 1099"/>
                    <a:gd name="T13" fmla="*/ 2147483647 h 571"/>
                    <a:gd name="T14" fmla="*/ 2147483647 w 1099"/>
                    <a:gd name="T15" fmla="*/ 2147483647 h 571"/>
                    <a:gd name="T16" fmla="*/ 2147483647 w 1099"/>
                    <a:gd name="T17" fmla="*/ 2147483647 h 571"/>
                    <a:gd name="T18" fmla="*/ 2147483647 w 1099"/>
                    <a:gd name="T19" fmla="*/ 2147483647 h 571"/>
                    <a:gd name="T20" fmla="*/ 2147483647 w 1099"/>
                    <a:gd name="T21" fmla="*/ 2147483647 h 571"/>
                    <a:gd name="T22" fmla="*/ 2147483647 w 1099"/>
                    <a:gd name="T23" fmla="*/ 2147483647 h 571"/>
                    <a:gd name="T24" fmla="*/ 2147483647 w 1099"/>
                    <a:gd name="T25" fmla="*/ 2147483647 h 571"/>
                    <a:gd name="T26" fmla="*/ 2147483647 w 1099"/>
                    <a:gd name="T27" fmla="*/ 2147483647 h 571"/>
                    <a:gd name="T28" fmla="*/ 2147483647 w 1099"/>
                    <a:gd name="T29" fmla="*/ 2147483647 h 571"/>
                    <a:gd name="T30" fmla="*/ 2147483647 w 1099"/>
                    <a:gd name="T31" fmla="*/ 2147483647 h 571"/>
                    <a:gd name="T32" fmla="*/ 2147483647 w 1099"/>
                    <a:gd name="T33" fmla="*/ 2147483647 h 571"/>
                    <a:gd name="T34" fmla="*/ 2147483647 w 1099"/>
                    <a:gd name="T35" fmla="*/ 2147483647 h 571"/>
                    <a:gd name="T36" fmla="*/ 2147483647 w 1099"/>
                    <a:gd name="T37" fmla="*/ 2147483647 h 571"/>
                    <a:gd name="T38" fmla="*/ 2147483647 w 1099"/>
                    <a:gd name="T39" fmla="*/ 2147483647 h 571"/>
                    <a:gd name="T40" fmla="*/ 2147483647 w 1099"/>
                    <a:gd name="T41" fmla="*/ 2147483647 h 571"/>
                    <a:gd name="T42" fmla="*/ 2147483647 w 1099"/>
                    <a:gd name="T43" fmla="*/ 2147483647 h 571"/>
                    <a:gd name="T44" fmla="*/ 2147483647 w 1099"/>
                    <a:gd name="T45" fmla="*/ 2147483647 h 571"/>
                    <a:gd name="T46" fmla="*/ 2147483647 w 1099"/>
                    <a:gd name="T47" fmla="*/ 2147483647 h 571"/>
                    <a:gd name="T48" fmla="*/ 2147483647 w 1099"/>
                    <a:gd name="T49" fmla="*/ 2147483647 h 571"/>
                    <a:gd name="T50" fmla="*/ 2147483647 w 1099"/>
                    <a:gd name="T51" fmla="*/ 0 h 571"/>
                    <a:gd name="T52" fmla="*/ 2147483647 w 1099"/>
                    <a:gd name="T53" fmla="*/ 2147483647 h 571"/>
                    <a:gd name="T54" fmla="*/ 2147483647 w 1099"/>
                    <a:gd name="T55" fmla="*/ 2147483647 h 571"/>
                    <a:gd name="T56" fmla="*/ 2147483647 w 1099"/>
                    <a:gd name="T57" fmla="*/ 2147483647 h 571"/>
                    <a:gd name="T58" fmla="*/ 0 w 1099"/>
                    <a:gd name="T59" fmla="*/ 2147483647 h 571"/>
                    <a:gd name="T60" fmla="*/ 2147483647 w 1099"/>
                    <a:gd name="T61" fmla="*/ 2147483647 h 571"/>
                    <a:gd name="T62" fmla="*/ 2147483647 w 1099"/>
                    <a:gd name="T63" fmla="*/ 2147483647 h 571"/>
                    <a:gd name="T64" fmla="*/ 2147483647 w 1099"/>
                    <a:gd name="T65" fmla="*/ 2147483647 h 571"/>
                    <a:gd name="T66" fmla="*/ 2147483647 w 1099"/>
                    <a:gd name="T67" fmla="*/ 2147483647 h 5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99" h="571">
                      <a:moveTo>
                        <a:pt x="252" y="439"/>
                      </a:moveTo>
                      <a:lnTo>
                        <a:pt x="300" y="439"/>
                      </a:lnTo>
                      <a:lnTo>
                        <a:pt x="318" y="427"/>
                      </a:lnTo>
                      <a:lnTo>
                        <a:pt x="348" y="433"/>
                      </a:lnTo>
                      <a:lnTo>
                        <a:pt x="396" y="487"/>
                      </a:lnTo>
                      <a:lnTo>
                        <a:pt x="432" y="475"/>
                      </a:lnTo>
                      <a:lnTo>
                        <a:pt x="456" y="493"/>
                      </a:lnTo>
                      <a:lnTo>
                        <a:pt x="474" y="523"/>
                      </a:lnTo>
                      <a:lnTo>
                        <a:pt x="498" y="547"/>
                      </a:lnTo>
                      <a:lnTo>
                        <a:pt x="528" y="553"/>
                      </a:lnTo>
                      <a:lnTo>
                        <a:pt x="528" y="511"/>
                      </a:lnTo>
                      <a:lnTo>
                        <a:pt x="552" y="487"/>
                      </a:lnTo>
                      <a:lnTo>
                        <a:pt x="570" y="469"/>
                      </a:lnTo>
                      <a:lnTo>
                        <a:pt x="630" y="475"/>
                      </a:lnTo>
                      <a:lnTo>
                        <a:pt x="666" y="475"/>
                      </a:lnTo>
                      <a:lnTo>
                        <a:pt x="714" y="463"/>
                      </a:lnTo>
                      <a:lnTo>
                        <a:pt x="744" y="463"/>
                      </a:lnTo>
                      <a:lnTo>
                        <a:pt x="774" y="457"/>
                      </a:lnTo>
                      <a:lnTo>
                        <a:pt x="780" y="487"/>
                      </a:lnTo>
                      <a:lnTo>
                        <a:pt x="792" y="529"/>
                      </a:lnTo>
                      <a:lnTo>
                        <a:pt x="829" y="565"/>
                      </a:lnTo>
                      <a:lnTo>
                        <a:pt x="847" y="571"/>
                      </a:lnTo>
                      <a:lnTo>
                        <a:pt x="841" y="511"/>
                      </a:lnTo>
                      <a:lnTo>
                        <a:pt x="817" y="445"/>
                      </a:lnTo>
                      <a:lnTo>
                        <a:pt x="847" y="409"/>
                      </a:lnTo>
                      <a:lnTo>
                        <a:pt x="877" y="397"/>
                      </a:lnTo>
                      <a:lnTo>
                        <a:pt x="931" y="343"/>
                      </a:lnTo>
                      <a:lnTo>
                        <a:pt x="925" y="307"/>
                      </a:lnTo>
                      <a:lnTo>
                        <a:pt x="919" y="271"/>
                      </a:lnTo>
                      <a:lnTo>
                        <a:pt x="937" y="283"/>
                      </a:lnTo>
                      <a:lnTo>
                        <a:pt x="943" y="277"/>
                      </a:lnTo>
                      <a:lnTo>
                        <a:pt x="937" y="253"/>
                      </a:lnTo>
                      <a:lnTo>
                        <a:pt x="949" y="253"/>
                      </a:lnTo>
                      <a:lnTo>
                        <a:pt x="967" y="247"/>
                      </a:lnTo>
                      <a:lnTo>
                        <a:pt x="979" y="217"/>
                      </a:lnTo>
                      <a:lnTo>
                        <a:pt x="1003" y="211"/>
                      </a:lnTo>
                      <a:lnTo>
                        <a:pt x="1039" y="193"/>
                      </a:lnTo>
                      <a:lnTo>
                        <a:pt x="1039" y="144"/>
                      </a:lnTo>
                      <a:lnTo>
                        <a:pt x="1099" y="114"/>
                      </a:lnTo>
                      <a:lnTo>
                        <a:pt x="1087" y="54"/>
                      </a:lnTo>
                      <a:lnTo>
                        <a:pt x="1063" y="48"/>
                      </a:lnTo>
                      <a:lnTo>
                        <a:pt x="1015" y="108"/>
                      </a:lnTo>
                      <a:lnTo>
                        <a:pt x="955" y="120"/>
                      </a:lnTo>
                      <a:lnTo>
                        <a:pt x="925" y="126"/>
                      </a:lnTo>
                      <a:lnTo>
                        <a:pt x="883" y="162"/>
                      </a:lnTo>
                      <a:lnTo>
                        <a:pt x="804" y="186"/>
                      </a:lnTo>
                      <a:lnTo>
                        <a:pt x="804" y="150"/>
                      </a:lnTo>
                      <a:lnTo>
                        <a:pt x="768" y="72"/>
                      </a:lnTo>
                      <a:lnTo>
                        <a:pt x="666" y="24"/>
                      </a:lnTo>
                      <a:lnTo>
                        <a:pt x="624" y="12"/>
                      </a:lnTo>
                      <a:lnTo>
                        <a:pt x="564" y="0"/>
                      </a:lnTo>
                      <a:lnTo>
                        <a:pt x="42" y="0"/>
                      </a:lnTo>
                      <a:lnTo>
                        <a:pt x="48" y="36"/>
                      </a:lnTo>
                      <a:lnTo>
                        <a:pt x="30" y="48"/>
                      </a:lnTo>
                      <a:lnTo>
                        <a:pt x="36" y="24"/>
                      </a:lnTo>
                      <a:lnTo>
                        <a:pt x="0" y="12"/>
                      </a:lnTo>
                      <a:lnTo>
                        <a:pt x="18" y="78"/>
                      </a:lnTo>
                      <a:lnTo>
                        <a:pt x="12" y="126"/>
                      </a:lnTo>
                      <a:lnTo>
                        <a:pt x="0" y="174"/>
                      </a:lnTo>
                      <a:lnTo>
                        <a:pt x="12" y="211"/>
                      </a:lnTo>
                      <a:lnTo>
                        <a:pt x="12" y="235"/>
                      </a:lnTo>
                      <a:lnTo>
                        <a:pt x="42" y="295"/>
                      </a:lnTo>
                      <a:lnTo>
                        <a:pt x="66" y="337"/>
                      </a:lnTo>
                      <a:lnTo>
                        <a:pt x="84" y="367"/>
                      </a:lnTo>
                      <a:lnTo>
                        <a:pt x="138" y="403"/>
                      </a:lnTo>
                      <a:lnTo>
                        <a:pt x="144" y="415"/>
                      </a:lnTo>
                      <a:lnTo>
                        <a:pt x="192" y="409"/>
                      </a:lnTo>
                      <a:lnTo>
                        <a:pt x="252" y="43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400"/>
                <p:cNvSpPr>
                  <a:spLocks/>
                </p:cNvSpPr>
                <p:nvPr/>
              </p:nvSpPr>
              <p:spPr bwMode="auto">
                <a:xfrm>
                  <a:off x="2212975" y="4286250"/>
                  <a:ext cx="111125" cy="112713"/>
                </a:xfrm>
                <a:custGeom>
                  <a:avLst/>
                  <a:gdLst>
                    <a:gd name="T0" fmla="*/ 2147483647 w 14"/>
                    <a:gd name="T1" fmla="*/ 2147483647 h 14"/>
                    <a:gd name="T2" fmla="*/ 2147483647 w 14"/>
                    <a:gd name="T3" fmla="*/ 2147483647 h 14"/>
                    <a:gd name="T4" fmla="*/ 2147483647 w 14"/>
                    <a:gd name="T5" fmla="*/ 0 h 14"/>
                    <a:gd name="T6" fmla="*/ 2147483647 w 14"/>
                    <a:gd name="T7" fmla="*/ 2147483647 h 14"/>
                    <a:gd name="T8" fmla="*/ 0 w 14"/>
                    <a:gd name="T9" fmla="*/ 2147483647 h 14"/>
                    <a:gd name="T10" fmla="*/ 2147483647 w 14"/>
                    <a:gd name="T11" fmla="*/ 2147483647 h 14"/>
                    <a:gd name="T12" fmla="*/ 2147483647 w 14"/>
                    <a:gd name="T13" fmla="*/ 2147483647 h 14"/>
                    <a:gd name="T14" fmla="*/ 2147483647 w 14"/>
                    <a:gd name="T15" fmla="*/ 2147483647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14" y="14"/>
                      </a:move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lnTo>
                        <a:pt x="14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401"/>
                <p:cNvSpPr>
                  <a:spLocks/>
                </p:cNvSpPr>
                <p:nvPr/>
              </p:nvSpPr>
              <p:spPr bwMode="auto">
                <a:xfrm>
                  <a:off x="2252663" y="4389438"/>
                  <a:ext cx="95250" cy="69850"/>
                </a:xfrm>
                <a:custGeom>
                  <a:avLst/>
                  <a:gdLst>
                    <a:gd name="T0" fmla="*/ 2147483647 w 12"/>
                    <a:gd name="T1" fmla="*/ 2147483647 h 9"/>
                    <a:gd name="T2" fmla="*/ 2147483647 w 12"/>
                    <a:gd name="T3" fmla="*/ 0 h 9"/>
                    <a:gd name="T4" fmla="*/ 0 w 12"/>
                    <a:gd name="T5" fmla="*/ 2147483647 h 9"/>
                    <a:gd name="T6" fmla="*/ 2147483647 w 12"/>
                    <a:gd name="T7" fmla="*/ 2147483647 h 9"/>
                    <a:gd name="T8" fmla="*/ 2147483647 w 12"/>
                    <a:gd name="T9" fmla="*/ 2147483647 h 9"/>
                    <a:gd name="T10" fmla="*/ 2147483647 w 12"/>
                    <a:gd name="T11" fmla="*/ 2147483647 h 9"/>
                    <a:gd name="T12" fmla="*/ 2147483647 w 12"/>
                    <a:gd name="T13" fmla="*/ 2147483647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9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4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402"/>
                <p:cNvSpPr>
                  <a:spLocks/>
                </p:cNvSpPr>
                <p:nvPr/>
              </p:nvSpPr>
              <p:spPr bwMode="auto">
                <a:xfrm>
                  <a:off x="2339975" y="4429125"/>
                  <a:ext cx="141288" cy="60325"/>
                </a:xfrm>
                <a:custGeom>
                  <a:avLst/>
                  <a:gdLst>
                    <a:gd name="T0" fmla="*/ 2147483647 w 18"/>
                    <a:gd name="T1" fmla="*/ 2147483647 h 8"/>
                    <a:gd name="T2" fmla="*/ 2147483647 w 18"/>
                    <a:gd name="T3" fmla="*/ 2147483647 h 8"/>
                    <a:gd name="T4" fmla="*/ 2147483647 w 18"/>
                    <a:gd name="T5" fmla="*/ 2147483647 h 8"/>
                    <a:gd name="T6" fmla="*/ 2147483647 w 18"/>
                    <a:gd name="T7" fmla="*/ 0 h 8"/>
                    <a:gd name="T8" fmla="*/ 0 w 18"/>
                    <a:gd name="T9" fmla="*/ 2147483647 h 8"/>
                    <a:gd name="T10" fmla="*/ 2147483647 w 18"/>
                    <a:gd name="T11" fmla="*/ 2147483647 h 8"/>
                    <a:gd name="T12" fmla="*/ 2147483647 w 18"/>
                    <a:gd name="T13" fmla="*/ 2147483647 h 8"/>
                    <a:gd name="T14" fmla="*/ 2147483647 w 18"/>
                    <a:gd name="T15" fmla="*/ 2147483647 h 8"/>
                    <a:gd name="T16" fmla="*/ 2147483647 w 18"/>
                    <a:gd name="T17" fmla="*/ 2147483647 h 8"/>
                    <a:gd name="T18" fmla="*/ 2147483647 w 18"/>
                    <a:gd name="T19" fmla="*/ 2147483647 h 8"/>
                    <a:gd name="T20" fmla="*/ 2147483647 w 18"/>
                    <a:gd name="T21" fmla="*/ 2147483647 h 8"/>
                    <a:gd name="T22" fmla="*/ 2147483647 w 18"/>
                    <a:gd name="T23" fmla="*/ 2147483647 h 8"/>
                    <a:gd name="T24" fmla="*/ 2147483647 w 18"/>
                    <a:gd name="T25" fmla="*/ 2147483647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" h="8">
                      <a:moveTo>
                        <a:pt x="14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3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3" y="7"/>
                        <a:pt x="4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8" y="4"/>
                        <a:pt x="18" y="4"/>
                        <a:pt x="18" y="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403"/>
                <p:cNvSpPr>
                  <a:spLocks/>
                </p:cNvSpPr>
                <p:nvPr/>
              </p:nvSpPr>
              <p:spPr bwMode="auto">
                <a:xfrm>
                  <a:off x="2433638" y="4359275"/>
                  <a:ext cx="290512" cy="319088"/>
                </a:xfrm>
                <a:custGeom>
                  <a:avLst/>
                  <a:gdLst>
                    <a:gd name="T0" fmla="*/ 2147483647 w 37"/>
                    <a:gd name="T1" fmla="*/ 2147483647 h 41"/>
                    <a:gd name="T2" fmla="*/ 2147483647 w 37"/>
                    <a:gd name="T3" fmla="*/ 2147483647 h 41"/>
                    <a:gd name="T4" fmla="*/ 2147483647 w 37"/>
                    <a:gd name="T5" fmla="*/ 2147483647 h 41"/>
                    <a:gd name="T6" fmla="*/ 2147483647 w 37"/>
                    <a:gd name="T7" fmla="*/ 2147483647 h 41"/>
                    <a:gd name="T8" fmla="*/ 2147483647 w 37"/>
                    <a:gd name="T9" fmla="*/ 2147483647 h 41"/>
                    <a:gd name="T10" fmla="*/ 2147483647 w 37"/>
                    <a:gd name="T11" fmla="*/ 2147483647 h 41"/>
                    <a:gd name="T12" fmla="*/ 2147483647 w 37"/>
                    <a:gd name="T13" fmla="*/ 2147483647 h 41"/>
                    <a:gd name="T14" fmla="*/ 2147483647 w 37"/>
                    <a:gd name="T15" fmla="*/ 2147483647 h 41"/>
                    <a:gd name="T16" fmla="*/ 2147483647 w 37"/>
                    <a:gd name="T17" fmla="*/ 2147483647 h 41"/>
                    <a:gd name="T18" fmla="*/ 2147483647 w 37"/>
                    <a:gd name="T19" fmla="*/ 2147483647 h 41"/>
                    <a:gd name="T20" fmla="*/ 2147483647 w 37"/>
                    <a:gd name="T21" fmla="*/ 0 h 41"/>
                    <a:gd name="T22" fmla="*/ 2147483647 w 37"/>
                    <a:gd name="T23" fmla="*/ 2147483647 h 41"/>
                    <a:gd name="T24" fmla="*/ 2147483647 w 37"/>
                    <a:gd name="T25" fmla="*/ 2147483647 h 41"/>
                    <a:gd name="T26" fmla="*/ 2147483647 w 37"/>
                    <a:gd name="T27" fmla="*/ 2147483647 h 41"/>
                    <a:gd name="T28" fmla="*/ 2147483647 w 37"/>
                    <a:gd name="T29" fmla="*/ 2147483647 h 41"/>
                    <a:gd name="T30" fmla="*/ 2147483647 w 37"/>
                    <a:gd name="T31" fmla="*/ 2147483647 h 41"/>
                    <a:gd name="T32" fmla="*/ 2147483647 w 37"/>
                    <a:gd name="T33" fmla="*/ 2147483647 h 41"/>
                    <a:gd name="T34" fmla="*/ 2147483647 w 37"/>
                    <a:gd name="T35" fmla="*/ 2147483647 h 41"/>
                    <a:gd name="T36" fmla="*/ 2147483647 w 37"/>
                    <a:gd name="T37" fmla="*/ 2147483647 h 41"/>
                    <a:gd name="T38" fmla="*/ 2147483647 w 37"/>
                    <a:gd name="T39" fmla="*/ 2147483647 h 41"/>
                    <a:gd name="T40" fmla="*/ 2147483647 w 37"/>
                    <a:gd name="T41" fmla="*/ 2147483647 h 41"/>
                    <a:gd name="T42" fmla="*/ 2147483647 w 37"/>
                    <a:gd name="T43" fmla="*/ 2147483647 h 41"/>
                    <a:gd name="T44" fmla="*/ 0 w 37"/>
                    <a:gd name="T45" fmla="*/ 2147483647 h 41"/>
                    <a:gd name="T46" fmla="*/ 2147483647 w 37"/>
                    <a:gd name="T47" fmla="*/ 2147483647 h 41"/>
                    <a:gd name="T48" fmla="*/ 2147483647 w 37"/>
                    <a:gd name="T49" fmla="*/ 2147483647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7" h="41">
                      <a:moveTo>
                        <a:pt x="37" y="34"/>
                      </a:move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12" y="41"/>
                        <a:pt x="12" y="41"/>
                        <a:pt x="12" y="4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9" name="Freeform 422"/>
                <p:cNvSpPr>
                  <a:spLocks/>
                </p:cNvSpPr>
                <p:nvPr/>
              </p:nvSpPr>
              <p:spPr bwMode="auto">
                <a:xfrm>
                  <a:off x="2173288" y="4264025"/>
                  <a:ext cx="150812" cy="69850"/>
                </a:xfrm>
                <a:custGeom>
                  <a:avLst/>
                  <a:gdLst>
                    <a:gd name="T0" fmla="*/ 2147483647 w 19"/>
                    <a:gd name="T1" fmla="*/ 2147483647 h 9"/>
                    <a:gd name="T2" fmla="*/ 2147483647 w 19"/>
                    <a:gd name="T3" fmla="*/ 2147483647 h 9"/>
                    <a:gd name="T4" fmla="*/ 2147483647 w 19"/>
                    <a:gd name="T5" fmla="*/ 0 h 9"/>
                    <a:gd name="T6" fmla="*/ 2147483647 w 19"/>
                    <a:gd name="T7" fmla="*/ 2147483647 h 9"/>
                    <a:gd name="T8" fmla="*/ 0 w 19"/>
                    <a:gd name="T9" fmla="*/ 2147483647 h 9"/>
                    <a:gd name="T10" fmla="*/ 0 w 19"/>
                    <a:gd name="T11" fmla="*/ 2147483647 h 9"/>
                    <a:gd name="T12" fmla="*/ 2147483647 w 19"/>
                    <a:gd name="T13" fmla="*/ 2147483647 h 9"/>
                    <a:gd name="T14" fmla="*/ 2147483647 w 19"/>
                    <a:gd name="T15" fmla="*/ 2147483647 h 9"/>
                    <a:gd name="T16" fmla="*/ 2147483647 w 19"/>
                    <a:gd name="T17" fmla="*/ 2147483647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" h="9">
                      <a:moveTo>
                        <a:pt x="19" y="3"/>
                      </a:moveTo>
                      <a:cubicBezTo>
                        <a:pt x="19" y="3"/>
                        <a:pt x="10" y="1"/>
                        <a:pt x="8" y="1"/>
                      </a:cubicBez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2" y="6"/>
                        <a:pt x="12" y="6"/>
                        <a:pt x="12" y="6"/>
                      </a:cubicBezTo>
                      <a:lnTo>
                        <a:pt x="19" y="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0" name="Freeform 423"/>
                <p:cNvSpPr>
                  <a:spLocks/>
                </p:cNvSpPr>
                <p:nvPr/>
              </p:nvSpPr>
              <p:spPr bwMode="auto">
                <a:xfrm>
                  <a:off x="2093913" y="4222750"/>
                  <a:ext cx="119062" cy="98425"/>
                </a:xfrm>
                <a:custGeom>
                  <a:avLst/>
                  <a:gdLst>
                    <a:gd name="T0" fmla="*/ 2147483647 w 15"/>
                    <a:gd name="T1" fmla="*/ 2147483647 h 12"/>
                    <a:gd name="T2" fmla="*/ 2147483647 w 15"/>
                    <a:gd name="T3" fmla="*/ 2147483647 h 12"/>
                    <a:gd name="T4" fmla="*/ 2147483647 w 15"/>
                    <a:gd name="T5" fmla="*/ 0 h 12"/>
                    <a:gd name="T6" fmla="*/ 2147483647 w 15"/>
                    <a:gd name="T7" fmla="*/ 0 h 12"/>
                    <a:gd name="T8" fmla="*/ 2147483647 w 15"/>
                    <a:gd name="T9" fmla="*/ 2147483647 h 12"/>
                    <a:gd name="T10" fmla="*/ 2147483647 w 15"/>
                    <a:gd name="T11" fmla="*/ 2147483647 h 12"/>
                    <a:gd name="T12" fmla="*/ 2147483647 w 15"/>
                    <a:gd name="T13" fmla="*/ 2147483647 h 12"/>
                    <a:gd name="T14" fmla="*/ 2147483647 w 15"/>
                    <a:gd name="T15" fmla="*/ 2147483647 h 12"/>
                    <a:gd name="T16" fmla="*/ 0 w 15"/>
                    <a:gd name="T17" fmla="*/ 2147483647 h 12"/>
                    <a:gd name="T18" fmla="*/ 2147483647 w 15"/>
                    <a:gd name="T19" fmla="*/ 2147483647 h 12"/>
                    <a:gd name="T20" fmla="*/ 2147483647 w 15"/>
                    <a:gd name="T21" fmla="*/ 2147483647 h 12"/>
                    <a:gd name="T22" fmla="*/ 2147483647 w 15"/>
                    <a:gd name="T23" fmla="*/ 2147483647 h 12"/>
                    <a:gd name="T24" fmla="*/ 2147483647 w 15"/>
                    <a:gd name="T25" fmla="*/ 2147483647 h 12"/>
                    <a:gd name="T26" fmla="*/ 2147483647 w 15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5" h="12">
                      <a:moveTo>
                        <a:pt x="15" y="5"/>
                      </a:moveTo>
                      <a:cubicBezTo>
                        <a:pt x="13" y="5"/>
                        <a:pt x="11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8"/>
                        <a:pt x="11" y="8"/>
                        <a:pt x="11" y="8"/>
                      </a:cubicBez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1" name="Freeform 424"/>
                <p:cNvSpPr>
                  <a:spLocks/>
                </p:cNvSpPr>
                <p:nvPr/>
              </p:nvSpPr>
              <p:spPr bwMode="auto">
                <a:xfrm>
                  <a:off x="1484313" y="3810000"/>
                  <a:ext cx="754062" cy="493713"/>
                </a:xfrm>
                <a:custGeom>
                  <a:avLst/>
                  <a:gdLst>
                    <a:gd name="T0" fmla="*/ 2147483647 w 576"/>
                    <a:gd name="T1" fmla="*/ 2147483647 h 379"/>
                    <a:gd name="T2" fmla="*/ 2147483647 w 576"/>
                    <a:gd name="T3" fmla="*/ 2147483647 h 379"/>
                    <a:gd name="T4" fmla="*/ 2147483647 w 576"/>
                    <a:gd name="T5" fmla="*/ 2147483647 h 379"/>
                    <a:gd name="T6" fmla="*/ 2147483647 w 576"/>
                    <a:gd name="T7" fmla="*/ 2147483647 h 379"/>
                    <a:gd name="T8" fmla="*/ 2147483647 w 576"/>
                    <a:gd name="T9" fmla="*/ 2147483647 h 379"/>
                    <a:gd name="T10" fmla="*/ 2147483647 w 576"/>
                    <a:gd name="T11" fmla="*/ 2147483647 h 379"/>
                    <a:gd name="T12" fmla="*/ 2147483647 w 576"/>
                    <a:gd name="T13" fmla="*/ 2147483647 h 379"/>
                    <a:gd name="T14" fmla="*/ 2147483647 w 576"/>
                    <a:gd name="T15" fmla="*/ 2147483647 h 379"/>
                    <a:gd name="T16" fmla="*/ 2147483647 w 576"/>
                    <a:gd name="T17" fmla="*/ 2147483647 h 379"/>
                    <a:gd name="T18" fmla="*/ 2147483647 w 576"/>
                    <a:gd name="T19" fmla="*/ 2147483647 h 379"/>
                    <a:gd name="T20" fmla="*/ 2147483647 w 576"/>
                    <a:gd name="T21" fmla="*/ 2147483647 h 379"/>
                    <a:gd name="T22" fmla="*/ 2147483647 w 576"/>
                    <a:gd name="T23" fmla="*/ 2147483647 h 379"/>
                    <a:gd name="T24" fmla="*/ 2147483647 w 576"/>
                    <a:gd name="T25" fmla="*/ 2147483647 h 379"/>
                    <a:gd name="T26" fmla="*/ 2147483647 w 576"/>
                    <a:gd name="T27" fmla="*/ 2147483647 h 379"/>
                    <a:gd name="T28" fmla="*/ 2147483647 w 576"/>
                    <a:gd name="T29" fmla="*/ 2147483647 h 379"/>
                    <a:gd name="T30" fmla="*/ 2147483647 w 576"/>
                    <a:gd name="T31" fmla="*/ 2147483647 h 379"/>
                    <a:gd name="T32" fmla="*/ 2147483647 w 576"/>
                    <a:gd name="T33" fmla="*/ 2147483647 h 379"/>
                    <a:gd name="T34" fmla="*/ 2147483647 w 576"/>
                    <a:gd name="T35" fmla="*/ 2147483647 h 379"/>
                    <a:gd name="T36" fmla="*/ 2147483647 w 576"/>
                    <a:gd name="T37" fmla="*/ 2147483647 h 379"/>
                    <a:gd name="T38" fmla="*/ 2147483647 w 576"/>
                    <a:gd name="T39" fmla="*/ 2147483647 h 379"/>
                    <a:gd name="T40" fmla="*/ 2147483647 w 576"/>
                    <a:gd name="T41" fmla="*/ 2147483647 h 379"/>
                    <a:gd name="T42" fmla="*/ 2147483647 w 576"/>
                    <a:gd name="T43" fmla="*/ 2147483647 h 379"/>
                    <a:gd name="T44" fmla="*/ 2147483647 w 576"/>
                    <a:gd name="T45" fmla="*/ 2147483647 h 379"/>
                    <a:gd name="T46" fmla="*/ 2147483647 w 576"/>
                    <a:gd name="T47" fmla="*/ 2147483647 h 379"/>
                    <a:gd name="T48" fmla="*/ 2147483647 w 576"/>
                    <a:gd name="T49" fmla="*/ 0 h 379"/>
                    <a:gd name="T50" fmla="*/ 0 w 576"/>
                    <a:gd name="T51" fmla="*/ 2147483647 h 379"/>
                    <a:gd name="T52" fmla="*/ 2147483647 w 576"/>
                    <a:gd name="T53" fmla="*/ 2147483647 h 379"/>
                    <a:gd name="T54" fmla="*/ 2147483647 w 576"/>
                    <a:gd name="T55" fmla="*/ 2147483647 h 379"/>
                    <a:gd name="T56" fmla="*/ 2147483647 w 576"/>
                    <a:gd name="T57" fmla="*/ 2147483647 h 379"/>
                    <a:gd name="T58" fmla="*/ 2147483647 w 576"/>
                    <a:gd name="T59" fmla="*/ 2147483647 h 379"/>
                    <a:gd name="T60" fmla="*/ 2147483647 w 576"/>
                    <a:gd name="T61" fmla="*/ 2147483647 h 379"/>
                    <a:gd name="T62" fmla="*/ 2147483647 w 576"/>
                    <a:gd name="T63" fmla="*/ 2147483647 h 379"/>
                    <a:gd name="T64" fmla="*/ 2147483647 w 576"/>
                    <a:gd name="T65" fmla="*/ 2147483647 h 379"/>
                    <a:gd name="T66" fmla="*/ 2147483647 w 576"/>
                    <a:gd name="T67" fmla="*/ 2147483647 h 379"/>
                    <a:gd name="T68" fmla="*/ 2147483647 w 576"/>
                    <a:gd name="T69" fmla="*/ 2147483647 h 379"/>
                    <a:gd name="T70" fmla="*/ 2147483647 w 576"/>
                    <a:gd name="T71" fmla="*/ 2147483647 h 379"/>
                    <a:gd name="T72" fmla="*/ 2147483647 w 576"/>
                    <a:gd name="T73" fmla="*/ 2147483647 h 379"/>
                    <a:gd name="T74" fmla="*/ 2147483647 w 576"/>
                    <a:gd name="T75" fmla="*/ 2147483647 h 379"/>
                    <a:gd name="T76" fmla="*/ 2147483647 w 576"/>
                    <a:gd name="T77" fmla="*/ 2147483647 h 379"/>
                    <a:gd name="T78" fmla="*/ 2147483647 w 576"/>
                    <a:gd name="T79" fmla="*/ 2147483647 h 379"/>
                    <a:gd name="T80" fmla="*/ 2147483647 w 576"/>
                    <a:gd name="T81" fmla="*/ 2147483647 h 379"/>
                    <a:gd name="T82" fmla="*/ 2147483647 w 576"/>
                    <a:gd name="T83" fmla="*/ 2147483647 h 379"/>
                    <a:gd name="T84" fmla="*/ 2147483647 w 576"/>
                    <a:gd name="T85" fmla="*/ 2147483647 h 379"/>
                    <a:gd name="T86" fmla="*/ 2147483647 w 576"/>
                    <a:gd name="T87" fmla="*/ 2147483647 h 379"/>
                    <a:gd name="T88" fmla="*/ 2147483647 w 576"/>
                    <a:gd name="T89" fmla="*/ 2147483647 h 379"/>
                    <a:gd name="T90" fmla="*/ 2147483647 w 576"/>
                    <a:gd name="T91" fmla="*/ 2147483647 h 379"/>
                    <a:gd name="T92" fmla="*/ 2147483647 w 576"/>
                    <a:gd name="T93" fmla="*/ 2147483647 h 379"/>
                    <a:gd name="T94" fmla="*/ 2147483647 w 576"/>
                    <a:gd name="T95" fmla="*/ 2147483647 h 379"/>
                    <a:gd name="T96" fmla="*/ 2147483647 w 576"/>
                    <a:gd name="T97" fmla="*/ 2147483647 h 379"/>
                    <a:gd name="T98" fmla="*/ 2147483647 w 576"/>
                    <a:gd name="T99" fmla="*/ 2147483647 h 379"/>
                    <a:gd name="T100" fmla="*/ 2147483647 w 576"/>
                    <a:gd name="T101" fmla="*/ 2147483647 h 379"/>
                    <a:gd name="T102" fmla="*/ 2147483647 w 576"/>
                    <a:gd name="T103" fmla="*/ 2147483647 h 379"/>
                    <a:gd name="T104" fmla="*/ 2147483647 w 576"/>
                    <a:gd name="T105" fmla="*/ 2147483647 h 379"/>
                    <a:gd name="T106" fmla="*/ 2147483647 w 576"/>
                    <a:gd name="T107" fmla="*/ 2147483647 h 379"/>
                    <a:gd name="T108" fmla="*/ 2147483647 w 576"/>
                    <a:gd name="T109" fmla="*/ 2147483647 h 379"/>
                    <a:gd name="T110" fmla="*/ 2147483647 w 576"/>
                    <a:gd name="T111" fmla="*/ 2147483647 h 37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76" h="379">
                      <a:moveTo>
                        <a:pt x="486" y="348"/>
                      </a:moveTo>
                      <a:lnTo>
                        <a:pt x="504" y="348"/>
                      </a:lnTo>
                      <a:lnTo>
                        <a:pt x="492" y="324"/>
                      </a:lnTo>
                      <a:lnTo>
                        <a:pt x="504" y="318"/>
                      </a:lnTo>
                      <a:lnTo>
                        <a:pt x="534" y="318"/>
                      </a:lnTo>
                      <a:lnTo>
                        <a:pt x="528" y="312"/>
                      </a:lnTo>
                      <a:lnTo>
                        <a:pt x="546" y="300"/>
                      </a:lnTo>
                      <a:lnTo>
                        <a:pt x="564" y="288"/>
                      </a:lnTo>
                      <a:lnTo>
                        <a:pt x="576" y="240"/>
                      </a:lnTo>
                      <a:lnTo>
                        <a:pt x="504" y="252"/>
                      </a:lnTo>
                      <a:lnTo>
                        <a:pt x="474" y="294"/>
                      </a:lnTo>
                      <a:lnTo>
                        <a:pt x="426" y="300"/>
                      </a:lnTo>
                      <a:lnTo>
                        <a:pt x="378" y="240"/>
                      </a:lnTo>
                      <a:lnTo>
                        <a:pt x="372" y="162"/>
                      </a:lnTo>
                      <a:lnTo>
                        <a:pt x="384" y="144"/>
                      </a:lnTo>
                      <a:lnTo>
                        <a:pt x="354" y="138"/>
                      </a:lnTo>
                      <a:lnTo>
                        <a:pt x="330" y="114"/>
                      </a:lnTo>
                      <a:lnTo>
                        <a:pt x="312" y="84"/>
                      </a:lnTo>
                      <a:lnTo>
                        <a:pt x="288" y="66"/>
                      </a:lnTo>
                      <a:lnTo>
                        <a:pt x="252" y="78"/>
                      </a:lnTo>
                      <a:lnTo>
                        <a:pt x="204" y="24"/>
                      </a:lnTo>
                      <a:lnTo>
                        <a:pt x="174" y="18"/>
                      </a:lnTo>
                      <a:lnTo>
                        <a:pt x="156" y="30"/>
                      </a:lnTo>
                      <a:lnTo>
                        <a:pt x="108" y="30"/>
                      </a:lnTo>
                      <a:lnTo>
                        <a:pt x="48" y="0"/>
                      </a:lnTo>
                      <a:lnTo>
                        <a:pt x="0" y="6"/>
                      </a:lnTo>
                      <a:lnTo>
                        <a:pt x="36" y="72"/>
                      </a:lnTo>
                      <a:lnTo>
                        <a:pt x="60" y="108"/>
                      </a:lnTo>
                      <a:lnTo>
                        <a:pt x="54" y="120"/>
                      </a:lnTo>
                      <a:lnTo>
                        <a:pt x="96" y="150"/>
                      </a:lnTo>
                      <a:lnTo>
                        <a:pt x="102" y="180"/>
                      </a:lnTo>
                      <a:lnTo>
                        <a:pt x="120" y="192"/>
                      </a:lnTo>
                      <a:lnTo>
                        <a:pt x="144" y="216"/>
                      </a:lnTo>
                      <a:lnTo>
                        <a:pt x="150" y="198"/>
                      </a:lnTo>
                      <a:lnTo>
                        <a:pt x="126" y="180"/>
                      </a:lnTo>
                      <a:lnTo>
                        <a:pt x="102" y="126"/>
                      </a:lnTo>
                      <a:lnTo>
                        <a:pt x="60" y="66"/>
                      </a:lnTo>
                      <a:lnTo>
                        <a:pt x="48" y="30"/>
                      </a:lnTo>
                      <a:lnTo>
                        <a:pt x="78" y="42"/>
                      </a:lnTo>
                      <a:lnTo>
                        <a:pt x="108" y="102"/>
                      </a:lnTo>
                      <a:lnTo>
                        <a:pt x="120" y="120"/>
                      </a:lnTo>
                      <a:lnTo>
                        <a:pt x="150" y="138"/>
                      </a:lnTo>
                      <a:lnTo>
                        <a:pt x="150" y="156"/>
                      </a:lnTo>
                      <a:lnTo>
                        <a:pt x="174" y="168"/>
                      </a:lnTo>
                      <a:lnTo>
                        <a:pt x="186" y="186"/>
                      </a:lnTo>
                      <a:lnTo>
                        <a:pt x="216" y="216"/>
                      </a:lnTo>
                      <a:lnTo>
                        <a:pt x="222" y="258"/>
                      </a:lnTo>
                      <a:lnTo>
                        <a:pt x="222" y="276"/>
                      </a:lnTo>
                      <a:lnTo>
                        <a:pt x="300" y="324"/>
                      </a:lnTo>
                      <a:lnTo>
                        <a:pt x="336" y="342"/>
                      </a:lnTo>
                      <a:lnTo>
                        <a:pt x="402" y="360"/>
                      </a:lnTo>
                      <a:lnTo>
                        <a:pt x="420" y="354"/>
                      </a:lnTo>
                      <a:lnTo>
                        <a:pt x="438" y="354"/>
                      </a:lnTo>
                      <a:lnTo>
                        <a:pt x="468" y="379"/>
                      </a:lnTo>
                      <a:lnTo>
                        <a:pt x="474" y="366"/>
                      </a:lnTo>
                      <a:lnTo>
                        <a:pt x="486" y="3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2" name="Freeform 425"/>
                <p:cNvSpPr>
                  <a:spLocks/>
                </p:cNvSpPr>
                <p:nvPr/>
              </p:nvSpPr>
              <p:spPr bwMode="auto">
                <a:xfrm rot="20747712">
                  <a:off x="2717800" y="1831975"/>
                  <a:ext cx="812800" cy="896938"/>
                </a:xfrm>
                <a:custGeom>
                  <a:avLst/>
                  <a:gdLst>
                    <a:gd name="T0" fmla="*/ 2147483647 w 1125"/>
                    <a:gd name="T1" fmla="*/ 2147483647 h 2047"/>
                    <a:gd name="T2" fmla="*/ 2147483647 w 1125"/>
                    <a:gd name="T3" fmla="*/ 2147483647 h 2047"/>
                    <a:gd name="T4" fmla="*/ 2147483647 w 1125"/>
                    <a:gd name="T5" fmla="*/ 2147483647 h 2047"/>
                    <a:gd name="T6" fmla="*/ 2147483647 w 1125"/>
                    <a:gd name="T7" fmla="*/ 2147483647 h 2047"/>
                    <a:gd name="T8" fmla="*/ 2147483647 w 1125"/>
                    <a:gd name="T9" fmla="*/ 2147483647 h 2047"/>
                    <a:gd name="T10" fmla="*/ 2147483647 w 1125"/>
                    <a:gd name="T11" fmla="*/ 2147483647 h 2047"/>
                    <a:gd name="T12" fmla="*/ 2147483647 w 1125"/>
                    <a:gd name="T13" fmla="*/ 2147483647 h 2047"/>
                    <a:gd name="T14" fmla="*/ 2147483647 w 1125"/>
                    <a:gd name="T15" fmla="*/ 2147483647 h 2047"/>
                    <a:gd name="T16" fmla="*/ 2147483647 w 1125"/>
                    <a:gd name="T17" fmla="*/ 2147483647 h 2047"/>
                    <a:gd name="T18" fmla="*/ 2147483647 w 1125"/>
                    <a:gd name="T19" fmla="*/ 2147483647 h 2047"/>
                    <a:gd name="T20" fmla="*/ 2147483647 w 1125"/>
                    <a:gd name="T21" fmla="*/ 2147483647 h 2047"/>
                    <a:gd name="T22" fmla="*/ 2147483647 w 1125"/>
                    <a:gd name="T23" fmla="*/ 2147483647 h 2047"/>
                    <a:gd name="T24" fmla="*/ 2147483647 w 1125"/>
                    <a:gd name="T25" fmla="*/ 2147483647 h 2047"/>
                    <a:gd name="T26" fmla="*/ 2147483647 w 1125"/>
                    <a:gd name="T27" fmla="*/ 2147483647 h 2047"/>
                    <a:gd name="T28" fmla="*/ 2147483647 w 1125"/>
                    <a:gd name="T29" fmla="*/ 2147483647 h 2047"/>
                    <a:gd name="T30" fmla="*/ 2147483647 w 1125"/>
                    <a:gd name="T31" fmla="*/ 2147483647 h 2047"/>
                    <a:gd name="T32" fmla="*/ 2147483647 w 1125"/>
                    <a:gd name="T33" fmla="*/ 2147483647 h 2047"/>
                    <a:gd name="T34" fmla="*/ 2147483647 w 1125"/>
                    <a:gd name="T35" fmla="*/ 2147483647 h 2047"/>
                    <a:gd name="T36" fmla="*/ 2147483647 w 1125"/>
                    <a:gd name="T37" fmla="*/ 2147483647 h 2047"/>
                    <a:gd name="T38" fmla="*/ 2147483647 w 1125"/>
                    <a:gd name="T39" fmla="*/ 2147483647 h 2047"/>
                    <a:gd name="T40" fmla="*/ 2147483647 w 1125"/>
                    <a:gd name="T41" fmla="*/ 2147483647 h 2047"/>
                    <a:gd name="T42" fmla="*/ 2147483647 w 1125"/>
                    <a:gd name="T43" fmla="*/ 2147483647 h 2047"/>
                    <a:gd name="T44" fmla="*/ 2147483647 w 1125"/>
                    <a:gd name="T45" fmla="*/ 2147483647 h 2047"/>
                    <a:gd name="T46" fmla="*/ 2147483647 w 1125"/>
                    <a:gd name="T47" fmla="*/ 2147483647 h 2047"/>
                    <a:gd name="T48" fmla="*/ 2147483647 w 1125"/>
                    <a:gd name="T49" fmla="*/ 2147483647 h 2047"/>
                    <a:gd name="T50" fmla="*/ 2147483647 w 1125"/>
                    <a:gd name="T51" fmla="*/ 2147483647 h 2047"/>
                    <a:gd name="T52" fmla="*/ 2147483647 w 1125"/>
                    <a:gd name="T53" fmla="*/ 2147483647 h 2047"/>
                    <a:gd name="T54" fmla="*/ 2147483647 w 1125"/>
                    <a:gd name="T55" fmla="*/ 2147483647 h 2047"/>
                    <a:gd name="T56" fmla="*/ 2147483647 w 1125"/>
                    <a:gd name="T57" fmla="*/ 2147483647 h 2047"/>
                    <a:gd name="T58" fmla="*/ 2147483647 w 1125"/>
                    <a:gd name="T59" fmla="*/ 2147483647 h 2047"/>
                    <a:gd name="T60" fmla="*/ 2147483647 w 1125"/>
                    <a:gd name="T61" fmla="*/ 2147483647 h 2047"/>
                    <a:gd name="T62" fmla="*/ 2147483647 w 1125"/>
                    <a:gd name="T63" fmla="*/ 2147483647 h 2047"/>
                    <a:gd name="T64" fmla="*/ 2147483647 w 1125"/>
                    <a:gd name="T65" fmla="*/ 2147483647 h 2047"/>
                    <a:gd name="T66" fmla="*/ 2147483647 w 1125"/>
                    <a:gd name="T67" fmla="*/ 2147483647 h 2047"/>
                    <a:gd name="T68" fmla="*/ 2147483647 w 1125"/>
                    <a:gd name="T69" fmla="*/ 2147483647 h 2047"/>
                    <a:gd name="T70" fmla="*/ 2147483647 w 1125"/>
                    <a:gd name="T71" fmla="*/ 2147483647 h 2047"/>
                    <a:gd name="T72" fmla="*/ 2147483647 w 1125"/>
                    <a:gd name="T73" fmla="*/ 2147483647 h 2047"/>
                    <a:gd name="T74" fmla="*/ 2147483647 w 1125"/>
                    <a:gd name="T75" fmla="*/ 2147483647 h 2047"/>
                    <a:gd name="T76" fmla="*/ 2147483647 w 1125"/>
                    <a:gd name="T77" fmla="*/ 2147483647 h 2047"/>
                    <a:gd name="T78" fmla="*/ 2147483647 w 1125"/>
                    <a:gd name="T79" fmla="*/ 2147483647 h 2047"/>
                    <a:gd name="T80" fmla="*/ 2147483647 w 1125"/>
                    <a:gd name="T81" fmla="*/ 2147483647 h 2047"/>
                    <a:gd name="T82" fmla="*/ 2147483647 w 1125"/>
                    <a:gd name="T83" fmla="*/ 2147483647 h 2047"/>
                    <a:gd name="T84" fmla="*/ 2147483647 w 1125"/>
                    <a:gd name="T85" fmla="*/ 2147483647 h 2047"/>
                    <a:gd name="T86" fmla="*/ 2147483647 w 1125"/>
                    <a:gd name="T87" fmla="*/ 2147483647 h 2047"/>
                    <a:gd name="T88" fmla="*/ 2147483647 w 1125"/>
                    <a:gd name="T89" fmla="*/ 2147483647 h 2047"/>
                    <a:gd name="T90" fmla="*/ 2147483647 w 1125"/>
                    <a:gd name="T91" fmla="*/ 2147483647 h 2047"/>
                    <a:gd name="T92" fmla="*/ 2147483647 w 1125"/>
                    <a:gd name="T93" fmla="*/ 2147483647 h 2047"/>
                    <a:gd name="T94" fmla="*/ 2147483647 w 1125"/>
                    <a:gd name="T95" fmla="*/ 2147483647 h 2047"/>
                    <a:gd name="T96" fmla="*/ 2147483647 w 1125"/>
                    <a:gd name="T97" fmla="*/ 2147483647 h 2047"/>
                    <a:gd name="T98" fmla="*/ 2147483647 w 1125"/>
                    <a:gd name="T99" fmla="*/ 2147483647 h 2047"/>
                    <a:gd name="T100" fmla="*/ 2147483647 w 1125"/>
                    <a:gd name="T101" fmla="*/ 2147483647 h 2047"/>
                    <a:gd name="T102" fmla="*/ 2147483647 w 1125"/>
                    <a:gd name="T103" fmla="*/ 2147483647 h 2047"/>
                    <a:gd name="T104" fmla="*/ 2147483647 w 1125"/>
                    <a:gd name="T105" fmla="*/ 2147483647 h 2047"/>
                    <a:gd name="T106" fmla="*/ 2147483647 w 1125"/>
                    <a:gd name="T107" fmla="*/ 2147483647 h 2047"/>
                    <a:gd name="T108" fmla="*/ 2147483647 w 1125"/>
                    <a:gd name="T109" fmla="*/ 2147483647 h 2047"/>
                    <a:gd name="T110" fmla="*/ 2147483647 w 1125"/>
                    <a:gd name="T111" fmla="*/ 2147483647 h 2047"/>
                    <a:gd name="T112" fmla="*/ 2147483647 w 1125"/>
                    <a:gd name="T113" fmla="*/ 2147483647 h 2047"/>
                    <a:gd name="T114" fmla="*/ 2147483647 w 1125"/>
                    <a:gd name="T115" fmla="*/ 2147483647 h 2047"/>
                    <a:gd name="T116" fmla="*/ 2147483647 w 1125"/>
                    <a:gd name="T117" fmla="*/ 2147483647 h 2047"/>
                    <a:gd name="T118" fmla="*/ 2147483647 w 1125"/>
                    <a:gd name="T119" fmla="*/ 2147483647 h 2047"/>
                    <a:gd name="T120" fmla="*/ 2147483647 w 1125"/>
                    <a:gd name="T121" fmla="*/ 2147483647 h 2047"/>
                    <a:gd name="T122" fmla="*/ 2147483647 w 1125"/>
                    <a:gd name="T123" fmla="*/ 2147483647 h 2047"/>
                    <a:gd name="T124" fmla="*/ 2147483647 w 1125"/>
                    <a:gd name="T125" fmla="*/ 2147483647 h 20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5" h="2047">
                      <a:moveTo>
                        <a:pt x="718" y="105"/>
                      </a:moveTo>
                      <a:lnTo>
                        <a:pt x="722" y="102"/>
                      </a:lnTo>
                      <a:lnTo>
                        <a:pt x="730" y="95"/>
                      </a:lnTo>
                      <a:lnTo>
                        <a:pt x="740" y="83"/>
                      </a:lnTo>
                      <a:lnTo>
                        <a:pt x="751" y="70"/>
                      </a:lnTo>
                      <a:lnTo>
                        <a:pt x="760" y="58"/>
                      </a:lnTo>
                      <a:lnTo>
                        <a:pt x="764" y="46"/>
                      </a:lnTo>
                      <a:lnTo>
                        <a:pt x="761" y="37"/>
                      </a:lnTo>
                      <a:lnTo>
                        <a:pt x="748" y="32"/>
                      </a:lnTo>
                      <a:lnTo>
                        <a:pt x="735" y="30"/>
                      </a:lnTo>
                      <a:lnTo>
                        <a:pt x="725" y="27"/>
                      </a:lnTo>
                      <a:lnTo>
                        <a:pt x="716" y="22"/>
                      </a:lnTo>
                      <a:lnTo>
                        <a:pt x="708" y="17"/>
                      </a:lnTo>
                      <a:lnTo>
                        <a:pt x="700" y="13"/>
                      </a:lnTo>
                      <a:lnTo>
                        <a:pt x="693" y="8"/>
                      </a:lnTo>
                      <a:lnTo>
                        <a:pt x="686" y="4"/>
                      </a:lnTo>
                      <a:lnTo>
                        <a:pt x="678" y="1"/>
                      </a:lnTo>
                      <a:lnTo>
                        <a:pt x="672" y="0"/>
                      </a:lnTo>
                      <a:lnTo>
                        <a:pt x="665" y="0"/>
                      </a:lnTo>
                      <a:lnTo>
                        <a:pt x="658" y="0"/>
                      </a:lnTo>
                      <a:lnTo>
                        <a:pt x="651" y="2"/>
                      </a:lnTo>
                      <a:lnTo>
                        <a:pt x="633" y="7"/>
                      </a:lnTo>
                      <a:lnTo>
                        <a:pt x="610" y="13"/>
                      </a:lnTo>
                      <a:lnTo>
                        <a:pt x="583" y="19"/>
                      </a:lnTo>
                      <a:lnTo>
                        <a:pt x="558" y="25"/>
                      </a:lnTo>
                      <a:lnTo>
                        <a:pt x="534" y="34"/>
                      </a:lnTo>
                      <a:lnTo>
                        <a:pt x="512" y="42"/>
                      </a:lnTo>
                      <a:lnTo>
                        <a:pt x="496" y="52"/>
                      </a:lnTo>
                      <a:lnTo>
                        <a:pt x="487" y="62"/>
                      </a:lnTo>
                      <a:lnTo>
                        <a:pt x="483" y="74"/>
                      </a:lnTo>
                      <a:lnTo>
                        <a:pt x="478" y="84"/>
                      </a:lnTo>
                      <a:lnTo>
                        <a:pt x="474" y="93"/>
                      </a:lnTo>
                      <a:lnTo>
                        <a:pt x="468" y="102"/>
                      </a:lnTo>
                      <a:lnTo>
                        <a:pt x="461" y="107"/>
                      </a:lnTo>
                      <a:lnTo>
                        <a:pt x="452" y="110"/>
                      </a:lnTo>
                      <a:lnTo>
                        <a:pt x="440" y="110"/>
                      </a:lnTo>
                      <a:lnTo>
                        <a:pt x="426" y="105"/>
                      </a:lnTo>
                      <a:lnTo>
                        <a:pt x="409" y="100"/>
                      </a:lnTo>
                      <a:lnTo>
                        <a:pt x="391" y="98"/>
                      </a:lnTo>
                      <a:lnTo>
                        <a:pt x="371" y="100"/>
                      </a:lnTo>
                      <a:lnTo>
                        <a:pt x="351" y="105"/>
                      </a:lnTo>
                      <a:lnTo>
                        <a:pt x="334" y="112"/>
                      </a:lnTo>
                      <a:lnTo>
                        <a:pt x="319" y="120"/>
                      </a:lnTo>
                      <a:lnTo>
                        <a:pt x="306" y="130"/>
                      </a:lnTo>
                      <a:lnTo>
                        <a:pt x="300" y="141"/>
                      </a:lnTo>
                      <a:lnTo>
                        <a:pt x="291" y="151"/>
                      </a:lnTo>
                      <a:lnTo>
                        <a:pt x="278" y="161"/>
                      </a:lnTo>
                      <a:lnTo>
                        <a:pt x="260" y="172"/>
                      </a:lnTo>
                      <a:lnTo>
                        <a:pt x="241" y="182"/>
                      </a:lnTo>
                      <a:lnTo>
                        <a:pt x="221" y="194"/>
                      </a:lnTo>
                      <a:lnTo>
                        <a:pt x="204" y="208"/>
                      </a:lnTo>
                      <a:lnTo>
                        <a:pt x="191" y="224"/>
                      </a:lnTo>
                      <a:lnTo>
                        <a:pt x="184" y="242"/>
                      </a:lnTo>
                      <a:lnTo>
                        <a:pt x="180" y="261"/>
                      </a:lnTo>
                      <a:lnTo>
                        <a:pt x="172" y="277"/>
                      </a:lnTo>
                      <a:lnTo>
                        <a:pt x="160" y="289"/>
                      </a:lnTo>
                      <a:lnTo>
                        <a:pt x="146" y="299"/>
                      </a:lnTo>
                      <a:lnTo>
                        <a:pt x="130" y="305"/>
                      </a:lnTo>
                      <a:lnTo>
                        <a:pt x="113" y="311"/>
                      </a:lnTo>
                      <a:lnTo>
                        <a:pt x="94" y="314"/>
                      </a:lnTo>
                      <a:lnTo>
                        <a:pt x="76" y="315"/>
                      </a:lnTo>
                      <a:lnTo>
                        <a:pt x="59" y="316"/>
                      </a:lnTo>
                      <a:lnTo>
                        <a:pt x="44" y="319"/>
                      </a:lnTo>
                      <a:lnTo>
                        <a:pt x="31" y="325"/>
                      </a:lnTo>
                      <a:lnTo>
                        <a:pt x="22" y="332"/>
                      </a:lnTo>
                      <a:lnTo>
                        <a:pt x="16" y="342"/>
                      </a:lnTo>
                      <a:lnTo>
                        <a:pt x="13" y="355"/>
                      </a:lnTo>
                      <a:lnTo>
                        <a:pt x="11" y="369"/>
                      </a:lnTo>
                      <a:lnTo>
                        <a:pt x="15" y="386"/>
                      </a:lnTo>
                      <a:lnTo>
                        <a:pt x="17" y="402"/>
                      </a:lnTo>
                      <a:lnTo>
                        <a:pt x="16" y="415"/>
                      </a:lnTo>
                      <a:lnTo>
                        <a:pt x="13" y="425"/>
                      </a:lnTo>
                      <a:lnTo>
                        <a:pt x="9" y="434"/>
                      </a:lnTo>
                      <a:lnTo>
                        <a:pt x="4" y="444"/>
                      </a:lnTo>
                      <a:lnTo>
                        <a:pt x="1" y="454"/>
                      </a:lnTo>
                      <a:lnTo>
                        <a:pt x="0" y="466"/>
                      </a:lnTo>
                      <a:lnTo>
                        <a:pt x="2" y="482"/>
                      </a:lnTo>
                      <a:lnTo>
                        <a:pt x="7" y="499"/>
                      </a:lnTo>
                      <a:lnTo>
                        <a:pt x="13" y="515"/>
                      </a:lnTo>
                      <a:lnTo>
                        <a:pt x="18" y="530"/>
                      </a:lnTo>
                      <a:lnTo>
                        <a:pt x="25" y="543"/>
                      </a:lnTo>
                      <a:lnTo>
                        <a:pt x="34" y="553"/>
                      </a:lnTo>
                      <a:lnTo>
                        <a:pt x="45" y="562"/>
                      </a:lnTo>
                      <a:lnTo>
                        <a:pt x="59" y="568"/>
                      </a:lnTo>
                      <a:lnTo>
                        <a:pt x="76" y="572"/>
                      </a:lnTo>
                      <a:lnTo>
                        <a:pt x="94" y="575"/>
                      </a:lnTo>
                      <a:lnTo>
                        <a:pt x="113" y="579"/>
                      </a:lnTo>
                      <a:lnTo>
                        <a:pt x="130" y="584"/>
                      </a:lnTo>
                      <a:lnTo>
                        <a:pt x="145" y="593"/>
                      </a:lnTo>
                      <a:lnTo>
                        <a:pt x="159" y="605"/>
                      </a:lnTo>
                      <a:lnTo>
                        <a:pt x="169" y="621"/>
                      </a:lnTo>
                      <a:lnTo>
                        <a:pt x="176" y="642"/>
                      </a:lnTo>
                      <a:lnTo>
                        <a:pt x="179" y="668"/>
                      </a:lnTo>
                      <a:lnTo>
                        <a:pt x="181" y="695"/>
                      </a:lnTo>
                      <a:lnTo>
                        <a:pt x="185" y="718"/>
                      </a:lnTo>
                      <a:lnTo>
                        <a:pt x="191" y="740"/>
                      </a:lnTo>
                      <a:lnTo>
                        <a:pt x="198" y="762"/>
                      </a:lnTo>
                      <a:lnTo>
                        <a:pt x="203" y="785"/>
                      </a:lnTo>
                      <a:lnTo>
                        <a:pt x="206" y="810"/>
                      </a:lnTo>
                      <a:lnTo>
                        <a:pt x="207" y="841"/>
                      </a:lnTo>
                      <a:lnTo>
                        <a:pt x="203" y="878"/>
                      </a:lnTo>
                      <a:lnTo>
                        <a:pt x="196" y="915"/>
                      </a:lnTo>
                      <a:lnTo>
                        <a:pt x="190" y="945"/>
                      </a:lnTo>
                      <a:lnTo>
                        <a:pt x="184" y="968"/>
                      </a:lnTo>
                      <a:lnTo>
                        <a:pt x="181" y="986"/>
                      </a:lnTo>
                      <a:lnTo>
                        <a:pt x="180" y="999"/>
                      </a:lnTo>
                      <a:lnTo>
                        <a:pt x="180" y="1009"/>
                      </a:lnTo>
                      <a:lnTo>
                        <a:pt x="184" y="1016"/>
                      </a:lnTo>
                      <a:lnTo>
                        <a:pt x="191" y="1022"/>
                      </a:lnTo>
                      <a:lnTo>
                        <a:pt x="200" y="1028"/>
                      </a:lnTo>
                      <a:lnTo>
                        <a:pt x="210" y="1034"/>
                      </a:lnTo>
                      <a:lnTo>
                        <a:pt x="218" y="1042"/>
                      </a:lnTo>
                      <a:lnTo>
                        <a:pt x="225" y="1050"/>
                      </a:lnTo>
                      <a:lnTo>
                        <a:pt x="227" y="1057"/>
                      </a:lnTo>
                      <a:lnTo>
                        <a:pt x="225" y="1062"/>
                      </a:lnTo>
                      <a:lnTo>
                        <a:pt x="217" y="1067"/>
                      </a:lnTo>
                      <a:lnTo>
                        <a:pt x="203" y="1068"/>
                      </a:lnTo>
                      <a:lnTo>
                        <a:pt x="189" y="1070"/>
                      </a:lnTo>
                      <a:lnTo>
                        <a:pt x="183" y="1075"/>
                      </a:lnTo>
                      <a:lnTo>
                        <a:pt x="183" y="1082"/>
                      </a:lnTo>
                      <a:lnTo>
                        <a:pt x="188" y="1089"/>
                      </a:lnTo>
                      <a:lnTo>
                        <a:pt x="194" y="1097"/>
                      </a:lnTo>
                      <a:lnTo>
                        <a:pt x="200" y="1104"/>
                      </a:lnTo>
                      <a:lnTo>
                        <a:pt x="206" y="1108"/>
                      </a:lnTo>
                      <a:lnTo>
                        <a:pt x="208" y="1111"/>
                      </a:lnTo>
                      <a:lnTo>
                        <a:pt x="206" y="1111"/>
                      </a:lnTo>
                      <a:lnTo>
                        <a:pt x="200" y="1110"/>
                      </a:lnTo>
                      <a:lnTo>
                        <a:pt x="191" y="1108"/>
                      </a:lnTo>
                      <a:lnTo>
                        <a:pt x="182" y="1108"/>
                      </a:lnTo>
                      <a:lnTo>
                        <a:pt x="172" y="1111"/>
                      </a:lnTo>
                      <a:lnTo>
                        <a:pt x="162" y="1115"/>
                      </a:lnTo>
                      <a:lnTo>
                        <a:pt x="157" y="1123"/>
                      </a:lnTo>
                      <a:lnTo>
                        <a:pt x="154" y="1135"/>
                      </a:lnTo>
                      <a:lnTo>
                        <a:pt x="157" y="1149"/>
                      </a:lnTo>
                      <a:lnTo>
                        <a:pt x="164" y="1163"/>
                      </a:lnTo>
                      <a:lnTo>
                        <a:pt x="173" y="1176"/>
                      </a:lnTo>
                      <a:lnTo>
                        <a:pt x="184" y="1187"/>
                      </a:lnTo>
                      <a:lnTo>
                        <a:pt x="196" y="1196"/>
                      </a:lnTo>
                      <a:lnTo>
                        <a:pt x="207" y="1201"/>
                      </a:lnTo>
                      <a:lnTo>
                        <a:pt x="219" y="1201"/>
                      </a:lnTo>
                      <a:lnTo>
                        <a:pt x="227" y="1195"/>
                      </a:lnTo>
                      <a:lnTo>
                        <a:pt x="234" y="1186"/>
                      </a:lnTo>
                      <a:lnTo>
                        <a:pt x="238" y="1178"/>
                      </a:lnTo>
                      <a:lnTo>
                        <a:pt x="244" y="1171"/>
                      </a:lnTo>
                      <a:lnTo>
                        <a:pt x="249" y="1165"/>
                      </a:lnTo>
                      <a:lnTo>
                        <a:pt x="252" y="1161"/>
                      </a:lnTo>
                      <a:lnTo>
                        <a:pt x="258" y="1158"/>
                      </a:lnTo>
                      <a:lnTo>
                        <a:pt x="263" y="1158"/>
                      </a:lnTo>
                      <a:lnTo>
                        <a:pt x="270" y="1159"/>
                      </a:lnTo>
                      <a:lnTo>
                        <a:pt x="278" y="1174"/>
                      </a:lnTo>
                      <a:lnTo>
                        <a:pt x="275" y="1202"/>
                      </a:lnTo>
                      <a:lnTo>
                        <a:pt x="267" y="1233"/>
                      </a:lnTo>
                      <a:lnTo>
                        <a:pt x="258" y="1255"/>
                      </a:lnTo>
                      <a:lnTo>
                        <a:pt x="252" y="1261"/>
                      </a:lnTo>
                      <a:lnTo>
                        <a:pt x="244" y="1265"/>
                      </a:lnTo>
                      <a:lnTo>
                        <a:pt x="234" y="1270"/>
                      </a:lnTo>
                      <a:lnTo>
                        <a:pt x="223" y="1273"/>
                      </a:lnTo>
                      <a:lnTo>
                        <a:pt x="212" y="1279"/>
                      </a:lnTo>
                      <a:lnTo>
                        <a:pt x="202" y="1285"/>
                      </a:lnTo>
                      <a:lnTo>
                        <a:pt x="192" y="1292"/>
                      </a:lnTo>
                      <a:lnTo>
                        <a:pt x="184" y="1302"/>
                      </a:lnTo>
                      <a:lnTo>
                        <a:pt x="177" y="1318"/>
                      </a:lnTo>
                      <a:lnTo>
                        <a:pt x="169" y="1340"/>
                      </a:lnTo>
                      <a:lnTo>
                        <a:pt x="161" y="1369"/>
                      </a:lnTo>
                      <a:lnTo>
                        <a:pt x="154" y="1399"/>
                      </a:lnTo>
                      <a:lnTo>
                        <a:pt x="149" y="1430"/>
                      </a:lnTo>
                      <a:lnTo>
                        <a:pt x="144" y="1459"/>
                      </a:lnTo>
                      <a:lnTo>
                        <a:pt x="142" y="1483"/>
                      </a:lnTo>
                      <a:lnTo>
                        <a:pt x="143" y="1500"/>
                      </a:lnTo>
                      <a:lnTo>
                        <a:pt x="146" y="1514"/>
                      </a:lnTo>
                      <a:lnTo>
                        <a:pt x="153" y="1530"/>
                      </a:lnTo>
                      <a:lnTo>
                        <a:pt x="160" y="1547"/>
                      </a:lnTo>
                      <a:lnTo>
                        <a:pt x="168" y="1566"/>
                      </a:lnTo>
                      <a:lnTo>
                        <a:pt x="174" y="1585"/>
                      </a:lnTo>
                      <a:lnTo>
                        <a:pt x="180" y="1606"/>
                      </a:lnTo>
                      <a:lnTo>
                        <a:pt x="181" y="1628"/>
                      </a:lnTo>
                      <a:lnTo>
                        <a:pt x="179" y="1650"/>
                      </a:lnTo>
                      <a:lnTo>
                        <a:pt x="176" y="1672"/>
                      </a:lnTo>
                      <a:lnTo>
                        <a:pt x="179" y="1694"/>
                      </a:lnTo>
                      <a:lnTo>
                        <a:pt x="184" y="1714"/>
                      </a:lnTo>
                      <a:lnTo>
                        <a:pt x="191" y="1735"/>
                      </a:lnTo>
                      <a:lnTo>
                        <a:pt x="200" y="1754"/>
                      </a:lnTo>
                      <a:lnTo>
                        <a:pt x="210" y="1772"/>
                      </a:lnTo>
                      <a:lnTo>
                        <a:pt x="219" y="1791"/>
                      </a:lnTo>
                      <a:lnTo>
                        <a:pt x="227" y="1807"/>
                      </a:lnTo>
                      <a:lnTo>
                        <a:pt x="235" y="1825"/>
                      </a:lnTo>
                      <a:lnTo>
                        <a:pt x="245" y="1847"/>
                      </a:lnTo>
                      <a:lnTo>
                        <a:pt x="257" y="1872"/>
                      </a:lnTo>
                      <a:lnTo>
                        <a:pt x="270" y="1897"/>
                      </a:lnTo>
                      <a:lnTo>
                        <a:pt x="283" y="1918"/>
                      </a:lnTo>
                      <a:lnTo>
                        <a:pt x="300" y="1937"/>
                      </a:lnTo>
                      <a:lnTo>
                        <a:pt x="315" y="1948"/>
                      </a:lnTo>
                      <a:lnTo>
                        <a:pt x="331" y="1951"/>
                      </a:lnTo>
                      <a:lnTo>
                        <a:pt x="346" y="1950"/>
                      </a:lnTo>
                      <a:lnTo>
                        <a:pt x="358" y="1953"/>
                      </a:lnTo>
                      <a:lnTo>
                        <a:pt x="370" y="1959"/>
                      </a:lnTo>
                      <a:lnTo>
                        <a:pt x="379" y="1967"/>
                      </a:lnTo>
                      <a:lnTo>
                        <a:pt x="386" y="1977"/>
                      </a:lnTo>
                      <a:lnTo>
                        <a:pt x="392" y="1988"/>
                      </a:lnTo>
                      <a:lnTo>
                        <a:pt x="395" y="1999"/>
                      </a:lnTo>
                      <a:lnTo>
                        <a:pt x="396" y="2011"/>
                      </a:lnTo>
                      <a:lnTo>
                        <a:pt x="398" y="2016"/>
                      </a:lnTo>
                      <a:lnTo>
                        <a:pt x="401" y="2022"/>
                      </a:lnTo>
                      <a:lnTo>
                        <a:pt x="406" y="2028"/>
                      </a:lnTo>
                      <a:lnTo>
                        <a:pt x="413" y="2032"/>
                      </a:lnTo>
                      <a:lnTo>
                        <a:pt x="421" y="2037"/>
                      </a:lnTo>
                      <a:lnTo>
                        <a:pt x="430" y="2042"/>
                      </a:lnTo>
                      <a:lnTo>
                        <a:pt x="439" y="2044"/>
                      </a:lnTo>
                      <a:lnTo>
                        <a:pt x="449" y="2046"/>
                      </a:lnTo>
                      <a:lnTo>
                        <a:pt x="460" y="2047"/>
                      </a:lnTo>
                      <a:lnTo>
                        <a:pt x="470" y="2046"/>
                      </a:lnTo>
                      <a:lnTo>
                        <a:pt x="479" y="2044"/>
                      </a:lnTo>
                      <a:lnTo>
                        <a:pt x="489" y="2039"/>
                      </a:lnTo>
                      <a:lnTo>
                        <a:pt x="497" y="2034"/>
                      </a:lnTo>
                      <a:lnTo>
                        <a:pt x="504" y="2024"/>
                      </a:lnTo>
                      <a:lnTo>
                        <a:pt x="508" y="2013"/>
                      </a:lnTo>
                      <a:lnTo>
                        <a:pt x="512" y="1998"/>
                      </a:lnTo>
                      <a:lnTo>
                        <a:pt x="515" y="1969"/>
                      </a:lnTo>
                      <a:lnTo>
                        <a:pt x="519" y="1947"/>
                      </a:lnTo>
                      <a:lnTo>
                        <a:pt x="522" y="1930"/>
                      </a:lnTo>
                      <a:lnTo>
                        <a:pt x="524" y="1916"/>
                      </a:lnTo>
                      <a:lnTo>
                        <a:pt x="529" y="1906"/>
                      </a:lnTo>
                      <a:lnTo>
                        <a:pt x="534" y="1898"/>
                      </a:lnTo>
                      <a:lnTo>
                        <a:pt x="539" y="1891"/>
                      </a:lnTo>
                      <a:lnTo>
                        <a:pt x="547" y="1884"/>
                      </a:lnTo>
                      <a:lnTo>
                        <a:pt x="557" y="1865"/>
                      </a:lnTo>
                      <a:lnTo>
                        <a:pt x="555" y="1840"/>
                      </a:lnTo>
                      <a:lnTo>
                        <a:pt x="551" y="1816"/>
                      </a:lnTo>
                      <a:lnTo>
                        <a:pt x="554" y="1800"/>
                      </a:lnTo>
                      <a:lnTo>
                        <a:pt x="561" y="1792"/>
                      </a:lnTo>
                      <a:lnTo>
                        <a:pt x="570" y="1779"/>
                      </a:lnTo>
                      <a:lnTo>
                        <a:pt x="582" y="1762"/>
                      </a:lnTo>
                      <a:lnTo>
                        <a:pt x="595" y="1741"/>
                      </a:lnTo>
                      <a:lnTo>
                        <a:pt x="605" y="1718"/>
                      </a:lnTo>
                      <a:lnTo>
                        <a:pt x="614" y="1695"/>
                      </a:lnTo>
                      <a:lnTo>
                        <a:pt x="620" y="1672"/>
                      </a:lnTo>
                      <a:lnTo>
                        <a:pt x="621" y="1650"/>
                      </a:lnTo>
                      <a:lnTo>
                        <a:pt x="622" y="1629"/>
                      </a:lnTo>
                      <a:lnTo>
                        <a:pt x="630" y="1607"/>
                      </a:lnTo>
                      <a:lnTo>
                        <a:pt x="642" y="1587"/>
                      </a:lnTo>
                      <a:lnTo>
                        <a:pt x="658" y="1567"/>
                      </a:lnTo>
                      <a:lnTo>
                        <a:pt x="675" y="1550"/>
                      </a:lnTo>
                      <a:lnTo>
                        <a:pt x="692" y="1536"/>
                      </a:lnTo>
                      <a:lnTo>
                        <a:pt x="707" y="1528"/>
                      </a:lnTo>
                      <a:lnTo>
                        <a:pt x="718" y="1524"/>
                      </a:lnTo>
                      <a:lnTo>
                        <a:pt x="728" y="1523"/>
                      </a:lnTo>
                      <a:lnTo>
                        <a:pt x="743" y="1519"/>
                      </a:lnTo>
                      <a:lnTo>
                        <a:pt x="760" y="1511"/>
                      </a:lnTo>
                      <a:lnTo>
                        <a:pt x="777" y="1498"/>
                      </a:lnTo>
                      <a:lnTo>
                        <a:pt x="795" y="1482"/>
                      </a:lnTo>
                      <a:lnTo>
                        <a:pt x="814" y="1461"/>
                      </a:lnTo>
                      <a:lnTo>
                        <a:pt x="831" y="1436"/>
                      </a:lnTo>
                      <a:lnTo>
                        <a:pt x="846" y="1405"/>
                      </a:lnTo>
                      <a:lnTo>
                        <a:pt x="858" y="1375"/>
                      </a:lnTo>
                      <a:lnTo>
                        <a:pt x="867" y="1354"/>
                      </a:lnTo>
                      <a:lnTo>
                        <a:pt x="875" y="1338"/>
                      </a:lnTo>
                      <a:lnTo>
                        <a:pt x="881" y="1327"/>
                      </a:lnTo>
                      <a:lnTo>
                        <a:pt x="888" y="1320"/>
                      </a:lnTo>
                      <a:lnTo>
                        <a:pt x="893" y="1316"/>
                      </a:lnTo>
                      <a:lnTo>
                        <a:pt x="901" y="1312"/>
                      </a:lnTo>
                      <a:lnTo>
                        <a:pt x="912" y="1309"/>
                      </a:lnTo>
                      <a:lnTo>
                        <a:pt x="919" y="1305"/>
                      </a:lnTo>
                      <a:lnTo>
                        <a:pt x="929" y="1299"/>
                      </a:lnTo>
                      <a:lnTo>
                        <a:pt x="943" y="1289"/>
                      </a:lnTo>
                      <a:lnTo>
                        <a:pt x="958" y="1279"/>
                      </a:lnTo>
                      <a:lnTo>
                        <a:pt x="974" y="1265"/>
                      </a:lnTo>
                      <a:lnTo>
                        <a:pt x="991" y="1251"/>
                      </a:lnTo>
                      <a:lnTo>
                        <a:pt x="1009" y="1236"/>
                      </a:lnTo>
                      <a:lnTo>
                        <a:pt x="1027" y="1220"/>
                      </a:lnTo>
                      <a:lnTo>
                        <a:pt x="1045" y="1204"/>
                      </a:lnTo>
                      <a:lnTo>
                        <a:pt x="1062" y="1188"/>
                      </a:lnTo>
                      <a:lnTo>
                        <a:pt x="1078" y="1173"/>
                      </a:lnTo>
                      <a:lnTo>
                        <a:pt x="1092" y="1158"/>
                      </a:lnTo>
                      <a:lnTo>
                        <a:pt x="1103" y="1143"/>
                      </a:lnTo>
                      <a:lnTo>
                        <a:pt x="1111" y="1130"/>
                      </a:lnTo>
                      <a:lnTo>
                        <a:pt x="1117" y="1120"/>
                      </a:lnTo>
                      <a:lnTo>
                        <a:pt x="1119" y="1111"/>
                      </a:lnTo>
                      <a:lnTo>
                        <a:pt x="1116" y="1097"/>
                      </a:lnTo>
                      <a:lnTo>
                        <a:pt x="1104" y="1087"/>
                      </a:lnTo>
                      <a:lnTo>
                        <a:pt x="1088" y="1080"/>
                      </a:lnTo>
                      <a:lnTo>
                        <a:pt x="1070" y="1077"/>
                      </a:lnTo>
                      <a:lnTo>
                        <a:pt x="1048" y="1077"/>
                      </a:lnTo>
                      <a:lnTo>
                        <a:pt x="1027" y="1082"/>
                      </a:lnTo>
                      <a:lnTo>
                        <a:pt x="1007" y="1088"/>
                      </a:lnTo>
                      <a:lnTo>
                        <a:pt x="991" y="1098"/>
                      </a:lnTo>
                      <a:lnTo>
                        <a:pt x="983" y="1105"/>
                      </a:lnTo>
                      <a:lnTo>
                        <a:pt x="983" y="1102"/>
                      </a:lnTo>
                      <a:lnTo>
                        <a:pt x="988" y="1093"/>
                      </a:lnTo>
                      <a:lnTo>
                        <a:pt x="995" y="1081"/>
                      </a:lnTo>
                      <a:lnTo>
                        <a:pt x="999" y="1066"/>
                      </a:lnTo>
                      <a:lnTo>
                        <a:pt x="998" y="1053"/>
                      </a:lnTo>
                      <a:lnTo>
                        <a:pt x="989" y="1043"/>
                      </a:lnTo>
                      <a:lnTo>
                        <a:pt x="967" y="1039"/>
                      </a:lnTo>
                      <a:lnTo>
                        <a:pt x="958" y="1038"/>
                      </a:lnTo>
                      <a:lnTo>
                        <a:pt x="961" y="1034"/>
                      </a:lnTo>
                      <a:lnTo>
                        <a:pt x="975" y="1028"/>
                      </a:lnTo>
                      <a:lnTo>
                        <a:pt x="994" y="1022"/>
                      </a:lnTo>
                      <a:lnTo>
                        <a:pt x="1015" y="1019"/>
                      </a:lnTo>
                      <a:lnTo>
                        <a:pt x="1035" y="1017"/>
                      </a:lnTo>
                      <a:lnTo>
                        <a:pt x="1051" y="1020"/>
                      </a:lnTo>
                      <a:lnTo>
                        <a:pt x="1058" y="1028"/>
                      </a:lnTo>
                      <a:lnTo>
                        <a:pt x="1063" y="1037"/>
                      </a:lnTo>
                      <a:lnTo>
                        <a:pt x="1071" y="1043"/>
                      </a:lnTo>
                      <a:lnTo>
                        <a:pt x="1082" y="1045"/>
                      </a:lnTo>
                      <a:lnTo>
                        <a:pt x="1094" y="1043"/>
                      </a:lnTo>
                      <a:lnTo>
                        <a:pt x="1105" y="1038"/>
                      </a:lnTo>
                      <a:lnTo>
                        <a:pt x="1116" y="1030"/>
                      </a:lnTo>
                      <a:lnTo>
                        <a:pt x="1123" y="1019"/>
                      </a:lnTo>
                      <a:lnTo>
                        <a:pt x="1125" y="1004"/>
                      </a:lnTo>
                      <a:lnTo>
                        <a:pt x="1124" y="989"/>
                      </a:lnTo>
                      <a:lnTo>
                        <a:pt x="1120" y="976"/>
                      </a:lnTo>
                      <a:lnTo>
                        <a:pt x="1115" y="966"/>
                      </a:lnTo>
                      <a:lnTo>
                        <a:pt x="1107" y="955"/>
                      </a:lnTo>
                      <a:lnTo>
                        <a:pt x="1096" y="946"/>
                      </a:lnTo>
                      <a:lnTo>
                        <a:pt x="1085" y="937"/>
                      </a:lnTo>
                      <a:lnTo>
                        <a:pt x="1070" y="929"/>
                      </a:lnTo>
                      <a:lnTo>
                        <a:pt x="1052" y="920"/>
                      </a:lnTo>
                      <a:lnTo>
                        <a:pt x="1036" y="913"/>
                      </a:lnTo>
                      <a:lnTo>
                        <a:pt x="1022" y="909"/>
                      </a:lnTo>
                      <a:lnTo>
                        <a:pt x="1013" y="908"/>
                      </a:lnTo>
                      <a:lnTo>
                        <a:pt x="1007" y="908"/>
                      </a:lnTo>
                      <a:lnTo>
                        <a:pt x="1003" y="908"/>
                      </a:lnTo>
                      <a:lnTo>
                        <a:pt x="1002" y="907"/>
                      </a:lnTo>
                      <a:lnTo>
                        <a:pt x="1002" y="903"/>
                      </a:lnTo>
                      <a:lnTo>
                        <a:pt x="1003" y="896"/>
                      </a:lnTo>
                      <a:lnTo>
                        <a:pt x="1009" y="891"/>
                      </a:lnTo>
                      <a:lnTo>
                        <a:pt x="1018" y="891"/>
                      </a:lnTo>
                      <a:lnTo>
                        <a:pt x="1029" y="893"/>
                      </a:lnTo>
                      <a:lnTo>
                        <a:pt x="1042" y="896"/>
                      </a:lnTo>
                      <a:lnTo>
                        <a:pt x="1051" y="899"/>
                      </a:lnTo>
                      <a:lnTo>
                        <a:pt x="1058" y="898"/>
                      </a:lnTo>
                      <a:lnTo>
                        <a:pt x="1059" y="892"/>
                      </a:lnTo>
                      <a:lnTo>
                        <a:pt x="1052" y="878"/>
                      </a:lnTo>
                      <a:lnTo>
                        <a:pt x="1041" y="862"/>
                      </a:lnTo>
                      <a:lnTo>
                        <a:pt x="1030" y="848"/>
                      </a:lnTo>
                      <a:lnTo>
                        <a:pt x="1021" y="838"/>
                      </a:lnTo>
                      <a:lnTo>
                        <a:pt x="1014" y="830"/>
                      </a:lnTo>
                      <a:lnTo>
                        <a:pt x="1010" y="823"/>
                      </a:lnTo>
                      <a:lnTo>
                        <a:pt x="1009" y="818"/>
                      </a:lnTo>
                      <a:lnTo>
                        <a:pt x="1013" y="815"/>
                      </a:lnTo>
                      <a:lnTo>
                        <a:pt x="1021" y="812"/>
                      </a:lnTo>
                      <a:lnTo>
                        <a:pt x="1033" y="808"/>
                      </a:lnTo>
                      <a:lnTo>
                        <a:pt x="1043" y="801"/>
                      </a:lnTo>
                      <a:lnTo>
                        <a:pt x="1051" y="790"/>
                      </a:lnTo>
                      <a:lnTo>
                        <a:pt x="1059" y="780"/>
                      </a:lnTo>
                      <a:lnTo>
                        <a:pt x="1064" y="767"/>
                      </a:lnTo>
                      <a:lnTo>
                        <a:pt x="1067" y="756"/>
                      </a:lnTo>
                      <a:lnTo>
                        <a:pt x="1067" y="744"/>
                      </a:lnTo>
                      <a:lnTo>
                        <a:pt x="1064" y="734"/>
                      </a:lnTo>
                      <a:lnTo>
                        <a:pt x="1062" y="725"/>
                      </a:lnTo>
                      <a:lnTo>
                        <a:pt x="1063" y="716"/>
                      </a:lnTo>
                      <a:lnTo>
                        <a:pt x="1066" y="706"/>
                      </a:lnTo>
                      <a:lnTo>
                        <a:pt x="1071" y="698"/>
                      </a:lnTo>
                      <a:lnTo>
                        <a:pt x="1074" y="689"/>
                      </a:lnTo>
                      <a:lnTo>
                        <a:pt x="1075" y="680"/>
                      </a:lnTo>
                      <a:lnTo>
                        <a:pt x="1072" y="672"/>
                      </a:lnTo>
                      <a:lnTo>
                        <a:pt x="1064" y="663"/>
                      </a:lnTo>
                      <a:lnTo>
                        <a:pt x="1056" y="655"/>
                      </a:lnTo>
                      <a:lnTo>
                        <a:pt x="1051" y="646"/>
                      </a:lnTo>
                      <a:lnTo>
                        <a:pt x="1051" y="640"/>
                      </a:lnTo>
                      <a:lnTo>
                        <a:pt x="1052" y="632"/>
                      </a:lnTo>
                      <a:lnTo>
                        <a:pt x="1054" y="625"/>
                      </a:lnTo>
                      <a:lnTo>
                        <a:pt x="1055" y="618"/>
                      </a:lnTo>
                      <a:lnTo>
                        <a:pt x="1052" y="610"/>
                      </a:lnTo>
                      <a:lnTo>
                        <a:pt x="1045" y="602"/>
                      </a:lnTo>
                      <a:lnTo>
                        <a:pt x="1034" y="592"/>
                      </a:lnTo>
                      <a:lnTo>
                        <a:pt x="1020" y="582"/>
                      </a:lnTo>
                      <a:lnTo>
                        <a:pt x="1005" y="570"/>
                      </a:lnTo>
                      <a:lnTo>
                        <a:pt x="990" y="559"/>
                      </a:lnTo>
                      <a:lnTo>
                        <a:pt x="980" y="547"/>
                      </a:lnTo>
                      <a:lnTo>
                        <a:pt x="974" y="535"/>
                      </a:lnTo>
                      <a:lnTo>
                        <a:pt x="975" y="523"/>
                      </a:lnTo>
                      <a:lnTo>
                        <a:pt x="986" y="512"/>
                      </a:lnTo>
                      <a:lnTo>
                        <a:pt x="998" y="501"/>
                      </a:lnTo>
                      <a:lnTo>
                        <a:pt x="1006" y="491"/>
                      </a:lnTo>
                      <a:lnTo>
                        <a:pt x="1010" y="482"/>
                      </a:lnTo>
                      <a:lnTo>
                        <a:pt x="1010" y="474"/>
                      </a:lnTo>
                      <a:lnTo>
                        <a:pt x="1006" y="468"/>
                      </a:lnTo>
                      <a:lnTo>
                        <a:pt x="999" y="463"/>
                      </a:lnTo>
                      <a:lnTo>
                        <a:pt x="990" y="460"/>
                      </a:lnTo>
                      <a:lnTo>
                        <a:pt x="979" y="459"/>
                      </a:lnTo>
                      <a:lnTo>
                        <a:pt x="969" y="456"/>
                      </a:lnTo>
                      <a:lnTo>
                        <a:pt x="964" y="452"/>
                      </a:lnTo>
                      <a:lnTo>
                        <a:pt x="960" y="444"/>
                      </a:lnTo>
                      <a:lnTo>
                        <a:pt x="958" y="436"/>
                      </a:lnTo>
                      <a:lnTo>
                        <a:pt x="956" y="428"/>
                      </a:lnTo>
                      <a:lnTo>
                        <a:pt x="952" y="421"/>
                      </a:lnTo>
                      <a:lnTo>
                        <a:pt x="946" y="416"/>
                      </a:lnTo>
                      <a:lnTo>
                        <a:pt x="937" y="416"/>
                      </a:lnTo>
                      <a:lnTo>
                        <a:pt x="920" y="405"/>
                      </a:lnTo>
                      <a:lnTo>
                        <a:pt x="913" y="371"/>
                      </a:lnTo>
                      <a:lnTo>
                        <a:pt x="912" y="328"/>
                      </a:lnTo>
                      <a:lnTo>
                        <a:pt x="912" y="290"/>
                      </a:lnTo>
                      <a:lnTo>
                        <a:pt x="914" y="263"/>
                      </a:lnTo>
                      <a:lnTo>
                        <a:pt x="920" y="240"/>
                      </a:lnTo>
                      <a:lnTo>
                        <a:pt x="922" y="219"/>
                      </a:lnTo>
                      <a:lnTo>
                        <a:pt x="919" y="195"/>
                      </a:lnTo>
                      <a:lnTo>
                        <a:pt x="917" y="173"/>
                      </a:lnTo>
                      <a:lnTo>
                        <a:pt x="924" y="146"/>
                      </a:lnTo>
                      <a:lnTo>
                        <a:pt x="934" y="120"/>
                      </a:lnTo>
                      <a:lnTo>
                        <a:pt x="939" y="95"/>
                      </a:lnTo>
                      <a:lnTo>
                        <a:pt x="939" y="84"/>
                      </a:lnTo>
                      <a:lnTo>
                        <a:pt x="937" y="75"/>
                      </a:lnTo>
                      <a:lnTo>
                        <a:pt x="932" y="68"/>
                      </a:lnTo>
                      <a:lnTo>
                        <a:pt x="924" y="62"/>
                      </a:lnTo>
                      <a:lnTo>
                        <a:pt x="917" y="60"/>
                      </a:lnTo>
                      <a:lnTo>
                        <a:pt x="911" y="59"/>
                      </a:lnTo>
                      <a:lnTo>
                        <a:pt x="904" y="59"/>
                      </a:lnTo>
                      <a:lnTo>
                        <a:pt x="898" y="59"/>
                      </a:lnTo>
                      <a:lnTo>
                        <a:pt x="889" y="62"/>
                      </a:lnTo>
                      <a:lnTo>
                        <a:pt x="879" y="68"/>
                      </a:lnTo>
                      <a:lnTo>
                        <a:pt x="871" y="76"/>
                      </a:lnTo>
                      <a:lnTo>
                        <a:pt x="863" y="84"/>
                      </a:lnTo>
                      <a:lnTo>
                        <a:pt x="856" y="93"/>
                      </a:lnTo>
                      <a:lnTo>
                        <a:pt x="851" y="104"/>
                      </a:lnTo>
                      <a:lnTo>
                        <a:pt x="845" y="113"/>
                      </a:lnTo>
                      <a:lnTo>
                        <a:pt x="839" y="122"/>
                      </a:lnTo>
                      <a:lnTo>
                        <a:pt x="832" y="133"/>
                      </a:lnTo>
                      <a:lnTo>
                        <a:pt x="826" y="140"/>
                      </a:lnTo>
                      <a:lnTo>
                        <a:pt x="821" y="143"/>
                      </a:lnTo>
                      <a:lnTo>
                        <a:pt x="816" y="144"/>
                      </a:lnTo>
                      <a:lnTo>
                        <a:pt x="813" y="143"/>
                      </a:lnTo>
                      <a:lnTo>
                        <a:pt x="809" y="140"/>
                      </a:lnTo>
                      <a:lnTo>
                        <a:pt x="806" y="133"/>
                      </a:lnTo>
                      <a:lnTo>
                        <a:pt x="803" y="122"/>
                      </a:lnTo>
                      <a:lnTo>
                        <a:pt x="800" y="114"/>
                      </a:lnTo>
                      <a:lnTo>
                        <a:pt x="795" y="110"/>
                      </a:lnTo>
                      <a:lnTo>
                        <a:pt x="790" y="111"/>
                      </a:lnTo>
                      <a:lnTo>
                        <a:pt x="783" y="114"/>
                      </a:lnTo>
                      <a:lnTo>
                        <a:pt x="776" y="120"/>
                      </a:lnTo>
                      <a:lnTo>
                        <a:pt x="769" y="128"/>
                      </a:lnTo>
                      <a:lnTo>
                        <a:pt x="761" y="137"/>
                      </a:lnTo>
                      <a:lnTo>
                        <a:pt x="754" y="146"/>
                      </a:lnTo>
                      <a:lnTo>
                        <a:pt x="750" y="151"/>
                      </a:lnTo>
                      <a:lnTo>
                        <a:pt x="750" y="149"/>
                      </a:lnTo>
                      <a:lnTo>
                        <a:pt x="753" y="142"/>
                      </a:lnTo>
                      <a:lnTo>
                        <a:pt x="755" y="133"/>
                      </a:lnTo>
                      <a:lnTo>
                        <a:pt x="754" y="121"/>
                      </a:lnTo>
                      <a:lnTo>
                        <a:pt x="749" y="112"/>
                      </a:lnTo>
                      <a:lnTo>
                        <a:pt x="738" y="106"/>
                      </a:lnTo>
                      <a:lnTo>
                        <a:pt x="718" y="10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3" name="Freeform 426"/>
                <p:cNvSpPr>
                  <a:spLocks/>
                </p:cNvSpPr>
                <p:nvPr/>
              </p:nvSpPr>
              <p:spPr bwMode="auto">
                <a:xfrm>
                  <a:off x="1751013" y="2073275"/>
                  <a:ext cx="41275" cy="36513"/>
                </a:xfrm>
                <a:custGeom>
                  <a:avLst/>
                  <a:gdLst>
                    <a:gd name="T0" fmla="*/ 2147483647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2147483647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2147483647 w 40"/>
                    <a:gd name="T17" fmla="*/ 2147483647 h 36"/>
                    <a:gd name="T18" fmla="*/ 2147483647 w 40"/>
                    <a:gd name="T19" fmla="*/ 2147483647 h 36"/>
                    <a:gd name="T20" fmla="*/ 2147483647 w 40"/>
                    <a:gd name="T21" fmla="*/ 2147483647 h 36"/>
                    <a:gd name="T22" fmla="*/ 2147483647 w 40"/>
                    <a:gd name="T23" fmla="*/ 2147483647 h 36"/>
                    <a:gd name="T24" fmla="*/ 2147483647 w 40"/>
                    <a:gd name="T25" fmla="*/ 2147483647 h 36"/>
                    <a:gd name="T26" fmla="*/ 2147483647 w 40"/>
                    <a:gd name="T27" fmla="*/ 2147483647 h 36"/>
                    <a:gd name="T28" fmla="*/ 0 w 40"/>
                    <a:gd name="T29" fmla="*/ 2147483647 h 36"/>
                    <a:gd name="T30" fmla="*/ 2147483647 w 40"/>
                    <a:gd name="T31" fmla="*/ 2147483647 h 36"/>
                    <a:gd name="T32" fmla="*/ 2147483647 w 40"/>
                    <a:gd name="T33" fmla="*/ 2147483647 h 36"/>
                    <a:gd name="T34" fmla="*/ 2147483647 w 40"/>
                    <a:gd name="T35" fmla="*/ 2147483647 h 36"/>
                    <a:gd name="T36" fmla="*/ 2147483647 w 40"/>
                    <a:gd name="T37" fmla="*/ 2147483647 h 36"/>
                    <a:gd name="T38" fmla="*/ 2147483647 w 40"/>
                    <a:gd name="T39" fmla="*/ 0 h 36"/>
                    <a:gd name="T40" fmla="*/ 2147483647 w 40"/>
                    <a:gd name="T41" fmla="*/ 2147483647 h 36"/>
                    <a:gd name="T42" fmla="*/ 2147483647 w 40"/>
                    <a:gd name="T43" fmla="*/ 2147483647 h 36"/>
                    <a:gd name="T44" fmla="*/ 2147483647 w 40"/>
                    <a:gd name="T45" fmla="*/ 2147483647 h 36"/>
                    <a:gd name="T46" fmla="*/ 2147483647 w 40"/>
                    <a:gd name="T47" fmla="*/ 2147483647 h 36"/>
                    <a:gd name="T48" fmla="*/ 2147483647 w 40"/>
                    <a:gd name="T49" fmla="*/ 2147483647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6">
                      <a:moveTo>
                        <a:pt x="39" y="19"/>
                      </a:moveTo>
                      <a:lnTo>
                        <a:pt x="38" y="21"/>
                      </a:lnTo>
                      <a:lnTo>
                        <a:pt x="35" y="25"/>
                      </a:lnTo>
                      <a:lnTo>
                        <a:pt x="31" y="29"/>
                      </a:lnTo>
                      <a:lnTo>
                        <a:pt x="27" y="33"/>
                      </a:lnTo>
                      <a:lnTo>
                        <a:pt x="23" y="35"/>
                      </a:lnTo>
                      <a:lnTo>
                        <a:pt x="18" y="36"/>
                      </a:lnTo>
                      <a:lnTo>
                        <a:pt x="13" y="36"/>
                      </a:ln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0" y="33"/>
                      </a:lnTo>
                      <a:lnTo>
                        <a:pt x="8" y="31"/>
                      </a:lnTo>
                      <a:lnTo>
                        <a:pt x="4" y="27"/>
                      </a:lnTo>
                      <a:lnTo>
                        <a:pt x="1" y="24"/>
                      </a:lnTo>
                      <a:lnTo>
                        <a:pt x="0" y="19"/>
                      </a:lnTo>
                      <a:lnTo>
                        <a:pt x="1" y="16"/>
                      </a:lnTo>
                      <a:lnTo>
                        <a:pt x="7" y="11"/>
                      </a:lnTo>
                      <a:lnTo>
                        <a:pt x="12" y="6"/>
                      </a:lnTo>
                      <a:lnTo>
                        <a:pt x="16" y="2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1" y="3"/>
                      </a:lnTo>
                      <a:lnTo>
                        <a:pt x="37" y="6"/>
                      </a:lnTo>
                      <a:lnTo>
                        <a:pt x="40" y="11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4" name="Freeform 427"/>
                <p:cNvSpPr>
                  <a:spLocks/>
                </p:cNvSpPr>
                <p:nvPr/>
              </p:nvSpPr>
              <p:spPr bwMode="auto">
                <a:xfrm>
                  <a:off x="2103438" y="2368550"/>
                  <a:ext cx="0" cy="4763"/>
                </a:xfrm>
                <a:custGeom>
                  <a:avLst/>
                  <a:gdLst>
                    <a:gd name="T0" fmla="*/ 1 w 1"/>
                    <a:gd name="T1" fmla="*/ 2147483647 h 4"/>
                    <a:gd name="T2" fmla="*/ 1 w 1"/>
                    <a:gd name="T3" fmla="*/ 2147483647 h 4"/>
                    <a:gd name="T4" fmla="*/ 1 w 1"/>
                    <a:gd name="T5" fmla="*/ 2147483647 h 4"/>
                    <a:gd name="T6" fmla="*/ 0 w 1"/>
                    <a:gd name="T7" fmla="*/ 0 h 4"/>
                    <a:gd name="T8" fmla="*/ 0 w 1"/>
                    <a:gd name="T9" fmla="*/ 0 h 4"/>
                    <a:gd name="T10" fmla="*/ 1 w 1"/>
                    <a:gd name="T11" fmla="*/ 2147483647 h 4"/>
                    <a:gd name="T12" fmla="*/ 1 w 1"/>
                    <a:gd name="T13" fmla="*/ 2147483647 h 4"/>
                    <a:gd name="T14" fmla="*/ 1 w 1"/>
                    <a:gd name="T15" fmla="*/ 2147483647 h 4"/>
                    <a:gd name="T16" fmla="*/ 1 w 1"/>
                    <a:gd name="T17" fmla="*/ 2147483647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5" name="Freeform 428"/>
                <p:cNvSpPr>
                  <a:spLocks/>
                </p:cNvSpPr>
                <p:nvPr/>
              </p:nvSpPr>
              <p:spPr bwMode="auto">
                <a:xfrm>
                  <a:off x="2460625" y="2401888"/>
                  <a:ext cx="3175" cy="6350"/>
                </a:xfrm>
                <a:custGeom>
                  <a:avLst/>
                  <a:gdLst>
                    <a:gd name="T0" fmla="*/ 2147483647 w 5"/>
                    <a:gd name="T1" fmla="*/ 2147483647 h 8"/>
                    <a:gd name="T2" fmla="*/ 2147483647 w 5"/>
                    <a:gd name="T3" fmla="*/ 2147483647 h 8"/>
                    <a:gd name="T4" fmla="*/ 2147483647 w 5"/>
                    <a:gd name="T5" fmla="*/ 2147483647 h 8"/>
                    <a:gd name="T6" fmla="*/ 2147483647 w 5"/>
                    <a:gd name="T7" fmla="*/ 2147483647 h 8"/>
                    <a:gd name="T8" fmla="*/ 2147483647 w 5"/>
                    <a:gd name="T9" fmla="*/ 0 h 8"/>
                    <a:gd name="T10" fmla="*/ 0 w 5"/>
                    <a:gd name="T11" fmla="*/ 0 h 8"/>
                    <a:gd name="T12" fmla="*/ 0 w 5"/>
                    <a:gd name="T13" fmla="*/ 2147483647 h 8"/>
                    <a:gd name="T14" fmla="*/ 2147483647 w 5"/>
                    <a:gd name="T15" fmla="*/ 2147483647 h 8"/>
                    <a:gd name="T16" fmla="*/ 2147483647 w 5"/>
                    <a:gd name="T17" fmla="*/ 2147483647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6" name="Freeform 429"/>
                <p:cNvSpPr>
                  <a:spLocks/>
                </p:cNvSpPr>
                <p:nvPr/>
              </p:nvSpPr>
              <p:spPr bwMode="auto">
                <a:xfrm>
                  <a:off x="2109788" y="1984375"/>
                  <a:ext cx="14287" cy="14288"/>
                </a:xfrm>
                <a:custGeom>
                  <a:avLst/>
                  <a:gdLst>
                    <a:gd name="T0" fmla="*/ 2147483647 w 14"/>
                    <a:gd name="T1" fmla="*/ 2147483647 h 15"/>
                    <a:gd name="T2" fmla="*/ 2147483647 w 14"/>
                    <a:gd name="T3" fmla="*/ 2147483647 h 15"/>
                    <a:gd name="T4" fmla="*/ 2147483647 w 14"/>
                    <a:gd name="T5" fmla="*/ 2147483647 h 15"/>
                    <a:gd name="T6" fmla="*/ 2147483647 w 14"/>
                    <a:gd name="T7" fmla="*/ 2147483647 h 15"/>
                    <a:gd name="T8" fmla="*/ 2147483647 w 14"/>
                    <a:gd name="T9" fmla="*/ 2147483647 h 15"/>
                    <a:gd name="T10" fmla="*/ 2147483647 w 14"/>
                    <a:gd name="T11" fmla="*/ 2147483647 h 15"/>
                    <a:gd name="T12" fmla="*/ 2147483647 w 14"/>
                    <a:gd name="T13" fmla="*/ 2147483647 h 15"/>
                    <a:gd name="T14" fmla="*/ 2147483647 w 14"/>
                    <a:gd name="T15" fmla="*/ 2147483647 h 15"/>
                    <a:gd name="T16" fmla="*/ 2147483647 w 14"/>
                    <a:gd name="T17" fmla="*/ 0 h 15"/>
                    <a:gd name="T18" fmla="*/ 2147483647 w 14"/>
                    <a:gd name="T19" fmla="*/ 2147483647 h 15"/>
                    <a:gd name="T20" fmla="*/ 2147483647 w 14"/>
                    <a:gd name="T21" fmla="*/ 2147483647 h 15"/>
                    <a:gd name="T22" fmla="*/ 2147483647 w 14"/>
                    <a:gd name="T23" fmla="*/ 2147483647 h 15"/>
                    <a:gd name="T24" fmla="*/ 0 w 14"/>
                    <a:gd name="T25" fmla="*/ 2147483647 h 15"/>
                    <a:gd name="T26" fmla="*/ 2147483647 w 14"/>
                    <a:gd name="T27" fmla="*/ 2147483647 h 15"/>
                    <a:gd name="T28" fmla="*/ 2147483647 w 14"/>
                    <a:gd name="T29" fmla="*/ 2147483647 h 15"/>
                    <a:gd name="T30" fmla="*/ 2147483647 w 14"/>
                    <a:gd name="T31" fmla="*/ 2147483647 h 15"/>
                    <a:gd name="T32" fmla="*/ 2147483647 w 14"/>
                    <a:gd name="T33" fmla="*/ 2147483647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2" y="7"/>
                      </a:moveTo>
                      <a:lnTo>
                        <a:pt x="9" y="13"/>
                      </a:lnTo>
                      <a:lnTo>
                        <a:pt x="14" y="15"/>
                      </a:lnTo>
                      <a:lnTo>
                        <a:pt x="14" y="14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7" name="Freeform 430"/>
                <p:cNvSpPr>
                  <a:spLocks/>
                </p:cNvSpPr>
                <p:nvPr/>
              </p:nvSpPr>
              <p:spPr bwMode="auto">
                <a:xfrm>
                  <a:off x="2297113" y="2452688"/>
                  <a:ext cx="144462" cy="120650"/>
                </a:xfrm>
                <a:custGeom>
                  <a:avLst/>
                  <a:gdLst>
                    <a:gd name="T0" fmla="*/ 2147483647 w 135"/>
                    <a:gd name="T1" fmla="*/ 2147483647 h 119"/>
                    <a:gd name="T2" fmla="*/ 2147483647 w 135"/>
                    <a:gd name="T3" fmla="*/ 2147483647 h 119"/>
                    <a:gd name="T4" fmla="*/ 2147483647 w 135"/>
                    <a:gd name="T5" fmla="*/ 2147483647 h 119"/>
                    <a:gd name="T6" fmla="*/ 2147483647 w 135"/>
                    <a:gd name="T7" fmla="*/ 2147483647 h 119"/>
                    <a:gd name="T8" fmla="*/ 2147483647 w 135"/>
                    <a:gd name="T9" fmla="*/ 2147483647 h 119"/>
                    <a:gd name="T10" fmla="*/ 2147483647 w 135"/>
                    <a:gd name="T11" fmla="*/ 2147483647 h 119"/>
                    <a:gd name="T12" fmla="*/ 2147483647 w 135"/>
                    <a:gd name="T13" fmla="*/ 2147483647 h 119"/>
                    <a:gd name="T14" fmla="*/ 2147483647 w 135"/>
                    <a:gd name="T15" fmla="*/ 2147483647 h 119"/>
                    <a:gd name="T16" fmla="*/ 2147483647 w 135"/>
                    <a:gd name="T17" fmla="*/ 2147483647 h 119"/>
                    <a:gd name="T18" fmla="*/ 2147483647 w 135"/>
                    <a:gd name="T19" fmla="*/ 2147483647 h 119"/>
                    <a:gd name="T20" fmla="*/ 2147483647 w 135"/>
                    <a:gd name="T21" fmla="*/ 2147483647 h 119"/>
                    <a:gd name="T22" fmla="*/ 2147483647 w 135"/>
                    <a:gd name="T23" fmla="*/ 2147483647 h 119"/>
                    <a:gd name="T24" fmla="*/ 2147483647 w 135"/>
                    <a:gd name="T25" fmla="*/ 2147483647 h 119"/>
                    <a:gd name="T26" fmla="*/ 2147483647 w 135"/>
                    <a:gd name="T27" fmla="*/ 2147483647 h 119"/>
                    <a:gd name="T28" fmla="*/ 2147483647 w 135"/>
                    <a:gd name="T29" fmla="*/ 2147483647 h 119"/>
                    <a:gd name="T30" fmla="*/ 2147483647 w 135"/>
                    <a:gd name="T31" fmla="*/ 2147483647 h 119"/>
                    <a:gd name="T32" fmla="*/ 2147483647 w 135"/>
                    <a:gd name="T33" fmla="*/ 2147483647 h 119"/>
                    <a:gd name="T34" fmla="*/ 2147483647 w 135"/>
                    <a:gd name="T35" fmla="*/ 2147483647 h 119"/>
                    <a:gd name="T36" fmla="*/ 2147483647 w 135"/>
                    <a:gd name="T37" fmla="*/ 2147483647 h 119"/>
                    <a:gd name="T38" fmla="*/ 2147483647 w 135"/>
                    <a:gd name="T39" fmla="*/ 2147483647 h 119"/>
                    <a:gd name="T40" fmla="*/ 2147483647 w 135"/>
                    <a:gd name="T41" fmla="*/ 2147483647 h 119"/>
                    <a:gd name="T42" fmla="*/ 2147483647 w 135"/>
                    <a:gd name="T43" fmla="*/ 2147483647 h 119"/>
                    <a:gd name="T44" fmla="*/ 2147483647 w 135"/>
                    <a:gd name="T45" fmla="*/ 2147483647 h 119"/>
                    <a:gd name="T46" fmla="*/ 2147483647 w 135"/>
                    <a:gd name="T47" fmla="*/ 2147483647 h 119"/>
                    <a:gd name="T48" fmla="*/ 2147483647 w 135"/>
                    <a:gd name="T49" fmla="*/ 2147483647 h 119"/>
                    <a:gd name="T50" fmla="*/ 2147483647 w 135"/>
                    <a:gd name="T51" fmla="*/ 2147483647 h 119"/>
                    <a:gd name="T52" fmla="*/ 2147483647 w 135"/>
                    <a:gd name="T53" fmla="*/ 2147483647 h 119"/>
                    <a:gd name="T54" fmla="*/ 2147483647 w 135"/>
                    <a:gd name="T55" fmla="*/ 2147483647 h 119"/>
                    <a:gd name="T56" fmla="*/ 2147483647 w 135"/>
                    <a:gd name="T57" fmla="*/ 2147483647 h 119"/>
                    <a:gd name="T58" fmla="*/ 2147483647 w 135"/>
                    <a:gd name="T59" fmla="*/ 2147483647 h 119"/>
                    <a:gd name="T60" fmla="*/ 2147483647 w 135"/>
                    <a:gd name="T61" fmla="*/ 2147483647 h 119"/>
                    <a:gd name="T62" fmla="*/ 2147483647 w 135"/>
                    <a:gd name="T63" fmla="*/ 2147483647 h 119"/>
                    <a:gd name="T64" fmla="*/ 2147483647 w 135"/>
                    <a:gd name="T65" fmla="*/ 2147483647 h 119"/>
                    <a:gd name="T66" fmla="*/ 2147483647 w 135"/>
                    <a:gd name="T67" fmla="*/ 2147483647 h 119"/>
                    <a:gd name="T68" fmla="*/ 2147483647 w 135"/>
                    <a:gd name="T69" fmla="*/ 2147483647 h 119"/>
                    <a:gd name="T70" fmla="*/ 2147483647 w 135"/>
                    <a:gd name="T71" fmla="*/ 2147483647 h 119"/>
                    <a:gd name="T72" fmla="*/ 2147483647 w 135"/>
                    <a:gd name="T73" fmla="*/ 2147483647 h 119"/>
                    <a:gd name="T74" fmla="*/ 2147483647 w 135"/>
                    <a:gd name="T75" fmla="*/ 2147483647 h 119"/>
                    <a:gd name="T76" fmla="*/ 2147483647 w 135"/>
                    <a:gd name="T77" fmla="*/ 2147483647 h 119"/>
                    <a:gd name="T78" fmla="*/ 2147483647 w 135"/>
                    <a:gd name="T79" fmla="*/ 2147483647 h 119"/>
                    <a:gd name="T80" fmla="*/ 2147483647 w 135"/>
                    <a:gd name="T81" fmla="*/ 2147483647 h 1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35" h="119">
                      <a:moveTo>
                        <a:pt x="122" y="59"/>
                      </a:moveTo>
                      <a:lnTo>
                        <a:pt x="124" y="60"/>
                      </a:lnTo>
                      <a:lnTo>
                        <a:pt x="130" y="62"/>
                      </a:lnTo>
                      <a:lnTo>
                        <a:pt x="135" y="67"/>
                      </a:lnTo>
                      <a:lnTo>
                        <a:pt x="133" y="71"/>
                      </a:lnTo>
                      <a:lnTo>
                        <a:pt x="129" y="76"/>
                      </a:lnTo>
                      <a:lnTo>
                        <a:pt x="126" y="78"/>
                      </a:lnTo>
                      <a:lnTo>
                        <a:pt x="124" y="81"/>
                      </a:lnTo>
                      <a:lnTo>
                        <a:pt x="121" y="83"/>
                      </a:lnTo>
                      <a:lnTo>
                        <a:pt x="118" y="83"/>
                      </a:lnTo>
                      <a:lnTo>
                        <a:pt x="116" y="83"/>
                      </a:lnTo>
                      <a:lnTo>
                        <a:pt x="114" y="82"/>
                      </a:lnTo>
                      <a:lnTo>
                        <a:pt x="108" y="79"/>
                      </a:lnTo>
                      <a:lnTo>
                        <a:pt x="101" y="77"/>
                      </a:lnTo>
                      <a:lnTo>
                        <a:pt x="95" y="75"/>
                      </a:lnTo>
                      <a:lnTo>
                        <a:pt x="91" y="74"/>
                      </a:lnTo>
                      <a:lnTo>
                        <a:pt x="86" y="71"/>
                      </a:lnTo>
                      <a:lnTo>
                        <a:pt x="82" y="68"/>
                      </a:lnTo>
                      <a:lnTo>
                        <a:pt x="77" y="66"/>
                      </a:lnTo>
                      <a:lnTo>
                        <a:pt x="72" y="66"/>
                      </a:lnTo>
                      <a:lnTo>
                        <a:pt x="70" y="70"/>
                      </a:lnTo>
                      <a:lnTo>
                        <a:pt x="71" y="78"/>
                      </a:lnTo>
                      <a:lnTo>
                        <a:pt x="72" y="85"/>
                      </a:lnTo>
                      <a:lnTo>
                        <a:pt x="72" y="92"/>
                      </a:lnTo>
                      <a:lnTo>
                        <a:pt x="68" y="96"/>
                      </a:lnTo>
                      <a:lnTo>
                        <a:pt x="61" y="99"/>
                      </a:lnTo>
                      <a:lnTo>
                        <a:pt x="58" y="102"/>
                      </a:lnTo>
                      <a:lnTo>
                        <a:pt x="57" y="107"/>
                      </a:lnTo>
                      <a:lnTo>
                        <a:pt x="56" y="111"/>
                      </a:lnTo>
                      <a:lnTo>
                        <a:pt x="53" y="114"/>
                      </a:lnTo>
                      <a:lnTo>
                        <a:pt x="48" y="117"/>
                      </a:lnTo>
                      <a:lnTo>
                        <a:pt x="44" y="119"/>
                      </a:lnTo>
                      <a:lnTo>
                        <a:pt x="40" y="116"/>
                      </a:lnTo>
                      <a:lnTo>
                        <a:pt x="39" y="111"/>
                      </a:lnTo>
                      <a:lnTo>
                        <a:pt x="38" y="105"/>
                      </a:lnTo>
                      <a:lnTo>
                        <a:pt x="34" y="100"/>
                      </a:lnTo>
                      <a:lnTo>
                        <a:pt x="29" y="99"/>
                      </a:lnTo>
                      <a:lnTo>
                        <a:pt x="23" y="99"/>
                      </a:lnTo>
                      <a:lnTo>
                        <a:pt x="20" y="100"/>
                      </a:lnTo>
                      <a:lnTo>
                        <a:pt x="17" y="101"/>
                      </a:lnTo>
                      <a:lnTo>
                        <a:pt x="10" y="104"/>
                      </a:lnTo>
                      <a:lnTo>
                        <a:pt x="3" y="105"/>
                      </a:lnTo>
                      <a:lnTo>
                        <a:pt x="0" y="101"/>
                      </a:lnTo>
                      <a:lnTo>
                        <a:pt x="1" y="97"/>
                      </a:lnTo>
                      <a:lnTo>
                        <a:pt x="4" y="90"/>
                      </a:lnTo>
                      <a:lnTo>
                        <a:pt x="9" y="84"/>
                      </a:lnTo>
                      <a:lnTo>
                        <a:pt x="12" y="82"/>
                      </a:lnTo>
                      <a:lnTo>
                        <a:pt x="16" y="79"/>
                      </a:lnTo>
                      <a:lnTo>
                        <a:pt x="16" y="75"/>
                      </a:lnTo>
                      <a:lnTo>
                        <a:pt x="14" y="68"/>
                      </a:lnTo>
                      <a:lnTo>
                        <a:pt x="12" y="61"/>
                      </a:lnTo>
                      <a:lnTo>
                        <a:pt x="11" y="55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2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8" y="1"/>
                      </a:lnTo>
                      <a:lnTo>
                        <a:pt x="24" y="3"/>
                      </a:lnTo>
                      <a:lnTo>
                        <a:pt x="27" y="9"/>
                      </a:lnTo>
                      <a:lnTo>
                        <a:pt x="30" y="18"/>
                      </a:lnTo>
                      <a:lnTo>
                        <a:pt x="32" y="26"/>
                      </a:lnTo>
                      <a:lnTo>
                        <a:pt x="33" y="30"/>
                      </a:lnTo>
                      <a:lnTo>
                        <a:pt x="37" y="30"/>
                      </a:lnTo>
                      <a:lnTo>
                        <a:pt x="40" y="28"/>
                      </a:lnTo>
                      <a:lnTo>
                        <a:pt x="44" y="25"/>
                      </a:lnTo>
                      <a:lnTo>
                        <a:pt x="48" y="23"/>
                      </a:lnTo>
                      <a:lnTo>
                        <a:pt x="54" y="23"/>
                      </a:lnTo>
                      <a:lnTo>
                        <a:pt x="61" y="24"/>
                      </a:lnTo>
                      <a:lnTo>
                        <a:pt x="70" y="26"/>
                      </a:lnTo>
                      <a:lnTo>
                        <a:pt x="78" y="30"/>
                      </a:lnTo>
                      <a:lnTo>
                        <a:pt x="85" y="33"/>
                      </a:lnTo>
                      <a:lnTo>
                        <a:pt x="90" y="40"/>
                      </a:lnTo>
                      <a:lnTo>
                        <a:pt x="93" y="48"/>
                      </a:lnTo>
                      <a:lnTo>
                        <a:pt x="98" y="54"/>
                      </a:lnTo>
                      <a:lnTo>
                        <a:pt x="100" y="58"/>
                      </a:lnTo>
                      <a:lnTo>
                        <a:pt x="101" y="59"/>
                      </a:lnTo>
                      <a:lnTo>
                        <a:pt x="122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8" name="Freeform 431"/>
                <p:cNvSpPr>
                  <a:spLocks/>
                </p:cNvSpPr>
                <p:nvPr/>
              </p:nvSpPr>
              <p:spPr bwMode="auto">
                <a:xfrm>
                  <a:off x="2181225" y="2090738"/>
                  <a:ext cx="598488" cy="400050"/>
                </a:xfrm>
                <a:custGeom>
                  <a:avLst/>
                  <a:gdLst>
                    <a:gd name="T0" fmla="*/ 2147483647 w 556"/>
                    <a:gd name="T1" fmla="*/ 2147483647 h 395"/>
                    <a:gd name="T2" fmla="*/ 2147483647 w 556"/>
                    <a:gd name="T3" fmla="*/ 2147483647 h 395"/>
                    <a:gd name="T4" fmla="*/ 2147483647 w 556"/>
                    <a:gd name="T5" fmla="*/ 2147483647 h 395"/>
                    <a:gd name="T6" fmla="*/ 2147483647 w 556"/>
                    <a:gd name="T7" fmla="*/ 2147483647 h 395"/>
                    <a:gd name="T8" fmla="*/ 2147483647 w 556"/>
                    <a:gd name="T9" fmla="*/ 2147483647 h 395"/>
                    <a:gd name="T10" fmla="*/ 2147483647 w 556"/>
                    <a:gd name="T11" fmla="*/ 2147483647 h 395"/>
                    <a:gd name="T12" fmla="*/ 2147483647 w 556"/>
                    <a:gd name="T13" fmla="*/ 2147483647 h 395"/>
                    <a:gd name="T14" fmla="*/ 2147483647 w 556"/>
                    <a:gd name="T15" fmla="*/ 2147483647 h 395"/>
                    <a:gd name="T16" fmla="*/ 2147483647 w 556"/>
                    <a:gd name="T17" fmla="*/ 2147483647 h 395"/>
                    <a:gd name="T18" fmla="*/ 2147483647 w 556"/>
                    <a:gd name="T19" fmla="*/ 2147483647 h 395"/>
                    <a:gd name="T20" fmla="*/ 2147483647 w 556"/>
                    <a:gd name="T21" fmla="*/ 2147483647 h 395"/>
                    <a:gd name="T22" fmla="*/ 2147483647 w 556"/>
                    <a:gd name="T23" fmla="*/ 2147483647 h 395"/>
                    <a:gd name="T24" fmla="*/ 2147483647 w 556"/>
                    <a:gd name="T25" fmla="*/ 2147483647 h 395"/>
                    <a:gd name="T26" fmla="*/ 2147483647 w 556"/>
                    <a:gd name="T27" fmla="*/ 2147483647 h 395"/>
                    <a:gd name="T28" fmla="*/ 2147483647 w 556"/>
                    <a:gd name="T29" fmla="*/ 2147483647 h 395"/>
                    <a:gd name="T30" fmla="*/ 2147483647 w 556"/>
                    <a:gd name="T31" fmla="*/ 2147483647 h 395"/>
                    <a:gd name="T32" fmla="*/ 2147483647 w 556"/>
                    <a:gd name="T33" fmla="*/ 2147483647 h 395"/>
                    <a:gd name="T34" fmla="*/ 2147483647 w 556"/>
                    <a:gd name="T35" fmla="*/ 2147483647 h 395"/>
                    <a:gd name="T36" fmla="*/ 2147483647 w 556"/>
                    <a:gd name="T37" fmla="*/ 2147483647 h 395"/>
                    <a:gd name="T38" fmla="*/ 2147483647 w 556"/>
                    <a:gd name="T39" fmla="*/ 2147483647 h 395"/>
                    <a:gd name="T40" fmla="*/ 2147483647 w 556"/>
                    <a:gd name="T41" fmla="*/ 2147483647 h 395"/>
                    <a:gd name="T42" fmla="*/ 2147483647 w 556"/>
                    <a:gd name="T43" fmla="*/ 2147483647 h 395"/>
                    <a:gd name="T44" fmla="*/ 2147483647 w 556"/>
                    <a:gd name="T45" fmla="*/ 2147483647 h 395"/>
                    <a:gd name="T46" fmla="*/ 2147483647 w 556"/>
                    <a:gd name="T47" fmla="*/ 2147483647 h 395"/>
                    <a:gd name="T48" fmla="*/ 2147483647 w 556"/>
                    <a:gd name="T49" fmla="*/ 2147483647 h 395"/>
                    <a:gd name="T50" fmla="*/ 0 w 556"/>
                    <a:gd name="T51" fmla="*/ 2147483647 h 395"/>
                    <a:gd name="T52" fmla="*/ 2147483647 w 556"/>
                    <a:gd name="T53" fmla="*/ 2147483647 h 395"/>
                    <a:gd name="T54" fmla="*/ 2147483647 w 556"/>
                    <a:gd name="T55" fmla="*/ 2147483647 h 395"/>
                    <a:gd name="T56" fmla="*/ 2147483647 w 556"/>
                    <a:gd name="T57" fmla="*/ 2147483647 h 395"/>
                    <a:gd name="T58" fmla="*/ 2147483647 w 556"/>
                    <a:gd name="T59" fmla="*/ 2147483647 h 395"/>
                    <a:gd name="T60" fmla="*/ 2147483647 w 556"/>
                    <a:gd name="T61" fmla="*/ 2147483647 h 395"/>
                    <a:gd name="T62" fmla="*/ 2147483647 w 556"/>
                    <a:gd name="T63" fmla="*/ 2147483647 h 395"/>
                    <a:gd name="T64" fmla="*/ 2147483647 w 556"/>
                    <a:gd name="T65" fmla="*/ 2147483647 h 395"/>
                    <a:gd name="T66" fmla="*/ 2147483647 w 556"/>
                    <a:gd name="T67" fmla="*/ 2147483647 h 395"/>
                    <a:gd name="T68" fmla="*/ 2147483647 w 556"/>
                    <a:gd name="T69" fmla="*/ 2147483647 h 395"/>
                    <a:gd name="T70" fmla="*/ 2147483647 w 556"/>
                    <a:gd name="T71" fmla="*/ 2147483647 h 395"/>
                    <a:gd name="T72" fmla="*/ 2147483647 w 556"/>
                    <a:gd name="T73" fmla="*/ 2147483647 h 395"/>
                    <a:gd name="T74" fmla="*/ 2147483647 w 556"/>
                    <a:gd name="T75" fmla="*/ 2147483647 h 395"/>
                    <a:gd name="T76" fmla="*/ 2147483647 w 556"/>
                    <a:gd name="T77" fmla="*/ 2147483647 h 395"/>
                    <a:gd name="T78" fmla="*/ 2147483647 w 556"/>
                    <a:gd name="T79" fmla="*/ 2147483647 h 395"/>
                    <a:gd name="T80" fmla="*/ 2147483647 w 556"/>
                    <a:gd name="T81" fmla="*/ 2147483647 h 395"/>
                    <a:gd name="T82" fmla="*/ 2147483647 w 556"/>
                    <a:gd name="T83" fmla="*/ 2147483647 h 395"/>
                    <a:gd name="T84" fmla="*/ 2147483647 w 556"/>
                    <a:gd name="T85" fmla="*/ 2147483647 h 395"/>
                    <a:gd name="T86" fmla="*/ 2147483647 w 556"/>
                    <a:gd name="T87" fmla="*/ 2147483647 h 395"/>
                    <a:gd name="T88" fmla="*/ 2147483647 w 556"/>
                    <a:gd name="T89" fmla="*/ 2147483647 h 395"/>
                    <a:gd name="T90" fmla="*/ 2147483647 w 556"/>
                    <a:gd name="T91" fmla="*/ 2147483647 h 395"/>
                    <a:gd name="T92" fmla="*/ 2147483647 w 556"/>
                    <a:gd name="T93" fmla="*/ 2147483647 h 395"/>
                    <a:gd name="T94" fmla="*/ 2147483647 w 556"/>
                    <a:gd name="T95" fmla="*/ 2147483647 h 395"/>
                    <a:gd name="T96" fmla="*/ 2147483647 w 556"/>
                    <a:gd name="T97" fmla="*/ 2147483647 h 395"/>
                    <a:gd name="T98" fmla="*/ 2147483647 w 556"/>
                    <a:gd name="T99" fmla="*/ 2147483647 h 395"/>
                    <a:gd name="T100" fmla="*/ 2147483647 w 556"/>
                    <a:gd name="T101" fmla="*/ 2147483647 h 395"/>
                    <a:gd name="T102" fmla="*/ 2147483647 w 556"/>
                    <a:gd name="T103" fmla="*/ 2147483647 h 395"/>
                    <a:gd name="T104" fmla="*/ 2147483647 w 556"/>
                    <a:gd name="T105" fmla="*/ 2147483647 h 395"/>
                    <a:gd name="T106" fmla="*/ 2147483647 w 556"/>
                    <a:gd name="T107" fmla="*/ 2147483647 h 395"/>
                    <a:gd name="T108" fmla="*/ 2147483647 w 556"/>
                    <a:gd name="T109" fmla="*/ 2147483647 h 395"/>
                    <a:gd name="T110" fmla="*/ 2147483647 w 556"/>
                    <a:gd name="T111" fmla="*/ 2147483647 h 395"/>
                    <a:gd name="T112" fmla="*/ 2147483647 w 556"/>
                    <a:gd name="T113" fmla="*/ 2147483647 h 395"/>
                    <a:gd name="T114" fmla="*/ 2147483647 w 556"/>
                    <a:gd name="T115" fmla="*/ 2147483647 h 395"/>
                    <a:gd name="T116" fmla="*/ 2147483647 w 556"/>
                    <a:gd name="T117" fmla="*/ 2147483647 h 395"/>
                    <a:gd name="T118" fmla="*/ 2147483647 w 556"/>
                    <a:gd name="T119" fmla="*/ 2147483647 h 395"/>
                    <a:gd name="T120" fmla="*/ 2147483647 w 556"/>
                    <a:gd name="T121" fmla="*/ 2147483647 h 395"/>
                    <a:gd name="T122" fmla="*/ 2147483647 w 556"/>
                    <a:gd name="T123" fmla="*/ 2147483647 h 395"/>
                    <a:gd name="T124" fmla="*/ 2147483647 w 556"/>
                    <a:gd name="T125" fmla="*/ 2147483647 h 39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56" h="395">
                      <a:moveTo>
                        <a:pt x="539" y="379"/>
                      </a:moveTo>
                      <a:lnTo>
                        <a:pt x="540" y="380"/>
                      </a:lnTo>
                      <a:lnTo>
                        <a:pt x="542" y="383"/>
                      </a:lnTo>
                      <a:lnTo>
                        <a:pt x="541" y="387"/>
                      </a:lnTo>
                      <a:lnTo>
                        <a:pt x="533" y="388"/>
                      </a:lnTo>
                      <a:lnTo>
                        <a:pt x="527" y="388"/>
                      </a:lnTo>
                      <a:lnTo>
                        <a:pt x="523" y="387"/>
                      </a:lnTo>
                      <a:lnTo>
                        <a:pt x="518" y="387"/>
                      </a:lnTo>
                      <a:lnTo>
                        <a:pt x="514" y="388"/>
                      </a:lnTo>
                      <a:lnTo>
                        <a:pt x="510" y="388"/>
                      </a:lnTo>
                      <a:lnTo>
                        <a:pt x="506" y="389"/>
                      </a:lnTo>
                      <a:lnTo>
                        <a:pt x="501" y="390"/>
                      </a:lnTo>
                      <a:lnTo>
                        <a:pt x="495" y="392"/>
                      </a:lnTo>
                      <a:lnTo>
                        <a:pt x="488" y="393"/>
                      </a:lnTo>
                      <a:lnTo>
                        <a:pt x="482" y="394"/>
                      </a:lnTo>
                      <a:lnTo>
                        <a:pt x="478" y="395"/>
                      </a:lnTo>
                      <a:lnTo>
                        <a:pt x="473" y="395"/>
                      </a:lnTo>
                      <a:lnTo>
                        <a:pt x="468" y="395"/>
                      </a:lnTo>
                      <a:lnTo>
                        <a:pt x="464" y="394"/>
                      </a:lnTo>
                      <a:lnTo>
                        <a:pt x="459" y="394"/>
                      </a:lnTo>
                      <a:lnTo>
                        <a:pt x="453" y="393"/>
                      </a:lnTo>
                      <a:lnTo>
                        <a:pt x="449" y="393"/>
                      </a:lnTo>
                      <a:lnTo>
                        <a:pt x="444" y="393"/>
                      </a:lnTo>
                      <a:lnTo>
                        <a:pt x="440" y="394"/>
                      </a:lnTo>
                      <a:lnTo>
                        <a:pt x="435" y="395"/>
                      </a:lnTo>
                      <a:lnTo>
                        <a:pt x="430" y="395"/>
                      </a:lnTo>
                      <a:lnTo>
                        <a:pt x="427" y="395"/>
                      </a:lnTo>
                      <a:lnTo>
                        <a:pt x="422" y="394"/>
                      </a:lnTo>
                      <a:lnTo>
                        <a:pt x="419" y="392"/>
                      </a:lnTo>
                      <a:lnTo>
                        <a:pt x="414" y="386"/>
                      </a:lnTo>
                      <a:lnTo>
                        <a:pt x="413" y="380"/>
                      </a:lnTo>
                      <a:lnTo>
                        <a:pt x="409" y="375"/>
                      </a:lnTo>
                      <a:lnTo>
                        <a:pt x="397" y="372"/>
                      </a:lnTo>
                      <a:lnTo>
                        <a:pt x="389" y="371"/>
                      </a:lnTo>
                      <a:lnTo>
                        <a:pt x="382" y="368"/>
                      </a:lnTo>
                      <a:lnTo>
                        <a:pt x="376" y="366"/>
                      </a:lnTo>
                      <a:lnTo>
                        <a:pt x="372" y="364"/>
                      </a:lnTo>
                      <a:lnTo>
                        <a:pt x="368" y="362"/>
                      </a:lnTo>
                      <a:lnTo>
                        <a:pt x="365" y="359"/>
                      </a:lnTo>
                      <a:lnTo>
                        <a:pt x="362" y="358"/>
                      </a:lnTo>
                      <a:lnTo>
                        <a:pt x="359" y="356"/>
                      </a:lnTo>
                      <a:lnTo>
                        <a:pt x="354" y="352"/>
                      </a:lnTo>
                      <a:lnTo>
                        <a:pt x="350" y="351"/>
                      </a:lnTo>
                      <a:lnTo>
                        <a:pt x="344" y="352"/>
                      </a:lnTo>
                      <a:lnTo>
                        <a:pt x="335" y="357"/>
                      </a:lnTo>
                      <a:lnTo>
                        <a:pt x="324" y="362"/>
                      </a:lnTo>
                      <a:lnTo>
                        <a:pt x="316" y="363"/>
                      </a:lnTo>
                      <a:lnTo>
                        <a:pt x="309" y="365"/>
                      </a:lnTo>
                      <a:lnTo>
                        <a:pt x="304" y="370"/>
                      </a:lnTo>
                      <a:lnTo>
                        <a:pt x="297" y="377"/>
                      </a:lnTo>
                      <a:lnTo>
                        <a:pt x="290" y="381"/>
                      </a:lnTo>
                      <a:lnTo>
                        <a:pt x="283" y="381"/>
                      </a:lnTo>
                      <a:lnTo>
                        <a:pt x="276" y="377"/>
                      </a:lnTo>
                      <a:lnTo>
                        <a:pt x="271" y="373"/>
                      </a:lnTo>
                      <a:lnTo>
                        <a:pt x="267" y="370"/>
                      </a:lnTo>
                      <a:lnTo>
                        <a:pt x="262" y="366"/>
                      </a:lnTo>
                      <a:lnTo>
                        <a:pt x="259" y="363"/>
                      </a:lnTo>
                      <a:lnTo>
                        <a:pt x="256" y="358"/>
                      </a:lnTo>
                      <a:lnTo>
                        <a:pt x="256" y="355"/>
                      </a:lnTo>
                      <a:lnTo>
                        <a:pt x="260" y="350"/>
                      </a:lnTo>
                      <a:lnTo>
                        <a:pt x="268" y="344"/>
                      </a:lnTo>
                      <a:lnTo>
                        <a:pt x="277" y="340"/>
                      </a:lnTo>
                      <a:lnTo>
                        <a:pt x="283" y="337"/>
                      </a:lnTo>
                      <a:lnTo>
                        <a:pt x="288" y="337"/>
                      </a:lnTo>
                      <a:lnTo>
                        <a:pt x="291" y="337"/>
                      </a:lnTo>
                      <a:lnTo>
                        <a:pt x="293" y="337"/>
                      </a:lnTo>
                      <a:lnTo>
                        <a:pt x="296" y="336"/>
                      </a:lnTo>
                      <a:lnTo>
                        <a:pt x="300" y="334"/>
                      </a:lnTo>
                      <a:lnTo>
                        <a:pt x="305" y="329"/>
                      </a:lnTo>
                      <a:lnTo>
                        <a:pt x="316" y="320"/>
                      </a:lnTo>
                      <a:lnTo>
                        <a:pt x="326" y="313"/>
                      </a:lnTo>
                      <a:lnTo>
                        <a:pt x="330" y="307"/>
                      </a:lnTo>
                      <a:lnTo>
                        <a:pt x="327" y="301"/>
                      </a:lnTo>
                      <a:lnTo>
                        <a:pt x="318" y="295"/>
                      </a:lnTo>
                      <a:lnTo>
                        <a:pt x="308" y="292"/>
                      </a:lnTo>
                      <a:lnTo>
                        <a:pt x="305" y="287"/>
                      </a:lnTo>
                      <a:lnTo>
                        <a:pt x="309" y="273"/>
                      </a:lnTo>
                      <a:lnTo>
                        <a:pt x="320" y="258"/>
                      </a:lnTo>
                      <a:lnTo>
                        <a:pt x="328" y="246"/>
                      </a:lnTo>
                      <a:lnTo>
                        <a:pt x="327" y="235"/>
                      </a:lnTo>
                      <a:lnTo>
                        <a:pt x="315" y="218"/>
                      </a:lnTo>
                      <a:lnTo>
                        <a:pt x="306" y="208"/>
                      </a:lnTo>
                      <a:lnTo>
                        <a:pt x="297" y="200"/>
                      </a:lnTo>
                      <a:lnTo>
                        <a:pt x="289" y="193"/>
                      </a:lnTo>
                      <a:lnTo>
                        <a:pt x="282" y="188"/>
                      </a:lnTo>
                      <a:lnTo>
                        <a:pt x="274" y="183"/>
                      </a:lnTo>
                      <a:lnTo>
                        <a:pt x="267" y="180"/>
                      </a:lnTo>
                      <a:lnTo>
                        <a:pt x="260" y="176"/>
                      </a:lnTo>
                      <a:lnTo>
                        <a:pt x="252" y="173"/>
                      </a:lnTo>
                      <a:lnTo>
                        <a:pt x="244" y="169"/>
                      </a:lnTo>
                      <a:lnTo>
                        <a:pt x="236" y="166"/>
                      </a:lnTo>
                      <a:lnTo>
                        <a:pt x="228" y="161"/>
                      </a:lnTo>
                      <a:lnTo>
                        <a:pt x="221" y="156"/>
                      </a:lnTo>
                      <a:lnTo>
                        <a:pt x="214" y="152"/>
                      </a:lnTo>
                      <a:lnTo>
                        <a:pt x="208" y="148"/>
                      </a:lnTo>
                      <a:lnTo>
                        <a:pt x="202" y="145"/>
                      </a:lnTo>
                      <a:lnTo>
                        <a:pt x="199" y="142"/>
                      </a:lnTo>
                      <a:lnTo>
                        <a:pt x="191" y="137"/>
                      </a:lnTo>
                      <a:lnTo>
                        <a:pt x="183" y="132"/>
                      </a:lnTo>
                      <a:lnTo>
                        <a:pt x="178" y="131"/>
                      </a:lnTo>
                      <a:lnTo>
                        <a:pt x="179" y="137"/>
                      </a:lnTo>
                      <a:lnTo>
                        <a:pt x="185" y="146"/>
                      </a:lnTo>
                      <a:lnTo>
                        <a:pt x="186" y="152"/>
                      </a:lnTo>
                      <a:lnTo>
                        <a:pt x="183" y="155"/>
                      </a:lnTo>
                      <a:lnTo>
                        <a:pt x="171" y="155"/>
                      </a:lnTo>
                      <a:lnTo>
                        <a:pt x="163" y="155"/>
                      </a:lnTo>
                      <a:lnTo>
                        <a:pt x="159" y="155"/>
                      </a:lnTo>
                      <a:lnTo>
                        <a:pt x="154" y="156"/>
                      </a:lnTo>
                      <a:lnTo>
                        <a:pt x="151" y="159"/>
                      </a:lnTo>
                      <a:lnTo>
                        <a:pt x="147" y="161"/>
                      </a:lnTo>
                      <a:lnTo>
                        <a:pt x="142" y="162"/>
                      </a:lnTo>
                      <a:lnTo>
                        <a:pt x="138" y="163"/>
                      </a:lnTo>
                      <a:lnTo>
                        <a:pt x="131" y="165"/>
                      </a:lnTo>
                      <a:lnTo>
                        <a:pt x="124" y="166"/>
                      </a:lnTo>
                      <a:lnTo>
                        <a:pt x="118" y="167"/>
                      </a:lnTo>
                      <a:lnTo>
                        <a:pt x="114" y="168"/>
                      </a:lnTo>
                      <a:lnTo>
                        <a:pt x="110" y="169"/>
                      </a:lnTo>
                      <a:lnTo>
                        <a:pt x="106" y="170"/>
                      </a:lnTo>
                      <a:lnTo>
                        <a:pt x="101" y="170"/>
                      </a:lnTo>
                      <a:lnTo>
                        <a:pt x="95" y="170"/>
                      </a:lnTo>
                      <a:lnTo>
                        <a:pt x="87" y="169"/>
                      </a:lnTo>
                      <a:lnTo>
                        <a:pt x="74" y="166"/>
                      </a:lnTo>
                      <a:lnTo>
                        <a:pt x="70" y="162"/>
                      </a:lnTo>
                      <a:lnTo>
                        <a:pt x="66" y="160"/>
                      </a:lnTo>
                      <a:lnTo>
                        <a:pt x="60" y="161"/>
                      </a:lnTo>
                      <a:lnTo>
                        <a:pt x="51" y="166"/>
                      </a:lnTo>
                      <a:lnTo>
                        <a:pt x="47" y="168"/>
                      </a:lnTo>
                      <a:lnTo>
                        <a:pt x="43" y="168"/>
                      </a:lnTo>
                      <a:lnTo>
                        <a:pt x="35" y="163"/>
                      </a:lnTo>
                      <a:lnTo>
                        <a:pt x="30" y="160"/>
                      </a:lnTo>
                      <a:lnTo>
                        <a:pt x="24" y="156"/>
                      </a:lnTo>
                      <a:lnTo>
                        <a:pt x="18" y="153"/>
                      </a:lnTo>
                      <a:lnTo>
                        <a:pt x="13" y="151"/>
                      </a:lnTo>
                      <a:lnTo>
                        <a:pt x="10" y="148"/>
                      </a:lnTo>
                      <a:lnTo>
                        <a:pt x="9" y="145"/>
                      </a:lnTo>
                      <a:lnTo>
                        <a:pt x="11" y="143"/>
                      </a:lnTo>
                      <a:lnTo>
                        <a:pt x="16" y="140"/>
                      </a:lnTo>
                      <a:lnTo>
                        <a:pt x="23" y="138"/>
                      </a:lnTo>
                      <a:lnTo>
                        <a:pt x="30" y="137"/>
                      </a:lnTo>
                      <a:lnTo>
                        <a:pt x="36" y="136"/>
                      </a:lnTo>
                      <a:lnTo>
                        <a:pt x="41" y="135"/>
                      </a:lnTo>
                      <a:lnTo>
                        <a:pt x="45" y="133"/>
                      </a:lnTo>
                      <a:lnTo>
                        <a:pt x="45" y="132"/>
                      </a:lnTo>
                      <a:lnTo>
                        <a:pt x="42" y="130"/>
                      </a:lnTo>
                      <a:lnTo>
                        <a:pt x="35" y="128"/>
                      </a:lnTo>
                      <a:lnTo>
                        <a:pt x="27" y="125"/>
                      </a:lnTo>
                      <a:lnTo>
                        <a:pt x="19" y="123"/>
                      </a:lnTo>
                      <a:lnTo>
                        <a:pt x="13" y="122"/>
                      </a:lnTo>
                      <a:lnTo>
                        <a:pt x="9" y="121"/>
                      </a:lnTo>
                      <a:lnTo>
                        <a:pt x="4" y="118"/>
                      </a:lnTo>
                      <a:lnTo>
                        <a:pt x="2" y="116"/>
                      </a:lnTo>
                      <a:lnTo>
                        <a:pt x="0" y="112"/>
                      </a:lnTo>
                      <a:lnTo>
                        <a:pt x="0" y="105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0" y="76"/>
                      </a:lnTo>
                      <a:lnTo>
                        <a:pt x="1" y="60"/>
                      </a:lnTo>
                      <a:lnTo>
                        <a:pt x="5" y="39"/>
                      </a:lnTo>
                      <a:lnTo>
                        <a:pt x="12" y="21"/>
                      </a:lnTo>
                      <a:lnTo>
                        <a:pt x="22" y="9"/>
                      </a:lnTo>
                      <a:lnTo>
                        <a:pt x="31" y="3"/>
                      </a:lnTo>
                      <a:lnTo>
                        <a:pt x="39" y="3"/>
                      </a:lnTo>
                      <a:lnTo>
                        <a:pt x="46" y="6"/>
                      </a:lnTo>
                      <a:lnTo>
                        <a:pt x="50" y="10"/>
                      </a:lnTo>
                      <a:lnTo>
                        <a:pt x="49" y="19"/>
                      </a:lnTo>
                      <a:lnTo>
                        <a:pt x="43" y="40"/>
                      </a:lnTo>
                      <a:lnTo>
                        <a:pt x="42" y="56"/>
                      </a:lnTo>
                      <a:lnTo>
                        <a:pt x="45" y="70"/>
                      </a:lnTo>
                      <a:lnTo>
                        <a:pt x="50" y="80"/>
                      </a:lnTo>
                      <a:lnTo>
                        <a:pt x="56" y="90"/>
                      </a:lnTo>
                      <a:lnTo>
                        <a:pt x="62" y="97"/>
                      </a:lnTo>
                      <a:lnTo>
                        <a:pt x="68" y="102"/>
                      </a:lnTo>
                      <a:lnTo>
                        <a:pt x="71" y="108"/>
                      </a:lnTo>
                      <a:lnTo>
                        <a:pt x="70" y="107"/>
                      </a:lnTo>
                      <a:lnTo>
                        <a:pt x="63" y="87"/>
                      </a:lnTo>
                      <a:lnTo>
                        <a:pt x="56" y="62"/>
                      </a:lnTo>
                      <a:lnTo>
                        <a:pt x="55" y="41"/>
                      </a:lnTo>
                      <a:lnTo>
                        <a:pt x="58" y="26"/>
                      </a:lnTo>
                      <a:lnTo>
                        <a:pt x="62" y="12"/>
                      </a:lnTo>
                      <a:lnTo>
                        <a:pt x="69" y="3"/>
                      </a:lnTo>
                      <a:lnTo>
                        <a:pt x="79" y="0"/>
                      </a:lnTo>
                      <a:lnTo>
                        <a:pt x="91" y="2"/>
                      </a:lnTo>
                      <a:lnTo>
                        <a:pt x="100" y="7"/>
                      </a:lnTo>
                      <a:lnTo>
                        <a:pt x="106" y="14"/>
                      </a:lnTo>
                      <a:lnTo>
                        <a:pt x="109" y="21"/>
                      </a:lnTo>
                      <a:lnTo>
                        <a:pt x="111" y="26"/>
                      </a:lnTo>
                      <a:lnTo>
                        <a:pt x="114" y="32"/>
                      </a:lnTo>
                      <a:lnTo>
                        <a:pt x="115" y="39"/>
                      </a:lnTo>
                      <a:lnTo>
                        <a:pt x="116" y="47"/>
                      </a:lnTo>
                      <a:lnTo>
                        <a:pt x="118" y="53"/>
                      </a:lnTo>
                      <a:lnTo>
                        <a:pt x="124" y="54"/>
                      </a:lnTo>
                      <a:lnTo>
                        <a:pt x="132" y="52"/>
                      </a:lnTo>
                      <a:lnTo>
                        <a:pt x="140" y="47"/>
                      </a:lnTo>
                      <a:lnTo>
                        <a:pt x="146" y="41"/>
                      </a:lnTo>
                      <a:lnTo>
                        <a:pt x="147" y="36"/>
                      </a:lnTo>
                      <a:lnTo>
                        <a:pt x="149" y="31"/>
                      </a:lnTo>
                      <a:lnTo>
                        <a:pt x="156" y="27"/>
                      </a:lnTo>
                      <a:lnTo>
                        <a:pt x="164" y="23"/>
                      </a:lnTo>
                      <a:lnTo>
                        <a:pt x="169" y="19"/>
                      </a:lnTo>
                      <a:lnTo>
                        <a:pt x="175" y="19"/>
                      </a:lnTo>
                      <a:lnTo>
                        <a:pt x="185" y="24"/>
                      </a:lnTo>
                      <a:lnTo>
                        <a:pt x="197" y="32"/>
                      </a:lnTo>
                      <a:lnTo>
                        <a:pt x="202" y="38"/>
                      </a:lnTo>
                      <a:lnTo>
                        <a:pt x="206" y="44"/>
                      </a:lnTo>
                      <a:lnTo>
                        <a:pt x="209" y="49"/>
                      </a:lnTo>
                      <a:lnTo>
                        <a:pt x="214" y="55"/>
                      </a:lnTo>
                      <a:lnTo>
                        <a:pt x="221" y="60"/>
                      </a:lnTo>
                      <a:lnTo>
                        <a:pt x="227" y="61"/>
                      </a:lnTo>
                      <a:lnTo>
                        <a:pt x="231" y="56"/>
                      </a:lnTo>
                      <a:lnTo>
                        <a:pt x="237" y="49"/>
                      </a:lnTo>
                      <a:lnTo>
                        <a:pt x="246" y="46"/>
                      </a:lnTo>
                      <a:lnTo>
                        <a:pt x="256" y="46"/>
                      </a:lnTo>
                      <a:lnTo>
                        <a:pt x="263" y="49"/>
                      </a:lnTo>
                      <a:lnTo>
                        <a:pt x="266" y="54"/>
                      </a:lnTo>
                      <a:lnTo>
                        <a:pt x="268" y="56"/>
                      </a:lnTo>
                      <a:lnTo>
                        <a:pt x="271" y="59"/>
                      </a:lnTo>
                      <a:lnTo>
                        <a:pt x="281" y="61"/>
                      </a:lnTo>
                      <a:lnTo>
                        <a:pt x="288" y="62"/>
                      </a:lnTo>
                      <a:lnTo>
                        <a:pt x="296" y="62"/>
                      </a:lnTo>
                      <a:lnTo>
                        <a:pt x="304" y="63"/>
                      </a:lnTo>
                      <a:lnTo>
                        <a:pt x="311" y="63"/>
                      </a:lnTo>
                      <a:lnTo>
                        <a:pt x="318" y="63"/>
                      </a:lnTo>
                      <a:lnTo>
                        <a:pt x="321" y="64"/>
                      </a:lnTo>
                      <a:lnTo>
                        <a:pt x="323" y="67"/>
                      </a:lnTo>
                      <a:lnTo>
                        <a:pt x="321" y="69"/>
                      </a:lnTo>
                      <a:lnTo>
                        <a:pt x="319" y="72"/>
                      </a:lnTo>
                      <a:lnTo>
                        <a:pt x="322" y="72"/>
                      </a:lnTo>
                      <a:lnTo>
                        <a:pt x="329" y="72"/>
                      </a:lnTo>
                      <a:lnTo>
                        <a:pt x="335" y="74"/>
                      </a:lnTo>
                      <a:lnTo>
                        <a:pt x="339" y="78"/>
                      </a:lnTo>
                      <a:lnTo>
                        <a:pt x="345" y="83"/>
                      </a:lnTo>
                      <a:lnTo>
                        <a:pt x="349" y="86"/>
                      </a:lnTo>
                      <a:lnTo>
                        <a:pt x="351" y="87"/>
                      </a:lnTo>
                      <a:lnTo>
                        <a:pt x="350" y="87"/>
                      </a:lnTo>
                      <a:lnTo>
                        <a:pt x="345" y="89"/>
                      </a:lnTo>
                      <a:lnTo>
                        <a:pt x="342" y="91"/>
                      </a:lnTo>
                      <a:lnTo>
                        <a:pt x="339" y="93"/>
                      </a:lnTo>
                      <a:lnTo>
                        <a:pt x="343" y="97"/>
                      </a:lnTo>
                      <a:lnTo>
                        <a:pt x="352" y="100"/>
                      </a:lnTo>
                      <a:lnTo>
                        <a:pt x="361" y="102"/>
                      </a:lnTo>
                      <a:lnTo>
                        <a:pt x="361" y="105"/>
                      </a:lnTo>
                      <a:lnTo>
                        <a:pt x="357" y="107"/>
                      </a:lnTo>
                      <a:lnTo>
                        <a:pt x="353" y="108"/>
                      </a:lnTo>
                      <a:lnTo>
                        <a:pt x="351" y="110"/>
                      </a:lnTo>
                      <a:lnTo>
                        <a:pt x="351" y="115"/>
                      </a:lnTo>
                      <a:lnTo>
                        <a:pt x="350" y="118"/>
                      </a:lnTo>
                      <a:lnTo>
                        <a:pt x="349" y="123"/>
                      </a:lnTo>
                      <a:lnTo>
                        <a:pt x="349" y="127"/>
                      </a:lnTo>
                      <a:lnTo>
                        <a:pt x="353" y="132"/>
                      </a:lnTo>
                      <a:lnTo>
                        <a:pt x="361" y="135"/>
                      </a:lnTo>
                      <a:lnTo>
                        <a:pt x="371" y="133"/>
                      </a:lnTo>
                      <a:lnTo>
                        <a:pt x="377" y="133"/>
                      </a:lnTo>
                      <a:lnTo>
                        <a:pt x="384" y="136"/>
                      </a:lnTo>
                      <a:lnTo>
                        <a:pt x="392" y="143"/>
                      </a:lnTo>
                      <a:lnTo>
                        <a:pt x="400" y="150"/>
                      </a:lnTo>
                      <a:lnTo>
                        <a:pt x="407" y="152"/>
                      </a:lnTo>
                      <a:lnTo>
                        <a:pt x="409" y="150"/>
                      </a:lnTo>
                      <a:lnTo>
                        <a:pt x="406" y="144"/>
                      </a:lnTo>
                      <a:lnTo>
                        <a:pt x="403" y="139"/>
                      </a:lnTo>
                      <a:lnTo>
                        <a:pt x="403" y="137"/>
                      </a:lnTo>
                      <a:lnTo>
                        <a:pt x="409" y="139"/>
                      </a:lnTo>
                      <a:lnTo>
                        <a:pt x="414" y="140"/>
                      </a:lnTo>
                      <a:lnTo>
                        <a:pt x="421" y="142"/>
                      </a:lnTo>
                      <a:lnTo>
                        <a:pt x="429" y="143"/>
                      </a:lnTo>
                      <a:lnTo>
                        <a:pt x="436" y="143"/>
                      </a:lnTo>
                      <a:lnTo>
                        <a:pt x="442" y="144"/>
                      </a:lnTo>
                      <a:lnTo>
                        <a:pt x="447" y="145"/>
                      </a:lnTo>
                      <a:lnTo>
                        <a:pt x="450" y="146"/>
                      </a:lnTo>
                      <a:lnTo>
                        <a:pt x="451" y="148"/>
                      </a:lnTo>
                      <a:lnTo>
                        <a:pt x="450" y="152"/>
                      </a:lnTo>
                      <a:lnTo>
                        <a:pt x="451" y="154"/>
                      </a:lnTo>
                      <a:lnTo>
                        <a:pt x="453" y="155"/>
                      </a:lnTo>
                      <a:lnTo>
                        <a:pt x="457" y="155"/>
                      </a:lnTo>
                      <a:lnTo>
                        <a:pt x="461" y="155"/>
                      </a:lnTo>
                      <a:lnTo>
                        <a:pt x="466" y="153"/>
                      </a:lnTo>
                      <a:lnTo>
                        <a:pt x="472" y="152"/>
                      </a:lnTo>
                      <a:lnTo>
                        <a:pt x="480" y="152"/>
                      </a:lnTo>
                      <a:lnTo>
                        <a:pt x="490" y="153"/>
                      </a:lnTo>
                      <a:lnTo>
                        <a:pt x="501" y="154"/>
                      </a:lnTo>
                      <a:lnTo>
                        <a:pt x="509" y="158"/>
                      </a:lnTo>
                      <a:lnTo>
                        <a:pt x="511" y="163"/>
                      </a:lnTo>
                      <a:lnTo>
                        <a:pt x="508" y="169"/>
                      </a:lnTo>
                      <a:lnTo>
                        <a:pt x="501" y="173"/>
                      </a:lnTo>
                      <a:lnTo>
                        <a:pt x="496" y="176"/>
                      </a:lnTo>
                      <a:lnTo>
                        <a:pt x="496" y="180"/>
                      </a:lnTo>
                      <a:lnTo>
                        <a:pt x="501" y="183"/>
                      </a:lnTo>
                      <a:lnTo>
                        <a:pt x="505" y="186"/>
                      </a:lnTo>
                      <a:lnTo>
                        <a:pt x="510" y="191"/>
                      </a:lnTo>
                      <a:lnTo>
                        <a:pt x="511" y="196"/>
                      </a:lnTo>
                      <a:lnTo>
                        <a:pt x="511" y="200"/>
                      </a:lnTo>
                      <a:lnTo>
                        <a:pt x="509" y="204"/>
                      </a:lnTo>
                      <a:lnTo>
                        <a:pt x="505" y="207"/>
                      </a:lnTo>
                      <a:lnTo>
                        <a:pt x="501" y="209"/>
                      </a:lnTo>
                      <a:lnTo>
                        <a:pt x="497" y="212"/>
                      </a:lnTo>
                      <a:lnTo>
                        <a:pt x="497" y="214"/>
                      </a:lnTo>
                      <a:lnTo>
                        <a:pt x="499" y="219"/>
                      </a:lnTo>
                      <a:lnTo>
                        <a:pt x="505" y="223"/>
                      </a:lnTo>
                      <a:lnTo>
                        <a:pt x="511" y="228"/>
                      </a:lnTo>
                      <a:lnTo>
                        <a:pt x="514" y="234"/>
                      </a:lnTo>
                      <a:lnTo>
                        <a:pt x="514" y="239"/>
                      </a:lnTo>
                      <a:lnTo>
                        <a:pt x="511" y="244"/>
                      </a:lnTo>
                      <a:lnTo>
                        <a:pt x="506" y="248"/>
                      </a:lnTo>
                      <a:lnTo>
                        <a:pt x="503" y="249"/>
                      </a:lnTo>
                      <a:lnTo>
                        <a:pt x="501" y="249"/>
                      </a:lnTo>
                      <a:lnTo>
                        <a:pt x="495" y="245"/>
                      </a:lnTo>
                      <a:lnTo>
                        <a:pt x="487" y="242"/>
                      </a:lnTo>
                      <a:lnTo>
                        <a:pt x="480" y="238"/>
                      </a:lnTo>
                      <a:lnTo>
                        <a:pt x="474" y="235"/>
                      </a:lnTo>
                      <a:lnTo>
                        <a:pt x="468" y="231"/>
                      </a:lnTo>
                      <a:lnTo>
                        <a:pt x="465" y="229"/>
                      </a:lnTo>
                      <a:lnTo>
                        <a:pt x="460" y="228"/>
                      </a:lnTo>
                      <a:lnTo>
                        <a:pt x="456" y="226"/>
                      </a:lnTo>
                      <a:lnTo>
                        <a:pt x="449" y="223"/>
                      </a:lnTo>
                      <a:lnTo>
                        <a:pt x="440" y="220"/>
                      </a:lnTo>
                      <a:lnTo>
                        <a:pt x="432" y="219"/>
                      </a:lnTo>
                      <a:lnTo>
                        <a:pt x="425" y="220"/>
                      </a:lnTo>
                      <a:lnTo>
                        <a:pt x="421" y="224"/>
                      </a:lnTo>
                      <a:lnTo>
                        <a:pt x="421" y="230"/>
                      </a:lnTo>
                      <a:lnTo>
                        <a:pt x="423" y="236"/>
                      </a:lnTo>
                      <a:lnTo>
                        <a:pt x="428" y="243"/>
                      </a:lnTo>
                      <a:lnTo>
                        <a:pt x="435" y="251"/>
                      </a:lnTo>
                      <a:lnTo>
                        <a:pt x="440" y="254"/>
                      </a:lnTo>
                      <a:lnTo>
                        <a:pt x="443" y="259"/>
                      </a:lnTo>
                      <a:lnTo>
                        <a:pt x="449" y="262"/>
                      </a:lnTo>
                      <a:lnTo>
                        <a:pt x="453" y="265"/>
                      </a:lnTo>
                      <a:lnTo>
                        <a:pt x="459" y="268"/>
                      </a:lnTo>
                      <a:lnTo>
                        <a:pt x="465" y="271"/>
                      </a:lnTo>
                      <a:lnTo>
                        <a:pt x="471" y="272"/>
                      </a:lnTo>
                      <a:lnTo>
                        <a:pt x="476" y="273"/>
                      </a:lnTo>
                      <a:lnTo>
                        <a:pt x="487" y="275"/>
                      </a:lnTo>
                      <a:lnTo>
                        <a:pt x="495" y="277"/>
                      </a:lnTo>
                      <a:lnTo>
                        <a:pt x="501" y="281"/>
                      </a:lnTo>
                      <a:lnTo>
                        <a:pt x="505" y="286"/>
                      </a:lnTo>
                      <a:lnTo>
                        <a:pt x="512" y="289"/>
                      </a:lnTo>
                      <a:lnTo>
                        <a:pt x="520" y="291"/>
                      </a:lnTo>
                      <a:lnTo>
                        <a:pt x="528" y="294"/>
                      </a:lnTo>
                      <a:lnTo>
                        <a:pt x="533" y="301"/>
                      </a:lnTo>
                      <a:lnTo>
                        <a:pt x="534" y="307"/>
                      </a:lnTo>
                      <a:lnTo>
                        <a:pt x="533" y="311"/>
                      </a:lnTo>
                      <a:lnTo>
                        <a:pt x="533" y="315"/>
                      </a:lnTo>
                      <a:lnTo>
                        <a:pt x="536" y="324"/>
                      </a:lnTo>
                      <a:lnTo>
                        <a:pt x="541" y="332"/>
                      </a:lnTo>
                      <a:lnTo>
                        <a:pt x="543" y="337"/>
                      </a:lnTo>
                      <a:lnTo>
                        <a:pt x="544" y="342"/>
                      </a:lnTo>
                      <a:lnTo>
                        <a:pt x="548" y="345"/>
                      </a:lnTo>
                      <a:lnTo>
                        <a:pt x="552" y="350"/>
                      </a:lnTo>
                      <a:lnTo>
                        <a:pt x="556" y="354"/>
                      </a:lnTo>
                      <a:lnTo>
                        <a:pt x="555" y="357"/>
                      </a:lnTo>
                      <a:lnTo>
                        <a:pt x="549" y="356"/>
                      </a:lnTo>
                      <a:lnTo>
                        <a:pt x="544" y="352"/>
                      </a:lnTo>
                      <a:lnTo>
                        <a:pt x="541" y="349"/>
                      </a:lnTo>
                      <a:lnTo>
                        <a:pt x="535" y="345"/>
                      </a:lnTo>
                      <a:lnTo>
                        <a:pt x="525" y="345"/>
                      </a:lnTo>
                      <a:lnTo>
                        <a:pt x="513" y="348"/>
                      </a:lnTo>
                      <a:lnTo>
                        <a:pt x="505" y="349"/>
                      </a:lnTo>
                      <a:lnTo>
                        <a:pt x="499" y="349"/>
                      </a:lnTo>
                      <a:lnTo>
                        <a:pt x="493" y="345"/>
                      </a:lnTo>
                      <a:lnTo>
                        <a:pt x="488" y="343"/>
                      </a:lnTo>
                      <a:lnTo>
                        <a:pt x="483" y="342"/>
                      </a:lnTo>
                      <a:lnTo>
                        <a:pt x="478" y="340"/>
                      </a:lnTo>
                      <a:lnTo>
                        <a:pt x="472" y="339"/>
                      </a:lnTo>
                      <a:lnTo>
                        <a:pt x="466" y="337"/>
                      </a:lnTo>
                      <a:lnTo>
                        <a:pt x="461" y="337"/>
                      </a:lnTo>
                      <a:lnTo>
                        <a:pt x="457" y="337"/>
                      </a:lnTo>
                      <a:lnTo>
                        <a:pt x="453" y="337"/>
                      </a:lnTo>
                      <a:lnTo>
                        <a:pt x="451" y="340"/>
                      </a:lnTo>
                      <a:lnTo>
                        <a:pt x="455" y="343"/>
                      </a:lnTo>
                      <a:lnTo>
                        <a:pt x="463" y="347"/>
                      </a:lnTo>
                      <a:lnTo>
                        <a:pt x="476" y="352"/>
                      </a:lnTo>
                      <a:lnTo>
                        <a:pt x="485" y="355"/>
                      </a:lnTo>
                      <a:lnTo>
                        <a:pt x="490" y="357"/>
                      </a:lnTo>
                      <a:lnTo>
                        <a:pt x="496" y="358"/>
                      </a:lnTo>
                      <a:lnTo>
                        <a:pt x="499" y="358"/>
                      </a:lnTo>
                      <a:lnTo>
                        <a:pt x="503" y="359"/>
                      </a:lnTo>
                      <a:lnTo>
                        <a:pt x="506" y="360"/>
                      </a:lnTo>
                      <a:lnTo>
                        <a:pt x="509" y="362"/>
                      </a:lnTo>
                      <a:lnTo>
                        <a:pt x="511" y="364"/>
                      </a:lnTo>
                      <a:lnTo>
                        <a:pt x="517" y="367"/>
                      </a:lnTo>
                      <a:lnTo>
                        <a:pt x="525" y="371"/>
                      </a:lnTo>
                      <a:lnTo>
                        <a:pt x="533" y="374"/>
                      </a:lnTo>
                      <a:lnTo>
                        <a:pt x="539" y="3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9" name="Freeform 432"/>
                <p:cNvSpPr>
                  <a:spLocks/>
                </p:cNvSpPr>
                <p:nvPr/>
              </p:nvSpPr>
              <p:spPr bwMode="auto">
                <a:xfrm>
                  <a:off x="1663700" y="2024063"/>
                  <a:ext cx="158750" cy="146050"/>
                </a:xfrm>
                <a:custGeom>
                  <a:avLst/>
                  <a:gdLst>
                    <a:gd name="T0" fmla="*/ 2147483647 w 148"/>
                    <a:gd name="T1" fmla="*/ 2147483647 h 146"/>
                    <a:gd name="T2" fmla="*/ 2147483647 w 148"/>
                    <a:gd name="T3" fmla="*/ 2147483647 h 146"/>
                    <a:gd name="T4" fmla="*/ 2147483647 w 148"/>
                    <a:gd name="T5" fmla="*/ 2147483647 h 146"/>
                    <a:gd name="T6" fmla="*/ 2147483647 w 148"/>
                    <a:gd name="T7" fmla="*/ 2147483647 h 146"/>
                    <a:gd name="T8" fmla="*/ 2147483647 w 148"/>
                    <a:gd name="T9" fmla="*/ 2147483647 h 146"/>
                    <a:gd name="T10" fmla="*/ 2147483647 w 148"/>
                    <a:gd name="T11" fmla="*/ 2147483647 h 146"/>
                    <a:gd name="T12" fmla="*/ 2147483647 w 148"/>
                    <a:gd name="T13" fmla="*/ 2147483647 h 146"/>
                    <a:gd name="T14" fmla="*/ 2147483647 w 148"/>
                    <a:gd name="T15" fmla="*/ 2147483647 h 146"/>
                    <a:gd name="T16" fmla="*/ 2147483647 w 148"/>
                    <a:gd name="T17" fmla="*/ 2147483647 h 146"/>
                    <a:gd name="T18" fmla="*/ 2147483647 w 148"/>
                    <a:gd name="T19" fmla="*/ 0 h 146"/>
                    <a:gd name="T20" fmla="*/ 2147483647 w 148"/>
                    <a:gd name="T21" fmla="*/ 2147483647 h 146"/>
                    <a:gd name="T22" fmla="*/ 2147483647 w 148"/>
                    <a:gd name="T23" fmla="*/ 2147483647 h 146"/>
                    <a:gd name="T24" fmla="*/ 2147483647 w 148"/>
                    <a:gd name="T25" fmla="*/ 2147483647 h 146"/>
                    <a:gd name="T26" fmla="*/ 2147483647 w 148"/>
                    <a:gd name="T27" fmla="*/ 2147483647 h 146"/>
                    <a:gd name="T28" fmla="*/ 2147483647 w 148"/>
                    <a:gd name="T29" fmla="*/ 2147483647 h 146"/>
                    <a:gd name="T30" fmla="*/ 2147483647 w 148"/>
                    <a:gd name="T31" fmla="*/ 2147483647 h 146"/>
                    <a:gd name="T32" fmla="*/ 2147483647 w 148"/>
                    <a:gd name="T33" fmla="*/ 2147483647 h 146"/>
                    <a:gd name="T34" fmla="*/ 2147483647 w 148"/>
                    <a:gd name="T35" fmla="*/ 2147483647 h 146"/>
                    <a:gd name="T36" fmla="*/ 2147483647 w 148"/>
                    <a:gd name="T37" fmla="*/ 2147483647 h 146"/>
                    <a:gd name="T38" fmla="*/ 2147483647 w 148"/>
                    <a:gd name="T39" fmla="*/ 2147483647 h 146"/>
                    <a:gd name="T40" fmla="*/ 2147483647 w 148"/>
                    <a:gd name="T41" fmla="*/ 2147483647 h 146"/>
                    <a:gd name="T42" fmla="*/ 2147483647 w 148"/>
                    <a:gd name="T43" fmla="*/ 2147483647 h 146"/>
                    <a:gd name="T44" fmla="*/ 2147483647 w 148"/>
                    <a:gd name="T45" fmla="*/ 2147483647 h 146"/>
                    <a:gd name="T46" fmla="*/ 2147483647 w 148"/>
                    <a:gd name="T47" fmla="*/ 2147483647 h 146"/>
                    <a:gd name="T48" fmla="*/ 2147483647 w 148"/>
                    <a:gd name="T49" fmla="*/ 2147483647 h 146"/>
                    <a:gd name="T50" fmla="*/ 2147483647 w 148"/>
                    <a:gd name="T51" fmla="*/ 2147483647 h 146"/>
                    <a:gd name="T52" fmla="*/ 2147483647 w 148"/>
                    <a:gd name="T53" fmla="*/ 2147483647 h 146"/>
                    <a:gd name="T54" fmla="*/ 2147483647 w 148"/>
                    <a:gd name="T55" fmla="*/ 2147483647 h 146"/>
                    <a:gd name="T56" fmla="*/ 2147483647 w 148"/>
                    <a:gd name="T57" fmla="*/ 2147483647 h 146"/>
                    <a:gd name="T58" fmla="*/ 2147483647 w 148"/>
                    <a:gd name="T59" fmla="*/ 2147483647 h 146"/>
                    <a:gd name="T60" fmla="*/ 2147483647 w 148"/>
                    <a:gd name="T61" fmla="*/ 2147483647 h 146"/>
                    <a:gd name="T62" fmla="*/ 2147483647 w 148"/>
                    <a:gd name="T63" fmla="*/ 2147483647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48" h="146">
                      <a:moveTo>
                        <a:pt x="148" y="71"/>
                      </a:moveTo>
                      <a:lnTo>
                        <a:pt x="146" y="67"/>
                      </a:lnTo>
                      <a:lnTo>
                        <a:pt x="145" y="56"/>
                      </a:lnTo>
                      <a:lnTo>
                        <a:pt x="141" y="44"/>
                      </a:lnTo>
                      <a:lnTo>
                        <a:pt x="135" y="36"/>
                      </a:lnTo>
                      <a:lnTo>
                        <a:pt x="129" y="33"/>
                      </a:lnTo>
                      <a:lnTo>
                        <a:pt x="125" y="33"/>
                      </a:lnTo>
                      <a:lnTo>
                        <a:pt x="120" y="35"/>
                      </a:lnTo>
                      <a:lnTo>
                        <a:pt x="115" y="32"/>
                      </a:lnTo>
                      <a:lnTo>
                        <a:pt x="111" y="26"/>
                      </a:lnTo>
                      <a:lnTo>
                        <a:pt x="108" y="20"/>
                      </a:lnTo>
                      <a:lnTo>
                        <a:pt x="104" y="14"/>
                      </a:lnTo>
                      <a:lnTo>
                        <a:pt x="95" y="12"/>
                      </a:lnTo>
                      <a:lnTo>
                        <a:pt x="88" y="10"/>
                      </a:lnTo>
                      <a:lnTo>
                        <a:pt x="82" y="9"/>
                      </a:lnTo>
                      <a:lnTo>
                        <a:pt x="77" y="7"/>
                      </a:lnTo>
                      <a:lnTo>
                        <a:pt x="73" y="3"/>
                      </a:lnTo>
                      <a:lnTo>
                        <a:pt x="68" y="1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8"/>
                      </a:lnTo>
                      <a:lnTo>
                        <a:pt x="58" y="15"/>
                      </a:lnTo>
                      <a:lnTo>
                        <a:pt x="57" y="20"/>
                      </a:lnTo>
                      <a:lnTo>
                        <a:pt x="55" y="24"/>
                      </a:lnTo>
                      <a:lnTo>
                        <a:pt x="50" y="31"/>
                      </a:lnTo>
                      <a:lnTo>
                        <a:pt x="42" y="40"/>
                      </a:lnTo>
                      <a:lnTo>
                        <a:pt x="32" y="50"/>
                      </a:lnTo>
                      <a:lnTo>
                        <a:pt x="27" y="55"/>
                      </a:lnTo>
                      <a:lnTo>
                        <a:pt x="20" y="62"/>
                      </a:lnTo>
                      <a:lnTo>
                        <a:pt x="11" y="71"/>
                      </a:lnTo>
                      <a:lnTo>
                        <a:pt x="3" y="82"/>
                      </a:lnTo>
                      <a:lnTo>
                        <a:pt x="0" y="90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4"/>
                      </a:lnTo>
                      <a:lnTo>
                        <a:pt x="11" y="107"/>
                      </a:lnTo>
                      <a:lnTo>
                        <a:pt x="14" y="123"/>
                      </a:lnTo>
                      <a:lnTo>
                        <a:pt x="14" y="136"/>
                      </a:lnTo>
                      <a:lnTo>
                        <a:pt x="15" y="144"/>
                      </a:lnTo>
                      <a:lnTo>
                        <a:pt x="20" y="146"/>
                      </a:lnTo>
                      <a:lnTo>
                        <a:pt x="27" y="143"/>
                      </a:lnTo>
                      <a:lnTo>
                        <a:pt x="32" y="139"/>
                      </a:lnTo>
                      <a:lnTo>
                        <a:pt x="36" y="137"/>
                      </a:lnTo>
                      <a:lnTo>
                        <a:pt x="39" y="138"/>
                      </a:lnTo>
                      <a:lnTo>
                        <a:pt x="44" y="143"/>
                      </a:lnTo>
                      <a:lnTo>
                        <a:pt x="50" y="146"/>
                      </a:lnTo>
                      <a:lnTo>
                        <a:pt x="55" y="145"/>
                      </a:lnTo>
                      <a:lnTo>
                        <a:pt x="60" y="135"/>
                      </a:lnTo>
                      <a:lnTo>
                        <a:pt x="66" y="124"/>
                      </a:lnTo>
                      <a:lnTo>
                        <a:pt x="75" y="119"/>
                      </a:lnTo>
                      <a:lnTo>
                        <a:pt x="83" y="116"/>
                      </a:lnTo>
                      <a:lnTo>
                        <a:pt x="87" y="111"/>
                      </a:lnTo>
                      <a:lnTo>
                        <a:pt x="87" y="104"/>
                      </a:lnTo>
                      <a:lnTo>
                        <a:pt x="87" y="99"/>
                      </a:lnTo>
                      <a:lnTo>
                        <a:pt x="91" y="96"/>
                      </a:lnTo>
                      <a:lnTo>
                        <a:pt x="104" y="92"/>
                      </a:lnTo>
                      <a:lnTo>
                        <a:pt x="112" y="90"/>
                      </a:lnTo>
                      <a:lnTo>
                        <a:pt x="120" y="89"/>
                      </a:lnTo>
                      <a:lnTo>
                        <a:pt x="128" y="86"/>
                      </a:lnTo>
                      <a:lnTo>
                        <a:pt x="135" y="84"/>
                      </a:lnTo>
                      <a:lnTo>
                        <a:pt x="140" y="82"/>
                      </a:lnTo>
                      <a:lnTo>
                        <a:pt x="144" y="78"/>
                      </a:lnTo>
                      <a:lnTo>
                        <a:pt x="146" y="75"/>
                      </a:lnTo>
                      <a:lnTo>
                        <a:pt x="148" y="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0" name="Freeform 433"/>
                <p:cNvSpPr>
                  <a:spLocks/>
                </p:cNvSpPr>
                <p:nvPr/>
              </p:nvSpPr>
              <p:spPr bwMode="auto">
                <a:xfrm>
                  <a:off x="1831975" y="1970088"/>
                  <a:ext cx="144463" cy="93662"/>
                </a:xfrm>
                <a:custGeom>
                  <a:avLst/>
                  <a:gdLst>
                    <a:gd name="T0" fmla="*/ 2147483647 w 133"/>
                    <a:gd name="T1" fmla="*/ 2147483647 h 91"/>
                    <a:gd name="T2" fmla="*/ 2147483647 w 133"/>
                    <a:gd name="T3" fmla="*/ 2147483647 h 91"/>
                    <a:gd name="T4" fmla="*/ 2147483647 w 133"/>
                    <a:gd name="T5" fmla="*/ 2147483647 h 91"/>
                    <a:gd name="T6" fmla="*/ 2147483647 w 133"/>
                    <a:gd name="T7" fmla="*/ 2147483647 h 91"/>
                    <a:gd name="T8" fmla="*/ 2147483647 w 133"/>
                    <a:gd name="T9" fmla="*/ 2147483647 h 91"/>
                    <a:gd name="T10" fmla="*/ 2147483647 w 133"/>
                    <a:gd name="T11" fmla="*/ 2147483647 h 91"/>
                    <a:gd name="T12" fmla="*/ 2147483647 w 133"/>
                    <a:gd name="T13" fmla="*/ 2147483647 h 91"/>
                    <a:gd name="T14" fmla="*/ 2147483647 w 133"/>
                    <a:gd name="T15" fmla="*/ 2147483647 h 91"/>
                    <a:gd name="T16" fmla="*/ 2147483647 w 133"/>
                    <a:gd name="T17" fmla="*/ 2147483647 h 91"/>
                    <a:gd name="T18" fmla="*/ 2147483647 w 133"/>
                    <a:gd name="T19" fmla="*/ 2147483647 h 91"/>
                    <a:gd name="T20" fmla="*/ 2147483647 w 133"/>
                    <a:gd name="T21" fmla="*/ 2147483647 h 91"/>
                    <a:gd name="T22" fmla="*/ 2147483647 w 133"/>
                    <a:gd name="T23" fmla="*/ 2147483647 h 91"/>
                    <a:gd name="T24" fmla="*/ 2147483647 w 133"/>
                    <a:gd name="T25" fmla="*/ 2147483647 h 91"/>
                    <a:gd name="T26" fmla="*/ 2147483647 w 133"/>
                    <a:gd name="T27" fmla="*/ 2147483647 h 91"/>
                    <a:gd name="T28" fmla="*/ 2147483647 w 133"/>
                    <a:gd name="T29" fmla="*/ 2147483647 h 91"/>
                    <a:gd name="T30" fmla="*/ 2147483647 w 133"/>
                    <a:gd name="T31" fmla="*/ 2147483647 h 91"/>
                    <a:gd name="T32" fmla="*/ 2147483647 w 133"/>
                    <a:gd name="T33" fmla="*/ 2147483647 h 91"/>
                    <a:gd name="T34" fmla="*/ 2147483647 w 133"/>
                    <a:gd name="T35" fmla="*/ 2147483647 h 91"/>
                    <a:gd name="T36" fmla="*/ 2147483647 w 133"/>
                    <a:gd name="T37" fmla="*/ 2147483647 h 91"/>
                    <a:gd name="T38" fmla="*/ 2147483647 w 133"/>
                    <a:gd name="T39" fmla="*/ 2147483647 h 91"/>
                    <a:gd name="T40" fmla="*/ 2147483647 w 133"/>
                    <a:gd name="T41" fmla="*/ 2147483647 h 91"/>
                    <a:gd name="T42" fmla="*/ 2147483647 w 133"/>
                    <a:gd name="T43" fmla="*/ 2147483647 h 91"/>
                    <a:gd name="T44" fmla="*/ 2147483647 w 133"/>
                    <a:gd name="T45" fmla="*/ 2147483647 h 91"/>
                    <a:gd name="T46" fmla="*/ 2147483647 w 133"/>
                    <a:gd name="T47" fmla="*/ 2147483647 h 91"/>
                    <a:gd name="T48" fmla="*/ 2147483647 w 133"/>
                    <a:gd name="T49" fmla="*/ 2147483647 h 91"/>
                    <a:gd name="T50" fmla="*/ 2147483647 w 133"/>
                    <a:gd name="T51" fmla="*/ 2147483647 h 91"/>
                    <a:gd name="T52" fmla="*/ 2147483647 w 133"/>
                    <a:gd name="T53" fmla="*/ 2147483647 h 91"/>
                    <a:gd name="T54" fmla="*/ 2147483647 w 133"/>
                    <a:gd name="T55" fmla="*/ 2147483647 h 91"/>
                    <a:gd name="T56" fmla="*/ 0 w 133"/>
                    <a:gd name="T57" fmla="*/ 2147483647 h 91"/>
                    <a:gd name="T58" fmla="*/ 2147483647 w 133"/>
                    <a:gd name="T59" fmla="*/ 2147483647 h 91"/>
                    <a:gd name="T60" fmla="*/ 2147483647 w 133"/>
                    <a:gd name="T61" fmla="*/ 2147483647 h 91"/>
                    <a:gd name="T62" fmla="*/ 2147483647 w 133"/>
                    <a:gd name="T63" fmla="*/ 2147483647 h 91"/>
                    <a:gd name="T64" fmla="*/ 2147483647 w 133"/>
                    <a:gd name="T65" fmla="*/ 2147483647 h 91"/>
                    <a:gd name="T66" fmla="*/ 2147483647 w 133"/>
                    <a:gd name="T67" fmla="*/ 2147483647 h 91"/>
                    <a:gd name="T68" fmla="*/ 2147483647 w 133"/>
                    <a:gd name="T69" fmla="*/ 0 h 91"/>
                    <a:gd name="T70" fmla="*/ 2147483647 w 133"/>
                    <a:gd name="T71" fmla="*/ 2147483647 h 91"/>
                    <a:gd name="T72" fmla="*/ 2147483647 w 133"/>
                    <a:gd name="T73" fmla="*/ 2147483647 h 91"/>
                    <a:gd name="T74" fmla="*/ 2147483647 w 133"/>
                    <a:gd name="T75" fmla="*/ 2147483647 h 91"/>
                    <a:gd name="T76" fmla="*/ 2147483647 w 133"/>
                    <a:gd name="T77" fmla="*/ 2147483647 h 91"/>
                    <a:gd name="T78" fmla="*/ 2147483647 w 133"/>
                    <a:gd name="T79" fmla="*/ 2147483647 h 91"/>
                    <a:gd name="T80" fmla="*/ 2147483647 w 133"/>
                    <a:gd name="T81" fmla="*/ 2147483647 h 91"/>
                    <a:gd name="T82" fmla="*/ 2147483647 w 133"/>
                    <a:gd name="T83" fmla="*/ 2147483647 h 91"/>
                    <a:gd name="T84" fmla="*/ 2147483647 w 133"/>
                    <a:gd name="T85" fmla="*/ 2147483647 h 91"/>
                    <a:gd name="T86" fmla="*/ 2147483647 w 133"/>
                    <a:gd name="T87" fmla="*/ 2147483647 h 91"/>
                    <a:gd name="T88" fmla="*/ 2147483647 w 133"/>
                    <a:gd name="T89" fmla="*/ 2147483647 h 91"/>
                    <a:gd name="T90" fmla="*/ 2147483647 w 133"/>
                    <a:gd name="T91" fmla="*/ 2147483647 h 91"/>
                    <a:gd name="T92" fmla="*/ 2147483647 w 133"/>
                    <a:gd name="T93" fmla="*/ 2147483647 h 91"/>
                    <a:gd name="T94" fmla="*/ 2147483647 w 133"/>
                    <a:gd name="T95" fmla="*/ 2147483647 h 91"/>
                    <a:gd name="T96" fmla="*/ 2147483647 w 133"/>
                    <a:gd name="T97" fmla="*/ 2147483647 h 91"/>
                    <a:gd name="T98" fmla="*/ 2147483647 w 133"/>
                    <a:gd name="T99" fmla="*/ 2147483647 h 91"/>
                    <a:gd name="T100" fmla="*/ 2147483647 w 133"/>
                    <a:gd name="T101" fmla="*/ 2147483647 h 91"/>
                    <a:gd name="T102" fmla="*/ 2147483647 w 133"/>
                    <a:gd name="T103" fmla="*/ 2147483647 h 9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33" h="91">
                      <a:moveTo>
                        <a:pt x="104" y="0"/>
                      </a:moveTo>
                      <a:lnTo>
                        <a:pt x="104" y="4"/>
                      </a:lnTo>
                      <a:lnTo>
                        <a:pt x="103" y="13"/>
                      </a:lnTo>
                      <a:lnTo>
                        <a:pt x="103" y="23"/>
                      </a:lnTo>
                      <a:lnTo>
                        <a:pt x="102" y="30"/>
                      </a:lnTo>
                      <a:lnTo>
                        <a:pt x="101" y="35"/>
                      </a:lnTo>
                      <a:lnTo>
                        <a:pt x="101" y="39"/>
                      </a:lnTo>
                      <a:lnTo>
                        <a:pt x="102" y="44"/>
                      </a:lnTo>
                      <a:lnTo>
                        <a:pt x="107" y="46"/>
                      </a:lnTo>
                      <a:lnTo>
                        <a:pt x="111" y="43"/>
                      </a:lnTo>
                      <a:lnTo>
                        <a:pt x="113" y="37"/>
                      </a:lnTo>
                      <a:lnTo>
                        <a:pt x="115" y="34"/>
                      </a:lnTo>
                      <a:lnTo>
                        <a:pt x="121" y="36"/>
                      </a:lnTo>
                      <a:lnTo>
                        <a:pt x="128" y="42"/>
                      </a:lnTo>
                      <a:lnTo>
                        <a:pt x="132" y="45"/>
                      </a:lnTo>
                      <a:lnTo>
                        <a:pt x="133" y="49"/>
                      </a:lnTo>
                      <a:lnTo>
                        <a:pt x="132" y="54"/>
                      </a:lnTo>
                      <a:lnTo>
                        <a:pt x="132" y="60"/>
                      </a:lnTo>
                      <a:lnTo>
                        <a:pt x="132" y="62"/>
                      </a:lnTo>
                      <a:lnTo>
                        <a:pt x="131" y="66"/>
                      </a:lnTo>
                      <a:lnTo>
                        <a:pt x="128" y="72"/>
                      </a:lnTo>
                      <a:lnTo>
                        <a:pt x="123" y="78"/>
                      </a:lnTo>
                      <a:lnTo>
                        <a:pt x="121" y="82"/>
                      </a:lnTo>
                      <a:lnTo>
                        <a:pt x="116" y="84"/>
                      </a:lnTo>
                      <a:lnTo>
                        <a:pt x="107" y="83"/>
                      </a:lnTo>
                      <a:lnTo>
                        <a:pt x="96" y="81"/>
                      </a:lnTo>
                      <a:lnTo>
                        <a:pt x="88" y="78"/>
                      </a:lnTo>
                      <a:lnTo>
                        <a:pt x="83" y="77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2" y="85"/>
                      </a:lnTo>
                      <a:lnTo>
                        <a:pt x="68" y="88"/>
                      </a:lnTo>
                      <a:lnTo>
                        <a:pt x="61" y="90"/>
                      </a:lnTo>
                      <a:lnTo>
                        <a:pt x="54" y="91"/>
                      </a:lnTo>
                      <a:lnTo>
                        <a:pt x="49" y="91"/>
                      </a:lnTo>
                      <a:lnTo>
                        <a:pt x="45" y="91"/>
                      </a:lnTo>
                      <a:lnTo>
                        <a:pt x="39" y="91"/>
                      </a:lnTo>
                      <a:lnTo>
                        <a:pt x="32" y="89"/>
                      </a:lnTo>
                      <a:lnTo>
                        <a:pt x="24" y="85"/>
                      </a:lnTo>
                      <a:lnTo>
                        <a:pt x="18" y="82"/>
                      </a:lnTo>
                      <a:lnTo>
                        <a:pt x="19" y="78"/>
                      </a:lnTo>
                      <a:lnTo>
                        <a:pt x="25" y="77"/>
                      </a:lnTo>
                      <a:lnTo>
                        <a:pt x="32" y="77"/>
                      </a:lnTo>
                      <a:lnTo>
                        <a:pt x="38" y="77"/>
                      </a:lnTo>
                      <a:lnTo>
                        <a:pt x="43" y="75"/>
                      </a:lnTo>
                      <a:lnTo>
                        <a:pt x="48" y="70"/>
                      </a:lnTo>
                      <a:lnTo>
                        <a:pt x="49" y="64"/>
                      </a:lnTo>
                      <a:lnTo>
                        <a:pt x="48" y="60"/>
                      </a:lnTo>
                      <a:lnTo>
                        <a:pt x="42" y="60"/>
                      </a:lnTo>
                      <a:lnTo>
                        <a:pt x="35" y="65"/>
                      </a:lnTo>
                      <a:lnTo>
                        <a:pt x="32" y="67"/>
                      </a:lnTo>
                      <a:lnTo>
                        <a:pt x="27" y="67"/>
                      </a:lnTo>
                      <a:lnTo>
                        <a:pt x="20" y="62"/>
                      </a:lnTo>
                      <a:lnTo>
                        <a:pt x="14" y="57"/>
                      </a:lnTo>
                      <a:lnTo>
                        <a:pt x="8" y="53"/>
                      </a:lnTo>
                      <a:lnTo>
                        <a:pt x="4" y="51"/>
                      </a:lnTo>
                      <a:lnTo>
                        <a:pt x="2" y="46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2" y="35"/>
                      </a:lnTo>
                      <a:lnTo>
                        <a:pt x="8" y="30"/>
                      </a:lnTo>
                      <a:lnTo>
                        <a:pt x="12" y="25"/>
                      </a:lnTo>
                      <a:lnTo>
                        <a:pt x="14" y="22"/>
                      </a:lnTo>
                      <a:lnTo>
                        <a:pt x="15" y="20"/>
                      </a:lnTo>
                      <a:lnTo>
                        <a:pt x="18" y="14"/>
                      </a:lnTo>
                      <a:lnTo>
                        <a:pt x="23" y="7"/>
                      </a:lnTo>
                      <a:lnTo>
                        <a:pt x="25" y="4"/>
                      </a:lnTo>
                      <a:lnTo>
                        <a:pt x="28" y="1"/>
                      </a:lnTo>
                      <a:lnTo>
                        <a:pt x="34" y="0"/>
                      </a:lnTo>
                      <a:lnTo>
                        <a:pt x="41" y="0"/>
                      </a:lnTo>
                      <a:lnTo>
                        <a:pt x="45" y="2"/>
                      </a:lnTo>
                      <a:lnTo>
                        <a:pt x="46" y="5"/>
                      </a:lnTo>
                      <a:lnTo>
                        <a:pt x="45" y="8"/>
                      </a:lnTo>
                      <a:lnTo>
                        <a:pt x="46" y="13"/>
                      </a:lnTo>
                      <a:lnTo>
                        <a:pt x="50" y="15"/>
                      </a:lnTo>
                      <a:lnTo>
                        <a:pt x="55" y="19"/>
                      </a:lnTo>
                      <a:lnTo>
                        <a:pt x="56" y="23"/>
                      </a:lnTo>
                      <a:lnTo>
                        <a:pt x="56" y="28"/>
                      </a:lnTo>
                      <a:lnTo>
                        <a:pt x="61" y="31"/>
                      </a:lnTo>
                      <a:lnTo>
                        <a:pt x="65" y="35"/>
                      </a:lnTo>
                      <a:lnTo>
                        <a:pt x="68" y="39"/>
                      </a:lnTo>
                      <a:lnTo>
                        <a:pt x="68" y="44"/>
                      </a:lnTo>
                      <a:lnTo>
                        <a:pt x="68" y="47"/>
                      </a:lnTo>
                      <a:lnTo>
                        <a:pt x="70" y="50"/>
                      </a:lnTo>
                      <a:lnTo>
                        <a:pt x="75" y="52"/>
                      </a:lnTo>
                      <a:lnTo>
                        <a:pt x="80" y="55"/>
                      </a:lnTo>
                      <a:lnTo>
                        <a:pt x="86" y="59"/>
                      </a:lnTo>
                      <a:lnTo>
                        <a:pt x="90" y="59"/>
                      </a:lnTo>
                      <a:lnTo>
                        <a:pt x="91" y="54"/>
                      </a:lnTo>
                      <a:lnTo>
                        <a:pt x="91" y="47"/>
                      </a:lnTo>
                      <a:lnTo>
                        <a:pt x="91" y="42"/>
                      </a:lnTo>
                      <a:lnTo>
                        <a:pt x="91" y="37"/>
                      </a:lnTo>
                      <a:lnTo>
                        <a:pt x="91" y="32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5" y="29"/>
                      </a:lnTo>
                      <a:lnTo>
                        <a:pt x="84" y="24"/>
                      </a:lnTo>
                      <a:lnTo>
                        <a:pt x="84" y="19"/>
                      </a:lnTo>
                      <a:lnTo>
                        <a:pt x="84" y="14"/>
                      </a:lnTo>
                      <a:lnTo>
                        <a:pt x="85" y="11"/>
                      </a:lnTo>
                      <a:lnTo>
                        <a:pt x="88" y="8"/>
                      </a:lnTo>
                      <a:lnTo>
                        <a:pt x="94" y="6"/>
                      </a:lnTo>
                      <a:lnTo>
                        <a:pt x="99" y="4"/>
                      </a:lnTo>
                      <a:lnTo>
                        <a:pt x="103" y="1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1" name="Freeform 434"/>
                <p:cNvSpPr>
                  <a:spLocks/>
                </p:cNvSpPr>
                <p:nvPr/>
              </p:nvSpPr>
              <p:spPr bwMode="auto">
                <a:xfrm>
                  <a:off x="1771650" y="1920875"/>
                  <a:ext cx="109538" cy="61913"/>
                </a:xfrm>
                <a:custGeom>
                  <a:avLst/>
                  <a:gdLst>
                    <a:gd name="T0" fmla="*/ 2147483647 w 102"/>
                    <a:gd name="T1" fmla="*/ 2147483647 h 60"/>
                    <a:gd name="T2" fmla="*/ 2147483647 w 102"/>
                    <a:gd name="T3" fmla="*/ 2147483647 h 60"/>
                    <a:gd name="T4" fmla="*/ 2147483647 w 102"/>
                    <a:gd name="T5" fmla="*/ 2147483647 h 60"/>
                    <a:gd name="T6" fmla="*/ 2147483647 w 102"/>
                    <a:gd name="T7" fmla="*/ 2147483647 h 60"/>
                    <a:gd name="T8" fmla="*/ 2147483647 w 102"/>
                    <a:gd name="T9" fmla="*/ 2147483647 h 60"/>
                    <a:gd name="T10" fmla="*/ 2147483647 w 102"/>
                    <a:gd name="T11" fmla="*/ 2147483647 h 60"/>
                    <a:gd name="T12" fmla="*/ 2147483647 w 102"/>
                    <a:gd name="T13" fmla="*/ 2147483647 h 60"/>
                    <a:gd name="T14" fmla="*/ 2147483647 w 102"/>
                    <a:gd name="T15" fmla="*/ 2147483647 h 60"/>
                    <a:gd name="T16" fmla="*/ 2147483647 w 102"/>
                    <a:gd name="T17" fmla="*/ 2147483647 h 60"/>
                    <a:gd name="T18" fmla="*/ 2147483647 w 102"/>
                    <a:gd name="T19" fmla="*/ 2147483647 h 60"/>
                    <a:gd name="T20" fmla="*/ 2147483647 w 102"/>
                    <a:gd name="T21" fmla="*/ 2147483647 h 60"/>
                    <a:gd name="T22" fmla="*/ 2147483647 w 102"/>
                    <a:gd name="T23" fmla="*/ 2147483647 h 60"/>
                    <a:gd name="T24" fmla="*/ 2147483647 w 102"/>
                    <a:gd name="T25" fmla="*/ 2147483647 h 60"/>
                    <a:gd name="T26" fmla="*/ 2147483647 w 102"/>
                    <a:gd name="T27" fmla="*/ 2147483647 h 60"/>
                    <a:gd name="T28" fmla="*/ 2147483647 w 102"/>
                    <a:gd name="T29" fmla="*/ 2147483647 h 60"/>
                    <a:gd name="T30" fmla="*/ 2147483647 w 102"/>
                    <a:gd name="T31" fmla="*/ 2147483647 h 60"/>
                    <a:gd name="T32" fmla="*/ 2147483647 w 102"/>
                    <a:gd name="T33" fmla="*/ 2147483647 h 60"/>
                    <a:gd name="T34" fmla="*/ 2147483647 w 102"/>
                    <a:gd name="T35" fmla="*/ 2147483647 h 60"/>
                    <a:gd name="T36" fmla="*/ 2147483647 w 102"/>
                    <a:gd name="T37" fmla="*/ 2147483647 h 60"/>
                    <a:gd name="T38" fmla="*/ 2147483647 w 102"/>
                    <a:gd name="T39" fmla="*/ 2147483647 h 60"/>
                    <a:gd name="T40" fmla="*/ 2147483647 w 102"/>
                    <a:gd name="T41" fmla="*/ 2147483647 h 60"/>
                    <a:gd name="T42" fmla="*/ 2147483647 w 102"/>
                    <a:gd name="T43" fmla="*/ 2147483647 h 60"/>
                    <a:gd name="T44" fmla="*/ 2147483647 w 102"/>
                    <a:gd name="T45" fmla="*/ 2147483647 h 60"/>
                    <a:gd name="T46" fmla="*/ 0 w 102"/>
                    <a:gd name="T47" fmla="*/ 2147483647 h 60"/>
                    <a:gd name="T48" fmla="*/ 2147483647 w 102"/>
                    <a:gd name="T49" fmla="*/ 2147483647 h 60"/>
                    <a:gd name="T50" fmla="*/ 2147483647 w 102"/>
                    <a:gd name="T51" fmla="*/ 2147483647 h 60"/>
                    <a:gd name="T52" fmla="*/ 2147483647 w 102"/>
                    <a:gd name="T53" fmla="*/ 2147483647 h 60"/>
                    <a:gd name="T54" fmla="*/ 2147483647 w 102"/>
                    <a:gd name="T55" fmla="*/ 2147483647 h 60"/>
                    <a:gd name="T56" fmla="*/ 2147483647 w 102"/>
                    <a:gd name="T57" fmla="*/ 2147483647 h 60"/>
                    <a:gd name="T58" fmla="*/ 2147483647 w 102"/>
                    <a:gd name="T59" fmla="*/ 2147483647 h 60"/>
                    <a:gd name="T60" fmla="*/ 2147483647 w 102"/>
                    <a:gd name="T61" fmla="*/ 2147483647 h 60"/>
                    <a:gd name="T62" fmla="*/ 2147483647 w 102"/>
                    <a:gd name="T63" fmla="*/ 2147483647 h 60"/>
                    <a:gd name="T64" fmla="*/ 2147483647 w 102"/>
                    <a:gd name="T65" fmla="*/ 0 h 60"/>
                    <a:gd name="T66" fmla="*/ 2147483647 w 102"/>
                    <a:gd name="T67" fmla="*/ 0 h 60"/>
                    <a:gd name="T68" fmla="*/ 2147483647 w 102"/>
                    <a:gd name="T69" fmla="*/ 0 h 60"/>
                    <a:gd name="T70" fmla="*/ 2147483647 w 102"/>
                    <a:gd name="T71" fmla="*/ 0 h 60"/>
                    <a:gd name="T72" fmla="*/ 2147483647 w 102"/>
                    <a:gd name="T73" fmla="*/ 0 h 60"/>
                    <a:gd name="T74" fmla="*/ 2147483647 w 102"/>
                    <a:gd name="T75" fmla="*/ 0 h 60"/>
                    <a:gd name="T76" fmla="*/ 2147483647 w 102"/>
                    <a:gd name="T77" fmla="*/ 2147483647 h 60"/>
                    <a:gd name="T78" fmla="*/ 2147483647 w 102"/>
                    <a:gd name="T79" fmla="*/ 2147483647 h 60"/>
                    <a:gd name="T80" fmla="*/ 2147483647 w 102"/>
                    <a:gd name="T81" fmla="*/ 2147483647 h 60"/>
                    <a:gd name="T82" fmla="*/ 2147483647 w 102"/>
                    <a:gd name="T83" fmla="*/ 2147483647 h 60"/>
                    <a:gd name="T84" fmla="*/ 2147483647 w 102"/>
                    <a:gd name="T85" fmla="*/ 2147483647 h 60"/>
                    <a:gd name="T86" fmla="*/ 2147483647 w 102"/>
                    <a:gd name="T87" fmla="*/ 2147483647 h 60"/>
                    <a:gd name="T88" fmla="*/ 2147483647 w 102"/>
                    <a:gd name="T89" fmla="*/ 2147483647 h 60"/>
                    <a:gd name="T90" fmla="*/ 2147483647 w 102"/>
                    <a:gd name="T91" fmla="*/ 2147483647 h 60"/>
                    <a:gd name="T92" fmla="*/ 2147483647 w 102"/>
                    <a:gd name="T93" fmla="*/ 2147483647 h 60"/>
                    <a:gd name="T94" fmla="*/ 2147483647 w 102"/>
                    <a:gd name="T95" fmla="*/ 2147483647 h 60"/>
                    <a:gd name="T96" fmla="*/ 2147483647 w 102"/>
                    <a:gd name="T97" fmla="*/ 2147483647 h 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2" h="60">
                      <a:moveTo>
                        <a:pt x="76" y="40"/>
                      </a:moveTo>
                      <a:lnTo>
                        <a:pt x="75" y="41"/>
                      </a:lnTo>
                      <a:lnTo>
                        <a:pt x="72" y="45"/>
                      </a:lnTo>
                      <a:lnTo>
                        <a:pt x="68" y="46"/>
                      </a:lnTo>
                      <a:lnTo>
                        <a:pt x="66" y="42"/>
                      </a:lnTo>
                      <a:lnTo>
                        <a:pt x="64" y="35"/>
                      </a:lnTo>
                      <a:lnTo>
                        <a:pt x="61" y="30"/>
                      </a:lnTo>
                      <a:lnTo>
                        <a:pt x="58" y="27"/>
                      </a:lnTo>
                      <a:lnTo>
                        <a:pt x="56" y="31"/>
                      </a:lnTo>
                      <a:lnTo>
                        <a:pt x="55" y="38"/>
                      </a:lnTo>
                      <a:lnTo>
                        <a:pt x="55" y="44"/>
                      </a:lnTo>
                      <a:lnTo>
                        <a:pt x="53" y="47"/>
                      </a:lnTo>
                      <a:lnTo>
                        <a:pt x="48" y="47"/>
                      </a:lnTo>
                      <a:lnTo>
                        <a:pt x="42" y="47"/>
                      </a:lnTo>
                      <a:lnTo>
                        <a:pt x="38" y="52"/>
                      </a:lnTo>
                      <a:lnTo>
                        <a:pt x="38" y="57"/>
                      </a:lnTo>
                      <a:lnTo>
                        <a:pt x="38" y="60"/>
                      </a:lnTo>
                      <a:lnTo>
                        <a:pt x="37" y="57"/>
                      </a:lnTo>
                      <a:lnTo>
                        <a:pt x="33" y="54"/>
                      </a:lnTo>
                      <a:lnTo>
                        <a:pt x="27" y="50"/>
                      </a:lnTo>
                      <a:lnTo>
                        <a:pt x="22" y="48"/>
                      </a:lnTo>
                      <a:lnTo>
                        <a:pt x="15" y="48"/>
                      </a:lnTo>
                      <a:lnTo>
                        <a:pt x="6" y="48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3" y="25"/>
                      </a:lnTo>
                      <a:lnTo>
                        <a:pt x="35" y="19"/>
                      </a:lnTo>
                      <a:lnTo>
                        <a:pt x="46" y="12"/>
                      </a:lnTo>
                      <a:lnTo>
                        <a:pt x="55" y="7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6" y="0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93" y="0"/>
                      </a:lnTo>
                      <a:lnTo>
                        <a:pt x="98" y="2"/>
                      </a:lnTo>
                      <a:lnTo>
                        <a:pt x="102" y="6"/>
                      </a:lnTo>
                      <a:lnTo>
                        <a:pt x="99" y="10"/>
                      </a:lnTo>
                      <a:lnTo>
                        <a:pt x="95" y="15"/>
                      </a:lnTo>
                      <a:lnTo>
                        <a:pt x="93" y="17"/>
                      </a:lnTo>
                      <a:lnTo>
                        <a:pt x="93" y="19"/>
                      </a:lnTo>
                      <a:lnTo>
                        <a:pt x="91" y="24"/>
                      </a:lnTo>
                      <a:lnTo>
                        <a:pt x="89" y="31"/>
                      </a:lnTo>
                      <a:lnTo>
                        <a:pt x="86" y="35"/>
                      </a:lnTo>
                      <a:lnTo>
                        <a:pt x="81" y="39"/>
                      </a:lnTo>
                      <a:lnTo>
                        <a:pt x="76" y="4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2" name="Freeform 435"/>
                <p:cNvSpPr>
                  <a:spLocks/>
                </p:cNvSpPr>
                <p:nvPr/>
              </p:nvSpPr>
              <p:spPr bwMode="auto">
                <a:xfrm>
                  <a:off x="1987550" y="1982788"/>
                  <a:ext cx="92075" cy="80962"/>
                </a:xfrm>
                <a:custGeom>
                  <a:avLst/>
                  <a:gdLst>
                    <a:gd name="T0" fmla="*/ 2147483647 w 86"/>
                    <a:gd name="T1" fmla="*/ 2147483647 h 80"/>
                    <a:gd name="T2" fmla="*/ 2147483647 w 86"/>
                    <a:gd name="T3" fmla="*/ 0 h 80"/>
                    <a:gd name="T4" fmla="*/ 2147483647 w 86"/>
                    <a:gd name="T5" fmla="*/ 2147483647 h 80"/>
                    <a:gd name="T6" fmla="*/ 2147483647 w 86"/>
                    <a:gd name="T7" fmla="*/ 2147483647 h 80"/>
                    <a:gd name="T8" fmla="*/ 2147483647 w 86"/>
                    <a:gd name="T9" fmla="*/ 2147483647 h 80"/>
                    <a:gd name="T10" fmla="*/ 2147483647 w 86"/>
                    <a:gd name="T11" fmla="*/ 2147483647 h 80"/>
                    <a:gd name="T12" fmla="*/ 2147483647 w 86"/>
                    <a:gd name="T13" fmla="*/ 2147483647 h 80"/>
                    <a:gd name="T14" fmla="*/ 2147483647 w 86"/>
                    <a:gd name="T15" fmla="*/ 2147483647 h 80"/>
                    <a:gd name="T16" fmla="*/ 2147483647 w 86"/>
                    <a:gd name="T17" fmla="*/ 2147483647 h 80"/>
                    <a:gd name="T18" fmla="*/ 2147483647 w 86"/>
                    <a:gd name="T19" fmla="*/ 2147483647 h 80"/>
                    <a:gd name="T20" fmla="*/ 2147483647 w 86"/>
                    <a:gd name="T21" fmla="*/ 2147483647 h 80"/>
                    <a:gd name="T22" fmla="*/ 2147483647 w 86"/>
                    <a:gd name="T23" fmla="*/ 2147483647 h 80"/>
                    <a:gd name="T24" fmla="*/ 2147483647 w 86"/>
                    <a:gd name="T25" fmla="*/ 2147483647 h 80"/>
                    <a:gd name="T26" fmla="*/ 2147483647 w 86"/>
                    <a:gd name="T27" fmla="*/ 2147483647 h 80"/>
                    <a:gd name="T28" fmla="*/ 2147483647 w 86"/>
                    <a:gd name="T29" fmla="*/ 2147483647 h 80"/>
                    <a:gd name="T30" fmla="*/ 2147483647 w 86"/>
                    <a:gd name="T31" fmla="*/ 2147483647 h 80"/>
                    <a:gd name="T32" fmla="*/ 2147483647 w 86"/>
                    <a:gd name="T33" fmla="*/ 2147483647 h 80"/>
                    <a:gd name="T34" fmla="*/ 2147483647 w 86"/>
                    <a:gd name="T35" fmla="*/ 2147483647 h 80"/>
                    <a:gd name="T36" fmla="*/ 2147483647 w 86"/>
                    <a:gd name="T37" fmla="*/ 2147483647 h 80"/>
                    <a:gd name="T38" fmla="*/ 2147483647 w 86"/>
                    <a:gd name="T39" fmla="*/ 2147483647 h 80"/>
                    <a:gd name="T40" fmla="*/ 2147483647 w 86"/>
                    <a:gd name="T41" fmla="*/ 2147483647 h 80"/>
                    <a:gd name="T42" fmla="*/ 2147483647 w 86"/>
                    <a:gd name="T43" fmla="*/ 2147483647 h 80"/>
                    <a:gd name="T44" fmla="*/ 2147483647 w 86"/>
                    <a:gd name="T45" fmla="*/ 2147483647 h 80"/>
                    <a:gd name="T46" fmla="*/ 2147483647 w 86"/>
                    <a:gd name="T47" fmla="*/ 2147483647 h 80"/>
                    <a:gd name="T48" fmla="*/ 2147483647 w 86"/>
                    <a:gd name="T49" fmla="*/ 2147483647 h 80"/>
                    <a:gd name="T50" fmla="*/ 2147483647 w 86"/>
                    <a:gd name="T51" fmla="*/ 2147483647 h 80"/>
                    <a:gd name="T52" fmla="*/ 2147483647 w 86"/>
                    <a:gd name="T53" fmla="*/ 2147483647 h 80"/>
                    <a:gd name="T54" fmla="*/ 2147483647 w 86"/>
                    <a:gd name="T55" fmla="*/ 2147483647 h 80"/>
                    <a:gd name="T56" fmla="*/ 2147483647 w 86"/>
                    <a:gd name="T57" fmla="*/ 2147483647 h 80"/>
                    <a:gd name="T58" fmla="*/ 2147483647 w 86"/>
                    <a:gd name="T59" fmla="*/ 2147483647 h 80"/>
                    <a:gd name="T60" fmla="*/ 2147483647 w 86"/>
                    <a:gd name="T61" fmla="*/ 2147483647 h 80"/>
                    <a:gd name="T62" fmla="*/ 2147483647 w 86"/>
                    <a:gd name="T63" fmla="*/ 2147483647 h 80"/>
                    <a:gd name="T64" fmla="*/ 2147483647 w 86"/>
                    <a:gd name="T65" fmla="*/ 2147483647 h 80"/>
                    <a:gd name="T66" fmla="*/ 2147483647 w 86"/>
                    <a:gd name="T67" fmla="*/ 2147483647 h 8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6" h="80">
                      <a:moveTo>
                        <a:pt x="20" y="16"/>
                      </a:moveTo>
                      <a:lnTo>
                        <a:pt x="17" y="12"/>
                      </a:lnTo>
                      <a:lnTo>
                        <a:pt x="10" y="5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9"/>
                      </a:lnTo>
                      <a:lnTo>
                        <a:pt x="2" y="15"/>
                      </a:lnTo>
                      <a:lnTo>
                        <a:pt x="3" y="22"/>
                      </a:lnTo>
                      <a:lnTo>
                        <a:pt x="4" y="27"/>
                      </a:lnTo>
                      <a:lnTo>
                        <a:pt x="5" y="33"/>
                      </a:lnTo>
                      <a:lnTo>
                        <a:pt x="8" y="38"/>
                      </a:lnTo>
                      <a:lnTo>
                        <a:pt x="11" y="41"/>
                      </a:lnTo>
                      <a:lnTo>
                        <a:pt x="15" y="42"/>
                      </a:lnTo>
                      <a:lnTo>
                        <a:pt x="18" y="42"/>
                      </a:lnTo>
                      <a:lnTo>
                        <a:pt x="22" y="42"/>
                      </a:lnTo>
                      <a:lnTo>
                        <a:pt x="24" y="43"/>
                      </a:lnTo>
                      <a:lnTo>
                        <a:pt x="23" y="47"/>
                      </a:lnTo>
                      <a:lnTo>
                        <a:pt x="20" y="52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31" y="54"/>
                      </a:lnTo>
                      <a:lnTo>
                        <a:pt x="38" y="53"/>
                      </a:lnTo>
                      <a:lnTo>
                        <a:pt x="41" y="53"/>
                      </a:lnTo>
                      <a:lnTo>
                        <a:pt x="42" y="54"/>
                      </a:lnTo>
                      <a:lnTo>
                        <a:pt x="42" y="58"/>
                      </a:lnTo>
                      <a:lnTo>
                        <a:pt x="40" y="65"/>
                      </a:lnTo>
                      <a:lnTo>
                        <a:pt x="38" y="73"/>
                      </a:lnTo>
                      <a:lnTo>
                        <a:pt x="38" y="79"/>
                      </a:lnTo>
                      <a:lnTo>
                        <a:pt x="43" y="80"/>
                      </a:lnTo>
                      <a:lnTo>
                        <a:pt x="54" y="77"/>
                      </a:lnTo>
                      <a:lnTo>
                        <a:pt x="64" y="72"/>
                      </a:lnTo>
                      <a:lnTo>
                        <a:pt x="72" y="66"/>
                      </a:lnTo>
                      <a:lnTo>
                        <a:pt x="76" y="64"/>
                      </a:lnTo>
                      <a:lnTo>
                        <a:pt x="75" y="62"/>
                      </a:lnTo>
                      <a:lnTo>
                        <a:pt x="72" y="57"/>
                      </a:lnTo>
                      <a:lnTo>
                        <a:pt x="72" y="54"/>
                      </a:lnTo>
                      <a:lnTo>
                        <a:pt x="75" y="54"/>
                      </a:lnTo>
                      <a:lnTo>
                        <a:pt x="79" y="56"/>
                      </a:lnTo>
                      <a:lnTo>
                        <a:pt x="84" y="58"/>
                      </a:lnTo>
                      <a:lnTo>
                        <a:pt x="86" y="57"/>
                      </a:lnTo>
                      <a:lnTo>
                        <a:pt x="83" y="50"/>
                      </a:lnTo>
                      <a:lnTo>
                        <a:pt x="77" y="42"/>
                      </a:lnTo>
                      <a:lnTo>
                        <a:pt x="72" y="39"/>
                      </a:lnTo>
                      <a:lnTo>
                        <a:pt x="71" y="37"/>
                      </a:lnTo>
                      <a:lnTo>
                        <a:pt x="72" y="31"/>
                      </a:lnTo>
                      <a:lnTo>
                        <a:pt x="76" y="22"/>
                      </a:lnTo>
                      <a:lnTo>
                        <a:pt x="77" y="15"/>
                      </a:lnTo>
                      <a:lnTo>
                        <a:pt x="76" y="9"/>
                      </a:lnTo>
                      <a:lnTo>
                        <a:pt x="71" y="7"/>
                      </a:lnTo>
                      <a:lnTo>
                        <a:pt x="65" y="8"/>
                      </a:lnTo>
                      <a:lnTo>
                        <a:pt x="64" y="10"/>
                      </a:lnTo>
                      <a:lnTo>
                        <a:pt x="63" y="12"/>
                      </a:lnTo>
                      <a:lnTo>
                        <a:pt x="60" y="11"/>
                      </a:lnTo>
                      <a:lnTo>
                        <a:pt x="55" y="8"/>
                      </a:lnTo>
                      <a:lnTo>
                        <a:pt x="50" y="3"/>
                      </a:lnTo>
                      <a:lnTo>
                        <a:pt x="47" y="2"/>
                      </a:lnTo>
                      <a:lnTo>
                        <a:pt x="45" y="3"/>
                      </a:lnTo>
                      <a:lnTo>
                        <a:pt x="45" y="7"/>
                      </a:lnTo>
                      <a:lnTo>
                        <a:pt x="47" y="11"/>
                      </a:lnTo>
                      <a:lnTo>
                        <a:pt x="48" y="13"/>
                      </a:lnTo>
                      <a:lnTo>
                        <a:pt x="47" y="16"/>
                      </a:lnTo>
                      <a:lnTo>
                        <a:pt x="43" y="15"/>
                      </a:lnTo>
                      <a:lnTo>
                        <a:pt x="39" y="11"/>
                      </a:lnTo>
                      <a:lnTo>
                        <a:pt x="35" y="9"/>
                      </a:lnTo>
                      <a:lnTo>
                        <a:pt x="32" y="11"/>
                      </a:lnTo>
                      <a:lnTo>
                        <a:pt x="28" y="15"/>
                      </a:lnTo>
                      <a:lnTo>
                        <a:pt x="25" y="16"/>
                      </a:lnTo>
                      <a:lnTo>
                        <a:pt x="22" y="16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3" name="Freeform 436"/>
                <p:cNvSpPr>
                  <a:spLocks/>
                </p:cNvSpPr>
                <p:nvPr/>
              </p:nvSpPr>
              <p:spPr bwMode="auto">
                <a:xfrm>
                  <a:off x="2081213" y="2032000"/>
                  <a:ext cx="36512" cy="46038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2147483647 h 46"/>
                    <a:gd name="T8" fmla="*/ 2147483647 w 34"/>
                    <a:gd name="T9" fmla="*/ 2147483647 h 46"/>
                    <a:gd name="T10" fmla="*/ 2147483647 w 34"/>
                    <a:gd name="T11" fmla="*/ 2147483647 h 46"/>
                    <a:gd name="T12" fmla="*/ 2147483647 w 34"/>
                    <a:gd name="T13" fmla="*/ 2147483647 h 46"/>
                    <a:gd name="T14" fmla="*/ 0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0 h 46"/>
                    <a:gd name="T50" fmla="*/ 2147483647 w 34"/>
                    <a:gd name="T51" fmla="*/ 0 h 46"/>
                    <a:gd name="T52" fmla="*/ 2147483647 w 34"/>
                    <a:gd name="T53" fmla="*/ 0 h 46"/>
                    <a:gd name="T54" fmla="*/ 2147483647 w 34"/>
                    <a:gd name="T55" fmla="*/ 2147483647 h 46"/>
                    <a:gd name="T56" fmla="*/ 2147483647 w 34"/>
                    <a:gd name="T57" fmla="*/ 2147483647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4" h="46">
                      <a:moveTo>
                        <a:pt x="14" y="4"/>
                      </a:moveTo>
                      <a:lnTo>
                        <a:pt x="14" y="5"/>
                      </a:lnTo>
                      <a:lnTo>
                        <a:pt x="13" y="7"/>
                      </a:lnTo>
                      <a:lnTo>
                        <a:pt x="11" y="12"/>
                      </a:lnTo>
                      <a:lnTo>
                        <a:pt x="7" y="15"/>
                      </a:lnTo>
                      <a:lnTo>
                        <a:pt x="4" y="18"/>
                      </a:lnTo>
                      <a:lnTo>
                        <a:pt x="1" y="23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7" y="35"/>
                      </a:lnTo>
                      <a:lnTo>
                        <a:pt x="12" y="37"/>
                      </a:lnTo>
                      <a:lnTo>
                        <a:pt x="16" y="40"/>
                      </a:lnTo>
                      <a:lnTo>
                        <a:pt x="19" y="44"/>
                      </a:lnTo>
                      <a:lnTo>
                        <a:pt x="22" y="46"/>
                      </a:lnTo>
                      <a:lnTo>
                        <a:pt x="27" y="44"/>
                      </a:lnTo>
                      <a:lnTo>
                        <a:pt x="31" y="40"/>
                      </a:lnTo>
                      <a:lnTo>
                        <a:pt x="34" y="35"/>
                      </a:lnTo>
                      <a:lnTo>
                        <a:pt x="34" y="29"/>
                      </a:lnTo>
                      <a:lnTo>
                        <a:pt x="33" y="24"/>
                      </a:lnTo>
                      <a:lnTo>
                        <a:pt x="30" y="20"/>
                      </a:lnTo>
                      <a:lnTo>
                        <a:pt x="30" y="15"/>
                      </a:ln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3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4" name="Freeform 437"/>
                <p:cNvSpPr>
                  <a:spLocks/>
                </p:cNvSpPr>
                <p:nvPr/>
              </p:nvSpPr>
              <p:spPr bwMode="auto">
                <a:xfrm>
                  <a:off x="2071688" y="1968500"/>
                  <a:ext cx="215900" cy="103188"/>
                </a:xfrm>
                <a:custGeom>
                  <a:avLst/>
                  <a:gdLst>
                    <a:gd name="T0" fmla="*/ 2147483647 w 202"/>
                    <a:gd name="T1" fmla="*/ 2147483647 h 100"/>
                    <a:gd name="T2" fmla="*/ 2147483647 w 202"/>
                    <a:gd name="T3" fmla="*/ 2147483647 h 100"/>
                    <a:gd name="T4" fmla="*/ 2147483647 w 202"/>
                    <a:gd name="T5" fmla="*/ 2147483647 h 100"/>
                    <a:gd name="T6" fmla="*/ 2147483647 w 202"/>
                    <a:gd name="T7" fmla="*/ 2147483647 h 100"/>
                    <a:gd name="T8" fmla="*/ 2147483647 w 202"/>
                    <a:gd name="T9" fmla="*/ 2147483647 h 100"/>
                    <a:gd name="T10" fmla="*/ 2147483647 w 202"/>
                    <a:gd name="T11" fmla="*/ 2147483647 h 100"/>
                    <a:gd name="T12" fmla="*/ 2147483647 w 202"/>
                    <a:gd name="T13" fmla="*/ 2147483647 h 100"/>
                    <a:gd name="T14" fmla="*/ 2147483647 w 202"/>
                    <a:gd name="T15" fmla="*/ 2147483647 h 100"/>
                    <a:gd name="T16" fmla="*/ 2147483647 w 202"/>
                    <a:gd name="T17" fmla="*/ 2147483647 h 100"/>
                    <a:gd name="T18" fmla="*/ 2147483647 w 202"/>
                    <a:gd name="T19" fmla="*/ 2147483647 h 100"/>
                    <a:gd name="T20" fmla="*/ 2147483647 w 202"/>
                    <a:gd name="T21" fmla="*/ 2147483647 h 100"/>
                    <a:gd name="T22" fmla="*/ 2147483647 w 202"/>
                    <a:gd name="T23" fmla="*/ 2147483647 h 100"/>
                    <a:gd name="T24" fmla="*/ 2147483647 w 202"/>
                    <a:gd name="T25" fmla="*/ 2147483647 h 100"/>
                    <a:gd name="T26" fmla="*/ 2147483647 w 202"/>
                    <a:gd name="T27" fmla="*/ 2147483647 h 100"/>
                    <a:gd name="T28" fmla="*/ 2147483647 w 202"/>
                    <a:gd name="T29" fmla="*/ 2147483647 h 100"/>
                    <a:gd name="T30" fmla="*/ 2147483647 w 202"/>
                    <a:gd name="T31" fmla="*/ 2147483647 h 100"/>
                    <a:gd name="T32" fmla="*/ 2147483647 w 202"/>
                    <a:gd name="T33" fmla="*/ 2147483647 h 100"/>
                    <a:gd name="T34" fmla="*/ 2147483647 w 202"/>
                    <a:gd name="T35" fmla="*/ 2147483647 h 100"/>
                    <a:gd name="T36" fmla="*/ 2147483647 w 202"/>
                    <a:gd name="T37" fmla="*/ 2147483647 h 100"/>
                    <a:gd name="T38" fmla="*/ 2147483647 w 202"/>
                    <a:gd name="T39" fmla="*/ 2147483647 h 100"/>
                    <a:gd name="T40" fmla="*/ 2147483647 w 202"/>
                    <a:gd name="T41" fmla="*/ 2147483647 h 100"/>
                    <a:gd name="T42" fmla="*/ 2147483647 w 202"/>
                    <a:gd name="T43" fmla="*/ 2147483647 h 100"/>
                    <a:gd name="T44" fmla="*/ 2147483647 w 202"/>
                    <a:gd name="T45" fmla="*/ 2147483647 h 100"/>
                    <a:gd name="T46" fmla="*/ 2147483647 w 202"/>
                    <a:gd name="T47" fmla="*/ 2147483647 h 100"/>
                    <a:gd name="T48" fmla="*/ 2147483647 w 202"/>
                    <a:gd name="T49" fmla="*/ 2147483647 h 100"/>
                    <a:gd name="T50" fmla="*/ 2147483647 w 202"/>
                    <a:gd name="T51" fmla="*/ 2147483647 h 100"/>
                    <a:gd name="T52" fmla="*/ 2147483647 w 202"/>
                    <a:gd name="T53" fmla="*/ 2147483647 h 100"/>
                    <a:gd name="T54" fmla="*/ 0 w 202"/>
                    <a:gd name="T55" fmla="*/ 2147483647 h 100"/>
                    <a:gd name="T56" fmla="*/ 2147483647 w 202"/>
                    <a:gd name="T57" fmla="*/ 2147483647 h 100"/>
                    <a:gd name="T58" fmla="*/ 2147483647 w 202"/>
                    <a:gd name="T59" fmla="*/ 0 h 100"/>
                    <a:gd name="T60" fmla="*/ 2147483647 w 202"/>
                    <a:gd name="T61" fmla="*/ 2147483647 h 100"/>
                    <a:gd name="T62" fmla="*/ 2147483647 w 202"/>
                    <a:gd name="T63" fmla="*/ 2147483647 h 100"/>
                    <a:gd name="T64" fmla="*/ 2147483647 w 202"/>
                    <a:gd name="T65" fmla="*/ 2147483647 h 100"/>
                    <a:gd name="T66" fmla="*/ 2147483647 w 202"/>
                    <a:gd name="T67" fmla="*/ 2147483647 h 100"/>
                    <a:gd name="T68" fmla="*/ 2147483647 w 202"/>
                    <a:gd name="T69" fmla="*/ 2147483647 h 100"/>
                    <a:gd name="T70" fmla="*/ 2147483647 w 202"/>
                    <a:gd name="T71" fmla="*/ 2147483647 h 100"/>
                    <a:gd name="T72" fmla="*/ 2147483647 w 202"/>
                    <a:gd name="T73" fmla="*/ 2147483647 h 100"/>
                    <a:gd name="T74" fmla="*/ 2147483647 w 202"/>
                    <a:gd name="T75" fmla="*/ 2147483647 h 100"/>
                    <a:gd name="T76" fmla="*/ 2147483647 w 202"/>
                    <a:gd name="T77" fmla="*/ 2147483647 h 100"/>
                    <a:gd name="T78" fmla="*/ 2147483647 w 202"/>
                    <a:gd name="T79" fmla="*/ 2147483647 h 100"/>
                    <a:gd name="T80" fmla="*/ 2147483647 w 202"/>
                    <a:gd name="T81" fmla="*/ 2147483647 h 100"/>
                    <a:gd name="T82" fmla="*/ 2147483647 w 202"/>
                    <a:gd name="T83" fmla="*/ 2147483647 h 100"/>
                    <a:gd name="T84" fmla="*/ 2147483647 w 202"/>
                    <a:gd name="T85" fmla="*/ 2147483647 h 100"/>
                    <a:gd name="T86" fmla="*/ 2147483647 w 202"/>
                    <a:gd name="T87" fmla="*/ 2147483647 h 1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202" h="100">
                      <a:moveTo>
                        <a:pt x="166" y="28"/>
                      </a:moveTo>
                      <a:lnTo>
                        <a:pt x="169" y="29"/>
                      </a:lnTo>
                      <a:lnTo>
                        <a:pt x="176" y="30"/>
                      </a:lnTo>
                      <a:lnTo>
                        <a:pt x="184" y="33"/>
                      </a:lnTo>
                      <a:lnTo>
                        <a:pt x="191" y="37"/>
                      </a:lnTo>
                      <a:lnTo>
                        <a:pt x="196" y="41"/>
                      </a:lnTo>
                      <a:lnTo>
                        <a:pt x="198" y="46"/>
                      </a:lnTo>
                      <a:lnTo>
                        <a:pt x="201" y="52"/>
                      </a:lnTo>
                      <a:lnTo>
                        <a:pt x="201" y="60"/>
                      </a:lnTo>
                      <a:lnTo>
                        <a:pt x="201" y="67"/>
                      </a:lnTo>
                      <a:lnTo>
                        <a:pt x="202" y="69"/>
                      </a:lnTo>
                      <a:lnTo>
                        <a:pt x="201" y="73"/>
                      </a:lnTo>
                      <a:lnTo>
                        <a:pt x="196" y="76"/>
                      </a:lnTo>
                      <a:lnTo>
                        <a:pt x="190" y="81"/>
                      </a:lnTo>
                      <a:lnTo>
                        <a:pt x="186" y="84"/>
                      </a:lnTo>
                      <a:lnTo>
                        <a:pt x="180" y="85"/>
                      </a:lnTo>
                      <a:lnTo>
                        <a:pt x="172" y="85"/>
                      </a:lnTo>
                      <a:lnTo>
                        <a:pt x="166" y="84"/>
                      </a:lnTo>
                      <a:lnTo>
                        <a:pt x="163" y="83"/>
                      </a:lnTo>
                      <a:lnTo>
                        <a:pt x="160" y="84"/>
                      </a:lnTo>
                      <a:lnTo>
                        <a:pt x="156" y="88"/>
                      </a:lnTo>
                      <a:lnTo>
                        <a:pt x="152" y="90"/>
                      </a:lnTo>
                      <a:lnTo>
                        <a:pt x="148" y="91"/>
                      </a:lnTo>
                      <a:lnTo>
                        <a:pt x="142" y="92"/>
                      </a:lnTo>
                      <a:lnTo>
                        <a:pt x="136" y="92"/>
                      </a:lnTo>
                      <a:lnTo>
                        <a:pt x="130" y="93"/>
                      </a:lnTo>
                      <a:lnTo>
                        <a:pt x="125" y="93"/>
                      </a:lnTo>
                      <a:lnTo>
                        <a:pt x="120" y="94"/>
                      </a:lnTo>
                      <a:lnTo>
                        <a:pt x="116" y="96"/>
                      </a:lnTo>
                      <a:lnTo>
                        <a:pt x="111" y="98"/>
                      </a:lnTo>
                      <a:lnTo>
                        <a:pt x="106" y="99"/>
                      </a:lnTo>
                      <a:lnTo>
                        <a:pt x="100" y="100"/>
                      </a:lnTo>
                      <a:lnTo>
                        <a:pt x="92" y="100"/>
                      </a:lnTo>
                      <a:lnTo>
                        <a:pt x="84" y="99"/>
                      </a:lnTo>
                      <a:lnTo>
                        <a:pt x="77" y="99"/>
                      </a:lnTo>
                      <a:lnTo>
                        <a:pt x="73" y="97"/>
                      </a:lnTo>
                      <a:lnTo>
                        <a:pt x="68" y="93"/>
                      </a:lnTo>
                      <a:lnTo>
                        <a:pt x="63" y="90"/>
                      </a:lnTo>
                      <a:lnTo>
                        <a:pt x="58" y="85"/>
                      </a:lnTo>
                      <a:lnTo>
                        <a:pt x="53" y="79"/>
                      </a:lnTo>
                      <a:lnTo>
                        <a:pt x="52" y="71"/>
                      </a:lnTo>
                      <a:lnTo>
                        <a:pt x="53" y="61"/>
                      </a:lnTo>
                      <a:lnTo>
                        <a:pt x="53" y="54"/>
                      </a:lnTo>
                      <a:lnTo>
                        <a:pt x="53" y="48"/>
                      </a:lnTo>
                      <a:lnTo>
                        <a:pt x="51" y="44"/>
                      </a:lnTo>
                      <a:lnTo>
                        <a:pt x="49" y="39"/>
                      </a:lnTo>
                      <a:lnTo>
                        <a:pt x="46" y="35"/>
                      </a:lnTo>
                      <a:lnTo>
                        <a:pt x="42" y="32"/>
                      </a:lnTo>
                      <a:lnTo>
                        <a:pt x="36" y="32"/>
                      </a:lnTo>
                      <a:lnTo>
                        <a:pt x="30" y="33"/>
                      </a:lnTo>
                      <a:lnTo>
                        <a:pt x="28" y="35"/>
                      </a:lnTo>
                      <a:lnTo>
                        <a:pt x="24" y="35"/>
                      </a:lnTo>
                      <a:lnTo>
                        <a:pt x="20" y="31"/>
                      </a:lnTo>
                      <a:lnTo>
                        <a:pt x="12" y="25"/>
                      </a:lnTo>
                      <a:lnTo>
                        <a:pt x="5" y="22"/>
                      </a:lnTo>
                      <a:lnTo>
                        <a:pt x="0" y="16"/>
                      </a:lnTo>
                      <a:lnTo>
                        <a:pt x="1" y="9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0" y="6"/>
                      </a:lnTo>
                      <a:lnTo>
                        <a:pt x="34" y="12"/>
                      </a:lnTo>
                      <a:lnTo>
                        <a:pt x="37" y="17"/>
                      </a:lnTo>
                      <a:lnTo>
                        <a:pt x="43" y="21"/>
                      </a:lnTo>
                      <a:lnTo>
                        <a:pt x="49" y="20"/>
                      </a:lnTo>
                      <a:lnTo>
                        <a:pt x="52" y="16"/>
                      </a:lnTo>
                      <a:lnTo>
                        <a:pt x="54" y="13"/>
                      </a:lnTo>
                      <a:lnTo>
                        <a:pt x="59" y="12"/>
                      </a:lnTo>
                      <a:lnTo>
                        <a:pt x="63" y="13"/>
                      </a:lnTo>
                      <a:lnTo>
                        <a:pt x="67" y="13"/>
                      </a:lnTo>
                      <a:lnTo>
                        <a:pt x="69" y="16"/>
                      </a:lnTo>
                      <a:lnTo>
                        <a:pt x="70" y="21"/>
                      </a:lnTo>
                      <a:lnTo>
                        <a:pt x="73" y="29"/>
                      </a:lnTo>
                      <a:lnTo>
                        <a:pt x="80" y="36"/>
                      </a:lnTo>
                      <a:lnTo>
                        <a:pt x="85" y="43"/>
                      </a:lnTo>
                      <a:lnTo>
                        <a:pt x="88" y="50"/>
                      </a:lnTo>
                      <a:lnTo>
                        <a:pt x="91" y="53"/>
                      </a:lnTo>
                      <a:lnTo>
                        <a:pt x="100" y="52"/>
                      </a:lnTo>
                      <a:lnTo>
                        <a:pt x="111" y="51"/>
                      </a:lnTo>
                      <a:lnTo>
                        <a:pt x="119" y="52"/>
                      </a:lnTo>
                      <a:lnTo>
                        <a:pt x="123" y="53"/>
                      </a:lnTo>
                      <a:lnTo>
                        <a:pt x="128" y="51"/>
                      </a:lnTo>
                      <a:lnTo>
                        <a:pt x="133" y="46"/>
                      </a:lnTo>
                      <a:lnTo>
                        <a:pt x="138" y="41"/>
                      </a:lnTo>
                      <a:lnTo>
                        <a:pt x="143" y="37"/>
                      </a:lnTo>
                      <a:lnTo>
                        <a:pt x="149" y="32"/>
                      </a:lnTo>
                      <a:lnTo>
                        <a:pt x="154" y="29"/>
                      </a:lnTo>
                      <a:lnTo>
                        <a:pt x="166" y="2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5" name="Freeform 438"/>
                <p:cNvSpPr>
                  <a:spLocks/>
                </p:cNvSpPr>
                <p:nvPr/>
              </p:nvSpPr>
              <p:spPr bwMode="auto">
                <a:xfrm>
                  <a:off x="1901825" y="1903413"/>
                  <a:ext cx="44450" cy="38100"/>
                </a:xfrm>
                <a:custGeom>
                  <a:avLst/>
                  <a:gdLst>
                    <a:gd name="T0" fmla="*/ 2147483647 w 40"/>
                    <a:gd name="T1" fmla="*/ 2147483647 h 37"/>
                    <a:gd name="T2" fmla="*/ 2147483647 w 40"/>
                    <a:gd name="T3" fmla="*/ 2147483647 h 37"/>
                    <a:gd name="T4" fmla="*/ 2147483647 w 40"/>
                    <a:gd name="T5" fmla="*/ 2147483647 h 37"/>
                    <a:gd name="T6" fmla="*/ 2147483647 w 40"/>
                    <a:gd name="T7" fmla="*/ 2147483647 h 37"/>
                    <a:gd name="T8" fmla="*/ 2147483647 w 40"/>
                    <a:gd name="T9" fmla="*/ 2147483647 h 37"/>
                    <a:gd name="T10" fmla="*/ 2147483647 w 40"/>
                    <a:gd name="T11" fmla="*/ 2147483647 h 37"/>
                    <a:gd name="T12" fmla="*/ 2147483647 w 40"/>
                    <a:gd name="T13" fmla="*/ 2147483647 h 37"/>
                    <a:gd name="T14" fmla="*/ 2147483647 w 40"/>
                    <a:gd name="T15" fmla="*/ 2147483647 h 37"/>
                    <a:gd name="T16" fmla="*/ 2147483647 w 40"/>
                    <a:gd name="T17" fmla="*/ 2147483647 h 37"/>
                    <a:gd name="T18" fmla="*/ 2147483647 w 40"/>
                    <a:gd name="T19" fmla="*/ 2147483647 h 37"/>
                    <a:gd name="T20" fmla="*/ 2147483647 w 40"/>
                    <a:gd name="T21" fmla="*/ 2147483647 h 37"/>
                    <a:gd name="T22" fmla="*/ 2147483647 w 40"/>
                    <a:gd name="T23" fmla="*/ 2147483647 h 37"/>
                    <a:gd name="T24" fmla="*/ 2147483647 w 40"/>
                    <a:gd name="T25" fmla="*/ 2147483647 h 37"/>
                    <a:gd name="T26" fmla="*/ 2147483647 w 40"/>
                    <a:gd name="T27" fmla="*/ 2147483647 h 37"/>
                    <a:gd name="T28" fmla="*/ 0 w 40"/>
                    <a:gd name="T29" fmla="*/ 2147483647 h 37"/>
                    <a:gd name="T30" fmla="*/ 2147483647 w 40"/>
                    <a:gd name="T31" fmla="*/ 2147483647 h 37"/>
                    <a:gd name="T32" fmla="*/ 2147483647 w 40"/>
                    <a:gd name="T33" fmla="*/ 2147483647 h 37"/>
                    <a:gd name="T34" fmla="*/ 2147483647 w 40"/>
                    <a:gd name="T35" fmla="*/ 2147483647 h 37"/>
                    <a:gd name="T36" fmla="*/ 2147483647 w 40"/>
                    <a:gd name="T37" fmla="*/ 2147483647 h 37"/>
                    <a:gd name="T38" fmla="*/ 2147483647 w 40"/>
                    <a:gd name="T39" fmla="*/ 0 h 37"/>
                    <a:gd name="T40" fmla="*/ 2147483647 w 40"/>
                    <a:gd name="T41" fmla="*/ 2147483647 h 37"/>
                    <a:gd name="T42" fmla="*/ 2147483647 w 40"/>
                    <a:gd name="T43" fmla="*/ 2147483647 h 37"/>
                    <a:gd name="T44" fmla="*/ 2147483647 w 40"/>
                    <a:gd name="T45" fmla="*/ 2147483647 h 37"/>
                    <a:gd name="T46" fmla="*/ 2147483647 w 40"/>
                    <a:gd name="T47" fmla="*/ 2147483647 h 37"/>
                    <a:gd name="T48" fmla="*/ 2147483647 w 40"/>
                    <a:gd name="T49" fmla="*/ 2147483647 h 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7">
                      <a:moveTo>
                        <a:pt x="38" y="20"/>
                      </a:moveTo>
                      <a:lnTo>
                        <a:pt x="37" y="21"/>
                      </a:lnTo>
                      <a:lnTo>
                        <a:pt x="35" y="26"/>
                      </a:lnTo>
                      <a:lnTo>
                        <a:pt x="32" y="30"/>
                      </a:lnTo>
                      <a:lnTo>
                        <a:pt x="28" y="34"/>
                      </a:lnTo>
                      <a:lnTo>
                        <a:pt x="24" y="36"/>
                      </a:lnTo>
                      <a:lnTo>
                        <a:pt x="19" y="37"/>
                      </a:lnTo>
                      <a:lnTo>
                        <a:pt x="14" y="37"/>
                      </a:lnTo>
                      <a:lnTo>
                        <a:pt x="13" y="37"/>
                      </a:lnTo>
                      <a:lnTo>
                        <a:pt x="12" y="36"/>
                      </a:lnTo>
                      <a:lnTo>
                        <a:pt x="11" y="34"/>
                      </a:lnTo>
                      <a:lnTo>
                        <a:pt x="9" y="32"/>
                      </a:lnTo>
                      <a:lnTo>
                        <a:pt x="5" y="28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6" y="12"/>
                      </a:lnTo>
                      <a:lnTo>
                        <a:pt x="12" y="7"/>
                      </a:lnTo>
                      <a:lnTo>
                        <a:pt x="17" y="3"/>
                      </a:lnTo>
                      <a:lnTo>
                        <a:pt x="20" y="0"/>
                      </a:lnTo>
                      <a:lnTo>
                        <a:pt x="25" y="2"/>
                      </a:lnTo>
                      <a:lnTo>
                        <a:pt x="32" y="4"/>
                      </a:lnTo>
                      <a:lnTo>
                        <a:pt x="37" y="7"/>
                      </a:lnTo>
                      <a:lnTo>
                        <a:pt x="4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6" name="Freeform 439"/>
                <p:cNvSpPr>
                  <a:spLocks/>
                </p:cNvSpPr>
                <p:nvPr/>
              </p:nvSpPr>
              <p:spPr bwMode="auto">
                <a:xfrm flipV="1">
                  <a:off x="2071688" y="1662113"/>
                  <a:ext cx="215900" cy="323850"/>
                </a:xfrm>
                <a:custGeom>
                  <a:avLst/>
                  <a:gdLst>
                    <a:gd name="T0" fmla="*/ 2147483647 w 201"/>
                    <a:gd name="T1" fmla="*/ 2147483647 h 319"/>
                    <a:gd name="T2" fmla="*/ 2147483647 w 201"/>
                    <a:gd name="T3" fmla="*/ 2147483647 h 319"/>
                    <a:gd name="T4" fmla="*/ 2147483647 w 201"/>
                    <a:gd name="T5" fmla="*/ 2147483647 h 319"/>
                    <a:gd name="T6" fmla="*/ 2147483647 w 201"/>
                    <a:gd name="T7" fmla="*/ 2147483647 h 319"/>
                    <a:gd name="T8" fmla="*/ 2147483647 w 201"/>
                    <a:gd name="T9" fmla="*/ 2147483647 h 319"/>
                    <a:gd name="T10" fmla="*/ 2147483647 w 201"/>
                    <a:gd name="T11" fmla="*/ 2147483647 h 319"/>
                    <a:gd name="T12" fmla="*/ 2147483647 w 201"/>
                    <a:gd name="T13" fmla="*/ 2147483647 h 319"/>
                    <a:gd name="T14" fmla="*/ 2147483647 w 201"/>
                    <a:gd name="T15" fmla="*/ 2147483647 h 319"/>
                    <a:gd name="T16" fmla="*/ 2147483647 w 201"/>
                    <a:gd name="T17" fmla="*/ 2147483647 h 319"/>
                    <a:gd name="T18" fmla="*/ 2147483647 w 201"/>
                    <a:gd name="T19" fmla="*/ 2147483647 h 319"/>
                    <a:gd name="T20" fmla="*/ 2147483647 w 201"/>
                    <a:gd name="T21" fmla="*/ 2147483647 h 319"/>
                    <a:gd name="T22" fmla="*/ 2147483647 w 201"/>
                    <a:gd name="T23" fmla="*/ 2147483647 h 319"/>
                    <a:gd name="T24" fmla="*/ 2147483647 w 201"/>
                    <a:gd name="T25" fmla="*/ 2147483647 h 319"/>
                    <a:gd name="T26" fmla="*/ 2147483647 w 201"/>
                    <a:gd name="T27" fmla="*/ 2147483647 h 319"/>
                    <a:gd name="T28" fmla="*/ 2147483647 w 201"/>
                    <a:gd name="T29" fmla="*/ 2147483647 h 319"/>
                    <a:gd name="T30" fmla="*/ 2147483647 w 201"/>
                    <a:gd name="T31" fmla="*/ 2147483647 h 319"/>
                    <a:gd name="T32" fmla="*/ 2147483647 w 201"/>
                    <a:gd name="T33" fmla="*/ 2147483647 h 319"/>
                    <a:gd name="T34" fmla="*/ 2147483647 w 201"/>
                    <a:gd name="T35" fmla="*/ 2147483647 h 319"/>
                    <a:gd name="T36" fmla="*/ 2147483647 w 201"/>
                    <a:gd name="T37" fmla="*/ 2147483647 h 319"/>
                    <a:gd name="T38" fmla="*/ 2147483647 w 201"/>
                    <a:gd name="T39" fmla="*/ 2147483647 h 319"/>
                    <a:gd name="T40" fmla="*/ 2147483647 w 201"/>
                    <a:gd name="T41" fmla="*/ 2147483647 h 319"/>
                    <a:gd name="T42" fmla="*/ 2147483647 w 201"/>
                    <a:gd name="T43" fmla="*/ 2147483647 h 319"/>
                    <a:gd name="T44" fmla="*/ 2147483647 w 201"/>
                    <a:gd name="T45" fmla="*/ 2147483647 h 319"/>
                    <a:gd name="T46" fmla="*/ 2147483647 w 201"/>
                    <a:gd name="T47" fmla="*/ 2147483647 h 319"/>
                    <a:gd name="T48" fmla="*/ 2147483647 w 201"/>
                    <a:gd name="T49" fmla="*/ 2147483647 h 319"/>
                    <a:gd name="T50" fmla="*/ 2147483647 w 201"/>
                    <a:gd name="T51" fmla="*/ 0 h 319"/>
                    <a:gd name="T52" fmla="*/ 2147483647 w 201"/>
                    <a:gd name="T53" fmla="*/ 2147483647 h 319"/>
                    <a:gd name="T54" fmla="*/ 2147483647 w 201"/>
                    <a:gd name="T55" fmla="*/ 2147483647 h 319"/>
                    <a:gd name="T56" fmla="*/ 2147483647 w 201"/>
                    <a:gd name="T57" fmla="*/ 2147483647 h 319"/>
                    <a:gd name="T58" fmla="*/ 2147483647 w 201"/>
                    <a:gd name="T59" fmla="*/ 2147483647 h 319"/>
                    <a:gd name="T60" fmla="*/ 2147483647 w 201"/>
                    <a:gd name="T61" fmla="*/ 2147483647 h 319"/>
                    <a:gd name="T62" fmla="*/ 2147483647 w 201"/>
                    <a:gd name="T63" fmla="*/ 2147483647 h 319"/>
                    <a:gd name="T64" fmla="*/ 2147483647 w 201"/>
                    <a:gd name="T65" fmla="*/ 2147483647 h 319"/>
                    <a:gd name="T66" fmla="*/ 2147483647 w 201"/>
                    <a:gd name="T67" fmla="*/ 2147483647 h 319"/>
                    <a:gd name="T68" fmla="*/ 2147483647 w 201"/>
                    <a:gd name="T69" fmla="*/ 2147483647 h 319"/>
                    <a:gd name="T70" fmla="*/ 2147483647 w 201"/>
                    <a:gd name="T71" fmla="*/ 2147483647 h 319"/>
                    <a:gd name="T72" fmla="*/ 2147483647 w 201"/>
                    <a:gd name="T73" fmla="*/ 2147483647 h 319"/>
                    <a:gd name="T74" fmla="*/ 2147483647 w 201"/>
                    <a:gd name="T75" fmla="*/ 2147483647 h 319"/>
                    <a:gd name="T76" fmla="*/ 2147483647 w 201"/>
                    <a:gd name="T77" fmla="*/ 2147483647 h 319"/>
                    <a:gd name="T78" fmla="*/ 2147483647 w 201"/>
                    <a:gd name="T79" fmla="*/ 2147483647 h 319"/>
                    <a:gd name="T80" fmla="*/ 2147483647 w 201"/>
                    <a:gd name="T81" fmla="*/ 2147483647 h 319"/>
                    <a:gd name="T82" fmla="*/ 2147483647 w 201"/>
                    <a:gd name="T83" fmla="*/ 2147483647 h 319"/>
                    <a:gd name="T84" fmla="*/ 2147483647 w 201"/>
                    <a:gd name="T85" fmla="*/ 2147483647 h 319"/>
                    <a:gd name="T86" fmla="*/ 0 w 201"/>
                    <a:gd name="T87" fmla="*/ 2147483647 h 319"/>
                    <a:gd name="T88" fmla="*/ 2147483647 w 201"/>
                    <a:gd name="T89" fmla="*/ 2147483647 h 319"/>
                    <a:gd name="T90" fmla="*/ 2147483647 w 201"/>
                    <a:gd name="T91" fmla="*/ 2147483647 h 319"/>
                    <a:gd name="T92" fmla="*/ 2147483647 w 201"/>
                    <a:gd name="T93" fmla="*/ 2147483647 h 319"/>
                    <a:gd name="T94" fmla="*/ 2147483647 w 201"/>
                    <a:gd name="T95" fmla="*/ 2147483647 h 319"/>
                    <a:gd name="T96" fmla="*/ 2147483647 w 201"/>
                    <a:gd name="T97" fmla="*/ 2147483647 h 319"/>
                    <a:gd name="T98" fmla="*/ 2147483647 w 201"/>
                    <a:gd name="T99" fmla="*/ 2147483647 h 319"/>
                    <a:gd name="T100" fmla="*/ 2147483647 w 201"/>
                    <a:gd name="T101" fmla="*/ 2147483647 h 319"/>
                    <a:gd name="T102" fmla="*/ 2147483647 w 201"/>
                    <a:gd name="T103" fmla="*/ 2147483647 h 319"/>
                    <a:gd name="T104" fmla="*/ 2147483647 w 201"/>
                    <a:gd name="T105" fmla="*/ 2147483647 h 319"/>
                    <a:gd name="T106" fmla="*/ 2147483647 w 201"/>
                    <a:gd name="T107" fmla="*/ 2147483647 h 319"/>
                    <a:gd name="T108" fmla="*/ 2147483647 w 201"/>
                    <a:gd name="T109" fmla="*/ 2147483647 h 319"/>
                    <a:gd name="T110" fmla="*/ 2147483647 w 201"/>
                    <a:gd name="T111" fmla="*/ 2147483647 h 3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01" h="319">
                      <a:moveTo>
                        <a:pt x="84" y="267"/>
                      </a:moveTo>
                      <a:lnTo>
                        <a:pt x="88" y="270"/>
                      </a:lnTo>
                      <a:lnTo>
                        <a:pt x="93" y="277"/>
                      </a:lnTo>
                      <a:lnTo>
                        <a:pt x="97" y="283"/>
                      </a:lnTo>
                      <a:lnTo>
                        <a:pt x="95" y="290"/>
                      </a:lnTo>
                      <a:lnTo>
                        <a:pt x="88" y="294"/>
                      </a:lnTo>
                      <a:lnTo>
                        <a:pt x="82" y="296"/>
                      </a:lnTo>
                      <a:lnTo>
                        <a:pt x="78" y="301"/>
                      </a:lnTo>
                      <a:lnTo>
                        <a:pt x="80" y="308"/>
                      </a:lnTo>
                      <a:lnTo>
                        <a:pt x="82" y="315"/>
                      </a:lnTo>
                      <a:lnTo>
                        <a:pt x="85" y="318"/>
                      </a:lnTo>
                      <a:lnTo>
                        <a:pt x="92" y="319"/>
                      </a:lnTo>
                      <a:lnTo>
                        <a:pt x="104" y="319"/>
                      </a:lnTo>
                      <a:lnTo>
                        <a:pt x="116" y="319"/>
                      </a:lnTo>
                      <a:lnTo>
                        <a:pt x="123" y="318"/>
                      </a:lnTo>
                      <a:lnTo>
                        <a:pt x="129" y="316"/>
                      </a:lnTo>
                      <a:lnTo>
                        <a:pt x="136" y="312"/>
                      </a:lnTo>
                      <a:lnTo>
                        <a:pt x="144" y="309"/>
                      </a:lnTo>
                      <a:lnTo>
                        <a:pt x="151" y="305"/>
                      </a:lnTo>
                      <a:lnTo>
                        <a:pt x="158" y="304"/>
                      </a:lnTo>
                      <a:lnTo>
                        <a:pt x="164" y="304"/>
                      </a:lnTo>
                      <a:lnTo>
                        <a:pt x="171" y="306"/>
                      </a:lnTo>
                      <a:lnTo>
                        <a:pt x="176" y="306"/>
                      </a:lnTo>
                      <a:lnTo>
                        <a:pt x="182" y="305"/>
                      </a:lnTo>
                      <a:lnTo>
                        <a:pt x="187" y="300"/>
                      </a:lnTo>
                      <a:lnTo>
                        <a:pt x="191" y="294"/>
                      </a:lnTo>
                      <a:lnTo>
                        <a:pt x="197" y="289"/>
                      </a:lnTo>
                      <a:lnTo>
                        <a:pt x="198" y="285"/>
                      </a:lnTo>
                      <a:lnTo>
                        <a:pt x="191" y="279"/>
                      </a:lnTo>
                      <a:lnTo>
                        <a:pt x="180" y="273"/>
                      </a:lnTo>
                      <a:lnTo>
                        <a:pt x="173" y="270"/>
                      </a:lnTo>
                      <a:lnTo>
                        <a:pt x="169" y="266"/>
                      </a:lnTo>
                      <a:lnTo>
                        <a:pt x="172" y="263"/>
                      </a:lnTo>
                      <a:lnTo>
                        <a:pt x="177" y="259"/>
                      </a:lnTo>
                      <a:lnTo>
                        <a:pt x="181" y="256"/>
                      </a:lnTo>
                      <a:lnTo>
                        <a:pt x="182" y="251"/>
                      </a:lnTo>
                      <a:lnTo>
                        <a:pt x="182" y="244"/>
                      </a:lnTo>
                      <a:lnTo>
                        <a:pt x="180" y="238"/>
                      </a:lnTo>
                      <a:lnTo>
                        <a:pt x="179" y="235"/>
                      </a:lnTo>
                      <a:lnTo>
                        <a:pt x="179" y="232"/>
                      </a:lnTo>
                      <a:lnTo>
                        <a:pt x="182" y="227"/>
                      </a:lnTo>
                      <a:lnTo>
                        <a:pt x="188" y="219"/>
                      </a:lnTo>
                      <a:lnTo>
                        <a:pt x="195" y="209"/>
                      </a:lnTo>
                      <a:lnTo>
                        <a:pt x="197" y="197"/>
                      </a:lnTo>
                      <a:lnTo>
                        <a:pt x="190" y="187"/>
                      </a:lnTo>
                      <a:lnTo>
                        <a:pt x="177" y="179"/>
                      </a:lnTo>
                      <a:lnTo>
                        <a:pt x="168" y="173"/>
                      </a:lnTo>
                      <a:lnTo>
                        <a:pt x="165" y="168"/>
                      </a:lnTo>
                      <a:lnTo>
                        <a:pt x="168" y="162"/>
                      </a:lnTo>
                      <a:lnTo>
                        <a:pt x="177" y="156"/>
                      </a:lnTo>
                      <a:lnTo>
                        <a:pt x="188" y="149"/>
                      </a:lnTo>
                      <a:lnTo>
                        <a:pt x="195" y="139"/>
                      </a:lnTo>
                      <a:lnTo>
                        <a:pt x="195" y="130"/>
                      </a:lnTo>
                      <a:lnTo>
                        <a:pt x="192" y="120"/>
                      </a:lnTo>
                      <a:lnTo>
                        <a:pt x="194" y="109"/>
                      </a:lnTo>
                      <a:lnTo>
                        <a:pt x="195" y="100"/>
                      </a:lnTo>
                      <a:lnTo>
                        <a:pt x="196" y="90"/>
                      </a:lnTo>
                      <a:lnTo>
                        <a:pt x="197" y="77"/>
                      </a:lnTo>
                      <a:lnTo>
                        <a:pt x="199" y="65"/>
                      </a:lnTo>
                      <a:lnTo>
                        <a:pt x="201" y="55"/>
                      </a:lnTo>
                      <a:lnTo>
                        <a:pt x="196" y="52"/>
                      </a:lnTo>
                      <a:lnTo>
                        <a:pt x="189" y="54"/>
                      </a:lnTo>
                      <a:lnTo>
                        <a:pt x="183" y="54"/>
                      </a:lnTo>
                      <a:lnTo>
                        <a:pt x="183" y="51"/>
                      </a:lnTo>
                      <a:lnTo>
                        <a:pt x="190" y="40"/>
                      </a:lnTo>
                      <a:lnTo>
                        <a:pt x="197" y="29"/>
                      </a:lnTo>
                      <a:lnTo>
                        <a:pt x="199" y="18"/>
                      </a:lnTo>
                      <a:lnTo>
                        <a:pt x="198" y="10"/>
                      </a:lnTo>
                      <a:lnTo>
                        <a:pt x="194" y="6"/>
                      </a:lnTo>
                      <a:lnTo>
                        <a:pt x="192" y="5"/>
                      </a:lnTo>
                      <a:lnTo>
                        <a:pt x="190" y="5"/>
                      </a:lnTo>
                      <a:lnTo>
                        <a:pt x="189" y="5"/>
                      </a:lnTo>
                      <a:lnTo>
                        <a:pt x="187" y="5"/>
                      </a:lnTo>
                      <a:lnTo>
                        <a:pt x="179" y="6"/>
                      </a:lnTo>
                      <a:lnTo>
                        <a:pt x="173" y="3"/>
                      </a:lnTo>
                      <a:lnTo>
                        <a:pt x="168" y="1"/>
                      </a:lnTo>
                      <a:lnTo>
                        <a:pt x="164" y="0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9" y="2"/>
                      </a:lnTo>
                      <a:lnTo>
                        <a:pt x="156" y="5"/>
                      </a:lnTo>
                      <a:lnTo>
                        <a:pt x="151" y="6"/>
                      </a:lnTo>
                      <a:lnTo>
                        <a:pt x="145" y="6"/>
                      </a:lnTo>
                      <a:lnTo>
                        <a:pt x="139" y="7"/>
                      </a:lnTo>
                      <a:lnTo>
                        <a:pt x="135" y="8"/>
                      </a:lnTo>
                      <a:lnTo>
                        <a:pt x="129" y="9"/>
                      </a:lnTo>
                      <a:lnTo>
                        <a:pt x="126" y="10"/>
                      </a:lnTo>
                      <a:lnTo>
                        <a:pt x="123" y="14"/>
                      </a:lnTo>
                      <a:lnTo>
                        <a:pt x="121" y="17"/>
                      </a:lnTo>
                      <a:lnTo>
                        <a:pt x="119" y="18"/>
                      </a:lnTo>
                      <a:lnTo>
                        <a:pt x="115" y="18"/>
                      </a:lnTo>
                      <a:lnTo>
                        <a:pt x="108" y="20"/>
                      </a:lnTo>
                      <a:lnTo>
                        <a:pt x="100" y="23"/>
                      </a:lnTo>
                      <a:lnTo>
                        <a:pt x="93" y="26"/>
                      </a:lnTo>
                      <a:lnTo>
                        <a:pt x="87" y="31"/>
                      </a:lnTo>
                      <a:lnTo>
                        <a:pt x="82" y="39"/>
                      </a:lnTo>
                      <a:lnTo>
                        <a:pt x="80" y="47"/>
                      </a:lnTo>
                      <a:lnTo>
                        <a:pt x="81" y="54"/>
                      </a:lnTo>
                      <a:lnTo>
                        <a:pt x="81" y="59"/>
                      </a:lnTo>
                      <a:lnTo>
                        <a:pt x="80" y="60"/>
                      </a:lnTo>
                      <a:lnTo>
                        <a:pt x="74" y="61"/>
                      </a:lnTo>
                      <a:lnTo>
                        <a:pt x="67" y="62"/>
                      </a:lnTo>
                      <a:lnTo>
                        <a:pt x="60" y="66"/>
                      </a:lnTo>
                      <a:lnTo>
                        <a:pt x="59" y="70"/>
                      </a:lnTo>
                      <a:lnTo>
                        <a:pt x="57" y="74"/>
                      </a:lnTo>
                      <a:lnTo>
                        <a:pt x="52" y="77"/>
                      </a:lnTo>
                      <a:lnTo>
                        <a:pt x="46" y="81"/>
                      </a:lnTo>
                      <a:lnTo>
                        <a:pt x="43" y="84"/>
                      </a:lnTo>
                      <a:lnTo>
                        <a:pt x="40" y="89"/>
                      </a:lnTo>
                      <a:lnTo>
                        <a:pt x="37" y="93"/>
                      </a:lnTo>
                      <a:lnTo>
                        <a:pt x="35" y="99"/>
                      </a:lnTo>
                      <a:lnTo>
                        <a:pt x="38" y="107"/>
                      </a:lnTo>
                      <a:lnTo>
                        <a:pt x="44" y="115"/>
                      </a:lnTo>
                      <a:lnTo>
                        <a:pt x="47" y="122"/>
                      </a:lnTo>
                      <a:lnTo>
                        <a:pt x="49" y="128"/>
                      </a:lnTo>
                      <a:lnTo>
                        <a:pt x="47" y="132"/>
                      </a:lnTo>
                      <a:lnTo>
                        <a:pt x="45" y="138"/>
                      </a:lnTo>
                      <a:lnTo>
                        <a:pt x="44" y="143"/>
                      </a:lnTo>
                      <a:lnTo>
                        <a:pt x="43" y="143"/>
                      </a:lnTo>
                      <a:lnTo>
                        <a:pt x="38" y="136"/>
                      </a:lnTo>
                      <a:lnTo>
                        <a:pt x="34" y="126"/>
                      </a:lnTo>
                      <a:lnTo>
                        <a:pt x="31" y="118"/>
                      </a:lnTo>
                      <a:lnTo>
                        <a:pt x="28" y="113"/>
                      </a:lnTo>
                      <a:lnTo>
                        <a:pt x="24" y="114"/>
                      </a:lnTo>
                      <a:lnTo>
                        <a:pt x="21" y="118"/>
                      </a:lnTo>
                      <a:lnTo>
                        <a:pt x="16" y="123"/>
                      </a:lnTo>
                      <a:lnTo>
                        <a:pt x="12" y="128"/>
                      </a:lnTo>
                      <a:lnTo>
                        <a:pt x="9" y="132"/>
                      </a:lnTo>
                      <a:lnTo>
                        <a:pt x="7" y="141"/>
                      </a:lnTo>
                      <a:lnTo>
                        <a:pt x="4" y="153"/>
                      </a:lnTo>
                      <a:lnTo>
                        <a:pt x="0" y="166"/>
                      </a:lnTo>
                      <a:lnTo>
                        <a:pt x="0" y="176"/>
                      </a:lnTo>
                      <a:lnTo>
                        <a:pt x="1" y="184"/>
                      </a:lnTo>
                      <a:lnTo>
                        <a:pt x="2" y="190"/>
                      </a:lnTo>
                      <a:lnTo>
                        <a:pt x="6" y="195"/>
                      </a:lnTo>
                      <a:lnTo>
                        <a:pt x="12" y="198"/>
                      </a:lnTo>
                      <a:lnTo>
                        <a:pt x="19" y="199"/>
                      </a:lnTo>
                      <a:lnTo>
                        <a:pt x="23" y="200"/>
                      </a:lnTo>
                      <a:lnTo>
                        <a:pt x="27" y="200"/>
                      </a:lnTo>
                      <a:lnTo>
                        <a:pt x="30" y="199"/>
                      </a:lnTo>
                      <a:lnTo>
                        <a:pt x="31" y="200"/>
                      </a:lnTo>
                      <a:lnTo>
                        <a:pt x="30" y="205"/>
                      </a:lnTo>
                      <a:lnTo>
                        <a:pt x="28" y="211"/>
                      </a:lnTo>
                      <a:lnTo>
                        <a:pt x="24" y="215"/>
                      </a:lnTo>
                      <a:lnTo>
                        <a:pt x="23" y="219"/>
                      </a:lnTo>
                      <a:lnTo>
                        <a:pt x="24" y="224"/>
                      </a:lnTo>
                      <a:lnTo>
                        <a:pt x="28" y="229"/>
                      </a:lnTo>
                      <a:lnTo>
                        <a:pt x="31" y="234"/>
                      </a:lnTo>
                      <a:lnTo>
                        <a:pt x="36" y="238"/>
                      </a:lnTo>
                      <a:lnTo>
                        <a:pt x="44" y="245"/>
                      </a:lnTo>
                      <a:lnTo>
                        <a:pt x="54" y="248"/>
                      </a:lnTo>
                      <a:lnTo>
                        <a:pt x="63" y="244"/>
                      </a:lnTo>
                      <a:lnTo>
                        <a:pt x="70" y="237"/>
                      </a:lnTo>
                      <a:lnTo>
                        <a:pt x="75" y="232"/>
                      </a:lnTo>
                      <a:lnTo>
                        <a:pt x="77" y="229"/>
                      </a:lnTo>
                      <a:lnTo>
                        <a:pt x="82" y="230"/>
                      </a:lnTo>
                      <a:lnTo>
                        <a:pt x="88" y="234"/>
                      </a:lnTo>
                      <a:lnTo>
                        <a:pt x="96" y="240"/>
                      </a:lnTo>
                      <a:lnTo>
                        <a:pt x="104" y="247"/>
                      </a:lnTo>
                      <a:lnTo>
                        <a:pt x="111" y="256"/>
                      </a:lnTo>
                      <a:lnTo>
                        <a:pt x="113" y="263"/>
                      </a:lnTo>
                      <a:lnTo>
                        <a:pt x="113" y="264"/>
                      </a:lnTo>
                      <a:lnTo>
                        <a:pt x="110" y="262"/>
                      </a:lnTo>
                      <a:lnTo>
                        <a:pt x="103" y="256"/>
                      </a:lnTo>
                      <a:lnTo>
                        <a:pt x="93" y="252"/>
                      </a:lnTo>
                      <a:lnTo>
                        <a:pt x="85" y="252"/>
                      </a:lnTo>
                      <a:lnTo>
                        <a:pt x="82" y="258"/>
                      </a:lnTo>
                      <a:lnTo>
                        <a:pt x="84" y="26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7" name="Freeform 440"/>
                <p:cNvSpPr>
                  <a:spLocks/>
                </p:cNvSpPr>
                <p:nvPr/>
              </p:nvSpPr>
              <p:spPr bwMode="auto">
                <a:xfrm>
                  <a:off x="2076450" y="1930400"/>
                  <a:ext cx="36513" cy="17463"/>
                </a:xfrm>
                <a:custGeom>
                  <a:avLst/>
                  <a:gdLst>
                    <a:gd name="T0" fmla="*/ 2147483647 w 34"/>
                    <a:gd name="T1" fmla="*/ 0 h 18"/>
                    <a:gd name="T2" fmla="*/ 2147483647 w 34"/>
                    <a:gd name="T3" fmla="*/ 2147483647 h 18"/>
                    <a:gd name="T4" fmla="*/ 2147483647 w 34"/>
                    <a:gd name="T5" fmla="*/ 2147483647 h 18"/>
                    <a:gd name="T6" fmla="*/ 2147483647 w 34"/>
                    <a:gd name="T7" fmla="*/ 2147483647 h 18"/>
                    <a:gd name="T8" fmla="*/ 2147483647 w 34"/>
                    <a:gd name="T9" fmla="*/ 2147483647 h 18"/>
                    <a:gd name="T10" fmla="*/ 2147483647 w 34"/>
                    <a:gd name="T11" fmla="*/ 2147483647 h 18"/>
                    <a:gd name="T12" fmla="*/ 2147483647 w 34"/>
                    <a:gd name="T13" fmla="*/ 2147483647 h 18"/>
                    <a:gd name="T14" fmla="*/ 2147483647 w 34"/>
                    <a:gd name="T15" fmla="*/ 2147483647 h 18"/>
                    <a:gd name="T16" fmla="*/ 2147483647 w 34"/>
                    <a:gd name="T17" fmla="*/ 2147483647 h 18"/>
                    <a:gd name="T18" fmla="*/ 2147483647 w 34"/>
                    <a:gd name="T19" fmla="*/ 2147483647 h 18"/>
                    <a:gd name="T20" fmla="*/ 0 w 34"/>
                    <a:gd name="T21" fmla="*/ 2147483647 h 18"/>
                    <a:gd name="T22" fmla="*/ 0 w 34"/>
                    <a:gd name="T23" fmla="*/ 2147483647 h 18"/>
                    <a:gd name="T24" fmla="*/ 2147483647 w 34"/>
                    <a:gd name="T25" fmla="*/ 2147483647 h 18"/>
                    <a:gd name="T26" fmla="*/ 2147483647 w 34"/>
                    <a:gd name="T27" fmla="*/ 2147483647 h 18"/>
                    <a:gd name="T28" fmla="*/ 2147483647 w 34"/>
                    <a:gd name="T29" fmla="*/ 2147483647 h 18"/>
                    <a:gd name="T30" fmla="*/ 2147483647 w 34"/>
                    <a:gd name="T31" fmla="*/ 2147483647 h 18"/>
                    <a:gd name="T32" fmla="*/ 2147483647 w 34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4" h="18">
                      <a:moveTo>
                        <a:pt x="31" y="0"/>
                      </a:moveTo>
                      <a:lnTo>
                        <a:pt x="32" y="1"/>
                      </a:lnTo>
                      <a:lnTo>
                        <a:pt x="34" y="3"/>
                      </a:lnTo>
                      <a:lnTo>
                        <a:pt x="34" y="6"/>
                      </a:lnTo>
                      <a:lnTo>
                        <a:pt x="30" y="10"/>
                      </a:lnTo>
                      <a:lnTo>
                        <a:pt x="24" y="14"/>
                      </a:lnTo>
                      <a:lnTo>
                        <a:pt x="22" y="16"/>
                      </a:lnTo>
                      <a:lnTo>
                        <a:pt x="19" y="18"/>
                      </a:lnTo>
                      <a:lnTo>
                        <a:pt x="12" y="18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" y="7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29" y="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8" name="Freeform 441"/>
                <p:cNvSpPr>
                  <a:spLocks/>
                </p:cNvSpPr>
                <p:nvPr/>
              </p:nvSpPr>
              <p:spPr bwMode="auto">
                <a:xfrm>
                  <a:off x="2057400" y="1884363"/>
                  <a:ext cx="33338" cy="47625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0 h 46"/>
                    <a:gd name="T8" fmla="*/ 2147483647 w 34"/>
                    <a:gd name="T9" fmla="*/ 0 h 46"/>
                    <a:gd name="T10" fmla="*/ 2147483647 w 34"/>
                    <a:gd name="T11" fmla="*/ 2147483647 h 46"/>
                    <a:gd name="T12" fmla="*/ 0 w 34"/>
                    <a:gd name="T13" fmla="*/ 2147483647 h 46"/>
                    <a:gd name="T14" fmla="*/ 2147483647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2147483647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4" h="46">
                      <a:moveTo>
                        <a:pt x="22" y="14"/>
                      </a:moveTo>
                      <a:lnTo>
                        <a:pt x="20" y="10"/>
                      </a:lnTo>
                      <a:lnTo>
                        <a:pt x="14" y="5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1" y="15"/>
                      </a:lnTo>
                      <a:lnTo>
                        <a:pt x="1" y="20"/>
                      </a:lnTo>
                      <a:lnTo>
                        <a:pt x="3" y="27"/>
                      </a:lnTo>
                      <a:lnTo>
                        <a:pt x="4" y="36"/>
                      </a:lnTo>
                      <a:lnTo>
                        <a:pt x="7" y="43"/>
                      </a:lnTo>
                      <a:lnTo>
                        <a:pt x="11" y="46"/>
                      </a:lnTo>
                      <a:lnTo>
                        <a:pt x="16" y="46"/>
                      </a:lnTo>
                      <a:lnTo>
                        <a:pt x="21" y="44"/>
                      </a:lnTo>
                      <a:lnTo>
                        <a:pt x="26" y="42"/>
                      </a:lnTo>
                      <a:lnTo>
                        <a:pt x="29" y="38"/>
                      </a:lnTo>
                      <a:lnTo>
                        <a:pt x="31" y="33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0" y="22"/>
                      </a:lnTo>
                      <a:lnTo>
                        <a:pt x="26" y="17"/>
                      </a:lnTo>
                      <a:lnTo>
                        <a:pt x="23" y="15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9" name="Freeform 442"/>
                <p:cNvSpPr>
                  <a:spLocks/>
                </p:cNvSpPr>
                <p:nvPr/>
              </p:nvSpPr>
              <p:spPr bwMode="auto">
                <a:xfrm>
                  <a:off x="1990725" y="1862138"/>
                  <a:ext cx="60325" cy="68262"/>
                </a:xfrm>
                <a:custGeom>
                  <a:avLst/>
                  <a:gdLst>
                    <a:gd name="T0" fmla="*/ 2147483647 w 58"/>
                    <a:gd name="T1" fmla="*/ 2147483647 h 67"/>
                    <a:gd name="T2" fmla="*/ 2147483647 w 58"/>
                    <a:gd name="T3" fmla="*/ 2147483647 h 67"/>
                    <a:gd name="T4" fmla="*/ 2147483647 w 58"/>
                    <a:gd name="T5" fmla="*/ 2147483647 h 67"/>
                    <a:gd name="T6" fmla="*/ 2147483647 w 58"/>
                    <a:gd name="T7" fmla="*/ 2147483647 h 67"/>
                    <a:gd name="T8" fmla="*/ 2147483647 w 58"/>
                    <a:gd name="T9" fmla="*/ 2147483647 h 67"/>
                    <a:gd name="T10" fmla="*/ 2147483647 w 58"/>
                    <a:gd name="T11" fmla="*/ 2147483647 h 67"/>
                    <a:gd name="T12" fmla="*/ 2147483647 w 58"/>
                    <a:gd name="T13" fmla="*/ 2147483647 h 67"/>
                    <a:gd name="T14" fmla="*/ 2147483647 w 58"/>
                    <a:gd name="T15" fmla="*/ 2147483647 h 67"/>
                    <a:gd name="T16" fmla="*/ 2147483647 w 58"/>
                    <a:gd name="T17" fmla="*/ 2147483647 h 67"/>
                    <a:gd name="T18" fmla="*/ 2147483647 w 58"/>
                    <a:gd name="T19" fmla="*/ 2147483647 h 67"/>
                    <a:gd name="T20" fmla="*/ 2147483647 w 58"/>
                    <a:gd name="T21" fmla="*/ 2147483647 h 67"/>
                    <a:gd name="T22" fmla="*/ 2147483647 w 58"/>
                    <a:gd name="T23" fmla="*/ 2147483647 h 67"/>
                    <a:gd name="T24" fmla="*/ 2147483647 w 58"/>
                    <a:gd name="T25" fmla="*/ 2147483647 h 67"/>
                    <a:gd name="T26" fmla="*/ 2147483647 w 58"/>
                    <a:gd name="T27" fmla="*/ 2147483647 h 67"/>
                    <a:gd name="T28" fmla="*/ 2147483647 w 58"/>
                    <a:gd name="T29" fmla="*/ 2147483647 h 67"/>
                    <a:gd name="T30" fmla="*/ 2147483647 w 58"/>
                    <a:gd name="T31" fmla="*/ 2147483647 h 67"/>
                    <a:gd name="T32" fmla="*/ 2147483647 w 58"/>
                    <a:gd name="T33" fmla="*/ 2147483647 h 67"/>
                    <a:gd name="T34" fmla="*/ 2147483647 w 58"/>
                    <a:gd name="T35" fmla="*/ 2147483647 h 67"/>
                    <a:gd name="T36" fmla="*/ 2147483647 w 58"/>
                    <a:gd name="T37" fmla="*/ 2147483647 h 67"/>
                    <a:gd name="T38" fmla="*/ 2147483647 w 58"/>
                    <a:gd name="T39" fmla="*/ 2147483647 h 67"/>
                    <a:gd name="T40" fmla="*/ 2147483647 w 58"/>
                    <a:gd name="T41" fmla="*/ 2147483647 h 67"/>
                    <a:gd name="T42" fmla="*/ 2147483647 w 58"/>
                    <a:gd name="T43" fmla="*/ 2147483647 h 67"/>
                    <a:gd name="T44" fmla="*/ 2147483647 w 58"/>
                    <a:gd name="T45" fmla="*/ 2147483647 h 67"/>
                    <a:gd name="T46" fmla="*/ 0 w 58"/>
                    <a:gd name="T47" fmla="*/ 2147483647 h 67"/>
                    <a:gd name="T48" fmla="*/ 2147483647 w 58"/>
                    <a:gd name="T49" fmla="*/ 0 h 67"/>
                    <a:gd name="T50" fmla="*/ 2147483647 w 58"/>
                    <a:gd name="T51" fmla="*/ 0 h 67"/>
                    <a:gd name="T52" fmla="*/ 2147483647 w 58"/>
                    <a:gd name="T53" fmla="*/ 0 h 67"/>
                    <a:gd name="T54" fmla="*/ 2147483647 w 58"/>
                    <a:gd name="T55" fmla="*/ 2147483647 h 67"/>
                    <a:gd name="T56" fmla="*/ 2147483647 w 58"/>
                    <a:gd name="T57" fmla="*/ 2147483647 h 67"/>
                    <a:gd name="T58" fmla="*/ 2147483647 w 58"/>
                    <a:gd name="T59" fmla="*/ 2147483647 h 67"/>
                    <a:gd name="T60" fmla="*/ 2147483647 w 58"/>
                    <a:gd name="T61" fmla="*/ 2147483647 h 67"/>
                    <a:gd name="T62" fmla="*/ 2147483647 w 58"/>
                    <a:gd name="T63" fmla="*/ 2147483647 h 67"/>
                    <a:gd name="T64" fmla="*/ 2147483647 w 58"/>
                    <a:gd name="T65" fmla="*/ 2147483647 h 67"/>
                    <a:gd name="T66" fmla="*/ 2147483647 w 58"/>
                    <a:gd name="T67" fmla="*/ 2147483647 h 67"/>
                    <a:gd name="T68" fmla="*/ 2147483647 w 58"/>
                    <a:gd name="T69" fmla="*/ 2147483647 h 67"/>
                    <a:gd name="T70" fmla="*/ 2147483647 w 58"/>
                    <a:gd name="T71" fmla="*/ 2147483647 h 67"/>
                    <a:gd name="T72" fmla="*/ 2147483647 w 58"/>
                    <a:gd name="T73" fmla="*/ 2147483647 h 6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8" h="67">
                      <a:moveTo>
                        <a:pt x="53" y="34"/>
                      </a:moveTo>
                      <a:lnTo>
                        <a:pt x="54" y="37"/>
                      </a:lnTo>
                      <a:lnTo>
                        <a:pt x="57" y="44"/>
                      </a:lnTo>
                      <a:lnTo>
                        <a:pt x="58" y="53"/>
                      </a:lnTo>
                      <a:lnTo>
                        <a:pt x="57" y="60"/>
                      </a:lnTo>
                      <a:lnTo>
                        <a:pt x="54" y="64"/>
                      </a:lnTo>
                      <a:lnTo>
                        <a:pt x="52" y="66"/>
                      </a:lnTo>
                      <a:lnTo>
                        <a:pt x="48" y="67"/>
                      </a:lnTo>
                      <a:lnTo>
                        <a:pt x="44" y="65"/>
                      </a:lnTo>
                      <a:lnTo>
                        <a:pt x="39" y="62"/>
                      </a:lnTo>
                      <a:lnTo>
                        <a:pt x="35" y="60"/>
                      </a:lnTo>
                      <a:lnTo>
                        <a:pt x="32" y="58"/>
                      </a:lnTo>
                      <a:lnTo>
                        <a:pt x="29" y="53"/>
                      </a:lnTo>
                      <a:lnTo>
                        <a:pt x="24" y="50"/>
                      </a:lnTo>
                      <a:lnTo>
                        <a:pt x="17" y="49"/>
                      </a:lnTo>
                      <a:lnTo>
                        <a:pt x="12" y="47"/>
                      </a:lnTo>
                      <a:lnTo>
                        <a:pt x="8" y="42"/>
                      </a:lnTo>
                      <a:lnTo>
                        <a:pt x="9" y="37"/>
                      </a:lnTo>
                      <a:lnTo>
                        <a:pt x="13" y="37"/>
                      </a:lnTo>
                      <a:lnTo>
                        <a:pt x="15" y="36"/>
                      </a:lnTo>
                      <a:lnTo>
                        <a:pt x="13" y="30"/>
                      </a:lnTo>
                      <a:lnTo>
                        <a:pt x="7" y="20"/>
                      </a:lnTo>
                      <a:lnTo>
                        <a:pt x="2" y="11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3" y="8"/>
                      </a:lnTo>
                      <a:lnTo>
                        <a:pt x="28" y="13"/>
                      </a:lnTo>
                      <a:lnTo>
                        <a:pt x="34" y="15"/>
                      </a:lnTo>
                      <a:lnTo>
                        <a:pt x="38" y="16"/>
                      </a:lnTo>
                      <a:lnTo>
                        <a:pt x="40" y="19"/>
                      </a:lnTo>
                      <a:lnTo>
                        <a:pt x="43" y="24"/>
                      </a:lnTo>
                      <a:lnTo>
                        <a:pt x="47" y="29"/>
                      </a:lnTo>
                      <a:lnTo>
                        <a:pt x="51" y="32"/>
                      </a:lnTo>
                      <a:lnTo>
                        <a:pt x="53" y="3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0" name="Freeform 443"/>
                <p:cNvSpPr>
                  <a:spLocks/>
                </p:cNvSpPr>
                <p:nvPr/>
              </p:nvSpPr>
              <p:spPr bwMode="auto">
                <a:xfrm>
                  <a:off x="1747838" y="2109788"/>
                  <a:ext cx="269875" cy="234950"/>
                </a:xfrm>
                <a:custGeom>
                  <a:avLst/>
                  <a:gdLst>
                    <a:gd name="T0" fmla="*/ 2147483647 w 249"/>
                    <a:gd name="T1" fmla="*/ 2147483647 h 231"/>
                    <a:gd name="T2" fmla="*/ 2147483647 w 249"/>
                    <a:gd name="T3" fmla="*/ 2147483647 h 231"/>
                    <a:gd name="T4" fmla="*/ 2147483647 w 249"/>
                    <a:gd name="T5" fmla="*/ 2147483647 h 231"/>
                    <a:gd name="T6" fmla="*/ 2147483647 w 249"/>
                    <a:gd name="T7" fmla="*/ 2147483647 h 231"/>
                    <a:gd name="T8" fmla="*/ 2147483647 w 249"/>
                    <a:gd name="T9" fmla="*/ 2147483647 h 231"/>
                    <a:gd name="T10" fmla="*/ 2147483647 w 249"/>
                    <a:gd name="T11" fmla="*/ 2147483647 h 231"/>
                    <a:gd name="T12" fmla="*/ 2147483647 w 249"/>
                    <a:gd name="T13" fmla="*/ 2147483647 h 231"/>
                    <a:gd name="T14" fmla="*/ 2147483647 w 249"/>
                    <a:gd name="T15" fmla="*/ 2147483647 h 231"/>
                    <a:gd name="T16" fmla="*/ 2147483647 w 249"/>
                    <a:gd name="T17" fmla="*/ 2147483647 h 231"/>
                    <a:gd name="T18" fmla="*/ 2147483647 w 249"/>
                    <a:gd name="T19" fmla="*/ 2147483647 h 231"/>
                    <a:gd name="T20" fmla="*/ 2147483647 w 249"/>
                    <a:gd name="T21" fmla="*/ 2147483647 h 231"/>
                    <a:gd name="T22" fmla="*/ 2147483647 w 249"/>
                    <a:gd name="T23" fmla="*/ 2147483647 h 231"/>
                    <a:gd name="T24" fmla="*/ 2147483647 w 249"/>
                    <a:gd name="T25" fmla="*/ 2147483647 h 231"/>
                    <a:gd name="T26" fmla="*/ 2147483647 w 249"/>
                    <a:gd name="T27" fmla="*/ 2147483647 h 231"/>
                    <a:gd name="T28" fmla="*/ 2147483647 w 249"/>
                    <a:gd name="T29" fmla="*/ 2147483647 h 231"/>
                    <a:gd name="T30" fmla="*/ 2147483647 w 249"/>
                    <a:gd name="T31" fmla="*/ 2147483647 h 231"/>
                    <a:gd name="T32" fmla="*/ 2147483647 w 249"/>
                    <a:gd name="T33" fmla="*/ 2147483647 h 231"/>
                    <a:gd name="T34" fmla="*/ 2147483647 w 249"/>
                    <a:gd name="T35" fmla="*/ 2147483647 h 231"/>
                    <a:gd name="T36" fmla="*/ 2147483647 w 249"/>
                    <a:gd name="T37" fmla="*/ 2147483647 h 231"/>
                    <a:gd name="T38" fmla="*/ 2147483647 w 249"/>
                    <a:gd name="T39" fmla="*/ 2147483647 h 231"/>
                    <a:gd name="T40" fmla="*/ 2147483647 w 249"/>
                    <a:gd name="T41" fmla="*/ 2147483647 h 231"/>
                    <a:gd name="T42" fmla="*/ 2147483647 w 249"/>
                    <a:gd name="T43" fmla="*/ 2147483647 h 231"/>
                    <a:gd name="T44" fmla="*/ 2147483647 w 249"/>
                    <a:gd name="T45" fmla="*/ 2147483647 h 231"/>
                    <a:gd name="T46" fmla="*/ 2147483647 w 249"/>
                    <a:gd name="T47" fmla="*/ 2147483647 h 231"/>
                    <a:gd name="T48" fmla="*/ 2147483647 w 249"/>
                    <a:gd name="T49" fmla="*/ 2147483647 h 231"/>
                    <a:gd name="T50" fmla="*/ 2147483647 w 249"/>
                    <a:gd name="T51" fmla="*/ 2147483647 h 231"/>
                    <a:gd name="T52" fmla="*/ 2147483647 w 249"/>
                    <a:gd name="T53" fmla="*/ 2147483647 h 231"/>
                    <a:gd name="T54" fmla="*/ 2147483647 w 249"/>
                    <a:gd name="T55" fmla="*/ 2147483647 h 231"/>
                    <a:gd name="T56" fmla="*/ 2147483647 w 249"/>
                    <a:gd name="T57" fmla="*/ 2147483647 h 231"/>
                    <a:gd name="T58" fmla="*/ 2147483647 w 249"/>
                    <a:gd name="T59" fmla="*/ 2147483647 h 231"/>
                    <a:gd name="T60" fmla="*/ 2147483647 w 249"/>
                    <a:gd name="T61" fmla="*/ 2147483647 h 231"/>
                    <a:gd name="T62" fmla="*/ 2147483647 w 249"/>
                    <a:gd name="T63" fmla="*/ 2147483647 h 231"/>
                    <a:gd name="T64" fmla="*/ 2147483647 w 249"/>
                    <a:gd name="T65" fmla="*/ 2147483647 h 231"/>
                    <a:gd name="T66" fmla="*/ 2147483647 w 249"/>
                    <a:gd name="T67" fmla="*/ 2147483647 h 231"/>
                    <a:gd name="T68" fmla="*/ 2147483647 w 249"/>
                    <a:gd name="T69" fmla="*/ 2147483647 h 231"/>
                    <a:gd name="T70" fmla="*/ 2147483647 w 249"/>
                    <a:gd name="T71" fmla="*/ 2147483647 h 231"/>
                    <a:gd name="T72" fmla="*/ 2147483647 w 249"/>
                    <a:gd name="T73" fmla="*/ 2147483647 h 231"/>
                    <a:gd name="T74" fmla="*/ 2147483647 w 249"/>
                    <a:gd name="T75" fmla="*/ 2147483647 h 231"/>
                    <a:gd name="T76" fmla="*/ 2147483647 w 249"/>
                    <a:gd name="T77" fmla="*/ 2147483647 h 231"/>
                    <a:gd name="T78" fmla="*/ 2147483647 w 249"/>
                    <a:gd name="T79" fmla="*/ 2147483647 h 231"/>
                    <a:gd name="T80" fmla="*/ 2147483647 w 249"/>
                    <a:gd name="T81" fmla="*/ 2147483647 h 231"/>
                    <a:gd name="T82" fmla="*/ 2147483647 w 249"/>
                    <a:gd name="T83" fmla="*/ 2147483647 h 231"/>
                    <a:gd name="T84" fmla="*/ 2147483647 w 249"/>
                    <a:gd name="T85" fmla="*/ 2147483647 h 231"/>
                    <a:gd name="T86" fmla="*/ 2147483647 w 249"/>
                    <a:gd name="T87" fmla="*/ 2147483647 h 231"/>
                    <a:gd name="T88" fmla="*/ 2147483647 w 249"/>
                    <a:gd name="T89" fmla="*/ 2147483647 h 231"/>
                    <a:gd name="T90" fmla="*/ 2147483647 w 249"/>
                    <a:gd name="T91" fmla="*/ 2147483647 h 231"/>
                    <a:gd name="T92" fmla="*/ 2147483647 w 249"/>
                    <a:gd name="T93" fmla="*/ 2147483647 h 231"/>
                    <a:gd name="T94" fmla="*/ 2147483647 w 249"/>
                    <a:gd name="T95" fmla="*/ 2147483647 h 231"/>
                    <a:gd name="T96" fmla="*/ 2147483647 w 249"/>
                    <a:gd name="T97" fmla="*/ 2147483647 h 23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249" h="231">
                      <a:moveTo>
                        <a:pt x="239" y="162"/>
                      </a:moveTo>
                      <a:lnTo>
                        <a:pt x="241" y="164"/>
                      </a:lnTo>
                      <a:lnTo>
                        <a:pt x="246" y="168"/>
                      </a:lnTo>
                      <a:lnTo>
                        <a:pt x="249" y="175"/>
                      </a:lnTo>
                      <a:lnTo>
                        <a:pt x="248" y="182"/>
                      </a:lnTo>
                      <a:lnTo>
                        <a:pt x="244" y="187"/>
                      </a:lnTo>
                      <a:lnTo>
                        <a:pt x="239" y="188"/>
                      </a:lnTo>
                      <a:lnTo>
                        <a:pt x="236" y="187"/>
                      </a:lnTo>
                      <a:lnTo>
                        <a:pt x="232" y="187"/>
                      </a:lnTo>
                      <a:lnTo>
                        <a:pt x="229" y="187"/>
                      </a:lnTo>
                      <a:lnTo>
                        <a:pt x="226" y="187"/>
                      </a:lnTo>
                      <a:lnTo>
                        <a:pt x="226" y="189"/>
                      </a:lnTo>
                      <a:lnTo>
                        <a:pt x="228" y="195"/>
                      </a:lnTo>
                      <a:lnTo>
                        <a:pt x="230" y="204"/>
                      </a:lnTo>
                      <a:lnTo>
                        <a:pt x="232" y="213"/>
                      </a:lnTo>
                      <a:lnTo>
                        <a:pt x="231" y="220"/>
                      </a:lnTo>
                      <a:lnTo>
                        <a:pt x="224" y="225"/>
                      </a:lnTo>
                      <a:lnTo>
                        <a:pt x="216" y="227"/>
                      </a:lnTo>
                      <a:lnTo>
                        <a:pt x="211" y="230"/>
                      </a:lnTo>
                      <a:lnTo>
                        <a:pt x="205" y="231"/>
                      </a:lnTo>
                      <a:lnTo>
                        <a:pt x="195" y="225"/>
                      </a:lnTo>
                      <a:lnTo>
                        <a:pt x="190" y="220"/>
                      </a:lnTo>
                      <a:lnTo>
                        <a:pt x="184" y="215"/>
                      </a:lnTo>
                      <a:lnTo>
                        <a:pt x="178" y="210"/>
                      </a:lnTo>
                      <a:lnTo>
                        <a:pt x="173" y="205"/>
                      </a:lnTo>
                      <a:lnTo>
                        <a:pt x="170" y="202"/>
                      </a:lnTo>
                      <a:lnTo>
                        <a:pt x="165" y="198"/>
                      </a:lnTo>
                      <a:lnTo>
                        <a:pt x="163" y="196"/>
                      </a:lnTo>
                      <a:lnTo>
                        <a:pt x="161" y="195"/>
                      </a:lnTo>
                      <a:lnTo>
                        <a:pt x="158" y="194"/>
                      </a:lnTo>
                      <a:lnTo>
                        <a:pt x="157" y="194"/>
                      </a:lnTo>
                      <a:lnTo>
                        <a:pt x="154" y="196"/>
                      </a:lnTo>
                      <a:lnTo>
                        <a:pt x="146" y="202"/>
                      </a:lnTo>
                      <a:lnTo>
                        <a:pt x="140" y="206"/>
                      </a:lnTo>
                      <a:lnTo>
                        <a:pt x="132" y="210"/>
                      </a:lnTo>
                      <a:lnTo>
                        <a:pt x="123" y="213"/>
                      </a:lnTo>
                      <a:lnTo>
                        <a:pt x="114" y="216"/>
                      </a:lnTo>
                      <a:lnTo>
                        <a:pt x="104" y="219"/>
                      </a:lnTo>
                      <a:lnTo>
                        <a:pt x="95" y="220"/>
                      </a:lnTo>
                      <a:lnTo>
                        <a:pt x="89" y="221"/>
                      </a:lnTo>
                      <a:lnTo>
                        <a:pt x="85" y="223"/>
                      </a:lnTo>
                      <a:lnTo>
                        <a:pt x="81" y="223"/>
                      </a:lnTo>
                      <a:lnTo>
                        <a:pt x="78" y="223"/>
                      </a:lnTo>
                      <a:lnTo>
                        <a:pt x="73" y="221"/>
                      </a:lnTo>
                      <a:lnTo>
                        <a:pt x="67" y="219"/>
                      </a:lnTo>
                      <a:lnTo>
                        <a:pt x="62" y="218"/>
                      </a:lnTo>
                      <a:lnTo>
                        <a:pt x="57" y="216"/>
                      </a:lnTo>
                      <a:lnTo>
                        <a:pt x="52" y="215"/>
                      </a:lnTo>
                      <a:lnTo>
                        <a:pt x="49" y="215"/>
                      </a:lnTo>
                      <a:lnTo>
                        <a:pt x="46" y="213"/>
                      </a:lnTo>
                      <a:lnTo>
                        <a:pt x="44" y="210"/>
                      </a:lnTo>
                      <a:lnTo>
                        <a:pt x="44" y="204"/>
                      </a:lnTo>
                      <a:lnTo>
                        <a:pt x="43" y="197"/>
                      </a:lnTo>
                      <a:lnTo>
                        <a:pt x="40" y="188"/>
                      </a:lnTo>
                      <a:lnTo>
                        <a:pt x="33" y="180"/>
                      </a:lnTo>
                      <a:lnTo>
                        <a:pt x="25" y="173"/>
                      </a:lnTo>
                      <a:lnTo>
                        <a:pt x="16" y="167"/>
                      </a:lnTo>
                      <a:lnTo>
                        <a:pt x="9" y="164"/>
                      </a:lnTo>
                      <a:lnTo>
                        <a:pt x="3" y="162"/>
                      </a:lnTo>
                      <a:lnTo>
                        <a:pt x="1" y="157"/>
                      </a:lnTo>
                      <a:lnTo>
                        <a:pt x="0" y="151"/>
                      </a:lnTo>
                      <a:lnTo>
                        <a:pt x="0" y="143"/>
                      </a:lnTo>
                      <a:lnTo>
                        <a:pt x="0" y="136"/>
                      </a:lnTo>
                      <a:lnTo>
                        <a:pt x="1" y="130"/>
                      </a:lnTo>
                      <a:lnTo>
                        <a:pt x="5" y="129"/>
                      </a:lnTo>
                      <a:lnTo>
                        <a:pt x="12" y="129"/>
                      </a:lnTo>
                      <a:lnTo>
                        <a:pt x="20" y="128"/>
                      </a:lnTo>
                      <a:lnTo>
                        <a:pt x="27" y="129"/>
                      </a:lnTo>
                      <a:lnTo>
                        <a:pt x="36" y="132"/>
                      </a:lnTo>
                      <a:lnTo>
                        <a:pt x="42" y="135"/>
                      </a:lnTo>
                      <a:lnTo>
                        <a:pt x="49" y="138"/>
                      </a:lnTo>
                      <a:lnTo>
                        <a:pt x="57" y="142"/>
                      </a:lnTo>
                      <a:lnTo>
                        <a:pt x="65" y="147"/>
                      </a:lnTo>
                      <a:lnTo>
                        <a:pt x="72" y="149"/>
                      </a:lnTo>
                      <a:lnTo>
                        <a:pt x="79" y="151"/>
                      </a:lnTo>
                      <a:lnTo>
                        <a:pt x="82" y="151"/>
                      </a:lnTo>
                      <a:lnTo>
                        <a:pt x="85" y="149"/>
                      </a:lnTo>
                      <a:lnTo>
                        <a:pt x="86" y="141"/>
                      </a:lnTo>
                      <a:lnTo>
                        <a:pt x="86" y="133"/>
                      </a:lnTo>
                      <a:lnTo>
                        <a:pt x="81" y="126"/>
                      </a:lnTo>
                      <a:lnTo>
                        <a:pt x="69" y="121"/>
                      </a:lnTo>
                      <a:lnTo>
                        <a:pt x="56" y="118"/>
                      </a:lnTo>
                      <a:lnTo>
                        <a:pt x="50" y="117"/>
                      </a:lnTo>
                      <a:lnTo>
                        <a:pt x="44" y="117"/>
                      </a:lnTo>
                      <a:lnTo>
                        <a:pt x="35" y="115"/>
                      </a:lnTo>
                      <a:lnTo>
                        <a:pt x="24" y="115"/>
                      </a:lnTo>
                      <a:lnTo>
                        <a:pt x="17" y="115"/>
                      </a:lnTo>
                      <a:lnTo>
                        <a:pt x="12" y="114"/>
                      </a:lnTo>
                      <a:lnTo>
                        <a:pt x="8" y="111"/>
                      </a:lnTo>
                      <a:lnTo>
                        <a:pt x="3" y="104"/>
                      </a:lnTo>
                      <a:lnTo>
                        <a:pt x="2" y="96"/>
                      </a:lnTo>
                      <a:lnTo>
                        <a:pt x="2" y="90"/>
                      </a:lnTo>
                      <a:lnTo>
                        <a:pt x="4" y="86"/>
                      </a:lnTo>
                      <a:lnTo>
                        <a:pt x="11" y="84"/>
                      </a:lnTo>
                      <a:lnTo>
                        <a:pt x="20" y="86"/>
                      </a:lnTo>
                      <a:lnTo>
                        <a:pt x="28" y="84"/>
                      </a:lnTo>
                      <a:lnTo>
                        <a:pt x="29" y="79"/>
                      </a:lnTo>
                      <a:lnTo>
                        <a:pt x="26" y="73"/>
                      </a:lnTo>
                      <a:lnTo>
                        <a:pt x="23" y="71"/>
                      </a:lnTo>
                      <a:lnTo>
                        <a:pt x="19" y="68"/>
                      </a:lnTo>
                      <a:lnTo>
                        <a:pt x="13" y="62"/>
                      </a:lnTo>
                      <a:lnTo>
                        <a:pt x="8" y="54"/>
                      </a:lnTo>
                      <a:lnTo>
                        <a:pt x="3" y="49"/>
                      </a:lnTo>
                      <a:lnTo>
                        <a:pt x="3" y="44"/>
                      </a:lnTo>
                      <a:lnTo>
                        <a:pt x="8" y="39"/>
                      </a:lnTo>
                      <a:lnTo>
                        <a:pt x="14" y="37"/>
                      </a:lnTo>
                      <a:lnTo>
                        <a:pt x="19" y="35"/>
                      </a:lnTo>
                      <a:lnTo>
                        <a:pt x="21" y="33"/>
                      </a:lnTo>
                      <a:lnTo>
                        <a:pt x="24" y="27"/>
                      </a:lnTo>
                      <a:lnTo>
                        <a:pt x="25" y="21"/>
                      </a:lnTo>
                      <a:lnTo>
                        <a:pt x="25" y="18"/>
                      </a:lnTo>
                      <a:lnTo>
                        <a:pt x="28" y="15"/>
                      </a:lnTo>
                      <a:lnTo>
                        <a:pt x="33" y="14"/>
                      </a:lnTo>
                      <a:lnTo>
                        <a:pt x="40" y="13"/>
                      </a:lnTo>
                      <a:lnTo>
                        <a:pt x="46" y="9"/>
                      </a:lnTo>
                      <a:lnTo>
                        <a:pt x="51" y="7"/>
                      </a:lnTo>
                      <a:lnTo>
                        <a:pt x="61" y="5"/>
                      </a:lnTo>
                      <a:lnTo>
                        <a:pt x="72" y="3"/>
                      </a:lnTo>
                      <a:lnTo>
                        <a:pt x="81" y="0"/>
                      </a:lnTo>
                      <a:lnTo>
                        <a:pt x="88" y="3"/>
                      </a:lnTo>
                      <a:lnTo>
                        <a:pt x="88" y="9"/>
                      </a:lnTo>
                      <a:lnTo>
                        <a:pt x="85" y="18"/>
                      </a:lnTo>
                      <a:lnTo>
                        <a:pt x="81" y="23"/>
                      </a:lnTo>
                      <a:lnTo>
                        <a:pt x="82" y="27"/>
                      </a:lnTo>
                      <a:lnTo>
                        <a:pt x="88" y="26"/>
                      </a:lnTo>
                      <a:lnTo>
                        <a:pt x="95" y="23"/>
                      </a:lnTo>
                      <a:lnTo>
                        <a:pt x="100" y="24"/>
                      </a:lnTo>
                      <a:lnTo>
                        <a:pt x="102" y="27"/>
                      </a:lnTo>
                      <a:lnTo>
                        <a:pt x="104" y="34"/>
                      </a:lnTo>
                      <a:lnTo>
                        <a:pt x="110" y="41"/>
                      </a:lnTo>
                      <a:lnTo>
                        <a:pt x="117" y="46"/>
                      </a:lnTo>
                      <a:lnTo>
                        <a:pt x="124" y="47"/>
                      </a:lnTo>
                      <a:lnTo>
                        <a:pt x="127" y="45"/>
                      </a:lnTo>
                      <a:lnTo>
                        <a:pt x="127" y="38"/>
                      </a:lnTo>
                      <a:lnTo>
                        <a:pt x="126" y="31"/>
                      </a:lnTo>
                      <a:lnTo>
                        <a:pt x="125" y="27"/>
                      </a:lnTo>
                      <a:lnTo>
                        <a:pt x="129" y="27"/>
                      </a:lnTo>
                      <a:lnTo>
                        <a:pt x="134" y="33"/>
                      </a:lnTo>
                      <a:lnTo>
                        <a:pt x="140" y="39"/>
                      </a:lnTo>
                      <a:lnTo>
                        <a:pt x="145" y="47"/>
                      </a:lnTo>
                      <a:lnTo>
                        <a:pt x="146" y="58"/>
                      </a:lnTo>
                      <a:lnTo>
                        <a:pt x="147" y="69"/>
                      </a:lnTo>
                      <a:lnTo>
                        <a:pt x="148" y="80"/>
                      </a:lnTo>
                      <a:lnTo>
                        <a:pt x="152" y="83"/>
                      </a:lnTo>
                      <a:lnTo>
                        <a:pt x="155" y="75"/>
                      </a:lnTo>
                      <a:lnTo>
                        <a:pt x="158" y="64"/>
                      </a:lnTo>
                      <a:lnTo>
                        <a:pt x="161" y="57"/>
                      </a:lnTo>
                      <a:lnTo>
                        <a:pt x="162" y="51"/>
                      </a:lnTo>
                      <a:lnTo>
                        <a:pt x="160" y="46"/>
                      </a:lnTo>
                      <a:lnTo>
                        <a:pt x="157" y="39"/>
                      </a:lnTo>
                      <a:lnTo>
                        <a:pt x="156" y="33"/>
                      </a:lnTo>
                      <a:lnTo>
                        <a:pt x="157" y="27"/>
                      </a:lnTo>
                      <a:lnTo>
                        <a:pt x="160" y="22"/>
                      </a:lnTo>
                      <a:lnTo>
                        <a:pt x="164" y="20"/>
                      </a:lnTo>
                      <a:lnTo>
                        <a:pt x="169" y="21"/>
                      </a:lnTo>
                      <a:lnTo>
                        <a:pt x="173" y="23"/>
                      </a:lnTo>
                      <a:lnTo>
                        <a:pt x="179" y="26"/>
                      </a:lnTo>
                      <a:lnTo>
                        <a:pt x="181" y="24"/>
                      </a:lnTo>
                      <a:lnTo>
                        <a:pt x="183" y="22"/>
                      </a:lnTo>
                      <a:lnTo>
                        <a:pt x="181" y="19"/>
                      </a:lnTo>
                      <a:lnTo>
                        <a:pt x="181" y="18"/>
                      </a:lnTo>
                      <a:lnTo>
                        <a:pt x="179" y="15"/>
                      </a:lnTo>
                      <a:lnTo>
                        <a:pt x="175" y="11"/>
                      </a:lnTo>
                      <a:lnTo>
                        <a:pt x="172" y="7"/>
                      </a:lnTo>
                      <a:lnTo>
                        <a:pt x="179" y="5"/>
                      </a:lnTo>
                      <a:lnTo>
                        <a:pt x="185" y="5"/>
                      </a:lnTo>
                      <a:lnTo>
                        <a:pt x="192" y="5"/>
                      </a:lnTo>
                      <a:lnTo>
                        <a:pt x="198" y="5"/>
                      </a:lnTo>
                      <a:lnTo>
                        <a:pt x="203" y="6"/>
                      </a:lnTo>
                      <a:lnTo>
                        <a:pt x="208" y="8"/>
                      </a:lnTo>
                      <a:lnTo>
                        <a:pt x="211" y="11"/>
                      </a:lnTo>
                      <a:lnTo>
                        <a:pt x="213" y="15"/>
                      </a:lnTo>
                      <a:lnTo>
                        <a:pt x="211" y="21"/>
                      </a:lnTo>
                      <a:lnTo>
                        <a:pt x="207" y="31"/>
                      </a:lnTo>
                      <a:lnTo>
                        <a:pt x="203" y="37"/>
                      </a:lnTo>
                      <a:lnTo>
                        <a:pt x="199" y="39"/>
                      </a:lnTo>
                      <a:lnTo>
                        <a:pt x="195" y="42"/>
                      </a:lnTo>
                      <a:lnTo>
                        <a:pt x="192" y="45"/>
                      </a:lnTo>
                      <a:lnTo>
                        <a:pt x="193" y="52"/>
                      </a:lnTo>
                      <a:lnTo>
                        <a:pt x="195" y="60"/>
                      </a:lnTo>
                      <a:lnTo>
                        <a:pt x="196" y="69"/>
                      </a:lnTo>
                      <a:lnTo>
                        <a:pt x="198" y="79"/>
                      </a:lnTo>
                      <a:lnTo>
                        <a:pt x="199" y="89"/>
                      </a:lnTo>
                      <a:lnTo>
                        <a:pt x="201" y="98"/>
                      </a:lnTo>
                      <a:lnTo>
                        <a:pt x="201" y="105"/>
                      </a:lnTo>
                      <a:lnTo>
                        <a:pt x="200" y="110"/>
                      </a:lnTo>
                      <a:lnTo>
                        <a:pt x="199" y="112"/>
                      </a:lnTo>
                      <a:lnTo>
                        <a:pt x="198" y="115"/>
                      </a:lnTo>
                      <a:lnTo>
                        <a:pt x="198" y="122"/>
                      </a:lnTo>
                      <a:lnTo>
                        <a:pt x="201" y="130"/>
                      </a:lnTo>
                      <a:lnTo>
                        <a:pt x="205" y="136"/>
                      </a:lnTo>
                      <a:lnTo>
                        <a:pt x="209" y="141"/>
                      </a:lnTo>
                      <a:lnTo>
                        <a:pt x="216" y="147"/>
                      </a:lnTo>
                      <a:lnTo>
                        <a:pt x="224" y="153"/>
                      </a:lnTo>
                      <a:lnTo>
                        <a:pt x="231" y="158"/>
                      </a:lnTo>
                      <a:lnTo>
                        <a:pt x="237" y="160"/>
                      </a:lnTo>
                      <a:lnTo>
                        <a:pt x="239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1" name="Freeform 445"/>
                <p:cNvSpPr>
                  <a:spLocks/>
                </p:cNvSpPr>
                <p:nvPr/>
              </p:nvSpPr>
              <p:spPr bwMode="auto">
                <a:xfrm>
                  <a:off x="2776538" y="4244975"/>
                  <a:ext cx="36512" cy="19050"/>
                </a:xfrm>
                <a:custGeom>
                  <a:avLst/>
                  <a:gdLst>
                    <a:gd name="T0" fmla="*/ 2147483647 w 23"/>
                    <a:gd name="T1" fmla="*/ 0 h 18"/>
                    <a:gd name="T2" fmla="*/ 2147483647 w 23"/>
                    <a:gd name="T3" fmla="*/ 2147483647 h 18"/>
                    <a:gd name="T4" fmla="*/ 2147483647 w 23"/>
                    <a:gd name="T5" fmla="*/ 2147483647 h 18"/>
                    <a:gd name="T6" fmla="*/ 0 w 23"/>
                    <a:gd name="T7" fmla="*/ 2147483647 h 18"/>
                    <a:gd name="T8" fmla="*/ 2147483647 w 23"/>
                    <a:gd name="T9" fmla="*/ 0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18">
                      <a:moveTo>
                        <a:pt x="2" y="0"/>
                      </a:moveTo>
                      <a:lnTo>
                        <a:pt x="23" y="1"/>
                      </a:lnTo>
                      <a:lnTo>
                        <a:pt x="21" y="18"/>
                      </a:lnTo>
                      <a:lnTo>
                        <a:pt x="0" y="1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2" name="Freeform 450"/>
                <p:cNvSpPr>
                  <a:spLocks/>
                </p:cNvSpPr>
                <p:nvPr/>
              </p:nvSpPr>
              <p:spPr bwMode="auto">
                <a:xfrm>
                  <a:off x="3819525" y="2471738"/>
                  <a:ext cx="131763" cy="50800"/>
                </a:xfrm>
                <a:custGeom>
                  <a:avLst/>
                  <a:gdLst>
                    <a:gd name="T0" fmla="*/ 2147483647 w 114"/>
                    <a:gd name="T1" fmla="*/ 0 h 54"/>
                    <a:gd name="T2" fmla="*/ 2147483647 w 114"/>
                    <a:gd name="T3" fmla="*/ 2147483647 h 54"/>
                    <a:gd name="T4" fmla="*/ 2147483647 w 114"/>
                    <a:gd name="T5" fmla="*/ 2147483647 h 54"/>
                    <a:gd name="T6" fmla="*/ 2147483647 w 114"/>
                    <a:gd name="T7" fmla="*/ 0 h 54"/>
                    <a:gd name="T8" fmla="*/ 2147483647 w 114"/>
                    <a:gd name="T9" fmla="*/ 2147483647 h 54"/>
                    <a:gd name="T10" fmla="*/ 2147483647 w 114"/>
                    <a:gd name="T11" fmla="*/ 2147483647 h 54"/>
                    <a:gd name="T12" fmla="*/ 2147483647 w 114"/>
                    <a:gd name="T13" fmla="*/ 2147483647 h 54"/>
                    <a:gd name="T14" fmla="*/ 2147483647 w 114"/>
                    <a:gd name="T15" fmla="*/ 2147483647 h 54"/>
                    <a:gd name="T16" fmla="*/ 2147483647 w 114"/>
                    <a:gd name="T17" fmla="*/ 2147483647 h 54"/>
                    <a:gd name="T18" fmla="*/ 2147483647 w 114"/>
                    <a:gd name="T19" fmla="*/ 2147483647 h 54"/>
                    <a:gd name="T20" fmla="*/ 2147483647 w 114"/>
                    <a:gd name="T21" fmla="*/ 2147483647 h 54"/>
                    <a:gd name="T22" fmla="*/ 0 w 114"/>
                    <a:gd name="T23" fmla="*/ 2147483647 h 54"/>
                    <a:gd name="T24" fmla="*/ 2147483647 w 114"/>
                    <a:gd name="T25" fmla="*/ 0 h 5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4" h="54">
                      <a:moveTo>
                        <a:pt x="14" y="0"/>
                      </a:moveTo>
                      <a:lnTo>
                        <a:pt x="26" y="14"/>
                      </a:lnTo>
                      <a:lnTo>
                        <a:pt x="54" y="4"/>
                      </a:lnTo>
                      <a:lnTo>
                        <a:pt x="88" y="0"/>
                      </a:lnTo>
                      <a:lnTo>
                        <a:pt x="114" y="18"/>
                      </a:lnTo>
                      <a:lnTo>
                        <a:pt x="96" y="38"/>
                      </a:lnTo>
                      <a:lnTo>
                        <a:pt x="68" y="54"/>
                      </a:lnTo>
                      <a:lnTo>
                        <a:pt x="30" y="42"/>
                      </a:lnTo>
                      <a:lnTo>
                        <a:pt x="10" y="44"/>
                      </a:lnTo>
                      <a:lnTo>
                        <a:pt x="26" y="36"/>
                      </a:lnTo>
                      <a:lnTo>
                        <a:pt x="16" y="22"/>
                      </a:lnTo>
                      <a:lnTo>
                        <a:pt x="0" y="1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anchor="ctr"/>
                <a:lstStyle/>
                <a:p>
                  <a:endParaRPr lang="en-US" dirty="0"/>
                </a:p>
              </p:txBody>
            </p:sp>
            <p:sp>
              <p:nvSpPr>
                <p:cNvPr id="373" name="Freeform 451"/>
                <p:cNvSpPr>
                  <a:spLocks/>
                </p:cNvSpPr>
                <p:nvPr/>
              </p:nvSpPr>
              <p:spPr bwMode="auto">
                <a:xfrm>
                  <a:off x="7815263" y="4605338"/>
                  <a:ext cx="215900" cy="185737"/>
                </a:xfrm>
                <a:custGeom>
                  <a:avLst/>
                  <a:gdLst>
                    <a:gd name="T0" fmla="*/ 2147483647 w 575"/>
                    <a:gd name="T1" fmla="*/ 2147483647 h 488"/>
                    <a:gd name="T2" fmla="*/ 2147483647 w 575"/>
                    <a:gd name="T3" fmla="*/ 2147483647 h 488"/>
                    <a:gd name="T4" fmla="*/ 2147483647 w 575"/>
                    <a:gd name="T5" fmla="*/ 2147483647 h 488"/>
                    <a:gd name="T6" fmla="*/ 2147483647 w 575"/>
                    <a:gd name="T7" fmla="*/ 2147483647 h 488"/>
                    <a:gd name="T8" fmla="*/ 2147483647 w 575"/>
                    <a:gd name="T9" fmla="*/ 0 h 488"/>
                    <a:gd name="T10" fmla="*/ 2147483647 w 575"/>
                    <a:gd name="T11" fmla="*/ 2147483647 h 488"/>
                    <a:gd name="T12" fmla="*/ 0 w 575"/>
                    <a:gd name="T13" fmla="*/ 2147483647 h 488"/>
                    <a:gd name="T14" fmla="*/ 2147483647 w 575"/>
                    <a:gd name="T15" fmla="*/ 2147483647 h 488"/>
                    <a:gd name="T16" fmla="*/ 2147483647 w 575"/>
                    <a:gd name="T17" fmla="*/ 2147483647 h 488"/>
                    <a:gd name="T18" fmla="*/ 2147483647 w 575"/>
                    <a:gd name="T19" fmla="*/ 2147483647 h 488"/>
                    <a:gd name="T20" fmla="*/ 2147483647 w 575"/>
                    <a:gd name="T21" fmla="*/ 2147483647 h 488"/>
                    <a:gd name="T22" fmla="*/ 2147483647 w 575"/>
                    <a:gd name="T23" fmla="*/ 2147483647 h 488"/>
                    <a:gd name="T24" fmla="*/ 2147483647 w 575"/>
                    <a:gd name="T25" fmla="*/ 2147483647 h 488"/>
                    <a:gd name="T26" fmla="*/ 2147483647 w 575"/>
                    <a:gd name="T27" fmla="*/ 2147483647 h 488"/>
                    <a:gd name="T28" fmla="*/ 2147483647 w 575"/>
                    <a:gd name="T29" fmla="*/ 2147483647 h 488"/>
                    <a:gd name="T30" fmla="*/ 2147483647 w 575"/>
                    <a:gd name="T31" fmla="*/ 2147483647 h 488"/>
                    <a:gd name="T32" fmla="*/ 2147483647 w 575"/>
                    <a:gd name="T33" fmla="*/ 2147483647 h 488"/>
                    <a:gd name="T34" fmla="*/ 2147483647 w 575"/>
                    <a:gd name="T35" fmla="*/ 2147483647 h 488"/>
                    <a:gd name="T36" fmla="*/ 2147483647 w 575"/>
                    <a:gd name="T37" fmla="*/ 2147483647 h 488"/>
                    <a:gd name="T38" fmla="*/ 2147483647 w 575"/>
                    <a:gd name="T39" fmla="*/ 2147483647 h 488"/>
                    <a:gd name="T40" fmla="*/ 2147483647 w 575"/>
                    <a:gd name="T41" fmla="*/ 2147483647 h 4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575" h="488">
                      <a:moveTo>
                        <a:pt x="410" y="71"/>
                      </a:moveTo>
                      <a:lnTo>
                        <a:pt x="321" y="142"/>
                      </a:lnTo>
                      <a:lnTo>
                        <a:pt x="233" y="142"/>
                      </a:lnTo>
                      <a:lnTo>
                        <a:pt x="178" y="71"/>
                      </a:lnTo>
                      <a:lnTo>
                        <a:pt x="107" y="0"/>
                      </a:lnTo>
                      <a:lnTo>
                        <a:pt x="36" y="19"/>
                      </a:lnTo>
                      <a:lnTo>
                        <a:pt x="0" y="90"/>
                      </a:lnTo>
                      <a:lnTo>
                        <a:pt x="72" y="124"/>
                      </a:lnTo>
                      <a:lnTo>
                        <a:pt x="89" y="159"/>
                      </a:lnTo>
                      <a:lnTo>
                        <a:pt x="107" y="213"/>
                      </a:lnTo>
                      <a:lnTo>
                        <a:pt x="160" y="213"/>
                      </a:lnTo>
                      <a:lnTo>
                        <a:pt x="197" y="230"/>
                      </a:lnTo>
                      <a:lnTo>
                        <a:pt x="321" y="283"/>
                      </a:lnTo>
                      <a:lnTo>
                        <a:pt x="446" y="353"/>
                      </a:lnTo>
                      <a:lnTo>
                        <a:pt x="465" y="389"/>
                      </a:lnTo>
                      <a:lnTo>
                        <a:pt x="393" y="424"/>
                      </a:lnTo>
                      <a:lnTo>
                        <a:pt x="465" y="442"/>
                      </a:lnTo>
                      <a:lnTo>
                        <a:pt x="518" y="459"/>
                      </a:lnTo>
                      <a:lnTo>
                        <a:pt x="575" y="488"/>
                      </a:lnTo>
                      <a:lnTo>
                        <a:pt x="575" y="122"/>
                      </a:lnTo>
                      <a:lnTo>
                        <a:pt x="410" y="7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4" name="Freeform 452"/>
                <p:cNvSpPr>
                  <a:spLocks/>
                </p:cNvSpPr>
                <p:nvPr/>
              </p:nvSpPr>
              <p:spPr bwMode="auto">
                <a:xfrm>
                  <a:off x="8031163" y="4649788"/>
                  <a:ext cx="174625" cy="169862"/>
                </a:xfrm>
                <a:custGeom>
                  <a:avLst/>
                  <a:gdLst>
                    <a:gd name="T0" fmla="*/ 2147483647 w 460"/>
                    <a:gd name="T1" fmla="*/ 2147483647 h 443"/>
                    <a:gd name="T2" fmla="*/ 2147483647 w 460"/>
                    <a:gd name="T3" fmla="*/ 2147483647 h 443"/>
                    <a:gd name="T4" fmla="*/ 2147483647 w 460"/>
                    <a:gd name="T5" fmla="*/ 2147483647 h 443"/>
                    <a:gd name="T6" fmla="*/ 2147483647 w 460"/>
                    <a:gd name="T7" fmla="*/ 2147483647 h 443"/>
                    <a:gd name="T8" fmla="*/ 2147483647 w 460"/>
                    <a:gd name="T9" fmla="*/ 2147483647 h 443"/>
                    <a:gd name="T10" fmla="*/ 2147483647 w 460"/>
                    <a:gd name="T11" fmla="*/ 2147483647 h 443"/>
                    <a:gd name="T12" fmla="*/ 0 w 460"/>
                    <a:gd name="T13" fmla="*/ 0 h 443"/>
                    <a:gd name="T14" fmla="*/ 0 w 460"/>
                    <a:gd name="T15" fmla="*/ 2147483647 h 443"/>
                    <a:gd name="T16" fmla="*/ 2147483647 w 460"/>
                    <a:gd name="T17" fmla="*/ 2147483647 h 443"/>
                    <a:gd name="T18" fmla="*/ 2147483647 w 460"/>
                    <a:gd name="T19" fmla="*/ 2147483647 h 443"/>
                    <a:gd name="T20" fmla="*/ 2147483647 w 460"/>
                    <a:gd name="T21" fmla="*/ 2147483647 h 443"/>
                    <a:gd name="T22" fmla="*/ 2147483647 w 460"/>
                    <a:gd name="T23" fmla="*/ 2147483647 h 443"/>
                    <a:gd name="T24" fmla="*/ 2147483647 w 460"/>
                    <a:gd name="T25" fmla="*/ 2147483647 h 443"/>
                    <a:gd name="T26" fmla="*/ 2147483647 w 460"/>
                    <a:gd name="T27" fmla="*/ 2147483647 h 443"/>
                    <a:gd name="T28" fmla="*/ 2147483647 w 460"/>
                    <a:gd name="T29" fmla="*/ 2147483647 h 443"/>
                    <a:gd name="T30" fmla="*/ 2147483647 w 460"/>
                    <a:gd name="T31" fmla="*/ 2147483647 h 443"/>
                    <a:gd name="T32" fmla="*/ 2147483647 w 460"/>
                    <a:gd name="T33" fmla="*/ 2147483647 h 4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60" h="443">
                      <a:moveTo>
                        <a:pt x="353" y="302"/>
                      </a:moveTo>
                      <a:lnTo>
                        <a:pt x="336" y="249"/>
                      </a:lnTo>
                      <a:lnTo>
                        <a:pt x="372" y="214"/>
                      </a:lnTo>
                      <a:lnTo>
                        <a:pt x="283" y="161"/>
                      </a:lnTo>
                      <a:lnTo>
                        <a:pt x="247" y="108"/>
                      </a:lnTo>
                      <a:lnTo>
                        <a:pt x="122" y="37"/>
                      </a:lnTo>
                      <a:lnTo>
                        <a:pt x="0" y="0"/>
                      </a:lnTo>
                      <a:lnTo>
                        <a:pt x="0" y="366"/>
                      </a:lnTo>
                      <a:lnTo>
                        <a:pt x="14" y="373"/>
                      </a:lnTo>
                      <a:lnTo>
                        <a:pt x="67" y="373"/>
                      </a:lnTo>
                      <a:lnTo>
                        <a:pt x="122" y="320"/>
                      </a:lnTo>
                      <a:lnTo>
                        <a:pt x="211" y="284"/>
                      </a:lnTo>
                      <a:lnTo>
                        <a:pt x="264" y="320"/>
                      </a:lnTo>
                      <a:lnTo>
                        <a:pt x="389" y="408"/>
                      </a:lnTo>
                      <a:lnTo>
                        <a:pt x="460" y="443"/>
                      </a:lnTo>
                      <a:lnTo>
                        <a:pt x="460" y="337"/>
                      </a:lnTo>
                      <a:lnTo>
                        <a:pt x="353" y="30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375" name="Group 453"/>
                <p:cNvGrpSpPr>
                  <a:grpSpLocks/>
                </p:cNvGrpSpPr>
                <p:nvPr/>
              </p:nvGrpSpPr>
              <p:grpSpPr bwMode="auto">
                <a:xfrm>
                  <a:off x="4292600" y="2860675"/>
                  <a:ext cx="250825" cy="368300"/>
                  <a:chOff x="2201" y="1250"/>
                  <a:chExt cx="133" cy="193"/>
                </a:xfrm>
                <a:grpFill/>
              </p:grpSpPr>
              <p:sp>
                <p:nvSpPr>
                  <p:cNvPr id="618" name="Freeform 454"/>
                  <p:cNvSpPr>
                    <a:spLocks/>
                  </p:cNvSpPr>
                  <p:nvPr/>
                </p:nvSpPr>
                <p:spPr bwMode="auto">
                  <a:xfrm>
                    <a:off x="2234" y="1250"/>
                    <a:ext cx="100" cy="193"/>
                  </a:xfrm>
                  <a:custGeom>
                    <a:avLst/>
                    <a:gdLst>
                      <a:gd name="T0" fmla="*/ 543767 w 24"/>
                      <a:gd name="T1" fmla="*/ 2833725 h 47"/>
                      <a:gd name="T2" fmla="*/ 371667 w 24"/>
                      <a:gd name="T3" fmla="*/ 2675083 h 47"/>
                      <a:gd name="T4" fmla="*/ 915658 w 24"/>
                      <a:gd name="T5" fmla="*/ 2344646 h 47"/>
                      <a:gd name="T6" fmla="*/ 826458 w 24"/>
                      <a:gd name="T7" fmla="*/ 2028208 h 47"/>
                      <a:gd name="T8" fmla="*/ 722154 w 24"/>
                      <a:gd name="T9" fmla="*/ 1773736 h 47"/>
                      <a:gd name="T10" fmla="*/ 282692 w 24"/>
                      <a:gd name="T11" fmla="*/ 1773736 h 47"/>
                      <a:gd name="T12" fmla="*/ 371667 w 24"/>
                      <a:gd name="T13" fmla="*/ 1299416 h 47"/>
                      <a:gd name="T14" fmla="*/ 89200 w 24"/>
                      <a:gd name="T15" fmla="*/ 1457232 h 47"/>
                      <a:gd name="T16" fmla="*/ 0 w 24"/>
                      <a:gd name="T17" fmla="*/ 1044943 h 47"/>
                      <a:gd name="T18" fmla="*/ 0 w 24"/>
                      <a:gd name="T19" fmla="*/ 651445 h 47"/>
                      <a:gd name="T20" fmla="*/ 89200 w 24"/>
                      <a:gd name="T21" fmla="*/ 316438 h 47"/>
                      <a:gd name="T22" fmla="*/ 460867 w 24"/>
                      <a:gd name="T23" fmla="*/ 0 h 47"/>
                      <a:gd name="T24" fmla="*/ 722154 w 24"/>
                      <a:gd name="T25" fmla="*/ 77060 h 47"/>
                      <a:gd name="T26" fmla="*/ 632950 w 24"/>
                      <a:gd name="T27" fmla="*/ 493916 h 47"/>
                      <a:gd name="T28" fmla="*/ 1177883 w 24"/>
                      <a:gd name="T29" fmla="*/ 493916 h 47"/>
                      <a:gd name="T30" fmla="*/ 1004638 w 24"/>
                      <a:gd name="T31" fmla="*/ 887418 h 47"/>
                      <a:gd name="T32" fmla="*/ 826458 w 24"/>
                      <a:gd name="T33" fmla="*/ 1222355 h 47"/>
                      <a:gd name="T34" fmla="*/ 1177883 w 24"/>
                      <a:gd name="T35" fmla="*/ 1376492 h 47"/>
                      <a:gd name="T36" fmla="*/ 1548613 w 24"/>
                      <a:gd name="T37" fmla="*/ 1951148 h 47"/>
                      <a:gd name="T38" fmla="*/ 1721929 w 24"/>
                      <a:gd name="T39" fmla="*/ 2344646 h 47"/>
                      <a:gd name="T40" fmla="*/ 1721929 w 24"/>
                      <a:gd name="T41" fmla="*/ 2579252 h 47"/>
                      <a:gd name="T42" fmla="*/ 2093613 w 24"/>
                      <a:gd name="T43" fmla="*/ 2579252 h 47"/>
                      <a:gd name="T44" fmla="*/ 2004342 w 24"/>
                      <a:gd name="T45" fmla="*/ 3150228 h 47"/>
                      <a:gd name="T46" fmla="*/ 2182796 w 24"/>
                      <a:gd name="T47" fmla="*/ 3227223 h 47"/>
                      <a:gd name="T48" fmla="*/ 1548613 w 24"/>
                      <a:gd name="T49" fmla="*/ 3485436 h 47"/>
                      <a:gd name="T50" fmla="*/ 1004638 w 24"/>
                      <a:gd name="T51" fmla="*/ 3562497 h 47"/>
                      <a:gd name="T52" fmla="*/ 722154 w 24"/>
                      <a:gd name="T53" fmla="*/ 3644078 h 47"/>
                      <a:gd name="T54" fmla="*/ 371667 w 24"/>
                      <a:gd name="T55" fmla="*/ 3644078 h 47"/>
                      <a:gd name="T56" fmla="*/ 89200 w 24"/>
                      <a:gd name="T57" fmla="*/ 3721139 h 47"/>
                      <a:gd name="T58" fmla="*/ 460867 w 24"/>
                      <a:gd name="T59" fmla="*/ 3384752 h 47"/>
                      <a:gd name="T60" fmla="*/ 543767 w 24"/>
                      <a:gd name="T61" fmla="*/ 3073151 h 47"/>
                      <a:gd name="T62" fmla="*/ 282692 w 24"/>
                      <a:gd name="T63" fmla="*/ 2991521 h 4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24" h="47">
                        <a:moveTo>
                          <a:pt x="3" y="37"/>
                        </a:move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10" y="29"/>
                          <a:pt x="10" y="29"/>
                          <a:pt x="10" y="29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0" y="17"/>
                          <a:pt x="0" y="16"/>
                        </a:cubicBezTo>
                        <a:cubicBezTo>
                          <a:pt x="0" y="15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20" y="28"/>
                          <a:pt x="20" y="28"/>
                          <a:pt x="20" y="28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9" y="32"/>
                          <a:pt x="19" y="32"/>
                          <a:pt x="19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4" y="40"/>
                          <a:pt x="24" y="40"/>
                          <a:pt x="24" y="40"/>
                        </a:cubicBezTo>
                        <a:cubicBezTo>
                          <a:pt x="22" y="41"/>
                          <a:pt x="22" y="41"/>
                          <a:pt x="22" y="41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1" y="44"/>
                          <a:pt x="10" y="43"/>
                          <a:pt x="9" y="43"/>
                        </a:cubicBezTo>
                        <a:cubicBezTo>
                          <a:pt x="9" y="43"/>
                          <a:pt x="8" y="45"/>
                          <a:pt x="8" y="45"/>
                        </a:cubicBezTo>
                        <a:cubicBezTo>
                          <a:pt x="6" y="45"/>
                          <a:pt x="6" y="45"/>
                          <a:pt x="6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8" y="39"/>
                          <a:pt x="8" y="39"/>
                          <a:pt x="8" y="39"/>
                        </a:cubicBezTo>
                        <a:cubicBezTo>
                          <a:pt x="6" y="38"/>
                          <a:pt x="6" y="38"/>
                          <a:pt x="6" y="38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lnTo>
                          <a:pt x="3" y="37"/>
                        </a:lnTo>
                        <a:close/>
                      </a:path>
                    </a:pathLst>
                  </a:custGeom>
                  <a:solidFill>
                    <a:srgbClr val="DC452D"/>
                  </a:solidFill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19" name="Freeform 455"/>
                  <p:cNvSpPr>
                    <a:spLocks/>
                  </p:cNvSpPr>
                  <p:nvPr/>
                </p:nvSpPr>
                <p:spPr bwMode="auto">
                  <a:xfrm>
                    <a:off x="2201" y="1331"/>
                    <a:ext cx="34" cy="22"/>
                  </a:xfrm>
                  <a:custGeom>
                    <a:avLst/>
                    <a:gdLst>
                      <a:gd name="T0" fmla="*/ 24 w 34"/>
                      <a:gd name="T1" fmla="*/ 22 h 22"/>
                      <a:gd name="T2" fmla="*/ 0 w 34"/>
                      <a:gd name="T3" fmla="*/ 18 h 22"/>
                      <a:gd name="T4" fmla="*/ 13 w 34"/>
                      <a:gd name="T5" fmla="*/ 0 h 22"/>
                      <a:gd name="T6" fmla="*/ 27 w 34"/>
                      <a:gd name="T7" fmla="*/ 3 h 22"/>
                      <a:gd name="T8" fmla="*/ 34 w 34"/>
                      <a:gd name="T9" fmla="*/ 15 h 22"/>
                      <a:gd name="T10" fmla="*/ 24 w 34"/>
                      <a:gd name="T11" fmla="*/ 22 h 2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4" h="22">
                        <a:moveTo>
                          <a:pt x="24" y="22"/>
                        </a:moveTo>
                        <a:lnTo>
                          <a:pt x="0" y="18"/>
                        </a:lnTo>
                        <a:lnTo>
                          <a:pt x="13" y="0"/>
                        </a:lnTo>
                        <a:lnTo>
                          <a:pt x="27" y="3"/>
                        </a:lnTo>
                        <a:lnTo>
                          <a:pt x="34" y="15"/>
                        </a:lnTo>
                        <a:lnTo>
                          <a:pt x="24" y="22"/>
                        </a:lnTo>
                        <a:close/>
                      </a:path>
                    </a:pathLst>
                  </a:custGeom>
                  <a:solidFill>
                    <a:srgbClr val="DC452D"/>
                  </a:solidFill>
                  <a:ln w="9525" cap="flat" cmpd="sng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376" name="Freeform 458"/>
                <p:cNvSpPr>
                  <a:spLocks/>
                </p:cNvSpPr>
                <p:nvPr/>
              </p:nvSpPr>
              <p:spPr bwMode="auto">
                <a:xfrm>
                  <a:off x="5275263" y="3709988"/>
                  <a:ext cx="73025" cy="44450"/>
                </a:xfrm>
                <a:custGeom>
                  <a:avLst/>
                  <a:gdLst>
                    <a:gd name="T0" fmla="*/ 0 w 46"/>
                    <a:gd name="T1" fmla="*/ 2147483647 h 28"/>
                    <a:gd name="T2" fmla="*/ 2147483647 w 46"/>
                    <a:gd name="T3" fmla="*/ 2147483647 h 28"/>
                    <a:gd name="T4" fmla="*/ 2147483647 w 46"/>
                    <a:gd name="T5" fmla="*/ 2147483647 h 28"/>
                    <a:gd name="T6" fmla="*/ 2147483647 w 46"/>
                    <a:gd name="T7" fmla="*/ 2147483647 h 28"/>
                    <a:gd name="T8" fmla="*/ 2147483647 w 46"/>
                    <a:gd name="T9" fmla="*/ 2147483647 h 28"/>
                    <a:gd name="T10" fmla="*/ 2147483647 w 46"/>
                    <a:gd name="T11" fmla="*/ 0 h 28"/>
                    <a:gd name="T12" fmla="*/ 2147483647 w 46"/>
                    <a:gd name="T13" fmla="*/ 2147483647 h 28"/>
                    <a:gd name="T14" fmla="*/ 2147483647 w 46"/>
                    <a:gd name="T15" fmla="*/ 2147483647 h 28"/>
                    <a:gd name="T16" fmla="*/ 2147483647 w 46"/>
                    <a:gd name="T17" fmla="*/ 2147483647 h 28"/>
                    <a:gd name="T18" fmla="*/ 2147483647 w 46"/>
                    <a:gd name="T19" fmla="*/ 2147483647 h 28"/>
                    <a:gd name="T20" fmla="*/ 2147483647 w 46"/>
                    <a:gd name="T21" fmla="*/ 2147483647 h 28"/>
                    <a:gd name="T22" fmla="*/ 2147483647 w 46"/>
                    <a:gd name="T23" fmla="*/ 2147483647 h 28"/>
                    <a:gd name="T24" fmla="*/ 2147483647 w 46"/>
                    <a:gd name="T25" fmla="*/ 2147483647 h 28"/>
                    <a:gd name="T26" fmla="*/ 2147483647 w 46"/>
                    <a:gd name="T27" fmla="*/ 2147483647 h 28"/>
                    <a:gd name="T28" fmla="*/ 0 w 46"/>
                    <a:gd name="T29" fmla="*/ 2147483647 h 2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6" h="28">
                      <a:moveTo>
                        <a:pt x="0" y="15"/>
                      </a:moveTo>
                      <a:lnTo>
                        <a:pt x="3" y="17"/>
                      </a:lnTo>
                      <a:lnTo>
                        <a:pt x="12" y="14"/>
                      </a:lnTo>
                      <a:lnTo>
                        <a:pt x="13" y="8"/>
                      </a:lnTo>
                      <a:lnTo>
                        <a:pt x="27" y="9"/>
                      </a:lnTo>
                      <a:lnTo>
                        <a:pt x="46" y="0"/>
                      </a:lnTo>
                      <a:lnTo>
                        <a:pt x="46" y="1"/>
                      </a:lnTo>
                      <a:lnTo>
                        <a:pt x="33" y="11"/>
                      </a:lnTo>
                      <a:lnTo>
                        <a:pt x="36" y="18"/>
                      </a:lnTo>
                      <a:lnTo>
                        <a:pt x="27" y="21"/>
                      </a:lnTo>
                      <a:lnTo>
                        <a:pt x="15" y="28"/>
                      </a:lnTo>
                      <a:lnTo>
                        <a:pt x="13" y="28"/>
                      </a:lnTo>
                      <a:lnTo>
                        <a:pt x="8" y="26"/>
                      </a:lnTo>
                      <a:lnTo>
                        <a:pt x="2" y="23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7" name="Freeform 507"/>
                <p:cNvSpPr>
                  <a:spLocks/>
                </p:cNvSpPr>
                <p:nvPr/>
              </p:nvSpPr>
              <p:spPr bwMode="auto">
                <a:xfrm>
                  <a:off x="6342063" y="3095625"/>
                  <a:ext cx="1508125" cy="1047750"/>
                </a:xfrm>
                <a:custGeom>
                  <a:avLst/>
                  <a:gdLst>
                    <a:gd name="T0" fmla="*/ 2147483647 w 950"/>
                    <a:gd name="T1" fmla="*/ 2147483647 h 660"/>
                    <a:gd name="T2" fmla="*/ 2147483647 w 950"/>
                    <a:gd name="T3" fmla="*/ 2147483647 h 660"/>
                    <a:gd name="T4" fmla="*/ 2147483647 w 950"/>
                    <a:gd name="T5" fmla="*/ 2147483647 h 660"/>
                    <a:gd name="T6" fmla="*/ 2147483647 w 950"/>
                    <a:gd name="T7" fmla="*/ 2147483647 h 660"/>
                    <a:gd name="T8" fmla="*/ 2147483647 w 950"/>
                    <a:gd name="T9" fmla="*/ 2147483647 h 660"/>
                    <a:gd name="T10" fmla="*/ 2147483647 w 950"/>
                    <a:gd name="T11" fmla="*/ 2147483647 h 660"/>
                    <a:gd name="T12" fmla="*/ 2147483647 w 950"/>
                    <a:gd name="T13" fmla="*/ 2147483647 h 660"/>
                    <a:gd name="T14" fmla="*/ 2147483647 w 950"/>
                    <a:gd name="T15" fmla="*/ 2147483647 h 660"/>
                    <a:gd name="T16" fmla="*/ 2147483647 w 950"/>
                    <a:gd name="T17" fmla="*/ 2147483647 h 660"/>
                    <a:gd name="T18" fmla="*/ 2147483647 w 950"/>
                    <a:gd name="T19" fmla="*/ 2147483647 h 660"/>
                    <a:gd name="T20" fmla="*/ 2147483647 w 950"/>
                    <a:gd name="T21" fmla="*/ 2147483647 h 660"/>
                    <a:gd name="T22" fmla="*/ 2147483647 w 950"/>
                    <a:gd name="T23" fmla="*/ 2147483647 h 660"/>
                    <a:gd name="T24" fmla="*/ 2147483647 w 950"/>
                    <a:gd name="T25" fmla="*/ 2147483647 h 660"/>
                    <a:gd name="T26" fmla="*/ 2147483647 w 950"/>
                    <a:gd name="T27" fmla="*/ 2147483647 h 660"/>
                    <a:gd name="T28" fmla="*/ 2147483647 w 950"/>
                    <a:gd name="T29" fmla="*/ 2147483647 h 660"/>
                    <a:gd name="T30" fmla="*/ 2147483647 w 950"/>
                    <a:gd name="T31" fmla="*/ 2147483647 h 660"/>
                    <a:gd name="T32" fmla="*/ 2147483647 w 950"/>
                    <a:gd name="T33" fmla="*/ 2147483647 h 660"/>
                    <a:gd name="T34" fmla="*/ 2147483647 w 950"/>
                    <a:gd name="T35" fmla="*/ 2147483647 h 660"/>
                    <a:gd name="T36" fmla="*/ 2147483647 w 950"/>
                    <a:gd name="T37" fmla="*/ 2147483647 h 660"/>
                    <a:gd name="T38" fmla="*/ 2147483647 w 950"/>
                    <a:gd name="T39" fmla="*/ 2147483647 h 660"/>
                    <a:gd name="T40" fmla="*/ 2147483647 w 950"/>
                    <a:gd name="T41" fmla="*/ 2147483647 h 660"/>
                    <a:gd name="T42" fmla="*/ 2147483647 w 950"/>
                    <a:gd name="T43" fmla="*/ 2147483647 h 660"/>
                    <a:gd name="T44" fmla="*/ 2147483647 w 950"/>
                    <a:gd name="T45" fmla="*/ 2147483647 h 660"/>
                    <a:gd name="T46" fmla="*/ 2147483647 w 950"/>
                    <a:gd name="T47" fmla="*/ 2147483647 h 660"/>
                    <a:gd name="T48" fmla="*/ 2147483647 w 950"/>
                    <a:gd name="T49" fmla="*/ 2147483647 h 660"/>
                    <a:gd name="T50" fmla="*/ 2147483647 w 950"/>
                    <a:gd name="T51" fmla="*/ 2147483647 h 660"/>
                    <a:gd name="T52" fmla="*/ 2147483647 w 950"/>
                    <a:gd name="T53" fmla="*/ 2147483647 h 660"/>
                    <a:gd name="T54" fmla="*/ 2147483647 w 950"/>
                    <a:gd name="T55" fmla="*/ 2147483647 h 660"/>
                    <a:gd name="T56" fmla="*/ 2147483647 w 950"/>
                    <a:gd name="T57" fmla="*/ 2147483647 h 660"/>
                    <a:gd name="T58" fmla="*/ 2147483647 w 950"/>
                    <a:gd name="T59" fmla="*/ 2147483647 h 660"/>
                    <a:gd name="T60" fmla="*/ 2147483647 w 950"/>
                    <a:gd name="T61" fmla="*/ 2147483647 h 660"/>
                    <a:gd name="T62" fmla="*/ 2147483647 w 950"/>
                    <a:gd name="T63" fmla="*/ 2147483647 h 660"/>
                    <a:gd name="T64" fmla="*/ 2147483647 w 950"/>
                    <a:gd name="T65" fmla="*/ 2147483647 h 660"/>
                    <a:gd name="T66" fmla="*/ 2147483647 w 950"/>
                    <a:gd name="T67" fmla="*/ 2147483647 h 660"/>
                    <a:gd name="T68" fmla="*/ 2147483647 w 950"/>
                    <a:gd name="T69" fmla="*/ 2147483647 h 660"/>
                    <a:gd name="T70" fmla="*/ 2147483647 w 950"/>
                    <a:gd name="T71" fmla="*/ 2147483647 h 660"/>
                    <a:gd name="T72" fmla="*/ 2147483647 w 950"/>
                    <a:gd name="T73" fmla="*/ 2147483647 h 660"/>
                    <a:gd name="T74" fmla="*/ 2147483647 w 950"/>
                    <a:gd name="T75" fmla="*/ 2147483647 h 660"/>
                    <a:gd name="T76" fmla="*/ 2147483647 w 950"/>
                    <a:gd name="T77" fmla="*/ 2147483647 h 660"/>
                    <a:gd name="T78" fmla="*/ 2147483647 w 950"/>
                    <a:gd name="T79" fmla="*/ 2147483647 h 660"/>
                    <a:gd name="T80" fmla="*/ 2147483647 w 950"/>
                    <a:gd name="T81" fmla="*/ 2147483647 h 660"/>
                    <a:gd name="T82" fmla="*/ 2147483647 w 950"/>
                    <a:gd name="T83" fmla="*/ 2147483647 h 660"/>
                    <a:gd name="T84" fmla="*/ 2147483647 w 950"/>
                    <a:gd name="T85" fmla="*/ 2147483647 h 660"/>
                    <a:gd name="T86" fmla="*/ 2147483647 w 950"/>
                    <a:gd name="T87" fmla="*/ 2147483647 h 660"/>
                    <a:gd name="T88" fmla="*/ 2147483647 w 950"/>
                    <a:gd name="T89" fmla="*/ 2147483647 h 660"/>
                    <a:gd name="T90" fmla="*/ 2147483647 w 950"/>
                    <a:gd name="T91" fmla="*/ 2147483647 h 660"/>
                    <a:gd name="T92" fmla="*/ 2147483647 w 950"/>
                    <a:gd name="T93" fmla="*/ 2147483647 h 660"/>
                    <a:gd name="T94" fmla="*/ 2147483647 w 950"/>
                    <a:gd name="T95" fmla="*/ 2147483647 h 660"/>
                    <a:gd name="T96" fmla="*/ 2147483647 w 950"/>
                    <a:gd name="T97" fmla="*/ 2147483647 h 660"/>
                    <a:gd name="T98" fmla="*/ 2147483647 w 950"/>
                    <a:gd name="T99" fmla="*/ 2147483647 h 660"/>
                    <a:gd name="T100" fmla="*/ 2147483647 w 950"/>
                    <a:gd name="T101" fmla="*/ 2147483647 h 660"/>
                    <a:gd name="T102" fmla="*/ 2147483647 w 950"/>
                    <a:gd name="T103" fmla="*/ 2147483647 h 660"/>
                    <a:gd name="T104" fmla="*/ 2147483647 w 950"/>
                    <a:gd name="T105" fmla="*/ 2147483647 h 660"/>
                    <a:gd name="T106" fmla="*/ 2147483647 w 950"/>
                    <a:gd name="T107" fmla="*/ 2147483647 h 660"/>
                    <a:gd name="T108" fmla="*/ 2147483647 w 950"/>
                    <a:gd name="T109" fmla="*/ 2147483647 h 660"/>
                    <a:gd name="T110" fmla="*/ 2147483647 w 950"/>
                    <a:gd name="T111" fmla="*/ 2147483647 h 660"/>
                    <a:gd name="T112" fmla="*/ 2147483647 w 950"/>
                    <a:gd name="T113" fmla="*/ 2147483647 h 660"/>
                    <a:gd name="T114" fmla="*/ 2147483647 w 950"/>
                    <a:gd name="T115" fmla="*/ 2147483647 h 660"/>
                    <a:gd name="T116" fmla="*/ 2147483647 w 950"/>
                    <a:gd name="T117" fmla="*/ 2147483647 h 660"/>
                    <a:gd name="T118" fmla="*/ 2147483647 w 950"/>
                    <a:gd name="T119" fmla="*/ 2147483647 h 660"/>
                    <a:gd name="T120" fmla="*/ 2147483647 w 950"/>
                    <a:gd name="T121" fmla="*/ 2147483647 h 6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50" h="660">
                      <a:moveTo>
                        <a:pt x="890" y="118"/>
                      </a:moveTo>
                      <a:lnTo>
                        <a:pt x="890" y="118"/>
                      </a:lnTo>
                      <a:lnTo>
                        <a:pt x="880" y="98"/>
                      </a:lnTo>
                      <a:lnTo>
                        <a:pt x="840" y="88"/>
                      </a:lnTo>
                      <a:lnTo>
                        <a:pt x="792" y="0"/>
                      </a:lnTo>
                      <a:lnTo>
                        <a:pt x="746" y="0"/>
                      </a:lnTo>
                      <a:lnTo>
                        <a:pt x="732" y="24"/>
                      </a:lnTo>
                      <a:lnTo>
                        <a:pt x="702" y="78"/>
                      </a:lnTo>
                      <a:lnTo>
                        <a:pt x="672" y="78"/>
                      </a:lnTo>
                      <a:lnTo>
                        <a:pt x="668" y="88"/>
                      </a:lnTo>
                      <a:lnTo>
                        <a:pt x="668" y="90"/>
                      </a:lnTo>
                      <a:lnTo>
                        <a:pt x="670" y="90"/>
                      </a:lnTo>
                      <a:lnTo>
                        <a:pt x="672" y="90"/>
                      </a:lnTo>
                      <a:lnTo>
                        <a:pt x="672" y="92"/>
                      </a:lnTo>
                      <a:lnTo>
                        <a:pt x="674" y="92"/>
                      </a:lnTo>
                      <a:lnTo>
                        <a:pt x="676" y="92"/>
                      </a:lnTo>
                      <a:lnTo>
                        <a:pt x="676" y="94"/>
                      </a:lnTo>
                      <a:lnTo>
                        <a:pt x="678" y="94"/>
                      </a:lnTo>
                      <a:lnTo>
                        <a:pt x="676" y="94"/>
                      </a:lnTo>
                      <a:lnTo>
                        <a:pt x="676" y="92"/>
                      </a:lnTo>
                      <a:lnTo>
                        <a:pt x="674" y="92"/>
                      </a:lnTo>
                      <a:lnTo>
                        <a:pt x="672" y="92"/>
                      </a:lnTo>
                      <a:lnTo>
                        <a:pt x="672" y="90"/>
                      </a:lnTo>
                      <a:lnTo>
                        <a:pt x="670" y="90"/>
                      </a:lnTo>
                      <a:lnTo>
                        <a:pt x="668" y="90"/>
                      </a:lnTo>
                      <a:lnTo>
                        <a:pt x="668" y="88"/>
                      </a:lnTo>
                      <a:lnTo>
                        <a:pt x="658" y="108"/>
                      </a:lnTo>
                      <a:lnTo>
                        <a:pt x="658" y="132"/>
                      </a:lnTo>
                      <a:lnTo>
                        <a:pt x="702" y="138"/>
                      </a:lnTo>
                      <a:lnTo>
                        <a:pt x="712" y="158"/>
                      </a:lnTo>
                      <a:lnTo>
                        <a:pt x="668" y="172"/>
                      </a:lnTo>
                      <a:lnTo>
                        <a:pt x="632" y="188"/>
                      </a:lnTo>
                      <a:lnTo>
                        <a:pt x="598" y="202"/>
                      </a:lnTo>
                      <a:lnTo>
                        <a:pt x="588" y="236"/>
                      </a:lnTo>
                      <a:lnTo>
                        <a:pt x="534" y="242"/>
                      </a:lnTo>
                      <a:lnTo>
                        <a:pt x="480" y="276"/>
                      </a:lnTo>
                      <a:lnTo>
                        <a:pt x="430" y="252"/>
                      </a:lnTo>
                      <a:lnTo>
                        <a:pt x="370" y="246"/>
                      </a:lnTo>
                      <a:lnTo>
                        <a:pt x="326" y="202"/>
                      </a:lnTo>
                      <a:lnTo>
                        <a:pt x="262" y="182"/>
                      </a:lnTo>
                      <a:lnTo>
                        <a:pt x="256" y="132"/>
                      </a:lnTo>
                      <a:lnTo>
                        <a:pt x="226" y="118"/>
                      </a:lnTo>
                      <a:lnTo>
                        <a:pt x="222" y="114"/>
                      </a:lnTo>
                      <a:lnTo>
                        <a:pt x="220" y="116"/>
                      </a:lnTo>
                      <a:lnTo>
                        <a:pt x="218" y="120"/>
                      </a:lnTo>
                      <a:lnTo>
                        <a:pt x="218" y="122"/>
                      </a:lnTo>
                      <a:lnTo>
                        <a:pt x="218" y="124"/>
                      </a:lnTo>
                      <a:lnTo>
                        <a:pt x="218" y="122"/>
                      </a:lnTo>
                      <a:lnTo>
                        <a:pt x="218" y="120"/>
                      </a:lnTo>
                      <a:lnTo>
                        <a:pt x="222" y="114"/>
                      </a:lnTo>
                      <a:lnTo>
                        <a:pt x="218" y="108"/>
                      </a:lnTo>
                      <a:lnTo>
                        <a:pt x="208" y="114"/>
                      </a:lnTo>
                      <a:lnTo>
                        <a:pt x="208" y="124"/>
                      </a:lnTo>
                      <a:lnTo>
                        <a:pt x="208" y="114"/>
                      </a:lnTo>
                      <a:lnTo>
                        <a:pt x="192" y="118"/>
                      </a:lnTo>
                      <a:lnTo>
                        <a:pt x="182" y="148"/>
                      </a:lnTo>
                      <a:lnTo>
                        <a:pt x="142" y="142"/>
                      </a:lnTo>
                      <a:lnTo>
                        <a:pt x="132" y="192"/>
                      </a:lnTo>
                      <a:lnTo>
                        <a:pt x="98" y="198"/>
                      </a:lnTo>
                      <a:lnTo>
                        <a:pt x="88" y="256"/>
                      </a:lnTo>
                      <a:lnTo>
                        <a:pt x="68" y="276"/>
                      </a:lnTo>
                      <a:lnTo>
                        <a:pt x="44" y="296"/>
                      </a:lnTo>
                      <a:lnTo>
                        <a:pt x="4" y="306"/>
                      </a:lnTo>
                      <a:lnTo>
                        <a:pt x="0" y="326"/>
                      </a:lnTo>
                      <a:lnTo>
                        <a:pt x="10" y="334"/>
                      </a:lnTo>
                      <a:lnTo>
                        <a:pt x="14" y="350"/>
                      </a:lnTo>
                      <a:lnTo>
                        <a:pt x="4" y="354"/>
                      </a:lnTo>
                      <a:lnTo>
                        <a:pt x="14" y="364"/>
                      </a:lnTo>
                      <a:lnTo>
                        <a:pt x="30" y="370"/>
                      </a:lnTo>
                      <a:lnTo>
                        <a:pt x="44" y="390"/>
                      </a:lnTo>
                      <a:lnTo>
                        <a:pt x="64" y="390"/>
                      </a:lnTo>
                      <a:lnTo>
                        <a:pt x="94" y="390"/>
                      </a:lnTo>
                      <a:lnTo>
                        <a:pt x="98" y="398"/>
                      </a:lnTo>
                      <a:lnTo>
                        <a:pt x="78" y="428"/>
                      </a:lnTo>
                      <a:lnTo>
                        <a:pt x="84" y="444"/>
                      </a:lnTo>
                      <a:lnTo>
                        <a:pt x="74" y="458"/>
                      </a:lnTo>
                      <a:lnTo>
                        <a:pt x="84" y="478"/>
                      </a:lnTo>
                      <a:lnTo>
                        <a:pt x="108" y="488"/>
                      </a:lnTo>
                      <a:lnTo>
                        <a:pt x="104" y="492"/>
                      </a:lnTo>
                      <a:lnTo>
                        <a:pt x="114" y="492"/>
                      </a:lnTo>
                      <a:lnTo>
                        <a:pt x="148" y="508"/>
                      </a:lnTo>
                      <a:lnTo>
                        <a:pt x="178" y="522"/>
                      </a:lnTo>
                      <a:lnTo>
                        <a:pt x="208" y="528"/>
                      </a:lnTo>
                      <a:lnTo>
                        <a:pt x="218" y="536"/>
                      </a:lnTo>
                      <a:lnTo>
                        <a:pt x="226" y="536"/>
                      </a:lnTo>
                      <a:lnTo>
                        <a:pt x="242" y="546"/>
                      </a:lnTo>
                      <a:lnTo>
                        <a:pt x="262" y="546"/>
                      </a:lnTo>
                      <a:lnTo>
                        <a:pt x="282" y="546"/>
                      </a:lnTo>
                      <a:lnTo>
                        <a:pt x="296" y="528"/>
                      </a:lnTo>
                      <a:lnTo>
                        <a:pt x="316" y="512"/>
                      </a:lnTo>
                      <a:lnTo>
                        <a:pt x="340" y="512"/>
                      </a:lnTo>
                      <a:lnTo>
                        <a:pt x="360" y="528"/>
                      </a:lnTo>
                      <a:lnTo>
                        <a:pt x="370" y="528"/>
                      </a:lnTo>
                      <a:lnTo>
                        <a:pt x="380" y="532"/>
                      </a:lnTo>
                      <a:lnTo>
                        <a:pt x="386" y="556"/>
                      </a:lnTo>
                      <a:lnTo>
                        <a:pt x="376" y="586"/>
                      </a:lnTo>
                      <a:lnTo>
                        <a:pt x="376" y="596"/>
                      </a:lnTo>
                      <a:lnTo>
                        <a:pt x="390" y="600"/>
                      </a:lnTo>
                      <a:lnTo>
                        <a:pt x="400" y="616"/>
                      </a:lnTo>
                      <a:lnTo>
                        <a:pt x="400" y="626"/>
                      </a:lnTo>
                      <a:lnTo>
                        <a:pt x="424" y="636"/>
                      </a:lnTo>
                      <a:lnTo>
                        <a:pt x="420" y="640"/>
                      </a:lnTo>
                      <a:lnTo>
                        <a:pt x="444" y="636"/>
                      </a:lnTo>
                      <a:lnTo>
                        <a:pt x="450" y="616"/>
                      </a:lnTo>
                      <a:lnTo>
                        <a:pt x="500" y="616"/>
                      </a:lnTo>
                      <a:lnTo>
                        <a:pt x="518" y="630"/>
                      </a:lnTo>
                      <a:lnTo>
                        <a:pt x="524" y="646"/>
                      </a:lnTo>
                      <a:lnTo>
                        <a:pt x="534" y="640"/>
                      </a:lnTo>
                      <a:lnTo>
                        <a:pt x="568" y="660"/>
                      </a:lnTo>
                      <a:lnTo>
                        <a:pt x="568" y="646"/>
                      </a:lnTo>
                      <a:lnTo>
                        <a:pt x="608" y="630"/>
                      </a:lnTo>
                      <a:lnTo>
                        <a:pt x="612" y="626"/>
                      </a:lnTo>
                      <a:lnTo>
                        <a:pt x="622" y="620"/>
                      </a:lnTo>
                      <a:lnTo>
                        <a:pt x="632" y="626"/>
                      </a:lnTo>
                      <a:lnTo>
                        <a:pt x="652" y="616"/>
                      </a:lnTo>
                      <a:lnTo>
                        <a:pt x="678" y="600"/>
                      </a:lnTo>
                      <a:lnTo>
                        <a:pt x="702" y="582"/>
                      </a:lnTo>
                      <a:lnTo>
                        <a:pt x="712" y="562"/>
                      </a:lnTo>
                      <a:lnTo>
                        <a:pt x="726" y="542"/>
                      </a:lnTo>
                      <a:lnTo>
                        <a:pt x="742" y="512"/>
                      </a:lnTo>
                      <a:lnTo>
                        <a:pt x="742" y="498"/>
                      </a:lnTo>
                      <a:lnTo>
                        <a:pt x="736" y="488"/>
                      </a:lnTo>
                      <a:lnTo>
                        <a:pt x="742" y="472"/>
                      </a:lnTo>
                      <a:lnTo>
                        <a:pt x="736" y="454"/>
                      </a:lnTo>
                      <a:lnTo>
                        <a:pt x="712" y="404"/>
                      </a:lnTo>
                      <a:lnTo>
                        <a:pt x="716" y="398"/>
                      </a:lnTo>
                      <a:lnTo>
                        <a:pt x="736" y="374"/>
                      </a:lnTo>
                      <a:lnTo>
                        <a:pt x="752" y="370"/>
                      </a:lnTo>
                      <a:lnTo>
                        <a:pt x="754" y="368"/>
                      </a:lnTo>
                      <a:lnTo>
                        <a:pt x="754" y="364"/>
                      </a:lnTo>
                      <a:lnTo>
                        <a:pt x="752" y="360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702" y="354"/>
                      </a:lnTo>
                      <a:lnTo>
                        <a:pt x="692" y="340"/>
                      </a:lnTo>
                      <a:lnTo>
                        <a:pt x="682" y="330"/>
                      </a:lnTo>
                      <a:lnTo>
                        <a:pt x="706" y="320"/>
                      </a:lnTo>
                      <a:lnTo>
                        <a:pt x="722" y="306"/>
                      </a:lnTo>
                      <a:lnTo>
                        <a:pt x="746" y="290"/>
                      </a:lnTo>
                      <a:lnTo>
                        <a:pt x="756" y="290"/>
                      </a:lnTo>
                      <a:lnTo>
                        <a:pt x="742" y="310"/>
                      </a:lnTo>
                      <a:lnTo>
                        <a:pt x="752" y="320"/>
                      </a:lnTo>
                      <a:lnTo>
                        <a:pt x="762" y="316"/>
                      </a:lnTo>
                      <a:lnTo>
                        <a:pt x="786" y="306"/>
                      </a:lnTo>
                      <a:lnTo>
                        <a:pt x="792" y="284"/>
                      </a:lnTo>
                      <a:lnTo>
                        <a:pt x="806" y="272"/>
                      </a:lnTo>
                      <a:lnTo>
                        <a:pt x="820" y="282"/>
                      </a:lnTo>
                      <a:lnTo>
                        <a:pt x="818" y="262"/>
                      </a:lnTo>
                      <a:lnTo>
                        <a:pt x="838" y="250"/>
                      </a:lnTo>
                      <a:lnTo>
                        <a:pt x="864" y="254"/>
                      </a:lnTo>
                      <a:lnTo>
                        <a:pt x="876" y="246"/>
                      </a:lnTo>
                      <a:lnTo>
                        <a:pt x="890" y="252"/>
                      </a:lnTo>
                      <a:lnTo>
                        <a:pt x="900" y="198"/>
                      </a:lnTo>
                      <a:lnTo>
                        <a:pt x="924" y="192"/>
                      </a:lnTo>
                      <a:lnTo>
                        <a:pt x="950" y="118"/>
                      </a:lnTo>
                      <a:lnTo>
                        <a:pt x="890" y="118"/>
                      </a:lnTo>
                      <a:close/>
                    </a:path>
                  </a:pathLst>
                </a:custGeom>
                <a:solidFill>
                  <a:srgbClr val="A6A6A6"/>
                </a:solidFill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8" name="Freeform 260"/>
                <p:cNvSpPr>
                  <a:spLocks/>
                </p:cNvSpPr>
                <p:nvPr/>
              </p:nvSpPr>
              <p:spPr bwMode="auto">
                <a:xfrm>
                  <a:off x="6386513" y="4664075"/>
                  <a:ext cx="57150" cy="68263"/>
                </a:xfrm>
                <a:custGeom>
                  <a:avLst/>
                  <a:gdLst>
                    <a:gd name="T0" fmla="*/ 2147483647 w 42"/>
                    <a:gd name="T1" fmla="*/ 0 h 54"/>
                    <a:gd name="T2" fmla="*/ 0 w 42"/>
                    <a:gd name="T3" fmla="*/ 2147483647 h 54"/>
                    <a:gd name="T4" fmla="*/ 2147483647 w 42"/>
                    <a:gd name="T5" fmla="*/ 2147483647 h 54"/>
                    <a:gd name="T6" fmla="*/ 2147483647 w 42"/>
                    <a:gd name="T7" fmla="*/ 2147483647 h 54"/>
                    <a:gd name="T8" fmla="*/ 2147483647 w 42"/>
                    <a:gd name="T9" fmla="*/ 2147483647 h 54"/>
                    <a:gd name="T10" fmla="*/ 2147483647 w 42"/>
                    <a:gd name="T11" fmla="*/ 0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4">
                      <a:moveTo>
                        <a:pt x="6" y="0"/>
                      </a:moveTo>
                      <a:lnTo>
                        <a:pt x="0" y="24"/>
                      </a:lnTo>
                      <a:lnTo>
                        <a:pt x="6" y="54"/>
                      </a:lnTo>
                      <a:lnTo>
                        <a:pt x="30" y="54"/>
                      </a:lnTo>
                      <a:lnTo>
                        <a:pt x="42" y="3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9" name="Freeform 261"/>
                <p:cNvSpPr>
                  <a:spLocks/>
                </p:cNvSpPr>
                <p:nvPr/>
              </p:nvSpPr>
              <p:spPr bwMode="auto">
                <a:xfrm>
                  <a:off x="7205663" y="4143375"/>
                  <a:ext cx="53975" cy="53975"/>
                </a:xfrm>
                <a:custGeom>
                  <a:avLst/>
                  <a:gdLst>
                    <a:gd name="T0" fmla="*/ 0 w 42"/>
                    <a:gd name="T1" fmla="*/ 2147483647 h 42"/>
                    <a:gd name="T2" fmla="*/ 2147483647 w 42"/>
                    <a:gd name="T3" fmla="*/ 2147483647 h 42"/>
                    <a:gd name="T4" fmla="*/ 2147483647 w 42"/>
                    <a:gd name="T5" fmla="*/ 0 h 42"/>
                    <a:gd name="T6" fmla="*/ 2147483647 w 42"/>
                    <a:gd name="T7" fmla="*/ 2147483647 h 42"/>
                    <a:gd name="T8" fmla="*/ 2147483647 w 42"/>
                    <a:gd name="T9" fmla="*/ 2147483647 h 42"/>
                    <a:gd name="T10" fmla="*/ 2147483647 w 42"/>
                    <a:gd name="T11" fmla="*/ 2147483647 h 42"/>
                    <a:gd name="T12" fmla="*/ 0 w 42"/>
                    <a:gd name="T13" fmla="*/ 2147483647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0" y="30"/>
                      </a:moveTo>
                      <a:lnTo>
                        <a:pt x="12" y="12"/>
                      </a:lnTo>
                      <a:lnTo>
                        <a:pt x="30" y="0"/>
                      </a:lnTo>
                      <a:lnTo>
                        <a:pt x="42" y="12"/>
                      </a:lnTo>
                      <a:lnTo>
                        <a:pt x="30" y="30"/>
                      </a:lnTo>
                      <a:lnTo>
                        <a:pt x="12" y="42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0" name="Freeform 262"/>
                <p:cNvSpPr>
                  <a:spLocks/>
                </p:cNvSpPr>
                <p:nvPr/>
              </p:nvSpPr>
              <p:spPr bwMode="auto">
                <a:xfrm>
                  <a:off x="7496175" y="4010025"/>
                  <a:ext cx="31750" cy="93663"/>
                </a:xfrm>
                <a:custGeom>
                  <a:avLst/>
                  <a:gdLst>
                    <a:gd name="T0" fmla="*/ 0 w 24"/>
                    <a:gd name="T1" fmla="*/ 2147483647 h 72"/>
                    <a:gd name="T2" fmla="*/ 0 w 24"/>
                    <a:gd name="T3" fmla="*/ 2147483647 h 72"/>
                    <a:gd name="T4" fmla="*/ 2147483647 w 24"/>
                    <a:gd name="T5" fmla="*/ 0 h 72"/>
                    <a:gd name="T6" fmla="*/ 2147483647 w 24"/>
                    <a:gd name="T7" fmla="*/ 2147483647 h 72"/>
                    <a:gd name="T8" fmla="*/ 2147483647 w 24"/>
                    <a:gd name="T9" fmla="*/ 2147483647 h 72"/>
                    <a:gd name="T10" fmla="*/ 0 w 24"/>
                    <a:gd name="T11" fmla="*/ 2147483647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72">
                      <a:moveTo>
                        <a:pt x="0" y="42"/>
                      </a:moveTo>
                      <a:lnTo>
                        <a:pt x="0" y="18"/>
                      </a:lnTo>
                      <a:lnTo>
                        <a:pt x="24" y="0"/>
                      </a:lnTo>
                      <a:lnTo>
                        <a:pt x="24" y="24"/>
                      </a:lnTo>
                      <a:lnTo>
                        <a:pt x="6" y="7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1" name="Freeform 263"/>
                <p:cNvSpPr>
                  <a:spLocks/>
                </p:cNvSpPr>
                <p:nvPr/>
              </p:nvSpPr>
              <p:spPr bwMode="auto">
                <a:xfrm>
                  <a:off x="7731125" y="3767138"/>
                  <a:ext cx="46038" cy="69850"/>
                </a:xfrm>
                <a:custGeom>
                  <a:avLst/>
                  <a:gdLst>
                    <a:gd name="T0" fmla="*/ 0 w 36"/>
                    <a:gd name="T1" fmla="*/ 2147483647 h 54"/>
                    <a:gd name="T2" fmla="*/ 2147483647 w 36"/>
                    <a:gd name="T3" fmla="*/ 2147483647 h 54"/>
                    <a:gd name="T4" fmla="*/ 2147483647 w 36"/>
                    <a:gd name="T5" fmla="*/ 2147483647 h 54"/>
                    <a:gd name="T6" fmla="*/ 2147483647 w 36"/>
                    <a:gd name="T7" fmla="*/ 2147483647 h 54"/>
                    <a:gd name="T8" fmla="*/ 2147483647 w 36"/>
                    <a:gd name="T9" fmla="*/ 2147483647 h 54"/>
                    <a:gd name="T10" fmla="*/ 2147483647 w 36"/>
                    <a:gd name="T11" fmla="*/ 0 h 54"/>
                    <a:gd name="T12" fmla="*/ 0 w 36"/>
                    <a:gd name="T13" fmla="*/ 2147483647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54">
                      <a:moveTo>
                        <a:pt x="0" y="18"/>
                      </a:moveTo>
                      <a:lnTo>
                        <a:pt x="6" y="36"/>
                      </a:lnTo>
                      <a:lnTo>
                        <a:pt x="12" y="54"/>
                      </a:lnTo>
                      <a:lnTo>
                        <a:pt x="30" y="42"/>
                      </a:lnTo>
                      <a:lnTo>
                        <a:pt x="36" y="18"/>
                      </a:lnTo>
                      <a:lnTo>
                        <a:pt x="3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2" name="Freeform 264"/>
                <p:cNvSpPr>
                  <a:spLocks/>
                </p:cNvSpPr>
                <p:nvPr/>
              </p:nvSpPr>
              <p:spPr bwMode="auto">
                <a:xfrm>
                  <a:off x="7786688" y="3408363"/>
                  <a:ext cx="344487" cy="374650"/>
                </a:xfrm>
                <a:custGeom>
                  <a:avLst/>
                  <a:gdLst>
                    <a:gd name="T0" fmla="*/ 2147483647 w 264"/>
                    <a:gd name="T1" fmla="*/ 2147483647 h 289"/>
                    <a:gd name="T2" fmla="*/ 2147483647 w 264"/>
                    <a:gd name="T3" fmla="*/ 2147483647 h 289"/>
                    <a:gd name="T4" fmla="*/ 2147483647 w 264"/>
                    <a:gd name="T5" fmla="*/ 2147483647 h 289"/>
                    <a:gd name="T6" fmla="*/ 2147483647 w 264"/>
                    <a:gd name="T7" fmla="*/ 2147483647 h 289"/>
                    <a:gd name="T8" fmla="*/ 2147483647 w 264"/>
                    <a:gd name="T9" fmla="*/ 2147483647 h 289"/>
                    <a:gd name="T10" fmla="*/ 2147483647 w 264"/>
                    <a:gd name="T11" fmla="*/ 2147483647 h 289"/>
                    <a:gd name="T12" fmla="*/ 2147483647 w 264"/>
                    <a:gd name="T13" fmla="*/ 2147483647 h 289"/>
                    <a:gd name="T14" fmla="*/ 2147483647 w 264"/>
                    <a:gd name="T15" fmla="*/ 2147483647 h 289"/>
                    <a:gd name="T16" fmla="*/ 2147483647 w 264"/>
                    <a:gd name="T17" fmla="*/ 2147483647 h 289"/>
                    <a:gd name="T18" fmla="*/ 2147483647 w 264"/>
                    <a:gd name="T19" fmla="*/ 2147483647 h 289"/>
                    <a:gd name="T20" fmla="*/ 2147483647 w 264"/>
                    <a:gd name="T21" fmla="*/ 0 h 289"/>
                    <a:gd name="T22" fmla="*/ 2147483647 w 264"/>
                    <a:gd name="T23" fmla="*/ 2147483647 h 289"/>
                    <a:gd name="T24" fmla="*/ 2147483647 w 264"/>
                    <a:gd name="T25" fmla="*/ 2147483647 h 289"/>
                    <a:gd name="T26" fmla="*/ 2147483647 w 264"/>
                    <a:gd name="T27" fmla="*/ 2147483647 h 289"/>
                    <a:gd name="T28" fmla="*/ 2147483647 w 264"/>
                    <a:gd name="T29" fmla="*/ 2147483647 h 289"/>
                    <a:gd name="T30" fmla="*/ 2147483647 w 264"/>
                    <a:gd name="T31" fmla="*/ 2147483647 h 289"/>
                    <a:gd name="T32" fmla="*/ 2147483647 w 264"/>
                    <a:gd name="T33" fmla="*/ 2147483647 h 289"/>
                    <a:gd name="T34" fmla="*/ 2147483647 w 264"/>
                    <a:gd name="T35" fmla="*/ 2147483647 h 289"/>
                    <a:gd name="T36" fmla="*/ 2147483647 w 264"/>
                    <a:gd name="T37" fmla="*/ 2147483647 h 289"/>
                    <a:gd name="T38" fmla="*/ 2147483647 w 264"/>
                    <a:gd name="T39" fmla="*/ 2147483647 h 289"/>
                    <a:gd name="T40" fmla="*/ 2147483647 w 264"/>
                    <a:gd name="T41" fmla="*/ 2147483647 h 289"/>
                    <a:gd name="T42" fmla="*/ 2147483647 w 264"/>
                    <a:gd name="T43" fmla="*/ 2147483647 h 289"/>
                    <a:gd name="T44" fmla="*/ 2147483647 w 264"/>
                    <a:gd name="T45" fmla="*/ 2147483647 h 289"/>
                    <a:gd name="T46" fmla="*/ 2147483647 w 264"/>
                    <a:gd name="T47" fmla="*/ 2147483647 h 289"/>
                    <a:gd name="T48" fmla="*/ 2147483647 w 264"/>
                    <a:gd name="T49" fmla="*/ 2147483647 h 289"/>
                    <a:gd name="T50" fmla="*/ 2147483647 w 264"/>
                    <a:gd name="T51" fmla="*/ 2147483647 h 289"/>
                    <a:gd name="T52" fmla="*/ 2147483647 w 264"/>
                    <a:gd name="T53" fmla="*/ 2147483647 h 289"/>
                    <a:gd name="T54" fmla="*/ 2147483647 w 264"/>
                    <a:gd name="T55" fmla="*/ 2147483647 h 289"/>
                    <a:gd name="T56" fmla="*/ 2147483647 w 264"/>
                    <a:gd name="T57" fmla="*/ 2147483647 h 289"/>
                    <a:gd name="T58" fmla="*/ 2147483647 w 264"/>
                    <a:gd name="T59" fmla="*/ 2147483647 h 289"/>
                    <a:gd name="T60" fmla="*/ 2147483647 w 264"/>
                    <a:gd name="T61" fmla="*/ 2147483647 h 289"/>
                    <a:gd name="T62" fmla="*/ 2147483647 w 264"/>
                    <a:gd name="T63" fmla="*/ 2147483647 h 289"/>
                    <a:gd name="T64" fmla="*/ 2147483647 w 264"/>
                    <a:gd name="T65" fmla="*/ 2147483647 h 289"/>
                    <a:gd name="T66" fmla="*/ 0 w 264"/>
                    <a:gd name="T67" fmla="*/ 2147483647 h 289"/>
                    <a:gd name="T68" fmla="*/ 2147483647 w 264"/>
                    <a:gd name="T69" fmla="*/ 2147483647 h 28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64" h="289">
                      <a:moveTo>
                        <a:pt x="6" y="247"/>
                      </a:moveTo>
                      <a:lnTo>
                        <a:pt x="42" y="235"/>
                      </a:lnTo>
                      <a:lnTo>
                        <a:pt x="66" y="235"/>
                      </a:lnTo>
                      <a:lnTo>
                        <a:pt x="108" y="199"/>
                      </a:lnTo>
                      <a:lnTo>
                        <a:pt x="138" y="187"/>
                      </a:lnTo>
                      <a:lnTo>
                        <a:pt x="144" y="157"/>
                      </a:lnTo>
                      <a:lnTo>
                        <a:pt x="156" y="109"/>
                      </a:lnTo>
                      <a:lnTo>
                        <a:pt x="156" y="72"/>
                      </a:lnTo>
                      <a:lnTo>
                        <a:pt x="174" y="48"/>
                      </a:lnTo>
                      <a:lnTo>
                        <a:pt x="174" y="18"/>
                      </a:lnTo>
                      <a:lnTo>
                        <a:pt x="186" y="0"/>
                      </a:lnTo>
                      <a:lnTo>
                        <a:pt x="210" y="18"/>
                      </a:lnTo>
                      <a:lnTo>
                        <a:pt x="246" y="30"/>
                      </a:lnTo>
                      <a:lnTo>
                        <a:pt x="264" y="30"/>
                      </a:lnTo>
                      <a:lnTo>
                        <a:pt x="240" y="54"/>
                      </a:lnTo>
                      <a:lnTo>
                        <a:pt x="222" y="66"/>
                      </a:lnTo>
                      <a:lnTo>
                        <a:pt x="210" y="85"/>
                      </a:lnTo>
                      <a:lnTo>
                        <a:pt x="180" y="60"/>
                      </a:lnTo>
                      <a:lnTo>
                        <a:pt x="162" y="97"/>
                      </a:lnTo>
                      <a:lnTo>
                        <a:pt x="186" y="139"/>
                      </a:lnTo>
                      <a:lnTo>
                        <a:pt x="168" y="169"/>
                      </a:lnTo>
                      <a:lnTo>
                        <a:pt x="162" y="193"/>
                      </a:lnTo>
                      <a:lnTo>
                        <a:pt x="162" y="235"/>
                      </a:lnTo>
                      <a:lnTo>
                        <a:pt x="150" y="247"/>
                      </a:lnTo>
                      <a:lnTo>
                        <a:pt x="138" y="241"/>
                      </a:lnTo>
                      <a:lnTo>
                        <a:pt x="126" y="247"/>
                      </a:lnTo>
                      <a:lnTo>
                        <a:pt x="102" y="247"/>
                      </a:lnTo>
                      <a:lnTo>
                        <a:pt x="90" y="247"/>
                      </a:lnTo>
                      <a:lnTo>
                        <a:pt x="66" y="271"/>
                      </a:lnTo>
                      <a:lnTo>
                        <a:pt x="60" y="259"/>
                      </a:lnTo>
                      <a:lnTo>
                        <a:pt x="48" y="265"/>
                      </a:lnTo>
                      <a:lnTo>
                        <a:pt x="36" y="271"/>
                      </a:lnTo>
                      <a:lnTo>
                        <a:pt x="12" y="289"/>
                      </a:lnTo>
                      <a:lnTo>
                        <a:pt x="0" y="259"/>
                      </a:lnTo>
                      <a:lnTo>
                        <a:pt x="6" y="24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3" name="Freeform 265"/>
                <p:cNvSpPr>
                  <a:spLocks/>
                </p:cNvSpPr>
                <p:nvPr/>
              </p:nvSpPr>
              <p:spPr bwMode="auto">
                <a:xfrm>
                  <a:off x="8029575" y="3063875"/>
                  <a:ext cx="61913" cy="306388"/>
                </a:xfrm>
                <a:custGeom>
                  <a:avLst/>
                  <a:gdLst>
                    <a:gd name="T0" fmla="*/ 2147483647 w 48"/>
                    <a:gd name="T1" fmla="*/ 2147483647 h 234"/>
                    <a:gd name="T2" fmla="*/ 2147483647 w 48"/>
                    <a:gd name="T3" fmla="*/ 2147483647 h 234"/>
                    <a:gd name="T4" fmla="*/ 2147483647 w 48"/>
                    <a:gd name="T5" fmla="*/ 2147483647 h 234"/>
                    <a:gd name="T6" fmla="*/ 0 w 48"/>
                    <a:gd name="T7" fmla="*/ 2147483647 h 234"/>
                    <a:gd name="T8" fmla="*/ 2147483647 w 48"/>
                    <a:gd name="T9" fmla="*/ 2147483647 h 234"/>
                    <a:gd name="T10" fmla="*/ 2147483647 w 48"/>
                    <a:gd name="T11" fmla="*/ 0 h 234"/>
                    <a:gd name="T12" fmla="*/ 2147483647 w 48"/>
                    <a:gd name="T13" fmla="*/ 2147483647 h 234"/>
                    <a:gd name="T14" fmla="*/ 2147483647 w 48"/>
                    <a:gd name="T15" fmla="*/ 2147483647 h 234"/>
                    <a:gd name="T16" fmla="*/ 2147483647 w 48"/>
                    <a:gd name="T17" fmla="*/ 2147483647 h 234"/>
                    <a:gd name="T18" fmla="*/ 2147483647 w 48"/>
                    <a:gd name="T19" fmla="*/ 2147483647 h 234"/>
                    <a:gd name="T20" fmla="*/ 2147483647 w 48"/>
                    <a:gd name="T21" fmla="*/ 2147483647 h 234"/>
                    <a:gd name="T22" fmla="*/ 2147483647 w 48"/>
                    <a:gd name="T23" fmla="*/ 2147483647 h 234"/>
                    <a:gd name="T24" fmla="*/ 2147483647 w 48"/>
                    <a:gd name="T25" fmla="*/ 2147483647 h 234"/>
                    <a:gd name="T26" fmla="*/ 2147483647 w 48"/>
                    <a:gd name="T27" fmla="*/ 2147483647 h 2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8" h="234">
                      <a:moveTo>
                        <a:pt x="12" y="222"/>
                      </a:moveTo>
                      <a:lnTo>
                        <a:pt x="12" y="180"/>
                      </a:lnTo>
                      <a:lnTo>
                        <a:pt x="6" y="90"/>
                      </a:lnTo>
                      <a:lnTo>
                        <a:pt x="0" y="66"/>
                      </a:lnTo>
                      <a:lnTo>
                        <a:pt x="6" y="30"/>
                      </a:lnTo>
                      <a:lnTo>
                        <a:pt x="12" y="0"/>
                      </a:lnTo>
                      <a:lnTo>
                        <a:pt x="24" y="36"/>
                      </a:lnTo>
                      <a:lnTo>
                        <a:pt x="24" y="60"/>
                      </a:lnTo>
                      <a:lnTo>
                        <a:pt x="48" y="156"/>
                      </a:lnTo>
                      <a:lnTo>
                        <a:pt x="30" y="144"/>
                      </a:lnTo>
                      <a:lnTo>
                        <a:pt x="24" y="168"/>
                      </a:lnTo>
                      <a:lnTo>
                        <a:pt x="24" y="198"/>
                      </a:lnTo>
                      <a:lnTo>
                        <a:pt x="42" y="234"/>
                      </a:lnTo>
                      <a:lnTo>
                        <a:pt x="12" y="2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4" name="Freeform 272"/>
                <p:cNvSpPr>
                  <a:spLocks/>
                </p:cNvSpPr>
                <p:nvPr/>
              </p:nvSpPr>
              <p:spPr bwMode="auto">
                <a:xfrm>
                  <a:off x="7478713" y="4189413"/>
                  <a:ext cx="141287" cy="195262"/>
                </a:xfrm>
                <a:custGeom>
                  <a:avLst/>
                  <a:gdLst>
                    <a:gd name="T0" fmla="*/ 2147483647 w 108"/>
                    <a:gd name="T1" fmla="*/ 2147483647 h 151"/>
                    <a:gd name="T2" fmla="*/ 0 w 108"/>
                    <a:gd name="T3" fmla="*/ 2147483647 h 151"/>
                    <a:gd name="T4" fmla="*/ 2147483647 w 108"/>
                    <a:gd name="T5" fmla="*/ 2147483647 h 151"/>
                    <a:gd name="T6" fmla="*/ 2147483647 w 108"/>
                    <a:gd name="T7" fmla="*/ 2147483647 h 151"/>
                    <a:gd name="T8" fmla="*/ 2147483647 w 108"/>
                    <a:gd name="T9" fmla="*/ 2147483647 h 151"/>
                    <a:gd name="T10" fmla="*/ 2147483647 w 108"/>
                    <a:gd name="T11" fmla="*/ 2147483647 h 151"/>
                    <a:gd name="T12" fmla="*/ 2147483647 w 108"/>
                    <a:gd name="T13" fmla="*/ 2147483647 h 151"/>
                    <a:gd name="T14" fmla="*/ 2147483647 w 108"/>
                    <a:gd name="T15" fmla="*/ 2147483647 h 151"/>
                    <a:gd name="T16" fmla="*/ 2147483647 w 108"/>
                    <a:gd name="T17" fmla="*/ 2147483647 h 151"/>
                    <a:gd name="T18" fmla="*/ 2147483647 w 108"/>
                    <a:gd name="T19" fmla="*/ 2147483647 h 151"/>
                    <a:gd name="T20" fmla="*/ 2147483647 w 108"/>
                    <a:gd name="T21" fmla="*/ 2147483647 h 151"/>
                    <a:gd name="T22" fmla="*/ 2147483647 w 108"/>
                    <a:gd name="T23" fmla="*/ 2147483647 h 151"/>
                    <a:gd name="T24" fmla="*/ 2147483647 w 108"/>
                    <a:gd name="T25" fmla="*/ 2147483647 h 151"/>
                    <a:gd name="T26" fmla="*/ 2147483647 w 108"/>
                    <a:gd name="T27" fmla="*/ 0 h 151"/>
                    <a:gd name="T28" fmla="*/ 2147483647 w 108"/>
                    <a:gd name="T29" fmla="*/ 2147483647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8" h="151">
                      <a:moveTo>
                        <a:pt x="12" y="18"/>
                      </a:moveTo>
                      <a:lnTo>
                        <a:pt x="0" y="42"/>
                      </a:lnTo>
                      <a:lnTo>
                        <a:pt x="6" y="72"/>
                      </a:lnTo>
                      <a:lnTo>
                        <a:pt x="18" y="85"/>
                      </a:lnTo>
                      <a:lnTo>
                        <a:pt x="36" y="91"/>
                      </a:lnTo>
                      <a:lnTo>
                        <a:pt x="72" y="109"/>
                      </a:lnTo>
                      <a:lnTo>
                        <a:pt x="78" y="139"/>
                      </a:lnTo>
                      <a:lnTo>
                        <a:pt x="108" y="151"/>
                      </a:lnTo>
                      <a:lnTo>
                        <a:pt x="102" y="127"/>
                      </a:lnTo>
                      <a:lnTo>
                        <a:pt x="78" y="91"/>
                      </a:lnTo>
                      <a:lnTo>
                        <a:pt x="42" y="66"/>
                      </a:lnTo>
                      <a:lnTo>
                        <a:pt x="48" y="48"/>
                      </a:lnTo>
                      <a:lnTo>
                        <a:pt x="54" y="12"/>
                      </a:lnTo>
                      <a:lnTo>
                        <a:pt x="30" y="0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5" name="Freeform 273"/>
                <p:cNvSpPr>
                  <a:spLocks/>
                </p:cNvSpPr>
                <p:nvPr/>
              </p:nvSpPr>
              <p:spPr bwMode="auto">
                <a:xfrm>
                  <a:off x="7535863" y="4416425"/>
                  <a:ext cx="115887" cy="92075"/>
                </a:xfrm>
                <a:custGeom>
                  <a:avLst/>
                  <a:gdLst>
                    <a:gd name="T0" fmla="*/ 0 w 90"/>
                    <a:gd name="T1" fmla="*/ 2147483647 h 72"/>
                    <a:gd name="T2" fmla="*/ 2147483647 w 90"/>
                    <a:gd name="T3" fmla="*/ 2147483647 h 72"/>
                    <a:gd name="T4" fmla="*/ 2147483647 w 90"/>
                    <a:gd name="T5" fmla="*/ 2147483647 h 72"/>
                    <a:gd name="T6" fmla="*/ 2147483647 w 90"/>
                    <a:gd name="T7" fmla="*/ 0 h 72"/>
                    <a:gd name="T8" fmla="*/ 2147483647 w 90"/>
                    <a:gd name="T9" fmla="*/ 2147483647 h 72"/>
                    <a:gd name="T10" fmla="*/ 2147483647 w 90"/>
                    <a:gd name="T11" fmla="*/ 2147483647 h 72"/>
                    <a:gd name="T12" fmla="*/ 2147483647 w 90"/>
                    <a:gd name="T13" fmla="*/ 2147483647 h 72"/>
                    <a:gd name="T14" fmla="*/ 2147483647 w 90"/>
                    <a:gd name="T15" fmla="*/ 2147483647 h 72"/>
                    <a:gd name="T16" fmla="*/ 2147483647 w 90"/>
                    <a:gd name="T17" fmla="*/ 2147483647 h 72"/>
                    <a:gd name="T18" fmla="*/ 0 w 90"/>
                    <a:gd name="T19" fmla="*/ 2147483647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72">
                      <a:moveTo>
                        <a:pt x="0" y="54"/>
                      </a:moveTo>
                      <a:lnTo>
                        <a:pt x="18" y="24"/>
                      </a:lnTo>
                      <a:lnTo>
                        <a:pt x="42" y="24"/>
                      </a:lnTo>
                      <a:lnTo>
                        <a:pt x="60" y="0"/>
                      </a:lnTo>
                      <a:lnTo>
                        <a:pt x="90" y="24"/>
                      </a:lnTo>
                      <a:lnTo>
                        <a:pt x="90" y="72"/>
                      </a:lnTo>
                      <a:lnTo>
                        <a:pt x="60" y="60"/>
                      </a:lnTo>
                      <a:lnTo>
                        <a:pt x="42" y="60"/>
                      </a:lnTo>
                      <a:lnTo>
                        <a:pt x="24" y="4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6" name="Freeform 333"/>
                <p:cNvSpPr>
                  <a:spLocks/>
                </p:cNvSpPr>
                <p:nvPr/>
              </p:nvSpPr>
              <p:spPr bwMode="auto">
                <a:xfrm>
                  <a:off x="6692900" y="3143250"/>
                  <a:ext cx="777875" cy="390525"/>
                </a:xfrm>
                <a:custGeom>
                  <a:avLst/>
                  <a:gdLst>
                    <a:gd name="T0" fmla="*/ 2147483647 w 595"/>
                    <a:gd name="T1" fmla="*/ 2147483647 h 301"/>
                    <a:gd name="T2" fmla="*/ 2147483647 w 595"/>
                    <a:gd name="T3" fmla="*/ 2147483647 h 301"/>
                    <a:gd name="T4" fmla="*/ 2147483647 w 595"/>
                    <a:gd name="T5" fmla="*/ 2147483647 h 301"/>
                    <a:gd name="T6" fmla="*/ 2147483647 w 595"/>
                    <a:gd name="T7" fmla="*/ 2147483647 h 301"/>
                    <a:gd name="T8" fmla="*/ 2147483647 w 595"/>
                    <a:gd name="T9" fmla="*/ 2147483647 h 301"/>
                    <a:gd name="T10" fmla="*/ 2147483647 w 595"/>
                    <a:gd name="T11" fmla="*/ 2147483647 h 301"/>
                    <a:gd name="T12" fmla="*/ 2147483647 w 595"/>
                    <a:gd name="T13" fmla="*/ 2147483647 h 301"/>
                    <a:gd name="T14" fmla="*/ 2147483647 w 595"/>
                    <a:gd name="T15" fmla="*/ 2147483647 h 301"/>
                    <a:gd name="T16" fmla="*/ 2147483647 w 595"/>
                    <a:gd name="T17" fmla="*/ 2147483647 h 301"/>
                    <a:gd name="T18" fmla="*/ 2147483647 w 595"/>
                    <a:gd name="T19" fmla="*/ 2147483647 h 301"/>
                    <a:gd name="T20" fmla="*/ 2147483647 w 595"/>
                    <a:gd name="T21" fmla="*/ 2147483647 h 301"/>
                    <a:gd name="T22" fmla="*/ 2147483647 w 595"/>
                    <a:gd name="T23" fmla="*/ 2147483647 h 301"/>
                    <a:gd name="T24" fmla="*/ 2147483647 w 595"/>
                    <a:gd name="T25" fmla="*/ 2147483647 h 301"/>
                    <a:gd name="T26" fmla="*/ 2147483647 w 595"/>
                    <a:gd name="T27" fmla="*/ 2147483647 h 301"/>
                    <a:gd name="T28" fmla="*/ 2147483647 w 595"/>
                    <a:gd name="T29" fmla="*/ 2147483647 h 301"/>
                    <a:gd name="T30" fmla="*/ 2147483647 w 595"/>
                    <a:gd name="T31" fmla="*/ 2147483647 h 301"/>
                    <a:gd name="T32" fmla="*/ 2147483647 w 595"/>
                    <a:gd name="T33" fmla="*/ 2147483647 h 301"/>
                    <a:gd name="T34" fmla="*/ 2147483647 w 595"/>
                    <a:gd name="T35" fmla="*/ 2147483647 h 301"/>
                    <a:gd name="T36" fmla="*/ 2147483647 w 595"/>
                    <a:gd name="T37" fmla="*/ 2147483647 h 301"/>
                    <a:gd name="T38" fmla="*/ 2147483647 w 595"/>
                    <a:gd name="T39" fmla="*/ 2147483647 h 301"/>
                    <a:gd name="T40" fmla="*/ 2147483647 w 595"/>
                    <a:gd name="T41" fmla="*/ 2147483647 h 301"/>
                    <a:gd name="T42" fmla="*/ 2147483647 w 595"/>
                    <a:gd name="T43" fmla="*/ 0 h 301"/>
                    <a:gd name="T44" fmla="*/ 2147483647 w 595"/>
                    <a:gd name="T45" fmla="*/ 2147483647 h 301"/>
                    <a:gd name="T46" fmla="*/ 2147483647 w 595"/>
                    <a:gd name="T47" fmla="*/ 2147483647 h 301"/>
                    <a:gd name="T48" fmla="*/ 2147483647 w 595"/>
                    <a:gd name="T49" fmla="*/ 2147483647 h 301"/>
                    <a:gd name="T50" fmla="*/ 2147483647 w 595"/>
                    <a:gd name="T51" fmla="*/ 2147483647 h 301"/>
                    <a:gd name="T52" fmla="*/ 2147483647 w 595"/>
                    <a:gd name="T53" fmla="*/ 2147483647 h 301"/>
                    <a:gd name="T54" fmla="*/ 0 w 595"/>
                    <a:gd name="T55" fmla="*/ 2147483647 h 301"/>
                    <a:gd name="T56" fmla="*/ 2147483647 w 595"/>
                    <a:gd name="T57" fmla="*/ 2147483647 h 301"/>
                    <a:gd name="T58" fmla="*/ 2147483647 w 595"/>
                    <a:gd name="T59" fmla="*/ 2147483647 h 30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95" h="301">
                      <a:moveTo>
                        <a:pt x="42" y="126"/>
                      </a:moveTo>
                      <a:lnTo>
                        <a:pt x="48" y="186"/>
                      </a:lnTo>
                      <a:lnTo>
                        <a:pt x="127" y="210"/>
                      </a:lnTo>
                      <a:lnTo>
                        <a:pt x="181" y="264"/>
                      </a:lnTo>
                      <a:lnTo>
                        <a:pt x="253" y="270"/>
                      </a:lnTo>
                      <a:lnTo>
                        <a:pt x="313" y="301"/>
                      </a:lnTo>
                      <a:lnTo>
                        <a:pt x="379" y="258"/>
                      </a:lnTo>
                      <a:lnTo>
                        <a:pt x="445" y="252"/>
                      </a:lnTo>
                      <a:lnTo>
                        <a:pt x="457" y="210"/>
                      </a:lnTo>
                      <a:lnTo>
                        <a:pt x="499" y="192"/>
                      </a:lnTo>
                      <a:lnTo>
                        <a:pt x="541" y="174"/>
                      </a:lnTo>
                      <a:lnTo>
                        <a:pt x="595" y="156"/>
                      </a:lnTo>
                      <a:lnTo>
                        <a:pt x="583" y="132"/>
                      </a:lnTo>
                      <a:lnTo>
                        <a:pt x="529" y="126"/>
                      </a:lnTo>
                      <a:lnTo>
                        <a:pt x="529" y="96"/>
                      </a:lnTo>
                      <a:lnTo>
                        <a:pt x="541" y="72"/>
                      </a:lnTo>
                      <a:lnTo>
                        <a:pt x="499" y="60"/>
                      </a:lnTo>
                      <a:lnTo>
                        <a:pt x="403" y="84"/>
                      </a:lnTo>
                      <a:lnTo>
                        <a:pt x="367" y="54"/>
                      </a:lnTo>
                      <a:lnTo>
                        <a:pt x="307" y="54"/>
                      </a:lnTo>
                      <a:lnTo>
                        <a:pt x="289" y="36"/>
                      </a:lnTo>
                      <a:lnTo>
                        <a:pt x="217" y="0"/>
                      </a:lnTo>
                      <a:lnTo>
                        <a:pt x="193" y="30"/>
                      </a:lnTo>
                      <a:lnTo>
                        <a:pt x="169" y="66"/>
                      </a:lnTo>
                      <a:lnTo>
                        <a:pt x="121" y="48"/>
                      </a:lnTo>
                      <a:lnTo>
                        <a:pt x="54" y="54"/>
                      </a:lnTo>
                      <a:lnTo>
                        <a:pt x="12" y="78"/>
                      </a:lnTo>
                      <a:lnTo>
                        <a:pt x="0" y="102"/>
                      </a:lnTo>
                      <a:lnTo>
                        <a:pt x="6" y="108"/>
                      </a:lnTo>
                      <a:lnTo>
                        <a:pt x="4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7" name="Line 449"/>
                <p:cNvSpPr>
                  <a:spLocks noChangeShapeType="1"/>
                </p:cNvSpPr>
                <p:nvPr/>
              </p:nvSpPr>
              <p:spPr bwMode="auto">
                <a:xfrm>
                  <a:off x="7440613" y="4206875"/>
                  <a:ext cx="0" cy="0"/>
                </a:xfrm>
                <a:prstGeom prst="line">
                  <a:avLst/>
                </a:prstGeom>
                <a:grpFill/>
                <a:ln w="0">
                  <a:solidFill>
                    <a:schemeClr val="bg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8" name="Freeform 506"/>
                <p:cNvSpPr>
                  <a:spLocks/>
                </p:cNvSpPr>
                <p:nvPr/>
              </p:nvSpPr>
              <p:spPr bwMode="auto">
                <a:xfrm>
                  <a:off x="7589838" y="3492500"/>
                  <a:ext cx="123825" cy="155575"/>
                </a:xfrm>
                <a:custGeom>
                  <a:avLst/>
                  <a:gdLst>
                    <a:gd name="T0" fmla="*/ 2147483647 w 78"/>
                    <a:gd name="T1" fmla="*/ 2147483647 h 98"/>
                    <a:gd name="T2" fmla="*/ 2147483647 w 78"/>
                    <a:gd name="T3" fmla="*/ 2147483647 h 98"/>
                    <a:gd name="T4" fmla="*/ 2147483647 w 78"/>
                    <a:gd name="T5" fmla="*/ 2147483647 h 98"/>
                    <a:gd name="T6" fmla="*/ 2147483647 w 78"/>
                    <a:gd name="T7" fmla="*/ 2147483647 h 98"/>
                    <a:gd name="T8" fmla="*/ 0 w 78"/>
                    <a:gd name="T9" fmla="*/ 2147483647 h 98"/>
                    <a:gd name="T10" fmla="*/ 0 w 78"/>
                    <a:gd name="T11" fmla="*/ 2147483647 h 98"/>
                    <a:gd name="T12" fmla="*/ 2147483647 w 78"/>
                    <a:gd name="T13" fmla="*/ 2147483647 h 98"/>
                    <a:gd name="T14" fmla="*/ 2147483647 w 78"/>
                    <a:gd name="T15" fmla="*/ 2147483647 h 98"/>
                    <a:gd name="T16" fmla="*/ 2147483647 w 78"/>
                    <a:gd name="T17" fmla="*/ 2147483647 h 98"/>
                    <a:gd name="T18" fmla="*/ 2147483647 w 78"/>
                    <a:gd name="T19" fmla="*/ 2147483647 h 98"/>
                    <a:gd name="T20" fmla="*/ 2147483647 w 78"/>
                    <a:gd name="T21" fmla="*/ 2147483647 h 98"/>
                    <a:gd name="T22" fmla="*/ 2147483647 w 78"/>
                    <a:gd name="T23" fmla="*/ 2147483647 h 98"/>
                    <a:gd name="T24" fmla="*/ 2147483647 w 78"/>
                    <a:gd name="T25" fmla="*/ 2147483647 h 98"/>
                    <a:gd name="T26" fmla="*/ 2147483647 w 78"/>
                    <a:gd name="T27" fmla="*/ 2147483647 h 98"/>
                    <a:gd name="T28" fmla="*/ 2147483647 w 78"/>
                    <a:gd name="T29" fmla="*/ 2147483647 h 98"/>
                    <a:gd name="T30" fmla="*/ 2147483647 w 78"/>
                    <a:gd name="T31" fmla="*/ 2147483647 h 98"/>
                    <a:gd name="T32" fmla="*/ 2147483647 w 78"/>
                    <a:gd name="T33" fmla="*/ 2147483647 h 98"/>
                    <a:gd name="T34" fmla="*/ 2147483647 w 78"/>
                    <a:gd name="T35" fmla="*/ 2147483647 h 98"/>
                    <a:gd name="T36" fmla="*/ 2147483647 w 78"/>
                    <a:gd name="T37" fmla="*/ 2147483647 h 98"/>
                    <a:gd name="T38" fmla="*/ 2147483647 w 78"/>
                    <a:gd name="T39" fmla="*/ 2147483647 h 98"/>
                    <a:gd name="T40" fmla="*/ 2147483647 w 78"/>
                    <a:gd name="T41" fmla="*/ 2147483647 h 98"/>
                    <a:gd name="T42" fmla="*/ 2147483647 w 78"/>
                    <a:gd name="T43" fmla="*/ 2147483647 h 98"/>
                    <a:gd name="T44" fmla="*/ 2147483647 w 78"/>
                    <a:gd name="T45" fmla="*/ 2147483647 h 98"/>
                    <a:gd name="T46" fmla="*/ 2147483647 w 78"/>
                    <a:gd name="T47" fmla="*/ 2147483647 h 98"/>
                    <a:gd name="T48" fmla="*/ 2147483647 w 78"/>
                    <a:gd name="T49" fmla="*/ 2147483647 h 98"/>
                    <a:gd name="T50" fmla="*/ 2147483647 w 78"/>
                    <a:gd name="T51" fmla="*/ 2147483647 h 98"/>
                    <a:gd name="T52" fmla="*/ 2147483647 w 78"/>
                    <a:gd name="T53" fmla="*/ 2147483647 h 98"/>
                    <a:gd name="T54" fmla="*/ 2147483647 w 78"/>
                    <a:gd name="T55" fmla="*/ 2147483647 h 98"/>
                    <a:gd name="T56" fmla="*/ 2147483647 w 78"/>
                    <a:gd name="T57" fmla="*/ 2147483647 h 98"/>
                    <a:gd name="T58" fmla="*/ 2147483647 w 78"/>
                    <a:gd name="T59" fmla="*/ 2147483647 h 98"/>
                    <a:gd name="T60" fmla="*/ 2147483647 w 78"/>
                    <a:gd name="T61" fmla="*/ 2147483647 h 98"/>
                    <a:gd name="T62" fmla="*/ 2147483647 w 78"/>
                    <a:gd name="T63" fmla="*/ 0 h 98"/>
                    <a:gd name="T64" fmla="*/ 2147483647 w 78"/>
                    <a:gd name="T65" fmla="*/ 2147483647 h 9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78" h="98">
                      <a:moveTo>
                        <a:pt x="32" y="12"/>
                      </a:moveTo>
                      <a:lnTo>
                        <a:pt x="34" y="32"/>
                      </a:lnTo>
                      <a:lnTo>
                        <a:pt x="20" y="22"/>
                      </a:lnTo>
                      <a:lnTo>
                        <a:pt x="6" y="34"/>
                      </a:lnTo>
                      <a:lnTo>
                        <a:pt x="0" y="56"/>
                      </a:lnTo>
                      <a:lnTo>
                        <a:pt x="6" y="56"/>
                      </a:lnTo>
                      <a:lnTo>
                        <a:pt x="10" y="56"/>
                      </a:lnTo>
                      <a:lnTo>
                        <a:pt x="30" y="70"/>
                      </a:lnTo>
                      <a:lnTo>
                        <a:pt x="34" y="84"/>
                      </a:lnTo>
                      <a:lnTo>
                        <a:pt x="36" y="92"/>
                      </a:lnTo>
                      <a:lnTo>
                        <a:pt x="40" y="98"/>
                      </a:lnTo>
                      <a:lnTo>
                        <a:pt x="70" y="88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78"/>
                      </a:lnTo>
                      <a:lnTo>
                        <a:pt x="64" y="76"/>
                      </a:lnTo>
                      <a:lnTo>
                        <a:pt x="64" y="60"/>
                      </a:lnTo>
                      <a:lnTo>
                        <a:pt x="64" y="46"/>
                      </a:lnTo>
                      <a:lnTo>
                        <a:pt x="54" y="26"/>
                      </a:lnTo>
                      <a:lnTo>
                        <a:pt x="64" y="16"/>
                      </a:lnTo>
                      <a:lnTo>
                        <a:pt x="78" y="4"/>
                      </a:lnTo>
                      <a:lnTo>
                        <a:pt x="52" y="0"/>
                      </a:lnTo>
                      <a:lnTo>
                        <a:pt x="32" y="1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1"/>
                  </a:solidFill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9" name="Freeform 517"/>
                <p:cNvSpPr>
                  <a:spLocks/>
                </p:cNvSpPr>
                <p:nvPr/>
              </p:nvSpPr>
              <p:spPr bwMode="auto">
                <a:xfrm>
                  <a:off x="7637463" y="3632200"/>
                  <a:ext cx="85725" cy="104775"/>
                </a:xfrm>
                <a:custGeom>
                  <a:avLst/>
                  <a:gdLst>
                    <a:gd name="T0" fmla="*/ 2147483647 w 54"/>
                    <a:gd name="T1" fmla="*/ 2147483647 h 66"/>
                    <a:gd name="T2" fmla="*/ 2147483647 w 54"/>
                    <a:gd name="T3" fmla="*/ 2147483647 h 66"/>
                    <a:gd name="T4" fmla="*/ 2147483647 w 54"/>
                    <a:gd name="T5" fmla="*/ 2147483647 h 66"/>
                    <a:gd name="T6" fmla="*/ 2147483647 w 54"/>
                    <a:gd name="T7" fmla="*/ 2147483647 h 66"/>
                    <a:gd name="T8" fmla="*/ 0 w 54"/>
                    <a:gd name="T9" fmla="*/ 2147483647 h 66"/>
                    <a:gd name="T10" fmla="*/ 0 w 54"/>
                    <a:gd name="T11" fmla="*/ 2147483647 h 66"/>
                    <a:gd name="T12" fmla="*/ 2147483647 w 54"/>
                    <a:gd name="T13" fmla="*/ 2147483647 h 66"/>
                    <a:gd name="T14" fmla="*/ 2147483647 w 54"/>
                    <a:gd name="T15" fmla="*/ 2147483647 h 66"/>
                    <a:gd name="T16" fmla="*/ 2147483647 w 54"/>
                    <a:gd name="T17" fmla="*/ 2147483647 h 66"/>
                    <a:gd name="T18" fmla="*/ 2147483647 w 54"/>
                    <a:gd name="T19" fmla="*/ 2147483647 h 66"/>
                    <a:gd name="T20" fmla="*/ 2147483647 w 54"/>
                    <a:gd name="T21" fmla="*/ 2147483647 h 66"/>
                    <a:gd name="T22" fmla="*/ 2147483647 w 54"/>
                    <a:gd name="T23" fmla="*/ 2147483647 h 66"/>
                    <a:gd name="T24" fmla="*/ 2147483647 w 54"/>
                    <a:gd name="T25" fmla="*/ 2147483647 h 66"/>
                    <a:gd name="T26" fmla="*/ 2147483647 w 54"/>
                    <a:gd name="T27" fmla="*/ 0 h 66"/>
                    <a:gd name="T28" fmla="*/ 2147483647 w 54"/>
                    <a:gd name="T29" fmla="*/ 2147483647 h 66"/>
                    <a:gd name="T30" fmla="*/ 2147483647 w 54"/>
                    <a:gd name="T31" fmla="*/ 2147483647 h 66"/>
                    <a:gd name="T32" fmla="*/ 2147483647 w 54"/>
                    <a:gd name="T33" fmla="*/ 2147483647 h 66"/>
                    <a:gd name="T34" fmla="*/ 2147483647 w 54"/>
                    <a:gd name="T35" fmla="*/ 2147483647 h 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54" h="66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0" y="36"/>
                      </a:lnTo>
                      <a:lnTo>
                        <a:pt x="0" y="66"/>
                      </a:lnTo>
                      <a:lnTo>
                        <a:pt x="20" y="66"/>
                      </a:lnTo>
                      <a:lnTo>
                        <a:pt x="40" y="60"/>
                      </a:lnTo>
                      <a:lnTo>
                        <a:pt x="50" y="52"/>
                      </a:lnTo>
                      <a:lnTo>
                        <a:pt x="54" y="36"/>
                      </a:lnTo>
                      <a:lnTo>
                        <a:pt x="40" y="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0" name="Freeform 411"/>
                <p:cNvSpPr>
                  <a:spLocks/>
                </p:cNvSpPr>
                <p:nvPr/>
              </p:nvSpPr>
              <p:spPr bwMode="auto">
                <a:xfrm>
                  <a:off x="2919413" y="5365750"/>
                  <a:ext cx="127000" cy="166688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0 h 114"/>
                    <a:gd name="T6" fmla="*/ 2147483647 w 102"/>
                    <a:gd name="T7" fmla="*/ 2147483647 h 114"/>
                    <a:gd name="T8" fmla="*/ 0 w 102"/>
                    <a:gd name="T9" fmla="*/ 2147483647 h 114"/>
                    <a:gd name="T10" fmla="*/ 0 w 102"/>
                    <a:gd name="T11" fmla="*/ 2147483647 h 114"/>
                    <a:gd name="T12" fmla="*/ 2147483647 w 102"/>
                    <a:gd name="T13" fmla="*/ 2147483647 h 114"/>
                    <a:gd name="T14" fmla="*/ 2147483647 w 102"/>
                    <a:gd name="T15" fmla="*/ 2147483647 h 114"/>
                    <a:gd name="T16" fmla="*/ 2147483647 w 102"/>
                    <a:gd name="T17" fmla="*/ 2147483647 h 114"/>
                    <a:gd name="T18" fmla="*/ 2147483647 w 102"/>
                    <a:gd name="T19" fmla="*/ 2147483647 h 114"/>
                    <a:gd name="T20" fmla="*/ 2147483647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66" y="24"/>
                      </a:moveTo>
                      <a:lnTo>
                        <a:pt x="36" y="6"/>
                      </a:lnTo>
                      <a:lnTo>
                        <a:pt x="18" y="0"/>
                      </a:lnTo>
                      <a:lnTo>
                        <a:pt x="6" y="18"/>
                      </a:lnTo>
                      <a:lnTo>
                        <a:pt x="0" y="48"/>
                      </a:lnTo>
                      <a:lnTo>
                        <a:pt x="0" y="78"/>
                      </a:lnTo>
                      <a:lnTo>
                        <a:pt x="24" y="96"/>
                      </a:lnTo>
                      <a:lnTo>
                        <a:pt x="36" y="108"/>
                      </a:lnTo>
                      <a:lnTo>
                        <a:pt x="66" y="114"/>
                      </a:lnTo>
                      <a:lnTo>
                        <a:pt x="96" y="90"/>
                      </a:lnTo>
                      <a:lnTo>
                        <a:pt x="102" y="78"/>
                      </a:lnTo>
                      <a:lnTo>
                        <a:pt x="84" y="42"/>
                      </a:lnTo>
                      <a:lnTo>
                        <a:pt x="6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1" name="Freeform 420"/>
                <p:cNvSpPr>
                  <a:spLocks/>
                </p:cNvSpPr>
                <p:nvPr/>
              </p:nvSpPr>
              <p:spPr bwMode="auto">
                <a:xfrm>
                  <a:off x="2371725" y="4675188"/>
                  <a:ext cx="320675" cy="392112"/>
                </a:xfrm>
                <a:custGeom>
                  <a:avLst/>
                  <a:gdLst>
                    <a:gd name="T0" fmla="*/ 2147483647 w 240"/>
                    <a:gd name="T1" fmla="*/ 2147483647 h 337"/>
                    <a:gd name="T2" fmla="*/ 2147483647 w 240"/>
                    <a:gd name="T3" fmla="*/ 2147483647 h 337"/>
                    <a:gd name="T4" fmla="*/ 2147483647 w 240"/>
                    <a:gd name="T5" fmla="*/ 2147483647 h 337"/>
                    <a:gd name="T6" fmla="*/ 2147483647 w 240"/>
                    <a:gd name="T7" fmla="*/ 2147483647 h 337"/>
                    <a:gd name="T8" fmla="*/ 2147483647 w 240"/>
                    <a:gd name="T9" fmla="*/ 2147483647 h 337"/>
                    <a:gd name="T10" fmla="*/ 2147483647 w 240"/>
                    <a:gd name="T11" fmla="*/ 2147483647 h 337"/>
                    <a:gd name="T12" fmla="*/ 2147483647 w 240"/>
                    <a:gd name="T13" fmla="*/ 2147483647 h 337"/>
                    <a:gd name="T14" fmla="*/ 2147483647 w 240"/>
                    <a:gd name="T15" fmla="*/ 2147483647 h 337"/>
                    <a:gd name="T16" fmla="*/ 2147483647 w 240"/>
                    <a:gd name="T17" fmla="*/ 2147483647 h 337"/>
                    <a:gd name="T18" fmla="*/ 2147483647 w 240"/>
                    <a:gd name="T19" fmla="*/ 2147483647 h 337"/>
                    <a:gd name="T20" fmla="*/ 2147483647 w 240"/>
                    <a:gd name="T21" fmla="*/ 2147483647 h 337"/>
                    <a:gd name="T22" fmla="*/ 2147483647 w 240"/>
                    <a:gd name="T23" fmla="*/ 2147483647 h 337"/>
                    <a:gd name="T24" fmla="*/ 2147483647 w 240"/>
                    <a:gd name="T25" fmla="*/ 2147483647 h 337"/>
                    <a:gd name="T26" fmla="*/ 2147483647 w 240"/>
                    <a:gd name="T27" fmla="*/ 0 h 337"/>
                    <a:gd name="T28" fmla="*/ 2147483647 w 240"/>
                    <a:gd name="T29" fmla="*/ 0 h 337"/>
                    <a:gd name="T30" fmla="*/ 2147483647 w 240"/>
                    <a:gd name="T31" fmla="*/ 2147483647 h 337"/>
                    <a:gd name="T32" fmla="*/ 2147483647 w 240"/>
                    <a:gd name="T33" fmla="*/ 2147483647 h 337"/>
                    <a:gd name="T34" fmla="*/ 2147483647 w 240"/>
                    <a:gd name="T35" fmla="*/ 2147483647 h 337"/>
                    <a:gd name="T36" fmla="*/ 2147483647 w 240"/>
                    <a:gd name="T37" fmla="*/ 2147483647 h 337"/>
                    <a:gd name="T38" fmla="*/ 2147483647 w 240"/>
                    <a:gd name="T39" fmla="*/ 2147483647 h 337"/>
                    <a:gd name="T40" fmla="*/ 2147483647 w 240"/>
                    <a:gd name="T41" fmla="*/ 2147483647 h 337"/>
                    <a:gd name="T42" fmla="*/ 0 w 240"/>
                    <a:gd name="T43" fmla="*/ 2147483647 h 337"/>
                    <a:gd name="T44" fmla="*/ 2147483647 w 240"/>
                    <a:gd name="T45" fmla="*/ 2147483647 h 337"/>
                    <a:gd name="T46" fmla="*/ 2147483647 w 240"/>
                    <a:gd name="T47" fmla="*/ 2147483647 h 337"/>
                    <a:gd name="T48" fmla="*/ 2147483647 w 240"/>
                    <a:gd name="T49" fmla="*/ 2147483647 h 337"/>
                    <a:gd name="T50" fmla="*/ 2147483647 w 240"/>
                    <a:gd name="T51" fmla="*/ 2147483647 h 337"/>
                    <a:gd name="T52" fmla="*/ 2147483647 w 240"/>
                    <a:gd name="T53" fmla="*/ 2147483647 h 337"/>
                    <a:gd name="T54" fmla="*/ 2147483647 w 240"/>
                    <a:gd name="T55" fmla="*/ 2147483647 h 337"/>
                    <a:gd name="T56" fmla="*/ 2147483647 w 240"/>
                    <a:gd name="T57" fmla="*/ 2147483647 h 337"/>
                    <a:gd name="T58" fmla="*/ 2147483647 w 240"/>
                    <a:gd name="T59" fmla="*/ 2147483647 h 337"/>
                    <a:gd name="T60" fmla="*/ 2147483647 w 240"/>
                    <a:gd name="T61" fmla="*/ 2147483647 h 337"/>
                    <a:gd name="T62" fmla="*/ 2147483647 w 240"/>
                    <a:gd name="T63" fmla="*/ 2147483647 h 3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40" h="337">
                      <a:moveTo>
                        <a:pt x="228" y="204"/>
                      </a:moveTo>
                      <a:lnTo>
                        <a:pt x="228" y="198"/>
                      </a:lnTo>
                      <a:lnTo>
                        <a:pt x="216" y="198"/>
                      </a:lnTo>
                      <a:lnTo>
                        <a:pt x="210" y="162"/>
                      </a:lnTo>
                      <a:lnTo>
                        <a:pt x="180" y="174"/>
                      </a:lnTo>
                      <a:lnTo>
                        <a:pt x="156" y="156"/>
                      </a:lnTo>
                      <a:lnTo>
                        <a:pt x="156" y="120"/>
                      </a:lnTo>
                      <a:lnTo>
                        <a:pt x="180" y="84"/>
                      </a:lnTo>
                      <a:lnTo>
                        <a:pt x="198" y="72"/>
                      </a:lnTo>
                      <a:lnTo>
                        <a:pt x="204" y="54"/>
                      </a:lnTo>
                      <a:lnTo>
                        <a:pt x="192" y="36"/>
                      </a:lnTo>
                      <a:lnTo>
                        <a:pt x="168" y="36"/>
                      </a:lnTo>
                      <a:lnTo>
                        <a:pt x="150" y="18"/>
                      </a:lnTo>
                      <a:lnTo>
                        <a:pt x="120" y="0"/>
                      </a:lnTo>
                      <a:lnTo>
                        <a:pt x="108" y="24"/>
                      </a:lnTo>
                      <a:lnTo>
                        <a:pt x="84" y="48"/>
                      </a:lnTo>
                      <a:lnTo>
                        <a:pt x="66" y="54"/>
                      </a:lnTo>
                      <a:lnTo>
                        <a:pt x="42" y="78"/>
                      </a:lnTo>
                      <a:lnTo>
                        <a:pt x="24" y="72"/>
                      </a:lnTo>
                      <a:lnTo>
                        <a:pt x="18" y="60"/>
                      </a:lnTo>
                      <a:lnTo>
                        <a:pt x="0" y="72"/>
                      </a:lnTo>
                      <a:lnTo>
                        <a:pt x="18" y="114"/>
                      </a:lnTo>
                      <a:lnTo>
                        <a:pt x="54" y="174"/>
                      </a:lnTo>
                      <a:lnTo>
                        <a:pt x="90" y="252"/>
                      </a:lnTo>
                      <a:lnTo>
                        <a:pt x="90" y="264"/>
                      </a:lnTo>
                      <a:lnTo>
                        <a:pt x="216" y="337"/>
                      </a:lnTo>
                      <a:lnTo>
                        <a:pt x="222" y="337"/>
                      </a:lnTo>
                      <a:lnTo>
                        <a:pt x="228" y="307"/>
                      </a:lnTo>
                      <a:lnTo>
                        <a:pt x="234" y="270"/>
                      </a:lnTo>
                      <a:lnTo>
                        <a:pt x="240" y="222"/>
                      </a:lnTo>
                      <a:lnTo>
                        <a:pt x="228" y="20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2" name="Freeform 413"/>
                <p:cNvSpPr>
                  <a:spLocks/>
                </p:cNvSpPr>
                <p:nvPr/>
              </p:nvSpPr>
              <p:spPr bwMode="auto">
                <a:xfrm>
                  <a:off x="2576513" y="4551363"/>
                  <a:ext cx="884237" cy="91122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1978554233 h 10000"/>
                    <a:gd name="T28" fmla="*/ 2147483647 w 10000"/>
                    <a:gd name="T29" fmla="*/ 1571492712 h 10000"/>
                    <a:gd name="T30" fmla="*/ 2147483647 w 10000"/>
                    <a:gd name="T31" fmla="*/ 1454980750 h 10000"/>
                    <a:gd name="T32" fmla="*/ 2147483647 w 10000"/>
                    <a:gd name="T33" fmla="*/ 1106175301 h 10000"/>
                    <a:gd name="T34" fmla="*/ 2147483647 w 10000"/>
                    <a:gd name="T35" fmla="*/ 640102212 h 10000"/>
                    <a:gd name="T36" fmla="*/ 2147483647 w 10000"/>
                    <a:gd name="T37" fmla="*/ 174776418 h 10000"/>
                    <a:gd name="T38" fmla="*/ 2147483647 w 10000"/>
                    <a:gd name="T39" fmla="*/ 640102212 h 10000"/>
                    <a:gd name="T40" fmla="*/ 2147483647 w 10000"/>
                    <a:gd name="T41" fmla="*/ 581837847 h 10000"/>
                    <a:gd name="T42" fmla="*/ 2147483647 w 10000"/>
                    <a:gd name="T43" fmla="*/ 640102212 h 10000"/>
                    <a:gd name="T44" fmla="*/ 2147483647 w 10000"/>
                    <a:gd name="T45" fmla="*/ 756622557 h 10000"/>
                    <a:gd name="T46" fmla="*/ 2147483647 w 10000"/>
                    <a:gd name="T47" fmla="*/ 233040691 h 10000"/>
                    <a:gd name="T48" fmla="*/ 2147483647 w 10000"/>
                    <a:gd name="T49" fmla="*/ 0 h 10000"/>
                    <a:gd name="T50" fmla="*/ 1983523268 w 10000"/>
                    <a:gd name="T51" fmla="*/ 233040691 h 10000"/>
                    <a:gd name="T52" fmla="*/ 1700062263 w 10000"/>
                    <a:gd name="T53" fmla="*/ 523581775 h 10000"/>
                    <a:gd name="T54" fmla="*/ 1246527822 w 10000"/>
                    <a:gd name="T55" fmla="*/ 873134519 h 10000"/>
                    <a:gd name="T56" fmla="*/ 623607879 w 10000"/>
                    <a:gd name="T57" fmla="*/ 814878538 h 10000"/>
                    <a:gd name="T58" fmla="*/ 566914139 w 10000"/>
                    <a:gd name="T59" fmla="*/ 1746277422 h 10000"/>
                    <a:gd name="T60" fmla="*/ 396840702 w 10000"/>
                    <a:gd name="T61" fmla="*/ 1804533494 h 10000"/>
                    <a:gd name="T62" fmla="*/ 0 w 10000"/>
                    <a:gd name="T63" fmla="*/ 2147483647 h 10000"/>
                    <a:gd name="T64" fmla="*/ 226767265 w 10000"/>
                    <a:gd name="T65" fmla="*/ 2147483647 h 10000"/>
                    <a:gd name="T66" fmla="*/ 566914139 w 10000"/>
                    <a:gd name="T67" fmla="*/ 2147483647 h 10000"/>
                    <a:gd name="T68" fmla="*/ 680301707 w 10000"/>
                    <a:gd name="T69" fmla="*/ 2147483647 h 10000"/>
                    <a:gd name="T70" fmla="*/ 975514221 w 10000"/>
                    <a:gd name="T71" fmla="*/ 2147483647 h 10000"/>
                    <a:gd name="T72" fmla="*/ 1292157988 w 10000"/>
                    <a:gd name="T73" fmla="*/ 2147483647 h 10000"/>
                    <a:gd name="T74" fmla="*/ 1529988738 w 10000"/>
                    <a:gd name="T75" fmla="*/ 2147483647 h 10000"/>
                    <a:gd name="T76" fmla="*/ 2147483647 w 10000"/>
                    <a:gd name="T77" fmla="*/ 2147483647 h 10000"/>
                    <a:gd name="T78" fmla="*/ 2147483647 w 10000"/>
                    <a:gd name="T79" fmla="*/ 2147483647 h 10000"/>
                    <a:gd name="T80" fmla="*/ 2147483647 w 10000"/>
                    <a:gd name="T81" fmla="*/ 2147483647 h 1000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0">
                      <a:moveTo>
                        <a:pt x="5000" y="7769"/>
                      </a:moveTo>
                      <a:cubicBezTo>
                        <a:pt x="5027" y="7795"/>
                        <a:pt x="5055" y="7820"/>
                        <a:pt x="5082" y="7846"/>
                      </a:cubicBezTo>
                      <a:cubicBezTo>
                        <a:pt x="5027" y="8000"/>
                        <a:pt x="4973" y="8154"/>
                        <a:pt x="4918" y="8308"/>
                      </a:cubicBezTo>
                      <a:lnTo>
                        <a:pt x="4672" y="8462"/>
                      </a:lnTo>
                      <a:lnTo>
                        <a:pt x="4098" y="9000"/>
                      </a:lnTo>
                      <a:lnTo>
                        <a:pt x="4180" y="9000"/>
                      </a:lnTo>
                      <a:lnTo>
                        <a:pt x="4098" y="9000"/>
                      </a:lnTo>
                      <a:lnTo>
                        <a:pt x="4344" y="9077"/>
                      </a:lnTo>
                      <a:lnTo>
                        <a:pt x="4754" y="9308"/>
                      </a:lnTo>
                      <a:lnTo>
                        <a:pt x="5000" y="9538"/>
                      </a:lnTo>
                      <a:lnTo>
                        <a:pt x="5246" y="10000"/>
                      </a:lnTo>
                      <a:cubicBezTo>
                        <a:pt x="5273" y="9923"/>
                        <a:pt x="5301" y="9846"/>
                        <a:pt x="5328" y="9769"/>
                      </a:cubicBezTo>
                      <a:lnTo>
                        <a:pt x="5656" y="9462"/>
                      </a:lnTo>
                      <a:lnTo>
                        <a:pt x="6066" y="9077"/>
                      </a:lnTo>
                      <a:lnTo>
                        <a:pt x="6393" y="8077"/>
                      </a:lnTo>
                      <a:lnTo>
                        <a:pt x="6639" y="7615"/>
                      </a:lnTo>
                      <a:lnTo>
                        <a:pt x="7541" y="7077"/>
                      </a:lnTo>
                      <a:lnTo>
                        <a:pt x="8115" y="7000"/>
                      </a:lnTo>
                      <a:lnTo>
                        <a:pt x="8279" y="6923"/>
                      </a:lnTo>
                      <a:lnTo>
                        <a:pt x="8443" y="6615"/>
                      </a:lnTo>
                      <a:cubicBezTo>
                        <a:pt x="8470" y="6513"/>
                        <a:pt x="8498" y="6410"/>
                        <a:pt x="8525" y="6308"/>
                      </a:cubicBezTo>
                      <a:cubicBezTo>
                        <a:pt x="8607" y="6180"/>
                        <a:pt x="8688" y="6051"/>
                        <a:pt x="8770" y="5923"/>
                      </a:cubicBezTo>
                      <a:cubicBezTo>
                        <a:pt x="8797" y="5872"/>
                        <a:pt x="8825" y="5820"/>
                        <a:pt x="8852" y="5769"/>
                      </a:cubicBezTo>
                      <a:cubicBezTo>
                        <a:pt x="8879" y="5333"/>
                        <a:pt x="8907" y="4898"/>
                        <a:pt x="8934" y="4462"/>
                      </a:cubicBezTo>
                      <a:lnTo>
                        <a:pt x="9180" y="4385"/>
                      </a:lnTo>
                      <a:lnTo>
                        <a:pt x="10000" y="3385"/>
                      </a:lnTo>
                      <a:lnTo>
                        <a:pt x="10000" y="3154"/>
                      </a:lnTo>
                      <a:cubicBezTo>
                        <a:pt x="9945" y="2974"/>
                        <a:pt x="9891" y="2795"/>
                        <a:pt x="9836" y="2615"/>
                      </a:cubicBezTo>
                      <a:lnTo>
                        <a:pt x="9344" y="2462"/>
                      </a:lnTo>
                      <a:lnTo>
                        <a:pt x="8607" y="2077"/>
                      </a:lnTo>
                      <a:lnTo>
                        <a:pt x="7787" y="2000"/>
                      </a:lnTo>
                      <a:lnTo>
                        <a:pt x="7541" y="1923"/>
                      </a:lnTo>
                      <a:lnTo>
                        <a:pt x="7377" y="1692"/>
                      </a:lnTo>
                      <a:lnTo>
                        <a:pt x="6721" y="1462"/>
                      </a:lnTo>
                      <a:lnTo>
                        <a:pt x="6148" y="1154"/>
                      </a:lnTo>
                      <a:cubicBezTo>
                        <a:pt x="6121" y="1051"/>
                        <a:pt x="6093" y="949"/>
                        <a:pt x="6066" y="846"/>
                      </a:cubicBezTo>
                      <a:lnTo>
                        <a:pt x="5820" y="231"/>
                      </a:lnTo>
                      <a:lnTo>
                        <a:pt x="5738" y="231"/>
                      </a:lnTo>
                      <a:lnTo>
                        <a:pt x="5410" y="692"/>
                      </a:lnTo>
                      <a:lnTo>
                        <a:pt x="5082" y="846"/>
                      </a:lnTo>
                      <a:cubicBezTo>
                        <a:pt x="5055" y="820"/>
                        <a:pt x="5027" y="795"/>
                        <a:pt x="5000" y="769"/>
                      </a:cubicBezTo>
                      <a:lnTo>
                        <a:pt x="4590" y="769"/>
                      </a:lnTo>
                      <a:lnTo>
                        <a:pt x="4426" y="846"/>
                      </a:lnTo>
                      <a:lnTo>
                        <a:pt x="4344" y="846"/>
                      </a:lnTo>
                      <a:lnTo>
                        <a:pt x="3934" y="923"/>
                      </a:lnTo>
                      <a:lnTo>
                        <a:pt x="3689" y="1000"/>
                      </a:lnTo>
                      <a:lnTo>
                        <a:pt x="3443" y="769"/>
                      </a:lnTo>
                      <a:cubicBezTo>
                        <a:pt x="3470" y="615"/>
                        <a:pt x="3498" y="462"/>
                        <a:pt x="3525" y="308"/>
                      </a:cubicBezTo>
                      <a:lnTo>
                        <a:pt x="3361" y="77"/>
                      </a:lnTo>
                      <a:lnTo>
                        <a:pt x="3197" y="0"/>
                      </a:lnTo>
                      <a:cubicBezTo>
                        <a:pt x="3224" y="51"/>
                        <a:pt x="3252" y="103"/>
                        <a:pt x="3279" y="154"/>
                      </a:cubicBezTo>
                      <a:lnTo>
                        <a:pt x="2869" y="308"/>
                      </a:lnTo>
                      <a:lnTo>
                        <a:pt x="2213" y="308"/>
                      </a:lnTo>
                      <a:lnTo>
                        <a:pt x="2459" y="692"/>
                      </a:lnTo>
                      <a:cubicBezTo>
                        <a:pt x="2486" y="769"/>
                        <a:pt x="2514" y="846"/>
                        <a:pt x="2541" y="923"/>
                      </a:cubicBezTo>
                      <a:lnTo>
                        <a:pt x="1803" y="1154"/>
                      </a:lnTo>
                      <a:lnTo>
                        <a:pt x="1557" y="923"/>
                      </a:lnTo>
                      <a:lnTo>
                        <a:pt x="902" y="1077"/>
                      </a:lnTo>
                      <a:cubicBezTo>
                        <a:pt x="929" y="1205"/>
                        <a:pt x="957" y="1334"/>
                        <a:pt x="984" y="1462"/>
                      </a:cubicBezTo>
                      <a:cubicBezTo>
                        <a:pt x="929" y="1744"/>
                        <a:pt x="875" y="2026"/>
                        <a:pt x="820" y="2308"/>
                      </a:cubicBezTo>
                      <a:cubicBezTo>
                        <a:pt x="765" y="2257"/>
                        <a:pt x="711" y="2205"/>
                        <a:pt x="656" y="2154"/>
                      </a:cubicBezTo>
                      <a:cubicBezTo>
                        <a:pt x="629" y="2231"/>
                        <a:pt x="601" y="2308"/>
                        <a:pt x="574" y="2385"/>
                      </a:cubicBezTo>
                      <a:lnTo>
                        <a:pt x="328" y="2538"/>
                      </a:lnTo>
                      <a:lnTo>
                        <a:pt x="0" y="3000"/>
                      </a:lnTo>
                      <a:lnTo>
                        <a:pt x="0" y="3462"/>
                      </a:lnTo>
                      <a:lnTo>
                        <a:pt x="328" y="3692"/>
                      </a:lnTo>
                      <a:lnTo>
                        <a:pt x="738" y="3538"/>
                      </a:lnTo>
                      <a:cubicBezTo>
                        <a:pt x="765" y="3692"/>
                        <a:pt x="793" y="3846"/>
                        <a:pt x="820" y="4000"/>
                      </a:cubicBezTo>
                      <a:lnTo>
                        <a:pt x="984" y="4000"/>
                      </a:lnTo>
                      <a:lnTo>
                        <a:pt x="984" y="4077"/>
                      </a:lnTo>
                      <a:cubicBezTo>
                        <a:pt x="1311" y="4000"/>
                        <a:pt x="1240" y="3993"/>
                        <a:pt x="1311" y="4000"/>
                      </a:cubicBezTo>
                      <a:cubicBezTo>
                        <a:pt x="1382" y="4007"/>
                        <a:pt x="1378" y="4124"/>
                        <a:pt x="1411" y="4121"/>
                      </a:cubicBezTo>
                      <a:cubicBezTo>
                        <a:pt x="1487" y="4047"/>
                        <a:pt x="1644" y="3939"/>
                        <a:pt x="1720" y="3900"/>
                      </a:cubicBezTo>
                      <a:cubicBezTo>
                        <a:pt x="1796" y="3861"/>
                        <a:pt x="1787" y="3873"/>
                        <a:pt x="1869" y="3886"/>
                      </a:cubicBezTo>
                      <a:cubicBezTo>
                        <a:pt x="1951" y="3899"/>
                        <a:pt x="2074" y="3776"/>
                        <a:pt x="2131" y="3846"/>
                      </a:cubicBezTo>
                      <a:cubicBezTo>
                        <a:pt x="2188" y="3916"/>
                        <a:pt x="2186" y="4154"/>
                        <a:pt x="2213" y="4308"/>
                      </a:cubicBezTo>
                      <a:lnTo>
                        <a:pt x="2705" y="4538"/>
                      </a:lnTo>
                      <a:lnTo>
                        <a:pt x="3279" y="4769"/>
                      </a:lnTo>
                      <a:lnTo>
                        <a:pt x="3279" y="5077"/>
                      </a:lnTo>
                      <a:lnTo>
                        <a:pt x="3443" y="5308"/>
                      </a:lnTo>
                      <a:cubicBezTo>
                        <a:pt x="3525" y="5308"/>
                        <a:pt x="3934" y="5385"/>
                        <a:pt x="3934" y="5385"/>
                      </a:cubicBezTo>
                      <a:lnTo>
                        <a:pt x="3934" y="5692"/>
                      </a:lnTo>
                      <a:lnTo>
                        <a:pt x="3934" y="6231"/>
                      </a:lnTo>
                    </a:path>
                  </a:pathLst>
                </a:custGeom>
                <a:solidFill>
                  <a:srgbClr val="DC452D"/>
                </a:solidFill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3" name="Freeform 409"/>
                <p:cNvSpPr>
                  <a:spLocks/>
                </p:cNvSpPr>
                <p:nvPr/>
              </p:nvSpPr>
              <p:spPr bwMode="auto">
                <a:xfrm>
                  <a:off x="2563813" y="5153025"/>
                  <a:ext cx="473075" cy="947738"/>
                </a:xfrm>
                <a:custGeom>
                  <a:avLst/>
                  <a:gdLst>
                    <a:gd name="T0" fmla="*/ 2147483647 w 10000"/>
                    <a:gd name="T1" fmla="*/ 2147483647 h 10001"/>
                    <a:gd name="T2" fmla="*/ 2147483647 w 10000"/>
                    <a:gd name="T3" fmla="*/ 2147483647 h 10001"/>
                    <a:gd name="T4" fmla="*/ 2147483647 w 10000"/>
                    <a:gd name="T5" fmla="*/ 2147483647 h 10001"/>
                    <a:gd name="T6" fmla="*/ 2147483647 w 10000"/>
                    <a:gd name="T7" fmla="*/ 2147483647 h 10001"/>
                    <a:gd name="T8" fmla="*/ 2147483647 w 10000"/>
                    <a:gd name="T9" fmla="*/ 2147483647 h 10001"/>
                    <a:gd name="T10" fmla="*/ 2147483647 w 10000"/>
                    <a:gd name="T11" fmla="*/ 2147483647 h 10001"/>
                    <a:gd name="T12" fmla="*/ 2147483647 w 10000"/>
                    <a:gd name="T13" fmla="*/ 2147483647 h 10001"/>
                    <a:gd name="T14" fmla="*/ 2147483647 w 10000"/>
                    <a:gd name="T15" fmla="*/ 2147483647 h 10001"/>
                    <a:gd name="T16" fmla="*/ 2147483647 w 10000"/>
                    <a:gd name="T17" fmla="*/ 2147483647 h 10001"/>
                    <a:gd name="T18" fmla="*/ 2147483647 w 10000"/>
                    <a:gd name="T19" fmla="*/ 2147483647 h 10001"/>
                    <a:gd name="T20" fmla="*/ 2147483647 w 10000"/>
                    <a:gd name="T21" fmla="*/ 2147483647 h 10001"/>
                    <a:gd name="T22" fmla="*/ 2147483647 w 10000"/>
                    <a:gd name="T23" fmla="*/ 2147483647 h 10001"/>
                    <a:gd name="T24" fmla="*/ 2147483647 w 10000"/>
                    <a:gd name="T25" fmla="*/ 2147483647 h 10001"/>
                    <a:gd name="T26" fmla="*/ 2147483647 w 10000"/>
                    <a:gd name="T27" fmla="*/ 2147483647 h 10001"/>
                    <a:gd name="T28" fmla="*/ 2147483647 w 10000"/>
                    <a:gd name="T29" fmla="*/ 0 h 10001"/>
                    <a:gd name="T30" fmla="*/ 2147483647 w 10000"/>
                    <a:gd name="T31" fmla="*/ 2147483647 h 10001"/>
                    <a:gd name="T32" fmla="*/ 2147483647 w 10000"/>
                    <a:gd name="T33" fmla="*/ 2147483647 h 10001"/>
                    <a:gd name="T34" fmla="*/ 2147483647 w 10000"/>
                    <a:gd name="T35" fmla="*/ 2147483647 h 10001"/>
                    <a:gd name="T36" fmla="*/ 2147483647 w 10000"/>
                    <a:gd name="T37" fmla="*/ 2147483647 h 10001"/>
                    <a:gd name="T38" fmla="*/ 2147483647 w 10000"/>
                    <a:gd name="T39" fmla="*/ 2147483647 h 10001"/>
                    <a:gd name="T40" fmla="*/ 2147483647 w 10000"/>
                    <a:gd name="T41" fmla="*/ 2147483647 h 10001"/>
                    <a:gd name="T42" fmla="*/ 2147483647 w 10000"/>
                    <a:gd name="T43" fmla="*/ 2147483647 h 10001"/>
                    <a:gd name="T44" fmla="*/ 2147483647 w 10000"/>
                    <a:gd name="T45" fmla="*/ 2147483647 h 10001"/>
                    <a:gd name="T46" fmla="*/ 2147483647 w 10000"/>
                    <a:gd name="T47" fmla="*/ 2147483647 h 10001"/>
                    <a:gd name="T48" fmla="*/ 2147483647 w 10000"/>
                    <a:gd name="T49" fmla="*/ 2147483647 h 10001"/>
                    <a:gd name="T50" fmla="*/ 2147483647 w 10000"/>
                    <a:gd name="T51" fmla="*/ 2147483647 h 10001"/>
                    <a:gd name="T52" fmla="*/ 2147483647 w 10000"/>
                    <a:gd name="T53" fmla="*/ 2147483647 h 10001"/>
                    <a:gd name="T54" fmla="*/ 2147483647 w 10000"/>
                    <a:gd name="T55" fmla="*/ 2147483647 h 10001"/>
                    <a:gd name="T56" fmla="*/ 2147483647 w 10000"/>
                    <a:gd name="T57" fmla="*/ 2147483647 h 10001"/>
                    <a:gd name="T58" fmla="*/ 2147483647 w 10000"/>
                    <a:gd name="T59" fmla="*/ 2147483647 h 10001"/>
                    <a:gd name="T60" fmla="*/ 2147483647 w 10000"/>
                    <a:gd name="T61" fmla="*/ 2147483647 h 10001"/>
                    <a:gd name="T62" fmla="*/ 2147483647 w 10000"/>
                    <a:gd name="T63" fmla="*/ 2147483647 h 10001"/>
                    <a:gd name="T64" fmla="*/ 2147483647 w 10000"/>
                    <a:gd name="T65" fmla="*/ 2147483647 h 10001"/>
                    <a:gd name="T66" fmla="*/ 0 w 10000"/>
                    <a:gd name="T67" fmla="*/ 2147483647 h 10001"/>
                    <a:gd name="T68" fmla="*/ 806443005 w 10000"/>
                    <a:gd name="T69" fmla="*/ 2147483647 h 10001"/>
                    <a:gd name="T70" fmla="*/ 2147483647 w 10000"/>
                    <a:gd name="T71" fmla="*/ 2147483647 h 10001"/>
                    <a:gd name="T72" fmla="*/ 2147483647 w 10000"/>
                    <a:gd name="T73" fmla="*/ 2147483647 h 10001"/>
                    <a:gd name="T74" fmla="*/ 2147483647 w 10000"/>
                    <a:gd name="T75" fmla="*/ 2147483647 h 10001"/>
                    <a:gd name="T76" fmla="*/ 2147483647 w 10000"/>
                    <a:gd name="T77" fmla="*/ 2147483647 h 10001"/>
                    <a:gd name="T78" fmla="*/ 2147483647 w 10000"/>
                    <a:gd name="T79" fmla="*/ 2147483647 h 10001"/>
                    <a:gd name="T80" fmla="*/ 2147483647 w 10000"/>
                    <a:gd name="T81" fmla="*/ 2147483647 h 10001"/>
                    <a:gd name="T82" fmla="*/ 2147483647 w 10000"/>
                    <a:gd name="T83" fmla="*/ 2147483647 h 10001"/>
                    <a:gd name="T84" fmla="*/ 2147483647 w 10000"/>
                    <a:gd name="T85" fmla="*/ 2147483647 h 10001"/>
                    <a:gd name="T86" fmla="*/ 2147483647 w 10000"/>
                    <a:gd name="T87" fmla="*/ 2147483647 h 10001"/>
                    <a:gd name="T88" fmla="*/ 2147483647 w 10000"/>
                    <a:gd name="T89" fmla="*/ 2147483647 h 10001"/>
                    <a:gd name="T90" fmla="*/ 2147483647 w 10000"/>
                    <a:gd name="T91" fmla="*/ 2147483647 h 10001"/>
                    <a:gd name="T92" fmla="*/ 2147483647 w 10000"/>
                    <a:gd name="T93" fmla="*/ 2147483647 h 10001"/>
                    <a:gd name="T94" fmla="*/ 2147483647 w 10000"/>
                    <a:gd name="T95" fmla="*/ 2147483647 h 10001"/>
                    <a:gd name="T96" fmla="*/ 2147483647 w 10000"/>
                    <a:gd name="T97" fmla="*/ 2147483647 h 10001"/>
                    <a:gd name="T98" fmla="*/ 2147483647 w 10000"/>
                    <a:gd name="T99" fmla="*/ 2147483647 h 10001"/>
                    <a:gd name="T100" fmla="*/ 2147483647 w 10000"/>
                    <a:gd name="T101" fmla="*/ 2147483647 h 10001"/>
                    <a:gd name="T102" fmla="*/ 2147483647 w 10000"/>
                    <a:gd name="T103" fmla="*/ 2147483647 h 10001"/>
                    <a:gd name="T104" fmla="*/ 2147483647 w 10000"/>
                    <a:gd name="T105" fmla="*/ 2147483647 h 10001"/>
                    <a:gd name="T106" fmla="*/ 2147483647 w 10000"/>
                    <a:gd name="T107" fmla="*/ 2147483647 h 10001"/>
                    <a:gd name="T108" fmla="*/ 2147483647 w 10000"/>
                    <a:gd name="T109" fmla="*/ 2147483647 h 10001"/>
                    <a:gd name="T110" fmla="*/ 2147483647 w 10000"/>
                    <a:gd name="T111" fmla="*/ 2147483647 h 10001"/>
                    <a:gd name="T112" fmla="*/ 2147483647 w 10000"/>
                    <a:gd name="T113" fmla="*/ 2147483647 h 10001"/>
                    <a:gd name="T114" fmla="*/ 2147483647 w 10000"/>
                    <a:gd name="T115" fmla="*/ 2147483647 h 10001"/>
                    <a:gd name="T116" fmla="*/ 2147483647 w 10000"/>
                    <a:gd name="T117" fmla="*/ 2147483647 h 10001"/>
                    <a:gd name="T118" fmla="*/ 2147483647 w 10000"/>
                    <a:gd name="T119" fmla="*/ 2147483647 h 10001"/>
                    <a:gd name="T120" fmla="*/ 2147483647 w 10000"/>
                    <a:gd name="T121" fmla="*/ 2147483647 h 10001"/>
                    <a:gd name="T122" fmla="*/ 2147483647 w 10000"/>
                    <a:gd name="T123" fmla="*/ 2147483647 h 10001"/>
                    <a:gd name="T124" fmla="*/ 2147483647 w 10000"/>
                    <a:gd name="T125" fmla="*/ 2147483647 h 100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0001">
                      <a:moveTo>
                        <a:pt x="7581" y="2950"/>
                      </a:moveTo>
                      <a:cubicBezTo>
                        <a:pt x="7635" y="2818"/>
                        <a:pt x="7688" y="2685"/>
                        <a:pt x="7742" y="2552"/>
                      </a:cubicBezTo>
                      <a:lnTo>
                        <a:pt x="8065" y="2312"/>
                      </a:lnTo>
                      <a:lnTo>
                        <a:pt x="9194" y="1754"/>
                      </a:lnTo>
                      <a:lnTo>
                        <a:pt x="9677" y="1595"/>
                      </a:lnTo>
                      <a:lnTo>
                        <a:pt x="10000" y="1116"/>
                      </a:lnTo>
                      <a:lnTo>
                        <a:pt x="9839" y="1037"/>
                      </a:lnTo>
                      <a:lnTo>
                        <a:pt x="9355" y="1197"/>
                      </a:lnTo>
                      <a:lnTo>
                        <a:pt x="8387" y="1435"/>
                      </a:lnTo>
                      <a:lnTo>
                        <a:pt x="7581" y="1356"/>
                      </a:lnTo>
                      <a:cubicBezTo>
                        <a:pt x="7635" y="1170"/>
                        <a:pt x="7688" y="983"/>
                        <a:pt x="7742" y="797"/>
                      </a:cubicBezTo>
                      <a:lnTo>
                        <a:pt x="7258" y="638"/>
                      </a:lnTo>
                      <a:lnTo>
                        <a:pt x="6290" y="479"/>
                      </a:lnTo>
                      <a:lnTo>
                        <a:pt x="5806" y="319"/>
                      </a:lnTo>
                      <a:lnTo>
                        <a:pt x="5323" y="0"/>
                      </a:lnTo>
                      <a:lnTo>
                        <a:pt x="4677" y="81"/>
                      </a:lnTo>
                      <a:lnTo>
                        <a:pt x="4516" y="159"/>
                      </a:lnTo>
                      <a:lnTo>
                        <a:pt x="3710" y="81"/>
                      </a:lnTo>
                      <a:cubicBezTo>
                        <a:pt x="3387" y="81"/>
                        <a:pt x="3476" y="72"/>
                        <a:pt x="3387" y="81"/>
                      </a:cubicBezTo>
                      <a:cubicBezTo>
                        <a:pt x="3298" y="89"/>
                        <a:pt x="3178" y="131"/>
                        <a:pt x="3178" y="131"/>
                      </a:cubicBezTo>
                      <a:cubicBezTo>
                        <a:pt x="3339" y="211"/>
                        <a:pt x="3245" y="168"/>
                        <a:pt x="3226" y="240"/>
                      </a:cubicBezTo>
                      <a:cubicBezTo>
                        <a:pt x="3207" y="310"/>
                        <a:pt x="3065" y="558"/>
                        <a:pt x="3065" y="558"/>
                      </a:cubicBezTo>
                      <a:lnTo>
                        <a:pt x="2581" y="797"/>
                      </a:lnTo>
                      <a:lnTo>
                        <a:pt x="2581" y="1275"/>
                      </a:lnTo>
                      <a:lnTo>
                        <a:pt x="2258" y="1595"/>
                      </a:lnTo>
                      <a:lnTo>
                        <a:pt x="1774" y="2631"/>
                      </a:lnTo>
                      <a:cubicBezTo>
                        <a:pt x="1828" y="2896"/>
                        <a:pt x="1881" y="3163"/>
                        <a:pt x="1935" y="3428"/>
                      </a:cubicBezTo>
                      <a:lnTo>
                        <a:pt x="968" y="4466"/>
                      </a:lnTo>
                      <a:lnTo>
                        <a:pt x="806" y="5582"/>
                      </a:lnTo>
                      <a:lnTo>
                        <a:pt x="806" y="6141"/>
                      </a:lnTo>
                      <a:cubicBezTo>
                        <a:pt x="752" y="6327"/>
                        <a:pt x="699" y="6514"/>
                        <a:pt x="645" y="6699"/>
                      </a:cubicBezTo>
                      <a:lnTo>
                        <a:pt x="968" y="7019"/>
                      </a:lnTo>
                      <a:lnTo>
                        <a:pt x="484" y="8294"/>
                      </a:lnTo>
                      <a:lnTo>
                        <a:pt x="0" y="8852"/>
                      </a:lnTo>
                      <a:cubicBezTo>
                        <a:pt x="54" y="8985"/>
                        <a:pt x="47" y="9085"/>
                        <a:pt x="161" y="9251"/>
                      </a:cubicBezTo>
                      <a:cubicBezTo>
                        <a:pt x="275" y="9417"/>
                        <a:pt x="316" y="9724"/>
                        <a:pt x="685" y="9848"/>
                      </a:cubicBezTo>
                      <a:cubicBezTo>
                        <a:pt x="1054" y="9973"/>
                        <a:pt x="2126" y="10011"/>
                        <a:pt x="2375" y="10000"/>
                      </a:cubicBezTo>
                      <a:cubicBezTo>
                        <a:pt x="2624" y="9989"/>
                        <a:pt x="2202" y="9881"/>
                        <a:pt x="2182" y="9783"/>
                      </a:cubicBezTo>
                      <a:cubicBezTo>
                        <a:pt x="2163" y="9685"/>
                        <a:pt x="2172" y="9527"/>
                        <a:pt x="2258" y="9410"/>
                      </a:cubicBezTo>
                      <a:cubicBezTo>
                        <a:pt x="2345" y="9293"/>
                        <a:pt x="2550" y="9220"/>
                        <a:pt x="2701" y="9082"/>
                      </a:cubicBezTo>
                      <a:cubicBezTo>
                        <a:pt x="2852" y="8944"/>
                        <a:pt x="3004" y="8707"/>
                        <a:pt x="3165" y="8584"/>
                      </a:cubicBezTo>
                      <a:cubicBezTo>
                        <a:pt x="3326" y="8461"/>
                        <a:pt x="3550" y="8459"/>
                        <a:pt x="3668" y="8344"/>
                      </a:cubicBezTo>
                      <a:cubicBezTo>
                        <a:pt x="3786" y="8229"/>
                        <a:pt x="3918" y="7996"/>
                        <a:pt x="3871" y="7895"/>
                      </a:cubicBezTo>
                      <a:cubicBezTo>
                        <a:pt x="3824" y="7794"/>
                        <a:pt x="3548" y="7789"/>
                        <a:pt x="3387" y="7736"/>
                      </a:cubicBezTo>
                      <a:cubicBezTo>
                        <a:pt x="3280" y="7629"/>
                        <a:pt x="3000" y="7495"/>
                        <a:pt x="3065" y="7416"/>
                      </a:cubicBezTo>
                      <a:cubicBezTo>
                        <a:pt x="3130" y="7337"/>
                        <a:pt x="3541" y="7312"/>
                        <a:pt x="3779" y="7260"/>
                      </a:cubicBezTo>
                      <a:cubicBezTo>
                        <a:pt x="3810" y="7153"/>
                        <a:pt x="3875" y="7075"/>
                        <a:pt x="3971" y="6968"/>
                      </a:cubicBezTo>
                      <a:cubicBezTo>
                        <a:pt x="4067" y="6861"/>
                        <a:pt x="4220" y="6700"/>
                        <a:pt x="4355" y="6620"/>
                      </a:cubicBezTo>
                      <a:cubicBezTo>
                        <a:pt x="4490" y="6540"/>
                        <a:pt x="4699" y="6570"/>
                        <a:pt x="4780" y="6490"/>
                      </a:cubicBezTo>
                      <a:cubicBezTo>
                        <a:pt x="4861" y="6410"/>
                        <a:pt x="4853" y="6226"/>
                        <a:pt x="4839" y="6141"/>
                      </a:cubicBezTo>
                      <a:cubicBezTo>
                        <a:pt x="5323" y="5822"/>
                        <a:pt x="5348" y="5984"/>
                        <a:pt x="5437" y="5921"/>
                      </a:cubicBezTo>
                      <a:cubicBezTo>
                        <a:pt x="5526" y="5858"/>
                        <a:pt x="5368" y="5818"/>
                        <a:pt x="5376" y="5762"/>
                      </a:cubicBezTo>
                      <a:cubicBezTo>
                        <a:pt x="5384" y="5706"/>
                        <a:pt x="5412" y="5665"/>
                        <a:pt x="5484" y="5582"/>
                      </a:cubicBezTo>
                      <a:cubicBezTo>
                        <a:pt x="5556" y="5499"/>
                        <a:pt x="5622" y="5319"/>
                        <a:pt x="5806" y="5264"/>
                      </a:cubicBezTo>
                      <a:cubicBezTo>
                        <a:pt x="5990" y="5209"/>
                        <a:pt x="6266" y="5289"/>
                        <a:pt x="6588" y="5253"/>
                      </a:cubicBezTo>
                      <a:cubicBezTo>
                        <a:pt x="6910" y="5217"/>
                        <a:pt x="7468" y="5176"/>
                        <a:pt x="7741" y="5045"/>
                      </a:cubicBezTo>
                      <a:cubicBezTo>
                        <a:pt x="8014" y="4914"/>
                        <a:pt x="8092" y="4629"/>
                        <a:pt x="8226" y="4466"/>
                      </a:cubicBezTo>
                      <a:cubicBezTo>
                        <a:pt x="8361" y="4303"/>
                        <a:pt x="8441" y="4199"/>
                        <a:pt x="8548" y="4066"/>
                      </a:cubicBezTo>
                      <a:lnTo>
                        <a:pt x="8226" y="3748"/>
                      </a:lnTo>
                      <a:cubicBezTo>
                        <a:pt x="8065" y="3668"/>
                        <a:pt x="7825" y="3557"/>
                        <a:pt x="7742" y="3509"/>
                      </a:cubicBezTo>
                      <a:cubicBezTo>
                        <a:pt x="7659" y="3461"/>
                        <a:pt x="7731" y="3475"/>
                        <a:pt x="7726" y="3458"/>
                      </a:cubicBezTo>
                      <a:lnTo>
                        <a:pt x="7581" y="3350"/>
                      </a:lnTo>
                      <a:lnTo>
                        <a:pt x="7581" y="295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4" name="Freeform 444"/>
                <p:cNvSpPr>
                  <a:spLocks/>
                </p:cNvSpPr>
                <p:nvPr/>
              </p:nvSpPr>
              <p:spPr bwMode="auto">
                <a:xfrm>
                  <a:off x="2500313" y="5053013"/>
                  <a:ext cx="242887" cy="1179512"/>
                </a:xfrm>
                <a:custGeom>
                  <a:avLst/>
                  <a:gdLst>
                    <a:gd name="T0" fmla="*/ 2147483647 w 14463"/>
                    <a:gd name="T1" fmla="*/ 2147483647 h 11339"/>
                    <a:gd name="T2" fmla="*/ 2147483647 w 14463"/>
                    <a:gd name="T3" fmla="*/ 0 h 11339"/>
                    <a:gd name="T4" fmla="*/ 2147483647 w 14463"/>
                    <a:gd name="T5" fmla="*/ 2147483647 h 11339"/>
                    <a:gd name="T6" fmla="*/ 2147483647 w 14463"/>
                    <a:gd name="T7" fmla="*/ 2147483647 h 11339"/>
                    <a:gd name="T8" fmla="*/ 2147483647 w 14463"/>
                    <a:gd name="T9" fmla="*/ 2147483647 h 11339"/>
                    <a:gd name="T10" fmla="*/ 2147483647 w 14463"/>
                    <a:gd name="T11" fmla="*/ 2147483647 h 11339"/>
                    <a:gd name="T12" fmla="*/ 2147483647 w 14463"/>
                    <a:gd name="T13" fmla="*/ 2147483647 h 11339"/>
                    <a:gd name="T14" fmla="*/ 2147483647 w 14463"/>
                    <a:gd name="T15" fmla="*/ 2147483647 h 11339"/>
                    <a:gd name="T16" fmla="*/ 2147483647 w 14463"/>
                    <a:gd name="T17" fmla="*/ 2147483647 h 11339"/>
                    <a:gd name="T18" fmla="*/ 2147483647 w 14463"/>
                    <a:gd name="T19" fmla="*/ 2147483647 h 11339"/>
                    <a:gd name="T20" fmla="*/ 2147483647 w 14463"/>
                    <a:gd name="T21" fmla="*/ 2147483647 h 11339"/>
                    <a:gd name="T22" fmla="*/ 2147483647 w 14463"/>
                    <a:gd name="T23" fmla="*/ 2147483647 h 11339"/>
                    <a:gd name="T24" fmla="*/ 2147483647 w 14463"/>
                    <a:gd name="T25" fmla="*/ 2147483647 h 11339"/>
                    <a:gd name="T26" fmla="*/ 2147483647 w 14463"/>
                    <a:gd name="T27" fmla="*/ 2147483647 h 11339"/>
                    <a:gd name="T28" fmla="*/ 2147483647 w 14463"/>
                    <a:gd name="T29" fmla="*/ 2147483647 h 11339"/>
                    <a:gd name="T30" fmla="*/ 2147483647 w 14463"/>
                    <a:gd name="T31" fmla="*/ 2147483647 h 11339"/>
                    <a:gd name="T32" fmla="*/ 2147483647 w 14463"/>
                    <a:gd name="T33" fmla="*/ 2147483647 h 11339"/>
                    <a:gd name="T34" fmla="*/ 2147483647 w 14463"/>
                    <a:gd name="T35" fmla="*/ 2147483647 h 11339"/>
                    <a:gd name="T36" fmla="*/ 2147483647 w 14463"/>
                    <a:gd name="T37" fmla="*/ 2147483647 h 11339"/>
                    <a:gd name="T38" fmla="*/ 2147483647 w 14463"/>
                    <a:gd name="T39" fmla="*/ 2147483647 h 11339"/>
                    <a:gd name="T40" fmla="*/ 2147483647 w 14463"/>
                    <a:gd name="T41" fmla="*/ 2147483647 h 11339"/>
                    <a:gd name="T42" fmla="*/ 2147483647 w 14463"/>
                    <a:gd name="T43" fmla="*/ 2147483647 h 11339"/>
                    <a:gd name="T44" fmla="*/ 2147483647 w 14463"/>
                    <a:gd name="T45" fmla="*/ 2147483647 h 11339"/>
                    <a:gd name="T46" fmla="*/ 2147483647 w 14463"/>
                    <a:gd name="T47" fmla="*/ 2147483647 h 11339"/>
                    <a:gd name="T48" fmla="*/ 2147483647 w 14463"/>
                    <a:gd name="T49" fmla="*/ 2147483647 h 11339"/>
                    <a:gd name="T50" fmla="*/ 2147483647 w 14463"/>
                    <a:gd name="T51" fmla="*/ 2147483647 h 11339"/>
                    <a:gd name="T52" fmla="*/ 2147483647 w 14463"/>
                    <a:gd name="T53" fmla="*/ 2147483647 h 11339"/>
                    <a:gd name="T54" fmla="*/ 2147483647 w 14463"/>
                    <a:gd name="T55" fmla="*/ 2147483647 h 11339"/>
                    <a:gd name="T56" fmla="*/ 2147483647 w 14463"/>
                    <a:gd name="T57" fmla="*/ 2147483647 h 11339"/>
                    <a:gd name="T58" fmla="*/ 2147483647 w 14463"/>
                    <a:gd name="T59" fmla="*/ 2147483647 h 11339"/>
                    <a:gd name="T60" fmla="*/ 2147483647 w 14463"/>
                    <a:gd name="T61" fmla="*/ 2147483647 h 11339"/>
                    <a:gd name="T62" fmla="*/ 2147483647 w 14463"/>
                    <a:gd name="T63" fmla="*/ 2147483647 h 11339"/>
                    <a:gd name="T64" fmla="*/ 0 w 14463"/>
                    <a:gd name="T65" fmla="*/ 2147483647 h 11339"/>
                    <a:gd name="T66" fmla="*/ 2147483647 w 14463"/>
                    <a:gd name="T67" fmla="*/ 2147483647 h 11339"/>
                    <a:gd name="T68" fmla="*/ 2147483647 w 14463"/>
                    <a:gd name="T69" fmla="*/ 2147483647 h 11339"/>
                    <a:gd name="T70" fmla="*/ 2147483647 w 14463"/>
                    <a:gd name="T71" fmla="*/ 2147483647 h 11339"/>
                    <a:gd name="T72" fmla="*/ 2147483647 w 14463"/>
                    <a:gd name="T73" fmla="*/ 2147483647 h 11339"/>
                    <a:gd name="T74" fmla="*/ 2147483647 w 14463"/>
                    <a:gd name="T75" fmla="*/ 2147483647 h 11339"/>
                    <a:gd name="T76" fmla="*/ 2147483647 w 14463"/>
                    <a:gd name="T77" fmla="*/ 2147483647 h 11339"/>
                    <a:gd name="T78" fmla="*/ 2147483647 w 14463"/>
                    <a:gd name="T79" fmla="*/ 2147483647 h 11339"/>
                    <a:gd name="T80" fmla="*/ 2147483647 w 14463"/>
                    <a:gd name="T81" fmla="*/ 2147483647 h 11339"/>
                    <a:gd name="T82" fmla="*/ 2147483647 w 14463"/>
                    <a:gd name="T83" fmla="*/ 2147483647 h 11339"/>
                    <a:gd name="T84" fmla="*/ 2147483647 w 14463"/>
                    <a:gd name="T85" fmla="*/ 2147483647 h 1133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4463" h="11339">
                      <a:moveTo>
                        <a:pt x="8188" y="209"/>
                      </a:moveTo>
                      <a:lnTo>
                        <a:pt x="8780" y="0"/>
                      </a:lnTo>
                      <a:lnTo>
                        <a:pt x="10217" y="207"/>
                      </a:lnTo>
                      <a:cubicBezTo>
                        <a:pt x="10556" y="264"/>
                        <a:pt x="10640" y="126"/>
                        <a:pt x="10761" y="229"/>
                      </a:cubicBezTo>
                      <a:cubicBezTo>
                        <a:pt x="10936" y="271"/>
                        <a:pt x="11461" y="322"/>
                        <a:pt x="11696" y="417"/>
                      </a:cubicBezTo>
                      <a:cubicBezTo>
                        <a:pt x="11902" y="494"/>
                        <a:pt x="11642" y="593"/>
                        <a:pt x="11730" y="676"/>
                      </a:cubicBezTo>
                      <a:cubicBezTo>
                        <a:pt x="11818" y="759"/>
                        <a:pt x="12063" y="841"/>
                        <a:pt x="12227" y="913"/>
                      </a:cubicBezTo>
                      <a:lnTo>
                        <a:pt x="12983" y="1126"/>
                      </a:lnTo>
                      <a:lnTo>
                        <a:pt x="12748" y="1307"/>
                      </a:lnTo>
                      <a:cubicBezTo>
                        <a:pt x="12663" y="1515"/>
                        <a:pt x="11910" y="1697"/>
                        <a:pt x="11825" y="1905"/>
                      </a:cubicBezTo>
                      <a:lnTo>
                        <a:pt x="10725" y="2530"/>
                      </a:lnTo>
                      <a:lnTo>
                        <a:pt x="10429" y="2947"/>
                      </a:lnTo>
                      <a:cubicBezTo>
                        <a:pt x="10471" y="3165"/>
                        <a:pt x="10514" y="3383"/>
                        <a:pt x="10556" y="3601"/>
                      </a:cubicBezTo>
                      <a:lnTo>
                        <a:pt x="10852" y="3839"/>
                      </a:lnTo>
                      <a:lnTo>
                        <a:pt x="10345" y="3839"/>
                      </a:lnTo>
                      <a:lnTo>
                        <a:pt x="11191" y="4197"/>
                      </a:lnTo>
                      <a:cubicBezTo>
                        <a:pt x="11149" y="4405"/>
                        <a:pt x="11106" y="4613"/>
                        <a:pt x="11064" y="4821"/>
                      </a:cubicBezTo>
                      <a:lnTo>
                        <a:pt x="10599" y="5030"/>
                      </a:lnTo>
                      <a:lnTo>
                        <a:pt x="9456" y="5298"/>
                      </a:lnTo>
                      <a:lnTo>
                        <a:pt x="8822" y="6012"/>
                      </a:lnTo>
                      <a:lnTo>
                        <a:pt x="8272" y="6161"/>
                      </a:lnTo>
                      <a:lnTo>
                        <a:pt x="8526" y="6429"/>
                      </a:lnTo>
                      <a:lnTo>
                        <a:pt x="8145" y="7084"/>
                      </a:lnTo>
                      <a:lnTo>
                        <a:pt x="7299" y="7768"/>
                      </a:lnTo>
                      <a:lnTo>
                        <a:pt x="7383" y="8155"/>
                      </a:lnTo>
                      <a:lnTo>
                        <a:pt x="7680" y="8393"/>
                      </a:lnTo>
                      <a:cubicBezTo>
                        <a:pt x="7624" y="8571"/>
                        <a:pt x="7567" y="8750"/>
                        <a:pt x="7511" y="8928"/>
                      </a:cubicBezTo>
                      <a:lnTo>
                        <a:pt x="7003" y="9465"/>
                      </a:lnTo>
                      <a:lnTo>
                        <a:pt x="10190" y="10380"/>
                      </a:lnTo>
                      <a:cubicBezTo>
                        <a:pt x="10685" y="10621"/>
                        <a:pt x="15360" y="10855"/>
                        <a:pt x="14311" y="11050"/>
                      </a:cubicBezTo>
                      <a:cubicBezTo>
                        <a:pt x="11744" y="11422"/>
                        <a:pt x="9928" y="11345"/>
                        <a:pt x="8880" y="11304"/>
                      </a:cubicBezTo>
                      <a:lnTo>
                        <a:pt x="3686" y="10662"/>
                      </a:lnTo>
                      <a:lnTo>
                        <a:pt x="0" y="9499"/>
                      </a:lnTo>
                      <a:lnTo>
                        <a:pt x="1492" y="8492"/>
                      </a:lnTo>
                      <a:lnTo>
                        <a:pt x="2079" y="7943"/>
                      </a:lnTo>
                      <a:lnTo>
                        <a:pt x="4644" y="6748"/>
                      </a:lnTo>
                      <a:cubicBezTo>
                        <a:pt x="4630" y="6430"/>
                        <a:pt x="2665" y="7030"/>
                        <a:pt x="2651" y="6712"/>
                      </a:cubicBezTo>
                      <a:lnTo>
                        <a:pt x="4099" y="5323"/>
                      </a:lnTo>
                      <a:lnTo>
                        <a:pt x="5760" y="4554"/>
                      </a:lnTo>
                      <a:cubicBezTo>
                        <a:pt x="5651" y="3371"/>
                        <a:pt x="6192" y="4301"/>
                        <a:pt x="6082" y="3119"/>
                      </a:cubicBezTo>
                      <a:lnTo>
                        <a:pt x="7891" y="1548"/>
                      </a:lnTo>
                      <a:lnTo>
                        <a:pt x="8314" y="982"/>
                      </a:lnTo>
                      <a:lnTo>
                        <a:pt x="8188" y="20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5" name="Freeform 410"/>
                <p:cNvSpPr>
                  <a:spLocks/>
                </p:cNvSpPr>
                <p:nvPr/>
              </p:nvSpPr>
              <p:spPr bwMode="auto">
                <a:xfrm>
                  <a:off x="2820988" y="5105400"/>
                  <a:ext cx="200025" cy="187325"/>
                </a:xfrm>
                <a:custGeom>
                  <a:avLst/>
                  <a:gdLst>
                    <a:gd name="T0" fmla="*/ 2147483647 w 168"/>
                    <a:gd name="T1" fmla="*/ 0 h 156"/>
                    <a:gd name="T2" fmla="*/ 0 w 168"/>
                    <a:gd name="T3" fmla="*/ 2147483647 h 156"/>
                    <a:gd name="T4" fmla="*/ 0 w 168"/>
                    <a:gd name="T5" fmla="*/ 2147483647 h 156"/>
                    <a:gd name="T6" fmla="*/ 2147483647 w 168"/>
                    <a:gd name="T7" fmla="*/ 2147483647 h 156"/>
                    <a:gd name="T8" fmla="*/ 2147483647 w 168"/>
                    <a:gd name="T9" fmla="*/ 2147483647 h 156"/>
                    <a:gd name="T10" fmla="*/ 2147483647 w 168"/>
                    <a:gd name="T11" fmla="*/ 2147483647 h 156"/>
                    <a:gd name="T12" fmla="*/ 2147483647 w 168"/>
                    <a:gd name="T13" fmla="*/ 2147483647 h 156"/>
                    <a:gd name="T14" fmla="*/ 2147483647 w 168"/>
                    <a:gd name="T15" fmla="*/ 2147483647 h 156"/>
                    <a:gd name="T16" fmla="*/ 2147483647 w 168"/>
                    <a:gd name="T17" fmla="*/ 2147483647 h 156"/>
                    <a:gd name="T18" fmla="*/ 2147483647 w 168"/>
                    <a:gd name="T19" fmla="*/ 2147483647 h 156"/>
                    <a:gd name="T20" fmla="*/ 2147483647 w 168"/>
                    <a:gd name="T21" fmla="*/ 2147483647 h 156"/>
                    <a:gd name="T22" fmla="*/ 2147483647 w 168"/>
                    <a:gd name="T23" fmla="*/ 2147483647 h 156"/>
                    <a:gd name="T24" fmla="*/ 2147483647 w 168"/>
                    <a:gd name="T25" fmla="*/ 2147483647 h 156"/>
                    <a:gd name="T26" fmla="*/ 2147483647 w 168"/>
                    <a:gd name="T27" fmla="*/ 2147483647 h 156"/>
                    <a:gd name="T28" fmla="*/ 2147483647 w 168"/>
                    <a:gd name="T29" fmla="*/ 2147483647 h 156"/>
                    <a:gd name="T30" fmla="*/ 2147483647 w 168"/>
                    <a:gd name="T31" fmla="*/ 2147483647 h 156"/>
                    <a:gd name="T32" fmla="*/ 2147483647 w 168"/>
                    <a:gd name="T33" fmla="*/ 2147483647 h 156"/>
                    <a:gd name="T34" fmla="*/ 2147483647 w 168"/>
                    <a:gd name="T35" fmla="*/ 2147483647 h 156"/>
                    <a:gd name="T36" fmla="*/ 2147483647 w 168"/>
                    <a:gd name="T37" fmla="*/ 0 h 156"/>
                    <a:gd name="T38" fmla="*/ 2147483647 w 168"/>
                    <a:gd name="T39" fmla="*/ 0 h 1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8" h="156">
                      <a:moveTo>
                        <a:pt x="48" y="0"/>
                      </a:move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18" y="72"/>
                      </a:lnTo>
                      <a:lnTo>
                        <a:pt x="36" y="84"/>
                      </a:lnTo>
                      <a:lnTo>
                        <a:pt x="72" y="96"/>
                      </a:lnTo>
                      <a:lnTo>
                        <a:pt x="90" y="108"/>
                      </a:lnTo>
                      <a:lnTo>
                        <a:pt x="84" y="150"/>
                      </a:lnTo>
                      <a:lnTo>
                        <a:pt x="114" y="156"/>
                      </a:lnTo>
                      <a:lnTo>
                        <a:pt x="150" y="138"/>
                      </a:lnTo>
                      <a:lnTo>
                        <a:pt x="168" y="126"/>
                      </a:lnTo>
                      <a:lnTo>
                        <a:pt x="162" y="114"/>
                      </a:lnTo>
                      <a:lnTo>
                        <a:pt x="162" y="90"/>
                      </a:lnTo>
                      <a:lnTo>
                        <a:pt x="144" y="84"/>
                      </a:lnTo>
                      <a:lnTo>
                        <a:pt x="120" y="54"/>
                      </a:lnTo>
                      <a:lnTo>
                        <a:pt x="108" y="42"/>
                      </a:lnTo>
                      <a:lnTo>
                        <a:pt x="90" y="12"/>
                      </a:lnTo>
                      <a:lnTo>
                        <a:pt x="90" y="6"/>
                      </a:lnTo>
                      <a:lnTo>
                        <a:pt x="7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6" name="Freeform 412"/>
                <p:cNvSpPr>
                  <a:spLocks/>
                </p:cNvSpPr>
                <p:nvPr/>
              </p:nvSpPr>
              <p:spPr bwMode="auto">
                <a:xfrm>
                  <a:off x="2667000" y="4897438"/>
                  <a:ext cx="266700" cy="287337"/>
                </a:xfrm>
                <a:custGeom>
                  <a:avLst/>
                  <a:gdLst>
                    <a:gd name="T0" fmla="*/ 2147483647 w 10141"/>
                    <a:gd name="T1" fmla="*/ 2147483647 h 10000"/>
                    <a:gd name="T2" fmla="*/ 2147483647 w 10141"/>
                    <a:gd name="T3" fmla="*/ 2147483647 h 10000"/>
                    <a:gd name="T4" fmla="*/ 2147483647 w 10141"/>
                    <a:gd name="T5" fmla="*/ 2147483647 h 10000"/>
                    <a:gd name="T6" fmla="*/ 2147483647 w 10141"/>
                    <a:gd name="T7" fmla="*/ 2147483647 h 10000"/>
                    <a:gd name="T8" fmla="*/ 2147483647 w 10141"/>
                    <a:gd name="T9" fmla="*/ 2147483647 h 10000"/>
                    <a:gd name="T10" fmla="*/ 2147483647 w 10141"/>
                    <a:gd name="T11" fmla="*/ 2147483647 h 10000"/>
                    <a:gd name="T12" fmla="*/ 2147483647 w 10141"/>
                    <a:gd name="T13" fmla="*/ 2147483647 h 10000"/>
                    <a:gd name="T14" fmla="*/ 2147483647 w 10141"/>
                    <a:gd name="T15" fmla="*/ 2147483647 h 10000"/>
                    <a:gd name="T16" fmla="*/ 2147483647 w 10141"/>
                    <a:gd name="T17" fmla="*/ 2147483647 h 10000"/>
                    <a:gd name="T18" fmla="*/ 2147483647 w 10141"/>
                    <a:gd name="T19" fmla="*/ 2147483647 h 10000"/>
                    <a:gd name="T20" fmla="*/ 2147483647 w 10141"/>
                    <a:gd name="T21" fmla="*/ 2147483647 h 10000"/>
                    <a:gd name="T22" fmla="*/ 2147483647 w 10141"/>
                    <a:gd name="T23" fmla="*/ 2147483647 h 10000"/>
                    <a:gd name="T24" fmla="*/ 2147483647 w 10141"/>
                    <a:gd name="T25" fmla="*/ 2147483647 h 10000"/>
                    <a:gd name="T26" fmla="*/ 2147483647 w 10141"/>
                    <a:gd name="T27" fmla="*/ 0 h 10000"/>
                    <a:gd name="T28" fmla="*/ 2147483647 w 10141"/>
                    <a:gd name="T29" fmla="*/ 2147483647 h 10000"/>
                    <a:gd name="T30" fmla="*/ 2147483647 w 10141"/>
                    <a:gd name="T31" fmla="*/ 2147483647 h 10000"/>
                    <a:gd name="T32" fmla="*/ 2147483647 w 10141"/>
                    <a:gd name="T33" fmla="*/ 2147483647 h 10000"/>
                    <a:gd name="T34" fmla="*/ 2147483647 w 10141"/>
                    <a:gd name="T35" fmla="*/ 2147483647 h 10000"/>
                    <a:gd name="T36" fmla="*/ 2147483647 w 10141"/>
                    <a:gd name="T37" fmla="*/ 2147483647 h 10000"/>
                    <a:gd name="T38" fmla="*/ 2147483647 w 10141"/>
                    <a:gd name="T39" fmla="*/ 2147483647 h 10000"/>
                    <a:gd name="T40" fmla="*/ 2147483647 w 10141"/>
                    <a:gd name="T41" fmla="*/ 2147483647 h 10000"/>
                    <a:gd name="T42" fmla="*/ 2147483647 w 10141"/>
                    <a:gd name="T43" fmla="*/ 2147483647 h 10000"/>
                    <a:gd name="T44" fmla="*/ 2147483647 w 10141"/>
                    <a:gd name="T45" fmla="*/ 2147483647 h 10000"/>
                    <a:gd name="T46" fmla="*/ 2147483647 w 10141"/>
                    <a:gd name="T47" fmla="*/ 2147483647 h 10000"/>
                    <a:gd name="T48" fmla="*/ 2147483647 w 10141"/>
                    <a:gd name="T49" fmla="*/ 2147483647 h 10000"/>
                    <a:gd name="T50" fmla="*/ 2147483647 w 10141"/>
                    <a:gd name="T51" fmla="*/ 2147483647 h 10000"/>
                    <a:gd name="T52" fmla="*/ 2147483647 w 10141"/>
                    <a:gd name="T53" fmla="*/ 2147483647 h 10000"/>
                    <a:gd name="T54" fmla="*/ 2147483647 w 10141"/>
                    <a:gd name="T55" fmla="*/ 2147483647 h 10000"/>
                    <a:gd name="T56" fmla="*/ 2147483647 w 10141"/>
                    <a:gd name="T57" fmla="*/ 2147483647 h 10000"/>
                    <a:gd name="T58" fmla="*/ 2147483647 w 10141"/>
                    <a:gd name="T59" fmla="*/ 2147483647 h 10000"/>
                    <a:gd name="T60" fmla="*/ 2147483647 w 10141"/>
                    <a:gd name="T61" fmla="*/ 2147483647 h 1000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141" h="10000">
                      <a:moveTo>
                        <a:pt x="6087" y="9512"/>
                      </a:moveTo>
                      <a:lnTo>
                        <a:pt x="6087" y="9024"/>
                      </a:lnTo>
                      <a:lnTo>
                        <a:pt x="8249" y="7561"/>
                      </a:lnTo>
                      <a:lnTo>
                        <a:pt x="9600" y="7561"/>
                      </a:lnTo>
                      <a:lnTo>
                        <a:pt x="10141" y="7805"/>
                      </a:lnTo>
                      <a:lnTo>
                        <a:pt x="10141" y="6098"/>
                      </a:lnTo>
                      <a:lnTo>
                        <a:pt x="10141" y="5122"/>
                      </a:lnTo>
                      <a:cubicBezTo>
                        <a:pt x="10141" y="5122"/>
                        <a:pt x="8790" y="4878"/>
                        <a:pt x="8519" y="4878"/>
                      </a:cubicBezTo>
                      <a:lnTo>
                        <a:pt x="7979" y="4146"/>
                      </a:lnTo>
                      <a:lnTo>
                        <a:pt x="7979" y="3171"/>
                      </a:lnTo>
                      <a:lnTo>
                        <a:pt x="6087" y="2439"/>
                      </a:lnTo>
                      <a:lnTo>
                        <a:pt x="4465" y="1707"/>
                      </a:lnTo>
                      <a:lnTo>
                        <a:pt x="4195" y="244"/>
                      </a:lnTo>
                      <a:lnTo>
                        <a:pt x="2573" y="0"/>
                      </a:lnTo>
                      <a:lnTo>
                        <a:pt x="1492" y="732"/>
                      </a:lnTo>
                      <a:lnTo>
                        <a:pt x="411" y="976"/>
                      </a:lnTo>
                      <a:cubicBezTo>
                        <a:pt x="591" y="1220"/>
                        <a:pt x="924" y="1260"/>
                        <a:pt x="952" y="1707"/>
                      </a:cubicBezTo>
                      <a:cubicBezTo>
                        <a:pt x="980" y="2154"/>
                        <a:pt x="691" y="3085"/>
                        <a:pt x="578" y="3659"/>
                      </a:cubicBezTo>
                      <a:cubicBezTo>
                        <a:pt x="465" y="4234"/>
                        <a:pt x="368" y="4765"/>
                        <a:pt x="272" y="5154"/>
                      </a:cubicBezTo>
                      <a:cubicBezTo>
                        <a:pt x="176" y="5543"/>
                        <a:pt x="-27" y="5787"/>
                        <a:pt x="2" y="5992"/>
                      </a:cubicBezTo>
                      <a:cubicBezTo>
                        <a:pt x="31" y="6197"/>
                        <a:pt x="243" y="6244"/>
                        <a:pt x="446" y="6383"/>
                      </a:cubicBezTo>
                      <a:cubicBezTo>
                        <a:pt x="649" y="6522"/>
                        <a:pt x="1138" y="6592"/>
                        <a:pt x="1222" y="6829"/>
                      </a:cubicBezTo>
                      <a:cubicBezTo>
                        <a:pt x="1306" y="7066"/>
                        <a:pt x="1042" y="7480"/>
                        <a:pt x="952" y="7805"/>
                      </a:cubicBezTo>
                      <a:lnTo>
                        <a:pt x="2033" y="9512"/>
                      </a:lnTo>
                      <a:lnTo>
                        <a:pt x="2303" y="10000"/>
                      </a:lnTo>
                      <a:lnTo>
                        <a:pt x="2844" y="9756"/>
                      </a:lnTo>
                      <a:lnTo>
                        <a:pt x="3384" y="9756"/>
                      </a:lnTo>
                      <a:lnTo>
                        <a:pt x="4736" y="10000"/>
                      </a:lnTo>
                      <a:lnTo>
                        <a:pt x="5006" y="9756"/>
                      </a:lnTo>
                      <a:lnTo>
                        <a:pt x="6087" y="9512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7" name="Freeform 405"/>
                <p:cNvSpPr>
                  <a:spLocks/>
                </p:cNvSpPr>
                <p:nvPr/>
              </p:nvSpPr>
              <p:spPr bwMode="auto">
                <a:xfrm>
                  <a:off x="2532063" y="4629150"/>
                  <a:ext cx="195262" cy="139700"/>
                </a:xfrm>
                <a:custGeom>
                  <a:avLst/>
                  <a:gdLst>
                    <a:gd name="T0" fmla="*/ 0 w 10000"/>
                    <a:gd name="T1" fmla="*/ 2069270529 h 10000"/>
                    <a:gd name="T2" fmla="*/ 0 w 10000"/>
                    <a:gd name="T3" fmla="*/ 2069270529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069270529 h 10000"/>
                    <a:gd name="T20" fmla="*/ 2147483647 w 10000"/>
                    <a:gd name="T21" fmla="*/ 591159340 h 10000"/>
                    <a:gd name="T22" fmla="*/ 2147483647 w 10000"/>
                    <a:gd name="T23" fmla="*/ 0 h 100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000" h="10000">
                      <a:moveTo>
                        <a:pt x="0" y="3889"/>
                      </a:moveTo>
                      <a:lnTo>
                        <a:pt x="0" y="3889"/>
                      </a:lnTo>
                      <a:lnTo>
                        <a:pt x="2000" y="5556"/>
                      </a:lnTo>
                      <a:lnTo>
                        <a:pt x="3200" y="7222"/>
                      </a:lnTo>
                      <a:lnTo>
                        <a:pt x="4800" y="7222"/>
                      </a:lnTo>
                      <a:lnTo>
                        <a:pt x="5600" y="8889"/>
                      </a:lnTo>
                      <a:lnTo>
                        <a:pt x="5268" y="8163"/>
                      </a:lnTo>
                      <a:lnTo>
                        <a:pt x="5600" y="8889"/>
                      </a:lnTo>
                      <a:lnTo>
                        <a:pt x="6400" y="10000"/>
                      </a:lnTo>
                      <a:lnTo>
                        <a:pt x="7200" y="3889"/>
                      </a:lnTo>
                      <a:cubicBezTo>
                        <a:pt x="7067" y="2963"/>
                        <a:pt x="6933" y="2037"/>
                        <a:pt x="6800" y="1111"/>
                      </a:cubicBezTo>
                      <a:lnTo>
                        <a:pt x="1000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2" name="Freeform 407"/>
                <p:cNvSpPr>
                  <a:spLocks/>
                </p:cNvSpPr>
                <p:nvPr/>
              </p:nvSpPr>
              <p:spPr bwMode="auto">
                <a:xfrm>
                  <a:off x="2854325" y="4462463"/>
                  <a:ext cx="117475" cy="179387"/>
                </a:xfrm>
                <a:custGeom>
                  <a:avLst/>
                  <a:gdLst>
                    <a:gd name="T0" fmla="*/ 2147483647 w 90"/>
                    <a:gd name="T1" fmla="*/ 2147483647 h 138"/>
                    <a:gd name="T2" fmla="*/ 2147483647 w 90"/>
                    <a:gd name="T3" fmla="*/ 2147483647 h 138"/>
                    <a:gd name="T4" fmla="*/ 2147483647 w 90"/>
                    <a:gd name="T5" fmla="*/ 2147483647 h 138"/>
                    <a:gd name="T6" fmla="*/ 2147483647 w 90"/>
                    <a:gd name="T7" fmla="*/ 2147483647 h 138"/>
                    <a:gd name="T8" fmla="*/ 2147483647 w 90"/>
                    <a:gd name="T9" fmla="*/ 2147483647 h 138"/>
                    <a:gd name="T10" fmla="*/ 2147483647 w 90"/>
                    <a:gd name="T11" fmla="*/ 2147483647 h 138"/>
                    <a:gd name="T12" fmla="*/ 2147483647 w 90"/>
                    <a:gd name="T13" fmla="*/ 2147483647 h 138"/>
                    <a:gd name="T14" fmla="*/ 2147483647 w 90"/>
                    <a:gd name="T15" fmla="*/ 0 h 138"/>
                    <a:gd name="T16" fmla="*/ 2147483647 w 90"/>
                    <a:gd name="T17" fmla="*/ 2147483647 h 138"/>
                    <a:gd name="T18" fmla="*/ 0 w 90"/>
                    <a:gd name="T19" fmla="*/ 2147483647 h 138"/>
                    <a:gd name="T20" fmla="*/ 2147483647 w 90"/>
                    <a:gd name="T21" fmla="*/ 2147483647 h 138"/>
                    <a:gd name="T22" fmla="*/ 2147483647 w 90"/>
                    <a:gd name="T23" fmla="*/ 2147483647 h 138"/>
                    <a:gd name="T24" fmla="*/ 2147483647 w 90"/>
                    <a:gd name="T25" fmla="*/ 2147483647 h 138"/>
                    <a:gd name="T26" fmla="*/ 2147483647 w 90"/>
                    <a:gd name="T27" fmla="*/ 2147483647 h 138"/>
                    <a:gd name="T28" fmla="*/ 2147483647 w 90"/>
                    <a:gd name="T29" fmla="*/ 2147483647 h 138"/>
                    <a:gd name="T30" fmla="*/ 2147483647 w 90"/>
                    <a:gd name="T31" fmla="*/ 2147483647 h 138"/>
                    <a:gd name="T32" fmla="*/ 2147483647 w 90"/>
                    <a:gd name="T33" fmla="*/ 2147483647 h 138"/>
                    <a:gd name="T34" fmla="*/ 2147483647 w 90"/>
                    <a:gd name="T35" fmla="*/ 2147483647 h 13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0" h="138">
                      <a:moveTo>
                        <a:pt x="90" y="126"/>
                      </a:moveTo>
                      <a:lnTo>
                        <a:pt x="78" y="102"/>
                      </a:lnTo>
                      <a:lnTo>
                        <a:pt x="66" y="78"/>
                      </a:lnTo>
                      <a:lnTo>
                        <a:pt x="84" y="60"/>
                      </a:lnTo>
                      <a:lnTo>
                        <a:pt x="90" y="42"/>
                      </a:lnTo>
                      <a:lnTo>
                        <a:pt x="66" y="36"/>
                      </a:lnTo>
                      <a:lnTo>
                        <a:pt x="60" y="18"/>
                      </a:lnTo>
                      <a:lnTo>
                        <a:pt x="36" y="0"/>
                      </a:lnTo>
                      <a:lnTo>
                        <a:pt x="12" y="24"/>
                      </a:lnTo>
                      <a:lnTo>
                        <a:pt x="0" y="42"/>
                      </a:lnTo>
                      <a:lnTo>
                        <a:pt x="6" y="60"/>
                      </a:lnTo>
                      <a:lnTo>
                        <a:pt x="18" y="66"/>
                      </a:lnTo>
                      <a:lnTo>
                        <a:pt x="30" y="84"/>
                      </a:lnTo>
                      <a:lnTo>
                        <a:pt x="24" y="120"/>
                      </a:lnTo>
                      <a:lnTo>
                        <a:pt x="42" y="138"/>
                      </a:lnTo>
                      <a:lnTo>
                        <a:pt x="60" y="132"/>
                      </a:lnTo>
                      <a:lnTo>
                        <a:pt x="90" y="126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6" name="Freeform 408"/>
                <p:cNvSpPr>
                  <a:spLocks/>
                </p:cNvSpPr>
                <p:nvPr/>
              </p:nvSpPr>
              <p:spPr bwMode="auto">
                <a:xfrm>
                  <a:off x="3036888" y="4525963"/>
                  <a:ext cx="76200" cy="93662"/>
                </a:xfrm>
                <a:custGeom>
                  <a:avLst/>
                  <a:gdLst>
                    <a:gd name="T0" fmla="*/ 2147483647 w 60"/>
                    <a:gd name="T1" fmla="*/ 2147483647 h 72"/>
                    <a:gd name="T2" fmla="*/ 2147483647 w 60"/>
                    <a:gd name="T3" fmla="*/ 2147483647 h 72"/>
                    <a:gd name="T4" fmla="*/ 2147483647 w 60"/>
                    <a:gd name="T5" fmla="*/ 2147483647 h 72"/>
                    <a:gd name="T6" fmla="*/ 2147483647 w 60"/>
                    <a:gd name="T7" fmla="*/ 2147483647 h 72"/>
                    <a:gd name="T8" fmla="*/ 2147483647 w 60"/>
                    <a:gd name="T9" fmla="*/ 2147483647 h 72"/>
                    <a:gd name="T10" fmla="*/ 2147483647 w 60"/>
                    <a:gd name="T11" fmla="*/ 0 h 72"/>
                    <a:gd name="T12" fmla="*/ 2147483647 w 60"/>
                    <a:gd name="T13" fmla="*/ 0 h 72"/>
                    <a:gd name="T14" fmla="*/ 0 w 60"/>
                    <a:gd name="T15" fmla="*/ 2147483647 h 72"/>
                    <a:gd name="T16" fmla="*/ 2147483647 w 60"/>
                    <a:gd name="T17" fmla="*/ 2147483647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" h="72">
                      <a:moveTo>
                        <a:pt x="6" y="42"/>
                      </a:moveTo>
                      <a:lnTo>
                        <a:pt x="6" y="66"/>
                      </a:lnTo>
                      <a:lnTo>
                        <a:pt x="12" y="72"/>
                      </a:lnTo>
                      <a:lnTo>
                        <a:pt x="36" y="60"/>
                      </a:lnTo>
                      <a:lnTo>
                        <a:pt x="60" y="24"/>
                      </a:lnTo>
                      <a:lnTo>
                        <a:pt x="18" y="0"/>
                      </a:lnTo>
                      <a:lnTo>
                        <a:pt x="6" y="0"/>
                      </a:lnTo>
                      <a:lnTo>
                        <a:pt x="0" y="18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7" name="Freeform 417"/>
                <p:cNvSpPr>
                  <a:spLocks/>
                </p:cNvSpPr>
                <p:nvPr/>
              </p:nvSpPr>
              <p:spPr bwMode="auto">
                <a:xfrm>
                  <a:off x="2943225" y="4522788"/>
                  <a:ext cx="96838" cy="109537"/>
                </a:xfrm>
                <a:custGeom>
                  <a:avLst/>
                  <a:gdLst>
                    <a:gd name="T0" fmla="*/ 2147483647 w 72"/>
                    <a:gd name="T1" fmla="*/ 2147483647 h 84"/>
                    <a:gd name="T2" fmla="*/ 2147483647 w 72"/>
                    <a:gd name="T3" fmla="*/ 2147483647 h 84"/>
                    <a:gd name="T4" fmla="*/ 2147483647 w 72"/>
                    <a:gd name="T5" fmla="*/ 2147483647 h 84"/>
                    <a:gd name="T6" fmla="*/ 2147483647 w 72"/>
                    <a:gd name="T7" fmla="*/ 2147483647 h 84"/>
                    <a:gd name="T8" fmla="*/ 2147483647 w 72"/>
                    <a:gd name="T9" fmla="*/ 2147483647 h 84"/>
                    <a:gd name="T10" fmla="*/ 2147483647 w 72"/>
                    <a:gd name="T11" fmla="*/ 0 h 84"/>
                    <a:gd name="T12" fmla="*/ 2147483647 w 72"/>
                    <a:gd name="T13" fmla="*/ 2147483647 h 84"/>
                    <a:gd name="T14" fmla="*/ 0 w 72"/>
                    <a:gd name="T15" fmla="*/ 2147483647 h 84"/>
                    <a:gd name="T16" fmla="*/ 2147483647 w 72"/>
                    <a:gd name="T17" fmla="*/ 2147483647 h 84"/>
                    <a:gd name="T18" fmla="*/ 2147483647 w 72"/>
                    <a:gd name="T19" fmla="*/ 2147483647 h 84"/>
                    <a:gd name="T20" fmla="*/ 2147483647 w 72"/>
                    <a:gd name="T21" fmla="*/ 2147483647 h 84"/>
                    <a:gd name="T22" fmla="*/ 2147483647 w 72"/>
                    <a:gd name="T23" fmla="*/ 2147483647 h 84"/>
                    <a:gd name="T24" fmla="*/ 2147483647 w 72"/>
                    <a:gd name="T25" fmla="*/ 2147483647 h 84"/>
                    <a:gd name="T26" fmla="*/ 2147483647 w 72"/>
                    <a:gd name="T27" fmla="*/ 2147483647 h 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72" h="84">
                      <a:moveTo>
                        <a:pt x="72" y="78"/>
                      </a:moveTo>
                      <a:lnTo>
                        <a:pt x="72" y="54"/>
                      </a:lnTo>
                      <a:lnTo>
                        <a:pt x="66" y="30"/>
                      </a:lnTo>
                      <a:lnTo>
                        <a:pt x="72" y="12"/>
                      </a:lnTo>
                      <a:lnTo>
                        <a:pt x="24" y="6"/>
                      </a:lnTo>
                      <a:lnTo>
                        <a:pt x="24" y="0"/>
                      </a:lnTo>
                      <a:lnTo>
                        <a:pt x="18" y="18"/>
                      </a:lnTo>
                      <a:lnTo>
                        <a:pt x="0" y="36"/>
                      </a:lnTo>
                      <a:lnTo>
                        <a:pt x="12" y="60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42" y="78"/>
                      </a:lnTo>
                      <a:lnTo>
                        <a:pt x="72" y="78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8" name="Freeform 418"/>
                <p:cNvSpPr>
                  <a:spLocks/>
                </p:cNvSpPr>
                <p:nvPr/>
              </p:nvSpPr>
              <p:spPr bwMode="auto">
                <a:xfrm>
                  <a:off x="2579688" y="4378325"/>
                  <a:ext cx="333375" cy="280988"/>
                </a:xfrm>
                <a:custGeom>
                  <a:avLst/>
                  <a:gdLst>
                    <a:gd name="T0" fmla="*/ 2147483647 w 43"/>
                    <a:gd name="T1" fmla="*/ 2147483647 h 36"/>
                    <a:gd name="T2" fmla="*/ 2147483647 w 43"/>
                    <a:gd name="T3" fmla="*/ 2147483647 h 36"/>
                    <a:gd name="T4" fmla="*/ 2147483647 w 43"/>
                    <a:gd name="T5" fmla="*/ 2147483647 h 36"/>
                    <a:gd name="T6" fmla="*/ 2147483647 w 43"/>
                    <a:gd name="T7" fmla="*/ 2147483647 h 36"/>
                    <a:gd name="T8" fmla="*/ 2147483647 w 43"/>
                    <a:gd name="T9" fmla="*/ 2147483647 h 36"/>
                    <a:gd name="T10" fmla="*/ 2147483647 w 43"/>
                    <a:gd name="T11" fmla="*/ 2147483647 h 36"/>
                    <a:gd name="T12" fmla="*/ 2147483647 w 43"/>
                    <a:gd name="T13" fmla="*/ 2147483647 h 36"/>
                    <a:gd name="T14" fmla="*/ 2147483647 w 43"/>
                    <a:gd name="T15" fmla="*/ 2147483647 h 36"/>
                    <a:gd name="T16" fmla="*/ 2147483647 w 43"/>
                    <a:gd name="T17" fmla="*/ 2147483647 h 36"/>
                    <a:gd name="T18" fmla="*/ 2147483647 w 43"/>
                    <a:gd name="T19" fmla="*/ 2147483647 h 36"/>
                    <a:gd name="T20" fmla="*/ 2147483647 w 43"/>
                    <a:gd name="T21" fmla="*/ 2147483647 h 36"/>
                    <a:gd name="T22" fmla="*/ 2147483647 w 43"/>
                    <a:gd name="T23" fmla="*/ 2147483647 h 36"/>
                    <a:gd name="T24" fmla="*/ 2147483647 w 43"/>
                    <a:gd name="T25" fmla="*/ 2147483647 h 36"/>
                    <a:gd name="T26" fmla="*/ 2147483647 w 43"/>
                    <a:gd name="T27" fmla="*/ 0 h 36"/>
                    <a:gd name="T28" fmla="*/ 2147483647 w 43"/>
                    <a:gd name="T29" fmla="*/ 2147483647 h 36"/>
                    <a:gd name="T30" fmla="*/ 0 w 43"/>
                    <a:gd name="T31" fmla="*/ 2147483647 h 36"/>
                    <a:gd name="T32" fmla="*/ 2147483647 w 43"/>
                    <a:gd name="T33" fmla="*/ 2147483647 h 36"/>
                    <a:gd name="T34" fmla="*/ 2147483647 w 43"/>
                    <a:gd name="T35" fmla="*/ 2147483647 h 36"/>
                    <a:gd name="T36" fmla="*/ 2147483647 w 43"/>
                    <a:gd name="T37" fmla="*/ 2147483647 h 36"/>
                    <a:gd name="T38" fmla="*/ 2147483647 w 43"/>
                    <a:gd name="T39" fmla="*/ 2147483647 h 36"/>
                    <a:gd name="T40" fmla="*/ 2147483647 w 43"/>
                    <a:gd name="T41" fmla="*/ 2147483647 h 36"/>
                    <a:gd name="T42" fmla="*/ 2147483647 w 43"/>
                    <a:gd name="T43" fmla="*/ 2147483647 h 36"/>
                    <a:gd name="T44" fmla="*/ 2147483647 w 43"/>
                    <a:gd name="T45" fmla="*/ 2147483647 h 36"/>
                    <a:gd name="T46" fmla="*/ 2147483647 w 43"/>
                    <a:gd name="T47" fmla="*/ 2147483647 h 36"/>
                    <a:gd name="T48" fmla="*/ 2147483647 w 43"/>
                    <a:gd name="T49" fmla="*/ 2147483647 h 36"/>
                    <a:gd name="T50" fmla="*/ 2147483647 w 43"/>
                    <a:gd name="T51" fmla="*/ 2147483647 h 36"/>
                    <a:gd name="T52" fmla="*/ 2147483647 w 43"/>
                    <a:gd name="T53" fmla="*/ 2147483647 h 36"/>
                    <a:gd name="T54" fmla="*/ 2147483647 w 43"/>
                    <a:gd name="T55" fmla="*/ 2147483647 h 36"/>
                    <a:gd name="T56" fmla="*/ 2147483647 w 43"/>
                    <a:gd name="T57" fmla="*/ 2147483647 h 36"/>
                    <a:gd name="T58" fmla="*/ 2147483647 w 43"/>
                    <a:gd name="T59" fmla="*/ 2147483647 h 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" h="36">
                      <a:moveTo>
                        <a:pt x="38" y="21"/>
                      </a:move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7" y="3"/>
                        <a:pt x="6" y="3"/>
                      </a:cubicBezTo>
                      <a:cubicBezTo>
                        <a:pt x="5" y="3"/>
                        <a:pt x="5" y="1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8" y="21"/>
                        <a:pt x="38" y="21"/>
                        <a:pt x="38" y="2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9" name="Freeform 421"/>
                <p:cNvSpPr>
                  <a:spLocks/>
                </p:cNvSpPr>
                <p:nvPr/>
              </p:nvSpPr>
              <p:spPr bwMode="auto">
                <a:xfrm>
                  <a:off x="2390775" y="4627563"/>
                  <a:ext cx="134938" cy="149225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2147483647 h 114"/>
                    <a:gd name="T6" fmla="*/ 2147483647 w 102"/>
                    <a:gd name="T7" fmla="*/ 2147483647 h 114"/>
                    <a:gd name="T8" fmla="*/ 2147483647 w 102"/>
                    <a:gd name="T9" fmla="*/ 2147483647 h 114"/>
                    <a:gd name="T10" fmla="*/ 2147483647 w 102"/>
                    <a:gd name="T11" fmla="*/ 2147483647 h 114"/>
                    <a:gd name="T12" fmla="*/ 2147483647 w 102"/>
                    <a:gd name="T13" fmla="*/ 0 h 114"/>
                    <a:gd name="T14" fmla="*/ 2147483647 w 102"/>
                    <a:gd name="T15" fmla="*/ 2147483647 h 114"/>
                    <a:gd name="T16" fmla="*/ 0 w 102"/>
                    <a:gd name="T17" fmla="*/ 2147483647 h 114"/>
                    <a:gd name="T18" fmla="*/ 2147483647 w 102"/>
                    <a:gd name="T19" fmla="*/ 2147483647 h 114"/>
                    <a:gd name="T20" fmla="*/ 0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24" y="114"/>
                      </a:moveTo>
                      <a:lnTo>
                        <a:pt x="48" y="90"/>
                      </a:lnTo>
                      <a:lnTo>
                        <a:pt x="66" y="84"/>
                      </a:lnTo>
                      <a:lnTo>
                        <a:pt x="90" y="60"/>
                      </a:lnTo>
                      <a:lnTo>
                        <a:pt x="102" y="36"/>
                      </a:lnTo>
                      <a:lnTo>
                        <a:pt x="78" y="18"/>
                      </a:lnTo>
                      <a:lnTo>
                        <a:pt x="30" y="0"/>
                      </a:lnTo>
                      <a:lnTo>
                        <a:pt x="24" y="12"/>
                      </a:lnTo>
                      <a:lnTo>
                        <a:pt x="0" y="66"/>
                      </a:lnTo>
                      <a:lnTo>
                        <a:pt x="12" y="90"/>
                      </a:lnTo>
                      <a:lnTo>
                        <a:pt x="0" y="96"/>
                      </a:lnTo>
                      <a:lnTo>
                        <a:pt x="6" y="108"/>
                      </a:lnTo>
                      <a:lnTo>
                        <a:pt x="24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0" name="Freeform 263"/>
                <p:cNvSpPr>
                  <a:spLocks/>
                </p:cNvSpPr>
                <p:nvPr/>
              </p:nvSpPr>
              <p:spPr bwMode="auto">
                <a:xfrm>
                  <a:off x="4757738" y="2967038"/>
                  <a:ext cx="49212" cy="96837"/>
                </a:xfrm>
                <a:custGeom>
                  <a:avLst/>
                  <a:gdLst>
                    <a:gd name="T0" fmla="*/ 1 w 429209"/>
                    <a:gd name="T1" fmla="*/ 16 h 839755"/>
                    <a:gd name="T2" fmla="*/ 1 w 429209"/>
                    <a:gd name="T3" fmla="*/ 11 h 839755"/>
                    <a:gd name="T4" fmla="*/ 0 w 429209"/>
                    <a:gd name="T5" fmla="*/ 11 h 839755"/>
                    <a:gd name="T6" fmla="*/ 2 w 429209"/>
                    <a:gd name="T7" fmla="*/ 3 h 839755"/>
                    <a:gd name="T8" fmla="*/ 5 w 429209"/>
                    <a:gd name="T9" fmla="*/ 3 h 839755"/>
                    <a:gd name="T10" fmla="*/ 8 w 429209"/>
                    <a:gd name="T11" fmla="*/ 0 h 839755"/>
                    <a:gd name="T12" fmla="*/ 8 w 429209"/>
                    <a:gd name="T13" fmla="*/ 5 h 839755"/>
                    <a:gd name="T14" fmla="*/ 8 w 429209"/>
                    <a:gd name="T15" fmla="*/ 8 h 839755"/>
                    <a:gd name="T16" fmla="*/ 4 w 429209"/>
                    <a:gd name="T17" fmla="*/ 13 h 839755"/>
                    <a:gd name="T18" fmla="*/ 4 w 429209"/>
                    <a:gd name="T19" fmla="*/ 17 h 839755"/>
                    <a:gd name="T20" fmla="*/ 2 w 429209"/>
                    <a:gd name="T21" fmla="*/ 16 h 839755"/>
                    <a:gd name="T22" fmla="*/ 1 w 429209"/>
                    <a:gd name="T23" fmla="*/ 16 h 8397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9209" h="839755">
                      <a:moveTo>
                        <a:pt x="53214" y="797282"/>
                      </a:moveTo>
                      <a:cubicBezTo>
                        <a:pt x="54137" y="718133"/>
                        <a:pt x="55061" y="638985"/>
                        <a:pt x="55984" y="559836"/>
                      </a:cubicBezTo>
                      <a:lnTo>
                        <a:pt x="0" y="522514"/>
                      </a:lnTo>
                      <a:lnTo>
                        <a:pt x="111968" y="130628"/>
                      </a:lnTo>
                      <a:lnTo>
                        <a:pt x="261258" y="130628"/>
                      </a:lnTo>
                      <a:lnTo>
                        <a:pt x="391886" y="0"/>
                      </a:lnTo>
                      <a:lnTo>
                        <a:pt x="410547" y="261257"/>
                      </a:lnTo>
                      <a:lnTo>
                        <a:pt x="429209" y="410547"/>
                      </a:lnTo>
                      <a:lnTo>
                        <a:pt x="223935" y="634481"/>
                      </a:lnTo>
                      <a:lnTo>
                        <a:pt x="223935" y="839755"/>
                      </a:lnTo>
                      <a:lnTo>
                        <a:pt x="111968" y="783771"/>
                      </a:lnTo>
                      <a:lnTo>
                        <a:pt x="53214" y="79728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1" name="Freeform 295"/>
                <p:cNvSpPr>
                  <a:spLocks/>
                </p:cNvSpPr>
                <p:nvPr/>
              </p:nvSpPr>
              <p:spPr bwMode="auto">
                <a:xfrm>
                  <a:off x="6019800" y="3652838"/>
                  <a:ext cx="438150" cy="417512"/>
                </a:xfrm>
                <a:custGeom>
                  <a:avLst/>
                  <a:gdLst>
                    <a:gd name="T0" fmla="*/ 466397904 w 10944"/>
                    <a:gd name="T1" fmla="*/ 611944579 h 10652"/>
                    <a:gd name="T2" fmla="*/ 517357383 w 10944"/>
                    <a:gd name="T3" fmla="*/ 582817865 h 10652"/>
                    <a:gd name="T4" fmla="*/ 462547877 w 10944"/>
                    <a:gd name="T5" fmla="*/ 488039035 h 10652"/>
                    <a:gd name="T6" fmla="*/ 473072204 w 10944"/>
                    <a:gd name="T7" fmla="*/ 451330707 h 10652"/>
                    <a:gd name="T8" fmla="*/ 492840160 w 10944"/>
                    <a:gd name="T9" fmla="*/ 428221700 h 10652"/>
                    <a:gd name="T10" fmla="*/ 543863776 w 10944"/>
                    <a:gd name="T11" fmla="*/ 423588226 h 10652"/>
                    <a:gd name="T12" fmla="*/ 607658881 w 10944"/>
                    <a:gd name="T13" fmla="*/ 305580529 h 10652"/>
                    <a:gd name="T14" fmla="*/ 642894364 w 10944"/>
                    <a:gd name="T15" fmla="*/ 229636695 h 10652"/>
                    <a:gd name="T16" fmla="*/ 664587393 w 10944"/>
                    <a:gd name="T17" fmla="*/ 152068986 h 10652"/>
                    <a:gd name="T18" fmla="*/ 623382877 w 10944"/>
                    <a:gd name="T19" fmla="*/ 124868816 h 10652"/>
                    <a:gd name="T20" fmla="*/ 628260338 w 10944"/>
                    <a:gd name="T21" fmla="*/ 67939730 h 10652"/>
                    <a:gd name="T22" fmla="*/ 699372476 w 10944"/>
                    <a:gd name="T23" fmla="*/ 50969780 h 10652"/>
                    <a:gd name="T24" fmla="*/ 686216285 w 10944"/>
                    <a:gd name="T25" fmla="*/ 28103512 h 10652"/>
                    <a:gd name="T26" fmla="*/ 656821561 w 10944"/>
                    <a:gd name="T27" fmla="*/ 10771002 h 10652"/>
                    <a:gd name="T28" fmla="*/ 619082409 w 10944"/>
                    <a:gd name="T29" fmla="*/ 59930 h 10652"/>
                    <a:gd name="T30" fmla="*/ 538858041 w 10944"/>
                    <a:gd name="T31" fmla="*/ 14261453 h 10652"/>
                    <a:gd name="T32" fmla="*/ 499836628 w 10944"/>
                    <a:gd name="T33" fmla="*/ 15826966 h 10652"/>
                    <a:gd name="T34" fmla="*/ 454782044 w 10944"/>
                    <a:gd name="T35" fmla="*/ 34482211 h 10652"/>
                    <a:gd name="T36" fmla="*/ 444961383 w 10944"/>
                    <a:gd name="T37" fmla="*/ 97668646 h 10652"/>
                    <a:gd name="T38" fmla="*/ 444961383 w 10944"/>
                    <a:gd name="T39" fmla="*/ 124868816 h 10652"/>
                    <a:gd name="T40" fmla="*/ 431162420 w 10944"/>
                    <a:gd name="T41" fmla="*/ 138468137 h 10652"/>
                    <a:gd name="T42" fmla="*/ 415566658 w 10944"/>
                    <a:gd name="T43" fmla="*/ 185586397 h 10652"/>
                    <a:gd name="T44" fmla="*/ 335085862 w 10944"/>
                    <a:gd name="T45" fmla="*/ 220309818 h 10652"/>
                    <a:gd name="T46" fmla="*/ 293945443 w 10944"/>
                    <a:gd name="T47" fmla="*/ 247509987 h 10652"/>
                    <a:gd name="T48" fmla="*/ 252678431 w 10944"/>
                    <a:gd name="T49" fmla="*/ 301609187 h 10652"/>
                    <a:gd name="T50" fmla="*/ 170399193 w 10944"/>
                    <a:gd name="T51" fmla="*/ 315630998 h 10652"/>
                    <a:gd name="T52" fmla="*/ 91072464 w 10944"/>
                    <a:gd name="T53" fmla="*/ 376711138 h 10652"/>
                    <a:gd name="T54" fmla="*/ 10846495 w 10944"/>
                    <a:gd name="T55" fmla="*/ 372979477 h 10652"/>
                    <a:gd name="T56" fmla="*/ 44990446 w 10944"/>
                    <a:gd name="T57" fmla="*/ 421723141 h 10652"/>
                    <a:gd name="T58" fmla="*/ 85423996 w 10944"/>
                    <a:gd name="T59" fmla="*/ 440739456 h 10652"/>
                    <a:gd name="T60" fmla="*/ 86515528 w 10944"/>
                    <a:gd name="T61" fmla="*/ 460296554 h 10652"/>
                    <a:gd name="T62" fmla="*/ 88055899 w 10944"/>
                    <a:gd name="T63" fmla="*/ 479133079 h 10652"/>
                    <a:gd name="T64" fmla="*/ 65014870 w 10944"/>
                    <a:gd name="T65" fmla="*/ 489483159 h 10652"/>
                    <a:gd name="T66" fmla="*/ 20665555 w 10944"/>
                    <a:gd name="T67" fmla="*/ 524205012 h 10652"/>
                    <a:gd name="T68" fmla="*/ 30035855 w 10944"/>
                    <a:gd name="T69" fmla="*/ 552488275 h 10652"/>
                    <a:gd name="T70" fmla="*/ 392783739 w 10944"/>
                    <a:gd name="T71" fmla="*/ 641009795 h 10652"/>
                    <a:gd name="T72" fmla="*/ 409535130 w 10944"/>
                    <a:gd name="T73" fmla="*/ 632103879 h 10652"/>
                    <a:gd name="T74" fmla="*/ 466397904 w 10944"/>
                    <a:gd name="T75" fmla="*/ 611944579 h 106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0944" h="10652">
                      <a:moveTo>
                        <a:pt x="7267" y="10169"/>
                      </a:moveTo>
                      <a:cubicBezTo>
                        <a:pt x="7552" y="10018"/>
                        <a:pt x="8071" y="10028"/>
                        <a:pt x="8061" y="9685"/>
                      </a:cubicBezTo>
                      <a:cubicBezTo>
                        <a:pt x="8051" y="9342"/>
                        <a:pt x="7322" y="8474"/>
                        <a:pt x="7207" y="8110"/>
                      </a:cubicBezTo>
                      <a:cubicBezTo>
                        <a:pt x="7092" y="7746"/>
                        <a:pt x="7292" y="7666"/>
                        <a:pt x="7371" y="7500"/>
                      </a:cubicBezTo>
                      <a:cubicBezTo>
                        <a:pt x="7450" y="7334"/>
                        <a:pt x="7495" y="7193"/>
                        <a:pt x="7679" y="7116"/>
                      </a:cubicBezTo>
                      <a:cubicBezTo>
                        <a:pt x="7863" y="7039"/>
                        <a:pt x="8176" y="7379"/>
                        <a:pt x="8474" y="7039"/>
                      </a:cubicBezTo>
                      <a:cubicBezTo>
                        <a:pt x="8772" y="6699"/>
                        <a:pt x="9211" y="5615"/>
                        <a:pt x="9468" y="5078"/>
                      </a:cubicBezTo>
                      <a:cubicBezTo>
                        <a:pt x="9725" y="4541"/>
                        <a:pt x="9869" y="4241"/>
                        <a:pt x="10017" y="3816"/>
                      </a:cubicBezTo>
                      <a:cubicBezTo>
                        <a:pt x="10165" y="3391"/>
                        <a:pt x="10406" y="2817"/>
                        <a:pt x="10355" y="2527"/>
                      </a:cubicBezTo>
                      <a:cubicBezTo>
                        <a:pt x="10304" y="2237"/>
                        <a:pt x="9687" y="2325"/>
                        <a:pt x="9713" y="2075"/>
                      </a:cubicBezTo>
                      <a:cubicBezTo>
                        <a:pt x="9740" y="1811"/>
                        <a:pt x="9649" y="1164"/>
                        <a:pt x="9789" y="1129"/>
                      </a:cubicBezTo>
                      <a:cubicBezTo>
                        <a:pt x="10290" y="1004"/>
                        <a:pt x="10747" y="957"/>
                        <a:pt x="10897" y="847"/>
                      </a:cubicBezTo>
                      <a:cubicBezTo>
                        <a:pt x="11047" y="737"/>
                        <a:pt x="10802" y="578"/>
                        <a:pt x="10692" y="467"/>
                      </a:cubicBezTo>
                      <a:cubicBezTo>
                        <a:pt x="10582" y="356"/>
                        <a:pt x="10409" y="257"/>
                        <a:pt x="10234" y="179"/>
                      </a:cubicBezTo>
                      <a:cubicBezTo>
                        <a:pt x="10060" y="102"/>
                        <a:pt x="9954" y="-9"/>
                        <a:pt x="9646" y="1"/>
                      </a:cubicBezTo>
                      <a:cubicBezTo>
                        <a:pt x="9341" y="11"/>
                        <a:pt x="8705" y="193"/>
                        <a:pt x="8396" y="237"/>
                      </a:cubicBezTo>
                      <a:cubicBezTo>
                        <a:pt x="8087" y="279"/>
                        <a:pt x="8007" y="208"/>
                        <a:pt x="7788" y="263"/>
                      </a:cubicBezTo>
                      <a:cubicBezTo>
                        <a:pt x="7570" y="320"/>
                        <a:pt x="7301" y="573"/>
                        <a:pt x="7086" y="573"/>
                      </a:cubicBezTo>
                      <a:cubicBezTo>
                        <a:pt x="7035" y="922"/>
                        <a:pt x="6959" y="1372"/>
                        <a:pt x="6933" y="1623"/>
                      </a:cubicBezTo>
                      <a:cubicBezTo>
                        <a:pt x="6907" y="1873"/>
                        <a:pt x="6933" y="1924"/>
                        <a:pt x="6933" y="2075"/>
                      </a:cubicBezTo>
                      <a:cubicBezTo>
                        <a:pt x="6861" y="2150"/>
                        <a:pt x="6794" y="2133"/>
                        <a:pt x="6718" y="2301"/>
                      </a:cubicBezTo>
                      <a:cubicBezTo>
                        <a:pt x="6642" y="2469"/>
                        <a:pt x="6556" y="2823"/>
                        <a:pt x="6475" y="3084"/>
                      </a:cubicBezTo>
                      <a:cubicBezTo>
                        <a:pt x="6475" y="3084"/>
                        <a:pt x="5537" y="3490"/>
                        <a:pt x="5221" y="3661"/>
                      </a:cubicBezTo>
                      <a:cubicBezTo>
                        <a:pt x="4905" y="3832"/>
                        <a:pt x="4793" y="3888"/>
                        <a:pt x="4580" y="4113"/>
                      </a:cubicBezTo>
                      <a:cubicBezTo>
                        <a:pt x="4366" y="4338"/>
                        <a:pt x="3937" y="5012"/>
                        <a:pt x="3937" y="5012"/>
                      </a:cubicBezTo>
                      <a:cubicBezTo>
                        <a:pt x="3937" y="5012"/>
                        <a:pt x="3074" y="5037"/>
                        <a:pt x="2655" y="5245"/>
                      </a:cubicBezTo>
                      <a:cubicBezTo>
                        <a:pt x="2236" y="5453"/>
                        <a:pt x="1833" y="6101"/>
                        <a:pt x="1419" y="6260"/>
                      </a:cubicBezTo>
                      <a:cubicBezTo>
                        <a:pt x="1005" y="6419"/>
                        <a:pt x="289" y="6073"/>
                        <a:pt x="169" y="6198"/>
                      </a:cubicBezTo>
                      <a:cubicBezTo>
                        <a:pt x="49" y="6323"/>
                        <a:pt x="507" y="6820"/>
                        <a:pt x="701" y="7008"/>
                      </a:cubicBezTo>
                      <a:cubicBezTo>
                        <a:pt x="895" y="7196"/>
                        <a:pt x="1223" y="7217"/>
                        <a:pt x="1331" y="7324"/>
                      </a:cubicBezTo>
                      <a:cubicBezTo>
                        <a:pt x="1439" y="7431"/>
                        <a:pt x="1341" y="7543"/>
                        <a:pt x="1348" y="7649"/>
                      </a:cubicBezTo>
                      <a:cubicBezTo>
                        <a:pt x="1355" y="7755"/>
                        <a:pt x="1428" y="7881"/>
                        <a:pt x="1372" y="7962"/>
                      </a:cubicBezTo>
                      <a:cubicBezTo>
                        <a:pt x="1316" y="8043"/>
                        <a:pt x="1188" y="8009"/>
                        <a:pt x="1013" y="8134"/>
                      </a:cubicBezTo>
                      <a:cubicBezTo>
                        <a:pt x="838" y="8259"/>
                        <a:pt x="295" y="8195"/>
                        <a:pt x="322" y="8711"/>
                      </a:cubicBezTo>
                      <a:cubicBezTo>
                        <a:pt x="331" y="8882"/>
                        <a:pt x="-498" y="8858"/>
                        <a:pt x="468" y="9181"/>
                      </a:cubicBezTo>
                      <a:cubicBezTo>
                        <a:pt x="1434" y="9504"/>
                        <a:pt x="5678" y="9982"/>
                        <a:pt x="6120" y="10652"/>
                      </a:cubicBezTo>
                      <a:lnTo>
                        <a:pt x="6381" y="10504"/>
                      </a:lnTo>
                      <a:lnTo>
                        <a:pt x="7267" y="101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2" name="Freeform 296"/>
                <p:cNvSpPr>
                  <a:spLocks/>
                </p:cNvSpPr>
                <p:nvPr/>
              </p:nvSpPr>
              <p:spPr bwMode="auto">
                <a:xfrm>
                  <a:off x="6264275" y="3657600"/>
                  <a:ext cx="730250" cy="890588"/>
                </a:xfrm>
                <a:custGeom>
                  <a:avLst/>
                  <a:gdLst>
                    <a:gd name="T0" fmla="*/ 639173 w 10736"/>
                    <a:gd name="T1" fmla="*/ 413856 h 10000"/>
                    <a:gd name="T2" fmla="*/ 649104 w 10736"/>
                    <a:gd name="T3" fmla="*/ 463284 h 10000"/>
                    <a:gd name="T4" fmla="*/ 730250 w 10736"/>
                    <a:gd name="T5" fmla="*/ 360688 h 10000"/>
                    <a:gd name="T6" fmla="*/ 720523 w 10736"/>
                    <a:gd name="T7" fmla="*/ 301019 h 10000"/>
                    <a:gd name="T8" fmla="*/ 683929 w 10736"/>
                    <a:gd name="T9" fmla="*/ 248474 h 10000"/>
                    <a:gd name="T10" fmla="*/ 617271 w 10736"/>
                    <a:gd name="T11" fmla="*/ 226209 h 10000"/>
                    <a:gd name="T12" fmla="*/ 598089 w 10736"/>
                    <a:gd name="T13" fmla="*/ 287927 h 10000"/>
                    <a:gd name="T14" fmla="*/ 573875 w 10736"/>
                    <a:gd name="T15" fmla="*/ 308054 h 10000"/>
                    <a:gd name="T16" fmla="*/ 561971 w 10736"/>
                    <a:gd name="T17" fmla="*/ 280446 h 10000"/>
                    <a:gd name="T18" fmla="*/ 493408 w 10736"/>
                    <a:gd name="T19" fmla="*/ 280713 h 10000"/>
                    <a:gd name="T20" fmla="*/ 463072 w 10736"/>
                    <a:gd name="T21" fmla="*/ 308856 h 10000"/>
                    <a:gd name="T22" fmla="*/ 417499 w 10736"/>
                    <a:gd name="T23" fmla="*/ 299505 h 10000"/>
                    <a:gd name="T24" fmla="*/ 288400 w 10736"/>
                    <a:gd name="T25" fmla="*/ 243309 h 10000"/>
                    <a:gd name="T26" fmla="*/ 273232 w 10736"/>
                    <a:gd name="T27" fmla="*/ 168410 h 10000"/>
                    <a:gd name="T28" fmla="*/ 273232 w 10736"/>
                    <a:gd name="T29" fmla="*/ 102952 h 10000"/>
                    <a:gd name="T30" fmla="*/ 287924 w 10736"/>
                    <a:gd name="T31" fmla="*/ 53524 h 10000"/>
                    <a:gd name="T32" fmla="*/ 242895 w 10736"/>
                    <a:gd name="T33" fmla="*/ 0 h 10000"/>
                    <a:gd name="T34" fmla="*/ 220109 w 10736"/>
                    <a:gd name="T35" fmla="*/ 9351 h 10000"/>
                    <a:gd name="T36" fmla="*/ 144200 w 10736"/>
                    <a:gd name="T37" fmla="*/ 37405 h 10000"/>
                    <a:gd name="T38" fmla="*/ 166986 w 10736"/>
                    <a:gd name="T39" fmla="*/ 102952 h 10000"/>
                    <a:gd name="T40" fmla="*/ 136650 w 10736"/>
                    <a:gd name="T41" fmla="*/ 187202 h 10000"/>
                    <a:gd name="T42" fmla="*/ 60741 w 10736"/>
                    <a:gd name="T43" fmla="*/ 271362 h 10000"/>
                    <a:gd name="T44" fmla="*/ 53123 w 10736"/>
                    <a:gd name="T45" fmla="*/ 336909 h 10000"/>
                    <a:gd name="T46" fmla="*/ 45573 w 10736"/>
                    <a:gd name="T47" fmla="*/ 393016 h 10000"/>
                    <a:gd name="T48" fmla="*/ 0 w 10736"/>
                    <a:gd name="T49" fmla="*/ 411719 h 10000"/>
                    <a:gd name="T50" fmla="*/ 53123 w 10736"/>
                    <a:gd name="T51" fmla="*/ 495968 h 10000"/>
                    <a:gd name="T52" fmla="*/ 113795 w 10736"/>
                    <a:gd name="T53" fmla="*/ 636325 h 10000"/>
                    <a:gd name="T54" fmla="*/ 174536 w 10736"/>
                    <a:gd name="T55" fmla="*/ 796987 h 10000"/>
                    <a:gd name="T56" fmla="*/ 220109 w 10736"/>
                    <a:gd name="T57" fmla="*/ 890588 h 10000"/>
                    <a:gd name="T58" fmla="*/ 273232 w 10736"/>
                    <a:gd name="T59" fmla="*/ 815690 h 10000"/>
                    <a:gd name="T60" fmla="*/ 288400 w 10736"/>
                    <a:gd name="T61" fmla="*/ 712827 h 10000"/>
                    <a:gd name="T62" fmla="*/ 349141 w 10736"/>
                    <a:gd name="T63" fmla="*/ 598920 h 10000"/>
                    <a:gd name="T64" fmla="*/ 451577 w 10736"/>
                    <a:gd name="T65" fmla="*/ 523220 h 10000"/>
                    <a:gd name="T66" fmla="*/ 548368 w 10736"/>
                    <a:gd name="T67" fmla="*/ 472546 h 10000"/>
                    <a:gd name="T68" fmla="*/ 541022 w 10736"/>
                    <a:gd name="T69" fmla="*/ 391235 h 10000"/>
                    <a:gd name="T70" fmla="*/ 572106 w 10736"/>
                    <a:gd name="T71" fmla="*/ 376541 h 1000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0736" h="10000">
                      <a:moveTo>
                        <a:pt x="8784" y="4472"/>
                      </a:moveTo>
                      <a:cubicBezTo>
                        <a:pt x="8948" y="4542"/>
                        <a:pt x="9262" y="4499"/>
                        <a:pt x="9397" y="4647"/>
                      </a:cubicBezTo>
                      <a:cubicBezTo>
                        <a:pt x="9282" y="4891"/>
                        <a:pt x="9246" y="4846"/>
                        <a:pt x="9150" y="5059"/>
                      </a:cubicBezTo>
                      <a:cubicBezTo>
                        <a:pt x="9278" y="5100"/>
                        <a:pt x="9553" y="5244"/>
                        <a:pt x="9543" y="5202"/>
                      </a:cubicBezTo>
                      <a:cubicBezTo>
                        <a:pt x="9555" y="5140"/>
                        <a:pt x="9941" y="4675"/>
                        <a:pt x="9949" y="4570"/>
                      </a:cubicBezTo>
                      <a:cubicBezTo>
                        <a:pt x="10062" y="4506"/>
                        <a:pt x="10576" y="4087"/>
                        <a:pt x="10736" y="4050"/>
                      </a:cubicBezTo>
                      <a:lnTo>
                        <a:pt x="10429" y="3991"/>
                      </a:lnTo>
                      <a:cubicBezTo>
                        <a:pt x="10556" y="3858"/>
                        <a:pt x="10557" y="3689"/>
                        <a:pt x="10593" y="3380"/>
                      </a:cubicBezTo>
                      <a:cubicBezTo>
                        <a:pt x="10678" y="3109"/>
                        <a:pt x="10563" y="3146"/>
                        <a:pt x="10508" y="3001"/>
                      </a:cubicBezTo>
                      <a:cubicBezTo>
                        <a:pt x="10453" y="2856"/>
                        <a:pt x="10430" y="2809"/>
                        <a:pt x="10055" y="2790"/>
                      </a:cubicBezTo>
                      <a:cubicBezTo>
                        <a:pt x="9757" y="2713"/>
                        <a:pt x="9789" y="2667"/>
                        <a:pt x="9600" y="2544"/>
                      </a:cubicBezTo>
                      <a:lnTo>
                        <a:pt x="9075" y="2540"/>
                      </a:lnTo>
                      <a:cubicBezTo>
                        <a:pt x="8904" y="2631"/>
                        <a:pt x="8281" y="3056"/>
                        <a:pt x="8247" y="3163"/>
                      </a:cubicBezTo>
                      <a:cubicBezTo>
                        <a:pt x="8213" y="3270"/>
                        <a:pt x="8677" y="3148"/>
                        <a:pt x="8793" y="3233"/>
                      </a:cubicBezTo>
                      <a:cubicBezTo>
                        <a:pt x="8909" y="3318"/>
                        <a:pt x="8879" y="3366"/>
                        <a:pt x="8859" y="3438"/>
                      </a:cubicBezTo>
                      <a:lnTo>
                        <a:pt x="8437" y="3459"/>
                      </a:lnTo>
                      <a:cubicBezTo>
                        <a:pt x="8303" y="3436"/>
                        <a:pt x="8184" y="3409"/>
                        <a:pt x="8149" y="3340"/>
                      </a:cubicBezTo>
                      <a:lnTo>
                        <a:pt x="8262" y="3149"/>
                      </a:lnTo>
                      <a:lnTo>
                        <a:pt x="7715" y="3110"/>
                      </a:lnTo>
                      <a:lnTo>
                        <a:pt x="7254" y="3152"/>
                      </a:lnTo>
                      <a:lnTo>
                        <a:pt x="7031" y="3152"/>
                      </a:lnTo>
                      <a:lnTo>
                        <a:pt x="6808" y="3468"/>
                      </a:lnTo>
                      <a:lnTo>
                        <a:pt x="6584" y="3468"/>
                      </a:lnTo>
                      <a:lnTo>
                        <a:pt x="6138" y="3363"/>
                      </a:lnTo>
                      <a:lnTo>
                        <a:pt x="5357" y="3257"/>
                      </a:lnTo>
                      <a:lnTo>
                        <a:pt x="4240" y="2732"/>
                      </a:lnTo>
                      <a:lnTo>
                        <a:pt x="4575" y="2102"/>
                      </a:lnTo>
                      <a:lnTo>
                        <a:pt x="4017" y="1891"/>
                      </a:lnTo>
                      <a:lnTo>
                        <a:pt x="3794" y="1471"/>
                      </a:lnTo>
                      <a:lnTo>
                        <a:pt x="4017" y="1156"/>
                      </a:lnTo>
                      <a:cubicBezTo>
                        <a:pt x="3980" y="1051"/>
                        <a:pt x="4011" y="999"/>
                        <a:pt x="3974" y="894"/>
                      </a:cubicBezTo>
                      <a:lnTo>
                        <a:pt x="4233" y="601"/>
                      </a:lnTo>
                      <a:cubicBezTo>
                        <a:pt x="4235" y="401"/>
                        <a:pt x="4238" y="200"/>
                        <a:pt x="4240" y="0"/>
                      </a:cubicBezTo>
                      <a:lnTo>
                        <a:pt x="3571" y="0"/>
                      </a:lnTo>
                      <a:lnTo>
                        <a:pt x="3125" y="0"/>
                      </a:lnTo>
                      <a:lnTo>
                        <a:pt x="3236" y="105"/>
                      </a:lnTo>
                      <a:lnTo>
                        <a:pt x="3348" y="210"/>
                      </a:lnTo>
                      <a:lnTo>
                        <a:pt x="2120" y="420"/>
                      </a:lnTo>
                      <a:lnTo>
                        <a:pt x="2120" y="946"/>
                      </a:lnTo>
                      <a:lnTo>
                        <a:pt x="2455" y="1156"/>
                      </a:lnTo>
                      <a:cubicBezTo>
                        <a:pt x="2381" y="1331"/>
                        <a:pt x="2306" y="1506"/>
                        <a:pt x="2232" y="1681"/>
                      </a:cubicBezTo>
                      <a:lnTo>
                        <a:pt x="2009" y="2102"/>
                      </a:lnTo>
                      <a:lnTo>
                        <a:pt x="1339" y="3047"/>
                      </a:lnTo>
                      <a:lnTo>
                        <a:pt x="893" y="3047"/>
                      </a:lnTo>
                      <a:lnTo>
                        <a:pt x="557" y="3363"/>
                      </a:lnTo>
                      <a:lnTo>
                        <a:pt x="781" y="3783"/>
                      </a:lnTo>
                      <a:lnTo>
                        <a:pt x="1116" y="4203"/>
                      </a:lnTo>
                      <a:lnTo>
                        <a:pt x="670" y="4413"/>
                      </a:lnTo>
                      <a:lnTo>
                        <a:pt x="223" y="4518"/>
                      </a:lnTo>
                      <a:lnTo>
                        <a:pt x="0" y="4623"/>
                      </a:lnTo>
                      <a:lnTo>
                        <a:pt x="446" y="5149"/>
                      </a:lnTo>
                      <a:lnTo>
                        <a:pt x="781" y="5569"/>
                      </a:lnTo>
                      <a:lnTo>
                        <a:pt x="1450" y="5149"/>
                      </a:lnTo>
                      <a:cubicBezTo>
                        <a:pt x="1524" y="5814"/>
                        <a:pt x="1599" y="6480"/>
                        <a:pt x="1673" y="7145"/>
                      </a:cubicBezTo>
                      <a:lnTo>
                        <a:pt x="2009" y="8004"/>
                      </a:lnTo>
                      <a:lnTo>
                        <a:pt x="2566" y="8949"/>
                      </a:lnTo>
                      <a:lnTo>
                        <a:pt x="2901" y="9475"/>
                      </a:lnTo>
                      <a:lnTo>
                        <a:pt x="3236" y="10000"/>
                      </a:lnTo>
                      <a:lnTo>
                        <a:pt x="3571" y="9685"/>
                      </a:lnTo>
                      <a:lnTo>
                        <a:pt x="4017" y="9159"/>
                      </a:lnTo>
                      <a:lnTo>
                        <a:pt x="4128" y="8739"/>
                      </a:lnTo>
                      <a:cubicBezTo>
                        <a:pt x="4165" y="8494"/>
                        <a:pt x="4203" y="8249"/>
                        <a:pt x="4240" y="8004"/>
                      </a:cubicBezTo>
                      <a:cubicBezTo>
                        <a:pt x="4277" y="7788"/>
                        <a:pt x="4315" y="7572"/>
                        <a:pt x="4352" y="7356"/>
                      </a:cubicBezTo>
                      <a:lnTo>
                        <a:pt x="5133" y="6725"/>
                      </a:lnTo>
                      <a:lnTo>
                        <a:pt x="5915" y="6200"/>
                      </a:lnTo>
                      <a:lnTo>
                        <a:pt x="6639" y="5875"/>
                      </a:lnTo>
                      <a:cubicBezTo>
                        <a:pt x="6658" y="5668"/>
                        <a:pt x="7156" y="5557"/>
                        <a:pt x="7176" y="5350"/>
                      </a:cubicBezTo>
                      <a:cubicBezTo>
                        <a:pt x="7217" y="5258"/>
                        <a:pt x="8021" y="5398"/>
                        <a:pt x="8062" y="5306"/>
                      </a:cubicBezTo>
                      <a:cubicBezTo>
                        <a:pt x="7988" y="5026"/>
                        <a:pt x="7935" y="4864"/>
                        <a:pt x="7861" y="4584"/>
                      </a:cubicBezTo>
                      <a:cubicBezTo>
                        <a:pt x="7833" y="4487"/>
                        <a:pt x="7982" y="4490"/>
                        <a:pt x="7954" y="4393"/>
                      </a:cubicBezTo>
                      <a:cubicBezTo>
                        <a:pt x="7982" y="4385"/>
                        <a:pt x="8059" y="4243"/>
                        <a:pt x="8087" y="4235"/>
                      </a:cubicBezTo>
                      <a:cubicBezTo>
                        <a:pt x="8120" y="4206"/>
                        <a:pt x="8344" y="4234"/>
                        <a:pt x="8411" y="4228"/>
                      </a:cubicBezTo>
                      <a:cubicBezTo>
                        <a:pt x="8478" y="4222"/>
                        <a:pt x="8620" y="4402"/>
                        <a:pt x="8784" y="447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3" name="Freeform 297"/>
                <p:cNvSpPr>
                  <a:spLocks/>
                </p:cNvSpPr>
                <p:nvPr/>
              </p:nvSpPr>
              <p:spPr bwMode="auto">
                <a:xfrm>
                  <a:off x="6002338" y="3625850"/>
                  <a:ext cx="354012" cy="274638"/>
                </a:xfrm>
                <a:custGeom>
                  <a:avLst/>
                  <a:gdLst>
                    <a:gd name="T0" fmla="*/ 383016421 w 10348"/>
                    <a:gd name="T1" fmla="*/ 5109433 h 11017"/>
                    <a:gd name="T2" fmla="*/ 344410605 w 10348"/>
                    <a:gd name="T3" fmla="*/ 18263315 h 11017"/>
                    <a:gd name="T4" fmla="*/ 318326544 w 10348"/>
                    <a:gd name="T5" fmla="*/ 18263315 h 11017"/>
                    <a:gd name="T6" fmla="*/ 309604944 w 10348"/>
                    <a:gd name="T7" fmla="*/ 4565667 h 11017"/>
                    <a:gd name="T8" fmla="*/ 300924329 w 10348"/>
                    <a:gd name="T9" fmla="*/ 0 h 11017"/>
                    <a:gd name="T10" fmla="*/ 274840302 w 10348"/>
                    <a:gd name="T11" fmla="*/ 13697623 h 11017"/>
                    <a:gd name="T12" fmla="*/ 257438053 w 10348"/>
                    <a:gd name="T13" fmla="*/ 22844512 h 11017"/>
                    <a:gd name="T14" fmla="*/ 224192536 w 10348"/>
                    <a:gd name="T15" fmla="*/ 18014727 h 11017"/>
                    <a:gd name="T16" fmla="*/ 205269999 w 10348"/>
                    <a:gd name="T17" fmla="*/ 18263315 h 11017"/>
                    <a:gd name="T18" fmla="*/ 179146185 w 10348"/>
                    <a:gd name="T19" fmla="*/ 18263315 h 11017"/>
                    <a:gd name="T20" fmla="*/ 144381509 w 10348"/>
                    <a:gd name="T21" fmla="*/ 13697623 h 11017"/>
                    <a:gd name="T22" fmla="*/ 135659909 w 10348"/>
                    <a:gd name="T23" fmla="*/ 36542135 h 11017"/>
                    <a:gd name="T24" fmla="*/ 92213455 w 10348"/>
                    <a:gd name="T25" fmla="*/ 45674117 h 11017"/>
                    <a:gd name="T26" fmla="*/ 74811206 w 10348"/>
                    <a:gd name="T27" fmla="*/ 54805450 h 11017"/>
                    <a:gd name="T28" fmla="*/ 48727179 w 10348"/>
                    <a:gd name="T29" fmla="*/ 50239783 h 11017"/>
                    <a:gd name="T30" fmla="*/ 22963843 w 10348"/>
                    <a:gd name="T31" fmla="*/ 44198819 h 11017"/>
                    <a:gd name="T32" fmla="*/ 14242243 w 10348"/>
                    <a:gd name="T33" fmla="*/ 73084295 h 11017"/>
                    <a:gd name="T34" fmla="*/ 13921553 w 10348"/>
                    <a:gd name="T35" fmla="*/ 91348208 h 11017"/>
                    <a:gd name="T36" fmla="*/ 0 w 10348"/>
                    <a:gd name="T37" fmla="*/ 120109391 h 11017"/>
                    <a:gd name="T38" fmla="*/ 32004936 w 10348"/>
                    <a:gd name="T39" fmla="*/ 130716645 h 11017"/>
                    <a:gd name="T40" fmla="*/ 31324965 w 10348"/>
                    <a:gd name="T41" fmla="*/ 150734881 h 11017"/>
                    <a:gd name="T42" fmla="*/ 18882750 w 10348"/>
                    <a:gd name="T43" fmla="*/ 164945185 h 11017"/>
                    <a:gd name="T44" fmla="*/ 54608301 w 10348"/>
                    <a:gd name="T45" fmla="*/ 168998170 h 11017"/>
                    <a:gd name="T46" fmla="*/ 72331206 w 10348"/>
                    <a:gd name="T47" fmla="*/ 169169081 h 11017"/>
                    <a:gd name="T48" fmla="*/ 120977614 w 10348"/>
                    <a:gd name="T49" fmla="*/ 170520059 h 11017"/>
                    <a:gd name="T50" fmla="*/ 191308660 w 10348"/>
                    <a:gd name="T51" fmla="*/ 159354156 h 11017"/>
                    <a:gd name="T52" fmla="*/ 202070207 w 10348"/>
                    <a:gd name="T53" fmla="*/ 138543591 h 11017"/>
                    <a:gd name="T54" fmla="*/ 235875171 w 10348"/>
                    <a:gd name="T55" fmla="*/ 133480774 h 11017"/>
                    <a:gd name="T56" fmla="*/ 289922862 w 10348"/>
                    <a:gd name="T57" fmla="*/ 120792982 h 11017"/>
                    <a:gd name="T58" fmla="*/ 291923023 w 10348"/>
                    <a:gd name="T59" fmla="*/ 105045233 h 11017"/>
                    <a:gd name="T60" fmla="*/ 303524887 w 10348"/>
                    <a:gd name="T61" fmla="*/ 100992248 h 11017"/>
                    <a:gd name="T62" fmla="*/ 318806417 w 10348"/>
                    <a:gd name="T63" fmla="*/ 94391986 h 11017"/>
                    <a:gd name="T64" fmla="*/ 344810870 w 10348"/>
                    <a:gd name="T65" fmla="*/ 76640754 h 11017"/>
                    <a:gd name="T66" fmla="*/ 349770869 w 10348"/>
                    <a:gd name="T67" fmla="*/ 65971976 h 11017"/>
                    <a:gd name="T68" fmla="*/ 366974149 w 10348"/>
                    <a:gd name="T69" fmla="*/ 49742633 h 11017"/>
                    <a:gd name="T70" fmla="*/ 353092383 w 10348"/>
                    <a:gd name="T71" fmla="*/ 31976469 h 11017"/>
                    <a:gd name="T72" fmla="*/ 413980873 w 10348"/>
                    <a:gd name="T73" fmla="*/ 27410802 h 11017"/>
                    <a:gd name="T74" fmla="*/ 396578659 w 10348"/>
                    <a:gd name="T75" fmla="*/ 13697623 h 11017"/>
                    <a:gd name="T76" fmla="*/ 383016421 w 10348"/>
                    <a:gd name="T77" fmla="*/ 5109433 h 1101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0348" h="11017">
                      <a:moveTo>
                        <a:pt x="9574" y="329"/>
                      </a:moveTo>
                      <a:cubicBezTo>
                        <a:pt x="9252" y="611"/>
                        <a:pt x="8879" y="1035"/>
                        <a:pt x="8609" y="1176"/>
                      </a:cubicBezTo>
                      <a:cubicBezTo>
                        <a:pt x="8340" y="1317"/>
                        <a:pt x="8174" y="1176"/>
                        <a:pt x="7957" y="1176"/>
                      </a:cubicBezTo>
                      <a:cubicBezTo>
                        <a:pt x="7884" y="882"/>
                        <a:pt x="7812" y="588"/>
                        <a:pt x="7739" y="294"/>
                      </a:cubicBezTo>
                      <a:lnTo>
                        <a:pt x="7522" y="0"/>
                      </a:lnTo>
                      <a:lnTo>
                        <a:pt x="6870" y="882"/>
                      </a:lnTo>
                      <a:cubicBezTo>
                        <a:pt x="6725" y="1078"/>
                        <a:pt x="6646" y="1425"/>
                        <a:pt x="6435" y="1471"/>
                      </a:cubicBezTo>
                      <a:cubicBezTo>
                        <a:pt x="6224" y="1517"/>
                        <a:pt x="5881" y="1264"/>
                        <a:pt x="5604" y="1160"/>
                      </a:cubicBezTo>
                      <a:cubicBezTo>
                        <a:pt x="5446" y="1165"/>
                        <a:pt x="5319" y="1173"/>
                        <a:pt x="5131" y="1176"/>
                      </a:cubicBezTo>
                      <a:cubicBezTo>
                        <a:pt x="4943" y="1179"/>
                        <a:pt x="4696" y="1176"/>
                        <a:pt x="4478" y="1176"/>
                      </a:cubicBezTo>
                      <a:lnTo>
                        <a:pt x="3609" y="882"/>
                      </a:lnTo>
                      <a:cubicBezTo>
                        <a:pt x="3536" y="1372"/>
                        <a:pt x="3464" y="1863"/>
                        <a:pt x="3391" y="2353"/>
                      </a:cubicBezTo>
                      <a:lnTo>
                        <a:pt x="2305" y="2941"/>
                      </a:lnTo>
                      <a:lnTo>
                        <a:pt x="1870" y="3529"/>
                      </a:lnTo>
                      <a:lnTo>
                        <a:pt x="1218" y="3235"/>
                      </a:lnTo>
                      <a:lnTo>
                        <a:pt x="574" y="2846"/>
                      </a:lnTo>
                      <a:cubicBezTo>
                        <a:pt x="501" y="3434"/>
                        <a:pt x="429" y="4118"/>
                        <a:pt x="356" y="4706"/>
                      </a:cubicBezTo>
                      <a:cubicBezTo>
                        <a:pt x="284" y="5098"/>
                        <a:pt x="420" y="5490"/>
                        <a:pt x="348" y="5882"/>
                      </a:cubicBezTo>
                      <a:cubicBezTo>
                        <a:pt x="278" y="6404"/>
                        <a:pt x="70" y="7212"/>
                        <a:pt x="0" y="7734"/>
                      </a:cubicBezTo>
                      <a:cubicBezTo>
                        <a:pt x="290" y="7930"/>
                        <a:pt x="510" y="8221"/>
                        <a:pt x="800" y="8417"/>
                      </a:cubicBezTo>
                      <a:cubicBezTo>
                        <a:pt x="365" y="10182"/>
                        <a:pt x="838" y="9339"/>
                        <a:pt x="783" y="9706"/>
                      </a:cubicBezTo>
                      <a:cubicBezTo>
                        <a:pt x="728" y="10073"/>
                        <a:pt x="375" y="10425"/>
                        <a:pt x="472" y="10621"/>
                      </a:cubicBezTo>
                      <a:cubicBezTo>
                        <a:pt x="569" y="10817"/>
                        <a:pt x="1142" y="10837"/>
                        <a:pt x="1365" y="10882"/>
                      </a:cubicBezTo>
                      <a:cubicBezTo>
                        <a:pt x="1588" y="10927"/>
                        <a:pt x="1663" y="10844"/>
                        <a:pt x="1808" y="10893"/>
                      </a:cubicBezTo>
                      <a:cubicBezTo>
                        <a:pt x="1953" y="10942"/>
                        <a:pt x="2528" y="11085"/>
                        <a:pt x="3024" y="10980"/>
                      </a:cubicBezTo>
                      <a:cubicBezTo>
                        <a:pt x="3520" y="10875"/>
                        <a:pt x="4444" y="10604"/>
                        <a:pt x="4782" y="10261"/>
                      </a:cubicBezTo>
                      <a:cubicBezTo>
                        <a:pt x="5120" y="9918"/>
                        <a:pt x="4865" y="9199"/>
                        <a:pt x="5051" y="8921"/>
                      </a:cubicBezTo>
                      <a:cubicBezTo>
                        <a:pt x="5237" y="8643"/>
                        <a:pt x="5530" y="8785"/>
                        <a:pt x="5896" y="8595"/>
                      </a:cubicBezTo>
                      <a:cubicBezTo>
                        <a:pt x="6262" y="8405"/>
                        <a:pt x="7014" y="8083"/>
                        <a:pt x="7247" y="7778"/>
                      </a:cubicBezTo>
                      <a:cubicBezTo>
                        <a:pt x="7481" y="7473"/>
                        <a:pt x="7240" y="6977"/>
                        <a:pt x="7297" y="6764"/>
                      </a:cubicBezTo>
                      <a:cubicBezTo>
                        <a:pt x="7354" y="6552"/>
                        <a:pt x="7475" y="6617"/>
                        <a:pt x="7587" y="6503"/>
                      </a:cubicBezTo>
                      <a:cubicBezTo>
                        <a:pt x="7699" y="6389"/>
                        <a:pt x="7797" y="6339"/>
                        <a:pt x="7969" y="6078"/>
                      </a:cubicBezTo>
                      <a:cubicBezTo>
                        <a:pt x="8141" y="5817"/>
                        <a:pt x="8490" y="5240"/>
                        <a:pt x="8619" y="4935"/>
                      </a:cubicBezTo>
                      <a:cubicBezTo>
                        <a:pt x="8748" y="4630"/>
                        <a:pt x="8651" y="4537"/>
                        <a:pt x="8743" y="4248"/>
                      </a:cubicBezTo>
                      <a:cubicBezTo>
                        <a:pt x="8835" y="3959"/>
                        <a:pt x="9159" y="3568"/>
                        <a:pt x="9173" y="3203"/>
                      </a:cubicBezTo>
                      <a:cubicBezTo>
                        <a:pt x="9187" y="2838"/>
                        <a:pt x="8630" y="2299"/>
                        <a:pt x="8826" y="2059"/>
                      </a:cubicBezTo>
                      <a:cubicBezTo>
                        <a:pt x="9022" y="1819"/>
                        <a:pt x="9841" y="1863"/>
                        <a:pt x="10348" y="1765"/>
                      </a:cubicBezTo>
                      <a:lnTo>
                        <a:pt x="9913" y="882"/>
                      </a:lnTo>
                      <a:lnTo>
                        <a:pt x="9574" y="32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4" name="Freeform 298"/>
                <p:cNvSpPr>
                  <a:spLocks/>
                </p:cNvSpPr>
                <p:nvPr/>
              </p:nvSpPr>
              <p:spPr bwMode="auto">
                <a:xfrm>
                  <a:off x="6797675" y="4035425"/>
                  <a:ext cx="112713" cy="138113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0 h 78"/>
                    <a:gd name="T10" fmla="*/ 2147483647 w 90"/>
                    <a:gd name="T11" fmla="*/ 0 h 78"/>
                    <a:gd name="T12" fmla="*/ 2147483647 w 90"/>
                    <a:gd name="T13" fmla="*/ 2147483647 h 78"/>
                    <a:gd name="T14" fmla="*/ 0 w 90"/>
                    <a:gd name="T15" fmla="*/ 2147483647 h 78"/>
                    <a:gd name="T16" fmla="*/ 2147483647 w 90"/>
                    <a:gd name="T17" fmla="*/ 2147483647 h 78"/>
                    <a:gd name="T18" fmla="*/ 2147483647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90" h="78">
                      <a:moveTo>
                        <a:pt x="72" y="42"/>
                      </a:moveTo>
                      <a:lnTo>
                        <a:pt x="78" y="30"/>
                      </a:lnTo>
                      <a:lnTo>
                        <a:pt x="84" y="18"/>
                      </a:lnTo>
                      <a:lnTo>
                        <a:pt x="48" y="12"/>
                      </a:lnTo>
                      <a:lnTo>
                        <a:pt x="30" y="0"/>
                      </a:lnTo>
                      <a:lnTo>
                        <a:pt x="12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6" y="30"/>
                      </a:lnTo>
                      <a:lnTo>
                        <a:pt x="18" y="78"/>
                      </a:lnTo>
                      <a:lnTo>
                        <a:pt x="54" y="72"/>
                      </a:lnTo>
                      <a:lnTo>
                        <a:pt x="78" y="66"/>
                      </a:lnTo>
                      <a:lnTo>
                        <a:pt x="84" y="72"/>
                      </a:lnTo>
                      <a:lnTo>
                        <a:pt x="90" y="48"/>
                      </a:lnTo>
                      <a:lnTo>
                        <a:pt x="72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5" name="Freeform 331"/>
                <p:cNvSpPr>
                  <a:spLocks/>
                </p:cNvSpPr>
                <p:nvPr/>
              </p:nvSpPr>
              <p:spPr bwMode="auto">
                <a:xfrm>
                  <a:off x="6554788" y="3852863"/>
                  <a:ext cx="214312" cy="120650"/>
                </a:xfrm>
                <a:custGeom>
                  <a:avLst/>
                  <a:gdLst>
                    <a:gd name="T0" fmla="*/ 2147483647 w 10000"/>
                    <a:gd name="T1" fmla="*/ 243402179 h 11631"/>
                    <a:gd name="T2" fmla="*/ 2147483647 w 10000"/>
                    <a:gd name="T3" fmla="*/ 201909865 h 11631"/>
                    <a:gd name="T4" fmla="*/ 1716206681 w 10000"/>
                    <a:gd name="T5" fmla="*/ 52554460 h 11631"/>
                    <a:gd name="T6" fmla="*/ 729640913 w 10000"/>
                    <a:gd name="T7" fmla="*/ 0 h 11631"/>
                    <a:gd name="T8" fmla="*/ 0 w 10000"/>
                    <a:gd name="T9" fmla="*/ 216853640 h 11631"/>
                    <a:gd name="T10" fmla="*/ 2147483647 w 10000"/>
                    <a:gd name="T11" fmla="*/ 419168950 h 11631"/>
                    <a:gd name="T12" fmla="*/ 2147483647 w 10000"/>
                    <a:gd name="T13" fmla="*/ 463190339 h 11631"/>
                    <a:gd name="T14" fmla="*/ 2147483647 w 10000"/>
                    <a:gd name="T15" fmla="*/ 525135769 h 11631"/>
                    <a:gd name="T16" fmla="*/ 2147483647 w 10000"/>
                    <a:gd name="T17" fmla="*/ 393253317 h 11631"/>
                    <a:gd name="T18" fmla="*/ 2147483647 w 10000"/>
                    <a:gd name="T19" fmla="*/ 366976575 h 11631"/>
                    <a:gd name="T20" fmla="*/ 2147483647 w 10000"/>
                    <a:gd name="T21" fmla="*/ 305167054 h 11631"/>
                    <a:gd name="T22" fmla="*/ 2147483647 w 10000"/>
                    <a:gd name="T23" fmla="*/ 298981436 h 11631"/>
                    <a:gd name="T24" fmla="*/ 2147483647 w 10000"/>
                    <a:gd name="T25" fmla="*/ 243402179 h 116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000" h="11631">
                      <a:moveTo>
                        <a:pt x="7686" y="5391"/>
                      </a:moveTo>
                      <a:lnTo>
                        <a:pt x="5498" y="4472"/>
                      </a:lnTo>
                      <a:lnTo>
                        <a:pt x="2084" y="1164"/>
                      </a:lnTo>
                      <a:lnTo>
                        <a:pt x="886" y="0"/>
                      </a:lnTo>
                      <a:lnTo>
                        <a:pt x="0" y="4803"/>
                      </a:lnTo>
                      <a:lnTo>
                        <a:pt x="3459" y="9284"/>
                      </a:lnTo>
                      <a:lnTo>
                        <a:pt x="5903" y="10259"/>
                      </a:lnTo>
                      <a:lnTo>
                        <a:pt x="8016" y="11631"/>
                      </a:lnTo>
                      <a:lnTo>
                        <a:pt x="8676" y="8710"/>
                      </a:lnTo>
                      <a:lnTo>
                        <a:pt x="10000" y="8128"/>
                      </a:lnTo>
                      <a:lnTo>
                        <a:pt x="8915" y="6759"/>
                      </a:lnTo>
                      <a:lnTo>
                        <a:pt x="8310" y="6622"/>
                      </a:lnTo>
                      <a:cubicBezTo>
                        <a:pt x="8207" y="6039"/>
                        <a:pt x="7790" y="5973"/>
                        <a:pt x="7686" y="539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11" name="Freeform 447"/>
                <p:cNvSpPr>
                  <a:spLocks/>
                </p:cNvSpPr>
                <p:nvPr/>
              </p:nvSpPr>
              <p:spPr bwMode="auto">
                <a:xfrm>
                  <a:off x="6902450" y="3989388"/>
                  <a:ext cx="269875" cy="488950"/>
                </a:xfrm>
                <a:custGeom>
                  <a:avLst/>
                  <a:gdLst>
                    <a:gd name="T0" fmla="*/ 61661990 w 12864"/>
                    <a:gd name="T1" fmla="*/ 0 h 10000"/>
                    <a:gd name="T2" fmla="*/ 48236946 w 12864"/>
                    <a:gd name="T3" fmla="*/ 73483611 h 10000"/>
                    <a:gd name="T4" fmla="*/ 41690569 w 12864"/>
                    <a:gd name="T5" fmla="*/ 93173579 h 10000"/>
                    <a:gd name="T6" fmla="*/ 39619366 w 12864"/>
                    <a:gd name="T7" fmla="*/ 70552551 h 10000"/>
                    <a:gd name="T8" fmla="*/ 17105342 w 12864"/>
                    <a:gd name="T9" fmla="*/ 177087862 h 10000"/>
                    <a:gd name="T10" fmla="*/ 3337878 w 12864"/>
                    <a:gd name="T11" fmla="*/ 316435825 h 10000"/>
                    <a:gd name="T12" fmla="*/ 0 w 12864"/>
                    <a:gd name="T13" fmla="*/ 413360432 h 10000"/>
                    <a:gd name="T14" fmla="*/ 22800976 w 12864"/>
                    <a:gd name="T15" fmla="*/ 632988803 h 10000"/>
                    <a:gd name="T16" fmla="*/ 17678386 w 12864"/>
                    <a:gd name="T17" fmla="*/ 751946328 h 10000"/>
                    <a:gd name="T18" fmla="*/ 43928156 w 12864"/>
                    <a:gd name="T19" fmla="*/ 774916368 h 10000"/>
                    <a:gd name="T20" fmla="*/ 58990009 w 12864"/>
                    <a:gd name="T21" fmla="*/ 770933430 h 10000"/>
                    <a:gd name="T22" fmla="*/ 50603933 w 12864"/>
                    <a:gd name="T23" fmla="*/ 678697022 h 10000"/>
                    <a:gd name="T24" fmla="*/ 56142434 w 12864"/>
                    <a:gd name="T25" fmla="*/ 703778055 h 10000"/>
                    <a:gd name="T26" fmla="*/ 61791830 w 12864"/>
                    <a:gd name="T27" fmla="*/ 838323062 h 10000"/>
                    <a:gd name="T28" fmla="*/ 68310032 w 12864"/>
                    <a:gd name="T29" fmla="*/ 939347759 h 10000"/>
                    <a:gd name="T30" fmla="*/ 69863240 w 12864"/>
                    <a:gd name="T31" fmla="*/ 1171986453 h 10000"/>
                    <a:gd name="T32" fmla="*/ 83279473 w 12864"/>
                    <a:gd name="T33" fmla="*/ 1041192475 h 10000"/>
                    <a:gd name="T34" fmla="*/ 77463712 w 12864"/>
                    <a:gd name="T35" fmla="*/ 812773420 h 10000"/>
                    <a:gd name="T36" fmla="*/ 67986556 w 12864"/>
                    <a:gd name="T37" fmla="*/ 747843842 h 10000"/>
                    <a:gd name="T38" fmla="*/ 72720508 w 12864"/>
                    <a:gd name="T39" fmla="*/ 695924540 h 10000"/>
                    <a:gd name="T40" fmla="*/ 71925212 w 12864"/>
                    <a:gd name="T41" fmla="*/ 652795923 h 10000"/>
                    <a:gd name="T42" fmla="*/ 59295024 w 12864"/>
                    <a:gd name="T43" fmla="*/ 561967642 h 10000"/>
                    <a:gd name="T44" fmla="*/ 65610338 w 12864"/>
                    <a:gd name="T45" fmla="*/ 492820822 h 10000"/>
                    <a:gd name="T46" fmla="*/ 73191887 w 12864"/>
                    <a:gd name="T47" fmla="*/ 491766548 h 10000"/>
                    <a:gd name="T48" fmla="*/ 89548570 w 12864"/>
                    <a:gd name="T49" fmla="*/ 447815517 h 10000"/>
                    <a:gd name="T50" fmla="*/ 95484498 w 12864"/>
                    <a:gd name="T51" fmla="*/ 410195117 h 10000"/>
                    <a:gd name="T52" fmla="*/ 102770284 w 12864"/>
                    <a:gd name="T53" fmla="*/ 351830476 h 10000"/>
                    <a:gd name="T54" fmla="*/ 118941700 w 12864"/>
                    <a:gd name="T55" fmla="*/ 341165449 h 10000"/>
                    <a:gd name="T56" fmla="*/ 113393948 w 12864"/>
                    <a:gd name="T57" fmla="*/ 240492209 h 10000"/>
                    <a:gd name="T58" fmla="*/ 102187569 w 12864"/>
                    <a:gd name="T59" fmla="*/ 202403199 h 10000"/>
                    <a:gd name="T60" fmla="*/ 87921012 w 12864"/>
                    <a:gd name="T61" fmla="*/ 190447247 h 10000"/>
                    <a:gd name="T62" fmla="*/ 71915960 w 12864"/>
                    <a:gd name="T63" fmla="*/ 200526512 h 10000"/>
                    <a:gd name="T64" fmla="*/ 68698230 w 12864"/>
                    <a:gd name="T65" fmla="*/ 206620442 h 10000"/>
                    <a:gd name="T66" fmla="*/ 65610338 w 12864"/>
                    <a:gd name="T67" fmla="*/ 181658958 h 10000"/>
                    <a:gd name="T68" fmla="*/ 72720508 w 12864"/>
                    <a:gd name="T69" fmla="*/ 146967173 h 10000"/>
                    <a:gd name="T70" fmla="*/ 72720508 w 12864"/>
                    <a:gd name="T71" fmla="*/ 56256044 h 10000"/>
                    <a:gd name="T72" fmla="*/ 61661990 w 12864"/>
                    <a:gd name="T73" fmla="*/ 0 h 1000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864" h="10000">
                      <a:moveTo>
                        <a:pt x="6669" y="0"/>
                      </a:moveTo>
                      <a:lnTo>
                        <a:pt x="5217" y="627"/>
                      </a:lnTo>
                      <a:lnTo>
                        <a:pt x="4509" y="795"/>
                      </a:lnTo>
                      <a:lnTo>
                        <a:pt x="4285" y="602"/>
                      </a:lnTo>
                      <a:lnTo>
                        <a:pt x="1850" y="1511"/>
                      </a:lnTo>
                      <a:lnTo>
                        <a:pt x="361" y="2700"/>
                      </a:lnTo>
                      <a:lnTo>
                        <a:pt x="0" y="3527"/>
                      </a:lnTo>
                      <a:lnTo>
                        <a:pt x="2466" y="5401"/>
                      </a:lnTo>
                      <a:lnTo>
                        <a:pt x="1912" y="6416"/>
                      </a:lnTo>
                      <a:cubicBezTo>
                        <a:pt x="2658" y="6304"/>
                        <a:pt x="4006" y="6725"/>
                        <a:pt x="4751" y="6612"/>
                      </a:cubicBezTo>
                      <a:lnTo>
                        <a:pt x="6380" y="6578"/>
                      </a:lnTo>
                      <a:lnTo>
                        <a:pt x="5473" y="5791"/>
                      </a:lnTo>
                      <a:lnTo>
                        <a:pt x="6072" y="6005"/>
                      </a:lnTo>
                      <a:lnTo>
                        <a:pt x="6683" y="7153"/>
                      </a:lnTo>
                      <a:lnTo>
                        <a:pt x="7388" y="8015"/>
                      </a:lnTo>
                      <a:cubicBezTo>
                        <a:pt x="7359" y="8285"/>
                        <a:pt x="7584" y="9729"/>
                        <a:pt x="7556" y="10000"/>
                      </a:cubicBezTo>
                      <a:lnTo>
                        <a:pt x="9007" y="8884"/>
                      </a:lnTo>
                      <a:lnTo>
                        <a:pt x="8378" y="6935"/>
                      </a:lnTo>
                      <a:lnTo>
                        <a:pt x="7353" y="6381"/>
                      </a:lnTo>
                      <a:lnTo>
                        <a:pt x="7865" y="5938"/>
                      </a:lnTo>
                      <a:cubicBezTo>
                        <a:pt x="7836" y="5815"/>
                        <a:pt x="7808" y="5693"/>
                        <a:pt x="7779" y="5570"/>
                      </a:cubicBezTo>
                      <a:lnTo>
                        <a:pt x="6413" y="4795"/>
                      </a:lnTo>
                      <a:lnTo>
                        <a:pt x="7096" y="4205"/>
                      </a:lnTo>
                      <a:lnTo>
                        <a:pt x="7916" y="4196"/>
                      </a:lnTo>
                      <a:lnTo>
                        <a:pt x="9685" y="3821"/>
                      </a:lnTo>
                      <a:cubicBezTo>
                        <a:pt x="9793" y="3687"/>
                        <a:pt x="10219" y="3634"/>
                        <a:pt x="10327" y="3500"/>
                      </a:cubicBezTo>
                      <a:lnTo>
                        <a:pt x="11115" y="3002"/>
                      </a:lnTo>
                      <a:cubicBezTo>
                        <a:pt x="11093" y="2923"/>
                        <a:pt x="12886" y="2990"/>
                        <a:pt x="12864" y="2911"/>
                      </a:cubicBezTo>
                      <a:lnTo>
                        <a:pt x="12264" y="2052"/>
                      </a:lnTo>
                      <a:cubicBezTo>
                        <a:pt x="12238" y="1992"/>
                        <a:pt x="11078" y="1787"/>
                        <a:pt x="11052" y="1727"/>
                      </a:cubicBezTo>
                      <a:cubicBezTo>
                        <a:pt x="11067" y="1385"/>
                        <a:pt x="9494" y="1967"/>
                        <a:pt x="9509" y="1625"/>
                      </a:cubicBezTo>
                      <a:lnTo>
                        <a:pt x="7778" y="1711"/>
                      </a:lnTo>
                      <a:lnTo>
                        <a:pt x="7430" y="1763"/>
                      </a:lnTo>
                      <a:lnTo>
                        <a:pt x="7096" y="1550"/>
                      </a:lnTo>
                      <a:lnTo>
                        <a:pt x="7865" y="1254"/>
                      </a:lnTo>
                      <a:lnTo>
                        <a:pt x="7865" y="480"/>
                      </a:lnTo>
                      <a:lnTo>
                        <a:pt x="666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12" name="Freeform 241"/>
                <p:cNvSpPr>
                  <a:spLocks/>
                </p:cNvSpPr>
                <p:nvPr/>
              </p:nvSpPr>
              <p:spPr bwMode="auto">
                <a:xfrm>
                  <a:off x="6789738" y="3922713"/>
                  <a:ext cx="88900" cy="49212"/>
                </a:xfrm>
                <a:custGeom>
                  <a:avLst/>
                  <a:gdLst>
                    <a:gd name="T0" fmla="*/ 0 w 348468"/>
                    <a:gd name="T1" fmla="*/ 2314 h 191264"/>
                    <a:gd name="T2" fmla="*/ 1695 w 348468"/>
                    <a:gd name="T3" fmla="*/ 3248 h 191264"/>
                    <a:gd name="T4" fmla="*/ 2694 w 348468"/>
                    <a:gd name="T5" fmla="*/ 2759 h 191264"/>
                    <a:gd name="T6" fmla="*/ 3607 w 348468"/>
                    <a:gd name="T7" fmla="*/ 3204 h 191264"/>
                    <a:gd name="T8" fmla="*/ 5389 w 348468"/>
                    <a:gd name="T9" fmla="*/ 2848 h 191264"/>
                    <a:gd name="T10" fmla="*/ 5780 w 348468"/>
                    <a:gd name="T11" fmla="*/ 1780 h 191264"/>
                    <a:gd name="T12" fmla="*/ 4215 w 348468"/>
                    <a:gd name="T13" fmla="*/ 89 h 191264"/>
                    <a:gd name="T14" fmla="*/ 2781 w 348468"/>
                    <a:gd name="T15" fmla="*/ 356 h 191264"/>
                    <a:gd name="T16" fmla="*/ 1912 w 348468"/>
                    <a:gd name="T17" fmla="*/ 0 h 191264"/>
                    <a:gd name="T18" fmla="*/ 478 w 348468"/>
                    <a:gd name="T19" fmla="*/ 1246 h 191264"/>
                    <a:gd name="T20" fmla="*/ 0 w 348468"/>
                    <a:gd name="T21" fmla="*/ 2314 h 19126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8468" h="191264">
                      <a:moveTo>
                        <a:pt x="0" y="136243"/>
                      </a:moveTo>
                      <a:lnTo>
                        <a:pt x="102182" y="191264"/>
                      </a:lnTo>
                      <a:lnTo>
                        <a:pt x="162443" y="162443"/>
                      </a:lnTo>
                      <a:lnTo>
                        <a:pt x="217465" y="188644"/>
                      </a:lnTo>
                      <a:lnTo>
                        <a:pt x="324887" y="167683"/>
                      </a:lnTo>
                      <a:lnTo>
                        <a:pt x="348468" y="104802"/>
                      </a:lnTo>
                      <a:lnTo>
                        <a:pt x="254145" y="5240"/>
                      </a:lnTo>
                      <a:lnTo>
                        <a:pt x="167684" y="20960"/>
                      </a:lnTo>
                      <a:lnTo>
                        <a:pt x="115282" y="0"/>
                      </a:lnTo>
                      <a:lnTo>
                        <a:pt x="28821" y="73361"/>
                      </a:lnTo>
                      <a:lnTo>
                        <a:pt x="0" y="1362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13" name="Freeform 448"/>
                <p:cNvSpPr>
                  <a:spLocks/>
                </p:cNvSpPr>
                <p:nvPr/>
              </p:nvSpPr>
              <p:spPr bwMode="auto">
                <a:xfrm>
                  <a:off x="7129463" y="4565650"/>
                  <a:ext cx="128587" cy="147638"/>
                </a:xfrm>
                <a:custGeom>
                  <a:avLst/>
                  <a:gdLst>
                    <a:gd name="T0" fmla="*/ 0 w 675"/>
                    <a:gd name="T1" fmla="*/ 2147483647 h 773"/>
                    <a:gd name="T2" fmla="*/ 2147483647 w 675"/>
                    <a:gd name="T3" fmla="*/ 2147483647 h 773"/>
                    <a:gd name="T4" fmla="*/ 2147483647 w 675"/>
                    <a:gd name="T5" fmla="*/ 2147483647 h 773"/>
                    <a:gd name="T6" fmla="*/ 2147483647 w 675"/>
                    <a:gd name="T7" fmla="*/ 2147483647 h 773"/>
                    <a:gd name="T8" fmla="*/ 2147483647 w 675"/>
                    <a:gd name="T9" fmla="*/ 2147483647 h 773"/>
                    <a:gd name="T10" fmla="*/ 2147483647 w 675"/>
                    <a:gd name="T11" fmla="*/ 2147483647 h 773"/>
                    <a:gd name="T12" fmla="*/ 2147483647 w 675"/>
                    <a:gd name="T13" fmla="*/ 2147483647 h 773"/>
                    <a:gd name="T14" fmla="*/ 2147483647 w 675"/>
                    <a:gd name="T15" fmla="*/ 2147483647 h 773"/>
                    <a:gd name="T16" fmla="*/ 2147483647 w 675"/>
                    <a:gd name="T17" fmla="*/ 2147483647 h 773"/>
                    <a:gd name="T18" fmla="*/ 2147483647 w 675"/>
                    <a:gd name="T19" fmla="*/ 2147483647 h 773"/>
                    <a:gd name="T20" fmla="*/ 2147483647 w 675"/>
                    <a:gd name="T21" fmla="*/ 2147483647 h 773"/>
                    <a:gd name="T22" fmla="*/ 2147483647 w 675"/>
                    <a:gd name="T23" fmla="*/ 2147483647 h 773"/>
                    <a:gd name="T24" fmla="*/ 2147483647 w 675"/>
                    <a:gd name="T25" fmla="*/ 2147483647 h 773"/>
                    <a:gd name="T26" fmla="*/ 2147483647 w 675"/>
                    <a:gd name="T27" fmla="*/ 0 h 773"/>
                    <a:gd name="T28" fmla="*/ 0 w 675"/>
                    <a:gd name="T29" fmla="*/ 2147483647 h 7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75" h="773">
                      <a:moveTo>
                        <a:pt x="0" y="41"/>
                      </a:moveTo>
                      <a:lnTo>
                        <a:pt x="75" y="339"/>
                      </a:lnTo>
                      <a:lnTo>
                        <a:pt x="273" y="579"/>
                      </a:lnTo>
                      <a:lnTo>
                        <a:pt x="605" y="769"/>
                      </a:lnTo>
                      <a:lnTo>
                        <a:pt x="675" y="773"/>
                      </a:lnTo>
                      <a:lnTo>
                        <a:pt x="563" y="583"/>
                      </a:lnTo>
                      <a:lnTo>
                        <a:pt x="493" y="521"/>
                      </a:lnTo>
                      <a:lnTo>
                        <a:pt x="493" y="269"/>
                      </a:lnTo>
                      <a:lnTo>
                        <a:pt x="323" y="78"/>
                      </a:lnTo>
                      <a:lnTo>
                        <a:pt x="286" y="58"/>
                      </a:lnTo>
                      <a:lnTo>
                        <a:pt x="253" y="111"/>
                      </a:lnTo>
                      <a:lnTo>
                        <a:pt x="141" y="128"/>
                      </a:lnTo>
                      <a:lnTo>
                        <a:pt x="145" y="70"/>
                      </a:lnTo>
                      <a:lnTo>
                        <a:pt x="17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14" name="Freeform 330"/>
                <p:cNvSpPr>
                  <a:spLocks/>
                </p:cNvSpPr>
                <p:nvPr/>
              </p:nvSpPr>
              <p:spPr bwMode="auto">
                <a:xfrm>
                  <a:off x="7164388" y="4108450"/>
                  <a:ext cx="200025" cy="392113"/>
                </a:xfrm>
                <a:custGeom>
                  <a:avLst/>
                  <a:gdLst>
                    <a:gd name="T0" fmla="*/ 2147483647 w 138"/>
                    <a:gd name="T1" fmla="*/ 0 h 271"/>
                    <a:gd name="T2" fmla="*/ 2147483647 w 138"/>
                    <a:gd name="T3" fmla="*/ 0 h 271"/>
                    <a:gd name="T4" fmla="*/ 0 w 138"/>
                    <a:gd name="T5" fmla="*/ 2147483647 h 271"/>
                    <a:gd name="T6" fmla="*/ 2147483647 w 138"/>
                    <a:gd name="T7" fmla="*/ 2147483647 h 271"/>
                    <a:gd name="T8" fmla="*/ 2147483647 w 138"/>
                    <a:gd name="T9" fmla="*/ 2147483647 h 271"/>
                    <a:gd name="T10" fmla="*/ 2147483647 w 138"/>
                    <a:gd name="T11" fmla="*/ 2147483647 h 271"/>
                    <a:gd name="T12" fmla="*/ 2147483647 w 138"/>
                    <a:gd name="T13" fmla="*/ 2147483647 h 271"/>
                    <a:gd name="T14" fmla="*/ 2147483647 w 138"/>
                    <a:gd name="T15" fmla="*/ 2147483647 h 271"/>
                    <a:gd name="T16" fmla="*/ 2147483647 w 138"/>
                    <a:gd name="T17" fmla="*/ 2147483647 h 271"/>
                    <a:gd name="T18" fmla="*/ 2147483647 w 138"/>
                    <a:gd name="T19" fmla="*/ 2147483647 h 271"/>
                    <a:gd name="T20" fmla="*/ 2147483647 w 138"/>
                    <a:gd name="T21" fmla="*/ 2147483647 h 271"/>
                    <a:gd name="T22" fmla="*/ 2147483647 w 138"/>
                    <a:gd name="T23" fmla="*/ 2147483647 h 271"/>
                    <a:gd name="T24" fmla="*/ 2147483647 w 138"/>
                    <a:gd name="T25" fmla="*/ 2147483647 h 271"/>
                    <a:gd name="T26" fmla="*/ 2147483647 w 138"/>
                    <a:gd name="T27" fmla="*/ 2147483647 h 271"/>
                    <a:gd name="T28" fmla="*/ 2147483647 w 138"/>
                    <a:gd name="T29" fmla="*/ 2147483647 h 271"/>
                    <a:gd name="T30" fmla="*/ 2147483647 w 138"/>
                    <a:gd name="T31" fmla="*/ 2147483647 h 271"/>
                    <a:gd name="T32" fmla="*/ 2147483647 w 138"/>
                    <a:gd name="T33" fmla="*/ 2147483647 h 271"/>
                    <a:gd name="T34" fmla="*/ 2147483647 w 138"/>
                    <a:gd name="T35" fmla="*/ 2147483647 h 271"/>
                    <a:gd name="T36" fmla="*/ 2147483647 w 138"/>
                    <a:gd name="T37" fmla="*/ 2147483647 h 271"/>
                    <a:gd name="T38" fmla="*/ 2147483647 w 138"/>
                    <a:gd name="T39" fmla="*/ 2147483647 h 271"/>
                    <a:gd name="T40" fmla="*/ 2147483647 w 138"/>
                    <a:gd name="T41" fmla="*/ 2147483647 h 271"/>
                    <a:gd name="T42" fmla="*/ 2147483647 w 138"/>
                    <a:gd name="T43" fmla="*/ 2147483647 h 271"/>
                    <a:gd name="T44" fmla="*/ 2147483647 w 138"/>
                    <a:gd name="T45" fmla="*/ 2147483647 h 271"/>
                    <a:gd name="T46" fmla="*/ 2147483647 w 138"/>
                    <a:gd name="T47" fmla="*/ 2147483647 h 271"/>
                    <a:gd name="T48" fmla="*/ 2147483647 w 138"/>
                    <a:gd name="T49" fmla="*/ 2147483647 h 271"/>
                    <a:gd name="T50" fmla="*/ 2147483647 w 138"/>
                    <a:gd name="T51" fmla="*/ 2147483647 h 271"/>
                    <a:gd name="T52" fmla="*/ 2147483647 w 138"/>
                    <a:gd name="T53" fmla="*/ 2147483647 h 271"/>
                    <a:gd name="T54" fmla="*/ 2147483647 w 138"/>
                    <a:gd name="T55" fmla="*/ 2147483647 h 271"/>
                    <a:gd name="T56" fmla="*/ 2147483647 w 138"/>
                    <a:gd name="T57" fmla="*/ 0 h 27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38" h="271">
                      <a:moveTo>
                        <a:pt x="66" y="0"/>
                      </a:move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8" y="42"/>
                      </a:lnTo>
                      <a:lnTo>
                        <a:pt x="36" y="48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54" y="96"/>
                      </a:lnTo>
                      <a:lnTo>
                        <a:pt x="78" y="126"/>
                      </a:lnTo>
                      <a:lnTo>
                        <a:pt x="96" y="144"/>
                      </a:lnTo>
                      <a:lnTo>
                        <a:pt x="96" y="175"/>
                      </a:lnTo>
                      <a:lnTo>
                        <a:pt x="96" y="211"/>
                      </a:lnTo>
                      <a:lnTo>
                        <a:pt x="78" y="223"/>
                      </a:lnTo>
                      <a:lnTo>
                        <a:pt x="60" y="229"/>
                      </a:lnTo>
                      <a:lnTo>
                        <a:pt x="54" y="241"/>
                      </a:lnTo>
                      <a:lnTo>
                        <a:pt x="42" y="247"/>
                      </a:lnTo>
                      <a:lnTo>
                        <a:pt x="48" y="253"/>
                      </a:lnTo>
                      <a:lnTo>
                        <a:pt x="66" y="271"/>
                      </a:lnTo>
                      <a:lnTo>
                        <a:pt x="108" y="241"/>
                      </a:lnTo>
                      <a:lnTo>
                        <a:pt x="138" y="211"/>
                      </a:lnTo>
                      <a:lnTo>
                        <a:pt x="114" y="132"/>
                      </a:lnTo>
                      <a:lnTo>
                        <a:pt x="102" y="114"/>
                      </a:lnTo>
                      <a:lnTo>
                        <a:pt x="78" y="84"/>
                      </a:lnTo>
                      <a:lnTo>
                        <a:pt x="66" y="60"/>
                      </a:lnTo>
                      <a:lnTo>
                        <a:pt x="78" y="48"/>
                      </a:lnTo>
                      <a:lnTo>
                        <a:pt x="96" y="36"/>
                      </a:lnTo>
                      <a:lnTo>
                        <a:pt x="90" y="1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15" name="Freeform 446"/>
                <p:cNvSpPr>
                  <a:spLocks/>
                </p:cNvSpPr>
                <p:nvPr/>
              </p:nvSpPr>
              <p:spPr bwMode="auto">
                <a:xfrm>
                  <a:off x="7035800" y="4173538"/>
                  <a:ext cx="222250" cy="400050"/>
                </a:xfrm>
                <a:custGeom>
                  <a:avLst/>
                  <a:gdLst>
                    <a:gd name="T0" fmla="*/ 2147483647 w 107"/>
                    <a:gd name="T1" fmla="*/ 2147483647 h 190"/>
                    <a:gd name="T2" fmla="*/ 0 w 107"/>
                    <a:gd name="T3" fmla="*/ 2147483647 h 190"/>
                    <a:gd name="T4" fmla="*/ 2147483647 w 107"/>
                    <a:gd name="T5" fmla="*/ 2147483647 h 190"/>
                    <a:gd name="T6" fmla="*/ 2147483647 w 107"/>
                    <a:gd name="T7" fmla="*/ 2147483647 h 190"/>
                    <a:gd name="T8" fmla="*/ 2147483647 w 107"/>
                    <a:gd name="T9" fmla="*/ 2147483647 h 190"/>
                    <a:gd name="T10" fmla="*/ 2147483647 w 107"/>
                    <a:gd name="T11" fmla="*/ 2147483647 h 190"/>
                    <a:gd name="T12" fmla="*/ 2147483647 w 107"/>
                    <a:gd name="T13" fmla="*/ 2147483647 h 190"/>
                    <a:gd name="T14" fmla="*/ 2147483647 w 107"/>
                    <a:gd name="T15" fmla="*/ 2147483647 h 190"/>
                    <a:gd name="T16" fmla="*/ 2147483647 w 107"/>
                    <a:gd name="T17" fmla="*/ 2147483647 h 190"/>
                    <a:gd name="T18" fmla="*/ 2147483647 w 107"/>
                    <a:gd name="T19" fmla="*/ 2147483647 h 190"/>
                    <a:gd name="T20" fmla="*/ 2147483647 w 107"/>
                    <a:gd name="T21" fmla="*/ 2147483647 h 190"/>
                    <a:gd name="T22" fmla="*/ 2147483647 w 107"/>
                    <a:gd name="T23" fmla="*/ 2147483647 h 190"/>
                    <a:gd name="T24" fmla="*/ 2147483647 w 107"/>
                    <a:gd name="T25" fmla="*/ 2147483647 h 190"/>
                    <a:gd name="T26" fmla="*/ 2147483647 w 107"/>
                    <a:gd name="T27" fmla="*/ 2147483647 h 190"/>
                    <a:gd name="T28" fmla="*/ 2147483647 w 107"/>
                    <a:gd name="T29" fmla="*/ 2147483647 h 190"/>
                    <a:gd name="T30" fmla="*/ 2147483647 w 107"/>
                    <a:gd name="T31" fmla="*/ 2147483647 h 190"/>
                    <a:gd name="T32" fmla="*/ 2147483647 w 107"/>
                    <a:gd name="T33" fmla="*/ 2147483647 h 190"/>
                    <a:gd name="T34" fmla="*/ 2147483647 w 107"/>
                    <a:gd name="T35" fmla="*/ 2147483647 h 190"/>
                    <a:gd name="T36" fmla="*/ 2147483647 w 107"/>
                    <a:gd name="T37" fmla="*/ 2147483647 h 190"/>
                    <a:gd name="T38" fmla="*/ 2147483647 w 107"/>
                    <a:gd name="T39" fmla="*/ 2147483647 h 190"/>
                    <a:gd name="T40" fmla="*/ 2147483647 w 107"/>
                    <a:gd name="T41" fmla="*/ 2147483647 h 190"/>
                    <a:gd name="T42" fmla="*/ 2147483647 w 107"/>
                    <a:gd name="T43" fmla="*/ 2147483647 h 190"/>
                    <a:gd name="T44" fmla="*/ 2147483647 w 107"/>
                    <a:gd name="T45" fmla="*/ 2147483647 h 190"/>
                    <a:gd name="T46" fmla="*/ 2147483647 w 107"/>
                    <a:gd name="T47" fmla="*/ 2147483647 h 190"/>
                    <a:gd name="T48" fmla="*/ 2147483647 w 107"/>
                    <a:gd name="T49" fmla="*/ 2147483647 h 190"/>
                    <a:gd name="T50" fmla="*/ 2147483647 w 107"/>
                    <a:gd name="T51" fmla="*/ 2147483647 h 190"/>
                    <a:gd name="T52" fmla="*/ 2147483647 w 107"/>
                    <a:gd name="T53" fmla="*/ 2147483647 h 190"/>
                    <a:gd name="T54" fmla="*/ 2147483647 w 107"/>
                    <a:gd name="T55" fmla="*/ 2147483647 h 190"/>
                    <a:gd name="T56" fmla="*/ 2147483647 w 107"/>
                    <a:gd name="T57" fmla="*/ 2147483647 h 190"/>
                    <a:gd name="T58" fmla="*/ 2147483647 w 107"/>
                    <a:gd name="T59" fmla="*/ 0 h 190"/>
                    <a:gd name="T60" fmla="*/ 2147483647 w 107"/>
                    <a:gd name="T61" fmla="*/ 2147483647 h 19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7" h="190">
                      <a:moveTo>
                        <a:pt x="7" y="9"/>
                      </a:moveTo>
                      <a:lnTo>
                        <a:pt x="0" y="23"/>
                      </a:lnTo>
                      <a:lnTo>
                        <a:pt x="15" y="47"/>
                      </a:lnTo>
                      <a:lnTo>
                        <a:pt x="15" y="60"/>
                      </a:lnTo>
                      <a:lnTo>
                        <a:pt x="22" y="78"/>
                      </a:lnTo>
                      <a:lnTo>
                        <a:pt x="19" y="93"/>
                      </a:lnTo>
                      <a:lnTo>
                        <a:pt x="23" y="110"/>
                      </a:lnTo>
                      <a:lnTo>
                        <a:pt x="26" y="118"/>
                      </a:lnTo>
                      <a:lnTo>
                        <a:pt x="19" y="126"/>
                      </a:lnTo>
                      <a:lnTo>
                        <a:pt x="13" y="159"/>
                      </a:lnTo>
                      <a:lnTo>
                        <a:pt x="33" y="182"/>
                      </a:lnTo>
                      <a:lnTo>
                        <a:pt x="34" y="178"/>
                      </a:lnTo>
                      <a:lnTo>
                        <a:pt x="46" y="185"/>
                      </a:lnTo>
                      <a:lnTo>
                        <a:pt x="46" y="190"/>
                      </a:lnTo>
                      <a:lnTo>
                        <a:pt x="56" y="188"/>
                      </a:lnTo>
                      <a:lnTo>
                        <a:pt x="59" y="184"/>
                      </a:lnTo>
                      <a:lnTo>
                        <a:pt x="43" y="174"/>
                      </a:lnTo>
                      <a:lnTo>
                        <a:pt x="27" y="149"/>
                      </a:lnTo>
                      <a:lnTo>
                        <a:pt x="19" y="138"/>
                      </a:lnTo>
                      <a:lnTo>
                        <a:pt x="32" y="113"/>
                      </a:lnTo>
                      <a:lnTo>
                        <a:pt x="57" y="108"/>
                      </a:lnTo>
                      <a:lnTo>
                        <a:pt x="70" y="119"/>
                      </a:lnTo>
                      <a:lnTo>
                        <a:pt x="63" y="97"/>
                      </a:lnTo>
                      <a:lnTo>
                        <a:pt x="72" y="87"/>
                      </a:lnTo>
                      <a:lnTo>
                        <a:pt x="101" y="87"/>
                      </a:lnTo>
                      <a:lnTo>
                        <a:pt x="107" y="73"/>
                      </a:lnTo>
                      <a:lnTo>
                        <a:pt x="95" y="50"/>
                      </a:lnTo>
                      <a:lnTo>
                        <a:pt x="85" y="37"/>
                      </a:lnTo>
                      <a:lnTo>
                        <a:pt x="48" y="27"/>
                      </a:lnTo>
                      <a:lnTo>
                        <a:pt x="36" y="0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16" name="Freeform 329"/>
                <p:cNvSpPr>
                  <a:spLocks/>
                </p:cNvSpPr>
                <p:nvPr/>
              </p:nvSpPr>
              <p:spPr bwMode="auto">
                <a:xfrm>
                  <a:off x="7102475" y="4133850"/>
                  <a:ext cx="211138" cy="230188"/>
                </a:xfrm>
                <a:custGeom>
                  <a:avLst/>
                  <a:gdLst>
                    <a:gd name="T0" fmla="*/ 1557099446 w 10000"/>
                    <a:gd name="T1" fmla="*/ 2147483647 h 10000"/>
                    <a:gd name="T2" fmla="*/ 1795553424 w 10000"/>
                    <a:gd name="T3" fmla="*/ 2147483647 h 10000"/>
                    <a:gd name="T4" fmla="*/ 1795553424 w 10000"/>
                    <a:gd name="T5" fmla="*/ 2019481425 h 10000"/>
                    <a:gd name="T6" fmla="*/ 1561415592 w 10000"/>
                    <a:gd name="T7" fmla="*/ 1716105542 h 10000"/>
                    <a:gd name="T8" fmla="*/ 1249166454 w 10000"/>
                    <a:gd name="T9" fmla="*/ 1211740132 h 10000"/>
                    <a:gd name="T10" fmla="*/ 1014850316 w 10000"/>
                    <a:gd name="T11" fmla="*/ 806974560 h 10000"/>
                    <a:gd name="T12" fmla="*/ 1092952268 w 10000"/>
                    <a:gd name="T13" fmla="*/ 605742369 h 10000"/>
                    <a:gd name="T14" fmla="*/ 1014850316 w 10000"/>
                    <a:gd name="T15" fmla="*/ 403998332 h 10000"/>
                    <a:gd name="T16" fmla="*/ 780703130 w 10000"/>
                    <a:gd name="T17" fmla="*/ 302621350 h 10000"/>
                    <a:gd name="T18" fmla="*/ 624489387 w 10000"/>
                    <a:gd name="T19" fmla="*/ 0 h 10000"/>
                    <a:gd name="T20" fmla="*/ 546386970 w 10000"/>
                    <a:gd name="T21" fmla="*/ 0 h 10000"/>
                    <a:gd name="T22" fmla="*/ 156213743 w 10000"/>
                    <a:gd name="T23" fmla="*/ 100622449 h 10000"/>
                    <a:gd name="T24" fmla="*/ 0 w 10000"/>
                    <a:gd name="T25" fmla="*/ 403998332 h 10000"/>
                    <a:gd name="T26" fmla="*/ 78102417 w 10000"/>
                    <a:gd name="T27" fmla="*/ 605742369 h 10000"/>
                    <a:gd name="T28" fmla="*/ 156213743 w 10000"/>
                    <a:gd name="T29" fmla="*/ 1211740132 h 10000"/>
                    <a:gd name="T30" fmla="*/ 702600713 w 10000"/>
                    <a:gd name="T31" fmla="*/ 1211740132 h 10000"/>
                    <a:gd name="T32" fmla="*/ 936738546 w 10000"/>
                    <a:gd name="T33" fmla="*/ 1312362604 h 10000"/>
                    <a:gd name="T34" fmla="*/ 1327090100 w 10000"/>
                    <a:gd name="T35" fmla="*/ 2120103874 h 10000"/>
                    <a:gd name="T36" fmla="*/ 1249166454 w 10000"/>
                    <a:gd name="T37" fmla="*/ 2147483647 h 10000"/>
                    <a:gd name="T38" fmla="*/ 1557099446 w 10000"/>
                    <a:gd name="T39" fmla="*/ 2147483647 h 1000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0000" h="10000">
                      <a:moveTo>
                        <a:pt x="8672" y="9830"/>
                      </a:moveTo>
                      <a:lnTo>
                        <a:pt x="10000" y="10000"/>
                      </a:lnTo>
                      <a:lnTo>
                        <a:pt x="10000" y="7948"/>
                      </a:lnTo>
                      <a:lnTo>
                        <a:pt x="8696" y="6754"/>
                      </a:lnTo>
                      <a:lnTo>
                        <a:pt x="6957" y="4769"/>
                      </a:lnTo>
                      <a:lnTo>
                        <a:pt x="5652" y="3176"/>
                      </a:lnTo>
                      <a:lnTo>
                        <a:pt x="6087" y="2384"/>
                      </a:lnTo>
                      <a:lnTo>
                        <a:pt x="5652" y="1590"/>
                      </a:lnTo>
                      <a:lnTo>
                        <a:pt x="4348" y="1191"/>
                      </a:lnTo>
                      <a:lnTo>
                        <a:pt x="3478" y="0"/>
                      </a:lnTo>
                      <a:lnTo>
                        <a:pt x="3043" y="0"/>
                      </a:lnTo>
                      <a:lnTo>
                        <a:pt x="870" y="396"/>
                      </a:lnTo>
                      <a:lnTo>
                        <a:pt x="0" y="1590"/>
                      </a:lnTo>
                      <a:lnTo>
                        <a:pt x="435" y="2384"/>
                      </a:lnTo>
                      <a:lnTo>
                        <a:pt x="870" y="4769"/>
                      </a:lnTo>
                      <a:lnTo>
                        <a:pt x="3913" y="4769"/>
                      </a:lnTo>
                      <a:lnTo>
                        <a:pt x="5217" y="5165"/>
                      </a:lnTo>
                      <a:lnTo>
                        <a:pt x="7391" y="8344"/>
                      </a:lnTo>
                      <a:lnTo>
                        <a:pt x="6957" y="9602"/>
                      </a:lnTo>
                      <a:lnTo>
                        <a:pt x="8672" y="98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17" name="Freeform 329"/>
                <p:cNvSpPr>
                  <a:spLocks/>
                </p:cNvSpPr>
                <p:nvPr/>
              </p:nvSpPr>
              <p:spPr bwMode="auto">
                <a:xfrm>
                  <a:off x="7165975" y="4348163"/>
                  <a:ext cx="147638" cy="117475"/>
                </a:xfrm>
                <a:custGeom>
                  <a:avLst/>
                  <a:gdLst>
                    <a:gd name="T0" fmla="*/ 348872861 w 10000"/>
                    <a:gd name="T1" fmla="*/ 27209600 h 6448"/>
                    <a:gd name="T2" fmla="*/ 315095383 w 10000"/>
                    <a:gd name="T3" fmla="*/ 15074732 h 6448"/>
                    <a:gd name="T4" fmla="*/ 240533365 w 10000"/>
                    <a:gd name="T5" fmla="*/ 0 h 6448"/>
                    <a:gd name="T6" fmla="*/ 80162754 w 10000"/>
                    <a:gd name="T7" fmla="*/ 50172884 h 6448"/>
                    <a:gd name="T8" fmla="*/ 0 w 10000"/>
                    <a:gd name="T9" fmla="*/ 150615594 h 6448"/>
                    <a:gd name="T10" fmla="*/ 0 w 10000"/>
                    <a:gd name="T11" fmla="*/ 351307147 h 6448"/>
                    <a:gd name="T12" fmla="*/ 133606765 w 10000"/>
                    <a:gd name="T13" fmla="*/ 601966131 h 6448"/>
                    <a:gd name="T14" fmla="*/ 187047513 w 10000"/>
                    <a:gd name="T15" fmla="*/ 652241915 h 6448"/>
                    <a:gd name="T16" fmla="*/ 240533365 w 10000"/>
                    <a:gd name="T17" fmla="*/ 601966131 h 6448"/>
                    <a:gd name="T18" fmla="*/ 267168619 w 10000"/>
                    <a:gd name="T19" fmla="*/ 501626339 h 6448"/>
                    <a:gd name="T20" fmla="*/ 347418124 w 10000"/>
                    <a:gd name="T21" fmla="*/ 451756161 h 6448"/>
                    <a:gd name="T22" fmla="*/ 427539023 w 10000"/>
                    <a:gd name="T23" fmla="*/ 351307147 h 6448"/>
                    <a:gd name="T24" fmla="*/ 427539023 w 10000"/>
                    <a:gd name="T25" fmla="*/ 50172884 h 6448"/>
                    <a:gd name="T26" fmla="*/ 348872861 w 10000"/>
                    <a:gd name="T27" fmla="*/ 27209600 h 64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000" h="6448">
                      <a:moveTo>
                        <a:pt x="8160" y="269"/>
                      </a:moveTo>
                      <a:cubicBezTo>
                        <a:pt x="7722" y="211"/>
                        <a:pt x="7792" y="194"/>
                        <a:pt x="7370" y="149"/>
                      </a:cubicBezTo>
                      <a:lnTo>
                        <a:pt x="5626" y="0"/>
                      </a:lnTo>
                      <a:lnTo>
                        <a:pt x="1875" y="496"/>
                      </a:lnTo>
                      <a:lnTo>
                        <a:pt x="0" y="1489"/>
                      </a:lnTo>
                      <a:lnTo>
                        <a:pt x="0" y="3473"/>
                      </a:lnTo>
                      <a:lnTo>
                        <a:pt x="3125" y="5951"/>
                      </a:lnTo>
                      <a:lnTo>
                        <a:pt x="4375" y="6448"/>
                      </a:lnTo>
                      <a:lnTo>
                        <a:pt x="5626" y="5951"/>
                      </a:lnTo>
                      <a:lnTo>
                        <a:pt x="6249" y="4959"/>
                      </a:lnTo>
                      <a:lnTo>
                        <a:pt x="8126" y="4466"/>
                      </a:lnTo>
                      <a:lnTo>
                        <a:pt x="10000" y="3473"/>
                      </a:lnTo>
                      <a:lnTo>
                        <a:pt x="10000" y="496"/>
                      </a:lnTo>
                      <a:lnTo>
                        <a:pt x="8160" y="2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0" name="Freeform 219"/>
              <p:cNvSpPr/>
              <p:nvPr/>
            </p:nvSpPr>
            <p:spPr>
              <a:xfrm>
                <a:off x="17328558" y="8531748"/>
                <a:ext cx="349469" cy="536964"/>
              </a:xfrm>
              <a:custGeom>
                <a:avLst/>
                <a:gdLst>
                  <a:gd name="connsiteX0" fmla="*/ 119331 w 349469"/>
                  <a:gd name="connsiteY0" fmla="*/ 8523 h 511394"/>
                  <a:gd name="connsiteX1" fmla="*/ 119331 w 349469"/>
                  <a:gd name="connsiteY1" fmla="*/ 102279 h 511394"/>
                  <a:gd name="connsiteX2" fmla="*/ 0 w 349469"/>
                  <a:gd name="connsiteY2" fmla="*/ 375022 h 511394"/>
                  <a:gd name="connsiteX3" fmla="*/ 17048 w 349469"/>
                  <a:gd name="connsiteY3" fmla="*/ 511394 h 511394"/>
                  <a:gd name="connsiteX4" fmla="*/ 17048 w 349469"/>
                  <a:gd name="connsiteY4" fmla="*/ 511394 h 511394"/>
                  <a:gd name="connsiteX5" fmla="*/ 110808 w 349469"/>
                  <a:gd name="connsiteY5" fmla="*/ 434684 h 511394"/>
                  <a:gd name="connsiteX6" fmla="*/ 93760 w 349469"/>
                  <a:gd name="connsiteY6" fmla="*/ 323883 h 511394"/>
                  <a:gd name="connsiteX7" fmla="*/ 170473 w 349469"/>
                  <a:gd name="connsiteY7" fmla="*/ 298313 h 511394"/>
                  <a:gd name="connsiteX8" fmla="*/ 213091 w 349469"/>
                  <a:gd name="connsiteY8" fmla="*/ 409115 h 511394"/>
                  <a:gd name="connsiteX9" fmla="*/ 298328 w 349469"/>
                  <a:gd name="connsiteY9" fmla="*/ 400592 h 511394"/>
                  <a:gd name="connsiteX10" fmla="*/ 315375 w 349469"/>
                  <a:gd name="connsiteY10" fmla="*/ 306836 h 511394"/>
                  <a:gd name="connsiteX11" fmla="*/ 298328 w 349469"/>
                  <a:gd name="connsiteY11" fmla="*/ 178988 h 511394"/>
                  <a:gd name="connsiteX12" fmla="*/ 349469 w 349469"/>
                  <a:gd name="connsiteY12" fmla="*/ 102279 h 511394"/>
                  <a:gd name="connsiteX13" fmla="*/ 349469 w 349469"/>
                  <a:gd name="connsiteY13" fmla="*/ 102279 h 511394"/>
                  <a:gd name="connsiteX14" fmla="*/ 289804 w 349469"/>
                  <a:gd name="connsiteY14" fmla="*/ 0 h 511394"/>
                  <a:gd name="connsiteX15" fmla="*/ 119331 w 349469"/>
                  <a:gd name="connsiteY15" fmla="*/ 8523 h 511394"/>
                  <a:gd name="connsiteX0" fmla="*/ 119331 w 349469"/>
                  <a:gd name="connsiteY0" fmla="*/ 34093 h 536964"/>
                  <a:gd name="connsiteX1" fmla="*/ 119331 w 349469"/>
                  <a:gd name="connsiteY1" fmla="*/ 127849 h 536964"/>
                  <a:gd name="connsiteX2" fmla="*/ 0 w 349469"/>
                  <a:gd name="connsiteY2" fmla="*/ 400592 h 536964"/>
                  <a:gd name="connsiteX3" fmla="*/ 17048 w 349469"/>
                  <a:gd name="connsiteY3" fmla="*/ 536964 h 536964"/>
                  <a:gd name="connsiteX4" fmla="*/ 17048 w 349469"/>
                  <a:gd name="connsiteY4" fmla="*/ 536964 h 536964"/>
                  <a:gd name="connsiteX5" fmla="*/ 110808 w 349469"/>
                  <a:gd name="connsiteY5" fmla="*/ 460254 h 536964"/>
                  <a:gd name="connsiteX6" fmla="*/ 93760 w 349469"/>
                  <a:gd name="connsiteY6" fmla="*/ 349453 h 536964"/>
                  <a:gd name="connsiteX7" fmla="*/ 170473 w 349469"/>
                  <a:gd name="connsiteY7" fmla="*/ 323883 h 536964"/>
                  <a:gd name="connsiteX8" fmla="*/ 213091 w 349469"/>
                  <a:gd name="connsiteY8" fmla="*/ 434685 h 536964"/>
                  <a:gd name="connsiteX9" fmla="*/ 298328 w 349469"/>
                  <a:gd name="connsiteY9" fmla="*/ 426162 h 536964"/>
                  <a:gd name="connsiteX10" fmla="*/ 315375 w 349469"/>
                  <a:gd name="connsiteY10" fmla="*/ 332406 h 536964"/>
                  <a:gd name="connsiteX11" fmla="*/ 298328 w 349469"/>
                  <a:gd name="connsiteY11" fmla="*/ 204558 h 536964"/>
                  <a:gd name="connsiteX12" fmla="*/ 349469 w 349469"/>
                  <a:gd name="connsiteY12" fmla="*/ 127849 h 536964"/>
                  <a:gd name="connsiteX13" fmla="*/ 349469 w 349469"/>
                  <a:gd name="connsiteY13" fmla="*/ 127849 h 536964"/>
                  <a:gd name="connsiteX14" fmla="*/ 332422 w 349469"/>
                  <a:gd name="connsiteY14" fmla="*/ 0 h 536964"/>
                  <a:gd name="connsiteX15" fmla="*/ 119331 w 349469"/>
                  <a:gd name="connsiteY15" fmla="*/ 34093 h 53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9469" h="536964">
                    <a:moveTo>
                      <a:pt x="119331" y="34093"/>
                    </a:moveTo>
                    <a:lnTo>
                      <a:pt x="119331" y="127849"/>
                    </a:lnTo>
                    <a:lnTo>
                      <a:pt x="0" y="400592"/>
                    </a:lnTo>
                    <a:lnTo>
                      <a:pt x="17048" y="536964"/>
                    </a:lnTo>
                    <a:lnTo>
                      <a:pt x="17048" y="536964"/>
                    </a:lnTo>
                    <a:lnTo>
                      <a:pt x="110808" y="460254"/>
                    </a:lnTo>
                    <a:lnTo>
                      <a:pt x="93760" y="349453"/>
                    </a:lnTo>
                    <a:lnTo>
                      <a:pt x="170473" y="323883"/>
                    </a:lnTo>
                    <a:lnTo>
                      <a:pt x="213091" y="434685"/>
                    </a:lnTo>
                    <a:lnTo>
                      <a:pt x="298328" y="426162"/>
                    </a:lnTo>
                    <a:lnTo>
                      <a:pt x="315375" y="332406"/>
                    </a:lnTo>
                    <a:lnTo>
                      <a:pt x="298328" y="204558"/>
                    </a:lnTo>
                    <a:lnTo>
                      <a:pt x="349469" y="127849"/>
                    </a:lnTo>
                    <a:lnTo>
                      <a:pt x="349469" y="127849"/>
                    </a:lnTo>
                    <a:lnTo>
                      <a:pt x="332422" y="0"/>
                    </a:lnTo>
                    <a:lnTo>
                      <a:pt x="119331" y="34093"/>
                    </a:lnTo>
                    <a:close/>
                  </a:path>
                </a:pathLst>
              </a:custGeom>
              <a:grpFill/>
              <a:ln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17" name="Freeform 216"/>
            <p:cNvSpPr/>
            <p:nvPr/>
          </p:nvSpPr>
          <p:spPr>
            <a:xfrm rot="21288658">
              <a:off x="9788157" y="4769280"/>
              <a:ext cx="509709" cy="362880"/>
            </a:xfrm>
            <a:custGeom>
              <a:avLst/>
              <a:gdLst>
                <a:gd name="connsiteX0" fmla="*/ 0 w 509709"/>
                <a:gd name="connsiteY0" fmla="*/ 345600 h 362880"/>
                <a:gd name="connsiteX1" fmla="*/ 172783 w 509709"/>
                <a:gd name="connsiteY1" fmla="*/ 362880 h 362880"/>
                <a:gd name="connsiteX2" fmla="*/ 233257 w 509709"/>
                <a:gd name="connsiteY2" fmla="*/ 285120 h 362880"/>
                <a:gd name="connsiteX3" fmla="*/ 345566 w 509709"/>
                <a:gd name="connsiteY3" fmla="*/ 138240 h 362880"/>
                <a:gd name="connsiteX4" fmla="*/ 509709 w 509709"/>
                <a:gd name="connsiteY4" fmla="*/ 77760 h 362880"/>
                <a:gd name="connsiteX5" fmla="*/ 457875 w 509709"/>
                <a:gd name="connsiteY5" fmla="*/ 0 h 362880"/>
                <a:gd name="connsiteX6" fmla="*/ 457875 w 509709"/>
                <a:gd name="connsiteY6" fmla="*/ 0 h 362880"/>
                <a:gd name="connsiteX7" fmla="*/ 276452 w 509709"/>
                <a:gd name="connsiteY7" fmla="*/ 69120 h 362880"/>
                <a:gd name="connsiteX8" fmla="*/ 190061 w 509709"/>
                <a:gd name="connsiteY8" fmla="*/ 181440 h 362880"/>
                <a:gd name="connsiteX9" fmla="*/ 86391 w 509709"/>
                <a:gd name="connsiteY9" fmla="*/ 285120 h 362880"/>
                <a:gd name="connsiteX10" fmla="*/ 8639 w 509709"/>
                <a:gd name="connsiteY10" fmla="*/ 285120 h 362880"/>
                <a:gd name="connsiteX11" fmla="*/ 0 w 509709"/>
                <a:gd name="connsiteY11" fmla="*/ 345600 h 36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9709" h="362880">
                  <a:moveTo>
                    <a:pt x="0" y="345600"/>
                  </a:moveTo>
                  <a:lnTo>
                    <a:pt x="172783" y="362880"/>
                  </a:lnTo>
                  <a:lnTo>
                    <a:pt x="233257" y="285120"/>
                  </a:lnTo>
                  <a:lnTo>
                    <a:pt x="345566" y="138240"/>
                  </a:lnTo>
                  <a:lnTo>
                    <a:pt x="509709" y="77760"/>
                  </a:lnTo>
                  <a:lnTo>
                    <a:pt x="457875" y="0"/>
                  </a:lnTo>
                  <a:lnTo>
                    <a:pt x="457875" y="0"/>
                  </a:lnTo>
                  <a:lnTo>
                    <a:pt x="276452" y="69120"/>
                  </a:lnTo>
                  <a:lnTo>
                    <a:pt x="190061" y="181440"/>
                  </a:lnTo>
                  <a:lnTo>
                    <a:pt x="86391" y="285120"/>
                  </a:lnTo>
                  <a:lnTo>
                    <a:pt x="8639" y="285120"/>
                  </a:lnTo>
                  <a:lnTo>
                    <a:pt x="0" y="3456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8" name="Freeform 217"/>
            <p:cNvSpPr/>
            <p:nvPr/>
          </p:nvSpPr>
          <p:spPr>
            <a:xfrm>
              <a:off x="9304364" y="4734720"/>
              <a:ext cx="224618" cy="270404"/>
            </a:xfrm>
            <a:custGeom>
              <a:avLst/>
              <a:gdLst>
                <a:gd name="connsiteX0" fmla="*/ 34557 w 224618"/>
                <a:gd name="connsiteY0" fmla="*/ 0 h 250560"/>
                <a:gd name="connsiteX1" fmla="*/ 120948 w 224618"/>
                <a:gd name="connsiteY1" fmla="*/ 172800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50560"/>
                <a:gd name="connsiteX1" fmla="*/ 136823 w 224618"/>
                <a:gd name="connsiteY1" fmla="*/ 160894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70404"/>
                <a:gd name="connsiteX1" fmla="*/ 136823 w 224618"/>
                <a:gd name="connsiteY1" fmla="*/ 160894 h 270404"/>
                <a:gd name="connsiteX2" fmla="*/ 224618 w 224618"/>
                <a:gd name="connsiteY2" fmla="*/ 241920 h 270404"/>
                <a:gd name="connsiteX3" fmla="*/ 177454 w 224618"/>
                <a:gd name="connsiteY3" fmla="*/ 270404 h 270404"/>
                <a:gd name="connsiteX4" fmla="*/ 77753 w 224618"/>
                <a:gd name="connsiteY4" fmla="*/ 190080 h 270404"/>
                <a:gd name="connsiteX5" fmla="*/ 0 w 224618"/>
                <a:gd name="connsiteY5" fmla="*/ 95040 h 270404"/>
                <a:gd name="connsiteX6" fmla="*/ 34557 w 224618"/>
                <a:gd name="connsiteY6" fmla="*/ 0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618" h="270404">
                  <a:moveTo>
                    <a:pt x="34557" y="0"/>
                  </a:moveTo>
                  <a:lnTo>
                    <a:pt x="136823" y="160894"/>
                  </a:lnTo>
                  <a:lnTo>
                    <a:pt x="224618" y="241920"/>
                  </a:lnTo>
                  <a:lnTo>
                    <a:pt x="177454" y="270404"/>
                  </a:lnTo>
                  <a:lnTo>
                    <a:pt x="77753" y="190080"/>
                  </a:lnTo>
                  <a:lnTo>
                    <a:pt x="0" y="95040"/>
                  </a:lnTo>
                  <a:lnTo>
                    <a:pt x="34557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5" name="Rectangle 74"/>
          <p:cNvSpPr/>
          <p:nvPr/>
        </p:nvSpPr>
        <p:spPr>
          <a:xfrm>
            <a:off x="0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11" name="TextBox 810"/>
          <p:cNvSpPr txBox="1"/>
          <p:nvPr/>
        </p:nvSpPr>
        <p:spPr>
          <a:xfrm>
            <a:off x="700014" y="1913471"/>
            <a:ext cx="5141057" cy="222029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2400"/>
              </a:spcBef>
            </a:pP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Six companies fined a total of €427 million for allegedly delaying generic competition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621" name="Rectangle 620"/>
          <p:cNvSpPr/>
          <p:nvPr/>
        </p:nvSpPr>
        <p:spPr>
          <a:xfrm>
            <a:off x="0" y="630719"/>
            <a:ext cx="4057252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22" name="TextBox 621"/>
          <p:cNvSpPr txBox="1"/>
          <p:nvPr/>
        </p:nvSpPr>
        <p:spPr>
          <a:xfrm>
            <a:off x="698554" y="702157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EUROPEAN UNION</a:t>
            </a:r>
          </a:p>
        </p:txBody>
      </p:sp>
      <p:pic>
        <p:nvPicPr>
          <p:cNvPr id="420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334714" y="217412"/>
            <a:ext cx="1007629" cy="67665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41739295"/>
      </p:ext>
    </p:extLst>
  </p:cSld>
  <p:clrMapOvr>
    <a:masterClrMapping/>
  </p:clrMapOvr>
  <p:transition spd="slow" advClick="0" advTm="45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679E-6 1.84131E-6 L -0.38127 0.6120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70" y="306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roup 423"/>
          <p:cNvGrpSpPr/>
          <p:nvPr/>
        </p:nvGrpSpPr>
        <p:grpSpPr>
          <a:xfrm>
            <a:off x="-1692270" y="-939336"/>
            <a:ext cx="20960210" cy="11923776"/>
            <a:chOff x="-7067376" y="-2697287"/>
            <a:chExt cx="20960210" cy="11923776"/>
          </a:xfrm>
          <a:solidFill>
            <a:srgbClr val="A6A6A6"/>
          </a:solidFill>
        </p:grpSpPr>
        <p:grpSp>
          <p:nvGrpSpPr>
            <p:cNvPr id="425" name="Group 424"/>
            <p:cNvGrpSpPr/>
            <p:nvPr/>
          </p:nvGrpSpPr>
          <p:grpSpPr>
            <a:xfrm>
              <a:off x="-7067376" y="-2697287"/>
              <a:ext cx="20960210" cy="11923776"/>
              <a:chOff x="5368747" y="896112"/>
              <a:chExt cx="20960210" cy="11923776"/>
            </a:xfrm>
            <a:grpFill/>
          </p:grpSpPr>
          <p:grpSp>
            <p:nvGrpSpPr>
              <p:cNvPr id="428" name="Group 427"/>
              <p:cNvGrpSpPr>
                <a:grpSpLocks noChangeAspect="1"/>
              </p:cNvGrpSpPr>
              <p:nvPr/>
            </p:nvGrpSpPr>
            <p:grpSpPr>
              <a:xfrm>
                <a:off x="5368747" y="896112"/>
                <a:ext cx="20960210" cy="11923776"/>
                <a:chOff x="220663" y="1549400"/>
                <a:chExt cx="8758237" cy="4683125"/>
              </a:xfrm>
              <a:grpFill/>
            </p:grpSpPr>
            <p:sp>
              <p:nvSpPr>
                <p:cNvPr id="430" name="Freeform 321"/>
                <p:cNvSpPr>
                  <a:spLocks/>
                </p:cNvSpPr>
                <p:nvPr/>
              </p:nvSpPr>
              <p:spPr bwMode="auto">
                <a:xfrm rot="730076">
                  <a:off x="4227513" y="3382963"/>
                  <a:ext cx="360362" cy="282575"/>
                </a:xfrm>
                <a:custGeom>
                  <a:avLst/>
                  <a:gdLst>
                    <a:gd name="T0" fmla="*/ 2147483647 w 10000"/>
                    <a:gd name="T1" fmla="*/ 2147483647 h 10009"/>
                    <a:gd name="T2" fmla="*/ 2147483647 w 10000"/>
                    <a:gd name="T3" fmla="*/ 2147483647 h 10009"/>
                    <a:gd name="T4" fmla="*/ 2147483647 w 10000"/>
                    <a:gd name="T5" fmla="*/ 2147483647 h 10009"/>
                    <a:gd name="T6" fmla="*/ 2147483647 w 10000"/>
                    <a:gd name="T7" fmla="*/ 2147483647 h 10009"/>
                    <a:gd name="T8" fmla="*/ 2147483647 w 10000"/>
                    <a:gd name="T9" fmla="*/ 2147483647 h 10009"/>
                    <a:gd name="T10" fmla="*/ 2147483647 w 10000"/>
                    <a:gd name="T11" fmla="*/ 2147483647 h 10009"/>
                    <a:gd name="T12" fmla="*/ 2147483647 w 10000"/>
                    <a:gd name="T13" fmla="*/ 161364554 h 10009"/>
                    <a:gd name="T14" fmla="*/ 2147483647 w 10000"/>
                    <a:gd name="T15" fmla="*/ 2147483647 h 10009"/>
                    <a:gd name="T16" fmla="*/ 2147483647 w 10000"/>
                    <a:gd name="T17" fmla="*/ 161364554 h 10009"/>
                    <a:gd name="T18" fmla="*/ 2147483647 w 10000"/>
                    <a:gd name="T19" fmla="*/ 2147483647 h 10009"/>
                    <a:gd name="T20" fmla="*/ 0 w 10000"/>
                    <a:gd name="T21" fmla="*/ 2147483647 h 10009"/>
                    <a:gd name="T22" fmla="*/ 2147483647 w 10000"/>
                    <a:gd name="T23" fmla="*/ 2147483647 h 10009"/>
                    <a:gd name="T24" fmla="*/ 2147483647 w 10000"/>
                    <a:gd name="T25" fmla="*/ 2147483647 h 10009"/>
                    <a:gd name="T26" fmla="*/ 2147483647 w 10000"/>
                    <a:gd name="T27" fmla="*/ 2147483647 h 10009"/>
                    <a:gd name="T28" fmla="*/ 2147483647 w 10000"/>
                    <a:gd name="T29" fmla="*/ 2147483647 h 10009"/>
                    <a:gd name="T30" fmla="*/ 2147483647 w 10000"/>
                    <a:gd name="T31" fmla="*/ 2147483647 h 10009"/>
                    <a:gd name="T32" fmla="*/ 2147483647 w 10000"/>
                    <a:gd name="T33" fmla="*/ 2147483647 h 10009"/>
                    <a:gd name="T34" fmla="*/ 2147483647 w 10000"/>
                    <a:gd name="T35" fmla="*/ 2147483647 h 10009"/>
                    <a:gd name="T36" fmla="*/ 2147483647 w 10000"/>
                    <a:gd name="T37" fmla="*/ 2147483647 h 10009"/>
                    <a:gd name="T38" fmla="*/ 2147483647 w 10000"/>
                    <a:gd name="T39" fmla="*/ 2147483647 h 10009"/>
                    <a:gd name="T40" fmla="*/ 2147483647 w 10000"/>
                    <a:gd name="T41" fmla="*/ 2147483647 h 10009"/>
                    <a:gd name="T42" fmla="*/ 2147483647 w 10000"/>
                    <a:gd name="T43" fmla="*/ 2147483647 h 10009"/>
                    <a:gd name="T44" fmla="*/ 2147483647 w 10000"/>
                    <a:gd name="T45" fmla="*/ 2147483647 h 10009"/>
                    <a:gd name="T46" fmla="*/ 2147483647 w 10000"/>
                    <a:gd name="T47" fmla="*/ 2147483647 h 10009"/>
                    <a:gd name="T48" fmla="*/ 2147483647 w 10000"/>
                    <a:gd name="T49" fmla="*/ 2147483647 h 10009"/>
                    <a:gd name="T50" fmla="*/ 2147483647 w 10000"/>
                    <a:gd name="T51" fmla="*/ 2147483647 h 10009"/>
                    <a:gd name="T52" fmla="*/ 2147483647 w 10000"/>
                    <a:gd name="T53" fmla="*/ 2147483647 h 10009"/>
                    <a:gd name="T54" fmla="*/ 2147483647 w 10000"/>
                    <a:gd name="T55" fmla="*/ 2147483647 h 10009"/>
                    <a:gd name="T56" fmla="*/ 2147483647 w 10000"/>
                    <a:gd name="T57" fmla="*/ 2147483647 h 10009"/>
                    <a:gd name="T58" fmla="*/ 2147483647 w 10000"/>
                    <a:gd name="T59" fmla="*/ 2147483647 h 10009"/>
                    <a:gd name="T60" fmla="*/ 2147483647 w 10000"/>
                    <a:gd name="T61" fmla="*/ 2147483647 h 10009"/>
                    <a:gd name="T62" fmla="*/ 2147483647 w 10000"/>
                    <a:gd name="T63" fmla="*/ 2147483647 h 10009"/>
                    <a:gd name="T64" fmla="*/ 2147483647 w 10000"/>
                    <a:gd name="T65" fmla="*/ 2147483647 h 10009"/>
                    <a:gd name="T66" fmla="*/ 2147483647 w 10000"/>
                    <a:gd name="T67" fmla="*/ 2147483647 h 10009"/>
                    <a:gd name="T68" fmla="*/ 2147483647 w 10000"/>
                    <a:gd name="T69" fmla="*/ 2147483647 h 10009"/>
                    <a:gd name="T70" fmla="*/ 2147483647 w 10000"/>
                    <a:gd name="T71" fmla="*/ 2147483647 h 10009"/>
                    <a:gd name="T72" fmla="*/ 2147483647 w 10000"/>
                    <a:gd name="T73" fmla="*/ 2147483647 h 10009"/>
                    <a:gd name="T74" fmla="*/ 2147483647 w 10000"/>
                    <a:gd name="T75" fmla="*/ 2147483647 h 10009"/>
                    <a:gd name="T76" fmla="*/ 2147483647 w 10000"/>
                    <a:gd name="T77" fmla="*/ 2147483647 h 10009"/>
                    <a:gd name="T78" fmla="*/ 2147483647 w 10000"/>
                    <a:gd name="T79" fmla="*/ 2147483647 h 10009"/>
                    <a:gd name="T80" fmla="*/ 2147483647 w 10000"/>
                    <a:gd name="T81" fmla="*/ 2147483647 h 1000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9">
                      <a:moveTo>
                        <a:pt x="9121" y="1479"/>
                      </a:moveTo>
                      <a:cubicBezTo>
                        <a:pt x="8949" y="1545"/>
                        <a:pt x="8960" y="1470"/>
                        <a:pt x="8734" y="1437"/>
                      </a:cubicBezTo>
                      <a:cubicBezTo>
                        <a:pt x="8508" y="1404"/>
                        <a:pt x="8010" y="1295"/>
                        <a:pt x="7765" y="1279"/>
                      </a:cubicBezTo>
                      <a:cubicBezTo>
                        <a:pt x="7520" y="1263"/>
                        <a:pt x="7390" y="1332"/>
                        <a:pt x="7261" y="1342"/>
                      </a:cubicBezTo>
                      <a:cubicBezTo>
                        <a:pt x="7132" y="1353"/>
                        <a:pt x="7098" y="1443"/>
                        <a:pt x="6991" y="1342"/>
                      </a:cubicBezTo>
                      <a:cubicBezTo>
                        <a:pt x="6884" y="1241"/>
                        <a:pt x="6742" y="937"/>
                        <a:pt x="6618" y="734"/>
                      </a:cubicBezTo>
                      <a:cubicBezTo>
                        <a:pt x="5577" y="492"/>
                        <a:pt x="4284" y="74"/>
                        <a:pt x="3495" y="9"/>
                      </a:cubicBezTo>
                      <a:cubicBezTo>
                        <a:pt x="2706" y="-56"/>
                        <a:pt x="2420" y="231"/>
                        <a:pt x="1882" y="342"/>
                      </a:cubicBezTo>
                      <a:lnTo>
                        <a:pt x="1345" y="9"/>
                      </a:lnTo>
                      <a:lnTo>
                        <a:pt x="806" y="342"/>
                      </a:lnTo>
                      <a:cubicBezTo>
                        <a:pt x="806" y="342"/>
                        <a:pt x="268" y="1009"/>
                        <a:pt x="0" y="1009"/>
                      </a:cubicBezTo>
                      <a:lnTo>
                        <a:pt x="538" y="2676"/>
                      </a:lnTo>
                      <a:lnTo>
                        <a:pt x="1076" y="2009"/>
                      </a:lnTo>
                      <a:lnTo>
                        <a:pt x="2151" y="2342"/>
                      </a:lnTo>
                      <a:lnTo>
                        <a:pt x="2421" y="2676"/>
                      </a:lnTo>
                      <a:lnTo>
                        <a:pt x="2688" y="3009"/>
                      </a:lnTo>
                      <a:cubicBezTo>
                        <a:pt x="2600" y="3342"/>
                        <a:pt x="2510" y="3676"/>
                        <a:pt x="2421" y="4009"/>
                      </a:cubicBezTo>
                      <a:cubicBezTo>
                        <a:pt x="2330" y="4565"/>
                        <a:pt x="2241" y="5120"/>
                        <a:pt x="2151" y="5676"/>
                      </a:cubicBezTo>
                      <a:cubicBezTo>
                        <a:pt x="2062" y="6009"/>
                        <a:pt x="1971" y="6343"/>
                        <a:pt x="1882" y="6676"/>
                      </a:cubicBezTo>
                      <a:lnTo>
                        <a:pt x="1882" y="7342"/>
                      </a:lnTo>
                      <a:cubicBezTo>
                        <a:pt x="1882" y="7482"/>
                        <a:pt x="1889" y="7241"/>
                        <a:pt x="1884" y="7517"/>
                      </a:cubicBezTo>
                      <a:cubicBezTo>
                        <a:pt x="1879" y="7793"/>
                        <a:pt x="1882" y="7594"/>
                        <a:pt x="1882" y="7676"/>
                      </a:cubicBezTo>
                      <a:lnTo>
                        <a:pt x="1882" y="8009"/>
                      </a:lnTo>
                      <a:cubicBezTo>
                        <a:pt x="1792" y="8342"/>
                        <a:pt x="1703" y="8676"/>
                        <a:pt x="1613" y="9009"/>
                      </a:cubicBezTo>
                      <a:lnTo>
                        <a:pt x="2151" y="9009"/>
                      </a:lnTo>
                      <a:lnTo>
                        <a:pt x="3227" y="10009"/>
                      </a:lnTo>
                      <a:lnTo>
                        <a:pt x="4840" y="9342"/>
                      </a:lnTo>
                      <a:lnTo>
                        <a:pt x="6453" y="9009"/>
                      </a:lnTo>
                      <a:lnTo>
                        <a:pt x="7261" y="7676"/>
                      </a:lnTo>
                      <a:lnTo>
                        <a:pt x="8067" y="6342"/>
                      </a:lnTo>
                      <a:cubicBezTo>
                        <a:pt x="8067" y="6120"/>
                        <a:pt x="7941" y="6082"/>
                        <a:pt x="8067" y="5676"/>
                      </a:cubicBezTo>
                      <a:cubicBezTo>
                        <a:pt x="8193" y="5270"/>
                        <a:pt x="8503" y="4112"/>
                        <a:pt x="8822" y="3908"/>
                      </a:cubicBezTo>
                      <a:cubicBezTo>
                        <a:pt x="9185" y="3676"/>
                        <a:pt x="9126" y="3756"/>
                        <a:pt x="9189" y="3701"/>
                      </a:cubicBezTo>
                      <a:cubicBezTo>
                        <a:pt x="9252" y="3646"/>
                        <a:pt x="9284" y="3569"/>
                        <a:pt x="9318" y="3593"/>
                      </a:cubicBezTo>
                      <a:cubicBezTo>
                        <a:pt x="9388" y="3534"/>
                        <a:pt x="9296" y="3577"/>
                        <a:pt x="9415" y="3493"/>
                      </a:cubicBezTo>
                      <a:cubicBezTo>
                        <a:pt x="9534" y="3409"/>
                        <a:pt x="9908" y="3137"/>
                        <a:pt x="9969" y="2847"/>
                      </a:cubicBezTo>
                      <a:cubicBezTo>
                        <a:pt x="10030" y="2557"/>
                        <a:pt x="10018" y="1949"/>
                        <a:pt x="9783" y="1752"/>
                      </a:cubicBezTo>
                      <a:cubicBezTo>
                        <a:pt x="9774" y="1701"/>
                        <a:pt x="9763" y="1649"/>
                        <a:pt x="9754" y="1598"/>
                      </a:cubicBezTo>
                      <a:cubicBezTo>
                        <a:pt x="9738" y="1593"/>
                        <a:pt x="9576" y="1599"/>
                        <a:pt x="9561" y="1594"/>
                      </a:cubicBezTo>
                      <a:lnTo>
                        <a:pt x="9121" y="14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31" name="Freeform 322"/>
                <p:cNvSpPr>
                  <a:spLocks/>
                </p:cNvSpPr>
                <p:nvPr/>
              </p:nvSpPr>
              <p:spPr bwMode="auto">
                <a:xfrm rot="926903">
                  <a:off x="4237038" y="3402013"/>
                  <a:ext cx="90487" cy="198437"/>
                </a:xfrm>
                <a:custGeom>
                  <a:avLst/>
                  <a:gdLst>
                    <a:gd name="T0" fmla="*/ 426029799 w 10000"/>
                    <a:gd name="T1" fmla="*/ 2147483647 h 10437"/>
                    <a:gd name="T2" fmla="*/ 426029799 w 10000"/>
                    <a:gd name="T3" fmla="*/ 2147483647 h 10437"/>
                    <a:gd name="T4" fmla="*/ 441127138 w 10000"/>
                    <a:gd name="T5" fmla="*/ 2147483647 h 10437"/>
                    <a:gd name="T6" fmla="*/ 486896829 w 10000"/>
                    <a:gd name="T7" fmla="*/ 2147483647 h 10437"/>
                    <a:gd name="T8" fmla="*/ 486896829 w 10000"/>
                    <a:gd name="T9" fmla="*/ 2147483647 h 10437"/>
                    <a:gd name="T10" fmla="*/ 505393367 w 10000"/>
                    <a:gd name="T11" fmla="*/ 2147483647 h 10437"/>
                    <a:gd name="T12" fmla="*/ 547757218 w 10000"/>
                    <a:gd name="T13" fmla="*/ 2147483647 h 10437"/>
                    <a:gd name="T14" fmla="*/ 556948788 w 10000"/>
                    <a:gd name="T15" fmla="*/ 2147483647 h 10437"/>
                    <a:gd name="T16" fmla="*/ 608617535 w 10000"/>
                    <a:gd name="T17" fmla="*/ 2147483647 h 10437"/>
                    <a:gd name="T18" fmla="*/ 547757218 w 10000"/>
                    <a:gd name="T19" fmla="*/ 2147483647 h 10437"/>
                    <a:gd name="T20" fmla="*/ 486896829 w 10000"/>
                    <a:gd name="T21" fmla="*/ 1175804211 h 10437"/>
                    <a:gd name="T22" fmla="*/ 304309174 w 10000"/>
                    <a:gd name="T23" fmla="*/ 0 h 10437"/>
                    <a:gd name="T24" fmla="*/ 182587736 w 10000"/>
                    <a:gd name="T25" fmla="*/ 1175804211 h 10437"/>
                    <a:gd name="T26" fmla="*/ 121720705 w 10000"/>
                    <a:gd name="T27" fmla="*/ 2147483647 h 10437"/>
                    <a:gd name="T28" fmla="*/ 75167108 w 10000"/>
                    <a:gd name="T29" fmla="*/ 2147483647 h 10437"/>
                    <a:gd name="T30" fmla="*/ 121720705 w 10000"/>
                    <a:gd name="T31" fmla="*/ 2147483647 h 10437"/>
                    <a:gd name="T32" fmla="*/ 121720705 w 10000"/>
                    <a:gd name="T33" fmla="*/ 2147483647 h 10437"/>
                    <a:gd name="T34" fmla="*/ 13937767 w 10000"/>
                    <a:gd name="T35" fmla="*/ 2147483647 h 10437"/>
                    <a:gd name="T36" fmla="*/ 0 w 10000"/>
                    <a:gd name="T37" fmla="*/ 2147483647 h 10437"/>
                    <a:gd name="T38" fmla="*/ 39560971 w 10000"/>
                    <a:gd name="T39" fmla="*/ 2147483647 h 10437"/>
                    <a:gd name="T40" fmla="*/ 121720705 w 10000"/>
                    <a:gd name="T41" fmla="*/ 2147483647 h 10437"/>
                    <a:gd name="T42" fmla="*/ 68959129 w 10000"/>
                    <a:gd name="T43" fmla="*/ 2147483647 h 10437"/>
                    <a:gd name="T44" fmla="*/ 394566826 w 10000"/>
                    <a:gd name="T45" fmla="*/ 2147483647 h 10437"/>
                    <a:gd name="T46" fmla="*/ 436863210 w 10000"/>
                    <a:gd name="T47" fmla="*/ 2147483647 h 10437"/>
                    <a:gd name="T48" fmla="*/ 426029799 w 10000"/>
                    <a:gd name="T49" fmla="*/ 2147483647 h 10437"/>
                    <a:gd name="T50" fmla="*/ 426029799 w 10000"/>
                    <a:gd name="T51" fmla="*/ 2147483647 h 104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0" h="10437">
                      <a:moveTo>
                        <a:pt x="7000" y="8110"/>
                      </a:moveTo>
                      <a:lnTo>
                        <a:pt x="7000" y="7638"/>
                      </a:lnTo>
                      <a:cubicBezTo>
                        <a:pt x="7083" y="7334"/>
                        <a:pt x="7165" y="7030"/>
                        <a:pt x="7248" y="6726"/>
                      </a:cubicBezTo>
                      <a:lnTo>
                        <a:pt x="8000" y="5748"/>
                      </a:lnTo>
                      <a:lnTo>
                        <a:pt x="8000" y="5276"/>
                      </a:lnTo>
                      <a:cubicBezTo>
                        <a:pt x="8101" y="4899"/>
                        <a:pt x="8203" y="4522"/>
                        <a:pt x="8304" y="4145"/>
                      </a:cubicBezTo>
                      <a:lnTo>
                        <a:pt x="9000" y="3386"/>
                      </a:lnTo>
                      <a:cubicBezTo>
                        <a:pt x="9050" y="3079"/>
                        <a:pt x="9101" y="2772"/>
                        <a:pt x="9151" y="2465"/>
                      </a:cubicBezTo>
                      <a:lnTo>
                        <a:pt x="10000" y="1496"/>
                      </a:lnTo>
                      <a:lnTo>
                        <a:pt x="9000" y="1024"/>
                      </a:lnTo>
                      <a:lnTo>
                        <a:pt x="8000" y="472"/>
                      </a:lnTo>
                      <a:lnTo>
                        <a:pt x="5000" y="0"/>
                      </a:lnTo>
                      <a:lnTo>
                        <a:pt x="3000" y="472"/>
                      </a:lnTo>
                      <a:lnTo>
                        <a:pt x="2000" y="1024"/>
                      </a:lnTo>
                      <a:lnTo>
                        <a:pt x="1235" y="1429"/>
                      </a:lnTo>
                      <a:lnTo>
                        <a:pt x="2000" y="2913"/>
                      </a:lnTo>
                      <a:lnTo>
                        <a:pt x="2000" y="4803"/>
                      </a:lnTo>
                      <a:lnTo>
                        <a:pt x="229" y="6206"/>
                      </a:lnTo>
                      <a:cubicBezTo>
                        <a:pt x="153" y="6526"/>
                        <a:pt x="76" y="6845"/>
                        <a:pt x="0" y="7165"/>
                      </a:cubicBezTo>
                      <a:lnTo>
                        <a:pt x="650" y="7719"/>
                      </a:lnTo>
                      <a:lnTo>
                        <a:pt x="2000" y="7638"/>
                      </a:lnTo>
                      <a:lnTo>
                        <a:pt x="1133" y="10397"/>
                      </a:lnTo>
                      <a:lnTo>
                        <a:pt x="6483" y="10437"/>
                      </a:lnTo>
                      <a:cubicBezTo>
                        <a:pt x="6656" y="10000"/>
                        <a:pt x="7005" y="9867"/>
                        <a:pt x="7178" y="9430"/>
                      </a:cubicBezTo>
                      <a:cubicBezTo>
                        <a:pt x="7119" y="9305"/>
                        <a:pt x="7059" y="9180"/>
                        <a:pt x="7000" y="9055"/>
                      </a:cubicBezTo>
                      <a:lnTo>
                        <a:pt x="7000" y="81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32" name="Freeform 341"/>
                <p:cNvSpPr>
                  <a:spLocks/>
                </p:cNvSpPr>
                <p:nvPr/>
              </p:nvSpPr>
              <p:spPr bwMode="auto">
                <a:xfrm>
                  <a:off x="4767263" y="3276600"/>
                  <a:ext cx="190500" cy="84138"/>
                </a:xfrm>
                <a:custGeom>
                  <a:avLst/>
                  <a:gdLst>
                    <a:gd name="T0" fmla="*/ 2147483647 w 10000"/>
                    <a:gd name="T1" fmla="*/ 230353942 h 10000"/>
                    <a:gd name="T2" fmla="*/ 2147483647 w 10000"/>
                    <a:gd name="T3" fmla="*/ 153542679 h 10000"/>
                    <a:gd name="T4" fmla="*/ 2147483647 w 10000"/>
                    <a:gd name="T5" fmla="*/ 153542679 h 10000"/>
                    <a:gd name="T6" fmla="*/ 2147483647 w 10000"/>
                    <a:gd name="T7" fmla="*/ 76771339 h 10000"/>
                    <a:gd name="T8" fmla="*/ 2147483647 w 10000"/>
                    <a:gd name="T9" fmla="*/ 38383015 h 10000"/>
                    <a:gd name="T10" fmla="*/ 2147483647 w 10000"/>
                    <a:gd name="T11" fmla="*/ 38383015 h 10000"/>
                    <a:gd name="T12" fmla="*/ 2147483647 w 10000"/>
                    <a:gd name="T13" fmla="*/ 0 h 10000"/>
                    <a:gd name="T14" fmla="*/ 2147483647 w 10000"/>
                    <a:gd name="T15" fmla="*/ 38383015 h 10000"/>
                    <a:gd name="T16" fmla="*/ 2147483647 w 10000"/>
                    <a:gd name="T17" fmla="*/ 38383015 h 10000"/>
                    <a:gd name="T18" fmla="*/ 2147483647 w 10000"/>
                    <a:gd name="T19" fmla="*/ 76771339 h 10000"/>
                    <a:gd name="T20" fmla="*/ 2147483647 w 10000"/>
                    <a:gd name="T21" fmla="*/ 115154355 h 10000"/>
                    <a:gd name="T22" fmla="*/ 2147483647 w 10000"/>
                    <a:gd name="T23" fmla="*/ 191925686 h 10000"/>
                    <a:gd name="T24" fmla="*/ 2147483647 w 10000"/>
                    <a:gd name="T25" fmla="*/ 230353942 h 10000"/>
                    <a:gd name="T26" fmla="*/ 2147483647 w 10000"/>
                    <a:gd name="T27" fmla="*/ 230353942 h 10000"/>
                    <a:gd name="T28" fmla="*/ 2147483647 w 10000"/>
                    <a:gd name="T29" fmla="*/ 268737521 h 10000"/>
                    <a:gd name="T30" fmla="*/ 2147483647 w 10000"/>
                    <a:gd name="T31" fmla="*/ 268737521 h 10000"/>
                    <a:gd name="T32" fmla="*/ 1048843394 w 10000"/>
                    <a:gd name="T33" fmla="*/ 268737521 h 10000"/>
                    <a:gd name="T34" fmla="*/ 0 w 10000"/>
                    <a:gd name="T35" fmla="*/ 268737521 h 10000"/>
                    <a:gd name="T36" fmla="*/ 1048843394 w 10000"/>
                    <a:gd name="T37" fmla="*/ 307125281 h 10000"/>
                    <a:gd name="T38" fmla="*/ 2147483647 w 10000"/>
                    <a:gd name="T39" fmla="*/ 383896612 h 10000"/>
                    <a:gd name="T40" fmla="*/ 2147483647 w 10000"/>
                    <a:gd name="T41" fmla="*/ 422280200 h 10000"/>
                    <a:gd name="T42" fmla="*/ 2147483647 w 10000"/>
                    <a:gd name="T43" fmla="*/ 383896612 h 10000"/>
                    <a:gd name="T44" fmla="*/ 2147483647 w 10000"/>
                    <a:gd name="T45" fmla="*/ 383896612 h 10000"/>
                    <a:gd name="T46" fmla="*/ 2147483647 w 10000"/>
                    <a:gd name="T47" fmla="*/ 422280200 h 10000"/>
                    <a:gd name="T48" fmla="*/ 2147483647 w 10000"/>
                    <a:gd name="T49" fmla="*/ 422280200 h 10000"/>
                    <a:gd name="T50" fmla="*/ 2147483647 w 10000"/>
                    <a:gd name="T51" fmla="*/ 422280200 h 10000"/>
                    <a:gd name="T52" fmla="*/ 2147483647 w 10000"/>
                    <a:gd name="T53" fmla="*/ 345508860 h 10000"/>
                    <a:gd name="T54" fmla="*/ 2147483647 w 10000"/>
                    <a:gd name="T55" fmla="*/ 345508860 h 10000"/>
                    <a:gd name="T56" fmla="*/ 2147483647 w 10000"/>
                    <a:gd name="T57" fmla="*/ 230353942 h 1000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0000" h="10000">
                      <a:moveTo>
                        <a:pt x="9583" y="5455"/>
                      </a:moveTo>
                      <a:lnTo>
                        <a:pt x="10000" y="3636"/>
                      </a:lnTo>
                      <a:lnTo>
                        <a:pt x="9583" y="1818"/>
                      </a:lnTo>
                      <a:lnTo>
                        <a:pt x="9583" y="909"/>
                      </a:lnTo>
                      <a:lnTo>
                        <a:pt x="9167" y="909"/>
                      </a:lnTo>
                      <a:lnTo>
                        <a:pt x="7500" y="0"/>
                      </a:lnTo>
                      <a:lnTo>
                        <a:pt x="7083" y="909"/>
                      </a:lnTo>
                      <a:lnTo>
                        <a:pt x="5833" y="909"/>
                      </a:lnTo>
                      <a:lnTo>
                        <a:pt x="5417" y="1818"/>
                      </a:lnTo>
                      <a:lnTo>
                        <a:pt x="4583" y="2727"/>
                      </a:lnTo>
                      <a:lnTo>
                        <a:pt x="5000" y="4545"/>
                      </a:lnTo>
                      <a:cubicBezTo>
                        <a:pt x="5000" y="4545"/>
                        <a:pt x="5000" y="5455"/>
                        <a:pt x="4583" y="5455"/>
                      </a:cubicBezTo>
                      <a:lnTo>
                        <a:pt x="4167" y="5455"/>
                      </a:lnTo>
                      <a:lnTo>
                        <a:pt x="2500" y="6364"/>
                      </a:lnTo>
                      <a:lnTo>
                        <a:pt x="1667" y="6364"/>
                      </a:lnTo>
                      <a:lnTo>
                        <a:pt x="417" y="6364"/>
                      </a:lnTo>
                      <a:lnTo>
                        <a:pt x="0" y="6364"/>
                      </a:lnTo>
                      <a:lnTo>
                        <a:pt x="417" y="7273"/>
                      </a:lnTo>
                      <a:lnTo>
                        <a:pt x="1250" y="9091"/>
                      </a:lnTo>
                      <a:lnTo>
                        <a:pt x="1667" y="10000"/>
                      </a:lnTo>
                      <a:lnTo>
                        <a:pt x="2083" y="9091"/>
                      </a:lnTo>
                      <a:lnTo>
                        <a:pt x="3750" y="9091"/>
                      </a:lnTo>
                      <a:lnTo>
                        <a:pt x="5417" y="10000"/>
                      </a:lnTo>
                      <a:lnTo>
                        <a:pt x="5833" y="10000"/>
                      </a:lnTo>
                      <a:lnTo>
                        <a:pt x="7500" y="10000"/>
                      </a:lnTo>
                      <a:lnTo>
                        <a:pt x="8750" y="8182"/>
                      </a:lnTo>
                      <a:lnTo>
                        <a:pt x="9167" y="8182"/>
                      </a:lnTo>
                      <a:cubicBezTo>
                        <a:pt x="9306" y="7273"/>
                        <a:pt x="9444" y="6364"/>
                        <a:pt x="9583" y="545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33" name="Freeform 342"/>
                <p:cNvSpPr>
                  <a:spLocks/>
                </p:cNvSpPr>
                <p:nvPr/>
              </p:nvSpPr>
              <p:spPr bwMode="auto">
                <a:xfrm rot="471028">
                  <a:off x="4440238" y="3171825"/>
                  <a:ext cx="304800" cy="293688"/>
                </a:xfrm>
                <a:custGeom>
                  <a:avLst/>
                  <a:gdLst>
                    <a:gd name="T0" fmla="*/ 2147483647 w 10043"/>
                    <a:gd name="T1" fmla="*/ 2147483647 h 10000"/>
                    <a:gd name="T2" fmla="*/ 2147483647 w 10043"/>
                    <a:gd name="T3" fmla="*/ 2147483647 h 10000"/>
                    <a:gd name="T4" fmla="*/ 2147483647 w 10043"/>
                    <a:gd name="T5" fmla="*/ 2147483647 h 10000"/>
                    <a:gd name="T6" fmla="*/ 2147483647 w 10043"/>
                    <a:gd name="T7" fmla="*/ 2147483647 h 10000"/>
                    <a:gd name="T8" fmla="*/ 2147483647 w 10043"/>
                    <a:gd name="T9" fmla="*/ 2147483647 h 10000"/>
                    <a:gd name="T10" fmla="*/ 2147483647 w 10043"/>
                    <a:gd name="T11" fmla="*/ 2147483647 h 10000"/>
                    <a:gd name="T12" fmla="*/ 2147483647 w 10043"/>
                    <a:gd name="T13" fmla="*/ 2147483647 h 10000"/>
                    <a:gd name="T14" fmla="*/ 2147483647 w 10043"/>
                    <a:gd name="T15" fmla="*/ 2147483647 h 10000"/>
                    <a:gd name="T16" fmla="*/ 2147483647 w 10043"/>
                    <a:gd name="T17" fmla="*/ 2147483647 h 10000"/>
                    <a:gd name="T18" fmla="*/ 2147483647 w 10043"/>
                    <a:gd name="T19" fmla="*/ 2147483647 h 10000"/>
                    <a:gd name="T20" fmla="*/ 2147483647 w 10043"/>
                    <a:gd name="T21" fmla="*/ 2147483647 h 10000"/>
                    <a:gd name="T22" fmla="*/ 2147483647 w 10043"/>
                    <a:gd name="T23" fmla="*/ 2147483647 h 10000"/>
                    <a:gd name="T24" fmla="*/ 2147483647 w 10043"/>
                    <a:gd name="T25" fmla="*/ 2147483647 h 10000"/>
                    <a:gd name="T26" fmla="*/ 2147483647 w 10043"/>
                    <a:gd name="T27" fmla="*/ 2147483647 h 10000"/>
                    <a:gd name="T28" fmla="*/ 2147483647 w 10043"/>
                    <a:gd name="T29" fmla="*/ 2147483647 h 10000"/>
                    <a:gd name="T30" fmla="*/ 2147483647 w 10043"/>
                    <a:gd name="T31" fmla="*/ 2147483647 h 10000"/>
                    <a:gd name="T32" fmla="*/ 2147483647 w 10043"/>
                    <a:gd name="T33" fmla="*/ 2147483647 h 10000"/>
                    <a:gd name="T34" fmla="*/ 2147483647 w 10043"/>
                    <a:gd name="T35" fmla="*/ 2147483647 h 10000"/>
                    <a:gd name="T36" fmla="*/ 2147483647 w 10043"/>
                    <a:gd name="T37" fmla="*/ 2147483647 h 10000"/>
                    <a:gd name="T38" fmla="*/ 2147483647 w 10043"/>
                    <a:gd name="T39" fmla="*/ 2147483647 h 10000"/>
                    <a:gd name="T40" fmla="*/ 2147483647 w 10043"/>
                    <a:gd name="T41" fmla="*/ 0 h 10000"/>
                    <a:gd name="T42" fmla="*/ 2147483647 w 10043"/>
                    <a:gd name="T43" fmla="*/ 2147483647 h 10000"/>
                    <a:gd name="T44" fmla="*/ 2147483647 w 10043"/>
                    <a:gd name="T45" fmla="*/ 2147483647 h 10000"/>
                    <a:gd name="T46" fmla="*/ 2147483647 w 10043"/>
                    <a:gd name="T47" fmla="*/ 2147483647 h 10000"/>
                    <a:gd name="T48" fmla="*/ 2147483647 w 10043"/>
                    <a:gd name="T49" fmla="*/ 2147483647 h 10000"/>
                    <a:gd name="T50" fmla="*/ 2147483647 w 10043"/>
                    <a:gd name="T51" fmla="*/ 2147483647 h 10000"/>
                    <a:gd name="T52" fmla="*/ 2147483647 w 10043"/>
                    <a:gd name="T53" fmla="*/ 2147483647 h 10000"/>
                    <a:gd name="T54" fmla="*/ 2147483647 w 10043"/>
                    <a:gd name="T55" fmla="*/ 2147483647 h 10000"/>
                    <a:gd name="T56" fmla="*/ 2147483647 w 10043"/>
                    <a:gd name="T57" fmla="*/ 2147483647 h 10000"/>
                    <a:gd name="T58" fmla="*/ 2147483647 w 10043"/>
                    <a:gd name="T59" fmla="*/ 2147483647 h 10000"/>
                    <a:gd name="T60" fmla="*/ 2147483647 w 10043"/>
                    <a:gd name="T61" fmla="*/ 2147483647 h 10000"/>
                    <a:gd name="T62" fmla="*/ 2147483647 w 10043"/>
                    <a:gd name="T63" fmla="*/ 2147483647 h 10000"/>
                    <a:gd name="T64" fmla="*/ 2147483647 w 10043"/>
                    <a:gd name="T65" fmla="*/ 2147483647 h 10000"/>
                    <a:gd name="T66" fmla="*/ 852645632 w 10043"/>
                    <a:gd name="T67" fmla="*/ 2147483647 h 10000"/>
                    <a:gd name="T68" fmla="*/ 2147483647 w 10043"/>
                    <a:gd name="T69" fmla="*/ 2147483647 h 10000"/>
                    <a:gd name="T70" fmla="*/ 2147483647 w 10043"/>
                    <a:gd name="T71" fmla="*/ 2147483647 h 10000"/>
                    <a:gd name="T72" fmla="*/ 2147483647 w 10043"/>
                    <a:gd name="T73" fmla="*/ 2147483647 h 10000"/>
                    <a:gd name="T74" fmla="*/ 2147483647 w 10043"/>
                    <a:gd name="T75" fmla="*/ 2147483647 h 10000"/>
                    <a:gd name="T76" fmla="*/ 2147483647 w 10043"/>
                    <a:gd name="T77" fmla="*/ 2147483647 h 10000"/>
                    <a:gd name="T78" fmla="*/ 2147483647 w 10043"/>
                    <a:gd name="T79" fmla="*/ 2147483647 h 10000"/>
                    <a:gd name="T80" fmla="*/ 2147483647 w 10043"/>
                    <a:gd name="T81" fmla="*/ 2147483647 h 10000"/>
                    <a:gd name="T82" fmla="*/ 2147483647 w 10043"/>
                    <a:gd name="T83" fmla="*/ 2147483647 h 10000"/>
                    <a:gd name="T84" fmla="*/ 2147483647 w 10043"/>
                    <a:gd name="T85" fmla="*/ 2147483647 h 10000"/>
                    <a:gd name="T86" fmla="*/ 2147483647 w 10043"/>
                    <a:gd name="T87" fmla="*/ 2147483647 h 10000"/>
                    <a:gd name="T88" fmla="*/ 2147483647 w 10043"/>
                    <a:gd name="T89" fmla="*/ 2147483647 h 10000"/>
                    <a:gd name="T90" fmla="*/ 2147483647 w 10043"/>
                    <a:gd name="T91" fmla="*/ 2147483647 h 10000"/>
                    <a:gd name="T92" fmla="*/ 2147483647 w 10043"/>
                    <a:gd name="T93" fmla="*/ 2147483647 h 10000"/>
                    <a:gd name="T94" fmla="*/ 2147483647 w 10043"/>
                    <a:gd name="T95" fmla="*/ 2147483647 h 10000"/>
                    <a:gd name="T96" fmla="*/ 2147483647 w 10043"/>
                    <a:gd name="T97" fmla="*/ 2147483647 h 10000"/>
                    <a:gd name="T98" fmla="*/ 2147483647 w 10043"/>
                    <a:gd name="T99" fmla="*/ 2147483647 h 10000"/>
                    <a:gd name="T100" fmla="*/ 2147483647 w 10043"/>
                    <a:gd name="T101" fmla="*/ 2147483647 h 10000"/>
                    <a:gd name="T102" fmla="*/ 2147483647 w 10043"/>
                    <a:gd name="T103" fmla="*/ 2147483647 h 10000"/>
                    <a:gd name="T104" fmla="*/ 2147483647 w 10043"/>
                    <a:gd name="T105" fmla="*/ 2147483647 h 10000"/>
                    <a:gd name="T106" fmla="*/ 2147483647 w 10043"/>
                    <a:gd name="T107" fmla="*/ 2147483647 h 10000"/>
                    <a:gd name="T108" fmla="*/ 2147483647 w 10043"/>
                    <a:gd name="T109" fmla="*/ 2147483647 h 10000"/>
                    <a:gd name="T110" fmla="*/ 2147483647 w 10043"/>
                    <a:gd name="T111" fmla="*/ 2147483647 h 10000"/>
                    <a:gd name="T112" fmla="*/ 2147483647 w 10043"/>
                    <a:gd name="T113" fmla="*/ 2147483647 h 10000"/>
                    <a:gd name="T114" fmla="*/ 2147483647 w 10043"/>
                    <a:gd name="T115" fmla="*/ 2147483647 h 10000"/>
                    <a:gd name="T116" fmla="*/ 2147483647 w 10043"/>
                    <a:gd name="T117" fmla="*/ 2147483647 h 10000"/>
                    <a:gd name="T118" fmla="*/ 2147483647 w 10043"/>
                    <a:gd name="T119" fmla="*/ 2147483647 h 10000"/>
                    <a:gd name="T120" fmla="*/ 2147483647 w 10043"/>
                    <a:gd name="T121" fmla="*/ 2147483647 h 100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043" h="10000">
                      <a:moveTo>
                        <a:pt x="9119" y="7195"/>
                      </a:moveTo>
                      <a:cubicBezTo>
                        <a:pt x="9204" y="7033"/>
                        <a:pt x="9249" y="6746"/>
                        <a:pt x="9276" y="6559"/>
                      </a:cubicBezTo>
                      <a:cubicBezTo>
                        <a:pt x="9302" y="6372"/>
                        <a:pt x="9276" y="6235"/>
                        <a:pt x="9276" y="6074"/>
                      </a:cubicBezTo>
                      <a:cubicBezTo>
                        <a:pt x="9191" y="5911"/>
                        <a:pt x="9105" y="5750"/>
                        <a:pt x="9020" y="5588"/>
                      </a:cubicBezTo>
                      <a:cubicBezTo>
                        <a:pt x="8849" y="5588"/>
                        <a:pt x="8579" y="5641"/>
                        <a:pt x="8508" y="5588"/>
                      </a:cubicBezTo>
                      <a:cubicBezTo>
                        <a:pt x="8437" y="5534"/>
                        <a:pt x="8566" y="5375"/>
                        <a:pt x="8596" y="5268"/>
                      </a:cubicBezTo>
                      <a:cubicBezTo>
                        <a:pt x="8822" y="4969"/>
                        <a:pt x="9120" y="4562"/>
                        <a:pt x="9276" y="4373"/>
                      </a:cubicBezTo>
                      <a:cubicBezTo>
                        <a:pt x="9431" y="4183"/>
                        <a:pt x="9446" y="4210"/>
                        <a:pt x="9531" y="4129"/>
                      </a:cubicBezTo>
                      <a:lnTo>
                        <a:pt x="9531" y="3158"/>
                      </a:lnTo>
                      <a:lnTo>
                        <a:pt x="10043" y="2672"/>
                      </a:lnTo>
                      <a:lnTo>
                        <a:pt x="9276" y="2429"/>
                      </a:lnTo>
                      <a:lnTo>
                        <a:pt x="8764" y="2186"/>
                      </a:lnTo>
                      <a:lnTo>
                        <a:pt x="7996" y="1943"/>
                      </a:lnTo>
                      <a:lnTo>
                        <a:pt x="7741" y="1700"/>
                      </a:lnTo>
                      <a:lnTo>
                        <a:pt x="7229" y="1457"/>
                      </a:lnTo>
                      <a:lnTo>
                        <a:pt x="6717" y="1215"/>
                      </a:lnTo>
                      <a:lnTo>
                        <a:pt x="6461" y="729"/>
                      </a:lnTo>
                      <a:lnTo>
                        <a:pt x="5950" y="486"/>
                      </a:lnTo>
                      <a:lnTo>
                        <a:pt x="5694" y="0"/>
                      </a:lnTo>
                      <a:lnTo>
                        <a:pt x="5182" y="243"/>
                      </a:lnTo>
                      <a:lnTo>
                        <a:pt x="4671" y="1215"/>
                      </a:lnTo>
                      <a:cubicBezTo>
                        <a:pt x="4586" y="1296"/>
                        <a:pt x="4545" y="1311"/>
                        <a:pt x="4415" y="1457"/>
                      </a:cubicBezTo>
                      <a:cubicBezTo>
                        <a:pt x="4285" y="1603"/>
                        <a:pt x="4129" y="1996"/>
                        <a:pt x="3890" y="2092"/>
                      </a:cubicBezTo>
                      <a:cubicBezTo>
                        <a:pt x="3651" y="2188"/>
                        <a:pt x="3168" y="2108"/>
                        <a:pt x="2979" y="2034"/>
                      </a:cubicBezTo>
                      <a:cubicBezTo>
                        <a:pt x="2790" y="1960"/>
                        <a:pt x="2862" y="1718"/>
                        <a:pt x="2757" y="1649"/>
                      </a:cubicBezTo>
                      <a:cubicBezTo>
                        <a:pt x="2652" y="1580"/>
                        <a:pt x="2418" y="1522"/>
                        <a:pt x="2348" y="1621"/>
                      </a:cubicBezTo>
                      <a:cubicBezTo>
                        <a:pt x="2279" y="1720"/>
                        <a:pt x="2337" y="2029"/>
                        <a:pt x="2340" y="2245"/>
                      </a:cubicBezTo>
                      <a:cubicBezTo>
                        <a:pt x="2343" y="2461"/>
                        <a:pt x="2491" y="2803"/>
                        <a:pt x="2368" y="2915"/>
                      </a:cubicBezTo>
                      <a:cubicBezTo>
                        <a:pt x="2245" y="3027"/>
                        <a:pt x="1781" y="2985"/>
                        <a:pt x="1601" y="2915"/>
                      </a:cubicBezTo>
                      <a:cubicBezTo>
                        <a:pt x="1421" y="2845"/>
                        <a:pt x="1442" y="2545"/>
                        <a:pt x="1289" y="2497"/>
                      </a:cubicBezTo>
                      <a:cubicBezTo>
                        <a:pt x="1136" y="2449"/>
                        <a:pt x="893" y="2584"/>
                        <a:pt x="684" y="2625"/>
                      </a:cubicBezTo>
                      <a:cubicBezTo>
                        <a:pt x="475" y="2666"/>
                        <a:pt x="131" y="2638"/>
                        <a:pt x="33" y="2742"/>
                      </a:cubicBezTo>
                      <a:cubicBezTo>
                        <a:pt x="-65" y="2846"/>
                        <a:pt x="82" y="3088"/>
                        <a:pt x="94" y="3251"/>
                      </a:cubicBezTo>
                      <a:cubicBezTo>
                        <a:pt x="106" y="3414"/>
                        <a:pt x="-17" y="3533"/>
                        <a:pt x="105" y="3720"/>
                      </a:cubicBezTo>
                      <a:cubicBezTo>
                        <a:pt x="228" y="3907"/>
                        <a:pt x="584" y="4264"/>
                        <a:pt x="833" y="4373"/>
                      </a:cubicBezTo>
                      <a:cubicBezTo>
                        <a:pt x="1082" y="4481"/>
                        <a:pt x="1345" y="4373"/>
                        <a:pt x="1601" y="4373"/>
                      </a:cubicBezTo>
                      <a:lnTo>
                        <a:pt x="1856" y="4616"/>
                      </a:lnTo>
                      <a:lnTo>
                        <a:pt x="1856" y="4859"/>
                      </a:lnTo>
                      <a:lnTo>
                        <a:pt x="2112" y="5345"/>
                      </a:lnTo>
                      <a:cubicBezTo>
                        <a:pt x="2197" y="5588"/>
                        <a:pt x="2283" y="5831"/>
                        <a:pt x="2368" y="6074"/>
                      </a:cubicBezTo>
                      <a:lnTo>
                        <a:pt x="2624" y="6316"/>
                      </a:lnTo>
                      <a:cubicBezTo>
                        <a:pt x="2624" y="6559"/>
                        <a:pt x="2696" y="6675"/>
                        <a:pt x="2624" y="7045"/>
                      </a:cubicBezTo>
                      <a:cubicBezTo>
                        <a:pt x="2551" y="7414"/>
                        <a:pt x="2272" y="8240"/>
                        <a:pt x="2188" y="8533"/>
                      </a:cubicBezTo>
                      <a:cubicBezTo>
                        <a:pt x="2104" y="8826"/>
                        <a:pt x="2064" y="8649"/>
                        <a:pt x="2118" y="8804"/>
                      </a:cubicBezTo>
                      <a:cubicBezTo>
                        <a:pt x="2173" y="8958"/>
                        <a:pt x="2390" y="9351"/>
                        <a:pt x="2516" y="9462"/>
                      </a:cubicBezTo>
                      <a:cubicBezTo>
                        <a:pt x="2643" y="9574"/>
                        <a:pt x="2734" y="9472"/>
                        <a:pt x="2880" y="9474"/>
                      </a:cubicBezTo>
                      <a:cubicBezTo>
                        <a:pt x="3025" y="9476"/>
                        <a:pt x="3220" y="9474"/>
                        <a:pt x="3391" y="9474"/>
                      </a:cubicBezTo>
                      <a:lnTo>
                        <a:pt x="4159" y="9717"/>
                      </a:lnTo>
                      <a:lnTo>
                        <a:pt x="4671" y="9717"/>
                      </a:lnTo>
                      <a:lnTo>
                        <a:pt x="5438" y="9960"/>
                      </a:lnTo>
                      <a:cubicBezTo>
                        <a:pt x="5609" y="9960"/>
                        <a:pt x="5793" y="10051"/>
                        <a:pt x="5950" y="9960"/>
                      </a:cubicBezTo>
                      <a:cubicBezTo>
                        <a:pt x="6106" y="9870"/>
                        <a:pt x="6222" y="9506"/>
                        <a:pt x="6375" y="9413"/>
                      </a:cubicBezTo>
                      <a:cubicBezTo>
                        <a:pt x="6529" y="9321"/>
                        <a:pt x="6594" y="9367"/>
                        <a:pt x="6869" y="9401"/>
                      </a:cubicBezTo>
                      <a:cubicBezTo>
                        <a:pt x="7143" y="9436"/>
                        <a:pt x="7722" y="9569"/>
                        <a:pt x="8022" y="9625"/>
                      </a:cubicBezTo>
                      <a:cubicBezTo>
                        <a:pt x="8322" y="9682"/>
                        <a:pt x="8393" y="9858"/>
                        <a:pt x="8668" y="9743"/>
                      </a:cubicBezTo>
                      <a:cubicBezTo>
                        <a:pt x="8942" y="9628"/>
                        <a:pt x="9580" y="8937"/>
                        <a:pt x="9665" y="8937"/>
                      </a:cubicBezTo>
                      <a:lnTo>
                        <a:pt x="9079" y="8091"/>
                      </a:lnTo>
                      <a:cubicBezTo>
                        <a:pt x="9008" y="7886"/>
                        <a:pt x="8985" y="7957"/>
                        <a:pt x="8942" y="7836"/>
                      </a:cubicBezTo>
                      <a:cubicBezTo>
                        <a:pt x="8899" y="7714"/>
                        <a:pt x="9114" y="7387"/>
                        <a:pt x="9119" y="7195"/>
                      </a:cubicBez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34" name="Freeform 343"/>
                <p:cNvSpPr>
                  <a:spLocks/>
                </p:cNvSpPr>
                <p:nvPr/>
              </p:nvSpPr>
              <p:spPr bwMode="auto">
                <a:xfrm>
                  <a:off x="4699000" y="3348038"/>
                  <a:ext cx="311150" cy="315912"/>
                </a:xfrm>
                <a:custGeom>
                  <a:avLst/>
                  <a:gdLst>
                    <a:gd name="T0" fmla="*/ 2147483647 w 154"/>
                    <a:gd name="T1" fmla="*/ 2147483647 h 154"/>
                    <a:gd name="T2" fmla="*/ 2147483647 w 154"/>
                    <a:gd name="T3" fmla="*/ 0 h 154"/>
                    <a:gd name="T4" fmla="*/ 2147483647 w 154"/>
                    <a:gd name="T5" fmla="*/ 0 h 154"/>
                    <a:gd name="T6" fmla="*/ 2147483647 w 154"/>
                    <a:gd name="T7" fmla="*/ 2147483647 h 154"/>
                    <a:gd name="T8" fmla="*/ 2147483647 w 154"/>
                    <a:gd name="T9" fmla="*/ 2147483647 h 154"/>
                    <a:gd name="T10" fmla="*/ 2147483647 w 154"/>
                    <a:gd name="T11" fmla="*/ 2147483647 h 154"/>
                    <a:gd name="T12" fmla="*/ 2147483647 w 154"/>
                    <a:gd name="T13" fmla="*/ 2147483647 h 154"/>
                    <a:gd name="T14" fmla="*/ 2147483647 w 154"/>
                    <a:gd name="T15" fmla="*/ 2147483647 h 154"/>
                    <a:gd name="T16" fmla="*/ 2147483647 w 154"/>
                    <a:gd name="T17" fmla="*/ 2147483647 h 154"/>
                    <a:gd name="T18" fmla="*/ 2147483647 w 154"/>
                    <a:gd name="T19" fmla="*/ 2147483647 h 154"/>
                    <a:gd name="T20" fmla="*/ 2147483647 w 154"/>
                    <a:gd name="T21" fmla="*/ 2147483647 h 154"/>
                    <a:gd name="T22" fmla="*/ 0 w 154"/>
                    <a:gd name="T23" fmla="*/ 2147483647 h 154"/>
                    <a:gd name="T24" fmla="*/ 2147483647 w 154"/>
                    <a:gd name="T25" fmla="*/ 2147483647 h 154"/>
                    <a:gd name="T26" fmla="*/ 2147483647 w 154"/>
                    <a:gd name="T27" fmla="*/ 2147483647 h 154"/>
                    <a:gd name="T28" fmla="*/ 2147483647 w 154"/>
                    <a:gd name="T29" fmla="*/ 2147483647 h 154"/>
                    <a:gd name="T30" fmla="*/ 2147483647 w 154"/>
                    <a:gd name="T31" fmla="*/ 2147483647 h 154"/>
                    <a:gd name="T32" fmla="*/ 2147483647 w 154"/>
                    <a:gd name="T33" fmla="*/ 2147483647 h 154"/>
                    <a:gd name="T34" fmla="*/ 2147483647 w 154"/>
                    <a:gd name="T35" fmla="*/ 2147483647 h 154"/>
                    <a:gd name="T36" fmla="*/ 2147483647 w 154"/>
                    <a:gd name="T37" fmla="*/ 2147483647 h 154"/>
                    <a:gd name="T38" fmla="*/ 2147483647 w 154"/>
                    <a:gd name="T39" fmla="*/ 2147483647 h 154"/>
                    <a:gd name="T40" fmla="*/ 2147483647 w 154"/>
                    <a:gd name="T41" fmla="*/ 2147483647 h 154"/>
                    <a:gd name="T42" fmla="*/ 2147483647 w 154"/>
                    <a:gd name="T43" fmla="*/ 2147483647 h 154"/>
                    <a:gd name="T44" fmla="*/ 2147483647 w 154"/>
                    <a:gd name="T45" fmla="*/ 2147483647 h 154"/>
                    <a:gd name="T46" fmla="*/ 2147483647 w 154"/>
                    <a:gd name="T47" fmla="*/ 2147483647 h 154"/>
                    <a:gd name="T48" fmla="*/ 2147483647 w 154"/>
                    <a:gd name="T49" fmla="*/ 2147483647 h 154"/>
                    <a:gd name="T50" fmla="*/ 2147483647 w 154"/>
                    <a:gd name="T51" fmla="*/ 2147483647 h 154"/>
                    <a:gd name="T52" fmla="*/ 2147483647 w 154"/>
                    <a:gd name="T53" fmla="*/ 2147483647 h 154"/>
                    <a:gd name="T54" fmla="*/ 2147483647 w 154"/>
                    <a:gd name="T55" fmla="*/ 2147483647 h 154"/>
                    <a:gd name="T56" fmla="*/ 2147483647 w 154"/>
                    <a:gd name="T57" fmla="*/ 2147483647 h 154"/>
                    <a:gd name="T58" fmla="*/ 2147483647 w 154"/>
                    <a:gd name="T59" fmla="*/ 2147483647 h 154"/>
                    <a:gd name="T60" fmla="*/ 2147483647 w 154"/>
                    <a:gd name="T61" fmla="*/ 2147483647 h 154"/>
                    <a:gd name="T62" fmla="*/ 2147483647 w 154"/>
                    <a:gd name="T63" fmla="*/ 2147483647 h 154"/>
                    <a:gd name="T64" fmla="*/ 2147483647 w 154"/>
                    <a:gd name="T65" fmla="*/ 2147483647 h 154"/>
                    <a:gd name="T66" fmla="*/ 2147483647 w 154"/>
                    <a:gd name="T67" fmla="*/ 2147483647 h 1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54" h="154">
                      <a:moveTo>
                        <a:pt x="87" y="4"/>
                      </a:moveTo>
                      <a:lnTo>
                        <a:pt x="71" y="0"/>
                      </a:ln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6" y="4"/>
                      </a:lnTo>
                      <a:lnTo>
                        <a:pt x="37" y="8"/>
                      </a:lnTo>
                      <a:lnTo>
                        <a:pt x="25" y="12"/>
                      </a:lnTo>
                      <a:lnTo>
                        <a:pt x="21" y="8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25"/>
                      </a:lnTo>
                      <a:lnTo>
                        <a:pt x="0" y="33"/>
                      </a:lnTo>
                      <a:lnTo>
                        <a:pt x="4" y="45"/>
                      </a:lnTo>
                      <a:lnTo>
                        <a:pt x="12" y="54"/>
                      </a:lnTo>
                      <a:lnTo>
                        <a:pt x="21" y="45"/>
                      </a:lnTo>
                      <a:lnTo>
                        <a:pt x="42" y="54"/>
                      </a:lnTo>
                      <a:lnTo>
                        <a:pt x="54" y="78"/>
                      </a:lnTo>
                      <a:lnTo>
                        <a:pt x="67" y="95"/>
                      </a:lnTo>
                      <a:lnTo>
                        <a:pt x="96" y="112"/>
                      </a:lnTo>
                      <a:lnTo>
                        <a:pt x="114" y="126"/>
                      </a:lnTo>
                      <a:lnTo>
                        <a:pt x="106" y="154"/>
                      </a:lnTo>
                      <a:lnTo>
                        <a:pt x="133" y="133"/>
                      </a:lnTo>
                      <a:lnTo>
                        <a:pt x="133" y="120"/>
                      </a:lnTo>
                      <a:lnTo>
                        <a:pt x="146" y="124"/>
                      </a:lnTo>
                      <a:lnTo>
                        <a:pt x="154" y="124"/>
                      </a:lnTo>
                      <a:lnTo>
                        <a:pt x="133" y="104"/>
                      </a:lnTo>
                      <a:lnTo>
                        <a:pt x="117" y="91"/>
                      </a:lnTo>
                      <a:lnTo>
                        <a:pt x="104" y="87"/>
                      </a:lnTo>
                      <a:lnTo>
                        <a:pt x="87" y="58"/>
                      </a:lnTo>
                      <a:lnTo>
                        <a:pt x="79" y="41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7" y="16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35" name="Freeform 344"/>
                <p:cNvSpPr>
                  <a:spLocks/>
                </p:cNvSpPr>
                <p:nvPr/>
              </p:nvSpPr>
              <p:spPr bwMode="auto">
                <a:xfrm>
                  <a:off x="4691063" y="3040063"/>
                  <a:ext cx="200025" cy="292100"/>
                </a:xfrm>
                <a:custGeom>
                  <a:avLst/>
                  <a:gdLst>
                    <a:gd name="T0" fmla="*/ 2147483647 w 10045"/>
                    <a:gd name="T1" fmla="*/ 2147483647 h 10019"/>
                    <a:gd name="T2" fmla="*/ 2147483647 w 10045"/>
                    <a:gd name="T3" fmla="*/ 2147483647 h 10019"/>
                    <a:gd name="T4" fmla="*/ 2147483647 w 10045"/>
                    <a:gd name="T5" fmla="*/ 2147483647 h 10019"/>
                    <a:gd name="T6" fmla="*/ 2147483647 w 10045"/>
                    <a:gd name="T7" fmla="*/ 2147483647 h 10019"/>
                    <a:gd name="T8" fmla="*/ 2147483647 w 10045"/>
                    <a:gd name="T9" fmla="*/ 2147483647 h 10019"/>
                    <a:gd name="T10" fmla="*/ 1081275730 w 10045"/>
                    <a:gd name="T11" fmla="*/ 2147483647 h 10019"/>
                    <a:gd name="T12" fmla="*/ 1081275730 w 10045"/>
                    <a:gd name="T13" fmla="*/ 2147483647 h 10019"/>
                    <a:gd name="T14" fmla="*/ 2147483647 w 10045"/>
                    <a:gd name="T15" fmla="*/ 2147483647 h 10019"/>
                    <a:gd name="T16" fmla="*/ 1081275730 w 10045"/>
                    <a:gd name="T17" fmla="*/ 2147483647 h 10019"/>
                    <a:gd name="T18" fmla="*/ 0 w 10045"/>
                    <a:gd name="T19" fmla="*/ 2147483647 h 10019"/>
                    <a:gd name="T20" fmla="*/ 2147483647 w 10045"/>
                    <a:gd name="T21" fmla="*/ 2147483647 h 10019"/>
                    <a:gd name="T22" fmla="*/ 2147483647 w 10045"/>
                    <a:gd name="T23" fmla="*/ 2147483647 h 10019"/>
                    <a:gd name="T24" fmla="*/ 2147483647 w 10045"/>
                    <a:gd name="T25" fmla="*/ 2147483647 h 10019"/>
                    <a:gd name="T26" fmla="*/ 2147483647 w 10045"/>
                    <a:gd name="T27" fmla="*/ 2147483647 h 10019"/>
                    <a:gd name="T28" fmla="*/ 2147483647 w 10045"/>
                    <a:gd name="T29" fmla="*/ 2147483647 h 10019"/>
                    <a:gd name="T30" fmla="*/ 2147483647 w 10045"/>
                    <a:gd name="T31" fmla="*/ 2147483647 h 10019"/>
                    <a:gd name="T32" fmla="*/ 2147483647 w 10045"/>
                    <a:gd name="T33" fmla="*/ 2147483647 h 10019"/>
                    <a:gd name="T34" fmla="*/ 2147483647 w 10045"/>
                    <a:gd name="T35" fmla="*/ 2147483647 h 10019"/>
                    <a:gd name="T36" fmla="*/ 2147483647 w 10045"/>
                    <a:gd name="T37" fmla="*/ 2147483647 h 10019"/>
                    <a:gd name="T38" fmla="*/ 2147483647 w 10045"/>
                    <a:gd name="T39" fmla="*/ 2147483647 h 10019"/>
                    <a:gd name="T40" fmla="*/ 2147483647 w 10045"/>
                    <a:gd name="T41" fmla="*/ 2147483647 h 10019"/>
                    <a:gd name="T42" fmla="*/ 2147483647 w 10045"/>
                    <a:gd name="T43" fmla="*/ 2147483647 h 10019"/>
                    <a:gd name="T44" fmla="*/ 2147483647 w 10045"/>
                    <a:gd name="T45" fmla="*/ 2147483647 h 10019"/>
                    <a:gd name="T46" fmla="*/ 2147483647 w 10045"/>
                    <a:gd name="T47" fmla="*/ 2147483647 h 10019"/>
                    <a:gd name="T48" fmla="*/ 2147483647 w 10045"/>
                    <a:gd name="T49" fmla="*/ 2147483647 h 10019"/>
                    <a:gd name="T50" fmla="*/ 2147483647 w 10045"/>
                    <a:gd name="T51" fmla="*/ 2147483647 h 10019"/>
                    <a:gd name="T52" fmla="*/ 2147483647 w 10045"/>
                    <a:gd name="T53" fmla="*/ 2147483647 h 10019"/>
                    <a:gd name="T54" fmla="*/ 2147483647 w 10045"/>
                    <a:gd name="T55" fmla="*/ 2147483647 h 10019"/>
                    <a:gd name="T56" fmla="*/ 2147483647 w 10045"/>
                    <a:gd name="T57" fmla="*/ 2147483647 h 10019"/>
                    <a:gd name="T58" fmla="*/ 2147483647 w 10045"/>
                    <a:gd name="T59" fmla="*/ 2147483647 h 10019"/>
                    <a:gd name="T60" fmla="*/ 2147483647 w 10045"/>
                    <a:gd name="T61" fmla="*/ 2147483647 h 10019"/>
                    <a:gd name="T62" fmla="*/ 2147483647 w 10045"/>
                    <a:gd name="T63" fmla="*/ 2147483647 h 10019"/>
                    <a:gd name="T64" fmla="*/ 2147483647 w 10045"/>
                    <a:gd name="T65" fmla="*/ 2147483647 h 10019"/>
                    <a:gd name="T66" fmla="*/ 2147483647 w 10045"/>
                    <a:gd name="T67" fmla="*/ 2147483647 h 10019"/>
                    <a:gd name="T68" fmla="*/ 2147483647 w 10045"/>
                    <a:gd name="T69" fmla="*/ 2147483647 h 10019"/>
                    <a:gd name="T70" fmla="*/ 2147483647 w 10045"/>
                    <a:gd name="T71" fmla="*/ 2147483647 h 10019"/>
                    <a:gd name="T72" fmla="*/ 2147483647 w 10045"/>
                    <a:gd name="T73" fmla="*/ 2147483647 h 10019"/>
                    <a:gd name="T74" fmla="*/ 2147483647 w 10045"/>
                    <a:gd name="T75" fmla="*/ 2147483647 h 10019"/>
                    <a:gd name="T76" fmla="*/ 2147483647 w 10045"/>
                    <a:gd name="T77" fmla="*/ 2147483647 h 10019"/>
                    <a:gd name="T78" fmla="*/ 2147483647 w 10045"/>
                    <a:gd name="T79" fmla="*/ 2147483647 h 10019"/>
                    <a:gd name="T80" fmla="*/ 2147483647 w 10045"/>
                    <a:gd name="T81" fmla="*/ 2147483647 h 10019"/>
                    <a:gd name="T82" fmla="*/ 2147483647 w 10045"/>
                    <a:gd name="T83" fmla="*/ 2147483647 h 10019"/>
                    <a:gd name="T84" fmla="*/ 2147483647 w 10045"/>
                    <a:gd name="T85" fmla="*/ 2147483647 h 10019"/>
                    <a:gd name="T86" fmla="*/ 2147483647 w 10045"/>
                    <a:gd name="T87" fmla="*/ 2147483647 h 10019"/>
                    <a:gd name="T88" fmla="*/ 2147483647 w 10045"/>
                    <a:gd name="T89" fmla="*/ 2147483647 h 10019"/>
                    <a:gd name="T90" fmla="*/ 2147483647 w 10045"/>
                    <a:gd name="T91" fmla="*/ 2147483647 h 10019"/>
                    <a:gd name="T92" fmla="*/ 2147483647 w 10045"/>
                    <a:gd name="T93" fmla="*/ 2147483647 h 10019"/>
                    <a:gd name="T94" fmla="*/ 2147483647 w 10045"/>
                    <a:gd name="T95" fmla="*/ 2147483647 h 10019"/>
                    <a:gd name="T96" fmla="*/ 2147483647 w 10045"/>
                    <a:gd name="T97" fmla="*/ 2147483647 h 10019"/>
                    <a:gd name="T98" fmla="*/ 2147483647 w 10045"/>
                    <a:gd name="T99" fmla="*/ 2147483647 h 10019"/>
                    <a:gd name="T100" fmla="*/ 2147483647 w 10045"/>
                    <a:gd name="T101" fmla="*/ 2147483647 h 10019"/>
                    <a:gd name="T102" fmla="*/ 2147483647 w 10045"/>
                    <a:gd name="T103" fmla="*/ 0 h 10019"/>
                    <a:gd name="T104" fmla="*/ 2147483647 w 10045"/>
                    <a:gd name="T105" fmla="*/ 2147483647 h 10019"/>
                    <a:gd name="T106" fmla="*/ 2147483647 w 10045"/>
                    <a:gd name="T107" fmla="*/ 2147483647 h 10019"/>
                    <a:gd name="T108" fmla="*/ 2147483647 w 10045"/>
                    <a:gd name="T109" fmla="*/ 2147483647 h 10019"/>
                    <a:gd name="T110" fmla="*/ 2147483647 w 10045"/>
                    <a:gd name="T111" fmla="*/ 2147483647 h 10019"/>
                    <a:gd name="T112" fmla="*/ 2147483647 w 10045"/>
                    <a:gd name="T113" fmla="*/ 2147483647 h 10019"/>
                    <a:gd name="T114" fmla="*/ 2147483647 w 10045"/>
                    <a:gd name="T115" fmla="*/ 2147483647 h 10019"/>
                    <a:gd name="T116" fmla="*/ 2147483647 w 10045"/>
                    <a:gd name="T117" fmla="*/ 2147483647 h 10019"/>
                    <a:gd name="T118" fmla="*/ 2147483647 w 10045"/>
                    <a:gd name="T119" fmla="*/ 2147483647 h 100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045" h="10019">
                      <a:moveTo>
                        <a:pt x="1724" y="2609"/>
                      </a:moveTo>
                      <a:lnTo>
                        <a:pt x="1379" y="3132"/>
                      </a:lnTo>
                      <a:lnTo>
                        <a:pt x="1379" y="3915"/>
                      </a:lnTo>
                      <a:lnTo>
                        <a:pt x="690" y="4436"/>
                      </a:lnTo>
                      <a:lnTo>
                        <a:pt x="690" y="5219"/>
                      </a:lnTo>
                      <a:lnTo>
                        <a:pt x="345" y="5741"/>
                      </a:lnTo>
                      <a:lnTo>
                        <a:pt x="690" y="6263"/>
                      </a:lnTo>
                      <a:lnTo>
                        <a:pt x="345" y="6786"/>
                      </a:lnTo>
                      <a:lnTo>
                        <a:pt x="0" y="7306"/>
                      </a:lnTo>
                      <a:lnTo>
                        <a:pt x="1034" y="7568"/>
                      </a:lnTo>
                      <a:lnTo>
                        <a:pt x="1724" y="7829"/>
                      </a:lnTo>
                      <a:cubicBezTo>
                        <a:pt x="2069" y="7916"/>
                        <a:pt x="2675" y="8005"/>
                        <a:pt x="2759" y="8090"/>
                      </a:cubicBezTo>
                      <a:cubicBezTo>
                        <a:pt x="2843" y="8175"/>
                        <a:pt x="2382" y="8117"/>
                        <a:pt x="2230" y="8339"/>
                      </a:cubicBezTo>
                      <a:cubicBezTo>
                        <a:pt x="2078" y="8560"/>
                        <a:pt x="1874" y="9189"/>
                        <a:pt x="1848" y="9422"/>
                      </a:cubicBezTo>
                      <a:cubicBezTo>
                        <a:pt x="1822" y="9656"/>
                        <a:pt x="1806" y="9700"/>
                        <a:pt x="2073" y="9738"/>
                      </a:cubicBezTo>
                      <a:cubicBezTo>
                        <a:pt x="2340" y="9777"/>
                        <a:pt x="3104" y="9626"/>
                        <a:pt x="3448" y="9656"/>
                      </a:cubicBezTo>
                      <a:cubicBezTo>
                        <a:pt x="3792" y="9686"/>
                        <a:pt x="3969" y="9858"/>
                        <a:pt x="4138" y="9917"/>
                      </a:cubicBezTo>
                      <a:cubicBezTo>
                        <a:pt x="4307" y="9976"/>
                        <a:pt x="4368" y="9999"/>
                        <a:pt x="4463" y="10013"/>
                      </a:cubicBezTo>
                      <a:cubicBezTo>
                        <a:pt x="4558" y="10027"/>
                        <a:pt x="4532" y="10015"/>
                        <a:pt x="4708" y="9999"/>
                      </a:cubicBezTo>
                      <a:cubicBezTo>
                        <a:pt x="4884" y="9983"/>
                        <a:pt x="5267" y="9931"/>
                        <a:pt x="5517" y="9917"/>
                      </a:cubicBezTo>
                      <a:cubicBezTo>
                        <a:pt x="5767" y="9903"/>
                        <a:pt x="5977" y="9917"/>
                        <a:pt x="6207" y="9917"/>
                      </a:cubicBezTo>
                      <a:cubicBezTo>
                        <a:pt x="6667" y="9830"/>
                        <a:pt x="7228" y="9704"/>
                        <a:pt x="7586" y="9656"/>
                      </a:cubicBezTo>
                      <a:cubicBezTo>
                        <a:pt x="7944" y="9608"/>
                        <a:pt x="8185" y="9677"/>
                        <a:pt x="8353" y="9629"/>
                      </a:cubicBezTo>
                      <a:cubicBezTo>
                        <a:pt x="8521" y="9581"/>
                        <a:pt x="8604" y="9494"/>
                        <a:pt x="8597" y="9368"/>
                      </a:cubicBezTo>
                      <a:cubicBezTo>
                        <a:pt x="8590" y="9242"/>
                        <a:pt x="8278" y="8989"/>
                        <a:pt x="8312" y="8872"/>
                      </a:cubicBezTo>
                      <a:cubicBezTo>
                        <a:pt x="8346" y="8755"/>
                        <a:pt x="8653" y="8734"/>
                        <a:pt x="8802" y="8668"/>
                      </a:cubicBezTo>
                      <a:cubicBezTo>
                        <a:pt x="8951" y="8602"/>
                        <a:pt x="9106" y="8518"/>
                        <a:pt x="9207" y="8474"/>
                      </a:cubicBezTo>
                      <a:cubicBezTo>
                        <a:pt x="9308" y="8430"/>
                        <a:pt x="9462" y="8479"/>
                        <a:pt x="9408" y="8406"/>
                      </a:cubicBezTo>
                      <a:cubicBezTo>
                        <a:pt x="9354" y="8333"/>
                        <a:pt x="9101" y="8223"/>
                        <a:pt x="8882" y="8035"/>
                      </a:cubicBezTo>
                      <a:cubicBezTo>
                        <a:pt x="8663" y="7847"/>
                        <a:pt x="8352" y="7492"/>
                        <a:pt x="8092" y="7279"/>
                      </a:cubicBezTo>
                      <a:cubicBezTo>
                        <a:pt x="7832" y="7066"/>
                        <a:pt x="7487" y="6889"/>
                        <a:pt x="7321" y="6759"/>
                      </a:cubicBezTo>
                      <a:cubicBezTo>
                        <a:pt x="7155" y="6629"/>
                        <a:pt x="7054" y="6580"/>
                        <a:pt x="7098" y="6497"/>
                      </a:cubicBezTo>
                      <a:cubicBezTo>
                        <a:pt x="7142" y="6414"/>
                        <a:pt x="7390" y="6345"/>
                        <a:pt x="7586" y="6263"/>
                      </a:cubicBezTo>
                      <a:cubicBezTo>
                        <a:pt x="7782" y="6181"/>
                        <a:pt x="8026" y="6082"/>
                        <a:pt x="8276" y="6002"/>
                      </a:cubicBezTo>
                      <a:cubicBezTo>
                        <a:pt x="8526" y="5922"/>
                        <a:pt x="8900" y="5853"/>
                        <a:pt x="9086" y="5782"/>
                      </a:cubicBezTo>
                      <a:cubicBezTo>
                        <a:pt x="9272" y="5711"/>
                        <a:pt x="9238" y="5584"/>
                        <a:pt x="9390" y="5577"/>
                      </a:cubicBezTo>
                      <a:cubicBezTo>
                        <a:pt x="9542" y="5570"/>
                        <a:pt x="9898" y="5757"/>
                        <a:pt x="10000" y="5741"/>
                      </a:cubicBezTo>
                      <a:cubicBezTo>
                        <a:pt x="10102" y="5725"/>
                        <a:pt x="10000" y="5568"/>
                        <a:pt x="10000" y="5481"/>
                      </a:cubicBezTo>
                      <a:lnTo>
                        <a:pt x="10000" y="4697"/>
                      </a:lnTo>
                      <a:cubicBezTo>
                        <a:pt x="9655" y="4697"/>
                        <a:pt x="9655" y="3654"/>
                        <a:pt x="9655" y="3654"/>
                      </a:cubicBezTo>
                      <a:lnTo>
                        <a:pt x="9655" y="2871"/>
                      </a:lnTo>
                      <a:lnTo>
                        <a:pt x="9655" y="2609"/>
                      </a:lnTo>
                      <a:lnTo>
                        <a:pt x="9310" y="1827"/>
                      </a:lnTo>
                      <a:lnTo>
                        <a:pt x="9310" y="1305"/>
                      </a:lnTo>
                      <a:lnTo>
                        <a:pt x="7931" y="783"/>
                      </a:lnTo>
                      <a:lnTo>
                        <a:pt x="6552" y="1305"/>
                      </a:lnTo>
                      <a:cubicBezTo>
                        <a:pt x="6552" y="1305"/>
                        <a:pt x="6207" y="1305"/>
                        <a:pt x="5862" y="1044"/>
                      </a:cubicBezTo>
                      <a:lnTo>
                        <a:pt x="5862" y="522"/>
                      </a:lnTo>
                      <a:lnTo>
                        <a:pt x="4828" y="261"/>
                      </a:lnTo>
                      <a:lnTo>
                        <a:pt x="4138" y="0"/>
                      </a:lnTo>
                      <a:lnTo>
                        <a:pt x="3793" y="261"/>
                      </a:lnTo>
                      <a:lnTo>
                        <a:pt x="3448" y="1305"/>
                      </a:lnTo>
                      <a:lnTo>
                        <a:pt x="3103" y="1827"/>
                      </a:lnTo>
                      <a:lnTo>
                        <a:pt x="2414" y="1827"/>
                      </a:lnTo>
                      <a:lnTo>
                        <a:pt x="1724" y="1827"/>
                      </a:lnTo>
                      <a:lnTo>
                        <a:pt x="1724" y="2088"/>
                      </a:lnTo>
                      <a:lnTo>
                        <a:pt x="1724" y="260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36" name="Freeform 345"/>
                <p:cNvSpPr>
                  <a:spLocks/>
                </p:cNvSpPr>
                <p:nvPr/>
              </p:nvSpPr>
              <p:spPr bwMode="auto">
                <a:xfrm>
                  <a:off x="4665663" y="3100388"/>
                  <a:ext cx="76200" cy="101600"/>
                </a:xfrm>
                <a:custGeom>
                  <a:avLst/>
                  <a:gdLst>
                    <a:gd name="T0" fmla="*/ 2147483647 w 66"/>
                    <a:gd name="T1" fmla="*/ 2147483647 h 90"/>
                    <a:gd name="T2" fmla="*/ 2147483647 w 66"/>
                    <a:gd name="T3" fmla="*/ 2147483647 h 90"/>
                    <a:gd name="T4" fmla="*/ 2147483647 w 66"/>
                    <a:gd name="T5" fmla="*/ 2147483647 h 90"/>
                    <a:gd name="T6" fmla="*/ 2147483647 w 66"/>
                    <a:gd name="T7" fmla="*/ 2147483647 h 90"/>
                    <a:gd name="T8" fmla="*/ 2147483647 w 66"/>
                    <a:gd name="T9" fmla="*/ 2147483647 h 90"/>
                    <a:gd name="T10" fmla="*/ 2147483647 w 66"/>
                    <a:gd name="T11" fmla="*/ 2147483647 h 90"/>
                    <a:gd name="T12" fmla="*/ 2147483647 w 66"/>
                    <a:gd name="T13" fmla="*/ 2147483647 h 90"/>
                    <a:gd name="T14" fmla="*/ 2147483647 w 66"/>
                    <a:gd name="T15" fmla="*/ 2147483647 h 90"/>
                    <a:gd name="T16" fmla="*/ 2147483647 w 66"/>
                    <a:gd name="T17" fmla="*/ 2147483647 h 90"/>
                    <a:gd name="T18" fmla="*/ 2147483647 w 66"/>
                    <a:gd name="T19" fmla="*/ 2147483647 h 90"/>
                    <a:gd name="T20" fmla="*/ 2147483647 w 66"/>
                    <a:gd name="T21" fmla="*/ 0 h 90"/>
                    <a:gd name="T22" fmla="*/ 2147483647 w 66"/>
                    <a:gd name="T23" fmla="*/ 2147483647 h 90"/>
                    <a:gd name="T24" fmla="*/ 2147483647 w 66"/>
                    <a:gd name="T25" fmla="*/ 2147483647 h 90"/>
                    <a:gd name="T26" fmla="*/ 2147483647 w 66"/>
                    <a:gd name="T27" fmla="*/ 2147483647 h 90"/>
                    <a:gd name="T28" fmla="*/ 2147483647 w 66"/>
                    <a:gd name="T29" fmla="*/ 2147483647 h 90"/>
                    <a:gd name="T30" fmla="*/ 2147483647 w 66"/>
                    <a:gd name="T31" fmla="*/ 2147483647 h 90"/>
                    <a:gd name="T32" fmla="*/ 0 w 66"/>
                    <a:gd name="T33" fmla="*/ 2147483647 h 90"/>
                    <a:gd name="T34" fmla="*/ 2147483647 w 66"/>
                    <a:gd name="T35" fmla="*/ 2147483647 h 90"/>
                    <a:gd name="T36" fmla="*/ 2147483647 w 66"/>
                    <a:gd name="T37" fmla="*/ 2147483647 h 9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6" h="90">
                      <a:moveTo>
                        <a:pt x="18" y="72"/>
                      </a:moveTo>
                      <a:lnTo>
                        <a:pt x="30" y="78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8" y="78"/>
                      </a:lnTo>
                      <a:lnTo>
                        <a:pt x="48" y="60"/>
                      </a:lnTo>
                      <a:lnTo>
                        <a:pt x="60" y="48"/>
                      </a:lnTo>
                      <a:lnTo>
                        <a:pt x="60" y="30"/>
                      </a:lnTo>
                      <a:lnTo>
                        <a:pt x="66" y="18"/>
                      </a:lnTo>
                      <a:lnTo>
                        <a:pt x="66" y="6"/>
                      </a:lnTo>
                      <a:lnTo>
                        <a:pt x="66" y="0"/>
                      </a:lnTo>
                      <a:lnTo>
                        <a:pt x="54" y="6"/>
                      </a:lnTo>
                      <a:lnTo>
                        <a:pt x="36" y="12"/>
                      </a:lnTo>
                      <a:lnTo>
                        <a:pt x="36" y="30"/>
                      </a:lnTo>
                      <a:lnTo>
                        <a:pt x="24" y="18"/>
                      </a:lnTo>
                      <a:lnTo>
                        <a:pt x="12" y="54"/>
                      </a:lnTo>
                      <a:lnTo>
                        <a:pt x="0" y="66"/>
                      </a:lnTo>
                      <a:lnTo>
                        <a:pt x="6" y="72"/>
                      </a:lnTo>
                      <a:lnTo>
                        <a:pt x="18" y="7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37" name="Freeform 346"/>
                <p:cNvSpPr>
                  <a:spLocks/>
                </p:cNvSpPr>
                <p:nvPr/>
              </p:nvSpPr>
              <p:spPr bwMode="auto">
                <a:xfrm rot="20966185">
                  <a:off x="5046663" y="3533775"/>
                  <a:ext cx="158750" cy="163513"/>
                </a:xfrm>
                <a:custGeom>
                  <a:avLst/>
                  <a:gdLst>
                    <a:gd name="T0" fmla="*/ 2147483647 w 9874"/>
                    <a:gd name="T1" fmla="*/ 861456484 h 10000"/>
                    <a:gd name="T2" fmla="*/ 2147483647 w 9874"/>
                    <a:gd name="T3" fmla="*/ 573160271 h 10000"/>
                    <a:gd name="T4" fmla="*/ 2147483647 w 9874"/>
                    <a:gd name="T5" fmla="*/ 571945092 h 10000"/>
                    <a:gd name="T6" fmla="*/ 2147483647 w 9874"/>
                    <a:gd name="T7" fmla="*/ 0 h 10000"/>
                    <a:gd name="T8" fmla="*/ 2147483647 w 9874"/>
                    <a:gd name="T9" fmla="*/ 350414474 h 10000"/>
                    <a:gd name="T10" fmla="*/ 2147483647 w 9874"/>
                    <a:gd name="T11" fmla="*/ 1282208266 h 10000"/>
                    <a:gd name="T12" fmla="*/ 1792679761 w 9874"/>
                    <a:gd name="T13" fmla="*/ 1861231051 h 10000"/>
                    <a:gd name="T14" fmla="*/ 1792679761 w 9874"/>
                    <a:gd name="T15" fmla="*/ 2147483647 h 10000"/>
                    <a:gd name="T16" fmla="*/ 1194741583 w 9874"/>
                    <a:gd name="T17" fmla="*/ 2147483647 h 10000"/>
                    <a:gd name="T18" fmla="*/ 0 w 9874"/>
                    <a:gd name="T19" fmla="*/ 2147483647 h 10000"/>
                    <a:gd name="T20" fmla="*/ 1194741583 w 9874"/>
                    <a:gd name="T21" fmla="*/ 2147483647 h 10000"/>
                    <a:gd name="T22" fmla="*/ 2147483647 w 9874"/>
                    <a:gd name="T23" fmla="*/ 2147483647 h 10000"/>
                    <a:gd name="T24" fmla="*/ 2147483647 w 9874"/>
                    <a:gd name="T25" fmla="*/ 2147483647 h 10000"/>
                    <a:gd name="T26" fmla="*/ 2147483647 w 9874"/>
                    <a:gd name="T27" fmla="*/ 2147483647 h 10000"/>
                    <a:gd name="T28" fmla="*/ 2147483647 w 9874"/>
                    <a:gd name="T29" fmla="*/ 2147483647 h 10000"/>
                    <a:gd name="T30" fmla="*/ 2147483647 w 9874"/>
                    <a:gd name="T31" fmla="*/ 2147483647 h 10000"/>
                    <a:gd name="T32" fmla="*/ 2147483647 w 9874"/>
                    <a:gd name="T33" fmla="*/ 2147483647 h 10000"/>
                    <a:gd name="T34" fmla="*/ 2147483647 w 9874"/>
                    <a:gd name="T35" fmla="*/ 2147483647 h 10000"/>
                    <a:gd name="T36" fmla="*/ 2147483647 w 9874"/>
                    <a:gd name="T37" fmla="*/ 2147483647 h 10000"/>
                    <a:gd name="T38" fmla="*/ 2147483647 w 9874"/>
                    <a:gd name="T39" fmla="*/ 2147483647 h 10000"/>
                    <a:gd name="T40" fmla="*/ 2147483647 w 9874"/>
                    <a:gd name="T41" fmla="*/ 2147483647 h 10000"/>
                    <a:gd name="T42" fmla="*/ 2147483647 w 9874"/>
                    <a:gd name="T43" fmla="*/ 2147483647 h 10000"/>
                    <a:gd name="T44" fmla="*/ 2147483647 w 9874"/>
                    <a:gd name="T45" fmla="*/ 2083902531 h 10000"/>
                    <a:gd name="T46" fmla="*/ 2147483647 w 9874"/>
                    <a:gd name="T47" fmla="*/ 1331460655 h 10000"/>
                    <a:gd name="T48" fmla="*/ 2147483647 w 9874"/>
                    <a:gd name="T49" fmla="*/ 1056034845 h 10000"/>
                    <a:gd name="T50" fmla="*/ 2147483647 w 9874"/>
                    <a:gd name="T51" fmla="*/ 861456484 h 1000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9874" h="10000">
                      <a:moveTo>
                        <a:pt x="9677" y="735"/>
                      </a:moveTo>
                      <a:lnTo>
                        <a:pt x="9874" y="489"/>
                      </a:lnTo>
                      <a:lnTo>
                        <a:pt x="9223" y="488"/>
                      </a:lnTo>
                      <a:lnTo>
                        <a:pt x="8813" y="0"/>
                      </a:lnTo>
                      <a:lnTo>
                        <a:pt x="5802" y="299"/>
                      </a:lnTo>
                      <a:lnTo>
                        <a:pt x="3889" y="1094"/>
                      </a:lnTo>
                      <a:lnTo>
                        <a:pt x="1667" y="1588"/>
                      </a:lnTo>
                      <a:lnTo>
                        <a:pt x="1667" y="2083"/>
                      </a:lnTo>
                      <a:lnTo>
                        <a:pt x="1111" y="3073"/>
                      </a:lnTo>
                      <a:lnTo>
                        <a:pt x="0" y="4062"/>
                      </a:lnTo>
                      <a:lnTo>
                        <a:pt x="1111" y="5547"/>
                      </a:lnTo>
                      <a:lnTo>
                        <a:pt x="3333" y="6042"/>
                      </a:lnTo>
                      <a:lnTo>
                        <a:pt x="2222" y="7031"/>
                      </a:lnTo>
                      <a:lnTo>
                        <a:pt x="2222" y="9010"/>
                      </a:lnTo>
                      <a:lnTo>
                        <a:pt x="4445" y="10000"/>
                      </a:lnTo>
                      <a:lnTo>
                        <a:pt x="5555" y="9010"/>
                      </a:lnTo>
                      <a:lnTo>
                        <a:pt x="5555" y="8021"/>
                      </a:lnTo>
                      <a:lnTo>
                        <a:pt x="7777" y="7031"/>
                      </a:lnTo>
                      <a:lnTo>
                        <a:pt x="5555" y="5052"/>
                      </a:lnTo>
                      <a:lnTo>
                        <a:pt x="5555" y="4062"/>
                      </a:lnTo>
                      <a:lnTo>
                        <a:pt x="4445" y="2578"/>
                      </a:lnTo>
                      <a:lnTo>
                        <a:pt x="7777" y="2083"/>
                      </a:lnTo>
                      <a:lnTo>
                        <a:pt x="9152" y="1778"/>
                      </a:lnTo>
                      <a:lnTo>
                        <a:pt x="9179" y="1136"/>
                      </a:lnTo>
                      <a:lnTo>
                        <a:pt x="9413" y="901"/>
                      </a:lnTo>
                      <a:lnTo>
                        <a:pt x="9677" y="7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38" name="Freeform 351"/>
                <p:cNvSpPr>
                  <a:spLocks/>
                </p:cNvSpPr>
                <p:nvPr/>
              </p:nvSpPr>
              <p:spPr bwMode="auto">
                <a:xfrm>
                  <a:off x="5037138" y="3279775"/>
                  <a:ext cx="204787" cy="16827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0 h 10000"/>
                    <a:gd name="T8" fmla="*/ 2147483647 w 10000"/>
                    <a:gd name="T9" fmla="*/ 962987830 h 10000"/>
                    <a:gd name="T10" fmla="*/ 2147483647 w 10000"/>
                    <a:gd name="T11" fmla="*/ 1505821189 h 10000"/>
                    <a:gd name="T12" fmla="*/ 2147483647 w 10000"/>
                    <a:gd name="T13" fmla="*/ 962987830 h 10000"/>
                    <a:gd name="T14" fmla="*/ 2147483647 w 10000"/>
                    <a:gd name="T15" fmla="*/ 2147483647 h 10000"/>
                    <a:gd name="T16" fmla="*/ 1839321513 w 10000"/>
                    <a:gd name="T17" fmla="*/ 2147483647 h 10000"/>
                    <a:gd name="T18" fmla="*/ 1728171895 w 10000"/>
                    <a:gd name="T19" fmla="*/ 2147483647 h 10000"/>
                    <a:gd name="T20" fmla="*/ 1513069159 w 10000"/>
                    <a:gd name="T21" fmla="*/ 2147483647 h 10000"/>
                    <a:gd name="T22" fmla="*/ 7214134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2147483647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000" h="10000">
                      <a:moveTo>
                        <a:pt x="8952" y="4746"/>
                      </a:moveTo>
                      <a:cubicBezTo>
                        <a:pt x="8952" y="4746"/>
                        <a:pt x="9789" y="4438"/>
                        <a:pt x="9789" y="4036"/>
                      </a:cubicBezTo>
                      <a:cubicBezTo>
                        <a:pt x="10125" y="3229"/>
                        <a:pt x="10054" y="3000"/>
                        <a:pt x="9628" y="2328"/>
                      </a:cubicBezTo>
                      <a:cubicBezTo>
                        <a:pt x="9201" y="1655"/>
                        <a:pt x="8028" y="776"/>
                        <a:pt x="7229" y="0"/>
                      </a:cubicBezTo>
                      <a:cubicBezTo>
                        <a:pt x="6677" y="239"/>
                        <a:pt x="6358" y="529"/>
                        <a:pt x="5576" y="715"/>
                      </a:cubicBezTo>
                      <a:cubicBezTo>
                        <a:pt x="4794" y="901"/>
                        <a:pt x="3551" y="983"/>
                        <a:pt x="2539" y="1118"/>
                      </a:cubicBezTo>
                      <a:lnTo>
                        <a:pt x="2201" y="715"/>
                      </a:lnTo>
                      <a:lnTo>
                        <a:pt x="1188" y="2730"/>
                      </a:lnTo>
                      <a:cubicBezTo>
                        <a:pt x="963" y="3268"/>
                        <a:pt x="631" y="4031"/>
                        <a:pt x="513" y="4343"/>
                      </a:cubicBezTo>
                      <a:cubicBezTo>
                        <a:pt x="396" y="4654"/>
                        <a:pt x="496" y="4524"/>
                        <a:pt x="482" y="4603"/>
                      </a:cubicBezTo>
                      <a:cubicBezTo>
                        <a:pt x="467" y="4681"/>
                        <a:pt x="503" y="4723"/>
                        <a:pt x="422" y="4817"/>
                      </a:cubicBezTo>
                      <a:cubicBezTo>
                        <a:pt x="342" y="4911"/>
                        <a:pt x="-28" y="5153"/>
                        <a:pt x="2" y="5165"/>
                      </a:cubicBezTo>
                      <a:cubicBezTo>
                        <a:pt x="871" y="6361"/>
                        <a:pt x="1309" y="7628"/>
                        <a:pt x="1789" y="8230"/>
                      </a:cubicBezTo>
                      <a:cubicBezTo>
                        <a:pt x="2266" y="8832"/>
                        <a:pt x="2645" y="8558"/>
                        <a:pt x="2875" y="8776"/>
                      </a:cubicBezTo>
                      <a:cubicBezTo>
                        <a:pt x="3105" y="8994"/>
                        <a:pt x="2722" y="9336"/>
                        <a:pt x="3174" y="9539"/>
                      </a:cubicBezTo>
                      <a:cubicBezTo>
                        <a:pt x="3626" y="9742"/>
                        <a:pt x="4682" y="10053"/>
                        <a:pt x="5588" y="9993"/>
                      </a:cubicBezTo>
                      <a:cubicBezTo>
                        <a:pt x="6494" y="9933"/>
                        <a:pt x="8055" y="9717"/>
                        <a:pt x="8615" y="9179"/>
                      </a:cubicBezTo>
                      <a:cubicBezTo>
                        <a:pt x="9175" y="8641"/>
                        <a:pt x="8840" y="7567"/>
                        <a:pt x="8952" y="6761"/>
                      </a:cubicBezTo>
                      <a:lnTo>
                        <a:pt x="9628" y="6358"/>
                      </a:lnTo>
                      <a:cubicBezTo>
                        <a:pt x="9591" y="6168"/>
                        <a:pt x="9555" y="5977"/>
                        <a:pt x="9518" y="5787"/>
                      </a:cubicBezTo>
                      <a:cubicBezTo>
                        <a:pt x="9629" y="5384"/>
                        <a:pt x="8840" y="5149"/>
                        <a:pt x="8952" y="474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39" name="Freeform 353"/>
                <p:cNvSpPr>
                  <a:spLocks/>
                </p:cNvSpPr>
                <p:nvPr/>
              </p:nvSpPr>
              <p:spPr bwMode="auto">
                <a:xfrm>
                  <a:off x="4830763" y="3201988"/>
                  <a:ext cx="158750" cy="82550"/>
                </a:xfrm>
                <a:custGeom>
                  <a:avLst/>
                  <a:gdLst>
                    <a:gd name="T0" fmla="*/ 2147483647 w 10569"/>
                    <a:gd name="T1" fmla="*/ 218132199 h 10092"/>
                    <a:gd name="T2" fmla="*/ 2147483647 w 10569"/>
                    <a:gd name="T3" fmla="*/ 122706788 h 10092"/>
                    <a:gd name="T4" fmla="*/ 2147483647 w 10569"/>
                    <a:gd name="T5" fmla="*/ 61371189 h 10092"/>
                    <a:gd name="T6" fmla="*/ 2147483647 w 10569"/>
                    <a:gd name="T7" fmla="*/ 0 h 10092"/>
                    <a:gd name="T8" fmla="*/ 2147483647 w 10569"/>
                    <a:gd name="T9" fmla="*/ 30665321 h 10092"/>
                    <a:gd name="T10" fmla="*/ 2147483647 w 10569"/>
                    <a:gd name="T11" fmla="*/ 0 h 10092"/>
                    <a:gd name="T12" fmla="*/ 2097951320 w 10569"/>
                    <a:gd name="T13" fmla="*/ 30665321 h 10092"/>
                    <a:gd name="T14" fmla="*/ 1401434486 w 10569"/>
                    <a:gd name="T15" fmla="*/ 61371189 h 10092"/>
                    <a:gd name="T16" fmla="*/ 704917667 w 10569"/>
                    <a:gd name="T17" fmla="*/ 92041467 h 10092"/>
                    <a:gd name="T18" fmla="*/ 8448222 w 10569"/>
                    <a:gd name="T19" fmla="*/ 122706788 h 10092"/>
                    <a:gd name="T20" fmla="*/ 357065685 w 10569"/>
                    <a:gd name="T21" fmla="*/ 164160932 h 10092"/>
                    <a:gd name="T22" fmla="*/ 1012965140 w 10569"/>
                    <a:gd name="T23" fmla="*/ 220119984 h 10092"/>
                    <a:gd name="T24" fmla="*/ 1750099564 w 10569"/>
                    <a:gd name="T25" fmla="*/ 306784830 h 10092"/>
                    <a:gd name="T26" fmla="*/ 2097951320 w 10569"/>
                    <a:gd name="T27" fmla="*/ 337490632 h 10092"/>
                    <a:gd name="T28" fmla="*/ 2147483647 w 10569"/>
                    <a:gd name="T29" fmla="*/ 371544855 h 10092"/>
                    <a:gd name="T30" fmla="*/ 2147483647 w 10569"/>
                    <a:gd name="T31" fmla="*/ 367936564 h 10092"/>
                    <a:gd name="T32" fmla="*/ 2147483647 w 10569"/>
                    <a:gd name="T33" fmla="*/ 337230696 h 10092"/>
                    <a:gd name="T34" fmla="*/ 2147483647 w 10569"/>
                    <a:gd name="T35" fmla="*/ 346435062 h 10092"/>
                    <a:gd name="T36" fmla="*/ 2147483647 w 10569"/>
                    <a:gd name="T37" fmla="*/ 347321125 h 10092"/>
                    <a:gd name="T38" fmla="*/ 2147483647 w 10569"/>
                    <a:gd name="T39" fmla="*/ 353615522 h 10092"/>
                    <a:gd name="T40" fmla="*/ 2147483647 w 10569"/>
                    <a:gd name="T41" fmla="*/ 369740943 h 10092"/>
                    <a:gd name="T42" fmla="*/ 2147483647 w 10569"/>
                    <a:gd name="T43" fmla="*/ 344411753 h 10092"/>
                    <a:gd name="T44" fmla="*/ 2147483647 w 10569"/>
                    <a:gd name="T45" fmla="*/ 359211597 h 100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0569" h="10092">
                      <a:moveTo>
                        <a:pt x="10569" y="5925"/>
                      </a:moveTo>
                      <a:cubicBezTo>
                        <a:pt x="10249" y="5077"/>
                        <a:pt x="8682" y="4197"/>
                        <a:pt x="7738" y="3333"/>
                      </a:cubicBezTo>
                      <a:lnTo>
                        <a:pt x="5920" y="1667"/>
                      </a:lnTo>
                      <a:lnTo>
                        <a:pt x="4102" y="0"/>
                      </a:lnTo>
                      <a:lnTo>
                        <a:pt x="4102" y="833"/>
                      </a:lnTo>
                      <a:lnTo>
                        <a:pt x="3193" y="0"/>
                      </a:lnTo>
                      <a:lnTo>
                        <a:pt x="2738" y="833"/>
                      </a:lnTo>
                      <a:lnTo>
                        <a:pt x="1829" y="1667"/>
                      </a:lnTo>
                      <a:lnTo>
                        <a:pt x="920" y="2500"/>
                      </a:lnTo>
                      <a:cubicBezTo>
                        <a:pt x="617" y="2778"/>
                        <a:pt x="87" y="3007"/>
                        <a:pt x="11" y="3333"/>
                      </a:cubicBezTo>
                      <a:cubicBezTo>
                        <a:pt x="-65" y="3659"/>
                        <a:pt x="248" y="4018"/>
                        <a:pt x="466" y="4459"/>
                      </a:cubicBezTo>
                      <a:cubicBezTo>
                        <a:pt x="684" y="4900"/>
                        <a:pt x="1019" y="5333"/>
                        <a:pt x="1322" y="5979"/>
                      </a:cubicBezTo>
                      <a:cubicBezTo>
                        <a:pt x="1625" y="6625"/>
                        <a:pt x="2048" y="7802"/>
                        <a:pt x="2284" y="8333"/>
                      </a:cubicBezTo>
                      <a:cubicBezTo>
                        <a:pt x="2520" y="8864"/>
                        <a:pt x="2583" y="8874"/>
                        <a:pt x="2738" y="9167"/>
                      </a:cubicBezTo>
                      <a:cubicBezTo>
                        <a:pt x="2893" y="9460"/>
                        <a:pt x="3217" y="10092"/>
                        <a:pt x="3217" y="10092"/>
                      </a:cubicBezTo>
                      <a:cubicBezTo>
                        <a:pt x="4581" y="10092"/>
                        <a:pt x="4900" y="9994"/>
                        <a:pt x="4900" y="9994"/>
                      </a:cubicBezTo>
                      <a:cubicBezTo>
                        <a:pt x="4785" y="9440"/>
                        <a:pt x="5654" y="9714"/>
                        <a:pt x="5539" y="9160"/>
                      </a:cubicBezTo>
                      <a:cubicBezTo>
                        <a:pt x="5853" y="9260"/>
                        <a:pt x="6250" y="9364"/>
                        <a:pt x="6402" y="9410"/>
                      </a:cubicBezTo>
                      <a:cubicBezTo>
                        <a:pt x="6554" y="9456"/>
                        <a:pt x="6377" y="9434"/>
                        <a:pt x="6453" y="9434"/>
                      </a:cubicBezTo>
                      <a:cubicBezTo>
                        <a:pt x="6529" y="9434"/>
                        <a:pt x="6505" y="9504"/>
                        <a:pt x="6723" y="9605"/>
                      </a:cubicBezTo>
                      <a:cubicBezTo>
                        <a:pt x="6941" y="9707"/>
                        <a:pt x="7421" y="10085"/>
                        <a:pt x="7759" y="10043"/>
                      </a:cubicBezTo>
                      <a:cubicBezTo>
                        <a:pt x="8097" y="10001"/>
                        <a:pt x="8436" y="9626"/>
                        <a:pt x="8753" y="9355"/>
                      </a:cubicBezTo>
                      <a:cubicBezTo>
                        <a:pt x="9070" y="9084"/>
                        <a:pt x="8347" y="9964"/>
                        <a:pt x="10391" y="9757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0" name="Freeform 354"/>
                <p:cNvSpPr>
                  <a:spLocks/>
                </p:cNvSpPr>
                <p:nvPr/>
              </p:nvSpPr>
              <p:spPr bwMode="auto">
                <a:xfrm>
                  <a:off x="4943475" y="3287713"/>
                  <a:ext cx="138113" cy="95250"/>
                </a:xfrm>
                <a:custGeom>
                  <a:avLst/>
                  <a:gdLst>
                    <a:gd name="T0" fmla="*/ 2147483647 w 9980"/>
                    <a:gd name="T1" fmla="*/ 0 h 10000"/>
                    <a:gd name="T2" fmla="*/ 2147483647 w 9980"/>
                    <a:gd name="T3" fmla="*/ 120347451 h 10000"/>
                    <a:gd name="T4" fmla="*/ 2048295641 w 9980"/>
                    <a:gd name="T5" fmla="*/ 174854502 h 10000"/>
                    <a:gd name="T6" fmla="*/ 1295790420 w 9980"/>
                    <a:gd name="T7" fmla="*/ 229369258 h 10000"/>
                    <a:gd name="T8" fmla="*/ 794318046 w 9980"/>
                    <a:gd name="T9" fmla="*/ 209556601 h 10000"/>
                    <a:gd name="T10" fmla="*/ 543839063 w 9980"/>
                    <a:gd name="T11" fmla="*/ 174854502 h 10000"/>
                    <a:gd name="T12" fmla="*/ 292843180 w 9980"/>
                    <a:gd name="T13" fmla="*/ 283793289 h 10000"/>
                    <a:gd name="T14" fmla="*/ 41849789 w 9980"/>
                    <a:gd name="T15" fmla="*/ 447321156 h 10000"/>
                    <a:gd name="T16" fmla="*/ 11224449 w 9980"/>
                    <a:gd name="T17" fmla="*/ 470376980 h 10000"/>
                    <a:gd name="T18" fmla="*/ 159185930 w 9980"/>
                    <a:gd name="T19" fmla="*/ 536612402 h 10000"/>
                    <a:gd name="T20" fmla="*/ 838699122 w 9980"/>
                    <a:gd name="T21" fmla="*/ 744424260 h 10000"/>
                    <a:gd name="T22" fmla="*/ 1841683506 w 9980"/>
                    <a:gd name="T23" fmla="*/ 792279756 h 10000"/>
                    <a:gd name="T24" fmla="*/ 2147483647 w 9980"/>
                    <a:gd name="T25" fmla="*/ 746169002 h 10000"/>
                    <a:gd name="T26" fmla="*/ 2147483647 w 9980"/>
                    <a:gd name="T27" fmla="*/ 678509460 h 10000"/>
                    <a:gd name="T28" fmla="*/ 2147483647 w 9980"/>
                    <a:gd name="T29" fmla="*/ 678509460 h 10000"/>
                    <a:gd name="T30" fmla="*/ 2147483647 w 9980"/>
                    <a:gd name="T31" fmla="*/ 610766908 h 10000"/>
                    <a:gd name="T32" fmla="*/ 2147483647 w 9980"/>
                    <a:gd name="T33" fmla="*/ 392815010 h 10000"/>
                    <a:gd name="T34" fmla="*/ 2147483647 w 9980"/>
                    <a:gd name="T35" fmla="*/ 120347451 h 10000"/>
                    <a:gd name="T36" fmla="*/ 2147483647 w 9980"/>
                    <a:gd name="T37" fmla="*/ 9902428 h 10000"/>
                    <a:gd name="T38" fmla="*/ 2147483647 w 9980"/>
                    <a:gd name="T39" fmla="*/ 26306802 h 10000"/>
                    <a:gd name="T40" fmla="*/ 2147483647 w 9980"/>
                    <a:gd name="T41" fmla="*/ 0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980" h="10000">
                      <a:moveTo>
                        <a:pt x="7338" y="0"/>
                      </a:moveTo>
                      <a:cubicBezTo>
                        <a:pt x="6885" y="506"/>
                        <a:pt x="6535" y="1151"/>
                        <a:pt x="5980" y="1519"/>
                      </a:cubicBezTo>
                      <a:cubicBezTo>
                        <a:pt x="5426" y="1887"/>
                        <a:pt x="4670" y="1978"/>
                        <a:pt x="4015" y="2207"/>
                      </a:cubicBezTo>
                      <a:cubicBezTo>
                        <a:pt x="2540" y="2895"/>
                        <a:pt x="2950" y="2822"/>
                        <a:pt x="2540" y="2895"/>
                      </a:cubicBezTo>
                      <a:cubicBezTo>
                        <a:pt x="2130" y="2968"/>
                        <a:pt x="1557" y="2645"/>
                        <a:pt x="1557" y="2645"/>
                      </a:cubicBezTo>
                      <a:cubicBezTo>
                        <a:pt x="1066" y="1958"/>
                        <a:pt x="1230" y="2051"/>
                        <a:pt x="1066" y="2207"/>
                      </a:cubicBezTo>
                      <a:cubicBezTo>
                        <a:pt x="902" y="2363"/>
                        <a:pt x="574" y="3582"/>
                        <a:pt x="574" y="3582"/>
                      </a:cubicBezTo>
                      <a:cubicBezTo>
                        <a:pt x="409" y="4270"/>
                        <a:pt x="174" y="5254"/>
                        <a:pt x="82" y="5646"/>
                      </a:cubicBezTo>
                      <a:cubicBezTo>
                        <a:pt x="-10" y="6038"/>
                        <a:pt x="-16" y="5749"/>
                        <a:pt x="22" y="5937"/>
                      </a:cubicBezTo>
                      <a:cubicBezTo>
                        <a:pt x="60" y="6125"/>
                        <a:pt x="42" y="6197"/>
                        <a:pt x="312" y="6773"/>
                      </a:cubicBezTo>
                      <a:cubicBezTo>
                        <a:pt x="583" y="7349"/>
                        <a:pt x="1094" y="8858"/>
                        <a:pt x="1644" y="9396"/>
                      </a:cubicBezTo>
                      <a:cubicBezTo>
                        <a:pt x="2194" y="9934"/>
                        <a:pt x="3153" y="9997"/>
                        <a:pt x="3610" y="10000"/>
                      </a:cubicBezTo>
                      <a:cubicBezTo>
                        <a:pt x="4068" y="10003"/>
                        <a:pt x="3989" y="9657"/>
                        <a:pt x="4389" y="9418"/>
                      </a:cubicBezTo>
                      <a:cubicBezTo>
                        <a:pt x="4788" y="9179"/>
                        <a:pt x="5720" y="8707"/>
                        <a:pt x="6009" y="8564"/>
                      </a:cubicBezTo>
                      <a:cubicBezTo>
                        <a:pt x="6298" y="8421"/>
                        <a:pt x="5883" y="8706"/>
                        <a:pt x="6124" y="8564"/>
                      </a:cubicBezTo>
                      <a:cubicBezTo>
                        <a:pt x="6364" y="8422"/>
                        <a:pt x="7069" y="8310"/>
                        <a:pt x="7455" y="7709"/>
                      </a:cubicBezTo>
                      <a:cubicBezTo>
                        <a:pt x="7841" y="7109"/>
                        <a:pt x="8111" y="5875"/>
                        <a:pt x="8438" y="4958"/>
                      </a:cubicBezTo>
                      <a:cubicBezTo>
                        <a:pt x="8929" y="3812"/>
                        <a:pt x="9701" y="2324"/>
                        <a:pt x="9913" y="1519"/>
                      </a:cubicBezTo>
                      <a:cubicBezTo>
                        <a:pt x="10125" y="713"/>
                        <a:pt x="9778" y="589"/>
                        <a:pt x="9710" y="125"/>
                      </a:cubicBezTo>
                      <a:lnTo>
                        <a:pt x="9128" y="332"/>
                      </a:lnTo>
                      <a:lnTo>
                        <a:pt x="733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1" name="Freeform 355"/>
                <p:cNvSpPr>
                  <a:spLocks/>
                </p:cNvSpPr>
                <p:nvPr/>
              </p:nvSpPr>
              <p:spPr bwMode="auto">
                <a:xfrm>
                  <a:off x="4948238" y="3248025"/>
                  <a:ext cx="133350" cy="69850"/>
                </a:xfrm>
                <a:custGeom>
                  <a:avLst/>
                  <a:gdLst>
                    <a:gd name="T0" fmla="*/ 2147483647 w 10000"/>
                    <a:gd name="T1" fmla="*/ 11717197 h 9595"/>
                    <a:gd name="T2" fmla="*/ 2117831042 w 10000"/>
                    <a:gd name="T3" fmla="*/ 1864984 h 9595"/>
                    <a:gd name="T4" fmla="*/ 1670018673 w 10000"/>
                    <a:gd name="T5" fmla="*/ 1985706 h 9595"/>
                    <a:gd name="T6" fmla="*/ 1192608324 w 10000"/>
                    <a:gd name="T7" fmla="*/ 11717197 h 9595"/>
                    <a:gd name="T8" fmla="*/ 954346452 w 10000"/>
                    <a:gd name="T9" fmla="*/ 56295023 h 9595"/>
                    <a:gd name="T10" fmla="*/ 0 w 10000"/>
                    <a:gd name="T11" fmla="*/ 100895271 h 9595"/>
                    <a:gd name="T12" fmla="*/ 238705181 w 10000"/>
                    <a:gd name="T13" fmla="*/ 145472777 h 9595"/>
                    <a:gd name="T14" fmla="*/ 413599734 w 10000"/>
                    <a:gd name="T15" fmla="*/ 172255509 h 9595"/>
                    <a:gd name="T16" fmla="*/ 852527046 w 10000"/>
                    <a:gd name="T17" fmla="*/ 192499706 h 9595"/>
                    <a:gd name="T18" fmla="*/ 1872358309 w 10000"/>
                    <a:gd name="T19" fmla="*/ 165736637 h 9595"/>
                    <a:gd name="T20" fmla="*/ 2147483647 w 10000"/>
                    <a:gd name="T21" fmla="*/ 153539079 h 9595"/>
                    <a:gd name="T22" fmla="*/ 2147483647 w 10000"/>
                    <a:gd name="T23" fmla="*/ 109902201 h 9595"/>
                    <a:gd name="T24" fmla="*/ 2147483647 w 10000"/>
                    <a:gd name="T25" fmla="*/ 118909553 h 9595"/>
                    <a:gd name="T26" fmla="*/ 2147483647 w 10000"/>
                    <a:gd name="T27" fmla="*/ 99771804 h 9595"/>
                    <a:gd name="T28" fmla="*/ 2147483647 w 10000"/>
                    <a:gd name="T29" fmla="*/ 78603679 h 9595"/>
                    <a:gd name="T30" fmla="*/ 2147483647 w 10000"/>
                    <a:gd name="T31" fmla="*/ 43215616 h 9595"/>
                    <a:gd name="T32" fmla="*/ 2147483647 w 10000"/>
                    <a:gd name="T33" fmla="*/ 24356051 h 9595"/>
                    <a:gd name="T34" fmla="*/ 2147483647 w 10000"/>
                    <a:gd name="T35" fmla="*/ 11717197 h 9595"/>
                    <a:gd name="T36" fmla="*/ 2147483647 w 10000"/>
                    <a:gd name="T37" fmla="*/ 11717197 h 95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0000" h="9595">
                      <a:moveTo>
                        <a:pt x="6210" y="584"/>
                      </a:moveTo>
                      <a:cubicBezTo>
                        <a:pt x="5554" y="325"/>
                        <a:pt x="5389" y="258"/>
                        <a:pt x="5013" y="93"/>
                      </a:cubicBezTo>
                      <a:cubicBezTo>
                        <a:pt x="4637" y="-72"/>
                        <a:pt x="4318" y="17"/>
                        <a:pt x="3953" y="99"/>
                      </a:cubicBezTo>
                      <a:lnTo>
                        <a:pt x="2823" y="584"/>
                      </a:lnTo>
                      <a:lnTo>
                        <a:pt x="2259" y="2806"/>
                      </a:lnTo>
                      <a:lnTo>
                        <a:pt x="0" y="5029"/>
                      </a:lnTo>
                      <a:lnTo>
                        <a:pt x="565" y="7251"/>
                      </a:lnTo>
                      <a:lnTo>
                        <a:pt x="979" y="8586"/>
                      </a:lnTo>
                      <a:lnTo>
                        <a:pt x="2018" y="9595"/>
                      </a:lnTo>
                      <a:lnTo>
                        <a:pt x="4432" y="8261"/>
                      </a:lnTo>
                      <a:lnTo>
                        <a:pt x="6240" y="7653"/>
                      </a:lnTo>
                      <a:lnTo>
                        <a:pt x="7130" y="5478"/>
                      </a:lnTo>
                      <a:lnTo>
                        <a:pt x="9214" y="5927"/>
                      </a:lnTo>
                      <a:lnTo>
                        <a:pt x="9803" y="4973"/>
                      </a:lnTo>
                      <a:cubicBezTo>
                        <a:pt x="9735" y="4622"/>
                        <a:pt x="9905" y="4270"/>
                        <a:pt x="9837" y="3918"/>
                      </a:cubicBezTo>
                      <a:cubicBezTo>
                        <a:pt x="9758" y="2807"/>
                        <a:pt x="10067" y="3265"/>
                        <a:pt x="9987" y="2154"/>
                      </a:cubicBezTo>
                      <a:cubicBezTo>
                        <a:pt x="9527" y="1653"/>
                        <a:pt x="9037" y="1714"/>
                        <a:pt x="8578" y="1214"/>
                      </a:cubicBezTo>
                      <a:cubicBezTo>
                        <a:pt x="8542" y="1004"/>
                        <a:pt x="8505" y="794"/>
                        <a:pt x="8469" y="584"/>
                      </a:cubicBezTo>
                      <a:lnTo>
                        <a:pt x="6210" y="58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2" name="Freeform 356"/>
                <p:cNvSpPr>
                  <a:spLocks/>
                </p:cNvSpPr>
                <p:nvPr/>
              </p:nvSpPr>
              <p:spPr bwMode="auto">
                <a:xfrm>
                  <a:off x="5097463" y="3429000"/>
                  <a:ext cx="182562" cy="141288"/>
                </a:xfrm>
                <a:custGeom>
                  <a:avLst/>
                  <a:gdLst>
                    <a:gd name="T0" fmla="*/ 2147483647 w 10000"/>
                    <a:gd name="T1" fmla="*/ 293810106 h 10000"/>
                    <a:gd name="T2" fmla="*/ 1846282842 w 10000"/>
                    <a:gd name="T3" fmla="*/ 293810106 h 10000"/>
                    <a:gd name="T4" fmla="*/ 0 w 10000"/>
                    <a:gd name="T5" fmla="*/ 0 h 10000"/>
                    <a:gd name="T6" fmla="*/ 0 w 10000"/>
                    <a:gd name="T7" fmla="*/ 587019553 h 10000"/>
                    <a:gd name="T8" fmla="*/ 924200281 w 10000"/>
                    <a:gd name="T9" fmla="*/ 1468447271 h 10000"/>
                    <a:gd name="T10" fmla="*/ 1379187541 w 10000"/>
                    <a:gd name="T11" fmla="*/ 2147483647 h 10000"/>
                    <a:gd name="T12" fmla="*/ 924200281 w 10000"/>
                    <a:gd name="T13" fmla="*/ 2147483647 h 10000"/>
                    <a:gd name="T14" fmla="*/ 1846282842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1761659502 h 10000"/>
                    <a:gd name="T42" fmla="*/ 2147483647 w 10000"/>
                    <a:gd name="T43" fmla="*/ 587019553 h 10000"/>
                    <a:gd name="T44" fmla="*/ 2147483647 w 10000"/>
                    <a:gd name="T45" fmla="*/ 0 h 10000"/>
                    <a:gd name="T46" fmla="*/ 2147483647 w 10000"/>
                    <a:gd name="T47" fmla="*/ 293810106 h 100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000" h="10000">
                      <a:moveTo>
                        <a:pt x="3636" y="522"/>
                      </a:moveTo>
                      <a:lnTo>
                        <a:pt x="909" y="522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455" y="2609"/>
                      </a:lnTo>
                      <a:cubicBezTo>
                        <a:pt x="530" y="3171"/>
                        <a:pt x="604" y="3733"/>
                        <a:pt x="679" y="4295"/>
                      </a:cubicBezTo>
                      <a:cubicBezTo>
                        <a:pt x="604" y="4631"/>
                        <a:pt x="530" y="4968"/>
                        <a:pt x="455" y="5304"/>
                      </a:cubicBezTo>
                      <a:lnTo>
                        <a:pt x="909" y="6348"/>
                      </a:lnTo>
                      <a:lnTo>
                        <a:pt x="1598" y="7682"/>
                      </a:lnTo>
                      <a:cubicBezTo>
                        <a:pt x="2779" y="7328"/>
                        <a:pt x="2976" y="7157"/>
                        <a:pt x="4110" y="6712"/>
                      </a:cubicBezTo>
                      <a:lnTo>
                        <a:pt x="4448" y="7069"/>
                      </a:lnTo>
                      <a:lnTo>
                        <a:pt x="5010" y="7076"/>
                      </a:lnTo>
                      <a:cubicBezTo>
                        <a:pt x="5007" y="7181"/>
                        <a:pt x="5003" y="7286"/>
                        <a:pt x="5000" y="7391"/>
                      </a:cubicBezTo>
                      <a:lnTo>
                        <a:pt x="4545" y="7913"/>
                      </a:lnTo>
                      <a:lnTo>
                        <a:pt x="5000" y="10000"/>
                      </a:lnTo>
                      <a:lnTo>
                        <a:pt x="6818" y="8435"/>
                      </a:lnTo>
                      <a:lnTo>
                        <a:pt x="8636" y="8435"/>
                      </a:lnTo>
                      <a:lnTo>
                        <a:pt x="9545" y="6870"/>
                      </a:lnTo>
                      <a:lnTo>
                        <a:pt x="10000" y="6870"/>
                      </a:lnTo>
                      <a:lnTo>
                        <a:pt x="7273" y="5826"/>
                      </a:lnTo>
                      <a:cubicBezTo>
                        <a:pt x="7121" y="4927"/>
                        <a:pt x="6970" y="4029"/>
                        <a:pt x="6818" y="3130"/>
                      </a:cubicBezTo>
                      <a:lnTo>
                        <a:pt x="8636" y="1043"/>
                      </a:lnTo>
                      <a:lnTo>
                        <a:pt x="5909" y="0"/>
                      </a:lnTo>
                      <a:lnTo>
                        <a:pt x="3636" y="5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3" name="Freeform 361"/>
                <p:cNvSpPr>
                  <a:spLocks/>
                </p:cNvSpPr>
                <p:nvPr/>
              </p:nvSpPr>
              <p:spPr bwMode="auto">
                <a:xfrm>
                  <a:off x="4691063" y="3314700"/>
                  <a:ext cx="114300" cy="65088"/>
                </a:xfrm>
                <a:custGeom>
                  <a:avLst/>
                  <a:gdLst>
                    <a:gd name="T0" fmla="*/ 1523412940 w 10000"/>
                    <a:gd name="T1" fmla="*/ 20703172 h 11466"/>
                    <a:gd name="T2" fmla="*/ 1384973249 w 10000"/>
                    <a:gd name="T3" fmla="*/ 13260037 h 11466"/>
                    <a:gd name="T4" fmla="*/ 1107889269 w 10000"/>
                    <a:gd name="T5" fmla="*/ 5816929 h 11466"/>
                    <a:gd name="T6" fmla="*/ 705952907 w 10000"/>
                    <a:gd name="T7" fmla="*/ 11598732 h 11466"/>
                    <a:gd name="T8" fmla="*/ 629180878 w 10000"/>
                    <a:gd name="T9" fmla="*/ 0 h 11466"/>
                    <a:gd name="T10" fmla="*/ 415505657 w 10000"/>
                    <a:gd name="T11" fmla="*/ 11182239 h 11466"/>
                    <a:gd name="T12" fmla="*/ 0 w 10000"/>
                    <a:gd name="T13" fmla="*/ 35589387 h 11466"/>
                    <a:gd name="T14" fmla="*/ 0 w 10000"/>
                    <a:gd name="T15" fmla="*/ 50474506 h 11466"/>
                    <a:gd name="T16" fmla="*/ 277065955 w 10000"/>
                    <a:gd name="T17" fmla="*/ 50474506 h 11466"/>
                    <a:gd name="T18" fmla="*/ 408729233 w 10000"/>
                    <a:gd name="T19" fmla="*/ 68272305 h 11466"/>
                    <a:gd name="T20" fmla="*/ 553945349 w 10000"/>
                    <a:gd name="T21" fmla="*/ 65360750 h 11466"/>
                    <a:gd name="T22" fmla="*/ 860112323 w 10000"/>
                    <a:gd name="T23" fmla="*/ 53797304 h 11466"/>
                    <a:gd name="T24" fmla="*/ 1019100903 w 10000"/>
                    <a:gd name="T25" fmla="*/ 60412870 h 11466"/>
                    <a:gd name="T26" fmla="*/ 1523412940 w 10000"/>
                    <a:gd name="T27" fmla="*/ 50474506 h 11466"/>
                    <a:gd name="T28" fmla="*/ 1800478906 w 10000"/>
                    <a:gd name="T29" fmla="*/ 43031399 h 11466"/>
                    <a:gd name="T30" fmla="*/ 1938918597 w 10000"/>
                    <a:gd name="T31" fmla="*/ 43031399 h 11466"/>
                    <a:gd name="T32" fmla="*/ 1800478906 w 10000"/>
                    <a:gd name="T33" fmla="*/ 35589387 h 11466"/>
                    <a:gd name="T34" fmla="*/ 1523412940 w 10000"/>
                    <a:gd name="T35" fmla="*/ 20703172 h 114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0000" h="11466">
                      <a:moveTo>
                        <a:pt x="7857" y="3477"/>
                      </a:moveTo>
                      <a:lnTo>
                        <a:pt x="7143" y="2227"/>
                      </a:lnTo>
                      <a:lnTo>
                        <a:pt x="5714" y="977"/>
                      </a:lnTo>
                      <a:lnTo>
                        <a:pt x="3641" y="1948"/>
                      </a:lnTo>
                      <a:cubicBezTo>
                        <a:pt x="3532" y="1206"/>
                        <a:pt x="3354" y="742"/>
                        <a:pt x="3245" y="0"/>
                      </a:cubicBezTo>
                      <a:lnTo>
                        <a:pt x="2143" y="1878"/>
                      </a:lnTo>
                      <a:lnTo>
                        <a:pt x="0" y="5977"/>
                      </a:lnTo>
                      <a:lnTo>
                        <a:pt x="0" y="8477"/>
                      </a:lnTo>
                      <a:lnTo>
                        <a:pt x="1429" y="8477"/>
                      </a:lnTo>
                      <a:lnTo>
                        <a:pt x="2108" y="11466"/>
                      </a:lnTo>
                      <a:lnTo>
                        <a:pt x="2857" y="10977"/>
                      </a:lnTo>
                      <a:lnTo>
                        <a:pt x="4436" y="9035"/>
                      </a:lnTo>
                      <a:lnTo>
                        <a:pt x="5256" y="10146"/>
                      </a:lnTo>
                      <a:lnTo>
                        <a:pt x="7857" y="8477"/>
                      </a:lnTo>
                      <a:lnTo>
                        <a:pt x="9286" y="7227"/>
                      </a:lnTo>
                      <a:lnTo>
                        <a:pt x="10000" y="7227"/>
                      </a:lnTo>
                      <a:lnTo>
                        <a:pt x="9286" y="5977"/>
                      </a:lnTo>
                      <a:lnTo>
                        <a:pt x="7857" y="347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4" name="Freeform 363"/>
                <p:cNvSpPr>
                  <a:spLocks/>
                </p:cNvSpPr>
                <p:nvPr/>
              </p:nvSpPr>
              <p:spPr bwMode="auto">
                <a:xfrm>
                  <a:off x="4633913" y="3168650"/>
                  <a:ext cx="71437" cy="74613"/>
                </a:xfrm>
                <a:custGeom>
                  <a:avLst/>
                  <a:gdLst>
                    <a:gd name="T0" fmla="*/ 43091458 w 10056"/>
                    <a:gd name="T1" fmla="*/ 105833347 h 10000"/>
                    <a:gd name="T2" fmla="*/ 60516545 w 10056"/>
                    <a:gd name="T3" fmla="*/ 148181948 h 10000"/>
                    <a:gd name="T4" fmla="*/ 95382098 w 10056"/>
                    <a:gd name="T5" fmla="*/ 169343381 h 10000"/>
                    <a:gd name="T6" fmla="*/ 127165973 w 10056"/>
                    <a:gd name="T7" fmla="*/ 196710131 h 10000"/>
                    <a:gd name="T8" fmla="*/ 159904912 w 10056"/>
                    <a:gd name="T9" fmla="*/ 231533339 h 10000"/>
                    <a:gd name="T10" fmla="*/ 180375846 w 10056"/>
                    <a:gd name="T11" fmla="*/ 174299266 h 10000"/>
                    <a:gd name="T12" fmla="*/ 168237950 w 10056"/>
                    <a:gd name="T13" fmla="*/ 131951061 h 10000"/>
                    <a:gd name="T14" fmla="*/ 181386826 w 10056"/>
                    <a:gd name="T15" fmla="*/ 75990916 h 10000"/>
                    <a:gd name="T16" fmla="*/ 155827284 w 10056"/>
                    <a:gd name="T17" fmla="*/ 54825744 h 10000"/>
                    <a:gd name="T18" fmla="*/ 130232265 w 10056"/>
                    <a:gd name="T19" fmla="*/ 42323709 h 10000"/>
                    <a:gd name="T20" fmla="*/ 95382098 w 10056"/>
                    <a:gd name="T21" fmla="*/ 21161829 h 10000"/>
                    <a:gd name="T22" fmla="*/ 60516545 w 10056"/>
                    <a:gd name="T23" fmla="*/ 21161829 h 10000"/>
                    <a:gd name="T24" fmla="*/ 43091458 w 10056"/>
                    <a:gd name="T25" fmla="*/ 0 h 10000"/>
                    <a:gd name="T26" fmla="*/ 8243820 w 10056"/>
                    <a:gd name="T27" fmla="*/ 21161829 h 10000"/>
                    <a:gd name="T28" fmla="*/ 0 w 10056"/>
                    <a:gd name="T29" fmla="*/ 22481897 h 10000"/>
                    <a:gd name="T30" fmla="*/ 16414107 w 10056"/>
                    <a:gd name="T31" fmla="*/ 79716022 h 10000"/>
                    <a:gd name="T32" fmla="*/ 43091458 w 10056"/>
                    <a:gd name="T33" fmla="*/ 105833347 h 100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056" h="10000">
                      <a:moveTo>
                        <a:pt x="2389" y="4571"/>
                      </a:moveTo>
                      <a:lnTo>
                        <a:pt x="3355" y="6400"/>
                      </a:lnTo>
                      <a:lnTo>
                        <a:pt x="5288" y="7314"/>
                      </a:lnTo>
                      <a:lnTo>
                        <a:pt x="7050" y="8496"/>
                      </a:lnTo>
                      <a:lnTo>
                        <a:pt x="8865" y="10000"/>
                      </a:lnTo>
                      <a:cubicBezTo>
                        <a:pt x="8961" y="9105"/>
                        <a:pt x="9904" y="8423"/>
                        <a:pt x="10000" y="7528"/>
                      </a:cubicBezTo>
                      <a:lnTo>
                        <a:pt x="9327" y="5699"/>
                      </a:lnTo>
                      <a:cubicBezTo>
                        <a:pt x="9382" y="4965"/>
                        <a:pt x="10001" y="4016"/>
                        <a:pt x="10056" y="3282"/>
                      </a:cubicBezTo>
                      <a:lnTo>
                        <a:pt x="8639" y="2368"/>
                      </a:lnTo>
                      <a:lnTo>
                        <a:pt x="7220" y="1828"/>
                      </a:lnTo>
                      <a:lnTo>
                        <a:pt x="5288" y="914"/>
                      </a:lnTo>
                      <a:lnTo>
                        <a:pt x="3355" y="914"/>
                      </a:lnTo>
                      <a:lnTo>
                        <a:pt x="2389" y="0"/>
                      </a:lnTo>
                      <a:lnTo>
                        <a:pt x="457" y="914"/>
                      </a:lnTo>
                      <a:lnTo>
                        <a:pt x="0" y="971"/>
                      </a:lnTo>
                      <a:cubicBezTo>
                        <a:pt x="152" y="1866"/>
                        <a:pt x="757" y="2548"/>
                        <a:pt x="910" y="3443"/>
                      </a:cubicBezTo>
                      <a:lnTo>
                        <a:pt x="2389" y="45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5" name="Freeform 252"/>
                <p:cNvSpPr>
                  <a:spLocks/>
                </p:cNvSpPr>
                <p:nvPr/>
              </p:nvSpPr>
              <p:spPr bwMode="auto">
                <a:xfrm rot="21133526">
                  <a:off x="4865688" y="3344863"/>
                  <a:ext cx="88900" cy="47625"/>
                </a:xfrm>
                <a:custGeom>
                  <a:avLst/>
                  <a:gdLst>
                    <a:gd name="T0" fmla="*/ 0 w 1912593"/>
                    <a:gd name="T1" fmla="*/ 0 h 1229193"/>
                    <a:gd name="T2" fmla="*/ 0 w 1912593"/>
                    <a:gd name="T3" fmla="*/ 0 h 1229193"/>
                    <a:gd name="T4" fmla="*/ 0 w 1912593"/>
                    <a:gd name="T5" fmla="*/ 0 h 1229193"/>
                    <a:gd name="T6" fmla="*/ 0 w 1912593"/>
                    <a:gd name="T7" fmla="*/ 0 h 1229193"/>
                    <a:gd name="T8" fmla="*/ 0 w 1912593"/>
                    <a:gd name="T9" fmla="*/ 0 h 1229193"/>
                    <a:gd name="T10" fmla="*/ 0 w 1912593"/>
                    <a:gd name="T11" fmla="*/ 0 h 1229193"/>
                    <a:gd name="T12" fmla="*/ 0 w 1912593"/>
                    <a:gd name="T13" fmla="*/ 0 h 1229193"/>
                    <a:gd name="T14" fmla="*/ 0 w 1912593"/>
                    <a:gd name="T15" fmla="*/ 0 h 1229193"/>
                    <a:gd name="T16" fmla="*/ 0 w 1912593"/>
                    <a:gd name="T17" fmla="*/ 0 h 1229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12593" h="1229193">
                      <a:moveTo>
                        <a:pt x="0" y="233280"/>
                      </a:moveTo>
                      <a:lnTo>
                        <a:pt x="83793" y="1154242"/>
                      </a:lnTo>
                      <a:lnTo>
                        <a:pt x="1103124" y="1229193"/>
                      </a:lnTo>
                      <a:lnTo>
                        <a:pt x="1912593" y="314793"/>
                      </a:lnTo>
                      <a:lnTo>
                        <a:pt x="1792672" y="0"/>
                      </a:lnTo>
                      <a:lnTo>
                        <a:pt x="1124055" y="252554"/>
                      </a:lnTo>
                      <a:cubicBezTo>
                        <a:pt x="892871" y="224853"/>
                        <a:pt x="379360" y="273001"/>
                        <a:pt x="148176" y="245300"/>
                      </a:cubicBezTo>
                      <a:lnTo>
                        <a:pt x="128763" y="242675"/>
                      </a:lnTo>
                      <a:lnTo>
                        <a:pt x="0" y="23328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6" name="Freeform 253"/>
                <p:cNvSpPr>
                  <a:spLocks/>
                </p:cNvSpPr>
                <p:nvPr/>
              </p:nvSpPr>
              <p:spPr bwMode="auto">
                <a:xfrm>
                  <a:off x="4870450" y="3354388"/>
                  <a:ext cx="142875" cy="149225"/>
                </a:xfrm>
                <a:custGeom>
                  <a:avLst/>
                  <a:gdLst>
                    <a:gd name="T0" fmla="*/ 0 w 3644175"/>
                    <a:gd name="T1" fmla="*/ 0 h 3780713"/>
                    <a:gd name="T2" fmla="*/ 0 w 3644175"/>
                    <a:gd name="T3" fmla="*/ 0 h 3780713"/>
                    <a:gd name="T4" fmla="*/ 0 w 3644175"/>
                    <a:gd name="T5" fmla="*/ 0 h 3780713"/>
                    <a:gd name="T6" fmla="*/ 0 w 3644175"/>
                    <a:gd name="T7" fmla="*/ 0 h 3780713"/>
                    <a:gd name="T8" fmla="*/ 0 w 3644175"/>
                    <a:gd name="T9" fmla="*/ 0 h 3780713"/>
                    <a:gd name="T10" fmla="*/ 0 w 3644175"/>
                    <a:gd name="T11" fmla="*/ 0 h 3780713"/>
                    <a:gd name="T12" fmla="*/ 0 w 3644175"/>
                    <a:gd name="T13" fmla="*/ 0 h 3780713"/>
                    <a:gd name="T14" fmla="*/ 0 w 3644175"/>
                    <a:gd name="T15" fmla="*/ 0 h 3780713"/>
                    <a:gd name="T16" fmla="*/ 0 w 3644175"/>
                    <a:gd name="T17" fmla="*/ 0 h 3780713"/>
                    <a:gd name="T18" fmla="*/ 0 w 3644175"/>
                    <a:gd name="T19" fmla="*/ 0 h 3780713"/>
                    <a:gd name="T20" fmla="*/ 0 w 3644175"/>
                    <a:gd name="T21" fmla="*/ 0 h 3780713"/>
                    <a:gd name="T22" fmla="*/ 0 w 3644175"/>
                    <a:gd name="T23" fmla="*/ 0 h 3780713"/>
                    <a:gd name="T24" fmla="*/ 0 w 3644175"/>
                    <a:gd name="T25" fmla="*/ 0 h 3780713"/>
                    <a:gd name="T26" fmla="*/ 0 w 3644175"/>
                    <a:gd name="T27" fmla="*/ 0 h 3780713"/>
                    <a:gd name="T28" fmla="*/ 0 w 3644175"/>
                    <a:gd name="T29" fmla="*/ 0 h 3780713"/>
                    <a:gd name="T30" fmla="*/ 0 w 3644175"/>
                    <a:gd name="T31" fmla="*/ 0 h 3780713"/>
                    <a:gd name="T32" fmla="*/ 0 w 3644175"/>
                    <a:gd name="T33" fmla="*/ 0 h 3780713"/>
                    <a:gd name="T34" fmla="*/ 0 w 3644175"/>
                    <a:gd name="T35" fmla="*/ 0 h 3780713"/>
                    <a:gd name="T36" fmla="*/ 0 w 3644175"/>
                    <a:gd name="T37" fmla="*/ 0 h 3780713"/>
                    <a:gd name="T38" fmla="*/ 0 w 3644175"/>
                    <a:gd name="T39" fmla="*/ 0 h 37807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644175" h="3780713">
                      <a:moveTo>
                        <a:pt x="2018109" y="0"/>
                      </a:moveTo>
                      <a:lnTo>
                        <a:pt x="1131347" y="970851"/>
                      </a:lnTo>
                      <a:lnTo>
                        <a:pt x="106496" y="992543"/>
                      </a:lnTo>
                      <a:lnTo>
                        <a:pt x="0" y="1285960"/>
                      </a:lnTo>
                      <a:lnTo>
                        <a:pt x="250657" y="1838746"/>
                      </a:lnTo>
                      <a:lnTo>
                        <a:pt x="476240" y="1522355"/>
                      </a:lnTo>
                      <a:lnTo>
                        <a:pt x="637449" y="1360281"/>
                      </a:lnTo>
                      <a:lnTo>
                        <a:pt x="900975" y="1622129"/>
                      </a:lnTo>
                      <a:lnTo>
                        <a:pt x="1125827" y="2401618"/>
                      </a:lnTo>
                      <a:lnTo>
                        <a:pt x="1614428" y="2951232"/>
                      </a:lnTo>
                      <a:cubicBezTo>
                        <a:pt x="2156362" y="3074631"/>
                        <a:pt x="2677783" y="3504219"/>
                        <a:pt x="3209460" y="3780713"/>
                      </a:cubicBezTo>
                      <a:lnTo>
                        <a:pt x="1455611" y="1667100"/>
                      </a:lnTo>
                      <a:lnTo>
                        <a:pt x="1543203" y="1366330"/>
                      </a:lnTo>
                      <a:lnTo>
                        <a:pt x="1755414" y="1517198"/>
                      </a:lnTo>
                      <a:lnTo>
                        <a:pt x="3644175" y="1622129"/>
                      </a:lnTo>
                      <a:lnTo>
                        <a:pt x="3394079" y="610450"/>
                      </a:lnTo>
                      <a:lnTo>
                        <a:pt x="3170007" y="750786"/>
                      </a:lnTo>
                      <a:lnTo>
                        <a:pt x="2480463" y="641709"/>
                      </a:lnTo>
                      <a:lnTo>
                        <a:pt x="2078068" y="137463"/>
                      </a:lnTo>
                      <a:lnTo>
                        <a:pt x="201810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7" name="Freeform 254"/>
                <p:cNvSpPr>
                  <a:spLocks/>
                </p:cNvSpPr>
                <p:nvPr/>
              </p:nvSpPr>
              <p:spPr bwMode="auto">
                <a:xfrm>
                  <a:off x="4929188" y="3406775"/>
                  <a:ext cx="98425" cy="98425"/>
                </a:xfrm>
                <a:custGeom>
                  <a:avLst/>
                  <a:gdLst>
                    <a:gd name="T0" fmla="*/ 0 w 2398426"/>
                    <a:gd name="T1" fmla="*/ 0 h 2488994"/>
                    <a:gd name="T2" fmla="*/ 0 w 2398426"/>
                    <a:gd name="T3" fmla="*/ 0 h 2488994"/>
                    <a:gd name="T4" fmla="*/ 0 w 2398426"/>
                    <a:gd name="T5" fmla="*/ 0 h 2488994"/>
                    <a:gd name="T6" fmla="*/ 0 w 2398426"/>
                    <a:gd name="T7" fmla="*/ 0 h 2488994"/>
                    <a:gd name="T8" fmla="*/ 0 w 2398426"/>
                    <a:gd name="T9" fmla="*/ 0 h 2488994"/>
                    <a:gd name="T10" fmla="*/ 0 w 2398426"/>
                    <a:gd name="T11" fmla="*/ 0 h 2488994"/>
                    <a:gd name="T12" fmla="*/ 0 w 2398426"/>
                    <a:gd name="T13" fmla="*/ 0 h 2488994"/>
                    <a:gd name="T14" fmla="*/ 0 w 2398426"/>
                    <a:gd name="T15" fmla="*/ 0 h 24889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398426" h="2488994">
                      <a:moveTo>
                        <a:pt x="2113613" y="269822"/>
                      </a:moveTo>
                      <a:lnTo>
                        <a:pt x="254833" y="149901"/>
                      </a:lnTo>
                      <a:lnTo>
                        <a:pt x="74951" y="0"/>
                      </a:lnTo>
                      <a:lnTo>
                        <a:pt x="0" y="329783"/>
                      </a:lnTo>
                      <a:lnTo>
                        <a:pt x="1691048" y="2488994"/>
                      </a:lnTo>
                      <a:lnTo>
                        <a:pt x="2177788" y="1556144"/>
                      </a:lnTo>
                      <a:lnTo>
                        <a:pt x="2398426" y="1439055"/>
                      </a:lnTo>
                      <a:lnTo>
                        <a:pt x="2113613" y="2698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8" name="Freeform 255"/>
                <p:cNvSpPr>
                  <a:spLocks/>
                </p:cNvSpPr>
                <p:nvPr/>
              </p:nvSpPr>
              <p:spPr bwMode="auto">
                <a:xfrm rot="286500">
                  <a:off x="5000625" y="3467100"/>
                  <a:ext cx="44450" cy="58738"/>
                </a:xfrm>
                <a:custGeom>
                  <a:avLst/>
                  <a:gdLst>
                    <a:gd name="T0" fmla="*/ 0 w 1259245"/>
                    <a:gd name="T1" fmla="*/ 0 h 1506961"/>
                    <a:gd name="T2" fmla="*/ 0 w 1259245"/>
                    <a:gd name="T3" fmla="*/ 0 h 1506961"/>
                    <a:gd name="T4" fmla="*/ 0 w 1259245"/>
                    <a:gd name="T5" fmla="*/ 0 h 1506961"/>
                    <a:gd name="T6" fmla="*/ 0 w 1259245"/>
                    <a:gd name="T7" fmla="*/ 0 h 1506961"/>
                    <a:gd name="T8" fmla="*/ 0 w 1259245"/>
                    <a:gd name="T9" fmla="*/ 0 h 15069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9245" h="1506961">
                      <a:moveTo>
                        <a:pt x="459998" y="0"/>
                      </a:moveTo>
                      <a:lnTo>
                        <a:pt x="0" y="967315"/>
                      </a:lnTo>
                      <a:lnTo>
                        <a:pt x="599606" y="1506961"/>
                      </a:lnTo>
                      <a:lnTo>
                        <a:pt x="1259243" y="571259"/>
                      </a:lnTo>
                      <a:lnTo>
                        <a:pt x="45999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49" name="Freeform 256"/>
                <p:cNvSpPr>
                  <a:spLocks/>
                </p:cNvSpPr>
                <p:nvPr/>
              </p:nvSpPr>
              <p:spPr bwMode="auto">
                <a:xfrm>
                  <a:off x="5002213" y="3365500"/>
                  <a:ext cx="71437" cy="57150"/>
                </a:xfrm>
                <a:custGeom>
                  <a:avLst/>
                  <a:gdLst>
                    <a:gd name="T0" fmla="*/ 0 w 1678899"/>
                    <a:gd name="T1" fmla="*/ 0 h 1259174"/>
                    <a:gd name="T2" fmla="*/ 0 w 1678899"/>
                    <a:gd name="T3" fmla="*/ 0 h 1259174"/>
                    <a:gd name="T4" fmla="*/ 0 w 1678899"/>
                    <a:gd name="T5" fmla="*/ 0 h 1259174"/>
                    <a:gd name="T6" fmla="*/ 0 w 1678899"/>
                    <a:gd name="T7" fmla="*/ 0 h 1259174"/>
                    <a:gd name="T8" fmla="*/ 0 w 1678899"/>
                    <a:gd name="T9" fmla="*/ 0 h 1259174"/>
                    <a:gd name="T10" fmla="*/ 0 w 1678899"/>
                    <a:gd name="T11" fmla="*/ 0 h 12591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8899" h="1259174">
                      <a:moveTo>
                        <a:pt x="209862" y="1154242"/>
                      </a:moveTo>
                      <a:lnTo>
                        <a:pt x="1678899" y="1259174"/>
                      </a:lnTo>
                      <a:lnTo>
                        <a:pt x="1663908" y="899410"/>
                      </a:lnTo>
                      <a:lnTo>
                        <a:pt x="854439" y="0"/>
                      </a:lnTo>
                      <a:lnTo>
                        <a:pt x="0" y="269823"/>
                      </a:lnTo>
                      <a:lnTo>
                        <a:pt x="209862" y="11542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0" name="Freeform 257"/>
                <p:cNvSpPr>
                  <a:spLocks/>
                </p:cNvSpPr>
                <p:nvPr/>
              </p:nvSpPr>
              <p:spPr bwMode="auto">
                <a:xfrm>
                  <a:off x="5014913" y="3417888"/>
                  <a:ext cx="100012" cy="96837"/>
                </a:xfrm>
                <a:custGeom>
                  <a:avLst/>
                  <a:gdLst>
                    <a:gd name="T0" fmla="*/ 0 w 2578308"/>
                    <a:gd name="T1" fmla="*/ 0 h 2368446"/>
                    <a:gd name="T2" fmla="*/ 0 w 2578308"/>
                    <a:gd name="T3" fmla="*/ 0 h 2368446"/>
                    <a:gd name="T4" fmla="*/ 0 w 2578308"/>
                    <a:gd name="T5" fmla="*/ 0 h 2368446"/>
                    <a:gd name="T6" fmla="*/ 0 w 2578308"/>
                    <a:gd name="T7" fmla="*/ 0 h 2368446"/>
                    <a:gd name="T8" fmla="*/ 0 w 2578308"/>
                    <a:gd name="T9" fmla="*/ 0 h 2368446"/>
                    <a:gd name="T10" fmla="*/ 0 w 2578308"/>
                    <a:gd name="T11" fmla="*/ 0 h 2368446"/>
                    <a:gd name="T12" fmla="*/ 0 w 2578308"/>
                    <a:gd name="T13" fmla="*/ 0 h 2368446"/>
                    <a:gd name="T14" fmla="*/ 0 w 2578308"/>
                    <a:gd name="T15" fmla="*/ 0 h 2368446"/>
                    <a:gd name="T16" fmla="*/ 0 w 2578308"/>
                    <a:gd name="T17" fmla="*/ 0 h 2368446"/>
                    <a:gd name="T18" fmla="*/ 0 w 2578308"/>
                    <a:gd name="T19" fmla="*/ 0 h 2368446"/>
                    <a:gd name="T20" fmla="*/ 0 w 2578308"/>
                    <a:gd name="T21" fmla="*/ 0 h 2368446"/>
                    <a:gd name="T22" fmla="*/ 0 w 2578308"/>
                    <a:gd name="T23" fmla="*/ 0 h 236844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8308" h="2368446">
                      <a:moveTo>
                        <a:pt x="0" y="0"/>
                      </a:moveTo>
                      <a:lnTo>
                        <a:pt x="254833" y="1154242"/>
                      </a:lnTo>
                      <a:lnTo>
                        <a:pt x="104931" y="1259173"/>
                      </a:lnTo>
                      <a:lnTo>
                        <a:pt x="855821" y="1873287"/>
                      </a:lnTo>
                      <a:lnTo>
                        <a:pt x="1111621" y="1524299"/>
                      </a:lnTo>
                      <a:lnTo>
                        <a:pt x="1734645" y="2033965"/>
                      </a:lnTo>
                      <a:lnTo>
                        <a:pt x="1633928" y="2368446"/>
                      </a:lnTo>
                      <a:lnTo>
                        <a:pt x="2338465" y="2263514"/>
                      </a:lnTo>
                      <a:lnTo>
                        <a:pt x="2578308" y="1514006"/>
                      </a:lnTo>
                      <a:lnTo>
                        <a:pt x="2113613" y="224852"/>
                      </a:lnTo>
                      <a:lnTo>
                        <a:pt x="1439056" y="149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1" name="Freeform 258"/>
                <p:cNvSpPr>
                  <a:spLocks/>
                </p:cNvSpPr>
                <p:nvPr/>
              </p:nvSpPr>
              <p:spPr bwMode="auto">
                <a:xfrm>
                  <a:off x="5041900" y="3478213"/>
                  <a:ext cx="39688" cy="49212"/>
                </a:xfrm>
                <a:custGeom>
                  <a:avLst/>
                  <a:gdLst>
                    <a:gd name="T0" fmla="*/ 0 w 1097536"/>
                    <a:gd name="T1" fmla="*/ 0 h 1184223"/>
                    <a:gd name="T2" fmla="*/ 0 w 1097536"/>
                    <a:gd name="T3" fmla="*/ 0 h 1184223"/>
                    <a:gd name="T4" fmla="*/ 0 w 1097536"/>
                    <a:gd name="T5" fmla="*/ 0 h 1184223"/>
                    <a:gd name="T6" fmla="*/ 0 w 1097536"/>
                    <a:gd name="T7" fmla="*/ 0 h 1184223"/>
                    <a:gd name="T8" fmla="*/ 0 w 1097536"/>
                    <a:gd name="T9" fmla="*/ 0 h 1184223"/>
                    <a:gd name="T10" fmla="*/ 0 w 1097536"/>
                    <a:gd name="T11" fmla="*/ 0 h 11842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97536" h="1184223">
                      <a:moveTo>
                        <a:pt x="482939" y="0"/>
                      </a:moveTo>
                      <a:lnTo>
                        <a:pt x="0" y="416160"/>
                      </a:lnTo>
                      <a:lnTo>
                        <a:pt x="452959" y="1184223"/>
                      </a:lnTo>
                      <a:lnTo>
                        <a:pt x="1067555" y="824459"/>
                      </a:lnTo>
                      <a:lnTo>
                        <a:pt x="1097536" y="509666"/>
                      </a:lnTo>
                      <a:lnTo>
                        <a:pt x="48293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2" name="Freeform 259"/>
                <p:cNvSpPr>
                  <a:spLocks/>
                </p:cNvSpPr>
                <p:nvPr/>
              </p:nvSpPr>
              <p:spPr bwMode="auto">
                <a:xfrm>
                  <a:off x="5059363" y="3505200"/>
                  <a:ext cx="65087" cy="60325"/>
                </a:xfrm>
                <a:custGeom>
                  <a:avLst/>
                  <a:gdLst>
                    <a:gd name="T0" fmla="*/ 0 w 1852882"/>
                    <a:gd name="T1" fmla="*/ 0 h 1521018"/>
                    <a:gd name="T2" fmla="*/ 0 w 1852882"/>
                    <a:gd name="T3" fmla="*/ 0 h 1521018"/>
                    <a:gd name="T4" fmla="*/ 0 w 1852882"/>
                    <a:gd name="T5" fmla="*/ 0 h 1521018"/>
                    <a:gd name="T6" fmla="*/ 0 w 1852882"/>
                    <a:gd name="T7" fmla="*/ 0 h 1521018"/>
                    <a:gd name="T8" fmla="*/ 0 w 1852882"/>
                    <a:gd name="T9" fmla="*/ 0 h 1521018"/>
                    <a:gd name="T10" fmla="*/ 0 w 1852882"/>
                    <a:gd name="T11" fmla="*/ 0 h 1521018"/>
                    <a:gd name="T12" fmla="*/ 0 w 1852882"/>
                    <a:gd name="T13" fmla="*/ 0 h 1521018"/>
                    <a:gd name="T14" fmla="*/ 0 w 1852882"/>
                    <a:gd name="T15" fmla="*/ 0 h 1521018"/>
                    <a:gd name="T16" fmla="*/ 0 w 1852882"/>
                    <a:gd name="T17" fmla="*/ 0 h 1521018"/>
                    <a:gd name="T18" fmla="*/ 0 w 1852882"/>
                    <a:gd name="T19" fmla="*/ 0 h 1521018"/>
                    <a:gd name="T20" fmla="*/ 0 w 1852882"/>
                    <a:gd name="T21" fmla="*/ 0 h 15210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852882" h="1521018">
                      <a:moveTo>
                        <a:pt x="0" y="507061"/>
                      </a:moveTo>
                      <a:lnTo>
                        <a:pt x="0" y="1211599"/>
                      </a:lnTo>
                      <a:lnTo>
                        <a:pt x="435424" y="1521018"/>
                      </a:lnTo>
                      <a:lnTo>
                        <a:pt x="839449" y="1391481"/>
                      </a:lnTo>
                      <a:lnTo>
                        <a:pt x="1763339" y="952692"/>
                      </a:lnTo>
                      <a:lnTo>
                        <a:pt x="1852882" y="743963"/>
                      </a:lnTo>
                      <a:lnTo>
                        <a:pt x="1756379" y="372784"/>
                      </a:lnTo>
                      <a:lnTo>
                        <a:pt x="1563372" y="307281"/>
                      </a:lnTo>
                      <a:lnTo>
                        <a:pt x="1370668" y="0"/>
                      </a:lnTo>
                      <a:lnTo>
                        <a:pt x="644577" y="177278"/>
                      </a:lnTo>
                      <a:lnTo>
                        <a:pt x="0" y="50706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3" name="Freeform 260"/>
                <p:cNvSpPr>
                  <a:spLocks/>
                </p:cNvSpPr>
                <p:nvPr/>
              </p:nvSpPr>
              <p:spPr bwMode="auto">
                <a:xfrm>
                  <a:off x="5019675" y="3495675"/>
                  <a:ext cx="53975" cy="109538"/>
                </a:xfrm>
                <a:custGeom>
                  <a:avLst/>
                  <a:gdLst>
                    <a:gd name="T0" fmla="*/ 0 w 444747"/>
                    <a:gd name="T1" fmla="*/ 6 h 900169"/>
                    <a:gd name="T2" fmla="*/ 3 w 444747"/>
                    <a:gd name="T3" fmla="*/ 8 h 900169"/>
                    <a:gd name="T4" fmla="*/ 3 w 444747"/>
                    <a:gd name="T5" fmla="*/ 19 h 900169"/>
                    <a:gd name="T6" fmla="*/ 7 w 444747"/>
                    <a:gd name="T7" fmla="*/ 24 h 900169"/>
                    <a:gd name="T8" fmla="*/ 8 w 444747"/>
                    <a:gd name="T9" fmla="*/ 22 h 900169"/>
                    <a:gd name="T10" fmla="*/ 10 w 444747"/>
                    <a:gd name="T11" fmla="*/ 18 h 900169"/>
                    <a:gd name="T12" fmla="*/ 9 w 444747"/>
                    <a:gd name="T13" fmla="*/ 16 h 900169"/>
                    <a:gd name="T14" fmla="*/ 12 w 444747"/>
                    <a:gd name="T15" fmla="*/ 15 h 900169"/>
                    <a:gd name="T16" fmla="*/ 8 w 444747"/>
                    <a:gd name="T17" fmla="*/ 13 h 900169"/>
                    <a:gd name="T18" fmla="*/ 8 w 444747"/>
                    <a:gd name="T19" fmla="*/ 7 h 900169"/>
                    <a:gd name="T20" fmla="*/ 5 w 444747"/>
                    <a:gd name="T21" fmla="*/ 0 h 900169"/>
                    <a:gd name="T22" fmla="*/ 0 w 444747"/>
                    <a:gd name="T23" fmla="*/ 6 h 9001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4747" h="900169">
                      <a:moveTo>
                        <a:pt x="0" y="238385"/>
                      </a:moveTo>
                      <a:lnTo>
                        <a:pt x="99623" y="298870"/>
                      </a:lnTo>
                      <a:lnTo>
                        <a:pt x="99623" y="715154"/>
                      </a:lnTo>
                      <a:lnTo>
                        <a:pt x="263290" y="900169"/>
                      </a:lnTo>
                      <a:lnTo>
                        <a:pt x="327333" y="836125"/>
                      </a:lnTo>
                      <a:lnTo>
                        <a:pt x="384261" y="683132"/>
                      </a:lnTo>
                      <a:lnTo>
                        <a:pt x="362913" y="608414"/>
                      </a:lnTo>
                      <a:lnTo>
                        <a:pt x="444747" y="576393"/>
                      </a:lnTo>
                      <a:lnTo>
                        <a:pt x="327333" y="476769"/>
                      </a:lnTo>
                      <a:lnTo>
                        <a:pt x="327333" y="266849"/>
                      </a:lnTo>
                      <a:lnTo>
                        <a:pt x="185014" y="0"/>
                      </a:lnTo>
                      <a:lnTo>
                        <a:pt x="0" y="23838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4" name="Freeform 257"/>
                <p:cNvSpPr>
                  <a:spLocks/>
                </p:cNvSpPr>
                <p:nvPr/>
              </p:nvSpPr>
              <p:spPr bwMode="auto">
                <a:xfrm>
                  <a:off x="4252913" y="3009900"/>
                  <a:ext cx="109537" cy="163513"/>
                </a:xfrm>
                <a:custGeom>
                  <a:avLst/>
                  <a:gdLst>
                    <a:gd name="T0" fmla="*/ 2147483647 w 84"/>
                    <a:gd name="T1" fmla="*/ 2147483647 h 126"/>
                    <a:gd name="T2" fmla="*/ 0 w 84"/>
                    <a:gd name="T3" fmla="*/ 2147483647 h 126"/>
                    <a:gd name="T4" fmla="*/ 0 w 84"/>
                    <a:gd name="T5" fmla="*/ 2147483647 h 126"/>
                    <a:gd name="T6" fmla="*/ 2147483647 w 84"/>
                    <a:gd name="T7" fmla="*/ 2147483647 h 126"/>
                    <a:gd name="T8" fmla="*/ 2147483647 w 84"/>
                    <a:gd name="T9" fmla="*/ 2147483647 h 126"/>
                    <a:gd name="T10" fmla="*/ 2147483647 w 84"/>
                    <a:gd name="T11" fmla="*/ 2147483647 h 126"/>
                    <a:gd name="T12" fmla="*/ 2147483647 w 84"/>
                    <a:gd name="T13" fmla="*/ 2147483647 h 126"/>
                    <a:gd name="T14" fmla="*/ 2147483647 w 84"/>
                    <a:gd name="T15" fmla="*/ 2147483647 h 126"/>
                    <a:gd name="T16" fmla="*/ 2147483647 w 84"/>
                    <a:gd name="T17" fmla="*/ 2147483647 h 126"/>
                    <a:gd name="T18" fmla="*/ 2147483647 w 84"/>
                    <a:gd name="T19" fmla="*/ 2147483647 h 126"/>
                    <a:gd name="T20" fmla="*/ 2147483647 w 84"/>
                    <a:gd name="T21" fmla="*/ 2147483647 h 126"/>
                    <a:gd name="T22" fmla="*/ 2147483647 w 84"/>
                    <a:gd name="T23" fmla="*/ 0 h 126"/>
                    <a:gd name="T24" fmla="*/ 2147483647 w 84"/>
                    <a:gd name="T25" fmla="*/ 2147483647 h 126"/>
                    <a:gd name="T26" fmla="*/ 2147483647 w 84"/>
                    <a:gd name="T27" fmla="*/ 2147483647 h 126"/>
                    <a:gd name="T28" fmla="*/ 2147483647 w 84"/>
                    <a:gd name="T29" fmla="*/ 2147483647 h 126"/>
                    <a:gd name="T30" fmla="*/ 2147483647 w 84"/>
                    <a:gd name="T31" fmla="*/ 2147483647 h 126"/>
                    <a:gd name="T32" fmla="*/ 2147483647 w 84"/>
                    <a:gd name="T33" fmla="*/ 2147483647 h 126"/>
                    <a:gd name="T34" fmla="*/ 2147483647 w 84"/>
                    <a:gd name="T35" fmla="*/ 2147483647 h 126"/>
                    <a:gd name="T36" fmla="*/ 2147483647 w 84"/>
                    <a:gd name="T37" fmla="*/ 2147483647 h 126"/>
                    <a:gd name="T38" fmla="*/ 2147483647 w 84"/>
                    <a:gd name="T39" fmla="*/ 2147483647 h 126"/>
                    <a:gd name="T40" fmla="*/ 2147483647 w 84"/>
                    <a:gd name="T41" fmla="*/ 2147483647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4" h="126">
                      <a:moveTo>
                        <a:pt x="18" y="126"/>
                      </a:moveTo>
                      <a:lnTo>
                        <a:pt x="0" y="114"/>
                      </a:lnTo>
                      <a:lnTo>
                        <a:pt x="0" y="102"/>
                      </a:lnTo>
                      <a:lnTo>
                        <a:pt x="6" y="96"/>
                      </a:lnTo>
                      <a:lnTo>
                        <a:pt x="12" y="84"/>
                      </a:lnTo>
                      <a:lnTo>
                        <a:pt x="12" y="66"/>
                      </a:lnTo>
                      <a:lnTo>
                        <a:pt x="6" y="60"/>
                      </a:lnTo>
                      <a:lnTo>
                        <a:pt x="12" y="54"/>
                      </a:lnTo>
                      <a:lnTo>
                        <a:pt x="6" y="36"/>
                      </a:lnTo>
                      <a:lnTo>
                        <a:pt x="30" y="30"/>
                      </a:lnTo>
                      <a:lnTo>
                        <a:pt x="30" y="18"/>
                      </a:lnTo>
                      <a:lnTo>
                        <a:pt x="54" y="0"/>
                      </a:lnTo>
                      <a:lnTo>
                        <a:pt x="60" y="6"/>
                      </a:lnTo>
                      <a:lnTo>
                        <a:pt x="72" y="6"/>
                      </a:lnTo>
                      <a:lnTo>
                        <a:pt x="78" y="18"/>
                      </a:lnTo>
                      <a:lnTo>
                        <a:pt x="84" y="30"/>
                      </a:lnTo>
                      <a:lnTo>
                        <a:pt x="72" y="42"/>
                      </a:lnTo>
                      <a:lnTo>
                        <a:pt x="78" y="66"/>
                      </a:lnTo>
                      <a:lnTo>
                        <a:pt x="72" y="96"/>
                      </a:lnTo>
                      <a:lnTo>
                        <a:pt x="54" y="102"/>
                      </a:lnTo>
                      <a:lnTo>
                        <a:pt x="18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5" name="Freeform 258"/>
                <p:cNvSpPr>
                  <a:spLocks/>
                </p:cNvSpPr>
                <p:nvPr/>
              </p:nvSpPr>
              <p:spPr bwMode="auto">
                <a:xfrm>
                  <a:off x="5830888" y="1674813"/>
                  <a:ext cx="436562" cy="557212"/>
                </a:xfrm>
                <a:custGeom>
                  <a:avLst/>
                  <a:gdLst>
                    <a:gd name="T0" fmla="*/ 2147483647 w 336"/>
                    <a:gd name="T1" fmla="*/ 2147483647 h 427"/>
                    <a:gd name="T2" fmla="*/ 2147483647 w 336"/>
                    <a:gd name="T3" fmla="*/ 2147483647 h 427"/>
                    <a:gd name="T4" fmla="*/ 2147483647 w 336"/>
                    <a:gd name="T5" fmla="*/ 2147483647 h 427"/>
                    <a:gd name="T6" fmla="*/ 2147483647 w 336"/>
                    <a:gd name="T7" fmla="*/ 2147483647 h 427"/>
                    <a:gd name="T8" fmla="*/ 2147483647 w 336"/>
                    <a:gd name="T9" fmla="*/ 2147483647 h 427"/>
                    <a:gd name="T10" fmla="*/ 2147483647 w 336"/>
                    <a:gd name="T11" fmla="*/ 2147483647 h 427"/>
                    <a:gd name="T12" fmla="*/ 2147483647 w 336"/>
                    <a:gd name="T13" fmla="*/ 2147483647 h 427"/>
                    <a:gd name="T14" fmla="*/ 2147483647 w 336"/>
                    <a:gd name="T15" fmla="*/ 2147483647 h 427"/>
                    <a:gd name="T16" fmla="*/ 2147483647 w 336"/>
                    <a:gd name="T17" fmla="*/ 2147483647 h 427"/>
                    <a:gd name="T18" fmla="*/ 2147483647 w 336"/>
                    <a:gd name="T19" fmla="*/ 2147483647 h 427"/>
                    <a:gd name="T20" fmla="*/ 2147483647 w 336"/>
                    <a:gd name="T21" fmla="*/ 2147483647 h 427"/>
                    <a:gd name="T22" fmla="*/ 2147483647 w 336"/>
                    <a:gd name="T23" fmla="*/ 0 h 427"/>
                    <a:gd name="T24" fmla="*/ 2147483647 w 336"/>
                    <a:gd name="T25" fmla="*/ 2147483647 h 427"/>
                    <a:gd name="T26" fmla="*/ 2147483647 w 336"/>
                    <a:gd name="T27" fmla="*/ 2147483647 h 427"/>
                    <a:gd name="T28" fmla="*/ 2147483647 w 336"/>
                    <a:gd name="T29" fmla="*/ 2147483647 h 427"/>
                    <a:gd name="T30" fmla="*/ 2147483647 w 336"/>
                    <a:gd name="T31" fmla="*/ 2147483647 h 427"/>
                    <a:gd name="T32" fmla="*/ 2147483647 w 336"/>
                    <a:gd name="T33" fmla="*/ 2147483647 h 427"/>
                    <a:gd name="T34" fmla="*/ 2147483647 w 336"/>
                    <a:gd name="T35" fmla="*/ 2147483647 h 427"/>
                    <a:gd name="T36" fmla="*/ 2147483647 w 336"/>
                    <a:gd name="T37" fmla="*/ 2147483647 h 427"/>
                    <a:gd name="T38" fmla="*/ 2147483647 w 336"/>
                    <a:gd name="T39" fmla="*/ 2147483647 h 427"/>
                    <a:gd name="T40" fmla="*/ 2147483647 w 336"/>
                    <a:gd name="T41" fmla="*/ 2147483647 h 427"/>
                    <a:gd name="T42" fmla="*/ 2147483647 w 336"/>
                    <a:gd name="T43" fmla="*/ 2147483647 h 427"/>
                    <a:gd name="T44" fmla="*/ 2147483647 w 336"/>
                    <a:gd name="T45" fmla="*/ 2147483647 h 427"/>
                    <a:gd name="T46" fmla="*/ 2147483647 w 336"/>
                    <a:gd name="T47" fmla="*/ 2147483647 h 427"/>
                    <a:gd name="T48" fmla="*/ 2147483647 w 336"/>
                    <a:gd name="T49" fmla="*/ 2147483647 h 427"/>
                    <a:gd name="T50" fmla="*/ 2147483647 w 336"/>
                    <a:gd name="T51" fmla="*/ 2147483647 h 427"/>
                    <a:gd name="T52" fmla="*/ 2147483647 w 336"/>
                    <a:gd name="T53" fmla="*/ 2147483647 h 427"/>
                    <a:gd name="T54" fmla="*/ 0 w 336"/>
                    <a:gd name="T55" fmla="*/ 2147483647 h 427"/>
                    <a:gd name="T56" fmla="*/ 2147483647 w 336"/>
                    <a:gd name="T57" fmla="*/ 2147483647 h 427"/>
                    <a:gd name="T58" fmla="*/ 2147483647 w 336"/>
                    <a:gd name="T59" fmla="*/ 2147483647 h 427"/>
                    <a:gd name="T60" fmla="*/ 2147483647 w 336"/>
                    <a:gd name="T61" fmla="*/ 2147483647 h 427"/>
                    <a:gd name="T62" fmla="*/ 2147483647 w 336"/>
                    <a:gd name="T63" fmla="*/ 2147483647 h 427"/>
                    <a:gd name="T64" fmla="*/ 2147483647 w 336"/>
                    <a:gd name="T65" fmla="*/ 2147483647 h 4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36" h="427">
                      <a:moveTo>
                        <a:pt x="120" y="427"/>
                      </a:moveTo>
                      <a:lnTo>
                        <a:pt x="96" y="397"/>
                      </a:lnTo>
                      <a:lnTo>
                        <a:pt x="78" y="325"/>
                      </a:lnTo>
                      <a:lnTo>
                        <a:pt x="96" y="282"/>
                      </a:lnTo>
                      <a:lnTo>
                        <a:pt x="144" y="180"/>
                      </a:lnTo>
                      <a:lnTo>
                        <a:pt x="192" y="150"/>
                      </a:lnTo>
                      <a:lnTo>
                        <a:pt x="222" y="114"/>
                      </a:lnTo>
                      <a:lnTo>
                        <a:pt x="252" y="96"/>
                      </a:lnTo>
                      <a:lnTo>
                        <a:pt x="294" y="72"/>
                      </a:lnTo>
                      <a:lnTo>
                        <a:pt x="336" y="30"/>
                      </a:lnTo>
                      <a:lnTo>
                        <a:pt x="330" y="6"/>
                      </a:lnTo>
                      <a:lnTo>
                        <a:pt x="294" y="0"/>
                      </a:lnTo>
                      <a:lnTo>
                        <a:pt x="270" y="24"/>
                      </a:lnTo>
                      <a:lnTo>
                        <a:pt x="252" y="42"/>
                      </a:lnTo>
                      <a:lnTo>
                        <a:pt x="222" y="48"/>
                      </a:lnTo>
                      <a:lnTo>
                        <a:pt x="186" y="48"/>
                      </a:lnTo>
                      <a:lnTo>
                        <a:pt x="174" y="60"/>
                      </a:lnTo>
                      <a:lnTo>
                        <a:pt x="162" y="78"/>
                      </a:lnTo>
                      <a:lnTo>
                        <a:pt x="114" y="126"/>
                      </a:lnTo>
                      <a:lnTo>
                        <a:pt x="90" y="138"/>
                      </a:lnTo>
                      <a:lnTo>
                        <a:pt x="84" y="168"/>
                      </a:lnTo>
                      <a:lnTo>
                        <a:pt x="66" y="186"/>
                      </a:lnTo>
                      <a:lnTo>
                        <a:pt x="42" y="216"/>
                      </a:lnTo>
                      <a:lnTo>
                        <a:pt x="42" y="240"/>
                      </a:lnTo>
                      <a:lnTo>
                        <a:pt x="30" y="270"/>
                      </a:lnTo>
                      <a:lnTo>
                        <a:pt x="12" y="295"/>
                      </a:lnTo>
                      <a:lnTo>
                        <a:pt x="18" y="325"/>
                      </a:lnTo>
                      <a:lnTo>
                        <a:pt x="0" y="349"/>
                      </a:lnTo>
                      <a:lnTo>
                        <a:pt x="18" y="391"/>
                      </a:lnTo>
                      <a:lnTo>
                        <a:pt x="48" y="403"/>
                      </a:lnTo>
                      <a:lnTo>
                        <a:pt x="54" y="415"/>
                      </a:lnTo>
                      <a:lnTo>
                        <a:pt x="72" y="421"/>
                      </a:lnTo>
                      <a:lnTo>
                        <a:pt x="120" y="4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6" name="Freeform 259"/>
                <p:cNvSpPr>
                  <a:spLocks/>
                </p:cNvSpPr>
                <p:nvPr/>
              </p:nvSpPr>
              <p:spPr bwMode="auto">
                <a:xfrm>
                  <a:off x="5572125" y="4953000"/>
                  <a:ext cx="166688" cy="346075"/>
                </a:xfrm>
                <a:custGeom>
                  <a:avLst/>
                  <a:gdLst>
                    <a:gd name="T0" fmla="*/ 2147483647 w 126"/>
                    <a:gd name="T1" fmla="*/ 2147483647 h 265"/>
                    <a:gd name="T2" fmla="*/ 0 w 126"/>
                    <a:gd name="T3" fmla="*/ 2147483647 h 265"/>
                    <a:gd name="T4" fmla="*/ 2147483647 w 126"/>
                    <a:gd name="T5" fmla="*/ 2147483647 h 265"/>
                    <a:gd name="T6" fmla="*/ 2147483647 w 126"/>
                    <a:gd name="T7" fmla="*/ 2147483647 h 265"/>
                    <a:gd name="T8" fmla="*/ 2147483647 w 126"/>
                    <a:gd name="T9" fmla="*/ 2147483647 h 265"/>
                    <a:gd name="T10" fmla="*/ 2147483647 w 126"/>
                    <a:gd name="T11" fmla="*/ 2147483647 h 265"/>
                    <a:gd name="T12" fmla="*/ 2147483647 w 126"/>
                    <a:gd name="T13" fmla="*/ 2147483647 h 265"/>
                    <a:gd name="T14" fmla="*/ 2147483647 w 126"/>
                    <a:gd name="T15" fmla="*/ 2147483647 h 265"/>
                    <a:gd name="T16" fmla="*/ 2147483647 w 126"/>
                    <a:gd name="T17" fmla="*/ 0 h 265"/>
                    <a:gd name="T18" fmla="*/ 2147483647 w 126"/>
                    <a:gd name="T19" fmla="*/ 2147483647 h 265"/>
                    <a:gd name="T20" fmla="*/ 2147483647 w 126"/>
                    <a:gd name="T21" fmla="*/ 2147483647 h 265"/>
                    <a:gd name="T22" fmla="*/ 2147483647 w 126"/>
                    <a:gd name="T23" fmla="*/ 2147483647 h 265"/>
                    <a:gd name="T24" fmla="*/ 2147483647 w 126"/>
                    <a:gd name="T25" fmla="*/ 2147483647 h 265"/>
                    <a:gd name="T26" fmla="*/ 2147483647 w 126"/>
                    <a:gd name="T27" fmla="*/ 2147483647 h 265"/>
                    <a:gd name="T28" fmla="*/ 2147483647 w 126"/>
                    <a:gd name="T29" fmla="*/ 2147483647 h 265"/>
                    <a:gd name="T30" fmla="*/ 2147483647 w 126"/>
                    <a:gd name="T31" fmla="*/ 2147483647 h 265"/>
                    <a:gd name="T32" fmla="*/ 2147483647 w 126"/>
                    <a:gd name="T33" fmla="*/ 2147483647 h 2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6" h="265">
                      <a:moveTo>
                        <a:pt x="6" y="217"/>
                      </a:moveTo>
                      <a:lnTo>
                        <a:pt x="0" y="193"/>
                      </a:lnTo>
                      <a:lnTo>
                        <a:pt x="12" y="169"/>
                      </a:lnTo>
                      <a:lnTo>
                        <a:pt x="24" y="139"/>
                      </a:lnTo>
                      <a:lnTo>
                        <a:pt x="12" y="91"/>
                      </a:lnTo>
                      <a:lnTo>
                        <a:pt x="30" y="78"/>
                      </a:lnTo>
                      <a:lnTo>
                        <a:pt x="54" y="60"/>
                      </a:lnTo>
                      <a:lnTo>
                        <a:pt x="78" y="24"/>
                      </a:lnTo>
                      <a:lnTo>
                        <a:pt x="108" y="0"/>
                      </a:lnTo>
                      <a:lnTo>
                        <a:pt x="126" y="24"/>
                      </a:lnTo>
                      <a:lnTo>
                        <a:pt x="126" y="66"/>
                      </a:lnTo>
                      <a:lnTo>
                        <a:pt x="126" y="91"/>
                      </a:lnTo>
                      <a:lnTo>
                        <a:pt x="78" y="253"/>
                      </a:lnTo>
                      <a:lnTo>
                        <a:pt x="54" y="259"/>
                      </a:lnTo>
                      <a:lnTo>
                        <a:pt x="30" y="265"/>
                      </a:lnTo>
                      <a:lnTo>
                        <a:pt x="6" y="247"/>
                      </a:lnTo>
                      <a:lnTo>
                        <a:pt x="6" y="21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7" name="Freeform 266"/>
                <p:cNvSpPr>
                  <a:spLocks/>
                </p:cNvSpPr>
                <p:nvPr/>
              </p:nvSpPr>
              <p:spPr bwMode="auto">
                <a:xfrm>
                  <a:off x="8650288" y="5749925"/>
                  <a:ext cx="179387" cy="204788"/>
                </a:xfrm>
                <a:custGeom>
                  <a:avLst/>
                  <a:gdLst>
                    <a:gd name="T0" fmla="*/ 0 w 138"/>
                    <a:gd name="T1" fmla="*/ 2147483647 h 157"/>
                    <a:gd name="T2" fmla="*/ 2147483647 w 138"/>
                    <a:gd name="T3" fmla="*/ 2147483647 h 157"/>
                    <a:gd name="T4" fmla="*/ 2147483647 w 138"/>
                    <a:gd name="T5" fmla="*/ 2147483647 h 157"/>
                    <a:gd name="T6" fmla="*/ 2147483647 w 138"/>
                    <a:gd name="T7" fmla="*/ 2147483647 h 157"/>
                    <a:gd name="T8" fmla="*/ 2147483647 w 138"/>
                    <a:gd name="T9" fmla="*/ 2147483647 h 157"/>
                    <a:gd name="T10" fmla="*/ 2147483647 w 138"/>
                    <a:gd name="T11" fmla="*/ 2147483647 h 157"/>
                    <a:gd name="T12" fmla="*/ 2147483647 w 138"/>
                    <a:gd name="T13" fmla="*/ 0 h 157"/>
                    <a:gd name="T14" fmla="*/ 2147483647 w 138"/>
                    <a:gd name="T15" fmla="*/ 2147483647 h 157"/>
                    <a:gd name="T16" fmla="*/ 2147483647 w 138"/>
                    <a:gd name="T17" fmla="*/ 2147483647 h 157"/>
                    <a:gd name="T18" fmla="*/ 2147483647 w 138"/>
                    <a:gd name="T19" fmla="*/ 2147483647 h 157"/>
                    <a:gd name="T20" fmla="*/ 2147483647 w 138"/>
                    <a:gd name="T21" fmla="*/ 2147483647 h 157"/>
                    <a:gd name="T22" fmla="*/ 2147483647 w 138"/>
                    <a:gd name="T23" fmla="*/ 2147483647 h 157"/>
                    <a:gd name="T24" fmla="*/ 2147483647 w 138"/>
                    <a:gd name="T25" fmla="*/ 2147483647 h 157"/>
                    <a:gd name="T26" fmla="*/ 2147483647 w 138"/>
                    <a:gd name="T27" fmla="*/ 2147483647 h 157"/>
                    <a:gd name="T28" fmla="*/ 2147483647 w 138"/>
                    <a:gd name="T29" fmla="*/ 2147483647 h 157"/>
                    <a:gd name="T30" fmla="*/ 2147483647 w 138"/>
                    <a:gd name="T31" fmla="*/ 2147483647 h 157"/>
                    <a:gd name="T32" fmla="*/ 2147483647 w 138"/>
                    <a:gd name="T33" fmla="*/ 2147483647 h 157"/>
                    <a:gd name="T34" fmla="*/ 0 w 138"/>
                    <a:gd name="T35" fmla="*/ 2147483647 h 1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38" h="157">
                      <a:moveTo>
                        <a:pt x="0" y="133"/>
                      </a:moveTo>
                      <a:lnTo>
                        <a:pt x="18" y="97"/>
                      </a:lnTo>
                      <a:lnTo>
                        <a:pt x="30" y="79"/>
                      </a:lnTo>
                      <a:lnTo>
                        <a:pt x="66" y="60"/>
                      </a:lnTo>
                      <a:lnTo>
                        <a:pt x="78" y="54"/>
                      </a:lnTo>
                      <a:lnTo>
                        <a:pt x="90" y="30"/>
                      </a:lnTo>
                      <a:lnTo>
                        <a:pt x="102" y="0"/>
                      </a:lnTo>
                      <a:lnTo>
                        <a:pt x="114" y="12"/>
                      </a:lnTo>
                      <a:lnTo>
                        <a:pt x="138" y="18"/>
                      </a:lnTo>
                      <a:lnTo>
                        <a:pt x="138" y="36"/>
                      </a:lnTo>
                      <a:lnTo>
                        <a:pt x="114" y="54"/>
                      </a:lnTo>
                      <a:lnTo>
                        <a:pt x="102" y="67"/>
                      </a:lnTo>
                      <a:lnTo>
                        <a:pt x="78" y="91"/>
                      </a:lnTo>
                      <a:lnTo>
                        <a:pt x="72" y="115"/>
                      </a:lnTo>
                      <a:lnTo>
                        <a:pt x="66" y="151"/>
                      </a:lnTo>
                      <a:lnTo>
                        <a:pt x="36" y="157"/>
                      </a:lnTo>
                      <a:lnTo>
                        <a:pt x="18" y="151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8" name="Freeform 267"/>
                <p:cNvSpPr>
                  <a:spLocks/>
                </p:cNvSpPr>
                <p:nvPr/>
              </p:nvSpPr>
              <p:spPr bwMode="auto">
                <a:xfrm>
                  <a:off x="8805863" y="5565775"/>
                  <a:ext cx="125412" cy="201613"/>
                </a:xfrm>
                <a:custGeom>
                  <a:avLst/>
                  <a:gdLst>
                    <a:gd name="T0" fmla="*/ 2147483647 w 96"/>
                    <a:gd name="T1" fmla="*/ 2147483647 h 156"/>
                    <a:gd name="T2" fmla="*/ 2147483647 w 96"/>
                    <a:gd name="T3" fmla="*/ 2147483647 h 156"/>
                    <a:gd name="T4" fmla="*/ 2147483647 w 96"/>
                    <a:gd name="T5" fmla="*/ 2147483647 h 156"/>
                    <a:gd name="T6" fmla="*/ 0 w 96"/>
                    <a:gd name="T7" fmla="*/ 0 h 156"/>
                    <a:gd name="T8" fmla="*/ 2147483647 w 96"/>
                    <a:gd name="T9" fmla="*/ 2147483647 h 156"/>
                    <a:gd name="T10" fmla="*/ 2147483647 w 96"/>
                    <a:gd name="T11" fmla="*/ 2147483647 h 156"/>
                    <a:gd name="T12" fmla="*/ 2147483647 w 96"/>
                    <a:gd name="T13" fmla="*/ 2147483647 h 156"/>
                    <a:gd name="T14" fmla="*/ 2147483647 w 96"/>
                    <a:gd name="T15" fmla="*/ 2147483647 h 156"/>
                    <a:gd name="T16" fmla="*/ 2147483647 w 96"/>
                    <a:gd name="T17" fmla="*/ 2147483647 h 156"/>
                    <a:gd name="T18" fmla="*/ 2147483647 w 96"/>
                    <a:gd name="T19" fmla="*/ 2147483647 h 156"/>
                    <a:gd name="T20" fmla="*/ 2147483647 w 96"/>
                    <a:gd name="T21" fmla="*/ 2147483647 h 156"/>
                    <a:gd name="T22" fmla="*/ 2147483647 w 96"/>
                    <a:gd name="T23" fmla="*/ 2147483647 h 156"/>
                    <a:gd name="T24" fmla="*/ 2147483647 w 96"/>
                    <a:gd name="T25" fmla="*/ 2147483647 h 156"/>
                    <a:gd name="T26" fmla="*/ 2147483647 w 96"/>
                    <a:gd name="T27" fmla="*/ 2147483647 h 156"/>
                    <a:gd name="T28" fmla="*/ 2147483647 w 96"/>
                    <a:gd name="T29" fmla="*/ 2147483647 h 156"/>
                    <a:gd name="T30" fmla="*/ 2147483647 w 96"/>
                    <a:gd name="T31" fmla="*/ 2147483647 h 156"/>
                    <a:gd name="T32" fmla="*/ 2147483647 w 96"/>
                    <a:gd name="T33" fmla="*/ 2147483647 h 156"/>
                    <a:gd name="T34" fmla="*/ 2147483647 w 96"/>
                    <a:gd name="T35" fmla="*/ 2147483647 h 15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6" h="156">
                      <a:moveTo>
                        <a:pt x="6" y="108"/>
                      </a:moveTo>
                      <a:lnTo>
                        <a:pt x="24" y="78"/>
                      </a:lnTo>
                      <a:lnTo>
                        <a:pt x="24" y="54"/>
                      </a:lnTo>
                      <a:lnTo>
                        <a:pt x="0" y="0"/>
                      </a:lnTo>
                      <a:lnTo>
                        <a:pt x="30" y="12"/>
                      </a:lnTo>
                      <a:lnTo>
                        <a:pt x="30" y="42"/>
                      </a:lnTo>
                      <a:lnTo>
                        <a:pt x="42" y="60"/>
                      </a:lnTo>
                      <a:lnTo>
                        <a:pt x="60" y="78"/>
                      </a:lnTo>
                      <a:lnTo>
                        <a:pt x="84" y="66"/>
                      </a:lnTo>
                      <a:lnTo>
                        <a:pt x="96" y="78"/>
                      </a:lnTo>
                      <a:lnTo>
                        <a:pt x="90" y="90"/>
                      </a:lnTo>
                      <a:lnTo>
                        <a:pt x="78" y="102"/>
                      </a:lnTo>
                      <a:lnTo>
                        <a:pt x="66" y="114"/>
                      </a:lnTo>
                      <a:lnTo>
                        <a:pt x="60" y="132"/>
                      </a:lnTo>
                      <a:lnTo>
                        <a:pt x="42" y="156"/>
                      </a:lnTo>
                      <a:lnTo>
                        <a:pt x="24" y="144"/>
                      </a:lnTo>
                      <a:lnTo>
                        <a:pt x="30" y="126"/>
                      </a:lnTo>
                      <a:lnTo>
                        <a:pt x="6" y="10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59" name="Freeform 268"/>
                <p:cNvSpPr>
                  <a:spLocks/>
                </p:cNvSpPr>
                <p:nvPr/>
              </p:nvSpPr>
              <p:spPr bwMode="auto">
                <a:xfrm>
                  <a:off x="7323138" y="4938713"/>
                  <a:ext cx="989012" cy="750887"/>
                </a:xfrm>
                <a:custGeom>
                  <a:avLst/>
                  <a:gdLst>
                    <a:gd name="T0" fmla="*/ 2147483647 w 757"/>
                    <a:gd name="T1" fmla="*/ 2147483647 h 577"/>
                    <a:gd name="T2" fmla="*/ 2147483647 w 757"/>
                    <a:gd name="T3" fmla="*/ 2147483647 h 577"/>
                    <a:gd name="T4" fmla="*/ 0 w 757"/>
                    <a:gd name="T5" fmla="*/ 2147483647 h 577"/>
                    <a:gd name="T6" fmla="*/ 2147483647 w 757"/>
                    <a:gd name="T7" fmla="*/ 2147483647 h 577"/>
                    <a:gd name="T8" fmla="*/ 2147483647 w 757"/>
                    <a:gd name="T9" fmla="*/ 2147483647 h 577"/>
                    <a:gd name="T10" fmla="*/ 2147483647 w 757"/>
                    <a:gd name="T11" fmla="*/ 2147483647 h 577"/>
                    <a:gd name="T12" fmla="*/ 2147483647 w 757"/>
                    <a:gd name="T13" fmla="*/ 2147483647 h 577"/>
                    <a:gd name="T14" fmla="*/ 2147483647 w 757"/>
                    <a:gd name="T15" fmla="*/ 2147483647 h 577"/>
                    <a:gd name="T16" fmla="*/ 2147483647 w 757"/>
                    <a:gd name="T17" fmla="*/ 2147483647 h 577"/>
                    <a:gd name="T18" fmla="*/ 2147483647 w 757"/>
                    <a:gd name="T19" fmla="*/ 2147483647 h 577"/>
                    <a:gd name="T20" fmla="*/ 2147483647 w 757"/>
                    <a:gd name="T21" fmla="*/ 0 h 577"/>
                    <a:gd name="T22" fmla="*/ 2147483647 w 757"/>
                    <a:gd name="T23" fmla="*/ 2147483647 h 577"/>
                    <a:gd name="T24" fmla="*/ 2147483647 w 757"/>
                    <a:gd name="T25" fmla="*/ 2147483647 h 577"/>
                    <a:gd name="T26" fmla="*/ 2147483647 w 757"/>
                    <a:gd name="T27" fmla="*/ 2147483647 h 577"/>
                    <a:gd name="T28" fmla="*/ 2147483647 w 757"/>
                    <a:gd name="T29" fmla="*/ 2147483647 h 577"/>
                    <a:gd name="T30" fmla="*/ 2147483647 w 757"/>
                    <a:gd name="T31" fmla="*/ 2147483647 h 577"/>
                    <a:gd name="T32" fmla="*/ 2147483647 w 757"/>
                    <a:gd name="T33" fmla="*/ 2147483647 h 577"/>
                    <a:gd name="T34" fmla="*/ 2147483647 w 757"/>
                    <a:gd name="T35" fmla="*/ 2147483647 h 577"/>
                    <a:gd name="T36" fmla="*/ 2147483647 w 757"/>
                    <a:gd name="T37" fmla="*/ 2147483647 h 577"/>
                    <a:gd name="T38" fmla="*/ 2147483647 w 757"/>
                    <a:gd name="T39" fmla="*/ 2147483647 h 577"/>
                    <a:gd name="T40" fmla="*/ 2147483647 w 757"/>
                    <a:gd name="T41" fmla="*/ 2147483647 h 577"/>
                    <a:gd name="T42" fmla="*/ 2147483647 w 757"/>
                    <a:gd name="T43" fmla="*/ 2147483647 h 577"/>
                    <a:gd name="T44" fmla="*/ 2147483647 w 757"/>
                    <a:gd name="T45" fmla="*/ 2147483647 h 577"/>
                    <a:gd name="T46" fmla="*/ 2147483647 w 757"/>
                    <a:gd name="T47" fmla="*/ 2147483647 h 577"/>
                    <a:gd name="T48" fmla="*/ 2147483647 w 757"/>
                    <a:gd name="T49" fmla="*/ 2147483647 h 577"/>
                    <a:gd name="T50" fmla="*/ 2147483647 w 757"/>
                    <a:gd name="T51" fmla="*/ 2147483647 h 577"/>
                    <a:gd name="T52" fmla="*/ 2147483647 w 757"/>
                    <a:gd name="T53" fmla="*/ 2147483647 h 577"/>
                    <a:gd name="T54" fmla="*/ 2147483647 w 757"/>
                    <a:gd name="T55" fmla="*/ 2147483647 h 577"/>
                    <a:gd name="T56" fmla="*/ 2147483647 w 757"/>
                    <a:gd name="T57" fmla="*/ 2147483647 h 577"/>
                    <a:gd name="T58" fmla="*/ 2147483647 w 757"/>
                    <a:gd name="T59" fmla="*/ 2147483647 h 577"/>
                    <a:gd name="T60" fmla="*/ 2147483647 w 757"/>
                    <a:gd name="T61" fmla="*/ 2147483647 h 577"/>
                    <a:gd name="T62" fmla="*/ 2147483647 w 757"/>
                    <a:gd name="T63" fmla="*/ 2147483647 h 577"/>
                    <a:gd name="T64" fmla="*/ 2147483647 w 757"/>
                    <a:gd name="T65" fmla="*/ 2147483647 h 577"/>
                    <a:gd name="T66" fmla="*/ 2147483647 w 757"/>
                    <a:gd name="T67" fmla="*/ 2147483647 h 577"/>
                    <a:gd name="T68" fmla="*/ 2147483647 w 757"/>
                    <a:gd name="T69" fmla="*/ 2147483647 h 577"/>
                    <a:gd name="T70" fmla="*/ 2147483647 w 757"/>
                    <a:gd name="T71" fmla="*/ 2147483647 h 5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57" h="577">
                      <a:moveTo>
                        <a:pt x="30" y="463"/>
                      </a:moveTo>
                      <a:lnTo>
                        <a:pt x="36" y="415"/>
                      </a:lnTo>
                      <a:lnTo>
                        <a:pt x="30" y="385"/>
                      </a:lnTo>
                      <a:lnTo>
                        <a:pt x="6" y="307"/>
                      </a:lnTo>
                      <a:lnTo>
                        <a:pt x="6" y="283"/>
                      </a:lnTo>
                      <a:lnTo>
                        <a:pt x="0" y="247"/>
                      </a:lnTo>
                      <a:lnTo>
                        <a:pt x="6" y="217"/>
                      </a:lnTo>
                      <a:lnTo>
                        <a:pt x="30" y="193"/>
                      </a:lnTo>
                      <a:lnTo>
                        <a:pt x="78" y="175"/>
                      </a:lnTo>
                      <a:lnTo>
                        <a:pt x="114" y="151"/>
                      </a:lnTo>
                      <a:lnTo>
                        <a:pt x="144" y="145"/>
                      </a:lnTo>
                      <a:lnTo>
                        <a:pt x="156" y="109"/>
                      </a:lnTo>
                      <a:lnTo>
                        <a:pt x="180" y="97"/>
                      </a:lnTo>
                      <a:lnTo>
                        <a:pt x="204" y="90"/>
                      </a:lnTo>
                      <a:lnTo>
                        <a:pt x="240" y="60"/>
                      </a:lnTo>
                      <a:lnTo>
                        <a:pt x="264" y="48"/>
                      </a:lnTo>
                      <a:lnTo>
                        <a:pt x="282" y="60"/>
                      </a:lnTo>
                      <a:lnTo>
                        <a:pt x="300" y="66"/>
                      </a:lnTo>
                      <a:lnTo>
                        <a:pt x="312" y="42"/>
                      </a:lnTo>
                      <a:lnTo>
                        <a:pt x="330" y="24"/>
                      </a:lnTo>
                      <a:lnTo>
                        <a:pt x="360" y="18"/>
                      </a:lnTo>
                      <a:lnTo>
                        <a:pt x="372" y="0"/>
                      </a:lnTo>
                      <a:lnTo>
                        <a:pt x="396" y="6"/>
                      </a:lnTo>
                      <a:lnTo>
                        <a:pt x="438" y="12"/>
                      </a:lnTo>
                      <a:lnTo>
                        <a:pt x="432" y="36"/>
                      </a:lnTo>
                      <a:lnTo>
                        <a:pt x="420" y="66"/>
                      </a:lnTo>
                      <a:lnTo>
                        <a:pt x="438" y="78"/>
                      </a:lnTo>
                      <a:lnTo>
                        <a:pt x="468" y="78"/>
                      </a:lnTo>
                      <a:lnTo>
                        <a:pt x="492" y="115"/>
                      </a:lnTo>
                      <a:lnTo>
                        <a:pt x="510" y="109"/>
                      </a:lnTo>
                      <a:lnTo>
                        <a:pt x="540" y="90"/>
                      </a:lnTo>
                      <a:lnTo>
                        <a:pt x="540" y="30"/>
                      </a:lnTo>
                      <a:lnTo>
                        <a:pt x="564" y="0"/>
                      </a:lnTo>
                      <a:lnTo>
                        <a:pt x="576" y="42"/>
                      </a:lnTo>
                      <a:lnTo>
                        <a:pt x="582" y="54"/>
                      </a:lnTo>
                      <a:lnTo>
                        <a:pt x="594" y="60"/>
                      </a:lnTo>
                      <a:lnTo>
                        <a:pt x="612" y="121"/>
                      </a:lnTo>
                      <a:lnTo>
                        <a:pt x="642" y="151"/>
                      </a:lnTo>
                      <a:lnTo>
                        <a:pt x="678" y="163"/>
                      </a:lnTo>
                      <a:lnTo>
                        <a:pt x="690" y="199"/>
                      </a:lnTo>
                      <a:lnTo>
                        <a:pt x="708" y="211"/>
                      </a:lnTo>
                      <a:lnTo>
                        <a:pt x="714" y="241"/>
                      </a:lnTo>
                      <a:lnTo>
                        <a:pt x="751" y="265"/>
                      </a:lnTo>
                      <a:lnTo>
                        <a:pt x="751" y="289"/>
                      </a:lnTo>
                      <a:lnTo>
                        <a:pt x="757" y="325"/>
                      </a:lnTo>
                      <a:lnTo>
                        <a:pt x="757" y="379"/>
                      </a:lnTo>
                      <a:lnTo>
                        <a:pt x="714" y="469"/>
                      </a:lnTo>
                      <a:lnTo>
                        <a:pt x="696" y="523"/>
                      </a:lnTo>
                      <a:lnTo>
                        <a:pt x="696" y="547"/>
                      </a:lnTo>
                      <a:lnTo>
                        <a:pt x="684" y="547"/>
                      </a:lnTo>
                      <a:lnTo>
                        <a:pt x="660" y="559"/>
                      </a:lnTo>
                      <a:lnTo>
                        <a:pt x="636" y="577"/>
                      </a:lnTo>
                      <a:lnTo>
                        <a:pt x="618" y="577"/>
                      </a:lnTo>
                      <a:lnTo>
                        <a:pt x="594" y="559"/>
                      </a:lnTo>
                      <a:lnTo>
                        <a:pt x="576" y="571"/>
                      </a:lnTo>
                      <a:lnTo>
                        <a:pt x="534" y="553"/>
                      </a:lnTo>
                      <a:lnTo>
                        <a:pt x="498" y="535"/>
                      </a:lnTo>
                      <a:lnTo>
                        <a:pt x="480" y="505"/>
                      </a:lnTo>
                      <a:lnTo>
                        <a:pt x="468" y="481"/>
                      </a:lnTo>
                      <a:lnTo>
                        <a:pt x="444" y="487"/>
                      </a:lnTo>
                      <a:lnTo>
                        <a:pt x="420" y="463"/>
                      </a:lnTo>
                      <a:lnTo>
                        <a:pt x="378" y="421"/>
                      </a:lnTo>
                      <a:lnTo>
                        <a:pt x="312" y="409"/>
                      </a:lnTo>
                      <a:lnTo>
                        <a:pt x="264" y="415"/>
                      </a:lnTo>
                      <a:lnTo>
                        <a:pt x="204" y="433"/>
                      </a:lnTo>
                      <a:lnTo>
                        <a:pt x="198" y="451"/>
                      </a:lnTo>
                      <a:lnTo>
                        <a:pt x="162" y="457"/>
                      </a:lnTo>
                      <a:lnTo>
                        <a:pt x="138" y="457"/>
                      </a:lnTo>
                      <a:lnTo>
                        <a:pt x="120" y="475"/>
                      </a:lnTo>
                      <a:lnTo>
                        <a:pt x="84" y="487"/>
                      </a:lnTo>
                      <a:lnTo>
                        <a:pt x="60" y="487"/>
                      </a:lnTo>
                      <a:lnTo>
                        <a:pt x="30" y="463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0" name="Freeform 269"/>
                <p:cNvSpPr>
                  <a:spLocks/>
                </p:cNvSpPr>
                <p:nvPr/>
              </p:nvSpPr>
              <p:spPr bwMode="auto">
                <a:xfrm>
                  <a:off x="8099425" y="5734050"/>
                  <a:ext cx="87313" cy="119063"/>
                </a:xfrm>
                <a:custGeom>
                  <a:avLst/>
                  <a:gdLst>
                    <a:gd name="T0" fmla="*/ 0 w 66"/>
                    <a:gd name="T1" fmla="*/ 2147483647 h 91"/>
                    <a:gd name="T2" fmla="*/ 2147483647 w 66"/>
                    <a:gd name="T3" fmla="*/ 2147483647 h 91"/>
                    <a:gd name="T4" fmla="*/ 2147483647 w 66"/>
                    <a:gd name="T5" fmla="*/ 2147483647 h 91"/>
                    <a:gd name="T6" fmla="*/ 2147483647 w 66"/>
                    <a:gd name="T7" fmla="*/ 2147483647 h 91"/>
                    <a:gd name="T8" fmla="*/ 2147483647 w 66"/>
                    <a:gd name="T9" fmla="*/ 2147483647 h 91"/>
                    <a:gd name="T10" fmla="*/ 2147483647 w 66"/>
                    <a:gd name="T11" fmla="*/ 2147483647 h 91"/>
                    <a:gd name="T12" fmla="*/ 2147483647 w 66"/>
                    <a:gd name="T13" fmla="*/ 0 h 91"/>
                    <a:gd name="T14" fmla="*/ 2147483647 w 66"/>
                    <a:gd name="T15" fmla="*/ 2147483647 h 91"/>
                    <a:gd name="T16" fmla="*/ 0 w 66"/>
                    <a:gd name="T17" fmla="*/ 2147483647 h 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" h="91">
                      <a:moveTo>
                        <a:pt x="0" y="18"/>
                      </a:moveTo>
                      <a:lnTo>
                        <a:pt x="12" y="48"/>
                      </a:lnTo>
                      <a:lnTo>
                        <a:pt x="18" y="72"/>
                      </a:lnTo>
                      <a:lnTo>
                        <a:pt x="36" y="91"/>
                      </a:lnTo>
                      <a:lnTo>
                        <a:pt x="48" y="66"/>
                      </a:lnTo>
                      <a:lnTo>
                        <a:pt x="66" y="30"/>
                      </a:lnTo>
                      <a:lnTo>
                        <a:pt x="66" y="0"/>
                      </a:lnTo>
                      <a:lnTo>
                        <a:pt x="42" y="12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1" name="Freeform 271"/>
                <p:cNvSpPr>
                  <a:spLocks/>
                </p:cNvSpPr>
                <p:nvPr/>
              </p:nvSpPr>
              <p:spPr bwMode="auto">
                <a:xfrm>
                  <a:off x="7259638" y="4486275"/>
                  <a:ext cx="227012" cy="265113"/>
                </a:xfrm>
                <a:custGeom>
                  <a:avLst/>
                  <a:gdLst>
                    <a:gd name="T0" fmla="*/ 2147483647 w 174"/>
                    <a:gd name="T1" fmla="*/ 2147483647 h 204"/>
                    <a:gd name="T2" fmla="*/ 0 w 174"/>
                    <a:gd name="T3" fmla="*/ 2147483647 h 204"/>
                    <a:gd name="T4" fmla="*/ 0 w 174"/>
                    <a:gd name="T5" fmla="*/ 2147483647 h 204"/>
                    <a:gd name="T6" fmla="*/ 2147483647 w 174"/>
                    <a:gd name="T7" fmla="*/ 2147483647 h 204"/>
                    <a:gd name="T8" fmla="*/ 2147483647 w 174"/>
                    <a:gd name="T9" fmla="*/ 2147483647 h 204"/>
                    <a:gd name="T10" fmla="*/ 2147483647 w 174"/>
                    <a:gd name="T11" fmla="*/ 2147483647 h 204"/>
                    <a:gd name="T12" fmla="*/ 2147483647 w 174"/>
                    <a:gd name="T13" fmla="*/ 2147483647 h 204"/>
                    <a:gd name="T14" fmla="*/ 2147483647 w 174"/>
                    <a:gd name="T15" fmla="*/ 0 h 204"/>
                    <a:gd name="T16" fmla="*/ 2147483647 w 174"/>
                    <a:gd name="T17" fmla="*/ 2147483647 h 204"/>
                    <a:gd name="T18" fmla="*/ 2147483647 w 174"/>
                    <a:gd name="T19" fmla="*/ 2147483647 h 204"/>
                    <a:gd name="T20" fmla="*/ 2147483647 w 174"/>
                    <a:gd name="T21" fmla="*/ 2147483647 h 204"/>
                    <a:gd name="T22" fmla="*/ 2147483647 w 174"/>
                    <a:gd name="T23" fmla="*/ 2147483647 h 204"/>
                    <a:gd name="T24" fmla="*/ 2147483647 w 174"/>
                    <a:gd name="T25" fmla="*/ 2147483647 h 204"/>
                    <a:gd name="T26" fmla="*/ 2147483647 w 174"/>
                    <a:gd name="T27" fmla="*/ 2147483647 h 204"/>
                    <a:gd name="T28" fmla="*/ 2147483647 w 174"/>
                    <a:gd name="T29" fmla="*/ 2147483647 h 204"/>
                    <a:gd name="T30" fmla="*/ 2147483647 w 174"/>
                    <a:gd name="T31" fmla="*/ 2147483647 h 204"/>
                    <a:gd name="T32" fmla="*/ 2147483647 w 174"/>
                    <a:gd name="T33" fmla="*/ 2147483647 h 204"/>
                    <a:gd name="T34" fmla="*/ 2147483647 w 174"/>
                    <a:gd name="T35" fmla="*/ 2147483647 h 204"/>
                    <a:gd name="T36" fmla="*/ 2147483647 w 174"/>
                    <a:gd name="T37" fmla="*/ 2147483647 h 204"/>
                    <a:gd name="T38" fmla="*/ 2147483647 w 174"/>
                    <a:gd name="T39" fmla="*/ 2147483647 h 204"/>
                    <a:gd name="T40" fmla="*/ 2147483647 w 174"/>
                    <a:gd name="T41" fmla="*/ 2147483647 h 204"/>
                    <a:gd name="T42" fmla="*/ 2147483647 w 174"/>
                    <a:gd name="T43" fmla="*/ 2147483647 h 204"/>
                    <a:gd name="T44" fmla="*/ 2147483647 w 174"/>
                    <a:gd name="T45" fmla="*/ 2147483647 h 204"/>
                    <a:gd name="T46" fmla="*/ 2147483647 w 174"/>
                    <a:gd name="T47" fmla="*/ 2147483647 h 2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74" h="204">
                      <a:moveTo>
                        <a:pt x="12" y="168"/>
                      </a:moveTo>
                      <a:lnTo>
                        <a:pt x="0" y="144"/>
                      </a:lnTo>
                      <a:lnTo>
                        <a:pt x="0" y="108"/>
                      </a:lnTo>
                      <a:lnTo>
                        <a:pt x="12" y="90"/>
                      </a:lnTo>
                      <a:lnTo>
                        <a:pt x="36" y="84"/>
                      </a:lnTo>
                      <a:lnTo>
                        <a:pt x="60" y="66"/>
                      </a:lnTo>
                      <a:lnTo>
                        <a:pt x="96" y="24"/>
                      </a:lnTo>
                      <a:lnTo>
                        <a:pt x="138" y="0"/>
                      </a:lnTo>
                      <a:lnTo>
                        <a:pt x="162" y="12"/>
                      </a:lnTo>
                      <a:lnTo>
                        <a:pt x="174" y="30"/>
                      </a:lnTo>
                      <a:lnTo>
                        <a:pt x="156" y="48"/>
                      </a:lnTo>
                      <a:lnTo>
                        <a:pt x="150" y="66"/>
                      </a:lnTo>
                      <a:lnTo>
                        <a:pt x="156" y="90"/>
                      </a:lnTo>
                      <a:lnTo>
                        <a:pt x="174" y="108"/>
                      </a:lnTo>
                      <a:lnTo>
                        <a:pt x="156" y="120"/>
                      </a:lnTo>
                      <a:lnTo>
                        <a:pt x="150" y="132"/>
                      </a:lnTo>
                      <a:lnTo>
                        <a:pt x="138" y="150"/>
                      </a:lnTo>
                      <a:lnTo>
                        <a:pt x="126" y="168"/>
                      </a:lnTo>
                      <a:lnTo>
                        <a:pt x="114" y="198"/>
                      </a:lnTo>
                      <a:lnTo>
                        <a:pt x="90" y="204"/>
                      </a:lnTo>
                      <a:lnTo>
                        <a:pt x="72" y="192"/>
                      </a:lnTo>
                      <a:lnTo>
                        <a:pt x="42" y="192"/>
                      </a:lnTo>
                      <a:lnTo>
                        <a:pt x="24" y="192"/>
                      </a:lnTo>
                      <a:lnTo>
                        <a:pt x="12" y="16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2" name="Freeform 274"/>
                <p:cNvSpPr>
                  <a:spLocks/>
                </p:cNvSpPr>
                <p:nvPr/>
              </p:nvSpPr>
              <p:spPr bwMode="auto">
                <a:xfrm>
                  <a:off x="7456488" y="4618038"/>
                  <a:ext cx="141287" cy="173037"/>
                </a:xfrm>
                <a:custGeom>
                  <a:avLst/>
                  <a:gdLst>
                    <a:gd name="T0" fmla="*/ 2147483647 w 108"/>
                    <a:gd name="T1" fmla="*/ 2147483647 h 132"/>
                    <a:gd name="T2" fmla="*/ 2147483647 w 108"/>
                    <a:gd name="T3" fmla="*/ 2147483647 h 132"/>
                    <a:gd name="T4" fmla="*/ 0 w 108"/>
                    <a:gd name="T5" fmla="*/ 2147483647 h 132"/>
                    <a:gd name="T6" fmla="*/ 2147483647 w 108"/>
                    <a:gd name="T7" fmla="*/ 2147483647 h 132"/>
                    <a:gd name="T8" fmla="*/ 2147483647 w 108"/>
                    <a:gd name="T9" fmla="*/ 2147483647 h 132"/>
                    <a:gd name="T10" fmla="*/ 2147483647 w 108"/>
                    <a:gd name="T11" fmla="*/ 2147483647 h 132"/>
                    <a:gd name="T12" fmla="*/ 2147483647 w 108"/>
                    <a:gd name="T13" fmla="*/ 2147483647 h 132"/>
                    <a:gd name="T14" fmla="*/ 2147483647 w 108"/>
                    <a:gd name="T15" fmla="*/ 0 h 132"/>
                    <a:gd name="T16" fmla="*/ 2147483647 w 108"/>
                    <a:gd name="T17" fmla="*/ 2147483647 h 132"/>
                    <a:gd name="T18" fmla="*/ 2147483647 w 108"/>
                    <a:gd name="T19" fmla="*/ 2147483647 h 132"/>
                    <a:gd name="T20" fmla="*/ 2147483647 w 108"/>
                    <a:gd name="T21" fmla="*/ 2147483647 h 132"/>
                    <a:gd name="T22" fmla="*/ 2147483647 w 108"/>
                    <a:gd name="T23" fmla="*/ 2147483647 h 132"/>
                    <a:gd name="T24" fmla="*/ 2147483647 w 108"/>
                    <a:gd name="T25" fmla="*/ 2147483647 h 132"/>
                    <a:gd name="T26" fmla="*/ 2147483647 w 108"/>
                    <a:gd name="T27" fmla="*/ 2147483647 h 132"/>
                    <a:gd name="T28" fmla="*/ 2147483647 w 108"/>
                    <a:gd name="T29" fmla="*/ 2147483647 h 132"/>
                    <a:gd name="T30" fmla="*/ 2147483647 w 108"/>
                    <a:gd name="T31" fmla="*/ 2147483647 h 132"/>
                    <a:gd name="T32" fmla="*/ 2147483647 w 108"/>
                    <a:gd name="T33" fmla="*/ 2147483647 h 132"/>
                    <a:gd name="T34" fmla="*/ 2147483647 w 108"/>
                    <a:gd name="T35" fmla="*/ 2147483647 h 132"/>
                    <a:gd name="T36" fmla="*/ 2147483647 w 108"/>
                    <a:gd name="T37" fmla="*/ 2147483647 h 132"/>
                    <a:gd name="T38" fmla="*/ 2147483647 w 108"/>
                    <a:gd name="T39" fmla="*/ 2147483647 h 132"/>
                    <a:gd name="T40" fmla="*/ 2147483647 w 108"/>
                    <a:gd name="T41" fmla="*/ 2147483647 h 132"/>
                    <a:gd name="T42" fmla="*/ 2147483647 w 108"/>
                    <a:gd name="T43" fmla="*/ 2147483647 h 132"/>
                    <a:gd name="T44" fmla="*/ 2147483647 w 108"/>
                    <a:gd name="T45" fmla="*/ 2147483647 h 132"/>
                    <a:gd name="T46" fmla="*/ 2147483647 w 108"/>
                    <a:gd name="T47" fmla="*/ 2147483647 h 1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8" h="132">
                      <a:moveTo>
                        <a:pt x="12" y="126"/>
                      </a:moveTo>
                      <a:lnTo>
                        <a:pt x="12" y="108"/>
                      </a:lnTo>
                      <a:lnTo>
                        <a:pt x="0" y="84"/>
                      </a:lnTo>
                      <a:lnTo>
                        <a:pt x="6" y="66"/>
                      </a:lnTo>
                      <a:lnTo>
                        <a:pt x="24" y="24"/>
                      </a:lnTo>
                      <a:lnTo>
                        <a:pt x="36" y="12"/>
                      </a:lnTo>
                      <a:lnTo>
                        <a:pt x="66" y="6"/>
                      </a:lnTo>
                      <a:lnTo>
                        <a:pt x="108" y="0"/>
                      </a:lnTo>
                      <a:lnTo>
                        <a:pt x="108" y="12"/>
                      </a:lnTo>
                      <a:lnTo>
                        <a:pt x="90" y="12"/>
                      </a:lnTo>
                      <a:lnTo>
                        <a:pt x="54" y="24"/>
                      </a:lnTo>
                      <a:lnTo>
                        <a:pt x="42" y="42"/>
                      </a:lnTo>
                      <a:lnTo>
                        <a:pt x="84" y="42"/>
                      </a:lnTo>
                      <a:lnTo>
                        <a:pt x="90" y="60"/>
                      </a:lnTo>
                      <a:lnTo>
                        <a:pt x="78" y="66"/>
                      </a:lnTo>
                      <a:lnTo>
                        <a:pt x="66" y="78"/>
                      </a:lnTo>
                      <a:lnTo>
                        <a:pt x="90" y="102"/>
                      </a:lnTo>
                      <a:lnTo>
                        <a:pt x="96" y="126"/>
                      </a:lnTo>
                      <a:lnTo>
                        <a:pt x="72" y="126"/>
                      </a:lnTo>
                      <a:lnTo>
                        <a:pt x="54" y="108"/>
                      </a:lnTo>
                      <a:lnTo>
                        <a:pt x="36" y="84"/>
                      </a:lnTo>
                      <a:lnTo>
                        <a:pt x="36" y="114"/>
                      </a:lnTo>
                      <a:lnTo>
                        <a:pt x="36" y="132"/>
                      </a:lnTo>
                      <a:lnTo>
                        <a:pt x="1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3" name="Freeform 275"/>
                <p:cNvSpPr>
                  <a:spLocks/>
                </p:cNvSpPr>
                <p:nvPr/>
              </p:nvSpPr>
              <p:spPr bwMode="auto">
                <a:xfrm>
                  <a:off x="7135813" y="4814888"/>
                  <a:ext cx="265112" cy="60325"/>
                </a:xfrm>
                <a:custGeom>
                  <a:avLst/>
                  <a:gdLst>
                    <a:gd name="T0" fmla="*/ 0 w 34"/>
                    <a:gd name="T1" fmla="*/ 2147483647 h 8"/>
                    <a:gd name="T2" fmla="*/ 2147483647 w 34"/>
                    <a:gd name="T3" fmla="*/ 0 h 8"/>
                    <a:gd name="T4" fmla="*/ 2147483647 w 34"/>
                    <a:gd name="T5" fmla="*/ 0 h 8"/>
                    <a:gd name="T6" fmla="*/ 2147483647 w 34"/>
                    <a:gd name="T7" fmla="*/ 2147483647 h 8"/>
                    <a:gd name="T8" fmla="*/ 2147483647 w 34"/>
                    <a:gd name="T9" fmla="*/ 2147483647 h 8"/>
                    <a:gd name="T10" fmla="*/ 2147483647 w 34"/>
                    <a:gd name="T11" fmla="*/ 2147483647 h 8"/>
                    <a:gd name="T12" fmla="*/ 2147483647 w 34"/>
                    <a:gd name="T13" fmla="*/ 2147483647 h 8"/>
                    <a:gd name="T14" fmla="*/ 2147483647 w 34"/>
                    <a:gd name="T15" fmla="*/ 2147483647 h 8"/>
                    <a:gd name="T16" fmla="*/ 2147483647 w 34"/>
                    <a:gd name="T17" fmla="*/ 2147483647 h 8"/>
                    <a:gd name="T18" fmla="*/ 2147483647 w 34"/>
                    <a:gd name="T19" fmla="*/ 2147483647 h 8"/>
                    <a:gd name="T20" fmla="*/ 0 w 34"/>
                    <a:gd name="T21" fmla="*/ 2147483647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" h="8">
                      <a:moveTo>
                        <a:pt x="0" y="1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0" y="4"/>
                        <a:pt x="8" y="4"/>
                      </a:cubicBezTo>
                      <a:cubicBezTo>
                        <a:pt x="7" y="3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4" name="Freeform 276"/>
                <p:cNvSpPr>
                  <a:spLocks/>
                </p:cNvSpPr>
                <p:nvPr/>
              </p:nvSpPr>
              <p:spPr bwMode="auto">
                <a:xfrm>
                  <a:off x="2928938" y="3178175"/>
                  <a:ext cx="158750" cy="179388"/>
                </a:xfrm>
                <a:custGeom>
                  <a:avLst/>
                  <a:gdLst>
                    <a:gd name="T0" fmla="*/ 0 w 120"/>
                    <a:gd name="T1" fmla="*/ 2147483647 h 138"/>
                    <a:gd name="T2" fmla="*/ 0 w 120"/>
                    <a:gd name="T3" fmla="*/ 2147483647 h 138"/>
                    <a:gd name="T4" fmla="*/ 2147483647 w 120"/>
                    <a:gd name="T5" fmla="*/ 2147483647 h 138"/>
                    <a:gd name="T6" fmla="*/ 2147483647 w 120"/>
                    <a:gd name="T7" fmla="*/ 2147483647 h 138"/>
                    <a:gd name="T8" fmla="*/ 2147483647 w 120"/>
                    <a:gd name="T9" fmla="*/ 0 h 138"/>
                    <a:gd name="T10" fmla="*/ 2147483647 w 120"/>
                    <a:gd name="T11" fmla="*/ 2147483647 h 138"/>
                    <a:gd name="T12" fmla="*/ 2147483647 w 120"/>
                    <a:gd name="T13" fmla="*/ 2147483647 h 138"/>
                    <a:gd name="T14" fmla="*/ 2147483647 w 120"/>
                    <a:gd name="T15" fmla="*/ 2147483647 h 138"/>
                    <a:gd name="T16" fmla="*/ 2147483647 w 120"/>
                    <a:gd name="T17" fmla="*/ 2147483647 h 138"/>
                    <a:gd name="T18" fmla="*/ 2147483647 w 120"/>
                    <a:gd name="T19" fmla="*/ 2147483647 h 138"/>
                    <a:gd name="T20" fmla="*/ 2147483647 w 120"/>
                    <a:gd name="T21" fmla="*/ 2147483647 h 138"/>
                    <a:gd name="T22" fmla="*/ 2147483647 w 120"/>
                    <a:gd name="T23" fmla="*/ 2147483647 h 138"/>
                    <a:gd name="T24" fmla="*/ 2147483647 w 120"/>
                    <a:gd name="T25" fmla="*/ 2147483647 h 138"/>
                    <a:gd name="T26" fmla="*/ 2147483647 w 120"/>
                    <a:gd name="T27" fmla="*/ 2147483647 h 138"/>
                    <a:gd name="T28" fmla="*/ 2147483647 w 120"/>
                    <a:gd name="T29" fmla="*/ 2147483647 h 138"/>
                    <a:gd name="T30" fmla="*/ 2147483647 w 120"/>
                    <a:gd name="T31" fmla="*/ 2147483647 h 138"/>
                    <a:gd name="T32" fmla="*/ 0 w 120"/>
                    <a:gd name="T33" fmla="*/ 2147483647 h 1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0" h="138">
                      <a:moveTo>
                        <a:pt x="0" y="114"/>
                      </a:moveTo>
                      <a:lnTo>
                        <a:pt x="0" y="90"/>
                      </a:lnTo>
                      <a:lnTo>
                        <a:pt x="6" y="72"/>
                      </a:lnTo>
                      <a:lnTo>
                        <a:pt x="36" y="24"/>
                      </a:lnTo>
                      <a:lnTo>
                        <a:pt x="66" y="0"/>
                      </a:lnTo>
                      <a:lnTo>
                        <a:pt x="66" y="18"/>
                      </a:lnTo>
                      <a:lnTo>
                        <a:pt x="54" y="42"/>
                      </a:lnTo>
                      <a:lnTo>
                        <a:pt x="60" y="54"/>
                      </a:lnTo>
                      <a:lnTo>
                        <a:pt x="108" y="78"/>
                      </a:lnTo>
                      <a:lnTo>
                        <a:pt x="120" y="108"/>
                      </a:lnTo>
                      <a:lnTo>
                        <a:pt x="120" y="132"/>
                      </a:lnTo>
                      <a:lnTo>
                        <a:pt x="96" y="138"/>
                      </a:lnTo>
                      <a:lnTo>
                        <a:pt x="84" y="120"/>
                      </a:lnTo>
                      <a:lnTo>
                        <a:pt x="66" y="126"/>
                      </a:lnTo>
                      <a:lnTo>
                        <a:pt x="48" y="114"/>
                      </a:lnTo>
                      <a:lnTo>
                        <a:pt x="18" y="108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5" name="Freeform 277"/>
                <p:cNvSpPr>
                  <a:spLocks/>
                </p:cNvSpPr>
                <p:nvPr/>
              </p:nvSpPr>
              <p:spPr bwMode="auto">
                <a:xfrm>
                  <a:off x="2276475" y="4084638"/>
                  <a:ext cx="276225" cy="77787"/>
                </a:xfrm>
                <a:custGeom>
                  <a:avLst/>
                  <a:gdLst>
                    <a:gd name="T0" fmla="*/ 2147483647 w 35"/>
                    <a:gd name="T1" fmla="*/ 2147483647 h 10"/>
                    <a:gd name="T2" fmla="*/ 2147483647 w 35"/>
                    <a:gd name="T3" fmla="*/ 0 h 10"/>
                    <a:gd name="T4" fmla="*/ 2147483647 w 35"/>
                    <a:gd name="T5" fmla="*/ 0 h 10"/>
                    <a:gd name="T6" fmla="*/ 2147483647 w 35"/>
                    <a:gd name="T7" fmla="*/ 2147483647 h 10"/>
                    <a:gd name="T8" fmla="*/ 2147483647 w 35"/>
                    <a:gd name="T9" fmla="*/ 2147483647 h 10"/>
                    <a:gd name="T10" fmla="*/ 2147483647 w 35"/>
                    <a:gd name="T11" fmla="*/ 2147483647 h 10"/>
                    <a:gd name="T12" fmla="*/ 2147483647 w 35"/>
                    <a:gd name="T13" fmla="*/ 2147483647 h 10"/>
                    <a:gd name="T14" fmla="*/ 2147483647 w 35"/>
                    <a:gd name="T15" fmla="*/ 2147483647 h 10"/>
                    <a:gd name="T16" fmla="*/ 2147483647 w 35"/>
                    <a:gd name="T17" fmla="*/ 2147483647 h 10"/>
                    <a:gd name="T18" fmla="*/ 2147483647 w 35"/>
                    <a:gd name="T19" fmla="*/ 2147483647 h 10"/>
                    <a:gd name="T20" fmla="*/ 2147483647 w 35"/>
                    <a:gd name="T21" fmla="*/ 2147483647 h 10"/>
                    <a:gd name="T22" fmla="*/ 2147483647 w 35"/>
                    <a:gd name="T23" fmla="*/ 2147483647 h 10"/>
                    <a:gd name="T24" fmla="*/ 2147483647 w 35"/>
                    <a:gd name="T25" fmla="*/ 2147483647 h 10"/>
                    <a:gd name="T26" fmla="*/ 2147483647 w 35"/>
                    <a:gd name="T27" fmla="*/ 2147483647 h 10"/>
                    <a:gd name="T28" fmla="*/ 0 w 35"/>
                    <a:gd name="T29" fmla="*/ 2147483647 h 10"/>
                    <a:gd name="T30" fmla="*/ 2147483647 w 35"/>
                    <a:gd name="T31" fmla="*/ 2147483647 h 1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5" h="10">
                      <a:moveTo>
                        <a:pt x="2" y="1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5"/>
                        <a:pt x="28" y="6"/>
                      </a:cubicBezTo>
                      <a:cubicBezTo>
                        <a:pt x="30" y="7"/>
                        <a:pt x="33" y="7"/>
                        <a:pt x="33" y="7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10"/>
                        <a:pt x="33" y="10"/>
                      </a:cubicBezTo>
                      <a:cubicBezTo>
                        <a:pt x="31" y="10"/>
                        <a:pt x="25" y="10"/>
                        <a:pt x="25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6" name="Freeform 278"/>
                <p:cNvSpPr>
                  <a:spLocks/>
                </p:cNvSpPr>
                <p:nvPr/>
              </p:nvSpPr>
              <p:spPr bwMode="auto">
                <a:xfrm>
                  <a:off x="2552700" y="4170363"/>
                  <a:ext cx="171450" cy="47625"/>
                </a:xfrm>
                <a:custGeom>
                  <a:avLst/>
                  <a:gdLst>
                    <a:gd name="T0" fmla="*/ 2147483647 w 132"/>
                    <a:gd name="T1" fmla="*/ 0 h 36"/>
                    <a:gd name="T2" fmla="*/ 2147483647 w 132"/>
                    <a:gd name="T3" fmla="*/ 2147483647 h 36"/>
                    <a:gd name="T4" fmla="*/ 0 w 132"/>
                    <a:gd name="T5" fmla="*/ 2147483647 h 36"/>
                    <a:gd name="T6" fmla="*/ 2147483647 w 132"/>
                    <a:gd name="T7" fmla="*/ 2147483647 h 36"/>
                    <a:gd name="T8" fmla="*/ 2147483647 w 132"/>
                    <a:gd name="T9" fmla="*/ 2147483647 h 36"/>
                    <a:gd name="T10" fmla="*/ 2147483647 w 132"/>
                    <a:gd name="T11" fmla="*/ 2147483647 h 36"/>
                    <a:gd name="T12" fmla="*/ 2147483647 w 132"/>
                    <a:gd name="T13" fmla="*/ 2147483647 h 36"/>
                    <a:gd name="T14" fmla="*/ 2147483647 w 132"/>
                    <a:gd name="T15" fmla="*/ 2147483647 h 36"/>
                    <a:gd name="T16" fmla="*/ 2147483647 w 132"/>
                    <a:gd name="T17" fmla="*/ 2147483647 h 36"/>
                    <a:gd name="T18" fmla="*/ 2147483647 w 132"/>
                    <a:gd name="T19" fmla="*/ 0 h 36"/>
                    <a:gd name="T20" fmla="*/ 2147483647 w 132"/>
                    <a:gd name="T21" fmla="*/ 0 h 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32" h="36">
                      <a:moveTo>
                        <a:pt x="24" y="0"/>
                      </a:moveTo>
                      <a:lnTo>
                        <a:pt x="24" y="12"/>
                      </a:lnTo>
                      <a:lnTo>
                        <a:pt x="0" y="18"/>
                      </a:lnTo>
                      <a:lnTo>
                        <a:pt x="30" y="30"/>
                      </a:lnTo>
                      <a:lnTo>
                        <a:pt x="42" y="36"/>
                      </a:lnTo>
                      <a:lnTo>
                        <a:pt x="66" y="36"/>
                      </a:lnTo>
                      <a:lnTo>
                        <a:pt x="84" y="24"/>
                      </a:lnTo>
                      <a:lnTo>
                        <a:pt x="132" y="30"/>
                      </a:lnTo>
                      <a:lnTo>
                        <a:pt x="108" y="18"/>
                      </a:lnTo>
                      <a:lnTo>
                        <a:pt x="72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7" name="Freeform 279"/>
                <p:cNvSpPr>
                  <a:spLocks/>
                </p:cNvSpPr>
                <p:nvPr/>
              </p:nvSpPr>
              <p:spPr bwMode="auto">
                <a:xfrm>
                  <a:off x="4814888" y="3643313"/>
                  <a:ext cx="77787" cy="46037"/>
                </a:xfrm>
                <a:custGeom>
                  <a:avLst/>
                  <a:gdLst>
                    <a:gd name="T0" fmla="*/ 0 w 60"/>
                    <a:gd name="T1" fmla="*/ 2147483647 h 36"/>
                    <a:gd name="T2" fmla="*/ 2147483647 w 60"/>
                    <a:gd name="T3" fmla="*/ 0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2147483647 h 36"/>
                    <a:gd name="T10" fmla="*/ 2147483647 w 60"/>
                    <a:gd name="T11" fmla="*/ 2147483647 h 36"/>
                    <a:gd name="T12" fmla="*/ 0 w 60"/>
                    <a:gd name="T13" fmla="*/ 2147483647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36">
                      <a:moveTo>
                        <a:pt x="0" y="12"/>
                      </a:moveTo>
                      <a:lnTo>
                        <a:pt x="36" y="0"/>
                      </a:lnTo>
                      <a:lnTo>
                        <a:pt x="60" y="6"/>
                      </a:lnTo>
                      <a:lnTo>
                        <a:pt x="60" y="18"/>
                      </a:lnTo>
                      <a:lnTo>
                        <a:pt x="54" y="36"/>
                      </a:lnTo>
                      <a:lnTo>
                        <a:pt x="30" y="2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8" name="Freeform 280"/>
                <p:cNvSpPr>
                  <a:spLocks/>
                </p:cNvSpPr>
                <p:nvPr/>
              </p:nvSpPr>
              <p:spPr bwMode="auto">
                <a:xfrm>
                  <a:off x="4727575" y="3554413"/>
                  <a:ext cx="31750" cy="61912"/>
                </a:xfrm>
                <a:custGeom>
                  <a:avLst/>
                  <a:gdLst>
                    <a:gd name="T0" fmla="*/ 0 w 24"/>
                    <a:gd name="T1" fmla="*/ 2147483647 h 48"/>
                    <a:gd name="T2" fmla="*/ 2147483647 w 24"/>
                    <a:gd name="T3" fmla="*/ 2147483647 h 48"/>
                    <a:gd name="T4" fmla="*/ 2147483647 w 24"/>
                    <a:gd name="T5" fmla="*/ 0 h 48"/>
                    <a:gd name="T6" fmla="*/ 2147483647 w 24"/>
                    <a:gd name="T7" fmla="*/ 2147483647 h 48"/>
                    <a:gd name="T8" fmla="*/ 2147483647 w 24"/>
                    <a:gd name="T9" fmla="*/ 2147483647 h 48"/>
                    <a:gd name="T10" fmla="*/ 0 w 24"/>
                    <a:gd name="T11" fmla="*/ 2147483647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48">
                      <a:moveTo>
                        <a:pt x="0" y="48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24" y="24"/>
                      </a:lnTo>
                      <a:lnTo>
                        <a:pt x="24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69" name="Freeform 281"/>
                <p:cNvSpPr>
                  <a:spLocks/>
                </p:cNvSpPr>
                <p:nvPr/>
              </p:nvSpPr>
              <p:spPr bwMode="auto">
                <a:xfrm>
                  <a:off x="4719638" y="3490913"/>
                  <a:ext cx="39687" cy="47625"/>
                </a:xfrm>
                <a:custGeom>
                  <a:avLst/>
                  <a:gdLst>
                    <a:gd name="T0" fmla="*/ 0 w 30"/>
                    <a:gd name="T1" fmla="*/ 2147483647 h 37"/>
                    <a:gd name="T2" fmla="*/ 2147483647 w 30"/>
                    <a:gd name="T3" fmla="*/ 0 h 37"/>
                    <a:gd name="T4" fmla="*/ 2147483647 w 30"/>
                    <a:gd name="T5" fmla="*/ 2147483647 h 37"/>
                    <a:gd name="T6" fmla="*/ 2147483647 w 30"/>
                    <a:gd name="T7" fmla="*/ 2147483647 h 37"/>
                    <a:gd name="T8" fmla="*/ 0 w 30"/>
                    <a:gd name="T9" fmla="*/ 2147483647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37">
                      <a:moveTo>
                        <a:pt x="0" y="12"/>
                      </a:moveTo>
                      <a:lnTo>
                        <a:pt x="24" y="0"/>
                      </a:lnTo>
                      <a:lnTo>
                        <a:pt x="30" y="24"/>
                      </a:lnTo>
                      <a:lnTo>
                        <a:pt x="24" y="3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70" name="Freeform 282"/>
                <p:cNvSpPr>
                  <a:spLocks/>
                </p:cNvSpPr>
                <p:nvPr/>
              </p:nvSpPr>
              <p:spPr bwMode="auto">
                <a:xfrm>
                  <a:off x="5518150" y="3667125"/>
                  <a:ext cx="39688" cy="7938"/>
                </a:xfrm>
                <a:custGeom>
                  <a:avLst/>
                  <a:gdLst>
                    <a:gd name="T0" fmla="*/ 2147483647 w 30"/>
                    <a:gd name="T1" fmla="*/ 0 h 6"/>
                    <a:gd name="T2" fmla="*/ 2147483647 w 30"/>
                    <a:gd name="T3" fmla="*/ 0 h 6"/>
                    <a:gd name="T4" fmla="*/ 0 w 30"/>
                    <a:gd name="T5" fmla="*/ 2147483647 h 6"/>
                    <a:gd name="T6" fmla="*/ 2147483647 w 3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0" h="6">
                      <a:moveTo>
                        <a:pt x="24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71" name="Rectangle 283"/>
                <p:cNvSpPr>
                  <a:spLocks noChangeArrowheads="1"/>
                </p:cNvSpPr>
                <p:nvPr/>
              </p:nvSpPr>
              <p:spPr bwMode="auto">
                <a:xfrm>
                  <a:off x="5378450" y="3898900"/>
                  <a:ext cx="0" cy="3175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472" name="Freeform 284"/>
                <p:cNvSpPr>
                  <a:spLocks/>
                </p:cNvSpPr>
                <p:nvPr/>
              </p:nvSpPr>
              <p:spPr bwMode="auto">
                <a:xfrm>
                  <a:off x="5119688" y="3517900"/>
                  <a:ext cx="492125" cy="179388"/>
                </a:xfrm>
                <a:custGeom>
                  <a:avLst/>
                  <a:gdLst>
                    <a:gd name="T0" fmla="*/ 2147483647 w 10616"/>
                    <a:gd name="T1" fmla="*/ 2147483647 h 10000"/>
                    <a:gd name="T2" fmla="*/ 2147483647 w 10616"/>
                    <a:gd name="T3" fmla="*/ 2147483647 h 10000"/>
                    <a:gd name="T4" fmla="*/ 2147483647 w 10616"/>
                    <a:gd name="T5" fmla="*/ 2147483647 h 10000"/>
                    <a:gd name="T6" fmla="*/ 2147483647 w 10616"/>
                    <a:gd name="T7" fmla="*/ 2147483647 h 10000"/>
                    <a:gd name="T8" fmla="*/ 2147483647 w 10616"/>
                    <a:gd name="T9" fmla="*/ 2147483647 h 10000"/>
                    <a:gd name="T10" fmla="*/ 2147483647 w 10616"/>
                    <a:gd name="T11" fmla="*/ 2147483647 h 10000"/>
                    <a:gd name="T12" fmla="*/ 2147483647 w 10616"/>
                    <a:gd name="T13" fmla="*/ 2147483647 h 10000"/>
                    <a:gd name="T14" fmla="*/ 2147483647 w 10616"/>
                    <a:gd name="T15" fmla="*/ 2147483647 h 10000"/>
                    <a:gd name="T16" fmla="*/ 2147483647 w 10616"/>
                    <a:gd name="T17" fmla="*/ 2147483647 h 10000"/>
                    <a:gd name="T18" fmla="*/ 2147483647 w 10616"/>
                    <a:gd name="T19" fmla="*/ 2147483647 h 10000"/>
                    <a:gd name="T20" fmla="*/ 2147483647 w 10616"/>
                    <a:gd name="T21" fmla="*/ 808041496 h 10000"/>
                    <a:gd name="T22" fmla="*/ 2147483647 w 10616"/>
                    <a:gd name="T23" fmla="*/ 808041496 h 10000"/>
                    <a:gd name="T24" fmla="*/ 2147483647 w 10616"/>
                    <a:gd name="T25" fmla="*/ 0 h 10000"/>
                    <a:gd name="T26" fmla="*/ 2147483647 w 10616"/>
                    <a:gd name="T27" fmla="*/ 0 h 10000"/>
                    <a:gd name="T28" fmla="*/ 2147483647 w 10616"/>
                    <a:gd name="T29" fmla="*/ 2147483647 h 10000"/>
                    <a:gd name="T30" fmla="*/ 2147483647 w 10616"/>
                    <a:gd name="T31" fmla="*/ 2147483647 h 10000"/>
                    <a:gd name="T32" fmla="*/ 2147483647 w 10616"/>
                    <a:gd name="T33" fmla="*/ 2147483647 h 10000"/>
                    <a:gd name="T34" fmla="*/ 2147483647 w 10616"/>
                    <a:gd name="T35" fmla="*/ 2147483647 h 10000"/>
                    <a:gd name="T36" fmla="*/ 2147483647 w 10616"/>
                    <a:gd name="T37" fmla="*/ 808041496 h 10000"/>
                    <a:gd name="T38" fmla="*/ 2147483647 w 10616"/>
                    <a:gd name="T39" fmla="*/ 0 h 10000"/>
                    <a:gd name="T40" fmla="*/ 2147483647 w 10616"/>
                    <a:gd name="T41" fmla="*/ 0 h 10000"/>
                    <a:gd name="T42" fmla="*/ 2147483647 w 10616"/>
                    <a:gd name="T43" fmla="*/ 0 h 10000"/>
                    <a:gd name="T44" fmla="*/ 2147483647 w 10616"/>
                    <a:gd name="T45" fmla="*/ 808041496 h 10000"/>
                    <a:gd name="T46" fmla="*/ 2147483647 w 10616"/>
                    <a:gd name="T47" fmla="*/ 2147483647 h 10000"/>
                    <a:gd name="T48" fmla="*/ 2147483647 w 10616"/>
                    <a:gd name="T49" fmla="*/ 2147483647 h 10000"/>
                    <a:gd name="T50" fmla="*/ 2147483647 w 10616"/>
                    <a:gd name="T51" fmla="*/ 2147483647 h 10000"/>
                    <a:gd name="T52" fmla="*/ 2147483647 w 10616"/>
                    <a:gd name="T53" fmla="*/ 2147483647 h 10000"/>
                    <a:gd name="T54" fmla="*/ 2147483647 w 10616"/>
                    <a:gd name="T55" fmla="*/ 2147483647 h 10000"/>
                    <a:gd name="T56" fmla="*/ 2147483647 w 10616"/>
                    <a:gd name="T57" fmla="*/ 2147483647 h 10000"/>
                    <a:gd name="T58" fmla="*/ 2147483647 w 10616"/>
                    <a:gd name="T59" fmla="*/ 2147483647 h 10000"/>
                    <a:gd name="T60" fmla="*/ 2147483647 w 10616"/>
                    <a:gd name="T61" fmla="*/ 2147483647 h 10000"/>
                    <a:gd name="T62" fmla="*/ 0 w 10616"/>
                    <a:gd name="T63" fmla="*/ 2147483647 h 10000"/>
                    <a:gd name="T64" fmla="*/ 2147483647 w 10616"/>
                    <a:gd name="T65" fmla="*/ 2147483647 h 10000"/>
                    <a:gd name="T66" fmla="*/ 2147483647 w 10616"/>
                    <a:gd name="T67" fmla="*/ 2147483647 h 10000"/>
                    <a:gd name="T68" fmla="*/ 2147483647 w 10616"/>
                    <a:gd name="T69" fmla="*/ 2147483647 h 10000"/>
                    <a:gd name="T70" fmla="*/ 2147483647 w 10616"/>
                    <a:gd name="T71" fmla="*/ 2147483647 h 10000"/>
                    <a:gd name="T72" fmla="*/ 2147483647 w 10616"/>
                    <a:gd name="T73" fmla="*/ 2147483647 h 10000"/>
                    <a:gd name="T74" fmla="*/ 2147483647 w 10616"/>
                    <a:gd name="T75" fmla="*/ 2147483647 h 10000"/>
                    <a:gd name="T76" fmla="*/ 2147483647 w 10616"/>
                    <a:gd name="T77" fmla="*/ 2147483647 h 10000"/>
                    <a:gd name="T78" fmla="*/ 2147483647 w 10616"/>
                    <a:gd name="T79" fmla="*/ 2147483647 h 10000"/>
                    <a:gd name="T80" fmla="*/ 2147483647 w 10616"/>
                    <a:gd name="T81" fmla="*/ 2147483647 h 10000"/>
                    <a:gd name="T82" fmla="*/ 2147483647 w 10616"/>
                    <a:gd name="T83" fmla="*/ 2147483647 h 10000"/>
                    <a:gd name="T84" fmla="*/ 2147483647 w 10616"/>
                    <a:gd name="T85" fmla="*/ 2147483647 h 1000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0616" h="10000">
                      <a:moveTo>
                        <a:pt x="6379" y="8696"/>
                      </a:moveTo>
                      <a:lnTo>
                        <a:pt x="6718" y="9130"/>
                      </a:lnTo>
                      <a:lnTo>
                        <a:pt x="8582" y="8696"/>
                      </a:lnTo>
                      <a:lnTo>
                        <a:pt x="9430" y="8261"/>
                      </a:lnTo>
                      <a:lnTo>
                        <a:pt x="10277" y="7826"/>
                      </a:lnTo>
                      <a:lnTo>
                        <a:pt x="10616" y="8261"/>
                      </a:lnTo>
                      <a:cubicBezTo>
                        <a:pt x="10560" y="7826"/>
                        <a:pt x="10503" y="7392"/>
                        <a:pt x="10447" y="6957"/>
                      </a:cubicBezTo>
                      <a:lnTo>
                        <a:pt x="10447" y="3913"/>
                      </a:lnTo>
                      <a:cubicBezTo>
                        <a:pt x="10503" y="3768"/>
                        <a:pt x="10560" y="3623"/>
                        <a:pt x="10616" y="3478"/>
                      </a:cubicBezTo>
                      <a:lnTo>
                        <a:pt x="9938" y="1304"/>
                      </a:lnTo>
                      <a:lnTo>
                        <a:pt x="9599" y="435"/>
                      </a:lnTo>
                      <a:lnTo>
                        <a:pt x="9091" y="435"/>
                      </a:lnTo>
                      <a:cubicBezTo>
                        <a:pt x="9034" y="290"/>
                        <a:pt x="8978" y="145"/>
                        <a:pt x="8921" y="0"/>
                      </a:cubicBezTo>
                      <a:lnTo>
                        <a:pt x="8243" y="1304"/>
                      </a:lnTo>
                      <a:lnTo>
                        <a:pt x="7396" y="1304"/>
                      </a:lnTo>
                      <a:lnTo>
                        <a:pt x="7226" y="1304"/>
                      </a:lnTo>
                      <a:lnTo>
                        <a:pt x="6548" y="435"/>
                      </a:lnTo>
                      <a:lnTo>
                        <a:pt x="6040" y="0"/>
                      </a:lnTo>
                      <a:lnTo>
                        <a:pt x="4684" y="0"/>
                      </a:lnTo>
                      <a:lnTo>
                        <a:pt x="4345" y="0"/>
                      </a:lnTo>
                      <a:lnTo>
                        <a:pt x="3836" y="435"/>
                      </a:lnTo>
                      <a:lnTo>
                        <a:pt x="3497" y="1304"/>
                      </a:lnTo>
                      <a:lnTo>
                        <a:pt x="2650" y="1739"/>
                      </a:lnTo>
                      <a:cubicBezTo>
                        <a:pt x="2593" y="1594"/>
                        <a:pt x="2537" y="1449"/>
                        <a:pt x="2480" y="1304"/>
                      </a:cubicBezTo>
                      <a:lnTo>
                        <a:pt x="2311" y="1304"/>
                      </a:lnTo>
                      <a:lnTo>
                        <a:pt x="1972" y="2609"/>
                      </a:lnTo>
                      <a:cubicBezTo>
                        <a:pt x="1746" y="2609"/>
                        <a:pt x="1494" y="2631"/>
                        <a:pt x="1294" y="2609"/>
                      </a:cubicBezTo>
                      <a:cubicBezTo>
                        <a:pt x="1094" y="2587"/>
                        <a:pt x="883" y="2261"/>
                        <a:pt x="770" y="2478"/>
                      </a:cubicBezTo>
                      <a:cubicBezTo>
                        <a:pt x="657" y="2695"/>
                        <a:pt x="333" y="2962"/>
                        <a:pt x="205" y="3117"/>
                      </a:cubicBezTo>
                      <a:cubicBezTo>
                        <a:pt x="77" y="3272"/>
                        <a:pt x="0" y="3266"/>
                        <a:pt x="0" y="3407"/>
                      </a:cubicBezTo>
                      <a:cubicBezTo>
                        <a:pt x="113" y="3701"/>
                        <a:pt x="482" y="5084"/>
                        <a:pt x="698" y="5748"/>
                      </a:cubicBezTo>
                      <a:cubicBezTo>
                        <a:pt x="914" y="6412"/>
                        <a:pt x="1138" y="6900"/>
                        <a:pt x="1294" y="7391"/>
                      </a:cubicBezTo>
                      <a:cubicBezTo>
                        <a:pt x="1450" y="7882"/>
                        <a:pt x="1520" y="8261"/>
                        <a:pt x="1633" y="8696"/>
                      </a:cubicBezTo>
                      <a:lnTo>
                        <a:pt x="3158" y="9130"/>
                      </a:lnTo>
                      <a:lnTo>
                        <a:pt x="3328" y="9130"/>
                      </a:lnTo>
                      <a:lnTo>
                        <a:pt x="4514" y="10000"/>
                      </a:lnTo>
                      <a:lnTo>
                        <a:pt x="5192" y="9130"/>
                      </a:lnTo>
                      <a:lnTo>
                        <a:pt x="5870" y="10000"/>
                      </a:lnTo>
                      <a:lnTo>
                        <a:pt x="6379" y="86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73" name="Freeform 285"/>
                <p:cNvSpPr>
                  <a:spLocks/>
                </p:cNvSpPr>
                <p:nvPr/>
              </p:nvSpPr>
              <p:spPr bwMode="auto">
                <a:xfrm>
                  <a:off x="5367338" y="3667125"/>
                  <a:ext cx="180975" cy="146050"/>
                </a:xfrm>
                <a:custGeom>
                  <a:avLst/>
                  <a:gdLst>
                    <a:gd name="T0" fmla="*/ 2147483647 w 139"/>
                    <a:gd name="T1" fmla="*/ 2147483647 h 114"/>
                    <a:gd name="T2" fmla="*/ 2147483647 w 139"/>
                    <a:gd name="T3" fmla="*/ 2147483647 h 114"/>
                    <a:gd name="T4" fmla="*/ 2147483647 w 139"/>
                    <a:gd name="T5" fmla="*/ 2147483647 h 114"/>
                    <a:gd name="T6" fmla="*/ 2147483647 w 139"/>
                    <a:gd name="T7" fmla="*/ 2147483647 h 114"/>
                    <a:gd name="T8" fmla="*/ 2147483647 w 139"/>
                    <a:gd name="T9" fmla="*/ 2147483647 h 114"/>
                    <a:gd name="T10" fmla="*/ 2147483647 w 139"/>
                    <a:gd name="T11" fmla="*/ 2147483647 h 114"/>
                    <a:gd name="T12" fmla="*/ 2147483647 w 139"/>
                    <a:gd name="T13" fmla="*/ 0 h 114"/>
                    <a:gd name="T14" fmla="*/ 2147483647 w 139"/>
                    <a:gd name="T15" fmla="*/ 2147483647 h 114"/>
                    <a:gd name="T16" fmla="*/ 2147483647 w 139"/>
                    <a:gd name="T17" fmla="*/ 2147483647 h 114"/>
                    <a:gd name="T18" fmla="*/ 2147483647 w 139"/>
                    <a:gd name="T19" fmla="*/ 2147483647 h 114"/>
                    <a:gd name="T20" fmla="*/ 2147483647 w 139"/>
                    <a:gd name="T21" fmla="*/ 2147483647 h 114"/>
                    <a:gd name="T22" fmla="*/ 2147483647 w 139"/>
                    <a:gd name="T23" fmla="*/ 2147483647 h 114"/>
                    <a:gd name="T24" fmla="*/ 2147483647 w 139"/>
                    <a:gd name="T25" fmla="*/ 2147483647 h 114"/>
                    <a:gd name="T26" fmla="*/ 0 w 139"/>
                    <a:gd name="T27" fmla="*/ 2147483647 h 114"/>
                    <a:gd name="T28" fmla="*/ 2147483647 w 139"/>
                    <a:gd name="T29" fmla="*/ 2147483647 h 114"/>
                    <a:gd name="T30" fmla="*/ 2147483647 w 139"/>
                    <a:gd name="T31" fmla="*/ 2147483647 h 1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39" h="114">
                      <a:moveTo>
                        <a:pt x="25" y="114"/>
                      </a:moveTo>
                      <a:lnTo>
                        <a:pt x="61" y="96"/>
                      </a:lnTo>
                      <a:lnTo>
                        <a:pt x="73" y="90"/>
                      </a:lnTo>
                      <a:lnTo>
                        <a:pt x="115" y="66"/>
                      </a:lnTo>
                      <a:lnTo>
                        <a:pt x="127" y="24"/>
                      </a:lnTo>
                      <a:lnTo>
                        <a:pt x="139" y="6"/>
                      </a:lnTo>
                      <a:lnTo>
                        <a:pt x="139" y="0"/>
                      </a:lnTo>
                      <a:lnTo>
                        <a:pt x="115" y="6"/>
                      </a:lnTo>
                      <a:lnTo>
                        <a:pt x="49" y="12"/>
                      </a:lnTo>
                      <a:lnTo>
                        <a:pt x="37" y="6"/>
                      </a:lnTo>
                      <a:lnTo>
                        <a:pt x="19" y="24"/>
                      </a:lnTo>
                      <a:lnTo>
                        <a:pt x="25" y="48"/>
                      </a:lnTo>
                      <a:lnTo>
                        <a:pt x="0" y="102"/>
                      </a:lnTo>
                      <a:lnTo>
                        <a:pt x="13" y="102"/>
                      </a:lnTo>
                      <a:lnTo>
                        <a:pt x="25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74" name="Freeform 286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75" name="Freeform 287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76" name="Freeform 288"/>
                <p:cNvSpPr>
                  <a:spLocks/>
                </p:cNvSpPr>
                <p:nvPr/>
              </p:nvSpPr>
              <p:spPr bwMode="auto">
                <a:xfrm>
                  <a:off x="5783263" y="4002088"/>
                  <a:ext cx="119062" cy="77787"/>
                </a:xfrm>
                <a:custGeom>
                  <a:avLst/>
                  <a:gdLst>
                    <a:gd name="T0" fmla="*/ 2147483647 w 90"/>
                    <a:gd name="T1" fmla="*/ 2147483647 h 60"/>
                    <a:gd name="T2" fmla="*/ 2147483647 w 90"/>
                    <a:gd name="T3" fmla="*/ 2147483647 h 60"/>
                    <a:gd name="T4" fmla="*/ 2147483647 w 90"/>
                    <a:gd name="T5" fmla="*/ 2147483647 h 60"/>
                    <a:gd name="T6" fmla="*/ 2147483647 w 90"/>
                    <a:gd name="T7" fmla="*/ 2147483647 h 60"/>
                    <a:gd name="T8" fmla="*/ 2147483647 w 90"/>
                    <a:gd name="T9" fmla="*/ 0 h 60"/>
                    <a:gd name="T10" fmla="*/ 2147483647 w 90"/>
                    <a:gd name="T11" fmla="*/ 2147483647 h 60"/>
                    <a:gd name="T12" fmla="*/ 2147483647 w 90"/>
                    <a:gd name="T13" fmla="*/ 2147483647 h 60"/>
                    <a:gd name="T14" fmla="*/ 0 w 90"/>
                    <a:gd name="T15" fmla="*/ 2147483647 h 60"/>
                    <a:gd name="T16" fmla="*/ 2147483647 w 90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60">
                      <a:moveTo>
                        <a:pt x="18" y="48"/>
                      </a:moveTo>
                      <a:lnTo>
                        <a:pt x="66" y="60"/>
                      </a:lnTo>
                      <a:lnTo>
                        <a:pt x="78" y="30"/>
                      </a:lnTo>
                      <a:lnTo>
                        <a:pt x="90" y="24"/>
                      </a:lnTo>
                      <a:lnTo>
                        <a:pt x="84" y="0"/>
                      </a:lnTo>
                      <a:lnTo>
                        <a:pt x="30" y="18"/>
                      </a:lnTo>
                      <a:lnTo>
                        <a:pt x="6" y="6"/>
                      </a:lnTo>
                      <a:lnTo>
                        <a:pt x="0" y="24"/>
                      </a:lnTo>
                      <a:lnTo>
                        <a:pt x="1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77" name="Freeform 289"/>
                <p:cNvSpPr>
                  <a:spLocks/>
                </p:cNvSpPr>
                <p:nvPr/>
              </p:nvSpPr>
              <p:spPr bwMode="auto">
                <a:xfrm>
                  <a:off x="5800725" y="4032250"/>
                  <a:ext cx="187325" cy="217488"/>
                </a:xfrm>
                <a:custGeom>
                  <a:avLst/>
                  <a:gdLst>
                    <a:gd name="T0" fmla="*/ 2147483647 w 24"/>
                    <a:gd name="T1" fmla="*/ 2147483647 h 28"/>
                    <a:gd name="T2" fmla="*/ 2147483647 w 24"/>
                    <a:gd name="T3" fmla="*/ 2147483647 h 28"/>
                    <a:gd name="T4" fmla="*/ 2147483647 w 24"/>
                    <a:gd name="T5" fmla="*/ 2147483647 h 28"/>
                    <a:gd name="T6" fmla="*/ 2147483647 w 24"/>
                    <a:gd name="T7" fmla="*/ 2147483647 h 28"/>
                    <a:gd name="T8" fmla="*/ 0 w 24"/>
                    <a:gd name="T9" fmla="*/ 2147483647 h 28"/>
                    <a:gd name="T10" fmla="*/ 2147483647 w 24"/>
                    <a:gd name="T11" fmla="*/ 2147483647 h 28"/>
                    <a:gd name="T12" fmla="*/ 2147483647 w 24"/>
                    <a:gd name="T13" fmla="*/ 2147483647 h 28"/>
                    <a:gd name="T14" fmla="*/ 2147483647 w 24"/>
                    <a:gd name="T15" fmla="*/ 2147483647 h 28"/>
                    <a:gd name="T16" fmla="*/ 2147483647 w 24"/>
                    <a:gd name="T17" fmla="*/ 2147483647 h 28"/>
                    <a:gd name="T18" fmla="*/ 2147483647 w 24"/>
                    <a:gd name="T19" fmla="*/ 2147483647 h 28"/>
                    <a:gd name="T20" fmla="*/ 2147483647 w 24"/>
                    <a:gd name="T21" fmla="*/ 2147483647 h 28"/>
                    <a:gd name="T22" fmla="*/ 2147483647 w 24"/>
                    <a:gd name="T23" fmla="*/ 2147483647 h 28"/>
                    <a:gd name="T24" fmla="*/ 2147483647 w 24"/>
                    <a:gd name="T25" fmla="*/ 0 h 28"/>
                    <a:gd name="T26" fmla="*/ 2147483647 w 24"/>
                    <a:gd name="T27" fmla="*/ 0 h 28"/>
                    <a:gd name="T28" fmla="*/ 2147483647 w 24"/>
                    <a:gd name="T29" fmla="*/ 2147483647 h 28"/>
                    <a:gd name="T30" fmla="*/ 2147483647 w 24"/>
                    <a:gd name="T31" fmla="*/ 2147483647 h 2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" h="28">
                      <a:moveTo>
                        <a:pt x="9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8"/>
                        <a:pt x="0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78" name="Freeform 290"/>
                <p:cNvSpPr>
                  <a:spLocks/>
                </p:cNvSpPr>
                <p:nvPr/>
              </p:nvSpPr>
              <p:spPr bwMode="auto">
                <a:xfrm>
                  <a:off x="5565775" y="4171950"/>
                  <a:ext cx="265113" cy="165100"/>
                </a:xfrm>
                <a:custGeom>
                  <a:avLst/>
                  <a:gdLst>
                    <a:gd name="T0" fmla="*/ 2147483647 w 34"/>
                    <a:gd name="T1" fmla="*/ 0 h 21"/>
                    <a:gd name="T2" fmla="*/ 2147483647 w 34"/>
                    <a:gd name="T3" fmla="*/ 2147483647 h 21"/>
                    <a:gd name="T4" fmla="*/ 2147483647 w 34"/>
                    <a:gd name="T5" fmla="*/ 2147483647 h 21"/>
                    <a:gd name="T6" fmla="*/ 2147483647 w 34"/>
                    <a:gd name="T7" fmla="*/ 2147483647 h 21"/>
                    <a:gd name="T8" fmla="*/ 0 w 34"/>
                    <a:gd name="T9" fmla="*/ 2147483647 h 21"/>
                    <a:gd name="T10" fmla="*/ 2147483647 w 34"/>
                    <a:gd name="T11" fmla="*/ 2147483647 h 21"/>
                    <a:gd name="T12" fmla="*/ 2147483647 w 34"/>
                    <a:gd name="T13" fmla="*/ 2147483647 h 21"/>
                    <a:gd name="T14" fmla="*/ 2147483647 w 34"/>
                    <a:gd name="T15" fmla="*/ 2147483647 h 21"/>
                    <a:gd name="T16" fmla="*/ 2147483647 w 34"/>
                    <a:gd name="T17" fmla="*/ 2147483647 h 21"/>
                    <a:gd name="T18" fmla="*/ 2147483647 w 34"/>
                    <a:gd name="T19" fmla="*/ 2147483647 h 21"/>
                    <a:gd name="T20" fmla="*/ 2147483647 w 34"/>
                    <a:gd name="T21" fmla="*/ 2147483647 h 21"/>
                    <a:gd name="T22" fmla="*/ 2147483647 w 34"/>
                    <a:gd name="T23" fmla="*/ 2147483647 h 21"/>
                    <a:gd name="T24" fmla="*/ 2147483647 w 34"/>
                    <a:gd name="T25" fmla="*/ 2147483647 h 21"/>
                    <a:gd name="T26" fmla="*/ 2147483647 w 34"/>
                    <a:gd name="T27" fmla="*/ 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4" h="21">
                      <a:moveTo>
                        <a:pt x="30" y="0"/>
                      </a:moveTo>
                      <a:cubicBezTo>
                        <a:pt x="25" y="2"/>
                        <a:pt x="18" y="3"/>
                        <a:pt x="18" y="4"/>
                      </a:cubicBezTo>
                      <a:cubicBezTo>
                        <a:pt x="16" y="5"/>
                        <a:pt x="14" y="7"/>
                        <a:pt x="1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1" y="3"/>
                        <a:pt x="31" y="3"/>
                        <a:pt x="31" y="3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79" name="Freeform 291"/>
                <p:cNvSpPr>
                  <a:spLocks/>
                </p:cNvSpPr>
                <p:nvPr/>
              </p:nvSpPr>
              <p:spPr bwMode="auto">
                <a:xfrm>
                  <a:off x="5378450" y="3813175"/>
                  <a:ext cx="492125" cy="422275"/>
                </a:xfrm>
                <a:custGeom>
                  <a:avLst/>
                  <a:gdLst>
                    <a:gd name="T0" fmla="*/ 2147483647 w 63"/>
                    <a:gd name="T1" fmla="*/ 2147483647 h 54"/>
                    <a:gd name="T2" fmla="*/ 2147483647 w 63"/>
                    <a:gd name="T3" fmla="*/ 2147483647 h 54"/>
                    <a:gd name="T4" fmla="*/ 2147483647 w 63"/>
                    <a:gd name="T5" fmla="*/ 2147483647 h 54"/>
                    <a:gd name="T6" fmla="*/ 2147483647 w 63"/>
                    <a:gd name="T7" fmla="*/ 2147483647 h 54"/>
                    <a:gd name="T8" fmla="*/ 2147483647 w 63"/>
                    <a:gd name="T9" fmla="*/ 2147483647 h 54"/>
                    <a:gd name="T10" fmla="*/ 2147483647 w 63"/>
                    <a:gd name="T11" fmla="*/ 2147483647 h 54"/>
                    <a:gd name="T12" fmla="*/ 2147483647 w 63"/>
                    <a:gd name="T13" fmla="*/ 2147483647 h 54"/>
                    <a:gd name="T14" fmla="*/ 2147483647 w 63"/>
                    <a:gd name="T15" fmla="*/ 2147483647 h 54"/>
                    <a:gd name="T16" fmla="*/ 2147483647 w 63"/>
                    <a:gd name="T17" fmla="*/ 2147483647 h 54"/>
                    <a:gd name="T18" fmla="*/ 2147483647 w 63"/>
                    <a:gd name="T19" fmla="*/ 2147483647 h 54"/>
                    <a:gd name="T20" fmla="*/ 2147483647 w 63"/>
                    <a:gd name="T21" fmla="*/ 2147483647 h 54"/>
                    <a:gd name="T22" fmla="*/ 2147483647 w 63"/>
                    <a:gd name="T23" fmla="*/ 2147483647 h 54"/>
                    <a:gd name="T24" fmla="*/ 2147483647 w 63"/>
                    <a:gd name="T25" fmla="*/ 2147483647 h 54"/>
                    <a:gd name="T26" fmla="*/ 2147483647 w 63"/>
                    <a:gd name="T27" fmla="*/ 2147483647 h 54"/>
                    <a:gd name="T28" fmla="*/ 2147483647 w 63"/>
                    <a:gd name="T29" fmla="*/ 0 h 54"/>
                    <a:gd name="T30" fmla="*/ 2147483647 w 63"/>
                    <a:gd name="T31" fmla="*/ 0 h 54"/>
                    <a:gd name="T32" fmla="*/ 2147483647 w 63"/>
                    <a:gd name="T33" fmla="*/ 2147483647 h 54"/>
                    <a:gd name="T34" fmla="*/ 2147483647 w 63"/>
                    <a:gd name="T35" fmla="*/ 2147483647 h 54"/>
                    <a:gd name="T36" fmla="*/ 2147483647 w 63"/>
                    <a:gd name="T37" fmla="*/ 2147483647 h 54"/>
                    <a:gd name="T38" fmla="*/ 2147483647 w 63"/>
                    <a:gd name="T39" fmla="*/ 2147483647 h 54"/>
                    <a:gd name="T40" fmla="*/ 2147483647 w 63"/>
                    <a:gd name="T41" fmla="*/ 2147483647 h 54"/>
                    <a:gd name="T42" fmla="*/ 2147483647 w 63"/>
                    <a:gd name="T43" fmla="*/ 2147483647 h 54"/>
                    <a:gd name="T44" fmla="*/ 0 w 63"/>
                    <a:gd name="T45" fmla="*/ 2147483647 h 54"/>
                    <a:gd name="T46" fmla="*/ 2147483647 w 63"/>
                    <a:gd name="T47" fmla="*/ 2147483647 h 54"/>
                    <a:gd name="T48" fmla="*/ 2147483647 w 63"/>
                    <a:gd name="T49" fmla="*/ 2147483647 h 54"/>
                    <a:gd name="T50" fmla="*/ 2147483647 w 63"/>
                    <a:gd name="T51" fmla="*/ 2147483647 h 54"/>
                    <a:gd name="T52" fmla="*/ 2147483647 w 63"/>
                    <a:gd name="T53" fmla="*/ 2147483647 h 54"/>
                    <a:gd name="T54" fmla="*/ 2147483647 w 63"/>
                    <a:gd name="T55" fmla="*/ 2147483647 h 54"/>
                    <a:gd name="T56" fmla="*/ 2147483647 w 63"/>
                    <a:gd name="T57" fmla="*/ 2147483647 h 54"/>
                    <a:gd name="T58" fmla="*/ 2147483647 w 63"/>
                    <a:gd name="T59" fmla="*/ 2147483647 h 54"/>
                    <a:gd name="T60" fmla="*/ 2147483647 w 63"/>
                    <a:gd name="T61" fmla="*/ 2147483647 h 54"/>
                    <a:gd name="T62" fmla="*/ 2147483647 w 63"/>
                    <a:gd name="T63" fmla="*/ 2147483647 h 54"/>
                    <a:gd name="T64" fmla="*/ 2147483647 w 63"/>
                    <a:gd name="T65" fmla="*/ 2147483647 h 54"/>
                    <a:gd name="T66" fmla="*/ 2147483647 w 63"/>
                    <a:gd name="T67" fmla="*/ 2147483647 h 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3" h="54">
                      <a:moveTo>
                        <a:pt x="63" y="34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40" y="51"/>
                        <a:pt x="42" y="50"/>
                      </a:cubicBezTo>
                      <a:cubicBezTo>
                        <a:pt x="42" y="49"/>
                        <a:pt x="49" y="48"/>
                        <a:pt x="54" y="4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0" name="Freeform 292"/>
                <p:cNvSpPr>
                  <a:spLocks/>
                </p:cNvSpPr>
                <p:nvPr/>
              </p:nvSpPr>
              <p:spPr bwMode="auto">
                <a:xfrm>
                  <a:off x="5800725" y="4079875"/>
                  <a:ext cx="77788" cy="92075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0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3" y="12"/>
                        <a:pt x="4" y="11"/>
                        <a:pt x="4" y="11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1" name="Freeform 293"/>
                <p:cNvSpPr>
                  <a:spLocks/>
                </p:cNvSpPr>
                <p:nvPr/>
              </p:nvSpPr>
              <p:spPr bwMode="auto">
                <a:xfrm>
                  <a:off x="5462588" y="3657600"/>
                  <a:ext cx="249237" cy="250825"/>
                </a:xfrm>
                <a:custGeom>
                  <a:avLst/>
                  <a:gdLst>
                    <a:gd name="T0" fmla="*/ 2147483647 w 192"/>
                    <a:gd name="T1" fmla="*/ 2147483647 h 192"/>
                    <a:gd name="T2" fmla="*/ 2147483647 w 192"/>
                    <a:gd name="T3" fmla="*/ 2147483647 h 192"/>
                    <a:gd name="T4" fmla="*/ 2147483647 w 192"/>
                    <a:gd name="T5" fmla="*/ 2147483647 h 192"/>
                    <a:gd name="T6" fmla="*/ 2147483647 w 192"/>
                    <a:gd name="T7" fmla="*/ 2147483647 h 192"/>
                    <a:gd name="T8" fmla="*/ 2147483647 w 192"/>
                    <a:gd name="T9" fmla="*/ 2147483647 h 192"/>
                    <a:gd name="T10" fmla="*/ 2147483647 w 192"/>
                    <a:gd name="T11" fmla="*/ 0 h 192"/>
                    <a:gd name="T12" fmla="*/ 2147483647 w 192"/>
                    <a:gd name="T13" fmla="*/ 2147483647 h 192"/>
                    <a:gd name="T14" fmla="*/ 2147483647 w 192"/>
                    <a:gd name="T15" fmla="*/ 2147483647 h 192"/>
                    <a:gd name="T16" fmla="*/ 2147483647 w 192"/>
                    <a:gd name="T17" fmla="*/ 2147483647 h 192"/>
                    <a:gd name="T18" fmla="*/ 2147483647 w 192"/>
                    <a:gd name="T19" fmla="*/ 2147483647 h 192"/>
                    <a:gd name="T20" fmla="*/ 2147483647 w 192"/>
                    <a:gd name="T21" fmla="*/ 2147483647 h 192"/>
                    <a:gd name="T22" fmla="*/ 0 w 192"/>
                    <a:gd name="T23" fmla="*/ 2147483647 h 192"/>
                    <a:gd name="T24" fmla="*/ 0 w 192"/>
                    <a:gd name="T25" fmla="*/ 2147483647 h 192"/>
                    <a:gd name="T26" fmla="*/ 2147483647 w 192"/>
                    <a:gd name="T27" fmla="*/ 2147483647 h 192"/>
                    <a:gd name="T28" fmla="*/ 2147483647 w 192"/>
                    <a:gd name="T29" fmla="*/ 2147483647 h 192"/>
                    <a:gd name="T30" fmla="*/ 2147483647 w 192"/>
                    <a:gd name="T31" fmla="*/ 2147483647 h 192"/>
                    <a:gd name="T32" fmla="*/ 2147483647 w 192"/>
                    <a:gd name="T33" fmla="*/ 2147483647 h 192"/>
                    <a:gd name="T34" fmla="*/ 2147483647 w 192"/>
                    <a:gd name="T35" fmla="*/ 2147483647 h 192"/>
                    <a:gd name="T36" fmla="*/ 2147483647 w 192"/>
                    <a:gd name="T37" fmla="*/ 2147483647 h 192"/>
                    <a:gd name="T38" fmla="*/ 2147483647 w 192"/>
                    <a:gd name="T39" fmla="*/ 2147483647 h 192"/>
                    <a:gd name="T40" fmla="*/ 2147483647 w 192"/>
                    <a:gd name="T41" fmla="*/ 2147483647 h 192"/>
                    <a:gd name="T42" fmla="*/ 2147483647 w 192"/>
                    <a:gd name="T43" fmla="*/ 2147483647 h 192"/>
                    <a:gd name="T44" fmla="*/ 2147483647 w 192"/>
                    <a:gd name="T45" fmla="*/ 2147483647 h 1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2" h="192">
                      <a:moveTo>
                        <a:pt x="168" y="120"/>
                      </a:moveTo>
                      <a:lnTo>
                        <a:pt x="132" y="90"/>
                      </a:lnTo>
                      <a:lnTo>
                        <a:pt x="132" y="66"/>
                      </a:lnTo>
                      <a:lnTo>
                        <a:pt x="138" y="42"/>
                      </a:lnTo>
                      <a:lnTo>
                        <a:pt x="114" y="6"/>
                      </a:lnTo>
                      <a:lnTo>
                        <a:pt x="102" y="0"/>
                      </a:lnTo>
                      <a:lnTo>
                        <a:pt x="72" y="6"/>
                      </a:lnTo>
                      <a:lnTo>
                        <a:pt x="66" y="6"/>
                      </a:lnTo>
                      <a:lnTo>
                        <a:pt x="66" y="12"/>
                      </a:lnTo>
                      <a:lnTo>
                        <a:pt x="54" y="30"/>
                      </a:lnTo>
                      <a:lnTo>
                        <a:pt x="42" y="72"/>
                      </a:lnTo>
                      <a:lnTo>
                        <a:pt x="0" y="96"/>
                      </a:lnTo>
                      <a:lnTo>
                        <a:pt x="0" y="120"/>
                      </a:lnTo>
                      <a:lnTo>
                        <a:pt x="24" y="126"/>
                      </a:lnTo>
                      <a:lnTo>
                        <a:pt x="84" y="156"/>
                      </a:lnTo>
                      <a:lnTo>
                        <a:pt x="102" y="174"/>
                      </a:lnTo>
                      <a:lnTo>
                        <a:pt x="150" y="180"/>
                      </a:lnTo>
                      <a:lnTo>
                        <a:pt x="168" y="192"/>
                      </a:lnTo>
                      <a:lnTo>
                        <a:pt x="186" y="192"/>
                      </a:lnTo>
                      <a:lnTo>
                        <a:pt x="180" y="180"/>
                      </a:lnTo>
                      <a:lnTo>
                        <a:pt x="192" y="174"/>
                      </a:lnTo>
                      <a:lnTo>
                        <a:pt x="180" y="150"/>
                      </a:lnTo>
                      <a:lnTo>
                        <a:pt x="168" y="1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2" name="Freeform 294"/>
                <p:cNvSpPr>
                  <a:spLocks/>
                </p:cNvSpPr>
                <p:nvPr/>
              </p:nvSpPr>
              <p:spPr bwMode="auto">
                <a:xfrm>
                  <a:off x="5605463" y="3589338"/>
                  <a:ext cx="469900" cy="427037"/>
                </a:xfrm>
                <a:custGeom>
                  <a:avLst/>
                  <a:gdLst>
                    <a:gd name="T0" fmla="*/ 2147483647 w 60"/>
                    <a:gd name="T1" fmla="*/ 2147483647 h 55"/>
                    <a:gd name="T2" fmla="*/ 2147483647 w 60"/>
                    <a:gd name="T3" fmla="*/ 2147483647 h 55"/>
                    <a:gd name="T4" fmla="*/ 2147483647 w 60"/>
                    <a:gd name="T5" fmla="*/ 2147483647 h 55"/>
                    <a:gd name="T6" fmla="*/ 2147483647 w 60"/>
                    <a:gd name="T7" fmla="*/ 2147483647 h 55"/>
                    <a:gd name="T8" fmla="*/ 2147483647 w 60"/>
                    <a:gd name="T9" fmla="*/ 2147483647 h 55"/>
                    <a:gd name="T10" fmla="*/ 2147483647 w 60"/>
                    <a:gd name="T11" fmla="*/ 2147483647 h 55"/>
                    <a:gd name="T12" fmla="*/ 2147483647 w 60"/>
                    <a:gd name="T13" fmla="*/ 2147483647 h 55"/>
                    <a:gd name="T14" fmla="*/ 2147483647 w 60"/>
                    <a:gd name="T15" fmla="*/ 2147483647 h 55"/>
                    <a:gd name="T16" fmla="*/ 2147483647 w 60"/>
                    <a:gd name="T17" fmla="*/ 2147483647 h 55"/>
                    <a:gd name="T18" fmla="*/ 2147483647 w 60"/>
                    <a:gd name="T19" fmla="*/ 2147483647 h 55"/>
                    <a:gd name="T20" fmla="*/ 2147483647 w 60"/>
                    <a:gd name="T21" fmla="*/ 2147483647 h 55"/>
                    <a:gd name="T22" fmla="*/ 2147483647 w 60"/>
                    <a:gd name="T23" fmla="*/ 2147483647 h 55"/>
                    <a:gd name="T24" fmla="*/ 2147483647 w 60"/>
                    <a:gd name="T25" fmla="*/ 2147483647 h 55"/>
                    <a:gd name="T26" fmla="*/ 2147483647 w 60"/>
                    <a:gd name="T27" fmla="*/ 2147483647 h 55"/>
                    <a:gd name="T28" fmla="*/ 2147483647 w 60"/>
                    <a:gd name="T29" fmla="*/ 2147483647 h 55"/>
                    <a:gd name="T30" fmla="*/ 2147483647 w 60"/>
                    <a:gd name="T31" fmla="*/ 2147483647 h 55"/>
                    <a:gd name="T32" fmla="*/ 2147483647 w 60"/>
                    <a:gd name="T33" fmla="*/ 2147483647 h 55"/>
                    <a:gd name="T34" fmla="*/ 2147483647 w 60"/>
                    <a:gd name="T35" fmla="*/ 2147483647 h 55"/>
                    <a:gd name="T36" fmla="*/ 2147483647 w 60"/>
                    <a:gd name="T37" fmla="*/ 2147483647 h 55"/>
                    <a:gd name="T38" fmla="*/ 2147483647 w 60"/>
                    <a:gd name="T39" fmla="*/ 2147483647 h 55"/>
                    <a:gd name="T40" fmla="*/ 2147483647 w 60"/>
                    <a:gd name="T41" fmla="*/ 0 h 55"/>
                    <a:gd name="T42" fmla="*/ 2147483647 w 60"/>
                    <a:gd name="T43" fmla="*/ 2147483647 h 55"/>
                    <a:gd name="T44" fmla="*/ 2147483647 w 60"/>
                    <a:gd name="T45" fmla="*/ 2147483647 h 55"/>
                    <a:gd name="T46" fmla="*/ 0 w 60"/>
                    <a:gd name="T47" fmla="*/ 0 h 55"/>
                    <a:gd name="T48" fmla="*/ 0 w 60"/>
                    <a:gd name="T49" fmla="*/ 0 h 55"/>
                    <a:gd name="T50" fmla="*/ 0 w 60"/>
                    <a:gd name="T51" fmla="*/ 2147483647 h 55"/>
                    <a:gd name="T52" fmla="*/ 2147483647 w 60"/>
                    <a:gd name="T53" fmla="*/ 2147483647 h 55"/>
                    <a:gd name="T54" fmla="*/ 2147483647 w 60"/>
                    <a:gd name="T55" fmla="*/ 2147483647 h 55"/>
                    <a:gd name="T56" fmla="*/ 2147483647 w 60"/>
                    <a:gd name="T57" fmla="*/ 2147483647 h 55"/>
                    <a:gd name="T58" fmla="*/ 2147483647 w 60"/>
                    <a:gd name="T59" fmla="*/ 2147483647 h 55"/>
                    <a:gd name="T60" fmla="*/ 2147483647 w 60"/>
                    <a:gd name="T61" fmla="*/ 2147483647 h 55"/>
                    <a:gd name="T62" fmla="*/ 2147483647 w 60"/>
                    <a:gd name="T63" fmla="*/ 2147483647 h 55"/>
                    <a:gd name="T64" fmla="*/ 2147483647 w 60"/>
                    <a:gd name="T65" fmla="*/ 2147483647 h 55"/>
                    <a:gd name="T66" fmla="*/ 2147483647 w 60"/>
                    <a:gd name="T67" fmla="*/ 2147483647 h 55"/>
                    <a:gd name="T68" fmla="*/ 2147483647 w 60"/>
                    <a:gd name="T69" fmla="*/ 2147483647 h 55"/>
                    <a:gd name="T70" fmla="*/ 2147483647 w 60"/>
                    <a:gd name="T71" fmla="*/ 2147483647 h 55"/>
                    <a:gd name="T72" fmla="*/ 2147483647 w 60"/>
                    <a:gd name="T73" fmla="*/ 2147483647 h 55"/>
                    <a:gd name="T74" fmla="*/ 2147483647 w 60"/>
                    <a:gd name="T75" fmla="*/ 2147483647 h 55"/>
                    <a:gd name="T76" fmla="*/ 2147483647 w 60"/>
                    <a:gd name="T77" fmla="*/ 2147483647 h 55"/>
                    <a:gd name="T78" fmla="*/ 2147483647 w 60"/>
                    <a:gd name="T79" fmla="*/ 2147483647 h 55"/>
                    <a:gd name="T80" fmla="*/ 2147483647 w 60"/>
                    <a:gd name="T81" fmla="*/ 2147483647 h 55"/>
                    <a:gd name="T82" fmla="*/ 2147483647 w 60"/>
                    <a:gd name="T83" fmla="*/ 2147483647 h 55"/>
                    <a:gd name="T84" fmla="*/ 2147483647 w 60"/>
                    <a:gd name="T85" fmla="*/ 2147483647 h 55"/>
                    <a:gd name="T86" fmla="*/ 2147483647 w 60"/>
                    <a:gd name="T87" fmla="*/ 2147483647 h 55"/>
                    <a:gd name="T88" fmla="*/ 2147483647 w 60"/>
                    <a:gd name="T89" fmla="*/ 2147483647 h 55"/>
                    <a:gd name="T90" fmla="*/ 2147483647 w 60"/>
                    <a:gd name="T91" fmla="*/ 2147483647 h 55"/>
                    <a:gd name="T92" fmla="*/ 2147483647 w 60"/>
                    <a:gd name="T93" fmla="*/ 2147483647 h 55"/>
                    <a:gd name="T94" fmla="*/ 2147483647 w 60"/>
                    <a:gd name="T95" fmla="*/ 2147483647 h 55"/>
                    <a:gd name="T96" fmla="*/ 2147483647 w 60"/>
                    <a:gd name="T97" fmla="*/ 2147483647 h 5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0" h="55">
                      <a:moveTo>
                        <a:pt x="53" y="38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6"/>
                        <a:pt x="0" y="7"/>
                      </a:cubicBezTo>
                      <a:cubicBezTo>
                        <a:pt x="0" y="7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3" y="38"/>
                        <a:pt x="53" y="38"/>
                        <a:pt x="53" y="3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3" name="Freeform 299"/>
                <p:cNvSpPr>
                  <a:spLocks/>
                </p:cNvSpPr>
                <p:nvPr/>
              </p:nvSpPr>
              <p:spPr bwMode="auto">
                <a:xfrm>
                  <a:off x="5013325" y="2963863"/>
                  <a:ext cx="158750" cy="107950"/>
                </a:xfrm>
                <a:custGeom>
                  <a:avLst/>
                  <a:gdLst>
                    <a:gd name="T0" fmla="*/ 2147483647 w 20"/>
                    <a:gd name="T1" fmla="*/ 2147483647 h 14"/>
                    <a:gd name="T2" fmla="*/ 2147483647 w 20"/>
                    <a:gd name="T3" fmla="*/ 2147483647 h 14"/>
                    <a:gd name="T4" fmla="*/ 2147483647 w 20"/>
                    <a:gd name="T5" fmla="*/ 0 h 14"/>
                    <a:gd name="T6" fmla="*/ 2147483647 w 20"/>
                    <a:gd name="T7" fmla="*/ 2147483647 h 14"/>
                    <a:gd name="T8" fmla="*/ 2147483647 w 20"/>
                    <a:gd name="T9" fmla="*/ 0 h 14"/>
                    <a:gd name="T10" fmla="*/ 2147483647 w 20"/>
                    <a:gd name="T11" fmla="*/ 0 h 14"/>
                    <a:gd name="T12" fmla="*/ 2147483647 w 20"/>
                    <a:gd name="T13" fmla="*/ 2147483647 h 14"/>
                    <a:gd name="T14" fmla="*/ 2147483647 w 20"/>
                    <a:gd name="T15" fmla="*/ 2147483647 h 14"/>
                    <a:gd name="T16" fmla="*/ 0 w 20"/>
                    <a:gd name="T17" fmla="*/ 2147483647 h 14"/>
                    <a:gd name="T18" fmla="*/ 2147483647 w 20"/>
                    <a:gd name="T19" fmla="*/ 2147483647 h 14"/>
                    <a:gd name="T20" fmla="*/ 2147483647 w 20"/>
                    <a:gd name="T21" fmla="*/ 2147483647 h 14"/>
                    <a:gd name="T22" fmla="*/ 2147483647 w 20"/>
                    <a:gd name="T23" fmla="*/ 2147483647 h 14"/>
                    <a:gd name="T24" fmla="*/ 2147483647 w 20"/>
                    <a:gd name="T25" fmla="*/ 2147483647 h 14"/>
                    <a:gd name="T26" fmla="*/ 2147483647 w 20"/>
                    <a:gd name="T27" fmla="*/ 2147483647 h 14"/>
                    <a:gd name="T28" fmla="*/ 2147483647 w 20"/>
                    <a:gd name="T29" fmla="*/ 2147483647 h 14"/>
                    <a:gd name="T30" fmla="*/ 2147483647 w 20"/>
                    <a:gd name="T31" fmla="*/ 2147483647 h 14"/>
                    <a:gd name="T32" fmla="*/ 2147483647 w 20"/>
                    <a:gd name="T33" fmla="*/ 2147483647 h 14"/>
                    <a:gd name="T34" fmla="*/ 2147483647 w 20"/>
                    <a:gd name="T35" fmla="*/ 2147483647 h 14"/>
                    <a:gd name="T36" fmla="*/ 2147483647 w 20"/>
                    <a:gd name="T37" fmla="*/ 2147483647 h 14"/>
                    <a:gd name="T38" fmla="*/ 2147483647 w 20"/>
                    <a:gd name="T39" fmla="*/ 2147483647 h 14"/>
                    <a:gd name="T40" fmla="*/ 2147483647 w 20"/>
                    <a:gd name="T41" fmla="*/ 2147483647 h 14"/>
                    <a:gd name="T42" fmla="*/ 2147483647 w 20"/>
                    <a:gd name="T43" fmla="*/ 2147483647 h 14"/>
                    <a:gd name="T44" fmla="*/ 2147483647 w 20"/>
                    <a:gd name="T45" fmla="*/ 2147483647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0" h="14">
                      <a:moveTo>
                        <a:pt x="19" y="4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1" y="5"/>
                        <a:pt x="1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5" y="12"/>
                        <a:pt x="16" y="12"/>
                      </a:cubicBezTo>
                      <a:cubicBezTo>
                        <a:pt x="17" y="12"/>
                        <a:pt x="16" y="9"/>
                        <a:pt x="16" y="9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4" name="Freeform 300"/>
                <p:cNvSpPr>
                  <a:spLocks/>
                </p:cNvSpPr>
                <p:nvPr/>
              </p:nvSpPr>
              <p:spPr bwMode="auto">
                <a:xfrm>
                  <a:off x="5083175" y="2814638"/>
                  <a:ext cx="119063" cy="101600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2147483647 h 78"/>
                    <a:gd name="T10" fmla="*/ 2147483647 w 90"/>
                    <a:gd name="T11" fmla="*/ 0 h 78"/>
                    <a:gd name="T12" fmla="*/ 2147483647 w 90"/>
                    <a:gd name="T13" fmla="*/ 0 h 78"/>
                    <a:gd name="T14" fmla="*/ 2147483647 w 90"/>
                    <a:gd name="T15" fmla="*/ 0 h 78"/>
                    <a:gd name="T16" fmla="*/ 0 w 90"/>
                    <a:gd name="T17" fmla="*/ 2147483647 h 78"/>
                    <a:gd name="T18" fmla="*/ 0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2147483647 w 90"/>
                    <a:gd name="T31" fmla="*/ 2147483647 h 7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0" h="78">
                      <a:moveTo>
                        <a:pt x="54" y="66"/>
                      </a:moveTo>
                      <a:lnTo>
                        <a:pt x="78" y="78"/>
                      </a:lnTo>
                      <a:lnTo>
                        <a:pt x="84" y="42"/>
                      </a:lnTo>
                      <a:lnTo>
                        <a:pt x="84" y="30"/>
                      </a:lnTo>
                      <a:lnTo>
                        <a:pt x="90" y="6"/>
                      </a:lnTo>
                      <a:lnTo>
                        <a:pt x="84" y="0"/>
                      </a:lnTo>
                      <a:lnTo>
                        <a:pt x="72" y="0"/>
                      </a:ln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lnTo>
                        <a:pt x="12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36" y="54"/>
                      </a:lnTo>
                      <a:lnTo>
                        <a:pt x="54" y="6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5" name="Freeform 301"/>
                <p:cNvSpPr>
                  <a:spLocks/>
                </p:cNvSpPr>
                <p:nvPr/>
              </p:nvSpPr>
              <p:spPr bwMode="auto">
                <a:xfrm>
                  <a:off x="5078413" y="2971800"/>
                  <a:ext cx="233362" cy="211138"/>
                </a:xfrm>
                <a:custGeom>
                  <a:avLst/>
                  <a:gdLst>
                    <a:gd name="T0" fmla="*/ 2147483647 w 30"/>
                    <a:gd name="T1" fmla="*/ 2147483647 h 27"/>
                    <a:gd name="T2" fmla="*/ 2147483647 w 30"/>
                    <a:gd name="T3" fmla="*/ 2147483647 h 27"/>
                    <a:gd name="T4" fmla="*/ 2147483647 w 30"/>
                    <a:gd name="T5" fmla="*/ 2147483647 h 27"/>
                    <a:gd name="T6" fmla="*/ 2147483647 w 30"/>
                    <a:gd name="T7" fmla="*/ 2147483647 h 27"/>
                    <a:gd name="T8" fmla="*/ 2147483647 w 30"/>
                    <a:gd name="T9" fmla="*/ 0 h 27"/>
                    <a:gd name="T10" fmla="*/ 2147483647 w 30"/>
                    <a:gd name="T11" fmla="*/ 2147483647 h 27"/>
                    <a:gd name="T12" fmla="*/ 2147483647 w 30"/>
                    <a:gd name="T13" fmla="*/ 2147483647 h 27"/>
                    <a:gd name="T14" fmla="*/ 2147483647 w 30"/>
                    <a:gd name="T15" fmla="*/ 2147483647 h 27"/>
                    <a:gd name="T16" fmla="*/ 2147483647 w 30"/>
                    <a:gd name="T17" fmla="*/ 2147483647 h 27"/>
                    <a:gd name="T18" fmla="*/ 2147483647 w 30"/>
                    <a:gd name="T19" fmla="*/ 2147483647 h 27"/>
                    <a:gd name="T20" fmla="*/ 2147483647 w 30"/>
                    <a:gd name="T21" fmla="*/ 2147483647 h 27"/>
                    <a:gd name="T22" fmla="*/ 2147483647 w 30"/>
                    <a:gd name="T23" fmla="*/ 2147483647 h 27"/>
                    <a:gd name="T24" fmla="*/ 2147483647 w 30"/>
                    <a:gd name="T25" fmla="*/ 2147483647 h 27"/>
                    <a:gd name="T26" fmla="*/ 2147483647 w 30"/>
                    <a:gd name="T27" fmla="*/ 2147483647 h 27"/>
                    <a:gd name="T28" fmla="*/ 2147483647 w 30"/>
                    <a:gd name="T29" fmla="*/ 2147483647 h 27"/>
                    <a:gd name="T30" fmla="*/ 2147483647 w 30"/>
                    <a:gd name="T31" fmla="*/ 2147483647 h 27"/>
                    <a:gd name="T32" fmla="*/ 0 w 30"/>
                    <a:gd name="T33" fmla="*/ 2147483647 h 27"/>
                    <a:gd name="T34" fmla="*/ 2147483647 w 30"/>
                    <a:gd name="T35" fmla="*/ 2147483647 h 27"/>
                    <a:gd name="T36" fmla="*/ 2147483647 w 30"/>
                    <a:gd name="T37" fmla="*/ 2147483647 h 27"/>
                    <a:gd name="T38" fmla="*/ 2147483647 w 30"/>
                    <a:gd name="T39" fmla="*/ 2147483647 h 27"/>
                    <a:gd name="T40" fmla="*/ 2147483647 w 30"/>
                    <a:gd name="T41" fmla="*/ 2147483647 h 27"/>
                    <a:gd name="T42" fmla="*/ 2147483647 w 30"/>
                    <a:gd name="T43" fmla="*/ 2147483647 h 27"/>
                    <a:gd name="T44" fmla="*/ 2147483647 w 30"/>
                    <a:gd name="T45" fmla="*/ 2147483647 h 27"/>
                    <a:gd name="T46" fmla="*/ 2147483647 w 30"/>
                    <a:gd name="T47" fmla="*/ 2147483647 h 27"/>
                    <a:gd name="T48" fmla="*/ 2147483647 w 30"/>
                    <a:gd name="T49" fmla="*/ 2147483647 h 27"/>
                    <a:gd name="T50" fmla="*/ 2147483647 w 30"/>
                    <a:gd name="T51" fmla="*/ 2147483647 h 27"/>
                    <a:gd name="T52" fmla="*/ 2147483647 w 30"/>
                    <a:gd name="T53" fmla="*/ 2147483647 h 27"/>
                    <a:gd name="T54" fmla="*/ 2147483647 w 30"/>
                    <a:gd name="T55" fmla="*/ 2147483647 h 27"/>
                    <a:gd name="T56" fmla="*/ 2147483647 w 30"/>
                    <a:gd name="T57" fmla="*/ 2147483647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" h="27">
                      <a:moveTo>
                        <a:pt x="30" y="14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9" y="11"/>
                        <a:pt x="8" y="11"/>
                      </a:cubicBezTo>
                      <a:cubicBezTo>
                        <a:pt x="7" y="11"/>
                        <a:pt x="5" y="11"/>
                        <a:pt x="5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6" name="Freeform 302"/>
                <p:cNvSpPr>
                  <a:spLocks/>
                </p:cNvSpPr>
                <p:nvPr/>
              </p:nvSpPr>
              <p:spPr bwMode="auto">
                <a:xfrm>
                  <a:off x="5021263" y="2886075"/>
                  <a:ext cx="190500" cy="107950"/>
                </a:xfrm>
                <a:custGeom>
                  <a:avLst/>
                  <a:gdLst>
                    <a:gd name="T0" fmla="*/ 2147483647 w 24"/>
                    <a:gd name="T1" fmla="*/ 2147483647 h 14"/>
                    <a:gd name="T2" fmla="*/ 2147483647 w 24"/>
                    <a:gd name="T3" fmla="*/ 2147483647 h 14"/>
                    <a:gd name="T4" fmla="*/ 2147483647 w 24"/>
                    <a:gd name="T5" fmla="*/ 2147483647 h 14"/>
                    <a:gd name="T6" fmla="*/ 2147483647 w 24"/>
                    <a:gd name="T7" fmla="*/ 2147483647 h 14"/>
                    <a:gd name="T8" fmla="*/ 2147483647 w 24"/>
                    <a:gd name="T9" fmla="*/ 2147483647 h 14"/>
                    <a:gd name="T10" fmla="*/ 2147483647 w 24"/>
                    <a:gd name="T11" fmla="*/ 2147483647 h 14"/>
                    <a:gd name="T12" fmla="*/ 2147483647 w 24"/>
                    <a:gd name="T13" fmla="*/ 2147483647 h 14"/>
                    <a:gd name="T14" fmla="*/ 2147483647 w 24"/>
                    <a:gd name="T15" fmla="*/ 2147483647 h 14"/>
                    <a:gd name="T16" fmla="*/ 2147483647 w 24"/>
                    <a:gd name="T17" fmla="*/ 2147483647 h 14"/>
                    <a:gd name="T18" fmla="*/ 2147483647 w 24"/>
                    <a:gd name="T19" fmla="*/ 2147483647 h 14"/>
                    <a:gd name="T20" fmla="*/ 2147483647 w 24"/>
                    <a:gd name="T21" fmla="*/ 2147483647 h 14"/>
                    <a:gd name="T22" fmla="*/ 2147483647 w 24"/>
                    <a:gd name="T23" fmla="*/ 0 h 14"/>
                    <a:gd name="T24" fmla="*/ 2147483647 w 24"/>
                    <a:gd name="T25" fmla="*/ 2147483647 h 14"/>
                    <a:gd name="T26" fmla="*/ 2147483647 w 24"/>
                    <a:gd name="T27" fmla="*/ 2147483647 h 14"/>
                    <a:gd name="T28" fmla="*/ 2147483647 w 24"/>
                    <a:gd name="T29" fmla="*/ 2147483647 h 14"/>
                    <a:gd name="T30" fmla="*/ 2147483647 w 24"/>
                    <a:gd name="T31" fmla="*/ 2147483647 h 14"/>
                    <a:gd name="T32" fmla="*/ 2147483647 w 24"/>
                    <a:gd name="T33" fmla="*/ 2147483647 h 14"/>
                    <a:gd name="T34" fmla="*/ 2147483647 w 24"/>
                    <a:gd name="T35" fmla="*/ 2147483647 h 14"/>
                    <a:gd name="T36" fmla="*/ 0 w 24"/>
                    <a:gd name="T37" fmla="*/ 2147483647 h 14"/>
                    <a:gd name="T38" fmla="*/ 2147483647 w 24"/>
                    <a:gd name="T39" fmla="*/ 2147483647 h 14"/>
                    <a:gd name="T40" fmla="*/ 2147483647 w 24"/>
                    <a:gd name="T41" fmla="*/ 2147483647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4" h="14">
                      <a:moveTo>
                        <a:pt x="8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7"/>
                        <a:pt x="1" y="8"/>
                      </a:cubicBez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7" name="Freeform 303"/>
                <p:cNvSpPr>
                  <a:spLocks/>
                </p:cNvSpPr>
                <p:nvPr/>
              </p:nvSpPr>
              <p:spPr bwMode="auto">
                <a:xfrm>
                  <a:off x="4119563" y="4337050"/>
                  <a:ext cx="188912" cy="141288"/>
                </a:xfrm>
                <a:custGeom>
                  <a:avLst/>
                  <a:gdLst>
                    <a:gd name="T0" fmla="*/ 2147483647 w 24"/>
                    <a:gd name="T1" fmla="*/ 2147483647 h 18"/>
                    <a:gd name="T2" fmla="*/ 2147483647 w 24"/>
                    <a:gd name="T3" fmla="*/ 2147483647 h 18"/>
                    <a:gd name="T4" fmla="*/ 2147483647 w 24"/>
                    <a:gd name="T5" fmla="*/ 2147483647 h 18"/>
                    <a:gd name="T6" fmla="*/ 2147483647 w 24"/>
                    <a:gd name="T7" fmla="*/ 2147483647 h 18"/>
                    <a:gd name="T8" fmla="*/ 2147483647 w 24"/>
                    <a:gd name="T9" fmla="*/ 2147483647 h 18"/>
                    <a:gd name="T10" fmla="*/ 2147483647 w 24"/>
                    <a:gd name="T11" fmla="*/ 2147483647 h 18"/>
                    <a:gd name="T12" fmla="*/ 2147483647 w 24"/>
                    <a:gd name="T13" fmla="*/ 2147483647 h 18"/>
                    <a:gd name="T14" fmla="*/ 2147483647 w 24"/>
                    <a:gd name="T15" fmla="*/ 2147483647 h 18"/>
                    <a:gd name="T16" fmla="*/ 2147483647 w 24"/>
                    <a:gd name="T17" fmla="*/ 2147483647 h 18"/>
                    <a:gd name="T18" fmla="*/ 2147483647 w 24"/>
                    <a:gd name="T19" fmla="*/ 2147483647 h 18"/>
                    <a:gd name="T20" fmla="*/ 2147483647 w 24"/>
                    <a:gd name="T21" fmla="*/ 2147483647 h 18"/>
                    <a:gd name="T22" fmla="*/ 2147483647 w 24"/>
                    <a:gd name="T23" fmla="*/ 2147483647 h 18"/>
                    <a:gd name="T24" fmla="*/ 2147483647 w 24"/>
                    <a:gd name="T25" fmla="*/ 2147483647 h 18"/>
                    <a:gd name="T26" fmla="*/ 2147483647 w 24"/>
                    <a:gd name="T27" fmla="*/ 2147483647 h 18"/>
                    <a:gd name="T28" fmla="*/ 2147483647 w 24"/>
                    <a:gd name="T29" fmla="*/ 2147483647 h 18"/>
                    <a:gd name="T30" fmla="*/ 2147483647 w 24"/>
                    <a:gd name="T31" fmla="*/ 2147483647 h 18"/>
                    <a:gd name="T32" fmla="*/ 2147483647 w 24"/>
                    <a:gd name="T33" fmla="*/ 0 h 18"/>
                    <a:gd name="T34" fmla="*/ 2147483647 w 24"/>
                    <a:gd name="T35" fmla="*/ 0 h 18"/>
                    <a:gd name="T36" fmla="*/ 2147483647 w 24"/>
                    <a:gd name="T37" fmla="*/ 2147483647 h 18"/>
                    <a:gd name="T38" fmla="*/ 2147483647 w 24"/>
                    <a:gd name="T39" fmla="*/ 2147483647 h 18"/>
                    <a:gd name="T40" fmla="*/ 2147483647 w 24"/>
                    <a:gd name="T41" fmla="*/ 2147483647 h 18"/>
                    <a:gd name="T42" fmla="*/ 0 w 24"/>
                    <a:gd name="T43" fmla="*/ 2147483647 h 18"/>
                    <a:gd name="T44" fmla="*/ 2147483647 w 24"/>
                    <a:gd name="T45" fmla="*/ 2147483647 h 18"/>
                    <a:gd name="T46" fmla="*/ 2147483647 w 24"/>
                    <a:gd name="T47" fmla="*/ 2147483647 h 18"/>
                    <a:gd name="T48" fmla="*/ 2147483647 w 24"/>
                    <a:gd name="T49" fmla="*/ 2147483647 h 18"/>
                    <a:gd name="T50" fmla="*/ 2147483647 w 24"/>
                    <a:gd name="T51" fmla="*/ 2147483647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4" h="18">
                      <a:moveTo>
                        <a:pt x="9" y="10"/>
                      </a:move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8"/>
                        <a:pt x="20" y="18"/>
                      </a:cubicBezTo>
                      <a:cubicBezTo>
                        <a:pt x="20" y="18"/>
                        <a:pt x="21" y="17"/>
                        <a:pt x="22" y="17"/>
                      </a:cubicBezTo>
                      <a:cubicBezTo>
                        <a:pt x="23" y="17"/>
                        <a:pt x="24" y="16"/>
                        <a:pt x="24" y="16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1"/>
                        <a:pt x="20" y="1"/>
                      </a:cubicBezTo>
                      <a:cubicBezTo>
                        <a:pt x="20" y="1"/>
                        <a:pt x="16" y="2"/>
                        <a:pt x="16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9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8" name="Freeform 304"/>
                <p:cNvSpPr>
                  <a:spLocks/>
                </p:cNvSpPr>
                <p:nvPr/>
              </p:nvSpPr>
              <p:spPr bwMode="auto">
                <a:xfrm>
                  <a:off x="4073525" y="4235450"/>
                  <a:ext cx="147638" cy="111125"/>
                </a:xfrm>
                <a:custGeom>
                  <a:avLst/>
                  <a:gdLst>
                    <a:gd name="T0" fmla="*/ 2147483647 w 114"/>
                    <a:gd name="T1" fmla="*/ 2147483647 h 85"/>
                    <a:gd name="T2" fmla="*/ 2147483647 w 114"/>
                    <a:gd name="T3" fmla="*/ 2147483647 h 85"/>
                    <a:gd name="T4" fmla="*/ 2147483647 w 114"/>
                    <a:gd name="T5" fmla="*/ 2147483647 h 85"/>
                    <a:gd name="T6" fmla="*/ 2147483647 w 114"/>
                    <a:gd name="T7" fmla="*/ 2147483647 h 85"/>
                    <a:gd name="T8" fmla="*/ 2147483647 w 114"/>
                    <a:gd name="T9" fmla="*/ 2147483647 h 85"/>
                    <a:gd name="T10" fmla="*/ 2147483647 w 114"/>
                    <a:gd name="T11" fmla="*/ 2147483647 h 85"/>
                    <a:gd name="T12" fmla="*/ 2147483647 w 114"/>
                    <a:gd name="T13" fmla="*/ 2147483647 h 85"/>
                    <a:gd name="T14" fmla="*/ 2147483647 w 114"/>
                    <a:gd name="T15" fmla="*/ 2147483647 h 85"/>
                    <a:gd name="T16" fmla="*/ 2147483647 w 114"/>
                    <a:gd name="T17" fmla="*/ 2147483647 h 85"/>
                    <a:gd name="T18" fmla="*/ 2147483647 w 114"/>
                    <a:gd name="T19" fmla="*/ 2147483647 h 85"/>
                    <a:gd name="T20" fmla="*/ 2147483647 w 114"/>
                    <a:gd name="T21" fmla="*/ 2147483647 h 85"/>
                    <a:gd name="T22" fmla="*/ 2147483647 w 114"/>
                    <a:gd name="T23" fmla="*/ 0 h 85"/>
                    <a:gd name="T24" fmla="*/ 2147483647 w 114"/>
                    <a:gd name="T25" fmla="*/ 2147483647 h 85"/>
                    <a:gd name="T26" fmla="*/ 2147483647 w 114"/>
                    <a:gd name="T27" fmla="*/ 2147483647 h 85"/>
                    <a:gd name="T28" fmla="*/ 0 w 114"/>
                    <a:gd name="T29" fmla="*/ 2147483647 h 85"/>
                    <a:gd name="T30" fmla="*/ 2147483647 w 114"/>
                    <a:gd name="T31" fmla="*/ 2147483647 h 85"/>
                    <a:gd name="T32" fmla="*/ 2147483647 w 114"/>
                    <a:gd name="T33" fmla="*/ 2147483647 h 85"/>
                    <a:gd name="T34" fmla="*/ 2147483647 w 114"/>
                    <a:gd name="T35" fmla="*/ 2147483647 h 85"/>
                    <a:gd name="T36" fmla="*/ 2147483647 w 114"/>
                    <a:gd name="T37" fmla="*/ 2147483647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4" h="85">
                      <a:moveTo>
                        <a:pt x="54" y="79"/>
                      </a:moveTo>
                      <a:lnTo>
                        <a:pt x="66" y="79"/>
                      </a:lnTo>
                      <a:lnTo>
                        <a:pt x="78" y="79"/>
                      </a:lnTo>
                      <a:lnTo>
                        <a:pt x="108" y="85"/>
                      </a:lnTo>
                      <a:lnTo>
                        <a:pt x="114" y="85"/>
                      </a:lnTo>
                      <a:lnTo>
                        <a:pt x="102" y="61"/>
                      </a:lnTo>
                      <a:lnTo>
                        <a:pt x="96" y="43"/>
                      </a:lnTo>
                      <a:lnTo>
                        <a:pt x="96" y="36"/>
                      </a:lnTo>
                      <a:lnTo>
                        <a:pt x="84" y="30"/>
                      </a:lnTo>
                      <a:lnTo>
                        <a:pt x="72" y="18"/>
                      </a:lnTo>
                      <a:lnTo>
                        <a:pt x="42" y="0"/>
                      </a:lnTo>
                      <a:lnTo>
                        <a:pt x="30" y="6"/>
                      </a:lnTo>
                      <a:lnTo>
                        <a:pt x="12" y="6"/>
                      </a:lnTo>
                      <a:lnTo>
                        <a:pt x="0" y="43"/>
                      </a:lnTo>
                      <a:lnTo>
                        <a:pt x="12" y="85"/>
                      </a:lnTo>
                      <a:lnTo>
                        <a:pt x="18" y="85"/>
                      </a:lnTo>
                      <a:lnTo>
                        <a:pt x="24" y="85"/>
                      </a:lnTo>
                      <a:lnTo>
                        <a:pt x="5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89" name="Freeform 305"/>
                <p:cNvSpPr>
                  <a:spLocks/>
                </p:cNvSpPr>
                <p:nvPr/>
              </p:nvSpPr>
              <p:spPr bwMode="auto">
                <a:xfrm>
                  <a:off x="4081463" y="3963988"/>
                  <a:ext cx="298450" cy="319087"/>
                </a:xfrm>
                <a:custGeom>
                  <a:avLst/>
                  <a:gdLst>
                    <a:gd name="T0" fmla="*/ 2147483647 w 38"/>
                    <a:gd name="T1" fmla="*/ 2147483647 h 41"/>
                    <a:gd name="T2" fmla="*/ 2147483647 w 38"/>
                    <a:gd name="T3" fmla="*/ 2147483647 h 41"/>
                    <a:gd name="T4" fmla="*/ 2147483647 w 38"/>
                    <a:gd name="T5" fmla="*/ 2147483647 h 41"/>
                    <a:gd name="T6" fmla="*/ 2147483647 w 38"/>
                    <a:gd name="T7" fmla="*/ 2147483647 h 41"/>
                    <a:gd name="T8" fmla="*/ 2147483647 w 38"/>
                    <a:gd name="T9" fmla="*/ 2147483647 h 41"/>
                    <a:gd name="T10" fmla="*/ 2147483647 w 38"/>
                    <a:gd name="T11" fmla="*/ 2147483647 h 41"/>
                    <a:gd name="T12" fmla="*/ 2147483647 w 38"/>
                    <a:gd name="T13" fmla="*/ 2147483647 h 41"/>
                    <a:gd name="T14" fmla="*/ 2147483647 w 38"/>
                    <a:gd name="T15" fmla="*/ 2147483647 h 41"/>
                    <a:gd name="T16" fmla="*/ 2147483647 w 38"/>
                    <a:gd name="T17" fmla="*/ 2147483647 h 41"/>
                    <a:gd name="T18" fmla="*/ 2147483647 w 38"/>
                    <a:gd name="T19" fmla="*/ 2147483647 h 41"/>
                    <a:gd name="T20" fmla="*/ 2147483647 w 38"/>
                    <a:gd name="T21" fmla="*/ 2147483647 h 41"/>
                    <a:gd name="T22" fmla="*/ 2147483647 w 38"/>
                    <a:gd name="T23" fmla="*/ 2147483647 h 41"/>
                    <a:gd name="T24" fmla="*/ 2147483647 w 38"/>
                    <a:gd name="T25" fmla="*/ 2147483647 h 41"/>
                    <a:gd name="T26" fmla="*/ 2147483647 w 38"/>
                    <a:gd name="T27" fmla="*/ 0 h 41"/>
                    <a:gd name="T28" fmla="*/ 2147483647 w 38"/>
                    <a:gd name="T29" fmla="*/ 2147483647 h 41"/>
                    <a:gd name="T30" fmla="*/ 2147483647 w 38"/>
                    <a:gd name="T31" fmla="*/ 2147483647 h 41"/>
                    <a:gd name="T32" fmla="*/ 2147483647 w 38"/>
                    <a:gd name="T33" fmla="*/ 2147483647 h 41"/>
                    <a:gd name="T34" fmla="*/ 2147483647 w 38"/>
                    <a:gd name="T35" fmla="*/ 2147483647 h 41"/>
                    <a:gd name="T36" fmla="*/ 2147483647 w 38"/>
                    <a:gd name="T37" fmla="*/ 2147483647 h 41"/>
                    <a:gd name="T38" fmla="*/ 2147483647 w 38"/>
                    <a:gd name="T39" fmla="*/ 2147483647 h 41"/>
                    <a:gd name="T40" fmla="*/ 0 w 38"/>
                    <a:gd name="T41" fmla="*/ 2147483647 h 41"/>
                    <a:gd name="T42" fmla="*/ 2147483647 w 38"/>
                    <a:gd name="T43" fmla="*/ 2147483647 h 41"/>
                    <a:gd name="T44" fmla="*/ 2147483647 w 38"/>
                    <a:gd name="T45" fmla="*/ 2147483647 h 41"/>
                    <a:gd name="T46" fmla="*/ 2147483647 w 38"/>
                    <a:gd name="T47" fmla="*/ 2147483647 h 41"/>
                    <a:gd name="T48" fmla="*/ 2147483647 w 38"/>
                    <a:gd name="T49" fmla="*/ 2147483647 h 41"/>
                    <a:gd name="T50" fmla="*/ 2147483647 w 38"/>
                    <a:gd name="T51" fmla="*/ 2147483647 h 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8" h="41">
                      <a:moveTo>
                        <a:pt x="6" y="35"/>
                      </a:move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20"/>
                        <a:pt x="13" y="20"/>
                      </a:cubicBezTo>
                      <a:cubicBezTo>
                        <a:pt x="13" y="20"/>
                        <a:pt x="5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lnTo>
                        <a:pt x="6" y="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0" name="Freeform 306"/>
                <p:cNvSpPr>
                  <a:spLocks/>
                </p:cNvSpPr>
                <p:nvPr/>
              </p:nvSpPr>
              <p:spPr bwMode="auto">
                <a:xfrm>
                  <a:off x="5108575" y="3830638"/>
                  <a:ext cx="282575" cy="273050"/>
                </a:xfrm>
                <a:custGeom>
                  <a:avLst/>
                  <a:gdLst>
                    <a:gd name="T0" fmla="*/ 0 w 36"/>
                    <a:gd name="T1" fmla="*/ 2147483647 h 35"/>
                    <a:gd name="T2" fmla="*/ 2147483647 w 36"/>
                    <a:gd name="T3" fmla="*/ 2147483647 h 35"/>
                    <a:gd name="T4" fmla="*/ 2147483647 w 36"/>
                    <a:gd name="T5" fmla="*/ 2147483647 h 35"/>
                    <a:gd name="T6" fmla="*/ 2147483647 w 36"/>
                    <a:gd name="T7" fmla="*/ 2147483647 h 35"/>
                    <a:gd name="T8" fmla="*/ 2147483647 w 36"/>
                    <a:gd name="T9" fmla="*/ 2147483647 h 35"/>
                    <a:gd name="T10" fmla="*/ 2147483647 w 36"/>
                    <a:gd name="T11" fmla="*/ 2147483647 h 35"/>
                    <a:gd name="T12" fmla="*/ 2147483647 w 36"/>
                    <a:gd name="T13" fmla="*/ 2147483647 h 35"/>
                    <a:gd name="T14" fmla="*/ 2147483647 w 36"/>
                    <a:gd name="T15" fmla="*/ 2147483647 h 35"/>
                    <a:gd name="T16" fmla="*/ 2147483647 w 36"/>
                    <a:gd name="T17" fmla="*/ 2147483647 h 35"/>
                    <a:gd name="T18" fmla="*/ 2147483647 w 36"/>
                    <a:gd name="T19" fmla="*/ 2147483647 h 35"/>
                    <a:gd name="T20" fmla="*/ 2147483647 w 36"/>
                    <a:gd name="T21" fmla="*/ 2147483647 h 35"/>
                    <a:gd name="T22" fmla="*/ 2147483647 w 36"/>
                    <a:gd name="T23" fmla="*/ 2147483647 h 35"/>
                    <a:gd name="T24" fmla="*/ 2147483647 w 36"/>
                    <a:gd name="T25" fmla="*/ 2147483647 h 35"/>
                    <a:gd name="T26" fmla="*/ 2147483647 w 36"/>
                    <a:gd name="T27" fmla="*/ 2147483647 h 35"/>
                    <a:gd name="T28" fmla="*/ 2147483647 w 36"/>
                    <a:gd name="T29" fmla="*/ 2147483647 h 35"/>
                    <a:gd name="T30" fmla="*/ 2147483647 w 36"/>
                    <a:gd name="T31" fmla="*/ 2147483647 h 35"/>
                    <a:gd name="T32" fmla="*/ 2147483647 w 36"/>
                    <a:gd name="T33" fmla="*/ 2147483647 h 35"/>
                    <a:gd name="T34" fmla="*/ 2147483647 w 36"/>
                    <a:gd name="T35" fmla="*/ 2147483647 h 35"/>
                    <a:gd name="T36" fmla="*/ 2147483647 w 36"/>
                    <a:gd name="T37" fmla="*/ 2147483647 h 35"/>
                    <a:gd name="T38" fmla="*/ 2147483647 w 36"/>
                    <a:gd name="T39" fmla="*/ 2147483647 h 35"/>
                    <a:gd name="T40" fmla="*/ 2147483647 w 36"/>
                    <a:gd name="T41" fmla="*/ 0 h 35"/>
                    <a:gd name="T42" fmla="*/ 2147483647 w 36"/>
                    <a:gd name="T43" fmla="*/ 0 h 35"/>
                    <a:gd name="T44" fmla="*/ 2147483647 w 36"/>
                    <a:gd name="T45" fmla="*/ 2147483647 h 35"/>
                    <a:gd name="T46" fmla="*/ 0 w 36"/>
                    <a:gd name="T47" fmla="*/ 2147483647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6" h="35">
                      <a:moveTo>
                        <a:pt x="0" y="5"/>
                      </a:moveTo>
                      <a:cubicBezTo>
                        <a:pt x="0" y="5"/>
                        <a:pt x="1" y="7"/>
                        <a:pt x="1" y="8"/>
                      </a:cubicBezTo>
                      <a:cubicBezTo>
                        <a:pt x="1" y="8"/>
                        <a:pt x="2" y="10"/>
                        <a:pt x="2" y="10"/>
                      </a:cubicBezTo>
                      <a:cubicBezTo>
                        <a:pt x="2" y="10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7" y="35"/>
                        <a:pt x="29" y="35"/>
                        <a:pt x="29" y="35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1" name="Freeform 307"/>
                <p:cNvSpPr>
                  <a:spLocks/>
                </p:cNvSpPr>
                <p:nvPr/>
              </p:nvSpPr>
              <p:spPr bwMode="auto">
                <a:xfrm>
                  <a:off x="4722813" y="3783013"/>
                  <a:ext cx="409575" cy="388937"/>
                </a:xfrm>
                <a:custGeom>
                  <a:avLst/>
                  <a:gdLst>
                    <a:gd name="T0" fmla="*/ 2147483647 w 52"/>
                    <a:gd name="T1" fmla="*/ 2147483647 h 50"/>
                    <a:gd name="T2" fmla="*/ 2147483647 w 52"/>
                    <a:gd name="T3" fmla="*/ 2147483647 h 50"/>
                    <a:gd name="T4" fmla="*/ 2147483647 w 52"/>
                    <a:gd name="T5" fmla="*/ 2147483647 h 50"/>
                    <a:gd name="T6" fmla="*/ 0 w 52"/>
                    <a:gd name="T7" fmla="*/ 2147483647 h 50"/>
                    <a:gd name="T8" fmla="*/ 0 w 52"/>
                    <a:gd name="T9" fmla="*/ 2147483647 h 50"/>
                    <a:gd name="T10" fmla="*/ 2147483647 w 52"/>
                    <a:gd name="T11" fmla="*/ 2147483647 h 50"/>
                    <a:gd name="T12" fmla="*/ 2147483647 w 52"/>
                    <a:gd name="T13" fmla="*/ 2147483647 h 50"/>
                    <a:gd name="T14" fmla="*/ 2147483647 w 52"/>
                    <a:gd name="T15" fmla="*/ 2147483647 h 50"/>
                    <a:gd name="T16" fmla="*/ 2147483647 w 52"/>
                    <a:gd name="T17" fmla="*/ 2147483647 h 50"/>
                    <a:gd name="T18" fmla="*/ 2147483647 w 52"/>
                    <a:gd name="T19" fmla="*/ 2147483647 h 50"/>
                    <a:gd name="T20" fmla="*/ 2147483647 w 52"/>
                    <a:gd name="T21" fmla="*/ 2147483647 h 50"/>
                    <a:gd name="T22" fmla="*/ 2147483647 w 52"/>
                    <a:gd name="T23" fmla="*/ 2147483647 h 50"/>
                    <a:gd name="T24" fmla="*/ 2147483647 w 52"/>
                    <a:gd name="T25" fmla="*/ 2147483647 h 50"/>
                    <a:gd name="T26" fmla="*/ 2147483647 w 52"/>
                    <a:gd name="T27" fmla="*/ 2147483647 h 50"/>
                    <a:gd name="T28" fmla="*/ 2147483647 w 52"/>
                    <a:gd name="T29" fmla="*/ 2147483647 h 50"/>
                    <a:gd name="T30" fmla="*/ 2147483647 w 52"/>
                    <a:gd name="T31" fmla="*/ 2147483647 h 50"/>
                    <a:gd name="T32" fmla="*/ 2147483647 w 52"/>
                    <a:gd name="T33" fmla="*/ 2147483647 h 50"/>
                    <a:gd name="T34" fmla="*/ 2147483647 w 52"/>
                    <a:gd name="T35" fmla="*/ 2147483647 h 50"/>
                    <a:gd name="T36" fmla="*/ 2147483647 w 52"/>
                    <a:gd name="T37" fmla="*/ 2147483647 h 50"/>
                    <a:gd name="T38" fmla="*/ 2147483647 w 52"/>
                    <a:gd name="T39" fmla="*/ 2147483647 h 50"/>
                    <a:gd name="T40" fmla="*/ 2147483647 w 52"/>
                    <a:gd name="T41" fmla="*/ 2147483647 h 50"/>
                    <a:gd name="T42" fmla="*/ 2147483647 w 52"/>
                    <a:gd name="T43" fmla="*/ 2147483647 h 50"/>
                    <a:gd name="T44" fmla="*/ 2147483647 w 52"/>
                    <a:gd name="T45" fmla="*/ 2147483647 h 50"/>
                    <a:gd name="T46" fmla="*/ 2147483647 w 52"/>
                    <a:gd name="T47" fmla="*/ 2147483647 h 50"/>
                    <a:gd name="T48" fmla="*/ 2147483647 w 52"/>
                    <a:gd name="T49" fmla="*/ 2147483647 h 50"/>
                    <a:gd name="T50" fmla="*/ 2147483647 w 52"/>
                    <a:gd name="T51" fmla="*/ 2147483647 h 50"/>
                    <a:gd name="T52" fmla="*/ 2147483647 w 52"/>
                    <a:gd name="T53" fmla="*/ 2147483647 h 50"/>
                    <a:gd name="T54" fmla="*/ 2147483647 w 52"/>
                    <a:gd name="T55" fmla="*/ 2147483647 h 50"/>
                    <a:gd name="T56" fmla="*/ 2147483647 w 52"/>
                    <a:gd name="T57" fmla="*/ 2147483647 h 50"/>
                    <a:gd name="T58" fmla="*/ 2147483647 w 52"/>
                    <a:gd name="T59" fmla="*/ 2147483647 h 50"/>
                    <a:gd name="T60" fmla="*/ 2147483647 w 52"/>
                    <a:gd name="T61" fmla="*/ 2147483647 h 50"/>
                    <a:gd name="T62" fmla="*/ 2147483647 w 52"/>
                    <a:gd name="T63" fmla="*/ 2147483647 h 50"/>
                    <a:gd name="T64" fmla="*/ 2147483647 w 52"/>
                    <a:gd name="T65" fmla="*/ 2147483647 h 50"/>
                    <a:gd name="T66" fmla="*/ 2147483647 w 52"/>
                    <a:gd name="T67" fmla="*/ 0 h 50"/>
                    <a:gd name="T68" fmla="*/ 2147483647 w 52"/>
                    <a:gd name="T69" fmla="*/ 2147483647 h 50"/>
                    <a:gd name="T70" fmla="*/ 2147483647 w 52"/>
                    <a:gd name="T71" fmla="*/ 2147483647 h 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2" h="50">
                      <a:moveTo>
                        <a:pt x="4" y="6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1" y="16"/>
                        <a:pt x="51" y="16"/>
                      </a:cubicBezTo>
                      <a:cubicBezTo>
                        <a:pt x="51" y="16"/>
                        <a:pt x="50" y="14"/>
                        <a:pt x="50" y="14"/>
                      </a:cubicBezTo>
                      <a:cubicBezTo>
                        <a:pt x="50" y="13"/>
                        <a:pt x="49" y="11"/>
                        <a:pt x="49" y="11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2" name="Freeform 308"/>
                <p:cNvSpPr>
                  <a:spLocks/>
                </p:cNvSpPr>
                <p:nvPr/>
              </p:nvSpPr>
              <p:spPr bwMode="auto">
                <a:xfrm>
                  <a:off x="4683125" y="3667125"/>
                  <a:ext cx="103188" cy="193675"/>
                </a:xfrm>
                <a:custGeom>
                  <a:avLst/>
                  <a:gdLst>
                    <a:gd name="T0" fmla="*/ 2147483647 w 78"/>
                    <a:gd name="T1" fmla="*/ 2147483647 h 150"/>
                    <a:gd name="T2" fmla="*/ 2147483647 w 78"/>
                    <a:gd name="T3" fmla="*/ 2147483647 h 150"/>
                    <a:gd name="T4" fmla="*/ 2147483647 w 78"/>
                    <a:gd name="T5" fmla="*/ 2147483647 h 150"/>
                    <a:gd name="T6" fmla="*/ 0 w 78"/>
                    <a:gd name="T7" fmla="*/ 2147483647 h 150"/>
                    <a:gd name="T8" fmla="*/ 0 w 78"/>
                    <a:gd name="T9" fmla="*/ 2147483647 h 150"/>
                    <a:gd name="T10" fmla="*/ 2147483647 w 78"/>
                    <a:gd name="T11" fmla="*/ 2147483647 h 150"/>
                    <a:gd name="T12" fmla="*/ 2147483647 w 78"/>
                    <a:gd name="T13" fmla="*/ 2147483647 h 150"/>
                    <a:gd name="T14" fmla="*/ 2147483647 w 78"/>
                    <a:gd name="T15" fmla="*/ 2147483647 h 150"/>
                    <a:gd name="T16" fmla="*/ 2147483647 w 78"/>
                    <a:gd name="T17" fmla="*/ 2147483647 h 150"/>
                    <a:gd name="T18" fmla="*/ 2147483647 w 78"/>
                    <a:gd name="T19" fmla="*/ 2147483647 h 150"/>
                    <a:gd name="T20" fmla="*/ 2147483647 w 78"/>
                    <a:gd name="T21" fmla="*/ 2147483647 h 150"/>
                    <a:gd name="T22" fmla="*/ 2147483647 w 78"/>
                    <a:gd name="T23" fmla="*/ 2147483647 h 150"/>
                    <a:gd name="T24" fmla="*/ 2147483647 w 78"/>
                    <a:gd name="T25" fmla="*/ 2147483647 h 150"/>
                    <a:gd name="T26" fmla="*/ 2147483647 w 78"/>
                    <a:gd name="T27" fmla="*/ 2147483647 h 150"/>
                    <a:gd name="T28" fmla="*/ 2147483647 w 78"/>
                    <a:gd name="T29" fmla="*/ 2147483647 h 150"/>
                    <a:gd name="T30" fmla="*/ 2147483647 w 78"/>
                    <a:gd name="T31" fmla="*/ 2147483647 h 150"/>
                    <a:gd name="T32" fmla="*/ 2147483647 w 78"/>
                    <a:gd name="T33" fmla="*/ 2147483647 h 150"/>
                    <a:gd name="T34" fmla="*/ 2147483647 w 78"/>
                    <a:gd name="T35" fmla="*/ 2147483647 h 150"/>
                    <a:gd name="T36" fmla="*/ 2147483647 w 78"/>
                    <a:gd name="T37" fmla="*/ 0 h 150"/>
                    <a:gd name="T38" fmla="*/ 2147483647 w 78"/>
                    <a:gd name="T39" fmla="*/ 0 h 150"/>
                    <a:gd name="T40" fmla="*/ 2147483647 w 78"/>
                    <a:gd name="T41" fmla="*/ 2147483647 h 150"/>
                    <a:gd name="T42" fmla="*/ 2147483647 w 78"/>
                    <a:gd name="T43" fmla="*/ 2147483647 h 15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150">
                      <a:moveTo>
                        <a:pt x="18" y="12"/>
                      </a:moveTo>
                      <a:lnTo>
                        <a:pt x="18" y="30"/>
                      </a:lnTo>
                      <a:lnTo>
                        <a:pt x="18" y="54"/>
                      </a:lnTo>
                      <a:lnTo>
                        <a:pt x="0" y="78"/>
                      </a:lnTo>
                      <a:lnTo>
                        <a:pt x="0" y="90"/>
                      </a:lnTo>
                      <a:lnTo>
                        <a:pt x="12" y="102"/>
                      </a:lnTo>
                      <a:lnTo>
                        <a:pt x="18" y="108"/>
                      </a:lnTo>
                      <a:lnTo>
                        <a:pt x="36" y="120"/>
                      </a:lnTo>
                      <a:lnTo>
                        <a:pt x="36" y="144"/>
                      </a:lnTo>
                      <a:lnTo>
                        <a:pt x="42" y="150"/>
                      </a:lnTo>
                      <a:lnTo>
                        <a:pt x="48" y="144"/>
                      </a:lnTo>
                      <a:lnTo>
                        <a:pt x="54" y="126"/>
                      </a:lnTo>
                      <a:lnTo>
                        <a:pt x="78" y="102"/>
                      </a:lnTo>
                      <a:lnTo>
                        <a:pt x="78" y="90"/>
                      </a:lnTo>
                      <a:lnTo>
                        <a:pt x="60" y="84"/>
                      </a:lnTo>
                      <a:lnTo>
                        <a:pt x="42" y="72"/>
                      </a:lnTo>
                      <a:lnTo>
                        <a:pt x="66" y="36"/>
                      </a:lnTo>
                      <a:lnTo>
                        <a:pt x="60" y="12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4" y="6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3" name="Freeform 309"/>
                <p:cNvSpPr>
                  <a:spLocks/>
                </p:cNvSpPr>
                <p:nvPr/>
              </p:nvSpPr>
              <p:spPr bwMode="auto">
                <a:xfrm>
                  <a:off x="4176713" y="3713163"/>
                  <a:ext cx="296862" cy="227012"/>
                </a:xfrm>
                <a:custGeom>
                  <a:avLst/>
                  <a:gdLst>
                    <a:gd name="T0" fmla="*/ 2147483647 w 228"/>
                    <a:gd name="T1" fmla="*/ 2147483647 h 174"/>
                    <a:gd name="T2" fmla="*/ 2147483647 w 228"/>
                    <a:gd name="T3" fmla="*/ 2147483647 h 174"/>
                    <a:gd name="T4" fmla="*/ 2147483647 w 228"/>
                    <a:gd name="T5" fmla="*/ 2147483647 h 174"/>
                    <a:gd name="T6" fmla="*/ 2147483647 w 228"/>
                    <a:gd name="T7" fmla="*/ 2147483647 h 174"/>
                    <a:gd name="T8" fmla="*/ 2147483647 w 228"/>
                    <a:gd name="T9" fmla="*/ 2147483647 h 174"/>
                    <a:gd name="T10" fmla="*/ 2147483647 w 228"/>
                    <a:gd name="T11" fmla="*/ 2147483647 h 174"/>
                    <a:gd name="T12" fmla="*/ 2147483647 w 228"/>
                    <a:gd name="T13" fmla="*/ 2147483647 h 174"/>
                    <a:gd name="T14" fmla="*/ 2147483647 w 228"/>
                    <a:gd name="T15" fmla="*/ 2147483647 h 174"/>
                    <a:gd name="T16" fmla="*/ 2147483647 w 228"/>
                    <a:gd name="T17" fmla="*/ 2147483647 h 174"/>
                    <a:gd name="T18" fmla="*/ 2147483647 w 228"/>
                    <a:gd name="T19" fmla="*/ 2147483647 h 174"/>
                    <a:gd name="T20" fmla="*/ 2147483647 w 228"/>
                    <a:gd name="T21" fmla="*/ 2147483647 h 174"/>
                    <a:gd name="T22" fmla="*/ 2147483647 w 228"/>
                    <a:gd name="T23" fmla="*/ 2147483647 h 174"/>
                    <a:gd name="T24" fmla="*/ 2147483647 w 228"/>
                    <a:gd name="T25" fmla="*/ 2147483647 h 174"/>
                    <a:gd name="T26" fmla="*/ 2147483647 w 228"/>
                    <a:gd name="T27" fmla="*/ 0 h 174"/>
                    <a:gd name="T28" fmla="*/ 2147483647 w 228"/>
                    <a:gd name="T29" fmla="*/ 2147483647 h 174"/>
                    <a:gd name="T30" fmla="*/ 2147483647 w 228"/>
                    <a:gd name="T31" fmla="*/ 2147483647 h 174"/>
                    <a:gd name="T32" fmla="*/ 2147483647 w 228"/>
                    <a:gd name="T33" fmla="*/ 2147483647 h 174"/>
                    <a:gd name="T34" fmla="*/ 2147483647 w 228"/>
                    <a:gd name="T35" fmla="*/ 2147483647 h 174"/>
                    <a:gd name="T36" fmla="*/ 2147483647 w 228"/>
                    <a:gd name="T37" fmla="*/ 2147483647 h 174"/>
                    <a:gd name="T38" fmla="*/ 0 w 228"/>
                    <a:gd name="T39" fmla="*/ 2147483647 h 174"/>
                    <a:gd name="T40" fmla="*/ 2147483647 w 228"/>
                    <a:gd name="T41" fmla="*/ 2147483647 h 174"/>
                    <a:gd name="T42" fmla="*/ 2147483647 w 228"/>
                    <a:gd name="T43" fmla="*/ 2147483647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28" h="174">
                      <a:moveTo>
                        <a:pt x="90" y="156"/>
                      </a:moveTo>
                      <a:lnTo>
                        <a:pt x="114" y="138"/>
                      </a:lnTo>
                      <a:lnTo>
                        <a:pt x="144" y="120"/>
                      </a:lnTo>
                      <a:lnTo>
                        <a:pt x="180" y="108"/>
                      </a:lnTo>
                      <a:lnTo>
                        <a:pt x="186" y="96"/>
                      </a:lnTo>
                      <a:lnTo>
                        <a:pt x="192" y="84"/>
                      </a:lnTo>
                      <a:lnTo>
                        <a:pt x="216" y="78"/>
                      </a:lnTo>
                      <a:lnTo>
                        <a:pt x="228" y="72"/>
                      </a:lnTo>
                      <a:lnTo>
                        <a:pt x="222" y="42"/>
                      </a:lnTo>
                      <a:lnTo>
                        <a:pt x="216" y="12"/>
                      </a:lnTo>
                      <a:lnTo>
                        <a:pt x="210" y="12"/>
                      </a:lnTo>
                      <a:lnTo>
                        <a:pt x="186" y="12"/>
                      </a:lnTo>
                      <a:lnTo>
                        <a:pt x="168" y="12"/>
                      </a:lnTo>
                      <a:lnTo>
                        <a:pt x="144" y="0"/>
                      </a:lnTo>
                      <a:lnTo>
                        <a:pt x="120" y="36"/>
                      </a:lnTo>
                      <a:lnTo>
                        <a:pt x="96" y="60"/>
                      </a:lnTo>
                      <a:lnTo>
                        <a:pt x="72" y="90"/>
                      </a:lnTo>
                      <a:lnTo>
                        <a:pt x="66" y="138"/>
                      </a:lnTo>
                      <a:lnTo>
                        <a:pt x="12" y="162"/>
                      </a:lnTo>
                      <a:lnTo>
                        <a:pt x="0" y="174"/>
                      </a:lnTo>
                      <a:lnTo>
                        <a:pt x="84" y="174"/>
                      </a:lnTo>
                      <a:lnTo>
                        <a:pt x="90" y="15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4" name="Freeform 310"/>
                <p:cNvSpPr>
                  <a:spLocks/>
                </p:cNvSpPr>
                <p:nvPr/>
              </p:nvSpPr>
              <p:spPr bwMode="auto">
                <a:xfrm>
                  <a:off x="4087813" y="3940175"/>
                  <a:ext cx="204787" cy="177800"/>
                </a:xfrm>
                <a:custGeom>
                  <a:avLst/>
                  <a:gdLst>
                    <a:gd name="T0" fmla="*/ 2147483647 w 26"/>
                    <a:gd name="T1" fmla="*/ 2147483647 h 23"/>
                    <a:gd name="T2" fmla="*/ 2147483647 w 26"/>
                    <a:gd name="T3" fmla="*/ 2147483647 h 23"/>
                    <a:gd name="T4" fmla="*/ 2147483647 w 26"/>
                    <a:gd name="T5" fmla="*/ 2147483647 h 23"/>
                    <a:gd name="T6" fmla="*/ 2147483647 w 26"/>
                    <a:gd name="T7" fmla="*/ 2147483647 h 23"/>
                    <a:gd name="T8" fmla="*/ 2147483647 w 26"/>
                    <a:gd name="T9" fmla="*/ 2147483647 h 23"/>
                    <a:gd name="T10" fmla="*/ 2147483647 w 26"/>
                    <a:gd name="T11" fmla="*/ 2147483647 h 23"/>
                    <a:gd name="T12" fmla="*/ 2147483647 w 26"/>
                    <a:gd name="T13" fmla="*/ 0 h 23"/>
                    <a:gd name="T14" fmla="*/ 2147483647 w 26"/>
                    <a:gd name="T15" fmla="*/ 0 h 23"/>
                    <a:gd name="T16" fmla="*/ 2147483647 w 26"/>
                    <a:gd name="T17" fmla="*/ 2147483647 h 23"/>
                    <a:gd name="T18" fmla="*/ 2147483647 w 26"/>
                    <a:gd name="T19" fmla="*/ 2147483647 h 23"/>
                    <a:gd name="T20" fmla="*/ 0 w 26"/>
                    <a:gd name="T21" fmla="*/ 2147483647 h 23"/>
                    <a:gd name="T22" fmla="*/ 2147483647 w 26"/>
                    <a:gd name="T23" fmla="*/ 2147483647 h 23"/>
                    <a:gd name="T24" fmla="*/ 2147483647 w 26"/>
                    <a:gd name="T25" fmla="*/ 2147483647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" h="23">
                      <a:moveTo>
                        <a:pt x="13" y="16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4" y="22"/>
                        <a:pt x="12" y="23"/>
                        <a:pt x="12" y="23"/>
                      </a:cubicBezTo>
                      <a:cubicBezTo>
                        <a:pt x="13" y="23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5" name="Freeform 311"/>
                <p:cNvSpPr>
                  <a:spLocks/>
                </p:cNvSpPr>
                <p:nvPr/>
              </p:nvSpPr>
              <p:spPr bwMode="auto">
                <a:xfrm>
                  <a:off x="4097338" y="4337050"/>
                  <a:ext cx="61912" cy="47625"/>
                </a:xfrm>
                <a:custGeom>
                  <a:avLst/>
                  <a:gdLst>
                    <a:gd name="T0" fmla="*/ 2147483647 w 48"/>
                    <a:gd name="T1" fmla="*/ 2147483647 h 36"/>
                    <a:gd name="T2" fmla="*/ 2147483647 w 48"/>
                    <a:gd name="T3" fmla="*/ 2147483647 h 36"/>
                    <a:gd name="T4" fmla="*/ 2147483647 w 48"/>
                    <a:gd name="T5" fmla="*/ 0 h 36"/>
                    <a:gd name="T6" fmla="*/ 2147483647 w 48"/>
                    <a:gd name="T7" fmla="*/ 0 h 36"/>
                    <a:gd name="T8" fmla="*/ 2147483647 w 48"/>
                    <a:gd name="T9" fmla="*/ 2147483647 h 36"/>
                    <a:gd name="T10" fmla="*/ 0 w 48"/>
                    <a:gd name="T11" fmla="*/ 2147483647 h 36"/>
                    <a:gd name="T12" fmla="*/ 2147483647 w 48"/>
                    <a:gd name="T13" fmla="*/ 2147483647 h 36"/>
                    <a:gd name="T14" fmla="*/ 2147483647 w 48"/>
                    <a:gd name="T15" fmla="*/ 2147483647 h 36"/>
                    <a:gd name="T16" fmla="*/ 2147483647 w 48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36">
                      <a:moveTo>
                        <a:pt x="48" y="24"/>
                      </a:moveTo>
                      <a:lnTo>
                        <a:pt x="48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18" y="36"/>
                      </a:lnTo>
                      <a:lnTo>
                        <a:pt x="36" y="24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6" name="Freeform 312"/>
                <p:cNvSpPr>
                  <a:spLocks/>
                </p:cNvSpPr>
                <p:nvPr/>
              </p:nvSpPr>
              <p:spPr bwMode="auto">
                <a:xfrm>
                  <a:off x="5046663" y="4065588"/>
                  <a:ext cx="406400" cy="498475"/>
                </a:xfrm>
                <a:custGeom>
                  <a:avLst/>
                  <a:gdLst>
                    <a:gd name="T0" fmla="*/ 2147483647 w 52"/>
                    <a:gd name="T1" fmla="*/ 2147483647 h 64"/>
                    <a:gd name="T2" fmla="*/ 2147483647 w 52"/>
                    <a:gd name="T3" fmla="*/ 2147483647 h 64"/>
                    <a:gd name="T4" fmla="*/ 2147483647 w 52"/>
                    <a:gd name="T5" fmla="*/ 2147483647 h 64"/>
                    <a:gd name="T6" fmla="*/ 2147483647 w 52"/>
                    <a:gd name="T7" fmla="*/ 2147483647 h 64"/>
                    <a:gd name="T8" fmla="*/ 2147483647 w 52"/>
                    <a:gd name="T9" fmla="*/ 2147483647 h 64"/>
                    <a:gd name="T10" fmla="*/ 2147483647 w 52"/>
                    <a:gd name="T11" fmla="*/ 2147483647 h 64"/>
                    <a:gd name="T12" fmla="*/ 2147483647 w 52"/>
                    <a:gd name="T13" fmla="*/ 2147483647 h 64"/>
                    <a:gd name="T14" fmla="*/ 2147483647 w 52"/>
                    <a:gd name="T15" fmla="*/ 2147483647 h 64"/>
                    <a:gd name="T16" fmla="*/ 2147483647 w 52"/>
                    <a:gd name="T17" fmla="*/ 2147483647 h 64"/>
                    <a:gd name="T18" fmla="*/ 0 w 52"/>
                    <a:gd name="T19" fmla="*/ 2147483647 h 64"/>
                    <a:gd name="T20" fmla="*/ 2147483647 w 52"/>
                    <a:gd name="T21" fmla="*/ 2147483647 h 64"/>
                    <a:gd name="T22" fmla="*/ 2147483647 w 52"/>
                    <a:gd name="T23" fmla="*/ 2147483647 h 64"/>
                    <a:gd name="T24" fmla="*/ 2147483647 w 52"/>
                    <a:gd name="T25" fmla="*/ 2147483647 h 64"/>
                    <a:gd name="T26" fmla="*/ 2147483647 w 52"/>
                    <a:gd name="T27" fmla="*/ 2147483647 h 64"/>
                    <a:gd name="T28" fmla="*/ 2147483647 w 52"/>
                    <a:gd name="T29" fmla="*/ 2147483647 h 64"/>
                    <a:gd name="T30" fmla="*/ 2147483647 w 52"/>
                    <a:gd name="T31" fmla="*/ 2147483647 h 64"/>
                    <a:gd name="T32" fmla="*/ 2147483647 w 52"/>
                    <a:gd name="T33" fmla="*/ 2147483647 h 64"/>
                    <a:gd name="T34" fmla="*/ 2147483647 w 52"/>
                    <a:gd name="T35" fmla="*/ 2147483647 h 64"/>
                    <a:gd name="T36" fmla="*/ 2147483647 w 52"/>
                    <a:gd name="T37" fmla="*/ 2147483647 h 64"/>
                    <a:gd name="T38" fmla="*/ 2147483647 w 52"/>
                    <a:gd name="T39" fmla="*/ 2147483647 h 64"/>
                    <a:gd name="T40" fmla="*/ 2147483647 w 52"/>
                    <a:gd name="T41" fmla="*/ 2147483647 h 64"/>
                    <a:gd name="T42" fmla="*/ 2147483647 w 52"/>
                    <a:gd name="T43" fmla="*/ 2147483647 h 64"/>
                    <a:gd name="T44" fmla="*/ 2147483647 w 52"/>
                    <a:gd name="T45" fmla="*/ 2147483647 h 64"/>
                    <a:gd name="T46" fmla="*/ 2147483647 w 52"/>
                    <a:gd name="T47" fmla="*/ 2147483647 h 64"/>
                    <a:gd name="T48" fmla="*/ 2147483647 w 52"/>
                    <a:gd name="T49" fmla="*/ 2147483647 h 64"/>
                    <a:gd name="T50" fmla="*/ 2147483647 w 52"/>
                    <a:gd name="T51" fmla="*/ 2147483647 h 64"/>
                    <a:gd name="T52" fmla="*/ 2147483647 w 52"/>
                    <a:gd name="T53" fmla="*/ 2147483647 h 64"/>
                    <a:gd name="T54" fmla="*/ 2147483647 w 52"/>
                    <a:gd name="T55" fmla="*/ 2147483647 h 64"/>
                    <a:gd name="T56" fmla="*/ 2147483647 w 52"/>
                    <a:gd name="T57" fmla="*/ 2147483647 h 64"/>
                    <a:gd name="T58" fmla="*/ 2147483647 w 52"/>
                    <a:gd name="T59" fmla="*/ 2147483647 h 64"/>
                    <a:gd name="T60" fmla="*/ 2147483647 w 52"/>
                    <a:gd name="T61" fmla="*/ 2147483647 h 64"/>
                    <a:gd name="T62" fmla="*/ 2147483647 w 52"/>
                    <a:gd name="T63" fmla="*/ 2147483647 h 64"/>
                    <a:gd name="T64" fmla="*/ 2147483647 w 52"/>
                    <a:gd name="T65" fmla="*/ 2147483647 h 64"/>
                    <a:gd name="T66" fmla="*/ 2147483647 w 52"/>
                    <a:gd name="T67" fmla="*/ 2147483647 h 64"/>
                    <a:gd name="T68" fmla="*/ 2147483647 w 52"/>
                    <a:gd name="T69" fmla="*/ 2147483647 h 64"/>
                    <a:gd name="T70" fmla="*/ 2147483647 w 52"/>
                    <a:gd name="T71" fmla="*/ 0 h 64"/>
                    <a:gd name="T72" fmla="*/ 2147483647 w 52"/>
                    <a:gd name="T73" fmla="*/ 2147483647 h 64"/>
                    <a:gd name="T74" fmla="*/ 2147483647 w 52"/>
                    <a:gd name="T75" fmla="*/ 2147483647 h 6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52" h="64">
                      <a:moveTo>
                        <a:pt x="37" y="5"/>
                      </a:moveTo>
                      <a:cubicBezTo>
                        <a:pt x="37" y="5"/>
                        <a:pt x="15" y="5"/>
                        <a:pt x="11" y="5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2" y="2"/>
                        <a:pt x="42" y="2"/>
                        <a:pt x="42" y="2"/>
                      </a:cubicBezTo>
                      <a:lnTo>
                        <a:pt x="37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7" name="Freeform 313"/>
                <p:cNvSpPr>
                  <a:spLocks/>
                </p:cNvSpPr>
                <p:nvPr/>
              </p:nvSpPr>
              <p:spPr bwMode="auto">
                <a:xfrm>
                  <a:off x="4292600" y="4392613"/>
                  <a:ext cx="149225" cy="147637"/>
                </a:xfrm>
                <a:custGeom>
                  <a:avLst/>
                  <a:gdLst>
                    <a:gd name="T0" fmla="*/ 2147483647 w 19"/>
                    <a:gd name="T1" fmla="*/ 2147483647 h 19"/>
                    <a:gd name="T2" fmla="*/ 2147483647 w 19"/>
                    <a:gd name="T3" fmla="*/ 2147483647 h 19"/>
                    <a:gd name="T4" fmla="*/ 2147483647 w 19"/>
                    <a:gd name="T5" fmla="*/ 2147483647 h 19"/>
                    <a:gd name="T6" fmla="*/ 2147483647 w 19"/>
                    <a:gd name="T7" fmla="*/ 2147483647 h 19"/>
                    <a:gd name="T8" fmla="*/ 2147483647 w 19"/>
                    <a:gd name="T9" fmla="*/ 2147483647 h 19"/>
                    <a:gd name="T10" fmla="*/ 2147483647 w 19"/>
                    <a:gd name="T11" fmla="*/ 2147483647 h 19"/>
                    <a:gd name="T12" fmla="*/ 2147483647 w 19"/>
                    <a:gd name="T13" fmla="*/ 0 h 19"/>
                    <a:gd name="T14" fmla="*/ 2147483647 w 19"/>
                    <a:gd name="T15" fmla="*/ 0 h 19"/>
                    <a:gd name="T16" fmla="*/ 2147483647 w 19"/>
                    <a:gd name="T17" fmla="*/ 0 h 19"/>
                    <a:gd name="T18" fmla="*/ 2147483647 w 19"/>
                    <a:gd name="T19" fmla="*/ 2147483647 h 19"/>
                    <a:gd name="T20" fmla="*/ 2147483647 w 19"/>
                    <a:gd name="T21" fmla="*/ 2147483647 h 19"/>
                    <a:gd name="T22" fmla="*/ 2147483647 w 19"/>
                    <a:gd name="T23" fmla="*/ 2147483647 h 19"/>
                    <a:gd name="T24" fmla="*/ 2147483647 w 19"/>
                    <a:gd name="T25" fmla="*/ 2147483647 h 19"/>
                    <a:gd name="T26" fmla="*/ 0 w 19"/>
                    <a:gd name="T27" fmla="*/ 2147483647 h 19"/>
                    <a:gd name="T28" fmla="*/ 2147483647 w 19"/>
                    <a:gd name="T29" fmla="*/ 2147483647 h 19"/>
                    <a:gd name="T30" fmla="*/ 2147483647 w 19"/>
                    <a:gd name="T31" fmla="*/ 2147483647 h 19"/>
                    <a:gd name="T32" fmla="*/ 2147483647 w 19"/>
                    <a:gd name="T33" fmla="*/ 2147483647 h 19"/>
                    <a:gd name="T34" fmla="*/ 2147483647 w 19"/>
                    <a:gd name="T35" fmla="*/ 2147483647 h 19"/>
                    <a:gd name="T36" fmla="*/ 2147483647 w 19"/>
                    <a:gd name="T37" fmla="*/ 2147483647 h 19"/>
                    <a:gd name="T38" fmla="*/ 2147483647 w 19"/>
                    <a:gd name="T39" fmla="*/ 2147483647 h 19"/>
                    <a:gd name="T40" fmla="*/ 2147483647 w 19"/>
                    <a:gd name="T41" fmla="*/ 2147483647 h 19"/>
                    <a:gd name="T42" fmla="*/ 2147483647 w 19"/>
                    <a:gd name="T43" fmla="*/ 2147483647 h 19"/>
                    <a:gd name="T44" fmla="*/ 2147483647 w 19"/>
                    <a:gd name="T45" fmla="*/ 2147483647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" h="19">
                      <a:moveTo>
                        <a:pt x="17" y="10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4"/>
                        <a:pt x="1" y="14"/>
                      </a:cubicBezTo>
                      <a:cubicBezTo>
                        <a:pt x="1" y="14"/>
                        <a:pt x="4" y="16"/>
                        <a:pt x="4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lnTo>
                        <a:pt x="17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8" name="Freeform 314"/>
                <p:cNvSpPr>
                  <a:spLocks/>
                </p:cNvSpPr>
                <p:nvPr/>
              </p:nvSpPr>
              <p:spPr bwMode="auto">
                <a:xfrm>
                  <a:off x="4216400" y="4448175"/>
                  <a:ext cx="106363" cy="92075"/>
                </a:xfrm>
                <a:custGeom>
                  <a:avLst/>
                  <a:gdLst>
                    <a:gd name="T0" fmla="*/ 2147483647 w 14"/>
                    <a:gd name="T1" fmla="*/ 2147483647 h 12"/>
                    <a:gd name="T2" fmla="*/ 2147483647 w 14"/>
                    <a:gd name="T3" fmla="*/ 2147483647 h 12"/>
                    <a:gd name="T4" fmla="*/ 2147483647 w 14"/>
                    <a:gd name="T5" fmla="*/ 2147483647 h 12"/>
                    <a:gd name="T6" fmla="*/ 2147483647 w 14"/>
                    <a:gd name="T7" fmla="*/ 2147483647 h 12"/>
                    <a:gd name="T8" fmla="*/ 2147483647 w 14"/>
                    <a:gd name="T9" fmla="*/ 2147483647 h 12"/>
                    <a:gd name="T10" fmla="*/ 2147483647 w 14"/>
                    <a:gd name="T11" fmla="*/ 0 h 12"/>
                    <a:gd name="T12" fmla="*/ 2147483647 w 14"/>
                    <a:gd name="T13" fmla="*/ 2147483647 h 12"/>
                    <a:gd name="T14" fmla="*/ 2147483647 w 14"/>
                    <a:gd name="T15" fmla="*/ 2147483647 h 12"/>
                    <a:gd name="T16" fmla="*/ 0 w 14"/>
                    <a:gd name="T17" fmla="*/ 2147483647 h 12"/>
                    <a:gd name="T18" fmla="*/ 2147483647 w 14"/>
                    <a:gd name="T19" fmla="*/ 2147483647 h 12"/>
                    <a:gd name="T20" fmla="*/ 2147483647 w 14"/>
                    <a:gd name="T21" fmla="*/ 2147483647 h 12"/>
                    <a:gd name="T22" fmla="*/ 2147483647 w 14"/>
                    <a:gd name="T23" fmla="*/ 2147483647 h 12"/>
                    <a:gd name="T24" fmla="*/ 2147483647 w 14"/>
                    <a:gd name="T25" fmla="*/ 2147483647 h 12"/>
                    <a:gd name="T26" fmla="*/ 2147483647 w 14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4" h="12">
                      <a:moveTo>
                        <a:pt x="11" y="7"/>
                      </a:moveTo>
                      <a:cubicBezTo>
                        <a:pt x="10" y="7"/>
                        <a:pt x="11" y="4"/>
                        <a:pt x="11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7" y="4"/>
                        <a:pt x="6" y="1"/>
                        <a:pt x="6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99" name="Freeform 315"/>
                <p:cNvSpPr>
                  <a:spLocks/>
                </p:cNvSpPr>
                <p:nvPr/>
              </p:nvSpPr>
              <p:spPr bwMode="auto">
                <a:xfrm>
                  <a:off x="4167188" y="4416425"/>
                  <a:ext cx="79375" cy="69850"/>
                </a:xfrm>
                <a:custGeom>
                  <a:avLst/>
                  <a:gdLst>
                    <a:gd name="T0" fmla="*/ 2147483647 w 60"/>
                    <a:gd name="T1" fmla="*/ 2147483647 h 54"/>
                    <a:gd name="T2" fmla="*/ 2147483647 w 60"/>
                    <a:gd name="T3" fmla="*/ 2147483647 h 54"/>
                    <a:gd name="T4" fmla="*/ 2147483647 w 60"/>
                    <a:gd name="T5" fmla="*/ 2147483647 h 54"/>
                    <a:gd name="T6" fmla="*/ 2147483647 w 60"/>
                    <a:gd name="T7" fmla="*/ 0 h 54"/>
                    <a:gd name="T8" fmla="*/ 2147483647 w 60"/>
                    <a:gd name="T9" fmla="*/ 0 h 54"/>
                    <a:gd name="T10" fmla="*/ 2147483647 w 60"/>
                    <a:gd name="T11" fmla="*/ 2147483647 h 54"/>
                    <a:gd name="T12" fmla="*/ 0 w 60"/>
                    <a:gd name="T13" fmla="*/ 2147483647 h 54"/>
                    <a:gd name="T14" fmla="*/ 2147483647 w 60"/>
                    <a:gd name="T15" fmla="*/ 2147483647 h 54"/>
                    <a:gd name="T16" fmla="*/ 2147483647 w 60"/>
                    <a:gd name="T17" fmla="*/ 2147483647 h 54"/>
                    <a:gd name="T18" fmla="*/ 2147483647 w 60"/>
                    <a:gd name="T19" fmla="*/ 2147483647 h 54"/>
                    <a:gd name="T20" fmla="*/ 2147483647 w 60"/>
                    <a:gd name="T21" fmla="*/ 2147483647 h 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0" h="54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8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2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36" y="54"/>
                      </a:lnTo>
                      <a:lnTo>
                        <a:pt x="42" y="42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00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83075" y="3940175"/>
                  <a:ext cx="9525" cy="23813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501" name="Freeform 317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02" name="Freeform 318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03" name="Freeform 327"/>
                <p:cNvSpPr>
                  <a:spLocks/>
                </p:cNvSpPr>
                <p:nvPr/>
              </p:nvSpPr>
              <p:spPr bwMode="auto">
                <a:xfrm>
                  <a:off x="5743575" y="3657600"/>
                  <a:ext cx="25400" cy="17463"/>
                </a:xfrm>
                <a:custGeom>
                  <a:avLst/>
                  <a:gdLst>
                    <a:gd name="T0" fmla="*/ 0 w 18"/>
                    <a:gd name="T1" fmla="*/ 0 h 12"/>
                    <a:gd name="T2" fmla="*/ 2147483647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0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18" y="12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04" name="Freeform 328"/>
                <p:cNvSpPr>
                  <a:spLocks/>
                </p:cNvSpPr>
                <p:nvPr/>
              </p:nvSpPr>
              <p:spPr bwMode="auto">
                <a:xfrm>
                  <a:off x="5707063" y="3619500"/>
                  <a:ext cx="14287" cy="23813"/>
                </a:xfrm>
                <a:custGeom>
                  <a:avLst/>
                  <a:gdLst>
                    <a:gd name="T0" fmla="*/ 0 w 12"/>
                    <a:gd name="T1" fmla="*/ 0 h 18"/>
                    <a:gd name="T2" fmla="*/ 2147483647 w 12"/>
                    <a:gd name="T3" fmla="*/ 2147483647 h 18"/>
                    <a:gd name="T4" fmla="*/ 2147483647 w 12"/>
                    <a:gd name="T5" fmla="*/ 2147483647 h 18"/>
                    <a:gd name="T6" fmla="*/ 0 w 12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8">
                      <a:moveTo>
                        <a:pt x="0" y="0"/>
                      </a:moveTo>
                      <a:lnTo>
                        <a:pt x="12" y="18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05" name="Freeform 334"/>
                <p:cNvSpPr>
                  <a:spLocks/>
                </p:cNvSpPr>
                <p:nvPr/>
              </p:nvSpPr>
              <p:spPr bwMode="auto">
                <a:xfrm>
                  <a:off x="5013325" y="2206625"/>
                  <a:ext cx="266700" cy="585788"/>
                </a:xfrm>
                <a:custGeom>
                  <a:avLst/>
                  <a:gdLst>
                    <a:gd name="T0" fmla="*/ 2147483647 w 34"/>
                    <a:gd name="T1" fmla="*/ 2147483647 h 75"/>
                    <a:gd name="T2" fmla="*/ 2147483647 w 34"/>
                    <a:gd name="T3" fmla="*/ 2147483647 h 75"/>
                    <a:gd name="T4" fmla="*/ 2147483647 w 34"/>
                    <a:gd name="T5" fmla="*/ 2147483647 h 75"/>
                    <a:gd name="T6" fmla="*/ 2147483647 w 34"/>
                    <a:gd name="T7" fmla="*/ 2147483647 h 75"/>
                    <a:gd name="T8" fmla="*/ 2147483647 w 34"/>
                    <a:gd name="T9" fmla="*/ 2147483647 h 75"/>
                    <a:gd name="T10" fmla="*/ 2147483647 w 34"/>
                    <a:gd name="T11" fmla="*/ 2147483647 h 75"/>
                    <a:gd name="T12" fmla="*/ 2147483647 w 34"/>
                    <a:gd name="T13" fmla="*/ 2147483647 h 75"/>
                    <a:gd name="T14" fmla="*/ 2147483647 w 34"/>
                    <a:gd name="T15" fmla="*/ 2147483647 h 75"/>
                    <a:gd name="T16" fmla="*/ 2147483647 w 34"/>
                    <a:gd name="T17" fmla="*/ 2147483647 h 75"/>
                    <a:gd name="T18" fmla="*/ 2147483647 w 34"/>
                    <a:gd name="T19" fmla="*/ 2147483647 h 75"/>
                    <a:gd name="T20" fmla="*/ 2147483647 w 34"/>
                    <a:gd name="T21" fmla="*/ 2147483647 h 75"/>
                    <a:gd name="T22" fmla="*/ 2147483647 w 34"/>
                    <a:gd name="T23" fmla="*/ 2147483647 h 75"/>
                    <a:gd name="T24" fmla="*/ 2147483647 w 34"/>
                    <a:gd name="T25" fmla="*/ 2147483647 h 75"/>
                    <a:gd name="T26" fmla="*/ 2147483647 w 34"/>
                    <a:gd name="T27" fmla="*/ 2147483647 h 75"/>
                    <a:gd name="T28" fmla="*/ 2147483647 w 34"/>
                    <a:gd name="T29" fmla="*/ 2147483647 h 75"/>
                    <a:gd name="T30" fmla="*/ 2147483647 w 34"/>
                    <a:gd name="T31" fmla="*/ 2147483647 h 75"/>
                    <a:gd name="T32" fmla="*/ 2147483647 w 34"/>
                    <a:gd name="T33" fmla="*/ 2147483647 h 75"/>
                    <a:gd name="T34" fmla="*/ 2147483647 w 34"/>
                    <a:gd name="T35" fmla="*/ 2147483647 h 75"/>
                    <a:gd name="T36" fmla="*/ 2147483647 w 34"/>
                    <a:gd name="T37" fmla="*/ 2147483647 h 75"/>
                    <a:gd name="T38" fmla="*/ 2147483647 w 34"/>
                    <a:gd name="T39" fmla="*/ 2147483647 h 75"/>
                    <a:gd name="T40" fmla="*/ 2147483647 w 34"/>
                    <a:gd name="T41" fmla="*/ 2147483647 h 75"/>
                    <a:gd name="T42" fmla="*/ 2147483647 w 34"/>
                    <a:gd name="T43" fmla="*/ 0 h 75"/>
                    <a:gd name="T44" fmla="*/ 2147483647 w 34"/>
                    <a:gd name="T45" fmla="*/ 2147483647 h 75"/>
                    <a:gd name="T46" fmla="*/ 2147483647 w 34"/>
                    <a:gd name="T47" fmla="*/ 2147483647 h 75"/>
                    <a:gd name="T48" fmla="*/ 2147483647 w 34"/>
                    <a:gd name="T49" fmla="*/ 2147483647 h 75"/>
                    <a:gd name="T50" fmla="*/ 2147483647 w 34"/>
                    <a:gd name="T51" fmla="*/ 2147483647 h 75"/>
                    <a:gd name="T52" fmla="*/ 2147483647 w 34"/>
                    <a:gd name="T53" fmla="*/ 2147483647 h 75"/>
                    <a:gd name="T54" fmla="*/ 2147483647 w 34"/>
                    <a:gd name="T55" fmla="*/ 2147483647 h 75"/>
                    <a:gd name="T56" fmla="*/ 2147483647 w 34"/>
                    <a:gd name="T57" fmla="*/ 2147483647 h 75"/>
                    <a:gd name="T58" fmla="*/ 2147483647 w 34"/>
                    <a:gd name="T59" fmla="*/ 2147483647 h 75"/>
                    <a:gd name="T60" fmla="*/ 2147483647 w 34"/>
                    <a:gd name="T61" fmla="*/ 2147483647 h 75"/>
                    <a:gd name="T62" fmla="*/ 2147483647 w 34"/>
                    <a:gd name="T63" fmla="*/ 2147483647 h 75"/>
                    <a:gd name="T64" fmla="*/ 0 w 34"/>
                    <a:gd name="T65" fmla="*/ 2147483647 h 75"/>
                    <a:gd name="T66" fmla="*/ 2147483647 w 34"/>
                    <a:gd name="T67" fmla="*/ 2147483647 h 75"/>
                    <a:gd name="T68" fmla="*/ 2147483647 w 34"/>
                    <a:gd name="T69" fmla="*/ 2147483647 h 75"/>
                    <a:gd name="T70" fmla="*/ 2147483647 w 34"/>
                    <a:gd name="T71" fmla="*/ 2147483647 h 75"/>
                    <a:gd name="T72" fmla="*/ 2147483647 w 34"/>
                    <a:gd name="T73" fmla="*/ 2147483647 h 75"/>
                    <a:gd name="T74" fmla="*/ 2147483647 w 34"/>
                    <a:gd name="T75" fmla="*/ 2147483647 h 75"/>
                    <a:gd name="T76" fmla="*/ 2147483647 w 34"/>
                    <a:gd name="T77" fmla="*/ 2147483647 h 75"/>
                    <a:gd name="T78" fmla="*/ 2147483647 w 34"/>
                    <a:gd name="T79" fmla="*/ 2147483647 h 75"/>
                    <a:gd name="T80" fmla="*/ 2147483647 w 34"/>
                    <a:gd name="T81" fmla="*/ 2147483647 h 75"/>
                    <a:gd name="T82" fmla="*/ 2147483647 w 34"/>
                    <a:gd name="T83" fmla="*/ 2147483647 h 75"/>
                    <a:gd name="T84" fmla="*/ 2147483647 w 34"/>
                    <a:gd name="T85" fmla="*/ 2147483647 h 75"/>
                    <a:gd name="T86" fmla="*/ 2147483647 w 34"/>
                    <a:gd name="T87" fmla="*/ 2147483647 h 75"/>
                    <a:gd name="T88" fmla="*/ 2147483647 w 34"/>
                    <a:gd name="T89" fmla="*/ 2147483647 h 75"/>
                    <a:gd name="T90" fmla="*/ 2147483647 w 34"/>
                    <a:gd name="T91" fmla="*/ 2147483647 h 75"/>
                    <a:gd name="T92" fmla="*/ 2147483647 w 34"/>
                    <a:gd name="T93" fmla="*/ 2147483647 h 75"/>
                    <a:gd name="T94" fmla="*/ 2147483647 w 34"/>
                    <a:gd name="T95" fmla="*/ 2147483647 h 75"/>
                    <a:gd name="T96" fmla="*/ 2147483647 w 34"/>
                    <a:gd name="T97" fmla="*/ 2147483647 h 75"/>
                    <a:gd name="T98" fmla="*/ 2147483647 w 34"/>
                    <a:gd name="T99" fmla="*/ 2147483647 h 75"/>
                    <a:gd name="T100" fmla="*/ 2147483647 w 34"/>
                    <a:gd name="T101" fmla="*/ 2147483647 h 75"/>
                    <a:gd name="T102" fmla="*/ 2147483647 w 34"/>
                    <a:gd name="T103" fmla="*/ 2147483647 h 75"/>
                    <a:gd name="T104" fmla="*/ 2147483647 w 34"/>
                    <a:gd name="T105" fmla="*/ 2147483647 h 75"/>
                    <a:gd name="T106" fmla="*/ 2147483647 w 34"/>
                    <a:gd name="T107" fmla="*/ 2147483647 h 75"/>
                    <a:gd name="T108" fmla="*/ 2147483647 w 34"/>
                    <a:gd name="T109" fmla="*/ 2147483647 h 75"/>
                    <a:gd name="T110" fmla="*/ 2147483647 w 34"/>
                    <a:gd name="T111" fmla="*/ 2147483647 h 75"/>
                    <a:gd name="T112" fmla="*/ 2147483647 w 34"/>
                    <a:gd name="T113" fmla="*/ 2147483647 h 75"/>
                    <a:gd name="T114" fmla="*/ 2147483647 w 34"/>
                    <a:gd name="T115" fmla="*/ 2147483647 h 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4" h="75">
                      <a:moveTo>
                        <a:pt x="34" y="55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6"/>
                        <a:pt x="30" y="45"/>
                      </a:cubicBezTo>
                      <a:cubicBezTo>
                        <a:pt x="29" y="45"/>
                        <a:pt x="30" y="43"/>
                        <a:pt x="30" y="43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66"/>
                        <a:pt x="2" y="66"/>
                        <a:pt x="2" y="66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lnTo>
                        <a:pt x="34" y="5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06" name="Freeform 335"/>
                <p:cNvSpPr>
                  <a:spLocks/>
                </p:cNvSpPr>
                <p:nvPr/>
              </p:nvSpPr>
              <p:spPr bwMode="auto">
                <a:xfrm>
                  <a:off x="5287963" y="3135313"/>
                  <a:ext cx="15875" cy="7937"/>
                </a:xfrm>
                <a:custGeom>
                  <a:avLst/>
                  <a:gdLst>
                    <a:gd name="T0" fmla="*/ 2147483647 w 12"/>
                    <a:gd name="T1" fmla="*/ 2147483647 h 6"/>
                    <a:gd name="T2" fmla="*/ 0 w 12"/>
                    <a:gd name="T3" fmla="*/ 0 h 6"/>
                    <a:gd name="T4" fmla="*/ 0 w 12"/>
                    <a:gd name="T5" fmla="*/ 2147483647 h 6"/>
                    <a:gd name="T6" fmla="*/ 2147483647 w 12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12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07" name="Freeform 336"/>
                <p:cNvSpPr>
                  <a:spLocks/>
                </p:cNvSpPr>
                <p:nvPr/>
              </p:nvSpPr>
              <p:spPr bwMode="auto">
                <a:xfrm>
                  <a:off x="5186363" y="1549400"/>
                  <a:ext cx="3792537" cy="2030413"/>
                </a:xfrm>
                <a:custGeom>
                  <a:avLst/>
                  <a:gdLst>
                    <a:gd name="T0" fmla="*/ 2147483647 w 483"/>
                    <a:gd name="T1" fmla="*/ 2147483647 h 260"/>
                    <a:gd name="T2" fmla="*/ 2147483647 w 483"/>
                    <a:gd name="T3" fmla="*/ 2147483647 h 260"/>
                    <a:gd name="T4" fmla="*/ 2147483647 w 483"/>
                    <a:gd name="T5" fmla="*/ 2147483647 h 260"/>
                    <a:gd name="T6" fmla="*/ 2147483647 w 483"/>
                    <a:gd name="T7" fmla="*/ 2147483647 h 260"/>
                    <a:gd name="T8" fmla="*/ 2147483647 w 483"/>
                    <a:gd name="T9" fmla="*/ 2147483647 h 260"/>
                    <a:gd name="T10" fmla="*/ 2147483647 w 483"/>
                    <a:gd name="T11" fmla="*/ 2147483647 h 260"/>
                    <a:gd name="T12" fmla="*/ 2147483647 w 483"/>
                    <a:gd name="T13" fmla="*/ 2147483647 h 260"/>
                    <a:gd name="T14" fmla="*/ 2147483647 w 483"/>
                    <a:gd name="T15" fmla="*/ 2147483647 h 260"/>
                    <a:gd name="T16" fmla="*/ 2147483647 w 483"/>
                    <a:gd name="T17" fmla="*/ 2147483647 h 260"/>
                    <a:gd name="T18" fmla="*/ 2147483647 w 483"/>
                    <a:gd name="T19" fmla="*/ 2147483647 h 260"/>
                    <a:gd name="T20" fmla="*/ 2147483647 w 483"/>
                    <a:gd name="T21" fmla="*/ 2147483647 h 260"/>
                    <a:gd name="T22" fmla="*/ 2147483647 w 483"/>
                    <a:gd name="T23" fmla="*/ 2147483647 h 260"/>
                    <a:gd name="T24" fmla="*/ 2147483647 w 483"/>
                    <a:gd name="T25" fmla="*/ 2147483647 h 260"/>
                    <a:gd name="T26" fmla="*/ 2147483647 w 483"/>
                    <a:gd name="T27" fmla="*/ 2147483647 h 260"/>
                    <a:gd name="T28" fmla="*/ 2147483647 w 483"/>
                    <a:gd name="T29" fmla="*/ 2147483647 h 260"/>
                    <a:gd name="T30" fmla="*/ 2147483647 w 483"/>
                    <a:gd name="T31" fmla="*/ 2147483647 h 260"/>
                    <a:gd name="T32" fmla="*/ 2147483647 w 483"/>
                    <a:gd name="T33" fmla="*/ 2147483647 h 260"/>
                    <a:gd name="T34" fmla="*/ 2147483647 w 483"/>
                    <a:gd name="T35" fmla="*/ 2147483647 h 260"/>
                    <a:gd name="T36" fmla="*/ 2147483647 w 483"/>
                    <a:gd name="T37" fmla="*/ 2147483647 h 260"/>
                    <a:gd name="T38" fmla="*/ 2147483647 w 483"/>
                    <a:gd name="T39" fmla="*/ 2147483647 h 260"/>
                    <a:gd name="T40" fmla="*/ 2147483647 w 483"/>
                    <a:gd name="T41" fmla="*/ 2147483647 h 260"/>
                    <a:gd name="T42" fmla="*/ 2147483647 w 483"/>
                    <a:gd name="T43" fmla="*/ 2147483647 h 260"/>
                    <a:gd name="T44" fmla="*/ 2147483647 w 483"/>
                    <a:gd name="T45" fmla="*/ 2147483647 h 260"/>
                    <a:gd name="T46" fmla="*/ 2147483647 w 483"/>
                    <a:gd name="T47" fmla="*/ 2147483647 h 260"/>
                    <a:gd name="T48" fmla="*/ 2147483647 w 483"/>
                    <a:gd name="T49" fmla="*/ 2147483647 h 260"/>
                    <a:gd name="T50" fmla="*/ 2147483647 w 483"/>
                    <a:gd name="T51" fmla="*/ 2147483647 h 260"/>
                    <a:gd name="T52" fmla="*/ 2147483647 w 483"/>
                    <a:gd name="T53" fmla="*/ 2147483647 h 260"/>
                    <a:gd name="T54" fmla="*/ 2147483647 w 483"/>
                    <a:gd name="T55" fmla="*/ 2147483647 h 260"/>
                    <a:gd name="T56" fmla="*/ 2147483647 w 483"/>
                    <a:gd name="T57" fmla="*/ 2147483647 h 260"/>
                    <a:gd name="T58" fmla="*/ 2147483647 w 483"/>
                    <a:gd name="T59" fmla="*/ 2147483647 h 260"/>
                    <a:gd name="T60" fmla="*/ 2147483647 w 483"/>
                    <a:gd name="T61" fmla="*/ 2147483647 h 260"/>
                    <a:gd name="T62" fmla="*/ 2147483647 w 483"/>
                    <a:gd name="T63" fmla="*/ 2147483647 h 260"/>
                    <a:gd name="T64" fmla="*/ 2147483647 w 483"/>
                    <a:gd name="T65" fmla="*/ 2147483647 h 260"/>
                    <a:gd name="T66" fmla="*/ 2147483647 w 483"/>
                    <a:gd name="T67" fmla="*/ 2147483647 h 260"/>
                    <a:gd name="T68" fmla="*/ 2147483647 w 483"/>
                    <a:gd name="T69" fmla="*/ 2147483647 h 260"/>
                    <a:gd name="T70" fmla="*/ 2147483647 w 483"/>
                    <a:gd name="T71" fmla="*/ 2147483647 h 260"/>
                    <a:gd name="T72" fmla="*/ 2147483647 w 483"/>
                    <a:gd name="T73" fmla="*/ 2147483647 h 260"/>
                    <a:gd name="T74" fmla="*/ 2147483647 w 483"/>
                    <a:gd name="T75" fmla="*/ 2147483647 h 260"/>
                    <a:gd name="T76" fmla="*/ 2147483647 w 483"/>
                    <a:gd name="T77" fmla="*/ 2147483647 h 260"/>
                    <a:gd name="T78" fmla="*/ 2147483647 w 483"/>
                    <a:gd name="T79" fmla="*/ 2147483647 h 260"/>
                    <a:gd name="T80" fmla="*/ 2147483647 w 483"/>
                    <a:gd name="T81" fmla="*/ 2147483647 h 260"/>
                    <a:gd name="T82" fmla="*/ 2147483647 w 483"/>
                    <a:gd name="T83" fmla="*/ 2147483647 h 260"/>
                    <a:gd name="T84" fmla="*/ 2147483647 w 483"/>
                    <a:gd name="T85" fmla="*/ 2147483647 h 260"/>
                    <a:gd name="T86" fmla="*/ 2147483647 w 483"/>
                    <a:gd name="T87" fmla="*/ 2147483647 h 260"/>
                    <a:gd name="T88" fmla="*/ 2147483647 w 483"/>
                    <a:gd name="T89" fmla="*/ 2147483647 h 260"/>
                    <a:gd name="T90" fmla="*/ 2147483647 w 483"/>
                    <a:gd name="T91" fmla="*/ 2147483647 h 260"/>
                    <a:gd name="T92" fmla="*/ 2147483647 w 483"/>
                    <a:gd name="T93" fmla="*/ 2147483647 h 260"/>
                    <a:gd name="T94" fmla="*/ 2147483647 w 483"/>
                    <a:gd name="T95" fmla="*/ 2147483647 h 260"/>
                    <a:gd name="T96" fmla="*/ 2147483647 w 483"/>
                    <a:gd name="T97" fmla="*/ 2147483647 h 260"/>
                    <a:gd name="T98" fmla="*/ 2147483647 w 483"/>
                    <a:gd name="T99" fmla="*/ 2147483647 h 260"/>
                    <a:gd name="T100" fmla="*/ 2147483647 w 483"/>
                    <a:gd name="T101" fmla="*/ 2147483647 h 260"/>
                    <a:gd name="T102" fmla="*/ 2147483647 w 483"/>
                    <a:gd name="T103" fmla="*/ 2147483647 h 260"/>
                    <a:gd name="T104" fmla="*/ 2147483647 w 483"/>
                    <a:gd name="T105" fmla="*/ 2147483647 h 260"/>
                    <a:gd name="T106" fmla="*/ 2147483647 w 483"/>
                    <a:gd name="T107" fmla="*/ 2147483647 h 260"/>
                    <a:gd name="T108" fmla="*/ 2147483647 w 483"/>
                    <a:gd name="T109" fmla="*/ 2147483647 h 260"/>
                    <a:gd name="T110" fmla="*/ 2147483647 w 483"/>
                    <a:gd name="T111" fmla="*/ 2147483647 h 260"/>
                    <a:gd name="T112" fmla="*/ 2147483647 w 483"/>
                    <a:gd name="T113" fmla="*/ 2147483647 h 260"/>
                    <a:gd name="T114" fmla="*/ 2147483647 w 483"/>
                    <a:gd name="T115" fmla="*/ 2147483647 h 260"/>
                    <a:gd name="T116" fmla="*/ 2147483647 w 483"/>
                    <a:gd name="T117" fmla="*/ 2147483647 h 260"/>
                    <a:gd name="T118" fmla="*/ 2147483647 w 483"/>
                    <a:gd name="T119" fmla="*/ 2147483647 h 260"/>
                    <a:gd name="T120" fmla="*/ 2147483647 w 483"/>
                    <a:gd name="T121" fmla="*/ 2147483647 h 260"/>
                    <a:gd name="T122" fmla="*/ 2147483647 w 483"/>
                    <a:gd name="T123" fmla="*/ 2147483647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3" h="260">
                      <a:moveTo>
                        <a:pt x="482" y="127"/>
                      </a:moveTo>
                      <a:cubicBezTo>
                        <a:pt x="483" y="96"/>
                        <a:pt x="483" y="96"/>
                        <a:pt x="483" y="96"/>
                      </a:cubicBezTo>
                      <a:cubicBezTo>
                        <a:pt x="480" y="95"/>
                        <a:pt x="480" y="95"/>
                        <a:pt x="480" y="95"/>
                      </a:cubicBezTo>
                      <a:cubicBezTo>
                        <a:pt x="478" y="94"/>
                        <a:pt x="478" y="94"/>
                        <a:pt x="478" y="94"/>
                      </a:cubicBezTo>
                      <a:cubicBezTo>
                        <a:pt x="478" y="94"/>
                        <a:pt x="474" y="90"/>
                        <a:pt x="474" y="90"/>
                      </a:cubicBezTo>
                      <a:cubicBezTo>
                        <a:pt x="473" y="89"/>
                        <a:pt x="470" y="89"/>
                        <a:pt x="470" y="89"/>
                      </a:cubicBezTo>
                      <a:cubicBezTo>
                        <a:pt x="463" y="88"/>
                        <a:pt x="463" y="88"/>
                        <a:pt x="463" y="88"/>
                      </a:cubicBezTo>
                      <a:cubicBezTo>
                        <a:pt x="459" y="87"/>
                        <a:pt x="459" y="87"/>
                        <a:pt x="459" y="87"/>
                      </a:cubicBezTo>
                      <a:cubicBezTo>
                        <a:pt x="456" y="87"/>
                        <a:pt x="456" y="87"/>
                        <a:pt x="456" y="87"/>
                      </a:cubicBezTo>
                      <a:cubicBezTo>
                        <a:pt x="454" y="87"/>
                        <a:pt x="454" y="87"/>
                        <a:pt x="454" y="87"/>
                      </a:cubicBezTo>
                      <a:cubicBezTo>
                        <a:pt x="455" y="95"/>
                        <a:pt x="455" y="95"/>
                        <a:pt x="455" y="95"/>
                      </a:cubicBezTo>
                      <a:cubicBezTo>
                        <a:pt x="455" y="95"/>
                        <a:pt x="451" y="97"/>
                        <a:pt x="451" y="97"/>
                      </a:cubicBezTo>
                      <a:cubicBezTo>
                        <a:pt x="450" y="97"/>
                        <a:pt x="448" y="94"/>
                        <a:pt x="448" y="94"/>
                      </a:cubicBezTo>
                      <a:cubicBezTo>
                        <a:pt x="445" y="91"/>
                        <a:pt x="445" y="91"/>
                        <a:pt x="445" y="91"/>
                      </a:cubicBezTo>
                      <a:cubicBezTo>
                        <a:pt x="445" y="89"/>
                        <a:pt x="445" y="89"/>
                        <a:pt x="445" y="89"/>
                      </a:cubicBezTo>
                      <a:cubicBezTo>
                        <a:pt x="440" y="89"/>
                        <a:pt x="440" y="89"/>
                        <a:pt x="440" y="89"/>
                      </a:cubicBezTo>
                      <a:cubicBezTo>
                        <a:pt x="437" y="90"/>
                        <a:pt x="437" y="90"/>
                        <a:pt x="437" y="90"/>
                      </a:cubicBezTo>
                      <a:cubicBezTo>
                        <a:pt x="431" y="89"/>
                        <a:pt x="431" y="89"/>
                        <a:pt x="431" y="89"/>
                      </a:cubicBezTo>
                      <a:cubicBezTo>
                        <a:pt x="426" y="89"/>
                        <a:pt x="426" y="89"/>
                        <a:pt x="426" y="89"/>
                      </a:cubicBezTo>
                      <a:cubicBezTo>
                        <a:pt x="423" y="90"/>
                        <a:pt x="423" y="90"/>
                        <a:pt x="423" y="90"/>
                      </a:cubicBezTo>
                      <a:cubicBezTo>
                        <a:pt x="419" y="87"/>
                        <a:pt x="419" y="87"/>
                        <a:pt x="419" y="87"/>
                      </a:cubicBezTo>
                      <a:cubicBezTo>
                        <a:pt x="419" y="80"/>
                        <a:pt x="419" y="80"/>
                        <a:pt x="419" y="80"/>
                      </a:cubicBezTo>
                      <a:cubicBezTo>
                        <a:pt x="413" y="77"/>
                        <a:pt x="413" y="77"/>
                        <a:pt x="413" y="77"/>
                      </a:cubicBezTo>
                      <a:cubicBezTo>
                        <a:pt x="403" y="77"/>
                        <a:pt x="403" y="77"/>
                        <a:pt x="403" y="77"/>
                      </a:cubicBezTo>
                      <a:cubicBezTo>
                        <a:pt x="394" y="77"/>
                        <a:pt x="394" y="77"/>
                        <a:pt x="394" y="77"/>
                      </a:cubicBezTo>
                      <a:cubicBezTo>
                        <a:pt x="393" y="75"/>
                        <a:pt x="393" y="75"/>
                        <a:pt x="393" y="75"/>
                      </a:cubicBezTo>
                      <a:cubicBezTo>
                        <a:pt x="392" y="72"/>
                        <a:pt x="392" y="72"/>
                        <a:pt x="392" y="72"/>
                      </a:cubicBezTo>
                      <a:cubicBezTo>
                        <a:pt x="386" y="69"/>
                        <a:pt x="386" y="69"/>
                        <a:pt x="386" y="69"/>
                      </a:cubicBezTo>
                      <a:cubicBezTo>
                        <a:pt x="386" y="64"/>
                        <a:pt x="386" y="64"/>
                        <a:pt x="386" y="64"/>
                      </a:cubicBezTo>
                      <a:cubicBezTo>
                        <a:pt x="362" y="59"/>
                        <a:pt x="362" y="59"/>
                        <a:pt x="362" y="59"/>
                      </a:cubicBezTo>
                      <a:cubicBezTo>
                        <a:pt x="361" y="61"/>
                        <a:pt x="361" y="61"/>
                        <a:pt x="361" y="61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7" y="71"/>
                        <a:pt x="357" y="71"/>
                        <a:pt x="357" y="71"/>
                      </a:cubicBezTo>
                      <a:cubicBezTo>
                        <a:pt x="351" y="73"/>
                        <a:pt x="351" y="73"/>
                        <a:pt x="351" y="73"/>
                      </a:cubicBezTo>
                      <a:cubicBezTo>
                        <a:pt x="347" y="72"/>
                        <a:pt x="347" y="72"/>
                        <a:pt x="347" y="72"/>
                      </a:cubicBezTo>
                      <a:cubicBezTo>
                        <a:pt x="342" y="70"/>
                        <a:pt x="342" y="70"/>
                        <a:pt x="342" y="70"/>
                      </a:cubicBezTo>
                      <a:cubicBezTo>
                        <a:pt x="340" y="72"/>
                        <a:pt x="340" y="72"/>
                        <a:pt x="340" y="72"/>
                      </a:cubicBezTo>
                      <a:cubicBezTo>
                        <a:pt x="336" y="71"/>
                        <a:pt x="336" y="71"/>
                        <a:pt x="336" y="71"/>
                      </a:cubicBezTo>
                      <a:cubicBezTo>
                        <a:pt x="332" y="68"/>
                        <a:pt x="332" y="68"/>
                        <a:pt x="332" y="68"/>
                      </a:cubicBezTo>
                      <a:cubicBezTo>
                        <a:pt x="331" y="74"/>
                        <a:pt x="331" y="74"/>
                        <a:pt x="331" y="74"/>
                      </a:cubicBezTo>
                      <a:cubicBezTo>
                        <a:pt x="328" y="78"/>
                        <a:pt x="328" y="78"/>
                        <a:pt x="328" y="78"/>
                      </a:cubicBezTo>
                      <a:cubicBezTo>
                        <a:pt x="323" y="73"/>
                        <a:pt x="323" y="73"/>
                        <a:pt x="323" y="73"/>
                      </a:cubicBezTo>
                      <a:cubicBezTo>
                        <a:pt x="320" y="67"/>
                        <a:pt x="320" y="67"/>
                        <a:pt x="320" y="67"/>
                      </a:cubicBezTo>
                      <a:cubicBezTo>
                        <a:pt x="323" y="60"/>
                        <a:pt x="323" y="60"/>
                        <a:pt x="323" y="60"/>
                      </a:cubicBezTo>
                      <a:cubicBezTo>
                        <a:pt x="323" y="57"/>
                        <a:pt x="323" y="57"/>
                        <a:pt x="323" y="57"/>
                      </a:cubicBezTo>
                      <a:cubicBezTo>
                        <a:pt x="320" y="52"/>
                        <a:pt x="320" y="52"/>
                        <a:pt x="320" y="52"/>
                      </a:cubicBezTo>
                      <a:cubicBezTo>
                        <a:pt x="316" y="51"/>
                        <a:pt x="316" y="51"/>
                        <a:pt x="316" y="51"/>
                      </a:cubicBezTo>
                      <a:cubicBezTo>
                        <a:pt x="312" y="51"/>
                        <a:pt x="312" y="51"/>
                        <a:pt x="312" y="51"/>
                      </a:cubicBezTo>
                      <a:cubicBezTo>
                        <a:pt x="310" y="49"/>
                        <a:pt x="310" y="49"/>
                        <a:pt x="310" y="49"/>
                      </a:cubicBezTo>
                      <a:cubicBezTo>
                        <a:pt x="306" y="46"/>
                        <a:pt x="306" y="46"/>
                        <a:pt x="306" y="46"/>
                      </a:cubicBezTo>
                      <a:cubicBezTo>
                        <a:pt x="303" y="50"/>
                        <a:pt x="303" y="50"/>
                        <a:pt x="303" y="50"/>
                      </a:cubicBezTo>
                      <a:cubicBezTo>
                        <a:pt x="301" y="55"/>
                        <a:pt x="301" y="55"/>
                        <a:pt x="301" y="55"/>
                      </a:cubicBezTo>
                      <a:cubicBezTo>
                        <a:pt x="292" y="55"/>
                        <a:pt x="292" y="55"/>
                        <a:pt x="292" y="55"/>
                      </a:cubicBezTo>
                      <a:cubicBezTo>
                        <a:pt x="287" y="53"/>
                        <a:pt x="287" y="53"/>
                        <a:pt x="287" y="53"/>
                      </a:cubicBezTo>
                      <a:cubicBezTo>
                        <a:pt x="286" y="49"/>
                        <a:pt x="286" y="49"/>
                        <a:pt x="286" y="49"/>
                      </a:cubicBezTo>
                      <a:cubicBezTo>
                        <a:pt x="277" y="49"/>
                        <a:pt x="277" y="49"/>
                        <a:pt x="277" y="49"/>
                      </a:cubicBezTo>
                      <a:cubicBezTo>
                        <a:pt x="272" y="52"/>
                        <a:pt x="272" y="52"/>
                        <a:pt x="272" y="52"/>
                      </a:cubicBezTo>
                      <a:cubicBezTo>
                        <a:pt x="271" y="49"/>
                        <a:pt x="271" y="49"/>
                        <a:pt x="271" y="49"/>
                      </a:cubicBezTo>
                      <a:cubicBezTo>
                        <a:pt x="268" y="45"/>
                        <a:pt x="268" y="45"/>
                        <a:pt x="268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53" y="52"/>
                        <a:pt x="253" y="52"/>
                        <a:pt x="253" y="52"/>
                      </a:cubicBezTo>
                      <a:cubicBezTo>
                        <a:pt x="247" y="57"/>
                        <a:pt x="247" y="57"/>
                        <a:pt x="247" y="57"/>
                      </a:cubicBezTo>
                      <a:cubicBezTo>
                        <a:pt x="251" y="51"/>
                        <a:pt x="251" y="51"/>
                        <a:pt x="251" y="51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66" y="35"/>
                        <a:pt x="266" y="35"/>
                        <a:pt x="266" y="35"/>
                      </a:cubicBezTo>
                      <a:cubicBezTo>
                        <a:pt x="270" y="29"/>
                        <a:pt x="270" y="29"/>
                        <a:pt x="270" y="29"/>
                      </a:cubicBezTo>
                      <a:cubicBezTo>
                        <a:pt x="268" y="19"/>
                        <a:pt x="268" y="19"/>
                        <a:pt x="268" y="19"/>
                      </a:cubicBezTo>
                      <a:cubicBezTo>
                        <a:pt x="260" y="12"/>
                        <a:pt x="260" y="12"/>
                        <a:pt x="260" y="12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4" y="8"/>
                        <a:pt x="254" y="8"/>
                        <a:pt x="254" y="8"/>
                      </a:cubicBezTo>
                      <a:cubicBezTo>
                        <a:pt x="249" y="1"/>
                        <a:pt x="249" y="1"/>
                        <a:pt x="249" y="1"/>
                      </a:cubicBezTo>
                      <a:cubicBezTo>
                        <a:pt x="249" y="1"/>
                        <a:pt x="242" y="0"/>
                        <a:pt x="241" y="0"/>
                      </a:cubicBezTo>
                      <a:cubicBezTo>
                        <a:pt x="241" y="1"/>
                        <a:pt x="233" y="9"/>
                        <a:pt x="233" y="9"/>
                      </a:cubicBezTo>
                      <a:cubicBezTo>
                        <a:pt x="231" y="16"/>
                        <a:pt x="231" y="16"/>
                        <a:pt x="231" y="16"/>
                      </a:cubicBezTo>
                      <a:cubicBezTo>
                        <a:pt x="222" y="22"/>
                        <a:pt x="222" y="22"/>
                        <a:pt x="222" y="22"/>
                      </a:cubicBezTo>
                      <a:cubicBezTo>
                        <a:pt x="216" y="19"/>
                        <a:pt x="216" y="19"/>
                        <a:pt x="216" y="19"/>
                      </a:cubicBezTo>
                      <a:cubicBezTo>
                        <a:pt x="206" y="23"/>
                        <a:pt x="206" y="23"/>
                        <a:pt x="206" y="23"/>
                      </a:cubicBezTo>
                      <a:cubicBezTo>
                        <a:pt x="195" y="29"/>
                        <a:pt x="195" y="29"/>
                        <a:pt x="195" y="29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90" y="35"/>
                        <a:pt x="189" y="46"/>
                        <a:pt x="188" y="46"/>
                      </a:cubicBezTo>
                      <a:cubicBezTo>
                        <a:pt x="187" y="46"/>
                        <a:pt x="172" y="50"/>
                        <a:pt x="172" y="50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71" y="63"/>
                        <a:pt x="170" y="64"/>
                      </a:cubicBezTo>
                      <a:cubicBezTo>
                        <a:pt x="170" y="64"/>
                        <a:pt x="167" y="63"/>
                        <a:pt x="167" y="63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2" y="61"/>
                        <a:pt x="160" y="65"/>
                        <a:pt x="158" y="66"/>
                      </a:cubicBezTo>
                      <a:cubicBezTo>
                        <a:pt x="155" y="67"/>
                        <a:pt x="155" y="62"/>
                        <a:pt x="155" y="62"/>
                      </a:cubicBezTo>
                      <a:cubicBezTo>
                        <a:pt x="152" y="59"/>
                        <a:pt x="152" y="59"/>
                        <a:pt x="152" y="59"/>
                      </a:cubicBezTo>
                      <a:cubicBezTo>
                        <a:pt x="150" y="59"/>
                        <a:pt x="150" y="59"/>
                        <a:pt x="150" y="59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70"/>
                        <a:pt x="148" y="70"/>
                      </a:cubicBezTo>
                      <a:cubicBezTo>
                        <a:pt x="149" y="71"/>
                        <a:pt x="148" y="79"/>
                        <a:pt x="148" y="79"/>
                      </a:cubicBezTo>
                      <a:cubicBezTo>
                        <a:pt x="145" y="80"/>
                        <a:pt x="145" y="80"/>
                        <a:pt x="145" y="80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3" y="58"/>
                        <a:pt x="143" y="58"/>
                        <a:pt x="143" y="58"/>
                      </a:cubicBezTo>
                      <a:cubicBezTo>
                        <a:pt x="137" y="56"/>
                        <a:pt x="137" y="56"/>
                        <a:pt x="137" y="56"/>
                      </a:cubicBezTo>
                      <a:cubicBezTo>
                        <a:pt x="131" y="56"/>
                        <a:pt x="131" y="56"/>
                        <a:pt x="131" y="56"/>
                      </a:cubicBezTo>
                      <a:cubicBezTo>
                        <a:pt x="128" y="70"/>
                        <a:pt x="128" y="70"/>
                        <a:pt x="128" y="70"/>
                      </a:cubicBezTo>
                      <a:cubicBezTo>
                        <a:pt x="125" y="73"/>
                        <a:pt x="125" y="73"/>
                        <a:pt x="125" y="73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6" y="88"/>
                        <a:pt x="126" y="88"/>
                        <a:pt x="126" y="88"/>
                      </a:cubicBezTo>
                      <a:cubicBezTo>
                        <a:pt x="132" y="94"/>
                        <a:pt x="132" y="94"/>
                        <a:pt x="132" y="94"/>
                      </a:cubicBezTo>
                      <a:cubicBezTo>
                        <a:pt x="128" y="101"/>
                        <a:pt x="128" y="101"/>
                        <a:pt x="128" y="101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13" y="88"/>
                        <a:pt x="113" y="88"/>
                        <a:pt x="113" y="88"/>
                      </a:cubicBezTo>
                      <a:cubicBezTo>
                        <a:pt x="108" y="88"/>
                        <a:pt x="108" y="88"/>
                        <a:pt x="108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4" y="95"/>
                        <a:pt x="104" y="95"/>
                        <a:pt x="104" y="95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98" y="95"/>
                        <a:pt x="98" y="95"/>
                        <a:pt x="98" y="95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89" y="98"/>
                        <a:pt x="89" y="98"/>
                        <a:pt x="89" y="98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66" y="106"/>
                        <a:pt x="66" y="106"/>
                        <a:pt x="66" y="106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59" y="100"/>
                        <a:pt x="59" y="100"/>
                        <a:pt x="59" y="100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2" y="118"/>
                        <a:pt x="52" y="118"/>
                        <a:pt x="52" y="118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38" y="123"/>
                        <a:pt x="38" y="123"/>
                        <a:pt x="38" y="123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39" y="129"/>
                        <a:pt x="39" y="129"/>
                      </a:cubicBezTo>
                      <a:cubicBezTo>
                        <a:pt x="38" y="128"/>
                        <a:pt x="33" y="128"/>
                        <a:pt x="33" y="128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3" y="135"/>
                        <a:pt x="33" y="135"/>
                        <a:pt x="33" y="135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1" y="123"/>
                        <a:pt x="21" y="123"/>
                        <a:pt x="21" y="123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5" y="113"/>
                        <a:pt x="15" y="113"/>
                        <a:pt x="15" y="113"/>
                      </a:cubicBezTo>
                      <a:cubicBezTo>
                        <a:pt x="14" y="111"/>
                        <a:pt x="14" y="111"/>
                        <a:pt x="14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22" y="113"/>
                        <a:pt x="22" y="113"/>
                      </a:cubicBezTo>
                      <a:cubicBezTo>
                        <a:pt x="23" y="113"/>
                        <a:pt x="24" y="116"/>
                        <a:pt x="24" y="116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8" y="117"/>
                        <a:pt x="38" y="117"/>
                        <a:pt x="38" y="117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3" y="87"/>
                        <a:pt x="13" y="87"/>
                        <a:pt x="13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3" y="100"/>
                        <a:pt x="3" y="100"/>
                        <a:pt x="3" y="100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8" y="107"/>
                        <a:pt x="8" y="107"/>
                        <a:pt x="8" y="107"/>
                      </a:cubicBezTo>
                      <a:cubicBezTo>
                        <a:pt x="4" y="112"/>
                        <a:pt x="4" y="112"/>
                        <a:pt x="4" y="112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6" y="127"/>
                        <a:pt x="6" y="127"/>
                        <a:pt x="6" y="127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7" y="131"/>
                        <a:pt x="7" y="131"/>
                      </a:cubicBezTo>
                      <a:cubicBezTo>
                        <a:pt x="8" y="131"/>
                        <a:pt x="9" y="133"/>
                        <a:pt x="9" y="133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10" y="140"/>
                        <a:pt x="10" y="140"/>
                        <a:pt x="10" y="140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1" y="143"/>
                        <a:pt x="11" y="143"/>
                        <a:pt x="11" y="143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2" y="157"/>
                        <a:pt x="2" y="157"/>
                        <a:pt x="2" y="157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4" y="163"/>
                        <a:pt x="4" y="163"/>
                        <a:pt x="4" y="163"/>
                      </a:cubicBezTo>
                      <a:cubicBezTo>
                        <a:pt x="1" y="163"/>
                        <a:pt x="1" y="163"/>
                        <a:pt x="1" y="163"/>
                      </a:cubicBezTo>
                      <a:cubicBezTo>
                        <a:pt x="2" y="164"/>
                        <a:pt x="2" y="164"/>
                        <a:pt x="2" y="164"/>
                      </a:cubicBezTo>
                      <a:cubicBezTo>
                        <a:pt x="1" y="168"/>
                        <a:pt x="1" y="168"/>
                        <a:pt x="1" y="168"/>
                      </a:cubicBezTo>
                      <a:cubicBezTo>
                        <a:pt x="1" y="171"/>
                        <a:pt x="1" y="171"/>
                        <a:pt x="1" y="171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2" y="183"/>
                        <a:pt x="2" y="183"/>
                        <a:pt x="2" y="183"/>
                      </a:cubicBezTo>
                      <a:cubicBezTo>
                        <a:pt x="6" y="185"/>
                        <a:pt x="6" y="185"/>
                        <a:pt x="6" y="185"/>
                      </a:cubicBezTo>
                      <a:cubicBezTo>
                        <a:pt x="9" y="186"/>
                        <a:pt x="9" y="186"/>
                        <a:pt x="9" y="186"/>
                      </a:cubicBezTo>
                      <a:cubicBezTo>
                        <a:pt x="13" y="195"/>
                        <a:pt x="13" y="195"/>
                        <a:pt x="13" y="195"/>
                      </a:cubicBezTo>
                      <a:cubicBezTo>
                        <a:pt x="16" y="197"/>
                        <a:pt x="16" y="197"/>
                        <a:pt x="16" y="197"/>
                      </a:cubicBezTo>
                      <a:cubicBezTo>
                        <a:pt x="15" y="199"/>
                        <a:pt x="15" y="199"/>
                        <a:pt x="15" y="199"/>
                      </a:cubicBezTo>
                      <a:cubicBezTo>
                        <a:pt x="12" y="201"/>
                        <a:pt x="12" y="201"/>
                        <a:pt x="12" y="201"/>
                      </a:cubicBezTo>
                      <a:cubicBezTo>
                        <a:pt x="13" y="204"/>
                        <a:pt x="13" y="204"/>
                        <a:pt x="13" y="204"/>
                      </a:cubicBezTo>
                      <a:cubicBezTo>
                        <a:pt x="15" y="205"/>
                        <a:pt x="15" y="205"/>
                        <a:pt x="15" y="205"/>
                      </a:cubicBezTo>
                      <a:cubicBezTo>
                        <a:pt x="18" y="205"/>
                        <a:pt x="18" y="205"/>
                        <a:pt x="18" y="205"/>
                      </a:cubicBezTo>
                      <a:cubicBezTo>
                        <a:pt x="21" y="208"/>
                        <a:pt x="21" y="208"/>
                        <a:pt x="21" y="208"/>
                      </a:cubicBezTo>
                      <a:cubicBezTo>
                        <a:pt x="22" y="209"/>
                        <a:pt x="22" y="209"/>
                        <a:pt x="22" y="209"/>
                      </a:cubicBezTo>
                      <a:cubicBezTo>
                        <a:pt x="34" y="214"/>
                        <a:pt x="34" y="214"/>
                        <a:pt x="34" y="214"/>
                      </a:cubicBezTo>
                      <a:cubicBezTo>
                        <a:pt x="35" y="214"/>
                        <a:pt x="35" y="214"/>
                        <a:pt x="35" y="214"/>
                      </a:cubicBez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ubicBezTo>
                        <a:pt x="30" y="223"/>
                        <a:pt x="30" y="223"/>
                        <a:pt x="30" y="223"/>
                      </a:cubicBezTo>
                      <a:cubicBezTo>
                        <a:pt x="28" y="225"/>
                        <a:pt x="28" y="225"/>
                        <a:pt x="28" y="225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6" y="232"/>
                        <a:pt x="26" y="232"/>
                        <a:pt x="26" y="232"/>
                      </a:cubicBezTo>
                      <a:cubicBezTo>
                        <a:pt x="29" y="236"/>
                        <a:pt x="29" y="236"/>
                        <a:pt x="29" y="236"/>
                      </a:cubicBezTo>
                      <a:cubicBezTo>
                        <a:pt x="35" y="239"/>
                        <a:pt x="35" y="239"/>
                        <a:pt x="35" y="239"/>
                      </a:cubicBezTo>
                      <a:cubicBezTo>
                        <a:pt x="40" y="244"/>
                        <a:pt x="40" y="244"/>
                        <a:pt x="40" y="244"/>
                      </a:cubicBezTo>
                      <a:cubicBezTo>
                        <a:pt x="40" y="247"/>
                        <a:pt x="40" y="247"/>
                        <a:pt x="40" y="247"/>
                      </a:cubicBezTo>
                      <a:cubicBezTo>
                        <a:pt x="42" y="248"/>
                        <a:pt x="42" y="248"/>
                        <a:pt x="42" y="248"/>
                      </a:cubicBezTo>
                      <a:cubicBezTo>
                        <a:pt x="45" y="248"/>
                        <a:pt x="45" y="248"/>
                        <a:pt x="45" y="248"/>
                      </a:cubicBezTo>
                      <a:cubicBezTo>
                        <a:pt x="47" y="250"/>
                        <a:pt x="47" y="250"/>
                        <a:pt x="47" y="250"/>
                      </a:cubicBezTo>
                      <a:cubicBezTo>
                        <a:pt x="50" y="255"/>
                        <a:pt x="50" y="255"/>
                        <a:pt x="50" y="255"/>
                      </a:cubicBezTo>
                      <a:cubicBezTo>
                        <a:pt x="49" y="256"/>
                        <a:pt x="49" y="256"/>
                        <a:pt x="49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56" y="259"/>
                        <a:pt x="56" y="259"/>
                        <a:pt x="56" y="259"/>
                      </a:cubicBezTo>
                      <a:cubicBezTo>
                        <a:pt x="59" y="256"/>
                        <a:pt x="59" y="256"/>
                        <a:pt x="59" y="256"/>
                      </a:cubicBezTo>
                      <a:cubicBezTo>
                        <a:pt x="61" y="258"/>
                        <a:pt x="61" y="258"/>
                        <a:pt x="61" y="258"/>
                      </a:cubicBezTo>
                      <a:cubicBezTo>
                        <a:pt x="61" y="260"/>
                        <a:pt x="61" y="260"/>
                        <a:pt x="61" y="260"/>
                      </a:cubicBezTo>
                      <a:cubicBezTo>
                        <a:pt x="62" y="260"/>
                        <a:pt x="62" y="260"/>
                        <a:pt x="62" y="260"/>
                      </a:cubicBezTo>
                      <a:cubicBezTo>
                        <a:pt x="64" y="257"/>
                        <a:pt x="64" y="257"/>
                        <a:pt x="64" y="257"/>
                      </a:cubicBezTo>
                      <a:cubicBezTo>
                        <a:pt x="67" y="253"/>
                        <a:pt x="67" y="253"/>
                        <a:pt x="67" y="253"/>
                      </a:cubicBezTo>
                      <a:cubicBezTo>
                        <a:pt x="67" y="253"/>
                        <a:pt x="64" y="244"/>
                        <a:pt x="63" y="244"/>
                      </a:cubicBezTo>
                      <a:cubicBezTo>
                        <a:pt x="62" y="243"/>
                        <a:pt x="56" y="235"/>
                        <a:pt x="56" y="235"/>
                      </a:cubicBezTo>
                      <a:cubicBezTo>
                        <a:pt x="59" y="229"/>
                        <a:pt x="59" y="229"/>
                        <a:pt x="59" y="229"/>
                      </a:cubicBezTo>
                      <a:cubicBezTo>
                        <a:pt x="63" y="226"/>
                        <a:pt x="63" y="226"/>
                        <a:pt x="63" y="226"/>
                      </a:cubicBezTo>
                      <a:cubicBezTo>
                        <a:pt x="63" y="225"/>
                        <a:pt x="63" y="225"/>
                        <a:pt x="63" y="225"/>
                      </a:cubicBezTo>
                      <a:cubicBezTo>
                        <a:pt x="64" y="226"/>
                        <a:pt x="64" y="226"/>
                        <a:pt x="64" y="226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0" y="222"/>
                        <a:pt x="60" y="222"/>
                        <a:pt x="60" y="222"/>
                      </a:cubicBezTo>
                      <a:cubicBezTo>
                        <a:pt x="63" y="214"/>
                        <a:pt x="63" y="214"/>
                        <a:pt x="63" y="214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82" y="209"/>
                        <a:pt x="82" y="209"/>
                        <a:pt x="82" y="209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93" y="211"/>
                        <a:pt x="93" y="211"/>
                        <a:pt x="93" y="211"/>
                      </a:cubicBezTo>
                      <a:cubicBezTo>
                        <a:pt x="100" y="213"/>
                        <a:pt x="100" y="213"/>
                        <a:pt x="100" y="213"/>
                      </a:cubicBezTo>
                      <a:cubicBezTo>
                        <a:pt x="107" y="211"/>
                        <a:pt x="107" y="211"/>
                        <a:pt x="107" y="211"/>
                      </a:cubicBezTo>
                      <a:cubicBezTo>
                        <a:pt x="105" y="205"/>
                        <a:pt x="105" y="205"/>
                        <a:pt x="105" y="205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22" y="191"/>
                        <a:pt x="122" y="191"/>
                        <a:pt x="122" y="191"/>
                      </a:cubicBezTo>
                      <a:cubicBezTo>
                        <a:pt x="134" y="189"/>
                        <a:pt x="134" y="189"/>
                        <a:pt x="134" y="189"/>
                      </a:cubicBezTo>
                      <a:cubicBezTo>
                        <a:pt x="142" y="198"/>
                        <a:pt x="142" y="198"/>
                        <a:pt x="142" y="198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6" y="194"/>
                        <a:pt x="156" y="194"/>
                        <a:pt x="156" y="194"/>
                      </a:cubicBezTo>
                      <a:cubicBezTo>
                        <a:pt x="160" y="203"/>
                        <a:pt x="160" y="203"/>
                        <a:pt x="160" y="203"/>
                      </a:cubicBezTo>
                      <a:cubicBezTo>
                        <a:pt x="164" y="212"/>
                        <a:pt x="164" y="212"/>
                        <a:pt x="164" y="212"/>
                      </a:cubicBezTo>
                      <a:cubicBezTo>
                        <a:pt x="174" y="212"/>
                        <a:pt x="174" y="212"/>
                        <a:pt x="174" y="212"/>
                      </a:cubicBezTo>
                      <a:cubicBezTo>
                        <a:pt x="182" y="216"/>
                        <a:pt x="182" y="216"/>
                        <a:pt x="182" y="216"/>
                      </a:cubicBezTo>
                      <a:cubicBezTo>
                        <a:pt x="189" y="217"/>
                        <a:pt x="189" y="217"/>
                        <a:pt x="189" y="217"/>
                      </a:cubicBezTo>
                      <a:cubicBezTo>
                        <a:pt x="189" y="223"/>
                        <a:pt x="189" y="223"/>
                        <a:pt x="189" y="223"/>
                      </a:cubicBezTo>
                      <a:cubicBezTo>
                        <a:pt x="191" y="222"/>
                        <a:pt x="191" y="222"/>
                        <a:pt x="191" y="222"/>
                      </a:cubicBezTo>
                      <a:cubicBezTo>
                        <a:pt x="192" y="223"/>
                        <a:pt x="192" y="223"/>
                        <a:pt x="192" y="223"/>
                      </a:cubicBezTo>
                      <a:cubicBezTo>
                        <a:pt x="194" y="219"/>
                        <a:pt x="194" y="219"/>
                        <a:pt x="194" y="219"/>
                      </a:cubicBezTo>
                      <a:cubicBezTo>
                        <a:pt x="201" y="214"/>
                        <a:pt x="201" y="214"/>
                        <a:pt x="201" y="214"/>
                      </a:cubicBezTo>
                      <a:cubicBezTo>
                        <a:pt x="212" y="213"/>
                        <a:pt x="212" y="213"/>
                        <a:pt x="212" y="213"/>
                      </a:cubicBezTo>
                      <a:cubicBezTo>
                        <a:pt x="220" y="217"/>
                        <a:pt x="220" y="217"/>
                        <a:pt x="220" y="217"/>
                      </a:cubicBezTo>
                      <a:cubicBezTo>
                        <a:pt x="224" y="211"/>
                        <a:pt x="224" y="211"/>
                        <a:pt x="224" y="211"/>
                      </a:cubicBezTo>
                      <a:cubicBezTo>
                        <a:pt x="228" y="206"/>
                        <a:pt x="228" y="206"/>
                        <a:pt x="228" y="206"/>
                      </a:cubicBezTo>
                      <a:cubicBezTo>
                        <a:pt x="240" y="211"/>
                        <a:pt x="240" y="211"/>
                        <a:pt x="240" y="211"/>
                      </a:cubicBezTo>
                      <a:cubicBezTo>
                        <a:pt x="243" y="215"/>
                        <a:pt x="243" y="215"/>
                        <a:pt x="243" y="215"/>
                      </a:cubicBezTo>
                      <a:cubicBezTo>
                        <a:pt x="253" y="215"/>
                        <a:pt x="253" y="215"/>
                        <a:pt x="253" y="215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75" y="216"/>
                        <a:pt x="275" y="216"/>
                        <a:pt x="275" y="216"/>
                      </a:cubicBezTo>
                      <a:cubicBezTo>
                        <a:pt x="282" y="218"/>
                        <a:pt x="282" y="218"/>
                        <a:pt x="282" y="218"/>
                      </a:cubicBezTo>
                      <a:cubicBezTo>
                        <a:pt x="283" y="216"/>
                        <a:pt x="283" y="216"/>
                        <a:pt x="283" y="216"/>
                      </a:cubicBezTo>
                      <a:cubicBezTo>
                        <a:pt x="289" y="216"/>
                        <a:pt x="289" y="216"/>
                        <a:pt x="289" y="216"/>
                      </a:cubicBezTo>
                      <a:cubicBezTo>
                        <a:pt x="295" y="205"/>
                        <a:pt x="295" y="205"/>
                        <a:pt x="295" y="205"/>
                      </a:cubicBezTo>
                      <a:cubicBezTo>
                        <a:pt x="298" y="200"/>
                        <a:pt x="298" y="200"/>
                        <a:pt x="298" y="200"/>
                      </a:cubicBezTo>
                      <a:cubicBezTo>
                        <a:pt x="307" y="200"/>
                        <a:pt x="307" y="200"/>
                        <a:pt x="307" y="200"/>
                      </a:cubicBezTo>
                      <a:cubicBezTo>
                        <a:pt x="317" y="218"/>
                        <a:pt x="317" y="218"/>
                        <a:pt x="317" y="218"/>
                      </a:cubicBezTo>
                      <a:cubicBezTo>
                        <a:pt x="325" y="220"/>
                        <a:pt x="325" y="220"/>
                        <a:pt x="325" y="220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4" y="238"/>
                        <a:pt x="334" y="238"/>
                        <a:pt x="334" y="238"/>
                      </a:cubicBezTo>
                      <a:cubicBezTo>
                        <a:pt x="329" y="239"/>
                        <a:pt x="329" y="239"/>
                        <a:pt x="329" y="239"/>
                      </a:cubicBezTo>
                      <a:cubicBezTo>
                        <a:pt x="326" y="250"/>
                        <a:pt x="326" y="250"/>
                        <a:pt x="326" y="250"/>
                      </a:cubicBezTo>
                      <a:cubicBezTo>
                        <a:pt x="327" y="250"/>
                        <a:pt x="327" y="250"/>
                        <a:pt x="327" y="250"/>
                      </a:cubicBezTo>
                      <a:cubicBezTo>
                        <a:pt x="329" y="250"/>
                        <a:pt x="329" y="250"/>
                        <a:pt x="329" y="250"/>
                      </a:cubicBezTo>
                      <a:cubicBezTo>
                        <a:pt x="331" y="249"/>
                        <a:pt x="331" y="249"/>
                        <a:pt x="331" y="249"/>
                      </a:cubicBezTo>
                      <a:cubicBezTo>
                        <a:pt x="332" y="249"/>
                        <a:pt x="332" y="249"/>
                        <a:pt x="332" y="249"/>
                      </a:cubicBezTo>
                      <a:cubicBezTo>
                        <a:pt x="335" y="250"/>
                        <a:pt x="335" y="250"/>
                        <a:pt x="335" y="250"/>
                      </a:cubicBezTo>
                      <a:cubicBezTo>
                        <a:pt x="342" y="245"/>
                        <a:pt x="342" y="245"/>
                        <a:pt x="342" y="245"/>
                      </a:cubicBezTo>
                      <a:cubicBezTo>
                        <a:pt x="345" y="241"/>
                        <a:pt x="345" y="241"/>
                        <a:pt x="345" y="241"/>
                      </a:cubicBezTo>
                      <a:cubicBezTo>
                        <a:pt x="353" y="230"/>
                        <a:pt x="353" y="230"/>
                        <a:pt x="353" y="230"/>
                      </a:cubicBezTo>
                      <a:cubicBezTo>
                        <a:pt x="357" y="223"/>
                        <a:pt x="357" y="223"/>
                        <a:pt x="357" y="223"/>
                      </a:cubicBezTo>
                      <a:cubicBezTo>
                        <a:pt x="358" y="214"/>
                        <a:pt x="358" y="214"/>
                        <a:pt x="358" y="214"/>
                      </a:cubicBezTo>
                      <a:cubicBezTo>
                        <a:pt x="360" y="203"/>
                        <a:pt x="360" y="203"/>
                        <a:pt x="360" y="203"/>
                      </a:cubicBezTo>
                      <a:cubicBezTo>
                        <a:pt x="360" y="199"/>
                        <a:pt x="360" y="199"/>
                        <a:pt x="360" y="199"/>
                      </a:cubicBezTo>
                      <a:cubicBezTo>
                        <a:pt x="355" y="194"/>
                        <a:pt x="355" y="194"/>
                        <a:pt x="355" y="194"/>
                      </a:cubicBezTo>
                      <a:cubicBezTo>
                        <a:pt x="355" y="194"/>
                        <a:pt x="349" y="198"/>
                        <a:pt x="349" y="198"/>
                      </a:cubicBezTo>
                      <a:cubicBezTo>
                        <a:pt x="348" y="198"/>
                        <a:pt x="346" y="196"/>
                        <a:pt x="346" y="196"/>
                      </a:cubicBezTo>
                      <a:cubicBezTo>
                        <a:pt x="344" y="192"/>
                        <a:pt x="344" y="192"/>
                        <a:pt x="344" y="192"/>
                      </a:cubicBezTo>
                      <a:cubicBezTo>
                        <a:pt x="341" y="192"/>
                        <a:pt x="341" y="192"/>
                        <a:pt x="341" y="192"/>
                      </a:cubicBezTo>
                      <a:cubicBezTo>
                        <a:pt x="344" y="190"/>
                        <a:pt x="344" y="190"/>
                        <a:pt x="344" y="190"/>
                      </a:cubicBezTo>
                      <a:cubicBezTo>
                        <a:pt x="349" y="185"/>
                        <a:pt x="349" y="185"/>
                        <a:pt x="349" y="185"/>
                      </a:cubicBezTo>
                      <a:cubicBezTo>
                        <a:pt x="353" y="180"/>
                        <a:pt x="353" y="180"/>
                        <a:pt x="353" y="180"/>
                      </a:cubicBezTo>
                      <a:cubicBezTo>
                        <a:pt x="354" y="178"/>
                        <a:pt x="354" y="178"/>
                        <a:pt x="354" y="178"/>
                      </a:cubicBezTo>
                      <a:cubicBezTo>
                        <a:pt x="367" y="165"/>
                        <a:pt x="367" y="165"/>
                        <a:pt x="367" y="165"/>
                      </a:cubicBezTo>
                      <a:cubicBezTo>
                        <a:pt x="371" y="164"/>
                        <a:pt x="371" y="164"/>
                        <a:pt x="371" y="164"/>
                      </a:cubicBezTo>
                      <a:cubicBezTo>
                        <a:pt x="381" y="164"/>
                        <a:pt x="381" y="164"/>
                        <a:pt x="381" y="164"/>
                      </a:cubicBezTo>
                      <a:cubicBezTo>
                        <a:pt x="386" y="163"/>
                        <a:pt x="386" y="163"/>
                        <a:pt x="386" y="163"/>
                      </a:cubicBezTo>
                      <a:cubicBezTo>
                        <a:pt x="392" y="165"/>
                        <a:pt x="392" y="165"/>
                        <a:pt x="392" y="165"/>
                      </a:cubicBezTo>
                      <a:cubicBezTo>
                        <a:pt x="392" y="168"/>
                        <a:pt x="392" y="168"/>
                        <a:pt x="392" y="168"/>
                      </a:cubicBezTo>
                      <a:cubicBezTo>
                        <a:pt x="392" y="168"/>
                        <a:pt x="400" y="166"/>
                        <a:pt x="401" y="166"/>
                      </a:cubicBezTo>
                      <a:cubicBezTo>
                        <a:pt x="401" y="167"/>
                        <a:pt x="403" y="166"/>
                        <a:pt x="403" y="166"/>
                      </a:cubicBezTo>
                      <a:cubicBezTo>
                        <a:pt x="402" y="164"/>
                        <a:pt x="402" y="164"/>
                        <a:pt x="402" y="164"/>
                      </a:cubicBezTo>
                      <a:cubicBezTo>
                        <a:pt x="403" y="159"/>
                        <a:pt x="403" y="159"/>
                        <a:pt x="403" y="159"/>
                      </a:cubicBezTo>
                      <a:cubicBezTo>
                        <a:pt x="406" y="153"/>
                        <a:pt x="406" y="153"/>
                        <a:pt x="406" y="153"/>
                      </a:cubicBezTo>
                      <a:cubicBezTo>
                        <a:pt x="411" y="149"/>
                        <a:pt x="411" y="149"/>
                        <a:pt x="411" y="149"/>
                      </a:cubicBezTo>
                      <a:cubicBezTo>
                        <a:pt x="419" y="150"/>
                        <a:pt x="419" y="150"/>
                        <a:pt x="419" y="150"/>
                      </a:cubicBezTo>
                      <a:cubicBezTo>
                        <a:pt x="421" y="155"/>
                        <a:pt x="421" y="155"/>
                        <a:pt x="421" y="155"/>
                      </a:cubicBezTo>
                      <a:cubicBezTo>
                        <a:pt x="426" y="151"/>
                        <a:pt x="426" y="151"/>
                        <a:pt x="426" y="151"/>
                      </a:cubicBezTo>
                      <a:cubicBezTo>
                        <a:pt x="433" y="144"/>
                        <a:pt x="433" y="144"/>
                        <a:pt x="433" y="144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27" y="158"/>
                        <a:pt x="427" y="158"/>
                        <a:pt x="427" y="158"/>
                      </a:cubicBezTo>
                      <a:cubicBezTo>
                        <a:pt x="423" y="160"/>
                        <a:pt x="423" y="160"/>
                        <a:pt x="423" y="160"/>
                      </a:cubicBezTo>
                      <a:cubicBezTo>
                        <a:pt x="419" y="166"/>
                        <a:pt x="419" y="166"/>
                        <a:pt x="419" y="166"/>
                      </a:cubicBezTo>
                      <a:cubicBezTo>
                        <a:pt x="416" y="171"/>
                        <a:pt x="416" y="171"/>
                        <a:pt x="416" y="171"/>
                      </a:cubicBezTo>
                      <a:cubicBezTo>
                        <a:pt x="416" y="171"/>
                        <a:pt x="411" y="173"/>
                        <a:pt x="411" y="174"/>
                      </a:cubicBezTo>
                      <a:cubicBezTo>
                        <a:pt x="410" y="174"/>
                        <a:pt x="409" y="175"/>
                        <a:pt x="409" y="175"/>
                      </a:cubicBezTo>
                      <a:cubicBezTo>
                        <a:pt x="405" y="186"/>
                        <a:pt x="405" y="186"/>
                        <a:pt x="405" y="186"/>
                      </a:cubicBezTo>
                      <a:cubicBezTo>
                        <a:pt x="410" y="210"/>
                        <a:pt x="410" y="210"/>
                        <a:pt x="410" y="210"/>
                      </a:cubicBezTo>
                      <a:cubicBezTo>
                        <a:pt x="416" y="202"/>
                        <a:pt x="416" y="202"/>
                        <a:pt x="416" y="202"/>
                      </a:cubicBezTo>
                      <a:cubicBezTo>
                        <a:pt x="418" y="201"/>
                        <a:pt x="418" y="201"/>
                        <a:pt x="418" y="201"/>
                      </a:cubicBezTo>
                      <a:cubicBezTo>
                        <a:pt x="420" y="196"/>
                        <a:pt x="420" y="196"/>
                        <a:pt x="420" y="196"/>
                      </a:cubicBezTo>
                      <a:cubicBezTo>
                        <a:pt x="422" y="193"/>
                        <a:pt x="422" y="193"/>
                        <a:pt x="422" y="193"/>
                      </a:cubicBezTo>
                      <a:cubicBezTo>
                        <a:pt x="426" y="191"/>
                        <a:pt x="426" y="191"/>
                        <a:pt x="426" y="191"/>
                      </a:cubicBezTo>
                      <a:cubicBezTo>
                        <a:pt x="426" y="186"/>
                        <a:pt x="426" y="186"/>
                        <a:pt x="426" y="186"/>
                      </a:cubicBezTo>
                      <a:cubicBezTo>
                        <a:pt x="427" y="184"/>
                        <a:pt x="427" y="184"/>
                        <a:pt x="427" y="184"/>
                      </a:cubicBezTo>
                      <a:cubicBezTo>
                        <a:pt x="429" y="177"/>
                        <a:pt x="429" y="177"/>
                        <a:pt x="429" y="177"/>
                      </a:cubicBezTo>
                      <a:cubicBezTo>
                        <a:pt x="429" y="175"/>
                        <a:pt x="429" y="175"/>
                        <a:pt x="429" y="175"/>
                      </a:cubicBezTo>
                      <a:cubicBezTo>
                        <a:pt x="426" y="174"/>
                        <a:pt x="426" y="174"/>
                        <a:pt x="426" y="174"/>
                      </a:cubicBezTo>
                      <a:cubicBezTo>
                        <a:pt x="430" y="165"/>
                        <a:pt x="430" y="165"/>
                        <a:pt x="430" y="165"/>
                      </a:cubicBezTo>
                      <a:cubicBezTo>
                        <a:pt x="432" y="162"/>
                        <a:pt x="432" y="162"/>
                        <a:pt x="432" y="162"/>
                      </a:cubicBezTo>
                      <a:cubicBezTo>
                        <a:pt x="435" y="161"/>
                        <a:pt x="435" y="161"/>
                        <a:pt x="435" y="161"/>
                      </a:cubicBezTo>
                      <a:cubicBezTo>
                        <a:pt x="438" y="160"/>
                        <a:pt x="438" y="160"/>
                        <a:pt x="438" y="160"/>
                      </a:cubicBezTo>
                      <a:cubicBezTo>
                        <a:pt x="439" y="162"/>
                        <a:pt x="439" y="162"/>
                        <a:pt x="439" y="162"/>
                      </a:cubicBezTo>
                      <a:cubicBezTo>
                        <a:pt x="446" y="157"/>
                        <a:pt x="446" y="157"/>
                        <a:pt x="446" y="157"/>
                      </a:cubicBezTo>
                      <a:cubicBezTo>
                        <a:pt x="446" y="157"/>
                        <a:pt x="452" y="162"/>
                        <a:pt x="452" y="162"/>
                      </a:cubicBezTo>
                      <a:cubicBezTo>
                        <a:pt x="453" y="162"/>
                        <a:pt x="454" y="157"/>
                        <a:pt x="454" y="157"/>
                      </a:cubicBezTo>
                      <a:cubicBezTo>
                        <a:pt x="457" y="156"/>
                        <a:pt x="457" y="156"/>
                        <a:pt x="457" y="156"/>
                      </a:cubicBezTo>
                      <a:cubicBezTo>
                        <a:pt x="457" y="156"/>
                        <a:pt x="463" y="150"/>
                        <a:pt x="464" y="149"/>
                      </a:cubicBezTo>
                      <a:cubicBezTo>
                        <a:pt x="464" y="149"/>
                        <a:pt x="472" y="145"/>
                        <a:pt x="472" y="145"/>
                      </a:cubicBezTo>
                      <a:cubicBezTo>
                        <a:pt x="473" y="145"/>
                        <a:pt x="476" y="145"/>
                        <a:pt x="476" y="145"/>
                      </a:cubicBezTo>
                      <a:cubicBezTo>
                        <a:pt x="480" y="146"/>
                        <a:pt x="480" y="146"/>
                        <a:pt x="480" y="146"/>
                      </a:cubicBezTo>
                      <a:cubicBezTo>
                        <a:pt x="480" y="144"/>
                        <a:pt x="480" y="144"/>
                        <a:pt x="480" y="144"/>
                      </a:cubicBezTo>
                      <a:cubicBezTo>
                        <a:pt x="479" y="140"/>
                        <a:pt x="479" y="140"/>
                        <a:pt x="479" y="140"/>
                      </a:cubicBezTo>
                      <a:cubicBezTo>
                        <a:pt x="478" y="135"/>
                        <a:pt x="478" y="135"/>
                        <a:pt x="478" y="135"/>
                      </a:cubicBezTo>
                      <a:cubicBezTo>
                        <a:pt x="474" y="131"/>
                        <a:pt x="474" y="131"/>
                        <a:pt x="474" y="131"/>
                      </a:cubicBezTo>
                      <a:cubicBezTo>
                        <a:pt x="477" y="129"/>
                        <a:pt x="477" y="129"/>
                        <a:pt x="477" y="129"/>
                      </a:cubicBezTo>
                      <a:lnTo>
                        <a:pt x="482" y="1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08" name="Freeform 337"/>
                <p:cNvSpPr>
                  <a:spLocks/>
                </p:cNvSpPr>
                <p:nvPr/>
              </p:nvSpPr>
              <p:spPr bwMode="auto">
                <a:xfrm>
                  <a:off x="5768975" y="3667125"/>
                  <a:ext cx="71438" cy="7938"/>
                </a:xfrm>
                <a:custGeom>
                  <a:avLst/>
                  <a:gdLst>
                    <a:gd name="T0" fmla="*/ 2147483647 w 54"/>
                    <a:gd name="T1" fmla="*/ 2147483647 h 6"/>
                    <a:gd name="T2" fmla="*/ 2147483647 w 54"/>
                    <a:gd name="T3" fmla="*/ 2147483647 h 6"/>
                    <a:gd name="T4" fmla="*/ 2147483647 w 54"/>
                    <a:gd name="T5" fmla="*/ 0 h 6"/>
                    <a:gd name="T6" fmla="*/ 0 w 54"/>
                    <a:gd name="T7" fmla="*/ 2147483647 h 6"/>
                    <a:gd name="T8" fmla="*/ 2147483647 w 54"/>
                    <a:gd name="T9" fmla="*/ 2147483647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">
                      <a:moveTo>
                        <a:pt x="6" y="6"/>
                      </a:moveTo>
                      <a:lnTo>
                        <a:pt x="30" y="6"/>
                      </a:lnTo>
                      <a:lnTo>
                        <a:pt x="54" y="0"/>
                      </a:lnTo>
                      <a:lnTo>
                        <a:pt x="0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09" name="Freeform 338"/>
                <p:cNvSpPr>
                  <a:spLocks/>
                </p:cNvSpPr>
                <p:nvPr/>
              </p:nvSpPr>
              <p:spPr bwMode="auto">
                <a:xfrm>
                  <a:off x="5659438" y="3009900"/>
                  <a:ext cx="1011237" cy="709613"/>
                </a:xfrm>
                <a:custGeom>
                  <a:avLst/>
                  <a:gdLst>
                    <a:gd name="T0" fmla="*/ 2147483647 w 129"/>
                    <a:gd name="T1" fmla="*/ 2147483647 h 91"/>
                    <a:gd name="T2" fmla="*/ 2147483647 w 129"/>
                    <a:gd name="T3" fmla="*/ 2147483647 h 91"/>
                    <a:gd name="T4" fmla="*/ 2147483647 w 129"/>
                    <a:gd name="T5" fmla="*/ 2147483647 h 91"/>
                    <a:gd name="T6" fmla="*/ 2147483647 w 129"/>
                    <a:gd name="T7" fmla="*/ 2147483647 h 91"/>
                    <a:gd name="T8" fmla="*/ 2147483647 w 129"/>
                    <a:gd name="T9" fmla="*/ 2147483647 h 91"/>
                    <a:gd name="T10" fmla="*/ 2147483647 w 129"/>
                    <a:gd name="T11" fmla="*/ 2147483647 h 91"/>
                    <a:gd name="T12" fmla="*/ 2147483647 w 129"/>
                    <a:gd name="T13" fmla="*/ 2147483647 h 91"/>
                    <a:gd name="T14" fmla="*/ 2147483647 w 129"/>
                    <a:gd name="T15" fmla="*/ 2147483647 h 91"/>
                    <a:gd name="T16" fmla="*/ 2147483647 w 129"/>
                    <a:gd name="T17" fmla="*/ 2147483647 h 91"/>
                    <a:gd name="T18" fmla="*/ 2147483647 w 129"/>
                    <a:gd name="T19" fmla="*/ 2147483647 h 91"/>
                    <a:gd name="T20" fmla="*/ 2147483647 w 129"/>
                    <a:gd name="T21" fmla="*/ 2147483647 h 91"/>
                    <a:gd name="T22" fmla="*/ 2147483647 w 129"/>
                    <a:gd name="T23" fmla="*/ 2147483647 h 91"/>
                    <a:gd name="T24" fmla="*/ 2147483647 w 129"/>
                    <a:gd name="T25" fmla="*/ 2147483647 h 91"/>
                    <a:gd name="T26" fmla="*/ 2147483647 w 129"/>
                    <a:gd name="T27" fmla="*/ 2147483647 h 91"/>
                    <a:gd name="T28" fmla="*/ 2147483647 w 129"/>
                    <a:gd name="T29" fmla="*/ 2147483647 h 91"/>
                    <a:gd name="T30" fmla="*/ 0 w 129"/>
                    <a:gd name="T31" fmla="*/ 2147483647 h 91"/>
                    <a:gd name="T32" fmla="*/ 2147483647 w 129"/>
                    <a:gd name="T33" fmla="*/ 2147483647 h 91"/>
                    <a:gd name="T34" fmla="*/ 2147483647 w 129"/>
                    <a:gd name="T35" fmla="*/ 2147483647 h 91"/>
                    <a:gd name="T36" fmla="*/ 2147483647 w 129"/>
                    <a:gd name="T37" fmla="*/ 2147483647 h 91"/>
                    <a:gd name="T38" fmla="*/ 2147483647 w 129"/>
                    <a:gd name="T39" fmla="*/ 2147483647 h 91"/>
                    <a:gd name="T40" fmla="*/ 2147483647 w 129"/>
                    <a:gd name="T41" fmla="*/ 2147483647 h 91"/>
                    <a:gd name="T42" fmla="*/ 2147483647 w 129"/>
                    <a:gd name="T43" fmla="*/ 2147483647 h 91"/>
                    <a:gd name="T44" fmla="*/ 2147483647 w 129"/>
                    <a:gd name="T45" fmla="*/ 2147483647 h 91"/>
                    <a:gd name="T46" fmla="*/ 2147483647 w 129"/>
                    <a:gd name="T47" fmla="*/ 2147483647 h 91"/>
                    <a:gd name="T48" fmla="*/ 2147483647 w 129"/>
                    <a:gd name="T49" fmla="*/ 2147483647 h 91"/>
                    <a:gd name="T50" fmla="*/ 2147483647 w 129"/>
                    <a:gd name="T51" fmla="*/ 2147483647 h 91"/>
                    <a:gd name="T52" fmla="*/ 2147483647 w 129"/>
                    <a:gd name="T53" fmla="*/ 2147483647 h 91"/>
                    <a:gd name="T54" fmla="*/ 2147483647 w 129"/>
                    <a:gd name="T55" fmla="*/ 2147483647 h 91"/>
                    <a:gd name="T56" fmla="*/ 2147483647 w 129"/>
                    <a:gd name="T57" fmla="*/ 2147483647 h 91"/>
                    <a:gd name="T58" fmla="*/ 2147483647 w 129"/>
                    <a:gd name="T59" fmla="*/ 2147483647 h 91"/>
                    <a:gd name="T60" fmla="*/ 2147483647 w 129"/>
                    <a:gd name="T61" fmla="*/ 2147483647 h 91"/>
                    <a:gd name="T62" fmla="*/ 2147483647 w 129"/>
                    <a:gd name="T63" fmla="*/ 2147483647 h 91"/>
                    <a:gd name="T64" fmla="*/ 2147483647 w 129"/>
                    <a:gd name="T65" fmla="*/ 2147483647 h 91"/>
                    <a:gd name="T66" fmla="*/ 2147483647 w 129"/>
                    <a:gd name="T67" fmla="*/ 2147483647 h 91"/>
                    <a:gd name="T68" fmla="*/ 2147483647 w 129"/>
                    <a:gd name="T69" fmla="*/ 2147483647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29" h="91">
                      <a:moveTo>
                        <a:pt x="89" y="79"/>
                      </a:move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8" y="73"/>
                        <a:pt x="88" y="73"/>
                        <a:pt x="88" y="73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5" y="63"/>
                        <a:pt x="105" y="63"/>
                        <a:pt x="105" y="63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9" y="34"/>
                        <a:pt x="129" y="34"/>
                        <a:pt x="129" y="34"/>
                      </a:cubicBezTo>
                      <a:cubicBezTo>
                        <a:pt x="129" y="29"/>
                        <a:pt x="129" y="29"/>
                        <a:pt x="129" y="29"/>
                      </a:cubicBezTo>
                      <a:cubicBezTo>
                        <a:pt x="122" y="27"/>
                        <a:pt x="122" y="27"/>
                        <a:pt x="122" y="27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20" y="62"/>
                        <a:pt x="20" y="63"/>
                      </a:cubicBezTo>
                      <a:cubicBezTo>
                        <a:pt x="20" y="64"/>
                        <a:pt x="20" y="72"/>
                        <a:pt x="20" y="72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8" y="82"/>
                        <a:pt x="38" y="82"/>
                        <a:pt x="38" y="82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8" y="90"/>
                        <a:pt x="48" y="90"/>
                        <a:pt x="48" y="90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8" y="87"/>
                        <a:pt x="58" y="87"/>
                        <a:pt x="58" y="87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6" y="83"/>
                        <a:pt x="66" y="83"/>
                        <a:pt x="66" y="83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4" y="82"/>
                        <a:pt x="74" y="82"/>
                        <a:pt x="74" y="82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lnTo>
                        <a:pt x="89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10" name="Freeform 339"/>
                <p:cNvSpPr>
                  <a:spLocks/>
                </p:cNvSpPr>
                <p:nvPr/>
              </p:nvSpPr>
              <p:spPr bwMode="auto">
                <a:xfrm>
                  <a:off x="5721350" y="3643313"/>
                  <a:ext cx="22225" cy="14287"/>
                </a:xfrm>
                <a:custGeom>
                  <a:avLst/>
                  <a:gdLst>
                    <a:gd name="T0" fmla="*/ 0 w 18"/>
                    <a:gd name="T1" fmla="*/ 0 h 12"/>
                    <a:gd name="T2" fmla="*/ 0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2147483647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11" name="Rectangle 340"/>
                <p:cNvSpPr>
                  <a:spLocks noChangeArrowheads="1"/>
                </p:cNvSpPr>
                <p:nvPr/>
              </p:nvSpPr>
              <p:spPr bwMode="auto">
                <a:xfrm>
                  <a:off x="4903788" y="3275013"/>
                  <a:ext cx="9525" cy="1587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512" name="Freeform 347"/>
                <p:cNvSpPr>
                  <a:spLocks/>
                </p:cNvSpPr>
                <p:nvPr/>
              </p:nvSpPr>
              <p:spPr bwMode="auto">
                <a:xfrm>
                  <a:off x="4616450" y="2119313"/>
                  <a:ext cx="649288" cy="766762"/>
                </a:xfrm>
                <a:custGeom>
                  <a:avLst/>
                  <a:gdLst>
                    <a:gd name="T0" fmla="*/ 2147483647 w 83"/>
                    <a:gd name="T1" fmla="*/ 2147483647 h 98"/>
                    <a:gd name="T2" fmla="*/ 2147483647 w 83"/>
                    <a:gd name="T3" fmla="*/ 2147483647 h 98"/>
                    <a:gd name="T4" fmla="*/ 2147483647 w 83"/>
                    <a:gd name="T5" fmla="*/ 2147483647 h 98"/>
                    <a:gd name="T6" fmla="*/ 2147483647 w 83"/>
                    <a:gd name="T7" fmla="*/ 2147483647 h 98"/>
                    <a:gd name="T8" fmla="*/ 2147483647 w 83"/>
                    <a:gd name="T9" fmla="*/ 2147483647 h 98"/>
                    <a:gd name="T10" fmla="*/ 2147483647 w 83"/>
                    <a:gd name="T11" fmla="*/ 2147483647 h 98"/>
                    <a:gd name="T12" fmla="*/ 2147483647 w 83"/>
                    <a:gd name="T13" fmla="*/ 2147483647 h 98"/>
                    <a:gd name="T14" fmla="*/ 2147483647 w 83"/>
                    <a:gd name="T15" fmla="*/ 2147483647 h 98"/>
                    <a:gd name="T16" fmla="*/ 2147483647 w 83"/>
                    <a:gd name="T17" fmla="*/ 2147483647 h 98"/>
                    <a:gd name="T18" fmla="*/ 2147483647 w 83"/>
                    <a:gd name="T19" fmla="*/ 2147483647 h 98"/>
                    <a:gd name="T20" fmla="*/ 2147483647 w 83"/>
                    <a:gd name="T21" fmla="*/ 2147483647 h 98"/>
                    <a:gd name="T22" fmla="*/ 2147483647 w 83"/>
                    <a:gd name="T23" fmla="*/ 2147483647 h 98"/>
                    <a:gd name="T24" fmla="*/ 2147483647 w 83"/>
                    <a:gd name="T25" fmla="*/ 2147483647 h 98"/>
                    <a:gd name="T26" fmla="*/ 2147483647 w 83"/>
                    <a:gd name="T27" fmla="*/ 2147483647 h 98"/>
                    <a:gd name="T28" fmla="*/ 2147483647 w 83"/>
                    <a:gd name="T29" fmla="*/ 2147483647 h 98"/>
                    <a:gd name="T30" fmla="*/ 2147483647 w 83"/>
                    <a:gd name="T31" fmla="*/ 2147483647 h 98"/>
                    <a:gd name="T32" fmla="*/ 2147483647 w 83"/>
                    <a:gd name="T33" fmla="*/ 2147483647 h 98"/>
                    <a:gd name="T34" fmla="*/ 2147483647 w 83"/>
                    <a:gd name="T35" fmla="*/ 2147483647 h 98"/>
                    <a:gd name="T36" fmla="*/ 2147483647 w 83"/>
                    <a:gd name="T37" fmla="*/ 2147483647 h 98"/>
                    <a:gd name="T38" fmla="*/ 2147483647 w 83"/>
                    <a:gd name="T39" fmla="*/ 2147483647 h 98"/>
                    <a:gd name="T40" fmla="*/ 2147483647 w 83"/>
                    <a:gd name="T41" fmla="*/ 2147483647 h 98"/>
                    <a:gd name="T42" fmla="*/ 2147483647 w 83"/>
                    <a:gd name="T43" fmla="*/ 2147483647 h 98"/>
                    <a:gd name="T44" fmla="*/ 2147483647 w 83"/>
                    <a:gd name="T45" fmla="*/ 2147483647 h 98"/>
                    <a:gd name="T46" fmla="*/ 2147483647 w 83"/>
                    <a:gd name="T47" fmla="*/ 2147483647 h 98"/>
                    <a:gd name="T48" fmla="*/ 2147483647 w 83"/>
                    <a:gd name="T49" fmla="*/ 2147483647 h 98"/>
                    <a:gd name="T50" fmla="*/ 2147483647 w 83"/>
                    <a:gd name="T51" fmla="*/ 0 h 98"/>
                    <a:gd name="T52" fmla="*/ 2147483647 w 83"/>
                    <a:gd name="T53" fmla="*/ 2147483647 h 98"/>
                    <a:gd name="T54" fmla="*/ 2147483647 w 83"/>
                    <a:gd name="T55" fmla="*/ 2147483647 h 98"/>
                    <a:gd name="T56" fmla="*/ 2147483647 w 83"/>
                    <a:gd name="T57" fmla="*/ 2147483647 h 98"/>
                    <a:gd name="T58" fmla="*/ 2147483647 w 83"/>
                    <a:gd name="T59" fmla="*/ 2147483647 h 98"/>
                    <a:gd name="T60" fmla="*/ 2147483647 w 83"/>
                    <a:gd name="T61" fmla="*/ 2147483647 h 98"/>
                    <a:gd name="T62" fmla="*/ 2147483647 w 83"/>
                    <a:gd name="T63" fmla="*/ 2147483647 h 98"/>
                    <a:gd name="T64" fmla="*/ 2147483647 w 83"/>
                    <a:gd name="T65" fmla="*/ 2147483647 h 98"/>
                    <a:gd name="T66" fmla="*/ 2147483647 w 83"/>
                    <a:gd name="T67" fmla="*/ 2147483647 h 98"/>
                    <a:gd name="T68" fmla="*/ 2147483647 w 83"/>
                    <a:gd name="T69" fmla="*/ 2147483647 h 98"/>
                    <a:gd name="T70" fmla="*/ 2147483647 w 83"/>
                    <a:gd name="T71" fmla="*/ 2147483647 h 98"/>
                    <a:gd name="T72" fmla="*/ 2147483647 w 83"/>
                    <a:gd name="T73" fmla="*/ 2147483647 h 98"/>
                    <a:gd name="T74" fmla="*/ 2147483647 w 83"/>
                    <a:gd name="T75" fmla="*/ 2147483647 h 98"/>
                    <a:gd name="T76" fmla="*/ 2147483647 w 83"/>
                    <a:gd name="T77" fmla="*/ 2147483647 h 98"/>
                    <a:gd name="T78" fmla="*/ 2147483647 w 83"/>
                    <a:gd name="T79" fmla="*/ 2147483647 h 98"/>
                    <a:gd name="T80" fmla="*/ 2147483647 w 83"/>
                    <a:gd name="T81" fmla="*/ 2147483647 h 98"/>
                    <a:gd name="T82" fmla="*/ 2147483647 w 83"/>
                    <a:gd name="T83" fmla="*/ 2147483647 h 98"/>
                    <a:gd name="T84" fmla="*/ 2147483647 w 83"/>
                    <a:gd name="T85" fmla="*/ 2147483647 h 98"/>
                    <a:gd name="T86" fmla="*/ 2147483647 w 83"/>
                    <a:gd name="T87" fmla="*/ 2147483647 h 98"/>
                    <a:gd name="T88" fmla="*/ 2147483647 w 83"/>
                    <a:gd name="T89" fmla="*/ 2147483647 h 98"/>
                    <a:gd name="T90" fmla="*/ 2147483647 w 83"/>
                    <a:gd name="T91" fmla="*/ 2147483647 h 9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83" h="98">
                      <a:moveTo>
                        <a:pt x="23" y="87"/>
                      </a:moveTo>
                      <a:cubicBezTo>
                        <a:pt x="23" y="87"/>
                        <a:pt x="24" y="87"/>
                        <a:pt x="24" y="86"/>
                      </a:cubicBezTo>
                      <a:cubicBezTo>
                        <a:pt x="24" y="86"/>
                        <a:pt x="24" y="82"/>
                        <a:pt x="24" y="82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3" y="70"/>
                        <a:pt x="23" y="70"/>
                      </a:cubicBezTo>
                      <a:cubicBezTo>
                        <a:pt x="23" y="69"/>
                        <a:pt x="24" y="65"/>
                        <a:pt x="24" y="65"/>
                      </a:cubicBezTo>
                      <a:cubicBezTo>
                        <a:pt x="24" y="65"/>
                        <a:pt x="24" y="62"/>
                        <a:pt x="24" y="62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8" y="14"/>
                        <a:pt x="68" y="14"/>
                        <a:pt x="68" y="14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4" y="71"/>
                        <a:pt x="4" y="71"/>
                        <a:pt x="4" y="71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7" y="98"/>
                        <a:pt x="7" y="98"/>
                        <a:pt x="7" y="98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20" y="92"/>
                        <a:pt x="20" y="92"/>
                        <a:pt x="20" y="92"/>
                      </a:cubicBez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lnTo>
                        <a:pt x="23" y="8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13" name="Freeform 348"/>
                <p:cNvSpPr>
                  <a:spLocks/>
                </p:cNvSpPr>
                <p:nvPr/>
              </p:nvSpPr>
              <p:spPr bwMode="auto">
                <a:xfrm>
                  <a:off x="4772025" y="2268538"/>
                  <a:ext cx="320675" cy="733425"/>
                </a:xfrm>
                <a:custGeom>
                  <a:avLst/>
                  <a:gdLst>
                    <a:gd name="T0" fmla="*/ 329757991 w 10000"/>
                    <a:gd name="T1" fmla="*/ 900343932 h 9895"/>
                    <a:gd name="T2" fmla="*/ 321712352 w 10000"/>
                    <a:gd name="T3" fmla="*/ 642988176 h 9895"/>
                    <a:gd name="T4" fmla="*/ 305620110 w 10000"/>
                    <a:gd name="T5" fmla="*/ 257355682 h 9895"/>
                    <a:gd name="T6" fmla="*/ 281514137 w 10000"/>
                    <a:gd name="T7" fmla="*/ 214195752 h 9895"/>
                    <a:gd name="T8" fmla="*/ 249329623 w 10000"/>
                    <a:gd name="T9" fmla="*/ 0 h 9895"/>
                    <a:gd name="T10" fmla="*/ 233237382 w 10000"/>
                    <a:gd name="T11" fmla="*/ 128677878 h 9895"/>
                    <a:gd name="T12" fmla="*/ 217145140 w 10000"/>
                    <a:gd name="T13" fmla="*/ 214195752 h 9895"/>
                    <a:gd name="T14" fmla="*/ 176947920 w 10000"/>
                    <a:gd name="T15" fmla="*/ 385627008 h 9895"/>
                    <a:gd name="T16" fmla="*/ 144763406 w 10000"/>
                    <a:gd name="T17" fmla="*/ 471551434 h 9895"/>
                    <a:gd name="T18" fmla="*/ 144763406 w 10000"/>
                    <a:gd name="T19" fmla="*/ 685741627 h 9895"/>
                    <a:gd name="T20" fmla="*/ 112612851 w 10000"/>
                    <a:gd name="T21" fmla="*/ 1028615184 h 9895"/>
                    <a:gd name="T22" fmla="*/ 88473944 w 10000"/>
                    <a:gd name="T23" fmla="*/ 1328729803 h 9895"/>
                    <a:gd name="T24" fmla="*/ 80428336 w 10000"/>
                    <a:gd name="T25" fmla="*/ 1586085559 h 9895"/>
                    <a:gd name="T26" fmla="*/ 48243854 w 10000"/>
                    <a:gd name="T27" fmla="*/ 1757522301 h 9895"/>
                    <a:gd name="T28" fmla="*/ 32184514 w 10000"/>
                    <a:gd name="T29" fmla="*/ 1971718053 h 9895"/>
                    <a:gd name="T30" fmla="*/ 32184514 w 10000"/>
                    <a:gd name="T31" fmla="*/ 2147483647 h 9895"/>
                    <a:gd name="T32" fmla="*/ 32184514 w 10000"/>
                    <a:gd name="T33" fmla="*/ 2147483647 h 9895"/>
                    <a:gd name="T34" fmla="*/ 32184514 w 10000"/>
                    <a:gd name="T35" fmla="*/ 2147483647 h 9895"/>
                    <a:gd name="T36" fmla="*/ 8045607 w 10000"/>
                    <a:gd name="T37" fmla="*/ 2147483647 h 9895"/>
                    <a:gd name="T38" fmla="*/ 16092241 w 10000"/>
                    <a:gd name="T39" fmla="*/ 2147483647 h 9895"/>
                    <a:gd name="T40" fmla="*/ 57377416 w 10000"/>
                    <a:gd name="T41" fmla="*/ 2147483647 h 9895"/>
                    <a:gd name="T42" fmla="*/ 62950940 w 10000"/>
                    <a:gd name="T43" fmla="*/ 2147483647 h 9895"/>
                    <a:gd name="T44" fmla="*/ 80428336 w 10000"/>
                    <a:gd name="T45" fmla="*/ 2147483647 h 9895"/>
                    <a:gd name="T46" fmla="*/ 104566217 w 10000"/>
                    <a:gd name="T47" fmla="*/ 2147483647 h 9895"/>
                    <a:gd name="T48" fmla="*/ 144763406 w 10000"/>
                    <a:gd name="T49" fmla="*/ 2147483647 h 9895"/>
                    <a:gd name="T50" fmla="*/ 152810071 w 10000"/>
                    <a:gd name="T51" fmla="*/ 2147483647 h 9895"/>
                    <a:gd name="T52" fmla="*/ 193040161 w 10000"/>
                    <a:gd name="T53" fmla="*/ 2147483647 h 9895"/>
                    <a:gd name="T54" fmla="*/ 184994553 w 10000"/>
                    <a:gd name="T55" fmla="*/ 2147483647 h 9895"/>
                    <a:gd name="T56" fmla="*/ 168902312 w 10000"/>
                    <a:gd name="T57" fmla="*/ 2147483647 h 9895"/>
                    <a:gd name="T58" fmla="*/ 193040161 w 10000"/>
                    <a:gd name="T59" fmla="*/ 1971718053 h 9895"/>
                    <a:gd name="T60" fmla="*/ 265421864 w 10000"/>
                    <a:gd name="T61" fmla="*/ 1714768849 h 9895"/>
                    <a:gd name="T62" fmla="*/ 265421864 w 10000"/>
                    <a:gd name="T63" fmla="*/ 1457407681 h 9895"/>
                    <a:gd name="T64" fmla="*/ 305620110 w 10000"/>
                    <a:gd name="T65" fmla="*/ 1157293062 h 9895"/>
                    <a:gd name="T66" fmla="*/ 329757991 w 10000"/>
                    <a:gd name="T67" fmla="*/ 1157293062 h 989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9895">
                      <a:moveTo>
                        <a:pt x="10000" y="2316"/>
                      </a:moveTo>
                      <a:lnTo>
                        <a:pt x="10000" y="2211"/>
                      </a:lnTo>
                      <a:lnTo>
                        <a:pt x="9756" y="1895"/>
                      </a:lnTo>
                      <a:lnTo>
                        <a:pt x="9756" y="1579"/>
                      </a:lnTo>
                      <a:lnTo>
                        <a:pt x="9756" y="1158"/>
                      </a:lnTo>
                      <a:lnTo>
                        <a:pt x="9268" y="632"/>
                      </a:lnTo>
                      <a:lnTo>
                        <a:pt x="9024" y="632"/>
                      </a:lnTo>
                      <a:lnTo>
                        <a:pt x="8537" y="526"/>
                      </a:lnTo>
                      <a:lnTo>
                        <a:pt x="7805" y="211"/>
                      </a:lnTo>
                      <a:lnTo>
                        <a:pt x="7561" y="0"/>
                      </a:lnTo>
                      <a:lnTo>
                        <a:pt x="7317" y="0"/>
                      </a:lnTo>
                      <a:lnTo>
                        <a:pt x="7073" y="316"/>
                      </a:lnTo>
                      <a:lnTo>
                        <a:pt x="7073" y="526"/>
                      </a:lnTo>
                      <a:lnTo>
                        <a:pt x="6585" y="526"/>
                      </a:lnTo>
                      <a:lnTo>
                        <a:pt x="5854" y="526"/>
                      </a:lnTo>
                      <a:lnTo>
                        <a:pt x="5366" y="947"/>
                      </a:lnTo>
                      <a:lnTo>
                        <a:pt x="5122" y="947"/>
                      </a:lnTo>
                      <a:lnTo>
                        <a:pt x="4390" y="1158"/>
                      </a:lnTo>
                      <a:lnTo>
                        <a:pt x="4146" y="1368"/>
                      </a:lnTo>
                      <a:lnTo>
                        <a:pt x="4390" y="1684"/>
                      </a:lnTo>
                      <a:lnTo>
                        <a:pt x="3902" y="2000"/>
                      </a:lnTo>
                      <a:lnTo>
                        <a:pt x="3415" y="2526"/>
                      </a:lnTo>
                      <a:lnTo>
                        <a:pt x="2927" y="2632"/>
                      </a:lnTo>
                      <a:lnTo>
                        <a:pt x="2683" y="3263"/>
                      </a:lnTo>
                      <a:lnTo>
                        <a:pt x="2195" y="3684"/>
                      </a:lnTo>
                      <a:lnTo>
                        <a:pt x="2439" y="3895"/>
                      </a:lnTo>
                      <a:lnTo>
                        <a:pt x="2439" y="4211"/>
                      </a:lnTo>
                      <a:lnTo>
                        <a:pt x="1463" y="4316"/>
                      </a:lnTo>
                      <a:lnTo>
                        <a:pt x="976" y="4526"/>
                      </a:lnTo>
                      <a:lnTo>
                        <a:pt x="976" y="4842"/>
                      </a:lnTo>
                      <a:cubicBezTo>
                        <a:pt x="976" y="4842"/>
                        <a:pt x="732" y="5263"/>
                        <a:pt x="732" y="5368"/>
                      </a:cubicBezTo>
                      <a:cubicBezTo>
                        <a:pt x="813" y="5544"/>
                        <a:pt x="895" y="5719"/>
                        <a:pt x="976" y="5895"/>
                      </a:cubicBezTo>
                      <a:lnTo>
                        <a:pt x="1463" y="6211"/>
                      </a:lnTo>
                      <a:lnTo>
                        <a:pt x="976" y="6421"/>
                      </a:lnTo>
                      <a:lnTo>
                        <a:pt x="976" y="6632"/>
                      </a:lnTo>
                      <a:lnTo>
                        <a:pt x="976" y="7053"/>
                      </a:lnTo>
                      <a:cubicBezTo>
                        <a:pt x="976" y="7158"/>
                        <a:pt x="732" y="7158"/>
                        <a:pt x="732" y="7158"/>
                      </a:cubicBezTo>
                      <a:lnTo>
                        <a:pt x="244" y="7684"/>
                      </a:lnTo>
                      <a:lnTo>
                        <a:pt x="0" y="7789"/>
                      </a:lnTo>
                      <a:cubicBezTo>
                        <a:pt x="488" y="8316"/>
                        <a:pt x="329" y="8217"/>
                        <a:pt x="488" y="8316"/>
                      </a:cubicBezTo>
                      <a:cubicBezTo>
                        <a:pt x="647" y="8415"/>
                        <a:pt x="746" y="8264"/>
                        <a:pt x="955" y="8384"/>
                      </a:cubicBezTo>
                      <a:cubicBezTo>
                        <a:pt x="1164" y="8504"/>
                        <a:pt x="1597" y="8867"/>
                        <a:pt x="1740" y="9038"/>
                      </a:cubicBezTo>
                      <a:cubicBezTo>
                        <a:pt x="1883" y="9209"/>
                        <a:pt x="1786" y="9301"/>
                        <a:pt x="1814" y="9410"/>
                      </a:cubicBezTo>
                      <a:cubicBezTo>
                        <a:pt x="1842" y="9519"/>
                        <a:pt x="1865" y="9637"/>
                        <a:pt x="1909" y="9693"/>
                      </a:cubicBezTo>
                      <a:cubicBezTo>
                        <a:pt x="1953" y="9749"/>
                        <a:pt x="1990" y="9709"/>
                        <a:pt x="2078" y="9743"/>
                      </a:cubicBezTo>
                      <a:cubicBezTo>
                        <a:pt x="2166" y="9777"/>
                        <a:pt x="2338" y="9905"/>
                        <a:pt x="2439" y="9895"/>
                      </a:cubicBezTo>
                      <a:cubicBezTo>
                        <a:pt x="2540" y="9885"/>
                        <a:pt x="2602" y="9754"/>
                        <a:pt x="2683" y="9684"/>
                      </a:cubicBezTo>
                      <a:lnTo>
                        <a:pt x="3171" y="9474"/>
                      </a:lnTo>
                      <a:lnTo>
                        <a:pt x="3902" y="9474"/>
                      </a:lnTo>
                      <a:lnTo>
                        <a:pt x="4390" y="9053"/>
                      </a:lnTo>
                      <a:cubicBezTo>
                        <a:pt x="4471" y="8807"/>
                        <a:pt x="4553" y="8562"/>
                        <a:pt x="4634" y="8316"/>
                      </a:cubicBezTo>
                      <a:lnTo>
                        <a:pt x="4634" y="7895"/>
                      </a:lnTo>
                      <a:lnTo>
                        <a:pt x="5122" y="7789"/>
                      </a:lnTo>
                      <a:lnTo>
                        <a:pt x="5854" y="7684"/>
                      </a:lnTo>
                      <a:lnTo>
                        <a:pt x="5854" y="7158"/>
                      </a:lnTo>
                      <a:lnTo>
                        <a:pt x="5610" y="6842"/>
                      </a:lnTo>
                      <a:lnTo>
                        <a:pt x="4878" y="6632"/>
                      </a:lnTo>
                      <a:cubicBezTo>
                        <a:pt x="4959" y="6386"/>
                        <a:pt x="5041" y="6141"/>
                        <a:pt x="5122" y="5895"/>
                      </a:cubicBezTo>
                      <a:lnTo>
                        <a:pt x="5122" y="5368"/>
                      </a:lnTo>
                      <a:lnTo>
                        <a:pt x="5854" y="4842"/>
                      </a:lnTo>
                      <a:lnTo>
                        <a:pt x="6585" y="4632"/>
                      </a:lnTo>
                      <a:lnTo>
                        <a:pt x="8049" y="4211"/>
                      </a:lnTo>
                      <a:lnTo>
                        <a:pt x="8293" y="3895"/>
                      </a:lnTo>
                      <a:lnTo>
                        <a:pt x="8049" y="3579"/>
                      </a:lnTo>
                      <a:lnTo>
                        <a:pt x="8537" y="3263"/>
                      </a:lnTo>
                      <a:lnTo>
                        <a:pt x="9268" y="2842"/>
                      </a:lnTo>
                      <a:lnTo>
                        <a:pt x="10000" y="2947"/>
                      </a:lnTo>
                      <a:lnTo>
                        <a:pt x="10000" y="2842"/>
                      </a:lnTo>
                      <a:lnTo>
                        <a:pt x="10000" y="23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14" name="Freeform 349"/>
                <p:cNvSpPr>
                  <a:spLocks/>
                </p:cNvSpPr>
                <p:nvPr/>
              </p:nvSpPr>
              <p:spPr bwMode="auto">
                <a:xfrm>
                  <a:off x="5046663" y="3135313"/>
                  <a:ext cx="446087" cy="287337"/>
                </a:xfrm>
                <a:custGeom>
                  <a:avLst/>
                  <a:gdLst>
                    <a:gd name="T0" fmla="*/ 2147483647 w 57"/>
                    <a:gd name="T1" fmla="*/ 2147483647 h 37"/>
                    <a:gd name="T2" fmla="*/ 2147483647 w 57"/>
                    <a:gd name="T3" fmla="*/ 2147483647 h 37"/>
                    <a:gd name="T4" fmla="*/ 2147483647 w 57"/>
                    <a:gd name="T5" fmla="*/ 2147483647 h 37"/>
                    <a:gd name="T6" fmla="*/ 2147483647 w 57"/>
                    <a:gd name="T7" fmla="*/ 2147483647 h 37"/>
                    <a:gd name="T8" fmla="*/ 2147483647 w 57"/>
                    <a:gd name="T9" fmla="*/ 2147483647 h 37"/>
                    <a:gd name="T10" fmla="*/ 2147483647 w 57"/>
                    <a:gd name="T11" fmla="*/ 2147483647 h 37"/>
                    <a:gd name="T12" fmla="*/ 2147483647 w 57"/>
                    <a:gd name="T13" fmla="*/ 2147483647 h 37"/>
                    <a:gd name="T14" fmla="*/ 2147483647 w 57"/>
                    <a:gd name="T15" fmla="*/ 2147483647 h 37"/>
                    <a:gd name="T16" fmla="*/ 2147483647 w 57"/>
                    <a:gd name="T17" fmla="*/ 2147483647 h 37"/>
                    <a:gd name="T18" fmla="*/ 2147483647 w 57"/>
                    <a:gd name="T19" fmla="*/ 2147483647 h 37"/>
                    <a:gd name="T20" fmla="*/ 2147483647 w 57"/>
                    <a:gd name="T21" fmla="*/ 2147483647 h 37"/>
                    <a:gd name="T22" fmla="*/ 2147483647 w 57"/>
                    <a:gd name="T23" fmla="*/ 0 h 37"/>
                    <a:gd name="T24" fmla="*/ 2147483647 w 57"/>
                    <a:gd name="T25" fmla="*/ 0 h 37"/>
                    <a:gd name="T26" fmla="*/ 2147483647 w 57"/>
                    <a:gd name="T27" fmla="*/ 2147483647 h 37"/>
                    <a:gd name="T28" fmla="*/ 2147483647 w 57"/>
                    <a:gd name="T29" fmla="*/ 2147483647 h 37"/>
                    <a:gd name="T30" fmla="*/ 2147483647 w 57"/>
                    <a:gd name="T31" fmla="*/ 2147483647 h 37"/>
                    <a:gd name="T32" fmla="*/ 2147483647 w 57"/>
                    <a:gd name="T33" fmla="*/ 2147483647 h 37"/>
                    <a:gd name="T34" fmla="*/ 2147483647 w 57"/>
                    <a:gd name="T35" fmla="*/ 2147483647 h 37"/>
                    <a:gd name="T36" fmla="*/ 2147483647 w 57"/>
                    <a:gd name="T37" fmla="*/ 2147483647 h 37"/>
                    <a:gd name="T38" fmla="*/ 2147483647 w 57"/>
                    <a:gd name="T39" fmla="*/ 2147483647 h 37"/>
                    <a:gd name="T40" fmla="*/ 2147483647 w 57"/>
                    <a:gd name="T41" fmla="*/ 2147483647 h 37"/>
                    <a:gd name="T42" fmla="*/ 2147483647 w 57"/>
                    <a:gd name="T43" fmla="*/ 2147483647 h 37"/>
                    <a:gd name="T44" fmla="*/ 0 w 57"/>
                    <a:gd name="T45" fmla="*/ 2147483647 h 37"/>
                    <a:gd name="T46" fmla="*/ 0 w 57"/>
                    <a:gd name="T47" fmla="*/ 2147483647 h 37"/>
                    <a:gd name="T48" fmla="*/ 2147483647 w 57"/>
                    <a:gd name="T49" fmla="*/ 2147483647 h 37"/>
                    <a:gd name="T50" fmla="*/ 2147483647 w 57"/>
                    <a:gd name="T51" fmla="*/ 2147483647 h 37"/>
                    <a:gd name="T52" fmla="*/ 2147483647 w 57"/>
                    <a:gd name="T53" fmla="*/ 2147483647 h 37"/>
                    <a:gd name="T54" fmla="*/ 2147483647 w 57"/>
                    <a:gd name="T55" fmla="*/ 2147483647 h 37"/>
                    <a:gd name="T56" fmla="*/ 2147483647 w 57"/>
                    <a:gd name="T57" fmla="*/ 2147483647 h 37"/>
                    <a:gd name="T58" fmla="*/ 2147483647 w 57"/>
                    <a:gd name="T59" fmla="*/ 2147483647 h 37"/>
                    <a:gd name="T60" fmla="*/ 2147483647 w 57"/>
                    <a:gd name="T61" fmla="*/ 2147483647 h 37"/>
                    <a:gd name="T62" fmla="*/ 2147483647 w 57"/>
                    <a:gd name="T63" fmla="*/ 2147483647 h 37"/>
                    <a:gd name="T64" fmla="*/ 2147483647 w 57"/>
                    <a:gd name="T65" fmla="*/ 2147483647 h 37"/>
                    <a:gd name="T66" fmla="*/ 2147483647 w 57"/>
                    <a:gd name="T67" fmla="*/ 2147483647 h 37"/>
                    <a:gd name="T68" fmla="*/ 2147483647 w 57"/>
                    <a:gd name="T69" fmla="*/ 2147483647 h 37"/>
                    <a:gd name="T70" fmla="*/ 2147483647 w 57"/>
                    <a:gd name="T71" fmla="*/ 2147483647 h 37"/>
                    <a:gd name="T72" fmla="*/ 2147483647 w 57"/>
                    <a:gd name="T73" fmla="*/ 2147483647 h 37"/>
                    <a:gd name="T74" fmla="*/ 2147483647 w 57"/>
                    <a:gd name="T75" fmla="*/ 2147483647 h 37"/>
                    <a:gd name="T76" fmla="*/ 2147483647 w 57"/>
                    <a:gd name="T77" fmla="*/ 2147483647 h 37"/>
                    <a:gd name="T78" fmla="*/ 2147483647 w 57"/>
                    <a:gd name="T79" fmla="*/ 2147483647 h 37"/>
                    <a:gd name="T80" fmla="*/ 2147483647 w 57"/>
                    <a:gd name="T81" fmla="*/ 2147483647 h 37"/>
                    <a:gd name="T82" fmla="*/ 2147483647 w 57"/>
                    <a:gd name="T83" fmla="*/ 2147483647 h 37"/>
                    <a:gd name="T84" fmla="*/ 2147483647 w 57"/>
                    <a:gd name="T85" fmla="*/ 2147483647 h 37"/>
                    <a:gd name="T86" fmla="*/ 2147483647 w 57"/>
                    <a:gd name="T87" fmla="*/ 2147483647 h 37"/>
                    <a:gd name="T88" fmla="*/ 2147483647 w 57"/>
                    <a:gd name="T89" fmla="*/ 2147483647 h 37"/>
                    <a:gd name="T90" fmla="*/ 2147483647 w 57"/>
                    <a:gd name="T91" fmla="*/ 2147483647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57" h="37">
                      <a:moveTo>
                        <a:pt x="54" y="22"/>
                      </a:move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6" y="26"/>
                        <a:pt x="25" y="28"/>
                      </a:cubicBezTo>
                      <a:cubicBezTo>
                        <a:pt x="25" y="29"/>
                        <a:pt x="22" y="30"/>
                        <a:pt x="22" y="30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15" name="Freeform 350"/>
                <p:cNvSpPr>
                  <a:spLocks/>
                </p:cNvSpPr>
                <p:nvPr/>
              </p:nvSpPr>
              <p:spPr bwMode="auto">
                <a:xfrm>
                  <a:off x="5303838" y="3135313"/>
                  <a:ext cx="55562" cy="30162"/>
                </a:xfrm>
                <a:custGeom>
                  <a:avLst/>
                  <a:gdLst>
                    <a:gd name="T0" fmla="*/ 2147483647 w 42"/>
                    <a:gd name="T1" fmla="*/ 2147483647 h 24"/>
                    <a:gd name="T2" fmla="*/ 2147483647 w 42"/>
                    <a:gd name="T3" fmla="*/ 0 h 24"/>
                    <a:gd name="T4" fmla="*/ 0 w 42"/>
                    <a:gd name="T5" fmla="*/ 2147483647 h 24"/>
                    <a:gd name="T6" fmla="*/ 2147483647 w 42"/>
                    <a:gd name="T7" fmla="*/ 2147483647 h 24"/>
                    <a:gd name="T8" fmla="*/ 2147483647 w 42"/>
                    <a:gd name="T9" fmla="*/ 2147483647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42" y="2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16" name="Freeform 359"/>
                <p:cNvSpPr>
                  <a:spLocks/>
                </p:cNvSpPr>
                <p:nvPr/>
              </p:nvSpPr>
              <p:spPr bwMode="auto">
                <a:xfrm>
                  <a:off x="4991100" y="3009900"/>
                  <a:ext cx="77788" cy="47625"/>
                </a:xfrm>
                <a:custGeom>
                  <a:avLst/>
                  <a:gdLst>
                    <a:gd name="T0" fmla="*/ 2147483647 w 60"/>
                    <a:gd name="T1" fmla="*/ 2147483647 h 36"/>
                    <a:gd name="T2" fmla="*/ 2147483647 w 60"/>
                    <a:gd name="T3" fmla="*/ 2147483647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0 h 36"/>
                    <a:gd name="T10" fmla="*/ 2147483647 w 60"/>
                    <a:gd name="T11" fmla="*/ 0 h 36"/>
                    <a:gd name="T12" fmla="*/ 2147483647 w 60"/>
                    <a:gd name="T13" fmla="*/ 2147483647 h 36"/>
                    <a:gd name="T14" fmla="*/ 0 w 60"/>
                    <a:gd name="T15" fmla="*/ 2147483647 h 36"/>
                    <a:gd name="T16" fmla="*/ 2147483647 w 60"/>
                    <a:gd name="T17" fmla="*/ 2147483647 h 36"/>
                    <a:gd name="T18" fmla="*/ 2147483647 w 60"/>
                    <a:gd name="T19" fmla="*/ 2147483647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0" h="36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2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17" name="Freeform 360"/>
                <p:cNvSpPr>
                  <a:spLocks/>
                </p:cNvSpPr>
                <p:nvPr/>
              </p:nvSpPr>
              <p:spPr bwMode="auto">
                <a:xfrm>
                  <a:off x="4849813" y="3033713"/>
                  <a:ext cx="242887" cy="217487"/>
                </a:xfrm>
                <a:custGeom>
                  <a:avLst/>
                  <a:gdLst>
                    <a:gd name="T0" fmla="*/ 2147483647 w 31"/>
                    <a:gd name="T1" fmla="*/ 2147483647 h 28"/>
                    <a:gd name="T2" fmla="*/ 2147483647 w 31"/>
                    <a:gd name="T3" fmla="*/ 2147483647 h 28"/>
                    <a:gd name="T4" fmla="*/ 2147483647 w 31"/>
                    <a:gd name="T5" fmla="*/ 2147483647 h 28"/>
                    <a:gd name="T6" fmla="*/ 2147483647 w 31"/>
                    <a:gd name="T7" fmla="*/ 2147483647 h 28"/>
                    <a:gd name="T8" fmla="*/ 2147483647 w 31"/>
                    <a:gd name="T9" fmla="*/ 2147483647 h 28"/>
                    <a:gd name="T10" fmla="*/ 2147483647 w 31"/>
                    <a:gd name="T11" fmla="*/ 2147483647 h 28"/>
                    <a:gd name="T12" fmla="*/ 2147483647 w 31"/>
                    <a:gd name="T13" fmla="*/ 2147483647 h 28"/>
                    <a:gd name="T14" fmla="*/ 2147483647 w 31"/>
                    <a:gd name="T15" fmla="*/ 2147483647 h 28"/>
                    <a:gd name="T16" fmla="*/ 2147483647 w 31"/>
                    <a:gd name="T17" fmla="*/ 2147483647 h 28"/>
                    <a:gd name="T18" fmla="*/ 2147483647 w 31"/>
                    <a:gd name="T19" fmla="*/ 2147483647 h 28"/>
                    <a:gd name="T20" fmla="*/ 2147483647 w 31"/>
                    <a:gd name="T21" fmla="*/ 2147483647 h 28"/>
                    <a:gd name="T22" fmla="*/ 2147483647 w 31"/>
                    <a:gd name="T23" fmla="*/ 2147483647 h 28"/>
                    <a:gd name="T24" fmla="*/ 2147483647 w 31"/>
                    <a:gd name="T25" fmla="*/ 2147483647 h 28"/>
                    <a:gd name="T26" fmla="*/ 2147483647 w 31"/>
                    <a:gd name="T27" fmla="*/ 2147483647 h 28"/>
                    <a:gd name="T28" fmla="*/ 2147483647 w 31"/>
                    <a:gd name="T29" fmla="*/ 2147483647 h 28"/>
                    <a:gd name="T30" fmla="*/ 2147483647 w 31"/>
                    <a:gd name="T31" fmla="*/ 2147483647 h 28"/>
                    <a:gd name="T32" fmla="*/ 2147483647 w 31"/>
                    <a:gd name="T33" fmla="*/ 2147483647 h 28"/>
                    <a:gd name="T34" fmla="*/ 2147483647 w 31"/>
                    <a:gd name="T35" fmla="*/ 2147483647 h 28"/>
                    <a:gd name="T36" fmla="*/ 2147483647 w 31"/>
                    <a:gd name="T37" fmla="*/ 2147483647 h 28"/>
                    <a:gd name="T38" fmla="*/ 2147483647 w 31"/>
                    <a:gd name="T39" fmla="*/ 2147483647 h 28"/>
                    <a:gd name="T40" fmla="*/ 2147483647 w 31"/>
                    <a:gd name="T41" fmla="*/ 2147483647 h 28"/>
                    <a:gd name="T42" fmla="*/ 2147483647 w 31"/>
                    <a:gd name="T43" fmla="*/ 2147483647 h 28"/>
                    <a:gd name="T44" fmla="*/ 2147483647 w 31"/>
                    <a:gd name="T45" fmla="*/ 2147483647 h 28"/>
                    <a:gd name="T46" fmla="*/ 2147483647 w 31"/>
                    <a:gd name="T47" fmla="*/ 0 h 28"/>
                    <a:gd name="T48" fmla="*/ 2147483647 w 31"/>
                    <a:gd name="T49" fmla="*/ 2147483647 h 28"/>
                    <a:gd name="T50" fmla="*/ 2147483647 w 31"/>
                    <a:gd name="T51" fmla="*/ 2147483647 h 28"/>
                    <a:gd name="T52" fmla="*/ 2147483647 w 31"/>
                    <a:gd name="T53" fmla="*/ 0 h 28"/>
                    <a:gd name="T54" fmla="*/ 2147483647 w 31"/>
                    <a:gd name="T55" fmla="*/ 0 h 28"/>
                    <a:gd name="T56" fmla="*/ 2147483647 w 31"/>
                    <a:gd name="T57" fmla="*/ 2147483647 h 28"/>
                    <a:gd name="T58" fmla="*/ 2147483647 w 31"/>
                    <a:gd name="T59" fmla="*/ 2147483647 h 28"/>
                    <a:gd name="T60" fmla="*/ 0 w 31"/>
                    <a:gd name="T61" fmla="*/ 2147483647 h 28"/>
                    <a:gd name="T62" fmla="*/ 0 w 31"/>
                    <a:gd name="T63" fmla="*/ 2147483647 h 28"/>
                    <a:gd name="T64" fmla="*/ 2147483647 w 31"/>
                    <a:gd name="T65" fmla="*/ 2147483647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1" h="28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7"/>
                        <a:pt x="2" y="17"/>
                      </a:cubicBezTo>
                      <a:cubicBezTo>
                        <a:pt x="2" y="17"/>
                        <a:pt x="2" y="19"/>
                        <a:pt x="2" y="20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5" y="1"/>
                        <a:pt x="15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18" name="Freeform 364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19" name="Freeform 365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0" name="Freeform 366"/>
                <p:cNvSpPr>
                  <a:spLocks/>
                </p:cNvSpPr>
                <p:nvPr/>
              </p:nvSpPr>
              <p:spPr bwMode="auto">
                <a:xfrm>
                  <a:off x="4198938" y="4016375"/>
                  <a:ext cx="407987" cy="384175"/>
                </a:xfrm>
                <a:custGeom>
                  <a:avLst/>
                  <a:gdLst>
                    <a:gd name="T0" fmla="*/ 2147483647 w 52"/>
                    <a:gd name="T1" fmla="*/ 2147483647 h 49"/>
                    <a:gd name="T2" fmla="*/ 2147483647 w 52"/>
                    <a:gd name="T3" fmla="*/ 2147483647 h 49"/>
                    <a:gd name="T4" fmla="*/ 2147483647 w 52"/>
                    <a:gd name="T5" fmla="*/ 2147483647 h 49"/>
                    <a:gd name="T6" fmla="*/ 2147483647 w 52"/>
                    <a:gd name="T7" fmla="*/ 2147483647 h 49"/>
                    <a:gd name="T8" fmla="*/ 2147483647 w 52"/>
                    <a:gd name="T9" fmla="*/ 2147483647 h 49"/>
                    <a:gd name="T10" fmla="*/ 2147483647 w 52"/>
                    <a:gd name="T11" fmla="*/ 2147483647 h 49"/>
                    <a:gd name="T12" fmla="*/ 2147483647 w 52"/>
                    <a:gd name="T13" fmla="*/ 2147483647 h 49"/>
                    <a:gd name="T14" fmla="*/ 2147483647 w 52"/>
                    <a:gd name="T15" fmla="*/ 2147483647 h 49"/>
                    <a:gd name="T16" fmla="*/ 2147483647 w 52"/>
                    <a:gd name="T17" fmla="*/ 2147483647 h 49"/>
                    <a:gd name="T18" fmla="*/ 2147483647 w 52"/>
                    <a:gd name="T19" fmla="*/ 2147483647 h 49"/>
                    <a:gd name="T20" fmla="*/ 2147483647 w 52"/>
                    <a:gd name="T21" fmla="*/ 2147483647 h 49"/>
                    <a:gd name="T22" fmla="*/ 2147483647 w 52"/>
                    <a:gd name="T23" fmla="*/ 0 h 49"/>
                    <a:gd name="T24" fmla="*/ 2147483647 w 52"/>
                    <a:gd name="T25" fmla="*/ 0 h 49"/>
                    <a:gd name="T26" fmla="*/ 2147483647 w 52"/>
                    <a:gd name="T27" fmla="*/ 2147483647 h 49"/>
                    <a:gd name="T28" fmla="*/ 2147483647 w 52"/>
                    <a:gd name="T29" fmla="*/ 2147483647 h 49"/>
                    <a:gd name="T30" fmla="*/ 2147483647 w 52"/>
                    <a:gd name="T31" fmla="*/ 2147483647 h 49"/>
                    <a:gd name="T32" fmla="*/ 2147483647 w 52"/>
                    <a:gd name="T33" fmla="*/ 2147483647 h 49"/>
                    <a:gd name="T34" fmla="*/ 2147483647 w 52"/>
                    <a:gd name="T35" fmla="*/ 2147483647 h 49"/>
                    <a:gd name="T36" fmla="*/ 2147483647 w 52"/>
                    <a:gd name="T37" fmla="*/ 2147483647 h 49"/>
                    <a:gd name="T38" fmla="*/ 0 w 52"/>
                    <a:gd name="T39" fmla="*/ 2147483647 h 49"/>
                    <a:gd name="T40" fmla="*/ 0 w 52"/>
                    <a:gd name="T41" fmla="*/ 2147483647 h 49"/>
                    <a:gd name="T42" fmla="*/ 2147483647 w 52"/>
                    <a:gd name="T43" fmla="*/ 2147483647 h 49"/>
                    <a:gd name="T44" fmla="*/ 2147483647 w 52"/>
                    <a:gd name="T45" fmla="*/ 2147483647 h 49"/>
                    <a:gd name="T46" fmla="*/ 2147483647 w 52"/>
                    <a:gd name="T47" fmla="*/ 2147483647 h 49"/>
                    <a:gd name="T48" fmla="*/ 2147483647 w 52"/>
                    <a:gd name="T49" fmla="*/ 2147483647 h 49"/>
                    <a:gd name="T50" fmla="*/ 2147483647 w 52"/>
                    <a:gd name="T51" fmla="*/ 2147483647 h 49"/>
                    <a:gd name="T52" fmla="*/ 2147483647 w 52"/>
                    <a:gd name="T53" fmla="*/ 2147483647 h 49"/>
                    <a:gd name="T54" fmla="*/ 2147483647 w 52"/>
                    <a:gd name="T55" fmla="*/ 2147483647 h 49"/>
                    <a:gd name="T56" fmla="*/ 2147483647 w 52"/>
                    <a:gd name="T57" fmla="*/ 2147483647 h 49"/>
                    <a:gd name="T58" fmla="*/ 2147483647 w 52"/>
                    <a:gd name="T59" fmla="*/ 2147483647 h 49"/>
                    <a:gd name="T60" fmla="*/ 2147483647 w 52"/>
                    <a:gd name="T61" fmla="*/ 2147483647 h 49"/>
                    <a:gd name="T62" fmla="*/ 2147483647 w 52"/>
                    <a:gd name="T63" fmla="*/ 2147483647 h 49"/>
                    <a:gd name="T64" fmla="*/ 2147483647 w 52"/>
                    <a:gd name="T65" fmla="*/ 2147483647 h 49"/>
                    <a:gd name="T66" fmla="*/ 2147483647 w 52"/>
                    <a:gd name="T67" fmla="*/ 2147483647 h 49"/>
                    <a:gd name="T68" fmla="*/ 2147483647 w 52"/>
                    <a:gd name="T69" fmla="*/ 2147483647 h 49"/>
                    <a:gd name="T70" fmla="*/ 2147483647 w 52"/>
                    <a:gd name="T71" fmla="*/ 2147483647 h 49"/>
                    <a:gd name="T72" fmla="*/ 2147483647 w 52"/>
                    <a:gd name="T73" fmla="*/ 2147483647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2" h="49">
                      <a:moveTo>
                        <a:pt x="24" y="44"/>
                      </a:move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10" y="42"/>
                        <a:pt x="10" y="42"/>
                      </a:cubicBezTo>
                      <a:cubicBezTo>
                        <a:pt x="11" y="42"/>
                        <a:pt x="11" y="44"/>
                        <a:pt x="11" y="44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lnTo>
                        <a:pt x="24" y="4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1" name="Freeform 367"/>
                <p:cNvSpPr>
                  <a:spLocks/>
                </p:cNvSpPr>
                <p:nvPr/>
              </p:nvSpPr>
              <p:spPr bwMode="auto">
                <a:xfrm>
                  <a:off x="5526088" y="4370388"/>
                  <a:ext cx="234950" cy="317500"/>
                </a:xfrm>
                <a:custGeom>
                  <a:avLst/>
                  <a:gdLst>
                    <a:gd name="T0" fmla="*/ 2147483647 w 180"/>
                    <a:gd name="T1" fmla="*/ 2147483647 h 246"/>
                    <a:gd name="T2" fmla="*/ 2147483647 w 180"/>
                    <a:gd name="T3" fmla="*/ 2147483647 h 246"/>
                    <a:gd name="T4" fmla="*/ 2147483647 w 180"/>
                    <a:gd name="T5" fmla="*/ 2147483647 h 246"/>
                    <a:gd name="T6" fmla="*/ 2147483647 w 180"/>
                    <a:gd name="T7" fmla="*/ 2147483647 h 246"/>
                    <a:gd name="T8" fmla="*/ 2147483647 w 180"/>
                    <a:gd name="T9" fmla="*/ 2147483647 h 246"/>
                    <a:gd name="T10" fmla="*/ 2147483647 w 180"/>
                    <a:gd name="T11" fmla="*/ 2147483647 h 246"/>
                    <a:gd name="T12" fmla="*/ 2147483647 w 180"/>
                    <a:gd name="T13" fmla="*/ 2147483647 h 246"/>
                    <a:gd name="T14" fmla="*/ 2147483647 w 180"/>
                    <a:gd name="T15" fmla="*/ 2147483647 h 246"/>
                    <a:gd name="T16" fmla="*/ 2147483647 w 180"/>
                    <a:gd name="T17" fmla="*/ 2147483647 h 246"/>
                    <a:gd name="T18" fmla="*/ 2147483647 w 180"/>
                    <a:gd name="T19" fmla="*/ 2147483647 h 246"/>
                    <a:gd name="T20" fmla="*/ 2147483647 w 180"/>
                    <a:gd name="T21" fmla="*/ 2147483647 h 246"/>
                    <a:gd name="T22" fmla="*/ 2147483647 w 180"/>
                    <a:gd name="T23" fmla="*/ 2147483647 h 246"/>
                    <a:gd name="T24" fmla="*/ 2147483647 w 180"/>
                    <a:gd name="T25" fmla="*/ 2147483647 h 246"/>
                    <a:gd name="T26" fmla="*/ 0 w 180"/>
                    <a:gd name="T27" fmla="*/ 2147483647 h 246"/>
                    <a:gd name="T28" fmla="*/ 0 w 180"/>
                    <a:gd name="T29" fmla="*/ 2147483647 h 246"/>
                    <a:gd name="T30" fmla="*/ 2147483647 w 180"/>
                    <a:gd name="T31" fmla="*/ 2147483647 h 246"/>
                    <a:gd name="T32" fmla="*/ 2147483647 w 180"/>
                    <a:gd name="T33" fmla="*/ 2147483647 h 246"/>
                    <a:gd name="T34" fmla="*/ 2147483647 w 180"/>
                    <a:gd name="T35" fmla="*/ 2147483647 h 246"/>
                    <a:gd name="T36" fmla="*/ 2147483647 w 180"/>
                    <a:gd name="T37" fmla="*/ 2147483647 h 246"/>
                    <a:gd name="T38" fmla="*/ 2147483647 w 180"/>
                    <a:gd name="T39" fmla="*/ 2147483647 h 246"/>
                    <a:gd name="T40" fmla="*/ 2147483647 w 180"/>
                    <a:gd name="T41" fmla="*/ 0 h 246"/>
                    <a:gd name="T42" fmla="*/ 2147483647 w 180"/>
                    <a:gd name="T43" fmla="*/ 2147483647 h 2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246">
                      <a:moveTo>
                        <a:pt x="72" y="18"/>
                      </a:moveTo>
                      <a:lnTo>
                        <a:pt x="48" y="12"/>
                      </a:lnTo>
                      <a:lnTo>
                        <a:pt x="48" y="6"/>
                      </a:lnTo>
                      <a:lnTo>
                        <a:pt x="30" y="18"/>
                      </a:lnTo>
                      <a:lnTo>
                        <a:pt x="42" y="36"/>
                      </a:lnTo>
                      <a:lnTo>
                        <a:pt x="84" y="60"/>
                      </a:lnTo>
                      <a:lnTo>
                        <a:pt x="126" y="66"/>
                      </a:lnTo>
                      <a:lnTo>
                        <a:pt x="78" y="120"/>
                      </a:lnTo>
                      <a:lnTo>
                        <a:pt x="36" y="132"/>
                      </a:lnTo>
                      <a:lnTo>
                        <a:pt x="18" y="144"/>
                      </a:lnTo>
                      <a:lnTo>
                        <a:pt x="24" y="150"/>
                      </a:lnTo>
                      <a:lnTo>
                        <a:pt x="18" y="144"/>
                      </a:lnTo>
                      <a:lnTo>
                        <a:pt x="18" y="150"/>
                      </a:lnTo>
                      <a:lnTo>
                        <a:pt x="0" y="168"/>
                      </a:lnTo>
                      <a:lnTo>
                        <a:pt x="0" y="228"/>
                      </a:lnTo>
                      <a:lnTo>
                        <a:pt x="12" y="246"/>
                      </a:lnTo>
                      <a:lnTo>
                        <a:pt x="42" y="204"/>
                      </a:lnTo>
                      <a:lnTo>
                        <a:pt x="90" y="180"/>
                      </a:lnTo>
                      <a:lnTo>
                        <a:pt x="132" y="132"/>
                      </a:lnTo>
                      <a:lnTo>
                        <a:pt x="168" y="48"/>
                      </a:lnTo>
                      <a:lnTo>
                        <a:pt x="180" y="0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2" name="Freeform 368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2147483647 w 24"/>
                    <a:gd name="T15" fmla="*/ 0 h 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3" name="Freeform 369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4" name="Freeform 370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2147483647 w 198"/>
                    <a:gd name="T51" fmla="*/ 2147483647 h 3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  <a:lnTo>
                        <a:pt x="36" y="31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5" name="Freeform 371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6" name="Freeform 372"/>
                <p:cNvSpPr>
                  <a:spLocks/>
                </p:cNvSpPr>
                <p:nvPr/>
              </p:nvSpPr>
              <p:spPr bwMode="auto">
                <a:xfrm>
                  <a:off x="4913313" y="5211763"/>
                  <a:ext cx="398462" cy="354012"/>
                </a:xfrm>
                <a:custGeom>
                  <a:avLst/>
                  <a:gdLst>
                    <a:gd name="T0" fmla="*/ 2147483647 w 51"/>
                    <a:gd name="T1" fmla="*/ 2147483647 h 45"/>
                    <a:gd name="T2" fmla="*/ 2147483647 w 51"/>
                    <a:gd name="T3" fmla="*/ 2147483647 h 45"/>
                    <a:gd name="T4" fmla="*/ 2147483647 w 51"/>
                    <a:gd name="T5" fmla="*/ 2147483647 h 45"/>
                    <a:gd name="T6" fmla="*/ 2147483647 w 51"/>
                    <a:gd name="T7" fmla="*/ 2147483647 h 45"/>
                    <a:gd name="T8" fmla="*/ 2147483647 w 51"/>
                    <a:gd name="T9" fmla="*/ 0 h 45"/>
                    <a:gd name="T10" fmla="*/ 2147483647 w 51"/>
                    <a:gd name="T11" fmla="*/ 2147483647 h 45"/>
                    <a:gd name="T12" fmla="*/ 2147483647 w 51"/>
                    <a:gd name="T13" fmla="*/ 2147483647 h 45"/>
                    <a:gd name="T14" fmla="*/ 2147483647 w 51"/>
                    <a:gd name="T15" fmla="*/ 2147483647 h 45"/>
                    <a:gd name="T16" fmla="*/ 2147483647 w 51"/>
                    <a:gd name="T17" fmla="*/ 2147483647 h 45"/>
                    <a:gd name="T18" fmla="*/ 2147483647 w 51"/>
                    <a:gd name="T19" fmla="*/ 2147483647 h 45"/>
                    <a:gd name="T20" fmla="*/ 2147483647 w 51"/>
                    <a:gd name="T21" fmla="*/ 2147483647 h 45"/>
                    <a:gd name="T22" fmla="*/ 2147483647 w 51"/>
                    <a:gd name="T23" fmla="*/ 2147483647 h 45"/>
                    <a:gd name="T24" fmla="*/ 2147483647 w 51"/>
                    <a:gd name="T25" fmla="*/ 2147483647 h 45"/>
                    <a:gd name="T26" fmla="*/ 2147483647 w 51"/>
                    <a:gd name="T27" fmla="*/ 2147483647 h 45"/>
                    <a:gd name="T28" fmla="*/ 2147483647 w 51"/>
                    <a:gd name="T29" fmla="*/ 2147483647 h 45"/>
                    <a:gd name="T30" fmla="*/ 2147483647 w 51"/>
                    <a:gd name="T31" fmla="*/ 2147483647 h 45"/>
                    <a:gd name="T32" fmla="*/ 2147483647 w 51"/>
                    <a:gd name="T33" fmla="*/ 2147483647 h 45"/>
                    <a:gd name="T34" fmla="*/ 0 w 51"/>
                    <a:gd name="T35" fmla="*/ 2147483647 h 45"/>
                    <a:gd name="T36" fmla="*/ 2147483647 w 51"/>
                    <a:gd name="T37" fmla="*/ 2147483647 h 45"/>
                    <a:gd name="T38" fmla="*/ 2147483647 w 51"/>
                    <a:gd name="T39" fmla="*/ 2147483647 h 45"/>
                    <a:gd name="T40" fmla="*/ 2147483647 w 51"/>
                    <a:gd name="T41" fmla="*/ 2147483647 h 45"/>
                    <a:gd name="T42" fmla="*/ 2147483647 w 51"/>
                    <a:gd name="T43" fmla="*/ 2147483647 h 45"/>
                    <a:gd name="T44" fmla="*/ 2147483647 w 51"/>
                    <a:gd name="T45" fmla="*/ 2147483647 h 45"/>
                    <a:gd name="T46" fmla="*/ 2147483647 w 51"/>
                    <a:gd name="T47" fmla="*/ 2147483647 h 45"/>
                    <a:gd name="T48" fmla="*/ 2147483647 w 51"/>
                    <a:gd name="T49" fmla="*/ 2147483647 h 45"/>
                    <a:gd name="T50" fmla="*/ 2147483647 w 51"/>
                    <a:gd name="T51" fmla="*/ 2147483647 h 45"/>
                    <a:gd name="T52" fmla="*/ 2147483647 w 51"/>
                    <a:gd name="T53" fmla="*/ 2147483647 h 45"/>
                    <a:gd name="T54" fmla="*/ 2147483647 w 51"/>
                    <a:gd name="T55" fmla="*/ 2147483647 h 45"/>
                    <a:gd name="T56" fmla="*/ 2147483647 w 51"/>
                    <a:gd name="T57" fmla="*/ 2147483647 h 45"/>
                    <a:gd name="T58" fmla="*/ 2147483647 w 51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1" h="45">
                      <a:moveTo>
                        <a:pt x="48" y="1"/>
                      </a:move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50" y="19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lnTo>
                        <a:pt x="48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7" name="Freeform 373"/>
                <p:cNvSpPr>
                  <a:spLocks/>
                </p:cNvSpPr>
                <p:nvPr/>
              </p:nvSpPr>
              <p:spPr bwMode="auto">
                <a:xfrm>
                  <a:off x="4999038" y="5095875"/>
                  <a:ext cx="236537" cy="234950"/>
                </a:xfrm>
                <a:custGeom>
                  <a:avLst/>
                  <a:gdLst>
                    <a:gd name="T0" fmla="*/ 2147483647 w 180"/>
                    <a:gd name="T1" fmla="*/ 2147483647 h 180"/>
                    <a:gd name="T2" fmla="*/ 2147483647 w 180"/>
                    <a:gd name="T3" fmla="*/ 2147483647 h 180"/>
                    <a:gd name="T4" fmla="*/ 2147483647 w 180"/>
                    <a:gd name="T5" fmla="*/ 2147483647 h 180"/>
                    <a:gd name="T6" fmla="*/ 2147483647 w 180"/>
                    <a:gd name="T7" fmla="*/ 2147483647 h 180"/>
                    <a:gd name="T8" fmla="*/ 2147483647 w 180"/>
                    <a:gd name="T9" fmla="*/ 2147483647 h 180"/>
                    <a:gd name="T10" fmla="*/ 2147483647 w 180"/>
                    <a:gd name="T11" fmla="*/ 2147483647 h 180"/>
                    <a:gd name="T12" fmla="*/ 2147483647 w 180"/>
                    <a:gd name="T13" fmla="*/ 2147483647 h 180"/>
                    <a:gd name="T14" fmla="*/ 2147483647 w 180"/>
                    <a:gd name="T15" fmla="*/ 0 h 180"/>
                    <a:gd name="T16" fmla="*/ 2147483647 w 180"/>
                    <a:gd name="T17" fmla="*/ 2147483647 h 180"/>
                    <a:gd name="T18" fmla="*/ 2147483647 w 180"/>
                    <a:gd name="T19" fmla="*/ 2147483647 h 180"/>
                    <a:gd name="T20" fmla="*/ 2147483647 w 180"/>
                    <a:gd name="T21" fmla="*/ 2147483647 h 180"/>
                    <a:gd name="T22" fmla="*/ 0 w 180"/>
                    <a:gd name="T23" fmla="*/ 2147483647 h 180"/>
                    <a:gd name="T24" fmla="*/ 0 w 180"/>
                    <a:gd name="T25" fmla="*/ 2147483647 h 180"/>
                    <a:gd name="T26" fmla="*/ 2147483647 w 180"/>
                    <a:gd name="T27" fmla="*/ 2147483647 h 180"/>
                    <a:gd name="T28" fmla="*/ 2147483647 w 180"/>
                    <a:gd name="T29" fmla="*/ 2147483647 h 180"/>
                    <a:gd name="T30" fmla="*/ 2147483647 w 180"/>
                    <a:gd name="T31" fmla="*/ 2147483647 h 180"/>
                    <a:gd name="T32" fmla="*/ 2147483647 w 180"/>
                    <a:gd name="T33" fmla="*/ 2147483647 h 180"/>
                    <a:gd name="T34" fmla="*/ 2147483647 w 180"/>
                    <a:gd name="T35" fmla="*/ 2147483647 h 180"/>
                    <a:gd name="T36" fmla="*/ 2147483647 w 180"/>
                    <a:gd name="T37" fmla="*/ 2147483647 h 180"/>
                    <a:gd name="T38" fmla="*/ 2147483647 w 180"/>
                    <a:gd name="T39" fmla="*/ 2147483647 h 180"/>
                    <a:gd name="T40" fmla="*/ 2147483647 w 180"/>
                    <a:gd name="T41" fmla="*/ 2147483647 h 180"/>
                    <a:gd name="T42" fmla="*/ 2147483647 w 18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180">
                      <a:moveTo>
                        <a:pt x="144" y="54"/>
                      </a:moveTo>
                      <a:lnTo>
                        <a:pt x="132" y="54"/>
                      </a:lnTo>
                      <a:lnTo>
                        <a:pt x="114" y="30"/>
                      </a:lnTo>
                      <a:lnTo>
                        <a:pt x="102" y="6"/>
                      </a:lnTo>
                      <a:lnTo>
                        <a:pt x="96" y="6"/>
                      </a:lnTo>
                      <a:lnTo>
                        <a:pt x="84" y="12"/>
                      </a:lnTo>
                      <a:lnTo>
                        <a:pt x="96" y="6"/>
                      </a:lnTo>
                      <a:lnTo>
                        <a:pt x="84" y="0"/>
                      </a:lnTo>
                      <a:lnTo>
                        <a:pt x="66" y="6"/>
                      </a:lnTo>
                      <a:lnTo>
                        <a:pt x="18" y="18"/>
                      </a:lnTo>
                      <a:lnTo>
                        <a:pt x="12" y="84"/>
                      </a:lnTo>
                      <a:lnTo>
                        <a:pt x="0" y="90"/>
                      </a:lnTo>
                      <a:lnTo>
                        <a:pt x="0" y="144"/>
                      </a:lnTo>
                      <a:lnTo>
                        <a:pt x="12" y="168"/>
                      </a:lnTo>
                      <a:lnTo>
                        <a:pt x="18" y="180"/>
                      </a:lnTo>
                      <a:lnTo>
                        <a:pt x="36" y="180"/>
                      </a:lnTo>
                      <a:lnTo>
                        <a:pt x="66" y="162"/>
                      </a:lnTo>
                      <a:lnTo>
                        <a:pt x="90" y="162"/>
                      </a:lnTo>
                      <a:lnTo>
                        <a:pt x="138" y="120"/>
                      </a:lnTo>
                      <a:lnTo>
                        <a:pt x="180" y="90"/>
                      </a:lnTo>
                      <a:lnTo>
                        <a:pt x="150" y="78"/>
                      </a:lnTo>
                      <a:lnTo>
                        <a:pt x="144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Freeform 374"/>
                <p:cNvSpPr>
                  <a:spLocks/>
                </p:cNvSpPr>
                <p:nvPr/>
              </p:nvSpPr>
              <p:spPr bwMode="auto">
                <a:xfrm>
                  <a:off x="5241925" y="4914900"/>
                  <a:ext cx="268288" cy="422275"/>
                </a:xfrm>
                <a:custGeom>
                  <a:avLst/>
                  <a:gdLst>
                    <a:gd name="T0" fmla="*/ 2147483647 w 34"/>
                    <a:gd name="T1" fmla="*/ 2147483647 h 54"/>
                    <a:gd name="T2" fmla="*/ 2147483647 w 34"/>
                    <a:gd name="T3" fmla="*/ 2147483647 h 54"/>
                    <a:gd name="T4" fmla="*/ 2147483647 w 34"/>
                    <a:gd name="T5" fmla="*/ 2147483647 h 54"/>
                    <a:gd name="T6" fmla="*/ 2147483647 w 34"/>
                    <a:gd name="T7" fmla="*/ 2147483647 h 54"/>
                    <a:gd name="T8" fmla="*/ 2147483647 w 34"/>
                    <a:gd name="T9" fmla="*/ 2147483647 h 54"/>
                    <a:gd name="T10" fmla="*/ 2147483647 w 34"/>
                    <a:gd name="T11" fmla="*/ 2147483647 h 54"/>
                    <a:gd name="T12" fmla="*/ 2147483647 w 34"/>
                    <a:gd name="T13" fmla="*/ 2147483647 h 54"/>
                    <a:gd name="T14" fmla="*/ 2147483647 w 34"/>
                    <a:gd name="T15" fmla="*/ 2147483647 h 54"/>
                    <a:gd name="T16" fmla="*/ 2147483647 w 34"/>
                    <a:gd name="T17" fmla="*/ 2147483647 h 54"/>
                    <a:gd name="T18" fmla="*/ 2147483647 w 34"/>
                    <a:gd name="T19" fmla="*/ 2147483647 h 54"/>
                    <a:gd name="T20" fmla="*/ 2147483647 w 34"/>
                    <a:gd name="T21" fmla="*/ 2147483647 h 54"/>
                    <a:gd name="T22" fmla="*/ 2147483647 w 34"/>
                    <a:gd name="T23" fmla="*/ 2147483647 h 54"/>
                    <a:gd name="T24" fmla="*/ 0 w 34"/>
                    <a:gd name="T25" fmla="*/ 2147483647 h 54"/>
                    <a:gd name="T26" fmla="*/ 0 w 34"/>
                    <a:gd name="T27" fmla="*/ 2147483647 h 54"/>
                    <a:gd name="T28" fmla="*/ 2147483647 w 34"/>
                    <a:gd name="T29" fmla="*/ 2147483647 h 54"/>
                    <a:gd name="T30" fmla="*/ 2147483647 w 34"/>
                    <a:gd name="T31" fmla="*/ 2147483647 h 54"/>
                    <a:gd name="T32" fmla="*/ 2147483647 w 34"/>
                    <a:gd name="T33" fmla="*/ 2147483647 h 54"/>
                    <a:gd name="T34" fmla="*/ 2147483647 w 34"/>
                    <a:gd name="T35" fmla="*/ 2147483647 h 54"/>
                    <a:gd name="T36" fmla="*/ 2147483647 w 34"/>
                    <a:gd name="T37" fmla="*/ 2147483647 h 54"/>
                    <a:gd name="T38" fmla="*/ 2147483647 w 34"/>
                    <a:gd name="T39" fmla="*/ 2147483647 h 54"/>
                    <a:gd name="T40" fmla="*/ 2147483647 w 34"/>
                    <a:gd name="T41" fmla="*/ 2147483647 h 54"/>
                    <a:gd name="T42" fmla="*/ 2147483647 w 34"/>
                    <a:gd name="T43" fmla="*/ 2147483647 h 54"/>
                    <a:gd name="T44" fmla="*/ 2147483647 w 34"/>
                    <a:gd name="T45" fmla="*/ 2147483647 h 54"/>
                    <a:gd name="T46" fmla="*/ 2147483647 w 34"/>
                    <a:gd name="T47" fmla="*/ 2147483647 h 54"/>
                    <a:gd name="T48" fmla="*/ 2147483647 w 34"/>
                    <a:gd name="T49" fmla="*/ 2147483647 h 54"/>
                    <a:gd name="T50" fmla="*/ 2147483647 w 34"/>
                    <a:gd name="T51" fmla="*/ 2147483647 h 54"/>
                    <a:gd name="T52" fmla="*/ 2147483647 w 34"/>
                    <a:gd name="T53" fmla="*/ 2147483647 h 54"/>
                    <a:gd name="T54" fmla="*/ 2147483647 w 34"/>
                    <a:gd name="T55" fmla="*/ 2147483647 h 54"/>
                    <a:gd name="T56" fmla="*/ 2147483647 w 34"/>
                    <a:gd name="T57" fmla="*/ 2147483647 h 54"/>
                    <a:gd name="T58" fmla="*/ 2147483647 w 34"/>
                    <a:gd name="T59" fmla="*/ 2147483647 h 54"/>
                    <a:gd name="T60" fmla="*/ 2147483647 w 34"/>
                    <a:gd name="T61" fmla="*/ 2147483647 h 54"/>
                    <a:gd name="T62" fmla="*/ 2147483647 w 34"/>
                    <a:gd name="T63" fmla="*/ 2147483647 h 54"/>
                    <a:gd name="T64" fmla="*/ 2147483647 w 34"/>
                    <a:gd name="T65" fmla="*/ 2147483647 h 54"/>
                    <a:gd name="T66" fmla="*/ 2147483647 w 34"/>
                    <a:gd name="T67" fmla="*/ 2147483647 h 54"/>
                    <a:gd name="T68" fmla="*/ 2147483647 w 34"/>
                    <a:gd name="T69" fmla="*/ 0 h 54"/>
                    <a:gd name="T70" fmla="*/ 2147483647 w 34"/>
                    <a:gd name="T71" fmla="*/ 0 h 54"/>
                    <a:gd name="T72" fmla="*/ 2147483647 w 34"/>
                    <a:gd name="T73" fmla="*/ 2147483647 h 54"/>
                    <a:gd name="T74" fmla="*/ 2147483647 w 34"/>
                    <a:gd name="T75" fmla="*/ 2147483647 h 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34" h="54">
                      <a:moveTo>
                        <a:pt x="22" y="2"/>
                      </a:move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9" name="Freeform 375"/>
                <p:cNvSpPr>
                  <a:spLocks/>
                </p:cNvSpPr>
                <p:nvPr/>
              </p:nvSpPr>
              <p:spPr bwMode="auto">
                <a:xfrm>
                  <a:off x="5241925" y="4673600"/>
                  <a:ext cx="260350" cy="265113"/>
                </a:xfrm>
                <a:custGeom>
                  <a:avLst/>
                  <a:gdLst>
                    <a:gd name="T0" fmla="*/ 2147483647 w 33"/>
                    <a:gd name="T1" fmla="*/ 2147483647 h 34"/>
                    <a:gd name="T2" fmla="*/ 2147483647 w 33"/>
                    <a:gd name="T3" fmla="*/ 2147483647 h 34"/>
                    <a:gd name="T4" fmla="*/ 2147483647 w 33"/>
                    <a:gd name="T5" fmla="*/ 2147483647 h 34"/>
                    <a:gd name="T6" fmla="*/ 2147483647 w 33"/>
                    <a:gd name="T7" fmla="*/ 2147483647 h 34"/>
                    <a:gd name="T8" fmla="*/ 2147483647 w 33"/>
                    <a:gd name="T9" fmla="*/ 0 h 34"/>
                    <a:gd name="T10" fmla="*/ 2147483647 w 33"/>
                    <a:gd name="T11" fmla="*/ 2147483647 h 34"/>
                    <a:gd name="T12" fmla="*/ 2147483647 w 33"/>
                    <a:gd name="T13" fmla="*/ 2147483647 h 34"/>
                    <a:gd name="T14" fmla="*/ 2147483647 w 33"/>
                    <a:gd name="T15" fmla="*/ 2147483647 h 34"/>
                    <a:gd name="T16" fmla="*/ 2147483647 w 33"/>
                    <a:gd name="T17" fmla="*/ 2147483647 h 34"/>
                    <a:gd name="T18" fmla="*/ 2147483647 w 33"/>
                    <a:gd name="T19" fmla="*/ 2147483647 h 34"/>
                    <a:gd name="T20" fmla="*/ 2147483647 w 33"/>
                    <a:gd name="T21" fmla="*/ 2147483647 h 34"/>
                    <a:gd name="T22" fmla="*/ 0 w 33"/>
                    <a:gd name="T23" fmla="*/ 2147483647 h 34"/>
                    <a:gd name="T24" fmla="*/ 2147483647 w 33"/>
                    <a:gd name="T25" fmla="*/ 2147483647 h 34"/>
                    <a:gd name="T26" fmla="*/ 2147483647 w 33"/>
                    <a:gd name="T27" fmla="*/ 2147483647 h 34"/>
                    <a:gd name="T28" fmla="*/ 2147483647 w 33"/>
                    <a:gd name="T29" fmla="*/ 2147483647 h 34"/>
                    <a:gd name="T30" fmla="*/ 2147483647 w 33"/>
                    <a:gd name="T31" fmla="*/ 2147483647 h 34"/>
                    <a:gd name="T32" fmla="*/ 2147483647 w 33"/>
                    <a:gd name="T33" fmla="*/ 2147483647 h 34"/>
                    <a:gd name="T34" fmla="*/ 2147483647 w 33"/>
                    <a:gd name="T35" fmla="*/ 2147483647 h 34"/>
                    <a:gd name="T36" fmla="*/ 2147483647 w 33"/>
                    <a:gd name="T37" fmla="*/ 2147483647 h 34"/>
                    <a:gd name="T38" fmla="*/ 2147483647 w 33"/>
                    <a:gd name="T39" fmla="*/ 2147483647 h 34"/>
                    <a:gd name="T40" fmla="*/ 2147483647 w 33"/>
                    <a:gd name="T41" fmla="*/ 2147483647 h 34"/>
                    <a:gd name="T42" fmla="*/ 2147483647 w 33"/>
                    <a:gd name="T43" fmla="*/ 2147483647 h 34"/>
                    <a:gd name="T44" fmla="*/ 2147483647 w 33"/>
                    <a:gd name="T45" fmla="*/ 2147483647 h 34"/>
                    <a:gd name="T46" fmla="*/ 2147483647 w 33"/>
                    <a:gd name="T47" fmla="*/ 2147483647 h 34"/>
                    <a:gd name="T48" fmla="*/ 2147483647 w 33"/>
                    <a:gd name="T49" fmla="*/ 2147483647 h 34"/>
                    <a:gd name="T50" fmla="*/ 2147483647 w 33"/>
                    <a:gd name="T51" fmla="*/ 2147483647 h 34"/>
                    <a:gd name="T52" fmla="*/ 2147483647 w 33"/>
                    <a:gd name="T53" fmla="*/ 2147483647 h 3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3" h="34">
                      <a:moveTo>
                        <a:pt x="25" y="6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8" y="26"/>
                        <a:pt x="9" y="26"/>
                      </a:cubicBezTo>
                      <a:cubicBezTo>
                        <a:pt x="9" y="26"/>
                        <a:pt x="14" y="27"/>
                        <a:pt x="14" y="27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8" y="15"/>
                        <a:pt x="28" y="14"/>
                      </a:cubicBezTo>
                      <a:cubicBezTo>
                        <a:pt x="28" y="13"/>
                        <a:pt x="29" y="12"/>
                        <a:pt x="30" y="12"/>
                      </a:cubicBezTo>
                      <a:cubicBezTo>
                        <a:pt x="25" y="9"/>
                        <a:pt x="25" y="9"/>
                        <a:pt x="25" y="9"/>
                      </a:cubicBezTo>
                      <a:lnTo>
                        <a:pt x="25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0" name="Freeform 376"/>
                <p:cNvSpPr>
                  <a:spLocks/>
                </p:cNvSpPr>
                <p:nvPr/>
              </p:nvSpPr>
              <p:spPr bwMode="auto">
                <a:xfrm>
                  <a:off x="4802188" y="4797425"/>
                  <a:ext cx="298450" cy="298450"/>
                </a:xfrm>
                <a:custGeom>
                  <a:avLst/>
                  <a:gdLst>
                    <a:gd name="T0" fmla="*/ 2147483647 w 38"/>
                    <a:gd name="T1" fmla="*/ 2147483647 h 38"/>
                    <a:gd name="T2" fmla="*/ 2147483647 w 38"/>
                    <a:gd name="T3" fmla="*/ 2147483647 h 38"/>
                    <a:gd name="T4" fmla="*/ 2147483647 w 38"/>
                    <a:gd name="T5" fmla="*/ 2147483647 h 38"/>
                    <a:gd name="T6" fmla="*/ 2147483647 w 38"/>
                    <a:gd name="T7" fmla="*/ 2147483647 h 38"/>
                    <a:gd name="T8" fmla="*/ 2147483647 w 38"/>
                    <a:gd name="T9" fmla="*/ 2147483647 h 38"/>
                    <a:gd name="T10" fmla="*/ 2147483647 w 38"/>
                    <a:gd name="T11" fmla="*/ 2147483647 h 38"/>
                    <a:gd name="T12" fmla="*/ 2147483647 w 38"/>
                    <a:gd name="T13" fmla="*/ 2147483647 h 38"/>
                    <a:gd name="T14" fmla="*/ 2147483647 w 38"/>
                    <a:gd name="T15" fmla="*/ 2147483647 h 38"/>
                    <a:gd name="T16" fmla="*/ 2147483647 w 38"/>
                    <a:gd name="T17" fmla="*/ 2147483647 h 38"/>
                    <a:gd name="T18" fmla="*/ 2147483647 w 38"/>
                    <a:gd name="T19" fmla="*/ 2147483647 h 38"/>
                    <a:gd name="T20" fmla="*/ 2147483647 w 38"/>
                    <a:gd name="T21" fmla="*/ 2147483647 h 38"/>
                    <a:gd name="T22" fmla="*/ 2147483647 w 38"/>
                    <a:gd name="T23" fmla="*/ 2147483647 h 38"/>
                    <a:gd name="T24" fmla="*/ 2147483647 w 38"/>
                    <a:gd name="T25" fmla="*/ 2147483647 h 38"/>
                    <a:gd name="T26" fmla="*/ 2147483647 w 38"/>
                    <a:gd name="T27" fmla="*/ 2147483647 h 38"/>
                    <a:gd name="T28" fmla="*/ 2147483647 w 38"/>
                    <a:gd name="T29" fmla="*/ 2147483647 h 38"/>
                    <a:gd name="T30" fmla="*/ 2147483647 w 38"/>
                    <a:gd name="T31" fmla="*/ 2147483647 h 38"/>
                    <a:gd name="T32" fmla="*/ 2147483647 w 38"/>
                    <a:gd name="T33" fmla="*/ 0 h 38"/>
                    <a:gd name="T34" fmla="*/ 2147483647 w 38"/>
                    <a:gd name="T35" fmla="*/ 0 h 38"/>
                    <a:gd name="T36" fmla="*/ 2147483647 w 38"/>
                    <a:gd name="T37" fmla="*/ 2147483647 h 38"/>
                    <a:gd name="T38" fmla="*/ 2147483647 w 38"/>
                    <a:gd name="T39" fmla="*/ 2147483647 h 38"/>
                    <a:gd name="T40" fmla="*/ 2147483647 w 38"/>
                    <a:gd name="T41" fmla="*/ 2147483647 h 38"/>
                    <a:gd name="T42" fmla="*/ 0 w 38"/>
                    <a:gd name="T43" fmla="*/ 2147483647 h 38"/>
                    <a:gd name="T44" fmla="*/ 0 w 38"/>
                    <a:gd name="T45" fmla="*/ 2147483647 h 38"/>
                    <a:gd name="T46" fmla="*/ 2147483647 w 38"/>
                    <a:gd name="T47" fmla="*/ 2147483647 h 38"/>
                    <a:gd name="T48" fmla="*/ 2147483647 w 38"/>
                    <a:gd name="T49" fmla="*/ 2147483647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4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25" y="4"/>
                        <a:pt x="24" y="4"/>
                      </a:cubicBezTo>
                      <a:cubicBezTo>
                        <a:pt x="24" y="4"/>
                        <a:pt x="22" y="6"/>
                        <a:pt x="21" y="6"/>
                      </a:cubicBezTo>
                      <a:cubicBezTo>
                        <a:pt x="20" y="7"/>
                        <a:pt x="19" y="6"/>
                        <a:pt x="18" y="6"/>
                      </a:cubicBezTo>
                      <a:cubicBezTo>
                        <a:pt x="17" y="6"/>
                        <a:pt x="13" y="0"/>
                        <a:pt x="12" y="0"/>
                      </a:cubicBezTo>
                      <a:cubicBezTo>
                        <a:pt x="11" y="0"/>
                        <a:pt x="4" y="0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lnTo>
                        <a:pt x="4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1" name="Freeform 377"/>
                <p:cNvSpPr>
                  <a:spLocks/>
                </p:cNvSpPr>
                <p:nvPr/>
              </p:nvSpPr>
              <p:spPr bwMode="auto">
                <a:xfrm>
                  <a:off x="4802188" y="4516438"/>
                  <a:ext cx="463550" cy="460375"/>
                </a:xfrm>
                <a:custGeom>
                  <a:avLst/>
                  <a:gdLst>
                    <a:gd name="T0" fmla="*/ 2147483647 w 59"/>
                    <a:gd name="T1" fmla="*/ 2147483647 h 59"/>
                    <a:gd name="T2" fmla="*/ 2147483647 w 59"/>
                    <a:gd name="T3" fmla="*/ 2147483647 h 59"/>
                    <a:gd name="T4" fmla="*/ 2147483647 w 59"/>
                    <a:gd name="T5" fmla="*/ 2147483647 h 59"/>
                    <a:gd name="T6" fmla="*/ 2147483647 w 59"/>
                    <a:gd name="T7" fmla="*/ 2147483647 h 59"/>
                    <a:gd name="T8" fmla="*/ 2147483647 w 59"/>
                    <a:gd name="T9" fmla="*/ 2147483647 h 59"/>
                    <a:gd name="T10" fmla="*/ 2147483647 w 59"/>
                    <a:gd name="T11" fmla="*/ 2147483647 h 59"/>
                    <a:gd name="T12" fmla="*/ 0 w 59"/>
                    <a:gd name="T13" fmla="*/ 2147483647 h 59"/>
                    <a:gd name="T14" fmla="*/ 2147483647 w 59"/>
                    <a:gd name="T15" fmla="*/ 2147483647 h 59"/>
                    <a:gd name="T16" fmla="*/ 2147483647 w 59"/>
                    <a:gd name="T17" fmla="*/ 2147483647 h 59"/>
                    <a:gd name="T18" fmla="*/ 2147483647 w 59"/>
                    <a:gd name="T19" fmla="*/ 2147483647 h 59"/>
                    <a:gd name="T20" fmla="*/ 2147483647 w 59"/>
                    <a:gd name="T21" fmla="*/ 2147483647 h 59"/>
                    <a:gd name="T22" fmla="*/ 2147483647 w 59"/>
                    <a:gd name="T23" fmla="*/ 2147483647 h 59"/>
                    <a:gd name="T24" fmla="*/ 2147483647 w 59"/>
                    <a:gd name="T25" fmla="*/ 2147483647 h 59"/>
                    <a:gd name="T26" fmla="*/ 2147483647 w 59"/>
                    <a:gd name="T27" fmla="*/ 2147483647 h 59"/>
                    <a:gd name="T28" fmla="*/ 2147483647 w 59"/>
                    <a:gd name="T29" fmla="*/ 2147483647 h 59"/>
                    <a:gd name="T30" fmla="*/ 2147483647 w 59"/>
                    <a:gd name="T31" fmla="*/ 2147483647 h 59"/>
                    <a:gd name="T32" fmla="*/ 2147483647 w 59"/>
                    <a:gd name="T33" fmla="*/ 2147483647 h 59"/>
                    <a:gd name="T34" fmla="*/ 2147483647 w 59"/>
                    <a:gd name="T35" fmla="*/ 2147483647 h 59"/>
                    <a:gd name="T36" fmla="*/ 2147483647 w 59"/>
                    <a:gd name="T37" fmla="*/ 2147483647 h 59"/>
                    <a:gd name="T38" fmla="*/ 2147483647 w 59"/>
                    <a:gd name="T39" fmla="*/ 2147483647 h 59"/>
                    <a:gd name="T40" fmla="*/ 2147483647 w 59"/>
                    <a:gd name="T41" fmla="*/ 2147483647 h 59"/>
                    <a:gd name="T42" fmla="*/ 2147483647 w 59"/>
                    <a:gd name="T43" fmla="*/ 2147483647 h 59"/>
                    <a:gd name="T44" fmla="*/ 2147483647 w 59"/>
                    <a:gd name="T45" fmla="*/ 2147483647 h 59"/>
                    <a:gd name="T46" fmla="*/ 2147483647 w 59"/>
                    <a:gd name="T47" fmla="*/ 2147483647 h 59"/>
                    <a:gd name="T48" fmla="*/ 2147483647 w 59"/>
                    <a:gd name="T49" fmla="*/ 2147483647 h 59"/>
                    <a:gd name="T50" fmla="*/ 2147483647 w 59"/>
                    <a:gd name="T51" fmla="*/ 2147483647 h 59"/>
                    <a:gd name="T52" fmla="*/ 2147483647 w 59"/>
                    <a:gd name="T53" fmla="*/ 2147483647 h 59"/>
                    <a:gd name="T54" fmla="*/ 2147483647 w 59"/>
                    <a:gd name="T55" fmla="*/ 2147483647 h 59"/>
                    <a:gd name="T56" fmla="*/ 2147483647 w 59"/>
                    <a:gd name="T57" fmla="*/ 2147483647 h 59"/>
                    <a:gd name="T58" fmla="*/ 2147483647 w 59"/>
                    <a:gd name="T59" fmla="*/ 2147483647 h 59"/>
                    <a:gd name="T60" fmla="*/ 2147483647 w 59"/>
                    <a:gd name="T61" fmla="*/ 2147483647 h 59"/>
                    <a:gd name="T62" fmla="*/ 2147483647 w 59"/>
                    <a:gd name="T63" fmla="*/ 2147483647 h 59"/>
                    <a:gd name="T64" fmla="*/ 2147483647 w 59"/>
                    <a:gd name="T65" fmla="*/ 2147483647 h 59"/>
                    <a:gd name="T66" fmla="*/ 2147483647 w 59"/>
                    <a:gd name="T67" fmla="*/ 2147483647 h 59"/>
                    <a:gd name="T68" fmla="*/ 2147483647 w 59"/>
                    <a:gd name="T69" fmla="*/ 0 h 59"/>
                    <a:gd name="T70" fmla="*/ 2147483647 w 59"/>
                    <a:gd name="T71" fmla="*/ 2147483647 h 59"/>
                    <a:gd name="T72" fmla="*/ 2147483647 w 59"/>
                    <a:gd name="T73" fmla="*/ 2147483647 h 59"/>
                    <a:gd name="T74" fmla="*/ 2147483647 w 59"/>
                    <a:gd name="T75" fmla="*/ 2147483647 h 59"/>
                    <a:gd name="T76" fmla="*/ 2147483647 w 59"/>
                    <a:gd name="T77" fmla="*/ 2147483647 h 59"/>
                    <a:gd name="T78" fmla="*/ 2147483647 w 59"/>
                    <a:gd name="T79" fmla="*/ 2147483647 h 5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" h="59">
                      <a:moveTo>
                        <a:pt x="21" y="6"/>
                      </a:move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11" y="36"/>
                        <a:pt x="12" y="36"/>
                      </a:cubicBezTo>
                      <a:cubicBezTo>
                        <a:pt x="13" y="36"/>
                        <a:pt x="17" y="42"/>
                        <a:pt x="18" y="42"/>
                      </a:cubicBezTo>
                      <a:cubicBezTo>
                        <a:pt x="19" y="42"/>
                        <a:pt x="20" y="43"/>
                        <a:pt x="21" y="42"/>
                      </a:cubicBezTo>
                      <a:cubicBezTo>
                        <a:pt x="22" y="42"/>
                        <a:pt x="24" y="40"/>
                        <a:pt x="24" y="40"/>
                      </a:cubicBezTo>
                      <a:cubicBezTo>
                        <a:pt x="25" y="40"/>
                        <a:pt x="30" y="40"/>
                        <a:pt x="30" y="40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6"/>
                        <a:pt x="21" y="6"/>
                        <a:pt x="21" y="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2" name="Freeform 378"/>
                <p:cNvSpPr>
                  <a:spLocks/>
                </p:cNvSpPr>
                <p:nvPr/>
              </p:nvSpPr>
              <p:spPr bwMode="auto">
                <a:xfrm>
                  <a:off x="5319713" y="4203700"/>
                  <a:ext cx="369887" cy="354013"/>
                </a:xfrm>
                <a:custGeom>
                  <a:avLst/>
                  <a:gdLst>
                    <a:gd name="T0" fmla="*/ 2147483647 w 47"/>
                    <a:gd name="T1" fmla="*/ 2147483647 h 45"/>
                    <a:gd name="T2" fmla="*/ 2147483647 w 47"/>
                    <a:gd name="T3" fmla="*/ 2147483647 h 45"/>
                    <a:gd name="T4" fmla="*/ 2147483647 w 47"/>
                    <a:gd name="T5" fmla="*/ 2147483647 h 45"/>
                    <a:gd name="T6" fmla="*/ 2147483647 w 47"/>
                    <a:gd name="T7" fmla="*/ 2147483647 h 45"/>
                    <a:gd name="T8" fmla="*/ 2147483647 w 47"/>
                    <a:gd name="T9" fmla="*/ 2147483647 h 45"/>
                    <a:gd name="T10" fmla="*/ 2147483647 w 47"/>
                    <a:gd name="T11" fmla="*/ 2147483647 h 45"/>
                    <a:gd name="T12" fmla="*/ 2147483647 w 47"/>
                    <a:gd name="T13" fmla="*/ 2147483647 h 45"/>
                    <a:gd name="T14" fmla="*/ 2147483647 w 47"/>
                    <a:gd name="T15" fmla="*/ 2147483647 h 45"/>
                    <a:gd name="T16" fmla="*/ 2147483647 w 47"/>
                    <a:gd name="T17" fmla="*/ 2147483647 h 45"/>
                    <a:gd name="T18" fmla="*/ 2147483647 w 47"/>
                    <a:gd name="T19" fmla="*/ 2147483647 h 45"/>
                    <a:gd name="T20" fmla="*/ 2147483647 w 47"/>
                    <a:gd name="T21" fmla="*/ 2147483647 h 45"/>
                    <a:gd name="T22" fmla="*/ 2147483647 w 47"/>
                    <a:gd name="T23" fmla="*/ 2147483647 h 45"/>
                    <a:gd name="T24" fmla="*/ 2147483647 w 47"/>
                    <a:gd name="T25" fmla="*/ 2147483647 h 45"/>
                    <a:gd name="T26" fmla="*/ 2147483647 w 47"/>
                    <a:gd name="T27" fmla="*/ 2147483647 h 45"/>
                    <a:gd name="T28" fmla="*/ 2147483647 w 47"/>
                    <a:gd name="T29" fmla="*/ 0 h 45"/>
                    <a:gd name="T30" fmla="*/ 2147483647 w 47"/>
                    <a:gd name="T31" fmla="*/ 0 h 45"/>
                    <a:gd name="T32" fmla="*/ 2147483647 w 47"/>
                    <a:gd name="T33" fmla="*/ 2147483647 h 45"/>
                    <a:gd name="T34" fmla="*/ 2147483647 w 47"/>
                    <a:gd name="T35" fmla="*/ 2147483647 h 45"/>
                    <a:gd name="T36" fmla="*/ 2147483647 w 47"/>
                    <a:gd name="T37" fmla="*/ 2147483647 h 45"/>
                    <a:gd name="T38" fmla="*/ 2147483647 w 47"/>
                    <a:gd name="T39" fmla="*/ 2147483647 h 45"/>
                    <a:gd name="T40" fmla="*/ 2147483647 w 47"/>
                    <a:gd name="T41" fmla="*/ 2147483647 h 45"/>
                    <a:gd name="T42" fmla="*/ 2147483647 w 47"/>
                    <a:gd name="T43" fmla="*/ 2147483647 h 45"/>
                    <a:gd name="T44" fmla="*/ 2147483647 w 47"/>
                    <a:gd name="T45" fmla="*/ 2147483647 h 45"/>
                    <a:gd name="T46" fmla="*/ 0 w 47"/>
                    <a:gd name="T47" fmla="*/ 2147483647 h 45"/>
                    <a:gd name="T48" fmla="*/ 2147483647 w 47"/>
                    <a:gd name="T49" fmla="*/ 2147483647 h 45"/>
                    <a:gd name="T50" fmla="*/ 2147483647 w 47"/>
                    <a:gd name="T51" fmla="*/ 2147483647 h 45"/>
                    <a:gd name="T52" fmla="*/ 2147483647 w 47"/>
                    <a:gd name="T53" fmla="*/ 2147483647 h 45"/>
                    <a:gd name="T54" fmla="*/ 2147483647 w 47"/>
                    <a:gd name="T55" fmla="*/ 2147483647 h 45"/>
                    <a:gd name="T56" fmla="*/ 2147483647 w 47"/>
                    <a:gd name="T57" fmla="*/ 2147483647 h 45"/>
                    <a:gd name="T58" fmla="*/ 2147483647 w 47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7" h="45">
                      <a:moveTo>
                        <a:pt x="22" y="45"/>
                      </a:moveTo>
                      <a:cubicBezTo>
                        <a:pt x="23" y="45"/>
                        <a:pt x="24" y="44"/>
                        <a:pt x="24" y="44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21" y="45"/>
                        <a:pt x="22" y="4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3" name="Freeform 379"/>
                <p:cNvSpPr>
                  <a:spLocks/>
                </p:cNvSpPr>
                <p:nvPr/>
              </p:nvSpPr>
              <p:spPr bwMode="auto">
                <a:xfrm>
                  <a:off x="5343525" y="4532313"/>
                  <a:ext cx="204788" cy="234950"/>
                </a:xfrm>
                <a:custGeom>
                  <a:avLst/>
                  <a:gdLst>
                    <a:gd name="T0" fmla="*/ 2147483647 w 26"/>
                    <a:gd name="T1" fmla="*/ 2147483647 h 30"/>
                    <a:gd name="T2" fmla="*/ 2147483647 w 26"/>
                    <a:gd name="T3" fmla="*/ 2147483647 h 30"/>
                    <a:gd name="T4" fmla="*/ 2147483647 w 26"/>
                    <a:gd name="T5" fmla="*/ 2147483647 h 30"/>
                    <a:gd name="T6" fmla="*/ 2147483647 w 26"/>
                    <a:gd name="T7" fmla="*/ 2147483647 h 30"/>
                    <a:gd name="T8" fmla="*/ 2147483647 w 26"/>
                    <a:gd name="T9" fmla="*/ 2147483647 h 30"/>
                    <a:gd name="T10" fmla="*/ 2147483647 w 26"/>
                    <a:gd name="T11" fmla="*/ 2147483647 h 30"/>
                    <a:gd name="T12" fmla="*/ 2147483647 w 26"/>
                    <a:gd name="T13" fmla="*/ 2147483647 h 30"/>
                    <a:gd name="T14" fmla="*/ 2147483647 w 26"/>
                    <a:gd name="T15" fmla="*/ 0 h 30"/>
                    <a:gd name="T16" fmla="*/ 2147483647 w 26"/>
                    <a:gd name="T17" fmla="*/ 2147483647 h 30"/>
                    <a:gd name="T18" fmla="*/ 2147483647 w 26"/>
                    <a:gd name="T19" fmla="*/ 2147483647 h 30"/>
                    <a:gd name="T20" fmla="*/ 0 w 26"/>
                    <a:gd name="T21" fmla="*/ 2147483647 h 30"/>
                    <a:gd name="T22" fmla="*/ 2147483647 w 26"/>
                    <a:gd name="T23" fmla="*/ 2147483647 h 30"/>
                    <a:gd name="T24" fmla="*/ 2147483647 w 26"/>
                    <a:gd name="T25" fmla="*/ 2147483647 h 30"/>
                    <a:gd name="T26" fmla="*/ 0 w 26"/>
                    <a:gd name="T27" fmla="*/ 2147483647 h 30"/>
                    <a:gd name="T28" fmla="*/ 2147483647 w 26"/>
                    <a:gd name="T29" fmla="*/ 2147483647 h 30"/>
                    <a:gd name="T30" fmla="*/ 2147483647 w 26"/>
                    <a:gd name="T31" fmla="*/ 2147483647 h 30"/>
                    <a:gd name="T32" fmla="*/ 2147483647 w 26"/>
                    <a:gd name="T33" fmla="*/ 2147483647 h 30"/>
                    <a:gd name="T34" fmla="*/ 2147483647 w 26"/>
                    <a:gd name="T35" fmla="*/ 2147483647 h 30"/>
                    <a:gd name="T36" fmla="*/ 2147483647 w 26"/>
                    <a:gd name="T37" fmla="*/ 2147483647 h 30"/>
                    <a:gd name="T38" fmla="*/ 2147483647 w 26"/>
                    <a:gd name="T39" fmla="*/ 2147483647 h 30"/>
                    <a:gd name="T40" fmla="*/ 2147483647 w 26"/>
                    <a:gd name="T41" fmla="*/ 2147483647 h 30"/>
                    <a:gd name="T42" fmla="*/ 2147483647 w 26"/>
                    <a:gd name="T43" fmla="*/ 2147483647 h 30"/>
                    <a:gd name="T44" fmla="*/ 2147483647 w 26"/>
                    <a:gd name="T45" fmla="*/ 2147483647 h 3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" h="30">
                      <a:moveTo>
                        <a:pt x="23" y="7"/>
                      </a:move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0" y="3"/>
                        <a:pt x="19" y="3"/>
                      </a:cubicBezTo>
                      <a:cubicBezTo>
                        <a:pt x="18" y="3"/>
                        <a:pt x="9" y="1"/>
                        <a:pt x="9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3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4" name="Freeform 380"/>
                <p:cNvSpPr>
                  <a:spLocks/>
                </p:cNvSpPr>
                <p:nvPr/>
              </p:nvSpPr>
              <p:spPr bwMode="auto">
                <a:xfrm>
                  <a:off x="5122863" y="5040313"/>
                  <a:ext cx="188912" cy="179387"/>
                </a:xfrm>
                <a:custGeom>
                  <a:avLst/>
                  <a:gdLst>
                    <a:gd name="T0" fmla="*/ 2147483647 w 24"/>
                    <a:gd name="T1" fmla="*/ 2147483647 h 23"/>
                    <a:gd name="T2" fmla="*/ 2147483647 w 24"/>
                    <a:gd name="T3" fmla="*/ 2147483647 h 23"/>
                    <a:gd name="T4" fmla="*/ 2147483647 w 24"/>
                    <a:gd name="T5" fmla="*/ 2147483647 h 23"/>
                    <a:gd name="T6" fmla="*/ 0 w 24"/>
                    <a:gd name="T7" fmla="*/ 2147483647 h 23"/>
                    <a:gd name="T8" fmla="*/ 2147483647 w 24"/>
                    <a:gd name="T9" fmla="*/ 2147483647 h 23"/>
                    <a:gd name="T10" fmla="*/ 2147483647 w 24"/>
                    <a:gd name="T11" fmla="*/ 2147483647 h 23"/>
                    <a:gd name="T12" fmla="*/ 2147483647 w 24"/>
                    <a:gd name="T13" fmla="*/ 2147483647 h 23"/>
                    <a:gd name="T14" fmla="*/ 2147483647 w 24"/>
                    <a:gd name="T15" fmla="*/ 2147483647 h 23"/>
                    <a:gd name="T16" fmla="*/ 2147483647 w 24"/>
                    <a:gd name="T17" fmla="*/ 2147483647 h 23"/>
                    <a:gd name="T18" fmla="*/ 2147483647 w 24"/>
                    <a:gd name="T19" fmla="*/ 2147483647 h 23"/>
                    <a:gd name="T20" fmla="*/ 2147483647 w 24"/>
                    <a:gd name="T21" fmla="*/ 2147483647 h 23"/>
                    <a:gd name="T22" fmla="*/ 2147483647 w 24"/>
                    <a:gd name="T23" fmla="*/ 2147483647 h 23"/>
                    <a:gd name="T24" fmla="*/ 2147483647 w 24"/>
                    <a:gd name="T25" fmla="*/ 2147483647 h 23"/>
                    <a:gd name="T26" fmla="*/ 2147483647 w 24"/>
                    <a:gd name="T27" fmla="*/ 2147483647 h 23"/>
                    <a:gd name="T28" fmla="*/ 2147483647 w 24"/>
                    <a:gd name="T29" fmla="*/ 2147483647 h 23"/>
                    <a:gd name="T30" fmla="*/ 2147483647 w 24"/>
                    <a:gd name="T31" fmla="*/ 0 h 23"/>
                    <a:gd name="T32" fmla="*/ 2147483647 w 24"/>
                    <a:gd name="T33" fmla="*/ 2147483647 h 23"/>
                    <a:gd name="T34" fmla="*/ 2147483647 w 24"/>
                    <a:gd name="T35" fmla="*/ 2147483647 h 2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4" h="23">
                      <a:moveTo>
                        <a:pt x="9" y="5"/>
                      </a:moveTo>
                      <a:cubicBezTo>
                        <a:pt x="9" y="5"/>
                        <a:pt x="6" y="8"/>
                        <a:pt x="6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5" name="Freeform 381"/>
                <p:cNvSpPr>
                  <a:spLocks/>
                </p:cNvSpPr>
                <p:nvPr/>
              </p:nvSpPr>
              <p:spPr bwMode="auto">
                <a:xfrm>
                  <a:off x="5053013" y="4557713"/>
                  <a:ext cx="338137" cy="544512"/>
                </a:xfrm>
                <a:custGeom>
                  <a:avLst/>
                  <a:gdLst>
                    <a:gd name="T0" fmla="*/ 2147483647 w 43"/>
                    <a:gd name="T1" fmla="*/ 2147483647 h 70"/>
                    <a:gd name="T2" fmla="*/ 2147483647 w 43"/>
                    <a:gd name="T3" fmla="*/ 2147483647 h 70"/>
                    <a:gd name="T4" fmla="*/ 2147483647 w 43"/>
                    <a:gd name="T5" fmla="*/ 2147483647 h 70"/>
                    <a:gd name="T6" fmla="*/ 2147483647 w 43"/>
                    <a:gd name="T7" fmla="*/ 2147483647 h 70"/>
                    <a:gd name="T8" fmla="*/ 2147483647 w 43"/>
                    <a:gd name="T9" fmla="*/ 2147483647 h 70"/>
                    <a:gd name="T10" fmla="*/ 2147483647 w 43"/>
                    <a:gd name="T11" fmla="*/ 2147483647 h 70"/>
                    <a:gd name="T12" fmla="*/ 2147483647 w 43"/>
                    <a:gd name="T13" fmla="*/ 2147483647 h 70"/>
                    <a:gd name="T14" fmla="*/ 2147483647 w 43"/>
                    <a:gd name="T15" fmla="*/ 2147483647 h 70"/>
                    <a:gd name="T16" fmla="*/ 2147483647 w 43"/>
                    <a:gd name="T17" fmla="*/ 2147483647 h 70"/>
                    <a:gd name="T18" fmla="*/ 2147483647 w 43"/>
                    <a:gd name="T19" fmla="*/ 2147483647 h 70"/>
                    <a:gd name="T20" fmla="*/ 2147483647 w 43"/>
                    <a:gd name="T21" fmla="*/ 2147483647 h 70"/>
                    <a:gd name="T22" fmla="*/ 2147483647 w 43"/>
                    <a:gd name="T23" fmla="*/ 2147483647 h 70"/>
                    <a:gd name="T24" fmla="*/ 2147483647 w 43"/>
                    <a:gd name="T25" fmla="*/ 2147483647 h 70"/>
                    <a:gd name="T26" fmla="*/ 2147483647 w 43"/>
                    <a:gd name="T27" fmla="*/ 2147483647 h 70"/>
                    <a:gd name="T28" fmla="*/ 2147483647 w 43"/>
                    <a:gd name="T29" fmla="*/ 2147483647 h 70"/>
                    <a:gd name="T30" fmla="*/ 0 w 43"/>
                    <a:gd name="T31" fmla="*/ 2147483647 h 70"/>
                    <a:gd name="T32" fmla="*/ 0 w 43"/>
                    <a:gd name="T33" fmla="*/ 2147483647 h 70"/>
                    <a:gd name="T34" fmla="*/ 2147483647 w 43"/>
                    <a:gd name="T35" fmla="*/ 2147483647 h 70"/>
                    <a:gd name="T36" fmla="*/ 2147483647 w 43"/>
                    <a:gd name="T37" fmla="*/ 2147483647 h 70"/>
                    <a:gd name="T38" fmla="*/ 2147483647 w 43"/>
                    <a:gd name="T39" fmla="*/ 2147483647 h 70"/>
                    <a:gd name="T40" fmla="*/ 2147483647 w 43"/>
                    <a:gd name="T41" fmla="*/ 2147483647 h 70"/>
                    <a:gd name="T42" fmla="*/ 2147483647 w 43"/>
                    <a:gd name="T43" fmla="*/ 2147483647 h 70"/>
                    <a:gd name="T44" fmla="*/ 2147483647 w 43"/>
                    <a:gd name="T45" fmla="*/ 2147483647 h 70"/>
                    <a:gd name="T46" fmla="*/ 2147483647 w 43"/>
                    <a:gd name="T47" fmla="*/ 2147483647 h 70"/>
                    <a:gd name="T48" fmla="*/ 2147483647 w 43"/>
                    <a:gd name="T49" fmla="*/ 2147483647 h 70"/>
                    <a:gd name="T50" fmla="*/ 2147483647 w 43"/>
                    <a:gd name="T51" fmla="*/ 2147483647 h 70"/>
                    <a:gd name="T52" fmla="*/ 2147483647 w 43"/>
                    <a:gd name="T53" fmla="*/ 2147483647 h 70"/>
                    <a:gd name="T54" fmla="*/ 2147483647 w 43"/>
                    <a:gd name="T55" fmla="*/ 2147483647 h 70"/>
                    <a:gd name="T56" fmla="*/ 2147483647 w 43"/>
                    <a:gd name="T57" fmla="*/ 2147483647 h 70"/>
                    <a:gd name="T58" fmla="*/ 2147483647 w 43"/>
                    <a:gd name="T59" fmla="*/ 2147483647 h 70"/>
                    <a:gd name="T60" fmla="*/ 2147483647 w 43"/>
                    <a:gd name="T61" fmla="*/ 2147483647 h 70"/>
                    <a:gd name="T62" fmla="*/ 2147483647 w 43"/>
                    <a:gd name="T63" fmla="*/ 2147483647 h 70"/>
                    <a:gd name="T64" fmla="*/ 2147483647 w 43"/>
                    <a:gd name="T65" fmla="*/ 2147483647 h 70"/>
                    <a:gd name="T66" fmla="*/ 2147483647 w 43"/>
                    <a:gd name="T67" fmla="*/ 2147483647 h 70"/>
                    <a:gd name="T68" fmla="*/ 2147483647 w 43"/>
                    <a:gd name="T69" fmla="*/ 2147483647 h 70"/>
                    <a:gd name="T70" fmla="*/ 2147483647 w 43"/>
                    <a:gd name="T71" fmla="*/ 2147483647 h 70"/>
                    <a:gd name="T72" fmla="*/ 2147483647 w 43"/>
                    <a:gd name="T73" fmla="*/ 2147483647 h 70"/>
                    <a:gd name="T74" fmla="*/ 2147483647 w 43"/>
                    <a:gd name="T75" fmla="*/ 2147483647 h 70"/>
                    <a:gd name="T76" fmla="*/ 2147483647 w 43"/>
                    <a:gd name="T77" fmla="*/ 2147483647 h 70"/>
                    <a:gd name="T78" fmla="*/ 2147483647 w 43"/>
                    <a:gd name="T79" fmla="*/ 2147483647 h 70"/>
                    <a:gd name="T80" fmla="*/ 2147483647 w 43"/>
                    <a:gd name="T81" fmla="*/ 2147483647 h 70"/>
                    <a:gd name="T82" fmla="*/ 2147483647 w 43"/>
                    <a:gd name="T83" fmla="*/ 2147483647 h 70"/>
                    <a:gd name="T84" fmla="*/ 2147483647 w 43"/>
                    <a:gd name="T85" fmla="*/ 2147483647 h 70"/>
                    <a:gd name="T86" fmla="*/ 2147483647 w 43"/>
                    <a:gd name="T87" fmla="*/ 2147483647 h 70"/>
                    <a:gd name="T88" fmla="*/ 2147483647 w 43"/>
                    <a:gd name="T89" fmla="*/ 2147483647 h 70"/>
                    <a:gd name="T90" fmla="*/ 2147483647 w 43"/>
                    <a:gd name="T91" fmla="*/ 2147483647 h 70"/>
                    <a:gd name="T92" fmla="*/ 2147483647 w 43"/>
                    <a:gd name="T93" fmla="*/ 2147483647 h 70"/>
                    <a:gd name="T94" fmla="*/ 2147483647 w 43"/>
                    <a:gd name="T95" fmla="*/ 2147483647 h 70"/>
                    <a:gd name="T96" fmla="*/ 2147483647 w 43"/>
                    <a:gd name="T97" fmla="*/ 2147483647 h 70"/>
                    <a:gd name="T98" fmla="*/ 2147483647 w 43"/>
                    <a:gd name="T99" fmla="*/ 2147483647 h 70"/>
                    <a:gd name="T100" fmla="*/ 2147483647 w 43"/>
                    <a:gd name="T101" fmla="*/ 2147483647 h 70"/>
                    <a:gd name="T102" fmla="*/ 2147483647 w 43"/>
                    <a:gd name="T103" fmla="*/ 2147483647 h 70"/>
                    <a:gd name="T104" fmla="*/ 2147483647 w 43"/>
                    <a:gd name="T105" fmla="*/ 2147483647 h 70"/>
                    <a:gd name="T106" fmla="*/ 2147483647 w 43"/>
                    <a:gd name="T107" fmla="*/ 2147483647 h 70"/>
                    <a:gd name="T108" fmla="*/ 2147483647 w 43"/>
                    <a:gd name="T109" fmla="*/ 2147483647 h 70"/>
                    <a:gd name="T110" fmla="*/ 2147483647 w 43"/>
                    <a:gd name="T111" fmla="*/ 0 h 70"/>
                    <a:gd name="T112" fmla="*/ 2147483647 w 43"/>
                    <a:gd name="T113" fmla="*/ 0 h 70"/>
                    <a:gd name="T114" fmla="*/ 2147483647 w 43"/>
                    <a:gd name="T115" fmla="*/ 2147483647 h 70"/>
                    <a:gd name="T116" fmla="*/ 2147483647 w 43"/>
                    <a:gd name="T117" fmla="*/ 0 h 70"/>
                    <a:gd name="T118" fmla="*/ 2147483647 w 43"/>
                    <a:gd name="T119" fmla="*/ 2147483647 h 70"/>
                    <a:gd name="T120" fmla="*/ 2147483647 w 43"/>
                    <a:gd name="T121" fmla="*/ 2147483647 h 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3" h="70">
                      <a:moveTo>
                        <a:pt x="27" y="6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4" y="70"/>
                        <a:pt x="15" y="70"/>
                      </a:cubicBezTo>
                      <a:cubicBezTo>
                        <a:pt x="15" y="70"/>
                        <a:pt x="18" y="67"/>
                        <a:pt x="18" y="67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3" y="41"/>
                        <a:pt x="33" y="41"/>
                      </a:cubicBezTo>
                      <a:cubicBezTo>
                        <a:pt x="32" y="41"/>
                        <a:pt x="28" y="39"/>
                        <a:pt x="28" y="39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5"/>
                        <a:pt x="27" y="5"/>
                        <a:pt x="27" y="5"/>
                      </a:cubicBezTo>
                      <a:lnTo>
                        <a:pt x="27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6" name="Freeform 382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2147483647 w 144"/>
                    <a:gd name="T39" fmla="*/ 2147483647 h 10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  <a:lnTo>
                        <a:pt x="11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7" name="Freeform 383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8" name="Freeform 38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w 18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39" name="Freeform 385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0" name="Freeform 386"/>
                <p:cNvSpPr>
                  <a:spLocks/>
                </p:cNvSpPr>
                <p:nvPr/>
              </p:nvSpPr>
              <p:spPr bwMode="auto">
                <a:xfrm>
                  <a:off x="4425950" y="4384675"/>
                  <a:ext cx="101600" cy="131763"/>
                </a:xfrm>
                <a:custGeom>
                  <a:avLst/>
                  <a:gdLst>
                    <a:gd name="T0" fmla="*/ 2147483647 w 78"/>
                    <a:gd name="T1" fmla="*/ 2147483647 h 102"/>
                    <a:gd name="T2" fmla="*/ 2147483647 w 78"/>
                    <a:gd name="T3" fmla="*/ 0 h 102"/>
                    <a:gd name="T4" fmla="*/ 2147483647 w 78"/>
                    <a:gd name="T5" fmla="*/ 0 h 102"/>
                    <a:gd name="T6" fmla="*/ 2147483647 w 78"/>
                    <a:gd name="T7" fmla="*/ 0 h 102"/>
                    <a:gd name="T8" fmla="*/ 0 w 78"/>
                    <a:gd name="T9" fmla="*/ 2147483647 h 102"/>
                    <a:gd name="T10" fmla="*/ 2147483647 w 78"/>
                    <a:gd name="T11" fmla="*/ 2147483647 h 102"/>
                    <a:gd name="T12" fmla="*/ 0 w 78"/>
                    <a:gd name="T13" fmla="*/ 2147483647 h 102"/>
                    <a:gd name="T14" fmla="*/ 0 w 78"/>
                    <a:gd name="T15" fmla="*/ 2147483647 h 102"/>
                    <a:gd name="T16" fmla="*/ 2147483647 w 78"/>
                    <a:gd name="T17" fmla="*/ 2147483647 h 102"/>
                    <a:gd name="T18" fmla="*/ 2147483647 w 78"/>
                    <a:gd name="T19" fmla="*/ 2147483647 h 102"/>
                    <a:gd name="T20" fmla="*/ 2147483647 w 78"/>
                    <a:gd name="T21" fmla="*/ 2147483647 h 102"/>
                    <a:gd name="T22" fmla="*/ 2147483647 w 78"/>
                    <a:gd name="T23" fmla="*/ 2147483647 h 102"/>
                    <a:gd name="T24" fmla="*/ 2147483647 w 78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8" h="102">
                      <a:moveTo>
                        <a:pt x="60" y="6"/>
                      </a:moveTo>
                      <a:lnTo>
                        <a:pt x="60" y="0"/>
                      </a:lnTo>
                      <a:lnTo>
                        <a:pt x="36" y="0"/>
                      </a:ln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12" y="42"/>
                      </a:lnTo>
                      <a:lnTo>
                        <a:pt x="0" y="66"/>
                      </a:lnTo>
                      <a:lnTo>
                        <a:pt x="0" y="84"/>
                      </a:lnTo>
                      <a:lnTo>
                        <a:pt x="6" y="102"/>
                      </a:lnTo>
                      <a:lnTo>
                        <a:pt x="36" y="102"/>
                      </a:lnTo>
                      <a:lnTo>
                        <a:pt x="78" y="90"/>
                      </a:lnTo>
                      <a:lnTo>
                        <a:pt x="60" y="3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1" name="Freeform 387"/>
                <p:cNvSpPr>
                  <a:spLocks/>
                </p:cNvSpPr>
                <p:nvPr/>
              </p:nvSpPr>
              <p:spPr bwMode="auto">
                <a:xfrm>
                  <a:off x="4576763" y="4283075"/>
                  <a:ext cx="296862" cy="266700"/>
                </a:xfrm>
                <a:custGeom>
                  <a:avLst/>
                  <a:gdLst>
                    <a:gd name="T0" fmla="*/ 2147483647 w 228"/>
                    <a:gd name="T1" fmla="*/ 2147483647 h 205"/>
                    <a:gd name="T2" fmla="*/ 2147483647 w 228"/>
                    <a:gd name="T3" fmla="*/ 2147483647 h 205"/>
                    <a:gd name="T4" fmla="*/ 2147483647 w 228"/>
                    <a:gd name="T5" fmla="*/ 2147483647 h 205"/>
                    <a:gd name="T6" fmla="*/ 2147483647 w 228"/>
                    <a:gd name="T7" fmla="*/ 2147483647 h 205"/>
                    <a:gd name="T8" fmla="*/ 2147483647 w 228"/>
                    <a:gd name="T9" fmla="*/ 2147483647 h 205"/>
                    <a:gd name="T10" fmla="*/ 2147483647 w 228"/>
                    <a:gd name="T11" fmla="*/ 2147483647 h 205"/>
                    <a:gd name="T12" fmla="*/ 2147483647 w 228"/>
                    <a:gd name="T13" fmla="*/ 2147483647 h 205"/>
                    <a:gd name="T14" fmla="*/ 2147483647 w 228"/>
                    <a:gd name="T15" fmla="*/ 2147483647 h 205"/>
                    <a:gd name="T16" fmla="*/ 2147483647 w 228"/>
                    <a:gd name="T17" fmla="*/ 2147483647 h 205"/>
                    <a:gd name="T18" fmla="*/ 2147483647 w 228"/>
                    <a:gd name="T19" fmla="*/ 0 h 205"/>
                    <a:gd name="T20" fmla="*/ 2147483647 w 228"/>
                    <a:gd name="T21" fmla="*/ 2147483647 h 205"/>
                    <a:gd name="T22" fmla="*/ 2147483647 w 228"/>
                    <a:gd name="T23" fmla="*/ 2147483647 h 205"/>
                    <a:gd name="T24" fmla="*/ 2147483647 w 228"/>
                    <a:gd name="T25" fmla="*/ 2147483647 h 205"/>
                    <a:gd name="T26" fmla="*/ 2147483647 w 228"/>
                    <a:gd name="T27" fmla="*/ 2147483647 h 205"/>
                    <a:gd name="T28" fmla="*/ 2147483647 w 228"/>
                    <a:gd name="T29" fmla="*/ 2147483647 h 205"/>
                    <a:gd name="T30" fmla="*/ 2147483647 w 228"/>
                    <a:gd name="T31" fmla="*/ 2147483647 h 205"/>
                    <a:gd name="T32" fmla="*/ 2147483647 w 228"/>
                    <a:gd name="T33" fmla="*/ 2147483647 h 205"/>
                    <a:gd name="T34" fmla="*/ 2147483647 w 228"/>
                    <a:gd name="T35" fmla="*/ 2147483647 h 205"/>
                    <a:gd name="T36" fmla="*/ 2147483647 w 228"/>
                    <a:gd name="T37" fmla="*/ 2147483647 h 205"/>
                    <a:gd name="T38" fmla="*/ 0 w 228"/>
                    <a:gd name="T39" fmla="*/ 2147483647 h 205"/>
                    <a:gd name="T40" fmla="*/ 0 w 228"/>
                    <a:gd name="T41" fmla="*/ 2147483647 h 205"/>
                    <a:gd name="T42" fmla="*/ 2147483647 w 228"/>
                    <a:gd name="T43" fmla="*/ 2147483647 h 205"/>
                    <a:gd name="T44" fmla="*/ 2147483647 w 228"/>
                    <a:gd name="T45" fmla="*/ 2147483647 h 205"/>
                    <a:gd name="T46" fmla="*/ 2147483647 w 228"/>
                    <a:gd name="T47" fmla="*/ 2147483647 h 205"/>
                    <a:gd name="T48" fmla="*/ 2147483647 w 228"/>
                    <a:gd name="T49" fmla="*/ 2147483647 h 205"/>
                    <a:gd name="T50" fmla="*/ 2147483647 w 228"/>
                    <a:gd name="T51" fmla="*/ 2147483647 h 205"/>
                    <a:gd name="T52" fmla="*/ 2147483647 w 228"/>
                    <a:gd name="T53" fmla="*/ 2147483647 h 20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228" h="205">
                      <a:moveTo>
                        <a:pt x="120" y="151"/>
                      </a:moveTo>
                      <a:lnTo>
                        <a:pt x="150" y="163"/>
                      </a:lnTo>
                      <a:lnTo>
                        <a:pt x="180" y="121"/>
                      </a:lnTo>
                      <a:lnTo>
                        <a:pt x="198" y="73"/>
                      </a:lnTo>
                      <a:lnTo>
                        <a:pt x="204" y="55"/>
                      </a:lnTo>
                      <a:lnTo>
                        <a:pt x="222" y="49"/>
                      </a:lnTo>
                      <a:lnTo>
                        <a:pt x="228" y="31"/>
                      </a:lnTo>
                      <a:lnTo>
                        <a:pt x="210" y="25"/>
                      </a:lnTo>
                      <a:lnTo>
                        <a:pt x="198" y="7"/>
                      </a:lnTo>
                      <a:lnTo>
                        <a:pt x="204" y="0"/>
                      </a:lnTo>
                      <a:lnTo>
                        <a:pt x="174" y="25"/>
                      </a:lnTo>
                      <a:lnTo>
                        <a:pt x="144" y="31"/>
                      </a:lnTo>
                      <a:lnTo>
                        <a:pt x="108" y="31"/>
                      </a:lnTo>
                      <a:lnTo>
                        <a:pt x="84" y="43"/>
                      </a:lnTo>
                      <a:lnTo>
                        <a:pt x="48" y="31"/>
                      </a:lnTo>
                      <a:lnTo>
                        <a:pt x="24" y="31"/>
                      </a:lnTo>
                      <a:lnTo>
                        <a:pt x="12" y="49"/>
                      </a:lnTo>
                      <a:lnTo>
                        <a:pt x="12" y="67"/>
                      </a:lnTo>
                      <a:lnTo>
                        <a:pt x="12" y="91"/>
                      </a:lnTo>
                      <a:lnTo>
                        <a:pt x="0" y="133"/>
                      </a:lnTo>
                      <a:lnTo>
                        <a:pt x="0" y="163"/>
                      </a:lnTo>
                      <a:lnTo>
                        <a:pt x="24" y="163"/>
                      </a:lnTo>
                      <a:lnTo>
                        <a:pt x="48" y="193"/>
                      </a:lnTo>
                      <a:lnTo>
                        <a:pt x="72" y="199"/>
                      </a:lnTo>
                      <a:lnTo>
                        <a:pt x="96" y="205"/>
                      </a:lnTo>
                      <a:lnTo>
                        <a:pt x="102" y="175"/>
                      </a:lnTo>
                      <a:lnTo>
                        <a:pt x="120" y="15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2" name="Freeform 388"/>
                <p:cNvSpPr>
                  <a:spLocks/>
                </p:cNvSpPr>
                <p:nvPr/>
              </p:nvSpPr>
              <p:spPr bwMode="auto">
                <a:xfrm>
                  <a:off x="4865688" y="4384675"/>
                  <a:ext cx="320675" cy="187325"/>
                </a:xfrm>
                <a:custGeom>
                  <a:avLst/>
                  <a:gdLst>
                    <a:gd name="T0" fmla="*/ 2147483647 w 246"/>
                    <a:gd name="T1" fmla="*/ 2147483647 h 144"/>
                    <a:gd name="T2" fmla="*/ 2147483647 w 246"/>
                    <a:gd name="T3" fmla="*/ 2147483647 h 144"/>
                    <a:gd name="T4" fmla="*/ 2147483647 w 246"/>
                    <a:gd name="T5" fmla="*/ 2147483647 h 144"/>
                    <a:gd name="T6" fmla="*/ 2147483647 w 246"/>
                    <a:gd name="T7" fmla="*/ 2147483647 h 144"/>
                    <a:gd name="T8" fmla="*/ 0 w 246"/>
                    <a:gd name="T9" fmla="*/ 2147483647 h 144"/>
                    <a:gd name="T10" fmla="*/ 2147483647 w 246"/>
                    <a:gd name="T11" fmla="*/ 2147483647 h 144"/>
                    <a:gd name="T12" fmla="*/ 2147483647 w 246"/>
                    <a:gd name="T13" fmla="*/ 2147483647 h 144"/>
                    <a:gd name="T14" fmla="*/ 2147483647 w 246"/>
                    <a:gd name="T15" fmla="*/ 2147483647 h 144"/>
                    <a:gd name="T16" fmla="*/ 2147483647 w 246"/>
                    <a:gd name="T17" fmla="*/ 2147483647 h 144"/>
                    <a:gd name="T18" fmla="*/ 2147483647 w 246"/>
                    <a:gd name="T19" fmla="*/ 2147483647 h 144"/>
                    <a:gd name="T20" fmla="*/ 2147483647 w 246"/>
                    <a:gd name="T21" fmla="*/ 2147483647 h 144"/>
                    <a:gd name="T22" fmla="*/ 2147483647 w 246"/>
                    <a:gd name="T23" fmla="*/ 2147483647 h 144"/>
                    <a:gd name="T24" fmla="*/ 2147483647 w 246"/>
                    <a:gd name="T25" fmla="*/ 2147483647 h 144"/>
                    <a:gd name="T26" fmla="*/ 2147483647 w 246"/>
                    <a:gd name="T27" fmla="*/ 2147483647 h 144"/>
                    <a:gd name="T28" fmla="*/ 2147483647 w 246"/>
                    <a:gd name="T29" fmla="*/ 2147483647 h 144"/>
                    <a:gd name="T30" fmla="*/ 2147483647 w 246"/>
                    <a:gd name="T31" fmla="*/ 2147483647 h 144"/>
                    <a:gd name="T32" fmla="*/ 2147483647 w 246"/>
                    <a:gd name="T33" fmla="*/ 2147483647 h 144"/>
                    <a:gd name="T34" fmla="*/ 2147483647 w 246"/>
                    <a:gd name="T35" fmla="*/ 2147483647 h 144"/>
                    <a:gd name="T36" fmla="*/ 2147483647 w 246"/>
                    <a:gd name="T37" fmla="*/ 2147483647 h 144"/>
                    <a:gd name="T38" fmla="*/ 2147483647 w 246"/>
                    <a:gd name="T39" fmla="*/ 0 h 144"/>
                    <a:gd name="T40" fmla="*/ 2147483647 w 246"/>
                    <a:gd name="T41" fmla="*/ 2147483647 h 144"/>
                    <a:gd name="T42" fmla="*/ 2147483647 w 246"/>
                    <a:gd name="T43" fmla="*/ 2147483647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46" h="144">
                      <a:moveTo>
                        <a:pt x="78" y="36"/>
                      </a:moveTo>
                      <a:lnTo>
                        <a:pt x="72" y="48"/>
                      </a:lnTo>
                      <a:lnTo>
                        <a:pt x="36" y="60"/>
                      </a:lnTo>
                      <a:lnTo>
                        <a:pt x="12" y="66"/>
                      </a:lnTo>
                      <a:lnTo>
                        <a:pt x="0" y="102"/>
                      </a:lnTo>
                      <a:lnTo>
                        <a:pt x="12" y="132"/>
                      </a:lnTo>
                      <a:lnTo>
                        <a:pt x="18" y="144"/>
                      </a:lnTo>
                      <a:lnTo>
                        <a:pt x="42" y="132"/>
                      </a:lnTo>
                      <a:lnTo>
                        <a:pt x="66" y="132"/>
                      </a:lnTo>
                      <a:lnTo>
                        <a:pt x="78" y="138"/>
                      </a:lnTo>
                      <a:lnTo>
                        <a:pt x="78" y="114"/>
                      </a:lnTo>
                      <a:lnTo>
                        <a:pt x="114" y="108"/>
                      </a:lnTo>
                      <a:lnTo>
                        <a:pt x="144" y="120"/>
                      </a:lnTo>
                      <a:lnTo>
                        <a:pt x="198" y="108"/>
                      </a:lnTo>
                      <a:lnTo>
                        <a:pt x="246" y="102"/>
                      </a:lnTo>
                      <a:lnTo>
                        <a:pt x="210" y="66"/>
                      </a:lnTo>
                      <a:lnTo>
                        <a:pt x="186" y="54"/>
                      </a:lnTo>
                      <a:lnTo>
                        <a:pt x="168" y="24"/>
                      </a:lnTo>
                      <a:lnTo>
                        <a:pt x="156" y="0"/>
                      </a:lnTo>
                      <a:lnTo>
                        <a:pt x="108" y="30"/>
                      </a:lnTo>
                      <a:lnTo>
                        <a:pt x="78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3" name="Freeform 389"/>
                <p:cNvSpPr>
                  <a:spLocks/>
                </p:cNvSpPr>
                <p:nvPr/>
              </p:nvSpPr>
              <p:spPr bwMode="auto">
                <a:xfrm>
                  <a:off x="4772025" y="4557713"/>
                  <a:ext cx="195263" cy="233362"/>
                </a:xfrm>
                <a:custGeom>
                  <a:avLst/>
                  <a:gdLst>
                    <a:gd name="T0" fmla="*/ 2147483647 w 150"/>
                    <a:gd name="T1" fmla="*/ 2147483647 h 180"/>
                    <a:gd name="T2" fmla="*/ 2147483647 w 150"/>
                    <a:gd name="T3" fmla="*/ 2147483647 h 180"/>
                    <a:gd name="T4" fmla="*/ 2147483647 w 150"/>
                    <a:gd name="T5" fmla="*/ 2147483647 h 180"/>
                    <a:gd name="T6" fmla="*/ 2147483647 w 150"/>
                    <a:gd name="T7" fmla="*/ 2147483647 h 180"/>
                    <a:gd name="T8" fmla="*/ 2147483647 w 150"/>
                    <a:gd name="T9" fmla="*/ 2147483647 h 180"/>
                    <a:gd name="T10" fmla="*/ 2147483647 w 150"/>
                    <a:gd name="T11" fmla="*/ 0 h 180"/>
                    <a:gd name="T12" fmla="*/ 2147483647 w 150"/>
                    <a:gd name="T13" fmla="*/ 0 h 180"/>
                    <a:gd name="T14" fmla="*/ 2147483647 w 150"/>
                    <a:gd name="T15" fmla="*/ 2147483647 h 180"/>
                    <a:gd name="T16" fmla="*/ 2147483647 w 150"/>
                    <a:gd name="T17" fmla="*/ 2147483647 h 180"/>
                    <a:gd name="T18" fmla="*/ 2147483647 w 150"/>
                    <a:gd name="T19" fmla="*/ 2147483647 h 180"/>
                    <a:gd name="T20" fmla="*/ 2147483647 w 150"/>
                    <a:gd name="T21" fmla="*/ 2147483647 h 180"/>
                    <a:gd name="T22" fmla="*/ 2147483647 w 150"/>
                    <a:gd name="T23" fmla="*/ 2147483647 h 180"/>
                    <a:gd name="T24" fmla="*/ 2147483647 w 150"/>
                    <a:gd name="T25" fmla="*/ 2147483647 h 180"/>
                    <a:gd name="T26" fmla="*/ 2147483647 w 150"/>
                    <a:gd name="T27" fmla="*/ 2147483647 h 180"/>
                    <a:gd name="T28" fmla="*/ 2147483647 w 150"/>
                    <a:gd name="T29" fmla="*/ 2147483647 h 180"/>
                    <a:gd name="T30" fmla="*/ 2147483647 w 150"/>
                    <a:gd name="T31" fmla="*/ 2147483647 h 180"/>
                    <a:gd name="T32" fmla="*/ 2147483647 w 150"/>
                    <a:gd name="T33" fmla="*/ 2147483647 h 180"/>
                    <a:gd name="T34" fmla="*/ 0 w 150"/>
                    <a:gd name="T35" fmla="*/ 2147483647 h 180"/>
                    <a:gd name="T36" fmla="*/ 2147483647 w 150"/>
                    <a:gd name="T37" fmla="*/ 2147483647 h 180"/>
                    <a:gd name="T38" fmla="*/ 2147483647 w 150"/>
                    <a:gd name="T39" fmla="*/ 2147483647 h 180"/>
                    <a:gd name="T40" fmla="*/ 2147483647 w 150"/>
                    <a:gd name="T41" fmla="*/ 2147483647 h 180"/>
                    <a:gd name="T42" fmla="*/ 2147483647 w 15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50" h="180">
                      <a:moveTo>
                        <a:pt x="66" y="162"/>
                      </a:moveTo>
                      <a:lnTo>
                        <a:pt x="90" y="144"/>
                      </a:lnTo>
                      <a:lnTo>
                        <a:pt x="114" y="96"/>
                      </a:lnTo>
                      <a:lnTo>
                        <a:pt x="132" y="78"/>
                      </a:lnTo>
                      <a:lnTo>
                        <a:pt x="150" y="6"/>
                      </a:lnTo>
                      <a:lnTo>
                        <a:pt x="138" y="0"/>
                      </a:lnTo>
                      <a:lnTo>
                        <a:pt x="114" y="0"/>
                      </a:lnTo>
                      <a:lnTo>
                        <a:pt x="90" y="12"/>
                      </a:lnTo>
                      <a:lnTo>
                        <a:pt x="72" y="18"/>
                      </a:lnTo>
                      <a:lnTo>
                        <a:pt x="60" y="30"/>
                      </a:lnTo>
                      <a:lnTo>
                        <a:pt x="48" y="36"/>
                      </a:lnTo>
                      <a:lnTo>
                        <a:pt x="48" y="48"/>
                      </a:lnTo>
                      <a:lnTo>
                        <a:pt x="60" y="54"/>
                      </a:lnTo>
                      <a:lnTo>
                        <a:pt x="54" y="84"/>
                      </a:lnTo>
                      <a:lnTo>
                        <a:pt x="48" y="114"/>
                      </a:lnTo>
                      <a:lnTo>
                        <a:pt x="30" y="114"/>
                      </a:lnTo>
                      <a:lnTo>
                        <a:pt x="12" y="126"/>
                      </a:lnTo>
                      <a:lnTo>
                        <a:pt x="0" y="138"/>
                      </a:lnTo>
                      <a:lnTo>
                        <a:pt x="18" y="156"/>
                      </a:lnTo>
                      <a:lnTo>
                        <a:pt x="24" y="180"/>
                      </a:lnTo>
                      <a:lnTo>
                        <a:pt x="42" y="162"/>
                      </a:lnTo>
                      <a:lnTo>
                        <a:pt x="66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4" name="Freeform 390"/>
                <p:cNvSpPr>
                  <a:spLocks/>
                </p:cNvSpPr>
                <p:nvPr/>
              </p:nvSpPr>
              <p:spPr bwMode="auto">
                <a:xfrm>
                  <a:off x="4732338" y="4605338"/>
                  <a:ext cx="117475" cy="130175"/>
                </a:xfrm>
                <a:custGeom>
                  <a:avLst/>
                  <a:gdLst>
                    <a:gd name="T0" fmla="*/ 2147483647 w 90"/>
                    <a:gd name="T1" fmla="*/ 2147483647 h 102"/>
                    <a:gd name="T2" fmla="*/ 2147483647 w 90"/>
                    <a:gd name="T3" fmla="*/ 2147483647 h 102"/>
                    <a:gd name="T4" fmla="*/ 2147483647 w 90"/>
                    <a:gd name="T5" fmla="*/ 2147483647 h 102"/>
                    <a:gd name="T6" fmla="*/ 2147483647 w 90"/>
                    <a:gd name="T7" fmla="*/ 2147483647 h 102"/>
                    <a:gd name="T8" fmla="*/ 2147483647 w 90"/>
                    <a:gd name="T9" fmla="*/ 2147483647 h 102"/>
                    <a:gd name="T10" fmla="*/ 2147483647 w 90"/>
                    <a:gd name="T11" fmla="*/ 0 h 102"/>
                    <a:gd name="T12" fmla="*/ 2147483647 w 90"/>
                    <a:gd name="T13" fmla="*/ 0 h 102"/>
                    <a:gd name="T14" fmla="*/ 0 w 90"/>
                    <a:gd name="T15" fmla="*/ 0 h 102"/>
                    <a:gd name="T16" fmla="*/ 0 w 90"/>
                    <a:gd name="T17" fmla="*/ 2147483647 h 102"/>
                    <a:gd name="T18" fmla="*/ 0 w 90"/>
                    <a:gd name="T19" fmla="*/ 2147483647 h 102"/>
                    <a:gd name="T20" fmla="*/ 2147483647 w 90"/>
                    <a:gd name="T21" fmla="*/ 2147483647 h 102"/>
                    <a:gd name="T22" fmla="*/ 2147483647 w 90"/>
                    <a:gd name="T23" fmla="*/ 2147483647 h 102"/>
                    <a:gd name="T24" fmla="*/ 2147483647 w 90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0" h="102">
                      <a:moveTo>
                        <a:pt x="60" y="78"/>
                      </a:moveTo>
                      <a:lnTo>
                        <a:pt x="78" y="78"/>
                      </a:lnTo>
                      <a:lnTo>
                        <a:pt x="84" y="48"/>
                      </a:lnTo>
                      <a:lnTo>
                        <a:pt x="90" y="18"/>
                      </a:lnTo>
                      <a:lnTo>
                        <a:pt x="78" y="12"/>
                      </a:lnTo>
                      <a:lnTo>
                        <a:pt x="78" y="0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30" y="102"/>
                      </a:lnTo>
                      <a:lnTo>
                        <a:pt x="42" y="90"/>
                      </a:lnTo>
                      <a:lnTo>
                        <a:pt x="6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5" name="Freeform 391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2147483647 w 144"/>
                    <a:gd name="T43" fmla="*/ 2147483647 h 19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  <a:lnTo>
                        <a:pt x="144" y="17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6" name="Freeform 392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7" name="Freeform 393"/>
                <p:cNvSpPr>
                  <a:spLocks/>
                </p:cNvSpPr>
                <p:nvPr/>
              </p:nvSpPr>
              <p:spPr bwMode="auto">
                <a:xfrm>
                  <a:off x="4527550" y="4337050"/>
                  <a:ext cx="63500" cy="157163"/>
                </a:xfrm>
                <a:custGeom>
                  <a:avLst/>
                  <a:gdLst>
                    <a:gd name="T0" fmla="*/ 2147483647 w 48"/>
                    <a:gd name="T1" fmla="*/ 2147483647 h 120"/>
                    <a:gd name="T2" fmla="*/ 2147483647 w 48"/>
                    <a:gd name="T3" fmla="*/ 2147483647 h 120"/>
                    <a:gd name="T4" fmla="*/ 2147483647 w 48"/>
                    <a:gd name="T5" fmla="*/ 2147483647 h 120"/>
                    <a:gd name="T6" fmla="*/ 2147483647 w 48"/>
                    <a:gd name="T7" fmla="*/ 2147483647 h 120"/>
                    <a:gd name="T8" fmla="*/ 2147483647 w 48"/>
                    <a:gd name="T9" fmla="*/ 0 h 120"/>
                    <a:gd name="T10" fmla="*/ 2147483647 w 48"/>
                    <a:gd name="T11" fmla="*/ 2147483647 h 120"/>
                    <a:gd name="T12" fmla="*/ 2147483647 w 48"/>
                    <a:gd name="T13" fmla="*/ 2147483647 h 120"/>
                    <a:gd name="T14" fmla="*/ 0 w 48"/>
                    <a:gd name="T15" fmla="*/ 2147483647 h 120"/>
                    <a:gd name="T16" fmla="*/ 0 w 48"/>
                    <a:gd name="T17" fmla="*/ 2147483647 h 120"/>
                    <a:gd name="T18" fmla="*/ 2147483647 w 48"/>
                    <a:gd name="T19" fmla="*/ 2147483647 h 120"/>
                    <a:gd name="T20" fmla="*/ 2147483647 w 48"/>
                    <a:gd name="T21" fmla="*/ 2147483647 h 120"/>
                    <a:gd name="T22" fmla="*/ 2147483647 w 48"/>
                    <a:gd name="T23" fmla="*/ 2147483647 h 120"/>
                    <a:gd name="T24" fmla="*/ 2147483647 w 48"/>
                    <a:gd name="T25" fmla="*/ 2147483647 h 120"/>
                    <a:gd name="T26" fmla="*/ 2147483647 w 48"/>
                    <a:gd name="T27" fmla="*/ 2147483647 h 120"/>
                    <a:gd name="T28" fmla="*/ 2147483647 w 48"/>
                    <a:gd name="T29" fmla="*/ 2147483647 h 1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8" h="120">
                      <a:moveTo>
                        <a:pt x="48" y="48"/>
                      </a:moveTo>
                      <a:lnTo>
                        <a:pt x="48" y="24"/>
                      </a:lnTo>
                      <a:lnTo>
                        <a:pt x="48" y="6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24" y="6"/>
                      </a:lnTo>
                      <a:lnTo>
                        <a:pt x="6" y="30"/>
                      </a:lnTo>
                      <a:lnTo>
                        <a:pt x="0" y="30"/>
                      </a:lnTo>
                      <a:lnTo>
                        <a:pt x="0" y="48"/>
                      </a:lnTo>
                      <a:lnTo>
                        <a:pt x="6" y="90"/>
                      </a:lnTo>
                      <a:lnTo>
                        <a:pt x="24" y="120"/>
                      </a:lnTo>
                      <a:lnTo>
                        <a:pt x="36" y="120"/>
                      </a:lnTo>
                      <a:lnTo>
                        <a:pt x="36" y="90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8" name="Freeform 39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55562" cy="123825"/>
                </a:xfrm>
                <a:custGeom>
                  <a:avLst/>
                  <a:gdLst>
                    <a:gd name="T0" fmla="*/ 2147483647 w 42"/>
                    <a:gd name="T1" fmla="*/ 2147483647 h 96"/>
                    <a:gd name="T2" fmla="*/ 2147483647 w 42"/>
                    <a:gd name="T3" fmla="*/ 0 h 96"/>
                    <a:gd name="T4" fmla="*/ 2147483647 w 42"/>
                    <a:gd name="T5" fmla="*/ 2147483647 h 96"/>
                    <a:gd name="T6" fmla="*/ 0 w 42"/>
                    <a:gd name="T7" fmla="*/ 2147483647 h 96"/>
                    <a:gd name="T8" fmla="*/ 0 w 42"/>
                    <a:gd name="T9" fmla="*/ 2147483647 h 96"/>
                    <a:gd name="T10" fmla="*/ 0 w 42"/>
                    <a:gd name="T11" fmla="*/ 2147483647 h 96"/>
                    <a:gd name="T12" fmla="*/ 2147483647 w 42"/>
                    <a:gd name="T13" fmla="*/ 2147483647 h 96"/>
                    <a:gd name="T14" fmla="*/ 2147483647 w 42"/>
                    <a:gd name="T15" fmla="*/ 2147483647 h 96"/>
                    <a:gd name="T16" fmla="*/ 2147483647 w 42"/>
                    <a:gd name="T17" fmla="*/ 2147483647 h 96"/>
                    <a:gd name="T18" fmla="*/ 2147483647 w 42"/>
                    <a:gd name="T19" fmla="*/ 2147483647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2" h="96">
                      <a:moveTo>
                        <a:pt x="18" y="18"/>
                      </a:move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42"/>
                      </a:lnTo>
                      <a:lnTo>
                        <a:pt x="18" y="96"/>
                      </a:lnTo>
                      <a:lnTo>
                        <a:pt x="42" y="90"/>
                      </a:lnTo>
                      <a:lnTo>
                        <a:pt x="24" y="6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49" name="Freeform 395"/>
                <p:cNvSpPr>
                  <a:spLocks/>
                </p:cNvSpPr>
                <p:nvPr/>
              </p:nvSpPr>
              <p:spPr bwMode="auto">
                <a:xfrm>
                  <a:off x="4795838" y="5073650"/>
                  <a:ext cx="320675" cy="325438"/>
                </a:xfrm>
                <a:custGeom>
                  <a:avLst/>
                  <a:gdLst>
                    <a:gd name="T0" fmla="*/ 2147483647 w 246"/>
                    <a:gd name="T1" fmla="*/ 2147483647 h 252"/>
                    <a:gd name="T2" fmla="*/ 2147483647 w 246"/>
                    <a:gd name="T3" fmla="*/ 2147483647 h 252"/>
                    <a:gd name="T4" fmla="*/ 2147483647 w 246"/>
                    <a:gd name="T5" fmla="*/ 2147483647 h 252"/>
                    <a:gd name="T6" fmla="*/ 2147483647 w 246"/>
                    <a:gd name="T7" fmla="*/ 2147483647 h 252"/>
                    <a:gd name="T8" fmla="*/ 2147483647 w 246"/>
                    <a:gd name="T9" fmla="*/ 2147483647 h 252"/>
                    <a:gd name="T10" fmla="*/ 2147483647 w 246"/>
                    <a:gd name="T11" fmla="*/ 2147483647 h 252"/>
                    <a:gd name="T12" fmla="*/ 2147483647 w 246"/>
                    <a:gd name="T13" fmla="*/ 2147483647 h 252"/>
                    <a:gd name="T14" fmla="*/ 2147483647 w 246"/>
                    <a:gd name="T15" fmla="*/ 2147483647 h 252"/>
                    <a:gd name="T16" fmla="*/ 2147483647 w 246"/>
                    <a:gd name="T17" fmla="*/ 2147483647 h 252"/>
                    <a:gd name="T18" fmla="*/ 2147483647 w 246"/>
                    <a:gd name="T19" fmla="*/ 2147483647 h 252"/>
                    <a:gd name="T20" fmla="*/ 2147483647 w 246"/>
                    <a:gd name="T21" fmla="*/ 2147483647 h 252"/>
                    <a:gd name="T22" fmla="*/ 2147483647 w 246"/>
                    <a:gd name="T23" fmla="*/ 2147483647 h 252"/>
                    <a:gd name="T24" fmla="*/ 2147483647 w 246"/>
                    <a:gd name="T25" fmla="*/ 2147483647 h 252"/>
                    <a:gd name="T26" fmla="*/ 2147483647 w 246"/>
                    <a:gd name="T27" fmla="*/ 2147483647 h 252"/>
                    <a:gd name="T28" fmla="*/ 2147483647 w 246"/>
                    <a:gd name="T29" fmla="*/ 2147483647 h 252"/>
                    <a:gd name="T30" fmla="*/ 2147483647 w 246"/>
                    <a:gd name="T31" fmla="*/ 2147483647 h 252"/>
                    <a:gd name="T32" fmla="*/ 2147483647 w 246"/>
                    <a:gd name="T33" fmla="*/ 2147483647 h 252"/>
                    <a:gd name="T34" fmla="*/ 2147483647 w 246"/>
                    <a:gd name="T35" fmla="*/ 2147483647 h 252"/>
                    <a:gd name="T36" fmla="*/ 2147483647 w 246"/>
                    <a:gd name="T37" fmla="*/ 2147483647 h 252"/>
                    <a:gd name="T38" fmla="*/ 2147483647 w 246"/>
                    <a:gd name="T39" fmla="*/ 0 h 252"/>
                    <a:gd name="T40" fmla="*/ 2147483647 w 246"/>
                    <a:gd name="T41" fmla="*/ 2147483647 h 252"/>
                    <a:gd name="T42" fmla="*/ 0 w 246"/>
                    <a:gd name="T43" fmla="*/ 2147483647 h 252"/>
                    <a:gd name="T44" fmla="*/ 2147483647 w 246"/>
                    <a:gd name="T45" fmla="*/ 2147483647 h 252"/>
                    <a:gd name="T46" fmla="*/ 2147483647 w 246"/>
                    <a:gd name="T47" fmla="*/ 2147483647 h 252"/>
                    <a:gd name="T48" fmla="*/ 2147483647 w 246"/>
                    <a:gd name="T49" fmla="*/ 2147483647 h 252"/>
                    <a:gd name="T50" fmla="*/ 2147483647 w 246"/>
                    <a:gd name="T51" fmla="*/ 2147483647 h 252"/>
                    <a:gd name="T52" fmla="*/ 2147483647 w 246"/>
                    <a:gd name="T53" fmla="*/ 2147483647 h 252"/>
                    <a:gd name="T54" fmla="*/ 2147483647 w 246"/>
                    <a:gd name="T55" fmla="*/ 2147483647 h 2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46" h="252">
                      <a:moveTo>
                        <a:pt x="126" y="252"/>
                      </a:moveTo>
                      <a:lnTo>
                        <a:pt x="144" y="246"/>
                      </a:lnTo>
                      <a:lnTo>
                        <a:pt x="156" y="162"/>
                      </a:lnTo>
                      <a:lnTo>
                        <a:pt x="156" y="108"/>
                      </a:lnTo>
                      <a:lnTo>
                        <a:pt x="168" y="102"/>
                      </a:lnTo>
                      <a:lnTo>
                        <a:pt x="174" y="36"/>
                      </a:lnTo>
                      <a:lnTo>
                        <a:pt x="222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34" y="12"/>
                      </a:lnTo>
                      <a:lnTo>
                        <a:pt x="210" y="12"/>
                      </a:lnTo>
                      <a:lnTo>
                        <a:pt x="216" y="18"/>
                      </a:lnTo>
                      <a:lnTo>
                        <a:pt x="210" y="12"/>
                      </a:lnTo>
                      <a:lnTo>
                        <a:pt x="174" y="18"/>
                      </a:lnTo>
                      <a:lnTo>
                        <a:pt x="126" y="18"/>
                      </a:lnTo>
                      <a:lnTo>
                        <a:pt x="114" y="12"/>
                      </a:lnTo>
                      <a:lnTo>
                        <a:pt x="30" y="12"/>
                      </a:ln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42"/>
                      </a:lnTo>
                      <a:lnTo>
                        <a:pt x="42" y="126"/>
                      </a:lnTo>
                      <a:lnTo>
                        <a:pt x="48" y="144"/>
                      </a:lnTo>
                      <a:lnTo>
                        <a:pt x="60" y="222"/>
                      </a:lnTo>
                      <a:lnTo>
                        <a:pt x="90" y="252"/>
                      </a:lnTo>
                      <a:lnTo>
                        <a:pt x="96" y="240"/>
                      </a:lnTo>
                      <a:lnTo>
                        <a:pt x="126" y="2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0" name="Freeform 396"/>
                <p:cNvSpPr>
                  <a:spLocks/>
                </p:cNvSpPr>
                <p:nvPr/>
              </p:nvSpPr>
              <p:spPr bwMode="auto">
                <a:xfrm>
                  <a:off x="4527550" y="4181475"/>
                  <a:ext cx="79375" cy="93663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2147483647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8"/>
                        <a:pt x="10" y="8"/>
                      </a:cubicBezTo>
                      <a:cubicBezTo>
                        <a:pt x="10" y="7"/>
                        <a:pt x="10" y="0"/>
                        <a:pt x="10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1" name="Freeform 397"/>
                <p:cNvSpPr>
                  <a:spLocks/>
                </p:cNvSpPr>
                <p:nvPr/>
              </p:nvSpPr>
              <p:spPr bwMode="auto">
                <a:xfrm>
                  <a:off x="220663" y="2108200"/>
                  <a:ext cx="676275" cy="922338"/>
                </a:xfrm>
                <a:custGeom>
                  <a:avLst/>
                  <a:gdLst>
                    <a:gd name="T0" fmla="*/ 2147483647 w 516"/>
                    <a:gd name="T1" fmla="*/ 2147483647 h 709"/>
                    <a:gd name="T2" fmla="*/ 2147483647 w 516"/>
                    <a:gd name="T3" fmla="*/ 2147483647 h 709"/>
                    <a:gd name="T4" fmla="*/ 2147483647 w 516"/>
                    <a:gd name="T5" fmla="*/ 2147483647 h 709"/>
                    <a:gd name="T6" fmla="*/ 2147483647 w 516"/>
                    <a:gd name="T7" fmla="*/ 2147483647 h 709"/>
                    <a:gd name="T8" fmla="*/ 2147483647 w 516"/>
                    <a:gd name="T9" fmla="*/ 2147483647 h 709"/>
                    <a:gd name="T10" fmla="*/ 2147483647 w 516"/>
                    <a:gd name="T11" fmla="*/ 2147483647 h 709"/>
                    <a:gd name="T12" fmla="*/ 2147483647 w 516"/>
                    <a:gd name="T13" fmla="*/ 2147483647 h 709"/>
                    <a:gd name="T14" fmla="*/ 2147483647 w 516"/>
                    <a:gd name="T15" fmla="*/ 0 h 709"/>
                    <a:gd name="T16" fmla="*/ 2147483647 w 516"/>
                    <a:gd name="T17" fmla="*/ 2147483647 h 709"/>
                    <a:gd name="T18" fmla="*/ 2147483647 w 516"/>
                    <a:gd name="T19" fmla="*/ 2147483647 h 709"/>
                    <a:gd name="T20" fmla="*/ 2147483647 w 516"/>
                    <a:gd name="T21" fmla="*/ 2147483647 h 709"/>
                    <a:gd name="T22" fmla="*/ 2147483647 w 516"/>
                    <a:gd name="T23" fmla="*/ 2147483647 h 709"/>
                    <a:gd name="T24" fmla="*/ 2147483647 w 516"/>
                    <a:gd name="T25" fmla="*/ 2147483647 h 709"/>
                    <a:gd name="T26" fmla="*/ 2147483647 w 516"/>
                    <a:gd name="T27" fmla="*/ 2147483647 h 709"/>
                    <a:gd name="T28" fmla="*/ 2147483647 w 516"/>
                    <a:gd name="T29" fmla="*/ 2147483647 h 709"/>
                    <a:gd name="T30" fmla="*/ 2147483647 w 516"/>
                    <a:gd name="T31" fmla="*/ 2147483647 h 709"/>
                    <a:gd name="T32" fmla="*/ 2147483647 w 516"/>
                    <a:gd name="T33" fmla="*/ 2147483647 h 709"/>
                    <a:gd name="T34" fmla="*/ 2147483647 w 516"/>
                    <a:gd name="T35" fmla="*/ 2147483647 h 709"/>
                    <a:gd name="T36" fmla="*/ 2147483647 w 516"/>
                    <a:gd name="T37" fmla="*/ 2147483647 h 709"/>
                    <a:gd name="T38" fmla="*/ 0 w 516"/>
                    <a:gd name="T39" fmla="*/ 2147483647 h 709"/>
                    <a:gd name="T40" fmla="*/ 2147483647 w 516"/>
                    <a:gd name="T41" fmla="*/ 2147483647 h 709"/>
                    <a:gd name="T42" fmla="*/ 2147483647 w 516"/>
                    <a:gd name="T43" fmla="*/ 2147483647 h 709"/>
                    <a:gd name="T44" fmla="*/ 2147483647 w 516"/>
                    <a:gd name="T45" fmla="*/ 2147483647 h 709"/>
                    <a:gd name="T46" fmla="*/ 2147483647 w 516"/>
                    <a:gd name="T47" fmla="*/ 2147483647 h 709"/>
                    <a:gd name="T48" fmla="*/ 2147483647 w 516"/>
                    <a:gd name="T49" fmla="*/ 2147483647 h 709"/>
                    <a:gd name="T50" fmla="*/ 2147483647 w 516"/>
                    <a:gd name="T51" fmla="*/ 2147483647 h 709"/>
                    <a:gd name="T52" fmla="*/ 2147483647 w 516"/>
                    <a:gd name="T53" fmla="*/ 2147483647 h 709"/>
                    <a:gd name="T54" fmla="*/ 2147483647 w 516"/>
                    <a:gd name="T55" fmla="*/ 2147483647 h 709"/>
                    <a:gd name="T56" fmla="*/ 2147483647 w 516"/>
                    <a:gd name="T57" fmla="*/ 2147483647 h 709"/>
                    <a:gd name="T58" fmla="*/ 2147483647 w 516"/>
                    <a:gd name="T59" fmla="*/ 2147483647 h 709"/>
                    <a:gd name="T60" fmla="*/ 2147483647 w 516"/>
                    <a:gd name="T61" fmla="*/ 2147483647 h 709"/>
                    <a:gd name="T62" fmla="*/ 2147483647 w 516"/>
                    <a:gd name="T63" fmla="*/ 2147483647 h 709"/>
                    <a:gd name="T64" fmla="*/ 2147483647 w 516"/>
                    <a:gd name="T65" fmla="*/ 2147483647 h 709"/>
                    <a:gd name="T66" fmla="*/ 2147483647 w 516"/>
                    <a:gd name="T67" fmla="*/ 2147483647 h 709"/>
                    <a:gd name="T68" fmla="*/ 2147483647 w 516"/>
                    <a:gd name="T69" fmla="*/ 2147483647 h 709"/>
                    <a:gd name="T70" fmla="*/ 2147483647 w 516"/>
                    <a:gd name="T71" fmla="*/ 2147483647 h 709"/>
                    <a:gd name="T72" fmla="*/ 2147483647 w 516"/>
                    <a:gd name="T73" fmla="*/ 2147483647 h 709"/>
                    <a:gd name="T74" fmla="*/ 2147483647 w 516"/>
                    <a:gd name="T75" fmla="*/ 2147483647 h 709"/>
                    <a:gd name="T76" fmla="*/ 2147483647 w 516"/>
                    <a:gd name="T77" fmla="*/ 2147483647 h 709"/>
                    <a:gd name="T78" fmla="*/ 2147483647 w 516"/>
                    <a:gd name="T79" fmla="*/ 2147483647 h 709"/>
                    <a:gd name="T80" fmla="*/ 2147483647 w 516"/>
                    <a:gd name="T81" fmla="*/ 2147483647 h 709"/>
                    <a:gd name="T82" fmla="*/ 2147483647 w 516"/>
                    <a:gd name="T83" fmla="*/ 2147483647 h 709"/>
                    <a:gd name="T84" fmla="*/ 2147483647 w 516"/>
                    <a:gd name="T85" fmla="*/ 2147483647 h 709"/>
                    <a:gd name="T86" fmla="*/ 2147483647 w 516"/>
                    <a:gd name="T87" fmla="*/ 2147483647 h 709"/>
                    <a:gd name="T88" fmla="*/ 2147483647 w 516"/>
                    <a:gd name="T89" fmla="*/ 2147483647 h 709"/>
                    <a:gd name="T90" fmla="*/ 2147483647 w 516"/>
                    <a:gd name="T91" fmla="*/ 2147483647 h 709"/>
                    <a:gd name="T92" fmla="*/ 2147483647 w 516"/>
                    <a:gd name="T93" fmla="*/ 2147483647 h 709"/>
                    <a:gd name="T94" fmla="*/ 2147483647 w 516"/>
                    <a:gd name="T95" fmla="*/ 2147483647 h 7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6" h="709">
                      <a:moveTo>
                        <a:pt x="504" y="96"/>
                      </a:moveTo>
                      <a:lnTo>
                        <a:pt x="486" y="78"/>
                      </a:lnTo>
                      <a:lnTo>
                        <a:pt x="432" y="84"/>
                      </a:lnTo>
                      <a:lnTo>
                        <a:pt x="354" y="48"/>
                      </a:lnTo>
                      <a:lnTo>
                        <a:pt x="318" y="54"/>
                      </a:lnTo>
                      <a:lnTo>
                        <a:pt x="288" y="36"/>
                      </a:lnTo>
                      <a:lnTo>
                        <a:pt x="282" y="18"/>
                      </a:lnTo>
                      <a:lnTo>
                        <a:pt x="228" y="0"/>
                      </a:lnTo>
                      <a:lnTo>
                        <a:pt x="198" y="24"/>
                      </a:lnTo>
                      <a:lnTo>
                        <a:pt x="150" y="42"/>
                      </a:lnTo>
                      <a:lnTo>
                        <a:pt x="114" y="66"/>
                      </a:lnTo>
                      <a:lnTo>
                        <a:pt x="90" y="126"/>
                      </a:lnTo>
                      <a:lnTo>
                        <a:pt x="42" y="138"/>
                      </a:lnTo>
                      <a:lnTo>
                        <a:pt x="42" y="174"/>
                      </a:lnTo>
                      <a:lnTo>
                        <a:pt x="78" y="222"/>
                      </a:lnTo>
                      <a:lnTo>
                        <a:pt x="114" y="240"/>
                      </a:lnTo>
                      <a:lnTo>
                        <a:pt x="114" y="264"/>
                      </a:lnTo>
                      <a:lnTo>
                        <a:pt x="90" y="276"/>
                      </a:lnTo>
                      <a:lnTo>
                        <a:pt x="60" y="264"/>
                      </a:lnTo>
                      <a:lnTo>
                        <a:pt x="0" y="306"/>
                      </a:lnTo>
                      <a:lnTo>
                        <a:pt x="18" y="324"/>
                      </a:lnTo>
                      <a:lnTo>
                        <a:pt x="42" y="348"/>
                      </a:lnTo>
                      <a:lnTo>
                        <a:pt x="96" y="348"/>
                      </a:lnTo>
                      <a:lnTo>
                        <a:pt x="138" y="354"/>
                      </a:lnTo>
                      <a:lnTo>
                        <a:pt x="120" y="396"/>
                      </a:lnTo>
                      <a:lnTo>
                        <a:pt x="72" y="414"/>
                      </a:lnTo>
                      <a:lnTo>
                        <a:pt x="36" y="438"/>
                      </a:lnTo>
                      <a:lnTo>
                        <a:pt x="30" y="468"/>
                      </a:lnTo>
                      <a:lnTo>
                        <a:pt x="72" y="498"/>
                      </a:lnTo>
                      <a:lnTo>
                        <a:pt x="78" y="529"/>
                      </a:lnTo>
                      <a:lnTo>
                        <a:pt x="108" y="541"/>
                      </a:lnTo>
                      <a:lnTo>
                        <a:pt x="114" y="583"/>
                      </a:lnTo>
                      <a:lnTo>
                        <a:pt x="156" y="577"/>
                      </a:lnTo>
                      <a:lnTo>
                        <a:pt x="210" y="577"/>
                      </a:lnTo>
                      <a:lnTo>
                        <a:pt x="180" y="631"/>
                      </a:lnTo>
                      <a:lnTo>
                        <a:pt x="90" y="709"/>
                      </a:lnTo>
                      <a:lnTo>
                        <a:pt x="192" y="655"/>
                      </a:lnTo>
                      <a:lnTo>
                        <a:pt x="270" y="571"/>
                      </a:lnTo>
                      <a:lnTo>
                        <a:pt x="264" y="553"/>
                      </a:lnTo>
                      <a:lnTo>
                        <a:pt x="312" y="492"/>
                      </a:lnTo>
                      <a:lnTo>
                        <a:pt x="324" y="517"/>
                      </a:lnTo>
                      <a:lnTo>
                        <a:pt x="330" y="547"/>
                      </a:lnTo>
                      <a:lnTo>
                        <a:pt x="366" y="517"/>
                      </a:lnTo>
                      <a:lnTo>
                        <a:pt x="408" y="492"/>
                      </a:lnTo>
                      <a:lnTo>
                        <a:pt x="426" y="505"/>
                      </a:lnTo>
                      <a:lnTo>
                        <a:pt x="516" y="523"/>
                      </a:lnTo>
                      <a:lnTo>
                        <a:pt x="516" y="96"/>
                      </a:lnTo>
                      <a:lnTo>
                        <a:pt x="504" y="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2" name="Freeform 398"/>
                <p:cNvSpPr>
                  <a:spLocks/>
                </p:cNvSpPr>
                <p:nvPr/>
              </p:nvSpPr>
              <p:spPr bwMode="auto">
                <a:xfrm>
                  <a:off x="896938" y="2070100"/>
                  <a:ext cx="2119312" cy="1452563"/>
                </a:xfrm>
                <a:custGeom>
                  <a:avLst/>
                  <a:gdLst>
                    <a:gd name="T0" fmla="*/ 2147483647 w 1622"/>
                    <a:gd name="T1" fmla="*/ 2147483647 h 1117"/>
                    <a:gd name="T2" fmla="*/ 2147483647 w 1622"/>
                    <a:gd name="T3" fmla="*/ 2147483647 h 1117"/>
                    <a:gd name="T4" fmla="*/ 2147483647 w 1622"/>
                    <a:gd name="T5" fmla="*/ 2147483647 h 1117"/>
                    <a:gd name="T6" fmla="*/ 2147483647 w 1622"/>
                    <a:gd name="T7" fmla="*/ 2147483647 h 1117"/>
                    <a:gd name="T8" fmla="*/ 2147483647 w 1622"/>
                    <a:gd name="T9" fmla="*/ 2147483647 h 1117"/>
                    <a:gd name="T10" fmla="*/ 2147483647 w 1622"/>
                    <a:gd name="T11" fmla="*/ 2147483647 h 1117"/>
                    <a:gd name="T12" fmla="*/ 2147483647 w 1622"/>
                    <a:gd name="T13" fmla="*/ 2147483647 h 1117"/>
                    <a:gd name="T14" fmla="*/ 2147483647 w 1622"/>
                    <a:gd name="T15" fmla="*/ 2147483647 h 1117"/>
                    <a:gd name="T16" fmla="*/ 2147483647 w 1622"/>
                    <a:gd name="T17" fmla="*/ 2147483647 h 1117"/>
                    <a:gd name="T18" fmla="*/ 2147483647 w 1622"/>
                    <a:gd name="T19" fmla="*/ 2147483647 h 1117"/>
                    <a:gd name="T20" fmla="*/ 2147483647 w 1622"/>
                    <a:gd name="T21" fmla="*/ 2147483647 h 1117"/>
                    <a:gd name="T22" fmla="*/ 2147483647 w 1622"/>
                    <a:gd name="T23" fmla="*/ 2147483647 h 1117"/>
                    <a:gd name="T24" fmla="*/ 2147483647 w 1622"/>
                    <a:gd name="T25" fmla="*/ 2147483647 h 1117"/>
                    <a:gd name="T26" fmla="*/ 2147483647 w 1622"/>
                    <a:gd name="T27" fmla="*/ 2147483647 h 1117"/>
                    <a:gd name="T28" fmla="*/ 2147483647 w 1622"/>
                    <a:gd name="T29" fmla="*/ 2147483647 h 1117"/>
                    <a:gd name="T30" fmla="*/ 2147483647 w 1622"/>
                    <a:gd name="T31" fmla="*/ 2147483647 h 1117"/>
                    <a:gd name="T32" fmla="*/ 2147483647 w 1622"/>
                    <a:gd name="T33" fmla="*/ 2147483647 h 1117"/>
                    <a:gd name="T34" fmla="*/ 2147483647 w 1622"/>
                    <a:gd name="T35" fmla="*/ 2147483647 h 1117"/>
                    <a:gd name="T36" fmla="*/ 2147483647 w 1622"/>
                    <a:gd name="T37" fmla="*/ 2147483647 h 1117"/>
                    <a:gd name="T38" fmla="*/ 2147483647 w 1622"/>
                    <a:gd name="T39" fmla="*/ 2147483647 h 1117"/>
                    <a:gd name="T40" fmla="*/ 2147483647 w 1622"/>
                    <a:gd name="T41" fmla="*/ 2147483647 h 1117"/>
                    <a:gd name="T42" fmla="*/ 2147483647 w 1622"/>
                    <a:gd name="T43" fmla="*/ 2147483647 h 1117"/>
                    <a:gd name="T44" fmla="*/ 2147483647 w 1622"/>
                    <a:gd name="T45" fmla="*/ 2147483647 h 1117"/>
                    <a:gd name="T46" fmla="*/ 2147483647 w 1622"/>
                    <a:gd name="T47" fmla="*/ 2147483647 h 1117"/>
                    <a:gd name="T48" fmla="*/ 2147483647 w 1622"/>
                    <a:gd name="T49" fmla="*/ 2147483647 h 1117"/>
                    <a:gd name="T50" fmla="*/ 2147483647 w 1622"/>
                    <a:gd name="T51" fmla="*/ 2147483647 h 1117"/>
                    <a:gd name="T52" fmla="*/ 2147483647 w 1622"/>
                    <a:gd name="T53" fmla="*/ 2147483647 h 1117"/>
                    <a:gd name="T54" fmla="*/ 2147483647 w 1622"/>
                    <a:gd name="T55" fmla="*/ 2147483647 h 1117"/>
                    <a:gd name="T56" fmla="*/ 2147483647 w 1622"/>
                    <a:gd name="T57" fmla="*/ 2147483647 h 1117"/>
                    <a:gd name="T58" fmla="*/ 2147483647 w 1622"/>
                    <a:gd name="T59" fmla="*/ 2147483647 h 1117"/>
                    <a:gd name="T60" fmla="*/ 2147483647 w 1622"/>
                    <a:gd name="T61" fmla="*/ 2147483647 h 1117"/>
                    <a:gd name="T62" fmla="*/ 2147483647 w 1622"/>
                    <a:gd name="T63" fmla="*/ 2147483647 h 1117"/>
                    <a:gd name="T64" fmla="*/ 2147483647 w 1622"/>
                    <a:gd name="T65" fmla="*/ 2147483647 h 1117"/>
                    <a:gd name="T66" fmla="*/ 2147483647 w 1622"/>
                    <a:gd name="T67" fmla="*/ 2147483647 h 1117"/>
                    <a:gd name="T68" fmla="*/ 2147483647 w 1622"/>
                    <a:gd name="T69" fmla="*/ 2147483647 h 1117"/>
                    <a:gd name="T70" fmla="*/ 2147483647 w 1622"/>
                    <a:gd name="T71" fmla="*/ 2147483647 h 1117"/>
                    <a:gd name="T72" fmla="*/ 2147483647 w 1622"/>
                    <a:gd name="T73" fmla="*/ 2147483647 h 1117"/>
                    <a:gd name="T74" fmla="*/ 2147483647 w 1622"/>
                    <a:gd name="T75" fmla="*/ 2147483647 h 1117"/>
                    <a:gd name="T76" fmla="*/ 2147483647 w 1622"/>
                    <a:gd name="T77" fmla="*/ 2147483647 h 1117"/>
                    <a:gd name="T78" fmla="*/ 2147483647 w 1622"/>
                    <a:gd name="T79" fmla="*/ 2147483647 h 1117"/>
                    <a:gd name="T80" fmla="*/ 2147483647 w 1622"/>
                    <a:gd name="T81" fmla="*/ 0 h 1117"/>
                    <a:gd name="T82" fmla="*/ 2147483647 w 1622"/>
                    <a:gd name="T83" fmla="*/ 2147483647 h 1117"/>
                    <a:gd name="T84" fmla="*/ 2147483647 w 1622"/>
                    <a:gd name="T85" fmla="*/ 2147483647 h 1117"/>
                    <a:gd name="T86" fmla="*/ 2147483647 w 1622"/>
                    <a:gd name="T87" fmla="*/ 2147483647 h 1117"/>
                    <a:gd name="T88" fmla="*/ 2147483647 w 1622"/>
                    <a:gd name="T89" fmla="*/ 2147483647 h 1117"/>
                    <a:gd name="T90" fmla="*/ 2147483647 w 1622"/>
                    <a:gd name="T91" fmla="*/ 2147483647 h 1117"/>
                    <a:gd name="T92" fmla="*/ 2147483647 w 1622"/>
                    <a:gd name="T93" fmla="*/ 2147483647 h 1117"/>
                    <a:gd name="T94" fmla="*/ 2147483647 w 1622"/>
                    <a:gd name="T95" fmla="*/ 2147483647 h 1117"/>
                    <a:gd name="T96" fmla="*/ 2147483647 w 1622"/>
                    <a:gd name="T97" fmla="*/ 2147483647 h 1117"/>
                    <a:gd name="T98" fmla="*/ 2147483647 w 1622"/>
                    <a:gd name="T99" fmla="*/ 2147483647 h 1117"/>
                    <a:gd name="T100" fmla="*/ 2147483647 w 1622"/>
                    <a:gd name="T101" fmla="*/ 2147483647 h 1117"/>
                    <a:gd name="T102" fmla="*/ 2147483647 w 1622"/>
                    <a:gd name="T103" fmla="*/ 2147483647 h 1117"/>
                    <a:gd name="T104" fmla="*/ 2147483647 w 1622"/>
                    <a:gd name="T105" fmla="*/ 2147483647 h 1117"/>
                    <a:gd name="T106" fmla="*/ 2147483647 w 1622"/>
                    <a:gd name="T107" fmla="*/ 2147483647 h 1117"/>
                    <a:gd name="T108" fmla="*/ 2147483647 w 1622"/>
                    <a:gd name="T109" fmla="*/ 2147483647 h 1117"/>
                    <a:gd name="T110" fmla="*/ 0 w 1622"/>
                    <a:gd name="T111" fmla="*/ 2147483647 h 1117"/>
                    <a:gd name="T112" fmla="*/ 2147483647 w 1622"/>
                    <a:gd name="T113" fmla="*/ 2147483647 h 1117"/>
                    <a:gd name="T114" fmla="*/ 2147483647 w 1622"/>
                    <a:gd name="T115" fmla="*/ 2147483647 h 1117"/>
                    <a:gd name="T116" fmla="*/ 2147483647 w 1622"/>
                    <a:gd name="T117" fmla="*/ 2147483647 h 1117"/>
                    <a:gd name="T118" fmla="*/ 2147483647 w 1622"/>
                    <a:gd name="T119" fmla="*/ 2147483647 h 1117"/>
                    <a:gd name="T120" fmla="*/ 2147483647 w 1622"/>
                    <a:gd name="T121" fmla="*/ 2147483647 h 1117"/>
                    <a:gd name="T122" fmla="*/ 2147483647 w 1622"/>
                    <a:gd name="T123" fmla="*/ 2147483647 h 111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1622" h="1117">
                      <a:moveTo>
                        <a:pt x="931" y="943"/>
                      </a:moveTo>
                      <a:lnTo>
                        <a:pt x="973" y="955"/>
                      </a:lnTo>
                      <a:lnTo>
                        <a:pt x="1075" y="1003"/>
                      </a:lnTo>
                      <a:lnTo>
                        <a:pt x="1111" y="1081"/>
                      </a:lnTo>
                      <a:lnTo>
                        <a:pt x="1111" y="1117"/>
                      </a:lnTo>
                      <a:lnTo>
                        <a:pt x="1190" y="1093"/>
                      </a:lnTo>
                      <a:lnTo>
                        <a:pt x="1232" y="1057"/>
                      </a:lnTo>
                      <a:lnTo>
                        <a:pt x="1262" y="1051"/>
                      </a:lnTo>
                      <a:lnTo>
                        <a:pt x="1322" y="1039"/>
                      </a:lnTo>
                      <a:lnTo>
                        <a:pt x="1370" y="979"/>
                      </a:lnTo>
                      <a:lnTo>
                        <a:pt x="1394" y="985"/>
                      </a:lnTo>
                      <a:lnTo>
                        <a:pt x="1406" y="1045"/>
                      </a:lnTo>
                      <a:lnTo>
                        <a:pt x="1430" y="1027"/>
                      </a:lnTo>
                      <a:lnTo>
                        <a:pt x="1448" y="1033"/>
                      </a:lnTo>
                      <a:lnTo>
                        <a:pt x="1436" y="1051"/>
                      </a:lnTo>
                      <a:lnTo>
                        <a:pt x="1448" y="1075"/>
                      </a:lnTo>
                      <a:lnTo>
                        <a:pt x="1502" y="1033"/>
                      </a:lnTo>
                      <a:lnTo>
                        <a:pt x="1520" y="1009"/>
                      </a:lnTo>
                      <a:lnTo>
                        <a:pt x="1466" y="1003"/>
                      </a:lnTo>
                      <a:lnTo>
                        <a:pt x="1442" y="967"/>
                      </a:lnTo>
                      <a:lnTo>
                        <a:pt x="1460" y="949"/>
                      </a:lnTo>
                      <a:lnTo>
                        <a:pt x="1466" y="925"/>
                      </a:lnTo>
                      <a:lnTo>
                        <a:pt x="1382" y="943"/>
                      </a:lnTo>
                      <a:lnTo>
                        <a:pt x="1340" y="979"/>
                      </a:lnTo>
                      <a:lnTo>
                        <a:pt x="1358" y="937"/>
                      </a:lnTo>
                      <a:lnTo>
                        <a:pt x="1400" y="913"/>
                      </a:lnTo>
                      <a:lnTo>
                        <a:pt x="1424" y="889"/>
                      </a:lnTo>
                      <a:lnTo>
                        <a:pt x="1496" y="895"/>
                      </a:lnTo>
                      <a:lnTo>
                        <a:pt x="1550" y="889"/>
                      </a:lnTo>
                      <a:lnTo>
                        <a:pt x="1592" y="859"/>
                      </a:lnTo>
                      <a:lnTo>
                        <a:pt x="1622" y="835"/>
                      </a:lnTo>
                      <a:lnTo>
                        <a:pt x="1598" y="775"/>
                      </a:lnTo>
                      <a:lnTo>
                        <a:pt x="1592" y="745"/>
                      </a:lnTo>
                      <a:lnTo>
                        <a:pt x="1514" y="703"/>
                      </a:lnTo>
                      <a:lnTo>
                        <a:pt x="1514" y="679"/>
                      </a:lnTo>
                      <a:lnTo>
                        <a:pt x="1448" y="553"/>
                      </a:lnTo>
                      <a:lnTo>
                        <a:pt x="1430" y="607"/>
                      </a:lnTo>
                      <a:lnTo>
                        <a:pt x="1388" y="619"/>
                      </a:lnTo>
                      <a:lnTo>
                        <a:pt x="1376" y="607"/>
                      </a:lnTo>
                      <a:lnTo>
                        <a:pt x="1358" y="607"/>
                      </a:lnTo>
                      <a:lnTo>
                        <a:pt x="1358" y="522"/>
                      </a:lnTo>
                      <a:lnTo>
                        <a:pt x="1322" y="516"/>
                      </a:lnTo>
                      <a:lnTo>
                        <a:pt x="1292" y="474"/>
                      </a:lnTo>
                      <a:lnTo>
                        <a:pt x="1262" y="480"/>
                      </a:lnTo>
                      <a:lnTo>
                        <a:pt x="1226" y="468"/>
                      </a:lnTo>
                      <a:lnTo>
                        <a:pt x="1202" y="474"/>
                      </a:lnTo>
                      <a:lnTo>
                        <a:pt x="1202" y="504"/>
                      </a:lnTo>
                      <a:lnTo>
                        <a:pt x="1202" y="535"/>
                      </a:lnTo>
                      <a:lnTo>
                        <a:pt x="1196" y="601"/>
                      </a:lnTo>
                      <a:lnTo>
                        <a:pt x="1190" y="625"/>
                      </a:lnTo>
                      <a:lnTo>
                        <a:pt x="1226" y="697"/>
                      </a:lnTo>
                      <a:lnTo>
                        <a:pt x="1166" y="751"/>
                      </a:lnTo>
                      <a:lnTo>
                        <a:pt x="1178" y="841"/>
                      </a:lnTo>
                      <a:lnTo>
                        <a:pt x="1154" y="859"/>
                      </a:lnTo>
                      <a:lnTo>
                        <a:pt x="1130" y="847"/>
                      </a:lnTo>
                      <a:lnTo>
                        <a:pt x="1117" y="739"/>
                      </a:lnTo>
                      <a:lnTo>
                        <a:pt x="1057" y="733"/>
                      </a:lnTo>
                      <a:lnTo>
                        <a:pt x="943" y="667"/>
                      </a:lnTo>
                      <a:lnTo>
                        <a:pt x="919" y="667"/>
                      </a:lnTo>
                      <a:lnTo>
                        <a:pt x="901" y="613"/>
                      </a:lnTo>
                      <a:lnTo>
                        <a:pt x="883" y="595"/>
                      </a:lnTo>
                      <a:lnTo>
                        <a:pt x="931" y="450"/>
                      </a:lnTo>
                      <a:lnTo>
                        <a:pt x="961" y="420"/>
                      </a:lnTo>
                      <a:lnTo>
                        <a:pt x="991" y="402"/>
                      </a:lnTo>
                      <a:lnTo>
                        <a:pt x="1009" y="402"/>
                      </a:lnTo>
                      <a:lnTo>
                        <a:pt x="1027" y="342"/>
                      </a:lnTo>
                      <a:lnTo>
                        <a:pt x="1039" y="294"/>
                      </a:lnTo>
                      <a:lnTo>
                        <a:pt x="1099" y="282"/>
                      </a:lnTo>
                      <a:lnTo>
                        <a:pt x="1130" y="258"/>
                      </a:lnTo>
                      <a:lnTo>
                        <a:pt x="1111" y="204"/>
                      </a:lnTo>
                      <a:lnTo>
                        <a:pt x="1124" y="168"/>
                      </a:lnTo>
                      <a:lnTo>
                        <a:pt x="1099" y="138"/>
                      </a:lnTo>
                      <a:lnTo>
                        <a:pt x="1063" y="132"/>
                      </a:lnTo>
                      <a:lnTo>
                        <a:pt x="1051" y="192"/>
                      </a:lnTo>
                      <a:lnTo>
                        <a:pt x="1015" y="246"/>
                      </a:lnTo>
                      <a:lnTo>
                        <a:pt x="1003" y="180"/>
                      </a:lnTo>
                      <a:lnTo>
                        <a:pt x="985" y="156"/>
                      </a:lnTo>
                      <a:lnTo>
                        <a:pt x="961" y="186"/>
                      </a:lnTo>
                      <a:lnTo>
                        <a:pt x="949" y="156"/>
                      </a:lnTo>
                      <a:lnTo>
                        <a:pt x="925" y="114"/>
                      </a:lnTo>
                      <a:lnTo>
                        <a:pt x="913" y="60"/>
                      </a:lnTo>
                      <a:lnTo>
                        <a:pt x="877" y="0"/>
                      </a:lnTo>
                      <a:lnTo>
                        <a:pt x="847" y="84"/>
                      </a:lnTo>
                      <a:lnTo>
                        <a:pt x="847" y="114"/>
                      </a:lnTo>
                      <a:lnTo>
                        <a:pt x="889" y="150"/>
                      </a:lnTo>
                      <a:lnTo>
                        <a:pt x="895" y="186"/>
                      </a:lnTo>
                      <a:lnTo>
                        <a:pt x="865" y="216"/>
                      </a:lnTo>
                      <a:lnTo>
                        <a:pt x="847" y="204"/>
                      </a:lnTo>
                      <a:lnTo>
                        <a:pt x="823" y="204"/>
                      </a:lnTo>
                      <a:lnTo>
                        <a:pt x="811" y="234"/>
                      </a:lnTo>
                      <a:lnTo>
                        <a:pt x="769" y="222"/>
                      </a:lnTo>
                      <a:lnTo>
                        <a:pt x="709" y="222"/>
                      </a:lnTo>
                      <a:lnTo>
                        <a:pt x="673" y="198"/>
                      </a:lnTo>
                      <a:lnTo>
                        <a:pt x="619" y="210"/>
                      </a:lnTo>
                      <a:lnTo>
                        <a:pt x="625" y="228"/>
                      </a:lnTo>
                      <a:lnTo>
                        <a:pt x="631" y="264"/>
                      </a:lnTo>
                      <a:lnTo>
                        <a:pt x="613" y="258"/>
                      </a:lnTo>
                      <a:lnTo>
                        <a:pt x="583" y="222"/>
                      </a:lnTo>
                      <a:lnTo>
                        <a:pt x="517" y="234"/>
                      </a:lnTo>
                      <a:lnTo>
                        <a:pt x="487" y="210"/>
                      </a:lnTo>
                      <a:lnTo>
                        <a:pt x="499" y="186"/>
                      </a:lnTo>
                      <a:lnTo>
                        <a:pt x="457" y="174"/>
                      </a:lnTo>
                      <a:lnTo>
                        <a:pt x="409" y="150"/>
                      </a:lnTo>
                      <a:lnTo>
                        <a:pt x="343" y="132"/>
                      </a:lnTo>
                      <a:lnTo>
                        <a:pt x="301" y="144"/>
                      </a:lnTo>
                      <a:lnTo>
                        <a:pt x="259" y="96"/>
                      </a:lnTo>
                      <a:lnTo>
                        <a:pt x="145" y="150"/>
                      </a:lnTo>
                      <a:lnTo>
                        <a:pt x="115" y="180"/>
                      </a:lnTo>
                      <a:lnTo>
                        <a:pt x="67" y="168"/>
                      </a:lnTo>
                      <a:lnTo>
                        <a:pt x="37" y="138"/>
                      </a:lnTo>
                      <a:lnTo>
                        <a:pt x="0" y="126"/>
                      </a:lnTo>
                      <a:lnTo>
                        <a:pt x="0" y="553"/>
                      </a:lnTo>
                      <a:lnTo>
                        <a:pt x="61" y="583"/>
                      </a:lnTo>
                      <a:lnTo>
                        <a:pt x="109" y="559"/>
                      </a:lnTo>
                      <a:lnTo>
                        <a:pt x="175" y="679"/>
                      </a:lnTo>
                      <a:lnTo>
                        <a:pt x="217" y="709"/>
                      </a:lnTo>
                      <a:lnTo>
                        <a:pt x="211" y="757"/>
                      </a:lnTo>
                      <a:lnTo>
                        <a:pt x="229" y="793"/>
                      </a:lnTo>
                      <a:lnTo>
                        <a:pt x="277" y="859"/>
                      </a:lnTo>
                      <a:lnTo>
                        <a:pt x="343" y="901"/>
                      </a:lnTo>
                      <a:lnTo>
                        <a:pt x="349" y="931"/>
                      </a:lnTo>
                      <a:lnTo>
                        <a:pt x="871" y="931"/>
                      </a:lnTo>
                      <a:lnTo>
                        <a:pt x="931" y="9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3" name="Freeform 399"/>
                <p:cNvSpPr>
                  <a:spLocks/>
                </p:cNvSpPr>
                <p:nvPr/>
              </p:nvSpPr>
              <p:spPr bwMode="auto">
                <a:xfrm>
                  <a:off x="1296988" y="3279775"/>
                  <a:ext cx="1435100" cy="741363"/>
                </a:xfrm>
                <a:custGeom>
                  <a:avLst/>
                  <a:gdLst>
                    <a:gd name="T0" fmla="*/ 2147483647 w 1099"/>
                    <a:gd name="T1" fmla="*/ 2147483647 h 571"/>
                    <a:gd name="T2" fmla="*/ 2147483647 w 1099"/>
                    <a:gd name="T3" fmla="*/ 2147483647 h 571"/>
                    <a:gd name="T4" fmla="*/ 2147483647 w 1099"/>
                    <a:gd name="T5" fmla="*/ 2147483647 h 571"/>
                    <a:gd name="T6" fmla="*/ 2147483647 w 1099"/>
                    <a:gd name="T7" fmla="*/ 2147483647 h 571"/>
                    <a:gd name="T8" fmla="*/ 2147483647 w 1099"/>
                    <a:gd name="T9" fmla="*/ 2147483647 h 571"/>
                    <a:gd name="T10" fmla="*/ 2147483647 w 1099"/>
                    <a:gd name="T11" fmla="*/ 2147483647 h 571"/>
                    <a:gd name="T12" fmla="*/ 2147483647 w 1099"/>
                    <a:gd name="T13" fmla="*/ 2147483647 h 571"/>
                    <a:gd name="T14" fmla="*/ 2147483647 w 1099"/>
                    <a:gd name="T15" fmla="*/ 2147483647 h 571"/>
                    <a:gd name="T16" fmla="*/ 2147483647 w 1099"/>
                    <a:gd name="T17" fmla="*/ 2147483647 h 571"/>
                    <a:gd name="T18" fmla="*/ 2147483647 w 1099"/>
                    <a:gd name="T19" fmla="*/ 2147483647 h 571"/>
                    <a:gd name="T20" fmla="*/ 2147483647 w 1099"/>
                    <a:gd name="T21" fmla="*/ 2147483647 h 571"/>
                    <a:gd name="T22" fmla="*/ 2147483647 w 1099"/>
                    <a:gd name="T23" fmla="*/ 2147483647 h 571"/>
                    <a:gd name="T24" fmla="*/ 2147483647 w 1099"/>
                    <a:gd name="T25" fmla="*/ 2147483647 h 571"/>
                    <a:gd name="T26" fmla="*/ 2147483647 w 1099"/>
                    <a:gd name="T27" fmla="*/ 2147483647 h 571"/>
                    <a:gd name="T28" fmla="*/ 2147483647 w 1099"/>
                    <a:gd name="T29" fmla="*/ 2147483647 h 571"/>
                    <a:gd name="T30" fmla="*/ 2147483647 w 1099"/>
                    <a:gd name="T31" fmla="*/ 2147483647 h 571"/>
                    <a:gd name="T32" fmla="*/ 2147483647 w 1099"/>
                    <a:gd name="T33" fmla="*/ 2147483647 h 571"/>
                    <a:gd name="T34" fmla="*/ 2147483647 w 1099"/>
                    <a:gd name="T35" fmla="*/ 2147483647 h 571"/>
                    <a:gd name="T36" fmla="*/ 2147483647 w 1099"/>
                    <a:gd name="T37" fmla="*/ 2147483647 h 571"/>
                    <a:gd name="T38" fmla="*/ 2147483647 w 1099"/>
                    <a:gd name="T39" fmla="*/ 2147483647 h 571"/>
                    <a:gd name="T40" fmla="*/ 2147483647 w 1099"/>
                    <a:gd name="T41" fmla="*/ 2147483647 h 571"/>
                    <a:gd name="T42" fmla="*/ 2147483647 w 1099"/>
                    <a:gd name="T43" fmla="*/ 2147483647 h 571"/>
                    <a:gd name="T44" fmla="*/ 2147483647 w 1099"/>
                    <a:gd name="T45" fmla="*/ 2147483647 h 571"/>
                    <a:gd name="T46" fmla="*/ 2147483647 w 1099"/>
                    <a:gd name="T47" fmla="*/ 2147483647 h 571"/>
                    <a:gd name="T48" fmla="*/ 2147483647 w 1099"/>
                    <a:gd name="T49" fmla="*/ 2147483647 h 571"/>
                    <a:gd name="T50" fmla="*/ 2147483647 w 1099"/>
                    <a:gd name="T51" fmla="*/ 0 h 571"/>
                    <a:gd name="T52" fmla="*/ 2147483647 w 1099"/>
                    <a:gd name="T53" fmla="*/ 2147483647 h 571"/>
                    <a:gd name="T54" fmla="*/ 2147483647 w 1099"/>
                    <a:gd name="T55" fmla="*/ 2147483647 h 571"/>
                    <a:gd name="T56" fmla="*/ 2147483647 w 1099"/>
                    <a:gd name="T57" fmla="*/ 2147483647 h 571"/>
                    <a:gd name="T58" fmla="*/ 0 w 1099"/>
                    <a:gd name="T59" fmla="*/ 2147483647 h 571"/>
                    <a:gd name="T60" fmla="*/ 2147483647 w 1099"/>
                    <a:gd name="T61" fmla="*/ 2147483647 h 571"/>
                    <a:gd name="T62" fmla="*/ 2147483647 w 1099"/>
                    <a:gd name="T63" fmla="*/ 2147483647 h 571"/>
                    <a:gd name="T64" fmla="*/ 2147483647 w 1099"/>
                    <a:gd name="T65" fmla="*/ 2147483647 h 571"/>
                    <a:gd name="T66" fmla="*/ 2147483647 w 1099"/>
                    <a:gd name="T67" fmla="*/ 2147483647 h 5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99" h="571">
                      <a:moveTo>
                        <a:pt x="252" y="439"/>
                      </a:moveTo>
                      <a:lnTo>
                        <a:pt x="300" y="439"/>
                      </a:lnTo>
                      <a:lnTo>
                        <a:pt x="318" y="427"/>
                      </a:lnTo>
                      <a:lnTo>
                        <a:pt x="348" y="433"/>
                      </a:lnTo>
                      <a:lnTo>
                        <a:pt x="396" y="487"/>
                      </a:lnTo>
                      <a:lnTo>
                        <a:pt x="432" y="475"/>
                      </a:lnTo>
                      <a:lnTo>
                        <a:pt x="456" y="493"/>
                      </a:lnTo>
                      <a:lnTo>
                        <a:pt x="474" y="523"/>
                      </a:lnTo>
                      <a:lnTo>
                        <a:pt x="498" y="547"/>
                      </a:lnTo>
                      <a:lnTo>
                        <a:pt x="528" y="553"/>
                      </a:lnTo>
                      <a:lnTo>
                        <a:pt x="528" y="511"/>
                      </a:lnTo>
                      <a:lnTo>
                        <a:pt x="552" y="487"/>
                      </a:lnTo>
                      <a:lnTo>
                        <a:pt x="570" y="469"/>
                      </a:lnTo>
                      <a:lnTo>
                        <a:pt x="630" y="475"/>
                      </a:lnTo>
                      <a:lnTo>
                        <a:pt x="666" y="475"/>
                      </a:lnTo>
                      <a:lnTo>
                        <a:pt x="714" y="463"/>
                      </a:lnTo>
                      <a:lnTo>
                        <a:pt x="744" y="463"/>
                      </a:lnTo>
                      <a:lnTo>
                        <a:pt x="774" y="457"/>
                      </a:lnTo>
                      <a:lnTo>
                        <a:pt x="780" y="487"/>
                      </a:lnTo>
                      <a:lnTo>
                        <a:pt x="792" y="529"/>
                      </a:lnTo>
                      <a:lnTo>
                        <a:pt x="829" y="565"/>
                      </a:lnTo>
                      <a:lnTo>
                        <a:pt x="847" y="571"/>
                      </a:lnTo>
                      <a:lnTo>
                        <a:pt x="841" y="511"/>
                      </a:lnTo>
                      <a:lnTo>
                        <a:pt x="817" y="445"/>
                      </a:lnTo>
                      <a:lnTo>
                        <a:pt x="847" y="409"/>
                      </a:lnTo>
                      <a:lnTo>
                        <a:pt x="877" y="397"/>
                      </a:lnTo>
                      <a:lnTo>
                        <a:pt x="931" y="343"/>
                      </a:lnTo>
                      <a:lnTo>
                        <a:pt x="925" y="307"/>
                      </a:lnTo>
                      <a:lnTo>
                        <a:pt x="919" y="271"/>
                      </a:lnTo>
                      <a:lnTo>
                        <a:pt x="937" y="283"/>
                      </a:lnTo>
                      <a:lnTo>
                        <a:pt x="943" y="277"/>
                      </a:lnTo>
                      <a:lnTo>
                        <a:pt x="937" y="253"/>
                      </a:lnTo>
                      <a:lnTo>
                        <a:pt x="949" y="253"/>
                      </a:lnTo>
                      <a:lnTo>
                        <a:pt x="967" y="247"/>
                      </a:lnTo>
                      <a:lnTo>
                        <a:pt x="979" y="217"/>
                      </a:lnTo>
                      <a:lnTo>
                        <a:pt x="1003" y="211"/>
                      </a:lnTo>
                      <a:lnTo>
                        <a:pt x="1039" y="193"/>
                      </a:lnTo>
                      <a:lnTo>
                        <a:pt x="1039" y="144"/>
                      </a:lnTo>
                      <a:lnTo>
                        <a:pt x="1099" y="114"/>
                      </a:lnTo>
                      <a:lnTo>
                        <a:pt x="1087" y="54"/>
                      </a:lnTo>
                      <a:lnTo>
                        <a:pt x="1063" y="48"/>
                      </a:lnTo>
                      <a:lnTo>
                        <a:pt x="1015" y="108"/>
                      </a:lnTo>
                      <a:lnTo>
                        <a:pt x="955" y="120"/>
                      </a:lnTo>
                      <a:lnTo>
                        <a:pt x="925" y="126"/>
                      </a:lnTo>
                      <a:lnTo>
                        <a:pt x="883" y="162"/>
                      </a:lnTo>
                      <a:lnTo>
                        <a:pt x="804" y="186"/>
                      </a:lnTo>
                      <a:lnTo>
                        <a:pt x="804" y="150"/>
                      </a:lnTo>
                      <a:lnTo>
                        <a:pt x="768" y="72"/>
                      </a:lnTo>
                      <a:lnTo>
                        <a:pt x="666" y="24"/>
                      </a:lnTo>
                      <a:lnTo>
                        <a:pt x="624" y="12"/>
                      </a:lnTo>
                      <a:lnTo>
                        <a:pt x="564" y="0"/>
                      </a:lnTo>
                      <a:lnTo>
                        <a:pt x="42" y="0"/>
                      </a:lnTo>
                      <a:lnTo>
                        <a:pt x="48" y="36"/>
                      </a:lnTo>
                      <a:lnTo>
                        <a:pt x="30" y="48"/>
                      </a:lnTo>
                      <a:lnTo>
                        <a:pt x="36" y="24"/>
                      </a:lnTo>
                      <a:lnTo>
                        <a:pt x="0" y="12"/>
                      </a:lnTo>
                      <a:lnTo>
                        <a:pt x="18" y="78"/>
                      </a:lnTo>
                      <a:lnTo>
                        <a:pt x="12" y="126"/>
                      </a:lnTo>
                      <a:lnTo>
                        <a:pt x="0" y="174"/>
                      </a:lnTo>
                      <a:lnTo>
                        <a:pt x="12" y="211"/>
                      </a:lnTo>
                      <a:lnTo>
                        <a:pt x="12" y="235"/>
                      </a:lnTo>
                      <a:lnTo>
                        <a:pt x="42" y="295"/>
                      </a:lnTo>
                      <a:lnTo>
                        <a:pt x="66" y="337"/>
                      </a:lnTo>
                      <a:lnTo>
                        <a:pt x="84" y="367"/>
                      </a:lnTo>
                      <a:lnTo>
                        <a:pt x="138" y="403"/>
                      </a:lnTo>
                      <a:lnTo>
                        <a:pt x="144" y="415"/>
                      </a:lnTo>
                      <a:lnTo>
                        <a:pt x="192" y="409"/>
                      </a:lnTo>
                      <a:lnTo>
                        <a:pt x="252" y="43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4" name="Freeform 400"/>
                <p:cNvSpPr>
                  <a:spLocks/>
                </p:cNvSpPr>
                <p:nvPr/>
              </p:nvSpPr>
              <p:spPr bwMode="auto">
                <a:xfrm>
                  <a:off x="2212975" y="4286250"/>
                  <a:ext cx="111125" cy="112713"/>
                </a:xfrm>
                <a:custGeom>
                  <a:avLst/>
                  <a:gdLst>
                    <a:gd name="T0" fmla="*/ 2147483647 w 14"/>
                    <a:gd name="T1" fmla="*/ 2147483647 h 14"/>
                    <a:gd name="T2" fmla="*/ 2147483647 w 14"/>
                    <a:gd name="T3" fmla="*/ 2147483647 h 14"/>
                    <a:gd name="T4" fmla="*/ 2147483647 w 14"/>
                    <a:gd name="T5" fmla="*/ 0 h 14"/>
                    <a:gd name="T6" fmla="*/ 2147483647 w 14"/>
                    <a:gd name="T7" fmla="*/ 2147483647 h 14"/>
                    <a:gd name="T8" fmla="*/ 0 w 14"/>
                    <a:gd name="T9" fmla="*/ 2147483647 h 14"/>
                    <a:gd name="T10" fmla="*/ 2147483647 w 14"/>
                    <a:gd name="T11" fmla="*/ 2147483647 h 14"/>
                    <a:gd name="T12" fmla="*/ 2147483647 w 14"/>
                    <a:gd name="T13" fmla="*/ 2147483647 h 14"/>
                    <a:gd name="T14" fmla="*/ 2147483647 w 14"/>
                    <a:gd name="T15" fmla="*/ 2147483647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14" y="14"/>
                      </a:move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lnTo>
                        <a:pt x="14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5" name="Freeform 401"/>
                <p:cNvSpPr>
                  <a:spLocks/>
                </p:cNvSpPr>
                <p:nvPr/>
              </p:nvSpPr>
              <p:spPr bwMode="auto">
                <a:xfrm>
                  <a:off x="2252663" y="4389438"/>
                  <a:ext cx="95250" cy="69850"/>
                </a:xfrm>
                <a:custGeom>
                  <a:avLst/>
                  <a:gdLst>
                    <a:gd name="T0" fmla="*/ 2147483647 w 12"/>
                    <a:gd name="T1" fmla="*/ 2147483647 h 9"/>
                    <a:gd name="T2" fmla="*/ 2147483647 w 12"/>
                    <a:gd name="T3" fmla="*/ 0 h 9"/>
                    <a:gd name="T4" fmla="*/ 0 w 12"/>
                    <a:gd name="T5" fmla="*/ 2147483647 h 9"/>
                    <a:gd name="T6" fmla="*/ 2147483647 w 12"/>
                    <a:gd name="T7" fmla="*/ 2147483647 h 9"/>
                    <a:gd name="T8" fmla="*/ 2147483647 w 12"/>
                    <a:gd name="T9" fmla="*/ 2147483647 h 9"/>
                    <a:gd name="T10" fmla="*/ 2147483647 w 12"/>
                    <a:gd name="T11" fmla="*/ 2147483647 h 9"/>
                    <a:gd name="T12" fmla="*/ 2147483647 w 12"/>
                    <a:gd name="T13" fmla="*/ 2147483647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9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4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6" name="Freeform 402"/>
                <p:cNvSpPr>
                  <a:spLocks/>
                </p:cNvSpPr>
                <p:nvPr/>
              </p:nvSpPr>
              <p:spPr bwMode="auto">
                <a:xfrm>
                  <a:off x="2339975" y="4429125"/>
                  <a:ext cx="141288" cy="60325"/>
                </a:xfrm>
                <a:custGeom>
                  <a:avLst/>
                  <a:gdLst>
                    <a:gd name="T0" fmla="*/ 2147483647 w 18"/>
                    <a:gd name="T1" fmla="*/ 2147483647 h 8"/>
                    <a:gd name="T2" fmla="*/ 2147483647 w 18"/>
                    <a:gd name="T3" fmla="*/ 2147483647 h 8"/>
                    <a:gd name="T4" fmla="*/ 2147483647 w 18"/>
                    <a:gd name="T5" fmla="*/ 2147483647 h 8"/>
                    <a:gd name="T6" fmla="*/ 2147483647 w 18"/>
                    <a:gd name="T7" fmla="*/ 0 h 8"/>
                    <a:gd name="T8" fmla="*/ 0 w 18"/>
                    <a:gd name="T9" fmla="*/ 2147483647 h 8"/>
                    <a:gd name="T10" fmla="*/ 2147483647 w 18"/>
                    <a:gd name="T11" fmla="*/ 2147483647 h 8"/>
                    <a:gd name="T12" fmla="*/ 2147483647 w 18"/>
                    <a:gd name="T13" fmla="*/ 2147483647 h 8"/>
                    <a:gd name="T14" fmla="*/ 2147483647 w 18"/>
                    <a:gd name="T15" fmla="*/ 2147483647 h 8"/>
                    <a:gd name="T16" fmla="*/ 2147483647 w 18"/>
                    <a:gd name="T17" fmla="*/ 2147483647 h 8"/>
                    <a:gd name="T18" fmla="*/ 2147483647 w 18"/>
                    <a:gd name="T19" fmla="*/ 2147483647 h 8"/>
                    <a:gd name="T20" fmla="*/ 2147483647 w 18"/>
                    <a:gd name="T21" fmla="*/ 2147483647 h 8"/>
                    <a:gd name="T22" fmla="*/ 2147483647 w 18"/>
                    <a:gd name="T23" fmla="*/ 2147483647 h 8"/>
                    <a:gd name="T24" fmla="*/ 2147483647 w 18"/>
                    <a:gd name="T25" fmla="*/ 2147483647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" h="8">
                      <a:moveTo>
                        <a:pt x="14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3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3" y="7"/>
                        <a:pt x="4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8" y="4"/>
                        <a:pt x="18" y="4"/>
                        <a:pt x="18" y="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7" name="Freeform 403"/>
                <p:cNvSpPr>
                  <a:spLocks/>
                </p:cNvSpPr>
                <p:nvPr/>
              </p:nvSpPr>
              <p:spPr bwMode="auto">
                <a:xfrm>
                  <a:off x="2433638" y="4359275"/>
                  <a:ext cx="290512" cy="319088"/>
                </a:xfrm>
                <a:custGeom>
                  <a:avLst/>
                  <a:gdLst>
                    <a:gd name="T0" fmla="*/ 2147483647 w 37"/>
                    <a:gd name="T1" fmla="*/ 2147483647 h 41"/>
                    <a:gd name="T2" fmla="*/ 2147483647 w 37"/>
                    <a:gd name="T3" fmla="*/ 2147483647 h 41"/>
                    <a:gd name="T4" fmla="*/ 2147483647 w 37"/>
                    <a:gd name="T5" fmla="*/ 2147483647 h 41"/>
                    <a:gd name="T6" fmla="*/ 2147483647 w 37"/>
                    <a:gd name="T7" fmla="*/ 2147483647 h 41"/>
                    <a:gd name="T8" fmla="*/ 2147483647 w 37"/>
                    <a:gd name="T9" fmla="*/ 2147483647 h 41"/>
                    <a:gd name="T10" fmla="*/ 2147483647 w 37"/>
                    <a:gd name="T11" fmla="*/ 2147483647 h 41"/>
                    <a:gd name="T12" fmla="*/ 2147483647 w 37"/>
                    <a:gd name="T13" fmla="*/ 2147483647 h 41"/>
                    <a:gd name="T14" fmla="*/ 2147483647 w 37"/>
                    <a:gd name="T15" fmla="*/ 2147483647 h 41"/>
                    <a:gd name="T16" fmla="*/ 2147483647 w 37"/>
                    <a:gd name="T17" fmla="*/ 2147483647 h 41"/>
                    <a:gd name="T18" fmla="*/ 2147483647 w 37"/>
                    <a:gd name="T19" fmla="*/ 2147483647 h 41"/>
                    <a:gd name="T20" fmla="*/ 2147483647 w 37"/>
                    <a:gd name="T21" fmla="*/ 0 h 41"/>
                    <a:gd name="T22" fmla="*/ 2147483647 w 37"/>
                    <a:gd name="T23" fmla="*/ 2147483647 h 41"/>
                    <a:gd name="T24" fmla="*/ 2147483647 w 37"/>
                    <a:gd name="T25" fmla="*/ 2147483647 h 41"/>
                    <a:gd name="T26" fmla="*/ 2147483647 w 37"/>
                    <a:gd name="T27" fmla="*/ 2147483647 h 41"/>
                    <a:gd name="T28" fmla="*/ 2147483647 w 37"/>
                    <a:gd name="T29" fmla="*/ 2147483647 h 41"/>
                    <a:gd name="T30" fmla="*/ 2147483647 w 37"/>
                    <a:gd name="T31" fmla="*/ 2147483647 h 41"/>
                    <a:gd name="T32" fmla="*/ 2147483647 w 37"/>
                    <a:gd name="T33" fmla="*/ 2147483647 h 41"/>
                    <a:gd name="T34" fmla="*/ 2147483647 w 37"/>
                    <a:gd name="T35" fmla="*/ 2147483647 h 41"/>
                    <a:gd name="T36" fmla="*/ 2147483647 w 37"/>
                    <a:gd name="T37" fmla="*/ 2147483647 h 41"/>
                    <a:gd name="T38" fmla="*/ 2147483647 w 37"/>
                    <a:gd name="T39" fmla="*/ 2147483647 h 41"/>
                    <a:gd name="T40" fmla="*/ 2147483647 w 37"/>
                    <a:gd name="T41" fmla="*/ 2147483647 h 41"/>
                    <a:gd name="T42" fmla="*/ 2147483647 w 37"/>
                    <a:gd name="T43" fmla="*/ 2147483647 h 41"/>
                    <a:gd name="T44" fmla="*/ 0 w 37"/>
                    <a:gd name="T45" fmla="*/ 2147483647 h 41"/>
                    <a:gd name="T46" fmla="*/ 2147483647 w 37"/>
                    <a:gd name="T47" fmla="*/ 2147483647 h 41"/>
                    <a:gd name="T48" fmla="*/ 2147483647 w 37"/>
                    <a:gd name="T49" fmla="*/ 2147483647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7" h="41">
                      <a:moveTo>
                        <a:pt x="37" y="34"/>
                      </a:move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12" y="41"/>
                        <a:pt x="12" y="41"/>
                        <a:pt x="12" y="4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8" name="Freeform 422"/>
                <p:cNvSpPr>
                  <a:spLocks/>
                </p:cNvSpPr>
                <p:nvPr/>
              </p:nvSpPr>
              <p:spPr bwMode="auto">
                <a:xfrm>
                  <a:off x="2173288" y="4264025"/>
                  <a:ext cx="150812" cy="69850"/>
                </a:xfrm>
                <a:custGeom>
                  <a:avLst/>
                  <a:gdLst>
                    <a:gd name="T0" fmla="*/ 2147483647 w 19"/>
                    <a:gd name="T1" fmla="*/ 2147483647 h 9"/>
                    <a:gd name="T2" fmla="*/ 2147483647 w 19"/>
                    <a:gd name="T3" fmla="*/ 2147483647 h 9"/>
                    <a:gd name="T4" fmla="*/ 2147483647 w 19"/>
                    <a:gd name="T5" fmla="*/ 0 h 9"/>
                    <a:gd name="T6" fmla="*/ 2147483647 w 19"/>
                    <a:gd name="T7" fmla="*/ 2147483647 h 9"/>
                    <a:gd name="T8" fmla="*/ 0 w 19"/>
                    <a:gd name="T9" fmla="*/ 2147483647 h 9"/>
                    <a:gd name="T10" fmla="*/ 0 w 19"/>
                    <a:gd name="T11" fmla="*/ 2147483647 h 9"/>
                    <a:gd name="T12" fmla="*/ 2147483647 w 19"/>
                    <a:gd name="T13" fmla="*/ 2147483647 h 9"/>
                    <a:gd name="T14" fmla="*/ 2147483647 w 19"/>
                    <a:gd name="T15" fmla="*/ 2147483647 h 9"/>
                    <a:gd name="T16" fmla="*/ 2147483647 w 19"/>
                    <a:gd name="T17" fmla="*/ 2147483647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" h="9">
                      <a:moveTo>
                        <a:pt x="19" y="3"/>
                      </a:moveTo>
                      <a:cubicBezTo>
                        <a:pt x="19" y="3"/>
                        <a:pt x="10" y="1"/>
                        <a:pt x="8" y="1"/>
                      </a:cubicBez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2" y="6"/>
                        <a:pt x="12" y="6"/>
                        <a:pt x="12" y="6"/>
                      </a:cubicBezTo>
                      <a:lnTo>
                        <a:pt x="19" y="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59" name="Freeform 423"/>
                <p:cNvSpPr>
                  <a:spLocks/>
                </p:cNvSpPr>
                <p:nvPr/>
              </p:nvSpPr>
              <p:spPr bwMode="auto">
                <a:xfrm>
                  <a:off x="2093913" y="4222750"/>
                  <a:ext cx="119062" cy="98425"/>
                </a:xfrm>
                <a:custGeom>
                  <a:avLst/>
                  <a:gdLst>
                    <a:gd name="T0" fmla="*/ 2147483647 w 15"/>
                    <a:gd name="T1" fmla="*/ 2147483647 h 12"/>
                    <a:gd name="T2" fmla="*/ 2147483647 w 15"/>
                    <a:gd name="T3" fmla="*/ 2147483647 h 12"/>
                    <a:gd name="T4" fmla="*/ 2147483647 w 15"/>
                    <a:gd name="T5" fmla="*/ 0 h 12"/>
                    <a:gd name="T6" fmla="*/ 2147483647 w 15"/>
                    <a:gd name="T7" fmla="*/ 0 h 12"/>
                    <a:gd name="T8" fmla="*/ 2147483647 w 15"/>
                    <a:gd name="T9" fmla="*/ 2147483647 h 12"/>
                    <a:gd name="T10" fmla="*/ 2147483647 w 15"/>
                    <a:gd name="T11" fmla="*/ 2147483647 h 12"/>
                    <a:gd name="T12" fmla="*/ 2147483647 w 15"/>
                    <a:gd name="T13" fmla="*/ 2147483647 h 12"/>
                    <a:gd name="T14" fmla="*/ 2147483647 w 15"/>
                    <a:gd name="T15" fmla="*/ 2147483647 h 12"/>
                    <a:gd name="T16" fmla="*/ 0 w 15"/>
                    <a:gd name="T17" fmla="*/ 2147483647 h 12"/>
                    <a:gd name="T18" fmla="*/ 2147483647 w 15"/>
                    <a:gd name="T19" fmla="*/ 2147483647 h 12"/>
                    <a:gd name="T20" fmla="*/ 2147483647 w 15"/>
                    <a:gd name="T21" fmla="*/ 2147483647 h 12"/>
                    <a:gd name="T22" fmla="*/ 2147483647 w 15"/>
                    <a:gd name="T23" fmla="*/ 2147483647 h 12"/>
                    <a:gd name="T24" fmla="*/ 2147483647 w 15"/>
                    <a:gd name="T25" fmla="*/ 2147483647 h 12"/>
                    <a:gd name="T26" fmla="*/ 2147483647 w 15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5" h="12">
                      <a:moveTo>
                        <a:pt x="15" y="5"/>
                      </a:moveTo>
                      <a:cubicBezTo>
                        <a:pt x="13" y="5"/>
                        <a:pt x="11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8"/>
                        <a:pt x="11" y="8"/>
                        <a:pt x="11" y="8"/>
                      </a:cubicBez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0" name="Freeform 424"/>
                <p:cNvSpPr>
                  <a:spLocks/>
                </p:cNvSpPr>
                <p:nvPr/>
              </p:nvSpPr>
              <p:spPr bwMode="auto">
                <a:xfrm>
                  <a:off x="1484313" y="3810000"/>
                  <a:ext cx="754062" cy="493713"/>
                </a:xfrm>
                <a:custGeom>
                  <a:avLst/>
                  <a:gdLst>
                    <a:gd name="T0" fmla="*/ 2147483647 w 576"/>
                    <a:gd name="T1" fmla="*/ 2147483647 h 379"/>
                    <a:gd name="T2" fmla="*/ 2147483647 w 576"/>
                    <a:gd name="T3" fmla="*/ 2147483647 h 379"/>
                    <a:gd name="T4" fmla="*/ 2147483647 w 576"/>
                    <a:gd name="T5" fmla="*/ 2147483647 h 379"/>
                    <a:gd name="T6" fmla="*/ 2147483647 w 576"/>
                    <a:gd name="T7" fmla="*/ 2147483647 h 379"/>
                    <a:gd name="T8" fmla="*/ 2147483647 w 576"/>
                    <a:gd name="T9" fmla="*/ 2147483647 h 379"/>
                    <a:gd name="T10" fmla="*/ 2147483647 w 576"/>
                    <a:gd name="T11" fmla="*/ 2147483647 h 379"/>
                    <a:gd name="T12" fmla="*/ 2147483647 w 576"/>
                    <a:gd name="T13" fmla="*/ 2147483647 h 379"/>
                    <a:gd name="T14" fmla="*/ 2147483647 w 576"/>
                    <a:gd name="T15" fmla="*/ 2147483647 h 379"/>
                    <a:gd name="T16" fmla="*/ 2147483647 w 576"/>
                    <a:gd name="T17" fmla="*/ 2147483647 h 379"/>
                    <a:gd name="T18" fmla="*/ 2147483647 w 576"/>
                    <a:gd name="T19" fmla="*/ 2147483647 h 379"/>
                    <a:gd name="T20" fmla="*/ 2147483647 w 576"/>
                    <a:gd name="T21" fmla="*/ 2147483647 h 379"/>
                    <a:gd name="T22" fmla="*/ 2147483647 w 576"/>
                    <a:gd name="T23" fmla="*/ 2147483647 h 379"/>
                    <a:gd name="T24" fmla="*/ 2147483647 w 576"/>
                    <a:gd name="T25" fmla="*/ 2147483647 h 379"/>
                    <a:gd name="T26" fmla="*/ 2147483647 w 576"/>
                    <a:gd name="T27" fmla="*/ 2147483647 h 379"/>
                    <a:gd name="T28" fmla="*/ 2147483647 w 576"/>
                    <a:gd name="T29" fmla="*/ 2147483647 h 379"/>
                    <a:gd name="T30" fmla="*/ 2147483647 w 576"/>
                    <a:gd name="T31" fmla="*/ 2147483647 h 379"/>
                    <a:gd name="T32" fmla="*/ 2147483647 w 576"/>
                    <a:gd name="T33" fmla="*/ 2147483647 h 379"/>
                    <a:gd name="T34" fmla="*/ 2147483647 w 576"/>
                    <a:gd name="T35" fmla="*/ 2147483647 h 379"/>
                    <a:gd name="T36" fmla="*/ 2147483647 w 576"/>
                    <a:gd name="T37" fmla="*/ 2147483647 h 379"/>
                    <a:gd name="T38" fmla="*/ 2147483647 w 576"/>
                    <a:gd name="T39" fmla="*/ 2147483647 h 379"/>
                    <a:gd name="T40" fmla="*/ 2147483647 w 576"/>
                    <a:gd name="T41" fmla="*/ 2147483647 h 379"/>
                    <a:gd name="T42" fmla="*/ 2147483647 w 576"/>
                    <a:gd name="T43" fmla="*/ 2147483647 h 379"/>
                    <a:gd name="T44" fmla="*/ 2147483647 w 576"/>
                    <a:gd name="T45" fmla="*/ 2147483647 h 379"/>
                    <a:gd name="T46" fmla="*/ 2147483647 w 576"/>
                    <a:gd name="T47" fmla="*/ 2147483647 h 379"/>
                    <a:gd name="T48" fmla="*/ 2147483647 w 576"/>
                    <a:gd name="T49" fmla="*/ 0 h 379"/>
                    <a:gd name="T50" fmla="*/ 0 w 576"/>
                    <a:gd name="T51" fmla="*/ 2147483647 h 379"/>
                    <a:gd name="T52" fmla="*/ 2147483647 w 576"/>
                    <a:gd name="T53" fmla="*/ 2147483647 h 379"/>
                    <a:gd name="T54" fmla="*/ 2147483647 w 576"/>
                    <a:gd name="T55" fmla="*/ 2147483647 h 379"/>
                    <a:gd name="T56" fmla="*/ 2147483647 w 576"/>
                    <a:gd name="T57" fmla="*/ 2147483647 h 379"/>
                    <a:gd name="T58" fmla="*/ 2147483647 w 576"/>
                    <a:gd name="T59" fmla="*/ 2147483647 h 379"/>
                    <a:gd name="T60" fmla="*/ 2147483647 w 576"/>
                    <a:gd name="T61" fmla="*/ 2147483647 h 379"/>
                    <a:gd name="T62" fmla="*/ 2147483647 w 576"/>
                    <a:gd name="T63" fmla="*/ 2147483647 h 379"/>
                    <a:gd name="T64" fmla="*/ 2147483647 w 576"/>
                    <a:gd name="T65" fmla="*/ 2147483647 h 379"/>
                    <a:gd name="T66" fmla="*/ 2147483647 w 576"/>
                    <a:gd name="T67" fmla="*/ 2147483647 h 379"/>
                    <a:gd name="T68" fmla="*/ 2147483647 w 576"/>
                    <a:gd name="T69" fmla="*/ 2147483647 h 379"/>
                    <a:gd name="T70" fmla="*/ 2147483647 w 576"/>
                    <a:gd name="T71" fmla="*/ 2147483647 h 379"/>
                    <a:gd name="T72" fmla="*/ 2147483647 w 576"/>
                    <a:gd name="T73" fmla="*/ 2147483647 h 379"/>
                    <a:gd name="T74" fmla="*/ 2147483647 w 576"/>
                    <a:gd name="T75" fmla="*/ 2147483647 h 379"/>
                    <a:gd name="T76" fmla="*/ 2147483647 w 576"/>
                    <a:gd name="T77" fmla="*/ 2147483647 h 379"/>
                    <a:gd name="T78" fmla="*/ 2147483647 w 576"/>
                    <a:gd name="T79" fmla="*/ 2147483647 h 379"/>
                    <a:gd name="T80" fmla="*/ 2147483647 w 576"/>
                    <a:gd name="T81" fmla="*/ 2147483647 h 379"/>
                    <a:gd name="T82" fmla="*/ 2147483647 w 576"/>
                    <a:gd name="T83" fmla="*/ 2147483647 h 379"/>
                    <a:gd name="T84" fmla="*/ 2147483647 w 576"/>
                    <a:gd name="T85" fmla="*/ 2147483647 h 379"/>
                    <a:gd name="T86" fmla="*/ 2147483647 w 576"/>
                    <a:gd name="T87" fmla="*/ 2147483647 h 379"/>
                    <a:gd name="T88" fmla="*/ 2147483647 w 576"/>
                    <a:gd name="T89" fmla="*/ 2147483647 h 379"/>
                    <a:gd name="T90" fmla="*/ 2147483647 w 576"/>
                    <a:gd name="T91" fmla="*/ 2147483647 h 379"/>
                    <a:gd name="T92" fmla="*/ 2147483647 w 576"/>
                    <a:gd name="T93" fmla="*/ 2147483647 h 379"/>
                    <a:gd name="T94" fmla="*/ 2147483647 w 576"/>
                    <a:gd name="T95" fmla="*/ 2147483647 h 379"/>
                    <a:gd name="T96" fmla="*/ 2147483647 w 576"/>
                    <a:gd name="T97" fmla="*/ 2147483647 h 379"/>
                    <a:gd name="T98" fmla="*/ 2147483647 w 576"/>
                    <a:gd name="T99" fmla="*/ 2147483647 h 379"/>
                    <a:gd name="T100" fmla="*/ 2147483647 w 576"/>
                    <a:gd name="T101" fmla="*/ 2147483647 h 379"/>
                    <a:gd name="T102" fmla="*/ 2147483647 w 576"/>
                    <a:gd name="T103" fmla="*/ 2147483647 h 379"/>
                    <a:gd name="T104" fmla="*/ 2147483647 w 576"/>
                    <a:gd name="T105" fmla="*/ 2147483647 h 379"/>
                    <a:gd name="T106" fmla="*/ 2147483647 w 576"/>
                    <a:gd name="T107" fmla="*/ 2147483647 h 379"/>
                    <a:gd name="T108" fmla="*/ 2147483647 w 576"/>
                    <a:gd name="T109" fmla="*/ 2147483647 h 379"/>
                    <a:gd name="T110" fmla="*/ 2147483647 w 576"/>
                    <a:gd name="T111" fmla="*/ 2147483647 h 37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76" h="379">
                      <a:moveTo>
                        <a:pt x="486" y="348"/>
                      </a:moveTo>
                      <a:lnTo>
                        <a:pt x="504" y="348"/>
                      </a:lnTo>
                      <a:lnTo>
                        <a:pt x="492" y="324"/>
                      </a:lnTo>
                      <a:lnTo>
                        <a:pt x="504" y="318"/>
                      </a:lnTo>
                      <a:lnTo>
                        <a:pt x="534" y="318"/>
                      </a:lnTo>
                      <a:lnTo>
                        <a:pt x="528" y="312"/>
                      </a:lnTo>
                      <a:lnTo>
                        <a:pt x="546" y="300"/>
                      </a:lnTo>
                      <a:lnTo>
                        <a:pt x="564" y="288"/>
                      </a:lnTo>
                      <a:lnTo>
                        <a:pt x="576" y="240"/>
                      </a:lnTo>
                      <a:lnTo>
                        <a:pt x="504" y="252"/>
                      </a:lnTo>
                      <a:lnTo>
                        <a:pt x="474" y="294"/>
                      </a:lnTo>
                      <a:lnTo>
                        <a:pt x="426" y="300"/>
                      </a:lnTo>
                      <a:lnTo>
                        <a:pt x="378" y="240"/>
                      </a:lnTo>
                      <a:lnTo>
                        <a:pt x="372" y="162"/>
                      </a:lnTo>
                      <a:lnTo>
                        <a:pt x="384" y="144"/>
                      </a:lnTo>
                      <a:lnTo>
                        <a:pt x="354" y="138"/>
                      </a:lnTo>
                      <a:lnTo>
                        <a:pt x="330" y="114"/>
                      </a:lnTo>
                      <a:lnTo>
                        <a:pt x="312" y="84"/>
                      </a:lnTo>
                      <a:lnTo>
                        <a:pt x="288" y="66"/>
                      </a:lnTo>
                      <a:lnTo>
                        <a:pt x="252" y="78"/>
                      </a:lnTo>
                      <a:lnTo>
                        <a:pt x="204" y="24"/>
                      </a:lnTo>
                      <a:lnTo>
                        <a:pt x="174" y="18"/>
                      </a:lnTo>
                      <a:lnTo>
                        <a:pt x="156" y="30"/>
                      </a:lnTo>
                      <a:lnTo>
                        <a:pt x="108" y="30"/>
                      </a:lnTo>
                      <a:lnTo>
                        <a:pt x="48" y="0"/>
                      </a:lnTo>
                      <a:lnTo>
                        <a:pt x="0" y="6"/>
                      </a:lnTo>
                      <a:lnTo>
                        <a:pt x="36" y="72"/>
                      </a:lnTo>
                      <a:lnTo>
                        <a:pt x="60" y="108"/>
                      </a:lnTo>
                      <a:lnTo>
                        <a:pt x="54" y="120"/>
                      </a:lnTo>
                      <a:lnTo>
                        <a:pt x="96" y="150"/>
                      </a:lnTo>
                      <a:lnTo>
                        <a:pt x="102" y="180"/>
                      </a:lnTo>
                      <a:lnTo>
                        <a:pt x="120" y="192"/>
                      </a:lnTo>
                      <a:lnTo>
                        <a:pt x="144" y="216"/>
                      </a:lnTo>
                      <a:lnTo>
                        <a:pt x="150" y="198"/>
                      </a:lnTo>
                      <a:lnTo>
                        <a:pt x="126" y="180"/>
                      </a:lnTo>
                      <a:lnTo>
                        <a:pt x="102" y="126"/>
                      </a:lnTo>
                      <a:lnTo>
                        <a:pt x="60" y="66"/>
                      </a:lnTo>
                      <a:lnTo>
                        <a:pt x="48" y="30"/>
                      </a:lnTo>
                      <a:lnTo>
                        <a:pt x="78" y="42"/>
                      </a:lnTo>
                      <a:lnTo>
                        <a:pt x="108" y="102"/>
                      </a:lnTo>
                      <a:lnTo>
                        <a:pt x="120" y="120"/>
                      </a:lnTo>
                      <a:lnTo>
                        <a:pt x="150" y="138"/>
                      </a:lnTo>
                      <a:lnTo>
                        <a:pt x="150" y="156"/>
                      </a:lnTo>
                      <a:lnTo>
                        <a:pt x="174" y="168"/>
                      </a:lnTo>
                      <a:lnTo>
                        <a:pt x="186" y="186"/>
                      </a:lnTo>
                      <a:lnTo>
                        <a:pt x="216" y="216"/>
                      </a:lnTo>
                      <a:lnTo>
                        <a:pt x="222" y="258"/>
                      </a:lnTo>
                      <a:lnTo>
                        <a:pt x="222" y="276"/>
                      </a:lnTo>
                      <a:lnTo>
                        <a:pt x="300" y="324"/>
                      </a:lnTo>
                      <a:lnTo>
                        <a:pt x="336" y="342"/>
                      </a:lnTo>
                      <a:lnTo>
                        <a:pt x="402" y="360"/>
                      </a:lnTo>
                      <a:lnTo>
                        <a:pt x="420" y="354"/>
                      </a:lnTo>
                      <a:lnTo>
                        <a:pt x="438" y="354"/>
                      </a:lnTo>
                      <a:lnTo>
                        <a:pt x="468" y="379"/>
                      </a:lnTo>
                      <a:lnTo>
                        <a:pt x="474" y="366"/>
                      </a:lnTo>
                      <a:lnTo>
                        <a:pt x="486" y="3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1" name="Freeform 425"/>
                <p:cNvSpPr>
                  <a:spLocks/>
                </p:cNvSpPr>
                <p:nvPr/>
              </p:nvSpPr>
              <p:spPr bwMode="auto">
                <a:xfrm rot="20747712">
                  <a:off x="2717800" y="1831975"/>
                  <a:ext cx="812800" cy="896938"/>
                </a:xfrm>
                <a:custGeom>
                  <a:avLst/>
                  <a:gdLst>
                    <a:gd name="T0" fmla="*/ 2147483647 w 1125"/>
                    <a:gd name="T1" fmla="*/ 2147483647 h 2047"/>
                    <a:gd name="T2" fmla="*/ 2147483647 w 1125"/>
                    <a:gd name="T3" fmla="*/ 2147483647 h 2047"/>
                    <a:gd name="T4" fmla="*/ 2147483647 w 1125"/>
                    <a:gd name="T5" fmla="*/ 2147483647 h 2047"/>
                    <a:gd name="T6" fmla="*/ 2147483647 w 1125"/>
                    <a:gd name="T7" fmla="*/ 2147483647 h 2047"/>
                    <a:gd name="T8" fmla="*/ 2147483647 w 1125"/>
                    <a:gd name="T9" fmla="*/ 2147483647 h 2047"/>
                    <a:gd name="T10" fmla="*/ 2147483647 w 1125"/>
                    <a:gd name="T11" fmla="*/ 2147483647 h 2047"/>
                    <a:gd name="T12" fmla="*/ 2147483647 w 1125"/>
                    <a:gd name="T13" fmla="*/ 2147483647 h 2047"/>
                    <a:gd name="T14" fmla="*/ 2147483647 w 1125"/>
                    <a:gd name="T15" fmla="*/ 2147483647 h 2047"/>
                    <a:gd name="T16" fmla="*/ 2147483647 w 1125"/>
                    <a:gd name="T17" fmla="*/ 2147483647 h 2047"/>
                    <a:gd name="T18" fmla="*/ 2147483647 w 1125"/>
                    <a:gd name="T19" fmla="*/ 2147483647 h 2047"/>
                    <a:gd name="T20" fmla="*/ 2147483647 w 1125"/>
                    <a:gd name="T21" fmla="*/ 2147483647 h 2047"/>
                    <a:gd name="T22" fmla="*/ 2147483647 w 1125"/>
                    <a:gd name="T23" fmla="*/ 2147483647 h 2047"/>
                    <a:gd name="T24" fmla="*/ 2147483647 w 1125"/>
                    <a:gd name="T25" fmla="*/ 2147483647 h 2047"/>
                    <a:gd name="T26" fmla="*/ 2147483647 w 1125"/>
                    <a:gd name="T27" fmla="*/ 2147483647 h 2047"/>
                    <a:gd name="T28" fmla="*/ 2147483647 w 1125"/>
                    <a:gd name="T29" fmla="*/ 2147483647 h 2047"/>
                    <a:gd name="T30" fmla="*/ 2147483647 w 1125"/>
                    <a:gd name="T31" fmla="*/ 2147483647 h 2047"/>
                    <a:gd name="T32" fmla="*/ 2147483647 w 1125"/>
                    <a:gd name="T33" fmla="*/ 2147483647 h 2047"/>
                    <a:gd name="T34" fmla="*/ 2147483647 w 1125"/>
                    <a:gd name="T35" fmla="*/ 2147483647 h 2047"/>
                    <a:gd name="T36" fmla="*/ 2147483647 w 1125"/>
                    <a:gd name="T37" fmla="*/ 2147483647 h 2047"/>
                    <a:gd name="T38" fmla="*/ 2147483647 w 1125"/>
                    <a:gd name="T39" fmla="*/ 2147483647 h 2047"/>
                    <a:gd name="T40" fmla="*/ 2147483647 w 1125"/>
                    <a:gd name="T41" fmla="*/ 2147483647 h 2047"/>
                    <a:gd name="T42" fmla="*/ 2147483647 w 1125"/>
                    <a:gd name="T43" fmla="*/ 2147483647 h 2047"/>
                    <a:gd name="T44" fmla="*/ 2147483647 w 1125"/>
                    <a:gd name="T45" fmla="*/ 2147483647 h 2047"/>
                    <a:gd name="T46" fmla="*/ 2147483647 w 1125"/>
                    <a:gd name="T47" fmla="*/ 2147483647 h 2047"/>
                    <a:gd name="T48" fmla="*/ 2147483647 w 1125"/>
                    <a:gd name="T49" fmla="*/ 2147483647 h 2047"/>
                    <a:gd name="T50" fmla="*/ 2147483647 w 1125"/>
                    <a:gd name="T51" fmla="*/ 2147483647 h 2047"/>
                    <a:gd name="T52" fmla="*/ 2147483647 w 1125"/>
                    <a:gd name="T53" fmla="*/ 2147483647 h 2047"/>
                    <a:gd name="T54" fmla="*/ 2147483647 w 1125"/>
                    <a:gd name="T55" fmla="*/ 2147483647 h 2047"/>
                    <a:gd name="T56" fmla="*/ 2147483647 w 1125"/>
                    <a:gd name="T57" fmla="*/ 2147483647 h 2047"/>
                    <a:gd name="T58" fmla="*/ 2147483647 w 1125"/>
                    <a:gd name="T59" fmla="*/ 2147483647 h 2047"/>
                    <a:gd name="T60" fmla="*/ 2147483647 w 1125"/>
                    <a:gd name="T61" fmla="*/ 2147483647 h 2047"/>
                    <a:gd name="T62" fmla="*/ 2147483647 w 1125"/>
                    <a:gd name="T63" fmla="*/ 2147483647 h 2047"/>
                    <a:gd name="T64" fmla="*/ 2147483647 w 1125"/>
                    <a:gd name="T65" fmla="*/ 2147483647 h 2047"/>
                    <a:gd name="T66" fmla="*/ 2147483647 w 1125"/>
                    <a:gd name="T67" fmla="*/ 2147483647 h 2047"/>
                    <a:gd name="T68" fmla="*/ 2147483647 w 1125"/>
                    <a:gd name="T69" fmla="*/ 2147483647 h 2047"/>
                    <a:gd name="T70" fmla="*/ 2147483647 w 1125"/>
                    <a:gd name="T71" fmla="*/ 2147483647 h 2047"/>
                    <a:gd name="T72" fmla="*/ 2147483647 w 1125"/>
                    <a:gd name="T73" fmla="*/ 2147483647 h 2047"/>
                    <a:gd name="T74" fmla="*/ 2147483647 w 1125"/>
                    <a:gd name="T75" fmla="*/ 2147483647 h 2047"/>
                    <a:gd name="T76" fmla="*/ 2147483647 w 1125"/>
                    <a:gd name="T77" fmla="*/ 2147483647 h 2047"/>
                    <a:gd name="T78" fmla="*/ 2147483647 w 1125"/>
                    <a:gd name="T79" fmla="*/ 2147483647 h 2047"/>
                    <a:gd name="T80" fmla="*/ 2147483647 w 1125"/>
                    <a:gd name="T81" fmla="*/ 2147483647 h 2047"/>
                    <a:gd name="T82" fmla="*/ 2147483647 w 1125"/>
                    <a:gd name="T83" fmla="*/ 2147483647 h 2047"/>
                    <a:gd name="T84" fmla="*/ 2147483647 w 1125"/>
                    <a:gd name="T85" fmla="*/ 2147483647 h 2047"/>
                    <a:gd name="T86" fmla="*/ 2147483647 w 1125"/>
                    <a:gd name="T87" fmla="*/ 2147483647 h 2047"/>
                    <a:gd name="T88" fmla="*/ 2147483647 w 1125"/>
                    <a:gd name="T89" fmla="*/ 2147483647 h 2047"/>
                    <a:gd name="T90" fmla="*/ 2147483647 w 1125"/>
                    <a:gd name="T91" fmla="*/ 2147483647 h 2047"/>
                    <a:gd name="T92" fmla="*/ 2147483647 w 1125"/>
                    <a:gd name="T93" fmla="*/ 2147483647 h 2047"/>
                    <a:gd name="T94" fmla="*/ 2147483647 w 1125"/>
                    <a:gd name="T95" fmla="*/ 2147483647 h 2047"/>
                    <a:gd name="T96" fmla="*/ 2147483647 w 1125"/>
                    <a:gd name="T97" fmla="*/ 2147483647 h 2047"/>
                    <a:gd name="T98" fmla="*/ 2147483647 w 1125"/>
                    <a:gd name="T99" fmla="*/ 2147483647 h 2047"/>
                    <a:gd name="T100" fmla="*/ 2147483647 w 1125"/>
                    <a:gd name="T101" fmla="*/ 2147483647 h 2047"/>
                    <a:gd name="T102" fmla="*/ 2147483647 w 1125"/>
                    <a:gd name="T103" fmla="*/ 2147483647 h 2047"/>
                    <a:gd name="T104" fmla="*/ 2147483647 w 1125"/>
                    <a:gd name="T105" fmla="*/ 2147483647 h 2047"/>
                    <a:gd name="T106" fmla="*/ 2147483647 w 1125"/>
                    <a:gd name="T107" fmla="*/ 2147483647 h 2047"/>
                    <a:gd name="T108" fmla="*/ 2147483647 w 1125"/>
                    <a:gd name="T109" fmla="*/ 2147483647 h 2047"/>
                    <a:gd name="T110" fmla="*/ 2147483647 w 1125"/>
                    <a:gd name="T111" fmla="*/ 2147483647 h 2047"/>
                    <a:gd name="T112" fmla="*/ 2147483647 w 1125"/>
                    <a:gd name="T113" fmla="*/ 2147483647 h 2047"/>
                    <a:gd name="T114" fmla="*/ 2147483647 w 1125"/>
                    <a:gd name="T115" fmla="*/ 2147483647 h 2047"/>
                    <a:gd name="T116" fmla="*/ 2147483647 w 1125"/>
                    <a:gd name="T117" fmla="*/ 2147483647 h 2047"/>
                    <a:gd name="T118" fmla="*/ 2147483647 w 1125"/>
                    <a:gd name="T119" fmla="*/ 2147483647 h 2047"/>
                    <a:gd name="T120" fmla="*/ 2147483647 w 1125"/>
                    <a:gd name="T121" fmla="*/ 2147483647 h 2047"/>
                    <a:gd name="T122" fmla="*/ 2147483647 w 1125"/>
                    <a:gd name="T123" fmla="*/ 2147483647 h 2047"/>
                    <a:gd name="T124" fmla="*/ 2147483647 w 1125"/>
                    <a:gd name="T125" fmla="*/ 2147483647 h 20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5" h="2047">
                      <a:moveTo>
                        <a:pt x="718" y="105"/>
                      </a:moveTo>
                      <a:lnTo>
                        <a:pt x="722" y="102"/>
                      </a:lnTo>
                      <a:lnTo>
                        <a:pt x="730" y="95"/>
                      </a:lnTo>
                      <a:lnTo>
                        <a:pt x="740" y="83"/>
                      </a:lnTo>
                      <a:lnTo>
                        <a:pt x="751" y="70"/>
                      </a:lnTo>
                      <a:lnTo>
                        <a:pt x="760" y="58"/>
                      </a:lnTo>
                      <a:lnTo>
                        <a:pt x="764" y="46"/>
                      </a:lnTo>
                      <a:lnTo>
                        <a:pt x="761" y="37"/>
                      </a:lnTo>
                      <a:lnTo>
                        <a:pt x="748" y="32"/>
                      </a:lnTo>
                      <a:lnTo>
                        <a:pt x="735" y="30"/>
                      </a:lnTo>
                      <a:lnTo>
                        <a:pt x="725" y="27"/>
                      </a:lnTo>
                      <a:lnTo>
                        <a:pt x="716" y="22"/>
                      </a:lnTo>
                      <a:lnTo>
                        <a:pt x="708" y="17"/>
                      </a:lnTo>
                      <a:lnTo>
                        <a:pt x="700" y="13"/>
                      </a:lnTo>
                      <a:lnTo>
                        <a:pt x="693" y="8"/>
                      </a:lnTo>
                      <a:lnTo>
                        <a:pt x="686" y="4"/>
                      </a:lnTo>
                      <a:lnTo>
                        <a:pt x="678" y="1"/>
                      </a:lnTo>
                      <a:lnTo>
                        <a:pt x="672" y="0"/>
                      </a:lnTo>
                      <a:lnTo>
                        <a:pt x="665" y="0"/>
                      </a:lnTo>
                      <a:lnTo>
                        <a:pt x="658" y="0"/>
                      </a:lnTo>
                      <a:lnTo>
                        <a:pt x="651" y="2"/>
                      </a:lnTo>
                      <a:lnTo>
                        <a:pt x="633" y="7"/>
                      </a:lnTo>
                      <a:lnTo>
                        <a:pt x="610" y="13"/>
                      </a:lnTo>
                      <a:lnTo>
                        <a:pt x="583" y="19"/>
                      </a:lnTo>
                      <a:lnTo>
                        <a:pt x="558" y="25"/>
                      </a:lnTo>
                      <a:lnTo>
                        <a:pt x="534" y="34"/>
                      </a:lnTo>
                      <a:lnTo>
                        <a:pt x="512" y="42"/>
                      </a:lnTo>
                      <a:lnTo>
                        <a:pt x="496" y="52"/>
                      </a:lnTo>
                      <a:lnTo>
                        <a:pt x="487" y="62"/>
                      </a:lnTo>
                      <a:lnTo>
                        <a:pt x="483" y="74"/>
                      </a:lnTo>
                      <a:lnTo>
                        <a:pt x="478" y="84"/>
                      </a:lnTo>
                      <a:lnTo>
                        <a:pt x="474" y="93"/>
                      </a:lnTo>
                      <a:lnTo>
                        <a:pt x="468" y="102"/>
                      </a:lnTo>
                      <a:lnTo>
                        <a:pt x="461" y="107"/>
                      </a:lnTo>
                      <a:lnTo>
                        <a:pt x="452" y="110"/>
                      </a:lnTo>
                      <a:lnTo>
                        <a:pt x="440" y="110"/>
                      </a:lnTo>
                      <a:lnTo>
                        <a:pt x="426" y="105"/>
                      </a:lnTo>
                      <a:lnTo>
                        <a:pt x="409" y="100"/>
                      </a:lnTo>
                      <a:lnTo>
                        <a:pt x="391" y="98"/>
                      </a:lnTo>
                      <a:lnTo>
                        <a:pt x="371" y="100"/>
                      </a:lnTo>
                      <a:lnTo>
                        <a:pt x="351" y="105"/>
                      </a:lnTo>
                      <a:lnTo>
                        <a:pt x="334" y="112"/>
                      </a:lnTo>
                      <a:lnTo>
                        <a:pt x="319" y="120"/>
                      </a:lnTo>
                      <a:lnTo>
                        <a:pt x="306" y="130"/>
                      </a:lnTo>
                      <a:lnTo>
                        <a:pt x="300" y="141"/>
                      </a:lnTo>
                      <a:lnTo>
                        <a:pt x="291" y="151"/>
                      </a:lnTo>
                      <a:lnTo>
                        <a:pt x="278" y="161"/>
                      </a:lnTo>
                      <a:lnTo>
                        <a:pt x="260" y="172"/>
                      </a:lnTo>
                      <a:lnTo>
                        <a:pt x="241" y="182"/>
                      </a:lnTo>
                      <a:lnTo>
                        <a:pt x="221" y="194"/>
                      </a:lnTo>
                      <a:lnTo>
                        <a:pt x="204" y="208"/>
                      </a:lnTo>
                      <a:lnTo>
                        <a:pt x="191" y="224"/>
                      </a:lnTo>
                      <a:lnTo>
                        <a:pt x="184" y="242"/>
                      </a:lnTo>
                      <a:lnTo>
                        <a:pt x="180" y="261"/>
                      </a:lnTo>
                      <a:lnTo>
                        <a:pt x="172" y="277"/>
                      </a:lnTo>
                      <a:lnTo>
                        <a:pt x="160" y="289"/>
                      </a:lnTo>
                      <a:lnTo>
                        <a:pt x="146" y="299"/>
                      </a:lnTo>
                      <a:lnTo>
                        <a:pt x="130" y="305"/>
                      </a:lnTo>
                      <a:lnTo>
                        <a:pt x="113" y="311"/>
                      </a:lnTo>
                      <a:lnTo>
                        <a:pt x="94" y="314"/>
                      </a:lnTo>
                      <a:lnTo>
                        <a:pt x="76" y="315"/>
                      </a:lnTo>
                      <a:lnTo>
                        <a:pt x="59" y="316"/>
                      </a:lnTo>
                      <a:lnTo>
                        <a:pt x="44" y="319"/>
                      </a:lnTo>
                      <a:lnTo>
                        <a:pt x="31" y="325"/>
                      </a:lnTo>
                      <a:lnTo>
                        <a:pt x="22" y="332"/>
                      </a:lnTo>
                      <a:lnTo>
                        <a:pt x="16" y="342"/>
                      </a:lnTo>
                      <a:lnTo>
                        <a:pt x="13" y="355"/>
                      </a:lnTo>
                      <a:lnTo>
                        <a:pt x="11" y="369"/>
                      </a:lnTo>
                      <a:lnTo>
                        <a:pt x="15" y="386"/>
                      </a:lnTo>
                      <a:lnTo>
                        <a:pt x="17" y="402"/>
                      </a:lnTo>
                      <a:lnTo>
                        <a:pt x="16" y="415"/>
                      </a:lnTo>
                      <a:lnTo>
                        <a:pt x="13" y="425"/>
                      </a:lnTo>
                      <a:lnTo>
                        <a:pt x="9" y="434"/>
                      </a:lnTo>
                      <a:lnTo>
                        <a:pt x="4" y="444"/>
                      </a:lnTo>
                      <a:lnTo>
                        <a:pt x="1" y="454"/>
                      </a:lnTo>
                      <a:lnTo>
                        <a:pt x="0" y="466"/>
                      </a:lnTo>
                      <a:lnTo>
                        <a:pt x="2" y="482"/>
                      </a:lnTo>
                      <a:lnTo>
                        <a:pt x="7" y="499"/>
                      </a:lnTo>
                      <a:lnTo>
                        <a:pt x="13" y="515"/>
                      </a:lnTo>
                      <a:lnTo>
                        <a:pt x="18" y="530"/>
                      </a:lnTo>
                      <a:lnTo>
                        <a:pt x="25" y="543"/>
                      </a:lnTo>
                      <a:lnTo>
                        <a:pt x="34" y="553"/>
                      </a:lnTo>
                      <a:lnTo>
                        <a:pt x="45" y="562"/>
                      </a:lnTo>
                      <a:lnTo>
                        <a:pt x="59" y="568"/>
                      </a:lnTo>
                      <a:lnTo>
                        <a:pt x="76" y="572"/>
                      </a:lnTo>
                      <a:lnTo>
                        <a:pt x="94" y="575"/>
                      </a:lnTo>
                      <a:lnTo>
                        <a:pt x="113" y="579"/>
                      </a:lnTo>
                      <a:lnTo>
                        <a:pt x="130" y="584"/>
                      </a:lnTo>
                      <a:lnTo>
                        <a:pt x="145" y="593"/>
                      </a:lnTo>
                      <a:lnTo>
                        <a:pt x="159" y="605"/>
                      </a:lnTo>
                      <a:lnTo>
                        <a:pt x="169" y="621"/>
                      </a:lnTo>
                      <a:lnTo>
                        <a:pt x="176" y="642"/>
                      </a:lnTo>
                      <a:lnTo>
                        <a:pt x="179" y="668"/>
                      </a:lnTo>
                      <a:lnTo>
                        <a:pt x="181" y="695"/>
                      </a:lnTo>
                      <a:lnTo>
                        <a:pt x="185" y="718"/>
                      </a:lnTo>
                      <a:lnTo>
                        <a:pt x="191" y="740"/>
                      </a:lnTo>
                      <a:lnTo>
                        <a:pt x="198" y="762"/>
                      </a:lnTo>
                      <a:lnTo>
                        <a:pt x="203" y="785"/>
                      </a:lnTo>
                      <a:lnTo>
                        <a:pt x="206" y="810"/>
                      </a:lnTo>
                      <a:lnTo>
                        <a:pt x="207" y="841"/>
                      </a:lnTo>
                      <a:lnTo>
                        <a:pt x="203" y="878"/>
                      </a:lnTo>
                      <a:lnTo>
                        <a:pt x="196" y="915"/>
                      </a:lnTo>
                      <a:lnTo>
                        <a:pt x="190" y="945"/>
                      </a:lnTo>
                      <a:lnTo>
                        <a:pt x="184" y="968"/>
                      </a:lnTo>
                      <a:lnTo>
                        <a:pt x="181" y="986"/>
                      </a:lnTo>
                      <a:lnTo>
                        <a:pt x="180" y="999"/>
                      </a:lnTo>
                      <a:lnTo>
                        <a:pt x="180" y="1009"/>
                      </a:lnTo>
                      <a:lnTo>
                        <a:pt x="184" y="1016"/>
                      </a:lnTo>
                      <a:lnTo>
                        <a:pt x="191" y="1022"/>
                      </a:lnTo>
                      <a:lnTo>
                        <a:pt x="200" y="1028"/>
                      </a:lnTo>
                      <a:lnTo>
                        <a:pt x="210" y="1034"/>
                      </a:lnTo>
                      <a:lnTo>
                        <a:pt x="218" y="1042"/>
                      </a:lnTo>
                      <a:lnTo>
                        <a:pt x="225" y="1050"/>
                      </a:lnTo>
                      <a:lnTo>
                        <a:pt x="227" y="1057"/>
                      </a:lnTo>
                      <a:lnTo>
                        <a:pt x="225" y="1062"/>
                      </a:lnTo>
                      <a:lnTo>
                        <a:pt x="217" y="1067"/>
                      </a:lnTo>
                      <a:lnTo>
                        <a:pt x="203" y="1068"/>
                      </a:lnTo>
                      <a:lnTo>
                        <a:pt x="189" y="1070"/>
                      </a:lnTo>
                      <a:lnTo>
                        <a:pt x="183" y="1075"/>
                      </a:lnTo>
                      <a:lnTo>
                        <a:pt x="183" y="1082"/>
                      </a:lnTo>
                      <a:lnTo>
                        <a:pt x="188" y="1089"/>
                      </a:lnTo>
                      <a:lnTo>
                        <a:pt x="194" y="1097"/>
                      </a:lnTo>
                      <a:lnTo>
                        <a:pt x="200" y="1104"/>
                      </a:lnTo>
                      <a:lnTo>
                        <a:pt x="206" y="1108"/>
                      </a:lnTo>
                      <a:lnTo>
                        <a:pt x="208" y="1111"/>
                      </a:lnTo>
                      <a:lnTo>
                        <a:pt x="206" y="1111"/>
                      </a:lnTo>
                      <a:lnTo>
                        <a:pt x="200" y="1110"/>
                      </a:lnTo>
                      <a:lnTo>
                        <a:pt x="191" y="1108"/>
                      </a:lnTo>
                      <a:lnTo>
                        <a:pt x="182" y="1108"/>
                      </a:lnTo>
                      <a:lnTo>
                        <a:pt x="172" y="1111"/>
                      </a:lnTo>
                      <a:lnTo>
                        <a:pt x="162" y="1115"/>
                      </a:lnTo>
                      <a:lnTo>
                        <a:pt x="157" y="1123"/>
                      </a:lnTo>
                      <a:lnTo>
                        <a:pt x="154" y="1135"/>
                      </a:lnTo>
                      <a:lnTo>
                        <a:pt x="157" y="1149"/>
                      </a:lnTo>
                      <a:lnTo>
                        <a:pt x="164" y="1163"/>
                      </a:lnTo>
                      <a:lnTo>
                        <a:pt x="173" y="1176"/>
                      </a:lnTo>
                      <a:lnTo>
                        <a:pt x="184" y="1187"/>
                      </a:lnTo>
                      <a:lnTo>
                        <a:pt x="196" y="1196"/>
                      </a:lnTo>
                      <a:lnTo>
                        <a:pt x="207" y="1201"/>
                      </a:lnTo>
                      <a:lnTo>
                        <a:pt x="219" y="1201"/>
                      </a:lnTo>
                      <a:lnTo>
                        <a:pt x="227" y="1195"/>
                      </a:lnTo>
                      <a:lnTo>
                        <a:pt x="234" y="1186"/>
                      </a:lnTo>
                      <a:lnTo>
                        <a:pt x="238" y="1178"/>
                      </a:lnTo>
                      <a:lnTo>
                        <a:pt x="244" y="1171"/>
                      </a:lnTo>
                      <a:lnTo>
                        <a:pt x="249" y="1165"/>
                      </a:lnTo>
                      <a:lnTo>
                        <a:pt x="252" y="1161"/>
                      </a:lnTo>
                      <a:lnTo>
                        <a:pt x="258" y="1158"/>
                      </a:lnTo>
                      <a:lnTo>
                        <a:pt x="263" y="1158"/>
                      </a:lnTo>
                      <a:lnTo>
                        <a:pt x="270" y="1159"/>
                      </a:lnTo>
                      <a:lnTo>
                        <a:pt x="278" y="1174"/>
                      </a:lnTo>
                      <a:lnTo>
                        <a:pt x="275" y="1202"/>
                      </a:lnTo>
                      <a:lnTo>
                        <a:pt x="267" y="1233"/>
                      </a:lnTo>
                      <a:lnTo>
                        <a:pt x="258" y="1255"/>
                      </a:lnTo>
                      <a:lnTo>
                        <a:pt x="252" y="1261"/>
                      </a:lnTo>
                      <a:lnTo>
                        <a:pt x="244" y="1265"/>
                      </a:lnTo>
                      <a:lnTo>
                        <a:pt x="234" y="1270"/>
                      </a:lnTo>
                      <a:lnTo>
                        <a:pt x="223" y="1273"/>
                      </a:lnTo>
                      <a:lnTo>
                        <a:pt x="212" y="1279"/>
                      </a:lnTo>
                      <a:lnTo>
                        <a:pt x="202" y="1285"/>
                      </a:lnTo>
                      <a:lnTo>
                        <a:pt x="192" y="1292"/>
                      </a:lnTo>
                      <a:lnTo>
                        <a:pt x="184" y="1302"/>
                      </a:lnTo>
                      <a:lnTo>
                        <a:pt x="177" y="1318"/>
                      </a:lnTo>
                      <a:lnTo>
                        <a:pt x="169" y="1340"/>
                      </a:lnTo>
                      <a:lnTo>
                        <a:pt x="161" y="1369"/>
                      </a:lnTo>
                      <a:lnTo>
                        <a:pt x="154" y="1399"/>
                      </a:lnTo>
                      <a:lnTo>
                        <a:pt x="149" y="1430"/>
                      </a:lnTo>
                      <a:lnTo>
                        <a:pt x="144" y="1459"/>
                      </a:lnTo>
                      <a:lnTo>
                        <a:pt x="142" y="1483"/>
                      </a:lnTo>
                      <a:lnTo>
                        <a:pt x="143" y="1500"/>
                      </a:lnTo>
                      <a:lnTo>
                        <a:pt x="146" y="1514"/>
                      </a:lnTo>
                      <a:lnTo>
                        <a:pt x="153" y="1530"/>
                      </a:lnTo>
                      <a:lnTo>
                        <a:pt x="160" y="1547"/>
                      </a:lnTo>
                      <a:lnTo>
                        <a:pt x="168" y="1566"/>
                      </a:lnTo>
                      <a:lnTo>
                        <a:pt x="174" y="1585"/>
                      </a:lnTo>
                      <a:lnTo>
                        <a:pt x="180" y="1606"/>
                      </a:lnTo>
                      <a:lnTo>
                        <a:pt x="181" y="1628"/>
                      </a:lnTo>
                      <a:lnTo>
                        <a:pt x="179" y="1650"/>
                      </a:lnTo>
                      <a:lnTo>
                        <a:pt x="176" y="1672"/>
                      </a:lnTo>
                      <a:lnTo>
                        <a:pt x="179" y="1694"/>
                      </a:lnTo>
                      <a:lnTo>
                        <a:pt x="184" y="1714"/>
                      </a:lnTo>
                      <a:lnTo>
                        <a:pt x="191" y="1735"/>
                      </a:lnTo>
                      <a:lnTo>
                        <a:pt x="200" y="1754"/>
                      </a:lnTo>
                      <a:lnTo>
                        <a:pt x="210" y="1772"/>
                      </a:lnTo>
                      <a:lnTo>
                        <a:pt x="219" y="1791"/>
                      </a:lnTo>
                      <a:lnTo>
                        <a:pt x="227" y="1807"/>
                      </a:lnTo>
                      <a:lnTo>
                        <a:pt x="235" y="1825"/>
                      </a:lnTo>
                      <a:lnTo>
                        <a:pt x="245" y="1847"/>
                      </a:lnTo>
                      <a:lnTo>
                        <a:pt x="257" y="1872"/>
                      </a:lnTo>
                      <a:lnTo>
                        <a:pt x="270" y="1897"/>
                      </a:lnTo>
                      <a:lnTo>
                        <a:pt x="283" y="1918"/>
                      </a:lnTo>
                      <a:lnTo>
                        <a:pt x="300" y="1937"/>
                      </a:lnTo>
                      <a:lnTo>
                        <a:pt x="315" y="1948"/>
                      </a:lnTo>
                      <a:lnTo>
                        <a:pt x="331" y="1951"/>
                      </a:lnTo>
                      <a:lnTo>
                        <a:pt x="346" y="1950"/>
                      </a:lnTo>
                      <a:lnTo>
                        <a:pt x="358" y="1953"/>
                      </a:lnTo>
                      <a:lnTo>
                        <a:pt x="370" y="1959"/>
                      </a:lnTo>
                      <a:lnTo>
                        <a:pt x="379" y="1967"/>
                      </a:lnTo>
                      <a:lnTo>
                        <a:pt x="386" y="1977"/>
                      </a:lnTo>
                      <a:lnTo>
                        <a:pt x="392" y="1988"/>
                      </a:lnTo>
                      <a:lnTo>
                        <a:pt x="395" y="1999"/>
                      </a:lnTo>
                      <a:lnTo>
                        <a:pt x="396" y="2011"/>
                      </a:lnTo>
                      <a:lnTo>
                        <a:pt x="398" y="2016"/>
                      </a:lnTo>
                      <a:lnTo>
                        <a:pt x="401" y="2022"/>
                      </a:lnTo>
                      <a:lnTo>
                        <a:pt x="406" y="2028"/>
                      </a:lnTo>
                      <a:lnTo>
                        <a:pt x="413" y="2032"/>
                      </a:lnTo>
                      <a:lnTo>
                        <a:pt x="421" y="2037"/>
                      </a:lnTo>
                      <a:lnTo>
                        <a:pt x="430" y="2042"/>
                      </a:lnTo>
                      <a:lnTo>
                        <a:pt x="439" y="2044"/>
                      </a:lnTo>
                      <a:lnTo>
                        <a:pt x="449" y="2046"/>
                      </a:lnTo>
                      <a:lnTo>
                        <a:pt x="460" y="2047"/>
                      </a:lnTo>
                      <a:lnTo>
                        <a:pt x="470" y="2046"/>
                      </a:lnTo>
                      <a:lnTo>
                        <a:pt x="479" y="2044"/>
                      </a:lnTo>
                      <a:lnTo>
                        <a:pt x="489" y="2039"/>
                      </a:lnTo>
                      <a:lnTo>
                        <a:pt x="497" y="2034"/>
                      </a:lnTo>
                      <a:lnTo>
                        <a:pt x="504" y="2024"/>
                      </a:lnTo>
                      <a:lnTo>
                        <a:pt x="508" y="2013"/>
                      </a:lnTo>
                      <a:lnTo>
                        <a:pt x="512" y="1998"/>
                      </a:lnTo>
                      <a:lnTo>
                        <a:pt x="515" y="1969"/>
                      </a:lnTo>
                      <a:lnTo>
                        <a:pt x="519" y="1947"/>
                      </a:lnTo>
                      <a:lnTo>
                        <a:pt x="522" y="1930"/>
                      </a:lnTo>
                      <a:lnTo>
                        <a:pt x="524" y="1916"/>
                      </a:lnTo>
                      <a:lnTo>
                        <a:pt x="529" y="1906"/>
                      </a:lnTo>
                      <a:lnTo>
                        <a:pt x="534" y="1898"/>
                      </a:lnTo>
                      <a:lnTo>
                        <a:pt x="539" y="1891"/>
                      </a:lnTo>
                      <a:lnTo>
                        <a:pt x="547" y="1884"/>
                      </a:lnTo>
                      <a:lnTo>
                        <a:pt x="557" y="1865"/>
                      </a:lnTo>
                      <a:lnTo>
                        <a:pt x="555" y="1840"/>
                      </a:lnTo>
                      <a:lnTo>
                        <a:pt x="551" y="1816"/>
                      </a:lnTo>
                      <a:lnTo>
                        <a:pt x="554" y="1800"/>
                      </a:lnTo>
                      <a:lnTo>
                        <a:pt x="561" y="1792"/>
                      </a:lnTo>
                      <a:lnTo>
                        <a:pt x="570" y="1779"/>
                      </a:lnTo>
                      <a:lnTo>
                        <a:pt x="582" y="1762"/>
                      </a:lnTo>
                      <a:lnTo>
                        <a:pt x="595" y="1741"/>
                      </a:lnTo>
                      <a:lnTo>
                        <a:pt x="605" y="1718"/>
                      </a:lnTo>
                      <a:lnTo>
                        <a:pt x="614" y="1695"/>
                      </a:lnTo>
                      <a:lnTo>
                        <a:pt x="620" y="1672"/>
                      </a:lnTo>
                      <a:lnTo>
                        <a:pt x="621" y="1650"/>
                      </a:lnTo>
                      <a:lnTo>
                        <a:pt x="622" y="1629"/>
                      </a:lnTo>
                      <a:lnTo>
                        <a:pt x="630" y="1607"/>
                      </a:lnTo>
                      <a:lnTo>
                        <a:pt x="642" y="1587"/>
                      </a:lnTo>
                      <a:lnTo>
                        <a:pt x="658" y="1567"/>
                      </a:lnTo>
                      <a:lnTo>
                        <a:pt x="675" y="1550"/>
                      </a:lnTo>
                      <a:lnTo>
                        <a:pt x="692" y="1536"/>
                      </a:lnTo>
                      <a:lnTo>
                        <a:pt x="707" y="1528"/>
                      </a:lnTo>
                      <a:lnTo>
                        <a:pt x="718" y="1524"/>
                      </a:lnTo>
                      <a:lnTo>
                        <a:pt x="728" y="1523"/>
                      </a:lnTo>
                      <a:lnTo>
                        <a:pt x="743" y="1519"/>
                      </a:lnTo>
                      <a:lnTo>
                        <a:pt x="760" y="1511"/>
                      </a:lnTo>
                      <a:lnTo>
                        <a:pt x="777" y="1498"/>
                      </a:lnTo>
                      <a:lnTo>
                        <a:pt x="795" y="1482"/>
                      </a:lnTo>
                      <a:lnTo>
                        <a:pt x="814" y="1461"/>
                      </a:lnTo>
                      <a:lnTo>
                        <a:pt x="831" y="1436"/>
                      </a:lnTo>
                      <a:lnTo>
                        <a:pt x="846" y="1405"/>
                      </a:lnTo>
                      <a:lnTo>
                        <a:pt x="858" y="1375"/>
                      </a:lnTo>
                      <a:lnTo>
                        <a:pt x="867" y="1354"/>
                      </a:lnTo>
                      <a:lnTo>
                        <a:pt x="875" y="1338"/>
                      </a:lnTo>
                      <a:lnTo>
                        <a:pt x="881" y="1327"/>
                      </a:lnTo>
                      <a:lnTo>
                        <a:pt x="888" y="1320"/>
                      </a:lnTo>
                      <a:lnTo>
                        <a:pt x="893" y="1316"/>
                      </a:lnTo>
                      <a:lnTo>
                        <a:pt x="901" y="1312"/>
                      </a:lnTo>
                      <a:lnTo>
                        <a:pt x="912" y="1309"/>
                      </a:lnTo>
                      <a:lnTo>
                        <a:pt x="919" y="1305"/>
                      </a:lnTo>
                      <a:lnTo>
                        <a:pt x="929" y="1299"/>
                      </a:lnTo>
                      <a:lnTo>
                        <a:pt x="943" y="1289"/>
                      </a:lnTo>
                      <a:lnTo>
                        <a:pt x="958" y="1279"/>
                      </a:lnTo>
                      <a:lnTo>
                        <a:pt x="974" y="1265"/>
                      </a:lnTo>
                      <a:lnTo>
                        <a:pt x="991" y="1251"/>
                      </a:lnTo>
                      <a:lnTo>
                        <a:pt x="1009" y="1236"/>
                      </a:lnTo>
                      <a:lnTo>
                        <a:pt x="1027" y="1220"/>
                      </a:lnTo>
                      <a:lnTo>
                        <a:pt x="1045" y="1204"/>
                      </a:lnTo>
                      <a:lnTo>
                        <a:pt x="1062" y="1188"/>
                      </a:lnTo>
                      <a:lnTo>
                        <a:pt x="1078" y="1173"/>
                      </a:lnTo>
                      <a:lnTo>
                        <a:pt x="1092" y="1158"/>
                      </a:lnTo>
                      <a:lnTo>
                        <a:pt x="1103" y="1143"/>
                      </a:lnTo>
                      <a:lnTo>
                        <a:pt x="1111" y="1130"/>
                      </a:lnTo>
                      <a:lnTo>
                        <a:pt x="1117" y="1120"/>
                      </a:lnTo>
                      <a:lnTo>
                        <a:pt x="1119" y="1111"/>
                      </a:lnTo>
                      <a:lnTo>
                        <a:pt x="1116" y="1097"/>
                      </a:lnTo>
                      <a:lnTo>
                        <a:pt x="1104" y="1087"/>
                      </a:lnTo>
                      <a:lnTo>
                        <a:pt x="1088" y="1080"/>
                      </a:lnTo>
                      <a:lnTo>
                        <a:pt x="1070" y="1077"/>
                      </a:lnTo>
                      <a:lnTo>
                        <a:pt x="1048" y="1077"/>
                      </a:lnTo>
                      <a:lnTo>
                        <a:pt x="1027" y="1082"/>
                      </a:lnTo>
                      <a:lnTo>
                        <a:pt x="1007" y="1088"/>
                      </a:lnTo>
                      <a:lnTo>
                        <a:pt x="991" y="1098"/>
                      </a:lnTo>
                      <a:lnTo>
                        <a:pt x="983" y="1105"/>
                      </a:lnTo>
                      <a:lnTo>
                        <a:pt x="983" y="1102"/>
                      </a:lnTo>
                      <a:lnTo>
                        <a:pt x="988" y="1093"/>
                      </a:lnTo>
                      <a:lnTo>
                        <a:pt x="995" y="1081"/>
                      </a:lnTo>
                      <a:lnTo>
                        <a:pt x="999" y="1066"/>
                      </a:lnTo>
                      <a:lnTo>
                        <a:pt x="998" y="1053"/>
                      </a:lnTo>
                      <a:lnTo>
                        <a:pt x="989" y="1043"/>
                      </a:lnTo>
                      <a:lnTo>
                        <a:pt x="967" y="1039"/>
                      </a:lnTo>
                      <a:lnTo>
                        <a:pt x="958" y="1038"/>
                      </a:lnTo>
                      <a:lnTo>
                        <a:pt x="961" y="1034"/>
                      </a:lnTo>
                      <a:lnTo>
                        <a:pt x="975" y="1028"/>
                      </a:lnTo>
                      <a:lnTo>
                        <a:pt x="994" y="1022"/>
                      </a:lnTo>
                      <a:lnTo>
                        <a:pt x="1015" y="1019"/>
                      </a:lnTo>
                      <a:lnTo>
                        <a:pt x="1035" y="1017"/>
                      </a:lnTo>
                      <a:lnTo>
                        <a:pt x="1051" y="1020"/>
                      </a:lnTo>
                      <a:lnTo>
                        <a:pt x="1058" y="1028"/>
                      </a:lnTo>
                      <a:lnTo>
                        <a:pt x="1063" y="1037"/>
                      </a:lnTo>
                      <a:lnTo>
                        <a:pt x="1071" y="1043"/>
                      </a:lnTo>
                      <a:lnTo>
                        <a:pt x="1082" y="1045"/>
                      </a:lnTo>
                      <a:lnTo>
                        <a:pt x="1094" y="1043"/>
                      </a:lnTo>
                      <a:lnTo>
                        <a:pt x="1105" y="1038"/>
                      </a:lnTo>
                      <a:lnTo>
                        <a:pt x="1116" y="1030"/>
                      </a:lnTo>
                      <a:lnTo>
                        <a:pt x="1123" y="1019"/>
                      </a:lnTo>
                      <a:lnTo>
                        <a:pt x="1125" y="1004"/>
                      </a:lnTo>
                      <a:lnTo>
                        <a:pt x="1124" y="989"/>
                      </a:lnTo>
                      <a:lnTo>
                        <a:pt x="1120" y="976"/>
                      </a:lnTo>
                      <a:lnTo>
                        <a:pt x="1115" y="966"/>
                      </a:lnTo>
                      <a:lnTo>
                        <a:pt x="1107" y="955"/>
                      </a:lnTo>
                      <a:lnTo>
                        <a:pt x="1096" y="946"/>
                      </a:lnTo>
                      <a:lnTo>
                        <a:pt x="1085" y="937"/>
                      </a:lnTo>
                      <a:lnTo>
                        <a:pt x="1070" y="929"/>
                      </a:lnTo>
                      <a:lnTo>
                        <a:pt x="1052" y="920"/>
                      </a:lnTo>
                      <a:lnTo>
                        <a:pt x="1036" y="913"/>
                      </a:lnTo>
                      <a:lnTo>
                        <a:pt x="1022" y="909"/>
                      </a:lnTo>
                      <a:lnTo>
                        <a:pt x="1013" y="908"/>
                      </a:lnTo>
                      <a:lnTo>
                        <a:pt x="1007" y="908"/>
                      </a:lnTo>
                      <a:lnTo>
                        <a:pt x="1003" y="908"/>
                      </a:lnTo>
                      <a:lnTo>
                        <a:pt x="1002" y="907"/>
                      </a:lnTo>
                      <a:lnTo>
                        <a:pt x="1002" y="903"/>
                      </a:lnTo>
                      <a:lnTo>
                        <a:pt x="1003" y="896"/>
                      </a:lnTo>
                      <a:lnTo>
                        <a:pt x="1009" y="891"/>
                      </a:lnTo>
                      <a:lnTo>
                        <a:pt x="1018" y="891"/>
                      </a:lnTo>
                      <a:lnTo>
                        <a:pt x="1029" y="893"/>
                      </a:lnTo>
                      <a:lnTo>
                        <a:pt x="1042" y="896"/>
                      </a:lnTo>
                      <a:lnTo>
                        <a:pt x="1051" y="899"/>
                      </a:lnTo>
                      <a:lnTo>
                        <a:pt x="1058" y="898"/>
                      </a:lnTo>
                      <a:lnTo>
                        <a:pt x="1059" y="892"/>
                      </a:lnTo>
                      <a:lnTo>
                        <a:pt x="1052" y="878"/>
                      </a:lnTo>
                      <a:lnTo>
                        <a:pt x="1041" y="862"/>
                      </a:lnTo>
                      <a:lnTo>
                        <a:pt x="1030" y="848"/>
                      </a:lnTo>
                      <a:lnTo>
                        <a:pt x="1021" y="838"/>
                      </a:lnTo>
                      <a:lnTo>
                        <a:pt x="1014" y="830"/>
                      </a:lnTo>
                      <a:lnTo>
                        <a:pt x="1010" y="823"/>
                      </a:lnTo>
                      <a:lnTo>
                        <a:pt x="1009" y="818"/>
                      </a:lnTo>
                      <a:lnTo>
                        <a:pt x="1013" y="815"/>
                      </a:lnTo>
                      <a:lnTo>
                        <a:pt x="1021" y="812"/>
                      </a:lnTo>
                      <a:lnTo>
                        <a:pt x="1033" y="808"/>
                      </a:lnTo>
                      <a:lnTo>
                        <a:pt x="1043" y="801"/>
                      </a:lnTo>
                      <a:lnTo>
                        <a:pt x="1051" y="790"/>
                      </a:lnTo>
                      <a:lnTo>
                        <a:pt x="1059" y="780"/>
                      </a:lnTo>
                      <a:lnTo>
                        <a:pt x="1064" y="767"/>
                      </a:lnTo>
                      <a:lnTo>
                        <a:pt x="1067" y="756"/>
                      </a:lnTo>
                      <a:lnTo>
                        <a:pt x="1067" y="744"/>
                      </a:lnTo>
                      <a:lnTo>
                        <a:pt x="1064" y="734"/>
                      </a:lnTo>
                      <a:lnTo>
                        <a:pt x="1062" y="725"/>
                      </a:lnTo>
                      <a:lnTo>
                        <a:pt x="1063" y="716"/>
                      </a:lnTo>
                      <a:lnTo>
                        <a:pt x="1066" y="706"/>
                      </a:lnTo>
                      <a:lnTo>
                        <a:pt x="1071" y="698"/>
                      </a:lnTo>
                      <a:lnTo>
                        <a:pt x="1074" y="689"/>
                      </a:lnTo>
                      <a:lnTo>
                        <a:pt x="1075" y="680"/>
                      </a:lnTo>
                      <a:lnTo>
                        <a:pt x="1072" y="672"/>
                      </a:lnTo>
                      <a:lnTo>
                        <a:pt x="1064" y="663"/>
                      </a:lnTo>
                      <a:lnTo>
                        <a:pt x="1056" y="655"/>
                      </a:lnTo>
                      <a:lnTo>
                        <a:pt x="1051" y="646"/>
                      </a:lnTo>
                      <a:lnTo>
                        <a:pt x="1051" y="640"/>
                      </a:lnTo>
                      <a:lnTo>
                        <a:pt x="1052" y="632"/>
                      </a:lnTo>
                      <a:lnTo>
                        <a:pt x="1054" y="625"/>
                      </a:lnTo>
                      <a:lnTo>
                        <a:pt x="1055" y="618"/>
                      </a:lnTo>
                      <a:lnTo>
                        <a:pt x="1052" y="610"/>
                      </a:lnTo>
                      <a:lnTo>
                        <a:pt x="1045" y="602"/>
                      </a:lnTo>
                      <a:lnTo>
                        <a:pt x="1034" y="592"/>
                      </a:lnTo>
                      <a:lnTo>
                        <a:pt x="1020" y="582"/>
                      </a:lnTo>
                      <a:lnTo>
                        <a:pt x="1005" y="570"/>
                      </a:lnTo>
                      <a:lnTo>
                        <a:pt x="990" y="559"/>
                      </a:lnTo>
                      <a:lnTo>
                        <a:pt x="980" y="547"/>
                      </a:lnTo>
                      <a:lnTo>
                        <a:pt x="974" y="535"/>
                      </a:lnTo>
                      <a:lnTo>
                        <a:pt x="975" y="523"/>
                      </a:lnTo>
                      <a:lnTo>
                        <a:pt x="986" y="512"/>
                      </a:lnTo>
                      <a:lnTo>
                        <a:pt x="998" y="501"/>
                      </a:lnTo>
                      <a:lnTo>
                        <a:pt x="1006" y="491"/>
                      </a:lnTo>
                      <a:lnTo>
                        <a:pt x="1010" y="482"/>
                      </a:lnTo>
                      <a:lnTo>
                        <a:pt x="1010" y="474"/>
                      </a:lnTo>
                      <a:lnTo>
                        <a:pt x="1006" y="468"/>
                      </a:lnTo>
                      <a:lnTo>
                        <a:pt x="999" y="463"/>
                      </a:lnTo>
                      <a:lnTo>
                        <a:pt x="990" y="460"/>
                      </a:lnTo>
                      <a:lnTo>
                        <a:pt x="979" y="459"/>
                      </a:lnTo>
                      <a:lnTo>
                        <a:pt x="969" y="456"/>
                      </a:lnTo>
                      <a:lnTo>
                        <a:pt x="964" y="452"/>
                      </a:lnTo>
                      <a:lnTo>
                        <a:pt x="960" y="444"/>
                      </a:lnTo>
                      <a:lnTo>
                        <a:pt x="958" y="436"/>
                      </a:lnTo>
                      <a:lnTo>
                        <a:pt x="956" y="428"/>
                      </a:lnTo>
                      <a:lnTo>
                        <a:pt x="952" y="421"/>
                      </a:lnTo>
                      <a:lnTo>
                        <a:pt x="946" y="416"/>
                      </a:lnTo>
                      <a:lnTo>
                        <a:pt x="937" y="416"/>
                      </a:lnTo>
                      <a:lnTo>
                        <a:pt x="920" y="405"/>
                      </a:lnTo>
                      <a:lnTo>
                        <a:pt x="913" y="371"/>
                      </a:lnTo>
                      <a:lnTo>
                        <a:pt x="912" y="328"/>
                      </a:lnTo>
                      <a:lnTo>
                        <a:pt x="912" y="290"/>
                      </a:lnTo>
                      <a:lnTo>
                        <a:pt x="914" y="263"/>
                      </a:lnTo>
                      <a:lnTo>
                        <a:pt x="920" y="240"/>
                      </a:lnTo>
                      <a:lnTo>
                        <a:pt x="922" y="219"/>
                      </a:lnTo>
                      <a:lnTo>
                        <a:pt x="919" y="195"/>
                      </a:lnTo>
                      <a:lnTo>
                        <a:pt x="917" y="173"/>
                      </a:lnTo>
                      <a:lnTo>
                        <a:pt x="924" y="146"/>
                      </a:lnTo>
                      <a:lnTo>
                        <a:pt x="934" y="120"/>
                      </a:lnTo>
                      <a:lnTo>
                        <a:pt x="939" y="95"/>
                      </a:lnTo>
                      <a:lnTo>
                        <a:pt x="939" y="84"/>
                      </a:lnTo>
                      <a:lnTo>
                        <a:pt x="937" y="75"/>
                      </a:lnTo>
                      <a:lnTo>
                        <a:pt x="932" y="68"/>
                      </a:lnTo>
                      <a:lnTo>
                        <a:pt x="924" y="62"/>
                      </a:lnTo>
                      <a:lnTo>
                        <a:pt x="917" y="60"/>
                      </a:lnTo>
                      <a:lnTo>
                        <a:pt x="911" y="59"/>
                      </a:lnTo>
                      <a:lnTo>
                        <a:pt x="904" y="59"/>
                      </a:lnTo>
                      <a:lnTo>
                        <a:pt x="898" y="59"/>
                      </a:lnTo>
                      <a:lnTo>
                        <a:pt x="889" y="62"/>
                      </a:lnTo>
                      <a:lnTo>
                        <a:pt x="879" y="68"/>
                      </a:lnTo>
                      <a:lnTo>
                        <a:pt x="871" y="76"/>
                      </a:lnTo>
                      <a:lnTo>
                        <a:pt x="863" y="84"/>
                      </a:lnTo>
                      <a:lnTo>
                        <a:pt x="856" y="93"/>
                      </a:lnTo>
                      <a:lnTo>
                        <a:pt x="851" y="104"/>
                      </a:lnTo>
                      <a:lnTo>
                        <a:pt x="845" y="113"/>
                      </a:lnTo>
                      <a:lnTo>
                        <a:pt x="839" y="122"/>
                      </a:lnTo>
                      <a:lnTo>
                        <a:pt x="832" y="133"/>
                      </a:lnTo>
                      <a:lnTo>
                        <a:pt x="826" y="140"/>
                      </a:lnTo>
                      <a:lnTo>
                        <a:pt x="821" y="143"/>
                      </a:lnTo>
                      <a:lnTo>
                        <a:pt x="816" y="144"/>
                      </a:lnTo>
                      <a:lnTo>
                        <a:pt x="813" y="143"/>
                      </a:lnTo>
                      <a:lnTo>
                        <a:pt x="809" y="140"/>
                      </a:lnTo>
                      <a:lnTo>
                        <a:pt x="806" y="133"/>
                      </a:lnTo>
                      <a:lnTo>
                        <a:pt x="803" y="122"/>
                      </a:lnTo>
                      <a:lnTo>
                        <a:pt x="800" y="114"/>
                      </a:lnTo>
                      <a:lnTo>
                        <a:pt x="795" y="110"/>
                      </a:lnTo>
                      <a:lnTo>
                        <a:pt x="790" y="111"/>
                      </a:lnTo>
                      <a:lnTo>
                        <a:pt x="783" y="114"/>
                      </a:lnTo>
                      <a:lnTo>
                        <a:pt x="776" y="120"/>
                      </a:lnTo>
                      <a:lnTo>
                        <a:pt x="769" y="128"/>
                      </a:lnTo>
                      <a:lnTo>
                        <a:pt x="761" y="137"/>
                      </a:lnTo>
                      <a:lnTo>
                        <a:pt x="754" y="146"/>
                      </a:lnTo>
                      <a:lnTo>
                        <a:pt x="750" y="151"/>
                      </a:lnTo>
                      <a:lnTo>
                        <a:pt x="750" y="149"/>
                      </a:lnTo>
                      <a:lnTo>
                        <a:pt x="753" y="142"/>
                      </a:lnTo>
                      <a:lnTo>
                        <a:pt x="755" y="133"/>
                      </a:lnTo>
                      <a:lnTo>
                        <a:pt x="754" y="121"/>
                      </a:lnTo>
                      <a:lnTo>
                        <a:pt x="749" y="112"/>
                      </a:lnTo>
                      <a:lnTo>
                        <a:pt x="738" y="106"/>
                      </a:lnTo>
                      <a:lnTo>
                        <a:pt x="718" y="10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2" name="Freeform 426"/>
                <p:cNvSpPr>
                  <a:spLocks/>
                </p:cNvSpPr>
                <p:nvPr/>
              </p:nvSpPr>
              <p:spPr bwMode="auto">
                <a:xfrm>
                  <a:off x="1751013" y="2073275"/>
                  <a:ext cx="41275" cy="36513"/>
                </a:xfrm>
                <a:custGeom>
                  <a:avLst/>
                  <a:gdLst>
                    <a:gd name="T0" fmla="*/ 2147483647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2147483647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2147483647 w 40"/>
                    <a:gd name="T17" fmla="*/ 2147483647 h 36"/>
                    <a:gd name="T18" fmla="*/ 2147483647 w 40"/>
                    <a:gd name="T19" fmla="*/ 2147483647 h 36"/>
                    <a:gd name="T20" fmla="*/ 2147483647 w 40"/>
                    <a:gd name="T21" fmla="*/ 2147483647 h 36"/>
                    <a:gd name="T22" fmla="*/ 2147483647 w 40"/>
                    <a:gd name="T23" fmla="*/ 2147483647 h 36"/>
                    <a:gd name="T24" fmla="*/ 2147483647 w 40"/>
                    <a:gd name="T25" fmla="*/ 2147483647 h 36"/>
                    <a:gd name="T26" fmla="*/ 2147483647 w 40"/>
                    <a:gd name="T27" fmla="*/ 2147483647 h 36"/>
                    <a:gd name="T28" fmla="*/ 0 w 40"/>
                    <a:gd name="T29" fmla="*/ 2147483647 h 36"/>
                    <a:gd name="T30" fmla="*/ 2147483647 w 40"/>
                    <a:gd name="T31" fmla="*/ 2147483647 h 36"/>
                    <a:gd name="T32" fmla="*/ 2147483647 w 40"/>
                    <a:gd name="T33" fmla="*/ 2147483647 h 36"/>
                    <a:gd name="T34" fmla="*/ 2147483647 w 40"/>
                    <a:gd name="T35" fmla="*/ 2147483647 h 36"/>
                    <a:gd name="T36" fmla="*/ 2147483647 w 40"/>
                    <a:gd name="T37" fmla="*/ 2147483647 h 36"/>
                    <a:gd name="T38" fmla="*/ 2147483647 w 40"/>
                    <a:gd name="T39" fmla="*/ 0 h 36"/>
                    <a:gd name="T40" fmla="*/ 2147483647 w 40"/>
                    <a:gd name="T41" fmla="*/ 2147483647 h 36"/>
                    <a:gd name="T42" fmla="*/ 2147483647 w 40"/>
                    <a:gd name="T43" fmla="*/ 2147483647 h 36"/>
                    <a:gd name="T44" fmla="*/ 2147483647 w 40"/>
                    <a:gd name="T45" fmla="*/ 2147483647 h 36"/>
                    <a:gd name="T46" fmla="*/ 2147483647 w 40"/>
                    <a:gd name="T47" fmla="*/ 2147483647 h 36"/>
                    <a:gd name="T48" fmla="*/ 2147483647 w 40"/>
                    <a:gd name="T49" fmla="*/ 2147483647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6">
                      <a:moveTo>
                        <a:pt x="39" y="19"/>
                      </a:moveTo>
                      <a:lnTo>
                        <a:pt x="38" y="21"/>
                      </a:lnTo>
                      <a:lnTo>
                        <a:pt x="35" y="25"/>
                      </a:lnTo>
                      <a:lnTo>
                        <a:pt x="31" y="29"/>
                      </a:lnTo>
                      <a:lnTo>
                        <a:pt x="27" y="33"/>
                      </a:lnTo>
                      <a:lnTo>
                        <a:pt x="23" y="35"/>
                      </a:lnTo>
                      <a:lnTo>
                        <a:pt x="18" y="36"/>
                      </a:lnTo>
                      <a:lnTo>
                        <a:pt x="13" y="36"/>
                      </a:ln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0" y="33"/>
                      </a:lnTo>
                      <a:lnTo>
                        <a:pt x="8" y="31"/>
                      </a:lnTo>
                      <a:lnTo>
                        <a:pt x="4" y="27"/>
                      </a:lnTo>
                      <a:lnTo>
                        <a:pt x="1" y="24"/>
                      </a:lnTo>
                      <a:lnTo>
                        <a:pt x="0" y="19"/>
                      </a:lnTo>
                      <a:lnTo>
                        <a:pt x="1" y="16"/>
                      </a:lnTo>
                      <a:lnTo>
                        <a:pt x="7" y="11"/>
                      </a:lnTo>
                      <a:lnTo>
                        <a:pt x="12" y="6"/>
                      </a:lnTo>
                      <a:lnTo>
                        <a:pt x="16" y="2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1" y="3"/>
                      </a:lnTo>
                      <a:lnTo>
                        <a:pt x="37" y="6"/>
                      </a:lnTo>
                      <a:lnTo>
                        <a:pt x="40" y="11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3" name="Freeform 427"/>
                <p:cNvSpPr>
                  <a:spLocks/>
                </p:cNvSpPr>
                <p:nvPr/>
              </p:nvSpPr>
              <p:spPr bwMode="auto">
                <a:xfrm>
                  <a:off x="2103438" y="2368550"/>
                  <a:ext cx="0" cy="4763"/>
                </a:xfrm>
                <a:custGeom>
                  <a:avLst/>
                  <a:gdLst>
                    <a:gd name="T0" fmla="*/ 1 w 1"/>
                    <a:gd name="T1" fmla="*/ 2147483647 h 4"/>
                    <a:gd name="T2" fmla="*/ 1 w 1"/>
                    <a:gd name="T3" fmla="*/ 2147483647 h 4"/>
                    <a:gd name="T4" fmla="*/ 1 w 1"/>
                    <a:gd name="T5" fmla="*/ 2147483647 h 4"/>
                    <a:gd name="T6" fmla="*/ 0 w 1"/>
                    <a:gd name="T7" fmla="*/ 0 h 4"/>
                    <a:gd name="T8" fmla="*/ 0 w 1"/>
                    <a:gd name="T9" fmla="*/ 0 h 4"/>
                    <a:gd name="T10" fmla="*/ 1 w 1"/>
                    <a:gd name="T11" fmla="*/ 2147483647 h 4"/>
                    <a:gd name="T12" fmla="*/ 1 w 1"/>
                    <a:gd name="T13" fmla="*/ 2147483647 h 4"/>
                    <a:gd name="T14" fmla="*/ 1 w 1"/>
                    <a:gd name="T15" fmla="*/ 2147483647 h 4"/>
                    <a:gd name="T16" fmla="*/ 1 w 1"/>
                    <a:gd name="T17" fmla="*/ 2147483647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4" name="Freeform 428"/>
                <p:cNvSpPr>
                  <a:spLocks/>
                </p:cNvSpPr>
                <p:nvPr/>
              </p:nvSpPr>
              <p:spPr bwMode="auto">
                <a:xfrm>
                  <a:off x="2460625" y="2401888"/>
                  <a:ext cx="3175" cy="6350"/>
                </a:xfrm>
                <a:custGeom>
                  <a:avLst/>
                  <a:gdLst>
                    <a:gd name="T0" fmla="*/ 2147483647 w 5"/>
                    <a:gd name="T1" fmla="*/ 2147483647 h 8"/>
                    <a:gd name="T2" fmla="*/ 2147483647 w 5"/>
                    <a:gd name="T3" fmla="*/ 2147483647 h 8"/>
                    <a:gd name="T4" fmla="*/ 2147483647 w 5"/>
                    <a:gd name="T5" fmla="*/ 2147483647 h 8"/>
                    <a:gd name="T6" fmla="*/ 2147483647 w 5"/>
                    <a:gd name="T7" fmla="*/ 2147483647 h 8"/>
                    <a:gd name="T8" fmla="*/ 2147483647 w 5"/>
                    <a:gd name="T9" fmla="*/ 0 h 8"/>
                    <a:gd name="T10" fmla="*/ 0 w 5"/>
                    <a:gd name="T11" fmla="*/ 0 h 8"/>
                    <a:gd name="T12" fmla="*/ 0 w 5"/>
                    <a:gd name="T13" fmla="*/ 2147483647 h 8"/>
                    <a:gd name="T14" fmla="*/ 2147483647 w 5"/>
                    <a:gd name="T15" fmla="*/ 2147483647 h 8"/>
                    <a:gd name="T16" fmla="*/ 2147483647 w 5"/>
                    <a:gd name="T17" fmla="*/ 2147483647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5" name="Freeform 429"/>
                <p:cNvSpPr>
                  <a:spLocks/>
                </p:cNvSpPr>
                <p:nvPr/>
              </p:nvSpPr>
              <p:spPr bwMode="auto">
                <a:xfrm>
                  <a:off x="2109788" y="1984375"/>
                  <a:ext cx="14287" cy="14288"/>
                </a:xfrm>
                <a:custGeom>
                  <a:avLst/>
                  <a:gdLst>
                    <a:gd name="T0" fmla="*/ 2147483647 w 14"/>
                    <a:gd name="T1" fmla="*/ 2147483647 h 15"/>
                    <a:gd name="T2" fmla="*/ 2147483647 w 14"/>
                    <a:gd name="T3" fmla="*/ 2147483647 h 15"/>
                    <a:gd name="T4" fmla="*/ 2147483647 w 14"/>
                    <a:gd name="T5" fmla="*/ 2147483647 h 15"/>
                    <a:gd name="T6" fmla="*/ 2147483647 w 14"/>
                    <a:gd name="T7" fmla="*/ 2147483647 h 15"/>
                    <a:gd name="T8" fmla="*/ 2147483647 w 14"/>
                    <a:gd name="T9" fmla="*/ 2147483647 h 15"/>
                    <a:gd name="T10" fmla="*/ 2147483647 w 14"/>
                    <a:gd name="T11" fmla="*/ 2147483647 h 15"/>
                    <a:gd name="T12" fmla="*/ 2147483647 w 14"/>
                    <a:gd name="T13" fmla="*/ 2147483647 h 15"/>
                    <a:gd name="T14" fmla="*/ 2147483647 w 14"/>
                    <a:gd name="T15" fmla="*/ 2147483647 h 15"/>
                    <a:gd name="T16" fmla="*/ 2147483647 w 14"/>
                    <a:gd name="T17" fmla="*/ 0 h 15"/>
                    <a:gd name="T18" fmla="*/ 2147483647 w 14"/>
                    <a:gd name="T19" fmla="*/ 2147483647 h 15"/>
                    <a:gd name="T20" fmla="*/ 2147483647 w 14"/>
                    <a:gd name="T21" fmla="*/ 2147483647 h 15"/>
                    <a:gd name="T22" fmla="*/ 2147483647 w 14"/>
                    <a:gd name="T23" fmla="*/ 2147483647 h 15"/>
                    <a:gd name="T24" fmla="*/ 0 w 14"/>
                    <a:gd name="T25" fmla="*/ 2147483647 h 15"/>
                    <a:gd name="T26" fmla="*/ 2147483647 w 14"/>
                    <a:gd name="T27" fmla="*/ 2147483647 h 15"/>
                    <a:gd name="T28" fmla="*/ 2147483647 w 14"/>
                    <a:gd name="T29" fmla="*/ 2147483647 h 15"/>
                    <a:gd name="T30" fmla="*/ 2147483647 w 14"/>
                    <a:gd name="T31" fmla="*/ 2147483647 h 15"/>
                    <a:gd name="T32" fmla="*/ 2147483647 w 14"/>
                    <a:gd name="T33" fmla="*/ 2147483647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2" y="7"/>
                      </a:moveTo>
                      <a:lnTo>
                        <a:pt x="9" y="13"/>
                      </a:lnTo>
                      <a:lnTo>
                        <a:pt x="14" y="15"/>
                      </a:lnTo>
                      <a:lnTo>
                        <a:pt x="14" y="14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6" name="Freeform 430"/>
                <p:cNvSpPr>
                  <a:spLocks/>
                </p:cNvSpPr>
                <p:nvPr/>
              </p:nvSpPr>
              <p:spPr bwMode="auto">
                <a:xfrm>
                  <a:off x="2297113" y="2452688"/>
                  <a:ext cx="144462" cy="120650"/>
                </a:xfrm>
                <a:custGeom>
                  <a:avLst/>
                  <a:gdLst>
                    <a:gd name="T0" fmla="*/ 2147483647 w 135"/>
                    <a:gd name="T1" fmla="*/ 2147483647 h 119"/>
                    <a:gd name="T2" fmla="*/ 2147483647 w 135"/>
                    <a:gd name="T3" fmla="*/ 2147483647 h 119"/>
                    <a:gd name="T4" fmla="*/ 2147483647 w 135"/>
                    <a:gd name="T5" fmla="*/ 2147483647 h 119"/>
                    <a:gd name="T6" fmla="*/ 2147483647 w 135"/>
                    <a:gd name="T7" fmla="*/ 2147483647 h 119"/>
                    <a:gd name="T8" fmla="*/ 2147483647 w 135"/>
                    <a:gd name="T9" fmla="*/ 2147483647 h 119"/>
                    <a:gd name="T10" fmla="*/ 2147483647 w 135"/>
                    <a:gd name="T11" fmla="*/ 2147483647 h 119"/>
                    <a:gd name="T12" fmla="*/ 2147483647 w 135"/>
                    <a:gd name="T13" fmla="*/ 2147483647 h 119"/>
                    <a:gd name="T14" fmla="*/ 2147483647 w 135"/>
                    <a:gd name="T15" fmla="*/ 2147483647 h 119"/>
                    <a:gd name="T16" fmla="*/ 2147483647 w 135"/>
                    <a:gd name="T17" fmla="*/ 2147483647 h 119"/>
                    <a:gd name="T18" fmla="*/ 2147483647 w 135"/>
                    <a:gd name="T19" fmla="*/ 2147483647 h 119"/>
                    <a:gd name="T20" fmla="*/ 2147483647 w 135"/>
                    <a:gd name="T21" fmla="*/ 2147483647 h 119"/>
                    <a:gd name="T22" fmla="*/ 2147483647 w 135"/>
                    <a:gd name="T23" fmla="*/ 2147483647 h 119"/>
                    <a:gd name="T24" fmla="*/ 2147483647 w 135"/>
                    <a:gd name="T25" fmla="*/ 2147483647 h 119"/>
                    <a:gd name="T26" fmla="*/ 2147483647 w 135"/>
                    <a:gd name="T27" fmla="*/ 2147483647 h 119"/>
                    <a:gd name="T28" fmla="*/ 2147483647 w 135"/>
                    <a:gd name="T29" fmla="*/ 2147483647 h 119"/>
                    <a:gd name="T30" fmla="*/ 2147483647 w 135"/>
                    <a:gd name="T31" fmla="*/ 2147483647 h 119"/>
                    <a:gd name="T32" fmla="*/ 2147483647 w 135"/>
                    <a:gd name="T33" fmla="*/ 2147483647 h 119"/>
                    <a:gd name="T34" fmla="*/ 2147483647 w 135"/>
                    <a:gd name="T35" fmla="*/ 2147483647 h 119"/>
                    <a:gd name="T36" fmla="*/ 2147483647 w 135"/>
                    <a:gd name="T37" fmla="*/ 2147483647 h 119"/>
                    <a:gd name="T38" fmla="*/ 2147483647 w 135"/>
                    <a:gd name="T39" fmla="*/ 2147483647 h 119"/>
                    <a:gd name="T40" fmla="*/ 2147483647 w 135"/>
                    <a:gd name="T41" fmla="*/ 2147483647 h 119"/>
                    <a:gd name="T42" fmla="*/ 2147483647 w 135"/>
                    <a:gd name="T43" fmla="*/ 2147483647 h 119"/>
                    <a:gd name="T44" fmla="*/ 2147483647 w 135"/>
                    <a:gd name="T45" fmla="*/ 2147483647 h 119"/>
                    <a:gd name="T46" fmla="*/ 2147483647 w 135"/>
                    <a:gd name="T47" fmla="*/ 2147483647 h 119"/>
                    <a:gd name="T48" fmla="*/ 2147483647 w 135"/>
                    <a:gd name="T49" fmla="*/ 2147483647 h 119"/>
                    <a:gd name="T50" fmla="*/ 2147483647 w 135"/>
                    <a:gd name="T51" fmla="*/ 2147483647 h 119"/>
                    <a:gd name="T52" fmla="*/ 2147483647 w 135"/>
                    <a:gd name="T53" fmla="*/ 2147483647 h 119"/>
                    <a:gd name="T54" fmla="*/ 2147483647 w 135"/>
                    <a:gd name="T55" fmla="*/ 2147483647 h 119"/>
                    <a:gd name="T56" fmla="*/ 2147483647 w 135"/>
                    <a:gd name="T57" fmla="*/ 2147483647 h 119"/>
                    <a:gd name="T58" fmla="*/ 2147483647 w 135"/>
                    <a:gd name="T59" fmla="*/ 2147483647 h 119"/>
                    <a:gd name="T60" fmla="*/ 2147483647 w 135"/>
                    <a:gd name="T61" fmla="*/ 2147483647 h 119"/>
                    <a:gd name="T62" fmla="*/ 2147483647 w 135"/>
                    <a:gd name="T63" fmla="*/ 2147483647 h 119"/>
                    <a:gd name="T64" fmla="*/ 2147483647 w 135"/>
                    <a:gd name="T65" fmla="*/ 2147483647 h 119"/>
                    <a:gd name="T66" fmla="*/ 2147483647 w 135"/>
                    <a:gd name="T67" fmla="*/ 2147483647 h 119"/>
                    <a:gd name="T68" fmla="*/ 2147483647 w 135"/>
                    <a:gd name="T69" fmla="*/ 2147483647 h 119"/>
                    <a:gd name="T70" fmla="*/ 2147483647 w 135"/>
                    <a:gd name="T71" fmla="*/ 2147483647 h 119"/>
                    <a:gd name="T72" fmla="*/ 2147483647 w 135"/>
                    <a:gd name="T73" fmla="*/ 2147483647 h 119"/>
                    <a:gd name="T74" fmla="*/ 2147483647 w 135"/>
                    <a:gd name="T75" fmla="*/ 2147483647 h 119"/>
                    <a:gd name="T76" fmla="*/ 2147483647 w 135"/>
                    <a:gd name="T77" fmla="*/ 2147483647 h 119"/>
                    <a:gd name="T78" fmla="*/ 2147483647 w 135"/>
                    <a:gd name="T79" fmla="*/ 2147483647 h 119"/>
                    <a:gd name="T80" fmla="*/ 2147483647 w 135"/>
                    <a:gd name="T81" fmla="*/ 2147483647 h 1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35" h="119">
                      <a:moveTo>
                        <a:pt x="122" y="59"/>
                      </a:moveTo>
                      <a:lnTo>
                        <a:pt x="124" y="60"/>
                      </a:lnTo>
                      <a:lnTo>
                        <a:pt x="130" y="62"/>
                      </a:lnTo>
                      <a:lnTo>
                        <a:pt x="135" y="67"/>
                      </a:lnTo>
                      <a:lnTo>
                        <a:pt x="133" y="71"/>
                      </a:lnTo>
                      <a:lnTo>
                        <a:pt x="129" y="76"/>
                      </a:lnTo>
                      <a:lnTo>
                        <a:pt x="126" y="78"/>
                      </a:lnTo>
                      <a:lnTo>
                        <a:pt x="124" y="81"/>
                      </a:lnTo>
                      <a:lnTo>
                        <a:pt x="121" y="83"/>
                      </a:lnTo>
                      <a:lnTo>
                        <a:pt x="118" y="83"/>
                      </a:lnTo>
                      <a:lnTo>
                        <a:pt x="116" y="83"/>
                      </a:lnTo>
                      <a:lnTo>
                        <a:pt x="114" y="82"/>
                      </a:lnTo>
                      <a:lnTo>
                        <a:pt x="108" y="79"/>
                      </a:lnTo>
                      <a:lnTo>
                        <a:pt x="101" y="77"/>
                      </a:lnTo>
                      <a:lnTo>
                        <a:pt x="95" y="75"/>
                      </a:lnTo>
                      <a:lnTo>
                        <a:pt x="91" y="74"/>
                      </a:lnTo>
                      <a:lnTo>
                        <a:pt x="86" y="71"/>
                      </a:lnTo>
                      <a:lnTo>
                        <a:pt x="82" y="68"/>
                      </a:lnTo>
                      <a:lnTo>
                        <a:pt x="77" y="66"/>
                      </a:lnTo>
                      <a:lnTo>
                        <a:pt x="72" y="66"/>
                      </a:lnTo>
                      <a:lnTo>
                        <a:pt x="70" y="70"/>
                      </a:lnTo>
                      <a:lnTo>
                        <a:pt x="71" y="78"/>
                      </a:lnTo>
                      <a:lnTo>
                        <a:pt x="72" y="85"/>
                      </a:lnTo>
                      <a:lnTo>
                        <a:pt x="72" y="92"/>
                      </a:lnTo>
                      <a:lnTo>
                        <a:pt x="68" y="96"/>
                      </a:lnTo>
                      <a:lnTo>
                        <a:pt x="61" y="99"/>
                      </a:lnTo>
                      <a:lnTo>
                        <a:pt x="58" y="102"/>
                      </a:lnTo>
                      <a:lnTo>
                        <a:pt x="57" y="107"/>
                      </a:lnTo>
                      <a:lnTo>
                        <a:pt x="56" y="111"/>
                      </a:lnTo>
                      <a:lnTo>
                        <a:pt x="53" y="114"/>
                      </a:lnTo>
                      <a:lnTo>
                        <a:pt x="48" y="117"/>
                      </a:lnTo>
                      <a:lnTo>
                        <a:pt x="44" y="119"/>
                      </a:lnTo>
                      <a:lnTo>
                        <a:pt x="40" y="116"/>
                      </a:lnTo>
                      <a:lnTo>
                        <a:pt x="39" y="111"/>
                      </a:lnTo>
                      <a:lnTo>
                        <a:pt x="38" y="105"/>
                      </a:lnTo>
                      <a:lnTo>
                        <a:pt x="34" y="100"/>
                      </a:lnTo>
                      <a:lnTo>
                        <a:pt x="29" y="99"/>
                      </a:lnTo>
                      <a:lnTo>
                        <a:pt x="23" y="99"/>
                      </a:lnTo>
                      <a:lnTo>
                        <a:pt x="20" y="100"/>
                      </a:lnTo>
                      <a:lnTo>
                        <a:pt x="17" y="101"/>
                      </a:lnTo>
                      <a:lnTo>
                        <a:pt x="10" y="104"/>
                      </a:lnTo>
                      <a:lnTo>
                        <a:pt x="3" y="105"/>
                      </a:lnTo>
                      <a:lnTo>
                        <a:pt x="0" y="101"/>
                      </a:lnTo>
                      <a:lnTo>
                        <a:pt x="1" y="97"/>
                      </a:lnTo>
                      <a:lnTo>
                        <a:pt x="4" y="90"/>
                      </a:lnTo>
                      <a:lnTo>
                        <a:pt x="9" y="84"/>
                      </a:lnTo>
                      <a:lnTo>
                        <a:pt x="12" y="82"/>
                      </a:lnTo>
                      <a:lnTo>
                        <a:pt x="16" y="79"/>
                      </a:lnTo>
                      <a:lnTo>
                        <a:pt x="16" y="75"/>
                      </a:lnTo>
                      <a:lnTo>
                        <a:pt x="14" y="68"/>
                      </a:lnTo>
                      <a:lnTo>
                        <a:pt x="12" y="61"/>
                      </a:lnTo>
                      <a:lnTo>
                        <a:pt x="11" y="55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2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8" y="1"/>
                      </a:lnTo>
                      <a:lnTo>
                        <a:pt x="24" y="3"/>
                      </a:lnTo>
                      <a:lnTo>
                        <a:pt x="27" y="9"/>
                      </a:lnTo>
                      <a:lnTo>
                        <a:pt x="30" y="18"/>
                      </a:lnTo>
                      <a:lnTo>
                        <a:pt x="32" y="26"/>
                      </a:lnTo>
                      <a:lnTo>
                        <a:pt x="33" y="30"/>
                      </a:lnTo>
                      <a:lnTo>
                        <a:pt x="37" y="30"/>
                      </a:lnTo>
                      <a:lnTo>
                        <a:pt x="40" y="28"/>
                      </a:lnTo>
                      <a:lnTo>
                        <a:pt x="44" y="25"/>
                      </a:lnTo>
                      <a:lnTo>
                        <a:pt x="48" y="23"/>
                      </a:lnTo>
                      <a:lnTo>
                        <a:pt x="54" y="23"/>
                      </a:lnTo>
                      <a:lnTo>
                        <a:pt x="61" y="24"/>
                      </a:lnTo>
                      <a:lnTo>
                        <a:pt x="70" y="26"/>
                      </a:lnTo>
                      <a:lnTo>
                        <a:pt x="78" y="30"/>
                      </a:lnTo>
                      <a:lnTo>
                        <a:pt x="85" y="33"/>
                      </a:lnTo>
                      <a:lnTo>
                        <a:pt x="90" y="40"/>
                      </a:lnTo>
                      <a:lnTo>
                        <a:pt x="93" y="48"/>
                      </a:lnTo>
                      <a:lnTo>
                        <a:pt x="98" y="54"/>
                      </a:lnTo>
                      <a:lnTo>
                        <a:pt x="100" y="58"/>
                      </a:lnTo>
                      <a:lnTo>
                        <a:pt x="101" y="59"/>
                      </a:lnTo>
                      <a:lnTo>
                        <a:pt x="122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7" name="Freeform 431"/>
                <p:cNvSpPr>
                  <a:spLocks/>
                </p:cNvSpPr>
                <p:nvPr/>
              </p:nvSpPr>
              <p:spPr bwMode="auto">
                <a:xfrm>
                  <a:off x="2181225" y="2090738"/>
                  <a:ext cx="598488" cy="400050"/>
                </a:xfrm>
                <a:custGeom>
                  <a:avLst/>
                  <a:gdLst>
                    <a:gd name="T0" fmla="*/ 2147483647 w 556"/>
                    <a:gd name="T1" fmla="*/ 2147483647 h 395"/>
                    <a:gd name="T2" fmla="*/ 2147483647 w 556"/>
                    <a:gd name="T3" fmla="*/ 2147483647 h 395"/>
                    <a:gd name="T4" fmla="*/ 2147483647 w 556"/>
                    <a:gd name="T5" fmla="*/ 2147483647 h 395"/>
                    <a:gd name="T6" fmla="*/ 2147483647 w 556"/>
                    <a:gd name="T7" fmla="*/ 2147483647 h 395"/>
                    <a:gd name="T8" fmla="*/ 2147483647 w 556"/>
                    <a:gd name="T9" fmla="*/ 2147483647 h 395"/>
                    <a:gd name="T10" fmla="*/ 2147483647 w 556"/>
                    <a:gd name="T11" fmla="*/ 2147483647 h 395"/>
                    <a:gd name="T12" fmla="*/ 2147483647 w 556"/>
                    <a:gd name="T13" fmla="*/ 2147483647 h 395"/>
                    <a:gd name="T14" fmla="*/ 2147483647 w 556"/>
                    <a:gd name="T15" fmla="*/ 2147483647 h 395"/>
                    <a:gd name="T16" fmla="*/ 2147483647 w 556"/>
                    <a:gd name="T17" fmla="*/ 2147483647 h 395"/>
                    <a:gd name="T18" fmla="*/ 2147483647 w 556"/>
                    <a:gd name="T19" fmla="*/ 2147483647 h 395"/>
                    <a:gd name="T20" fmla="*/ 2147483647 w 556"/>
                    <a:gd name="T21" fmla="*/ 2147483647 h 395"/>
                    <a:gd name="T22" fmla="*/ 2147483647 w 556"/>
                    <a:gd name="T23" fmla="*/ 2147483647 h 395"/>
                    <a:gd name="T24" fmla="*/ 2147483647 w 556"/>
                    <a:gd name="T25" fmla="*/ 2147483647 h 395"/>
                    <a:gd name="T26" fmla="*/ 2147483647 w 556"/>
                    <a:gd name="T27" fmla="*/ 2147483647 h 395"/>
                    <a:gd name="T28" fmla="*/ 2147483647 w 556"/>
                    <a:gd name="T29" fmla="*/ 2147483647 h 395"/>
                    <a:gd name="T30" fmla="*/ 2147483647 w 556"/>
                    <a:gd name="T31" fmla="*/ 2147483647 h 395"/>
                    <a:gd name="T32" fmla="*/ 2147483647 w 556"/>
                    <a:gd name="T33" fmla="*/ 2147483647 h 395"/>
                    <a:gd name="T34" fmla="*/ 2147483647 w 556"/>
                    <a:gd name="T35" fmla="*/ 2147483647 h 395"/>
                    <a:gd name="T36" fmla="*/ 2147483647 w 556"/>
                    <a:gd name="T37" fmla="*/ 2147483647 h 395"/>
                    <a:gd name="T38" fmla="*/ 2147483647 w 556"/>
                    <a:gd name="T39" fmla="*/ 2147483647 h 395"/>
                    <a:gd name="T40" fmla="*/ 2147483647 w 556"/>
                    <a:gd name="T41" fmla="*/ 2147483647 h 395"/>
                    <a:gd name="T42" fmla="*/ 2147483647 w 556"/>
                    <a:gd name="T43" fmla="*/ 2147483647 h 395"/>
                    <a:gd name="T44" fmla="*/ 2147483647 w 556"/>
                    <a:gd name="T45" fmla="*/ 2147483647 h 395"/>
                    <a:gd name="T46" fmla="*/ 2147483647 w 556"/>
                    <a:gd name="T47" fmla="*/ 2147483647 h 395"/>
                    <a:gd name="T48" fmla="*/ 2147483647 w 556"/>
                    <a:gd name="T49" fmla="*/ 2147483647 h 395"/>
                    <a:gd name="T50" fmla="*/ 0 w 556"/>
                    <a:gd name="T51" fmla="*/ 2147483647 h 395"/>
                    <a:gd name="T52" fmla="*/ 2147483647 w 556"/>
                    <a:gd name="T53" fmla="*/ 2147483647 h 395"/>
                    <a:gd name="T54" fmla="*/ 2147483647 w 556"/>
                    <a:gd name="T55" fmla="*/ 2147483647 h 395"/>
                    <a:gd name="T56" fmla="*/ 2147483647 w 556"/>
                    <a:gd name="T57" fmla="*/ 2147483647 h 395"/>
                    <a:gd name="T58" fmla="*/ 2147483647 w 556"/>
                    <a:gd name="T59" fmla="*/ 2147483647 h 395"/>
                    <a:gd name="T60" fmla="*/ 2147483647 w 556"/>
                    <a:gd name="T61" fmla="*/ 2147483647 h 395"/>
                    <a:gd name="T62" fmla="*/ 2147483647 w 556"/>
                    <a:gd name="T63" fmla="*/ 2147483647 h 395"/>
                    <a:gd name="T64" fmla="*/ 2147483647 w 556"/>
                    <a:gd name="T65" fmla="*/ 2147483647 h 395"/>
                    <a:gd name="T66" fmla="*/ 2147483647 w 556"/>
                    <a:gd name="T67" fmla="*/ 2147483647 h 395"/>
                    <a:gd name="T68" fmla="*/ 2147483647 w 556"/>
                    <a:gd name="T69" fmla="*/ 2147483647 h 395"/>
                    <a:gd name="T70" fmla="*/ 2147483647 w 556"/>
                    <a:gd name="T71" fmla="*/ 2147483647 h 395"/>
                    <a:gd name="T72" fmla="*/ 2147483647 w 556"/>
                    <a:gd name="T73" fmla="*/ 2147483647 h 395"/>
                    <a:gd name="T74" fmla="*/ 2147483647 w 556"/>
                    <a:gd name="T75" fmla="*/ 2147483647 h 395"/>
                    <a:gd name="T76" fmla="*/ 2147483647 w 556"/>
                    <a:gd name="T77" fmla="*/ 2147483647 h 395"/>
                    <a:gd name="T78" fmla="*/ 2147483647 w 556"/>
                    <a:gd name="T79" fmla="*/ 2147483647 h 395"/>
                    <a:gd name="T80" fmla="*/ 2147483647 w 556"/>
                    <a:gd name="T81" fmla="*/ 2147483647 h 395"/>
                    <a:gd name="T82" fmla="*/ 2147483647 w 556"/>
                    <a:gd name="T83" fmla="*/ 2147483647 h 395"/>
                    <a:gd name="T84" fmla="*/ 2147483647 w 556"/>
                    <a:gd name="T85" fmla="*/ 2147483647 h 395"/>
                    <a:gd name="T86" fmla="*/ 2147483647 w 556"/>
                    <a:gd name="T87" fmla="*/ 2147483647 h 395"/>
                    <a:gd name="T88" fmla="*/ 2147483647 w 556"/>
                    <a:gd name="T89" fmla="*/ 2147483647 h 395"/>
                    <a:gd name="T90" fmla="*/ 2147483647 w 556"/>
                    <a:gd name="T91" fmla="*/ 2147483647 h 395"/>
                    <a:gd name="T92" fmla="*/ 2147483647 w 556"/>
                    <a:gd name="T93" fmla="*/ 2147483647 h 395"/>
                    <a:gd name="T94" fmla="*/ 2147483647 w 556"/>
                    <a:gd name="T95" fmla="*/ 2147483647 h 395"/>
                    <a:gd name="T96" fmla="*/ 2147483647 w 556"/>
                    <a:gd name="T97" fmla="*/ 2147483647 h 395"/>
                    <a:gd name="T98" fmla="*/ 2147483647 w 556"/>
                    <a:gd name="T99" fmla="*/ 2147483647 h 395"/>
                    <a:gd name="T100" fmla="*/ 2147483647 w 556"/>
                    <a:gd name="T101" fmla="*/ 2147483647 h 395"/>
                    <a:gd name="T102" fmla="*/ 2147483647 w 556"/>
                    <a:gd name="T103" fmla="*/ 2147483647 h 395"/>
                    <a:gd name="T104" fmla="*/ 2147483647 w 556"/>
                    <a:gd name="T105" fmla="*/ 2147483647 h 395"/>
                    <a:gd name="T106" fmla="*/ 2147483647 w 556"/>
                    <a:gd name="T107" fmla="*/ 2147483647 h 395"/>
                    <a:gd name="T108" fmla="*/ 2147483647 w 556"/>
                    <a:gd name="T109" fmla="*/ 2147483647 h 395"/>
                    <a:gd name="T110" fmla="*/ 2147483647 w 556"/>
                    <a:gd name="T111" fmla="*/ 2147483647 h 395"/>
                    <a:gd name="T112" fmla="*/ 2147483647 w 556"/>
                    <a:gd name="T113" fmla="*/ 2147483647 h 395"/>
                    <a:gd name="T114" fmla="*/ 2147483647 w 556"/>
                    <a:gd name="T115" fmla="*/ 2147483647 h 395"/>
                    <a:gd name="T116" fmla="*/ 2147483647 w 556"/>
                    <a:gd name="T117" fmla="*/ 2147483647 h 395"/>
                    <a:gd name="T118" fmla="*/ 2147483647 w 556"/>
                    <a:gd name="T119" fmla="*/ 2147483647 h 395"/>
                    <a:gd name="T120" fmla="*/ 2147483647 w 556"/>
                    <a:gd name="T121" fmla="*/ 2147483647 h 395"/>
                    <a:gd name="T122" fmla="*/ 2147483647 w 556"/>
                    <a:gd name="T123" fmla="*/ 2147483647 h 395"/>
                    <a:gd name="T124" fmla="*/ 2147483647 w 556"/>
                    <a:gd name="T125" fmla="*/ 2147483647 h 39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56" h="395">
                      <a:moveTo>
                        <a:pt x="539" y="379"/>
                      </a:moveTo>
                      <a:lnTo>
                        <a:pt x="540" y="380"/>
                      </a:lnTo>
                      <a:lnTo>
                        <a:pt x="542" y="383"/>
                      </a:lnTo>
                      <a:lnTo>
                        <a:pt x="541" y="387"/>
                      </a:lnTo>
                      <a:lnTo>
                        <a:pt x="533" y="388"/>
                      </a:lnTo>
                      <a:lnTo>
                        <a:pt x="527" y="388"/>
                      </a:lnTo>
                      <a:lnTo>
                        <a:pt x="523" y="387"/>
                      </a:lnTo>
                      <a:lnTo>
                        <a:pt x="518" y="387"/>
                      </a:lnTo>
                      <a:lnTo>
                        <a:pt x="514" y="388"/>
                      </a:lnTo>
                      <a:lnTo>
                        <a:pt x="510" y="388"/>
                      </a:lnTo>
                      <a:lnTo>
                        <a:pt x="506" y="389"/>
                      </a:lnTo>
                      <a:lnTo>
                        <a:pt x="501" y="390"/>
                      </a:lnTo>
                      <a:lnTo>
                        <a:pt x="495" y="392"/>
                      </a:lnTo>
                      <a:lnTo>
                        <a:pt x="488" y="393"/>
                      </a:lnTo>
                      <a:lnTo>
                        <a:pt x="482" y="394"/>
                      </a:lnTo>
                      <a:lnTo>
                        <a:pt x="478" y="395"/>
                      </a:lnTo>
                      <a:lnTo>
                        <a:pt x="473" y="395"/>
                      </a:lnTo>
                      <a:lnTo>
                        <a:pt x="468" y="395"/>
                      </a:lnTo>
                      <a:lnTo>
                        <a:pt x="464" y="394"/>
                      </a:lnTo>
                      <a:lnTo>
                        <a:pt x="459" y="394"/>
                      </a:lnTo>
                      <a:lnTo>
                        <a:pt x="453" y="393"/>
                      </a:lnTo>
                      <a:lnTo>
                        <a:pt x="449" y="393"/>
                      </a:lnTo>
                      <a:lnTo>
                        <a:pt x="444" y="393"/>
                      </a:lnTo>
                      <a:lnTo>
                        <a:pt x="440" y="394"/>
                      </a:lnTo>
                      <a:lnTo>
                        <a:pt x="435" y="395"/>
                      </a:lnTo>
                      <a:lnTo>
                        <a:pt x="430" y="395"/>
                      </a:lnTo>
                      <a:lnTo>
                        <a:pt x="427" y="395"/>
                      </a:lnTo>
                      <a:lnTo>
                        <a:pt x="422" y="394"/>
                      </a:lnTo>
                      <a:lnTo>
                        <a:pt x="419" y="392"/>
                      </a:lnTo>
                      <a:lnTo>
                        <a:pt x="414" y="386"/>
                      </a:lnTo>
                      <a:lnTo>
                        <a:pt x="413" y="380"/>
                      </a:lnTo>
                      <a:lnTo>
                        <a:pt x="409" y="375"/>
                      </a:lnTo>
                      <a:lnTo>
                        <a:pt x="397" y="372"/>
                      </a:lnTo>
                      <a:lnTo>
                        <a:pt x="389" y="371"/>
                      </a:lnTo>
                      <a:lnTo>
                        <a:pt x="382" y="368"/>
                      </a:lnTo>
                      <a:lnTo>
                        <a:pt x="376" y="366"/>
                      </a:lnTo>
                      <a:lnTo>
                        <a:pt x="372" y="364"/>
                      </a:lnTo>
                      <a:lnTo>
                        <a:pt x="368" y="362"/>
                      </a:lnTo>
                      <a:lnTo>
                        <a:pt x="365" y="359"/>
                      </a:lnTo>
                      <a:lnTo>
                        <a:pt x="362" y="358"/>
                      </a:lnTo>
                      <a:lnTo>
                        <a:pt x="359" y="356"/>
                      </a:lnTo>
                      <a:lnTo>
                        <a:pt x="354" y="352"/>
                      </a:lnTo>
                      <a:lnTo>
                        <a:pt x="350" y="351"/>
                      </a:lnTo>
                      <a:lnTo>
                        <a:pt x="344" y="352"/>
                      </a:lnTo>
                      <a:lnTo>
                        <a:pt x="335" y="357"/>
                      </a:lnTo>
                      <a:lnTo>
                        <a:pt x="324" y="362"/>
                      </a:lnTo>
                      <a:lnTo>
                        <a:pt x="316" y="363"/>
                      </a:lnTo>
                      <a:lnTo>
                        <a:pt x="309" y="365"/>
                      </a:lnTo>
                      <a:lnTo>
                        <a:pt x="304" y="370"/>
                      </a:lnTo>
                      <a:lnTo>
                        <a:pt x="297" y="377"/>
                      </a:lnTo>
                      <a:lnTo>
                        <a:pt x="290" y="381"/>
                      </a:lnTo>
                      <a:lnTo>
                        <a:pt x="283" y="381"/>
                      </a:lnTo>
                      <a:lnTo>
                        <a:pt x="276" y="377"/>
                      </a:lnTo>
                      <a:lnTo>
                        <a:pt x="271" y="373"/>
                      </a:lnTo>
                      <a:lnTo>
                        <a:pt x="267" y="370"/>
                      </a:lnTo>
                      <a:lnTo>
                        <a:pt x="262" y="366"/>
                      </a:lnTo>
                      <a:lnTo>
                        <a:pt x="259" y="363"/>
                      </a:lnTo>
                      <a:lnTo>
                        <a:pt x="256" y="358"/>
                      </a:lnTo>
                      <a:lnTo>
                        <a:pt x="256" y="355"/>
                      </a:lnTo>
                      <a:lnTo>
                        <a:pt x="260" y="350"/>
                      </a:lnTo>
                      <a:lnTo>
                        <a:pt x="268" y="344"/>
                      </a:lnTo>
                      <a:lnTo>
                        <a:pt x="277" y="340"/>
                      </a:lnTo>
                      <a:lnTo>
                        <a:pt x="283" y="337"/>
                      </a:lnTo>
                      <a:lnTo>
                        <a:pt x="288" y="337"/>
                      </a:lnTo>
                      <a:lnTo>
                        <a:pt x="291" y="337"/>
                      </a:lnTo>
                      <a:lnTo>
                        <a:pt x="293" y="337"/>
                      </a:lnTo>
                      <a:lnTo>
                        <a:pt x="296" y="336"/>
                      </a:lnTo>
                      <a:lnTo>
                        <a:pt x="300" y="334"/>
                      </a:lnTo>
                      <a:lnTo>
                        <a:pt x="305" y="329"/>
                      </a:lnTo>
                      <a:lnTo>
                        <a:pt x="316" y="320"/>
                      </a:lnTo>
                      <a:lnTo>
                        <a:pt x="326" y="313"/>
                      </a:lnTo>
                      <a:lnTo>
                        <a:pt x="330" y="307"/>
                      </a:lnTo>
                      <a:lnTo>
                        <a:pt x="327" y="301"/>
                      </a:lnTo>
                      <a:lnTo>
                        <a:pt x="318" y="295"/>
                      </a:lnTo>
                      <a:lnTo>
                        <a:pt x="308" y="292"/>
                      </a:lnTo>
                      <a:lnTo>
                        <a:pt x="305" y="287"/>
                      </a:lnTo>
                      <a:lnTo>
                        <a:pt x="309" y="273"/>
                      </a:lnTo>
                      <a:lnTo>
                        <a:pt x="320" y="258"/>
                      </a:lnTo>
                      <a:lnTo>
                        <a:pt x="328" y="246"/>
                      </a:lnTo>
                      <a:lnTo>
                        <a:pt x="327" y="235"/>
                      </a:lnTo>
                      <a:lnTo>
                        <a:pt x="315" y="218"/>
                      </a:lnTo>
                      <a:lnTo>
                        <a:pt x="306" y="208"/>
                      </a:lnTo>
                      <a:lnTo>
                        <a:pt x="297" y="200"/>
                      </a:lnTo>
                      <a:lnTo>
                        <a:pt x="289" y="193"/>
                      </a:lnTo>
                      <a:lnTo>
                        <a:pt x="282" y="188"/>
                      </a:lnTo>
                      <a:lnTo>
                        <a:pt x="274" y="183"/>
                      </a:lnTo>
                      <a:lnTo>
                        <a:pt x="267" y="180"/>
                      </a:lnTo>
                      <a:lnTo>
                        <a:pt x="260" y="176"/>
                      </a:lnTo>
                      <a:lnTo>
                        <a:pt x="252" y="173"/>
                      </a:lnTo>
                      <a:lnTo>
                        <a:pt x="244" y="169"/>
                      </a:lnTo>
                      <a:lnTo>
                        <a:pt x="236" y="166"/>
                      </a:lnTo>
                      <a:lnTo>
                        <a:pt x="228" y="161"/>
                      </a:lnTo>
                      <a:lnTo>
                        <a:pt x="221" y="156"/>
                      </a:lnTo>
                      <a:lnTo>
                        <a:pt x="214" y="152"/>
                      </a:lnTo>
                      <a:lnTo>
                        <a:pt x="208" y="148"/>
                      </a:lnTo>
                      <a:lnTo>
                        <a:pt x="202" y="145"/>
                      </a:lnTo>
                      <a:lnTo>
                        <a:pt x="199" y="142"/>
                      </a:lnTo>
                      <a:lnTo>
                        <a:pt x="191" y="137"/>
                      </a:lnTo>
                      <a:lnTo>
                        <a:pt x="183" y="132"/>
                      </a:lnTo>
                      <a:lnTo>
                        <a:pt x="178" y="131"/>
                      </a:lnTo>
                      <a:lnTo>
                        <a:pt x="179" y="137"/>
                      </a:lnTo>
                      <a:lnTo>
                        <a:pt x="185" y="146"/>
                      </a:lnTo>
                      <a:lnTo>
                        <a:pt x="186" y="152"/>
                      </a:lnTo>
                      <a:lnTo>
                        <a:pt x="183" y="155"/>
                      </a:lnTo>
                      <a:lnTo>
                        <a:pt x="171" y="155"/>
                      </a:lnTo>
                      <a:lnTo>
                        <a:pt x="163" y="155"/>
                      </a:lnTo>
                      <a:lnTo>
                        <a:pt x="159" y="155"/>
                      </a:lnTo>
                      <a:lnTo>
                        <a:pt x="154" y="156"/>
                      </a:lnTo>
                      <a:lnTo>
                        <a:pt x="151" y="159"/>
                      </a:lnTo>
                      <a:lnTo>
                        <a:pt x="147" y="161"/>
                      </a:lnTo>
                      <a:lnTo>
                        <a:pt x="142" y="162"/>
                      </a:lnTo>
                      <a:lnTo>
                        <a:pt x="138" y="163"/>
                      </a:lnTo>
                      <a:lnTo>
                        <a:pt x="131" y="165"/>
                      </a:lnTo>
                      <a:lnTo>
                        <a:pt x="124" y="166"/>
                      </a:lnTo>
                      <a:lnTo>
                        <a:pt x="118" y="167"/>
                      </a:lnTo>
                      <a:lnTo>
                        <a:pt x="114" y="168"/>
                      </a:lnTo>
                      <a:lnTo>
                        <a:pt x="110" y="169"/>
                      </a:lnTo>
                      <a:lnTo>
                        <a:pt x="106" y="170"/>
                      </a:lnTo>
                      <a:lnTo>
                        <a:pt x="101" y="170"/>
                      </a:lnTo>
                      <a:lnTo>
                        <a:pt x="95" y="170"/>
                      </a:lnTo>
                      <a:lnTo>
                        <a:pt x="87" y="169"/>
                      </a:lnTo>
                      <a:lnTo>
                        <a:pt x="74" y="166"/>
                      </a:lnTo>
                      <a:lnTo>
                        <a:pt x="70" y="162"/>
                      </a:lnTo>
                      <a:lnTo>
                        <a:pt x="66" y="160"/>
                      </a:lnTo>
                      <a:lnTo>
                        <a:pt x="60" y="161"/>
                      </a:lnTo>
                      <a:lnTo>
                        <a:pt x="51" y="166"/>
                      </a:lnTo>
                      <a:lnTo>
                        <a:pt x="47" y="168"/>
                      </a:lnTo>
                      <a:lnTo>
                        <a:pt x="43" y="168"/>
                      </a:lnTo>
                      <a:lnTo>
                        <a:pt x="35" y="163"/>
                      </a:lnTo>
                      <a:lnTo>
                        <a:pt x="30" y="160"/>
                      </a:lnTo>
                      <a:lnTo>
                        <a:pt x="24" y="156"/>
                      </a:lnTo>
                      <a:lnTo>
                        <a:pt x="18" y="153"/>
                      </a:lnTo>
                      <a:lnTo>
                        <a:pt x="13" y="151"/>
                      </a:lnTo>
                      <a:lnTo>
                        <a:pt x="10" y="148"/>
                      </a:lnTo>
                      <a:lnTo>
                        <a:pt x="9" y="145"/>
                      </a:lnTo>
                      <a:lnTo>
                        <a:pt x="11" y="143"/>
                      </a:lnTo>
                      <a:lnTo>
                        <a:pt x="16" y="140"/>
                      </a:lnTo>
                      <a:lnTo>
                        <a:pt x="23" y="138"/>
                      </a:lnTo>
                      <a:lnTo>
                        <a:pt x="30" y="137"/>
                      </a:lnTo>
                      <a:lnTo>
                        <a:pt x="36" y="136"/>
                      </a:lnTo>
                      <a:lnTo>
                        <a:pt x="41" y="135"/>
                      </a:lnTo>
                      <a:lnTo>
                        <a:pt x="45" y="133"/>
                      </a:lnTo>
                      <a:lnTo>
                        <a:pt x="45" y="132"/>
                      </a:lnTo>
                      <a:lnTo>
                        <a:pt x="42" y="130"/>
                      </a:lnTo>
                      <a:lnTo>
                        <a:pt x="35" y="128"/>
                      </a:lnTo>
                      <a:lnTo>
                        <a:pt x="27" y="125"/>
                      </a:lnTo>
                      <a:lnTo>
                        <a:pt x="19" y="123"/>
                      </a:lnTo>
                      <a:lnTo>
                        <a:pt x="13" y="122"/>
                      </a:lnTo>
                      <a:lnTo>
                        <a:pt x="9" y="121"/>
                      </a:lnTo>
                      <a:lnTo>
                        <a:pt x="4" y="118"/>
                      </a:lnTo>
                      <a:lnTo>
                        <a:pt x="2" y="116"/>
                      </a:lnTo>
                      <a:lnTo>
                        <a:pt x="0" y="112"/>
                      </a:lnTo>
                      <a:lnTo>
                        <a:pt x="0" y="105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0" y="76"/>
                      </a:lnTo>
                      <a:lnTo>
                        <a:pt x="1" y="60"/>
                      </a:lnTo>
                      <a:lnTo>
                        <a:pt x="5" y="39"/>
                      </a:lnTo>
                      <a:lnTo>
                        <a:pt x="12" y="21"/>
                      </a:lnTo>
                      <a:lnTo>
                        <a:pt x="22" y="9"/>
                      </a:lnTo>
                      <a:lnTo>
                        <a:pt x="31" y="3"/>
                      </a:lnTo>
                      <a:lnTo>
                        <a:pt x="39" y="3"/>
                      </a:lnTo>
                      <a:lnTo>
                        <a:pt x="46" y="6"/>
                      </a:lnTo>
                      <a:lnTo>
                        <a:pt x="50" y="10"/>
                      </a:lnTo>
                      <a:lnTo>
                        <a:pt x="49" y="19"/>
                      </a:lnTo>
                      <a:lnTo>
                        <a:pt x="43" y="40"/>
                      </a:lnTo>
                      <a:lnTo>
                        <a:pt x="42" y="56"/>
                      </a:lnTo>
                      <a:lnTo>
                        <a:pt x="45" y="70"/>
                      </a:lnTo>
                      <a:lnTo>
                        <a:pt x="50" y="80"/>
                      </a:lnTo>
                      <a:lnTo>
                        <a:pt x="56" y="90"/>
                      </a:lnTo>
                      <a:lnTo>
                        <a:pt x="62" y="97"/>
                      </a:lnTo>
                      <a:lnTo>
                        <a:pt x="68" y="102"/>
                      </a:lnTo>
                      <a:lnTo>
                        <a:pt x="71" y="108"/>
                      </a:lnTo>
                      <a:lnTo>
                        <a:pt x="70" y="107"/>
                      </a:lnTo>
                      <a:lnTo>
                        <a:pt x="63" y="87"/>
                      </a:lnTo>
                      <a:lnTo>
                        <a:pt x="56" y="62"/>
                      </a:lnTo>
                      <a:lnTo>
                        <a:pt x="55" y="41"/>
                      </a:lnTo>
                      <a:lnTo>
                        <a:pt x="58" y="26"/>
                      </a:lnTo>
                      <a:lnTo>
                        <a:pt x="62" y="12"/>
                      </a:lnTo>
                      <a:lnTo>
                        <a:pt x="69" y="3"/>
                      </a:lnTo>
                      <a:lnTo>
                        <a:pt x="79" y="0"/>
                      </a:lnTo>
                      <a:lnTo>
                        <a:pt x="91" y="2"/>
                      </a:lnTo>
                      <a:lnTo>
                        <a:pt x="100" y="7"/>
                      </a:lnTo>
                      <a:lnTo>
                        <a:pt x="106" y="14"/>
                      </a:lnTo>
                      <a:lnTo>
                        <a:pt x="109" y="21"/>
                      </a:lnTo>
                      <a:lnTo>
                        <a:pt x="111" y="26"/>
                      </a:lnTo>
                      <a:lnTo>
                        <a:pt x="114" y="32"/>
                      </a:lnTo>
                      <a:lnTo>
                        <a:pt x="115" y="39"/>
                      </a:lnTo>
                      <a:lnTo>
                        <a:pt x="116" y="47"/>
                      </a:lnTo>
                      <a:lnTo>
                        <a:pt x="118" y="53"/>
                      </a:lnTo>
                      <a:lnTo>
                        <a:pt x="124" y="54"/>
                      </a:lnTo>
                      <a:lnTo>
                        <a:pt x="132" y="52"/>
                      </a:lnTo>
                      <a:lnTo>
                        <a:pt x="140" y="47"/>
                      </a:lnTo>
                      <a:lnTo>
                        <a:pt x="146" y="41"/>
                      </a:lnTo>
                      <a:lnTo>
                        <a:pt x="147" y="36"/>
                      </a:lnTo>
                      <a:lnTo>
                        <a:pt x="149" y="31"/>
                      </a:lnTo>
                      <a:lnTo>
                        <a:pt x="156" y="27"/>
                      </a:lnTo>
                      <a:lnTo>
                        <a:pt x="164" y="23"/>
                      </a:lnTo>
                      <a:lnTo>
                        <a:pt x="169" y="19"/>
                      </a:lnTo>
                      <a:lnTo>
                        <a:pt x="175" y="19"/>
                      </a:lnTo>
                      <a:lnTo>
                        <a:pt x="185" y="24"/>
                      </a:lnTo>
                      <a:lnTo>
                        <a:pt x="197" y="32"/>
                      </a:lnTo>
                      <a:lnTo>
                        <a:pt x="202" y="38"/>
                      </a:lnTo>
                      <a:lnTo>
                        <a:pt x="206" y="44"/>
                      </a:lnTo>
                      <a:lnTo>
                        <a:pt x="209" y="49"/>
                      </a:lnTo>
                      <a:lnTo>
                        <a:pt x="214" y="55"/>
                      </a:lnTo>
                      <a:lnTo>
                        <a:pt x="221" y="60"/>
                      </a:lnTo>
                      <a:lnTo>
                        <a:pt x="227" y="61"/>
                      </a:lnTo>
                      <a:lnTo>
                        <a:pt x="231" y="56"/>
                      </a:lnTo>
                      <a:lnTo>
                        <a:pt x="237" y="49"/>
                      </a:lnTo>
                      <a:lnTo>
                        <a:pt x="246" y="46"/>
                      </a:lnTo>
                      <a:lnTo>
                        <a:pt x="256" y="46"/>
                      </a:lnTo>
                      <a:lnTo>
                        <a:pt x="263" y="49"/>
                      </a:lnTo>
                      <a:lnTo>
                        <a:pt x="266" y="54"/>
                      </a:lnTo>
                      <a:lnTo>
                        <a:pt x="268" y="56"/>
                      </a:lnTo>
                      <a:lnTo>
                        <a:pt x="271" y="59"/>
                      </a:lnTo>
                      <a:lnTo>
                        <a:pt x="281" y="61"/>
                      </a:lnTo>
                      <a:lnTo>
                        <a:pt x="288" y="62"/>
                      </a:lnTo>
                      <a:lnTo>
                        <a:pt x="296" y="62"/>
                      </a:lnTo>
                      <a:lnTo>
                        <a:pt x="304" y="63"/>
                      </a:lnTo>
                      <a:lnTo>
                        <a:pt x="311" y="63"/>
                      </a:lnTo>
                      <a:lnTo>
                        <a:pt x="318" y="63"/>
                      </a:lnTo>
                      <a:lnTo>
                        <a:pt x="321" y="64"/>
                      </a:lnTo>
                      <a:lnTo>
                        <a:pt x="323" y="67"/>
                      </a:lnTo>
                      <a:lnTo>
                        <a:pt x="321" y="69"/>
                      </a:lnTo>
                      <a:lnTo>
                        <a:pt x="319" y="72"/>
                      </a:lnTo>
                      <a:lnTo>
                        <a:pt x="322" y="72"/>
                      </a:lnTo>
                      <a:lnTo>
                        <a:pt x="329" y="72"/>
                      </a:lnTo>
                      <a:lnTo>
                        <a:pt x="335" y="74"/>
                      </a:lnTo>
                      <a:lnTo>
                        <a:pt x="339" y="78"/>
                      </a:lnTo>
                      <a:lnTo>
                        <a:pt x="345" y="83"/>
                      </a:lnTo>
                      <a:lnTo>
                        <a:pt x="349" y="86"/>
                      </a:lnTo>
                      <a:lnTo>
                        <a:pt x="351" y="87"/>
                      </a:lnTo>
                      <a:lnTo>
                        <a:pt x="350" y="87"/>
                      </a:lnTo>
                      <a:lnTo>
                        <a:pt x="345" y="89"/>
                      </a:lnTo>
                      <a:lnTo>
                        <a:pt x="342" y="91"/>
                      </a:lnTo>
                      <a:lnTo>
                        <a:pt x="339" y="93"/>
                      </a:lnTo>
                      <a:lnTo>
                        <a:pt x="343" y="97"/>
                      </a:lnTo>
                      <a:lnTo>
                        <a:pt x="352" y="100"/>
                      </a:lnTo>
                      <a:lnTo>
                        <a:pt x="361" y="102"/>
                      </a:lnTo>
                      <a:lnTo>
                        <a:pt x="361" y="105"/>
                      </a:lnTo>
                      <a:lnTo>
                        <a:pt x="357" y="107"/>
                      </a:lnTo>
                      <a:lnTo>
                        <a:pt x="353" y="108"/>
                      </a:lnTo>
                      <a:lnTo>
                        <a:pt x="351" y="110"/>
                      </a:lnTo>
                      <a:lnTo>
                        <a:pt x="351" y="115"/>
                      </a:lnTo>
                      <a:lnTo>
                        <a:pt x="350" y="118"/>
                      </a:lnTo>
                      <a:lnTo>
                        <a:pt x="349" y="123"/>
                      </a:lnTo>
                      <a:lnTo>
                        <a:pt x="349" y="127"/>
                      </a:lnTo>
                      <a:lnTo>
                        <a:pt x="353" y="132"/>
                      </a:lnTo>
                      <a:lnTo>
                        <a:pt x="361" y="135"/>
                      </a:lnTo>
                      <a:lnTo>
                        <a:pt x="371" y="133"/>
                      </a:lnTo>
                      <a:lnTo>
                        <a:pt x="377" y="133"/>
                      </a:lnTo>
                      <a:lnTo>
                        <a:pt x="384" y="136"/>
                      </a:lnTo>
                      <a:lnTo>
                        <a:pt x="392" y="143"/>
                      </a:lnTo>
                      <a:lnTo>
                        <a:pt x="400" y="150"/>
                      </a:lnTo>
                      <a:lnTo>
                        <a:pt x="407" y="152"/>
                      </a:lnTo>
                      <a:lnTo>
                        <a:pt x="409" y="150"/>
                      </a:lnTo>
                      <a:lnTo>
                        <a:pt x="406" y="144"/>
                      </a:lnTo>
                      <a:lnTo>
                        <a:pt x="403" y="139"/>
                      </a:lnTo>
                      <a:lnTo>
                        <a:pt x="403" y="137"/>
                      </a:lnTo>
                      <a:lnTo>
                        <a:pt x="409" y="139"/>
                      </a:lnTo>
                      <a:lnTo>
                        <a:pt x="414" y="140"/>
                      </a:lnTo>
                      <a:lnTo>
                        <a:pt x="421" y="142"/>
                      </a:lnTo>
                      <a:lnTo>
                        <a:pt x="429" y="143"/>
                      </a:lnTo>
                      <a:lnTo>
                        <a:pt x="436" y="143"/>
                      </a:lnTo>
                      <a:lnTo>
                        <a:pt x="442" y="144"/>
                      </a:lnTo>
                      <a:lnTo>
                        <a:pt x="447" y="145"/>
                      </a:lnTo>
                      <a:lnTo>
                        <a:pt x="450" y="146"/>
                      </a:lnTo>
                      <a:lnTo>
                        <a:pt x="451" y="148"/>
                      </a:lnTo>
                      <a:lnTo>
                        <a:pt x="450" y="152"/>
                      </a:lnTo>
                      <a:lnTo>
                        <a:pt x="451" y="154"/>
                      </a:lnTo>
                      <a:lnTo>
                        <a:pt x="453" y="155"/>
                      </a:lnTo>
                      <a:lnTo>
                        <a:pt x="457" y="155"/>
                      </a:lnTo>
                      <a:lnTo>
                        <a:pt x="461" y="155"/>
                      </a:lnTo>
                      <a:lnTo>
                        <a:pt x="466" y="153"/>
                      </a:lnTo>
                      <a:lnTo>
                        <a:pt x="472" y="152"/>
                      </a:lnTo>
                      <a:lnTo>
                        <a:pt x="480" y="152"/>
                      </a:lnTo>
                      <a:lnTo>
                        <a:pt x="490" y="153"/>
                      </a:lnTo>
                      <a:lnTo>
                        <a:pt x="501" y="154"/>
                      </a:lnTo>
                      <a:lnTo>
                        <a:pt x="509" y="158"/>
                      </a:lnTo>
                      <a:lnTo>
                        <a:pt x="511" y="163"/>
                      </a:lnTo>
                      <a:lnTo>
                        <a:pt x="508" y="169"/>
                      </a:lnTo>
                      <a:lnTo>
                        <a:pt x="501" y="173"/>
                      </a:lnTo>
                      <a:lnTo>
                        <a:pt x="496" y="176"/>
                      </a:lnTo>
                      <a:lnTo>
                        <a:pt x="496" y="180"/>
                      </a:lnTo>
                      <a:lnTo>
                        <a:pt x="501" y="183"/>
                      </a:lnTo>
                      <a:lnTo>
                        <a:pt x="505" y="186"/>
                      </a:lnTo>
                      <a:lnTo>
                        <a:pt x="510" y="191"/>
                      </a:lnTo>
                      <a:lnTo>
                        <a:pt x="511" y="196"/>
                      </a:lnTo>
                      <a:lnTo>
                        <a:pt x="511" y="200"/>
                      </a:lnTo>
                      <a:lnTo>
                        <a:pt x="509" y="204"/>
                      </a:lnTo>
                      <a:lnTo>
                        <a:pt x="505" y="207"/>
                      </a:lnTo>
                      <a:lnTo>
                        <a:pt x="501" y="209"/>
                      </a:lnTo>
                      <a:lnTo>
                        <a:pt x="497" y="212"/>
                      </a:lnTo>
                      <a:lnTo>
                        <a:pt x="497" y="214"/>
                      </a:lnTo>
                      <a:lnTo>
                        <a:pt x="499" y="219"/>
                      </a:lnTo>
                      <a:lnTo>
                        <a:pt x="505" y="223"/>
                      </a:lnTo>
                      <a:lnTo>
                        <a:pt x="511" y="228"/>
                      </a:lnTo>
                      <a:lnTo>
                        <a:pt x="514" y="234"/>
                      </a:lnTo>
                      <a:lnTo>
                        <a:pt x="514" y="239"/>
                      </a:lnTo>
                      <a:lnTo>
                        <a:pt x="511" y="244"/>
                      </a:lnTo>
                      <a:lnTo>
                        <a:pt x="506" y="248"/>
                      </a:lnTo>
                      <a:lnTo>
                        <a:pt x="503" y="249"/>
                      </a:lnTo>
                      <a:lnTo>
                        <a:pt x="501" y="249"/>
                      </a:lnTo>
                      <a:lnTo>
                        <a:pt x="495" y="245"/>
                      </a:lnTo>
                      <a:lnTo>
                        <a:pt x="487" y="242"/>
                      </a:lnTo>
                      <a:lnTo>
                        <a:pt x="480" y="238"/>
                      </a:lnTo>
                      <a:lnTo>
                        <a:pt x="474" y="235"/>
                      </a:lnTo>
                      <a:lnTo>
                        <a:pt x="468" y="231"/>
                      </a:lnTo>
                      <a:lnTo>
                        <a:pt x="465" y="229"/>
                      </a:lnTo>
                      <a:lnTo>
                        <a:pt x="460" y="228"/>
                      </a:lnTo>
                      <a:lnTo>
                        <a:pt x="456" y="226"/>
                      </a:lnTo>
                      <a:lnTo>
                        <a:pt x="449" y="223"/>
                      </a:lnTo>
                      <a:lnTo>
                        <a:pt x="440" y="220"/>
                      </a:lnTo>
                      <a:lnTo>
                        <a:pt x="432" y="219"/>
                      </a:lnTo>
                      <a:lnTo>
                        <a:pt x="425" y="220"/>
                      </a:lnTo>
                      <a:lnTo>
                        <a:pt x="421" y="224"/>
                      </a:lnTo>
                      <a:lnTo>
                        <a:pt x="421" y="230"/>
                      </a:lnTo>
                      <a:lnTo>
                        <a:pt x="423" y="236"/>
                      </a:lnTo>
                      <a:lnTo>
                        <a:pt x="428" y="243"/>
                      </a:lnTo>
                      <a:lnTo>
                        <a:pt x="435" y="251"/>
                      </a:lnTo>
                      <a:lnTo>
                        <a:pt x="440" y="254"/>
                      </a:lnTo>
                      <a:lnTo>
                        <a:pt x="443" y="259"/>
                      </a:lnTo>
                      <a:lnTo>
                        <a:pt x="449" y="262"/>
                      </a:lnTo>
                      <a:lnTo>
                        <a:pt x="453" y="265"/>
                      </a:lnTo>
                      <a:lnTo>
                        <a:pt x="459" y="268"/>
                      </a:lnTo>
                      <a:lnTo>
                        <a:pt x="465" y="271"/>
                      </a:lnTo>
                      <a:lnTo>
                        <a:pt x="471" y="272"/>
                      </a:lnTo>
                      <a:lnTo>
                        <a:pt x="476" y="273"/>
                      </a:lnTo>
                      <a:lnTo>
                        <a:pt x="487" y="275"/>
                      </a:lnTo>
                      <a:lnTo>
                        <a:pt x="495" y="277"/>
                      </a:lnTo>
                      <a:lnTo>
                        <a:pt x="501" y="281"/>
                      </a:lnTo>
                      <a:lnTo>
                        <a:pt x="505" y="286"/>
                      </a:lnTo>
                      <a:lnTo>
                        <a:pt x="512" y="289"/>
                      </a:lnTo>
                      <a:lnTo>
                        <a:pt x="520" y="291"/>
                      </a:lnTo>
                      <a:lnTo>
                        <a:pt x="528" y="294"/>
                      </a:lnTo>
                      <a:lnTo>
                        <a:pt x="533" y="301"/>
                      </a:lnTo>
                      <a:lnTo>
                        <a:pt x="534" y="307"/>
                      </a:lnTo>
                      <a:lnTo>
                        <a:pt x="533" y="311"/>
                      </a:lnTo>
                      <a:lnTo>
                        <a:pt x="533" y="315"/>
                      </a:lnTo>
                      <a:lnTo>
                        <a:pt x="536" y="324"/>
                      </a:lnTo>
                      <a:lnTo>
                        <a:pt x="541" y="332"/>
                      </a:lnTo>
                      <a:lnTo>
                        <a:pt x="543" y="337"/>
                      </a:lnTo>
                      <a:lnTo>
                        <a:pt x="544" y="342"/>
                      </a:lnTo>
                      <a:lnTo>
                        <a:pt x="548" y="345"/>
                      </a:lnTo>
                      <a:lnTo>
                        <a:pt x="552" y="350"/>
                      </a:lnTo>
                      <a:lnTo>
                        <a:pt x="556" y="354"/>
                      </a:lnTo>
                      <a:lnTo>
                        <a:pt x="555" y="357"/>
                      </a:lnTo>
                      <a:lnTo>
                        <a:pt x="549" y="356"/>
                      </a:lnTo>
                      <a:lnTo>
                        <a:pt x="544" y="352"/>
                      </a:lnTo>
                      <a:lnTo>
                        <a:pt x="541" y="349"/>
                      </a:lnTo>
                      <a:lnTo>
                        <a:pt x="535" y="345"/>
                      </a:lnTo>
                      <a:lnTo>
                        <a:pt x="525" y="345"/>
                      </a:lnTo>
                      <a:lnTo>
                        <a:pt x="513" y="348"/>
                      </a:lnTo>
                      <a:lnTo>
                        <a:pt x="505" y="349"/>
                      </a:lnTo>
                      <a:lnTo>
                        <a:pt x="499" y="349"/>
                      </a:lnTo>
                      <a:lnTo>
                        <a:pt x="493" y="345"/>
                      </a:lnTo>
                      <a:lnTo>
                        <a:pt x="488" y="343"/>
                      </a:lnTo>
                      <a:lnTo>
                        <a:pt x="483" y="342"/>
                      </a:lnTo>
                      <a:lnTo>
                        <a:pt x="478" y="340"/>
                      </a:lnTo>
                      <a:lnTo>
                        <a:pt x="472" y="339"/>
                      </a:lnTo>
                      <a:lnTo>
                        <a:pt x="466" y="337"/>
                      </a:lnTo>
                      <a:lnTo>
                        <a:pt x="461" y="337"/>
                      </a:lnTo>
                      <a:lnTo>
                        <a:pt x="457" y="337"/>
                      </a:lnTo>
                      <a:lnTo>
                        <a:pt x="453" y="337"/>
                      </a:lnTo>
                      <a:lnTo>
                        <a:pt x="451" y="340"/>
                      </a:lnTo>
                      <a:lnTo>
                        <a:pt x="455" y="343"/>
                      </a:lnTo>
                      <a:lnTo>
                        <a:pt x="463" y="347"/>
                      </a:lnTo>
                      <a:lnTo>
                        <a:pt x="476" y="352"/>
                      </a:lnTo>
                      <a:lnTo>
                        <a:pt x="485" y="355"/>
                      </a:lnTo>
                      <a:lnTo>
                        <a:pt x="490" y="357"/>
                      </a:lnTo>
                      <a:lnTo>
                        <a:pt x="496" y="358"/>
                      </a:lnTo>
                      <a:lnTo>
                        <a:pt x="499" y="358"/>
                      </a:lnTo>
                      <a:lnTo>
                        <a:pt x="503" y="359"/>
                      </a:lnTo>
                      <a:lnTo>
                        <a:pt x="506" y="360"/>
                      </a:lnTo>
                      <a:lnTo>
                        <a:pt x="509" y="362"/>
                      </a:lnTo>
                      <a:lnTo>
                        <a:pt x="511" y="364"/>
                      </a:lnTo>
                      <a:lnTo>
                        <a:pt x="517" y="367"/>
                      </a:lnTo>
                      <a:lnTo>
                        <a:pt x="525" y="371"/>
                      </a:lnTo>
                      <a:lnTo>
                        <a:pt x="533" y="374"/>
                      </a:lnTo>
                      <a:lnTo>
                        <a:pt x="539" y="3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8" name="Freeform 432"/>
                <p:cNvSpPr>
                  <a:spLocks/>
                </p:cNvSpPr>
                <p:nvPr/>
              </p:nvSpPr>
              <p:spPr bwMode="auto">
                <a:xfrm>
                  <a:off x="1663700" y="2024063"/>
                  <a:ext cx="158750" cy="146050"/>
                </a:xfrm>
                <a:custGeom>
                  <a:avLst/>
                  <a:gdLst>
                    <a:gd name="T0" fmla="*/ 2147483647 w 148"/>
                    <a:gd name="T1" fmla="*/ 2147483647 h 146"/>
                    <a:gd name="T2" fmla="*/ 2147483647 w 148"/>
                    <a:gd name="T3" fmla="*/ 2147483647 h 146"/>
                    <a:gd name="T4" fmla="*/ 2147483647 w 148"/>
                    <a:gd name="T5" fmla="*/ 2147483647 h 146"/>
                    <a:gd name="T6" fmla="*/ 2147483647 w 148"/>
                    <a:gd name="T7" fmla="*/ 2147483647 h 146"/>
                    <a:gd name="T8" fmla="*/ 2147483647 w 148"/>
                    <a:gd name="T9" fmla="*/ 2147483647 h 146"/>
                    <a:gd name="T10" fmla="*/ 2147483647 w 148"/>
                    <a:gd name="T11" fmla="*/ 2147483647 h 146"/>
                    <a:gd name="T12" fmla="*/ 2147483647 w 148"/>
                    <a:gd name="T13" fmla="*/ 2147483647 h 146"/>
                    <a:gd name="T14" fmla="*/ 2147483647 w 148"/>
                    <a:gd name="T15" fmla="*/ 2147483647 h 146"/>
                    <a:gd name="T16" fmla="*/ 2147483647 w 148"/>
                    <a:gd name="T17" fmla="*/ 2147483647 h 146"/>
                    <a:gd name="T18" fmla="*/ 2147483647 w 148"/>
                    <a:gd name="T19" fmla="*/ 0 h 146"/>
                    <a:gd name="T20" fmla="*/ 2147483647 w 148"/>
                    <a:gd name="T21" fmla="*/ 2147483647 h 146"/>
                    <a:gd name="T22" fmla="*/ 2147483647 w 148"/>
                    <a:gd name="T23" fmla="*/ 2147483647 h 146"/>
                    <a:gd name="T24" fmla="*/ 2147483647 w 148"/>
                    <a:gd name="T25" fmla="*/ 2147483647 h 146"/>
                    <a:gd name="T26" fmla="*/ 2147483647 w 148"/>
                    <a:gd name="T27" fmla="*/ 2147483647 h 146"/>
                    <a:gd name="T28" fmla="*/ 2147483647 w 148"/>
                    <a:gd name="T29" fmla="*/ 2147483647 h 146"/>
                    <a:gd name="T30" fmla="*/ 2147483647 w 148"/>
                    <a:gd name="T31" fmla="*/ 2147483647 h 146"/>
                    <a:gd name="T32" fmla="*/ 2147483647 w 148"/>
                    <a:gd name="T33" fmla="*/ 2147483647 h 146"/>
                    <a:gd name="T34" fmla="*/ 2147483647 w 148"/>
                    <a:gd name="T35" fmla="*/ 2147483647 h 146"/>
                    <a:gd name="T36" fmla="*/ 2147483647 w 148"/>
                    <a:gd name="T37" fmla="*/ 2147483647 h 146"/>
                    <a:gd name="T38" fmla="*/ 2147483647 w 148"/>
                    <a:gd name="T39" fmla="*/ 2147483647 h 146"/>
                    <a:gd name="T40" fmla="*/ 2147483647 w 148"/>
                    <a:gd name="T41" fmla="*/ 2147483647 h 146"/>
                    <a:gd name="T42" fmla="*/ 2147483647 w 148"/>
                    <a:gd name="T43" fmla="*/ 2147483647 h 146"/>
                    <a:gd name="T44" fmla="*/ 2147483647 w 148"/>
                    <a:gd name="T45" fmla="*/ 2147483647 h 146"/>
                    <a:gd name="T46" fmla="*/ 2147483647 w 148"/>
                    <a:gd name="T47" fmla="*/ 2147483647 h 146"/>
                    <a:gd name="T48" fmla="*/ 2147483647 w 148"/>
                    <a:gd name="T49" fmla="*/ 2147483647 h 146"/>
                    <a:gd name="T50" fmla="*/ 2147483647 w 148"/>
                    <a:gd name="T51" fmla="*/ 2147483647 h 146"/>
                    <a:gd name="T52" fmla="*/ 2147483647 w 148"/>
                    <a:gd name="T53" fmla="*/ 2147483647 h 146"/>
                    <a:gd name="T54" fmla="*/ 2147483647 w 148"/>
                    <a:gd name="T55" fmla="*/ 2147483647 h 146"/>
                    <a:gd name="T56" fmla="*/ 2147483647 w 148"/>
                    <a:gd name="T57" fmla="*/ 2147483647 h 146"/>
                    <a:gd name="T58" fmla="*/ 2147483647 w 148"/>
                    <a:gd name="T59" fmla="*/ 2147483647 h 146"/>
                    <a:gd name="T60" fmla="*/ 2147483647 w 148"/>
                    <a:gd name="T61" fmla="*/ 2147483647 h 146"/>
                    <a:gd name="T62" fmla="*/ 2147483647 w 148"/>
                    <a:gd name="T63" fmla="*/ 2147483647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48" h="146">
                      <a:moveTo>
                        <a:pt x="148" y="71"/>
                      </a:moveTo>
                      <a:lnTo>
                        <a:pt x="146" y="67"/>
                      </a:lnTo>
                      <a:lnTo>
                        <a:pt x="145" y="56"/>
                      </a:lnTo>
                      <a:lnTo>
                        <a:pt x="141" y="44"/>
                      </a:lnTo>
                      <a:lnTo>
                        <a:pt x="135" y="36"/>
                      </a:lnTo>
                      <a:lnTo>
                        <a:pt x="129" y="33"/>
                      </a:lnTo>
                      <a:lnTo>
                        <a:pt x="125" y="33"/>
                      </a:lnTo>
                      <a:lnTo>
                        <a:pt x="120" y="35"/>
                      </a:lnTo>
                      <a:lnTo>
                        <a:pt x="115" y="32"/>
                      </a:lnTo>
                      <a:lnTo>
                        <a:pt x="111" y="26"/>
                      </a:lnTo>
                      <a:lnTo>
                        <a:pt x="108" y="20"/>
                      </a:lnTo>
                      <a:lnTo>
                        <a:pt x="104" y="14"/>
                      </a:lnTo>
                      <a:lnTo>
                        <a:pt x="95" y="12"/>
                      </a:lnTo>
                      <a:lnTo>
                        <a:pt x="88" y="10"/>
                      </a:lnTo>
                      <a:lnTo>
                        <a:pt x="82" y="9"/>
                      </a:lnTo>
                      <a:lnTo>
                        <a:pt x="77" y="7"/>
                      </a:lnTo>
                      <a:lnTo>
                        <a:pt x="73" y="3"/>
                      </a:lnTo>
                      <a:lnTo>
                        <a:pt x="68" y="1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8"/>
                      </a:lnTo>
                      <a:lnTo>
                        <a:pt x="58" y="15"/>
                      </a:lnTo>
                      <a:lnTo>
                        <a:pt x="57" y="20"/>
                      </a:lnTo>
                      <a:lnTo>
                        <a:pt x="55" y="24"/>
                      </a:lnTo>
                      <a:lnTo>
                        <a:pt x="50" y="31"/>
                      </a:lnTo>
                      <a:lnTo>
                        <a:pt x="42" y="40"/>
                      </a:lnTo>
                      <a:lnTo>
                        <a:pt x="32" y="50"/>
                      </a:lnTo>
                      <a:lnTo>
                        <a:pt x="27" y="55"/>
                      </a:lnTo>
                      <a:lnTo>
                        <a:pt x="20" y="62"/>
                      </a:lnTo>
                      <a:lnTo>
                        <a:pt x="11" y="71"/>
                      </a:lnTo>
                      <a:lnTo>
                        <a:pt x="3" y="82"/>
                      </a:lnTo>
                      <a:lnTo>
                        <a:pt x="0" y="90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4"/>
                      </a:lnTo>
                      <a:lnTo>
                        <a:pt x="11" y="107"/>
                      </a:lnTo>
                      <a:lnTo>
                        <a:pt x="14" y="123"/>
                      </a:lnTo>
                      <a:lnTo>
                        <a:pt x="14" y="136"/>
                      </a:lnTo>
                      <a:lnTo>
                        <a:pt x="15" y="144"/>
                      </a:lnTo>
                      <a:lnTo>
                        <a:pt x="20" y="146"/>
                      </a:lnTo>
                      <a:lnTo>
                        <a:pt x="27" y="143"/>
                      </a:lnTo>
                      <a:lnTo>
                        <a:pt x="32" y="139"/>
                      </a:lnTo>
                      <a:lnTo>
                        <a:pt x="36" y="137"/>
                      </a:lnTo>
                      <a:lnTo>
                        <a:pt x="39" y="138"/>
                      </a:lnTo>
                      <a:lnTo>
                        <a:pt x="44" y="143"/>
                      </a:lnTo>
                      <a:lnTo>
                        <a:pt x="50" y="146"/>
                      </a:lnTo>
                      <a:lnTo>
                        <a:pt x="55" y="145"/>
                      </a:lnTo>
                      <a:lnTo>
                        <a:pt x="60" y="135"/>
                      </a:lnTo>
                      <a:lnTo>
                        <a:pt x="66" y="124"/>
                      </a:lnTo>
                      <a:lnTo>
                        <a:pt x="75" y="119"/>
                      </a:lnTo>
                      <a:lnTo>
                        <a:pt x="83" y="116"/>
                      </a:lnTo>
                      <a:lnTo>
                        <a:pt x="87" y="111"/>
                      </a:lnTo>
                      <a:lnTo>
                        <a:pt x="87" y="104"/>
                      </a:lnTo>
                      <a:lnTo>
                        <a:pt x="87" y="99"/>
                      </a:lnTo>
                      <a:lnTo>
                        <a:pt x="91" y="96"/>
                      </a:lnTo>
                      <a:lnTo>
                        <a:pt x="104" y="92"/>
                      </a:lnTo>
                      <a:lnTo>
                        <a:pt x="112" y="90"/>
                      </a:lnTo>
                      <a:lnTo>
                        <a:pt x="120" y="89"/>
                      </a:lnTo>
                      <a:lnTo>
                        <a:pt x="128" y="86"/>
                      </a:lnTo>
                      <a:lnTo>
                        <a:pt x="135" y="84"/>
                      </a:lnTo>
                      <a:lnTo>
                        <a:pt x="140" y="82"/>
                      </a:lnTo>
                      <a:lnTo>
                        <a:pt x="144" y="78"/>
                      </a:lnTo>
                      <a:lnTo>
                        <a:pt x="146" y="75"/>
                      </a:lnTo>
                      <a:lnTo>
                        <a:pt x="148" y="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69" name="Freeform 433"/>
                <p:cNvSpPr>
                  <a:spLocks/>
                </p:cNvSpPr>
                <p:nvPr/>
              </p:nvSpPr>
              <p:spPr bwMode="auto">
                <a:xfrm>
                  <a:off x="1831975" y="1970088"/>
                  <a:ext cx="144463" cy="93662"/>
                </a:xfrm>
                <a:custGeom>
                  <a:avLst/>
                  <a:gdLst>
                    <a:gd name="T0" fmla="*/ 2147483647 w 133"/>
                    <a:gd name="T1" fmla="*/ 2147483647 h 91"/>
                    <a:gd name="T2" fmla="*/ 2147483647 w 133"/>
                    <a:gd name="T3" fmla="*/ 2147483647 h 91"/>
                    <a:gd name="T4" fmla="*/ 2147483647 w 133"/>
                    <a:gd name="T5" fmla="*/ 2147483647 h 91"/>
                    <a:gd name="T6" fmla="*/ 2147483647 w 133"/>
                    <a:gd name="T7" fmla="*/ 2147483647 h 91"/>
                    <a:gd name="T8" fmla="*/ 2147483647 w 133"/>
                    <a:gd name="T9" fmla="*/ 2147483647 h 91"/>
                    <a:gd name="T10" fmla="*/ 2147483647 w 133"/>
                    <a:gd name="T11" fmla="*/ 2147483647 h 91"/>
                    <a:gd name="T12" fmla="*/ 2147483647 w 133"/>
                    <a:gd name="T13" fmla="*/ 2147483647 h 91"/>
                    <a:gd name="T14" fmla="*/ 2147483647 w 133"/>
                    <a:gd name="T15" fmla="*/ 2147483647 h 91"/>
                    <a:gd name="T16" fmla="*/ 2147483647 w 133"/>
                    <a:gd name="T17" fmla="*/ 2147483647 h 91"/>
                    <a:gd name="T18" fmla="*/ 2147483647 w 133"/>
                    <a:gd name="T19" fmla="*/ 2147483647 h 91"/>
                    <a:gd name="T20" fmla="*/ 2147483647 w 133"/>
                    <a:gd name="T21" fmla="*/ 2147483647 h 91"/>
                    <a:gd name="T22" fmla="*/ 2147483647 w 133"/>
                    <a:gd name="T23" fmla="*/ 2147483647 h 91"/>
                    <a:gd name="T24" fmla="*/ 2147483647 w 133"/>
                    <a:gd name="T25" fmla="*/ 2147483647 h 91"/>
                    <a:gd name="T26" fmla="*/ 2147483647 w 133"/>
                    <a:gd name="T27" fmla="*/ 2147483647 h 91"/>
                    <a:gd name="T28" fmla="*/ 2147483647 w 133"/>
                    <a:gd name="T29" fmla="*/ 2147483647 h 91"/>
                    <a:gd name="T30" fmla="*/ 2147483647 w 133"/>
                    <a:gd name="T31" fmla="*/ 2147483647 h 91"/>
                    <a:gd name="T32" fmla="*/ 2147483647 w 133"/>
                    <a:gd name="T33" fmla="*/ 2147483647 h 91"/>
                    <a:gd name="T34" fmla="*/ 2147483647 w 133"/>
                    <a:gd name="T35" fmla="*/ 2147483647 h 91"/>
                    <a:gd name="T36" fmla="*/ 2147483647 w 133"/>
                    <a:gd name="T37" fmla="*/ 2147483647 h 91"/>
                    <a:gd name="T38" fmla="*/ 2147483647 w 133"/>
                    <a:gd name="T39" fmla="*/ 2147483647 h 91"/>
                    <a:gd name="T40" fmla="*/ 2147483647 w 133"/>
                    <a:gd name="T41" fmla="*/ 2147483647 h 91"/>
                    <a:gd name="T42" fmla="*/ 2147483647 w 133"/>
                    <a:gd name="T43" fmla="*/ 2147483647 h 91"/>
                    <a:gd name="T44" fmla="*/ 2147483647 w 133"/>
                    <a:gd name="T45" fmla="*/ 2147483647 h 91"/>
                    <a:gd name="T46" fmla="*/ 2147483647 w 133"/>
                    <a:gd name="T47" fmla="*/ 2147483647 h 91"/>
                    <a:gd name="T48" fmla="*/ 2147483647 w 133"/>
                    <a:gd name="T49" fmla="*/ 2147483647 h 91"/>
                    <a:gd name="T50" fmla="*/ 2147483647 w 133"/>
                    <a:gd name="T51" fmla="*/ 2147483647 h 91"/>
                    <a:gd name="T52" fmla="*/ 2147483647 w 133"/>
                    <a:gd name="T53" fmla="*/ 2147483647 h 91"/>
                    <a:gd name="T54" fmla="*/ 2147483647 w 133"/>
                    <a:gd name="T55" fmla="*/ 2147483647 h 91"/>
                    <a:gd name="T56" fmla="*/ 0 w 133"/>
                    <a:gd name="T57" fmla="*/ 2147483647 h 91"/>
                    <a:gd name="T58" fmla="*/ 2147483647 w 133"/>
                    <a:gd name="T59" fmla="*/ 2147483647 h 91"/>
                    <a:gd name="T60" fmla="*/ 2147483647 w 133"/>
                    <a:gd name="T61" fmla="*/ 2147483647 h 91"/>
                    <a:gd name="T62" fmla="*/ 2147483647 w 133"/>
                    <a:gd name="T63" fmla="*/ 2147483647 h 91"/>
                    <a:gd name="T64" fmla="*/ 2147483647 w 133"/>
                    <a:gd name="T65" fmla="*/ 2147483647 h 91"/>
                    <a:gd name="T66" fmla="*/ 2147483647 w 133"/>
                    <a:gd name="T67" fmla="*/ 2147483647 h 91"/>
                    <a:gd name="T68" fmla="*/ 2147483647 w 133"/>
                    <a:gd name="T69" fmla="*/ 0 h 91"/>
                    <a:gd name="T70" fmla="*/ 2147483647 w 133"/>
                    <a:gd name="T71" fmla="*/ 2147483647 h 91"/>
                    <a:gd name="T72" fmla="*/ 2147483647 w 133"/>
                    <a:gd name="T73" fmla="*/ 2147483647 h 91"/>
                    <a:gd name="T74" fmla="*/ 2147483647 w 133"/>
                    <a:gd name="T75" fmla="*/ 2147483647 h 91"/>
                    <a:gd name="T76" fmla="*/ 2147483647 w 133"/>
                    <a:gd name="T77" fmla="*/ 2147483647 h 91"/>
                    <a:gd name="T78" fmla="*/ 2147483647 w 133"/>
                    <a:gd name="T79" fmla="*/ 2147483647 h 91"/>
                    <a:gd name="T80" fmla="*/ 2147483647 w 133"/>
                    <a:gd name="T81" fmla="*/ 2147483647 h 91"/>
                    <a:gd name="T82" fmla="*/ 2147483647 w 133"/>
                    <a:gd name="T83" fmla="*/ 2147483647 h 91"/>
                    <a:gd name="T84" fmla="*/ 2147483647 w 133"/>
                    <a:gd name="T85" fmla="*/ 2147483647 h 91"/>
                    <a:gd name="T86" fmla="*/ 2147483647 w 133"/>
                    <a:gd name="T87" fmla="*/ 2147483647 h 91"/>
                    <a:gd name="T88" fmla="*/ 2147483647 w 133"/>
                    <a:gd name="T89" fmla="*/ 2147483647 h 91"/>
                    <a:gd name="T90" fmla="*/ 2147483647 w 133"/>
                    <a:gd name="T91" fmla="*/ 2147483647 h 91"/>
                    <a:gd name="T92" fmla="*/ 2147483647 w 133"/>
                    <a:gd name="T93" fmla="*/ 2147483647 h 91"/>
                    <a:gd name="T94" fmla="*/ 2147483647 w 133"/>
                    <a:gd name="T95" fmla="*/ 2147483647 h 91"/>
                    <a:gd name="T96" fmla="*/ 2147483647 w 133"/>
                    <a:gd name="T97" fmla="*/ 2147483647 h 91"/>
                    <a:gd name="T98" fmla="*/ 2147483647 w 133"/>
                    <a:gd name="T99" fmla="*/ 2147483647 h 91"/>
                    <a:gd name="T100" fmla="*/ 2147483647 w 133"/>
                    <a:gd name="T101" fmla="*/ 2147483647 h 91"/>
                    <a:gd name="T102" fmla="*/ 2147483647 w 133"/>
                    <a:gd name="T103" fmla="*/ 2147483647 h 9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33" h="91">
                      <a:moveTo>
                        <a:pt x="104" y="0"/>
                      </a:moveTo>
                      <a:lnTo>
                        <a:pt x="104" y="4"/>
                      </a:lnTo>
                      <a:lnTo>
                        <a:pt x="103" y="13"/>
                      </a:lnTo>
                      <a:lnTo>
                        <a:pt x="103" y="23"/>
                      </a:lnTo>
                      <a:lnTo>
                        <a:pt x="102" y="30"/>
                      </a:lnTo>
                      <a:lnTo>
                        <a:pt x="101" y="35"/>
                      </a:lnTo>
                      <a:lnTo>
                        <a:pt x="101" y="39"/>
                      </a:lnTo>
                      <a:lnTo>
                        <a:pt x="102" y="44"/>
                      </a:lnTo>
                      <a:lnTo>
                        <a:pt x="107" y="46"/>
                      </a:lnTo>
                      <a:lnTo>
                        <a:pt x="111" y="43"/>
                      </a:lnTo>
                      <a:lnTo>
                        <a:pt x="113" y="37"/>
                      </a:lnTo>
                      <a:lnTo>
                        <a:pt x="115" y="34"/>
                      </a:lnTo>
                      <a:lnTo>
                        <a:pt x="121" y="36"/>
                      </a:lnTo>
                      <a:lnTo>
                        <a:pt x="128" y="42"/>
                      </a:lnTo>
                      <a:lnTo>
                        <a:pt x="132" y="45"/>
                      </a:lnTo>
                      <a:lnTo>
                        <a:pt x="133" y="49"/>
                      </a:lnTo>
                      <a:lnTo>
                        <a:pt x="132" y="54"/>
                      </a:lnTo>
                      <a:lnTo>
                        <a:pt x="132" y="60"/>
                      </a:lnTo>
                      <a:lnTo>
                        <a:pt x="132" y="62"/>
                      </a:lnTo>
                      <a:lnTo>
                        <a:pt x="131" y="66"/>
                      </a:lnTo>
                      <a:lnTo>
                        <a:pt x="128" y="72"/>
                      </a:lnTo>
                      <a:lnTo>
                        <a:pt x="123" y="78"/>
                      </a:lnTo>
                      <a:lnTo>
                        <a:pt x="121" y="82"/>
                      </a:lnTo>
                      <a:lnTo>
                        <a:pt x="116" y="84"/>
                      </a:lnTo>
                      <a:lnTo>
                        <a:pt x="107" y="83"/>
                      </a:lnTo>
                      <a:lnTo>
                        <a:pt x="96" y="81"/>
                      </a:lnTo>
                      <a:lnTo>
                        <a:pt x="88" y="78"/>
                      </a:lnTo>
                      <a:lnTo>
                        <a:pt x="83" y="77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2" y="85"/>
                      </a:lnTo>
                      <a:lnTo>
                        <a:pt x="68" y="88"/>
                      </a:lnTo>
                      <a:lnTo>
                        <a:pt x="61" y="90"/>
                      </a:lnTo>
                      <a:lnTo>
                        <a:pt x="54" y="91"/>
                      </a:lnTo>
                      <a:lnTo>
                        <a:pt x="49" y="91"/>
                      </a:lnTo>
                      <a:lnTo>
                        <a:pt x="45" y="91"/>
                      </a:lnTo>
                      <a:lnTo>
                        <a:pt x="39" y="91"/>
                      </a:lnTo>
                      <a:lnTo>
                        <a:pt x="32" y="89"/>
                      </a:lnTo>
                      <a:lnTo>
                        <a:pt x="24" y="85"/>
                      </a:lnTo>
                      <a:lnTo>
                        <a:pt x="18" y="82"/>
                      </a:lnTo>
                      <a:lnTo>
                        <a:pt x="19" y="78"/>
                      </a:lnTo>
                      <a:lnTo>
                        <a:pt x="25" y="77"/>
                      </a:lnTo>
                      <a:lnTo>
                        <a:pt x="32" y="77"/>
                      </a:lnTo>
                      <a:lnTo>
                        <a:pt x="38" y="77"/>
                      </a:lnTo>
                      <a:lnTo>
                        <a:pt x="43" y="75"/>
                      </a:lnTo>
                      <a:lnTo>
                        <a:pt x="48" y="70"/>
                      </a:lnTo>
                      <a:lnTo>
                        <a:pt x="49" y="64"/>
                      </a:lnTo>
                      <a:lnTo>
                        <a:pt x="48" y="60"/>
                      </a:lnTo>
                      <a:lnTo>
                        <a:pt x="42" y="60"/>
                      </a:lnTo>
                      <a:lnTo>
                        <a:pt x="35" y="65"/>
                      </a:lnTo>
                      <a:lnTo>
                        <a:pt x="32" y="67"/>
                      </a:lnTo>
                      <a:lnTo>
                        <a:pt x="27" y="67"/>
                      </a:lnTo>
                      <a:lnTo>
                        <a:pt x="20" y="62"/>
                      </a:lnTo>
                      <a:lnTo>
                        <a:pt x="14" y="57"/>
                      </a:lnTo>
                      <a:lnTo>
                        <a:pt x="8" y="53"/>
                      </a:lnTo>
                      <a:lnTo>
                        <a:pt x="4" y="51"/>
                      </a:lnTo>
                      <a:lnTo>
                        <a:pt x="2" y="46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2" y="35"/>
                      </a:lnTo>
                      <a:lnTo>
                        <a:pt x="8" y="30"/>
                      </a:lnTo>
                      <a:lnTo>
                        <a:pt x="12" y="25"/>
                      </a:lnTo>
                      <a:lnTo>
                        <a:pt x="14" y="22"/>
                      </a:lnTo>
                      <a:lnTo>
                        <a:pt x="15" y="20"/>
                      </a:lnTo>
                      <a:lnTo>
                        <a:pt x="18" y="14"/>
                      </a:lnTo>
                      <a:lnTo>
                        <a:pt x="23" y="7"/>
                      </a:lnTo>
                      <a:lnTo>
                        <a:pt x="25" y="4"/>
                      </a:lnTo>
                      <a:lnTo>
                        <a:pt x="28" y="1"/>
                      </a:lnTo>
                      <a:lnTo>
                        <a:pt x="34" y="0"/>
                      </a:lnTo>
                      <a:lnTo>
                        <a:pt x="41" y="0"/>
                      </a:lnTo>
                      <a:lnTo>
                        <a:pt x="45" y="2"/>
                      </a:lnTo>
                      <a:lnTo>
                        <a:pt x="46" y="5"/>
                      </a:lnTo>
                      <a:lnTo>
                        <a:pt x="45" y="8"/>
                      </a:lnTo>
                      <a:lnTo>
                        <a:pt x="46" y="13"/>
                      </a:lnTo>
                      <a:lnTo>
                        <a:pt x="50" y="15"/>
                      </a:lnTo>
                      <a:lnTo>
                        <a:pt x="55" y="19"/>
                      </a:lnTo>
                      <a:lnTo>
                        <a:pt x="56" y="23"/>
                      </a:lnTo>
                      <a:lnTo>
                        <a:pt x="56" y="28"/>
                      </a:lnTo>
                      <a:lnTo>
                        <a:pt x="61" y="31"/>
                      </a:lnTo>
                      <a:lnTo>
                        <a:pt x="65" y="35"/>
                      </a:lnTo>
                      <a:lnTo>
                        <a:pt x="68" y="39"/>
                      </a:lnTo>
                      <a:lnTo>
                        <a:pt x="68" y="44"/>
                      </a:lnTo>
                      <a:lnTo>
                        <a:pt x="68" y="47"/>
                      </a:lnTo>
                      <a:lnTo>
                        <a:pt x="70" y="50"/>
                      </a:lnTo>
                      <a:lnTo>
                        <a:pt x="75" y="52"/>
                      </a:lnTo>
                      <a:lnTo>
                        <a:pt x="80" y="55"/>
                      </a:lnTo>
                      <a:lnTo>
                        <a:pt x="86" y="59"/>
                      </a:lnTo>
                      <a:lnTo>
                        <a:pt x="90" y="59"/>
                      </a:lnTo>
                      <a:lnTo>
                        <a:pt x="91" y="54"/>
                      </a:lnTo>
                      <a:lnTo>
                        <a:pt x="91" y="47"/>
                      </a:lnTo>
                      <a:lnTo>
                        <a:pt x="91" y="42"/>
                      </a:lnTo>
                      <a:lnTo>
                        <a:pt x="91" y="37"/>
                      </a:lnTo>
                      <a:lnTo>
                        <a:pt x="91" y="32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5" y="29"/>
                      </a:lnTo>
                      <a:lnTo>
                        <a:pt x="84" y="24"/>
                      </a:lnTo>
                      <a:lnTo>
                        <a:pt x="84" y="19"/>
                      </a:lnTo>
                      <a:lnTo>
                        <a:pt x="84" y="14"/>
                      </a:lnTo>
                      <a:lnTo>
                        <a:pt x="85" y="11"/>
                      </a:lnTo>
                      <a:lnTo>
                        <a:pt x="88" y="8"/>
                      </a:lnTo>
                      <a:lnTo>
                        <a:pt x="94" y="6"/>
                      </a:lnTo>
                      <a:lnTo>
                        <a:pt x="99" y="4"/>
                      </a:lnTo>
                      <a:lnTo>
                        <a:pt x="103" y="1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0" name="Freeform 434"/>
                <p:cNvSpPr>
                  <a:spLocks/>
                </p:cNvSpPr>
                <p:nvPr/>
              </p:nvSpPr>
              <p:spPr bwMode="auto">
                <a:xfrm>
                  <a:off x="1771650" y="1920875"/>
                  <a:ext cx="109538" cy="61913"/>
                </a:xfrm>
                <a:custGeom>
                  <a:avLst/>
                  <a:gdLst>
                    <a:gd name="T0" fmla="*/ 2147483647 w 102"/>
                    <a:gd name="T1" fmla="*/ 2147483647 h 60"/>
                    <a:gd name="T2" fmla="*/ 2147483647 w 102"/>
                    <a:gd name="T3" fmla="*/ 2147483647 h 60"/>
                    <a:gd name="T4" fmla="*/ 2147483647 w 102"/>
                    <a:gd name="T5" fmla="*/ 2147483647 h 60"/>
                    <a:gd name="T6" fmla="*/ 2147483647 w 102"/>
                    <a:gd name="T7" fmla="*/ 2147483647 h 60"/>
                    <a:gd name="T8" fmla="*/ 2147483647 w 102"/>
                    <a:gd name="T9" fmla="*/ 2147483647 h 60"/>
                    <a:gd name="T10" fmla="*/ 2147483647 w 102"/>
                    <a:gd name="T11" fmla="*/ 2147483647 h 60"/>
                    <a:gd name="T12" fmla="*/ 2147483647 w 102"/>
                    <a:gd name="T13" fmla="*/ 2147483647 h 60"/>
                    <a:gd name="T14" fmla="*/ 2147483647 w 102"/>
                    <a:gd name="T15" fmla="*/ 2147483647 h 60"/>
                    <a:gd name="T16" fmla="*/ 2147483647 w 102"/>
                    <a:gd name="T17" fmla="*/ 2147483647 h 60"/>
                    <a:gd name="T18" fmla="*/ 2147483647 w 102"/>
                    <a:gd name="T19" fmla="*/ 2147483647 h 60"/>
                    <a:gd name="T20" fmla="*/ 2147483647 w 102"/>
                    <a:gd name="T21" fmla="*/ 2147483647 h 60"/>
                    <a:gd name="T22" fmla="*/ 2147483647 w 102"/>
                    <a:gd name="T23" fmla="*/ 2147483647 h 60"/>
                    <a:gd name="T24" fmla="*/ 2147483647 w 102"/>
                    <a:gd name="T25" fmla="*/ 2147483647 h 60"/>
                    <a:gd name="T26" fmla="*/ 2147483647 w 102"/>
                    <a:gd name="T27" fmla="*/ 2147483647 h 60"/>
                    <a:gd name="T28" fmla="*/ 2147483647 w 102"/>
                    <a:gd name="T29" fmla="*/ 2147483647 h 60"/>
                    <a:gd name="T30" fmla="*/ 2147483647 w 102"/>
                    <a:gd name="T31" fmla="*/ 2147483647 h 60"/>
                    <a:gd name="T32" fmla="*/ 2147483647 w 102"/>
                    <a:gd name="T33" fmla="*/ 2147483647 h 60"/>
                    <a:gd name="T34" fmla="*/ 2147483647 w 102"/>
                    <a:gd name="T35" fmla="*/ 2147483647 h 60"/>
                    <a:gd name="T36" fmla="*/ 2147483647 w 102"/>
                    <a:gd name="T37" fmla="*/ 2147483647 h 60"/>
                    <a:gd name="T38" fmla="*/ 2147483647 w 102"/>
                    <a:gd name="T39" fmla="*/ 2147483647 h 60"/>
                    <a:gd name="T40" fmla="*/ 2147483647 w 102"/>
                    <a:gd name="T41" fmla="*/ 2147483647 h 60"/>
                    <a:gd name="T42" fmla="*/ 2147483647 w 102"/>
                    <a:gd name="T43" fmla="*/ 2147483647 h 60"/>
                    <a:gd name="T44" fmla="*/ 2147483647 w 102"/>
                    <a:gd name="T45" fmla="*/ 2147483647 h 60"/>
                    <a:gd name="T46" fmla="*/ 0 w 102"/>
                    <a:gd name="T47" fmla="*/ 2147483647 h 60"/>
                    <a:gd name="T48" fmla="*/ 2147483647 w 102"/>
                    <a:gd name="T49" fmla="*/ 2147483647 h 60"/>
                    <a:gd name="T50" fmla="*/ 2147483647 w 102"/>
                    <a:gd name="T51" fmla="*/ 2147483647 h 60"/>
                    <a:gd name="T52" fmla="*/ 2147483647 w 102"/>
                    <a:gd name="T53" fmla="*/ 2147483647 h 60"/>
                    <a:gd name="T54" fmla="*/ 2147483647 w 102"/>
                    <a:gd name="T55" fmla="*/ 2147483647 h 60"/>
                    <a:gd name="T56" fmla="*/ 2147483647 w 102"/>
                    <a:gd name="T57" fmla="*/ 2147483647 h 60"/>
                    <a:gd name="T58" fmla="*/ 2147483647 w 102"/>
                    <a:gd name="T59" fmla="*/ 2147483647 h 60"/>
                    <a:gd name="T60" fmla="*/ 2147483647 w 102"/>
                    <a:gd name="T61" fmla="*/ 2147483647 h 60"/>
                    <a:gd name="T62" fmla="*/ 2147483647 w 102"/>
                    <a:gd name="T63" fmla="*/ 2147483647 h 60"/>
                    <a:gd name="T64" fmla="*/ 2147483647 w 102"/>
                    <a:gd name="T65" fmla="*/ 0 h 60"/>
                    <a:gd name="T66" fmla="*/ 2147483647 w 102"/>
                    <a:gd name="T67" fmla="*/ 0 h 60"/>
                    <a:gd name="T68" fmla="*/ 2147483647 w 102"/>
                    <a:gd name="T69" fmla="*/ 0 h 60"/>
                    <a:gd name="T70" fmla="*/ 2147483647 w 102"/>
                    <a:gd name="T71" fmla="*/ 0 h 60"/>
                    <a:gd name="T72" fmla="*/ 2147483647 w 102"/>
                    <a:gd name="T73" fmla="*/ 0 h 60"/>
                    <a:gd name="T74" fmla="*/ 2147483647 w 102"/>
                    <a:gd name="T75" fmla="*/ 0 h 60"/>
                    <a:gd name="T76" fmla="*/ 2147483647 w 102"/>
                    <a:gd name="T77" fmla="*/ 2147483647 h 60"/>
                    <a:gd name="T78" fmla="*/ 2147483647 w 102"/>
                    <a:gd name="T79" fmla="*/ 2147483647 h 60"/>
                    <a:gd name="T80" fmla="*/ 2147483647 w 102"/>
                    <a:gd name="T81" fmla="*/ 2147483647 h 60"/>
                    <a:gd name="T82" fmla="*/ 2147483647 w 102"/>
                    <a:gd name="T83" fmla="*/ 2147483647 h 60"/>
                    <a:gd name="T84" fmla="*/ 2147483647 w 102"/>
                    <a:gd name="T85" fmla="*/ 2147483647 h 60"/>
                    <a:gd name="T86" fmla="*/ 2147483647 w 102"/>
                    <a:gd name="T87" fmla="*/ 2147483647 h 60"/>
                    <a:gd name="T88" fmla="*/ 2147483647 w 102"/>
                    <a:gd name="T89" fmla="*/ 2147483647 h 60"/>
                    <a:gd name="T90" fmla="*/ 2147483647 w 102"/>
                    <a:gd name="T91" fmla="*/ 2147483647 h 60"/>
                    <a:gd name="T92" fmla="*/ 2147483647 w 102"/>
                    <a:gd name="T93" fmla="*/ 2147483647 h 60"/>
                    <a:gd name="T94" fmla="*/ 2147483647 w 102"/>
                    <a:gd name="T95" fmla="*/ 2147483647 h 60"/>
                    <a:gd name="T96" fmla="*/ 2147483647 w 102"/>
                    <a:gd name="T97" fmla="*/ 2147483647 h 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2" h="60">
                      <a:moveTo>
                        <a:pt x="76" y="40"/>
                      </a:moveTo>
                      <a:lnTo>
                        <a:pt x="75" y="41"/>
                      </a:lnTo>
                      <a:lnTo>
                        <a:pt x="72" y="45"/>
                      </a:lnTo>
                      <a:lnTo>
                        <a:pt x="68" y="46"/>
                      </a:lnTo>
                      <a:lnTo>
                        <a:pt x="66" y="42"/>
                      </a:lnTo>
                      <a:lnTo>
                        <a:pt x="64" y="35"/>
                      </a:lnTo>
                      <a:lnTo>
                        <a:pt x="61" y="30"/>
                      </a:lnTo>
                      <a:lnTo>
                        <a:pt x="58" y="27"/>
                      </a:lnTo>
                      <a:lnTo>
                        <a:pt x="56" y="31"/>
                      </a:lnTo>
                      <a:lnTo>
                        <a:pt x="55" y="38"/>
                      </a:lnTo>
                      <a:lnTo>
                        <a:pt x="55" y="44"/>
                      </a:lnTo>
                      <a:lnTo>
                        <a:pt x="53" y="47"/>
                      </a:lnTo>
                      <a:lnTo>
                        <a:pt x="48" y="47"/>
                      </a:lnTo>
                      <a:lnTo>
                        <a:pt x="42" y="47"/>
                      </a:lnTo>
                      <a:lnTo>
                        <a:pt x="38" y="52"/>
                      </a:lnTo>
                      <a:lnTo>
                        <a:pt x="38" y="57"/>
                      </a:lnTo>
                      <a:lnTo>
                        <a:pt x="38" y="60"/>
                      </a:lnTo>
                      <a:lnTo>
                        <a:pt x="37" y="57"/>
                      </a:lnTo>
                      <a:lnTo>
                        <a:pt x="33" y="54"/>
                      </a:lnTo>
                      <a:lnTo>
                        <a:pt x="27" y="50"/>
                      </a:lnTo>
                      <a:lnTo>
                        <a:pt x="22" y="48"/>
                      </a:lnTo>
                      <a:lnTo>
                        <a:pt x="15" y="48"/>
                      </a:lnTo>
                      <a:lnTo>
                        <a:pt x="6" y="48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3" y="25"/>
                      </a:lnTo>
                      <a:lnTo>
                        <a:pt x="35" y="19"/>
                      </a:lnTo>
                      <a:lnTo>
                        <a:pt x="46" y="12"/>
                      </a:lnTo>
                      <a:lnTo>
                        <a:pt x="55" y="7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6" y="0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93" y="0"/>
                      </a:lnTo>
                      <a:lnTo>
                        <a:pt x="98" y="2"/>
                      </a:lnTo>
                      <a:lnTo>
                        <a:pt x="102" y="6"/>
                      </a:lnTo>
                      <a:lnTo>
                        <a:pt x="99" y="10"/>
                      </a:lnTo>
                      <a:lnTo>
                        <a:pt x="95" y="15"/>
                      </a:lnTo>
                      <a:lnTo>
                        <a:pt x="93" y="17"/>
                      </a:lnTo>
                      <a:lnTo>
                        <a:pt x="93" y="19"/>
                      </a:lnTo>
                      <a:lnTo>
                        <a:pt x="91" y="24"/>
                      </a:lnTo>
                      <a:lnTo>
                        <a:pt x="89" y="31"/>
                      </a:lnTo>
                      <a:lnTo>
                        <a:pt x="86" y="35"/>
                      </a:lnTo>
                      <a:lnTo>
                        <a:pt x="81" y="39"/>
                      </a:lnTo>
                      <a:lnTo>
                        <a:pt x="76" y="4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1" name="Freeform 435"/>
                <p:cNvSpPr>
                  <a:spLocks/>
                </p:cNvSpPr>
                <p:nvPr/>
              </p:nvSpPr>
              <p:spPr bwMode="auto">
                <a:xfrm>
                  <a:off x="1987550" y="1982788"/>
                  <a:ext cx="92075" cy="80962"/>
                </a:xfrm>
                <a:custGeom>
                  <a:avLst/>
                  <a:gdLst>
                    <a:gd name="T0" fmla="*/ 2147483647 w 86"/>
                    <a:gd name="T1" fmla="*/ 2147483647 h 80"/>
                    <a:gd name="T2" fmla="*/ 2147483647 w 86"/>
                    <a:gd name="T3" fmla="*/ 0 h 80"/>
                    <a:gd name="T4" fmla="*/ 2147483647 w 86"/>
                    <a:gd name="T5" fmla="*/ 2147483647 h 80"/>
                    <a:gd name="T6" fmla="*/ 2147483647 w 86"/>
                    <a:gd name="T7" fmla="*/ 2147483647 h 80"/>
                    <a:gd name="T8" fmla="*/ 2147483647 w 86"/>
                    <a:gd name="T9" fmla="*/ 2147483647 h 80"/>
                    <a:gd name="T10" fmla="*/ 2147483647 w 86"/>
                    <a:gd name="T11" fmla="*/ 2147483647 h 80"/>
                    <a:gd name="T12" fmla="*/ 2147483647 w 86"/>
                    <a:gd name="T13" fmla="*/ 2147483647 h 80"/>
                    <a:gd name="T14" fmla="*/ 2147483647 w 86"/>
                    <a:gd name="T15" fmla="*/ 2147483647 h 80"/>
                    <a:gd name="T16" fmla="*/ 2147483647 w 86"/>
                    <a:gd name="T17" fmla="*/ 2147483647 h 80"/>
                    <a:gd name="T18" fmla="*/ 2147483647 w 86"/>
                    <a:gd name="T19" fmla="*/ 2147483647 h 80"/>
                    <a:gd name="T20" fmla="*/ 2147483647 w 86"/>
                    <a:gd name="T21" fmla="*/ 2147483647 h 80"/>
                    <a:gd name="T22" fmla="*/ 2147483647 w 86"/>
                    <a:gd name="T23" fmla="*/ 2147483647 h 80"/>
                    <a:gd name="T24" fmla="*/ 2147483647 w 86"/>
                    <a:gd name="T25" fmla="*/ 2147483647 h 80"/>
                    <a:gd name="T26" fmla="*/ 2147483647 w 86"/>
                    <a:gd name="T27" fmla="*/ 2147483647 h 80"/>
                    <a:gd name="T28" fmla="*/ 2147483647 w 86"/>
                    <a:gd name="T29" fmla="*/ 2147483647 h 80"/>
                    <a:gd name="T30" fmla="*/ 2147483647 w 86"/>
                    <a:gd name="T31" fmla="*/ 2147483647 h 80"/>
                    <a:gd name="T32" fmla="*/ 2147483647 w 86"/>
                    <a:gd name="T33" fmla="*/ 2147483647 h 80"/>
                    <a:gd name="T34" fmla="*/ 2147483647 w 86"/>
                    <a:gd name="T35" fmla="*/ 2147483647 h 80"/>
                    <a:gd name="T36" fmla="*/ 2147483647 w 86"/>
                    <a:gd name="T37" fmla="*/ 2147483647 h 80"/>
                    <a:gd name="T38" fmla="*/ 2147483647 w 86"/>
                    <a:gd name="T39" fmla="*/ 2147483647 h 80"/>
                    <a:gd name="T40" fmla="*/ 2147483647 w 86"/>
                    <a:gd name="T41" fmla="*/ 2147483647 h 80"/>
                    <a:gd name="T42" fmla="*/ 2147483647 w 86"/>
                    <a:gd name="T43" fmla="*/ 2147483647 h 80"/>
                    <a:gd name="T44" fmla="*/ 2147483647 w 86"/>
                    <a:gd name="T45" fmla="*/ 2147483647 h 80"/>
                    <a:gd name="T46" fmla="*/ 2147483647 w 86"/>
                    <a:gd name="T47" fmla="*/ 2147483647 h 80"/>
                    <a:gd name="T48" fmla="*/ 2147483647 w 86"/>
                    <a:gd name="T49" fmla="*/ 2147483647 h 80"/>
                    <a:gd name="T50" fmla="*/ 2147483647 w 86"/>
                    <a:gd name="T51" fmla="*/ 2147483647 h 80"/>
                    <a:gd name="T52" fmla="*/ 2147483647 w 86"/>
                    <a:gd name="T53" fmla="*/ 2147483647 h 80"/>
                    <a:gd name="T54" fmla="*/ 2147483647 w 86"/>
                    <a:gd name="T55" fmla="*/ 2147483647 h 80"/>
                    <a:gd name="T56" fmla="*/ 2147483647 w 86"/>
                    <a:gd name="T57" fmla="*/ 2147483647 h 80"/>
                    <a:gd name="T58" fmla="*/ 2147483647 w 86"/>
                    <a:gd name="T59" fmla="*/ 2147483647 h 80"/>
                    <a:gd name="T60" fmla="*/ 2147483647 w 86"/>
                    <a:gd name="T61" fmla="*/ 2147483647 h 80"/>
                    <a:gd name="T62" fmla="*/ 2147483647 w 86"/>
                    <a:gd name="T63" fmla="*/ 2147483647 h 80"/>
                    <a:gd name="T64" fmla="*/ 2147483647 w 86"/>
                    <a:gd name="T65" fmla="*/ 2147483647 h 80"/>
                    <a:gd name="T66" fmla="*/ 2147483647 w 86"/>
                    <a:gd name="T67" fmla="*/ 2147483647 h 8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6" h="80">
                      <a:moveTo>
                        <a:pt x="20" y="16"/>
                      </a:moveTo>
                      <a:lnTo>
                        <a:pt x="17" y="12"/>
                      </a:lnTo>
                      <a:lnTo>
                        <a:pt x="10" y="5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9"/>
                      </a:lnTo>
                      <a:lnTo>
                        <a:pt x="2" y="15"/>
                      </a:lnTo>
                      <a:lnTo>
                        <a:pt x="3" y="22"/>
                      </a:lnTo>
                      <a:lnTo>
                        <a:pt x="4" y="27"/>
                      </a:lnTo>
                      <a:lnTo>
                        <a:pt x="5" y="33"/>
                      </a:lnTo>
                      <a:lnTo>
                        <a:pt x="8" y="38"/>
                      </a:lnTo>
                      <a:lnTo>
                        <a:pt x="11" y="41"/>
                      </a:lnTo>
                      <a:lnTo>
                        <a:pt x="15" y="42"/>
                      </a:lnTo>
                      <a:lnTo>
                        <a:pt x="18" y="42"/>
                      </a:lnTo>
                      <a:lnTo>
                        <a:pt x="22" y="42"/>
                      </a:lnTo>
                      <a:lnTo>
                        <a:pt x="24" y="43"/>
                      </a:lnTo>
                      <a:lnTo>
                        <a:pt x="23" y="47"/>
                      </a:lnTo>
                      <a:lnTo>
                        <a:pt x="20" y="52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31" y="54"/>
                      </a:lnTo>
                      <a:lnTo>
                        <a:pt x="38" y="53"/>
                      </a:lnTo>
                      <a:lnTo>
                        <a:pt x="41" y="53"/>
                      </a:lnTo>
                      <a:lnTo>
                        <a:pt x="42" y="54"/>
                      </a:lnTo>
                      <a:lnTo>
                        <a:pt x="42" y="58"/>
                      </a:lnTo>
                      <a:lnTo>
                        <a:pt x="40" y="65"/>
                      </a:lnTo>
                      <a:lnTo>
                        <a:pt x="38" y="73"/>
                      </a:lnTo>
                      <a:lnTo>
                        <a:pt x="38" y="79"/>
                      </a:lnTo>
                      <a:lnTo>
                        <a:pt x="43" y="80"/>
                      </a:lnTo>
                      <a:lnTo>
                        <a:pt x="54" y="77"/>
                      </a:lnTo>
                      <a:lnTo>
                        <a:pt x="64" y="72"/>
                      </a:lnTo>
                      <a:lnTo>
                        <a:pt x="72" y="66"/>
                      </a:lnTo>
                      <a:lnTo>
                        <a:pt x="76" y="64"/>
                      </a:lnTo>
                      <a:lnTo>
                        <a:pt x="75" y="62"/>
                      </a:lnTo>
                      <a:lnTo>
                        <a:pt x="72" y="57"/>
                      </a:lnTo>
                      <a:lnTo>
                        <a:pt x="72" y="54"/>
                      </a:lnTo>
                      <a:lnTo>
                        <a:pt x="75" y="54"/>
                      </a:lnTo>
                      <a:lnTo>
                        <a:pt x="79" y="56"/>
                      </a:lnTo>
                      <a:lnTo>
                        <a:pt x="84" y="58"/>
                      </a:lnTo>
                      <a:lnTo>
                        <a:pt x="86" y="57"/>
                      </a:lnTo>
                      <a:lnTo>
                        <a:pt x="83" y="50"/>
                      </a:lnTo>
                      <a:lnTo>
                        <a:pt x="77" y="42"/>
                      </a:lnTo>
                      <a:lnTo>
                        <a:pt x="72" y="39"/>
                      </a:lnTo>
                      <a:lnTo>
                        <a:pt x="71" y="37"/>
                      </a:lnTo>
                      <a:lnTo>
                        <a:pt x="72" y="31"/>
                      </a:lnTo>
                      <a:lnTo>
                        <a:pt x="76" y="22"/>
                      </a:lnTo>
                      <a:lnTo>
                        <a:pt x="77" y="15"/>
                      </a:lnTo>
                      <a:lnTo>
                        <a:pt x="76" y="9"/>
                      </a:lnTo>
                      <a:lnTo>
                        <a:pt x="71" y="7"/>
                      </a:lnTo>
                      <a:lnTo>
                        <a:pt x="65" y="8"/>
                      </a:lnTo>
                      <a:lnTo>
                        <a:pt x="64" y="10"/>
                      </a:lnTo>
                      <a:lnTo>
                        <a:pt x="63" y="12"/>
                      </a:lnTo>
                      <a:lnTo>
                        <a:pt x="60" y="11"/>
                      </a:lnTo>
                      <a:lnTo>
                        <a:pt x="55" y="8"/>
                      </a:lnTo>
                      <a:lnTo>
                        <a:pt x="50" y="3"/>
                      </a:lnTo>
                      <a:lnTo>
                        <a:pt x="47" y="2"/>
                      </a:lnTo>
                      <a:lnTo>
                        <a:pt x="45" y="3"/>
                      </a:lnTo>
                      <a:lnTo>
                        <a:pt x="45" y="7"/>
                      </a:lnTo>
                      <a:lnTo>
                        <a:pt x="47" y="11"/>
                      </a:lnTo>
                      <a:lnTo>
                        <a:pt x="48" y="13"/>
                      </a:lnTo>
                      <a:lnTo>
                        <a:pt x="47" y="16"/>
                      </a:lnTo>
                      <a:lnTo>
                        <a:pt x="43" y="15"/>
                      </a:lnTo>
                      <a:lnTo>
                        <a:pt x="39" y="11"/>
                      </a:lnTo>
                      <a:lnTo>
                        <a:pt x="35" y="9"/>
                      </a:lnTo>
                      <a:lnTo>
                        <a:pt x="32" y="11"/>
                      </a:lnTo>
                      <a:lnTo>
                        <a:pt x="28" y="15"/>
                      </a:lnTo>
                      <a:lnTo>
                        <a:pt x="25" y="16"/>
                      </a:lnTo>
                      <a:lnTo>
                        <a:pt x="22" y="16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2" name="Freeform 436"/>
                <p:cNvSpPr>
                  <a:spLocks/>
                </p:cNvSpPr>
                <p:nvPr/>
              </p:nvSpPr>
              <p:spPr bwMode="auto">
                <a:xfrm>
                  <a:off x="2081213" y="2032000"/>
                  <a:ext cx="36512" cy="46038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2147483647 h 46"/>
                    <a:gd name="T8" fmla="*/ 2147483647 w 34"/>
                    <a:gd name="T9" fmla="*/ 2147483647 h 46"/>
                    <a:gd name="T10" fmla="*/ 2147483647 w 34"/>
                    <a:gd name="T11" fmla="*/ 2147483647 h 46"/>
                    <a:gd name="T12" fmla="*/ 2147483647 w 34"/>
                    <a:gd name="T13" fmla="*/ 2147483647 h 46"/>
                    <a:gd name="T14" fmla="*/ 0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0 h 46"/>
                    <a:gd name="T50" fmla="*/ 2147483647 w 34"/>
                    <a:gd name="T51" fmla="*/ 0 h 46"/>
                    <a:gd name="T52" fmla="*/ 2147483647 w 34"/>
                    <a:gd name="T53" fmla="*/ 0 h 46"/>
                    <a:gd name="T54" fmla="*/ 2147483647 w 34"/>
                    <a:gd name="T55" fmla="*/ 2147483647 h 46"/>
                    <a:gd name="T56" fmla="*/ 2147483647 w 34"/>
                    <a:gd name="T57" fmla="*/ 2147483647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4" h="46">
                      <a:moveTo>
                        <a:pt x="14" y="4"/>
                      </a:moveTo>
                      <a:lnTo>
                        <a:pt x="14" y="5"/>
                      </a:lnTo>
                      <a:lnTo>
                        <a:pt x="13" y="7"/>
                      </a:lnTo>
                      <a:lnTo>
                        <a:pt x="11" y="12"/>
                      </a:lnTo>
                      <a:lnTo>
                        <a:pt x="7" y="15"/>
                      </a:lnTo>
                      <a:lnTo>
                        <a:pt x="4" y="18"/>
                      </a:lnTo>
                      <a:lnTo>
                        <a:pt x="1" y="23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7" y="35"/>
                      </a:lnTo>
                      <a:lnTo>
                        <a:pt x="12" y="37"/>
                      </a:lnTo>
                      <a:lnTo>
                        <a:pt x="16" y="40"/>
                      </a:lnTo>
                      <a:lnTo>
                        <a:pt x="19" y="44"/>
                      </a:lnTo>
                      <a:lnTo>
                        <a:pt x="22" y="46"/>
                      </a:lnTo>
                      <a:lnTo>
                        <a:pt x="27" y="44"/>
                      </a:lnTo>
                      <a:lnTo>
                        <a:pt x="31" y="40"/>
                      </a:lnTo>
                      <a:lnTo>
                        <a:pt x="34" y="35"/>
                      </a:lnTo>
                      <a:lnTo>
                        <a:pt x="34" y="29"/>
                      </a:lnTo>
                      <a:lnTo>
                        <a:pt x="33" y="24"/>
                      </a:lnTo>
                      <a:lnTo>
                        <a:pt x="30" y="20"/>
                      </a:lnTo>
                      <a:lnTo>
                        <a:pt x="30" y="15"/>
                      </a:ln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3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3" name="Freeform 437"/>
                <p:cNvSpPr>
                  <a:spLocks/>
                </p:cNvSpPr>
                <p:nvPr/>
              </p:nvSpPr>
              <p:spPr bwMode="auto">
                <a:xfrm>
                  <a:off x="2071688" y="1968500"/>
                  <a:ext cx="215900" cy="103188"/>
                </a:xfrm>
                <a:custGeom>
                  <a:avLst/>
                  <a:gdLst>
                    <a:gd name="T0" fmla="*/ 2147483647 w 202"/>
                    <a:gd name="T1" fmla="*/ 2147483647 h 100"/>
                    <a:gd name="T2" fmla="*/ 2147483647 w 202"/>
                    <a:gd name="T3" fmla="*/ 2147483647 h 100"/>
                    <a:gd name="T4" fmla="*/ 2147483647 w 202"/>
                    <a:gd name="T5" fmla="*/ 2147483647 h 100"/>
                    <a:gd name="T6" fmla="*/ 2147483647 w 202"/>
                    <a:gd name="T7" fmla="*/ 2147483647 h 100"/>
                    <a:gd name="T8" fmla="*/ 2147483647 w 202"/>
                    <a:gd name="T9" fmla="*/ 2147483647 h 100"/>
                    <a:gd name="T10" fmla="*/ 2147483647 w 202"/>
                    <a:gd name="T11" fmla="*/ 2147483647 h 100"/>
                    <a:gd name="T12" fmla="*/ 2147483647 w 202"/>
                    <a:gd name="T13" fmla="*/ 2147483647 h 100"/>
                    <a:gd name="T14" fmla="*/ 2147483647 w 202"/>
                    <a:gd name="T15" fmla="*/ 2147483647 h 100"/>
                    <a:gd name="T16" fmla="*/ 2147483647 w 202"/>
                    <a:gd name="T17" fmla="*/ 2147483647 h 100"/>
                    <a:gd name="T18" fmla="*/ 2147483647 w 202"/>
                    <a:gd name="T19" fmla="*/ 2147483647 h 100"/>
                    <a:gd name="T20" fmla="*/ 2147483647 w 202"/>
                    <a:gd name="T21" fmla="*/ 2147483647 h 100"/>
                    <a:gd name="T22" fmla="*/ 2147483647 w 202"/>
                    <a:gd name="T23" fmla="*/ 2147483647 h 100"/>
                    <a:gd name="T24" fmla="*/ 2147483647 w 202"/>
                    <a:gd name="T25" fmla="*/ 2147483647 h 100"/>
                    <a:gd name="T26" fmla="*/ 2147483647 w 202"/>
                    <a:gd name="T27" fmla="*/ 2147483647 h 100"/>
                    <a:gd name="T28" fmla="*/ 2147483647 w 202"/>
                    <a:gd name="T29" fmla="*/ 2147483647 h 100"/>
                    <a:gd name="T30" fmla="*/ 2147483647 w 202"/>
                    <a:gd name="T31" fmla="*/ 2147483647 h 100"/>
                    <a:gd name="T32" fmla="*/ 2147483647 w 202"/>
                    <a:gd name="T33" fmla="*/ 2147483647 h 100"/>
                    <a:gd name="T34" fmla="*/ 2147483647 w 202"/>
                    <a:gd name="T35" fmla="*/ 2147483647 h 100"/>
                    <a:gd name="T36" fmla="*/ 2147483647 w 202"/>
                    <a:gd name="T37" fmla="*/ 2147483647 h 100"/>
                    <a:gd name="T38" fmla="*/ 2147483647 w 202"/>
                    <a:gd name="T39" fmla="*/ 2147483647 h 100"/>
                    <a:gd name="T40" fmla="*/ 2147483647 w 202"/>
                    <a:gd name="T41" fmla="*/ 2147483647 h 100"/>
                    <a:gd name="T42" fmla="*/ 2147483647 w 202"/>
                    <a:gd name="T43" fmla="*/ 2147483647 h 100"/>
                    <a:gd name="T44" fmla="*/ 2147483647 w 202"/>
                    <a:gd name="T45" fmla="*/ 2147483647 h 100"/>
                    <a:gd name="T46" fmla="*/ 2147483647 w 202"/>
                    <a:gd name="T47" fmla="*/ 2147483647 h 100"/>
                    <a:gd name="T48" fmla="*/ 2147483647 w 202"/>
                    <a:gd name="T49" fmla="*/ 2147483647 h 100"/>
                    <a:gd name="T50" fmla="*/ 2147483647 w 202"/>
                    <a:gd name="T51" fmla="*/ 2147483647 h 100"/>
                    <a:gd name="T52" fmla="*/ 2147483647 w 202"/>
                    <a:gd name="T53" fmla="*/ 2147483647 h 100"/>
                    <a:gd name="T54" fmla="*/ 0 w 202"/>
                    <a:gd name="T55" fmla="*/ 2147483647 h 100"/>
                    <a:gd name="T56" fmla="*/ 2147483647 w 202"/>
                    <a:gd name="T57" fmla="*/ 2147483647 h 100"/>
                    <a:gd name="T58" fmla="*/ 2147483647 w 202"/>
                    <a:gd name="T59" fmla="*/ 0 h 100"/>
                    <a:gd name="T60" fmla="*/ 2147483647 w 202"/>
                    <a:gd name="T61" fmla="*/ 2147483647 h 100"/>
                    <a:gd name="T62" fmla="*/ 2147483647 w 202"/>
                    <a:gd name="T63" fmla="*/ 2147483647 h 100"/>
                    <a:gd name="T64" fmla="*/ 2147483647 w 202"/>
                    <a:gd name="T65" fmla="*/ 2147483647 h 100"/>
                    <a:gd name="T66" fmla="*/ 2147483647 w 202"/>
                    <a:gd name="T67" fmla="*/ 2147483647 h 100"/>
                    <a:gd name="T68" fmla="*/ 2147483647 w 202"/>
                    <a:gd name="T69" fmla="*/ 2147483647 h 100"/>
                    <a:gd name="T70" fmla="*/ 2147483647 w 202"/>
                    <a:gd name="T71" fmla="*/ 2147483647 h 100"/>
                    <a:gd name="T72" fmla="*/ 2147483647 w 202"/>
                    <a:gd name="T73" fmla="*/ 2147483647 h 100"/>
                    <a:gd name="T74" fmla="*/ 2147483647 w 202"/>
                    <a:gd name="T75" fmla="*/ 2147483647 h 100"/>
                    <a:gd name="T76" fmla="*/ 2147483647 w 202"/>
                    <a:gd name="T77" fmla="*/ 2147483647 h 100"/>
                    <a:gd name="T78" fmla="*/ 2147483647 w 202"/>
                    <a:gd name="T79" fmla="*/ 2147483647 h 100"/>
                    <a:gd name="T80" fmla="*/ 2147483647 w 202"/>
                    <a:gd name="T81" fmla="*/ 2147483647 h 100"/>
                    <a:gd name="T82" fmla="*/ 2147483647 w 202"/>
                    <a:gd name="T83" fmla="*/ 2147483647 h 100"/>
                    <a:gd name="T84" fmla="*/ 2147483647 w 202"/>
                    <a:gd name="T85" fmla="*/ 2147483647 h 100"/>
                    <a:gd name="T86" fmla="*/ 2147483647 w 202"/>
                    <a:gd name="T87" fmla="*/ 2147483647 h 1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202" h="100">
                      <a:moveTo>
                        <a:pt x="166" y="28"/>
                      </a:moveTo>
                      <a:lnTo>
                        <a:pt x="169" y="29"/>
                      </a:lnTo>
                      <a:lnTo>
                        <a:pt x="176" y="30"/>
                      </a:lnTo>
                      <a:lnTo>
                        <a:pt x="184" y="33"/>
                      </a:lnTo>
                      <a:lnTo>
                        <a:pt x="191" y="37"/>
                      </a:lnTo>
                      <a:lnTo>
                        <a:pt x="196" y="41"/>
                      </a:lnTo>
                      <a:lnTo>
                        <a:pt x="198" y="46"/>
                      </a:lnTo>
                      <a:lnTo>
                        <a:pt x="201" y="52"/>
                      </a:lnTo>
                      <a:lnTo>
                        <a:pt x="201" y="60"/>
                      </a:lnTo>
                      <a:lnTo>
                        <a:pt x="201" y="67"/>
                      </a:lnTo>
                      <a:lnTo>
                        <a:pt x="202" y="69"/>
                      </a:lnTo>
                      <a:lnTo>
                        <a:pt x="201" y="73"/>
                      </a:lnTo>
                      <a:lnTo>
                        <a:pt x="196" y="76"/>
                      </a:lnTo>
                      <a:lnTo>
                        <a:pt x="190" y="81"/>
                      </a:lnTo>
                      <a:lnTo>
                        <a:pt x="186" y="84"/>
                      </a:lnTo>
                      <a:lnTo>
                        <a:pt x="180" y="85"/>
                      </a:lnTo>
                      <a:lnTo>
                        <a:pt x="172" y="85"/>
                      </a:lnTo>
                      <a:lnTo>
                        <a:pt x="166" y="84"/>
                      </a:lnTo>
                      <a:lnTo>
                        <a:pt x="163" y="83"/>
                      </a:lnTo>
                      <a:lnTo>
                        <a:pt x="160" y="84"/>
                      </a:lnTo>
                      <a:lnTo>
                        <a:pt x="156" y="88"/>
                      </a:lnTo>
                      <a:lnTo>
                        <a:pt x="152" y="90"/>
                      </a:lnTo>
                      <a:lnTo>
                        <a:pt x="148" y="91"/>
                      </a:lnTo>
                      <a:lnTo>
                        <a:pt x="142" y="92"/>
                      </a:lnTo>
                      <a:lnTo>
                        <a:pt x="136" y="92"/>
                      </a:lnTo>
                      <a:lnTo>
                        <a:pt x="130" y="93"/>
                      </a:lnTo>
                      <a:lnTo>
                        <a:pt x="125" y="93"/>
                      </a:lnTo>
                      <a:lnTo>
                        <a:pt x="120" y="94"/>
                      </a:lnTo>
                      <a:lnTo>
                        <a:pt x="116" y="96"/>
                      </a:lnTo>
                      <a:lnTo>
                        <a:pt x="111" y="98"/>
                      </a:lnTo>
                      <a:lnTo>
                        <a:pt x="106" y="99"/>
                      </a:lnTo>
                      <a:lnTo>
                        <a:pt x="100" y="100"/>
                      </a:lnTo>
                      <a:lnTo>
                        <a:pt x="92" y="100"/>
                      </a:lnTo>
                      <a:lnTo>
                        <a:pt x="84" y="99"/>
                      </a:lnTo>
                      <a:lnTo>
                        <a:pt x="77" y="99"/>
                      </a:lnTo>
                      <a:lnTo>
                        <a:pt x="73" y="97"/>
                      </a:lnTo>
                      <a:lnTo>
                        <a:pt x="68" y="93"/>
                      </a:lnTo>
                      <a:lnTo>
                        <a:pt x="63" y="90"/>
                      </a:lnTo>
                      <a:lnTo>
                        <a:pt x="58" y="85"/>
                      </a:lnTo>
                      <a:lnTo>
                        <a:pt x="53" y="79"/>
                      </a:lnTo>
                      <a:lnTo>
                        <a:pt x="52" y="71"/>
                      </a:lnTo>
                      <a:lnTo>
                        <a:pt x="53" y="61"/>
                      </a:lnTo>
                      <a:lnTo>
                        <a:pt x="53" y="54"/>
                      </a:lnTo>
                      <a:lnTo>
                        <a:pt x="53" y="48"/>
                      </a:lnTo>
                      <a:lnTo>
                        <a:pt x="51" y="44"/>
                      </a:lnTo>
                      <a:lnTo>
                        <a:pt x="49" y="39"/>
                      </a:lnTo>
                      <a:lnTo>
                        <a:pt x="46" y="35"/>
                      </a:lnTo>
                      <a:lnTo>
                        <a:pt x="42" y="32"/>
                      </a:lnTo>
                      <a:lnTo>
                        <a:pt x="36" y="32"/>
                      </a:lnTo>
                      <a:lnTo>
                        <a:pt x="30" y="33"/>
                      </a:lnTo>
                      <a:lnTo>
                        <a:pt x="28" y="35"/>
                      </a:lnTo>
                      <a:lnTo>
                        <a:pt x="24" y="35"/>
                      </a:lnTo>
                      <a:lnTo>
                        <a:pt x="20" y="31"/>
                      </a:lnTo>
                      <a:lnTo>
                        <a:pt x="12" y="25"/>
                      </a:lnTo>
                      <a:lnTo>
                        <a:pt x="5" y="22"/>
                      </a:lnTo>
                      <a:lnTo>
                        <a:pt x="0" y="16"/>
                      </a:lnTo>
                      <a:lnTo>
                        <a:pt x="1" y="9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0" y="6"/>
                      </a:lnTo>
                      <a:lnTo>
                        <a:pt x="34" y="12"/>
                      </a:lnTo>
                      <a:lnTo>
                        <a:pt x="37" y="17"/>
                      </a:lnTo>
                      <a:lnTo>
                        <a:pt x="43" y="21"/>
                      </a:lnTo>
                      <a:lnTo>
                        <a:pt x="49" y="20"/>
                      </a:lnTo>
                      <a:lnTo>
                        <a:pt x="52" y="16"/>
                      </a:lnTo>
                      <a:lnTo>
                        <a:pt x="54" y="13"/>
                      </a:lnTo>
                      <a:lnTo>
                        <a:pt x="59" y="12"/>
                      </a:lnTo>
                      <a:lnTo>
                        <a:pt x="63" y="13"/>
                      </a:lnTo>
                      <a:lnTo>
                        <a:pt x="67" y="13"/>
                      </a:lnTo>
                      <a:lnTo>
                        <a:pt x="69" y="16"/>
                      </a:lnTo>
                      <a:lnTo>
                        <a:pt x="70" y="21"/>
                      </a:lnTo>
                      <a:lnTo>
                        <a:pt x="73" y="29"/>
                      </a:lnTo>
                      <a:lnTo>
                        <a:pt x="80" y="36"/>
                      </a:lnTo>
                      <a:lnTo>
                        <a:pt x="85" y="43"/>
                      </a:lnTo>
                      <a:lnTo>
                        <a:pt x="88" y="50"/>
                      </a:lnTo>
                      <a:lnTo>
                        <a:pt x="91" y="53"/>
                      </a:lnTo>
                      <a:lnTo>
                        <a:pt x="100" y="52"/>
                      </a:lnTo>
                      <a:lnTo>
                        <a:pt x="111" y="51"/>
                      </a:lnTo>
                      <a:lnTo>
                        <a:pt x="119" y="52"/>
                      </a:lnTo>
                      <a:lnTo>
                        <a:pt x="123" y="53"/>
                      </a:lnTo>
                      <a:lnTo>
                        <a:pt x="128" y="51"/>
                      </a:lnTo>
                      <a:lnTo>
                        <a:pt x="133" y="46"/>
                      </a:lnTo>
                      <a:lnTo>
                        <a:pt x="138" y="41"/>
                      </a:lnTo>
                      <a:lnTo>
                        <a:pt x="143" y="37"/>
                      </a:lnTo>
                      <a:lnTo>
                        <a:pt x="149" y="32"/>
                      </a:lnTo>
                      <a:lnTo>
                        <a:pt x="154" y="29"/>
                      </a:lnTo>
                      <a:lnTo>
                        <a:pt x="166" y="2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4" name="Freeform 438"/>
                <p:cNvSpPr>
                  <a:spLocks/>
                </p:cNvSpPr>
                <p:nvPr/>
              </p:nvSpPr>
              <p:spPr bwMode="auto">
                <a:xfrm>
                  <a:off x="1901825" y="1903413"/>
                  <a:ext cx="44450" cy="38100"/>
                </a:xfrm>
                <a:custGeom>
                  <a:avLst/>
                  <a:gdLst>
                    <a:gd name="T0" fmla="*/ 2147483647 w 40"/>
                    <a:gd name="T1" fmla="*/ 2147483647 h 37"/>
                    <a:gd name="T2" fmla="*/ 2147483647 w 40"/>
                    <a:gd name="T3" fmla="*/ 2147483647 h 37"/>
                    <a:gd name="T4" fmla="*/ 2147483647 w 40"/>
                    <a:gd name="T5" fmla="*/ 2147483647 h 37"/>
                    <a:gd name="T6" fmla="*/ 2147483647 w 40"/>
                    <a:gd name="T7" fmla="*/ 2147483647 h 37"/>
                    <a:gd name="T8" fmla="*/ 2147483647 w 40"/>
                    <a:gd name="T9" fmla="*/ 2147483647 h 37"/>
                    <a:gd name="T10" fmla="*/ 2147483647 w 40"/>
                    <a:gd name="T11" fmla="*/ 2147483647 h 37"/>
                    <a:gd name="T12" fmla="*/ 2147483647 w 40"/>
                    <a:gd name="T13" fmla="*/ 2147483647 h 37"/>
                    <a:gd name="T14" fmla="*/ 2147483647 w 40"/>
                    <a:gd name="T15" fmla="*/ 2147483647 h 37"/>
                    <a:gd name="T16" fmla="*/ 2147483647 w 40"/>
                    <a:gd name="T17" fmla="*/ 2147483647 h 37"/>
                    <a:gd name="T18" fmla="*/ 2147483647 w 40"/>
                    <a:gd name="T19" fmla="*/ 2147483647 h 37"/>
                    <a:gd name="T20" fmla="*/ 2147483647 w 40"/>
                    <a:gd name="T21" fmla="*/ 2147483647 h 37"/>
                    <a:gd name="T22" fmla="*/ 2147483647 w 40"/>
                    <a:gd name="T23" fmla="*/ 2147483647 h 37"/>
                    <a:gd name="T24" fmla="*/ 2147483647 w 40"/>
                    <a:gd name="T25" fmla="*/ 2147483647 h 37"/>
                    <a:gd name="T26" fmla="*/ 2147483647 w 40"/>
                    <a:gd name="T27" fmla="*/ 2147483647 h 37"/>
                    <a:gd name="T28" fmla="*/ 0 w 40"/>
                    <a:gd name="T29" fmla="*/ 2147483647 h 37"/>
                    <a:gd name="T30" fmla="*/ 2147483647 w 40"/>
                    <a:gd name="T31" fmla="*/ 2147483647 h 37"/>
                    <a:gd name="T32" fmla="*/ 2147483647 w 40"/>
                    <a:gd name="T33" fmla="*/ 2147483647 h 37"/>
                    <a:gd name="T34" fmla="*/ 2147483647 w 40"/>
                    <a:gd name="T35" fmla="*/ 2147483647 h 37"/>
                    <a:gd name="T36" fmla="*/ 2147483647 w 40"/>
                    <a:gd name="T37" fmla="*/ 2147483647 h 37"/>
                    <a:gd name="T38" fmla="*/ 2147483647 w 40"/>
                    <a:gd name="T39" fmla="*/ 0 h 37"/>
                    <a:gd name="T40" fmla="*/ 2147483647 w 40"/>
                    <a:gd name="T41" fmla="*/ 2147483647 h 37"/>
                    <a:gd name="T42" fmla="*/ 2147483647 w 40"/>
                    <a:gd name="T43" fmla="*/ 2147483647 h 37"/>
                    <a:gd name="T44" fmla="*/ 2147483647 w 40"/>
                    <a:gd name="T45" fmla="*/ 2147483647 h 37"/>
                    <a:gd name="T46" fmla="*/ 2147483647 w 40"/>
                    <a:gd name="T47" fmla="*/ 2147483647 h 37"/>
                    <a:gd name="T48" fmla="*/ 2147483647 w 40"/>
                    <a:gd name="T49" fmla="*/ 2147483647 h 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7">
                      <a:moveTo>
                        <a:pt x="38" y="20"/>
                      </a:moveTo>
                      <a:lnTo>
                        <a:pt x="37" y="21"/>
                      </a:lnTo>
                      <a:lnTo>
                        <a:pt x="35" y="26"/>
                      </a:lnTo>
                      <a:lnTo>
                        <a:pt x="32" y="30"/>
                      </a:lnTo>
                      <a:lnTo>
                        <a:pt x="28" y="34"/>
                      </a:lnTo>
                      <a:lnTo>
                        <a:pt x="24" y="36"/>
                      </a:lnTo>
                      <a:lnTo>
                        <a:pt x="19" y="37"/>
                      </a:lnTo>
                      <a:lnTo>
                        <a:pt x="14" y="37"/>
                      </a:lnTo>
                      <a:lnTo>
                        <a:pt x="13" y="37"/>
                      </a:lnTo>
                      <a:lnTo>
                        <a:pt x="12" y="36"/>
                      </a:lnTo>
                      <a:lnTo>
                        <a:pt x="11" y="34"/>
                      </a:lnTo>
                      <a:lnTo>
                        <a:pt x="9" y="32"/>
                      </a:lnTo>
                      <a:lnTo>
                        <a:pt x="5" y="28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6" y="12"/>
                      </a:lnTo>
                      <a:lnTo>
                        <a:pt x="12" y="7"/>
                      </a:lnTo>
                      <a:lnTo>
                        <a:pt x="17" y="3"/>
                      </a:lnTo>
                      <a:lnTo>
                        <a:pt x="20" y="0"/>
                      </a:lnTo>
                      <a:lnTo>
                        <a:pt x="25" y="2"/>
                      </a:lnTo>
                      <a:lnTo>
                        <a:pt x="32" y="4"/>
                      </a:lnTo>
                      <a:lnTo>
                        <a:pt x="37" y="7"/>
                      </a:lnTo>
                      <a:lnTo>
                        <a:pt x="4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5" name="Freeform 439"/>
                <p:cNvSpPr>
                  <a:spLocks/>
                </p:cNvSpPr>
                <p:nvPr/>
              </p:nvSpPr>
              <p:spPr bwMode="auto">
                <a:xfrm flipV="1">
                  <a:off x="2071688" y="1662113"/>
                  <a:ext cx="215900" cy="323850"/>
                </a:xfrm>
                <a:custGeom>
                  <a:avLst/>
                  <a:gdLst>
                    <a:gd name="T0" fmla="*/ 2147483647 w 201"/>
                    <a:gd name="T1" fmla="*/ 2147483647 h 319"/>
                    <a:gd name="T2" fmla="*/ 2147483647 w 201"/>
                    <a:gd name="T3" fmla="*/ 2147483647 h 319"/>
                    <a:gd name="T4" fmla="*/ 2147483647 w 201"/>
                    <a:gd name="T5" fmla="*/ 2147483647 h 319"/>
                    <a:gd name="T6" fmla="*/ 2147483647 w 201"/>
                    <a:gd name="T7" fmla="*/ 2147483647 h 319"/>
                    <a:gd name="T8" fmla="*/ 2147483647 w 201"/>
                    <a:gd name="T9" fmla="*/ 2147483647 h 319"/>
                    <a:gd name="T10" fmla="*/ 2147483647 w 201"/>
                    <a:gd name="T11" fmla="*/ 2147483647 h 319"/>
                    <a:gd name="T12" fmla="*/ 2147483647 w 201"/>
                    <a:gd name="T13" fmla="*/ 2147483647 h 319"/>
                    <a:gd name="T14" fmla="*/ 2147483647 w 201"/>
                    <a:gd name="T15" fmla="*/ 2147483647 h 319"/>
                    <a:gd name="T16" fmla="*/ 2147483647 w 201"/>
                    <a:gd name="T17" fmla="*/ 2147483647 h 319"/>
                    <a:gd name="T18" fmla="*/ 2147483647 w 201"/>
                    <a:gd name="T19" fmla="*/ 2147483647 h 319"/>
                    <a:gd name="T20" fmla="*/ 2147483647 w 201"/>
                    <a:gd name="T21" fmla="*/ 2147483647 h 319"/>
                    <a:gd name="T22" fmla="*/ 2147483647 w 201"/>
                    <a:gd name="T23" fmla="*/ 2147483647 h 319"/>
                    <a:gd name="T24" fmla="*/ 2147483647 w 201"/>
                    <a:gd name="T25" fmla="*/ 2147483647 h 319"/>
                    <a:gd name="T26" fmla="*/ 2147483647 w 201"/>
                    <a:gd name="T27" fmla="*/ 2147483647 h 319"/>
                    <a:gd name="T28" fmla="*/ 2147483647 w 201"/>
                    <a:gd name="T29" fmla="*/ 2147483647 h 319"/>
                    <a:gd name="T30" fmla="*/ 2147483647 w 201"/>
                    <a:gd name="T31" fmla="*/ 2147483647 h 319"/>
                    <a:gd name="T32" fmla="*/ 2147483647 w 201"/>
                    <a:gd name="T33" fmla="*/ 2147483647 h 319"/>
                    <a:gd name="T34" fmla="*/ 2147483647 w 201"/>
                    <a:gd name="T35" fmla="*/ 2147483647 h 319"/>
                    <a:gd name="T36" fmla="*/ 2147483647 w 201"/>
                    <a:gd name="T37" fmla="*/ 2147483647 h 319"/>
                    <a:gd name="T38" fmla="*/ 2147483647 w 201"/>
                    <a:gd name="T39" fmla="*/ 2147483647 h 319"/>
                    <a:gd name="T40" fmla="*/ 2147483647 w 201"/>
                    <a:gd name="T41" fmla="*/ 2147483647 h 319"/>
                    <a:gd name="T42" fmla="*/ 2147483647 w 201"/>
                    <a:gd name="T43" fmla="*/ 2147483647 h 319"/>
                    <a:gd name="T44" fmla="*/ 2147483647 w 201"/>
                    <a:gd name="T45" fmla="*/ 2147483647 h 319"/>
                    <a:gd name="T46" fmla="*/ 2147483647 w 201"/>
                    <a:gd name="T47" fmla="*/ 2147483647 h 319"/>
                    <a:gd name="T48" fmla="*/ 2147483647 w 201"/>
                    <a:gd name="T49" fmla="*/ 2147483647 h 319"/>
                    <a:gd name="T50" fmla="*/ 2147483647 w 201"/>
                    <a:gd name="T51" fmla="*/ 0 h 319"/>
                    <a:gd name="T52" fmla="*/ 2147483647 w 201"/>
                    <a:gd name="T53" fmla="*/ 2147483647 h 319"/>
                    <a:gd name="T54" fmla="*/ 2147483647 w 201"/>
                    <a:gd name="T55" fmla="*/ 2147483647 h 319"/>
                    <a:gd name="T56" fmla="*/ 2147483647 w 201"/>
                    <a:gd name="T57" fmla="*/ 2147483647 h 319"/>
                    <a:gd name="T58" fmla="*/ 2147483647 w 201"/>
                    <a:gd name="T59" fmla="*/ 2147483647 h 319"/>
                    <a:gd name="T60" fmla="*/ 2147483647 w 201"/>
                    <a:gd name="T61" fmla="*/ 2147483647 h 319"/>
                    <a:gd name="T62" fmla="*/ 2147483647 w 201"/>
                    <a:gd name="T63" fmla="*/ 2147483647 h 319"/>
                    <a:gd name="T64" fmla="*/ 2147483647 w 201"/>
                    <a:gd name="T65" fmla="*/ 2147483647 h 319"/>
                    <a:gd name="T66" fmla="*/ 2147483647 w 201"/>
                    <a:gd name="T67" fmla="*/ 2147483647 h 319"/>
                    <a:gd name="T68" fmla="*/ 2147483647 w 201"/>
                    <a:gd name="T69" fmla="*/ 2147483647 h 319"/>
                    <a:gd name="T70" fmla="*/ 2147483647 w 201"/>
                    <a:gd name="T71" fmla="*/ 2147483647 h 319"/>
                    <a:gd name="T72" fmla="*/ 2147483647 w 201"/>
                    <a:gd name="T73" fmla="*/ 2147483647 h 319"/>
                    <a:gd name="T74" fmla="*/ 2147483647 w 201"/>
                    <a:gd name="T75" fmla="*/ 2147483647 h 319"/>
                    <a:gd name="T76" fmla="*/ 2147483647 w 201"/>
                    <a:gd name="T77" fmla="*/ 2147483647 h 319"/>
                    <a:gd name="T78" fmla="*/ 2147483647 w 201"/>
                    <a:gd name="T79" fmla="*/ 2147483647 h 319"/>
                    <a:gd name="T80" fmla="*/ 2147483647 w 201"/>
                    <a:gd name="T81" fmla="*/ 2147483647 h 319"/>
                    <a:gd name="T82" fmla="*/ 2147483647 w 201"/>
                    <a:gd name="T83" fmla="*/ 2147483647 h 319"/>
                    <a:gd name="T84" fmla="*/ 2147483647 w 201"/>
                    <a:gd name="T85" fmla="*/ 2147483647 h 319"/>
                    <a:gd name="T86" fmla="*/ 0 w 201"/>
                    <a:gd name="T87" fmla="*/ 2147483647 h 319"/>
                    <a:gd name="T88" fmla="*/ 2147483647 w 201"/>
                    <a:gd name="T89" fmla="*/ 2147483647 h 319"/>
                    <a:gd name="T90" fmla="*/ 2147483647 w 201"/>
                    <a:gd name="T91" fmla="*/ 2147483647 h 319"/>
                    <a:gd name="T92" fmla="*/ 2147483647 w 201"/>
                    <a:gd name="T93" fmla="*/ 2147483647 h 319"/>
                    <a:gd name="T94" fmla="*/ 2147483647 w 201"/>
                    <a:gd name="T95" fmla="*/ 2147483647 h 319"/>
                    <a:gd name="T96" fmla="*/ 2147483647 w 201"/>
                    <a:gd name="T97" fmla="*/ 2147483647 h 319"/>
                    <a:gd name="T98" fmla="*/ 2147483647 w 201"/>
                    <a:gd name="T99" fmla="*/ 2147483647 h 319"/>
                    <a:gd name="T100" fmla="*/ 2147483647 w 201"/>
                    <a:gd name="T101" fmla="*/ 2147483647 h 319"/>
                    <a:gd name="T102" fmla="*/ 2147483647 w 201"/>
                    <a:gd name="T103" fmla="*/ 2147483647 h 319"/>
                    <a:gd name="T104" fmla="*/ 2147483647 w 201"/>
                    <a:gd name="T105" fmla="*/ 2147483647 h 319"/>
                    <a:gd name="T106" fmla="*/ 2147483647 w 201"/>
                    <a:gd name="T107" fmla="*/ 2147483647 h 319"/>
                    <a:gd name="T108" fmla="*/ 2147483647 w 201"/>
                    <a:gd name="T109" fmla="*/ 2147483647 h 319"/>
                    <a:gd name="T110" fmla="*/ 2147483647 w 201"/>
                    <a:gd name="T111" fmla="*/ 2147483647 h 3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01" h="319">
                      <a:moveTo>
                        <a:pt x="84" y="267"/>
                      </a:moveTo>
                      <a:lnTo>
                        <a:pt x="88" y="270"/>
                      </a:lnTo>
                      <a:lnTo>
                        <a:pt x="93" y="277"/>
                      </a:lnTo>
                      <a:lnTo>
                        <a:pt x="97" y="283"/>
                      </a:lnTo>
                      <a:lnTo>
                        <a:pt x="95" y="290"/>
                      </a:lnTo>
                      <a:lnTo>
                        <a:pt x="88" y="294"/>
                      </a:lnTo>
                      <a:lnTo>
                        <a:pt x="82" y="296"/>
                      </a:lnTo>
                      <a:lnTo>
                        <a:pt x="78" y="301"/>
                      </a:lnTo>
                      <a:lnTo>
                        <a:pt x="80" y="308"/>
                      </a:lnTo>
                      <a:lnTo>
                        <a:pt x="82" y="315"/>
                      </a:lnTo>
                      <a:lnTo>
                        <a:pt x="85" y="318"/>
                      </a:lnTo>
                      <a:lnTo>
                        <a:pt x="92" y="319"/>
                      </a:lnTo>
                      <a:lnTo>
                        <a:pt x="104" y="319"/>
                      </a:lnTo>
                      <a:lnTo>
                        <a:pt x="116" y="319"/>
                      </a:lnTo>
                      <a:lnTo>
                        <a:pt x="123" y="318"/>
                      </a:lnTo>
                      <a:lnTo>
                        <a:pt x="129" y="316"/>
                      </a:lnTo>
                      <a:lnTo>
                        <a:pt x="136" y="312"/>
                      </a:lnTo>
                      <a:lnTo>
                        <a:pt x="144" y="309"/>
                      </a:lnTo>
                      <a:lnTo>
                        <a:pt x="151" y="305"/>
                      </a:lnTo>
                      <a:lnTo>
                        <a:pt x="158" y="304"/>
                      </a:lnTo>
                      <a:lnTo>
                        <a:pt x="164" y="304"/>
                      </a:lnTo>
                      <a:lnTo>
                        <a:pt x="171" y="306"/>
                      </a:lnTo>
                      <a:lnTo>
                        <a:pt x="176" y="306"/>
                      </a:lnTo>
                      <a:lnTo>
                        <a:pt x="182" y="305"/>
                      </a:lnTo>
                      <a:lnTo>
                        <a:pt x="187" y="300"/>
                      </a:lnTo>
                      <a:lnTo>
                        <a:pt x="191" y="294"/>
                      </a:lnTo>
                      <a:lnTo>
                        <a:pt x="197" y="289"/>
                      </a:lnTo>
                      <a:lnTo>
                        <a:pt x="198" y="285"/>
                      </a:lnTo>
                      <a:lnTo>
                        <a:pt x="191" y="279"/>
                      </a:lnTo>
                      <a:lnTo>
                        <a:pt x="180" y="273"/>
                      </a:lnTo>
                      <a:lnTo>
                        <a:pt x="173" y="270"/>
                      </a:lnTo>
                      <a:lnTo>
                        <a:pt x="169" y="266"/>
                      </a:lnTo>
                      <a:lnTo>
                        <a:pt x="172" y="263"/>
                      </a:lnTo>
                      <a:lnTo>
                        <a:pt x="177" y="259"/>
                      </a:lnTo>
                      <a:lnTo>
                        <a:pt x="181" y="256"/>
                      </a:lnTo>
                      <a:lnTo>
                        <a:pt x="182" y="251"/>
                      </a:lnTo>
                      <a:lnTo>
                        <a:pt x="182" y="244"/>
                      </a:lnTo>
                      <a:lnTo>
                        <a:pt x="180" y="238"/>
                      </a:lnTo>
                      <a:lnTo>
                        <a:pt x="179" y="235"/>
                      </a:lnTo>
                      <a:lnTo>
                        <a:pt x="179" y="232"/>
                      </a:lnTo>
                      <a:lnTo>
                        <a:pt x="182" y="227"/>
                      </a:lnTo>
                      <a:lnTo>
                        <a:pt x="188" y="219"/>
                      </a:lnTo>
                      <a:lnTo>
                        <a:pt x="195" y="209"/>
                      </a:lnTo>
                      <a:lnTo>
                        <a:pt x="197" y="197"/>
                      </a:lnTo>
                      <a:lnTo>
                        <a:pt x="190" y="187"/>
                      </a:lnTo>
                      <a:lnTo>
                        <a:pt x="177" y="179"/>
                      </a:lnTo>
                      <a:lnTo>
                        <a:pt x="168" y="173"/>
                      </a:lnTo>
                      <a:lnTo>
                        <a:pt x="165" y="168"/>
                      </a:lnTo>
                      <a:lnTo>
                        <a:pt x="168" y="162"/>
                      </a:lnTo>
                      <a:lnTo>
                        <a:pt x="177" y="156"/>
                      </a:lnTo>
                      <a:lnTo>
                        <a:pt x="188" y="149"/>
                      </a:lnTo>
                      <a:lnTo>
                        <a:pt x="195" y="139"/>
                      </a:lnTo>
                      <a:lnTo>
                        <a:pt x="195" y="130"/>
                      </a:lnTo>
                      <a:lnTo>
                        <a:pt x="192" y="120"/>
                      </a:lnTo>
                      <a:lnTo>
                        <a:pt x="194" y="109"/>
                      </a:lnTo>
                      <a:lnTo>
                        <a:pt x="195" y="100"/>
                      </a:lnTo>
                      <a:lnTo>
                        <a:pt x="196" y="90"/>
                      </a:lnTo>
                      <a:lnTo>
                        <a:pt x="197" y="77"/>
                      </a:lnTo>
                      <a:lnTo>
                        <a:pt x="199" y="65"/>
                      </a:lnTo>
                      <a:lnTo>
                        <a:pt x="201" y="55"/>
                      </a:lnTo>
                      <a:lnTo>
                        <a:pt x="196" y="52"/>
                      </a:lnTo>
                      <a:lnTo>
                        <a:pt x="189" y="54"/>
                      </a:lnTo>
                      <a:lnTo>
                        <a:pt x="183" y="54"/>
                      </a:lnTo>
                      <a:lnTo>
                        <a:pt x="183" y="51"/>
                      </a:lnTo>
                      <a:lnTo>
                        <a:pt x="190" y="40"/>
                      </a:lnTo>
                      <a:lnTo>
                        <a:pt x="197" y="29"/>
                      </a:lnTo>
                      <a:lnTo>
                        <a:pt x="199" y="18"/>
                      </a:lnTo>
                      <a:lnTo>
                        <a:pt x="198" y="10"/>
                      </a:lnTo>
                      <a:lnTo>
                        <a:pt x="194" y="6"/>
                      </a:lnTo>
                      <a:lnTo>
                        <a:pt x="192" y="5"/>
                      </a:lnTo>
                      <a:lnTo>
                        <a:pt x="190" y="5"/>
                      </a:lnTo>
                      <a:lnTo>
                        <a:pt x="189" y="5"/>
                      </a:lnTo>
                      <a:lnTo>
                        <a:pt x="187" y="5"/>
                      </a:lnTo>
                      <a:lnTo>
                        <a:pt x="179" y="6"/>
                      </a:lnTo>
                      <a:lnTo>
                        <a:pt x="173" y="3"/>
                      </a:lnTo>
                      <a:lnTo>
                        <a:pt x="168" y="1"/>
                      </a:lnTo>
                      <a:lnTo>
                        <a:pt x="164" y="0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9" y="2"/>
                      </a:lnTo>
                      <a:lnTo>
                        <a:pt x="156" y="5"/>
                      </a:lnTo>
                      <a:lnTo>
                        <a:pt x="151" y="6"/>
                      </a:lnTo>
                      <a:lnTo>
                        <a:pt x="145" y="6"/>
                      </a:lnTo>
                      <a:lnTo>
                        <a:pt x="139" y="7"/>
                      </a:lnTo>
                      <a:lnTo>
                        <a:pt x="135" y="8"/>
                      </a:lnTo>
                      <a:lnTo>
                        <a:pt x="129" y="9"/>
                      </a:lnTo>
                      <a:lnTo>
                        <a:pt x="126" y="10"/>
                      </a:lnTo>
                      <a:lnTo>
                        <a:pt x="123" y="14"/>
                      </a:lnTo>
                      <a:lnTo>
                        <a:pt x="121" y="17"/>
                      </a:lnTo>
                      <a:lnTo>
                        <a:pt x="119" y="18"/>
                      </a:lnTo>
                      <a:lnTo>
                        <a:pt x="115" y="18"/>
                      </a:lnTo>
                      <a:lnTo>
                        <a:pt x="108" y="20"/>
                      </a:lnTo>
                      <a:lnTo>
                        <a:pt x="100" y="23"/>
                      </a:lnTo>
                      <a:lnTo>
                        <a:pt x="93" y="26"/>
                      </a:lnTo>
                      <a:lnTo>
                        <a:pt x="87" y="31"/>
                      </a:lnTo>
                      <a:lnTo>
                        <a:pt x="82" y="39"/>
                      </a:lnTo>
                      <a:lnTo>
                        <a:pt x="80" y="47"/>
                      </a:lnTo>
                      <a:lnTo>
                        <a:pt x="81" y="54"/>
                      </a:lnTo>
                      <a:lnTo>
                        <a:pt x="81" y="59"/>
                      </a:lnTo>
                      <a:lnTo>
                        <a:pt x="80" y="60"/>
                      </a:lnTo>
                      <a:lnTo>
                        <a:pt x="74" y="61"/>
                      </a:lnTo>
                      <a:lnTo>
                        <a:pt x="67" y="62"/>
                      </a:lnTo>
                      <a:lnTo>
                        <a:pt x="60" y="66"/>
                      </a:lnTo>
                      <a:lnTo>
                        <a:pt x="59" y="70"/>
                      </a:lnTo>
                      <a:lnTo>
                        <a:pt x="57" y="74"/>
                      </a:lnTo>
                      <a:lnTo>
                        <a:pt x="52" y="77"/>
                      </a:lnTo>
                      <a:lnTo>
                        <a:pt x="46" y="81"/>
                      </a:lnTo>
                      <a:lnTo>
                        <a:pt x="43" y="84"/>
                      </a:lnTo>
                      <a:lnTo>
                        <a:pt x="40" y="89"/>
                      </a:lnTo>
                      <a:lnTo>
                        <a:pt x="37" y="93"/>
                      </a:lnTo>
                      <a:lnTo>
                        <a:pt x="35" y="99"/>
                      </a:lnTo>
                      <a:lnTo>
                        <a:pt x="38" y="107"/>
                      </a:lnTo>
                      <a:lnTo>
                        <a:pt x="44" y="115"/>
                      </a:lnTo>
                      <a:lnTo>
                        <a:pt x="47" y="122"/>
                      </a:lnTo>
                      <a:lnTo>
                        <a:pt x="49" y="128"/>
                      </a:lnTo>
                      <a:lnTo>
                        <a:pt x="47" y="132"/>
                      </a:lnTo>
                      <a:lnTo>
                        <a:pt x="45" y="138"/>
                      </a:lnTo>
                      <a:lnTo>
                        <a:pt x="44" y="143"/>
                      </a:lnTo>
                      <a:lnTo>
                        <a:pt x="43" y="143"/>
                      </a:lnTo>
                      <a:lnTo>
                        <a:pt x="38" y="136"/>
                      </a:lnTo>
                      <a:lnTo>
                        <a:pt x="34" y="126"/>
                      </a:lnTo>
                      <a:lnTo>
                        <a:pt x="31" y="118"/>
                      </a:lnTo>
                      <a:lnTo>
                        <a:pt x="28" y="113"/>
                      </a:lnTo>
                      <a:lnTo>
                        <a:pt x="24" y="114"/>
                      </a:lnTo>
                      <a:lnTo>
                        <a:pt x="21" y="118"/>
                      </a:lnTo>
                      <a:lnTo>
                        <a:pt x="16" y="123"/>
                      </a:lnTo>
                      <a:lnTo>
                        <a:pt x="12" y="128"/>
                      </a:lnTo>
                      <a:lnTo>
                        <a:pt x="9" y="132"/>
                      </a:lnTo>
                      <a:lnTo>
                        <a:pt x="7" y="141"/>
                      </a:lnTo>
                      <a:lnTo>
                        <a:pt x="4" y="153"/>
                      </a:lnTo>
                      <a:lnTo>
                        <a:pt x="0" y="166"/>
                      </a:lnTo>
                      <a:lnTo>
                        <a:pt x="0" y="176"/>
                      </a:lnTo>
                      <a:lnTo>
                        <a:pt x="1" y="184"/>
                      </a:lnTo>
                      <a:lnTo>
                        <a:pt x="2" y="190"/>
                      </a:lnTo>
                      <a:lnTo>
                        <a:pt x="6" y="195"/>
                      </a:lnTo>
                      <a:lnTo>
                        <a:pt x="12" y="198"/>
                      </a:lnTo>
                      <a:lnTo>
                        <a:pt x="19" y="199"/>
                      </a:lnTo>
                      <a:lnTo>
                        <a:pt x="23" y="200"/>
                      </a:lnTo>
                      <a:lnTo>
                        <a:pt x="27" y="200"/>
                      </a:lnTo>
                      <a:lnTo>
                        <a:pt x="30" y="199"/>
                      </a:lnTo>
                      <a:lnTo>
                        <a:pt x="31" y="200"/>
                      </a:lnTo>
                      <a:lnTo>
                        <a:pt x="30" y="205"/>
                      </a:lnTo>
                      <a:lnTo>
                        <a:pt x="28" y="211"/>
                      </a:lnTo>
                      <a:lnTo>
                        <a:pt x="24" y="215"/>
                      </a:lnTo>
                      <a:lnTo>
                        <a:pt x="23" y="219"/>
                      </a:lnTo>
                      <a:lnTo>
                        <a:pt x="24" y="224"/>
                      </a:lnTo>
                      <a:lnTo>
                        <a:pt x="28" y="229"/>
                      </a:lnTo>
                      <a:lnTo>
                        <a:pt x="31" y="234"/>
                      </a:lnTo>
                      <a:lnTo>
                        <a:pt x="36" y="238"/>
                      </a:lnTo>
                      <a:lnTo>
                        <a:pt x="44" y="245"/>
                      </a:lnTo>
                      <a:lnTo>
                        <a:pt x="54" y="248"/>
                      </a:lnTo>
                      <a:lnTo>
                        <a:pt x="63" y="244"/>
                      </a:lnTo>
                      <a:lnTo>
                        <a:pt x="70" y="237"/>
                      </a:lnTo>
                      <a:lnTo>
                        <a:pt x="75" y="232"/>
                      </a:lnTo>
                      <a:lnTo>
                        <a:pt x="77" y="229"/>
                      </a:lnTo>
                      <a:lnTo>
                        <a:pt x="82" y="230"/>
                      </a:lnTo>
                      <a:lnTo>
                        <a:pt x="88" y="234"/>
                      </a:lnTo>
                      <a:lnTo>
                        <a:pt x="96" y="240"/>
                      </a:lnTo>
                      <a:lnTo>
                        <a:pt x="104" y="247"/>
                      </a:lnTo>
                      <a:lnTo>
                        <a:pt x="111" y="256"/>
                      </a:lnTo>
                      <a:lnTo>
                        <a:pt x="113" y="263"/>
                      </a:lnTo>
                      <a:lnTo>
                        <a:pt x="113" y="264"/>
                      </a:lnTo>
                      <a:lnTo>
                        <a:pt x="110" y="262"/>
                      </a:lnTo>
                      <a:lnTo>
                        <a:pt x="103" y="256"/>
                      </a:lnTo>
                      <a:lnTo>
                        <a:pt x="93" y="252"/>
                      </a:lnTo>
                      <a:lnTo>
                        <a:pt x="85" y="252"/>
                      </a:lnTo>
                      <a:lnTo>
                        <a:pt x="82" y="258"/>
                      </a:lnTo>
                      <a:lnTo>
                        <a:pt x="84" y="26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6" name="Freeform 440"/>
                <p:cNvSpPr>
                  <a:spLocks/>
                </p:cNvSpPr>
                <p:nvPr/>
              </p:nvSpPr>
              <p:spPr bwMode="auto">
                <a:xfrm>
                  <a:off x="2076450" y="1930400"/>
                  <a:ext cx="36513" cy="17463"/>
                </a:xfrm>
                <a:custGeom>
                  <a:avLst/>
                  <a:gdLst>
                    <a:gd name="T0" fmla="*/ 2147483647 w 34"/>
                    <a:gd name="T1" fmla="*/ 0 h 18"/>
                    <a:gd name="T2" fmla="*/ 2147483647 w 34"/>
                    <a:gd name="T3" fmla="*/ 2147483647 h 18"/>
                    <a:gd name="T4" fmla="*/ 2147483647 w 34"/>
                    <a:gd name="T5" fmla="*/ 2147483647 h 18"/>
                    <a:gd name="T6" fmla="*/ 2147483647 w 34"/>
                    <a:gd name="T7" fmla="*/ 2147483647 h 18"/>
                    <a:gd name="T8" fmla="*/ 2147483647 w 34"/>
                    <a:gd name="T9" fmla="*/ 2147483647 h 18"/>
                    <a:gd name="T10" fmla="*/ 2147483647 w 34"/>
                    <a:gd name="T11" fmla="*/ 2147483647 h 18"/>
                    <a:gd name="T12" fmla="*/ 2147483647 w 34"/>
                    <a:gd name="T13" fmla="*/ 2147483647 h 18"/>
                    <a:gd name="T14" fmla="*/ 2147483647 w 34"/>
                    <a:gd name="T15" fmla="*/ 2147483647 h 18"/>
                    <a:gd name="T16" fmla="*/ 2147483647 w 34"/>
                    <a:gd name="T17" fmla="*/ 2147483647 h 18"/>
                    <a:gd name="T18" fmla="*/ 2147483647 w 34"/>
                    <a:gd name="T19" fmla="*/ 2147483647 h 18"/>
                    <a:gd name="T20" fmla="*/ 0 w 34"/>
                    <a:gd name="T21" fmla="*/ 2147483647 h 18"/>
                    <a:gd name="T22" fmla="*/ 0 w 34"/>
                    <a:gd name="T23" fmla="*/ 2147483647 h 18"/>
                    <a:gd name="T24" fmla="*/ 2147483647 w 34"/>
                    <a:gd name="T25" fmla="*/ 2147483647 h 18"/>
                    <a:gd name="T26" fmla="*/ 2147483647 w 34"/>
                    <a:gd name="T27" fmla="*/ 2147483647 h 18"/>
                    <a:gd name="T28" fmla="*/ 2147483647 w 34"/>
                    <a:gd name="T29" fmla="*/ 2147483647 h 18"/>
                    <a:gd name="T30" fmla="*/ 2147483647 w 34"/>
                    <a:gd name="T31" fmla="*/ 2147483647 h 18"/>
                    <a:gd name="T32" fmla="*/ 2147483647 w 34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4" h="18">
                      <a:moveTo>
                        <a:pt x="31" y="0"/>
                      </a:moveTo>
                      <a:lnTo>
                        <a:pt x="32" y="1"/>
                      </a:lnTo>
                      <a:lnTo>
                        <a:pt x="34" y="3"/>
                      </a:lnTo>
                      <a:lnTo>
                        <a:pt x="34" y="6"/>
                      </a:lnTo>
                      <a:lnTo>
                        <a:pt x="30" y="10"/>
                      </a:lnTo>
                      <a:lnTo>
                        <a:pt x="24" y="14"/>
                      </a:lnTo>
                      <a:lnTo>
                        <a:pt x="22" y="16"/>
                      </a:lnTo>
                      <a:lnTo>
                        <a:pt x="19" y="18"/>
                      </a:lnTo>
                      <a:lnTo>
                        <a:pt x="12" y="18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" y="7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29" y="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7" name="Freeform 441"/>
                <p:cNvSpPr>
                  <a:spLocks/>
                </p:cNvSpPr>
                <p:nvPr/>
              </p:nvSpPr>
              <p:spPr bwMode="auto">
                <a:xfrm>
                  <a:off x="2057400" y="1884363"/>
                  <a:ext cx="33338" cy="47625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0 h 46"/>
                    <a:gd name="T8" fmla="*/ 2147483647 w 34"/>
                    <a:gd name="T9" fmla="*/ 0 h 46"/>
                    <a:gd name="T10" fmla="*/ 2147483647 w 34"/>
                    <a:gd name="T11" fmla="*/ 2147483647 h 46"/>
                    <a:gd name="T12" fmla="*/ 0 w 34"/>
                    <a:gd name="T13" fmla="*/ 2147483647 h 46"/>
                    <a:gd name="T14" fmla="*/ 2147483647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2147483647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4" h="46">
                      <a:moveTo>
                        <a:pt x="22" y="14"/>
                      </a:moveTo>
                      <a:lnTo>
                        <a:pt x="20" y="10"/>
                      </a:lnTo>
                      <a:lnTo>
                        <a:pt x="14" y="5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1" y="15"/>
                      </a:lnTo>
                      <a:lnTo>
                        <a:pt x="1" y="20"/>
                      </a:lnTo>
                      <a:lnTo>
                        <a:pt x="3" y="27"/>
                      </a:lnTo>
                      <a:lnTo>
                        <a:pt x="4" y="36"/>
                      </a:lnTo>
                      <a:lnTo>
                        <a:pt x="7" y="43"/>
                      </a:lnTo>
                      <a:lnTo>
                        <a:pt x="11" y="46"/>
                      </a:lnTo>
                      <a:lnTo>
                        <a:pt x="16" y="46"/>
                      </a:lnTo>
                      <a:lnTo>
                        <a:pt x="21" y="44"/>
                      </a:lnTo>
                      <a:lnTo>
                        <a:pt x="26" y="42"/>
                      </a:lnTo>
                      <a:lnTo>
                        <a:pt x="29" y="38"/>
                      </a:lnTo>
                      <a:lnTo>
                        <a:pt x="31" y="33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0" y="22"/>
                      </a:lnTo>
                      <a:lnTo>
                        <a:pt x="26" y="17"/>
                      </a:lnTo>
                      <a:lnTo>
                        <a:pt x="23" y="15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8" name="Freeform 442"/>
                <p:cNvSpPr>
                  <a:spLocks/>
                </p:cNvSpPr>
                <p:nvPr/>
              </p:nvSpPr>
              <p:spPr bwMode="auto">
                <a:xfrm>
                  <a:off x="1990725" y="1862138"/>
                  <a:ext cx="60325" cy="68262"/>
                </a:xfrm>
                <a:custGeom>
                  <a:avLst/>
                  <a:gdLst>
                    <a:gd name="T0" fmla="*/ 2147483647 w 58"/>
                    <a:gd name="T1" fmla="*/ 2147483647 h 67"/>
                    <a:gd name="T2" fmla="*/ 2147483647 w 58"/>
                    <a:gd name="T3" fmla="*/ 2147483647 h 67"/>
                    <a:gd name="T4" fmla="*/ 2147483647 w 58"/>
                    <a:gd name="T5" fmla="*/ 2147483647 h 67"/>
                    <a:gd name="T6" fmla="*/ 2147483647 w 58"/>
                    <a:gd name="T7" fmla="*/ 2147483647 h 67"/>
                    <a:gd name="T8" fmla="*/ 2147483647 w 58"/>
                    <a:gd name="T9" fmla="*/ 2147483647 h 67"/>
                    <a:gd name="T10" fmla="*/ 2147483647 w 58"/>
                    <a:gd name="T11" fmla="*/ 2147483647 h 67"/>
                    <a:gd name="T12" fmla="*/ 2147483647 w 58"/>
                    <a:gd name="T13" fmla="*/ 2147483647 h 67"/>
                    <a:gd name="T14" fmla="*/ 2147483647 w 58"/>
                    <a:gd name="T15" fmla="*/ 2147483647 h 67"/>
                    <a:gd name="T16" fmla="*/ 2147483647 w 58"/>
                    <a:gd name="T17" fmla="*/ 2147483647 h 67"/>
                    <a:gd name="T18" fmla="*/ 2147483647 w 58"/>
                    <a:gd name="T19" fmla="*/ 2147483647 h 67"/>
                    <a:gd name="T20" fmla="*/ 2147483647 w 58"/>
                    <a:gd name="T21" fmla="*/ 2147483647 h 67"/>
                    <a:gd name="T22" fmla="*/ 2147483647 w 58"/>
                    <a:gd name="T23" fmla="*/ 2147483647 h 67"/>
                    <a:gd name="T24" fmla="*/ 2147483647 w 58"/>
                    <a:gd name="T25" fmla="*/ 2147483647 h 67"/>
                    <a:gd name="T26" fmla="*/ 2147483647 w 58"/>
                    <a:gd name="T27" fmla="*/ 2147483647 h 67"/>
                    <a:gd name="T28" fmla="*/ 2147483647 w 58"/>
                    <a:gd name="T29" fmla="*/ 2147483647 h 67"/>
                    <a:gd name="T30" fmla="*/ 2147483647 w 58"/>
                    <a:gd name="T31" fmla="*/ 2147483647 h 67"/>
                    <a:gd name="T32" fmla="*/ 2147483647 w 58"/>
                    <a:gd name="T33" fmla="*/ 2147483647 h 67"/>
                    <a:gd name="T34" fmla="*/ 2147483647 w 58"/>
                    <a:gd name="T35" fmla="*/ 2147483647 h 67"/>
                    <a:gd name="T36" fmla="*/ 2147483647 w 58"/>
                    <a:gd name="T37" fmla="*/ 2147483647 h 67"/>
                    <a:gd name="T38" fmla="*/ 2147483647 w 58"/>
                    <a:gd name="T39" fmla="*/ 2147483647 h 67"/>
                    <a:gd name="T40" fmla="*/ 2147483647 w 58"/>
                    <a:gd name="T41" fmla="*/ 2147483647 h 67"/>
                    <a:gd name="T42" fmla="*/ 2147483647 w 58"/>
                    <a:gd name="T43" fmla="*/ 2147483647 h 67"/>
                    <a:gd name="T44" fmla="*/ 2147483647 w 58"/>
                    <a:gd name="T45" fmla="*/ 2147483647 h 67"/>
                    <a:gd name="T46" fmla="*/ 0 w 58"/>
                    <a:gd name="T47" fmla="*/ 2147483647 h 67"/>
                    <a:gd name="T48" fmla="*/ 2147483647 w 58"/>
                    <a:gd name="T49" fmla="*/ 0 h 67"/>
                    <a:gd name="T50" fmla="*/ 2147483647 w 58"/>
                    <a:gd name="T51" fmla="*/ 0 h 67"/>
                    <a:gd name="T52" fmla="*/ 2147483647 w 58"/>
                    <a:gd name="T53" fmla="*/ 0 h 67"/>
                    <a:gd name="T54" fmla="*/ 2147483647 w 58"/>
                    <a:gd name="T55" fmla="*/ 2147483647 h 67"/>
                    <a:gd name="T56" fmla="*/ 2147483647 w 58"/>
                    <a:gd name="T57" fmla="*/ 2147483647 h 67"/>
                    <a:gd name="T58" fmla="*/ 2147483647 w 58"/>
                    <a:gd name="T59" fmla="*/ 2147483647 h 67"/>
                    <a:gd name="T60" fmla="*/ 2147483647 w 58"/>
                    <a:gd name="T61" fmla="*/ 2147483647 h 67"/>
                    <a:gd name="T62" fmla="*/ 2147483647 w 58"/>
                    <a:gd name="T63" fmla="*/ 2147483647 h 67"/>
                    <a:gd name="T64" fmla="*/ 2147483647 w 58"/>
                    <a:gd name="T65" fmla="*/ 2147483647 h 67"/>
                    <a:gd name="T66" fmla="*/ 2147483647 w 58"/>
                    <a:gd name="T67" fmla="*/ 2147483647 h 67"/>
                    <a:gd name="T68" fmla="*/ 2147483647 w 58"/>
                    <a:gd name="T69" fmla="*/ 2147483647 h 67"/>
                    <a:gd name="T70" fmla="*/ 2147483647 w 58"/>
                    <a:gd name="T71" fmla="*/ 2147483647 h 67"/>
                    <a:gd name="T72" fmla="*/ 2147483647 w 58"/>
                    <a:gd name="T73" fmla="*/ 2147483647 h 6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8" h="67">
                      <a:moveTo>
                        <a:pt x="53" y="34"/>
                      </a:moveTo>
                      <a:lnTo>
                        <a:pt x="54" y="37"/>
                      </a:lnTo>
                      <a:lnTo>
                        <a:pt x="57" y="44"/>
                      </a:lnTo>
                      <a:lnTo>
                        <a:pt x="58" y="53"/>
                      </a:lnTo>
                      <a:lnTo>
                        <a:pt x="57" y="60"/>
                      </a:lnTo>
                      <a:lnTo>
                        <a:pt x="54" y="64"/>
                      </a:lnTo>
                      <a:lnTo>
                        <a:pt x="52" y="66"/>
                      </a:lnTo>
                      <a:lnTo>
                        <a:pt x="48" y="67"/>
                      </a:lnTo>
                      <a:lnTo>
                        <a:pt x="44" y="65"/>
                      </a:lnTo>
                      <a:lnTo>
                        <a:pt x="39" y="62"/>
                      </a:lnTo>
                      <a:lnTo>
                        <a:pt x="35" y="60"/>
                      </a:lnTo>
                      <a:lnTo>
                        <a:pt x="32" y="58"/>
                      </a:lnTo>
                      <a:lnTo>
                        <a:pt x="29" y="53"/>
                      </a:lnTo>
                      <a:lnTo>
                        <a:pt x="24" y="50"/>
                      </a:lnTo>
                      <a:lnTo>
                        <a:pt x="17" y="49"/>
                      </a:lnTo>
                      <a:lnTo>
                        <a:pt x="12" y="47"/>
                      </a:lnTo>
                      <a:lnTo>
                        <a:pt x="8" y="42"/>
                      </a:lnTo>
                      <a:lnTo>
                        <a:pt x="9" y="37"/>
                      </a:lnTo>
                      <a:lnTo>
                        <a:pt x="13" y="37"/>
                      </a:lnTo>
                      <a:lnTo>
                        <a:pt x="15" y="36"/>
                      </a:lnTo>
                      <a:lnTo>
                        <a:pt x="13" y="30"/>
                      </a:lnTo>
                      <a:lnTo>
                        <a:pt x="7" y="20"/>
                      </a:lnTo>
                      <a:lnTo>
                        <a:pt x="2" y="11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3" y="8"/>
                      </a:lnTo>
                      <a:lnTo>
                        <a:pt x="28" y="13"/>
                      </a:lnTo>
                      <a:lnTo>
                        <a:pt x="34" y="15"/>
                      </a:lnTo>
                      <a:lnTo>
                        <a:pt x="38" y="16"/>
                      </a:lnTo>
                      <a:lnTo>
                        <a:pt x="40" y="19"/>
                      </a:lnTo>
                      <a:lnTo>
                        <a:pt x="43" y="24"/>
                      </a:lnTo>
                      <a:lnTo>
                        <a:pt x="47" y="29"/>
                      </a:lnTo>
                      <a:lnTo>
                        <a:pt x="51" y="32"/>
                      </a:lnTo>
                      <a:lnTo>
                        <a:pt x="53" y="3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79" name="Freeform 443"/>
                <p:cNvSpPr>
                  <a:spLocks/>
                </p:cNvSpPr>
                <p:nvPr/>
              </p:nvSpPr>
              <p:spPr bwMode="auto">
                <a:xfrm>
                  <a:off x="1747838" y="2109788"/>
                  <a:ext cx="269875" cy="234950"/>
                </a:xfrm>
                <a:custGeom>
                  <a:avLst/>
                  <a:gdLst>
                    <a:gd name="T0" fmla="*/ 2147483647 w 249"/>
                    <a:gd name="T1" fmla="*/ 2147483647 h 231"/>
                    <a:gd name="T2" fmla="*/ 2147483647 w 249"/>
                    <a:gd name="T3" fmla="*/ 2147483647 h 231"/>
                    <a:gd name="T4" fmla="*/ 2147483647 w 249"/>
                    <a:gd name="T5" fmla="*/ 2147483647 h 231"/>
                    <a:gd name="T6" fmla="*/ 2147483647 w 249"/>
                    <a:gd name="T7" fmla="*/ 2147483647 h 231"/>
                    <a:gd name="T8" fmla="*/ 2147483647 w 249"/>
                    <a:gd name="T9" fmla="*/ 2147483647 h 231"/>
                    <a:gd name="T10" fmla="*/ 2147483647 w 249"/>
                    <a:gd name="T11" fmla="*/ 2147483647 h 231"/>
                    <a:gd name="T12" fmla="*/ 2147483647 w 249"/>
                    <a:gd name="T13" fmla="*/ 2147483647 h 231"/>
                    <a:gd name="T14" fmla="*/ 2147483647 w 249"/>
                    <a:gd name="T15" fmla="*/ 2147483647 h 231"/>
                    <a:gd name="T16" fmla="*/ 2147483647 w 249"/>
                    <a:gd name="T17" fmla="*/ 2147483647 h 231"/>
                    <a:gd name="T18" fmla="*/ 2147483647 w 249"/>
                    <a:gd name="T19" fmla="*/ 2147483647 h 231"/>
                    <a:gd name="T20" fmla="*/ 2147483647 w 249"/>
                    <a:gd name="T21" fmla="*/ 2147483647 h 231"/>
                    <a:gd name="T22" fmla="*/ 2147483647 w 249"/>
                    <a:gd name="T23" fmla="*/ 2147483647 h 231"/>
                    <a:gd name="T24" fmla="*/ 2147483647 w 249"/>
                    <a:gd name="T25" fmla="*/ 2147483647 h 231"/>
                    <a:gd name="T26" fmla="*/ 2147483647 w 249"/>
                    <a:gd name="T27" fmla="*/ 2147483647 h 231"/>
                    <a:gd name="T28" fmla="*/ 2147483647 w 249"/>
                    <a:gd name="T29" fmla="*/ 2147483647 h 231"/>
                    <a:gd name="T30" fmla="*/ 2147483647 w 249"/>
                    <a:gd name="T31" fmla="*/ 2147483647 h 231"/>
                    <a:gd name="T32" fmla="*/ 2147483647 w 249"/>
                    <a:gd name="T33" fmla="*/ 2147483647 h 231"/>
                    <a:gd name="T34" fmla="*/ 2147483647 w 249"/>
                    <a:gd name="T35" fmla="*/ 2147483647 h 231"/>
                    <a:gd name="T36" fmla="*/ 2147483647 w 249"/>
                    <a:gd name="T37" fmla="*/ 2147483647 h 231"/>
                    <a:gd name="T38" fmla="*/ 2147483647 w 249"/>
                    <a:gd name="T39" fmla="*/ 2147483647 h 231"/>
                    <a:gd name="T40" fmla="*/ 2147483647 w 249"/>
                    <a:gd name="T41" fmla="*/ 2147483647 h 231"/>
                    <a:gd name="T42" fmla="*/ 2147483647 w 249"/>
                    <a:gd name="T43" fmla="*/ 2147483647 h 231"/>
                    <a:gd name="T44" fmla="*/ 2147483647 w 249"/>
                    <a:gd name="T45" fmla="*/ 2147483647 h 231"/>
                    <a:gd name="T46" fmla="*/ 2147483647 w 249"/>
                    <a:gd name="T47" fmla="*/ 2147483647 h 231"/>
                    <a:gd name="T48" fmla="*/ 2147483647 w 249"/>
                    <a:gd name="T49" fmla="*/ 2147483647 h 231"/>
                    <a:gd name="T50" fmla="*/ 2147483647 w 249"/>
                    <a:gd name="T51" fmla="*/ 2147483647 h 231"/>
                    <a:gd name="T52" fmla="*/ 2147483647 w 249"/>
                    <a:gd name="T53" fmla="*/ 2147483647 h 231"/>
                    <a:gd name="T54" fmla="*/ 2147483647 w 249"/>
                    <a:gd name="T55" fmla="*/ 2147483647 h 231"/>
                    <a:gd name="T56" fmla="*/ 2147483647 w 249"/>
                    <a:gd name="T57" fmla="*/ 2147483647 h 231"/>
                    <a:gd name="T58" fmla="*/ 2147483647 w 249"/>
                    <a:gd name="T59" fmla="*/ 2147483647 h 231"/>
                    <a:gd name="T60" fmla="*/ 2147483647 w 249"/>
                    <a:gd name="T61" fmla="*/ 2147483647 h 231"/>
                    <a:gd name="T62" fmla="*/ 2147483647 w 249"/>
                    <a:gd name="T63" fmla="*/ 2147483647 h 231"/>
                    <a:gd name="T64" fmla="*/ 2147483647 w 249"/>
                    <a:gd name="T65" fmla="*/ 2147483647 h 231"/>
                    <a:gd name="T66" fmla="*/ 2147483647 w 249"/>
                    <a:gd name="T67" fmla="*/ 2147483647 h 231"/>
                    <a:gd name="T68" fmla="*/ 2147483647 w 249"/>
                    <a:gd name="T69" fmla="*/ 2147483647 h 231"/>
                    <a:gd name="T70" fmla="*/ 2147483647 w 249"/>
                    <a:gd name="T71" fmla="*/ 2147483647 h 231"/>
                    <a:gd name="T72" fmla="*/ 2147483647 w 249"/>
                    <a:gd name="T73" fmla="*/ 2147483647 h 231"/>
                    <a:gd name="T74" fmla="*/ 2147483647 w 249"/>
                    <a:gd name="T75" fmla="*/ 2147483647 h 231"/>
                    <a:gd name="T76" fmla="*/ 2147483647 w 249"/>
                    <a:gd name="T77" fmla="*/ 2147483647 h 231"/>
                    <a:gd name="T78" fmla="*/ 2147483647 w 249"/>
                    <a:gd name="T79" fmla="*/ 2147483647 h 231"/>
                    <a:gd name="T80" fmla="*/ 2147483647 w 249"/>
                    <a:gd name="T81" fmla="*/ 2147483647 h 231"/>
                    <a:gd name="T82" fmla="*/ 2147483647 w 249"/>
                    <a:gd name="T83" fmla="*/ 2147483647 h 231"/>
                    <a:gd name="T84" fmla="*/ 2147483647 w 249"/>
                    <a:gd name="T85" fmla="*/ 2147483647 h 231"/>
                    <a:gd name="T86" fmla="*/ 2147483647 w 249"/>
                    <a:gd name="T87" fmla="*/ 2147483647 h 231"/>
                    <a:gd name="T88" fmla="*/ 2147483647 w 249"/>
                    <a:gd name="T89" fmla="*/ 2147483647 h 231"/>
                    <a:gd name="T90" fmla="*/ 2147483647 w 249"/>
                    <a:gd name="T91" fmla="*/ 2147483647 h 231"/>
                    <a:gd name="T92" fmla="*/ 2147483647 w 249"/>
                    <a:gd name="T93" fmla="*/ 2147483647 h 231"/>
                    <a:gd name="T94" fmla="*/ 2147483647 w 249"/>
                    <a:gd name="T95" fmla="*/ 2147483647 h 231"/>
                    <a:gd name="T96" fmla="*/ 2147483647 w 249"/>
                    <a:gd name="T97" fmla="*/ 2147483647 h 23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249" h="231">
                      <a:moveTo>
                        <a:pt x="239" y="162"/>
                      </a:moveTo>
                      <a:lnTo>
                        <a:pt x="241" y="164"/>
                      </a:lnTo>
                      <a:lnTo>
                        <a:pt x="246" y="168"/>
                      </a:lnTo>
                      <a:lnTo>
                        <a:pt x="249" y="175"/>
                      </a:lnTo>
                      <a:lnTo>
                        <a:pt x="248" y="182"/>
                      </a:lnTo>
                      <a:lnTo>
                        <a:pt x="244" y="187"/>
                      </a:lnTo>
                      <a:lnTo>
                        <a:pt x="239" y="188"/>
                      </a:lnTo>
                      <a:lnTo>
                        <a:pt x="236" y="187"/>
                      </a:lnTo>
                      <a:lnTo>
                        <a:pt x="232" y="187"/>
                      </a:lnTo>
                      <a:lnTo>
                        <a:pt x="229" y="187"/>
                      </a:lnTo>
                      <a:lnTo>
                        <a:pt x="226" y="187"/>
                      </a:lnTo>
                      <a:lnTo>
                        <a:pt x="226" y="189"/>
                      </a:lnTo>
                      <a:lnTo>
                        <a:pt x="228" y="195"/>
                      </a:lnTo>
                      <a:lnTo>
                        <a:pt x="230" y="204"/>
                      </a:lnTo>
                      <a:lnTo>
                        <a:pt x="232" y="213"/>
                      </a:lnTo>
                      <a:lnTo>
                        <a:pt x="231" y="220"/>
                      </a:lnTo>
                      <a:lnTo>
                        <a:pt x="224" y="225"/>
                      </a:lnTo>
                      <a:lnTo>
                        <a:pt x="216" y="227"/>
                      </a:lnTo>
                      <a:lnTo>
                        <a:pt x="211" y="230"/>
                      </a:lnTo>
                      <a:lnTo>
                        <a:pt x="205" y="231"/>
                      </a:lnTo>
                      <a:lnTo>
                        <a:pt x="195" y="225"/>
                      </a:lnTo>
                      <a:lnTo>
                        <a:pt x="190" y="220"/>
                      </a:lnTo>
                      <a:lnTo>
                        <a:pt x="184" y="215"/>
                      </a:lnTo>
                      <a:lnTo>
                        <a:pt x="178" y="210"/>
                      </a:lnTo>
                      <a:lnTo>
                        <a:pt x="173" y="205"/>
                      </a:lnTo>
                      <a:lnTo>
                        <a:pt x="170" y="202"/>
                      </a:lnTo>
                      <a:lnTo>
                        <a:pt x="165" y="198"/>
                      </a:lnTo>
                      <a:lnTo>
                        <a:pt x="163" y="196"/>
                      </a:lnTo>
                      <a:lnTo>
                        <a:pt x="161" y="195"/>
                      </a:lnTo>
                      <a:lnTo>
                        <a:pt x="158" y="194"/>
                      </a:lnTo>
                      <a:lnTo>
                        <a:pt x="157" y="194"/>
                      </a:lnTo>
                      <a:lnTo>
                        <a:pt x="154" y="196"/>
                      </a:lnTo>
                      <a:lnTo>
                        <a:pt x="146" y="202"/>
                      </a:lnTo>
                      <a:lnTo>
                        <a:pt x="140" y="206"/>
                      </a:lnTo>
                      <a:lnTo>
                        <a:pt x="132" y="210"/>
                      </a:lnTo>
                      <a:lnTo>
                        <a:pt x="123" y="213"/>
                      </a:lnTo>
                      <a:lnTo>
                        <a:pt x="114" y="216"/>
                      </a:lnTo>
                      <a:lnTo>
                        <a:pt x="104" y="219"/>
                      </a:lnTo>
                      <a:lnTo>
                        <a:pt x="95" y="220"/>
                      </a:lnTo>
                      <a:lnTo>
                        <a:pt x="89" y="221"/>
                      </a:lnTo>
                      <a:lnTo>
                        <a:pt x="85" y="223"/>
                      </a:lnTo>
                      <a:lnTo>
                        <a:pt x="81" y="223"/>
                      </a:lnTo>
                      <a:lnTo>
                        <a:pt x="78" y="223"/>
                      </a:lnTo>
                      <a:lnTo>
                        <a:pt x="73" y="221"/>
                      </a:lnTo>
                      <a:lnTo>
                        <a:pt x="67" y="219"/>
                      </a:lnTo>
                      <a:lnTo>
                        <a:pt x="62" y="218"/>
                      </a:lnTo>
                      <a:lnTo>
                        <a:pt x="57" y="216"/>
                      </a:lnTo>
                      <a:lnTo>
                        <a:pt x="52" y="215"/>
                      </a:lnTo>
                      <a:lnTo>
                        <a:pt x="49" y="215"/>
                      </a:lnTo>
                      <a:lnTo>
                        <a:pt x="46" y="213"/>
                      </a:lnTo>
                      <a:lnTo>
                        <a:pt x="44" y="210"/>
                      </a:lnTo>
                      <a:lnTo>
                        <a:pt x="44" y="204"/>
                      </a:lnTo>
                      <a:lnTo>
                        <a:pt x="43" y="197"/>
                      </a:lnTo>
                      <a:lnTo>
                        <a:pt x="40" y="188"/>
                      </a:lnTo>
                      <a:lnTo>
                        <a:pt x="33" y="180"/>
                      </a:lnTo>
                      <a:lnTo>
                        <a:pt x="25" y="173"/>
                      </a:lnTo>
                      <a:lnTo>
                        <a:pt x="16" y="167"/>
                      </a:lnTo>
                      <a:lnTo>
                        <a:pt x="9" y="164"/>
                      </a:lnTo>
                      <a:lnTo>
                        <a:pt x="3" y="162"/>
                      </a:lnTo>
                      <a:lnTo>
                        <a:pt x="1" y="157"/>
                      </a:lnTo>
                      <a:lnTo>
                        <a:pt x="0" y="151"/>
                      </a:lnTo>
                      <a:lnTo>
                        <a:pt x="0" y="143"/>
                      </a:lnTo>
                      <a:lnTo>
                        <a:pt x="0" y="136"/>
                      </a:lnTo>
                      <a:lnTo>
                        <a:pt x="1" y="130"/>
                      </a:lnTo>
                      <a:lnTo>
                        <a:pt x="5" y="129"/>
                      </a:lnTo>
                      <a:lnTo>
                        <a:pt x="12" y="129"/>
                      </a:lnTo>
                      <a:lnTo>
                        <a:pt x="20" y="128"/>
                      </a:lnTo>
                      <a:lnTo>
                        <a:pt x="27" y="129"/>
                      </a:lnTo>
                      <a:lnTo>
                        <a:pt x="36" y="132"/>
                      </a:lnTo>
                      <a:lnTo>
                        <a:pt x="42" y="135"/>
                      </a:lnTo>
                      <a:lnTo>
                        <a:pt x="49" y="138"/>
                      </a:lnTo>
                      <a:lnTo>
                        <a:pt x="57" y="142"/>
                      </a:lnTo>
                      <a:lnTo>
                        <a:pt x="65" y="147"/>
                      </a:lnTo>
                      <a:lnTo>
                        <a:pt x="72" y="149"/>
                      </a:lnTo>
                      <a:lnTo>
                        <a:pt x="79" y="151"/>
                      </a:lnTo>
                      <a:lnTo>
                        <a:pt x="82" y="151"/>
                      </a:lnTo>
                      <a:lnTo>
                        <a:pt x="85" y="149"/>
                      </a:lnTo>
                      <a:lnTo>
                        <a:pt x="86" y="141"/>
                      </a:lnTo>
                      <a:lnTo>
                        <a:pt x="86" y="133"/>
                      </a:lnTo>
                      <a:lnTo>
                        <a:pt x="81" y="126"/>
                      </a:lnTo>
                      <a:lnTo>
                        <a:pt x="69" y="121"/>
                      </a:lnTo>
                      <a:lnTo>
                        <a:pt x="56" y="118"/>
                      </a:lnTo>
                      <a:lnTo>
                        <a:pt x="50" y="117"/>
                      </a:lnTo>
                      <a:lnTo>
                        <a:pt x="44" y="117"/>
                      </a:lnTo>
                      <a:lnTo>
                        <a:pt x="35" y="115"/>
                      </a:lnTo>
                      <a:lnTo>
                        <a:pt x="24" y="115"/>
                      </a:lnTo>
                      <a:lnTo>
                        <a:pt x="17" y="115"/>
                      </a:lnTo>
                      <a:lnTo>
                        <a:pt x="12" y="114"/>
                      </a:lnTo>
                      <a:lnTo>
                        <a:pt x="8" y="111"/>
                      </a:lnTo>
                      <a:lnTo>
                        <a:pt x="3" y="104"/>
                      </a:lnTo>
                      <a:lnTo>
                        <a:pt x="2" y="96"/>
                      </a:lnTo>
                      <a:lnTo>
                        <a:pt x="2" y="90"/>
                      </a:lnTo>
                      <a:lnTo>
                        <a:pt x="4" y="86"/>
                      </a:lnTo>
                      <a:lnTo>
                        <a:pt x="11" y="84"/>
                      </a:lnTo>
                      <a:lnTo>
                        <a:pt x="20" y="86"/>
                      </a:lnTo>
                      <a:lnTo>
                        <a:pt x="28" y="84"/>
                      </a:lnTo>
                      <a:lnTo>
                        <a:pt x="29" y="79"/>
                      </a:lnTo>
                      <a:lnTo>
                        <a:pt x="26" y="73"/>
                      </a:lnTo>
                      <a:lnTo>
                        <a:pt x="23" y="71"/>
                      </a:lnTo>
                      <a:lnTo>
                        <a:pt x="19" y="68"/>
                      </a:lnTo>
                      <a:lnTo>
                        <a:pt x="13" y="62"/>
                      </a:lnTo>
                      <a:lnTo>
                        <a:pt x="8" y="54"/>
                      </a:lnTo>
                      <a:lnTo>
                        <a:pt x="3" y="49"/>
                      </a:lnTo>
                      <a:lnTo>
                        <a:pt x="3" y="44"/>
                      </a:lnTo>
                      <a:lnTo>
                        <a:pt x="8" y="39"/>
                      </a:lnTo>
                      <a:lnTo>
                        <a:pt x="14" y="37"/>
                      </a:lnTo>
                      <a:lnTo>
                        <a:pt x="19" y="35"/>
                      </a:lnTo>
                      <a:lnTo>
                        <a:pt x="21" y="33"/>
                      </a:lnTo>
                      <a:lnTo>
                        <a:pt x="24" y="27"/>
                      </a:lnTo>
                      <a:lnTo>
                        <a:pt x="25" y="21"/>
                      </a:lnTo>
                      <a:lnTo>
                        <a:pt x="25" y="18"/>
                      </a:lnTo>
                      <a:lnTo>
                        <a:pt x="28" y="15"/>
                      </a:lnTo>
                      <a:lnTo>
                        <a:pt x="33" y="14"/>
                      </a:lnTo>
                      <a:lnTo>
                        <a:pt x="40" y="13"/>
                      </a:lnTo>
                      <a:lnTo>
                        <a:pt x="46" y="9"/>
                      </a:lnTo>
                      <a:lnTo>
                        <a:pt x="51" y="7"/>
                      </a:lnTo>
                      <a:lnTo>
                        <a:pt x="61" y="5"/>
                      </a:lnTo>
                      <a:lnTo>
                        <a:pt x="72" y="3"/>
                      </a:lnTo>
                      <a:lnTo>
                        <a:pt x="81" y="0"/>
                      </a:lnTo>
                      <a:lnTo>
                        <a:pt x="88" y="3"/>
                      </a:lnTo>
                      <a:lnTo>
                        <a:pt x="88" y="9"/>
                      </a:lnTo>
                      <a:lnTo>
                        <a:pt x="85" y="18"/>
                      </a:lnTo>
                      <a:lnTo>
                        <a:pt x="81" y="23"/>
                      </a:lnTo>
                      <a:lnTo>
                        <a:pt x="82" y="27"/>
                      </a:lnTo>
                      <a:lnTo>
                        <a:pt x="88" y="26"/>
                      </a:lnTo>
                      <a:lnTo>
                        <a:pt x="95" y="23"/>
                      </a:lnTo>
                      <a:lnTo>
                        <a:pt x="100" y="24"/>
                      </a:lnTo>
                      <a:lnTo>
                        <a:pt x="102" y="27"/>
                      </a:lnTo>
                      <a:lnTo>
                        <a:pt x="104" y="34"/>
                      </a:lnTo>
                      <a:lnTo>
                        <a:pt x="110" y="41"/>
                      </a:lnTo>
                      <a:lnTo>
                        <a:pt x="117" y="46"/>
                      </a:lnTo>
                      <a:lnTo>
                        <a:pt x="124" y="47"/>
                      </a:lnTo>
                      <a:lnTo>
                        <a:pt x="127" y="45"/>
                      </a:lnTo>
                      <a:lnTo>
                        <a:pt x="127" y="38"/>
                      </a:lnTo>
                      <a:lnTo>
                        <a:pt x="126" y="31"/>
                      </a:lnTo>
                      <a:lnTo>
                        <a:pt x="125" y="27"/>
                      </a:lnTo>
                      <a:lnTo>
                        <a:pt x="129" y="27"/>
                      </a:lnTo>
                      <a:lnTo>
                        <a:pt x="134" y="33"/>
                      </a:lnTo>
                      <a:lnTo>
                        <a:pt x="140" y="39"/>
                      </a:lnTo>
                      <a:lnTo>
                        <a:pt x="145" y="47"/>
                      </a:lnTo>
                      <a:lnTo>
                        <a:pt x="146" y="58"/>
                      </a:lnTo>
                      <a:lnTo>
                        <a:pt x="147" y="69"/>
                      </a:lnTo>
                      <a:lnTo>
                        <a:pt x="148" y="80"/>
                      </a:lnTo>
                      <a:lnTo>
                        <a:pt x="152" y="83"/>
                      </a:lnTo>
                      <a:lnTo>
                        <a:pt x="155" y="75"/>
                      </a:lnTo>
                      <a:lnTo>
                        <a:pt x="158" y="64"/>
                      </a:lnTo>
                      <a:lnTo>
                        <a:pt x="161" y="57"/>
                      </a:lnTo>
                      <a:lnTo>
                        <a:pt x="162" y="51"/>
                      </a:lnTo>
                      <a:lnTo>
                        <a:pt x="160" y="46"/>
                      </a:lnTo>
                      <a:lnTo>
                        <a:pt x="157" y="39"/>
                      </a:lnTo>
                      <a:lnTo>
                        <a:pt x="156" y="33"/>
                      </a:lnTo>
                      <a:lnTo>
                        <a:pt x="157" y="27"/>
                      </a:lnTo>
                      <a:lnTo>
                        <a:pt x="160" y="22"/>
                      </a:lnTo>
                      <a:lnTo>
                        <a:pt x="164" y="20"/>
                      </a:lnTo>
                      <a:lnTo>
                        <a:pt x="169" y="21"/>
                      </a:lnTo>
                      <a:lnTo>
                        <a:pt x="173" y="23"/>
                      </a:lnTo>
                      <a:lnTo>
                        <a:pt x="179" y="26"/>
                      </a:lnTo>
                      <a:lnTo>
                        <a:pt x="181" y="24"/>
                      </a:lnTo>
                      <a:lnTo>
                        <a:pt x="183" y="22"/>
                      </a:lnTo>
                      <a:lnTo>
                        <a:pt x="181" y="19"/>
                      </a:lnTo>
                      <a:lnTo>
                        <a:pt x="181" y="18"/>
                      </a:lnTo>
                      <a:lnTo>
                        <a:pt x="179" y="15"/>
                      </a:lnTo>
                      <a:lnTo>
                        <a:pt x="175" y="11"/>
                      </a:lnTo>
                      <a:lnTo>
                        <a:pt x="172" y="7"/>
                      </a:lnTo>
                      <a:lnTo>
                        <a:pt x="179" y="5"/>
                      </a:lnTo>
                      <a:lnTo>
                        <a:pt x="185" y="5"/>
                      </a:lnTo>
                      <a:lnTo>
                        <a:pt x="192" y="5"/>
                      </a:lnTo>
                      <a:lnTo>
                        <a:pt x="198" y="5"/>
                      </a:lnTo>
                      <a:lnTo>
                        <a:pt x="203" y="6"/>
                      </a:lnTo>
                      <a:lnTo>
                        <a:pt x="208" y="8"/>
                      </a:lnTo>
                      <a:lnTo>
                        <a:pt x="211" y="11"/>
                      </a:lnTo>
                      <a:lnTo>
                        <a:pt x="213" y="15"/>
                      </a:lnTo>
                      <a:lnTo>
                        <a:pt x="211" y="21"/>
                      </a:lnTo>
                      <a:lnTo>
                        <a:pt x="207" y="31"/>
                      </a:lnTo>
                      <a:lnTo>
                        <a:pt x="203" y="37"/>
                      </a:lnTo>
                      <a:lnTo>
                        <a:pt x="199" y="39"/>
                      </a:lnTo>
                      <a:lnTo>
                        <a:pt x="195" y="42"/>
                      </a:lnTo>
                      <a:lnTo>
                        <a:pt x="192" y="45"/>
                      </a:lnTo>
                      <a:lnTo>
                        <a:pt x="193" y="52"/>
                      </a:lnTo>
                      <a:lnTo>
                        <a:pt x="195" y="60"/>
                      </a:lnTo>
                      <a:lnTo>
                        <a:pt x="196" y="69"/>
                      </a:lnTo>
                      <a:lnTo>
                        <a:pt x="198" y="79"/>
                      </a:lnTo>
                      <a:lnTo>
                        <a:pt x="199" y="89"/>
                      </a:lnTo>
                      <a:lnTo>
                        <a:pt x="201" y="98"/>
                      </a:lnTo>
                      <a:lnTo>
                        <a:pt x="201" y="105"/>
                      </a:lnTo>
                      <a:lnTo>
                        <a:pt x="200" y="110"/>
                      </a:lnTo>
                      <a:lnTo>
                        <a:pt x="199" y="112"/>
                      </a:lnTo>
                      <a:lnTo>
                        <a:pt x="198" y="115"/>
                      </a:lnTo>
                      <a:lnTo>
                        <a:pt x="198" y="122"/>
                      </a:lnTo>
                      <a:lnTo>
                        <a:pt x="201" y="130"/>
                      </a:lnTo>
                      <a:lnTo>
                        <a:pt x="205" y="136"/>
                      </a:lnTo>
                      <a:lnTo>
                        <a:pt x="209" y="141"/>
                      </a:lnTo>
                      <a:lnTo>
                        <a:pt x="216" y="147"/>
                      </a:lnTo>
                      <a:lnTo>
                        <a:pt x="224" y="153"/>
                      </a:lnTo>
                      <a:lnTo>
                        <a:pt x="231" y="158"/>
                      </a:lnTo>
                      <a:lnTo>
                        <a:pt x="237" y="160"/>
                      </a:lnTo>
                      <a:lnTo>
                        <a:pt x="239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80" name="Freeform 445"/>
                <p:cNvSpPr>
                  <a:spLocks/>
                </p:cNvSpPr>
                <p:nvPr/>
              </p:nvSpPr>
              <p:spPr bwMode="auto">
                <a:xfrm>
                  <a:off x="2776538" y="4244975"/>
                  <a:ext cx="36512" cy="19050"/>
                </a:xfrm>
                <a:custGeom>
                  <a:avLst/>
                  <a:gdLst>
                    <a:gd name="T0" fmla="*/ 2147483647 w 23"/>
                    <a:gd name="T1" fmla="*/ 0 h 18"/>
                    <a:gd name="T2" fmla="*/ 2147483647 w 23"/>
                    <a:gd name="T3" fmla="*/ 2147483647 h 18"/>
                    <a:gd name="T4" fmla="*/ 2147483647 w 23"/>
                    <a:gd name="T5" fmla="*/ 2147483647 h 18"/>
                    <a:gd name="T6" fmla="*/ 0 w 23"/>
                    <a:gd name="T7" fmla="*/ 2147483647 h 18"/>
                    <a:gd name="T8" fmla="*/ 2147483647 w 23"/>
                    <a:gd name="T9" fmla="*/ 0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18">
                      <a:moveTo>
                        <a:pt x="2" y="0"/>
                      </a:moveTo>
                      <a:lnTo>
                        <a:pt x="23" y="1"/>
                      </a:lnTo>
                      <a:lnTo>
                        <a:pt x="21" y="18"/>
                      </a:lnTo>
                      <a:lnTo>
                        <a:pt x="0" y="1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81" name="Freeform 450"/>
                <p:cNvSpPr>
                  <a:spLocks/>
                </p:cNvSpPr>
                <p:nvPr/>
              </p:nvSpPr>
              <p:spPr bwMode="auto">
                <a:xfrm>
                  <a:off x="3819525" y="2471738"/>
                  <a:ext cx="131763" cy="50800"/>
                </a:xfrm>
                <a:custGeom>
                  <a:avLst/>
                  <a:gdLst>
                    <a:gd name="T0" fmla="*/ 2147483647 w 114"/>
                    <a:gd name="T1" fmla="*/ 0 h 54"/>
                    <a:gd name="T2" fmla="*/ 2147483647 w 114"/>
                    <a:gd name="T3" fmla="*/ 2147483647 h 54"/>
                    <a:gd name="T4" fmla="*/ 2147483647 w 114"/>
                    <a:gd name="T5" fmla="*/ 2147483647 h 54"/>
                    <a:gd name="T6" fmla="*/ 2147483647 w 114"/>
                    <a:gd name="T7" fmla="*/ 0 h 54"/>
                    <a:gd name="T8" fmla="*/ 2147483647 w 114"/>
                    <a:gd name="T9" fmla="*/ 2147483647 h 54"/>
                    <a:gd name="T10" fmla="*/ 2147483647 w 114"/>
                    <a:gd name="T11" fmla="*/ 2147483647 h 54"/>
                    <a:gd name="T12" fmla="*/ 2147483647 w 114"/>
                    <a:gd name="T13" fmla="*/ 2147483647 h 54"/>
                    <a:gd name="T14" fmla="*/ 2147483647 w 114"/>
                    <a:gd name="T15" fmla="*/ 2147483647 h 54"/>
                    <a:gd name="T16" fmla="*/ 2147483647 w 114"/>
                    <a:gd name="T17" fmla="*/ 2147483647 h 54"/>
                    <a:gd name="T18" fmla="*/ 2147483647 w 114"/>
                    <a:gd name="T19" fmla="*/ 2147483647 h 54"/>
                    <a:gd name="T20" fmla="*/ 2147483647 w 114"/>
                    <a:gd name="T21" fmla="*/ 2147483647 h 54"/>
                    <a:gd name="T22" fmla="*/ 0 w 114"/>
                    <a:gd name="T23" fmla="*/ 2147483647 h 54"/>
                    <a:gd name="T24" fmla="*/ 2147483647 w 114"/>
                    <a:gd name="T25" fmla="*/ 0 h 5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4" h="54">
                      <a:moveTo>
                        <a:pt x="14" y="0"/>
                      </a:moveTo>
                      <a:lnTo>
                        <a:pt x="26" y="14"/>
                      </a:lnTo>
                      <a:lnTo>
                        <a:pt x="54" y="4"/>
                      </a:lnTo>
                      <a:lnTo>
                        <a:pt x="88" y="0"/>
                      </a:lnTo>
                      <a:lnTo>
                        <a:pt x="114" y="18"/>
                      </a:lnTo>
                      <a:lnTo>
                        <a:pt x="96" y="38"/>
                      </a:lnTo>
                      <a:lnTo>
                        <a:pt x="68" y="54"/>
                      </a:lnTo>
                      <a:lnTo>
                        <a:pt x="30" y="42"/>
                      </a:lnTo>
                      <a:lnTo>
                        <a:pt x="10" y="44"/>
                      </a:lnTo>
                      <a:lnTo>
                        <a:pt x="26" y="36"/>
                      </a:lnTo>
                      <a:lnTo>
                        <a:pt x="16" y="22"/>
                      </a:lnTo>
                      <a:lnTo>
                        <a:pt x="0" y="1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anchor="ctr"/>
                <a:lstStyle/>
                <a:p>
                  <a:endParaRPr lang="en-US" dirty="0"/>
                </a:p>
              </p:txBody>
            </p:sp>
            <p:sp>
              <p:nvSpPr>
                <p:cNvPr id="582" name="Freeform 451"/>
                <p:cNvSpPr>
                  <a:spLocks/>
                </p:cNvSpPr>
                <p:nvPr/>
              </p:nvSpPr>
              <p:spPr bwMode="auto">
                <a:xfrm>
                  <a:off x="7815263" y="4605338"/>
                  <a:ext cx="215900" cy="185737"/>
                </a:xfrm>
                <a:custGeom>
                  <a:avLst/>
                  <a:gdLst>
                    <a:gd name="T0" fmla="*/ 2147483647 w 575"/>
                    <a:gd name="T1" fmla="*/ 2147483647 h 488"/>
                    <a:gd name="T2" fmla="*/ 2147483647 w 575"/>
                    <a:gd name="T3" fmla="*/ 2147483647 h 488"/>
                    <a:gd name="T4" fmla="*/ 2147483647 w 575"/>
                    <a:gd name="T5" fmla="*/ 2147483647 h 488"/>
                    <a:gd name="T6" fmla="*/ 2147483647 w 575"/>
                    <a:gd name="T7" fmla="*/ 2147483647 h 488"/>
                    <a:gd name="T8" fmla="*/ 2147483647 w 575"/>
                    <a:gd name="T9" fmla="*/ 0 h 488"/>
                    <a:gd name="T10" fmla="*/ 2147483647 w 575"/>
                    <a:gd name="T11" fmla="*/ 2147483647 h 488"/>
                    <a:gd name="T12" fmla="*/ 0 w 575"/>
                    <a:gd name="T13" fmla="*/ 2147483647 h 488"/>
                    <a:gd name="T14" fmla="*/ 2147483647 w 575"/>
                    <a:gd name="T15" fmla="*/ 2147483647 h 488"/>
                    <a:gd name="T16" fmla="*/ 2147483647 w 575"/>
                    <a:gd name="T17" fmla="*/ 2147483647 h 488"/>
                    <a:gd name="T18" fmla="*/ 2147483647 w 575"/>
                    <a:gd name="T19" fmla="*/ 2147483647 h 488"/>
                    <a:gd name="T20" fmla="*/ 2147483647 w 575"/>
                    <a:gd name="T21" fmla="*/ 2147483647 h 488"/>
                    <a:gd name="T22" fmla="*/ 2147483647 w 575"/>
                    <a:gd name="T23" fmla="*/ 2147483647 h 488"/>
                    <a:gd name="T24" fmla="*/ 2147483647 w 575"/>
                    <a:gd name="T25" fmla="*/ 2147483647 h 488"/>
                    <a:gd name="T26" fmla="*/ 2147483647 w 575"/>
                    <a:gd name="T27" fmla="*/ 2147483647 h 488"/>
                    <a:gd name="T28" fmla="*/ 2147483647 w 575"/>
                    <a:gd name="T29" fmla="*/ 2147483647 h 488"/>
                    <a:gd name="T30" fmla="*/ 2147483647 w 575"/>
                    <a:gd name="T31" fmla="*/ 2147483647 h 488"/>
                    <a:gd name="T32" fmla="*/ 2147483647 w 575"/>
                    <a:gd name="T33" fmla="*/ 2147483647 h 488"/>
                    <a:gd name="T34" fmla="*/ 2147483647 w 575"/>
                    <a:gd name="T35" fmla="*/ 2147483647 h 488"/>
                    <a:gd name="T36" fmla="*/ 2147483647 w 575"/>
                    <a:gd name="T37" fmla="*/ 2147483647 h 488"/>
                    <a:gd name="T38" fmla="*/ 2147483647 w 575"/>
                    <a:gd name="T39" fmla="*/ 2147483647 h 488"/>
                    <a:gd name="T40" fmla="*/ 2147483647 w 575"/>
                    <a:gd name="T41" fmla="*/ 2147483647 h 4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575" h="488">
                      <a:moveTo>
                        <a:pt x="410" y="71"/>
                      </a:moveTo>
                      <a:lnTo>
                        <a:pt x="321" y="142"/>
                      </a:lnTo>
                      <a:lnTo>
                        <a:pt x="233" y="142"/>
                      </a:lnTo>
                      <a:lnTo>
                        <a:pt x="178" y="71"/>
                      </a:lnTo>
                      <a:lnTo>
                        <a:pt x="107" y="0"/>
                      </a:lnTo>
                      <a:lnTo>
                        <a:pt x="36" y="19"/>
                      </a:lnTo>
                      <a:lnTo>
                        <a:pt x="0" y="90"/>
                      </a:lnTo>
                      <a:lnTo>
                        <a:pt x="72" y="124"/>
                      </a:lnTo>
                      <a:lnTo>
                        <a:pt x="89" y="159"/>
                      </a:lnTo>
                      <a:lnTo>
                        <a:pt x="107" y="213"/>
                      </a:lnTo>
                      <a:lnTo>
                        <a:pt x="160" y="213"/>
                      </a:lnTo>
                      <a:lnTo>
                        <a:pt x="197" y="230"/>
                      </a:lnTo>
                      <a:lnTo>
                        <a:pt x="321" y="283"/>
                      </a:lnTo>
                      <a:lnTo>
                        <a:pt x="446" y="353"/>
                      </a:lnTo>
                      <a:lnTo>
                        <a:pt x="465" y="389"/>
                      </a:lnTo>
                      <a:lnTo>
                        <a:pt x="393" y="424"/>
                      </a:lnTo>
                      <a:lnTo>
                        <a:pt x="465" y="442"/>
                      </a:lnTo>
                      <a:lnTo>
                        <a:pt x="518" y="459"/>
                      </a:lnTo>
                      <a:lnTo>
                        <a:pt x="575" y="488"/>
                      </a:lnTo>
                      <a:lnTo>
                        <a:pt x="575" y="122"/>
                      </a:lnTo>
                      <a:lnTo>
                        <a:pt x="410" y="7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83" name="Freeform 452"/>
                <p:cNvSpPr>
                  <a:spLocks/>
                </p:cNvSpPr>
                <p:nvPr/>
              </p:nvSpPr>
              <p:spPr bwMode="auto">
                <a:xfrm>
                  <a:off x="8031163" y="4649788"/>
                  <a:ext cx="174625" cy="169862"/>
                </a:xfrm>
                <a:custGeom>
                  <a:avLst/>
                  <a:gdLst>
                    <a:gd name="T0" fmla="*/ 2147483647 w 460"/>
                    <a:gd name="T1" fmla="*/ 2147483647 h 443"/>
                    <a:gd name="T2" fmla="*/ 2147483647 w 460"/>
                    <a:gd name="T3" fmla="*/ 2147483647 h 443"/>
                    <a:gd name="T4" fmla="*/ 2147483647 w 460"/>
                    <a:gd name="T5" fmla="*/ 2147483647 h 443"/>
                    <a:gd name="T6" fmla="*/ 2147483647 w 460"/>
                    <a:gd name="T7" fmla="*/ 2147483647 h 443"/>
                    <a:gd name="T8" fmla="*/ 2147483647 w 460"/>
                    <a:gd name="T9" fmla="*/ 2147483647 h 443"/>
                    <a:gd name="T10" fmla="*/ 2147483647 w 460"/>
                    <a:gd name="T11" fmla="*/ 2147483647 h 443"/>
                    <a:gd name="T12" fmla="*/ 0 w 460"/>
                    <a:gd name="T13" fmla="*/ 0 h 443"/>
                    <a:gd name="T14" fmla="*/ 0 w 460"/>
                    <a:gd name="T15" fmla="*/ 2147483647 h 443"/>
                    <a:gd name="T16" fmla="*/ 2147483647 w 460"/>
                    <a:gd name="T17" fmla="*/ 2147483647 h 443"/>
                    <a:gd name="T18" fmla="*/ 2147483647 w 460"/>
                    <a:gd name="T19" fmla="*/ 2147483647 h 443"/>
                    <a:gd name="T20" fmla="*/ 2147483647 w 460"/>
                    <a:gd name="T21" fmla="*/ 2147483647 h 443"/>
                    <a:gd name="T22" fmla="*/ 2147483647 w 460"/>
                    <a:gd name="T23" fmla="*/ 2147483647 h 443"/>
                    <a:gd name="T24" fmla="*/ 2147483647 w 460"/>
                    <a:gd name="T25" fmla="*/ 2147483647 h 443"/>
                    <a:gd name="T26" fmla="*/ 2147483647 w 460"/>
                    <a:gd name="T27" fmla="*/ 2147483647 h 443"/>
                    <a:gd name="T28" fmla="*/ 2147483647 w 460"/>
                    <a:gd name="T29" fmla="*/ 2147483647 h 443"/>
                    <a:gd name="T30" fmla="*/ 2147483647 w 460"/>
                    <a:gd name="T31" fmla="*/ 2147483647 h 443"/>
                    <a:gd name="T32" fmla="*/ 2147483647 w 460"/>
                    <a:gd name="T33" fmla="*/ 2147483647 h 4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60" h="443">
                      <a:moveTo>
                        <a:pt x="353" y="302"/>
                      </a:moveTo>
                      <a:lnTo>
                        <a:pt x="336" y="249"/>
                      </a:lnTo>
                      <a:lnTo>
                        <a:pt x="372" y="214"/>
                      </a:lnTo>
                      <a:lnTo>
                        <a:pt x="283" y="161"/>
                      </a:lnTo>
                      <a:lnTo>
                        <a:pt x="247" y="108"/>
                      </a:lnTo>
                      <a:lnTo>
                        <a:pt x="122" y="37"/>
                      </a:lnTo>
                      <a:lnTo>
                        <a:pt x="0" y="0"/>
                      </a:lnTo>
                      <a:lnTo>
                        <a:pt x="0" y="366"/>
                      </a:lnTo>
                      <a:lnTo>
                        <a:pt x="14" y="373"/>
                      </a:lnTo>
                      <a:lnTo>
                        <a:pt x="67" y="373"/>
                      </a:lnTo>
                      <a:lnTo>
                        <a:pt x="122" y="320"/>
                      </a:lnTo>
                      <a:lnTo>
                        <a:pt x="211" y="284"/>
                      </a:lnTo>
                      <a:lnTo>
                        <a:pt x="264" y="320"/>
                      </a:lnTo>
                      <a:lnTo>
                        <a:pt x="389" y="408"/>
                      </a:lnTo>
                      <a:lnTo>
                        <a:pt x="460" y="443"/>
                      </a:lnTo>
                      <a:lnTo>
                        <a:pt x="460" y="337"/>
                      </a:lnTo>
                      <a:lnTo>
                        <a:pt x="353" y="30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584" name="Group 453"/>
                <p:cNvGrpSpPr>
                  <a:grpSpLocks/>
                </p:cNvGrpSpPr>
                <p:nvPr/>
              </p:nvGrpSpPr>
              <p:grpSpPr bwMode="auto">
                <a:xfrm>
                  <a:off x="4292600" y="2860675"/>
                  <a:ext cx="250825" cy="368300"/>
                  <a:chOff x="2201" y="1250"/>
                  <a:chExt cx="133" cy="193"/>
                </a:xfrm>
                <a:grpFill/>
              </p:grpSpPr>
              <p:sp>
                <p:nvSpPr>
                  <p:cNvPr id="645" name="Freeform 454"/>
                  <p:cNvSpPr>
                    <a:spLocks/>
                  </p:cNvSpPr>
                  <p:nvPr/>
                </p:nvSpPr>
                <p:spPr bwMode="auto">
                  <a:xfrm>
                    <a:off x="2234" y="1250"/>
                    <a:ext cx="100" cy="193"/>
                  </a:xfrm>
                  <a:custGeom>
                    <a:avLst/>
                    <a:gdLst>
                      <a:gd name="T0" fmla="*/ 543767 w 24"/>
                      <a:gd name="T1" fmla="*/ 2833725 h 47"/>
                      <a:gd name="T2" fmla="*/ 371667 w 24"/>
                      <a:gd name="T3" fmla="*/ 2675083 h 47"/>
                      <a:gd name="T4" fmla="*/ 915658 w 24"/>
                      <a:gd name="T5" fmla="*/ 2344646 h 47"/>
                      <a:gd name="T6" fmla="*/ 826458 w 24"/>
                      <a:gd name="T7" fmla="*/ 2028208 h 47"/>
                      <a:gd name="T8" fmla="*/ 722154 w 24"/>
                      <a:gd name="T9" fmla="*/ 1773736 h 47"/>
                      <a:gd name="T10" fmla="*/ 282692 w 24"/>
                      <a:gd name="T11" fmla="*/ 1773736 h 47"/>
                      <a:gd name="T12" fmla="*/ 371667 w 24"/>
                      <a:gd name="T13" fmla="*/ 1299416 h 47"/>
                      <a:gd name="T14" fmla="*/ 89200 w 24"/>
                      <a:gd name="T15" fmla="*/ 1457232 h 47"/>
                      <a:gd name="T16" fmla="*/ 0 w 24"/>
                      <a:gd name="T17" fmla="*/ 1044943 h 47"/>
                      <a:gd name="T18" fmla="*/ 0 w 24"/>
                      <a:gd name="T19" fmla="*/ 651445 h 47"/>
                      <a:gd name="T20" fmla="*/ 89200 w 24"/>
                      <a:gd name="T21" fmla="*/ 316438 h 47"/>
                      <a:gd name="T22" fmla="*/ 460867 w 24"/>
                      <a:gd name="T23" fmla="*/ 0 h 47"/>
                      <a:gd name="T24" fmla="*/ 722154 w 24"/>
                      <a:gd name="T25" fmla="*/ 77060 h 47"/>
                      <a:gd name="T26" fmla="*/ 632950 w 24"/>
                      <a:gd name="T27" fmla="*/ 493916 h 47"/>
                      <a:gd name="T28" fmla="*/ 1177883 w 24"/>
                      <a:gd name="T29" fmla="*/ 493916 h 47"/>
                      <a:gd name="T30" fmla="*/ 1004638 w 24"/>
                      <a:gd name="T31" fmla="*/ 887418 h 47"/>
                      <a:gd name="T32" fmla="*/ 826458 w 24"/>
                      <a:gd name="T33" fmla="*/ 1222355 h 47"/>
                      <a:gd name="T34" fmla="*/ 1177883 w 24"/>
                      <a:gd name="T35" fmla="*/ 1376492 h 47"/>
                      <a:gd name="T36" fmla="*/ 1548613 w 24"/>
                      <a:gd name="T37" fmla="*/ 1951148 h 47"/>
                      <a:gd name="T38" fmla="*/ 1721929 w 24"/>
                      <a:gd name="T39" fmla="*/ 2344646 h 47"/>
                      <a:gd name="T40" fmla="*/ 1721929 w 24"/>
                      <a:gd name="T41" fmla="*/ 2579252 h 47"/>
                      <a:gd name="T42" fmla="*/ 2093613 w 24"/>
                      <a:gd name="T43" fmla="*/ 2579252 h 47"/>
                      <a:gd name="T44" fmla="*/ 2004342 w 24"/>
                      <a:gd name="T45" fmla="*/ 3150228 h 47"/>
                      <a:gd name="T46" fmla="*/ 2182796 w 24"/>
                      <a:gd name="T47" fmla="*/ 3227223 h 47"/>
                      <a:gd name="T48" fmla="*/ 1548613 w 24"/>
                      <a:gd name="T49" fmla="*/ 3485436 h 47"/>
                      <a:gd name="T50" fmla="*/ 1004638 w 24"/>
                      <a:gd name="T51" fmla="*/ 3562497 h 47"/>
                      <a:gd name="T52" fmla="*/ 722154 w 24"/>
                      <a:gd name="T53" fmla="*/ 3644078 h 47"/>
                      <a:gd name="T54" fmla="*/ 371667 w 24"/>
                      <a:gd name="T55" fmla="*/ 3644078 h 47"/>
                      <a:gd name="T56" fmla="*/ 89200 w 24"/>
                      <a:gd name="T57" fmla="*/ 3721139 h 47"/>
                      <a:gd name="T58" fmla="*/ 460867 w 24"/>
                      <a:gd name="T59" fmla="*/ 3384752 h 47"/>
                      <a:gd name="T60" fmla="*/ 543767 w 24"/>
                      <a:gd name="T61" fmla="*/ 3073151 h 47"/>
                      <a:gd name="T62" fmla="*/ 282692 w 24"/>
                      <a:gd name="T63" fmla="*/ 2991521 h 4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24" h="47">
                        <a:moveTo>
                          <a:pt x="3" y="37"/>
                        </a:move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10" y="29"/>
                          <a:pt x="10" y="29"/>
                          <a:pt x="10" y="29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0" y="17"/>
                          <a:pt x="0" y="16"/>
                        </a:cubicBezTo>
                        <a:cubicBezTo>
                          <a:pt x="0" y="15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20" y="28"/>
                          <a:pt x="20" y="28"/>
                          <a:pt x="20" y="28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9" y="32"/>
                          <a:pt x="19" y="32"/>
                          <a:pt x="19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4" y="40"/>
                          <a:pt x="24" y="40"/>
                          <a:pt x="24" y="40"/>
                        </a:cubicBezTo>
                        <a:cubicBezTo>
                          <a:pt x="22" y="41"/>
                          <a:pt x="22" y="41"/>
                          <a:pt x="22" y="41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1" y="44"/>
                          <a:pt x="10" y="43"/>
                          <a:pt x="9" y="43"/>
                        </a:cubicBezTo>
                        <a:cubicBezTo>
                          <a:pt x="9" y="43"/>
                          <a:pt x="8" y="45"/>
                          <a:pt x="8" y="45"/>
                        </a:cubicBezTo>
                        <a:cubicBezTo>
                          <a:pt x="6" y="45"/>
                          <a:pt x="6" y="45"/>
                          <a:pt x="6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8" y="39"/>
                          <a:pt x="8" y="39"/>
                          <a:pt x="8" y="39"/>
                        </a:cubicBezTo>
                        <a:cubicBezTo>
                          <a:pt x="6" y="38"/>
                          <a:pt x="6" y="38"/>
                          <a:pt x="6" y="38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lnTo>
                          <a:pt x="3" y="37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46" name="Freeform 455"/>
                  <p:cNvSpPr>
                    <a:spLocks/>
                  </p:cNvSpPr>
                  <p:nvPr/>
                </p:nvSpPr>
                <p:spPr bwMode="auto">
                  <a:xfrm>
                    <a:off x="2201" y="1331"/>
                    <a:ext cx="34" cy="22"/>
                  </a:xfrm>
                  <a:custGeom>
                    <a:avLst/>
                    <a:gdLst>
                      <a:gd name="T0" fmla="*/ 24 w 34"/>
                      <a:gd name="T1" fmla="*/ 22 h 22"/>
                      <a:gd name="T2" fmla="*/ 0 w 34"/>
                      <a:gd name="T3" fmla="*/ 18 h 22"/>
                      <a:gd name="T4" fmla="*/ 13 w 34"/>
                      <a:gd name="T5" fmla="*/ 0 h 22"/>
                      <a:gd name="T6" fmla="*/ 27 w 34"/>
                      <a:gd name="T7" fmla="*/ 3 h 22"/>
                      <a:gd name="T8" fmla="*/ 34 w 34"/>
                      <a:gd name="T9" fmla="*/ 15 h 22"/>
                      <a:gd name="T10" fmla="*/ 24 w 34"/>
                      <a:gd name="T11" fmla="*/ 22 h 2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4" h="22">
                        <a:moveTo>
                          <a:pt x="24" y="22"/>
                        </a:moveTo>
                        <a:lnTo>
                          <a:pt x="0" y="18"/>
                        </a:lnTo>
                        <a:lnTo>
                          <a:pt x="13" y="0"/>
                        </a:lnTo>
                        <a:lnTo>
                          <a:pt x="27" y="3"/>
                        </a:lnTo>
                        <a:lnTo>
                          <a:pt x="34" y="15"/>
                        </a:lnTo>
                        <a:lnTo>
                          <a:pt x="24" y="22"/>
                        </a:ln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585" name="Freeform 458"/>
                <p:cNvSpPr>
                  <a:spLocks/>
                </p:cNvSpPr>
                <p:nvPr/>
              </p:nvSpPr>
              <p:spPr bwMode="auto">
                <a:xfrm>
                  <a:off x="5275263" y="3709988"/>
                  <a:ext cx="73025" cy="44450"/>
                </a:xfrm>
                <a:custGeom>
                  <a:avLst/>
                  <a:gdLst>
                    <a:gd name="T0" fmla="*/ 0 w 46"/>
                    <a:gd name="T1" fmla="*/ 2147483647 h 28"/>
                    <a:gd name="T2" fmla="*/ 2147483647 w 46"/>
                    <a:gd name="T3" fmla="*/ 2147483647 h 28"/>
                    <a:gd name="T4" fmla="*/ 2147483647 w 46"/>
                    <a:gd name="T5" fmla="*/ 2147483647 h 28"/>
                    <a:gd name="T6" fmla="*/ 2147483647 w 46"/>
                    <a:gd name="T7" fmla="*/ 2147483647 h 28"/>
                    <a:gd name="T8" fmla="*/ 2147483647 w 46"/>
                    <a:gd name="T9" fmla="*/ 2147483647 h 28"/>
                    <a:gd name="T10" fmla="*/ 2147483647 w 46"/>
                    <a:gd name="T11" fmla="*/ 0 h 28"/>
                    <a:gd name="T12" fmla="*/ 2147483647 w 46"/>
                    <a:gd name="T13" fmla="*/ 2147483647 h 28"/>
                    <a:gd name="T14" fmla="*/ 2147483647 w 46"/>
                    <a:gd name="T15" fmla="*/ 2147483647 h 28"/>
                    <a:gd name="T16" fmla="*/ 2147483647 w 46"/>
                    <a:gd name="T17" fmla="*/ 2147483647 h 28"/>
                    <a:gd name="T18" fmla="*/ 2147483647 w 46"/>
                    <a:gd name="T19" fmla="*/ 2147483647 h 28"/>
                    <a:gd name="T20" fmla="*/ 2147483647 w 46"/>
                    <a:gd name="T21" fmla="*/ 2147483647 h 28"/>
                    <a:gd name="T22" fmla="*/ 2147483647 w 46"/>
                    <a:gd name="T23" fmla="*/ 2147483647 h 28"/>
                    <a:gd name="T24" fmla="*/ 2147483647 w 46"/>
                    <a:gd name="T25" fmla="*/ 2147483647 h 28"/>
                    <a:gd name="T26" fmla="*/ 2147483647 w 46"/>
                    <a:gd name="T27" fmla="*/ 2147483647 h 28"/>
                    <a:gd name="T28" fmla="*/ 0 w 46"/>
                    <a:gd name="T29" fmla="*/ 2147483647 h 2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6" h="28">
                      <a:moveTo>
                        <a:pt x="0" y="15"/>
                      </a:moveTo>
                      <a:lnTo>
                        <a:pt x="3" y="17"/>
                      </a:lnTo>
                      <a:lnTo>
                        <a:pt x="12" y="14"/>
                      </a:lnTo>
                      <a:lnTo>
                        <a:pt x="13" y="8"/>
                      </a:lnTo>
                      <a:lnTo>
                        <a:pt x="27" y="9"/>
                      </a:lnTo>
                      <a:lnTo>
                        <a:pt x="46" y="0"/>
                      </a:lnTo>
                      <a:lnTo>
                        <a:pt x="46" y="1"/>
                      </a:lnTo>
                      <a:lnTo>
                        <a:pt x="33" y="11"/>
                      </a:lnTo>
                      <a:lnTo>
                        <a:pt x="36" y="18"/>
                      </a:lnTo>
                      <a:lnTo>
                        <a:pt x="27" y="21"/>
                      </a:lnTo>
                      <a:lnTo>
                        <a:pt x="15" y="28"/>
                      </a:lnTo>
                      <a:lnTo>
                        <a:pt x="13" y="28"/>
                      </a:lnTo>
                      <a:lnTo>
                        <a:pt x="8" y="26"/>
                      </a:lnTo>
                      <a:lnTo>
                        <a:pt x="2" y="23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86" name="Freeform 507"/>
                <p:cNvSpPr>
                  <a:spLocks/>
                </p:cNvSpPr>
                <p:nvPr/>
              </p:nvSpPr>
              <p:spPr bwMode="auto">
                <a:xfrm>
                  <a:off x="6342063" y="3095625"/>
                  <a:ext cx="1508125" cy="1047750"/>
                </a:xfrm>
                <a:custGeom>
                  <a:avLst/>
                  <a:gdLst>
                    <a:gd name="T0" fmla="*/ 2147483647 w 950"/>
                    <a:gd name="T1" fmla="*/ 2147483647 h 660"/>
                    <a:gd name="T2" fmla="*/ 2147483647 w 950"/>
                    <a:gd name="T3" fmla="*/ 2147483647 h 660"/>
                    <a:gd name="T4" fmla="*/ 2147483647 w 950"/>
                    <a:gd name="T5" fmla="*/ 2147483647 h 660"/>
                    <a:gd name="T6" fmla="*/ 2147483647 w 950"/>
                    <a:gd name="T7" fmla="*/ 2147483647 h 660"/>
                    <a:gd name="T8" fmla="*/ 2147483647 w 950"/>
                    <a:gd name="T9" fmla="*/ 2147483647 h 660"/>
                    <a:gd name="T10" fmla="*/ 2147483647 w 950"/>
                    <a:gd name="T11" fmla="*/ 2147483647 h 660"/>
                    <a:gd name="T12" fmla="*/ 2147483647 w 950"/>
                    <a:gd name="T13" fmla="*/ 2147483647 h 660"/>
                    <a:gd name="T14" fmla="*/ 2147483647 w 950"/>
                    <a:gd name="T15" fmla="*/ 2147483647 h 660"/>
                    <a:gd name="T16" fmla="*/ 2147483647 w 950"/>
                    <a:gd name="T17" fmla="*/ 2147483647 h 660"/>
                    <a:gd name="T18" fmla="*/ 2147483647 w 950"/>
                    <a:gd name="T19" fmla="*/ 2147483647 h 660"/>
                    <a:gd name="T20" fmla="*/ 2147483647 w 950"/>
                    <a:gd name="T21" fmla="*/ 2147483647 h 660"/>
                    <a:gd name="T22" fmla="*/ 2147483647 w 950"/>
                    <a:gd name="T23" fmla="*/ 2147483647 h 660"/>
                    <a:gd name="T24" fmla="*/ 2147483647 w 950"/>
                    <a:gd name="T25" fmla="*/ 2147483647 h 660"/>
                    <a:gd name="T26" fmla="*/ 2147483647 w 950"/>
                    <a:gd name="T27" fmla="*/ 2147483647 h 660"/>
                    <a:gd name="T28" fmla="*/ 2147483647 w 950"/>
                    <a:gd name="T29" fmla="*/ 2147483647 h 660"/>
                    <a:gd name="T30" fmla="*/ 2147483647 w 950"/>
                    <a:gd name="T31" fmla="*/ 2147483647 h 660"/>
                    <a:gd name="T32" fmla="*/ 2147483647 w 950"/>
                    <a:gd name="T33" fmla="*/ 2147483647 h 660"/>
                    <a:gd name="T34" fmla="*/ 2147483647 w 950"/>
                    <a:gd name="T35" fmla="*/ 2147483647 h 660"/>
                    <a:gd name="T36" fmla="*/ 2147483647 w 950"/>
                    <a:gd name="T37" fmla="*/ 2147483647 h 660"/>
                    <a:gd name="T38" fmla="*/ 2147483647 w 950"/>
                    <a:gd name="T39" fmla="*/ 2147483647 h 660"/>
                    <a:gd name="T40" fmla="*/ 2147483647 w 950"/>
                    <a:gd name="T41" fmla="*/ 2147483647 h 660"/>
                    <a:gd name="T42" fmla="*/ 2147483647 w 950"/>
                    <a:gd name="T43" fmla="*/ 2147483647 h 660"/>
                    <a:gd name="T44" fmla="*/ 2147483647 w 950"/>
                    <a:gd name="T45" fmla="*/ 2147483647 h 660"/>
                    <a:gd name="T46" fmla="*/ 2147483647 w 950"/>
                    <a:gd name="T47" fmla="*/ 2147483647 h 660"/>
                    <a:gd name="T48" fmla="*/ 2147483647 w 950"/>
                    <a:gd name="T49" fmla="*/ 2147483647 h 660"/>
                    <a:gd name="T50" fmla="*/ 2147483647 w 950"/>
                    <a:gd name="T51" fmla="*/ 2147483647 h 660"/>
                    <a:gd name="T52" fmla="*/ 2147483647 w 950"/>
                    <a:gd name="T53" fmla="*/ 2147483647 h 660"/>
                    <a:gd name="T54" fmla="*/ 2147483647 w 950"/>
                    <a:gd name="T55" fmla="*/ 2147483647 h 660"/>
                    <a:gd name="T56" fmla="*/ 2147483647 w 950"/>
                    <a:gd name="T57" fmla="*/ 2147483647 h 660"/>
                    <a:gd name="T58" fmla="*/ 2147483647 w 950"/>
                    <a:gd name="T59" fmla="*/ 2147483647 h 660"/>
                    <a:gd name="T60" fmla="*/ 2147483647 w 950"/>
                    <a:gd name="T61" fmla="*/ 2147483647 h 660"/>
                    <a:gd name="T62" fmla="*/ 2147483647 w 950"/>
                    <a:gd name="T63" fmla="*/ 2147483647 h 660"/>
                    <a:gd name="T64" fmla="*/ 2147483647 w 950"/>
                    <a:gd name="T65" fmla="*/ 2147483647 h 660"/>
                    <a:gd name="T66" fmla="*/ 2147483647 w 950"/>
                    <a:gd name="T67" fmla="*/ 2147483647 h 660"/>
                    <a:gd name="T68" fmla="*/ 2147483647 w 950"/>
                    <a:gd name="T69" fmla="*/ 2147483647 h 660"/>
                    <a:gd name="T70" fmla="*/ 2147483647 w 950"/>
                    <a:gd name="T71" fmla="*/ 2147483647 h 660"/>
                    <a:gd name="T72" fmla="*/ 2147483647 w 950"/>
                    <a:gd name="T73" fmla="*/ 2147483647 h 660"/>
                    <a:gd name="T74" fmla="*/ 2147483647 w 950"/>
                    <a:gd name="T75" fmla="*/ 2147483647 h 660"/>
                    <a:gd name="T76" fmla="*/ 2147483647 w 950"/>
                    <a:gd name="T77" fmla="*/ 2147483647 h 660"/>
                    <a:gd name="T78" fmla="*/ 2147483647 w 950"/>
                    <a:gd name="T79" fmla="*/ 2147483647 h 660"/>
                    <a:gd name="T80" fmla="*/ 2147483647 w 950"/>
                    <a:gd name="T81" fmla="*/ 2147483647 h 660"/>
                    <a:gd name="T82" fmla="*/ 2147483647 w 950"/>
                    <a:gd name="T83" fmla="*/ 2147483647 h 660"/>
                    <a:gd name="T84" fmla="*/ 2147483647 w 950"/>
                    <a:gd name="T85" fmla="*/ 2147483647 h 660"/>
                    <a:gd name="T86" fmla="*/ 2147483647 w 950"/>
                    <a:gd name="T87" fmla="*/ 2147483647 h 660"/>
                    <a:gd name="T88" fmla="*/ 2147483647 w 950"/>
                    <a:gd name="T89" fmla="*/ 2147483647 h 660"/>
                    <a:gd name="T90" fmla="*/ 2147483647 w 950"/>
                    <a:gd name="T91" fmla="*/ 2147483647 h 660"/>
                    <a:gd name="T92" fmla="*/ 2147483647 w 950"/>
                    <a:gd name="T93" fmla="*/ 2147483647 h 660"/>
                    <a:gd name="T94" fmla="*/ 2147483647 w 950"/>
                    <a:gd name="T95" fmla="*/ 2147483647 h 660"/>
                    <a:gd name="T96" fmla="*/ 2147483647 w 950"/>
                    <a:gd name="T97" fmla="*/ 2147483647 h 660"/>
                    <a:gd name="T98" fmla="*/ 2147483647 w 950"/>
                    <a:gd name="T99" fmla="*/ 2147483647 h 660"/>
                    <a:gd name="T100" fmla="*/ 2147483647 w 950"/>
                    <a:gd name="T101" fmla="*/ 2147483647 h 660"/>
                    <a:gd name="T102" fmla="*/ 2147483647 w 950"/>
                    <a:gd name="T103" fmla="*/ 2147483647 h 660"/>
                    <a:gd name="T104" fmla="*/ 2147483647 w 950"/>
                    <a:gd name="T105" fmla="*/ 2147483647 h 660"/>
                    <a:gd name="T106" fmla="*/ 2147483647 w 950"/>
                    <a:gd name="T107" fmla="*/ 2147483647 h 660"/>
                    <a:gd name="T108" fmla="*/ 2147483647 w 950"/>
                    <a:gd name="T109" fmla="*/ 2147483647 h 660"/>
                    <a:gd name="T110" fmla="*/ 2147483647 w 950"/>
                    <a:gd name="T111" fmla="*/ 2147483647 h 660"/>
                    <a:gd name="T112" fmla="*/ 2147483647 w 950"/>
                    <a:gd name="T113" fmla="*/ 2147483647 h 660"/>
                    <a:gd name="T114" fmla="*/ 2147483647 w 950"/>
                    <a:gd name="T115" fmla="*/ 2147483647 h 660"/>
                    <a:gd name="T116" fmla="*/ 2147483647 w 950"/>
                    <a:gd name="T117" fmla="*/ 2147483647 h 660"/>
                    <a:gd name="T118" fmla="*/ 2147483647 w 950"/>
                    <a:gd name="T119" fmla="*/ 2147483647 h 660"/>
                    <a:gd name="T120" fmla="*/ 2147483647 w 950"/>
                    <a:gd name="T121" fmla="*/ 2147483647 h 6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50" h="660">
                      <a:moveTo>
                        <a:pt x="890" y="118"/>
                      </a:moveTo>
                      <a:lnTo>
                        <a:pt x="890" y="118"/>
                      </a:lnTo>
                      <a:lnTo>
                        <a:pt x="880" y="98"/>
                      </a:lnTo>
                      <a:lnTo>
                        <a:pt x="840" y="88"/>
                      </a:lnTo>
                      <a:lnTo>
                        <a:pt x="792" y="0"/>
                      </a:lnTo>
                      <a:lnTo>
                        <a:pt x="746" y="0"/>
                      </a:lnTo>
                      <a:lnTo>
                        <a:pt x="732" y="24"/>
                      </a:lnTo>
                      <a:lnTo>
                        <a:pt x="702" y="78"/>
                      </a:lnTo>
                      <a:lnTo>
                        <a:pt x="672" y="78"/>
                      </a:lnTo>
                      <a:lnTo>
                        <a:pt x="668" y="88"/>
                      </a:lnTo>
                      <a:lnTo>
                        <a:pt x="668" y="90"/>
                      </a:lnTo>
                      <a:lnTo>
                        <a:pt x="670" y="90"/>
                      </a:lnTo>
                      <a:lnTo>
                        <a:pt x="672" y="90"/>
                      </a:lnTo>
                      <a:lnTo>
                        <a:pt x="672" y="92"/>
                      </a:lnTo>
                      <a:lnTo>
                        <a:pt x="674" y="92"/>
                      </a:lnTo>
                      <a:lnTo>
                        <a:pt x="676" y="92"/>
                      </a:lnTo>
                      <a:lnTo>
                        <a:pt x="676" y="94"/>
                      </a:lnTo>
                      <a:lnTo>
                        <a:pt x="678" y="94"/>
                      </a:lnTo>
                      <a:lnTo>
                        <a:pt x="676" y="94"/>
                      </a:lnTo>
                      <a:lnTo>
                        <a:pt x="676" y="92"/>
                      </a:lnTo>
                      <a:lnTo>
                        <a:pt x="674" y="92"/>
                      </a:lnTo>
                      <a:lnTo>
                        <a:pt x="672" y="92"/>
                      </a:lnTo>
                      <a:lnTo>
                        <a:pt x="672" y="90"/>
                      </a:lnTo>
                      <a:lnTo>
                        <a:pt x="670" y="90"/>
                      </a:lnTo>
                      <a:lnTo>
                        <a:pt x="668" y="90"/>
                      </a:lnTo>
                      <a:lnTo>
                        <a:pt x="668" y="88"/>
                      </a:lnTo>
                      <a:lnTo>
                        <a:pt x="658" y="108"/>
                      </a:lnTo>
                      <a:lnTo>
                        <a:pt x="658" y="132"/>
                      </a:lnTo>
                      <a:lnTo>
                        <a:pt x="702" y="138"/>
                      </a:lnTo>
                      <a:lnTo>
                        <a:pt x="712" y="158"/>
                      </a:lnTo>
                      <a:lnTo>
                        <a:pt x="668" y="172"/>
                      </a:lnTo>
                      <a:lnTo>
                        <a:pt x="632" y="188"/>
                      </a:lnTo>
                      <a:lnTo>
                        <a:pt x="598" y="202"/>
                      </a:lnTo>
                      <a:lnTo>
                        <a:pt x="588" y="236"/>
                      </a:lnTo>
                      <a:lnTo>
                        <a:pt x="534" y="242"/>
                      </a:lnTo>
                      <a:lnTo>
                        <a:pt x="480" y="276"/>
                      </a:lnTo>
                      <a:lnTo>
                        <a:pt x="430" y="252"/>
                      </a:lnTo>
                      <a:lnTo>
                        <a:pt x="370" y="246"/>
                      </a:lnTo>
                      <a:lnTo>
                        <a:pt x="326" y="202"/>
                      </a:lnTo>
                      <a:lnTo>
                        <a:pt x="262" y="182"/>
                      </a:lnTo>
                      <a:lnTo>
                        <a:pt x="256" y="132"/>
                      </a:lnTo>
                      <a:lnTo>
                        <a:pt x="226" y="118"/>
                      </a:lnTo>
                      <a:lnTo>
                        <a:pt x="222" y="114"/>
                      </a:lnTo>
                      <a:lnTo>
                        <a:pt x="220" y="116"/>
                      </a:lnTo>
                      <a:lnTo>
                        <a:pt x="218" y="120"/>
                      </a:lnTo>
                      <a:lnTo>
                        <a:pt x="218" y="122"/>
                      </a:lnTo>
                      <a:lnTo>
                        <a:pt x="218" y="124"/>
                      </a:lnTo>
                      <a:lnTo>
                        <a:pt x="218" y="122"/>
                      </a:lnTo>
                      <a:lnTo>
                        <a:pt x="218" y="120"/>
                      </a:lnTo>
                      <a:lnTo>
                        <a:pt x="222" y="114"/>
                      </a:lnTo>
                      <a:lnTo>
                        <a:pt x="218" y="108"/>
                      </a:lnTo>
                      <a:lnTo>
                        <a:pt x="208" y="114"/>
                      </a:lnTo>
                      <a:lnTo>
                        <a:pt x="208" y="124"/>
                      </a:lnTo>
                      <a:lnTo>
                        <a:pt x="208" y="114"/>
                      </a:lnTo>
                      <a:lnTo>
                        <a:pt x="192" y="118"/>
                      </a:lnTo>
                      <a:lnTo>
                        <a:pt x="182" y="148"/>
                      </a:lnTo>
                      <a:lnTo>
                        <a:pt x="142" y="142"/>
                      </a:lnTo>
                      <a:lnTo>
                        <a:pt x="132" y="192"/>
                      </a:lnTo>
                      <a:lnTo>
                        <a:pt x="98" y="198"/>
                      </a:lnTo>
                      <a:lnTo>
                        <a:pt x="88" y="256"/>
                      </a:lnTo>
                      <a:lnTo>
                        <a:pt x="68" y="276"/>
                      </a:lnTo>
                      <a:lnTo>
                        <a:pt x="44" y="296"/>
                      </a:lnTo>
                      <a:lnTo>
                        <a:pt x="4" y="306"/>
                      </a:lnTo>
                      <a:lnTo>
                        <a:pt x="0" y="326"/>
                      </a:lnTo>
                      <a:lnTo>
                        <a:pt x="10" y="334"/>
                      </a:lnTo>
                      <a:lnTo>
                        <a:pt x="14" y="350"/>
                      </a:lnTo>
                      <a:lnTo>
                        <a:pt x="4" y="354"/>
                      </a:lnTo>
                      <a:lnTo>
                        <a:pt x="14" y="364"/>
                      </a:lnTo>
                      <a:lnTo>
                        <a:pt x="30" y="370"/>
                      </a:lnTo>
                      <a:lnTo>
                        <a:pt x="44" y="390"/>
                      </a:lnTo>
                      <a:lnTo>
                        <a:pt x="64" y="390"/>
                      </a:lnTo>
                      <a:lnTo>
                        <a:pt x="94" y="390"/>
                      </a:lnTo>
                      <a:lnTo>
                        <a:pt x="98" y="398"/>
                      </a:lnTo>
                      <a:lnTo>
                        <a:pt x="78" y="428"/>
                      </a:lnTo>
                      <a:lnTo>
                        <a:pt x="84" y="444"/>
                      </a:lnTo>
                      <a:lnTo>
                        <a:pt x="74" y="458"/>
                      </a:lnTo>
                      <a:lnTo>
                        <a:pt x="84" y="478"/>
                      </a:lnTo>
                      <a:lnTo>
                        <a:pt x="108" y="488"/>
                      </a:lnTo>
                      <a:lnTo>
                        <a:pt x="104" y="492"/>
                      </a:lnTo>
                      <a:lnTo>
                        <a:pt x="114" y="492"/>
                      </a:lnTo>
                      <a:lnTo>
                        <a:pt x="148" y="508"/>
                      </a:lnTo>
                      <a:lnTo>
                        <a:pt x="178" y="522"/>
                      </a:lnTo>
                      <a:lnTo>
                        <a:pt x="208" y="528"/>
                      </a:lnTo>
                      <a:lnTo>
                        <a:pt x="218" y="536"/>
                      </a:lnTo>
                      <a:lnTo>
                        <a:pt x="226" y="536"/>
                      </a:lnTo>
                      <a:lnTo>
                        <a:pt x="242" y="546"/>
                      </a:lnTo>
                      <a:lnTo>
                        <a:pt x="262" y="546"/>
                      </a:lnTo>
                      <a:lnTo>
                        <a:pt x="282" y="546"/>
                      </a:lnTo>
                      <a:lnTo>
                        <a:pt x="296" y="528"/>
                      </a:lnTo>
                      <a:lnTo>
                        <a:pt x="316" y="512"/>
                      </a:lnTo>
                      <a:lnTo>
                        <a:pt x="340" y="512"/>
                      </a:lnTo>
                      <a:lnTo>
                        <a:pt x="360" y="528"/>
                      </a:lnTo>
                      <a:lnTo>
                        <a:pt x="370" y="528"/>
                      </a:lnTo>
                      <a:lnTo>
                        <a:pt x="380" y="532"/>
                      </a:lnTo>
                      <a:lnTo>
                        <a:pt x="386" y="556"/>
                      </a:lnTo>
                      <a:lnTo>
                        <a:pt x="376" y="586"/>
                      </a:lnTo>
                      <a:lnTo>
                        <a:pt x="376" y="596"/>
                      </a:lnTo>
                      <a:lnTo>
                        <a:pt x="390" y="600"/>
                      </a:lnTo>
                      <a:lnTo>
                        <a:pt x="400" y="616"/>
                      </a:lnTo>
                      <a:lnTo>
                        <a:pt x="400" y="626"/>
                      </a:lnTo>
                      <a:lnTo>
                        <a:pt x="424" y="636"/>
                      </a:lnTo>
                      <a:lnTo>
                        <a:pt x="420" y="640"/>
                      </a:lnTo>
                      <a:lnTo>
                        <a:pt x="444" y="636"/>
                      </a:lnTo>
                      <a:lnTo>
                        <a:pt x="450" y="616"/>
                      </a:lnTo>
                      <a:lnTo>
                        <a:pt x="500" y="616"/>
                      </a:lnTo>
                      <a:lnTo>
                        <a:pt x="518" y="630"/>
                      </a:lnTo>
                      <a:lnTo>
                        <a:pt x="524" y="646"/>
                      </a:lnTo>
                      <a:lnTo>
                        <a:pt x="534" y="640"/>
                      </a:lnTo>
                      <a:lnTo>
                        <a:pt x="568" y="660"/>
                      </a:lnTo>
                      <a:lnTo>
                        <a:pt x="568" y="646"/>
                      </a:lnTo>
                      <a:lnTo>
                        <a:pt x="608" y="630"/>
                      </a:lnTo>
                      <a:lnTo>
                        <a:pt x="612" y="626"/>
                      </a:lnTo>
                      <a:lnTo>
                        <a:pt x="622" y="620"/>
                      </a:lnTo>
                      <a:lnTo>
                        <a:pt x="632" y="626"/>
                      </a:lnTo>
                      <a:lnTo>
                        <a:pt x="652" y="616"/>
                      </a:lnTo>
                      <a:lnTo>
                        <a:pt x="678" y="600"/>
                      </a:lnTo>
                      <a:lnTo>
                        <a:pt x="702" y="582"/>
                      </a:lnTo>
                      <a:lnTo>
                        <a:pt x="712" y="562"/>
                      </a:lnTo>
                      <a:lnTo>
                        <a:pt x="726" y="542"/>
                      </a:lnTo>
                      <a:lnTo>
                        <a:pt x="742" y="512"/>
                      </a:lnTo>
                      <a:lnTo>
                        <a:pt x="742" y="498"/>
                      </a:lnTo>
                      <a:lnTo>
                        <a:pt x="736" y="488"/>
                      </a:lnTo>
                      <a:lnTo>
                        <a:pt x="742" y="472"/>
                      </a:lnTo>
                      <a:lnTo>
                        <a:pt x="736" y="454"/>
                      </a:lnTo>
                      <a:lnTo>
                        <a:pt x="712" y="404"/>
                      </a:lnTo>
                      <a:lnTo>
                        <a:pt x="716" y="398"/>
                      </a:lnTo>
                      <a:lnTo>
                        <a:pt x="736" y="374"/>
                      </a:lnTo>
                      <a:lnTo>
                        <a:pt x="752" y="370"/>
                      </a:lnTo>
                      <a:lnTo>
                        <a:pt x="754" y="368"/>
                      </a:lnTo>
                      <a:lnTo>
                        <a:pt x="754" y="364"/>
                      </a:lnTo>
                      <a:lnTo>
                        <a:pt x="752" y="360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702" y="354"/>
                      </a:lnTo>
                      <a:lnTo>
                        <a:pt x="692" y="340"/>
                      </a:lnTo>
                      <a:lnTo>
                        <a:pt x="682" y="330"/>
                      </a:lnTo>
                      <a:lnTo>
                        <a:pt x="706" y="320"/>
                      </a:lnTo>
                      <a:lnTo>
                        <a:pt x="722" y="306"/>
                      </a:lnTo>
                      <a:lnTo>
                        <a:pt x="746" y="290"/>
                      </a:lnTo>
                      <a:lnTo>
                        <a:pt x="756" y="290"/>
                      </a:lnTo>
                      <a:lnTo>
                        <a:pt x="742" y="310"/>
                      </a:lnTo>
                      <a:lnTo>
                        <a:pt x="752" y="320"/>
                      </a:lnTo>
                      <a:lnTo>
                        <a:pt x="762" y="316"/>
                      </a:lnTo>
                      <a:lnTo>
                        <a:pt x="786" y="306"/>
                      </a:lnTo>
                      <a:lnTo>
                        <a:pt x="792" y="284"/>
                      </a:lnTo>
                      <a:lnTo>
                        <a:pt x="806" y="272"/>
                      </a:lnTo>
                      <a:lnTo>
                        <a:pt x="820" y="282"/>
                      </a:lnTo>
                      <a:lnTo>
                        <a:pt x="818" y="262"/>
                      </a:lnTo>
                      <a:lnTo>
                        <a:pt x="838" y="250"/>
                      </a:lnTo>
                      <a:lnTo>
                        <a:pt x="864" y="254"/>
                      </a:lnTo>
                      <a:lnTo>
                        <a:pt x="876" y="246"/>
                      </a:lnTo>
                      <a:lnTo>
                        <a:pt x="890" y="252"/>
                      </a:lnTo>
                      <a:lnTo>
                        <a:pt x="900" y="198"/>
                      </a:lnTo>
                      <a:lnTo>
                        <a:pt x="924" y="192"/>
                      </a:lnTo>
                      <a:lnTo>
                        <a:pt x="950" y="118"/>
                      </a:lnTo>
                      <a:lnTo>
                        <a:pt x="890" y="118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87" name="Freeform 260"/>
                <p:cNvSpPr>
                  <a:spLocks/>
                </p:cNvSpPr>
                <p:nvPr/>
              </p:nvSpPr>
              <p:spPr bwMode="auto">
                <a:xfrm>
                  <a:off x="6386513" y="4664075"/>
                  <a:ext cx="57150" cy="68263"/>
                </a:xfrm>
                <a:custGeom>
                  <a:avLst/>
                  <a:gdLst>
                    <a:gd name="T0" fmla="*/ 2147483647 w 42"/>
                    <a:gd name="T1" fmla="*/ 0 h 54"/>
                    <a:gd name="T2" fmla="*/ 0 w 42"/>
                    <a:gd name="T3" fmla="*/ 2147483647 h 54"/>
                    <a:gd name="T4" fmla="*/ 2147483647 w 42"/>
                    <a:gd name="T5" fmla="*/ 2147483647 h 54"/>
                    <a:gd name="T6" fmla="*/ 2147483647 w 42"/>
                    <a:gd name="T7" fmla="*/ 2147483647 h 54"/>
                    <a:gd name="T8" fmla="*/ 2147483647 w 42"/>
                    <a:gd name="T9" fmla="*/ 2147483647 h 54"/>
                    <a:gd name="T10" fmla="*/ 2147483647 w 42"/>
                    <a:gd name="T11" fmla="*/ 0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4">
                      <a:moveTo>
                        <a:pt x="6" y="0"/>
                      </a:moveTo>
                      <a:lnTo>
                        <a:pt x="0" y="24"/>
                      </a:lnTo>
                      <a:lnTo>
                        <a:pt x="6" y="54"/>
                      </a:lnTo>
                      <a:lnTo>
                        <a:pt x="30" y="54"/>
                      </a:lnTo>
                      <a:lnTo>
                        <a:pt x="42" y="3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88" name="Freeform 261"/>
                <p:cNvSpPr>
                  <a:spLocks/>
                </p:cNvSpPr>
                <p:nvPr/>
              </p:nvSpPr>
              <p:spPr bwMode="auto">
                <a:xfrm>
                  <a:off x="7205663" y="4143375"/>
                  <a:ext cx="53975" cy="53975"/>
                </a:xfrm>
                <a:custGeom>
                  <a:avLst/>
                  <a:gdLst>
                    <a:gd name="T0" fmla="*/ 0 w 42"/>
                    <a:gd name="T1" fmla="*/ 2147483647 h 42"/>
                    <a:gd name="T2" fmla="*/ 2147483647 w 42"/>
                    <a:gd name="T3" fmla="*/ 2147483647 h 42"/>
                    <a:gd name="T4" fmla="*/ 2147483647 w 42"/>
                    <a:gd name="T5" fmla="*/ 0 h 42"/>
                    <a:gd name="T6" fmla="*/ 2147483647 w 42"/>
                    <a:gd name="T7" fmla="*/ 2147483647 h 42"/>
                    <a:gd name="T8" fmla="*/ 2147483647 w 42"/>
                    <a:gd name="T9" fmla="*/ 2147483647 h 42"/>
                    <a:gd name="T10" fmla="*/ 2147483647 w 42"/>
                    <a:gd name="T11" fmla="*/ 2147483647 h 42"/>
                    <a:gd name="T12" fmla="*/ 0 w 42"/>
                    <a:gd name="T13" fmla="*/ 2147483647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0" y="30"/>
                      </a:moveTo>
                      <a:lnTo>
                        <a:pt x="12" y="12"/>
                      </a:lnTo>
                      <a:lnTo>
                        <a:pt x="30" y="0"/>
                      </a:lnTo>
                      <a:lnTo>
                        <a:pt x="42" y="12"/>
                      </a:lnTo>
                      <a:lnTo>
                        <a:pt x="30" y="30"/>
                      </a:lnTo>
                      <a:lnTo>
                        <a:pt x="12" y="42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89" name="Freeform 262"/>
                <p:cNvSpPr>
                  <a:spLocks/>
                </p:cNvSpPr>
                <p:nvPr/>
              </p:nvSpPr>
              <p:spPr bwMode="auto">
                <a:xfrm>
                  <a:off x="7496175" y="4010025"/>
                  <a:ext cx="31750" cy="93663"/>
                </a:xfrm>
                <a:custGeom>
                  <a:avLst/>
                  <a:gdLst>
                    <a:gd name="T0" fmla="*/ 0 w 24"/>
                    <a:gd name="T1" fmla="*/ 2147483647 h 72"/>
                    <a:gd name="T2" fmla="*/ 0 w 24"/>
                    <a:gd name="T3" fmla="*/ 2147483647 h 72"/>
                    <a:gd name="T4" fmla="*/ 2147483647 w 24"/>
                    <a:gd name="T5" fmla="*/ 0 h 72"/>
                    <a:gd name="T6" fmla="*/ 2147483647 w 24"/>
                    <a:gd name="T7" fmla="*/ 2147483647 h 72"/>
                    <a:gd name="T8" fmla="*/ 2147483647 w 24"/>
                    <a:gd name="T9" fmla="*/ 2147483647 h 72"/>
                    <a:gd name="T10" fmla="*/ 0 w 24"/>
                    <a:gd name="T11" fmla="*/ 2147483647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72">
                      <a:moveTo>
                        <a:pt x="0" y="42"/>
                      </a:moveTo>
                      <a:lnTo>
                        <a:pt x="0" y="18"/>
                      </a:lnTo>
                      <a:lnTo>
                        <a:pt x="24" y="0"/>
                      </a:lnTo>
                      <a:lnTo>
                        <a:pt x="24" y="24"/>
                      </a:lnTo>
                      <a:lnTo>
                        <a:pt x="6" y="7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0" name="Freeform 263"/>
                <p:cNvSpPr>
                  <a:spLocks/>
                </p:cNvSpPr>
                <p:nvPr/>
              </p:nvSpPr>
              <p:spPr bwMode="auto">
                <a:xfrm>
                  <a:off x="7731125" y="3767138"/>
                  <a:ext cx="46038" cy="69850"/>
                </a:xfrm>
                <a:custGeom>
                  <a:avLst/>
                  <a:gdLst>
                    <a:gd name="T0" fmla="*/ 0 w 36"/>
                    <a:gd name="T1" fmla="*/ 2147483647 h 54"/>
                    <a:gd name="T2" fmla="*/ 2147483647 w 36"/>
                    <a:gd name="T3" fmla="*/ 2147483647 h 54"/>
                    <a:gd name="T4" fmla="*/ 2147483647 w 36"/>
                    <a:gd name="T5" fmla="*/ 2147483647 h 54"/>
                    <a:gd name="T6" fmla="*/ 2147483647 w 36"/>
                    <a:gd name="T7" fmla="*/ 2147483647 h 54"/>
                    <a:gd name="T8" fmla="*/ 2147483647 w 36"/>
                    <a:gd name="T9" fmla="*/ 2147483647 h 54"/>
                    <a:gd name="T10" fmla="*/ 2147483647 w 36"/>
                    <a:gd name="T11" fmla="*/ 0 h 54"/>
                    <a:gd name="T12" fmla="*/ 0 w 36"/>
                    <a:gd name="T13" fmla="*/ 2147483647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54">
                      <a:moveTo>
                        <a:pt x="0" y="18"/>
                      </a:moveTo>
                      <a:lnTo>
                        <a:pt x="6" y="36"/>
                      </a:lnTo>
                      <a:lnTo>
                        <a:pt x="12" y="54"/>
                      </a:lnTo>
                      <a:lnTo>
                        <a:pt x="30" y="42"/>
                      </a:lnTo>
                      <a:lnTo>
                        <a:pt x="36" y="18"/>
                      </a:lnTo>
                      <a:lnTo>
                        <a:pt x="3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1" name="Freeform 264"/>
                <p:cNvSpPr>
                  <a:spLocks/>
                </p:cNvSpPr>
                <p:nvPr/>
              </p:nvSpPr>
              <p:spPr bwMode="auto">
                <a:xfrm>
                  <a:off x="7786688" y="3408363"/>
                  <a:ext cx="344487" cy="374650"/>
                </a:xfrm>
                <a:custGeom>
                  <a:avLst/>
                  <a:gdLst>
                    <a:gd name="T0" fmla="*/ 2147483647 w 264"/>
                    <a:gd name="T1" fmla="*/ 2147483647 h 289"/>
                    <a:gd name="T2" fmla="*/ 2147483647 w 264"/>
                    <a:gd name="T3" fmla="*/ 2147483647 h 289"/>
                    <a:gd name="T4" fmla="*/ 2147483647 w 264"/>
                    <a:gd name="T5" fmla="*/ 2147483647 h 289"/>
                    <a:gd name="T6" fmla="*/ 2147483647 w 264"/>
                    <a:gd name="T7" fmla="*/ 2147483647 h 289"/>
                    <a:gd name="T8" fmla="*/ 2147483647 w 264"/>
                    <a:gd name="T9" fmla="*/ 2147483647 h 289"/>
                    <a:gd name="T10" fmla="*/ 2147483647 w 264"/>
                    <a:gd name="T11" fmla="*/ 2147483647 h 289"/>
                    <a:gd name="T12" fmla="*/ 2147483647 w 264"/>
                    <a:gd name="T13" fmla="*/ 2147483647 h 289"/>
                    <a:gd name="T14" fmla="*/ 2147483647 w 264"/>
                    <a:gd name="T15" fmla="*/ 2147483647 h 289"/>
                    <a:gd name="T16" fmla="*/ 2147483647 w 264"/>
                    <a:gd name="T17" fmla="*/ 2147483647 h 289"/>
                    <a:gd name="T18" fmla="*/ 2147483647 w 264"/>
                    <a:gd name="T19" fmla="*/ 2147483647 h 289"/>
                    <a:gd name="T20" fmla="*/ 2147483647 w 264"/>
                    <a:gd name="T21" fmla="*/ 0 h 289"/>
                    <a:gd name="T22" fmla="*/ 2147483647 w 264"/>
                    <a:gd name="T23" fmla="*/ 2147483647 h 289"/>
                    <a:gd name="T24" fmla="*/ 2147483647 w 264"/>
                    <a:gd name="T25" fmla="*/ 2147483647 h 289"/>
                    <a:gd name="T26" fmla="*/ 2147483647 w 264"/>
                    <a:gd name="T27" fmla="*/ 2147483647 h 289"/>
                    <a:gd name="T28" fmla="*/ 2147483647 w 264"/>
                    <a:gd name="T29" fmla="*/ 2147483647 h 289"/>
                    <a:gd name="T30" fmla="*/ 2147483647 w 264"/>
                    <a:gd name="T31" fmla="*/ 2147483647 h 289"/>
                    <a:gd name="T32" fmla="*/ 2147483647 w 264"/>
                    <a:gd name="T33" fmla="*/ 2147483647 h 289"/>
                    <a:gd name="T34" fmla="*/ 2147483647 w 264"/>
                    <a:gd name="T35" fmla="*/ 2147483647 h 289"/>
                    <a:gd name="T36" fmla="*/ 2147483647 w 264"/>
                    <a:gd name="T37" fmla="*/ 2147483647 h 289"/>
                    <a:gd name="T38" fmla="*/ 2147483647 w 264"/>
                    <a:gd name="T39" fmla="*/ 2147483647 h 289"/>
                    <a:gd name="T40" fmla="*/ 2147483647 w 264"/>
                    <a:gd name="T41" fmla="*/ 2147483647 h 289"/>
                    <a:gd name="T42" fmla="*/ 2147483647 w 264"/>
                    <a:gd name="T43" fmla="*/ 2147483647 h 289"/>
                    <a:gd name="T44" fmla="*/ 2147483647 w 264"/>
                    <a:gd name="T45" fmla="*/ 2147483647 h 289"/>
                    <a:gd name="T46" fmla="*/ 2147483647 w 264"/>
                    <a:gd name="T47" fmla="*/ 2147483647 h 289"/>
                    <a:gd name="T48" fmla="*/ 2147483647 w 264"/>
                    <a:gd name="T49" fmla="*/ 2147483647 h 289"/>
                    <a:gd name="T50" fmla="*/ 2147483647 w 264"/>
                    <a:gd name="T51" fmla="*/ 2147483647 h 289"/>
                    <a:gd name="T52" fmla="*/ 2147483647 w 264"/>
                    <a:gd name="T53" fmla="*/ 2147483647 h 289"/>
                    <a:gd name="T54" fmla="*/ 2147483647 w 264"/>
                    <a:gd name="T55" fmla="*/ 2147483647 h 289"/>
                    <a:gd name="T56" fmla="*/ 2147483647 w 264"/>
                    <a:gd name="T57" fmla="*/ 2147483647 h 289"/>
                    <a:gd name="T58" fmla="*/ 2147483647 w 264"/>
                    <a:gd name="T59" fmla="*/ 2147483647 h 289"/>
                    <a:gd name="T60" fmla="*/ 2147483647 w 264"/>
                    <a:gd name="T61" fmla="*/ 2147483647 h 289"/>
                    <a:gd name="T62" fmla="*/ 2147483647 w 264"/>
                    <a:gd name="T63" fmla="*/ 2147483647 h 289"/>
                    <a:gd name="T64" fmla="*/ 2147483647 w 264"/>
                    <a:gd name="T65" fmla="*/ 2147483647 h 289"/>
                    <a:gd name="T66" fmla="*/ 0 w 264"/>
                    <a:gd name="T67" fmla="*/ 2147483647 h 289"/>
                    <a:gd name="T68" fmla="*/ 2147483647 w 264"/>
                    <a:gd name="T69" fmla="*/ 2147483647 h 28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64" h="289">
                      <a:moveTo>
                        <a:pt x="6" y="247"/>
                      </a:moveTo>
                      <a:lnTo>
                        <a:pt x="42" y="235"/>
                      </a:lnTo>
                      <a:lnTo>
                        <a:pt x="66" y="235"/>
                      </a:lnTo>
                      <a:lnTo>
                        <a:pt x="108" y="199"/>
                      </a:lnTo>
                      <a:lnTo>
                        <a:pt x="138" y="187"/>
                      </a:lnTo>
                      <a:lnTo>
                        <a:pt x="144" y="157"/>
                      </a:lnTo>
                      <a:lnTo>
                        <a:pt x="156" y="109"/>
                      </a:lnTo>
                      <a:lnTo>
                        <a:pt x="156" y="72"/>
                      </a:lnTo>
                      <a:lnTo>
                        <a:pt x="174" y="48"/>
                      </a:lnTo>
                      <a:lnTo>
                        <a:pt x="174" y="18"/>
                      </a:lnTo>
                      <a:lnTo>
                        <a:pt x="186" y="0"/>
                      </a:lnTo>
                      <a:lnTo>
                        <a:pt x="210" y="18"/>
                      </a:lnTo>
                      <a:lnTo>
                        <a:pt x="246" y="30"/>
                      </a:lnTo>
                      <a:lnTo>
                        <a:pt x="264" y="30"/>
                      </a:lnTo>
                      <a:lnTo>
                        <a:pt x="240" y="54"/>
                      </a:lnTo>
                      <a:lnTo>
                        <a:pt x="222" y="66"/>
                      </a:lnTo>
                      <a:lnTo>
                        <a:pt x="210" y="85"/>
                      </a:lnTo>
                      <a:lnTo>
                        <a:pt x="180" y="60"/>
                      </a:lnTo>
                      <a:lnTo>
                        <a:pt x="162" y="97"/>
                      </a:lnTo>
                      <a:lnTo>
                        <a:pt x="186" y="139"/>
                      </a:lnTo>
                      <a:lnTo>
                        <a:pt x="168" y="169"/>
                      </a:lnTo>
                      <a:lnTo>
                        <a:pt x="162" y="193"/>
                      </a:lnTo>
                      <a:lnTo>
                        <a:pt x="162" y="235"/>
                      </a:lnTo>
                      <a:lnTo>
                        <a:pt x="150" y="247"/>
                      </a:lnTo>
                      <a:lnTo>
                        <a:pt x="138" y="241"/>
                      </a:lnTo>
                      <a:lnTo>
                        <a:pt x="126" y="247"/>
                      </a:lnTo>
                      <a:lnTo>
                        <a:pt x="102" y="247"/>
                      </a:lnTo>
                      <a:lnTo>
                        <a:pt x="90" y="247"/>
                      </a:lnTo>
                      <a:lnTo>
                        <a:pt x="66" y="271"/>
                      </a:lnTo>
                      <a:lnTo>
                        <a:pt x="60" y="259"/>
                      </a:lnTo>
                      <a:lnTo>
                        <a:pt x="48" y="265"/>
                      </a:lnTo>
                      <a:lnTo>
                        <a:pt x="36" y="271"/>
                      </a:lnTo>
                      <a:lnTo>
                        <a:pt x="12" y="289"/>
                      </a:lnTo>
                      <a:lnTo>
                        <a:pt x="0" y="259"/>
                      </a:lnTo>
                      <a:lnTo>
                        <a:pt x="6" y="24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2" name="Freeform 265"/>
                <p:cNvSpPr>
                  <a:spLocks/>
                </p:cNvSpPr>
                <p:nvPr/>
              </p:nvSpPr>
              <p:spPr bwMode="auto">
                <a:xfrm>
                  <a:off x="8029575" y="3063875"/>
                  <a:ext cx="61913" cy="306388"/>
                </a:xfrm>
                <a:custGeom>
                  <a:avLst/>
                  <a:gdLst>
                    <a:gd name="T0" fmla="*/ 2147483647 w 48"/>
                    <a:gd name="T1" fmla="*/ 2147483647 h 234"/>
                    <a:gd name="T2" fmla="*/ 2147483647 w 48"/>
                    <a:gd name="T3" fmla="*/ 2147483647 h 234"/>
                    <a:gd name="T4" fmla="*/ 2147483647 w 48"/>
                    <a:gd name="T5" fmla="*/ 2147483647 h 234"/>
                    <a:gd name="T6" fmla="*/ 0 w 48"/>
                    <a:gd name="T7" fmla="*/ 2147483647 h 234"/>
                    <a:gd name="T8" fmla="*/ 2147483647 w 48"/>
                    <a:gd name="T9" fmla="*/ 2147483647 h 234"/>
                    <a:gd name="T10" fmla="*/ 2147483647 w 48"/>
                    <a:gd name="T11" fmla="*/ 0 h 234"/>
                    <a:gd name="T12" fmla="*/ 2147483647 w 48"/>
                    <a:gd name="T13" fmla="*/ 2147483647 h 234"/>
                    <a:gd name="T14" fmla="*/ 2147483647 w 48"/>
                    <a:gd name="T15" fmla="*/ 2147483647 h 234"/>
                    <a:gd name="T16" fmla="*/ 2147483647 w 48"/>
                    <a:gd name="T17" fmla="*/ 2147483647 h 234"/>
                    <a:gd name="T18" fmla="*/ 2147483647 w 48"/>
                    <a:gd name="T19" fmla="*/ 2147483647 h 234"/>
                    <a:gd name="T20" fmla="*/ 2147483647 w 48"/>
                    <a:gd name="T21" fmla="*/ 2147483647 h 234"/>
                    <a:gd name="T22" fmla="*/ 2147483647 w 48"/>
                    <a:gd name="T23" fmla="*/ 2147483647 h 234"/>
                    <a:gd name="T24" fmla="*/ 2147483647 w 48"/>
                    <a:gd name="T25" fmla="*/ 2147483647 h 234"/>
                    <a:gd name="T26" fmla="*/ 2147483647 w 48"/>
                    <a:gd name="T27" fmla="*/ 2147483647 h 2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8" h="234">
                      <a:moveTo>
                        <a:pt x="12" y="222"/>
                      </a:moveTo>
                      <a:lnTo>
                        <a:pt x="12" y="180"/>
                      </a:lnTo>
                      <a:lnTo>
                        <a:pt x="6" y="90"/>
                      </a:lnTo>
                      <a:lnTo>
                        <a:pt x="0" y="66"/>
                      </a:lnTo>
                      <a:lnTo>
                        <a:pt x="6" y="30"/>
                      </a:lnTo>
                      <a:lnTo>
                        <a:pt x="12" y="0"/>
                      </a:lnTo>
                      <a:lnTo>
                        <a:pt x="24" y="36"/>
                      </a:lnTo>
                      <a:lnTo>
                        <a:pt x="24" y="60"/>
                      </a:lnTo>
                      <a:lnTo>
                        <a:pt x="48" y="156"/>
                      </a:lnTo>
                      <a:lnTo>
                        <a:pt x="30" y="144"/>
                      </a:lnTo>
                      <a:lnTo>
                        <a:pt x="24" y="168"/>
                      </a:lnTo>
                      <a:lnTo>
                        <a:pt x="24" y="198"/>
                      </a:lnTo>
                      <a:lnTo>
                        <a:pt x="42" y="234"/>
                      </a:lnTo>
                      <a:lnTo>
                        <a:pt x="12" y="2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3" name="Freeform 272"/>
                <p:cNvSpPr>
                  <a:spLocks/>
                </p:cNvSpPr>
                <p:nvPr/>
              </p:nvSpPr>
              <p:spPr bwMode="auto">
                <a:xfrm>
                  <a:off x="7478713" y="4189413"/>
                  <a:ext cx="141287" cy="195262"/>
                </a:xfrm>
                <a:custGeom>
                  <a:avLst/>
                  <a:gdLst>
                    <a:gd name="T0" fmla="*/ 2147483647 w 108"/>
                    <a:gd name="T1" fmla="*/ 2147483647 h 151"/>
                    <a:gd name="T2" fmla="*/ 0 w 108"/>
                    <a:gd name="T3" fmla="*/ 2147483647 h 151"/>
                    <a:gd name="T4" fmla="*/ 2147483647 w 108"/>
                    <a:gd name="T5" fmla="*/ 2147483647 h 151"/>
                    <a:gd name="T6" fmla="*/ 2147483647 w 108"/>
                    <a:gd name="T7" fmla="*/ 2147483647 h 151"/>
                    <a:gd name="T8" fmla="*/ 2147483647 w 108"/>
                    <a:gd name="T9" fmla="*/ 2147483647 h 151"/>
                    <a:gd name="T10" fmla="*/ 2147483647 w 108"/>
                    <a:gd name="T11" fmla="*/ 2147483647 h 151"/>
                    <a:gd name="T12" fmla="*/ 2147483647 w 108"/>
                    <a:gd name="T13" fmla="*/ 2147483647 h 151"/>
                    <a:gd name="T14" fmla="*/ 2147483647 w 108"/>
                    <a:gd name="T15" fmla="*/ 2147483647 h 151"/>
                    <a:gd name="T16" fmla="*/ 2147483647 w 108"/>
                    <a:gd name="T17" fmla="*/ 2147483647 h 151"/>
                    <a:gd name="T18" fmla="*/ 2147483647 w 108"/>
                    <a:gd name="T19" fmla="*/ 2147483647 h 151"/>
                    <a:gd name="T20" fmla="*/ 2147483647 w 108"/>
                    <a:gd name="T21" fmla="*/ 2147483647 h 151"/>
                    <a:gd name="T22" fmla="*/ 2147483647 w 108"/>
                    <a:gd name="T23" fmla="*/ 2147483647 h 151"/>
                    <a:gd name="T24" fmla="*/ 2147483647 w 108"/>
                    <a:gd name="T25" fmla="*/ 2147483647 h 151"/>
                    <a:gd name="T26" fmla="*/ 2147483647 w 108"/>
                    <a:gd name="T27" fmla="*/ 0 h 151"/>
                    <a:gd name="T28" fmla="*/ 2147483647 w 108"/>
                    <a:gd name="T29" fmla="*/ 2147483647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8" h="151">
                      <a:moveTo>
                        <a:pt x="12" y="18"/>
                      </a:moveTo>
                      <a:lnTo>
                        <a:pt x="0" y="42"/>
                      </a:lnTo>
                      <a:lnTo>
                        <a:pt x="6" y="72"/>
                      </a:lnTo>
                      <a:lnTo>
                        <a:pt x="18" y="85"/>
                      </a:lnTo>
                      <a:lnTo>
                        <a:pt x="36" y="91"/>
                      </a:lnTo>
                      <a:lnTo>
                        <a:pt x="72" y="109"/>
                      </a:lnTo>
                      <a:lnTo>
                        <a:pt x="78" y="139"/>
                      </a:lnTo>
                      <a:lnTo>
                        <a:pt x="108" y="151"/>
                      </a:lnTo>
                      <a:lnTo>
                        <a:pt x="102" y="127"/>
                      </a:lnTo>
                      <a:lnTo>
                        <a:pt x="78" y="91"/>
                      </a:lnTo>
                      <a:lnTo>
                        <a:pt x="42" y="66"/>
                      </a:lnTo>
                      <a:lnTo>
                        <a:pt x="48" y="48"/>
                      </a:lnTo>
                      <a:lnTo>
                        <a:pt x="54" y="12"/>
                      </a:lnTo>
                      <a:lnTo>
                        <a:pt x="30" y="0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4" name="Freeform 273"/>
                <p:cNvSpPr>
                  <a:spLocks/>
                </p:cNvSpPr>
                <p:nvPr/>
              </p:nvSpPr>
              <p:spPr bwMode="auto">
                <a:xfrm>
                  <a:off x="7535863" y="4416425"/>
                  <a:ext cx="115887" cy="92075"/>
                </a:xfrm>
                <a:custGeom>
                  <a:avLst/>
                  <a:gdLst>
                    <a:gd name="T0" fmla="*/ 0 w 90"/>
                    <a:gd name="T1" fmla="*/ 2147483647 h 72"/>
                    <a:gd name="T2" fmla="*/ 2147483647 w 90"/>
                    <a:gd name="T3" fmla="*/ 2147483647 h 72"/>
                    <a:gd name="T4" fmla="*/ 2147483647 w 90"/>
                    <a:gd name="T5" fmla="*/ 2147483647 h 72"/>
                    <a:gd name="T6" fmla="*/ 2147483647 w 90"/>
                    <a:gd name="T7" fmla="*/ 0 h 72"/>
                    <a:gd name="T8" fmla="*/ 2147483647 w 90"/>
                    <a:gd name="T9" fmla="*/ 2147483647 h 72"/>
                    <a:gd name="T10" fmla="*/ 2147483647 w 90"/>
                    <a:gd name="T11" fmla="*/ 2147483647 h 72"/>
                    <a:gd name="T12" fmla="*/ 2147483647 w 90"/>
                    <a:gd name="T13" fmla="*/ 2147483647 h 72"/>
                    <a:gd name="T14" fmla="*/ 2147483647 w 90"/>
                    <a:gd name="T15" fmla="*/ 2147483647 h 72"/>
                    <a:gd name="T16" fmla="*/ 2147483647 w 90"/>
                    <a:gd name="T17" fmla="*/ 2147483647 h 72"/>
                    <a:gd name="T18" fmla="*/ 0 w 90"/>
                    <a:gd name="T19" fmla="*/ 2147483647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72">
                      <a:moveTo>
                        <a:pt x="0" y="54"/>
                      </a:moveTo>
                      <a:lnTo>
                        <a:pt x="18" y="24"/>
                      </a:lnTo>
                      <a:lnTo>
                        <a:pt x="42" y="24"/>
                      </a:lnTo>
                      <a:lnTo>
                        <a:pt x="60" y="0"/>
                      </a:lnTo>
                      <a:lnTo>
                        <a:pt x="90" y="24"/>
                      </a:lnTo>
                      <a:lnTo>
                        <a:pt x="90" y="72"/>
                      </a:lnTo>
                      <a:lnTo>
                        <a:pt x="60" y="60"/>
                      </a:lnTo>
                      <a:lnTo>
                        <a:pt x="42" y="60"/>
                      </a:lnTo>
                      <a:lnTo>
                        <a:pt x="24" y="4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5" name="Freeform 333"/>
                <p:cNvSpPr>
                  <a:spLocks/>
                </p:cNvSpPr>
                <p:nvPr/>
              </p:nvSpPr>
              <p:spPr bwMode="auto">
                <a:xfrm>
                  <a:off x="6692900" y="3143250"/>
                  <a:ext cx="777875" cy="390525"/>
                </a:xfrm>
                <a:custGeom>
                  <a:avLst/>
                  <a:gdLst>
                    <a:gd name="T0" fmla="*/ 2147483647 w 595"/>
                    <a:gd name="T1" fmla="*/ 2147483647 h 301"/>
                    <a:gd name="T2" fmla="*/ 2147483647 w 595"/>
                    <a:gd name="T3" fmla="*/ 2147483647 h 301"/>
                    <a:gd name="T4" fmla="*/ 2147483647 w 595"/>
                    <a:gd name="T5" fmla="*/ 2147483647 h 301"/>
                    <a:gd name="T6" fmla="*/ 2147483647 w 595"/>
                    <a:gd name="T7" fmla="*/ 2147483647 h 301"/>
                    <a:gd name="T8" fmla="*/ 2147483647 w 595"/>
                    <a:gd name="T9" fmla="*/ 2147483647 h 301"/>
                    <a:gd name="T10" fmla="*/ 2147483647 w 595"/>
                    <a:gd name="T11" fmla="*/ 2147483647 h 301"/>
                    <a:gd name="T12" fmla="*/ 2147483647 w 595"/>
                    <a:gd name="T13" fmla="*/ 2147483647 h 301"/>
                    <a:gd name="T14" fmla="*/ 2147483647 w 595"/>
                    <a:gd name="T15" fmla="*/ 2147483647 h 301"/>
                    <a:gd name="T16" fmla="*/ 2147483647 w 595"/>
                    <a:gd name="T17" fmla="*/ 2147483647 h 301"/>
                    <a:gd name="T18" fmla="*/ 2147483647 w 595"/>
                    <a:gd name="T19" fmla="*/ 2147483647 h 301"/>
                    <a:gd name="T20" fmla="*/ 2147483647 w 595"/>
                    <a:gd name="T21" fmla="*/ 2147483647 h 301"/>
                    <a:gd name="T22" fmla="*/ 2147483647 w 595"/>
                    <a:gd name="T23" fmla="*/ 2147483647 h 301"/>
                    <a:gd name="T24" fmla="*/ 2147483647 w 595"/>
                    <a:gd name="T25" fmla="*/ 2147483647 h 301"/>
                    <a:gd name="T26" fmla="*/ 2147483647 w 595"/>
                    <a:gd name="T27" fmla="*/ 2147483647 h 301"/>
                    <a:gd name="T28" fmla="*/ 2147483647 w 595"/>
                    <a:gd name="T29" fmla="*/ 2147483647 h 301"/>
                    <a:gd name="T30" fmla="*/ 2147483647 w 595"/>
                    <a:gd name="T31" fmla="*/ 2147483647 h 301"/>
                    <a:gd name="T32" fmla="*/ 2147483647 w 595"/>
                    <a:gd name="T33" fmla="*/ 2147483647 h 301"/>
                    <a:gd name="T34" fmla="*/ 2147483647 w 595"/>
                    <a:gd name="T35" fmla="*/ 2147483647 h 301"/>
                    <a:gd name="T36" fmla="*/ 2147483647 w 595"/>
                    <a:gd name="T37" fmla="*/ 2147483647 h 301"/>
                    <a:gd name="T38" fmla="*/ 2147483647 w 595"/>
                    <a:gd name="T39" fmla="*/ 2147483647 h 301"/>
                    <a:gd name="T40" fmla="*/ 2147483647 w 595"/>
                    <a:gd name="T41" fmla="*/ 2147483647 h 301"/>
                    <a:gd name="T42" fmla="*/ 2147483647 w 595"/>
                    <a:gd name="T43" fmla="*/ 0 h 301"/>
                    <a:gd name="T44" fmla="*/ 2147483647 w 595"/>
                    <a:gd name="T45" fmla="*/ 2147483647 h 301"/>
                    <a:gd name="T46" fmla="*/ 2147483647 w 595"/>
                    <a:gd name="T47" fmla="*/ 2147483647 h 301"/>
                    <a:gd name="T48" fmla="*/ 2147483647 w 595"/>
                    <a:gd name="T49" fmla="*/ 2147483647 h 301"/>
                    <a:gd name="T50" fmla="*/ 2147483647 w 595"/>
                    <a:gd name="T51" fmla="*/ 2147483647 h 301"/>
                    <a:gd name="T52" fmla="*/ 2147483647 w 595"/>
                    <a:gd name="T53" fmla="*/ 2147483647 h 301"/>
                    <a:gd name="T54" fmla="*/ 0 w 595"/>
                    <a:gd name="T55" fmla="*/ 2147483647 h 301"/>
                    <a:gd name="T56" fmla="*/ 2147483647 w 595"/>
                    <a:gd name="T57" fmla="*/ 2147483647 h 301"/>
                    <a:gd name="T58" fmla="*/ 2147483647 w 595"/>
                    <a:gd name="T59" fmla="*/ 2147483647 h 30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95" h="301">
                      <a:moveTo>
                        <a:pt x="42" y="126"/>
                      </a:moveTo>
                      <a:lnTo>
                        <a:pt x="48" y="186"/>
                      </a:lnTo>
                      <a:lnTo>
                        <a:pt x="127" y="210"/>
                      </a:lnTo>
                      <a:lnTo>
                        <a:pt x="181" y="264"/>
                      </a:lnTo>
                      <a:lnTo>
                        <a:pt x="253" y="270"/>
                      </a:lnTo>
                      <a:lnTo>
                        <a:pt x="313" y="301"/>
                      </a:lnTo>
                      <a:lnTo>
                        <a:pt x="379" y="258"/>
                      </a:lnTo>
                      <a:lnTo>
                        <a:pt x="445" y="252"/>
                      </a:lnTo>
                      <a:lnTo>
                        <a:pt x="457" y="210"/>
                      </a:lnTo>
                      <a:lnTo>
                        <a:pt x="499" y="192"/>
                      </a:lnTo>
                      <a:lnTo>
                        <a:pt x="541" y="174"/>
                      </a:lnTo>
                      <a:lnTo>
                        <a:pt x="595" y="156"/>
                      </a:lnTo>
                      <a:lnTo>
                        <a:pt x="583" y="132"/>
                      </a:lnTo>
                      <a:lnTo>
                        <a:pt x="529" y="126"/>
                      </a:lnTo>
                      <a:lnTo>
                        <a:pt x="529" y="96"/>
                      </a:lnTo>
                      <a:lnTo>
                        <a:pt x="541" y="72"/>
                      </a:lnTo>
                      <a:lnTo>
                        <a:pt x="499" y="60"/>
                      </a:lnTo>
                      <a:lnTo>
                        <a:pt x="403" y="84"/>
                      </a:lnTo>
                      <a:lnTo>
                        <a:pt x="367" y="54"/>
                      </a:lnTo>
                      <a:lnTo>
                        <a:pt x="307" y="54"/>
                      </a:lnTo>
                      <a:lnTo>
                        <a:pt x="289" y="36"/>
                      </a:lnTo>
                      <a:lnTo>
                        <a:pt x="217" y="0"/>
                      </a:lnTo>
                      <a:lnTo>
                        <a:pt x="193" y="30"/>
                      </a:lnTo>
                      <a:lnTo>
                        <a:pt x="169" y="66"/>
                      </a:lnTo>
                      <a:lnTo>
                        <a:pt x="121" y="48"/>
                      </a:lnTo>
                      <a:lnTo>
                        <a:pt x="54" y="54"/>
                      </a:lnTo>
                      <a:lnTo>
                        <a:pt x="12" y="78"/>
                      </a:lnTo>
                      <a:lnTo>
                        <a:pt x="0" y="102"/>
                      </a:lnTo>
                      <a:lnTo>
                        <a:pt x="6" y="108"/>
                      </a:lnTo>
                      <a:lnTo>
                        <a:pt x="4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96" name="Line 449"/>
                <p:cNvSpPr>
                  <a:spLocks noChangeShapeType="1"/>
                </p:cNvSpPr>
                <p:nvPr/>
              </p:nvSpPr>
              <p:spPr bwMode="auto">
                <a:xfrm>
                  <a:off x="7440613" y="4206875"/>
                  <a:ext cx="0" cy="0"/>
                </a:xfrm>
                <a:prstGeom prst="line">
                  <a:avLst/>
                </a:prstGeom>
                <a:grpFill/>
                <a:ln w="0">
                  <a:solidFill>
                    <a:schemeClr val="bg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6" name="Freeform 506"/>
                <p:cNvSpPr>
                  <a:spLocks/>
                </p:cNvSpPr>
                <p:nvPr/>
              </p:nvSpPr>
              <p:spPr bwMode="auto">
                <a:xfrm>
                  <a:off x="7589838" y="3492500"/>
                  <a:ext cx="123825" cy="155575"/>
                </a:xfrm>
                <a:custGeom>
                  <a:avLst/>
                  <a:gdLst>
                    <a:gd name="T0" fmla="*/ 2147483647 w 78"/>
                    <a:gd name="T1" fmla="*/ 2147483647 h 98"/>
                    <a:gd name="T2" fmla="*/ 2147483647 w 78"/>
                    <a:gd name="T3" fmla="*/ 2147483647 h 98"/>
                    <a:gd name="T4" fmla="*/ 2147483647 w 78"/>
                    <a:gd name="T5" fmla="*/ 2147483647 h 98"/>
                    <a:gd name="T6" fmla="*/ 2147483647 w 78"/>
                    <a:gd name="T7" fmla="*/ 2147483647 h 98"/>
                    <a:gd name="T8" fmla="*/ 0 w 78"/>
                    <a:gd name="T9" fmla="*/ 2147483647 h 98"/>
                    <a:gd name="T10" fmla="*/ 0 w 78"/>
                    <a:gd name="T11" fmla="*/ 2147483647 h 98"/>
                    <a:gd name="T12" fmla="*/ 2147483647 w 78"/>
                    <a:gd name="T13" fmla="*/ 2147483647 h 98"/>
                    <a:gd name="T14" fmla="*/ 2147483647 w 78"/>
                    <a:gd name="T15" fmla="*/ 2147483647 h 98"/>
                    <a:gd name="T16" fmla="*/ 2147483647 w 78"/>
                    <a:gd name="T17" fmla="*/ 2147483647 h 98"/>
                    <a:gd name="T18" fmla="*/ 2147483647 w 78"/>
                    <a:gd name="T19" fmla="*/ 2147483647 h 98"/>
                    <a:gd name="T20" fmla="*/ 2147483647 w 78"/>
                    <a:gd name="T21" fmla="*/ 2147483647 h 98"/>
                    <a:gd name="T22" fmla="*/ 2147483647 w 78"/>
                    <a:gd name="T23" fmla="*/ 2147483647 h 98"/>
                    <a:gd name="T24" fmla="*/ 2147483647 w 78"/>
                    <a:gd name="T25" fmla="*/ 2147483647 h 98"/>
                    <a:gd name="T26" fmla="*/ 2147483647 w 78"/>
                    <a:gd name="T27" fmla="*/ 2147483647 h 98"/>
                    <a:gd name="T28" fmla="*/ 2147483647 w 78"/>
                    <a:gd name="T29" fmla="*/ 2147483647 h 98"/>
                    <a:gd name="T30" fmla="*/ 2147483647 w 78"/>
                    <a:gd name="T31" fmla="*/ 2147483647 h 98"/>
                    <a:gd name="T32" fmla="*/ 2147483647 w 78"/>
                    <a:gd name="T33" fmla="*/ 2147483647 h 98"/>
                    <a:gd name="T34" fmla="*/ 2147483647 w 78"/>
                    <a:gd name="T35" fmla="*/ 2147483647 h 98"/>
                    <a:gd name="T36" fmla="*/ 2147483647 w 78"/>
                    <a:gd name="T37" fmla="*/ 2147483647 h 98"/>
                    <a:gd name="T38" fmla="*/ 2147483647 w 78"/>
                    <a:gd name="T39" fmla="*/ 2147483647 h 98"/>
                    <a:gd name="T40" fmla="*/ 2147483647 w 78"/>
                    <a:gd name="T41" fmla="*/ 2147483647 h 98"/>
                    <a:gd name="T42" fmla="*/ 2147483647 w 78"/>
                    <a:gd name="T43" fmla="*/ 2147483647 h 98"/>
                    <a:gd name="T44" fmla="*/ 2147483647 w 78"/>
                    <a:gd name="T45" fmla="*/ 2147483647 h 98"/>
                    <a:gd name="T46" fmla="*/ 2147483647 w 78"/>
                    <a:gd name="T47" fmla="*/ 2147483647 h 98"/>
                    <a:gd name="T48" fmla="*/ 2147483647 w 78"/>
                    <a:gd name="T49" fmla="*/ 2147483647 h 98"/>
                    <a:gd name="T50" fmla="*/ 2147483647 w 78"/>
                    <a:gd name="T51" fmla="*/ 2147483647 h 98"/>
                    <a:gd name="T52" fmla="*/ 2147483647 w 78"/>
                    <a:gd name="T53" fmla="*/ 2147483647 h 98"/>
                    <a:gd name="T54" fmla="*/ 2147483647 w 78"/>
                    <a:gd name="T55" fmla="*/ 2147483647 h 98"/>
                    <a:gd name="T56" fmla="*/ 2147483647 w 78"/>
                    <a:gd name="T57" fmla="*/ 2147483647 h 98"/>
                    <a:gd name="T58" fmla="*/ 2147483647 w 78"/>
                    <a:gd name="T59" fmla="*/ 2147483647 h 98"/>
                    <a:gd name="T60" fmla="*/ 2147483647 w 78"/>
                    <a:gd name="T61" fmla="*/ 2147483647 h 98"/>
                    <a:gd name="T62" fmla="*/ 2147483647 w 78"/>
                    <a:gd name="T63" fmla="*/ 0 h 98"/>
                    <a:gd name="T64" fmla="*/ 2147483647 w 78"/>
                    <a:gd name="T65" fmla="*/ 2147483647 h 9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78" h="98">
                      <a:moveTo>
                        <a:pt x="32" y="12"/>
                      </a:moveTo>
                      <a:lnTo>
                        <a:pt x="34" y="32"/>
                      </a:lnTo>
                      <a:lnTo>
                        <a:pt x="20" y="22"/>
                      </a:lnTo>
                      <a:lnTo>
                        <a:pt x="6" y="34"/>
                      </a:lnTo>
                      <a:lnTo>
                        <a:pt x="0" y="56"/>
                      </a:lnTo>
                      <a:lnTo>
                        <a:pt x="6" y="56"/>
                      </a:lnTo>
                      <a:lnTo>
                        <a:pt x="10" y="56"/>
                      </a:lnTo>
                      <a:lnTo>
                        <a:pt x="30" y="70"/>
                      </a:lnTo>
                      <a:lnTo>
                        <a:pt x="34" y="84"/>
                      </a:lnTo>
                      <a:lnTo>
                        <a:pt x="36" y="92"/>
                      </a:lnTo>
                      <a:lnTo>
                        <a:pt x="40" y="98"/>
                      </a:lnTo>
                      <a:lnTo>
                        <a:pt x="70" y="88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78"/>
                      </a:lnTo>
                      <a:lnTo>
                        <a:pt x="64" y="76"/>
                      </a:lnTo>
                      <a:lnTo>
                        <a:pt x="64" y="60"/>
                      </a:lnTo>
                      <a:lnTo>
                        <a:pt x="64" y="46"/>
                      </a:lnTo>
                      <a:lnTo>
                        <a:pt x="54" y="26"/>
                      </a:lnTo>
                      <a:lnTo>
                        <a:pt x="64" y="16"/>
                      </a:lnTo>
                      <a:lnTo>
                        <a:pt x="78" y="4"/>
                      </a:lnTo>
                      <a:lnTo>
                        <a:pt x="52" y="0"/>
                      </a:lnTo>
                      <a:lnTo>
                        <a:pt x="32" y="1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1"/>
                  </a:solidFill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7" name="Freeform 517"/>
                <p:cNvSpPr>
                  <a:spLocks/>
                </p:cNvSpPr>
                <p:nvPr/>
              </p:nvSpPr>
              <p:spPr bwMode="auto">
                <a:xfrm>
                  <a:off x="7637463" y="3632200"/>
                  <a:ext cx="85725" cy="104775"/>
                </a:xfrm>
                <a:custGeom>
                  <a:avLst/>
                  <a:gdLst>
                    <a:gd name="T0" fmla="*/ 2147483647 w 54"/>
                    <a:gd name="T1" fmla="*/ 2147483647 h 66"/>
                    <a:gd name="T2" fmla="*/ 2147483647 w 54"/>
                    <a:gd name="T3" fmla="*/ 2147483647 h 66"/>
                    <a:gd name="T4" fmla="*/ 2147483647 w 54"/>
                    <a:gd name="T5" fmla="*/ 2147483647 h 66"/>
                    <a:gd name="T6" fmla="*/ 2147483647 w 54"/>
                    <a:gd name="T7" fmla="*/ 2147483647 h 66"/>
                    <a:gd name="T8" fmla="*/ 0 w 54"/>
                    <a:gd name="T9" fmla="*/ 2147483647 h 66"/>
                    <a:gd name="T10" fmla="*/ 0 w 54"/>
                    <a:gd name="T11" fmla="*/ 2147483647 h 66"/>
                    <a:gd name="T12" fmla="*/ 2147483647 w 54"/>
                    <a:gd name="T13" fmla="*/ 2147483647 h 66"/>
                    <a:gd name="T14" fmla="*/ 2147483647 w 54"/>
                    <a:gd name="T15" fmla="*/ 2147483647 h 66"/>
                    <a:gd name="T16" fmla="*/ 2147483647 w 54"/>
                    <a:gd name="T17" fmla="*/ 2147483647 h 66"/>
                    <a:gd name="T18" fmla="*/ 2147483647 w 54"/>
                    <a:gd name="T19" fmla="*/ 2147483647 h 66"/>
                    <a:gd name="T20" fmla="*/ 2147483647 w 54"/>
                    <a:gd name="T21" fmla="*/ 2147483647 h 66"/>
                    <a:gd name="T22" fmla="*/ 2147483647 w 54"/>
                    <a:gd name="T23" fmla="*/ 2147483647 h 66"/>
                    <a:gd name="T24" fmla="*/ 2147483647 w 54"/>
                    <a:gd name="T25" fmla="*/ 2147483647 h 66"/>
                    <a:gd name="T26" fmla="*/ 2147483647 w 54"/>
                    <a:gd name="T27" fmla="*/ 0 h 66"/>
                    <a:gd name="T28" fmla="*/ 2147483647 w 54"/>
                    <a:gd name="T29" fmla="*/ 2147483647 h 66"/>
                    <a:gd name="T30" fmla="*/ 2147483647 w 54"/>
                    <a:gd name="T31" fmla="*/ 2147483647 h 66"/>
                    <a:gd name="T32" fmla="*/ 2147483647 w 54"/>
                    <a:gd name="T33" fmla="*/ 2147483647 h 66"/>
                    <a:gd name="T34" fmla="*/ 2147483647 w 54"/>
                    <a:gd name="T35" fmla="*/ 2147483647 h 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54" h="66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0" y="36"/>
                      </a:lnTo>
                      <a:lnTo>
                        <a:pt x="0" y="66"/>
                      </a:lnTo>
                      <a:lnTo>
                        <a:pt x="20" y="66"/>
                      </a:lnTo>
                      <a:lnTo>
                        <a:pt x="40" y="60"/>
                      </a:lnTo>
                      <a:lnTo>
                        <a:pt x="50" y="52"/>
                      </a:lnTo>
                      <a:lnTo>
                        <a:pt x="54" y="36"/>
                      </a:lnTo>
                      <a:lnTo>
                        <a:pt x="40" y="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8" name="Freeform 411"/>
                <p:cNvSpPr>
                  <a:spLocks/>
                </p:cNvSpPr>
                <p:nvPr/>
              </p:nvSpPr>
              <p:spPr bwMode="auto">
                <a:xfrm>
                  <a:off x="2919413" y="5365750"/>
                  <a:ext cx="127000" cy="166688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0 h 114"/>
                    <a:gd name="T6" fmla="*/ 2147483647 w 102"/>
                    <a:gd name="T7" fmla="*/ 2147483647 h 114"/>
                    <a:gd name="T8" fmla="*/ 0 w 102"/>
                    <a:gd name="T9" fmla="*/ 2147483647 h 114"/>
                    <a:gd name="T10" fmla="*/ 0 w 102"/>
                    <a:gd name="T11" fmla="*/ 2147483647 h 114"/>
                    <a:gd name="T12" fmla="*/ 2147483647 w 102"/>
                    <a:gd name="T13" fmla="*/ 2147483647 h 114"/>
                    <a:gd name="T14" fmla="*/ 2147483647 w 102"/>
                    <a:gd name="T15" fmla="*/ 2147483647 h 114"/>
                    <a:gd name="T16" fmla="*/ 2147483647 w 102"/>
                    <a:gd name="T17" fmla="*/ 2147483647 h 114"/>
                    <a:gd name="T18" fmla="*/ 2147483647 w 102"/>
                    <a:gd name="T19" fmla="*/ 2147483647 h 114"/>
                    <a:gd name="T20" fmla="*/ 2147483647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66" y="24"/>
                      </a:moveTo>
                      <a:lnTo>
                        <a:pt x="36" y="6"/>
                      </a:lnTo>
                      <a:lnTo>
                        <a:pt x="18" y="0"/>
                      </a:lnTo>
                      <a:lnTo>
                        <a:pt x="6" y="18"/>
                      </a:lnTo>
                      <a:lnTo>
                        <a:pt x="0" y="48"/>
                      </a:lnTo>
                      <a:lnTo>
                        <a:pt x="0" y="78"/>
                      </a:lnTo>
                      <a:lnTo>
                        <a:pt x="24" y="96"/>
                      </a:lnTo>
                      <a:lnTo>
                        <a:pt x="36" y="108"/>
                      </a:lnTo>
                      <a:lnTo>
                        <a:pt x="66" y="114"/>
                      </a:lnTo>
                      <a:lnTo>
                        <a:pt x="96" y="90"/>
                      </a:lnTo>
                      <a:lnTo>
                        <a:pt x="102" y="78"/>
                      </a:lnTo>
                      <a:lnTo>
                        <a:pt x="84" y="42"/>
                      </a:lnTo>
                      <a:lnTo>
                        <a:pt x="6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09" name="Freeform 420"/>
                <p:cNvSpPr>
                  <a:spLocks/>
                </p:cNvSpPr>
                <p:nvPr/>
              </p:nvSpPr>
              <p:spPr bwMode="auto">
                <a:xfrm>
                  <a:off x="2371725" y="4675188"/>
                  <a:ext cx="320675" cy="392112"/>
                </a:xfrm>
                <a:custGeom>
                  <a:avLst/>
                  <a:gdLst>
                    <a:gd name="T0" fmla="*/ 2147483647 w 240"/>
                    <a:gd name="T1" fmla="*/ 2147483647 h 337"/>
                    <a:gd name="T2" fmla="*/ 2147483647 w 240"/>
                    <a:gd name="T3" fmla="*/ 2147483647 h 337"/>
                    <a:gd name="T4" fmla="*/ 2147483647 w 240"/>
                    <a:gd name="T5" fmla="*/ 2147483647 h 337"/>
                    <a:gd name="T6" fmla="*/ 2147483647 w 240"/>
                    <a:gd name="T7" fmla="*/ 2147483647 h 337"/>
                    <a:gd name="T8" fmla="*/ 2147483647 w 240"/>
                    <a:gd name="T9" fmla="*/ 2147483647 h 337"/>
                    <a:gd name="T10" fmla="*/ 2147483647 w 240"/>
                    <a:gd name="T11" fmla="*/ 2147483647 h 337"/>
                    <a:gd name="T12" fmla="*/ 2147483647 w 240"/>
                    <a:gd name="T13" fmla="*/ 2147483647 h 337"/>
                    <a:gd name="T14" fmla="*/ 2147483647 w 240"/>
                    <a:gd name="T15" fmla="*/ 2147483647 h 337"/>
                    <a:gd name="T16" fmla="*/ 2147483647 w 240"/>
                    <a:gd name="T17" fmla="*/ 2147483647 h 337"/>
                    <a:gd name="T18" fmla="*/ 2147483647 w 240"/>
                    <a:gd name="T19" fmla="*/ 2147483647 h 337"/>
                    <a:gd name="T20" fmla="*/ 2147483647 w 240"/>
                    <a:gd name="T21" fmla="*/ 2147483647 h 337"/>
                    <a:gd name="T22" fmla="*/ 2147483647 w 240"/>
                    <a:gd name="T23" fmla="*/ 2147483647 h 337"/>
                    <a:gd name="T24" fmla="*/ 2147483647 w 240"/>
                    <a:gd name="T25" fmla="*/ 2147483647 h 337"/>
                    <a:gd name="T26" fmla="*/ 2147483647 w 240"/>
                    <a:gd name="T27" fmla="*/ 0 h 337"/>
                    <a:gd name="T28" fmla="*/ 2147483647 w 240"/>
                    <a:gd name="T29" fmla="*/ 0 h 337"/>
                    <a:gd name="T30" fmla="*/ 2147483647 w 240"/>
                    <a:gd name="T31" fmla="*/ 2147483647 h 337"/>
                    <a:gd name="T32" fmla="*/ 2147483647 w 240"/>
                    <a:gd name="T33" fmla="*/ 2147483647 h 337"/>
                    <a:gd name="T34" fmla="*/ 2147483647 w 240"/>
                    <a:gd name="T35" fmla="*/ 2147483647 h 337"/>
                    <a:gd name="T36" fmla="*/ 2147483647 w 240"/>
                    <a:gd name="T37" fmla="*/ 2147483647 h 337"/>
                    <a:gd name="T38" fmla="*/ 2147483647 w 240"/>
                    <a:gd name="T39" fmla="*/ 2147483647 h 337"/>
                    <a:gd name="T40" fmla="*/ 2147483647 w 240"/>
                    <a:gd name="T41" fmla="*/ 2147483647 h 337"/>
                    <a:gd name="T42" fmla="*/ 0 w 240"/>
                    <a:gd name="T43" fmla="*/ 2147483647 h 337"/>
                    <a:gd name="T44" fmla="*/ 2147483647 w 240"/>
                    <a:gd name="T45" fmla="*/ 2147483647 h 337"/>
                    <a:gd name="T46" fmla="*/ 2147483647 w 240"/>
                    <a:gd name="T47" fmla="*/ 2147483647 h 337"/>
                    <a:gd name="T48" fmla="*/ 2147483647 w 240"/>
                    <a:gd name="T49" fmla="*/ 2147483647 h 337"/>
                    <a:gd name="T50" fmla="*/ 2147483647 w 240"/>
                    <a:gd name="T51" fmla="*/ 2147483647 h 337"/>
                    <a:gd name="T52" fmla="*/ 2147483647 w 240"/>
                    <a:gd name="T53" fmla="*/ 2147483647 h 337"/>
                    <a:gd name="T54" fmla="*/ 2147483647 w 240"/>
                    <a:gd name="T55" fmla="*/ 2147483647 h 337"/>
                    <a:gd name="T56" fmla="*/ 2147483647 w 240"/>
                    <a:gd name="T57" fmla="*/ 2147483647 h 337"/>
                    <a:gd name="T58" fmla="*/ 2147483647 w 240"/>
                    <a:gd name="T59" fmla="*/ 2147483647 h 337"/>
                    <a:gd name="T60" fmla="*/ 2147483647 w 240"/>
                    <a:gd name="T61" fmla="*/ 2147483647 h 337"/>
                    <a:gd name="T62" fmla="*/ 2147483647 w 240"/>
                    <a:gd name="T63" fmla="*/ 2147483647 h 3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40" h="337">
                      <a:moveTo>
                        <a:pt x="228" y="204"/>
                      </a:moveTo>
                      <a:lnTo>
                        <a:pt x="228" y="198"/>
                      </a:lnTo>
                      <a:lnTo>
                        <a:pt x="216" y="198"/>
                      </a:lnTo>
                      <a:lnTo>
                        <a:pt x="210" y="162"/>
                      </a:lnTo>
                      <a:lnTo>
                        <a:pt x="180" y="174"/>
                      </a:lnTo>
                      <a:lnTo>
                        <a:pt x="156" y="156"/>
                      </a:lnTo>
                      <a:lnTo>
                        <a:pt x="156" y="120"/>
                      </a:lnTo>
                      <a:lnTo>
                        <a:pt x="180" y="84"/>
                      </a:lnTo>
                      <a:lnTo>
                        <a:pt x="198" y="72"/>
                      </a:lnTo>
                      <a:lnTo>
                        <a:pt x="204" y="54"/>
                      </a:lnTo>
                      <a:lnTo>
                        <a:pt x="192" y="36"/>
                      </a:lnTo>
                      <a:lnTo>
                        <a:pt x="168" y="36"/>
                      </a:lnTo>
                      <a:lnTo>
                        <a:pt x="150" y="18"/>
                      </a:lnTo>
                      <a:lnTo>
                        <a:pt x="120" y="0"/>
                      </a:lnTo>
                      <a:lnTo>
                        <a:pt x="108" y="24"/>
                      </a:lnTo>
                      <a:lnTo>
                        <a:pt x="84" y="48"/>
                      </a:lnTo>
                      <a:lnTo>
                        <a:pt x="66" y="54"/>
                      </a:lnTo>
                      <a:lnTo>
                        <a:pt x="42" y="78"/>
                      </a:lnTo>
                      <a:lnTo>
                        <a:pt x="24" y="72"/>
                      </a:lnTo>
                      <a:lnTo>
                        <a:pt x="18" y="60"/>
                      </a:lnTo>
                      <a:lnTo>
                        <a:pt x="0" y="72"/>
                      </a:lnTo>
                      <a:lnTo>
                        <a:pt x="18" y="114"/>
                      </a:lnTo>
                      <a:lnTo>
                        <a:pt x="54" y="174"/>
                      </a:lnTo>
                      <a:lnTo>
                        <a:pt x="90" y="252"/>
                      </a:lnTo>
                      <a:lnTo>
                        <a:pt x="90" y="264"/>
                      </a:lnTo>
                      <a:lnTo>
                        <a:pt x="216" y="337"/>
                      </a:lnTo>
                      <a:lnTo>
                        <a:pt x="222" y="337"/>
                      </a:lnTo>
                      <a:lnTo>
                        <a:pt x="228" y="307"/>
                      </a:lnTo>
                      <a:lnTo>
                        <a:pt x="234" y="270"/>
                      </a:lnTo>
                      <a:lnTo>
                        <a:pt x="240" y="222"/>
                      </a:lnTo>
                      <a:lnTo>
                        <a:pt x="228" y="20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10" name="Freeform 413"/>
                <p:cNvSpPr>
                  <a:spLocks/>
                </p:cNvSpPr>
                <p:nvPr/>
              </p:nvSpPr>
              <p:spPr bwMode="auto">
                <a:xfrm>
                  <a:off x="2576513" y="4551363"/>
                  <a:ext cx="884237" cy="91122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1978554233 h 10000"/>
                    <a:gd name="T28" fmla="*/ 2147483647 w 10000"/>
                    <a:gd name="T29" fmla="*/ 1571492712 h 10000"/>
                    <a:gd name="T30" fmla="*/ 2147483647 w 10000"/>
                    <a:gd name="T31" fmla="*/ 1454980750 h 10000"/>
                    <a:gd name="T32" fmla="*/ 2147483647 w 10000"/>
                    <a:gd name="T33" fmla="*/ 1106175301 h 10000"/>
                    <a:gd name="T34" fmla="*/ 2147483647 w 10000"/>
                    <a:gd name="T35" fmla="*/ 640102212 h 10000"/>
                    <a:gd name="T36" fmla="*/ 2147483647 w 10000"/>
                    <a:gd name="T37" fmla="*/ 174776418 h 10000"/>
                    <a:gd name="T38" fmla="*/ 2147483647 w 10000"/>
                    <a:gd name="T39" fmla="*/ 640102212 h 10000"/>
                    <a:gd name="T40" fmla="*/ 2147483647 w 10000"/>
                    <a:gd name="T41" fmla="*/ 581837847 h 10000"/>
                    <a:gd name="T42" fmla="*/ 2147483647 w 10000"/>
                    <a:gd name="T43" fmla="*/ 640102212 h 10000"/>
                    <a:gd name="T44" fmla="*/ 2147483647 w 10000"/>
                    <a:gd name="T45" fmla="*/ 756622557 h 10000"/>
                    <a:gd name="T46" fmla="*/ 2147483647 w 10000"/>
                    <a:gd name="T47" fmla="*/ 233040691 h 10000"/>
                    <a:gd name="T48" fmla="*/ 2147483647 w 10000"/>
                    <a:gd name="T49" fmla="*/ 0 h 10000"/>
                    <a:gd name="T50" fmla="*/ 1983523268 w 10000"/>
                    <a:gd name="T51" fmla="*/ 233040691 h 10000"/>
                    <a:gd name="T52" fmla="*/ 1700062263 w 10000"/>
                    <a:gd name="T53" fmla="*/ 523581775 h 10000"/>
                    <a:gd name="T54" fmla="*/ 1246527822 w 10000"/>
                    <a:gd name="T55" fmla="*/ 873134519 h 10000"/>
                    <a:gd name="T56" fmla="*/ 623607879 w 10000"/>
                    <a:gd name="T57" fmla="*/ 814878538 h 10000"/>
                    <a:gd name="T58" fmla="*/ 566914139 w 10000"/>
                    <a:gd name="T59" fmla="*/ 1746277422 h 10000"/>
                    <a:gd name="T60" fmla="*/ 396840702 w 10000"/>
                    <a:gd name="T61" fmla="*/ 1804533494 h 10000"/>
                    <a:gd name="T62" fmla="*/ 0 w 10000"/>
                    <a:gd name="T63" fmla="*/ 2147483647 h 10000"/>
                    <a:gd name="T64" fmla="*/ 226767265 w 10000"/>
                    <a:gd name="T65" fmla="*/ 2147483647 h 10000"/>
                    <a:gd name="T66" fmla="*/ 566914139 w 10000"/>
                    <a:gd name="T67" fmla="*/ 2147483647 h 10000"/>
                    <a:gd name="T68" fmla="*/ 680301707 w 10000"/>
                    <a:gd name="T69" fmla="*/ 2147483647 h 10000"/>
                    <a:gd name="T70" fmla="*/ 975514221 w 10000"/>
                    <a:gd name="T71" fmla="*/ 2147483647 h 10000"/>
                    <a:gd name="T72" fmla="*/ 1292157988 w 10000"/>
                    <a:gd name="T73" fmla="*/ 2147483647 h 10000"/>
                    <a:gd name="T74" fmla="*/ 1529988738 w 10000"/>
                    <a:gd name="T75" fmla="*/ 2147483647 h 10000"/>
                    <a:gd name="T76" fmla="*/ 2147483647 w 10000"/>
                    <a:gd name="T77" fmla="*/ 2147483647 h 10000"/>
                    <a:gd name="T78" fmla="*/ 2147483647 w 10000"/>
                    <a:gd name="T79" fmla="*/ 2147483647 h 10000"/>
                    <a:gd name="T80" fmla="*/ 2147483647 w 10000"/>
                    <a:gd name="T81" fmla="*/ 2147483647 h 1000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0">
                      <a:moveTo>
                        <a:pt x="5000" y="7769"/>
                      </a:moveTo>
                      <a:cubicBezTo>
                        <a:pt x="5027" y="7795"/>
                        <a:pt x="5055" y="7820"/>
                        <a:pt x="5082" y="7846"/>
                      </a:cubicBezTo>
                      <a:cubicBezTo>
                        <a:pt x="5027" y="8000"/>
                        <a:pt x="4973" y="8154"/>
                        <a:pt x="4918" y="8308"/>
                      </a:cubicBezTo>
                      <a:lnTo>
                        <a:pt x="4672" y="8462"/>
                      </a:lnTo>
                      <a:lnTo>
                        <a:pt x="4098" y="9000"/>
                      </a:lnTo>
                      <a:lnTo>
                        <a:pt x="4180" y="9000"/>
                      </a:lnTo>
                      <a:lnTo>
                        <a:pt x="4098" y="9000"/>
                      </a:lnTo>
                      <a:lnTo>
                        <a:pt x="4344" y="9077"/>
                      </a:lnTo>
                      <a:lnTo>
                        <a:pt x="4754" y="9308"/>
                      </a:lnTo>
                      <a:lnTo>
                        <a:pt x="5000" y="9538"/>
                      </a:lnTo>
                      <a:lnTo>
                        <a:pt x="5246" y="10000"/>
                      </a:lnTo>
                      <a:cubicBezTo>
                        <a:pt x="5273" y="9923"/>
                        <a:pt x="5301" y="9846"/>
                        <a:pt x="5328" y="9769"/>
                      </a:cubicBezTo>
                      <a:lnTo>
                        <a:pt x="5656" y="9462"/>
                      </a:lnTo>
                      <a:lnTo>
                        <a:pt x="6066" y="9077"/>
                      </a:lnTo>
                      <a:lnTo>
                        <a:pt x="6393" y="8077"/>
                      </a:lnTo>
                      <a:lnTo>
                        <a:pt x="6639" y="7615"/>
                      </a:lnTo>
                      <a:lnTo>
                        <a:pt x="7541" y="7077"/>
                      </a:lnTo>
                      <a:lnTo>
                        <a:pt x="8115" y="7000"/>
                      </a:lnTo>
                      <a:lnTo>
                        <a:pt x="8279" y="6923"/>
                      </a:lnTo>
                      <a:lnTo>
                        <a:pt x="8443" y="6615"/>
                      </a:lnTo>
                      <a:cubicBezTo>
                        <a:pt x="8470" y="6513"/>
                        <a:pt x="8498" y="6410"/>
                        <a:pt x="8525" y="6308"/>
                      </a:cubicBezTo>
                      <a:cubicBezTo>
                        <a:pt x="8607" y="6180"/>
                        <a:pt x="8688" y="6051"/>
                        <a:pt x="8770" y="5923"/>
                      </a:cubicBezTo>
                      <a:cubicBezTo>
                        <a:pt x="8797" y="5872"/>
                        <a:pt x="8825" y="5820"/>
                        <a:pt x="8852" y="5769"/>
                      </a:cubicBezTo>
                      <a:cubicBezTo>
                        <a:pt x="8879" y="5333"/>
                        <a:pt x="8907" y="4898"/>
                        <a:pt x="8934" y="4462"/>
                      </a:cubicBezTo>
                      <a:lnTo>
                        <a:pt x="9180" y="4385"/>
                      </a:lnTo>
                      <a:lnTo>
                        <a:pt x="10000" y="3385"/>
                      </a:lnTo>
                      <a:lnTo>
                        <a:pt x="10000" y="3154"/>
                      </a:lnTo>
                      <a:cubicBezTo>
                        <a:pt x="9945" y="2974"/>
                        <a:pt x="9891" y="2795"/>
                        <a:pt x="9836" y="2615"/>
                      </a:cubicBezTo>
                      <a:lnTo>
                        <a:pt x="9344" y="2462"/>
                      </a:lnTo>
                      <a:lnTo>
                        <a:pt x="8607" y="2077"/>
                      </a:lnTo>
                      <a:lnTo>
                        <a:pt x="7787" y="2000"/>
                      </a:lnTo>
                      <a:lnTo>
                        <a:pt x="7541" y="1923"/>
                      </a:lnTo>
                      <a:lnTo>
                        <a:pt x="7377" y="1692"/>
                      </a:lnTo>
                      <a:lnTo>
                        <a:pt x="6721" y="1462"/>
                      </a:lnTo>
                      <a:lnTo>
                        <a:pt x="6148" y="1154"/>
                      </a:lnTo>
                      <a:cubicBezTo>
                        <a:pt x="6121" y="1051"/>
                        <a:pt x="6093" y="949"/>
                        <a:pt x="6066" y="846"/>
                      </a:cubicBezTo>
                      <a:lnTo>
                        <a:pt x="5820" y="231"/>
                      </a:lnTo>
                      <a:lnTo>
                        <a:pt x="5738" y="231"/>
                      </a:lnTo>
                      <a:lnTo>
                        <a:pt x="5410" y="692"/>
                      </a:lnTo>
                      <a:lnTo>
                        <a:pt x="5082" y="846"/>
                      </a:lnTo>
                      <a:cubicBezTo>
                        <a:pt x="5055" y="820"/>
                        <a:pt x="5027" y="795"/>
                        <a:pt x="5000" y="769"/>
                      </a:cubicBezTo>
                      <a:lnTo>
                        <a:pt x="4590" y="769"/>
                      </a:lnTo>
                      <a:lnTo>
                        <a:pt x="4426" y="846"/>
                      </a:lnTo>
                      <a:lnTo>
                        <a:pt x="4344" y="846"/>
                      </a:lnTo>
                      <a:lnTo>
                        <a:pt x="3934" y="923"/>
                      </a:lnTo>
                      <a:lnTo>
                        <a:pt x="3689" y="1000"/>
                      </a:lnTo>
                      <a:lnTo>
                        <a:pt x="3443" y="769"/>
                      </a:lnTo>
                      <a:cubicBezTo>
                        <a:pt x="3470" y="615"/>
                        <a:pt x="3498" y="462"/>
                        <a:pt x="3525" y="308"/>
                      </a:cubicBezTo>
                      <a:lnTo>
                        <a:pt x="3361" y="77"/>
                      </a:lnTo>
                      <a:lnTo>
                        <a:pt x="3197" y="0"/>
                      </a:lnTo>
                      <a:cubicBezTo>
                        <a:pt x="3224" y="51"/>
                        <a:pt x="3252" y="103"/>
                        <a:pt x="3279" y="154"/>
                      </a:cubicBezTo>
                      <a:lnTo>
                        <a:pt x="2869" y="308"/>
                      </a:lnTo>
                      <a:lnTo>
                        <a:pt x="2213" y="308"/>
                      </a:lnTo>
                      <a:lnTo>
                        <a:pt x="2459" y="692"/>
                      </a:lnTo>
                      <a:cubicBezTo>
                        <a:pt x="2486" y="769"/>
                        <a:pt x="2514" y="846"/>
                        <a:pt x="2541" y="923"/>
                      </a:cubicBezTo>
                      <a:lnTo>
                        <a:pt x="1803" y="1154"/>
                      </a:lnTo>
                      <a:lnTo>
                        <a:pt x="1557" y="923"/>
                      </a:lnTo>
                      <a:lnTo>
                        <a:pt x="902" y="1077"/>
                      </a:lnTo>
                      <a:cubicBezTo>
                        <a:pt x="929" y="1205"/>
                        <a:pt x="957" y="1334"/>
                        <a:pt x="984" y="1462"/>
                      </a:cubicBezTo>
                      <a:cubicBezTo>
                        <a:pt x="929" y="1744"/>
                        <a:pt x="875" y="2026"/>
                        <a:pt x="820" y="2308"/>
                      </a:cubicBezTo>
                      <a:cubicBezTo>
                        <a:pt x="765" y="2257"/>
                        <a:pt x="711" y="2205"/>
                        <a:pt x="656" y="2154"/>
                      </a:cubicBezTo>
                      <a:cubicBezTo>
                        <a:pt x="629" y="2231"/>
                        <a:pt x="601" y="2308"/>
                        <a:pt x="574" y="2385"/>
                      </a:cubicBezTo>
                      <a:lnTo>
                        <a:pt x="328" y="2538"/>
                      </a:lnTo>
                      <a:lnTo>
                        <a:pt x="0" y="3000"/>
                      </a:lnTo>
                      <a:lnTo>
                        <a:pt x="0" y="3462"/>
                      </a:lnTo>
                      <a:lnTo>
                        <a:pt x="328" y="3692"/>
                      </a:lnTo>
                      <a:lnTo>
                        <a:pt x="738" y="3538"/>
                      </a:lnTo>
                      <a:cubicBezTo>
                        <a:pt x="765" y="3692"/>
                        <a:pt x="793" y="3846"/>
                        <a:pt x="820" y="4000"/>
                      </a:cubicBezTo>
                      <a:lnTo>
                        <a:pt x="984" y="4000"/>
                      </a:lnTo>
                      <a:lnTo>
                        <a:pt x="984" y="4077"/>
                      </a:lnTo>
                      <a:cubicBezTo>
                        <a:pt x="1311" y="4000"/>
                        <a:pt x="1240" y="3993"/>
                        <a:pt x="1311" y="4000"/>
                      </a:cubicBezTo>
                      <a:cubicBezTo>
                        <a:pt x="1382" y="4007"/>
                        <a:pt x="1378" y="4124"/>
                        <a:pt x="1411" y="4121"/>
                      </a:cubicBezTo>
                      <a:cubicBezTo>
                        <a:pt x="1487" y="4047"/>
                        <a:pt x="1644" y="3939"/>
                        <a:pt x="1720" y="3900"/>
                      </a:cubicBezTo>
                      <a:cubicBezTo>
                        <a:pt x="1796" y="3861"/>
                        <a:pt x="1787" y="3873"/>
                        <a:pt x="1869" y="3886"/>
                      </a:cubicBezTo>
                      <a:cubicBezTo>
                        <a:pt x="1951" y="3899"/>
                        <a:pt x="2074" y="3776"/>
                        <a:pt x="2131" y="3846"/>
                      </a:cubicBezTo>
                      <a:cubicBezTo>
                        <a:pt x="2188" y="3916"/>
                        <a:pt x="2186" y="4154"/>
                        <a:pt x="2213" y="4308"/>
                      </a:cubicBezTo>
                      <a:lnTo>
                        <a:pt x="2705" y="4538"/>
                      </a:lnTo>
                      <a:lnTo>
                        <a:pt x="3279" y="4769"/>
                      </a:lnTo>
                      <a:lnTo>
                        <a:pt x="3279" y="5077"/>
                      </a:lnTo>
                      <a:lnTo>
                        <a:pt x="3443" y="5308"/>
                      </a:lnTo>
                      <a:cubicBezTo>
                        <a:pt x="3525" y="5308"/>
                        <a:pt x="3934" y="5385"/>
                        <a:pt x="3934" y="5385"/>
                      </a:cubicBezTo>
                      <a:lnTo>
                        <a:pt x="3934" y="5692"/>
                      </a:lnTo>
                      <a:lnTo>
                        <a:pt x="3934" y="6231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20" name="Freeform 409"/>
                <p:cNvSpPr>
                  <a:spLocks/>
                </p:cNvSpPr>
                <p:nvPr/>
              </p:nvSpPr>
              <p:spPr bwMode="auto">
                <a:xfrm>
                  <a:off x="2563813" y="5153025"/>
                  <a:ext cx="473075" cy="947738"/>
                </a:xfrm>
                <a:custGeom>
                  <a:avLst/>
                  <a:gdLst>
                    <a:gd name="T0" fmla="*/ 2147483647 w 10000"/>
                    <a:gd name="T1" fmla="*/ 2147483647 h 10001"/>
                    <a:gd name="T2" fmla="*/ 2147483647 w 10000"/>
                    <a:gd name="T3" fmla="*/ 2147483647 h 10001"/>
                    <a:gd name="T4" fmla="*/ 2147483647 w 10000"/>
                    <a:gd name="T5" fmla="*/ 2147483647 h 10001"/>
                    <a:gd name="T6" fmla="*/ 2147483647 w 10000"/>
                    <a:gd name="T7" fmla="*/ 2147483647 h 10001"/>
                    <a:gd name="T8" fmla="*/ 2147483647 w 10000"/>
                    <a:gd name="T9" fmla="*/ 2147483647 h 10001"/>
                    <a:gd name="T10" fmla="*/ 2147483647 w 10000"/>
                    <a:gd name="T11" fmla="*/ 2147483647 h 10001"/>
                    <a:gd name="T12" fmla="*/ 2147483647 w 10000"/>
                    <a:gd name="T13" fmla="*/ 2147483647 h 10001"/>
                    <a:gd name="T14" fmla="*/ 2147483647 w 10000"/>
                    <a:gd name="T15" fmla="*/ 2147483647 h 10001"/>
                    <a:gd name="T16" fmla="*/ 2147483647 w 10000"/>
                    <a:gd name="T17" fmla="*/ 2147483647 h 10001"/>
                    <a:gd name="T18" fmla="*/ 2147483647 w 10000"/>
                    <a:gd name="T19" fmla="*/ 2147483647 h 10001"/>
                    <a:gd name="T20" fmla="*/ 2147483647 w 10000"/>
                    <a:gd name="T21" fmla="*/ 2147483647 h 10001"/>
                    <a:gd name="T22" fmla="*/ 2147483647 w 10000"/>
                    <a:gd name="T23" fmla="*/ 2147483647 h 10001"/>
                    <a:gd name="T24" fmla="*/ 2147483647 w 10000"/>
                    <a:gd name="T25" fmla="*/ 2147483647 h 10001"/>
                    <a:gd name="T26" fmla="*/ 2147483647 w 10000"/>
                    <a:gd name="T27" fmla="*/ 2147483647 h 10001"/>
                    <a:gd name="T28" fmla="*/ 2147483647 w 10000"/>
                    <a:gd name="T29" fmla="*/ 0 h 10001"/>
                    <a:gd name="T30" fmla="*/ 2147483647 w 10000"/>
                    <a:gd name="T31" fmla="*/ 2147483647 h 10001"/>
                    <a:gd name="T32" fmla="*/ 2147483647 w 10000"/>
                    <a:gd name="T33" fmla="*/ 2147483647 h 10001"/>
                    <a:gd name="T34" fmla="*/ 2147483647 w 10000"/>
                    <a:gd name="T35" fmla="*/ 2147483647 h 10001"/>
                    <a:gd name="T36" fmla="*/ 2147483647 w 10000"/>
                    <a:gd name="T37" fmla="*/ 2147483647 h 10001"/>
                    <a:gd name="T38" fmla="*/ 2147483647 w 10000"/>
                    <a:gd name="T39" fmla="*/ 2147483647 h 10001"/>
                    <a:gd name="T40" fmla="*/ 2147483647 w 10000"/>
                    <a:gd name="T41" fmla="*/ 2147483647 h 10001"/>
                    <a:gd name="T42" fmla="*/ 2147483647 w 10000"/>
                    <a:gd name="T43" fmla="*/ 2147483647 h 10001"/>
                    <a:gd name="T44" fmla="*/ 2147483647 w 10000"/>
                    <a:gd name="T45" fmla="*/ 2147483647 h 10001"/>
                    <a:gd name="T46" fmla="*/ 2147483647 w 10000"/>
                    <a:gd name="T47" fmla="*/ 2147483647 h 10001"/>
                    <a:gd name="T48" fmla="*/ 2147483647 w 10000"/>
                    <a:gd name="T49" fmla="*/ 2147483647 h 10001"/>
                    <a:gd name="T50" fmla="*/ 2147483647 w 10000"/>
                    <a:gd name="T51" fmla="*/ 2147483647 h 10001"/>
                    <a:gd name="T52" fmla="*/ 2147483647 w 10000"/>
                    <a:gd name="T53" fmla="*/ 2147483647 h 10001"/>
                    <a:gd name="T54" fmla="*/ 2147483647 w 10000"/>
                    <a:gd name="T55" fmla="*/ 2147483647 h 10001"/>
                    <a:gd name="T56" fmla="*/ 2147483647 w 10000"/>
                    <a:gd name="T57" fmla="*/ 2147483647 h 10001"/>
                    <a:gd name="T58" fmla="*/ 2147483647 w 10000"/>
                    <a:gd name="T59" fmla="*/ 2147483647 h 10001"/>
                    <a:gd name="T60" fmla="*/ 2147483647 w 10000"/>
                    <a:gd name="T61" fmla="*/ 2147483647 h 10001"/>
                    <a:gd name="T62" fmla="*/ 2147483647 w 10000"/>
                    <a:gd name="T63" fmla="*/ 2147483647 h 10001"/>
                    <a:gd name="T64" fmla="*/ 2147483647 w 10000"/>
                    <a:gd name="T65" fmla="*/ 2147483647 h 10001"/>
                    <a:gd name="T66" fmla="*/ 0 w 10000"/>
                    <a:gd name="T67" fmla="*/ 2147483647 h 10001"/>
                    <a:gd name="T68" fmla="*/ 806443005 w 10000"/>
                    <a:gd name="T69" fmla="*/ 2147483647 h 10001"/>
                    <a:gd name="T70" fmla="*/ 2147483647 w 10000"/>
                    <a:gd name="T71" fmla="*/ 2147483647 h 10001"/>
                    <a:gd name="T72" fmla="*/ 2147483647 w 10000"/>
                    <a:gd name="T73" fmla="*/ 2147483647 h 10001"/>
                    <a:gd name="T74" fmla="*/ 2147483647 w 10000"/>
                    <a:gd name="T75" fmla="*/ 2147483647 h 10001"/>
                    <a:gd name="T76" fmla="*/ 2147483647 w 10000"/>
                    <a:gd name="T77" fmla="*/ 2147483647 h 10001"/>
                    <a:gd name="T78" fmla="*/ 2147483647 w 10000"/>
                    <a:gd name="T79" fmla="*/ 2147483647 h 10001"/>
                    <a:gd name="T80" fmla="*/ 2147483647 w 10000"/>
                    <a:gd name="T81" fmla="*/ 2147483647 h 10001"/>
                    <a:gd name="T82" fmla="*/ 2147483647 w 10000"/>
                    <a:gd name="T83" fmla="*/ 2147483647 h 10001"/>
                    <a:gd name="T84" fmla="*/ 2147483647 w 10000"/>
                    <a:gd name="T85" fmla="*/ 2147483647 h 10001"/>
                    <a:gd name="T86" fmla="*/ 2147483647 w 10000"/>
                    <a:gd name="T87" fmla="*/ 2147483647 h 10001"/>
                    <a:gd name="T88" fmla="*/ 2147483647 w 10000"/>
                    <a:gd name="T89" fmla="*/ 2147483647 h 10001"/>
                    <a:gd name="T90" fmla="*/ 2147483647 w 10000"/>
                    <a:gd name="T91" fmla="*/ 2147483647 h 10001"/>
                    <a:gd name="T92" fmla="*/ 2147483647 w 10000"/>
                    <a:gd name="T93" fmla="*/ 2147483647 h 10001"/>
                    <a:gd name="T94" fmla="*/ 2147483647 w 10000"/>
                    <a:gd name="T95" fmla="*/ 2147483647 h 10001"/>
                    <a:gd name="T96" fmla="*/ 2147483647 w 10000"/>
                    <a:gd name="T97" fmla="*/ 2147483647 h 10001"/>
                    <a:gd name="T98" fmla="*/ 2147483647 w 10000"/>
                    <a:gd name="T99" fmla="*/ 2147483647 h 10001"/>
                    <a:gd name="T100" fmla="*/ 2147483647 w 10000"/>
                    <a:gd name="T101" fmla="*/ 2147483647 h 10001"/>
                    <a:gd name="T102" fmla="*/ 2147483647 w 10000"/>
                    <a:gd name="T103" fmla="*/ 2147483647 h 10001"/>
                    <a:gd name="T104" fmla="*/ 2147483647 w 10000"/>
                    <a:gd name="T105" fmla="*/ 2147483647 h 10001"/>
                    <a:gd name="T106" fmla="*/ 2147483647 w 10000"/>
                    <a:gd name="T107" fmla="*/ 2147483647 h 10001"/>
                    <a:gd name="T108" fmla="*/ 2147483647 w 10000"/>
                    <a:gd name="T109" fmla="*/ 2147483647 h 10001"/>
                    <a:gd name="T110" fmla="*/ 2147483647 w 10000"/>
                    <a:gd name="T111" fmla="*/ 2147483647 h 10001"/>
                    <a:gd name="T112" fmla="*/ 2147483647 w 10000"/>
                    <a:gd name="T113" fmla="*/ 2147483647 h 10001"/>
                    <a:gd name="T114" fmla="*/ 2147483647 w 10000"/>
                    <a:gd name="T115" fmla="*/ 2147483647 h 10001"/>
                    <a:gd name="T116" fmla="*/ 2147483647 w 10000"/>
                    <a:gd name="T117" fmla="*/ 2147483647 h 10001"/>
                    <a:gd name="T118" fmla="*/ 2147483647 w 10000"/>
                    <a:gd name="T119" fmla="*/ 2147483647 h 10001"/>
                    <a:gd name="T120" fmla="*/ 2147483647 w 10000"/>
                    <a:gd name="T121" fmla="*/ 2147483647 h 10001"/>
                    <a:gd name="T122" fmla="*/ 2147483647 w 10000"/>
                    <a:gd name="T123" fmla="*/ 2147483647 h 10001"/>
                    <a:gd name="T124" fmla="*/ 2147483647 w 10000"/>
                    <a:gd name="T125" fmla="*/ 2147483647 h 100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0001">
                      <a:moveTo>
                        <a:pt x="7581" y="2950"/>
                      </a:moveTo>
                      <a:cubicBezTo>
                        <a:pt x="7635" y="2818"/>
                        <a:pt x="7688" y="2685"/>
                        <a:pt x="7742" y="2552"/>
                      </a:cubicBezTo>
                      <a:lnTo>
                        <a:pt x="8065" y="2312"/>
                      </a:lnTo>
                      <a:lnTo>
                        <a:pt x="9194" y="1754"/>
                      </a:lnTo>
                      <a:lnTo>
                        <a:pt x="9677" y="1595"/>
                      </a:lnTo>
                      <a:lnTo>
                        <a:pt x="10000" y="1116"/>
                      </a:lnTo>
                      <a:lnTo>
                        <a:pt x="9839" y="1037"/>
                      </a:lnTo>
                      <a:lnTo>
                        <a:pt x="9355" y="1197"/>
                      </a:lnTo>
                      <a:lnTo>
                        <a:pt x="8387" y="1435"/>
                      </a:lnTo>
                      <a:lnTo>
                        <a:pt x="7581" y="1356"/>
                      </a:lnTo>
                      <a:cubicBezTo>
                        <a:pt x="7635" y="1170"/>
                        <a:pt x="7688" y="983"/>
                        <a:pt x="7742" y="797"/>
                      </a:cubicBezTo>
                      <a:lnTo>
                        <a:pt x="7258" y="638"/>
                      </a:lnTo>
                      <a:lnTo>
                        <a:pt x="6290" y="479"/>
                      </a:lnTo>
                      <a:lnTo>
                        <a:pt x="5806" y="319"/>
                      </a:lnTo>
                      <a:lnTo>
                        <a:pt x="5323" y="0"/>
                      </a:lnTo>
                      <a:lnTo>
                        <a:pt x="4677" y="81"/>
                      </a:lnTo>
                      <a:lnTo>
                        <a:pt x="4516" y="159"/>
                      </a:lnTo>
                      <a:lnTo>
                        <a:pt x="3710" y="81"/>
                      </a:lnTo>
                      <a:cubicBezTo>
                        <a:pt x="3387" y="81"/>
                        <a:pt x="3476" y="72"/>
                        <a:pt x="3387" y="81"/>
                      </a:cubicBezTo>
                      <a:cubicBezTo>
                        <a:pt x="3298" y="89"/>
                        <a:pt x="3178" y="131"/>
                        <a:pt x="3178" y="131"/>
                      </a:cubicBezTo>
                      <a:cubicBezTo>
                        <a:pt x="3339" y="211"/>
                        <a:pt x="3245" y="168"/>
                        <a:pt x="3226" y="240"/>
                      </a:cubicBezTo>
                      <a:cubicBezTo>
                        <a:pt x="3207" y="310"/>
                        <a:pt x="3065" y="558"/>
                        <a:pt x="3065" y="558"/>
                      </a:cubicBezTo>
                      <a:lnTo>
                        <a:pt x="2581" y="797"/>
                      </a:lnTo>
                      <a:lnTo>
                        <a:pt x="2581" y="1275"/>
                      </a:lnTo>
                      <a:lnTo>
                        <a:pt x="2258" y="1595"/>
                      </a:lnTo>
                      <a:lnTo>
                        <a:pt x="1774" y="2631"/>
                      </a:lnTo>
                      <a:cubicBezTo>
                        <a:pt x="1828" y="2896"/>
                        <a:pt x="1881" y="3163"/>
                        <a:pt x="1935" y="3428"/>
                      </a:cubicBezTo>
                      <a:lnTo>
                        <a:pt x="968" y="4466"/>
                      </a:lnTo>
                      <a:lnTo>
                        <a:pt x="806" y="5582"/>
                      </a:lnTo>
                      <a:lnTo>
                        <a:pt x="806" y="6141"/>
                      </a:lnTo>
                      <a:cubicBezTo>
                        <a:pt x="752" y="6327"/>
                        <a:pt x="699" y="6514"/>
                        <a:pt x="645" y="6699"/>
                      </a:cubicBezTo>
                      <a:lnTo>
                        <a:pt x="968" y="7019"/>
                      </a:lnTo>
                      <a:lnTo>
                        <a:pt x="484" y="8294"/>
                      </a:lnTo>
                      <a:lnTo>
                        <a:pt x="0" y="8852"/>
                      </a:lnTo>
                      <a:cubicBezTo>
                        <a:pt x="54" y="8985"/>
                        <a:pt x="47" y="9085"/>
                        <a:pt x="161" y="9251"/>
                      </a:cubicBezTo>
                      <a:cubicBezTo>
                        <a:pt x="275" y="9417"/>
                        <a:pt x="316" y="9724"/>
                        <a:pt x="685" y="9848"/>
                      </a:cubicBezTo>
                      <a:cubicBezTo>
                        <a:pt x="1054" y="9973"/>
                        <a:pt x="2126" y="10011"/>
                        <a:pt x="2375" y="10000"/>
                      </a:cubicBezTo>
                      <a:cubicBezTo>
                        <a:pt x="2624" y="9989"/>
                        <a:pt x="2202" y="9881"/>
                        <a:pt x="2182" y="9783"/>
                      </a:cubicBezTo>
                      <a:cubicBezTo>
                        <a:pt x="2163" y="9685"/>
                        <a:pt x="2172" y="9527"/>
                        <a:pt x="2258" y="9410"/>
                      </a:cubicBezTo>
                      <a:cubicBezTo>
                        <a:pt x="2345" y="9293"/>
                        <a:pt x="2550" y="9220"/>
                        <a:pt x="2701" y="9082"/>
                      </a:cubicBezTo>
                      <a:cubicBezTo>
                        <a:pt x="2852" y="8944"/>
                        <a:pt x="3004" y="8707"/>
                        <a:pt x="3165" y="8584"/>
                      </a:cubicBezTo>
                      <a:cubicBezTo>
                        <a:pt x="3326" y="8461"/>
                        <a:pt x="3550" y="8459"/>
                        <a:pt x="3668" y="8344"/>
                      </a:cubicBezTo>
                      <a:cubicBezTo>
                        <a:pt x="3786" y="8229"/>
                        <a:pt x="3918" y="7996"/>
                        <a:pt x="3871" y="7895"/>
                      </a:cubicBezTo>
                      <a:cubicBezTo>
                        <a:pt x="3824" y="7794"/>
                        <a:pt x="3548" y="7789"/>
                        <a:pt x="3387" y="7736"/>
                      </a:cubicBezTo>
                      <a:cubicBezTo>
                        <a:pt x="3280" y="7629"/>
                        <a:pt x="3000" y="7495"/>
                        <a:pt x="3065" y="7416"/>
                      </a:cubicBezTo>
                      <a:cubicBezTo>
                        <a:pt x="3130" y="7337"/>
                        <a:pt x="3541" y="7312"/>
                        <a:pt x="3779" y="7260"/>
                      </a:cubicBezTo>
                      <a:cubicBezTo>
                        <a:pt x="3810" y="7153"/>
                        <a:pt x="3875" y="7075"/>
                        <a:pt x="3971" y="6968"/>
                      </a:cubicBezTo>
                      <a:cubicBezTo>
                        <a:pt x="4067" y="6861"/>
                        <a:pt x="4220" y="6700"/>
                        <a:pt x="4355" y="6620"/>
                      </a:cubicBezTo>
                      <a:cubicBezTo>
                        <a:pt x="4490" y="6540"/>
                        <a:pt x="4699" y="6570"/>
                        <a:pt x="4780" y="6490"/>
                      </a:cubicBezTo>
                      <a:cubicBezTo>
                        <a:pt x="4861" y="6410"/>
                        <a:pt x="4853" y="6226"/>
                        <a:pt x="4839" y="6141"/>
                      </a:cubicBezTo>
                      <a:cubicBezTo>
                        <a:pt x="5323" y="5822"/>
                        <a:pt x="5348" y="5984"/>
                        <a:pt x="5437" y="5921"/>
                      </a:cubicBezTo>
                      <a:cubicBezTo>
                        <a:pt x="5526" y="5858"/>
                        <a:pt x="5368" y="5818"/>
                        <a:pt x="5376" y="5762"/>
                      </a:cubicBezTo>
                      <a:cubicBezTo>
                        <a:pt x="5384" y="5706"/>
                        <a:pt x="5412" y="5665"/>
                        <a:pt x="5484" y="5582"/>
                      </a:cubicBezTo>
                      <a:cubicBezTo>
                        <a:pt x="5556" y="5499"/>
                        <a:pt x="5622" y="5319"/>
                        <a:pt x="5806" y="5264"/>
                      </a:cubicBezTo>
                      <a:cubicBezTo>
                        <a:pt x="5990" y="5209"/>
                        <a:pt x="6266" y="5289"/>
                        <a:pt x="6588" y="5253"/>
                      </a:cubicBezTo>
                      <a:cubicBezTo>
                        <a:pt x="6910" y="5217"/>
                        <a:pt x="7468" y="5176"/>
                        <a:pt x="7741" y="5045"/>
                      </a:cubicBezTo>
                      <a:cubicBezTo>
                        <a:pt x="8014" y="4914"/>
                        <a:pt x="8092" y="4629"/>
                        <a:pt x="8226" y="4466"/>
                      </a:cubicBezTo>
                      <a:cubicBezTo>
                        <a:pt x="8361" y="4303"/>
                        <a:pt x="8441" y="4199"/>
                        <a:pt x="8548" y="4066"/>
                      </a:cubicBezTo>
                      <a:lnTo>
                        <a:pt x="8226" y="3748"/>
                      </a:lnTo>
                      <a:cubicBezTo>
                        <a:pt x="8065" y="3668"/>
                        <a:pt x="7825" y="3557"/>
                        <a:pt x="7742" y="3509"/>
                      </a:cubicBezTo>
                      <a:cubicBezTo>
                        <a:pt x="7659" y="3461"/>
                        <a:pt x="7731" y="3475"/>
                        <a:pt x="7726" y="3458"/>
                      </a:cubicBezTo>
                      <a:lnTo>
                        <a:pt x="7581" y="3350"/>
                      </a:lnTo>
                      <a:lnTo>
                        <a:pt x="7581" y="295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23" name="Freeform 444"/>
                <p:cNvSpPr>
                  <a:spLocks/>
                </p:cNvSpPr>
                <p:nvPr/>
              </p:nvSpPr>
              <p:spPr bwMode="auto">
                <a:xfrm>
                  <a:off x="2500313" y="5053013"/>
                  <a:ext cx="242887" cy="1179512"/>
                </a:xfrm>
                <a:custGeom>
                  <a:avLst/>
                  <a:gdLst>
                    <a:gd name="T0" fmla="*/ 2147483647 w 14463"/>
                    <a:gd name="T1" fmla="*/ 2147483647 h 11339"/>
                    <a:gd name="T2" fmla="*/ 2147483647 w 14463"/>
                    <a:gd name="T3" fmla="*/ 0 h 11339"/>
                    <a:gd name="T4" fmla="*/ 2147483647 w 14463"/>
                    <a:gd name="T5" fmla="*/ 2147483647 h 11339"/>
                    <a:gd name="T6" fmla="*/ 2147483647 w 14463"/>
                    <a:gd name="T7" fmla="*/ 2147483647 h 11339"/>
                    <a:gd name="T8" fmla="*/ 2147483647 w 14463"/>
                    <a:gd name="T9" fmla="*/ 2147483647 h 11339"/>
                    <a:gd name="T10" fmla="*/ 2147483647 w 14463"/>
                    <a:gd name="T11" fmla="*/ 2147483647 h 11339"/>
                    <a:gd name="T12" fmla="*/ 2147483647 w 14463"/>
                    <a:gd name="T13" fmla="*/ 2147483647 h 11339"/>
                    <a:gd name="T14" fmla="*/ 2147483647 w 14463"/>
                    <a:gd name="T15" fmla="*/ 2147483647 h 11339"/>
                    <a:gd name="T16" fmla="*/ 2147483647 w 14463"/>
                    <a:gd name="T17" fmla="*/ 2147483647 h 11339"/>
                    <a:gd name="T18" fmla="*/ 2147483647 w 14463"/>
                    <a:gd name="T19" fmla="*/ 2147483647 h 11339"/>
                    <a:gd name="T20" fmla="*/ 2147483647 w 14463"/>
                    <a:gd name="T21" fmla="*/ 2147483647 h 11339"/>
                    <a:gd name="T22" fmla="*/ 2147483647 w 14463"/>
                    <a:gd name="T23" fmla="*/ 2147483647 h 11339"/>
                    <a:gd name="T24" fmla="*/ 2147483647 w 14463"/>
                    <a:gd name="T25" fmla="*/ 2147483647 h 11339"/>
                    <a:gd name="T26" fmla="*/ 2147483647 w 14463"/>
                    <a:gd name="T27" fmla="*/ 2147483647 h 11339"/>
                    <a:gd name="T28" fmla="*/ 2147483647 w 14463"/>
                    <a:gd name="T29" fmla="*/ 2147483647 h 11339"/>
                    <a:gd name="T30" fmla="*/ 2147483647 w 14463"/>
                    <a:gd name="T31" fmla="*/ 2147483647 h 11339"/>
                    <a:gd name="T32" fmla="*/ 2147483647 w 14463"/>
                    <a:gd name="T33" fmla="*/ 2147483647 h 11339"/>
                    <a:gd name="T34" fmla="*/ 2147483647 w 14463"/>
                    <a:gd name="T35" fmla="*/ 2147483647 h 11339"/>
                    <a:gd name="T36" fmla="*/ 2147483647 w 14463"/>
                    <a:gd name="T37" fmla="*/ 2147483647 h 11339"/>
                    <a:gd name="T38" fmla="*/ 2147483647 w 14463"/>
                    <a:gd name="T39" fmla="*/ 2147483647 h 11339"/>
                    <a:gd name="T40" fmla="*/ 2147483647 w 14463"/>
                    <a:gd name="T41" fmla="*/ 2147483647 h 11339"/>
                    <a:gd name="T42" fmla="*/ 2147483647 w 14463"/>
                    <a:gd name="T43" fmla="*/ 2147483647 h 11339"/>
                    <a:gd name="T44" fmla="*/ 2147483647 w 14463"/>
                    <a:gd name="T45" fmla="*/ 2147483647 h 11339"/>
                    <a:gd name="T46" fmla="*/ 2147483647 w 14463"/>
                    <a:gd name="T47" fmla="*/ 2147483647 h 11339"/>
                    <a:gd name="T48" fmla="*/ 2147483647 w 14463"/>
                    <a:gd name="T49" fmla="*/ 2147483647 h 11339"/>
                    <a:gd name="T50" fmla="*/ 2147483647 w 14463"/>
                    <a:gd name="T51" fmla="*/ 2147483647 h 11339"/>
                    <a:gd name="T52" fmla="*/ 2147483647 w 14463"/>
                    <a:gd name="T53" fmla="*/ 2147483647 h 11339"/>
                    <a:gd name="T54" fmla="*/ 2147483647 w 14463"/>
                    <a:gd name="T55" fmla="*/ 2147483647 h 11339"/>
                    <a:gd name="T56" fmla="*/ 2147483647 w 14463"/>
                    <a:gd name="T57" fmla="*/ 2147483647 h 11339"/>
                    <a:gd name="T58" fmla="*/ 2147483647 w 14463"/>
                    <a:gd name="T59" fmla="*/ 2147483647 h 11339"/>
                    <a:gd name="T60" fmla="*/ 2147483647 w 14463"/>
                    <a:gd name="T61" fmla="*/ 2147483647 h 11339"/>
                    <a:gd name="T62" fmla="*/ 2147483647 w 14463"/>
                    <a:gd name="T63" fmla="*/ 2147483647 h 11339"/>
                    <a:gd name="T64" fmla="*/ 0 w 14463"/>
                    <a:gd name="T65" fmla="*/ 2147483647 h 11339"/>
                    <a:gd name="T66" fmla="*/ 2147483647 w 14463"/>
                    <a:gd name="T67" fmla="*/ 2147483647 h 11339"/>
                    <a:gd name="T68" fmla="*/ 2147483647 w 14463"/>
                    <a:gd name="T69" fmla="*/ 2147483647 h 11339"/>
                    <a:gd name="T70" fmla="*/ 2147483647 w 14463"/>
                    <a:gd name="T71" fmla="*/ 2147483647 h 11339"/>
                    <a:gd name="T72" fmla="*/ 2147483647 w 14463"/>
                    <a:gd name="T73" fmla="*/ 2147483647 h 11339"/>
                    <a:gd name="T74" fmla="*/ 2147483647 w 14463"/>
                    <a:gd name="T75" fmla="*/ 2147483647 h 11339"/>
                    <a:gd name="T76" fmla="*/ 2147483647 w 14463"/>
                    <a:gd name="T77" fmla="*/ 2147483647 h 11339"/>
                    <a:gd name="T78" fmla="*/ 2147483647 w 14463"/>
                    <a:gd name="T79" fmla="*/ 2147483647 h 11339"/>
                    <a:gd name="T80" fmla="*/ 2147483647 w 14463"/>
                    <a:gd name="T81" fmla="*/ 2147483647 h 11339"/>
                    <a:gd name="T82" fmla="*/ 2147483647 w 14463"/>
                    <a:gd name="T83" fmla="*/ 2147483647 h 11339"/>
                    <a:gd name="T84" fmla="*/ 2147483647 w 14463"/>
                    <a:gd name="T85" fmla="*/ 2147483647 h 1133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4463" h="11339">
                      <a:moveTo>
                        <a:pt x="8188" y="209"/>
                      </a:moveTo>
                      <a:lnTo>
                        <a:pt x="8780" y="0"/>
                      </a:lnTo>
                      <a:lnTo>
                        <a:pt x="10217" y="207"/>
                      </a:lnTo>
                      <a:cubicBezTo>
                        <a:pt x="10556" y="264"/>
                        <a:pt x="10640" y="126"/>
                        <a:pt x="10761" y="229"/>
                      </a:cubicBezTo>
                      <a:cubicBezTo>
                        <a:pt x="10936" y="271"/>
                        <a:pt x="11461" y="322"/>
                        <a:pt x="11696" y="417"/>
                      </a:cubicBezTo>
                      <a:cubicBezTo>
                        <a:pt x="11902" y="494"/>
                        <a:pt x="11642" y="593"/>
                        <a:pt x="11730" y="676"/>
                      </a:cubicBezTo>
                      <a:cubicBezTo>
                        <a:pt x="11818" y="759"/>
                        <a:pt x="12063" y="841"/>
                        <a:pt x="12227" y="913"/>
                      </a:cubicBezTo>
                      <a:lnTo>
                        <a:pt x="12983" y="1126"/>
                      </a:lnTo>
                      <a:lnTo>
                        <a:pt x="12748" y="1307"/>
                      </a:lnTo>
                      <a:cubicBezTo>
                        <a:pt x="12663" y="1515"/>
                        <a:pt x="11910" y="1697"/>
                        <a:pt x="11825" y="1905"/>
                      </a:cubicBezTo>
                      <a:lnTo>
                        <a:pt x="10725" y="2530"/>
                      </a:lnTo>
                      <a:lnTo>
                        <a:pt x="10429" y="2947"/>
                      </a:lnTo>
                      <a:cubicBezTo>
                        <a:pt x="10471" y="3165"/>
                        <a:pt x="10514" y="3383"/>
                        <a:pt x="10556" y="3601"/>
                      </a:cubicBezTo>
                      <a:lnTo>
                        <a:pt x="10852" y="3839"/>
                      </a:lnTo>
                      <a:lnTo>
                        <a:pt x="10345" y="3839"/>
                      </a:lnTo>
                      <a:lnTo>
                        <a:pt x="11191" y="4197"/>
                      </a:lnTo>
                      <a:cubicBezTo>
                        <a:pt x="11149" y="4405"/>
                        <a:pt x="11106" y="4613"/>
                        <a:pt x="11064" y="4821"/>
                      </a:cubicBezTo>
                      <a:lnTo>
                        <a:pt x="10599" y="5030"/>
                      </a:lnTo>
                      <a:lnTo>
                        <a:pt x="9456" y="5298"/>
                      </a:lnTo>
                      <a:lnTo>
                        <a:pt x="8822" y="6012"/>
                      </a:lnTo>
                      <a:lnTo>
                        <a:pt x="8272" y="6161"/>
                      </a:lnTo>
                      <a:lnTo>
                        <a:pt x="8526" y="6429"/>
                      </a:lnTo>
                      <a:lnTo>
                        <a:pt x="8145" y="7084"/>
                      </a:lnTo>
                      <a:lnTo>
                        <a:pt x="7299" y="7768"/>
                      </a:lnTo>
                      <a:lnTo>
                        <a:pt x="7383" y="8155"/>
                      </a:lnTo>
                      <a:lnTo>
                        <a:pt x="7680" y="8393"/>
                      </a:lnTo>
                      <a:cubicBezTo>
                        <a:pt x="7624" y="8571"/>
                        <a:pt x="7567" y="8750"/>
                        <a:pt x="7511" y="8928"/>
                      </a:cubicBezTo>
                      <a:lnTo>
                        <a:pt x="7003" y="9465"/>
                      </a:lnTo>
                      <a:lnTo>
                        <a:pt x="10190" y="10380"/>
                      </a:lnTo>
                      <a:cubicBezTo>
                        <a:pt x="10685" y="10621"/>
                        <a:pt x="15360" y="10855"/>
                        <a:pt x="14311" y="11050"/>
                      </a:cubicBezTo>
                      <a:cubicBezTo>
                        <a:pt x="11744" y="11422"/>
                        <a:pt x="9928" y="11345"/>
                        <a:pt x="8880" y="11304"/>
                      </a:cubicBezTo>
                      <a:lnTo>
                        <a:pt x="3686" y="10662"/>
                      </a:lnTo>
                      <a:lnTo>
                        <a:pt x="0" y="9499"/>
                      </a:lnTo>
                      <a:lnTo>
                        <a:pt x="1492" y="8492"/>
                      </a:lnTo>
                      <a:lnTo>
                        <a:pt x="2079" y="7943"/>
                      </a:lnTo>
                      <a:lnTo>
                        <a:pt x="4644" y="6748"/>
                      </a:lnTo>
                      <a:cubicBezTo>
                        <a:pt x="4630" y="6430"/>
                        <a:pt x="2665" y="7030"/>
                        <a:pt x="2651" y="6712"/>
                      </a:cubicBezTo>
                      <a:lnTo>
                        <a:pt x="4099" y="5323"/>
                      </a:lnTo>
                      <a:lnTo>
                        <a:pt x="5760" y="4554"/>
                      </a:lnTo>
                      <a:cubicBezTo>
                        <a:pt x="5651" y="3371"/>
                        <a:pt x="6192" y="4301"/>
                        <a:pt x="6082" y="3119"/>
                      </a:cubicBezTo>
                      <a:lnTo>
                        <a:pt x="7891" y="1548"/>
                      </a:lnTo>
                      <a:lnTo>
                        <a:pt x="8314" y="982"/>
                      </a:lnTo>
                      <a:lnTo>
                        <a:pt x="8188" y="20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24" name="Freeform 410"/>
                <p:cNvSpPr>
                  <a:spLocks/>
                </p:cNvSpPr>
                <p:nvPr/>
              </p:nvSpPr>
              <p:spPr bwMode="auto">
                <a:xfrm>
                  <a:off x="2820988" y="5105400"/>
                  <a:ext cx="200025" cy="187325"/>
                </a:xfrm>
                <a:custGeom>
                  <a:avLst/>
                  <a:gdLst>
                    <a:gd name="T0" fmla="*/ 2147483647 w 168"/>
                    <a:gd name="T1" fmla="*/ 0 h 156"/>
                    <a:gd name="T2" fmla="*/ 0 w 168"/>
                    <a:gd name="T3" fmla="*/ 2147483647 h 156"/>
                    <a:gd name="T4" fmla="*/ 0 w 168"/>
                    <a:gd name="T5" fmla="*/ 2147483647 h 156"/>
                    <a:gd name="T6" fmla="*/ 2147483647 w 168"/>
                    <a:gd name="T7" fmla="*/ 2147483647 h 156"/>
                    <a:gd name="T8" fmla="*/ 2147483647 w 168"/>
                    <a:gd name="T9" fmla="*/ 2147483647 h 156"/>
                    <a:gd name="T10" fmla="*/ 2147483647 w 168"/>
                    <a:gd name="T11" fmla="*/ 2147483647 h 156"/>
                    <a:gd name="T12" fmla="*/ 2147483647 w 168"/>
                    <a:gd name="T13" fmla="*/ 2147483647 h 156"/>
                    <a:gd name="T14" fmla="*/ 2147483647 w 168"/>
                    <a:gd name="T15" fmla="*/ 2147483647 h 156"/>
                    <a:gd name="T16" fmla="*/ 2147483647 w 168"/>
                    <a:gd name="T17" fmla="*/ 2147483647 h 156"/>
                    <a:gd name="T18" fmla="*/ 2147483647 w 168"/>
                    <a:gd name="T19" fmla="*/ 2147483647 h 156"/>
                    <a:gd name="T20" fmla="*/ 2147483647 w 168"/>
                    <a:gd name="T21" fmla="*/ 2147483647 h 156"/>
                    <a:gd name="T22" fmla="*/ 2147483647 w 168"/>
                    <a:gd name="T23" fmla="*/ 2147483647 h 156"/>
                    <a:gd name="T24" fmla="*/ 2147483647 w 168"/>
                    <a:gd name="T25" fmla="*/ 2147483647 h 156"/>
                    <a:gd name="T26" fmla="*/ 2147483647 w 168"/>
                    <a:gd name="T27" fmla="*/ 2147483647 h 156"/>
                    <a:gd name="T28" fmla="*/ 2147483647 w 168"/>
                    <a:gd name="T29" fmla="*/ 2147483647 h 156"/>
                    <a:gd name="T30" fmla="*/ 2147483647 w 168"/>
                    <a:gd name="T31" fmla="*/ 2147483647 h 156"/>
                    <a:gd name="T32" fmla="*/ 2147483647 w 168"/>
                    <a:gd name="T33" fmla="*/ 2147483647 h 156"/>
                    <a:gd name="T34" fmla="*/ 2147483647 w 168"/>
                    <a:gd name="T35" fmla="*/ 2147483647 h 156"/>
                    <a:gd name="T36" fmla="*/ 2147483647 w 168"/>
                    <a:gd name="T37" fmla="*/ 0 h 156"/>
                    <a:gd name="T38" fmla="*/ 2147483647 w 168"/>
                    <a:gd name="T39" fmla="*/ 0 h 1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8" h="156">
                      <a:moveTo>
                        <a:pt x="48" y="0"/>
                      </a:move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18" y="72"/>
                      </a:lnTo>
                      <a:lnTo>
                        <a:pt x="36" y="84"/>
                      </a:lnTo>
                      <a:lnTo>
                        <a:pt x="72" y="96"/>
                      </a:lnTo>
                      <a:lnTo>
                        <a:pt x="90" y="108"/>
                      </a:lnTo>
                      <a:lnTo>
                        <a:pt x="84" y="150"/>
                      </a:lnTo>
                      <a:lnTo>
                        <a:pt x="114" y="156"/>
                      </a:lnTo>
                      <a:lnTo>
                        <a:pt x="150" y="138"/>
                      </a:lnTo>
                      <a:lnTo>
                        <a:pt x="168" y="126"/>
                      </a:lnTo>
                      <a:lnTo>
                        <a:pt x="162" y="114"/>
                      </a:lnTo>
                      <a:lnTo>
                        <a:pt x="162" y="90"/>
                      </a:lnTo>
                      <a:lnTo>
                        <a:pt x="144" y="84"/>
                      </a:lnTo>
                      <a:lnTo>
                        <a:pt x="120" y="54"/>
                      </a:lnTo>
                      <a:lnTo>
                        <a:pt x="108" y="42"/>
                      </a:lnTo>
                      <a:lnTo>
                        <a:pt x="90" y="12"/>
                      </a:lnTo>
                      <a:lnTo>
                        <a:pt x="90" y="6"/>
                      </a:lnTo>
                      <a:lnTo>
                        <a:pt x="7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25" name="Freeform 412"/>
                <p:cNvSpPr>
                  <a:spLocks/>
                </p:cNvSpPr>
                <p:nvPr/>
              </p:nvSpPr>
              <p:spPr bwMode="auto">
                <a:xfrm>
                  <a:off x="2667000" y="4897438"/>
                  <a:ext cx="266700" cy="287337"/>
                </a:xfrm>
                <a:custGeom>
                  <a:avLst/>
                  <a:gdLst>
                    <a:gd name="T0" fmla="*/ 2147483647 w 10141"/>
                    <a:gd name="T1" fmla="*/ 2147483647 h 10000"/>
                    <a:gd name="T2" fmla="*/ 2147483647 w 10141"/>
                    <a:gd name="T3" fmla="*/ 2147483647 h 10000"/>
                    <a:gd name="T4" fmla="*/ 2147483647 w 10141"/>
                    <a:gd name="T5" fmla="*/ 2147483647 h 10000"/>
                    <a:gd name="T6" fmla="*/ 2147483647 w 10141"/>
                    <a:gd name="T7" fmla="*/ 2147483647 h 10000"/>
                    <a:gd name="T8" fmla="*/ 2147483647 w 10141"/>
                    <a:gd name="T9" fmla="*/ 2147483647 h 10000"/>
                    <a:gd name="T10" fmla="*/ 2147483647 w 10141"/>
                    <a:gd name="T11" fmla="*/ 2147483647 h 10000"/>
                    <a:gd name="T12" fmla="*/ 2147483647 w 10141"/>
                    <a:gd name="T13" fmla="*/ 2147483647 h 10000"/>
                    <a:gd name="T14" fmla="*/ 2147483647 w 10141"/>
                    <a:gd name="T15" fmla="*/ 2147483647 h 10000"/>
                    <a:gd name="T16" fmla="*/ 2147483647 w 10141"/>
                    <a:gd name="T17" fmla="*/ 2147483647 h 10000"/>
                    <a:gd name="T18" fmla="*/ 2147483647 w 10141"/>
                    <a:gd name="T19" fmla="*/ 2147483647 h 10000"/>
                    <a:gd name="T20" fmla="*/ 2147483647 w 10141"/>
                    <a:gd name="T21" fmla="*/ 2147483647 h 10000"/>
                    <a:gd name="T22" fmla="*/ 2147483647 w 10141"/>
                    <a:gd name="T23" fmla="*/ 2147483647 h 10000"/>
                    <a:gd name="T24" fmla="*/ 2147483647 w 10141"/>
                    <a:gd name="T25" fmla="*/ 2147483647 h 10000"/>
                    <a:gd name="T26" fmla="*/ 2147483647 w 10141"/>
                    <a:gd name="T27" fmla="*/ 0 h 10000"/>
                    <a:gd name="T28" fmla="*/ 2147483647 w 10141"/>
                    <a:gd name="T29" fmla="*/ 2147483647 h 10000"/>
                    <a:gd name="T30" fmla="*/ 2147483647 w 10141"/>
                    <a:gd name="T31" fmla="*/ 2147483647 h 10000"/>
                    <a:gd name="T32" fmla="*/ 2147483647 w 10141"/>
                    <a:gd name="T33" fmla="*/ 2147483647 h 10000"/>
                    <a:gd name="T34" fmla="*/ 2147483647 w 10141"/>
                    <a:gd name="T35" fmla="*/ 2147483647 h 10000"/>
                    <a:gd name="T36" fmla="*/ 2147483647 w 10141"/>
                    <a:gd name="T37" fmla="*/ 2147483647 h 10000"/>
                    <a:gd name="T38" fmla="*/ 2147483647 w 10141"/>
                    <a:gd name="T39" fmla="*/ 2147483647 h 10000"/>
                    <a:gd name="T40" fmla="*/ 2147483647 w 10141"/>
                    <a:gd name="T41" fmla="*/ 2147483647 h 10000"/>
                    <a:gd name="T42" fmla="*/ 2147483647 w 10141"/>
                    <a:gd name="T43" fmla="*/ 2147483647 h 10000"/>
                    <a:gd name="T44" fmla="*/ 2147483647 w 10141"/>
                    <a:gd name="T45" fmla="*/ 2147483647 h 10000"/>
                    <a:gd name="T46" fmla="*/ 2147483647 w 10141"/>
                    <a:gd name="T47" fmla="*/ 2147483647 h 10000"/>
                    <a:gd name="T48" fmla="*/ 2147483647 w 10141"/>
                    <a:gd name="T49" fmla="*/ 2147483647 h 10000"/>
                    <a:gd name="T50" fmla="*/ 2147483647 w 10141"/>
                    <a:gd name="T51" fmla="*/ 2147483647 h 10000"/>
                    <a:gd name="T52" fmla="*/ 2147483647 w 10141"/>
                    <a:gd name="T53" fmla="*/ 2147483647 h 10000"/>
                    <a:gd name="T54" fmla="*/ 2147483647 w 10141"/>
                    <a:gd name="T55" fmla="*/ 2147483647 h 10000"/>
                    <a:gd name="T56" fmla="*/ 2147483647 w 10141"/>
                    <a:gd name="T57" fmla="*/ 2147483647 h 10000"/>
                    <a:gd name="T58" fmla="*/ 2147483647 w 10141"/>
                    <a:gd name="T59" fmla="*/ 2147483647 h 10000"/>
                    <a:gd name="T60" fmla="*/ 2147483647 w 10141"/>
                    <a:gd name="T61" fmla="*/ 2147483647 h 1000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141" h="10000">
                      <a:moveTo>
                        <a:pt x="6087" y="9512"/>
                      </a:moveTo>
                      <a:lnTo>
                        <a:pt x="6087" y="9024"/>
                      </a:lnTo>
                      <a:lnTo>
                        <a:pt x="8249" y="7561"/>
                      </a:lnTo>
                      <a:lnTo>
                        <a:pt x="9600" y="7561"/>
                      </a:lnTo>
                      <a:lnTo>
                        <a:pt x="10141" y="7805"/>
                      </a:lnTo>
                      <a:lnTo>
                        <a:pt x="10141" y="6098"/>
                      </a:lnTo>
                      <a:lnTo>
                        <a:pt x="10141" y="5122"/>
                      </a:lnTo>
                      <a:cubicBezTo>
                        <a:pt x="10141" y="5122"/>
                        <a:pt x="8790" y="4878"/>
                        <a:pt x="8519" y="4878"/>
                      </a:cubicBezTo>
                      <a:lnTo>
                        <a:pt x="7979" y="4146"/>
                      </a:lnTo>
                      <a:lnTo>
                        <a:pt x="7979" y="3171"/>
                      </a:lnTo>
                      <a:lnTo>
                        <a:pt x="6087" y="2439"/>
                      </a:lnTo>
                      <a:lnTo>
                        <a:pt x="4465" y="1707"/>
                      </a:lnTo>
                      <a:lnTo>
                        <a:pt x="4195" y="244"/>
                      </a:lnTo>
                      <a:lnTo>
                        <a:pt x="2573" y="0"/>
                      </a:lnTo>
                      <a:lnTo>
                        <a:pt x="1492" y="732"/>
                      </a:lnTo>
                      <a:lnTo>
                        <a:pt x="411" y="976"/>
                      </a:lnTo>
                      <a:cubicBezTo>
                        <a:pt x="591" y="1220"/>
                        <a:pt x="924" y="1260"/>
                        <a:pt x="952" y="1707"/>
                      </a:cubicBezTo>
                      <a:cubicBezTo>
                        <a:pt x="980" y="2154"/>
                        <a:pt x="691" y="3085"/>
                        <a:pt x="578" y="3659"/>
                      </a:cubicBezTo>
                      <a:cubicBezTo>
                        <a:pt x="465" y="4234"/>
                        <a:pt x="368" y="4765"/>
                        <a:pt x="272" y="5154"/>
                      </a:cubicBezTo>
                      <a:cubicBezTo>
                        <a:pt x="176" y="5543"/>
                        <a:pt x="-27" y="5787"/>
                        <a:pt x="2" y="5992"/>
                      </a:cubicBezTo>
                      <a:cubicBezTo>
                        <a:pt x="31" y="6197"/>
                        <a:pt x="243" y="6244"/>
                        <a:pt x="446" y="6383"/>
                      </a:cubicBezTo>
                      <a:cubicBezTo>
                        <a:pt x="649" y="6522"/>
                        <a:pt x="1138" y="6592"/>
                        <a:pt x="1222" y="6829"/>
                      </a:cubicBezTo>
                      <a:cubicBezTo>
                        <a:pt x="1306" y="7066"/>
                        <a:pt x="1042" y="7480"/>
                        <a:pt x="952" y="7805"/>
                      </a:cubicBezTo>
                      <a:lnTo>
                        <a:pt x="2033" y="9512"/>
                      </a:lnTo>
                      <a:lnTo>
                        <a:pt x="2303" y="10000"/>
                      </a:lnTo>
                      <a:lnTo>
                        <a:pt x="2844" y="9756"/>
                      </a:lnTo>
                      <a:lnTo>
                        <a:pt x="3384" y="9756"/>
                      </a:lnTo>
                      <a:lnTo>
                        <a:pt x="4736" y="10000"/>
                      </a:lnTo>
                      <a:lnTo>
                        <a:pt x="5006" y="9756"/>
                      </a:lnTo>
                      <a:lnTo>
                        <a:pt x="6087" y="9512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26" name="Freeform 405"/>
                <p:cNvSpPr>
                  <a:spLocks/>
                </p:cNvSpPr>
                <p:nvPr/>
              </p:nvSpPr>
              <p:spPr bwMode="auto">
                <a:xfrm>
                  <a:off x="2532063" y="4629150"/>
                  <a:ext cx="195262" cy="139700"/>
                </a:xfrm>
                <a:custGeom>
                  <a:avLst/>
                  <a:gdLst>
                    <a:gd name="T0" fmla="*/ 0 w 10000"/>
                    <a:gd name="T1" fmla="*/ 2069270529 h 10000"/>
                    <a:gd name="T2" fmla="*/ 0 w 10000"/>
                    <a:gd name="T3" fmla="*/ 2069270529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069270529 h 10000"/>
                    <a:gd name="T20" fmla="*/ 2147483647 w 10000"/>
                    <a:gd name="T21" fmla="*/ 591159340 h 10000"/>
                    <a:gd name="T22" fmla="*/ 2147483647 w 10000"/>
                    <a:gd name="T23" fmla="*/ 0 h 100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000" h="10000">
                      <a:moveTo>
                        <a:pt x="0" y="3889"/>
                      </a:moveTo>
                      <a:lnTo>
                        <a:pt x="0" y="3889"/>
                      </a:lnTo>
                      <a:lnTo>
                        <a:pt x="2000" y="5556"/>
                      </a:lnTo>
                      <a:lnTo>
                        <a:pt x="3200" y="7222"/>
                      </a:lnTo>
                      <a:lnTo>
                        <a:pt x="4800" y="7222"/>
                      </a:lnTo>
                      <a:lnTo>
                        <a:pt x="5600" y="8889"/>
                      </a:lnTo>
                      <a:lnTo>
                        <a:pt x="5268" y="8163"/>
                      </a:lnTo>
                      <a:lnTo>
                        <a:pt x="5600" y="8889"/>
                      </a:lnTo>
                      <a:lnTo>
                        <a:pt x="6400" y="10000"/>
                      </a:lnTo>
                      <a:lnTo>
                        <a:pt x="7200" y="3889"/>
                      </a:lnTo>
                      <a:cubicBezTo>
                        <a:pt x="7067" y="2963"/>
                        <a:pt x="6933" y="2037"/>
                        <a:pt x="6800" y="1111"/>
                      </a:cubicBezTo>
                      <a:lnTo>
                        <a:pt x="1000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27" name="Freeform 407"/>
                <p:cNvSpPr>
                  <a:spLocks/>
                </p:cNvSpPr>
                <p:nvPr/>
              </p:nvSpPr>
              <p:spPr bwMode="auto">
                <a:xfrm>
                  <a:off x="2854325" y="4462463"/>
                  <a:ext cx="117475" cy="179387"/>
                </a:xfrm>
                <a:custGeom>
                  <a:avLst/>
                  <a:gdLst>
                    <a:gd name="T0" fmla="*/ 2147483647 w 90"/>
                    <a:gd name="T1" fmla="*/ 2147483647 h 138"/>
                    <a:gd name="T2" fmla="*/ 2147483647 w 90"/>
                    <a:gd name="T3" fmla="*/ 2147483647 h 138"/>
                    <a:gd name="T4" fmla="*/ 2147483647 w 90"/>
                    <a:gd name="T5" fmla="*/ 2147483647 h 138"/>
                    <a:gd name="T6" fmla="*/ 2147483647 w 90"/>
                    <a:gd name="T7" fmla="*/ 2147483647 h 138"/>
                    <a:gd name="T8" fmla="*/ 2147483647 w 90"/>
                    <a:gd name="T9" fmla="*/ 2147483647 h 138"/>
                    <a:gd name="T10" fmla="*/ 2147483647 w 90"/>
                    <a:gd name="T11" fmla="*/ 2147483647 h 138"/>
                    <a:gd name="T12" fmla="*/ 2147483647 w 90"/>
                    <a:gd name="T13" fmla="*/ 2147483647 h 138"/>
                    <a:gd name="T14" fmla="*/ 2147483647 w 90"/>
                    <a:gd name="T15" fmla="*/ 0 h 138"/>
                    <a:gd name="T16" fmla="*/ 2147483647 w 90"/>
                    <a:gd name="T17" fmla="*/ 2147483647 h 138"/>
                    <a:gd name="T18" fmla="*/ 0 w 90"/>
                    <a:gd name="T19" fmla="*/ 2147483647 h 138"/>
                    <a:gd name="T20" fmla="*/ 2147483647 w 90"/>
                    <a:gd name="T21" fmla="*/ 2147483647 h 138"/>
                    <a:gd name="T22" fmla="*/ 2147483647 w 90"/>
                    <a:gd name="T23" fmla="*/ 2147483647 h 138"/>
                    <a:gd name="T24" fmla="*/ 2147483647 w 90"/>
                    <a:gd name="T25" fmla="*/ 2147483647 h 138"/>
                    <a:gd name="T26" fmla="*/ 2147483647 w 90"/>
                    <a:gd name="T27" fmla="*/ 2147483647 h 138"/>
                    <a:gd name="T28" fmla="*/ 2147483647 w 90"/>
                    <a:gd name="T29" fmla="*/ 2147483647 h 138"/>
                    <a:gd name="T30" fmla="*/ 2147483647 w 90"/>
                    <a:gd name="T31" fmla="*/ 2147483647 h 138"/>
                    <a:gd name="T32" fmla="*/ 2147483647 w 90"/>
                    <a:gd name="T33" fmla="*/ 2147483647 h 138"/>
                    <a:gd name="T34" fmla="*/ 2147483647 w 90"/>
                    <a:gd name="T35" fmla="*/ 2147483647 h 13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0" h="138">
                      <a:moveTo>
                        <a:pt x="90" y="126"/>
                      </a:moveTo>
                      <a:lnTo>
                        <a:pt x="78" y="102"/>
                      </a:lnTo>
                      <a:lnTo>
                        <a:pt x="66" y="78"/>
                      </a:lnTo>
                      <a:lnTo>
                        <a:pt x="84" y="60"/>
                      </a:lnTo>
                      <a:lnTo>
                        <a:pt x="90" y="42"/>
                      </a:lnTo>
                      <a:lnTo>
                        <a:pt x="66" y="36"/>
                      </a:lnTo>
                      <a:lnTo>
                        <a:pt x="60" y="18"/>
                      </a:lnTo>
                      <a:lnTo>
                        <a:pt x="36" y="0"/>
                      </a:lnTo>
                      <a:lnTo>
                        <a:pt x="12" y="24"/>
                      </a:lnTo>
                      <a:lnTo>
                        <a:pt x="0" y="42"/>
                      </a:lnTo>
                      <a:lnTo>
                        <a:pt x="6" y="60"/>
                      </a:lnTo>
                      <a:lnTo>
                        <a:pt x="18" y="66"/>
                      </a:lnTo>
                      <a:lnTo>
                        <a:pt x="30" y="84"/>
                      </a:lnTo>
                      <a:lnTo>
                        <a:pt x="24" y="120"/>
                      </a:lnTo>
                      <a:lnTo>
                        <a:pt x="42" y="138"/>
                      </a:lnTo>
                      <a:lnTo>
                        <a:pt x="60" y="132"/>
                      </a:lnTo>
                      <a:lnTo>
                        <a:pt x="90" y="126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28" name="Freeform 408"/>
                <p:cNvSpPr>
                  <a:spLocks/>
                </p:cNvSpPr>
                <p:nvPr/>
              </p:nvSpPr>
              <p:spPr bwMode="auto">
                <a:xfrm>
                  <a:off x="3036888" y="4525963"/>
                  <a:ext cx="76200" cy="93662"/>
                </a:xfrm>
                <a:custGeom>
                  <a:avLst/>
                  <a:gdLst>
                    <a:gd name="T0" fmla="*/ 2147483647 w 60"/>
                    <a:gd name="T1" fmla="*/ 2147483647 h 72"/>
                    <a:gd name="T2" fmla="*/ 2147483647 w 60"/>
                    <a:gd name="T3" fmla="*/ 2147483647 h 72"/>
                    <a:gd name="T4" fmla="*/ 2147483647 w 60"/>
                    <a:gd name="T5" fmla="*/ 2147483647 h 72"/>
                    <a:gd name="T6" fmla="*/ 2147483647 w 60"/>
                    <a:gd name="T7" fmla="*/ 2147483647 h 72"/>
                    <a:gd name="T8" fmla="*/ 2147483647 w 60"/>
                    <a:gd name="T9" fmla="*/ 2147483647 h 72"/>
                    <a:gd name="T10" fmla="*/ 2147483647 w 60"/>
                    <a:gd name="T11" fmla="*/ 0 h 72"/>
                    <a:gd name="T12" fmla="*/ 2147483647 w 60"/>
                    <a:gd name="T13" fmla="*/ 0 h 72"/>
                    <a:gd name="T14" fmla="*/ 0 w 60"/>
                    <a:gd name="T15" fmla="*/ 2147483647 h 72"/>
                    <a:gd name="T16" fmla="*/ 2147483647 w 60"/>
                    <a:gd name="T17" fmla="*/ 2147483647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" h="72">
                      <a:moveTo>
                        <a:pt x="6" y="42"/>
                      </a:moveTo>
                      <a:lnTo>
                        <a:pt x="6" y="66"/>
                      </a:lnTo>
                      <a:lnTo>
                        <a:pt x="12" y="72"/>
                      </a:lnTo>
                      <a:lnTo>
                        <a:pt x="36" y="60"/>
                      </a:lnTo>
                      <a:lnTo>
                        <a:pt x="60" y="24"/>
                      </a:lnTo>
                      <a:lnTo>
                        <a:pt x="18" y="0"/>
                      </a:lnTo>
                      <a:lnTo>
                        <a:pt x="6" y="0"/>
                      </a:lnTo>
                      <a:lnTo>
                        <a:pt x="0" y="18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29" name="Freeform 417"/>
                <p:cNvSpPr>
                  <a:spLocks/>
                </p:cNvSpPr>
                <p:nvPr/>
              </p:nvSpPr>
              <p:spPr bwMode="auto">
                <a:xfrm>
                  <a:off x="2943225" y="4522788"/>
                  <a:ext cx="96838" cy="109537"/>
                </a:xfrm>
                <a:custGeom>
                  <a:avLst/>
                  <a:gdLst>
                    <a:gd name="T0" fmla="*/ 2147483647 w 72"/>
                    <a:gd name="T1" fmla="*/ 2147483647 h 84"/>
                    <a:gd name="T2" fmla="*/ 2147483647 w 72"/>
                    <a:gd name="T3" fmla="*/ 2147483647 h 84"/>
                    <a:gd name="T4" fmla="*/ 2147483647 w 72"/>
                    <a:gd name="T5" fmla="*/ 2147483647 h 84"/>
                    <a:gd name="T6" fmla="*/ 2147483647 w 72"/>
                    <a:gd name="T7" fmla="*/ 2147483647 h 84"/>
                    <a:gd name="T8" fmla="*/ 2147483647 w 72"/>
                    <a:gd name="T9" fmla="*/ 2147483647 h 84"/>
                    <a:gd name="T10" fmla="*/ 2147483647 w 72"/>
                    <a:gd name="T11" fmla="*/ 0 h 84"/>
                    <a:gd name="T12" fmla="*/ 2147483647 w 72"/>
                    <a:gd name="T13" fmla="*/ 2147483647 h 84"/>
                    <a:gd name="T14" fmla="*/ 0 w 72"/>
                    <a:gd name="T15" fmla="*/ 2147483647 h 84"/>
                    <a:gd name="T16" fmla="*/ 2147483647 w 72"/>
                    <a:gd name="T17" fmla="*/ 2147483647 h 84"/>
                    <a:gd name="T18" fmla="*/ 2147483647 w 72"/>
                    <a:gd name="T19" fmla="*/ 2147483647 h 84"/>
                    <a:gd name="T20" fmla="*/ 2147483647 w 72"/>
                    <a:gd name="T21" fmla="*/ 2147483647 h 84"/>
                    <a:gd name="T22" fmla="*/ 2147483647 w 72"/>
                    <a:gd name="T23" fmla="*/ 2147483647 h 84"/>
                    <a:gd name="T24" fmla="*/ 2147483647 w 72"/>
                    <a:gd name="T25" fmla="*/ 2147483647 h 84"/>
                    <a:gd name="T26" fmla="*/ 2147483647 w 72"/>
                    <a:gd name="T27" fmla="*/ 2147483647 h 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72" h="84">
                      <a:moveTo>
                        <a:pt x="72" y="78"/>
                      </a:moveTo>
                      <a:lnTo>
                        <a:pt x="72" y="54"/>
                      </a:lnTo>
                      <a:lnTo>
                        <a:pt x="66" y="30"/>
                      </a:lnTo>
                      <a:lnTo>
                        <a:pt x="72" y="12"/>
                      </a:lnTo>
                      <a:lnTo>
                        <a:pt x="24" y="6"/>
                      </a:lnTo>
                      <a:lnTo>
                        <a:pt x="24" y="0"/>
                      </a:lnTo>
                      <a:lnTo>
                        <a:pt x="18" y="18"/>
                      </a:lnTo>
                      <a:lnTo>
                        <a:pt x="0" y="36"/>
                      </a:lnTo>
                      <a:lnTo>
                        <a:pt x="12" y="60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42" y="78"/>
                      </a:lnTo>
                      <a:lnTo>
                        <a:pt x="72" y="78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0" name="Freeform 418"/>
                <p:cNvSpPr>
                  <a:spLocks/>
                </p:cNvSpPr>
                <p:nvPr/>
              </p:nvSpPr>
              <p:spPr bwMode="auto">
                <a:xfrm>
                  <a:off x="2579688" y="4378325"/>
                  <a:ext cx="333375" cy="280988"/>
                </a:xfrm>
                <a:custGeom>
                  <a:avLst/>
                  <a:gdLst>
                    <a:gd name="T0" fmla="*/ 2147483647 w 43"/>
                    <a:gd name="T1" fmla="*/ 2147483647 h 36"/>
                    <a:gd name="T2" fmla="*/ 2147483647 w 43"/>
                    <a:gd name="T3" fmla="*/ 2147483647 h 36"/>
                    <a:gd name="T4" fmla="*/ 2147483647 w 43"/>
                    <a:gd name="T5" fmla="*/ 2147483647 h 36"/>
                    <a:gd name="T6" fmla="*/ 2147483647 w 43"/>
                    <a:gd name="T7" fmla="*/ 2147483647 h 36"/>
                    <a:gd name="T8" fmla="*/ 2147483647 w 43"/>
                    <a:gd name="T9" fmla="*/ 2147483647 h 36"/>
                    <a:gd name="T10" fmla="*/ 2147483647 w 43"/>
                    <a:gd name="T11" fmla="*/ 2147483647 h 36"/>
                    <a:gd name="T12" fmla="*/ 2147483647 w 43"/>
                    <a:gd name="T13" fmla="*/ 2147483647 h 36"/>
                    <a:gd name="T14" fmla="*/ 2147483647 w 43"/>
                    <a:gd name="T15" fmla="*/ 2147483647 h 36"/>
                    <a:gd name="T16" fmla="*/ 2147483647 w 43"/>
                    <a:gd name="T17" fmla="*/ 2147483647 h 36"/>
                    <a:gd name="T18" fmla="*/ 2147483647 w 43"/>
                    <a:gd name="T19" fmla="*/ 2147483647 h 36"/>
                    <a:gd name="T20" fmla="*/ 2147483647 w 43"/>
                    <a:gd name="T21" fmla="*/ 2147483647 h 36"/>
                    <a:gd name="T22" fmla="*/ 2147483647 w 43"/>
                    <a:gd name="T23" fmla="*/ 2147483647 h 36"/>
                    <a:gd name="T24" fmla="*/ 2147483647 w 43"/>
                    <a:gd name="T25" fmla="*/ 2147483647 h 36"/>
                    <a:gd name="T26" fmla="*/ 2147483647 w 43"/>
                    <a:gd name="T27" fmla="*/ 0 h 36"/>
                    <a:gd name="T28" fmla="*/ 2147483647 w 43"/>
                    <a:gd name="T29" fmla="*/ 2147483647 h 36"/>
                    <a:gd name="T30" fmla="*/ 0 w 43"/>
                    <a:gd name="T31" fmla="*/ 2147483647 h 36"/>
                    <a:gd name="T32" fmla="*/ 2147483647 w 43"/>
                    <a:gd name="T33" fmla="*/ 2147483647 h 36"/>
                    <a:gd name="T34" fmla="*/ 2147483647 w 43"/>
                    <a:gd name="T35" fmla="*/ 2147483647 h 36"/>
                    <a:gd name="T36" fmla="*/ 2147483647 w 43"/>
                    <a:gd name="T37" fmla="*/ 2147483647 h 36"/>
                    <a:gd name="T38" fmla="*/ 2147483647 w 43"/>
                    <a:gd name="T39" fmla="*/ 2147483647 h 36"/>
                    <a:gd name="T40" fmla="*/ 2147483647 w 43"/>
                    <a:gd name="T41" fmla="*/ 2147483647 h 36"/>
                    <a:gd name="T42" fmla="*/ 2147483647 w 43"/>
                    <a:gd name="T43" fmla="*/ 2147483647 h 36"/>
                    <a:gd name="T44" fmla="*/ 2147483647 w 43"/>
                    <a:gd name="T45" fmla="*/ 2147483647 h 36"/>
                    <a:gd name="T46" fmla="*/ 2147483647 w 43"/>
                    <a:gd name="T47" fmla="*/ 2147483647 h 36"/>
                    <a:gd name="T48" fmla="*/ 2147483647 w 43"/>
                    <a:gd name="T49" fmla="*/ 2147483647 h 36"/>
                    <a:gd name="T50" fmla="*/ 2147483647 w 43"/>
                    <a:gd name="T51" fmla="*/ 2147483647 h 36"/>
                    <a:gd name="T52" fmla="*/ 2147483647 w 43"/>
                    <a:gd name="T53" fmla="*/ 2147483647 h 36"/>
                    <a:gd name="T54" fmla="*/ 2147483647 w 43"/>
                    <a:gd name="T55" fmla="*/ 2147483647 h 36"/>
                    <a:gd name="T56" fmla="*/ 2147483647 w 43"/>
                    <a:gd name="T57" fmla="*/ 2147483647 h 36"/>
                    <a:gd name="T58" fmla="*/ 2147483647 w 43"/>
                    <a:gd name="T59" fmla="*/ 2147483647 h 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" h="36">
                      <a:moveTo>
                        <a:pt x="38" y="21"/>
                      </a:move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7" y="3"/>
                        <a:pt x="6" y="3"/>
                      </a:cubicBezTo>
                      <a:cubicBezTo>
                        <a:pt x="5" y="3"/>
                        <a:pt x="5" y="1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8" y="21"/>
                        <a:pt x="38" y="21"/>
                        <a:pt x="38" y="2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1" name="Freeform 421"/>
                <p:cNvSpPr>
                  <a:spLocks/>
                </p:cNvSpPr>
                <p:nvPr/>
              </p:nvSpPr>
              <p:spPr bwMode="auto">
                <a:xfrm>
                  <a:off x="2390775" y="4627563"/>
                  <a:ext cx="134938" cy="149225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2147483647 h 114"/>
                    <a:gd name="T6" fmla="*/ 2147483647 w 102"/>
                    <a:gd name="T7" fmla="*/ 2147483647 h 114"/>
                    <a:gd name="T8" fmla="*/ 2147483647 w 102"/>
                    <a:gd name="T9" fmla="*/ 2147483647 h 114"/>
                    <a:gd name="T10" fmla="*/ 2147483647 w 102"/>
                    <a:gd name="T11" fmla="*/ 2147483647 h 114"/>
                    <a:gd name="T12" fmla="*/ 2147483647 w 102"/>
                    <a:gd name="T13" fmla="*/ 0 h 114"/>
                    <a:gd name="T14" fmla="*/ 2147483647 w 102"/>
                    <a:gd name="T15" fmla="*/ 2147483647 h 114"/>
                    <a:gd name="T16" fmla="*/ 0 w 102"/>
                    <a:gd name="T17" fmla="*/ 2147483647 h 114"/>
                    <a:gd name="T18" fmla="*/ 2147483647 w 102"/>
                    <a:gd name="T19" fmla="*/ 2147483647 h 114"/>
                    <a:gd name="T20" fmla="*/ 0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24" y="114"/>
                      </a:moveTo>
                      <a:lnTo>
                        <a:pt x="48" y="90"/>
                      </a:lnTo>
                      <a:lnTo>
                        <a:pt x="66" y="84"/>
                      </a:lnTo>
                      <a:lnTo>
                        <a:pt x="90" y="60"/>
                      </a:lnTo>
                      <a:lnTo>
                        <a:pt x="102" y="36"/>
                      </a:lnTo>
                      <a:lnTo>
                        <a:pt x="78" y="18"/>
                      </a:lnTo>
                      <a:lnTo>
                        <a:pt x="30" y="0"/>
                      </a:lnTo>
                      <a:lnTo>
                        <a:pt x="24" y="12"/>
                      </a:lnTo>
                      <a:lnTo>
                        <a:pt x="0" y="66"/>
                      </a:lnTo>
                      <a:lnTo>
                        <a:pt x="12" y="90"/>
                      </a:lnTo>
                      <a:lnTo>
                        <a:pt x="0" y="96"/>
                      </a:lnTo>
                      <a:lnTo>
                        <a:pt x="6" y="108"/>
                      </a:lnTo>
                      <a:lnTo>
                        <a:pt x="24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2" name="Freeform 263"/>
                <p:cNvSpPr>
                  <a:spLocks/>
                </p:cNvSpPr>
                <p:nvPr/>
              </p:nvSpPr>
              <p:spPr bwMode="auto">
                <a:xfrm>
                  <a:off x="4757738" y="2967038"/>
                  <a:ext cx="49212" cy="96837"/>
                </a:xfrm>
                <a:custGeom>
                  <a:avLst/>
                  <a:gdLst>
                    <a:gd name="T0" fmla="*/ 1 w 429209"/>
                    <a:gd name="T1" fmla="*/ 16 h 839755"/>
                    <a:gd name="T2" fmla="*/ 1 w 429209"/>
                    <a:gd name="T3" fmla="*/ 11 h 839755"/>
                    <a:gd name="T4" fmla="*/ 0 w 429209"/>
                    <a:gd name="T5" fmla="*/ 11 h 839755"/>
                    <a:gd name="T6" fmla="*/ 2 w 429209"/>
                    <a:gd name="T7" fmla="*/ 3 h 839755"/>
                    <a:gd name="T8" fmla="*/ 5 w 429209"/>
                    <a:gd name="T9" fmla="*/ 3 h 839755"/>
                    <a:gd name="T10" fmla="*/ 8 w 429209"/>
                    <a:gd name="T11" fmla="*/ 0 h 839755"/>
                    <a:gd name="T12" fmla="*/ 8 w 429209"/>
                    <a:gd name="T13" fmla="*/ 5 h 839755"/>
                    <a:gd name="T14" fmla="*/ 8 w 429209"/>
                    <a:gd name="T15" fmla="*/ 8 h 839755"/>
                    <a:gd name="T16" fmla="*/ 4 w 429209"/>
                    <a:gd name="T17" fmla="*/ 13 h 839755"/>
                    <a:gd name="T18" fmla="*/ 4 w 429209"/>
                    <a:gd name="T19" fmla="*/ 17 h 839755"/>
                    <a:gd name="T20" fmla="*/ 2 w 429209"/>
                    <a:gd name="T21" fmla="*/ 16 h 839755"/>
                    <a:gd name="T22" fmla="*/ 1 w 429209"/>
                    <a:gd name="T23" fmla="*/ 16 h 8397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9209" h="839755">
                      <a:moveTo>
                        <a:pt x="53214" y="797282"/>
                      </a:moveTo>
                      <a:cubicBezTo>
                        <a:pt x="54137" y="718133"/>
                        <a:pt x="55061" y="638985"/>
                        <a:pt x="55984" y="559836"/>
                      </a:cubicBezTo>
                      <a:lnTo>
                        <a:pt x="0" y="522514"/>
                      </a:lnTo>
                      <a:lnTo>
                        <a:pt x="111968" y="130628"/>
                      </a:lnTo>
                      <a:lnTo>
                        <a:pt x="261258" y="130628"/>
                      </a:lnTo>
                      <a:lnTo>
                        <a:pt x="391886" y="0"/>
                      </a:lnTo>
                      <a:lnTo>
                        <a:pt x="410547" y="261257"/>
                      </a:lnTo>
                      <a:lnTo>
                        <a:pt x="429209" y="410547"/>
                      </a:lnTo>
                      <a:lnTo>
                        <a:pt x="223935" y="634481"/>
                      </a:lnTo>
                      <a:lnTo>
                        <a:pt x="223935" y="839755"/>
                      </a:lnTo>
                      <a:lnTo>
                        <a:pt x="111968" y="783771"/>
                      </a:lnTo>
                      <a:lnTo>
                        <a:pt x="53214" y="79728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3" name="Freeform 295"/>
                <p:cNvSpPr>
                  <a:spLocks/>
                </p:cNvSpPr>
                <p:nvPr/>
              </p:nvSpPr>
              <p:spPr bwMode="auto">
                <a:xfrm>
                  <a:off x="6019800" y="3652838"/>
                  <a:ext cx="438150" cy="417512"/>
                </a:xfrm>
                <a:custGeom>
                  <a:avLst/>
                  <a:gdLst>
                    <a:gd name="T0" fmla="*/ 466397904 w 10944"/>
                    <a:gd name="T1" fmla="*/ 611944579 h 10652"/>
                    <a:gd name="T2" fmla="*/ 517357383 w 10944"/>
                    <a:gd name="T3" fmla="*/ 582817865 h 10652"/>
                    <a:gd name="T4" fmla="*/ 462547877 w 10944"/>
                    <a:gd name="T5" fmla="*/ 488039035 h 10652"/>
                    <a:gd name="T6" fmla="*/ 473072204 w 10944"/>
                    <a:gd name="T7" fmla="*/ 451330707 h 10652"/>
                    <a:gd name="T8" fmla="*/ 492840160 w 10944"/>
                    <a:gd name="T9" fmla="*/ 428221700 h 10652"/>
                    <a:gd name="T10" fmla="*/ 543863776 w 10944"/>
                    <a:gd name="T11" fmla="*/ 423588226 h 10652"/>
                    <a:gd name="T12" fmla="*/ 607658881 w 10944"/>
                    <a:gd name="T13" fmla="*/ 305580529 h 10652"/>
                    <a:gd name="T14" fmla="*/ 642894364 w 10944"/>
                    <a:gd name="T15" fmla="*/ 229636695 h 10652"/>
                    <a:gd name="T16" fmla="*/ 664587393 w 10944"/>
                    <a:gd name="T17" fmla="*/ 152068986 h 10652"/>
                    <a:gd name="T18" fmla="*/ 623382877 w 10944"/>
                    <a:gd name="T19" fmla="*/ 124868816 h 10652"/>
                    <a:gd name="T20" fmla="*/ 628260338 w 10944"/>
                    <a:gd name="T21" fmla="*/ 67939730 h 10652"/>
                    <a:gd name="T22" fmla="*/ 699372476 w 10944"/>
                    <a:gd name="T23" fmla="*/ 50969780 h 10652"/>
                    <a:gd name="T24" fmla="*/ 686216285 w 10944"/>
                    <a:gd name="T25" fmla="*/ 28103512 h 10652"/>
                    <a:gd name="T26" fmla="*/ 656821561 w 10944"/>
                    <a:gd name="T27" fmla="*/ 10771002 h 10652"/>
                    <a:gd name="T28" fmla="*/ 619082409 w 10944"/>
                    <a:gd name="T29" fmla="*/ 59930 h 10652"/>
                    <a:gd name="T30" fmla="*/ 538858041 w 10944"/>
                    <a:gd name="T31" fmla="*/ 14261453 h 10652"/>
                    <a:gd name="T32" fmla="*/ 499836628 w 10944"/>
                    <a:gd name="T33" fmla="*/ 15826966 h 10652"/>
                    <a:gd name="T34" fmla="*/ 454782044 w 10944"/>
                    <a:gd name="T35" fmla="*/ 34482211 h 10652"/>
                    <a:gd name="T36" fmla="*/ 444961383 w 10944"/>
                    <a:gd name="T37" fmla="*/ 97668646 h 10652"/>
                    <a:gd name="T38" fmla="*/ 444961383 w 10944"/>
                    <a:gd name="T39" fmla="*/ 124868816 h 10652"/>
                    <a:gd name="T40" fmla="*/ 431162420 w 10944"/>
                    <a:gd name="T41" fmla="*/ 138468137 h 10652"/>
                    <a:gd name="T42" fmla="*/ 415566658 w 10944"/>
                    <a:gd name="T43" fmla="*/ 185586397 h 10652"/>
                    <a:gd name="T44" fmla="*/ 335085862 w 10944"/>
                    <a:gd name="T45" fmla="*/ 220309818 h 10652"/>
                    <a:gd name="T46" fmla="*/ 293945443 w 10944"/>
                    <a:gd name="T47" fmla="*/ 247509987 h 10652"/>
                    <a:gd name="T48" fmla="*/ 252678431 w 10944"/>
                    <a:gd name="T49" fmla="*/ 301609187 h 10652"/>
                    <a:gd name="T50" fmla="*/ 170399193 w 10944"/>
                    <a:gd name="T51" fmla="*/ 315630998 h 10652"/>
                    <a:gd name="T52" fmla="*/ 91072464 w 10944"/>
                    <a:gd name="T53" fmla="*/ 376711138 h 10652"/>
                    <a:gd name="T54" fmla="*/ 10846495 w 10944"/>
                    <a:gd name="T55" fmla="*/ 372979477 h 10652"/>
                    <a:gd name="T56" fmla="*/ 44990446 w 10944"/>
                    <a:gd name="T57" fmla="*/ 421723141 h 10652"/>
                    <a:gd name="T58" fmla="*/ 85423996 w 10944"/>
                    <a:gd name="T59" fmla="*/ 440739456 h 10652"/>
                    <a:gd name="T60" fmla="*/ 86515528 w 10944"/>
                    <a:gd name="T61" fmla="*/ 460296554 h 10652"/>
                    <a:gd name="T62" fmla="*/ 88055899 w 10944"/>
                    <a:gd name="T63" fmla="*/ 479133079 h 10652"/>
                    <a:gd name="T64" fmla="*/ 65014870 w 10944"/>
                    <a:gd name="T65" fmla="*/ 489483159 h 10652"/>
                    <a:gd name="T66" fmla="*/ 20665555 w 10944"/>
                    <a:gd name="T67" fmla="*/ 524205012 h 10652"/>
                    <a:gd name="T68" fmla="*/ 30035855 w 10944"/>
                    <a:gd name="T69" fmla="*/ 552488275 h 10652"/>
                    <a:gd name="T70" fmla="*/ 392783739 w 10944"/>
                    <a:gd name="T71" fmla="*/ 641009795 h 10652"/>
                    <a:gd name="T72" fmla="*/ 409535130 w 10944"/>
                    <a:gd name="T73" fmla="*/ 632103879 h 10652"/>
                    <a:gd name="T74" fmla="*/ 466397904 w 10944"/>
                    <a:gd name="T75" fmla="*/ 611944579 h 106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0944" h="10652">
                      <a:moveTo>
                        <a:pt x="7267" y="10169"/>
                      </a:moveTo>
                      <a:cubicBezTo>
                        <a:pt x="7552" y="10018"/>
                        <a:pt x="8071" y="10028"/>
                        <a:pt x="8061" y="9685"/>
                      </a:cubicBezTo>
                      <a:cubicBezTo>
                        <a:pt x="8051" y="9342"/>
                        <a:pt x="7322" y="8474"/>
                        <a:pt x="7207" y="8110"/>
                      </a:cubicBezTo>
                      <a:cubicBezTo>
                        <a:pt x="7092" y="7746"/>
                        <a:pt x="7292" y="7666"/>
                        <a:pt x="7371" y="7500"/>
                      </a:cubicBezTo>
                      <a:cubicBezTo>
                        <a:pt x="7450" y="7334"/>
                        <a:pt x="7495" y="7193"/>
                        <a:pt x="7679" y="7116"/>
                      </a:cubicBezTo>
                      <a:cubicBezTo>
                        <a:pt x="7863" y="7039"/>
                        <a:pt x="8176" y="7379"/>
                        <a:pt x="8474" y="7039"/>
                      </a:cubicBezTo>
                      <a:cubicBezTo>
                        <a:pt x="8772" y="6699"/>
                        <a:pt x="9211" y="5615"/>
                        <a:pt x="9468" y="5078"/>
                      </a:cubicBezTo>
                      <a:cubicBezTo>
                        <a:pt x="9725" y="4541"/>
                        <a:pt x="9869" y="4241"/>
                        <a:pt x="10017" y="3816"/>
                      </a:cubicBezTo>
                      <a:cubicBezTo>
                        <a:pt x="10165" y="3391"/>
                        <a:pt x="10406" y="2817"/>
                        <a:pt x="10355" y="2527"/>
                      </a:cubicBezTo>
                      <a:cubicBezTo>
                        <a:pt x="10304" y="2237"/>
                        <a:pt x="9687" y="2325"/>
                        <a:pt x="9713" y="2075"/>
                      </a:cubicBezTo>
                      <a:cubicBezTo>
                        <a:pt x="9740" y="1811"/>
                        <a:pt x="9649" y="1164"/>
                        <a:pt x="9789" y="1129"/>
                      </a:cubicBezTo>
                      <a:cubicBezTo>
                        <a:pt x="10290" y="1004"/>
                        <a:pt x="10747" y="957"/>
                        <a:pt x="10897" y="847"/>
                      </a:cubicBezTo>
                      <a:cubicBezTo>
                        <a:pt x="11047" y="737"/>
                        <a:pt x="10802" y="578"/>
                        <a:pt x="10692" y="467"/>
                      </a:cubicBezTo>
                      <a:cubicBezTo>
                        <a:pt x="10582" y="356"/>
                        <a:pt x="10409" y="257"/>
                        <a:pt x="10234" y="179"/>
                      </a:cubicBezTo>
                      <a:cubicBezTo>
                        <a:pt x="10060" y="102"/>
                        <a:pt x="9954" y="-9"/>
                        <a:pt x="9646" y="1"/>
                      </a:cubicBezTo>
                      <a:cubicBezTo>
                        <a:pt x="9341" y="11"/>
                        <a:pt x="8705" y="193"/>
                        <a:pt x="8396" y="237"/>
                      </a:cubicBezTo>
                      <a:cubicBezTo>
                        <a:pt x="8087" y="279"/>
                        <a:pt x="8007" y="208"/>
                        <a:pt x="7788" y="263"/>
                      </a:cubicBezTo>
                      <a:cubicBezTo>
                        <a:pt x="7570" y="320"/>
                        <a:pt x="7301" y="573"/>
                        <a:pt x="7086" y="573"/>
                      </a:cubicBezTo>
                      <a:cubicBezTo>
                        <a:pt x="7035" y="922"/>
                        <a:pt x="6959" y="1372"/>
                        <a:pt x="6933" y="1623"/>
                      </a:cubicBezTo>
                      <a:cubicBezTo>
                        <a:pt x="6907" y="1873"/>
                        <a:pt x="6933" y="1924"/>
                        <a:pt x="6933" y="2075"/>
                      </a:cubicBezTo>
                      <a:cubicBezTo>
                        <a:pt x="6861" y="2150"/>
                        <a:pt x="6794" y="2133"/>
                        <a:pt x="6718" y="2301"/>
                      </a:cubicBezTo>
                      <a:cubicBezTo>
                        <a:pt x="6642" y="2469"/>
                        <a:pt x="6556" y="2823"/>
                        <a:pt x="6475" y="3084"/>
                      </a:cubicBezTo>
                      <a:cubicBezTo>
                        <a:pt x="6475" y="3084"/>
                        <a:pt x="5537" y="3490"/>
                        <a:pt x="5221" y="3661"/>
                      </a:cubicBezTo>
                      <a:cubicBezTo>
                        <a:pt x="4905" y="3832"/>
                        <a:pt x="4793" y="3888"/>
                        <a:pt x="4580" y="4113"/>
                      </a:cubicBezTo>
                      <a:cubicBezTo>
                        <a:pt x="4366" y="4338"/>
                        <a:pt x="3937" y="5012"/>
                        <a:pt x="3937" y="5012"/>
                      </a:cubicBezTo>
                      <a:cubicBezTo>
                        <a:pt x="3937" y="5012"/>
                        <a:pt x="3074" y="5037"/>
                        <a:pt x="2655" y="5245"/>
                      </a:cubicBezTo>
                      <a:cubicBezTo>
                        <a:pt x="2236" y="5453"/>
                        <a:pt x="1833" y="6101"/>
                        <a:pt x="1419" y="6260"/>
                      </a:cubicBezTo>
                      <a:cubicBezTo>
                        <a:pt x="1005" y="6419"/>
                        <a:pt x="289" y="6073"/>
                        <a:pt x="169" y="6198"/>
                      </a:cubicBezTo>
                      <a:cubicBezTo>
                        <a:pt x="49" y="6323"/>
                        <a:pt x="507" y="6820"/>
                        <a:pt x="701" y="7008"/>
                      </a:cubicBezTo>
                      <a:cubicBezTo>
                        <a:pt x="895" y="7196"/>
                        <a:pt x="1223" y="7217"/>
                        <a:pt x="1331" y="7324"/>
                      </a:cubicBezTo>
                      <a:cubicBezTo>
                        <a:pt x="1439" y="7431"/>
                        <a:pt x="1341" y="7543"/>
                        <a:pt x="1348" y="7649"/>
                      </a:cubicBezTo>
                      <a:cubicBezTo>
                        <a:pt x="1355" y="7755"/>
                        <a:pt x="1428" y="7881"/>
                        <a:pt x="1372" y="7962"/>
                      </a:cubicBezTo>
                      <a:cubicBezTo>
                        <a:pt x="1316" y="8043"/>
                        <a:pt x="1188" y="8009"/>
                        <a:pt x="1013" y="8134"/>
                      </a:cubicBezTo>
                      <a:cubicBezTo>
                        <a:pt x="838" y="8259"/>
                        <a:pt x="295" y="8195"/>
                        <a:pt x="322" y="8711"/>
                      </a:cubicBezTo>
                      <a:cubicBezTo>
                        <a:pt x="331" y="8882"/>
                        <a:pt x="-498" y="8858"/>
                        <a:pt x="468" y="9181"/>
                      </a:cubicBezTo>
                      <a:cubicBezTo>
                        <a:pt x="1434" y="9504"/>
                        <a:pt x="5678" y="9982"/>
                        <a:pt x="6120" y="10652"/>
                      </a:cubicBezTo>
                      <a:lnTo>
                        <a:pt x="6381" y="10504"/>
                      </a:lnTo>
                      <a:lnTo>
                        <a:pt x="7267" y="101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4" name="Freeform 296"/>
                <p:cNvSpPr>
                  <a:spLocks/>
                </p:cNvSpPr>
                <p:nvPr/>
              </p:nvSpPr>
              <p:spPr bwMode="auto">
                <a:xfrm>
                  <a:off x="6264275" y="3657600"/>
                  <a:ext cx="730250" cy="890588"/>
                </a:xfrm>
                <a:custGeom>
                  <a:avLst/>
                  <a:gdLst>
                    <a:gd name="T0" fmla="*/ 639173 w 10736"/>
                    <a:gd name="T1" fmla="*/ 413856 h 10000"/>
                    <a:gd name="T2" fmla="*/ 649104 w 10736"/>
                    <a:gd name="T3" fmla="*/ 463284 h 10000"/>
                    <a:gd name="T4" fmla="*/ 730250 w 10736"/>
                    <a:gd name="T5" fmla="*/ 360688 h 10000"/>
                    <a:gd name="T6" fmla="*/ 720523 w 10736"/>
                    <a:gd name="T7" fmla="*/ 301019 h 10000"/>
                    <a:gd name="T8" fmla="*/ 683929 w 10736"/>
                    <a:gd name="T9" fmla="*/ 248474 h 10000"/>
                    <a:gd name="T10" fmla="*/ 617271 w 10736"/>
                    <a:gd name="T11" fmla="*/ 226209 h 10000"/>
                    <a:gd name="T12" fmla="*/ 598089 w 10736"/>
                    <a:gd name="T13" fmla="*/ 287927 h 10000"/>
                    <a:gd name="T14" fmla="*/ 573875 w 10736"/>
                    <a:gd name="T15" fmla="*/ 308054 h 10000"/>
                    <a:gd name="T16" fmla="*/ 561971 w 10736"/>
                    <a:gd name="T17" fmla="*/ 280446 h 10000"/>
                    <a:gd name="T18" fmla="*/ 493408 w 10736"/>
                    <a:gd name="T19" fmla="*/ 280713 h 10000"/>
                    <a:gd name="T20" fmla="*/ 463072 w 10736"/>
                    <a:gd name="T21" fmla="*/ 308856 h 10000"/>
                    <a:gd name="T22" fmla="*/ 417499 w 10736"/>
                    <a:gd name="T23" fmla="*/ 299505 h 10000"/>
                    <a:gd name="T24" fmla="*/ 288400 w 10736"/>
                    <a:gd name="T25" fmla="*/ 243309 h 10000"/>
                    <a:gd name="T26" fmla="*/ 273232 w 10736"/>
                    <a:gd name="T27" fmla="*/ 168410 h 10000"/>
                    <a:gd name="T28" fmla="*/ 273232 w 10736"/>
                    <a:gd name="T29" fmla="*/ 102952 h 10000"/>
                    <a:gd name="T30" fmla="*/ 287924 w 10736"/>
                    <a:gd name="T31" fmla="*/ 53524 h 10000"/>
                    <a:gd name="T32" fmla="*/ 242895 w 10736"/>
                    <a:gd name="T33" fmla="*/ 0 h 10000"/>
                    <a:gd name="T34" fmla="*/ 220109 w 10736"/>
                    <a:gd name="T35" fmla="*/ 9351 h 10000"/>
                    <a:gd name="T36" fmla="*/ 144200 w 10736"/>
                    <a:gd name="T37" fmla="*/ 37405 h 10000"/>
                    <a:gd name="T38" fmla="*/ 166986 w 10736"/>
                    <a:gd name="T39" fmla="*/ 102952 h 10000"/>
                    <a:gd name="T40" fmla="*/ 136650 w 10736"/>
                    <a:gd name="T41" fmla="*/ 187202 h 10000"/>
                    <a:gd name="T42" fmla="*/ 60741 w 10736"/>
                    <a:gd name="T43" fmla="*/ 271362 h 10000"/>
                    <a:gd name="T44" fmla="*/ 53123 w 10736"/>
                    <a:gd name="T45" fmla="*/ 336909 h 10000"/>
                    <a:gd name="T46" fmla="*/ 45573 w 10736"/>
                    <a:gd name="T47" fmla="*/ 393016 h 10000"/>
                    <a:gd name="T48" fmla="*/ 0 w 10736"/>
                    <a:gd name="T49" fmla="*/ 411719 h 10000"/>
                    <a:gd name="T50" fmla="*/ 53123 w 10736"/>
                    <a:gd name="T51" fmla="*/ 495968 h 10000"/>
                    <a:gd name="T52" fmla="*/ 113795 w 10736"/>
                    <a:gd name="T53" fmla="*/ 636325 h 10000"/>
                    <a:gd name="T54" fmla="*/ 174536 w 10736"/>
                    <a:gd name="T55" fmla="*/ 796987 h 10000"/>
                    <a:gd name="T56" fmla="*/ 220109 w 10736"/>
                    <a:gd name="T57" fmla="*/ 890588 h 10000"/>
                    <a:gd name="T58" fmla="*/ 273232 w 10736"/>
                    <a:gd name="T59" fmla="*/ 815690 h 10000"/>
                    <a:gd name="T60" fmla="*/ 288400 w 10736"/>
                    <a:gd name="T61" fmla="*/ 712827 h 10000"/>
                    <a:gd name="T62" fmla="*/ 349141 w 10736"/>
                    <a:gd name="T63" fmla="*/ 598920 h 10000"/>
                    <a:gd name="T64" fmla="*/ 451577 w 10736"/>
                    <a:gd name="T65" fmla="*/ 523220 h 10000"/>
                    <a:gd name="T66" fmla="*/ 548368 w 10736"/>
                    <a:gd name="T67" fmla="*/ 472546 h 10000"/>
                    <a:gd name="T68" fmla="*/ 541022 w 10736"/>
                    <a:gd name="T69" fmla="*/ 391235 h 10000"/>
                    <a:gd name="T70" fmla="*/ 572106 w 10736"/>
                    <a:gd name="T71" fmla="*/ 376541 h 1000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0736" h="10000">
                      <a:moveTo>
                        <a:pt x="8784" y="4472"/>
                      </a:moveTo>
                      <a:cubicBezTo>
                        <a:pt x="8948" y="4542"/>
                        <a:pt x="9262" y="4499"/>
                        <a:pt x="9397" y="4647"/>
                      </a:cubicBezTo>
                      <a:cubicBezTo>
                        <a:pt x="9282" y="4891"/>
                        <a:pt x="9246" y="4846"/>
                        <a:pt x="9150" y="5059"/>
                      </a:cubicBezTo>
                      <a:cubicBezTo>
                        <a:pt x="9278" y="5100"/>
                        <a:pt x="9553" y="5244"/>
                        <a:pt x="9543" y="5202"/>
                      </a:cubicBezTo>
                      <a:cubicBezTo>
                        <a:pt x="9555" y="5140"/>
                        <a:pt x="9941" y="4675"/>
                        <a:pt x="9949" y="4570"/>
                      </a:cubicBezTo>
                      <a:cubicBezTo>
                        <a:pt x="10062" y="4506"/>
                        <a:pt x="10576" y="4087"/>
                        <a:pt x="10736" y="4050"/>
                      </a:cubicBezTo>
                      <a:lnTo>
                        <a:pt x="10429" y="3991"/>
                      </a:lnTo>
                      <a:cubicBezTo>
                        <a:pt x="10556" y="3858"/>
                        <a:pt x="10557" y="3689"/>
                        <a:pt x="10593" y="3380"/>
                      </a:cubicBezTo>
                      <a:cubicBezTo>
                        <a:pt x="10678" y="3109"/>
                        <a:pt x="10563" y="3146"/>
                        <a:pt x="10508" y="3001"/>
                      </a:cubicBezTo>
                      <a:cubicBezTo>
                        <a:pt x="10453" y="2856"/>
                        <a:pt x="10430" y="2809"/>
                        <a:pt x="10055" y="2790"/>
                      </a:cubicBezTo>
                      <a:cubicBezTo>
                        <a:pt x="9757" y="2713"/>
                        <a:pt x="9789" y="2667"/>
                        <a:pt x="9600" y="2544"/>
                      </a:cubicBezTo>
                      <a:lnTo>
                        <a:pt x="9075" y="2540"/>
                      </a:lnTo>
                      <a:cubicBezTo>
                        <a:pt x="8904" y="2631"/>
                        <a:pt x="8281" y="3056"/>
                        <a:pt x="8247" y="3163"/>
                      </a:cubicBezTo>
                      <a:cubicBezTo>
                        <a:pt x="8213" y="3270"/>
                        <a:pt x="8677" y="3148"/>
                        <a:pt x="8793" y="3233"/>
                      </a:cubicBezTo>
                      <a:cubicBezTo>
                        <a:pt x="8909" y="3318"/>
                        <a:pt x="8879" y="3366"/>
                        <a:pt x="8859" y="3438"/>
                      </a:cubicBezTo>
                      <a:lnTo>
                        <a:pt x="8437" y="3459"/>
                      </a:lnTo>
                      <a:cubicBezTo>
                        <a:pt x="8303" y="3436"/>
                        <a:pt x="8184" y="3409"/>
                        <a:pt x="8149" y="3340"/>
                      </a:cubicBezTo>
                      <a:lnTo>
                        <a:pt x="8262" y="3149"/>
                      </a:lnTo>
                      <a:lnTo>
                        <a:pt x="7715" y="3110"/>
                      </a:lnTo>
                      <a:lnTo>
                        <a:pt x="7254" y="3152"/>
                      </a:lnTo>
                      <a:lnTo>
                        <a:pt x="7031" y="3152"/>
                      </a:lnTo>
                      <a:lnTo>
                        <a:pt x="6808" y="3468"/>
                      </a:lnTo>
                      <a:lnTo>
                        <a:pt x="6584" y="3468"/>
                      </a:lnTo>
                      <a:lnTo>
                        <a:pt x="6138" y="3363"/>
                      </a:lnTo>
                      <a:lnTo>
                        <a:pt x="5357" y="3257"/>
                      </a:lnTo>
                      <a:lnTo>
                        <a:pt x="4240" y="2732"/>
                      </a:lnTo>
                      <a:lnTo>
                        <a:pt x="4575" y="2102"/>
                      </a:lnTo>
                      <a:lnTo>
                        <a:pt x="4017" y="1891"/>
                      </a:lnTo>
                      <a:lnTo>
                        <a:pt x="3794" y="1471"/>
                      </a:lnTo>
                      <a:lnTo>
                        <a:pt x="4017" y="1156"/>
                      </a:lnTo>
                      <a:cubicBezTo>
                        <a:pt x="3980" y="1051"/>
                        <a:pt x="4011" y="999"/>
                        <a:pt x="3974" y="894"/>
                      </a:cubicBezTo>
                      <a:lnTo>
                        <a:pt x="4233" y="601"/>
                      </a:lnTo>
                      <a:cubicBezTo>
                        <a:pt x="4235" y="401"/>
                        <a:pt x="4238" y="200"/>
                        <a:pt x="4240" y="0"/>
                      </a:cubicBezTo>
                      <a:lnTo>
                        <a:pt x="3571" y="0"/>
                      </a:lnTo>
                      <a:lnTo>
                        <a:pt x="3125" y="0"/>
                      </a:lnTo>
                      <a:lnTo>
                        <a:pt x="3236" y="105"/>
                      </a:lnTo>
                      <a:lnTo>
                        <a:pt x="3348" y="210"/>
                      </a:lnTo>
                      <a:lnTo>
                        <a:pt x="2120" y="420"/>
                      </a:lnTo>
                      <a:lnTo>
                        <a:pt x="2120" y="946"/>
                      </a:lnTo>
                      <a:lnTo>
                        <a:pt x="2455" y="1156"/>
                      </a:lnTo>
                      <a:cubicBezTo>
                        <a:pt x="2381" y="1331"/>
                        <a:pt x="2306" y="1506"/>
                        <a:pt x="2232" y="1681"/>
                      </a:cubicBezTo>
                      <a:lnTo>
                        <a:pt x="2009" y="2102"/>
                      </a:lnTo>
                      <a:lnTo>
                        <a:pt x="1339" y="3047"/>
                      </a:lnTo>
                      <a:lnTo>
                        <a:pt x="893" y="3047"/>
                      </a:lnTo>
                      <a:lnTo>
                        <a:pt x="557" y="3363"/>
                      </a:lnTo>
                      <a:lnTo>
                        <a:pt x="781" y="3783"/>
                      </a:lnTo>
                      <a:lnTo>
                        <a:pt x="1116" y="4203"/>
                      </a:lnTo>
                      <a:lnTo>
                        <a:pt x="670" y="4413"/>
                      </a:lnTo>
                      <a:lnTo>
                        <a:pt x="223" y="4518"/>
                      </a:lnTo>
                      <a:lnTo>
                        <a:pt x="0" y="4623"/>
                      </a:lnTo>
                      <a:lnTo>
                        <a:pt x="446" y="5149"/>
                      </a:lnTo>
                      <a:lnTo>
                        <a:pt x="781" y="5569"/>
                      </a:lnTo>
                      <a:lnTo>
                        <a:pt x="1450" y="5149"/>
                      </a:lnTo>
                      <a:cubicBezTo>
                        <a:pt x="1524" y="5814"/>
                        <a:pt x="1599" y="6480"/>
                        <a:pt x="1673" y="7145"/>
                      </a:cubicBezTo>
                      <a:lnTo>
                        <a:pt x="2009" y="8004"/>
                      </a:lnTo>
                      <a:lnTo>
                        <a:pt x="2566" y="8949"/>
                      </a:lnTo>
                      <a:lnTo>
                        <a:pt x="2901" y="9475"/>
                      </a:lnTo>
                      <a:lnTo>
                        <a:pt x="3236" y="10000"/>
                      </a:lnTo>
                      <a:lnTo>
                        <a:pt x="3571" y="9685"/>
                      </a:lnTo>
                      <a:lnTo>
                        <a:pt x="4017" y="9159"/>
                      </a:lnTo>
                      <a:lnTo>
                        <a:pt x="4128" y="8739"/>
                      </a:lnTo>
                      <a:cubicBezTo>
                        <a:pt x="4165" y="8494"/>
                        <a:pt x="4203" y="8249"/>
                        <a:pt x="4240" y="8004"/>
                      </a:cubicBezTo>
                      <a:cubicBezTo>
                        <a:pt x="4277" y="7788"/>
                        <a:pt x="4315" y="7572"/>
                        <a:pt x="4352" y="7356"/>
                      </a:cubicBezTo>
                      <a:lnTo>
                        <a:pt x="5133" y="6725"/>
                      </a:lnTo>
                      <a:lnTo>
                        <a:pt x="5915" y="6200"/>
                      </a:lnTo>
                      <a:lnTo>
                        <a:pt x="6639" y="5875"/>
                      </a:lnTo>
                      <a:cubicBezTo>
                        <a:pt x="6658" y="5668"/>
                        <a:pt x="7156" y="5557"/>
                        <a:pt x="7176" y="5350"/>
                      </a:cubicBezTo>
                      <a:cubicBezTo>
                        <a:pt x="7217" y="5258"/>
                        <a:pt x="8021" y="5398"/>
                        <a:pt x="8062" y="5306"/>
                      </a:cubicBezTo>
                      <a:cubicBezTo>
                        <a:pt x="7988" y="5026"/>
                        <a:pt x="7935" y="4864"/>
                        <a:pt x="7861" y="4584"/>
                      </a:cubicBezTo>
                      <a:cubicBezTo>
                        <a:pt x="7833" y="4487"/>
                        <a:pt x="7982" y="4490"/>
                        <a:pt x="7954" y="4393"/>
                      </a:cubicBezTo>
                      <a:cubicBezTo>
                        <a:pt x="7982" y="4385"/>
                        <a:pt x="8059" y="4243"/>
                        <a:pt x="8087" y="4235"/>
                      </a:cubicBezTo>
                      <a:cubicBezTo>
                        <a:pt x="8120" y="4206"/>
                        <a:pt x="8344" y="4234"/>
                        <a:pt x="8411" y="4228"/>
                      </a:cubicBezTo>
                      <a:cubicBezTo>
                        <a:pt x="8478" y="4222"/>
                        <a:pt x="8620" y="4402"/>
                        <a:pt x="8784" y="447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5" name="Freeform 297"/>
                <p:cNvSpPr>
                  <a:spLocks/>
                </p:cNvSpPr>
                <p:nvPr/>
              </p:nvSpPr>
              <p:spPr bwMode="auto">
                <a:xfrm>
                  <a:off x="6002338" y="3625850"/>
                  <a:ext cx="354012" cy="274638"/>
                </a:xfrm>
                <a:custGeom>
                  <a:avLst/>
                  <a:gdLst>
                    <a:gd name="T0" fmla="*/ 383016421 w 10348"/>
                    <a:gd name="T1" fmla="*/ 5109433 h 11017"/>
                    <a:gd name="T2" fmla="*/ 344410605 w 10348"/>
                    <a:gd name="T3" fmla="*/ 18263315 h 11017"/>
                    <a:gd name="T4" fmla="*/ 318326544 w 10348"/>
                    <a:gd name="T5" fmla="*/ 18263315 h 11017"/>
                    <a:gd name="T6" fmla="*/ 309604944 w 10348"/>
                    <a:gd name="T7" fmla="*/ 4565667 h 11017"/>
                    <a:gd name="T8" fmla="*/ 300924329 w 10348"/>
                    <a:gd name="T9" fmla="*/ 0 h 11017"/>
                    <a:gd name="T10" fmla="*/ 274840302 w 10348"/>
                    <a:gd name="T11" fmla="*/ 13697623 h 11017"/>
                    <a:gd name="T12" fmla="*/ 257438053 w 10348"/>
                    <a:gd name="T13" fmla="*/ 22844512 h 11017"/>
                    <a:gd name="T14" fmla="*/ 224192536 w 10348"/>
                    <a:gd name="T15" fmla="*/ 18014727 h 11017"/>
                    <a:gd name="T16" fmla="*/ 205269999 w 10348"/>
                    <a:gd name="T17" fmla="*/ 18263315 h 11017"/>
                    <a:gd name="T18" fmla="*/ 179146185 w 10348"/>
                    <a:gd name="T19" fmla="*/ 18263315 h 11017"/>
                    <a:gd name="T20" fmla="*/ 144381509 w 10348"/>
                    <a:gd name="T21" fmla="*/ 13697623 h 11017"/>
                    <a:gd name="T22" fmla="*/ 135659909 w 10348"/>
                    <a:gd name="T23" fmla="*/ 36542135 h 11017"/>
                    <a:gd name="T24" fmla="*/ 92213455 w 10348"/>
                    <a:gd name="T25" fmla="*/ 45674117 h 11017"/>
                    <a:gd name="T26" fmla="*/ 74811206 w 10348"/>
                    <a:gd name="T27" fmla="*/ 54805450 h 11017"/>
                    <a:gd name="T28" fmla="*/ 48727179 w 10348"/>
                    <a:gd name="T29" fmla="*/ 50239783 h 11017"/>
                    <a:gd name="T30" fmla="*/ 22963843 w 10348"/>
                    <a:gd name="T31" fmla="*/ 44198819 h 11017"/>
                    <a:gd name="T32" fmla="*/ 14242243 w 10348"/>
                    <a:gd name="T33" fmla="*/ 73084295 h 11017"/>
                    <a:gd name="T34" fmla="*/ 13921553 w 10348"/>
                    <a:gd name="T35" fmla="*/ 91348208 h 11017"/>
                    <a:gd name="T36" fmla="*/ 0 w 10348"/>
                    <a:gd name="T37" fmla="*/ 120109391 h 11017"/>
                    <a:gd name="T38" fmla="*/ 32004936 w 10348"/>
                    <a:gd name="T39" fmla="*/ 130716645 h 11017"/>
                    <a:gd name="T40" fmla="*/ 31324965 w 10348"/>
                    <a:gd name="T41" fmla="*/ 150734881 h 11017"/>
                    <a:gd name="T42" fmla="*/ 18882750 w 10348"/>
                    <a:gd name="T43" fmla="*/ 164945185 h 11017"/>
                    <a:gd name="T44" fmla="*/ 54608301 w 10348"/>
                    <a:gd name="T45" fmla="*/ 168998170 h 11017"/>
                    <a:gd name="T46" fmla="*/ 72331206 w 10348"/>
                    <a:gd name="T47" fmla="*/ 169169081 h 11017"/>
                    <a:gd name="T48" fmla="*/ 120977614 w 10348"/>
                    <a:gd name="T49" fmla="*/ 170520059 h 11017"/>
                    <a:gd name="T50" fmla="*/ 191308660 w 10348"/>
                    <a:gd name="T51" fmla="*/ 159354156 h 11017"/>
                    <a:gd name="T52" fmla="*/ 202070207 w 10348"/>
                    <a:gd name="T53" fmla="*/ 138543591 h 11017"/>
                    <a:gd name="T54" fmla="*/ 235875171 w 10348"/>
                    <a:gd name="T55" fmla="*/ 133480774 h 11017"/>
                    <a:gd name="T56" fmla="*/ 289922862 w 10348"/>
                    <a:gd name="T57" fmla="*/ 120792982 h 11017"/>
                    <a:gd name="T58" fmla="*/ 291923023 w 10348"/>
                    <a:gd name="T59" fmla="*/ 105045233 h 11017"/>
                    <a:gd name="T60" fmla="*/ 303524887 w 10348"/>
                    <a:gd name="T61" fmla="*/ 100992248 h 11017"/>
                    <a:gd name="T62" fmla="*/ 318806417 w 10348"/>
                    <a:gd name="T63" fmla="*/ 94391986 h 11017"/>
                    <a:gd name="T64" fmla="*/ 344810870 w 10348"/>
                    <a:gd name="T65" fmla="*/ 76640754 h 11017"/>
                    <a:gd name="T66" fmla="*/ 349770869 w 10348"/>
                    <a:gd name="T67" fmla="*/ 65971976 h 11017"/>
                    <a:gd name="T68" fmla="*/ 366974149 w 10348"/>
                    <a:gd name="T69" fmla="*/ 49742633 h 11017"/>
                    <a:gd name="T70" fmla="*/ 353092383 w 10348"/>
                    <a:gd name="T71" fmla="*/ 31976469 h 11017"/>
                    <a:gd name="T72" fmla="*/ 413980873 w 10348"/>
                    <a:gd name="T73" fmla="*/ 27410802 h 11017"/>
                    <a:gd name="T74" fmla="*/ 396578659 w 10348"/>
                    <a:gd name="T75" fmla="*/ 13697623 h 11017"/>
                    <a:gd name="T76" fmla="*/ 383016421 w 10348"/>
                    <a:gd name="T77" fmla="*/ 5109433 h 1101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0348" h="11017">
                      <a:moveTo>
                        <a:pt x="9574" y="329"/>
                      </a:moveTo>
                      <a:cubicBezTo>
                        <a:pt x="9252" y="611"/>
                        <a:pt x="8879" y="1035"/>
                        <a:pt x="8609" y="1176"/>
                      </a:cubicBezTo>
                      <a:cubicBezTo>
                        <a:pt x="8340" y="1317"/>
                        <a:pt x="8174" y="1176"/>
                        <a:pt x="7957" y="1176"/>
                      </a:cubicBezTo>
                      <a:cubicBezTo>
                        <a:pt x="7884" y="882"/>
                        <a:pt x="7812" y="588"/>
                        <a:pt x="7739" y="294"/>
                      </a:cubicBezTo>
                      <a:lnTo>
                        <a:pt x="7522" y="0"/>
                      </a:lnTo>
                      <a:lnTo>
                        <a:pt x="6870" y="882"/>
                      </a:lnTo>
                      <a:cubicBezTo>
                        <a:pt x="6725" y="1078"/>
                        <a:pt x="6646" y="1425"/>
                        <a:pt x="6435" y="1471"/>
                      </a:cubicBezTo>
                      <a:cubicBezTo>
                        <a:pt x="6224" y="1517"/>
                        <a:pt x="5881" y="1264"/>
                        <a:pt x="5604" y="1160"/>
                      </a:cubicBezTo>
                      <a:cubicBezTo>
                        <a:pt x="5446" y="1165"/>
                        <a:pt x="5319" y="1173"/>
                        <a:pt x="5131" y="1176"/>
                      </a:cubicBezTo>
                      <a:cubicBezTo>
                        <a:pt x="4943" y="1179"/>
                        <a:pt x="4696" y="1176"/>
                        <a:pt x="4478" y="1176"/>
                      </a:cubicBezTo>
                      <a:lnTo>
                        <a:pt x="3609" y="882"/>
                      </a:lnTo>
                      <a:cubicBezTo>
                        <a:pt x="3536" y="1372"/>
                        <a:pt x="3464" y="1863"/>
                        <a:pt x="3391" y="2353"/>
                      </a:cubicBezTo>
                      <a:lnTo>
                        <a:pt x="2305" y="2941"/>
                      </a:lnTo>
                      <a:lnTo>
                        <a:pt x="1870" y="3529"/>
                      </a:lnTo>
                      <a:lnTo>
                        <a:pt x="1218" y="3235"/>
                      </a:lnTo>
                      <a:lnTo>
                        <a:pt x="574" y="2846"/>
                      </a:lnTo>
                      <a:cubicBezTo>
                        <a:pt x="501" y="3434"/>
                        <a:pt x="429" y="4118"/>
                        <a:pt x="356" y="4706"/>
                      </a:cubicBezTo>
                      <a:cubicBezTo>
                        <a:pt x="284" y="5098"/>
                        <a:pt x="420" y="5490"/>
                        <a:pt x="348" y="5882"/>
                      </a:cubicBezTo>
                      <a:cubicBezTo>
                        <a:pt x="278" y="6404"/>
                        <a:pt x="70" y="7212"/>
                        <a:pt x="0" y="7734"/>
                      </a:cubicBezTo>
                      <a:cubicBezTo>
                        <a:pt x="290" y="7930"/>
                        <a:pt x="510" y="8221"/>
                        <a:pt x="800" y="8417"/>
                      </a:cubicBezTo>
                      <a:cubicBezTo>
                        <a:pt x="365" y="10182"/>
                        <a:pt x="838" y="9339"/>
                        <a:pt x="783" y="9706"/>
                      </a:cubicBezTo>
                      <a:cubicBezTo>
                        <a:pt x="728" y="10073"/>
                        <a:pt x="375" y="10425"/>
                        <a:pt x="472" y="10621"/>
                      </a:cubicBezTo>
                      <a:cubicBezTo>
                        <a:pt x="569" y="10817"/>
                        <a:pt x="1142" y="10837"/>
                        <a:pt x="1365" y="10882"/>
                      </a:cubicBezTo>
                      <a:cubicBezTo>
                        <a:pt x="1588" y="10927"/>
                        <a:pt x="1663" y="10844"/>
                        <a:pt x="1808" y="10893"/>
                      </a:cubicBezTo>
                      <a:cubicBezTo>
                        <a:pt x="1953" y="10942"/>
                        <a:pt x="2528" y="11085"/>
                        <a:pt x="3024" y="10980"/>
                      </a:cubicBezTo>
                      <a:cubicBezTo>
                        <a:pt x="3520" y="10875"/>
                        <a:pt x="4444" y="10604"/>
                        <a:pt x="4782" y="10261"/>
                      </a:cubicBezTo>
                      <a:cubicBezTo>
                        <a:pt x="5120" y="9918"/>
                        <a:pt x="4865" y="9199"/>
                        <a:pt x="5051" y="8921"/>
                      </a:cubicBezTo>
                      <a:cubicBezTo>
                        <a:pt x="5237" y="8643"/>
                        <a:pt x="5530" y="8785"/>
                        <a:pt x="5896" y="8595"/>
                      </a:cubicBezTo>
                      <a:cubicBezTo>
                        <a:pt x="6262" y="8405"/>
                        <a:pt x="7014" y="8083"/>
                        <a:pt x="7247" y="7778"/>
                      </a:cubicBezTo>
                      <a:cubicBezTo>
                        <a:pt x="7481" y="7473"/>
                        <a:pt x="7240" y="6977"/>
                        <a:pt x="7297" y="6764"/>
                      </a:cubicBezTo>
                      <a:cubicBezTo>
                        <a:pt x="7354" y="6552"/>
                        <a:pt x="7475" y="6617"/>
                        <a:pt x="7587" y="6503"/>
                      </a:cubicBezTo>
                      <a:cubicBezTo>
                        <a:pt x="7699" y="6389"/>
                        <a:pt x="7797" y="6339"/>
                        <a:pt x="7969" y="6078"/>
                      </a:cubicBezTo>
                      <a:cubicBezTo>
                        <a:pt x="8141" y="5817"/>
                        <a:pt x="8490" y="5240"/>
                        <a:pt x="8619" y="4935"/>
                      </a:cubicBezTo>
                      <a:cubicBezTo>
                        <a:pt x="8748" y="4630"/>
                        <a:pt x="8651" y="4537"/>
                        <a:pt x="8743" y="4248"/>
                      </a:cubicBezTo>
                      <a:cubicBezTo>
                        <a:pt x="8835" y="3959"/>
                        <a:pt x="9159" y="3568"/>
                        <a:pt x="9173" y="3203"/>
                      </a:cubicBezTo>
                      <a:cubicBezTo>
                        <a:pt x="9187" y="2838"/>
                        <a:pt x="8630" y="2299"/>
                        <a:pt x="8826" y="2059"/>
                      </a:cubicBezTo>
                      <a:cubicBezTo>
                        <a:pt x="9022" y="1819"/>
                        <a:pt x="9841" y="1863"/>
                        <a:pt x="10348" y="1765"/>
                      </a:cubicBezTo>
                      <a:lnTo>
                        <a:pt x="9913" y="882"/>
                      </a:lnTo>
                      <a:lnTo>
                        <a:pt x="9574" y="32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6" name="Freeform 298"/>
                <p:cNvSpPr>
                  <a:spLocks/>
                </p:cNvSpPr>
                <p:nvPr/>
              </p:nvSpPr>
              <p:spPr bwMode="auto">
                <a:xfrm>
                  <a:off x="6797675" y="4035425"/>
                  <a:ext cx="112713" cy="138113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0 h 78"/>
                    <a:gd name="T10" fmla="*/ 2147483647 w 90"/>
                    <a:gd name="T11" fmla="*/ 0 h 78"/>
                    <a:gd name="T12" fmla="*/ 2147483647 w 90"/>
                    <a:gd name="T13" fmla="*/ 2147483647 h 78"/>
                    <a:gd name="T14" fmla="*/ 0 w 90"/>
                    <a:gd name="T15" fmla="*/ 2147483647 h 78"/>
                    <a:gd name="T16" fmla="*/ 2147483647 w 90"/>
                    <a:gd name="T17" fmla="*/ 2147483647 h 78"/>
                    <a:gd name="T18" fmla="*/ 2147483647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90" h="78">
                      <a:moveTo>
                        <a:pt x="72" y="42"/>
                      </a:moveTo>
                      <a:lnTo>
                        <a:pt x="78" y="30"/>
                      </a:lnTo>
                      <a:lnTo>
                        <a:pt x="84" y="18"/>
                      </a:lnTo>
                      <a:lnTo>
                        <a:pt x="48" y="12"/>
                      </a:lnTo>
                      <a:lnTo>
                        <a:pt x="30" y="0"/>
                      </a:lnTo>
                      <a:lnTo>
                        <a:pt x="12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6" y="30"/>
                      </a:lnTo>
                      <a:lnTo>
                        <a:pt x="18" y="78"/>
                      </a:lnTo>
                      <a:lnTo>
                        <a:pt x="54" y="72"/>
                      </a:lnTo>
                      <a:lnTo>
                        <a:pt x="78" y="66"/>
                      </a:lnTo>
                      <a:lnTo>
                        <a:pt x="84" y="72"/>
                      </a:lnTo>
                      <a:lnTo>
                        <a:pt x="90" y="48"/>
                      </a:lnTo>
                      <a:lnTo>
                        <a:pt x="72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7" name="Freeform 331"/>
                <p:cNvSpPr>
                  <a:spLocks/>
                </p:cNvSpPr>
                <p:nvPr/>
              </p:nvSpPr>
              <p:spPr bwMode="auto">
                <a:xfrm>
                  <a:off x="6554788" y="3852863"/>
                  <a:ext cx="214312" cy="120650"/>
                </a:xfrm>
                <a:custGeom>
                  <a:avLst/>
                  <a:gdLst>
                    <a:gd name="T0" fmla="*/ 2147483647 w 10000"/>
                    <a:gd name="T1" fmla="*/ 243402179 h 11631"/>
                    <a:gd name="T2" fmla="*/ 2147483647 w 10000"/>
                    <a:gd name="T3" fmla="*/ 201909865 h 11631"/>
                    <a:gd name="T4" fmla="*/ 1716206681 w 10000"/>
                    <a:gd name="T5" fmla="*/ 52554460 h 11631"/>
                    <a:gd name="T6" fmla="*/ 729640913 w 10000"/>
                    <a:gd name="T7" fmla="*/ 0 h 11631"/>
                    <a:gd name="T8" fmla="*/ 0 w 10000"/>
                    <a:gd name="T9" fmla="*/ 216853640 h 11631"/>
                    <a:gd name="T10" fmla="*/ 2147483647 w 10000"/>
                    <a:gd name="T11" fmla="*/ 419168950 h 11631"/>
                    <a:gd name="T12" fmla="*/ 2147483647 w 10000"/>
                    <a:gd name="T13" fmla="*/ 463190339 h 11631"/>
                    <a:gd name="T14" fmla="*/ 2147483647 w 10000"/>
                    <a:gd name="T15" fmla="*/ 525135769 h 11631"/>
                    <a:gd name="T16" fmla="*/ 2147483647 w 10000"/>
                    <a:gd name="T17" fmla="*/ 393253317 h 11631"/>
                    <a:gd name="T18" fmla="*/ 2147483647 w 10000"/>
                    <a:gd name="T19" fmla="*/ 366976575 h 11631"/>
                    <a:gd name="T20" fmla="*/ 2147483647 w 10000"/>
                    <a:gd name="T21" fmla="*/ 305167054 h 11631"/>
                    <a:gd name="T22" fmla="*/ 2147483647 w 10000"/>
                    <a:gd name="T23" fmla="*/ 298981436 h 11631"/>
                    <a:gd name="T24" fmla="*/ 2147483647 w 10000"/>
                    <a:gd name="T25" fmla="*/ 243402179 h 116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000" h="11631">
                      <a:moveTo>
                        <a:pt x="7686" y="5391"/>
                      </a:moveTo>
                      <a:lnTo>
                        <a:pt x="5498" y="4472"/>
                      </a:lnTo>
                      <a:lnTo>
                        <a:pt x="2084" y="1164"/>
                      </a:lnTo>
                      <a:lnTo>
                        <a:pt x="886" y="0"/>
                      </a:lnTo>
                      <a:lnTo>
                        <a:pt x="0" y="4803"/>
                      </a:lnTo>
                      <a:lnTo>
                        <a:pt x="3459" y="9284"/>
                      </a:lnTo>
                      <a:lnTo>
                        <a:pt x="5903" y="10259"/>
                      </a:lnTo>
                      <a:lnTo>
                        <a:pt x="8016" y="11631"/>
                      </a:lnTo>
                      <a:lnTo>
                        <a:pt x="8676" y="8710"/>
                      </a:lnTo>
                      <a:lnTo>
                        <a:pt x="10000" y="8128"/>
                      </a:lnTo>
                      <a:lnTo>
                        <a:pt x="8915" y="6759"/>
                      </a:lnTo>
                      <a:lnTo>
                        <a:pt x="8310" y="6622"/>
                      </a:lnTo>
                      <a:cubicBezTo>
                        <a:pt x="8207" y="6039"/>
                        <a:pt x="7790" y="5973"/>
                        <a:pt x="7686" y="539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8" name="Freeform 447"/>
                <p:cNvSpPr>
                  <a:spLocks/>
                </p:cNvSpPr>
                <p:nvPr/>
              </p:nvSpPr>
              <p:spPr bwMode="auto">
                <a:xfrm>
                  <a:off x="6902450" y="3989388"/>
                  <a:ext cx="269875" cy="488950"/>
                </a:xfrm>
                <a:custGeom>
                  <a:avLst/>
                  <a:gdLst>
                    <a:gd name="T0" fmla="*/ 61661990 w 12864"/>
                    <a:gd name="T1" fmla="*/ 0 h 10000"/>
                    <a:gd name="T2" fmla="*/ 48236946 w 12864"/>
                    <a:gd name="T3" fmla="*/ 73483611 h 10000"/>
                    <a:gd name="T4" fmla="*/ 41690569 w 12864"/>
                    <a:gd name="T5" fmla="*/ 93173579 h 10000"/>
                    <a:gd name="T6" fmla="*/ 39619366 w 12864"/>
                    <a:gd name="T7" fmla="*/ 70552551 h 10000"/>
                    <a:gd name="T8" fmla="*/ 17105342 w 12864"/>
                    <a:gd name="T9" fmla="*/ 177087862 h 10000"/>
                    <a:gd name="T10" fmla="*/ 3337878 w 12864"/>
                    <a:gd name="T11" fmla="*/ 316435825 h 10000"/>
                    <a:gd name="T12" fmla="*/ 0 w 12864"/>
                    <a:gd name="T13" fmla="*/ 413360432 h 10000"/>
                    <a:gd name="T14" fmla="*/ 22800976 w 12864"/>
                    <a:gd name="T15" fmla="*/ 632988803 h 10000"/>
                    <a:gd name="T16" fmla="*/ 17678386 w 12864"/>
                    <a:gd name="T17" fmla="*/ 751946328 h 10000"/>
                    <a:gd name="T18" fmla="*/ 43928156 w 12864"/>
                    <a:gd name="T19" fmla="*/ 774916368 h 10000"/>
                    <a:gd name="T20" fmla="*/ 58990009 w 12864"/>
                    <a:gd name="T21" fmla="*/ 770933430 h 10000"/>
                    <a:gd name="T22" fmla="*/ 50603933 w 12864"/>
                    <a:gd name="T23" fmla="*/ 678697022 h 10000"/>
                    <a:gd name="T24" fmla="*/ 56142434 w 12864"/>
                    <a:gd name="T25" fmla="*/ 703778055 h 10000"/>
                    <a:gd name="T26" fmla="*/ 61791830 w 12864"/>
                    <a:gd name="T27" fmla="*/ 838323062 h 10000"/>
                    <a:gd name="T28" fmla="*/ 68310032 w 12864"/>
                    <a:gd name="T29" fmla="*/ 939347759 h 10000"/>
                    <a:gd name="T30" fmla="*/ 69863240 w 12864"/>
                    <a:gd name="T31" fmla="*/ 1171986453 h 10000"/>
                    <a:gd name="T32" fmla="*/ 83279473 w 12864"/>
                    <a:gd name="T33" fmla="*/ 1041192475 h 10000"/>
                    <a:gd name="T34" fmla="*/ 77463712 w 12864"/>
                    <a:gd name="T35" fmla="*/ 812773420 h 10000"/>
                    <a:gd name="T36" fmla="*/ 67986556 w 12864"/>
                    <a:gd name="T37" fmla="*/ 747843842 h 10000"/>
                    <a:gd name="T38" fmla="*/ 72720508 w 12864"/>
                    <a:gd name="T39" fmla="*/ 695924540 h 10000"/>
                    <a:gd name="T40" fmla="*/ 71925212 w 12864"/>
                    <a:gd name="T41" fmla="*/ 652795923 h 10000"/>
                    <a:gd name="T42" fmla="*/ 59295024 w 12864"/>
                    <a:gd name="T43" fmla="*/ 561967642 h 10000"/>
                    <a:gd name="T44" fmla="*/ 65610338 w 12864"/>
                    <a:gd name="T45" fmla="*/ 492820822 h 10000"/>
                    <a:gd name="T46" fmla="*/ 73191887 w 12864"/>
                    <a:gd name="T47" fmla="*/ 491766548 h 10000"/>
                    <a:gd name="T48" fmla="*/ 89548570 w 12864"/>
                    <a:gd name="T49" fmla="*/ 447815517 h 10000"/>
                    <a:gd name="T50" fmla="*/ 95484498 w 12864"/>
                    <a:gd name="T51" fmla="*/ 410195117 h 10000"/>
                    <a:gd name="T52" fmla="*/ 102770284 w 12864"/>
                    <a:gd name="T53" fmla="*/ 351830476 h 10000"/>
                    <a:gd name="T54" fmla="*/ 118941700 w 12864"/>
                    <a:gd name="T55" fmla="*/ 341165449 h 10000"/>
                    <a:gd name="T56" fmla="*/ 113393948 w 12864"/>
                    <a:gd name="T57" fmla="*/ 240492209 h 10000"/>
                    <a:gd name="T58" fmla="*/ 102187569 w 12864"/>
                    <a:gd name="T59" fmla="*/ 202403199 h 10000"/>
                    <a:gd name="T60" fmla="*/ 87921012 w 12864"/>
                    <a:gd name="T61" fmla="*/ 190447247 h 10000"/>
                    <a:gd name="T62" fmla="*/ 71915960 w 12864"/>
                    <a:gd name="T63" fmla="*/ 200526512 h 10000"/>
                    <a:gd name="T64" fmla="*/ 68698230 w 12864"/>
                    <a:gd name="T65" fmla="*/ 206620442 h 10000"/>
                    <a:gd name="T66" fmla="*/ 65610338 w 12864"/>
                    <a:gd name="T67" fmla="*/ 181658958 h 10000"/>
                    <a:gd name="T68" fmla="*/ 72720508 w 12864"/>
                    <a:gd name="T69" fmla="*/ 146967173 h 10000"/>
                    <a:gd name="T70" fmla="*/ 72720508 w 12864"/>
                    <a:gd name="T71" fmla="*/ 56256044 h 10000"/>
                    <a:gd name="T72" fmla="*/ 61661990 w 12864"/>
                    <a:gd name="T73" fmla="*/ 0 h 1000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864" h="10000">
                      <a:moveTo>
                        <a:pt x="6669" y="0"/>
                      </a:moveTo>
                      <a:lnTo>
                        <a:pt x="5217" y="627"/>
                      </a:lnTo>
                      <a:lnTo>
                        <a:pt x="4509" y="795"/>
                      </a:lnTo>
                      <a:lnTo>
                        <a:pt x="4285" y="602"/>
                      </a:lnTo>
                      <a:lnTo>
                        <a:pt x="1850" y="1511"/>
                      </a:lnTo>
                      <a:lnTo>
                        <a:pt x="361" y="2700"/>
                      </a:lnTo>
                      <a:lnTo>
                        <a:pt x="0" y="3527"/>
                      </a:lnTo>
                      <a:lnTo>
                        <a:pt x="2466" y="5401"/>
                      </a:lnTo>
                      <a:lnTo>
                        <a:pt x="1912" y="6416"/>
                      </a:lnTo>
                      <a:cubicBezTo>
                        <a:pt x="2658" y="6304"/>
                        <a:pt x="4006" y="6725"/>
                        <a:pt x="4751" y="6612"/>
                      </a:cubicBezTo>
                      <a:lnTo>
                        <a:pt x="6380" y="6578"/>
                      </a:lnTo>
                      <a:lnTo>
                        <a:pt x="5473" y="5791"/>
                      </a:lnTo>
                      <a:lnTo>
                        <a:pt x="6072" y="6005"/>
                      </a:lnTo>
                      <a:lnTo>
                        <a:pt x="6683" y="7153"/>
                      </a:lnTo>
                      <a:lnTo>
                        <a:pt x="7388" y="8015"/>
                      </a:lnTo>
                      <a:cubicBezTo>
                        <a:pt x="7359" y="8285"/>
                        <a:pt x="7584" y="9729"/>
                        <a:pt x="7556" y="10000"/>
                      </a:cubicBezTo>
                      <a:lnTo>
                        <a:pt x="9007" y="8884"/>
                      </a:lnTo>
                      <a:lnTo>
                        <a:pt x="8378" y="6935"/>
                      </a:lnTo>
                      <a:lnTo>
                        <a:pt x="7353" y="6381"/>
                      </a:lnTo>
                      <a:lnTo>
                        <a:pt x="7865" y="5938"/>
                      </a:lnTo>
                      <a:cubicBezTo>
                        <a:pt x="7836" y="5815"/>
                        <a:pt x="7808" y="5693"/>
                        <a:pt x="7779" y="5570"/>
                      </a:cubicBezTo>
                      <a:lnTo>
                        <a:pt x="6413" y="4795"/>
                      </a:lnTo>
                      <a:lnTo>
                        <a:pt x="7096" y="4205"/>
                      </a:lnTo>
                      <a:lnTo>
                        <a:pt x="7916" y="4196"/>
                      </a:lnTo>
                      <a:lnTo>
                        <a:pt x="9685" y="3821"/>
                      </a:lnTo>
                      <a:cubicBezTo>
                        <a:pt x="9793" y="3687"/>
                        <a:pt x="10219" y="3634"/>
                        <a:pt x="10327" y="3500"/>
                      </a:cubicBezTo>
                      <a:lnTo>
                        <a:pt x="11115" y="3002"/>
                      </a:lnTo>
                      <a:cubicBezTo>
                        <a:pt x="11093" y="2923"/>
                        <a:pt x="12886" y="2990"/>
                        <a:pt x="12864" y="2911"/>
                      </a:cubicBezTo>
                      <a:lnTo>
                        <a:pt x="12264" y="2052"/>
                      </a:lnTo>
                      <a:cubicBezTo>
                        <a:pt x="12238" y="1992"/>
                        <a:pt x="11078" y="1787"/>
                        <a:pt x="11052" y="1727"/>
                      </a:cubicBezTo>
                      <a:cubicBezTo>
                        <a:pt x="11067" y="1385"/>
                        <a:pt x="9494" y="1967"/>
                        <a:pt x="9509" y="1625"/>
                      </a:cubicBezTo>
                      <a:lnTo>
                        <a:pt x="7778" y="1711"/>
                      </a:lnTo>
                      <a:lnTo>
                        <a:pt x="7430" y="1763"/>
                      </a:lnTo>
                      <a:lnTo>
                        <a:pt x="7096" y="1550"/>
                      </a:lnTo>
                      <a:lnTo>
                        <a:pt x="7865" y="1254"/>
                      </a:lnTo>
                      <a:lnTo>
                        <a:pt x="7865" y="480"/>
                      </a:lnTo>
                      <a:lnTo>
                        <a:pt x="666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39" name="Freeform 241"/>
                <p:cNvSpPr>
                  <a:spLocks/>
                </p:cNvSpPr>
                <p:nvPr/>
              </p:nvSpPr>
              <p:spPr bwMode="auto">
                <a:xfrm>
                  <a:off x="6789738" y="3922713"/>
                  <a:ext cx="88900" cy="49212"/>
                </a:xfrm>
                <a:custGeom>
                  <a:avLst/>
                  <a:gdLst>
                    <a:gd name="T0" fmla="*/ 0 w 348468"/>
                    <a:gd name="T1" fmla="*/ 2314 h 191264"/>
                    <a:gd name="T2" fmla="*/ 1695 w 348468"/>
                    <a:gd name="T3" fmla="*/ 3248 h 191264"/>
                    <a:gd name="T4" fmla="*/ 2694 w 348468"/>
                    <a:gd name="T5" fmla="*/ 2759 h 191264"/>
                    <a:gd name="T6" fmla="*/ 3607 w 348468"/>
                    <a:gd name="T7" fmla="*/ 3204 h 191264"/>
                    <a:gd name="T8" fmla="*/ 5389 w 348468"/>
                    <a:gd name="T9" fmla="*/ 2848 h 191264"/>
                    <a:gd name="T10" fmla="*/ 5780 w 348468"/>
                    <a:gd name="T11" fmla="*/ 1780 h 191264"/>
                    <a:gd name="T12" fmla="*/ 4215 w 348468"/>
                    <a:gd name="T13" fmla="*/ 89 h 191264"/>
                    <a:gd name="T14" fmla="*/ 2781 w 348468"/>
                    <a:gd name="T15" fmla="*/ 356 h 191264"/>
                    <a:gd name="T16" fmla="*/ 1912 w 348468"/>
                    <a:gd name="T17" fmla="*/ 0 h 191264"/>
                    <a:gd name="T18" fmla="*/ 478 w 348468"/>
                    <a:gd name="T19" fmla="*/ 1246 h 191264"/>
                    <a:gd name="T20" fmla="*/ 0 w 348468"/>
                    <a:gd name="T21" fmla="*/ 2314 h 19126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8468" h="191264">
                      <a:moveTo>
                        <a:pt x="0" y="136243"/>
                      </a:moveTo>
                      <a:lnTo>
                        <a:pt x="102182" y="191264"/>
                      </a:lnTo>
                      <a:lnTo>
                        <a:pt x="162443" y="162443"/>
                      </a:lnTo>
                      <a:lnTo>
                        <a:pt x="217465" y="188644"/>
                      </a:lnTo>
                      <a:lnTo>
                        <a:pt x="324887" y="167683"/>
                      </a:lnTo>
                      <a:lnTo>
                        <a:pt x="348468" y="104802"/>
                      </a:lnTo>
                      <a:lnTo>
                        <a:pt x="254145" y="5240"/>
                      </a:lnTo>
                      <a:lnTo>
                        <a:pt x="167684" y="20960"/>
                      </a:lnTo>
                      <a:lnTo>
                        <a:pt x="115282" y="0"/>
                      </a:lnTo>
                      <a:lnTo>
                        <a:pt x="28821" y="73361"/>
                      </a:lnTo>
                      <a:lnTo>
                        <a:pt x="0" y="1362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40" name="Freeform 448"/>
                <p:cNvSpPr>
                  <a:spLocks/>
                </p:cNvSpPr>
                <p:nvPr/>
              </p:nvSpPr>
              <p:spPr bwMode="auto">
                <a:xfrm>
                  <a:off x="7129463" y="4565650"/>
                  <a:ext cx="128587" cy="147638"/>
                </a:xfrm>
                <a:custGeom>
                  <a:avLst/>
                  <a:gdLst>
                    <a:gd name="T0" fmla="*/ 0 w 675"/>
                    <a:gd name="T1" fmla="*/ 2147483647 h 773"/>
                    <a:gd name="T2" fmla="*/ 2147483647 w 675"/>
                    <a:gd name="T3" fmla="*/ 2147483647 h 773"/>
                    <a:gd name="T4" fmla="*/ 2147483647 w 675"/>
                    <a:gd name="T5" fmla="*/ 2147483647 h 773"/>
                    <a:gd name="T6" fmla="*/ 2147483647 w 675"/>
                    <a:gd name="T7" fmla="*/ 2147483647 h 773"/>
                    <a:gd name="T8" fmla="*/ 2147483647 w 675"/>
                    <a:gd name="T9" fmla="*/ 2147483647 h 773"/>
                    <a:gd name="T10" fmla="*/ 2147483647 w 675"/>
                    <a:gd name="T11" fmla="*/ 2147483647 h 773"/>
                    <a:gd name="T12" fmla="*/ 2147483647 w 675"/>
                    <a:gd name="T13" fmla="*/ 2147483647 h 773"/>
                    <a:gd name="T14" fmla="*/ 2147483647 w 675"/>
                    <a:gd name="T15" fmla="*/ 2147483647 h 773"/>
                    <a:gd name="T16" fmla="*/ 2147483647 w 675"/>
                    <a:gd name="T17" fmla="*/ 2147483647 h 773"/>
                    <a:gd name="T18" fmla="*/ 2147483647 w 675"/>
                    <a:gd name="T19" fmla="*/ 2147483647 h 773"/>
                    <a:gd name="T20" fmla="*/ 2147483647 w 675"/>
                    <a:gd name="T21" fmla="*/ 2147483647 h 773"/>
                    <a:gd name="T22" fmla="*/ 2147483647 w 675"/>
                    <a:gd name="T23" fmla="*/ 2147483647 h 773"/>
                    <a:gd name="T24" fmla="*/ 2147483647 w 675"/>
                    <a:gd name="T25" fmla="*/ 2147483647 h 773"/>
                    <a:gd name="T26" fmla="*/ 2147483647 w 675"/>
                    <a:gd name="T27" fmla="*/ 0 h 773"/>
                    <a:gd name="T28" fmla="*/ 0 w 675"/>
                    <a:gd name="T29" fmla="*/ 2147483647 h 7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75" h="773">
                      <a:moveTo>
                        <a:pt x="0" y="41"/>
                      </a:moveTo>
                      <a:lnTo>
                        <a:pt x="75" y="339"/>
                      </a:lnTo>
                      <a:lnTo>
                        <a:pt x="273" y="579"/>
                      </a:lnTo>
                      <a:lnTo>
                        <a:pt x="605" y="769"/>
                      </a:lnTo>
                      <a:lnTo>
                        <a:pt x="675" y="773"/>
                      </a:lnTo>
                      <a:lnTo>
                        <a:pt x="563" y="583"/>
                      </a:lnTo>
                      <a:lnTo>
                        <a:pt x="493" y="521"/>
                      </a:lnTo>
                      <a:lnTo>
                        <a:pt x="493" y="269"/>
                      </a:lnTo>
                      <a:lnTo>
                        <a:pt x="323" y="78"/>
                      </a:lnTo>
                      <a:lnTo>
                        <a:pt x="286" y="58"/>
                      </a:lnTo>
                      <a:lnTo>
                        <a:pt x="253" y="111"/>
                      </a:lnTo>
                      <a:lnTo>
                        <a:pt x="141" y="128"/>
                      </a:lnTo>
                      <a:lnTo>
                        <a:pt x="145" y="70"/>
                      </a:lnTo>
                      <a:lnTo>
                        <a:pt x="17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41" name="Freeform 330"/>
                <p:cNvSpPr>
                  <a:spLocks/>
                </p:cNvSpPr>
                <p:nvPr/>
              </p:nvSpPr>
              <p:spPr bwMode="auto">
                <a:xfrm>
                  <a:off x="7164388" y="4108450"/>
                  <a:ext cx="200025" cy="392113"/>
                </a:xfrm>
                <a:custGeom>
                  <a:avLst/>
                  <a:gdLst>
                    <a:gd name="T0" fmla="*/ 2147483647 w 138"/>
                    <a:gd name="T1" fmla="*/ 0 h 271"/>
                    <a:gd name="T2" fmla="*/ 2147483647 w 138"/>
                    <a:gd name="T3" fmla="*/ 0 h 271"/>
                    <a:gd name="T4" fmla="*/ 0 w 138"/>
                    <a:gd name="T5" fmla="*/ 2147483647 h 271"/>
                    <a:gd name="T6" fmla="*/ 2147483647 w 138"/>
                    <a:gd name="T7" fmla="*/ 2147483647 h 271"/>
                    <a:gd name="T8" fmla="*/ 2147483647 w 138"/>
                    <a:gd name="T9" fmla="*/ 2147483647 h 271"/>
                    <a:gd name="T10" fmla="*/ 2147483647 w 138"/>
                    <a:gd name="T11" fmla="*/ 2147483647 h 271"/>
                    <a:gd name="T12" fmla="*/ 2147483647 w 138"/>
                    <a:gd name="T13" fmla="*/ 2147483647 h 271"/>
                    <a:gd name="T14" fmla="*/ 2147483647 w 138"/>
                    <a:gd name="T15" fmla="*/ 2147483647 h 271"/>
                    <a:gd name="T16" fmla="*/ 2147483647 w 138"/>
                    <a:gd name="T17" fmla="*/ 2147483647 h 271"/>
                    <a:gd name="T18" fmla="*/ 2147483647 w 138"/>
                    <a:gd name="T19" fmla="*/ 2147483647 h 271"/>
                    <a:gd name="T20" fmla="*/ 2147483647 w 138"/>
                    <a:gd name="T21" fmla="*/ 2147483647 h 271"/>
                    <a:gd name="T22" fmla="*/ 2147483647 w 138"/>
                    <a:gd name="T23" fmla="*/ 2147483647 h 271"/>
                    <a:gd name="T24" fmla="*/ 2147483647 w 138"/>
                    <a:gd name="T25" fmla="*/ 2147483647 h 271"/>
                    <a:gd name="T26" fmla="*/ 2147483647 w 138"/>
                    <a:gd name="T27" fmla="*/ 2147483647 h 271"/>
                    <a:gd name="T28" fmla="*/ 2147483647 w 138"/>
                    <a:gd name="T29" fmla="*/ 2147483647 h 271"/>
                    <a:gd name="T30" fmla="*/ 2147483647 w 138"/>
                    <a:gd name="T31" fmla="*/ 2147483647 h 271"/>
                    <a:gd name="T32" fmla="*/ 2147483647 w 138"/>
                    <a:gd name="T33" fmla="*/ 2147483647 h 271"/>
                    <a:gd name="T34" fmla="*/ 2147483647 w 138"/>
                    <a:gd name="T35" fmla="*/ 2147483647 h 271"/>
                    <a:gd name="T36" fmla="*/ 2147483647 w 138"/>
                    <a:gd name="T37" fmla="*/ 2147483647 h 271"/>
                    <a:gd name="T38" fmla="*/ 2147483647 w 138"/>
                    <a:gd name="T39" fmla="*/ 2147483647 h 271"/>
                    <a:gd name="T40" fmla="*/ 2147483647 w 138"/>
                    <a:gd name="T41" fmla="*/ 2147483647 h 271"/>
                    <a:gd name="T42" fmla="*/ 2147483647 w 138"/>
                    <a:gd name="T43" fmla="*/ 2147483647 h 271"/>
                    <a:gd name="T44" fmla="*/ 2147483647 w 138"/>
                    <a:gd name="T45" fmla="*/ 2147483647 h 271"/>
                    <a:gd name="T46" fmla="*/ 2147483647 w 138"/>
                    <a:gd name="T47" fmla="*/ 2147483647 h 271"/>
                    <a:gd name="T48" fmla="*/ 2147483647 w 138"/>
                    <a:gd name="T49" fmla="*/ 2147483647 h 271"/>
                    <a:gd name="T50" fmla="*/ 2147483647 w 138"/>
                    <a:gd name="T51" fmla="*/ 2147483647 h 271"/>
                    <a:gd name="T52" fmla="*/ 2147483647 w 138"/>
                    <a:gd name="T53" fmla="*/ 2147483647 h 271"/>
                    <a:gd name="T54" fmla="*/ 2147483647 w 138"/>
                    <a:gd name="T55" fmla="*/ 2147483647 h 271"/>
                    <a:gd name="T56" fmla="*/ 2147483647 w 138"/>
                    <a:gd name="T57" fmla="*/ 0 h 27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38" h="271">
                      <a:moveTo>
                        <a:pt x="66" y="0"/>
                      </a:move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8" y="42"/>
                      </a:lnTo>
                      <a:lnTo>
                        <a:pt x="36" y="48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54" y="96"/>
                      </a:lnTo>
                      <a:lnTo>
                        <a:pt x="78" y="126"/>
                      </a:lnTo>
                      <a:lnTo>
                        <a:pt x="96" y="144"/>
                      </a:lnTo>
                      <a:lnTo>
                        <a:pt x="96" y="175"/>
                      </a:lnTo>
                      <a:lnTo>
                        <a:pt x="96" y="211"/>
                      </a:lnTo>
                      <a:lnTo>
                        <a:pt x="78" y="223"/>
                      </a:lnTo>
                      <a:lnTo>
                        <a:pt x="60" y="229"/>
                      </a:lnTo>
                      <a:lnTo>
                        <a:pt x="54" y="241"/>
                      </a:lnTo>
                      <a:lnTo>
                        <a:pt x="42" y="247"/>
                      </a:lnTo>
                      <a:lnTo>
                        <a:pt x="48" y="253"/>
                      </a:lnTo>
                      <a:lnTo>
                        <a:pt x="66" y="271"/>
                      </a:lnTo>
                      <a:lnTo>
                        <a:pt x="108" y="241"/>
                      </a:lnTo>
                      <a:lnTo>
                        <a:pt x="138" y="211"/>
                      </a:lnTo>
                      <a:lnTo>
                        <a:pt x="114" y="132"/>
                      </a:lnTo>
                      <a:lnTo>
                        <a:pt x="102" y="114"/>
                      </a:lnTo>
                      <a:lnTo>
                        <a:pt x="78" y="84"/>
                      </a:lnTo>
                      <a:lnTo>
                        <a:pt x="66" y="60"/>
                      </a:lnTo>
                      <a:lnTo>
                        <a:pt x="78" y="48"/>
                      </a:lnTo>
                      <a:lnTo>
                        <a:pt x="96" y="36"/>
                      </a:lnTo>
                      <a:lnTo>
                        <a:pt x="90" y="1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42" name="Freeform 446"/>
                <p:cNvSpPr>
                  <a:spLocks/>
                </p:cNvSpPr>
                <p:nvPr/>
              </p:nvSpPr>
              <p:spPr bwMode="auto">
                <a:xfrm>
                  <a:off x="7035800" y="4173538"/>
                  <a:ext cx="222250" cy="400050"/>
                </a:xfrm>
                <a:custGeom>
                  <a:avLst/>
                  <a:gdLst>
                    <a:gd name="T0" fmla="*/ 2147483647 w 107"/>
                    <a:gd name="T1" fmla="*/ 2147483647 h 190"/>
                    <a:gd name="T2" fmla="*/ 0 w 107"/>
                    <a:gd name="T3" fmla="*/ 2147483647 h 190"/>
                    <a:gd name="T4" fmla="*/ 2147483647 w 107"/>
                    <a:gd name="T5" fmla="*/ 2147483647 h 190"/>
                    <a:gd name="T6" fmla="*/ 2147483647 w 107"/>
                    <a:gd name="T7" fmla="*/ 2147483647 h 190"/>
                    <a:gd name="T8" fmla="*/ 2147483647 w 107"/>
                    <a:gd name="T9" fmla="*/ 2147483647 h 190"/>
                    <a:gd name="T10" fmla="*/ 2147483647 w 107"/>
                    <a:gd name="T11" fmla="*/ 2147483647 h 190"/>
                    <a:gd name="T12" fmla="*/ 2147483647 w 107"/>
                    <a:gd name="T13" fmla="*/ 2147483647 h 190"/>
                    <a:gd name="T14" fmla="*/ 2147483647 w 107"/>
                    <a:gd name="T15" fmla="*/ 2147483647 h 190"/>
                    <a:gd name="T16" fmla="*/ 2147483647 w 107"/>
                    <a:gd name="T17" fmla="*/ 2147483647 h 190"/>
                    <a:gd name="T18" fmla="*/ 2147483647 w 107"/>
                    <a:gd name="T19" fmla="*/ 2147483647 h 190"/>
                    <a:gd name="T20" fmla="*/ 2147483647 w 107"/>
                    <a:gd name="T21" fmla="*/ 2147483647 h 190"/>
                    <a:gd name="T22" fmla="*/ 2147483647 w 107"/>
                    <a:gd name="T23" fmla="*/ 2147483647 h 190"/>
                    <a:gd name="T24" fmla="*/ 2147483647 w 107"/>
                    <a:gd name="T25" fmla="*/ 2147483647 h 190"/>
                    <a:gd name="T26" fmla="*/ 2147483647 w 107"/>
                    <a:gd name="T27" fmla="*/ 2147483647 h 190"/>
                    <a:gd name="T28" fmla="*/ 2147483647 w 107"/>
                    <a:gd name="T29" fmla="*/ 2147483647 h 190"/>
                    <a:gd name="T30" fmla="*/ 2147483647 w 107"/>
                    <a:gd name="T31" fmla="*/ 2147483647 h 190"/>
                    <a:gd name="T32" fmla="*/ 2147483647 w 107"/>
                    <a:gd name="T33" fmla="*/ 2147483647 h 190"/>
                    <a:gd name="T34" fmla="*/ 2147483647 w 107"/>
                    <a:gd name="T35" fmla="*/ 2147483647 h 190"/>
                    <a:gd name="T36" fmla="*/ 2147483647 w 107"/>
                    <a:gd name="T37" fmla="*/ 2147483647 h 190"/>
                    <a:gd name="T38" fmla="*/ 2147483647 w 107"/>
                    <a:gd name="T39" fmla="*/ 2147483647 h 190"/>
                    <a:gd name="T40" fmla="*/ 2147483647 w 107"/>
                    <a:gd name="T41" fmla="*/ 2147483647 h 190"/>
                    <a:gd name="T42" fmla="*/ 2147483647 w 107"/>
                    <a:gd name="T43" fmla="*/ 2147483647 h 190"/>
                    <a:gd name="T44" fmla="*/ 2147483647 w 107"/>
                    <a:gd name="T45" fmla="*/ 2147483647 h 190"/>
                    <a:gd name="T46" fmla="*/ 2147483647 w 107"/>
                    <a:gd name="T47" fmla="*/ 2147483647 h 190"/>
                    <a:gd name="T48" fmla="*/ 2147483647 w 107"/>
                    <a:gd name="T49" fmla="*/ 2147483647 h 190"/>
                    <a:gd name="T50" fmla="*/ 2147483647 w 107"/>
                    <a:gd name="T51" fmla="*/ 2147483647 h 190"/>
                    <a:gd name="T52" fmla="*/ 2147483647 w 107"/>
                    <a:gd name="T53" fmla="*/ 2147483647 h 190"/>
                    <a:gd name="T54" fmla="*/ 2147483647 w 107"/>
                    <a:gd name="T55" fmla="*/ 2147483647 h 190"/>
                    <a:gd name="T56" fmla="*/ 2147483647 w 107"/>
                    <a:gd name="T57" fmla="*/ 2147483647 h 190"/>
                    <a:gd name="T58" fmla="*/ 2147483647 w 107"/>
                    <a:gd name="T59" fmla="*/ 0 h 190"/>
                    <a:gd name="T60" fmla="*/ 2147483647 w 107"/>
                    <a:gd name="T61" fmla="*/ 2147483647 h 19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7" h="190">
                      <a:moveTo>
                        <a:pt x="7" y="9"/>
                      </a:moveTo>
                      <a:lnTo>
                        <a:pt x="0" y="23"/>
                      </a:lnTo>
                      <a:lnTo>
                        <a:pt x="15" y="47"/>
                      </a:lnTo>
                      <a:lnTo>
                        <a:pt x="15" y="60"/>
                      </a:lnTo>
                      <a:lnTo>
                        <a:pt x="22" y="78"/>
                      </a:lnTo>
                      <a:lnTo>
                        <a:pt x="19" y="93"/>
                      </a:lnTo>
                      <a:lnTo>
                        <a:pt x="23" y="110"/>
                      </a:lnTo>
                      <a:lnTo>
                        <a:pt x="26" y="118"/>
                      </a:lnTo>
                      <a:lnTo>
                        <a:pt x="19" y="126"/>
                      </a:lnTo>
                      <a:lnTo>
                        <a:pt x="13" y="159"/>
                      </a:lnTo>
                      <a:lnTo>
                        <a:pt x="33" y="182"/>
                      </a:lnTo>
                      <a:lnTo>
                        <a:pt x="34" y="178"/>
                      </a:lnTo>
                      <a:lnTo>
                        <a:pt x="46" y="185"/>
                      </a:lnTo>
                      <a:lnTo>
                        <a:pt x="46" y="190"/>
                      </a:lnTo>
                      <a:lnTo>
                        <a:pt x="56" y="188"/>
                      </a:lnTo>
                      <a:lnTo>
                        <a:pt x="59" y="184"/>
                      </a:lnTo>
                      <a:lnTo>
                        <a:pt x="43" y="174"/>
                      </a:lnTo>
                      <a:lnTo>
                        <a:pt x="27" y="149"/>
                      </a:lnTo>
                      <a:lnTo>
                        <a:pt x="19" y="138"/>
                      </a:lnTo>
                      <a:lnTo>
                        <a:pt x="32" y="113"/>
                      </a:lnTo>
                      <a:lnTo>
                        <a:pt x="57" y="108"/>
                      </a:lnTo>
                      <a:lnTo>
                        <a:pt x="70" y="119"/>
                      </a:lnTo>
                      <a:lnTo>
                        <a:pt x="63" y="97"/>
                      </a:lnTo>
                      <a:lnTo>
                        <a:pt x="72" y="87"/>
                      </a:lnTo>
                      <a:lnTo>
                        <a:pt x="101" y="87"/>
                      </a:lnTo>
                      <a:lnTo>
                        <a:pt x="107" y="73"/>
                      </a:lnTo>
                      <a:lnTo>
                        <a:pt x="95" y="50"/>
                      </a:lnTo>
                      <a:lnTo>
                        <a:pt x="85" y="37"/>
                      </a:lnTo>
                      <a:lnTo>
                        <a:pt x="48" y="27"/>
                      </a:lnTo>
                      <a:lnTo>
                        <a:pt x="36" y="0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43" name="Freeform 329"/>
                <p:cNvSpPr>
                  <a:spLocks/>
                </p:cNvSpPr>
                <p:nvPr/>
              </p:nvSpPr>
              <p:spPr bwMode="auto">
                <a:xfrm>
                  <a:off x="7102475" y="4133850"/>
                  <a:ext cx="211138" cy="230188"/>
                </a:xfrm>
                <a:custGeom>
                  <a:avLst/>
                  <a:gdLst>
                    <a:gd name="T0" fmla="*/ 1557099446 w 10000"/>
                    <a:gd name="T1" fmla="*/ 2147483647 h 10000"/>
                    <a:gd name="T2" fmla="*/ 1795553424 w 10000"/>
                    <a:gd name="T3" fmla="*/ 2147483647 h 10000"/>
                    <a:gd name="T4" fmla="*/ 1795553424 w 10000"/>
                    <a:gd name="T5" fmla="*/ 2019481425 h 10000"/>
                    <a:gd name="T6" fmla="*/ 1561415592 w 10000"/>
                    <a:gd name="T7" fmla="*/ 1716105542 h 10000"/>
                    <a:gd name="T8" fmla="*/ 1249166454 w 10000"/>
                    <a:gd name="T9" fmla="*/ 1211740132 h 10000"/>
                    <a:gd name="T10" fmla="*/ 1014850316 w 10000"/>
                    <a:gd name="T11" fmla="*/ 806974560 h 10000"/>
                    <a:gd name="T12" fmla="*/ 1092952268 w 10000"/>
                    <a:gd name="T13" fmla="*/ 605742369 h 10000"/>
                    <a:gd name="T14" fmla="*/ 1014850316 w 10000"/>
                    <a:gd name="T15" fmla="*/ 403998332 h 10000"/>
                    <a:gd name="T16" fmla="*/ 780703130 w 10000"/>
                    <a:gd name="T17" fmla="*/ 302621350 h 10000"/>
                    <a:gd name="T18" fmla="*/ 624489387 w 10000"/>
                    <a:gd name="T19" fmla="*/ 0 h 10000"/>
                    <a:gd name="T20" fmla="*/ 546386970 w 10000"/>
                    <a:gd name="T21" fmla="*/ 0 h 10000"/>
                    <a:gd name="T22" fmla="*/ 156213743 w 10000"/>
                    <a:gd name="T23" fmla="*/ 100622449 h 10000"/>
                    <a:gd name="T24" fmla="*/ 0 w 10000"/>
                    <a:gd name="T25" fmla="*/ 403998332 h 10000"/>
                    <a:gd name="T26" fmla="*/ 78102417 w 10000"/>
                    <a:gd name="T27" fmla="*/ 605742369 h 10000"/>
                    <a:gd name="T28" fmla="*/ 156213743 w 10000"/>
                    <a:gd name="T29" fmla="*/ 1211740132 h 10000"/>
                    <a:gd name="T30" fmla="*/ 702600713 w 10000"/>
                    <a:gd name="T31" fmla="*/ 1211740132 h 10000"/>
                    <a:gd name="T32" fmla="*/ 936738546 w 10000"/>
                    <a:gd name="T33" fmla="*/ 1312362604 h 10000"/>
                    <a:gd name="T34" fmla="*/ 1327090100 w 10000"/>
                    <a:gd name="T35" fmla="*/ 2120103874 h 10000"/>
                    <a:gd name="T36" fmla="*/ 1249166454 w 10000"/>
                    <a:gd name="T37" fmla="*/ 2147483647 h 10000"/>
                    <a:gd name="T38" fmla="*/ 1557099446 w 10000"/>
                    <a:gd name="T39" fmla="*/ 2147483647 h 1000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0000" h="10000">
                      <a:moveTo>
                        <a:pt x="8672" y="9830"/>
                      </a:moveTo>
                      <a:lnTo>
                        <a:pt x="10000" y="10000"/>
                      </a:lnTo>
                      <a:lnTo>
                        <a:pt x="10000" y="7948"/>
                      </a:lnTo>
                      <a:lnTo>
                        <a:pt x="8696" y="6754"/>
                      </a:lnTo>
                      <a:lnTo>
                        <a:pt x="6957" y="4769"/>
                      </a:lnTo>
                      <a:lnTo>
                        <a:pt x="5652" y="3176"/>
                      </a:lnTo>
                      <a:lnTo>
                        <a:pt x="6087" y="2384"/>
                      </a:lnTo>
                      <a:lnTo>
                        <a:pt x="5652" y="1590"/>
                      </a:lnTo>
                      <a:lnTo>
                        <a:pt x="4348" y="1191"/>
                      </a:lnTo>
                      <a:lnTo>
                        <a:pt x="3478" y="0"/>
                      </a:lnTo>
                      <a:lnTo>
                        <a:pt x="3043" y="0"/>
                      </a:lnTo>
                      <a:lnTo>
                        <a:pt x="870" y="396"/>
                      </a:lnTo>
                      <a:lnTo>
                        <a:pt x="0" y="1590"/>
                      </a:lnTo>
                      <a:lnTo>
                        <a:pt x="435" y="2384"/>
                      </a:lnTo>
                      <a:lnTo>
                        <a:pt x="870" y="4769"/>
                      </a:lnTo>
                      <a:lnTo>
                        <a:pt x="3913" y="4769"/>
                      </a:lnTo>
                      <a:lnTo>
                        <a:pt x="5217" y="5165"/>
                      </a:lnTo>
                      <a:lnTo>
                        <a:pt x="7391" y="8344"/>
                      </a:lnTo>
                      <a:lnTo>
                        <a:pt x="6957" y="9602"/>
                      </a:lnTo>
                      <a:lnTo>
                        <a:pt x="8672" y="98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44" name="Freeform 329"/>
                <p:cNvSpPr>
                  <a:spLocks/>
                </p:cNvSpPr>
                <p:nvPr/>
              </p:nvSpPr>
              <p:spPr bwMode="auto">
                <a:xfrm>
                  <a:off x="7165975" y="4348163"/>
                  <a:ext cx="147638" cy="117475"/>
                </a:xfrm>
                <a:custGeom>
                  <a:avLst/>
                  <a:gdLst>
                    <a:gd name="T0" fmla="*/ 348872861 w 10000"/>
                    <a:gd name="T1" fmla="*/ 27209600 h 6448"/>
                    <a:gd name="T2" fmla="*/ 315095383 w 10000"/>
                    <a:gd name="T3" fmla="*/ 15074732 h 6448"/>
                    <a:gd name="T4" fmla="*/ 240533365 w 10000"/>
                    <a:gd name="T5" fmla="*/ 0 h 6448"/>
                    <a:gd name="T6" fmla="*/ 80162754 w 10000"/>
                    <a:gd name="T7" fmla="*/ 50172884 h 6448"/>
                    <a:gd name="T8" fmla="*/ 0 w 10000"/>
                    <a:gd name="T9" fmla="*/ 150615594 h 6448"/>
                    <a:gd name="T10" fmla="*/ 0 w 10000"/>
                    <a:gd name="T11" fmla="*/ 351307147 h 6448"/>
                    <a:gd name="T12" fmla="*/ 133606765 w 10000"/>
                    <a:gd name="T13" fmla="*/ 601966131 h 6448"/>
                    <a:gd name="T14" fmla="*/ 187047513 w 10000"/>
                    <a:gd name="T15" fmla="*/ 652241915 h 6448"/>
                    <a:gd name="T16" fmla="*/ 240533365 w 10000"/>
                    <a:gd name="T17" fmla="*/ 601966131 h 6448"/>
                    <a:gd name="T18" fmla="*/ 267168619 w 10000"/>
                    <a:gd name="T19" fmla="*/ 501626339 h 6448"/>
                    <a:gd name="T20" fmla="*/ 347418124 w 10000"/>
                    <a:gd name="T21" fmla="*/ 451756161 h 6448"/>
                    <a:gd name="T22" fmla="*/ 427539023 w 10000"/>
                    <a:gd name="T23" fmla="*/ 351307147 h 6448"/>
                    <a:gd name="T24" fmla="*/ 427539023 w 10000"/>
                    <a:gd name="T25" fmla="*/ 50172884 h 6448"/>
                    <a:gd name="T26" fmla="*/ 348872861 w 10000"/>
                    <a:gd name="T27" fmla="*/ 27209600 h 64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000" h="6448">
                      <a:moveTo>
                        <a:pt x="8160" y="269"/>
                      </a:moveTo>
                      <a:cubicBezTo>
                        <a:pt x="7722" y="211"/>
                        <a:pt x="7792" y="194"/>
                        <a:pt x="7370" y="149"/>
                      </a:cubicBezTo>
                      <a:lnTo>
                        <a:pt x="5626" y="0"/>
                      </a:lnTo>
                      <a:lnTo>
                        <a:pt x="1875" y="496"/>
                      </a:lnTo>
                      <a:lnTo>
                        <a:pt x="0" y="1489"/>
                      </a:lnTo>
                      <a:lnTo>
                        <a:pt x="0" y="3473"/>
                      </a:lnTo>
                      <a:lnTo>
                        <a:pt x="3125" y="5951"/>
                      </a:lnTo>
                      <a:lnTo>
                        <a:pt x="4375" y="6448"/>
                      </a:lnTo>
                      <a:lnTo>
                        <a:pt x="5626" y="5951"/>
                      </a:lnTo>
                      <a:lnTo>
                        <a:pt x="6249" y="4959"/>
                      </a:lnTo>
                      <a:lnTo>
                        <a:pt x="8126" y="4466"/>
                      </a:lnTo>
                      <a:lnTo>
                        <a:pt x="10000" y="3473"/>
                      </a:lnTo>
                      <a:lnTo>
                        <a:pt x="10000" y="496"/>
                      </a:lnTo>
                      <a:lnTo>
                        <a:pt x="8160" y="2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429" name="Freeform 428"/>
              <p:cNvSpPr/>
              <p:nvPr/>
            </p:nvSpPr>
            <p:spPr>
              <a:xfrm>
                <a:off x="17328558" y="8531748"/>
                <a:ext cx="349469" cy="536964"/>
              </a:xfrm>
              <a:custGeom>
                <a:avLst/>
                <a:gdLst>
                  <a:gd name="connsiteX0" fmla="*/ 119331 w 349469"/>
                  <a:gd name="connsiteY0" fmla="*/ 8523 h 511394"/>
                  <a:gd name="connsiteX1" fmla="*/ 119331 w 349469"/>
                  <a:gd name="connsiteY1" fmla="*/ 102279 h 511394"/>
                  <a:gd name="connsiteX2" fmla="*/ 0 w 349469"/>
                  <a:gd name="connsiteY2" fmla="*/ 375022 h 511394"/>
                  <a:gd name="connsiteX3" fmla="*/ 17048 w 349469"/>
                  <a:gd name="connsiteY3" fmla="*/ 511394 h 511394"/>
                  <a:gd name="connsiteX4" fmla="*/ 17048 w 349469"/>
                  <a:gd name="connsiteY4" fmla="*/ 511394 h 511394"/>
                  <a:gd name="connsiteX5" fmla="*/ 110808 w 349469"/>
                  <a:gd name="connsiteY5" fmla="*/ 434684 h 511394"/>
                  <a:gd name="connsiteX6" fmla="*/ 93760 w 349469"/>
                  <a:gd name="connsiteY6" fmla="*/ 323883 h 511394"/>
                  <a:gd name="connsiteX7" fmla="*/ 170473 w 349469"/>
                  <a:gd name="connsiteY7" fmla="*/ 298313 h 511394"/>
                  <a:gd name="connsiteX8" fmla="*/ 213091 w 349469"/>
                  <a:gd name="connsiteY8" fmla="*/ 409115 h 511394"/>
                  <a:gd name="connsiteX9" fmla="*/ 298328 w 349469"/>
                  <a:gd name="connsiteY9" fmla="*/ 400592 h 511394"/>
                  <a:gd name="connsiteX10" fmla="*/ 315375 w 349469"/>
                  <a:gd name="connsiteY10" fmla="*/ 306836 h 511394"/>
                  <a:gd name="connsiteX11" fmla="*/ 298328 w 349469"/>
                  <a:gd name="connsiteY11" fmla="*/ 178988 h 511394"/>
                  <a:gd name="connsiteX12" fmla="*/ 349469 w 349469"/>
                  <a:gd name="connsiteY12" fmla="*/ 102279 h 511394"/>
                  <a:gd name="connsiteX13" fmla="*/ 349469 w 349469"/>
                  <a:gd name="connsiteY13" fmla="*/ 102279 h 511394"/>
                  <a:gd name="connsiteX14" fmla="*/ 289804 w 349469"/>
                  <a:gd name="connsiteY14" fmla="*/ 0 h 511394"/>
                  <a:gd name="connsiteX15" fmla="*/ 119331 w 349469"/>
                  <a:gd name="connsiteY15" fmla="*/ 8523 h 511394"/>
                  <a:gd name="connsiteX0" fmla="*/ 119331 w 349469"/>
                  <a:gd name="connsiteY0" fmla="*/ 34093 h 536964"/>
                  <a:gd name="connsiteX1" fmla="*/ 119331 w 349469"/>
                  <a:gd name="connsiteY1" fmla="*/ 127849 h 536964"/>
                  <a:gd name="connsiteX2" fmla="*/ 0 w 349469"/>
                  <a:gd name="connsiteY2" fmla="*/ 400592 h 536964"/>
                  <a:gd name="connsiteX3" fmla="*/ 17048 w 349469"/>
                  <a:gd name="connsiteY3" fmla="*/ 536964 h 536964"/>
                  <a:gd name="connsiteX4" fmla="*/ 17048 w 349469"/>
                  <a:gd name="connsiteY4" fmla="*/ 536964 h 536964"/>
                  <a:gd name="connsiteX5" fmla="*/ 110808 w 349469"/>
                  <a:gd name="connsiteY5" fmla="*/ 460254 h 536964"/>
                  <a:gd name="connsiteX6" fmla="*/ 93760 w 349469"/>
                  <a:gd name="connsiteY6" fmla="*/ 349453 h 536964"/>
                  <a:gd name="connsiteX7" fmla="*/ 170473 w 349469"/>
                  <a:gd name="connsiteY7" fmla="*/ 323883 h 536964"/>
                  <a:gd name="connsiteX8" fmla="*/ 213091 w 349469"/>
                  <a:gd name="connsiteY8" fmla="*/ 434685 h 536964"/>
                  <a:gd name="connsiteX9" fmla="*/ 298328 w 349469"/>
                  <a:gd name="connsiteY9" fmla="*/ 426162 h 536964"/>
                  <a:gd name="connsiteX10" fmla="*/ 315375 w 349469"/>
                  <a:gd name="connsiteY10" fmla="*/ 332406 h 536964"/>
                  <a:gd name="connsiteX11" fmla="*/ 298328 w 349469"/>
                  <a:gd name="connsiteY11" fmla="*/ 204558 h 536964"/>
                  <a:gd name="connsiteX12" fmla="*/ 349469 w 349469"/>
                  <a:gd name="connsiteY12" fmla="*/ 127849 h 536964"/>
                  <a:gd name="connsiteX13" fmla="*/ 349469 w 349469"/>
                  <a:gd name="connsiteY13" fmla="*/ 127849 h 536964"/>
                  <a:gd name="connsiteX14" fmla="*/ 332422 w 349469"/>
                  <a:gd name="connsiteY14" fmla="*/ 0 h 536964"/>
                  <a:gd name="connsiteX15" fmla="*/ 119331 w 349469"/>
                  <a:gd name="connsiteY15" fmla="*/ 34093 h 53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9469" h="536964">
                    <a:moveTo>
                      <a:pt x="119331" y="34093"/>
                    </a:moveTo>
                    <a:lnTo>
                      <a:pt x="119331" y="127849"/>
                    </a:lnTo>
                    <a:lnTo>
                      <a:pt x="0" y="400592"/>
                    </a:lnTo>
                    <a:lnTo>
                      <a:pt x="17048" y="536964"/>
                    </a:lnTo>
                    <a:lnTo>
                      <a:pt x="17048" y="536964"/>
                    </a:lnTo>
                    <a:lnTo>
                      <a:pt x="110808" y="460254"/>
                    </a:lnTo>
                    <a:lnTo>
                      <a:pt x="93760" y="349453"/>
                    </a:lnTo>
                    <a:lnTo>
                      <a:pt x="170473" y="323883"/>
                    </a:lnTo>
                    <a:lnTo>
                      <a:pt x="213091" y="434685"/>
                    </a:lnTo>
                    <a:lnTo>
                      <a:pt x="298328" y="426162"/>
                    </a:lnTo>
                    <a:lnTo>
                      <a:pt x="315375" y="332406"/>
                    </a:lnTo>
                    <a:lnTo>
                      <a:pt x="298328" y="204558"/>
                    </a:lnTo>
                    <a:lnTo>
                      <a:pt x="349469" y="127849"/>
                    </a:lnTo>
                    <a:lnTo>
                      <a:pt x="349469" y="127849"/>
                    </a:lnTo>
                    <a:lnTo>
                      <a:pt x="332422" y="0"/>
                    </a:lnTo>
                    <a:lnTo>
                      <a:pt x="119331" y="34093"/>
                    </a:lnTo>
                    <a:close/>
                  </a:path>
                </a:pathLst>
              </a:custGeom>
              <a:grpFill/>
              <a:ln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26" name="Freeform 425"/>
            <p:cNvSpPr/>
            <p:nvPr/>
          </p:nvSpPr>
          <p:spPr>
            <a:xfrm rot="21288658">
              <a:off x="9788157" y="4769280"/>
              <a:ext cx="509709" cy="362880"/>
            </a:xfrm>
            <a:custGeom>
              <a:avLst/>
              <a:gdLst>
                <a:gd name="connsiteX0" fmla="*/ 0 w 509709"/>
                <a:gd name="connsiteY0" fmla="*/ 345600 h 362880"/>
                <a:gd name="connsiteX1" fmla="*/ 172783 w 509709"/>
                <a:gd name="connsiteY1" fmla="*/ 362880 h 362880"/>
                <a:gd name="connsiteX2" fmla="*/ 233257 w 509709"/>
                <a:gd name="connsiteY2" fmla="*/ 285120 h 362880"/>
                <a:gd name="connsiteX3" fmla="*/ 345566 w 509709"/>
                <a:gd name="connsiteY3" fmla="*/ 138240 h 362880"/>
                <a:gd name="connsiteX4" fmla="*/ 509709 w 509709"/>
                <a:gd name="connsiteY4" fmla="*/ 77760 h 362880"/>
                <a:gd name="connsiteX5" fmla="*/ 457875 w 509709"/>
                <a:gd name="connsiteY5" fmla="*/ 0 h 362880"/>
                <a:gd name="connsiteX6" fmla="*/ 457875 w 509709"/>
                <a:gd name="connsiteY6" fmla="*/ 0 h 362880"/>
                <a:gd name="connsiteX7" fmla="*/ 276452 w 509709"/>
                <a:gd name="connsiteY7" fmla="*/ 69120 h 362880"/>
                <a:gd name="connsiteX8" fmla="*/ 190061 w 509709"/>
                <a:gd name="connsiteY8" fmla="*/ 181440 h 362880"/>
                <a:gd name="connsiteX9" fmla="*/ 86391 w 509709"/>
                <a:gd name="connsiteY9" fmla="*/ 285120 h 362880"/>
                <a:gd name="connsiteX10" fmla="*/ 8639 w 509709"/>
                <a:gd name="connsiteY10" fmla="*/ 285120 h 362880"/>
                <a:gd name="connsiteX11" fmla="*/ 0 w 509709"/>
                <a:gd name="connsiteY11" fmla="*/ 345600 h 36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9709" h="362880">
                  <a:moveTo>
                    <a:pt x="0" y="345600"/>
                  </a:moveTo>
                  <a:lnTo>
                    <a:pt x="172783" y="362880"/>
                  </a:lnTo>
                  <a:lnTo>
                    <a:pt x="233257" y="285120"/>
                  </a:lnTo>
                  <a:lnTo>
                    <a:pt x="345566" y="138240"/>
                  </a:lnTo>
                  <a:lnTo>
                    <a:pt x="509709" y="77760"/>
                  </a:lnTo>
                  <a:lnTo>
                    <a:pt x="457875" y="0"/>
                  </a:lnTo>
                  <a:lnTo>
                    <a:pt x="457875" y="0"/>
                  </a:lnTo>
                  <a:lnTo>
                    <a:pt x="276452" y="69120"/>
                  </a:lnTo>
                  <a:lnTo>
                    <a:pt x="190061" y="181440"/>
                  </a:lnTo>
                  <a:lnTo>
                    <a:pt x="86391" y="285120"/>
                  </a:lnTo>
                  <a:lnTo>
                    <a:pt x="8639" y="285120"/>
                  </a:lnTo>
                  <a:lnTo>
                    <a:pt x="0" y="345600"/>
                  </a:lnTo>
                  <a:close/>
                </a:path>
              </a:pathLst>
            </a:custGeom>
            <a:grpFill/>
            <a:ln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7" name="Freeform 426"/>
            <p:cNvSpPr/>
            <p:nvPr/>
          </p:nvSpPr>
          <p:spPr>
            <a:xfrm>
              <a:off x="9304364" y="4734720"/>
              <a:ext cx="224618" cy="270404"/>
            </a:xfrm>
            <a:custGeom>
              <a:avLst/>
              <a:gdLst>
                <a:gd name="connsiteX0" fmla="*/ 34557 w 224618"/>
                <a:gd name="connsiteY0" fmla="*/ 0 h 250560"/>
                <a:gd name="connsiteX1" fmla="*/ 120948 w 224618"/>
                <a:gd name="connsiteY1" fmla="*/ 172800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50560"/>
                <a:gd name="connsiteX1" fmla="*/ 136823 w 224618"/>
                <a:gd name="connsiteY1" fmla="*/ 160894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70404"/>
                <a:gd name="connsiteX1" fmla="*/ 136823 w 224618"/>
                <a:gd name="connsiteY1" fmla="*/ 160894 h 270404"/>
                <a:gd name="connsiteX2" fmla="*/ 224618 w 224618"/>
                <a:gd name="connsiteY2" fmla="*/ 241920 h 270404"/>
                <a:gd name="connsiteX3" fmla="*/ 177454 w 224618"/>
                <a:gd name="connsiteY3" fmla="*/ 270404 h 270404"/>
                <a:gd name="connsiteX4" fmla="*/ 77753 w 224618"/>
                <a:gd name="connsiteY4" fmla="*/ 190080 h 270404"/>
                <a:gd name="connsiteX5" fmla="*/ 0 w 224618"/>
                <a:gd name="connsiteY5" fmla="*/ 95040 h 270404"/>
                <a:gd name="connsiteX6" fmla="*/ 34557 w 224618"/>
                <a:gd name="connsiteY6" fmla="*/ 0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618" h="270404">
                  <a:moveTo>
                    <a:pt x="34557" y="0"/>
                  </a:moveTo>
                  <a:lnTo>
                    <a:pt x="136823" y="160894"/>
                  </a:lnTo>
                  <a:lnTo>
                    <a:pt x="224618" y="241920"/>
                  </a:lnTo>
                  <a:lnTo>
                    <a:pt x="177454" y="270404"/>
                  </a:lnTo>
                  <a:lnTo>
                    <a:pt x="77753" y="190080"/>
                  </a:lnTo>
                  <a:lnTo>
                    <a:pt x="0" y="95040"/>
                  </a:lnTo>
                  <a:lnTo>
                    <a:pt x="3455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5" name="Rectangle 74"/>
          <p:cNvSpPr/>
          <p:nvPr/>
        </p:nvSpPr>
        <p:spPr>
          <a:xfrm>
            <a:off x="0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11" name="TextBox 810"/>
          <p:cNvSpPr txBox="1"/>
          <p:nvPr/>
        </p:nvSpPr>
        <p:spPr>
          <a:xfrm>
            <a:off x="700014" y="1913471"/>
            <a:ext cx="4857399" cy="222029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2400"/>
              </a:spcBef>
            </a:pP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Italy fines Novartis </a:t>
            </a:r>
            <a:r>
              <a:rPr lang="en-US" sz="2800" b="1" dirty="0">
                <a:solidFill>
                  <a:schemeClr val="bg1"/>
                </a:solidFill>
                <a:latin typeface="Arial"/>
                <a:cs typeface="Arial"/>
              </a:rPr>
              <a:t>and </a:t>
            </a: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Roche a combined     €</a:t>
            </a:r>
            <a:r>
              <a:rPr lang="en-US" sz="2800" b="1" dirty="0">
                <a:solidFill>
                  <a:schemeClr val="bg1"/>
                </a:solidFill>
                <a:latin typeface="Arial"/>
                <a:cs typeface="Arial"/>
              </a:rPr>
              <a:t>182.5 </a:t>
            </a: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million</a:t>
            </a:r>
          </a:p>
          <a:p>
            <a:pPr>
              <a:spcBef>
                <a:spcPts val="2400"/>
              </a:spcBef>
            </a:pP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Authorities in France probe Novartis and Roche for alleged collusion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419" name="Rectangle 418"/>
          <p:cNvSpPr/>
          <p:nvPr/>
        </p:nvSpPr>
        <p:spPr>
          <a:xfrm>
            <a:off x="647797" y="1193252"/>
            <a:ext cx="543808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1" name="Rectangle 420"/>
          <p:cNvSpPr/>
          <p:nvPr/>
        </p:nvSpPr>
        <p:spPr>
          <a:xfrm>
            <a:off x="0" y="630719"/>
            <a:ext cx="361643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2" name="TextBox 421"/>
          <p:cNvSpPr txBox="1"/>
          <p:nvPr/>
        </p:nvSpPr>
        <p:spPr>
          <a:xfrm>
            <a:off x="698554" y="702157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EUROPE:</a:t>
            </a:r>
          </a:p>
        </p:txBody>
      </p:sp>
      <p:sp>
        <p:nvSpPr>
          <p:cNvPr id="423" name="TextBox 422"/>
          <p:cNvSpPr txBox="1"/>
          <p:nvPr/>
        </p:nvSpPr>
        <p:spPr>
          <a:xfrm>
            <a:off x="700012" y="1248661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FRANCE + ITALY</a:t>
            </a:r>
          </a:p>
        </p:txBody>
      </p:sp>
      <p:pic>
        <p:nvPicPr>
          <p:cNvPr id="647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334714" y="217412"/>
            <a:ext cx="1015238" cy="676656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8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334714" y="1036648"/>
            <a:ext cx="1014984" cy="676656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53794434"/>
      </p:ext>
    </p:extLst>
  </p:cSld>
  <p:clrMapOvr>
    <a:masterClrMapping/>
  </p:clrMapOvr>
  <p:transition spd="slow" advClick="0" advTm="4500">
    <p:wipe dir="r"/>
  </p:transition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" name="Group 216"/>
          <p:cNvGrpSpPr/>
          <p:nvPr/>
        </p:nvGrpSpPr>
        <p:grpSpPr>
          <a:xfrm>
            <a:off x="-1692270" y="-939336"/>
            <a:ext cx="20960210" cy="11923776"/>
            <a:chOff x="-7067376" y="-2697287"/>
            <a:chExt cx="20960210" cy="11923776"/>
          </a:xfrm>
          <a:solidFill>
            <a:srgbClr val="A6A6A6"/>
          </a:solidFill>
        </p:grpSpPr>
        <p:grpSp>
          <p:nvGrpSpPr>
            <p:cNvPr id="218" name="Group 217"/>
            <p:cNvGrpSpPr/>
            <p:nvPr/>
          </p:nvGrpSpPr>
          <p:grpSpPr>
            <a:xfrm>
              <a:off x="-7067376" y="-2697287"/>
              <a:ext cx="20960210" cy="11923776"/>
              <a:chOff x="5368747" y="896112"/>
              <a:chExt cx="20960210" cy="11923776"/>
            </a:xfrm>
            <a:grpFill/>
          </p:grpSpPr>
          <p:grpSp>
            <p:nvGrpSpPr>
              <p:cNvPr id="221" name="Group 220"/>
              <p:cNvGrpSpPr>
                <a:grpSpLocks noChangeAspect="1"/>
              </p:cNvGrpSpPr>
              <p:nvPr/>
            </p:nvGrpSpPr>
            <p:grpSpPr>
              <a:xfrm>
                <a:off x="5368747" y="896112"/>
                <a:ext cx="20960210" cy="11923776"/>
                <a:chOff x="220663" y="1549400"/>
                <a:chExt cx="8758237" cy="4683125"/>
              </a:xfrm>
              <a:grpFill/>
            </p:grpSpPr>
            <p:sp>
              <p:nvSpPr>
                <p:cNvPr id="223" name="Freeform 321"/>
                <p:cNvSpPr>
                  <a:spLocks/>
                </p:cNvSpPr>
                <p:nvPr/>
              </p:nvSpPr>
              <p:spPr bwMode="auto">
                <a:xfrm rot="730076">
                  <a:off x="4227513" y="3382963"/>
                  <a:ext cx="360362" cy="282575"/>
                </a:xfrm>
                <a:custGeom>
                  <a:avLst/>
                  <a:gdLst>
                    <a:gd name="T0" fmla="*/ 2147483647 w 10000"/>
                    <a:gd name="T1" fmla="*/ 2147483647 h 10009"/>
                    <a:gd name="T2" fmla="*/ 2147483647 w 10000"/>
                    <a:gd name="T3" fmla="*/ 2147483647 h 10009"/>
                    <a:gd name="T4" fmla="*/ 2147483647 w 10000"/>
                    <a:gd name="T5" fmla="*/ 2147483647 h 10009"/>
                    <a:gd name="T6" fmla="*/ 2147483647 w 10000"/>
                    <a:gd name="T7" fmla="*/ 2147483647 h 10009"/>
                    <a:gd name="T8" fmla="*/ 2147483647 w 10000"/>
                    <a:gd name="T9" fmla="*/ 2147483647 h 10009"/>
                    <a:gd name="T10" fmla="*/ 2147483647 w 10000"/>
                    <a:gd name="T11" fmla="*/ 2147483647 h 10009"/>
                    <a:gd name="T12" fmla="*/ 2147483647 w 10000"/>
                    <a:gd name="T13" fmla="*/ 161364554 h 10009"/>
                    <a:gd name="T14" fmla="*/ 2147483647 w 10000"/>
                    <a:gd name="T15" fmla="*/ 2147483647 h 10009"/>
                    <a:gd name="T16" fmla="*/ 2147483647 w 10000"/>
                    <a:gd name="T17" fmla="*/ 161364554 h 10009"/>
                    <a:gd name="T18" fmla="*/ 2147483647 w 10000"/>
                    <a:gd name="T19" fmla="*/ 2147483647 h 10009"/>
                    <a:gd name="T20" fmla="*/ 0 w 10000"/>
                    <a:gd name="T21" fmla="*/ 2147483647 h 10009"/>
                    <a:gd name="T22" fmla="*/ 2147483647 w 10000"/>
                    <a:gd name="T23" fmla="*/ 2147483647 h 10009"/>
                    <a:gd name="T24" fmla="*/ 2147483647 w 10000"/>
                    <a:gd name="T25" fmla="*/ 2147483647 h 10009"/>
                    <a:gd name="T26" fmla="*/ 2147483647 w 10000"/>
                    <a:gd name="T27" fmla="*/ 2147483647 h 10009"/>
                    <a:gd name="T28" fmla="*/ 2147483647 w 10000"/>
                    <a:gd name="T29" fmla="*/ 2147483647 h 10009"/>
                    <a:gd name="T30" fmla="*/ 2147483647 w 10000"/>
                    <a:gd name="T31" fmla="*/ 2147483647 h 10009"/>
                    <a:gd name="T32" fmla="*/ 2147483647 w 10000"/>
                    <a:gd name="T33" fmla="*/ 2147483647 h 10009"/>
                    <a:gd name="T34" fmla="*/ 2147483647 w 10000"/>
                    <a:gd name="T35" fmla="*/ 2147483647 h 10009"/>
                    <a:gd name="T36" fmla="*/ 2147483647 w 10000"/>
                    <a:gd name="T37" fmla="*/ 2147483647 h 10009"/>
                    <a:gd name="T38" fmla="*/ 2147483647 w 10000"/>
                    <a:gd name="T39" fmla="*/ 2147483647 h 10009"/>
                    <a:gd name="T40" fmla="*/ 2147483647 w 10000"/>
                    <a:gd name="T41" fmla="*/ 2147483647 h 10009"/>
                    <a:gd name="T42" fmla="*/ 2147483647 w 10000"/>
                    <a:gd name="T43" fmla="*/ 2147483647 h 10009"/>
                    <a:gd name="T44" fmla="*/ 2147483647 w 10000"/>
                    <a:gd name="T45" fmla="*/ 2147483647 h 10009"/>
                    <a:gd name="T46" fmla="*/ 2147483647 w 10000"/>
                    <a:gd name="T47" fmla="*/ 2147483647 h 10009"/>
                    <a:gd name="T48" fmla="*/ 2147483647 w 10000"/>
                    <a:gd name="T49" fmla="*/ 2147483647 h 10009"/>
                    <a:gd name="T50" fmla="*/ 2147483647 w 10000"/>
                    <a:gd name="T51" fmla="*/ 2147483647 h 10009"/>
                    <a:gd name="T52" fmla="*/ 2147483647 w 10000"/>
                    <a:gd name="T53" fmla="*/ 2147483647 h 10009"/>
                    <a:gd name="T54" fmla="*/ 2147483647 w 10000"/>
                    <a:gd name="T55" fmla="*/ 2147483647 h 10009"/>
                    <a:gd name="T56" fmla="*/ 2147483647 w 10000"/>
                    <a:gd name="T57" fmla="*/ 2147483647 h 10009"/>
                    <a:gd name="T58" fmla="*/ 2147483647 w 10000"/>
                    <a:gd name="T59" fmla="*/ 2147483647 h 10009"/>
                    <a:gd name="T60" fmla="*/ 2147483647 w 10000"/>
                    <a:gd name="T61" fmla="*/ 2147483647 h 10009"/>
                    <a:gd name="T62" fmla="*/ 2147483647 w 10000"/>
                    <a:gd name="T63" fmla="*/ 2147483647 h 10009"/>
                    <a:gd name="T64" fmla="*/ 2147483647 w 10000"/>
                    <a:gd name="T65" fmla="*/ 2147483647 h 10009"/>
                    <a:gd name="T66" fmla="*/ 2147483647 w 10000"/>
                    <a:gd name="T67" fmla="*/ 2147483647 h 10009"/>
                    <a:gd name="T68" fmla="*/ 2147483647 w 10000"/>
                    <a:gd name="T69" fmla="*/ 2147483647 h 10009"/>
                    <a:gd name="T70" fmla="*/ 2147483647 w 10000"/>
                    <a:gd name="T71" fmla="*/ 2147483647 h 10009"/>
                    <a:gd name="T72" fmla="*/ 2147483647 w 10000"/>
                    <a:gd name="T73" fmla="*/ 2147483647 h 10009"/>
                    <a:gd name="T74" fmla="*/ 2147483647 w 10000"/>
                    <a:gd name="T75" fmla="*/ 2147483647 h 10009"/>
                    <a:gd name="T76" fmla="*/ 2147483647 w 10000"/>
                    <a:gd name="T77" fmla="*/ 2147483647 h 10009"/>
                    <a:gd name="T78" fmla="*/ 2147483647 w 10000"/>
                    <a:gd name="T79" fmla="*/ 2147483647 h 10009"/>
                    <a:gd name="T80" fmla="*/ 2147483647 w 10000"/>
                    <a:gd name="T81" fmla="*/ 2147483647 h 1000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9">
                      <a:moveTo>
                        <a:pt x="9121" y="1479"/>
                      </a:moveTo>
                      <a:cubicBezTo>
                        <a:pt x="8949" y="1545"/>
                        <a:pt x="8960" y="1470"/>
                        <a:pt x="8734" y="1437"/>
                      </a:cubicBezTo>
                      <a:cubicBezTo>
                        <a:pt x="8508" y="1404"/>
                        <a:pt x="8010" y="1295"/>
                        <a:pt x="7765" y="1279"/>
                      </a:cubicBezTo>
                      <a:cubicBezTo>
                        <a:pt x="7520" y="1263"/>
                        <a:pt x="7390" y="1332"/>
                        <a:pt x="7261" y="1342"/>
                      </a:cubicBezTo>
                      <a:cubicBezTo>
                        <a:pt x="7132" y="1353"/>
                        <a:pt x="7098" y="1443"/>
                        <a:pt x="6991" y="1342"/>
                      </a:cubicBezTo>
                      <a:cubicBezTo>
                        <a:pt x="6884" y="1241"/>
                        <a:pt x="6742" y="937"/>
                        <a:pt x="6618" y="734"/>
                      </a:cubicBezTo>
                      <a:cubicBezTo>
                        <a:pt x="5577" y="492"/>
                        <a:pt x="4284" y="74"/>
                        <a:pt x="3495" y="9"/>
                      </a:cubicBezTo>
                      <a:cubicBezTo>
                        <a:pt x="2706" y="-56"/>
                        <a:pt x="2420" y="231"/>
                        <a:pt x="1882" y="342"/>
                      </a:cubicBezTo>
                      <a:lnTo>
                        <a:pt x="1345" y="9"/>
                      </a:lnTo>
                      <a:lnTo>
                        <a:pt x="806" y="342"/>
                      </a:lnTo>
                      <a:cubicBezTo>
                        <a:pt x="806" y="342"/>
                        <a:pt x="268" y="1009"/>
                        <a:pt x="0" y="1009"/>
                      </a:cubicBezTo>
                      <a:lnTo>
                        <a:pt x="538" y="2676"/>
                      </a:lnTo>
                      <a:lnTo>
                        <a:pt x="1076" y="2009"/>
                      </a:lnTo>
                      <a:lnTo>
                        <a:pt x="2151" y="2342"/>
                      </a:lnTo>
                      <a:lnTo>
                        <a:pt x="2421" y="2676"/>
                      </a:lnTo>
                      <a:lnTo>
                        <a:pt x="2688" y="3009"/>
                      </a:lnTo>
                      <a:cubicBezTo>
                        <a:pt x="2600" y="3342"/>
                        <a:pt x="2510" y="3676"/>
                        <a:pt x="2421" y="4009"/>
                      </a:cubicBezTo>
                      <a:cubicBezTo>
                        <a:pt x="2330" y="4565"/>
                        <a:pt x="2241" y="5120"/>
                        <a:pt x="2151" y="5676"/>
                      </a:cubicBezTo>
                      <a:cubicBezTo>
                        <a:pt x="2062" y="6009"/>
                        <a:pt x="1971" y="6343"/>
                        <a:pt x="1882" y="6676"/>
                      </a:cubicBezTo>
                      <a:lnTo>
                        <a:pt x="1882" y="7342"/>
                      </a:lnTo>
                      <a:cubicBezTo>
                        <a:pt x="1882" y="7482"/>
                        <a:pt x="1889" y="7241"/>
                        <a:pt x="1884" y="7517"/>
                      </a:cubicBezTo>
                      <a:cubicBezTo>
                        <a:pt x="1879" y="7793"/>
                        <a:pt x="1882" y="7594"/>
                        <a:pt x="1882" y="7676"/>
                      </a:cubicBezTo>
                      <a:lnTo>
                        <a:pt x="1882" y="8009"/>
                      </a:lnTo>
                      <a:cubicBezTo>
                        <a:pt x="1792" y="8342"/>
                        <a:pt x="1703" y="8676"/>
                        <a:pt x="1613" y="9009"/>
                      </a:cubicBezTo>
                      <a:lnTo>
                        <a:pt x="2151" y="9009"/>
                      </a:lnTo>
                      <a:lnTo>
                        <a:pt x="3227" y="10009"/>
                      </a:lnTo>
                      <a:lnTo>
                        <a:pt x="4840" y="9342"/>
                      </a:lnTo>
                      <a:lnTo>
                        <a:pt x="6453" y="9009"/>
                      </a:lnTo>
                      <a:lnTo>
                        <a:pt x="7261" y="7676"/>
                      </a:lnTo>
                      <a:lnTo>
                        <a:pt x="8067" y="6342"/>
                      </a:lnTo>
                      <a:cubicBezTo>
                        <a:pt x="8067" y="6120"/>
                        <a:pt x="7941" y="6082"/>
                        <a:pt x="8067" y="5676"/>
                      </a:cubicBezTo>
                      <a:cubicBezTo>
                        <a:pt x="8193" y="5270"/>
                        <a:pt x="8503" y="4112"/>
                        <a:pt x="8822" y="3908"/>
                      </a:cubicBezTo>
                      <a:cubicBezTo>
                        <a:pt x="9185" y="3676"/>
                        <a:pt x="9126" y="3756"/>
                        <a:pt x="9189" y="3701"/>
                      </a:cubicBezTo>
                      <a:cubicBezTo>
                        <a:pt x="9252" y="3646"/>
                        <a:pt x="9284" y="3569"/>
                        <a:pt x="9318" y="3593"/>
                      </a:cubicBezTo>
                      <a:cubicBezTo>
                        <a:pt x="9388" y="3534"/>
                        <a:pt x="9296" y="3577"/>
                        <a:pt x="9415" y="3493"/>
                      </a:cubicBezTo>
                      <a:cubicBezTo>
                        <a:pt x="9534" y="3409"/>
                        <a:pt x="9908" y="3137"/>
                        <a:pt x="9969" y="2847"/>
                      </a:cubicBezTo>
                      <a:cubicBezTo>
                        <a:pt x="10030" y="2557"/>
                        <a:pt x="10018" y="1949"/>
                        <a:pt x="9783" y="1752"/>
                      </a:cubicBezTo>
                      <a:cubicBezTo>
                        <a:pt x="9774" y="1701"/>
                        <a:pt x="9763" y="1649"/>
                        <a:pt x="9754" y="1598"/>
                      </a:cubicBezTo>
                      <a:cubicBezTo>
                        <a:pt x="9738" y="1593"/>
                        <a:pt x="9576" y="1599"/>
                        <a:pt x="9561" y="1594"/>
                      </a:cubicBezTo>
                      <a:lnTo>
                        <a:pt x="9121" y="14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4" name="Freeform 322"/>
                <p:cNvSpPr>
                  <a:spLocks/>
                </p:cNvSpPr>
                <p:nvPr/>
              </p:nvSpPr>
              <p:spPr bwMode="auto">
                <a:xfrm rot="926903">
                  <a:off x="4237038" y="3402013"/>
                  <a:ext cx="90487" cy="198437"/>
                </a:xfrm>
                <a:custGeom>
                  <a:avLst/>
                  <a:gdLst>
                    <a:gd name="T0" fmla="*/ 426029799 w 10000"/>
                    <a:gd name="T1" fmla="*/ 2147483647 h 10437"/>
                    <a:gd name="T2" fmla="*/ 426029799 w 10000"/>
                    <a:gd name="T3" fmla="*/ 2147483647 h 10437"/>
                    <a:gd name="T4" fmla="*/ 441127138 w 10000"/>
                    <a:gd name="T5" fmla="*/ 2147483647 h 10437"/>
                    <a:gd name="T6" fmla="*/ 486896829 w 10000"/>
                    <a:gd name="T7" fmla="*/ 2147483647 h 10437"/>
                    <a:gd name="T8" fmla="*/ 486896829 w 10000"/>
                    <a:gd name="T9" fmla="*/ 2147483647 h 10437"/>
                    <a:gd name="T10" fmla="*/ 505393367 w 10000"/>
                    <a:gd name="T11" fmla="*/ 2147483647 h 10437"/>
                    <a:gd name="T12" fmla="*/ 547757218 w 10000"/>
                    <a:gd name="T13" fmla="*/ 2147483647 h 10437"/>
                    <a:gd name="T14" fmla="*/ 556948788 w 10000"/>
                    <a:gd name="T15" fmla="*/ 2147483647 h 10437"/>
                    <a:gd name="T16" fmla="*/ 608617535 w 10000"/>
                    <a:gd name="T17" fmla="*/ 2147483647 h 10437"/>
                    <a:gd name="T18" fmla="*/ 547757218 w 10000"/>
                    <a:gd name="T19" fmla="*/ 2147483647 h 10437"/>
                    <a:gd name="T20" fmla="*/ 486896829 w 10000"/>
                    <a:gd name="T21" fmla="*/ 1175804211 h 10437"/>
                    <a:gd name="T22" fmla="*/ 304309174 w 10000"/>
                    <a:gd name="T23" fmla="*/ 0 h 10437"/>
                    <a:gd name="T24" fmla="*/ 182587736 w 10000"/>
                    <a:gd name="T25" fmla="*/ 1175804211 h 10437"/>
                    <a:gd name="T26" fmla="*/ 121720705 w 10000"/>
                    <a:gd name="T27" fmla="*/ 2147483647 h 10437"/>
                    <a:gd name="T28" fmla="*/ 75167108 w 10000"/>
                    <a:gd name="T29" fmla="*/ 2147483647 h 10437"/>
                    <a:gd name="T30" fmla="*/ 121720705 w 10000"/>
                    <a:gd name="T31" fmla="*/ 2147483647 h 10437"/>
                    <a:gd name="T32" fmla="*/ 121720705 w 10000"/>
                    <a:gd name="T33" fmla="*/ 2147483647 h 10437"/>
                    <a:gd name="T34" fmla="*/ 13937767 w 10000"/>
                    <a:gd name="T35" fmla="*/ 2147483647 h 10437"/>
                    <a:gd name="T36" fmla="*/ 0 w 10000"/>
                    <a:gd name="T37" fmla="*/ 2147483647 h 10437"/>
                    <a:gd name="T38" fmla="*/ 39560971 w 10000"/>
                    <a:gd name="T39" fmla="*/ 2147483647 h 10437"/>
                    <a:gd name="T40" fmla="*/ 121720705 w 10000"/>
                    <a:gd name="T41" fmla="*/ 2147483647 h 10437"/>
                    <a:gd name="T42" fmla="*/ 68959129 w 10000"/>
                    <a:gd name="T43" fmla="*/ 2147483647 h 10437"/>
                    <a:gd name="T44" fmla="*/ 394566826 w 10000"/>
                    <a:gd name="T45" fmla="*/ 2147483647 h 10437"/>
                    <a:gd name="T46" fmla="*/ 436863210 w 10000"/>
                    <a:gd name="T47" fmla="*/ 2147483647 h 10437"/>
                    <a:gd name="T48" fmla="*/ 426029799 w 10000"/>
                    <a:gd name="T49" fmla="*/ 2147483647 h 10437"/>
                    <a:gd name="T50" fmla="*/ 426029799 w 10000"/>
                    <a:gd name="T51" fmla="*/ 2147483647 h 104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0" h="10437">
                      <a:moveTo>
                        <a:pt x="7000" y="8110"/>
                      </a:moveTo>
                      <a:lnTo>
                        <a:pt x="7000" y="7638"/>
                      </a:lnTo>
                      <a:cubicBezTo>
                        <a:pt x="7083" y="7334"/>
                        <a:pt x="7165" y="7030"/>
                        <a:pt x="7248" y="6726"/>
                      </a:cubicBezTo>
                      <a:lnTo>
                        <a:pt x="8000" y="5748"/>
                      </a:lnTo>
                      <a:lnTo>
                        <a:pt x="8000" y="5276"/>
                      </a:lnTo>
                      <a:cubicBezTo>
                        <a:pt x="8101" y="4899"/>
                        <a:pt x="8203" y="4522"/>
                        <a:pt x="8304" y="4145"/>
                      </a:cubicBezTo>
                      <a:lnTo>
                        <a:pt x="9000" y="3386"/>
                      </a:lnTo>
                      <a:cubicBezTo>
                        <a:pt x="9050" y="3079"/>
                        <a:pt x="9101" y="2772"/>
                        <a:pt x="9151" y="2465"/>
                      </a:cubicBezTo>
                      <a:lnTo>
                        <a:pt x="10000" y="1496"/>
                      </a:lnTo>
                      <a:lnTo>
                        <a:pt x="9000" y="1024"/>
                      </a:lnTo>
                      <a:lnTo>
                        <a:pt x="8000" y="472"/>
                      </a:lnTo>
                      <a:lnTo>
                        <a:pt x="5000" y="0"/>
                      </a:lnTo>
                      <a:lnTo>
                        <a:pt x="3000" y="472"/>
                      </a:lnTo>
                      <a:lnTo>
                        <a:pt x="2000" y="1024"/>
                      </a:lnTo>
                      <a:lnTo>
                        <a:pt x="1235" y="1429"/>
                      </a:lnTo>
                      <a:lnTo>
                        <a:pt x="2000" y="2913"/>
                      </a:lnTo>
                      <a:lnTo>
                        <a:pt x="2000" y="4803"/>
                      </a:lnTo>
                      <a:lnTo>
                        <a:pt x="229" y="6206"/>
                      </a:lnTo>
                      <a:cubicBezTo>
                        <a:pt x="153" y="6526"/>
                        <a:pt x="76" y="6845"/>
                        <a:pt x="0" y="7165"/>
                      </a:cubicBezTo>
                      <a:lnTo>
                        <a:pt x="650" y="7719"/>
                      </a:lnTo>
                      <a:lnTo>
                        <a:pt x="2000" y="7638"/>
                      </a:lnTo>
                      <a:lnTo>
                        <a:pt x="1133" y="10397"/>
                      </a:lnTo>
                      <a:lnTo>
                        <a:pt x="6483" y="10437"/>
                      </a:lnTo>
                      <a:cubicBezTo>
                        <a:pt x="6656" y="10000"/>
                        <a:pt x="7005" y="9867"/>
                        <a:pt x="7178" y="9430"/>
                      </a:cubicBezTo>
                      <a:cubicBezTo>
                        <a:pt x="7119" y="9305"/>
                        <a:pt x="7059" y="9180"/>
                        <a:pt x="7000" y="9055"/>
                      </a:cubicBezTo>
                      <a:lnTo>
                        <a:pt x="7000" y="81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Freeform 341"/>
                <p:cNvSpPr>
                  <a:spLocks/>
                </p:cNvSpPr>
                <p:nvPr/>
              </p:nvSpPr>
              <p:spPr bwMode="auto">
                <a:xfrm>
                  <a:off x="4767263" y="3276600"/>
                  <a:ext cx="190500" cy="84138"/>
                </a:xfrm>
                <a:custGeom>
                  <a:avLst/>
                  <a:gdLst>
                    <a:gd name="T0" fmla="*/ 2147483647 w 10000"/>
                    <a:gd name="T1" fmla="*/ 230353942 h 10000"/>
                    <a:gd name="T2" fmla="*/ 2147483647 w 10000"/>
                    <a:gd name="T3" fmla="*/ 153542679 h 10000"/>
                    <a:gd name="T4" fmla="*/ 2147483647 w 10000"/>
                    <a:gd name="T5" fmla="*/ 153542679 h 10000"/>
                    <a:gd name="T6" fmla="*/ 2147483647 w 10000"/>
                    <a:gd name="T7" fmla="*/ 76771339 h 10000"/>
                    <a:gd name="T8" fmla="*/ 2147483647 w 10000"/>
                    <a:gd name="T9" fmla="*/ 38383015 h 10000"/>
                    <a:gd name="T10" fmla="*/ 2147483647 w 10000"/>
                    <a:gd name="T11" fmla="*/ 38383015 h 10000"/>
                    <a:gd name="T12" fmla="*/ 2147483647 w 10000"/>
                    <a:gd name="T13" fmla="*/ 0 h 10000"/>
                    <a:gd name="T14" fmla="*/ 2147483647 w 10000"/>
                    <a:gd name="T15" fmla="*/ 38383015 h 10000"/>
                    <a:gd name="T16" fmla="*/ 2147483647 w 10000"/>
                    <a:gd name="T17" fmla="*/ 38383015 h 10000"/>
                    <a:gd name="T18" fmla="*/ 2147483647 w 10000"/>
                    <a:gd name="T19" fmla="*/ 76771339 h 10000"/>
                    <a:gd name="T20" fmla="*/ 2147483647 w 10000"/>
                    <a:gd name="T21" fmla="*/ 115154355 h 10000"/>
                    <a:gd name="T22" fmla="*/ 2147483647 w 10000"/>
                    <a:gd name="T23" fmla="*/ 191925686 h 10000"/>
                    <a:gd name="T24" fmla="*/ 2147483647 w 10000"/>
                    <a:gd name="T25" fmla="*/ 230353942 h 10000"/>
                    <a:gd name="T26" fmla="*/ 2147483647 w 10000"/>
                    <a:gd name="T27" fmla="*/ 230353942 h 10000"/>
                    <a:gd name="T28" fmla="*/ 2147483647 w 10000"/>
                    <a:gd name="T29" fmla="*/ 268737521 h 10000"/>
                    <a:gd name="T30" fmla="*/ 2147483647 w 10000"/>
                    <a:gd name="T31" fmla="*/ 268737521 h 10000"/>
                    <a:gd name="T32" fmla="*/ 1048843394 w 10000"/>
                    <a:gd name="T33" fmla="*/ 268737521 h 10000"/>
                    <a:gd name="T34" fmla="*/ 0 w 10000"/>
                    <a:gd name="T35" fmla="*/ 268737521 h 10000"/>
                    <a:gd name="T36" fmla="*/ 1048843394 w 10000"/>
                    <a:gd name="T37" fmla="*/ 307125281 h 10000"/>
                    <a:gd name="T38" fmla="*/ 2147483647 w 10000"/>
                    <a:gd name="T39" fmla="*/ 383896612 h 10000"/>
                    <a:gd name="T40" fmla="*/ 2147483647 w 10000"/>
                    <a:gd name="T41" fmla="*/ 422280200 h 10000"/>
                    <a:gd name="T42" fmla="*/ 2147483647 w 10000"/>
                    <a:gd name="T43" fmla="*/ 383896612 h 10000"/>
                    <a:gd name="T44" fmla="*/ 2147483647 w 10000"/>
                    <a:gd name="T45" fmla="*/ 383896612 h 10000"/>
                    <a:gd name="T46" fmla="*/ 2147483647 w 10000"/>
                    <a:gd name="T47" fmla="*/ 422280200 h 10000"/>
                    <a:gd name="T48" fmla="*/ 2147483647 w 10000"/>
                    <a:gd name="T49" fmla="*/ 422280200 h 10000"/>
                    <a:gd name="T50" fmla="*/ 2147483647 w 10000"/>
                    <a:gd name="T51" fmla="*/ 422280200 h 10000"/>
                    <a:gd name="T52" fmla="*/ 2147483647 w 10000"/>
                    <a:gd name="T53" fmla="*/ 345508860 h 10000"/>
                    <a:gd name="T54" fmla="*/ 2147483647 w 10000"/>
                    <a:gd name="T55" fmla="*/ 345508860 h 10000"/>
                    <a:gd name="T56" fmla="*/ 2147483647 w 10000"/>
                    <a:gd name="T57" fmla="*/ 230353942 h 1000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0000" h="10000">
                      <a:moveTo>
                        <a:pt x="9583" y="5455"/>
                      </a:moveTo>
                      <a:lnTo>
                        <a:pt x="10000" y="3636"/>
                      </a:lnTo>
                      <a:lnTo>
                        <a:pt x="9583" y="1818"/>
                      </a:lnTo>
                      <a:lnTo>
                        <a:pt x="9583" y="909"/>
                      </a:lnTo>
                      <a:lnTo>
                        <a:pt x="9167" y="909"/>
                      </a:lnTo>
                      <a:lnTo>
                        <a:pt x="7500" y="0"/>
                      </a:lnTo>
                      <a:lnTo>
                        <a:pt x="7083" y="909"/>
                      </a:lnTo>
                      <a:lnTo>
                        <a:pt x="5833" y="909"/>
                      </a:lnTo>
                      <a:lnTo>
                        <a:pt x="5417" y="1818"/>
                      </a:lnTo>
                      <a:lnTo>
                        <a:pt x="4583" y="2727"/>
                      </a:lnTo>
                      <a:lnTo>
                        <a:pt x="5000" y="4545"/>
                      </a:lnTo>
                      <a:cubicBezTo>
                        <a:pt x="5000" y="4545"/>
                        <a:pt x="5000" y="5455"/>
                        <a:pt x="4583" y="5455"/>
                      </a:cubicBezTo>
                      <a:lnTo>
                        <a:pt x="4167" y="5455"/>
                      </a:lnTo>
                      <a:lnTo>
                        <a:pt x="2500" y="6364"/>
                      </a:lnTo>
                      <a:lnTo>
                        <a:pt x="1667" y="6364"/>
                      </a:lnTo>
                      <a:lnTo>
                        <a:pt x="417" y="6364"/>
                      </a:lnTo>
                      <a:lnTo>
                        <a:pt x="0" y="6364"/>
                      </a:lnTo>
                      <a:lnTo>
                        <a:pt x="417" y="7273"/>
                      </a:lnTo>
                      <a:lnTo>
                        <a:pt x="1250" y="9091"/>
                      </a:lnTo>
                      <a:lnTo>
                        <a:pt x="1667" y="10000"/>
                      </a:lnTo>
                      <a:lnTo>
                        <a:pt x="2083" y="9091"/>
                      </a:lnTo>
                      <a:lnTo>
                        <a:pt x="3750" y="9091"/>
                      </a:lnTo>
                      <a:lnTo>
                        <a:pt x="5417" y="10000"/>
                      </a:lnTo>
                      <a:lnTo>
                        <a:pt x="5833" y="10000"/>
                      </a:lnTo>
                      <a:lnTo>
                        <a:pt x="7500" y="10000"/>
                      </a:lnTo>
                      <a:lnTo>
                        <a:pt x="8750" y="8182"/>
                      </a:lnTo>
                      <a:lnTo>
                        <a:pt x="9167" y="8182"/>
                      </a:lnTo>
                      <a:cubicBezTo>
                        <a:pt x="9306" y="7273"/>
                        <a:pt x="9444" y="6364"/>
                        <a:pt x="9583" y="545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6" name="Freeform 342"/>
                <p:cNvSpPr>
                  <a:spLocks/>
                </p:cNvSpPr>
                <p:nvPr/>
              </p:nvSpPr>
              <p:spPr bwMode="auto">
                <a:xfrm rot="471028">
                  <a:off x="4440238" y="3171825"/>
                  <a:ext cx="304800" cy="293688"/>
                </a:xfrm>
                <a:custGeom>
                  <a:avLst/>
                  <a:gdLst>
                    <a:gd name="T0" fmla="*/ 2147483647 w 10043"/>
                    <a:gd name="T1" fmla="*/ 2147483647 h 10000"/>
                    <a:gd name="T2" fmla="*/ 2147483647 w 10043"/>
                    <a:gd name="T3" fmla="*/ 2147483647 h 10000"/>
                    <a:gd name="T4" fmla="*/ 2147483647 w 10043"/>
                    <a:gd name="T5" fmla="*/ 2147483647 h 10000"/>
                    <a:gd name="T6" fmla="*/ 2147483647 w 10043"/>
                    <a:gd name="T7" fmla="*/ 2147483647 h 10000"/>
                    <a:gd name="T8" fmla="*/ 2147483647 w 10043"/>
                    <a:gd name="T9" fmla="*/ 2147483647 h 10000"/>
                    <a:gd name="T10" fmla="*/ 2147483647 w 10043"/>
                    <a:gd name="T11" fmla="*/ 2147483647 h 10000"/>
                    <a:gd name="T12" fmla="*/ 2147483647 w 10043"/>
                    <a:gd name="T13" fmla="*/ 2147483647 h 10000"/>
                    <a:gd name="T14" fmla="*/ 2147483647 w 10043"/>
                    <a:gd name="T15" fmla="*/ 2147483647 h 10000"/>
                    <a:gd name="T16" fmla="*/ 2147483647 w 10043"/>
                    <a:gd name="T17" fmla="*/ 2147483647 h 10000"/>
                    <a:gd name="T18" fmla="*/ 2147483647 w 10043"/>
                    <a:gd name="T19" fmla="*/ 2147483647 h 10000"/>
                    <a:gd name="T20" fmla="*/ 2147483647 w 10043"/>
                    <a:gd name="T21" fmla="*/ 2147483647 h 10000"/>
                    <a:gd name="T22" fmla="*/ 2147483647 w 10043"/>
                    <a:gd name="T23" fmla="*/ 2147483647 h 10000"/>
                    <a:gd name="T24" fmla="*/ 2147483647 w 10043"/>
                    <a:gd name="T25" fmla="*/ 2147483647 h 10000"/>
                    <a:gd name="T26" fmla="*/ 2147483647 w 10043"/>
                    <a:gd name="T27" fmla="*/ 2147483647 h 10000"/>
                    <a:gd name="T28" fmla="*/ 2147483647 w 10043"/>
                    <a:gd name="T29" fmla="*/ 2147483647 h 10000"/>
                    <a:gd name="T30" fmla="*/ 2147483647 w 10043"/>
                    <a:gd name="T31" fmla="*/ 2147483647 h 10000"/>
                    <a:gd name="T32" fmla="*/ 2147483647 w 10043"/>
                    <a:gd name="T33" fmla="*/ 2147483647 h 10000"/>
                    <a:gd name="T34" fmla="*/ 2147483647 w 10043"/>
                    <a:gd name="T35" fmla="*/ 2147483647 h 10000"/>
                    <a:gd name="T36" fmla="*/ 2147483647 w 10043"/>
                    <a:gd name="T37" fmla="*/ 2147483647 h 10000"/>
                    <a:gd name="T38" fmla="*/ 2147483647 w 10043"/>
                    <a:gd name="T39" fmla="*/ 2147483647 h 10000"/>
                    <a:gd name="T40" fmla="*/ 2147483647 w 10043"/>
                    <a:gd name="T41" fmla="*/ 0 h 10000"/>
                    <a:gd name="T42" fmla="*/ 2147483647 w 10043"/>
                    <a:gd name="T43" fmla="*/ 2147483647 h 10000"/>
                    <a:gd name="T44" fmla="*/ 2147483647 w 10043"/>
                    <a:gd name="T45" fmla="*/ 2147483647 h 10000"/>
                    <a:gd name="T46" fmla="*/ 2147483647 w 10043"/>
                    <a:gd name="T47" fmla="*/ 2147483647 h 10000"/>
                    <a:gd name="T48" fmla="*/ 2147483647 w 10043"/>
                    <a:gd name="T49" fmla="*/ 2147483647 h 10000"/>
                    <a:gd name="T50" fmla="*/ 2147483647 w 10043"/>
                    <a:gd name="T51" fmla="*/ 2147483647 h 10000"/>
                    <a:gd name="T52" fmla="*/ 2147483647 w 10043"/>
                    <a:gd name="T53" fmla="*/ 2147483647 h 10000"/>
                    <a:gd name="T54" fmla="*/ 2147483647 w 10043"/>
                    <a:gd name="T55" fmla="*/ 2147483647 h 10000"/>
                    <a:gd name="T56" fmla="*/ 2147483647 w 10043"/>
                    <a:gd name="T57" fmla="*/ 2147483647 h 10000"/>
                    <a:gd name="T58" fmla="*/ 2147483647 w 10043"/>
                    <a:gd name="T59" fmla="*/ 2147483647 h 10000"/>
                    <a:gd name="T60" fmla="*/ 2147483647 w 10043"/>
                    <a:gd name="T61" fmla="*/ 2147483647 h 10000"/>
                    <a:gd name="T62" fmla="*/ 2147483647 w 10043"/>
                    <a:gd name="T63" fmla="*/ 2147483647 h 10000"/>
                    <a:gd name="T64" fmla="*/ 2147483647 w 10043"/>
                    <a:gd name="T65" fmla="*/ 2147483647 h 10000"/>
                    <a:gd name="T66" fmla="*/ 852645632 w 10043"/>
                    <a:gd name="T67" fmla="*/ 2147483647 h 10000"/>
                    <a:gd name="T68" fmla="*/ 2147483647 w 10043"/>
                    <a:gd name="T69" fmla="*/ 2147483647 h 10000"/>
                    <a:gd name="T70" fmla="*/ 2147483647 w 10043"/>
                    <a:gd name="T71" fmla="*/ 2147483647 h 10000"/>
                    <a:gd name="T72" fmla="*/ 2147483647 w 10043"/>
                    <a:gd name="T73" fmla="*/ 2147483647 h 10000"/>
                    <a:gd name="T74" fmla="*/ 2147483647 w 10043"/>
                    <a:gd name="T75" fmla="*/ 2147483647 h 10000"/>
                    <a:gd name="T76" fmla="*/ 2147483647 w 10043"/>
                    <a:gd name="T77" fmla="*/ 2147483647 h 10000"/>
                    <a:gd name="T78" fmla="*/ 2147483647 w 10043"/>
                    <a:gd name="T79" fmla="*/ 2147483647 h 10000"/>
                    <a:gd name="T80" fmla="*/ 2147483647 w 10043"/>
                    <a:gd name="T81" fmla="*/ 2147483647 h 10000"/>
                    <a:gd name="T82" fmla="*/ 2147483647 w 10043"/>
                    <a:gd name="T83" fmla="*/ 2147483647 h 10000"/>
                    <a:gd name="T84" fmla="*/ 2147483647 w 10043"/>
                    <a:gd name="T85" fmla="*/ 2147483647 h 10000"/>
                    <a:gd name="T86" fmla="*/ 2147483647 w 10043"/>
                    <a:gd name="T87" fmla="*/ 2147483647 h 10000"/>
                    <a:gd name="T88" fmla="*/ 2147483647 w 10043"/>
                    <a:gd name="T89" fmla="*/ 2147483647 h 10000"/>
                    <a:gd name="T90" fmla="*/ 2147483647 w 10043"/>
                    <a:gd name="T91" fmla="*/ 2147483647 h 10000"/>
                    <a:gd name="T92" fmla="*/ 2147483647 w 10043"/>
                    <a:gd name="T93" fmla="*/ 2147483647 h 10000"/>
                    <a:gd name="T94" fmla="*/ 2147483647 w 10043"/>
                    <a:gd name="T95" fmla="*/ 2147483647 h 10000"/>
                    <a:gd name="T96" fmla="*/ 2147483647 w 10043"/>
                    <a:gd name="T97" fmla="*/ 2147483647 h 10000"/>
                    <a:gd name="T98" fmla="*/ 2147483647 w 10043"/>
                    <a:gd name="T99" fmla="*/ 2147483647 h 10000"/>
                    <a:gd name="T100" fmla="*/ 2147483647 w 10043"/>
                    <a:gd name="T101" fmla="*/ 2147483647 h 10000"/>
                    <a:gd name="T102" fmla="*/ 2147483647 w 10043"/>
                    <a:gd name="T103" fmla="*/ 2147483647 h 10000"/>
                    <a:gd name="T104" fmla="*/ 2147483647 w 10043"/>
                    <a:gd name="T105" fmla="*/ 2147483647 h 10000"/>
                    <a:gd name="T106" fmla="*/ 2147483647 w 10043"/>
                    <a:gd name="T107" fmla="*/ 2147483647 h 10000"/>
                    <a:gd name="T108" fmla="*/ 2147483647 w 10043"/>
                    <a:gd name="T109" fmla="*/ 2147483647 h 10000"/>
                    <a:gd name="T110" fmla="*/ 2147483647 w 10043"/>
                    <a:gd name="T111" fmla="*/ 2147483647 h 10000"/>
                    <a:gd name="T112" fmla="*/ 2147483647 w 10043"/>
                    <a:gd name="T113" fmla="*/ 2147483647 h 10000"/>
                    <a:gd name="T114" fmla="*/ 2147483647 w 10043"/>
                    <a:gd name="T115" fmla="*/ 2147483647 h 10000"/>
                    <a:gd name="T116" fmla="*/ 2147483647 w 10043"/>
                    <a:gd name="T117" fmla="*/ 2147483647 h 10000"/>
                    <a:gd name="T118" fmla="*/ 2147483647 w 10043"/>
                    <a:gd name="T119" fmla="*/ 2147483647 h 10000"/>
                    <a:gd name="T120" fmla="*/ 2147483647 w 10043"/>
                    <a:gd name="T121" fmla="*/ 2147483647 h 100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043" h="10000">
                      <a:moveTo>
                        <a:pt x="9119" y="7195"/>
                      </a:moveTo>
                      <a:cubicBezTo>
                        <a:pt x="9204" y="7033"/>
                        <a:pt x="9249" y="6746"/>
                        <a:pt x="9276" y="6559"/>
                      </a:cubicBezTo>
                      <a:cubicBezTo>
                        <a:pt x="9302" y="6372"/>
                        <a:pt x="9276" y="6235"/>
                        <a:pt x="9276" y="6074"/>
                      </a:cubicBezTo>
                      <a:cubicBezTo>
                        <a:pt x="9191" y="5911"/>
                        <a:pt x="9105" y="5750"/>
                        <a:pt x="9020" y="5588"/>
                      </a:cubicBezTo>
                      <a:cubicBezTo>
                        <a:pt x="8849" y="5588"/>
                        <a:pt x="8579" y="5641"/>
                        <a:pt x="8508" y="5588"/>
                      </a:cubicBezTo>
                      <a:cubicBezTo>
                        <a:pt x="8437" y="5534"/>
                        <a:pt x="8566" y="5375"/>
                        <a:pt x="8596" y="5268"/>
                      </a:cubicBezTo>
                      <a:cubicBezTo>
                        <a:pt x="8822" y="4969"/>
                        <a:pt x="9120" y="4562"/>
                        <a:pt x="9276" y="4373"/>
                      </a:cubicBezTo>
                      <a:cubicBezTo>
                        <a:pt x="9431" y="4183"/>
                        <a:pt x="9446" y="4210"/>
                        <a:pt x="9531" y="4129"/>
                      </a:cubicBezTo>
                      <a:lnTo>
                        <a:pt x="9531" y="3158"/>
                      </a:lnTo>
                      <a:lnTo>
                        <a:pt x="10043" y="2672"/>
                      </a:lnTo>
                      <a:lnTo>
                        <a:pt x="9276" y="2429"/>
                      </a:lnTo>
                      <a:lnTo>
                        <a:pt x="8764" y="2186"/>
                      </a:lnTo>
                      <a:lnTo>
                        <a:pt x="7996" y="1943"/>
                      </a:lnTo>
                      <a:lnTo>
                        <a:pt x="7741" y="1700"/>
                      </a:lnTo>
                      <a:lnTo>
                        <a:pt x="7229" y="1457"/>
                      </a:lnTo>
                      <a:lnTo>
                        <a:pt x="6717" y="1215"/>
                      </a:lnTo>
                      <a:lnTo>
                        <a:pt x="6461" y="729"/>
                      </a:lnTo>
                      <a:lnTo>
                        <a:pt x="5950" y="486"/>
                      </a:lnTo>
                      <a:lnTo>
                        <a:pt x="5694" y="0"/>
                      </a:lnTo>
                      <a:lnTo>
                        <a:pt x="5182" y="243"/>
                      </a:lnTo>
                      <a:lnTo>
                        <a:pt x="4671" y="1215"/>
                      </a:lnTo>
                      <a:cubicBezTo>
                        <a:pt x="4586" y="1296"/>
                        <a:pt x="4545" y="1311"/>
                        <a:pt x="4415" y="1457"/>
                      </a:cubicBezTo>
                      <a:cubicBezTo>
                        <a:pt x="4285" y="1603"/>
                        <a:pt x="4129" y="1996"/>
                        <a:pt x="3890" y="2092"/>
                      </a:cubicBezTo>
                      <a:cubicBezTo>
                        <a:pt x="3651" y="2188"/>
                        <a:pt x="3168" y="2108"/>
                        <a:pt x="2979" y="2034"/>
                      </a:cubicBezTo>
                      <a:cubicBezTo>
                        <a:pt x="2790" y="1960"/>
                        <a:pt x="2862" y="1718"/>
                        <a:pt x="2757" y="1649"/>
                      </a:cubicBezTo>
                      <a:cubicBezTo>
                        <a:pt x="2652" y="1580"/>
                        <a:pt x="2418" y="1522"/>
                        <a:pt x="2348" y="1621"/>
                      </a:cubicBezTo>
                      <a:cubicBezTo>
                        <a:pt x="2279" y="1720"/>
                        <a:pt x="2337" y="2029"/>
                        <a:pt x="2340" y="2245"/>
                      </a:cubicBezTo>
                      <a:cubicBezTo>
                        <a:pt x="2343" y="2461"/>
                        <a:pt x="2491" y="2803"/>
                        <a:pt x="2368" y="2915"/>
                      </a:cubicBezTo>
                      <a:cubicBezTo>
                        <a:pt x="2245" y="3027"/>
                        <a:pt x="1781" y="2985"/>
                        <a:pt x="1601" y="2915"/>
                      </a:cubicBezTo>
                      <a:cubicBezTo>
                        <a:pt x="1421" y="2845"/>
                        <a:pt x="1442" y="2545"/>
                        <a:pt x="1289" y="2497"/>
                      </a:cubicBezTo>
                      <a:cubicBezTo>
                        <a:pt x="1136" y="2449"/>
                        <a:pt x="893" y="2584"/>
                        <a:pt x="684" y="2625"/>
                      </a:cubicBezTo>
                      <a:cubicBezTo>
                        <a:pt x="475" y="2666"/>
                        <a:pt x="131" y="2638"/>
                        <a:pt x="33" y="2742"/>
                      </a:cubicBezTo>
                      <a:cubicBezTo>
                        <a:pt x="-65" y="2846"/>
                        <a:pt x="82" y="3088"/>
                        <a:pt x="94" y="3251"/>
                      </a:cubicBezTo>
                      <a:cubicBezTo>
                        <a:pt x="106" y="3414"/>
                        <a:pt x="-17" y="3533"/>
                        <a:pt x="105" y="3720"/>
                      </a:cubicBezTo>
                      <a:cubicBezTo>
                        <a:pt x="228" y="3907"/>
                        <a:pt x="584" y="4264"/>
                        <a:pt x="833" y="4373"/>
                      </a:cubicBezTo>
                      <a:cubicBezTo>
                        <a:pt x="1082" y="4481"/>
                        <a:pt x="1345" y="4373"/>
                        <a:pt x="1601" y="4373"/>
                      </a:cubicBezTo>
                      <a:lnTo>
                        <a:pt x="1856" y="4616"/>
                      </a:lnTo>
                      <a:lnTo>
                        <a:pt x="1856" y="4859"/>
                      </a:lnTo>
                      <a:lnTo>
                        <a:pt x="2112" y="5345"/>
                      </a:lnTo>
                      <a:cubicBezTo>
                        <a:pt x="2197" y="5588"/>
                        <a:pt x="2283" y="5831"/>
                        <a:pt x="2368" y="6074"/>
                      </a:cubicBezTo>
                      <a:lnTo>
                        <a:pt x="2624" y="6316"/>
                      </a:lnTo>
                      <a:cubicBezTo>
                        <a:pt x="2624" y="6559"/>
                        <a:pt x="2696" y="6675"/>
                        <a:pt x="2624" y="7045"/>
                      </a:cubicBezTo>
                      <a:cubicBezTo>
                        <a:pt x="2551" y="7414"/>
                        <a:pt x="2272" y="8240"/>
                        <a:pt x="2188" y="8533"/>
                      </a:cubicBezTo>
                      <a:cubicBezTo>
                        <a:pt x="2104" y="8826"/>
                        <a:pt x="2064" y="8649"/>
                        <a:pt x="2118" y="8804"/>
                      </a:cubicBezTo>
                      <a:cubicBezTo>
                        <a:pt x="2173" y="8958"/>
                        <a:pt x="2390" y="9351"/>
                        <a:pt x="2516" y="9462"/>
                      </a:cubicBezTo>
                      <a:cubicBezTo>
                        <a:pt x="2643" y="9574"/>
                        <a:pt x="2734" y="9472"/>
                        <a:pt x="2880" y="9474"/>
                      </a:cubicBezTo>
                      <a:cubicBezTo>
                        <a:pt x="3025" y="9476"/>
                        <a:pt x="3220" y="9474"/>
                        <a:pt x="3391" y="9474"/>
                      </a:cubicBezTo>
                      <a:lnTo>
                        <a:pt x="4159" y="9717"/>
                      </a:lnTo>
                      <a:lnTo>
                        <a:pt x="4671" y="9717"/>
                      </a:lnTo>
                      <a:lnTo>
                        <a:pt x="5438" y="9960"/>
                      </a:lnTo>
                      <a:cubicBezTo>
                        <a:pt x="5609" y="9960"/>
                        <a:pt x="5793" y="10051"/>
                        <a:pt x="5950" y="9960"/>
                      </a:cubicBezTo>
                      <a:cubicBezTo>
                        <a:pt x="6106" y="9870"/>
                        <a:pt x="6222" y="9506"/>
                        <a:pt x="6375" y="9413"/>
                      </a:cubicBezTo>
                      <a:cubicBezTo>
                        <a:pt x="6529" y="9321"/>
                        <a:pt x="6594" y="9367"/>
                        <a:pt x="6869" y="9401"/>
                      </a:cubicBezTo>
                      <a:cubicBezTo>
                        <a:pt x="7143" y="9436"/>
                        <a:pt x="7722" y="9569"/>
                        <a:pt x="8022" y="9625"/>
                      </a:cubicBezTo>
                      <a:cubicBezTo>
                        <a:pt x="8322" y="9682"/>
                        <a:pt x="8393" y="9858"/>
                        <a:pt x="8668" y="9743"/>
                      </a:cubicBezTo>
                      <a:cubicBezTo>
                        <a:pt x="8942" y="9628"/>
                        <a:pt x="9580" y="8937"/>
                        <a:pt x="9665" y="8937"/>
                      </a:cubicBezTo>
                      <a:lnTo>
                        <a:pt x="9079" y="8091"/>
                      </a:lnTo>
                      <a:cubicBezTo>
                        <a:pt x="9008" y="7886"/>
                        <a:pt x="8985" y="7957"/>
                        <a:pt x="8942" y="7836"/>
                      </a:cubicBezTo>
                      <a:cubicBezTo>
                        <a:pt x="8899" y="7714"/>
                        <a:pt x="9114" y="7387"/>
                        <a:pt x="9119" y="7195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343"/>
                <p:cNvSpPr>
                  <a:spLocks/>
                </p:cNvSpPr>
                <p:nvPr/>
              </p:nvSpPr>
              <p:spPr bwMode="auto">
                <a:xfrm>
                  <a:off x="4699000" y="3348038"/>
                  <a:ext cx="311150" cy="315912"/>
                </a:xfrm>
                <a:custGeom>
                  <a:avLst/>
                  <a:gdLst>
                    <a:gd name="T0" fmla="*/ 2147483647 w 154"/>
                    <a:gd name="T1" fmla="*/ 2147483647 h 154"/>
                    <a:gd name="T2" fmla="*/ 2147483647 w 154"/>
                    <a:gd name="T3" fmla="*/ 0 h 154"/>
                    <a:gd name="T4" fmla="*/ 2147483647 w 154"/>
                    <a:gd name="T5" fmla="*/ 0 h 154"/>
                    <a:gd name="T6" fmla="*/ 2147483647 w 154"/>
                    <a:gd name="T7" fmla="*/ 2147483647 h 154"/>
                    <a:gd name="T8" fmla="*/ 2147483647 w 154"/>
                    <a:gd name="T9" fmla="*/ 2147483647 h 154"/>
                    <a:gd name="T10" fmla="*/ 2147483647 w 154"/>
                    <a:gd name="T11" fmla="*/ 2147483647 h 154"/>
                    <a:gd name="T12" fmla="*/ 2147483647 w 154"/>
                    <a:gd name="T13" fmla="*/ 2147483647 h 154"/>
                    <a:gd name="T14" fmla="*/ 2147483647 w 154"/>
                    <a:gd name="T15" fmla="*/ 2147483647 h 154"/>
                    <a:gd name="T16" fmla="*/ 2147483647 w 154"/>
                    <a:gd name="T17" fmla="*/ 2147483647 h 154"/>
                    <a:gd name="T18" fmla="*/ 2147483647 w 154"/>
                    <a:gd name="T19" fmla="*/ 2147483647 h 154"/>
                    <a:gd name="T20" fmla="*/ 2147483647 w 154"/>
                    <a:gd name="T21" fmla="*/ 2147483647 h 154"/>
                    <a:gd name="T22" fmla="*/ 0 w 154"/>
                    <a:gd name="T23" fmla="*/ 2147483647 h 154"/>
                    <a:gd name="T24" fmla="*/ 2147483647 w 154"/>
                    <a:gd name="T25" fmla="*/ 2147483647 h 154"/>
                    <a:gd name="T26" fmla="*/ 2147483647 w 154"/>
                    <a:gd name="T27" fmla="*/ 2147483647 h 154"/>
                    <a:gd name="T28" fmla="*/ 2147483647 w 154"/>
                    <a:gd name="T29" fmla="*/ 2147483647 h 154"/>
                    <a:gd name="T30" fmla="*/ 2147483647 w 154"/>
                    <a:gd name="T31" fmla="*/ 2147483647 h 154"/>
                    <a:gd name="T32" fmla="*/ 2147483647 w 154"/>
                    <a:gd name="T33" fmla="*/ 2147483647 h 154"/>
                    <a:gd name="T34" fmla="*/ 2147483647 w 154"/>
                    <a:gd name="T35" fmla="*/ 2147483647 h 154"/>
                    <a:gd name="T36" fmla="*/ 2147483647 w 154"/>
                    <a:gd name="T37" fmla="*/ 2147483647 h 154"/>
                    <a:gd name="T38" fmla="*/ 2147483647 w 154"/>
                    <a:gd name="T39" fmla="*/ 2147483647 h 154"/>
                    <a:gd name="T40" fmla="*/ 2147483647 w 154"/>
                    <a:gd name="T41" fmla="*/ 2147483647 h 154"/>
                    <a:gd name="T42" fmla="*/ 2147483647 w 154"/>
                    <a:gd name="T43" fmla="*/ 2147483647 h 154"/>
                    <a:gd name="T44" fmla="*/ 2147483647 w 154"/>
                    <a:gd name="T45" fmla="*/ 2147483647 h 154"/>
                    <a:gd name="T46" fmla="*/ 2147483647 w 154"/>
                    <a:gd name="T47" fmla="*/ 2147483647 h 154"/>
                    <a:gd name="T48" fmla="*/ 2147483647 w 154"/>
                    <a:gd name="T49" fmla="*/ 2147483647 h 154"/>
                    <a:gd name="T50" fmla="*/ 2147483647 w 154"/>
                    <a:gd name="T51" fmla="*/ 2147483647 h 154"/>
                    <a:gd name="T52" fmla="*/ 2147483647 w 154"/>
                    <a:gd name="T53" fmla="*/ 2147483647 h 154"/>
                    <a:gd name="T54" fmla="*/ 2147483647 w 154"/>
                    <a:gd name="T55" fmla="*/ 2147483647 h 154"/>
                    <a:gd name="T56" fmla="*/ 2147483647 w 154"/>
                    <a:gd name="T57" fmla="*/ 2147483647 h 154"/>
                    <a:gd name="T58" fmla="*/ 2147483647 w 154"/>
                    <a:gd name="T59" fmla="*/ 2147483647 h 154"/>
                    <a:gd name="T60" fmla="*/ 2147483647 w 154"/>
                    <a:gd name="T61" fmla="*/ 2147483647 h 154"/>
                    <a:gd name="T62" fmla="*/ 2147483647 w 154"/>
                    <a:gd name="T63" fmla="*/ 2147483647 h 154"/>
                    <a:gd name="T64" fmla="*/ 2147483647 w 154"/>
                    <a:gd name="T65" fmla="*/ 2147483647 h 154"/>
                    <a:gd name="T66" fmla="*/ 2147483647 w 154"/>
                    <a:gd name="T67" fmla="*/ 2147483647 h 1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54" h="154">
                      <a:moveTo>
                        <a:pt x="87" y="4"/>
                      </a:moveTo>
                      <a:lnTo>
                        <a:pt x="71" y="0"/>
                      </a:ln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6" y="4"/>
                      </a:lnTo>
                      <a:lnTo>
                        <a:pt x="37" y="8"/>
                      </a:lnTo>
                      <a:lnTo>
                        <a:pt x="25" y="12"/>
                      </a:lnTo>
                      <a:lnTo>
                        <a:pt x="21" y="8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25"/>
                      </a:lnTo>
                      <a:lnTo>
                        <a:pt x="0" y="33"/>
                      </a:lnTo>
                      <a:lnTo>
                        <a:pt x="4" y="45"/>
                      </a:lnTo>
                      <a:lnTo>
                        <a:pt x="12" y="54"/>
                      </a:lnTo>
                      <a:lnTo>
                        <a:pt x="21" y="45"/>
                      </a:lnTo>
                      <a:lnTo>
                        <a:pt x="42" y="54"/>
                      </a:lnTo>
                      <a:lnTo>
                        <a:pt x="54" y="78"/>
                      </a:lnTo>
                      <a:lnTo>
                        <a:pt x="67" y="95"/>
                      </a:lnTo>
                      <a:lnTo>
                        <a:pt x="96" y="112"/>
                      </a:lnTo>
                      <a:lnTo>
                        <a:pt x="114" y="126"/>
                      </a:lnTo>
                      <a:lnTo>
                        <a:pt x="106" y="154"/>
                      </a:lnTo>
                      <a:lnTo>
                        <a:pt x="133" y="133"/>
                      </a:lnTo>
                      <a:lnTo>
                        <a:pt x="133" y="120"/>
                      </a:lnTo>
                      <a:lnTo>
                        <a:pt x="146" y="124"/>
                      </a:lnTo>
                      <a:lnTo>
                        <a:pt x="154" y="124"/>
                      </a:lnTo>
                      <a:lnTo>
                        <a:pt x="133" y="104"/>
                      </a:lnTo>
                      <a:lnTo>
                        <a:pt x="117" y="91"/>
                      </a:lnTo>
                      <a:lnTo>
                        <a:pt x="104" y="87"/>
                      </a:lnTo>
                      <a:lnTo>
                        <a:pt x="87" y="58"/>
                      </a:lnTo>
                      <a:lnTo>
                        <a:pt x="79" y="41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7" y="16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344"/>
                <p:cNvSpPr>
                  <a:spLocks/>
                </p:cNvSpPr>
                <p:nvPr/>
              </p:nvSpPr>
              <p:spPr bwMode="auto">
                <a:xfrm>
                  <a:off x="4691063" y="3040063"/>
                  <a:ext cx="200025" cy="292100"/>
                </a:xfrm>
                <a:custGeom>
                  <a:avLst/>
                  <a:gdLst>
                    <a:gd name="T0" fmla="*/ 2147483647 w 10045"/>
                    <a:gd name="T1" fmla="*/ 2147483647 h 10019"/>
                    <a:gd name="T2" fmla="*/ 2147483647 w 10045"/>
                    <a:gd name="T3" fmla="*/ 2147483647 h 10019"/>
                    <a:gd name="T4" fmla="*/ 2147483647 w 10045"/>
                    <a:gd name="T5" fmla="*/ 2147483647 h 10019"/>
                    <a:gd name="T6" fmla="*/ 2147483647 w 10045"/>
                    <a:gd name="T7" fmla="*/ 2147483647 h 10019"/>
                    <a:gd name="T8" fmla="*/ 2147483647 w 10045"/>
                    <a:gd name="T9" fmla="*/ 2147483647 h 10019"/>
                    <a:gd name="T10" fmla="*/ 1081275730 w 10045"/>
                    <a:gd name="T11" fmla="*/ 2147483647 h 10019"/>
                    <a:gd name="T12" fmla="*/ 1081275730 w 10045"/>
                    <a:gd name="T13" fmla="*/ 2147483647 h 10019"/>
                    <a:gd name="T14" fmla="*/ 2147483647 w 10045"/>
                    <a:gd name="T15" fmla="*/ 2147483647 h 10019"/>
                    <a:gd name="T16" fmla="*/ 1081275730 w 10045"/>
                    <a:gd name="T17" fmla="*/ 2147483647 h 10019"/>
                    <a:gd name="T18" fmla="*/ 0 w 10045"/>
                    <a:gd name="T19" fmla="*/ 2147483647 h 10019"/>
                    <a:gd name="T20" fmla="*/ 2147483647 w 10045"/>
                    <a:gd name="T21" fmla="*/ 2147483647 h 10019"/>
                    <a:gd name="T22" fmla="*/ 2147483647 w 10045"/>
                    <a:gd name="T23" fmla="*/ 2147483647 h 10019"/>
                    <a:gd name="T24" fmla="*/ 2147483647 w 10045"/>
                    <a:gd name="T25" fmla="*/ 2147483647 h 10019"/>
                    <a:gd name="T26" fmla="*/ 2147483647 w 10045"/>
                    <a:gd name="T27" fmla="*/ 2147483647 h 10019"/>
                    <a:gd name="T28" fmla="*/ 2147483647 w 10045"/>
                    <a:gd name="T29" fmla="*/ 2147483647 h 10019"/>
                    <a:gd name="T30" fmla="*/ 2147483647 w 10045"/>
                    <a:gd name="T31" fmla="*/ 2147483647 h 10019"/>
                    <a:gd name="T32" fmla="*/ 2147483647 w 10045"/>
                    <a:gd name="T33" fmla="*/ 2147483647 h 10019"/>
                    <a:gd name="T34" fmla="*/ 2147483647 w 10045"/>
                    <a:gd name="T35" fmla="*/ 2147483647 h 10019"/>
                    <a:gd name="T36" fmla="*/ 2147483647 w 10045"/>
                    <a:gd name="T37" fmla="*/ 2147483647 h 10019"/>
                    <a:gd name="T38" fmla="*/ 2147483647 w 10045"/>
                    <a:gd name="T39" fmla="*/ 2147483647 h 10019"/>
                    <a:gd name="T40" fmla="*/ 2147483647 w 10045"/>
                    <a:gd name="T41" fmla="*/ 2147483647 h 10019"/>
                    <a:gd name="T42" fmla="*/ 2147483647 w 10045"/>
                    <a:gd name="T43" fmla="*/ 2147483647 h 10019"/>
                    <a:gd name="T44" fmla="*/ 2147483647 w 10045"/>
                    <a:gd name="T45" fmla="*/ 2147483647 h 10019"/>
                    <a:gd name="T46" fmla="*/ 2147483647 w 10045"/>
                    <a:gd name="T47" fmla="*/ 2147483647 h 10019"/>
                    <a:gd name="T48" fmla="*/ 2147483647 w 10045"/>
                    <a:gd name="T49" fmla="*/ 2147483647 h 10019"/>
                    <a:gd name="T50" fmla="*/ 2147483647 w 10045"/>
                    <a:gd name="T51" fmla="*/ 2147483647 h 10019"/>
                    <a:gd name="T52" fmla="*/ 2147483647 w 10045"/>
                    <a:gd name="T53" fmla="*/ 2147483647 h 10019"/>
                    <a:gd name="T54" fmla="*/ 2147483647 w 10045"/>
                    <a:gd name="T55" fmla="*/ 2147483647 h 10019"/>
                    <a:gd name="T56" fmla="*/ 2147483647 w 10045"/>
                    <a:gd name="T57" fmla="*/ 2147483647 h 10019"/>
                    <a:gd name="T58" fmla="*/ 2147483647 w 10045"/>
                    <a:gd name="T59" fmla="*/ 2147483647 h 10019"/>
                    <a:gd name="T60" fmla="*/ 2147483647 w 10045"/>
                    <a:gd name="T61" fmla="*/ 2147483647 h 10019"/>
                    <a:gd name="T62" fmla="*/ 2147483647 w 10045"/>
                    <a:gd name="T63" fmla="*/ 2147483647 h 10019"/>
                    <a:gd name="T64" fmla="*/ 2147483647 w 10045"/>
                    <a:gd name="T65" fmla="*/ 2147483647 h 10019"/>
                    <a:gd name="T66" fmla="*/ 2147483647 w 10045"/>
                    <a:gd name="T67" fmla="*/ 2147483647 h 10019"/>
                    <a:gd name="T68" fmla="*/ 2147483647 w 10045"/>
                    <a:gd name="T69" fmla="*/ 2147483647 h 10019"/>
                    <a:gd name="T70" fmla="*/ 2147483647 w 10045"/>
                    <a:gd name="T71" fmla="*/ 2147483647 h 10019"/>
                    <a:gd name="T72" fmla="*/ 2147483647 w 10045"/>
                    <a:gd name="T73" fmla="*/ 2147483647 h 10019"/>
                    <a:gd name="T74" fmla="*/ 2147483647 w 10045"/>
                    <a:gd name="T75" fmla="*/ 2147483647 h 10019"/>
                    <a:gd name="T76" fmla="*/ 2147483647 w 10045"/>
                    <a:gd name="T77" fmla="*/ 2147483647 h 10019"/>
                    <a:gd name="T78" fmla="*/ 2147483647 w 10045"/>
                    <a:gd name="T79" fmla="*/ 2147483647 h 10019"/>
                    <a:gd name="T80" fmla="*/ 2147483647 w 10045"/>
                    <a:gd name="T81" fmla="*/ 2147483647 h 10019"/>
                    <a:gd name="T82" fmla="*/ 2147483647 w 10045"/>
                    <a:gd name="T83" fmla="*/ 2147483647 h 10019"/>
                    <a:gd name="T84" fmla="*/ 2147483647 w 10045"/>
                    <a:gd name="T85" fmla="*/ 2147483647 h 10019"/>
                    <a:gd name="T86" fmla="*/ 2147483647 w 10045"/>
                    <a:gd name="T87" fmla="*/ 2147483647 h 10019"/>
                    <a:gd name="T88" fmla="*/ 2147483647 w 10045"/>
                    <a:gd name="T89" fmla="*/ 2147483647 h 10019"/>
                    <a:gd name="T90" fmla="*/ 2147483647 w 10045"/>
                    <a:gd name="T91" fmla="*/ 2147483647 h 10019"/>
                    <a:gd name="T92" fmla="*/ 2147483647 w 10045"/>
                    <a:gd name="T93" fmla="*/ 2147483647 h 10019"/>
                    <a:gd name="T94" fmla="*/ 2147483647 w 10045"/>
                    <a:gd name="T95" fmla="*/ 2147483647 h 10019"/>
                    <a:gd name="T96" fmla="*/ 2147483647 w 10045"/>
                    <a:gd name="T97" fmla="*/ 2147483647 h 10019"/>
                    <a:gd name="T98" fmla="*/ 2147483647 w 10045"/>
                    <a:gd name="T99" fmla="*/ 2147483647 h 10019"/>
                    <a:gd name="T100" fmla="*/ 2147483647 w 10045"/>
                    <a:gd name="T101" fmla="*/ 2147483647 h 10019"/>
                    <a:gd name="T102" fmla="*/ 2147483647 w 10045"/>
                    <a:gd name="T103" fmla="*/ 0 h 10019"/>
                    <a:gd name="T104" fmla="*/ 2147483647 w 10045"/>
                    <a:gd name="T105" fmla="*/ 2147483647 h 10019"/>
                    <a:gd name="T106" fmla="*/ 2147483647 w 10045"/>
                    <a:gd name="T107" fmla="*/ 2147483647 h 10019"/>
                    <a:gd name="T108" fmla="*/ 2147483647 w 10045"/>
                    <a:gd name="T109" fmla="*/ 2147483647 h 10019"/>
                    <a:gd name="T110" fmla="*/ 2147483647 w 10045"/>
                    <a:gd name="T111" fmla="*/ 2147483647 h 10019"/>
                    <a:gd name="T112" fmla="*/ 2147483647 w 10045"/>
                    <a:gd name="T113" fmla="*/ 2147483647 h 10019"/>
                    <a:gd name="T114" fmla="*/ 2147483647 w 10045"/>
                    <a:gd name="T115" fmla="*/ 2147483647 h 10019"/>
                    <a:gd name="T116" fmla="*/ 2147483647 w 10045"/>
                    <a:gd name="T117" fmla="*/ 2147483647 h 10019"/>
                    <a:gd name="T118" fmla="*/ 2147483647 w 10045"/>
                    <a:gd name="T119" fmla="*/ 2147483647 h 100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045" h="10019">
                      <a:moveTo>
                        <a:pt x="1724" y="2609"/>
                      </a:moveTo>
                      <a:lnTo>
                        <a:pt x="1379" y="3132"/>
                      </a:lnTo>
                      <a:lnTo>
                        <a:pt x="1379" y="3915"/>
                      </a:lnTo>
                      <a:lnTo>
                        <a:pt x="690" y="4436"/>
                      </a:lnTo>
                      <a:lnTo>
                        <a:pt x="690" y="5219"/>
                      </a:lnTo>
                      <a:lnTo>
                        <a:pt x="345" y="5741"/>
                      </a:lnTo>
                      <a:lnTo>
                        <a:pt x="690" y="6263"/>
                      </a:lnTo>
                      <a:lnTo>
                        <a:pt x="345" y="6786"/>
                      </a:lnTo>
                      <a:lnTo>
                        <a:pt x="0" y="7306"/>
                      </a:lnTo>
                      <a:lnTo>
                        <a:pt x="1034" y="7568"/>
                      </a:lnTo>
                      <a:lnTo>
                        <a:pt x="1724" y="7829"/>
                      </a:lnTo>
                      <a:cubicBezTo>
                        <a:pt x="2069" y="7916"/>
                        <a:pt x="2675" y="8005"/>
                        <a:pt x="2759" y="8090"/>
                      </a:cubicBezTo>
                      <a:cubicBezTo>
                        <a:pt x="2843" y="8175"/>
                        <a:pt x="2382" y="8117"/>
                        <a:pt x="2230" y="8339"/>
                      </a:cubicBezTo>
                      <a:cubicBezTo>
                        <a:pt x="2078" y="8560"/>
                        <a:pt x="1874" y="9189"/>
                        <a:pt x="1848" y="9422"/>
                      </a:cubicBezTo>
                      <a:cubicBezTo>
                        <a:pt x="1822" y="9656"/>
                        <a:pt x="1806" y="9700"/>
                        <a:pt x="2073" y="9738"/>
                      </a:cubicBezTo>
                      <a:cubicBezTo>
                        <a:pt x="2340" y="9777"/>
                        <a:pt x="3104" y="9626"/>
                        <a:pt x="3448" y="9656"/>
                      </a:cubicBezTo>
                      <a:cubicBezTo>
                        <a:pt x="3792" y="9686"/>
                        <a:pt x="3969" y="9858"/>
                        <a:pt x="4138" y="9917"/>
                      </a:cubicBezTo>
                      <a:cubicBezTo>
                        <a:pt x="4307" y="9976"/>
                        <a:pt x="4368" y="9999"/>
                        <a:pt x="4463" y="10013"/>
                      </a:cubicBezTo>
                      <a:cubicBezTo>
                        <a:pt x="4558" y="10027"/>
                        <a:pt x="4532" y="10015"/>
                        <a:pt x="4708" y="9999"/>
                      </a:cubicBezTo>
                      <a:cubicBezTo>
                        <a:pt x="4884" y="9983"/>
                        <a:pt x="5267" y="9931"/>
                        <a:pt x="5517" y="9917"/>
                      </a:cubicBezTo>
                      <a:cubicBezTo>
                        <a:pt x="5767" y="9903"/>
                        <a:pt x="5977" y="9917"/>
                        <a:pt x="6207" y="9917"/>
                      </a:cubicBezTo>
                      <a:cubicBezTo>
                        <a:pt x="6667" y="9830"/>
                        <a:pt x="7228" y="9704"/>
                        <a:pt x="7586" y="9656"/>
                      </a:cubicBezTo>
                      <a:cubicBezTo>
                        <a:pt x="7944" y="9608"/>
                        <a:pt x="8185" y="9677"/>
                        <a:pt x="8353" y="9629"/>
                      </a:cubicBezTo>
                      <a:cubicBezTo>
                        <a:pt x="8521" y="9581"/>
                        <a:pt x="8604" y="9494"/>
                        <a:pt x="8597" y="9368"/>
                      </a:cubicBezTo>
                      <a:cubicBezTo>
                        <a:pt x="8590" y="9242"/>
                        <a:pt x="8278" y="8989"/>
                        <a:pt x="8312" y="8872"/>
                      </a:cubicBezTo>
                      <a:cubicBezTo>
                        <a:pt x="8346" y="8755"/>
                        <a:pt x="8653" y="8734"/>
                        <a:pt x="8802" y="8668"/>
                      </a:cubicBezTo>
                      <a:cubicBezTo>
                        <a:pt x="8951" y="8602"/>
                        <a:pt x="9106" y="8518"/>
                        <a:pt x="9207" y="8474"/>
                      </a:cubicBezTo>
                      <a:cubicBezTo>
                        <a:pt x="9308" y="8430"/>
                        <a:pt x="9462" y="8479"/>
                        <a:pt x="9408" y="8406"/>
                      </a:cubicBezTo>
                      <a:cubicBezTo>
                        <a:pt x="9354" y="8333"/>
                        <a:pt x="9101" y="8223"/>
                        <a:pt x="8882" y="8035"/>
                      </a:cubicBezTo>
                      <a:cubicBezTo>
                        <a:pt x="8663" y="7847"/>
                        <a:pt x="8352" y="7492"/>
                        <a:pt x="8092" y="7279"/>
                      </a:cubicBezTo>
                      <a:cubicBezTo>
                        <a:pt x="7832" y="7066"/>
                        <a:pt x="7487" y="6889"/>
                        <a:pt x="7321" y="6759"/>
                      </a:cubicBezTo>
                      <a:cubicBezTo>
                        <a:pt x="7155" y="6629"/>
                        <a:pt x="7054" y="6580"/>
                        <a:pt x="7098" y="6497"/>
                      </a:cubicBezTo>
                      <a:cubicBezTo>
                        <a:pt x="7142" y="6414"/>
                        <a:pt x="7390" y="6345"/>
                        <a:pt x="7586" y="6263"/>
                      </a:cubicBezTo>
                      <a:cubicBezTo>
                        <a:pt x="7782" y="6181"/>
                        <a:pt x="8026" y="6082"/>
                        <a:pt x="8276" y="6002"/>
                      </a:cubicBezTo>
                      <a:cubicBezTo>
                        <a:pt x="8526" y="5922"/>
                        <a:pt x="8900" y="5853"/>
                        <a:pt x="9086" y="5782"/>
                      </a:cubicBezTo>
                      <a:cubicBezTo>
                        <a:pt x="9272" y="5711"/>
                        <a:pt x="9238" y="5584"/>
                        <a:pt x="9390" y="5577"/>
                      </a:cubicBezTo>
                      <a:cubicBezTo>
                        <a:pt x="9542" y="5570"/>
                        <a:pt x="9898" y="5757"/>
                        <a:pt x="10000" y="5741"/>
                      </a:cubicBezTo>
                      <a:cubicBezTo>
                        <a:pt x="10102" y="5725"/>
                        <a:pt x="10000" y="5568"/>
                        <a:pt x="10000" y="5481"/>
                      </a:cubicBezTo>
                      <a:lnTo>
                        <a:pt x="10000" y="4697"/>
                      </a:lnTo>
                      <a:cubicBezTo>
                        <a:pt x="9655" y="4697"/>
                        <a:pt x="9655" y="3654"/>
                        <a:pt x="9655" y="3654"/>
                      </a:cubicBezTo>
                      <a:lnTo>
                        <a:pt x="9655" y="2871"/>
                      </a:lnTo>
                      <a:lnTo>
                        <a:pt x="9655" y="2609"/>
                      </a:lnTo>
                      <a:lnTo>
                        <a:pt x="9310" y="1827"/>
                      </a:lnTo>
                      <a:lnTo>
                        <a:pt x="9310" y="1305"/>
                      </a:lnTo>
                      <a:lnTo>
                        <a:pt x="7931" y="783"/>
                      </a:lnTo>
                      <a:lnTo>
                        <a:pt x="6552" y="1305"/>
                      </a:lnTo>
                      <a:cubicBezTo>
                        <a:pt x="6552" y="1305"/>
                        <a:pt x="6207" y="1305"/>
                        <a:pt x="5862" y="1044"/>
                      </a:cubicBezTo>
                      <a:lnTo>
                        <a:pt x="5862" y="522"/>
                      </a:lnTo>
                      <a:lnTo>
                        <a:pt x="4828" y="261"/>
                      </a:lnTo>
                      <a:lnTo>
                        <a:pt x="4138" y="0"/>
                      </a:lnTo>
                      <a:lnTo>
                        <a:pt x="3793" y="261"/>
                      </a:lnTo>
                      <a:lnTo>
                        <a:pt x="3448" y="1305"/>
                      </a:lnTo>
                      <a:lnTo>
                        <a:pt x="3103" y="1827"/>
                      </a:lnTo>
                      <a:lnTo>
                        <a:pt x="2414" y="1827"/>
                      </a:lnTo>
                      <a:lnTo>
                        <a:pt x="1724" y="1827"/>
                      </a:lnTo>
                      <a:lnTo>
                        <a:pt x="1724" y="2088"/>
                      </a:lnTo>
                      <a:lnTo>
                        <a:pt x="1724" y="260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345"/>
                <p:cNvSpPr>
                  <a:spLocks/>
                </p:cNvSpPr>
                <p:nvPr/>
              </p:nvSpPr>
              <p:spPr bwMode="auto">
                <a:xfrm>
                  <a:off x="4665663" y="3100388"/>
                  <a:ext cx="76200" cy="101600"/>
                </a:xfrm>
                <a:custGeom>
                  <a:avLst/>
                  <a:gdLst>
                    <a:gd name="T0" fmla="*/ 2147483647 w 66"/>
                    <a:gd name="T1" fmla="*/ 2147483647 h 90"/>
                    <a:gd name="T2" fmla="*/ 2147483647 w 66"/>
                    <a:gd name="T3" fmla="*/ 2147483647 h 90"/>
                    <a:gd name="T4" fmla="*/ 2147483647 w 66"/>
                    <a:gd name="T5" fmla="*/ 2147483647 h 90"/>
                    <a:gd name="T6" fmla="*/ 2147483647 w 66"/>
                    <a:gd name="T7" fmla="*/ 2147483647 h 90"/>
                    <a:gd name="T8" fmla="*/ 2147483647 w 66"/>
                    <a:gd name="T9" fmla="*/ 2147483647 h 90"/>
                    <a:gd name="T10" fmla="*/ 2147483647 w 66"/>
                    <a:gd name="T11" fmla="*/ 2147483647 h 90"/>
                    <a:gd name="T12" fmla="*/ 2147483647 w 66"/>
                    <a:gd name="T13" fmla="*/ 2147483647 h 90"/>
                    <a:gd name="T14" fmla="*/ 2147483647 w 66"/>
                    <a:gd name="T15" fmla="*/ 2147483647 h 90"/>
                    <a:gd name="T16" fmla="*/ 2147483647 w 66"/>
                    <a:gd name="T17" fmla="*/ 2147483647 h 90"/>
                    <a:gd name="T18" fmla="*/ 2147483647 w 66"/>
                    <a:gd name="T19" fmla="*/ 2147483647 h 90"/>
                    <a:gd name="T20" fmla="*/ 2147483647 w 66"/>
                    <a:gd name="T21" fmla="*/ 0 h 90"/>
                    <a:gd name="T22" fmla="*/ 2147483647 w 66"/>
                    <a:gd name="T23" fmla="*/ 2147483647 h 90"/>
                    <a:gd name="T24" fmla="*/ 2147483647 w 66"/>
                    <a:gd name="T25" fmla="*/ 2147483647 h 90"/>
                    <a:gd name="T26" fmla="*/ 2147483647 w 66"/>
                    <a:gd name="T27" fmla="*/ 2147483647 h 90"/>
                    <a:gd name="T28" fmla="*/ 2147483647 w 66"/>
                    <a:gd name="T29" fmla="*/ 2147483647 h 90"/>
                    <a:gd name="T30" fmla="*/ 2147483647 w 66"/>
                    <a:gd name="T31" fmla="*/ 2147483647 h 90"/>
                    <a:gd name="T32" fmla="*/ 0 w 66"/>
                    <a:gd name="T33" fmla="*/ 2147483647 h 90"/>
                    <a:gd name="T34" fmla="*/ 2147483647 w 66"/>
                    <a:gd name="T35" fmla="*/ 2147483647 h 90"/>
                    <a:gd name="T36" fmla="*/ 2147483647 w 66"/>
                    <a:gd name="T37" fmla="*/ 2147483647 h 9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6" h="90">
                      <a:moveTo>
                        <a:pt x="18" y="72"/>
                      </a:moveTo>
                      <a:lnTo>
                        <a:pt x="30" y="78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8" y="78"/>
                      </a:lnTo>
                      <a:lnTo>
                        <a:pt x="48" y="60"/>
                      </a:lnTo>
                      <a:lnTo>
                        <a:pt x="60" y="48"/>
                      </a:lnTo>
                      <a:lnTo>
                        <a:pt x="60" y="30"/>
                      </a:lnTo>
                      <a:lnTo>
                        <a:pt x="66" y="18"/>
                      </a:lnTo>
                      <a:lnTo>
                        <a:pt x="66" y="6"/>
                      </a:lnTo>
                      <a:lnTo>
                        <a:pt x="66" y="0"/>
                      </a:lnTo>
                      <a:lnTo>
                        <a:pt x="54" y="6"/>
                      </a:lnTo>
                      <a:lnTo>
                        <a:pt x="36" y="12"/>
                      </a:lnTo>
                      <a:lnTo>
                        <a:pt x="36" y="30"/>
                      </a:lnTo>
                      <a:lnTo>
                        <a:pt x="24" y="18"/>
                      </a:lnTo>
                      <a:lnTo>
                        <a:pt x="12" y="54"/>
                      </a:lnTo>
                      <a:lnTo>
                        <a:pt x="0" y="66"/>
                      </a:lnTo>
                      <a:lnTo>
                        <a:pt x="6" y="72"/>
                      </a:lnTo>
                      <a:lnTo>
                        <a:pt x="18" y="7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346"/>
                <p:cNvSpPr>
                  <a:spLocks/>
                </p:cNvSpPr>
                <p:nvPr/>
              </p:nvSpPr>
              <p:spPr bwMode="auto">
                <a:xfrm rot="20966185">
                  <a:off x="5046663" y="3533775"/>
                  <a:ext cx="158750" cy="163513"/>
                </a:xfrm>
                <a:custGeom>
                  <a:avLst/>
                  <a:gdLst>
                    <a:gd name="T0" fmla="*/ 2147483647 w 9874"/>
                    <a:gd name="T1" fmla="*/ 861456484 h 10000"/>
                    <a:gd name="T2" fmla="*/ 2147483647 w 9874"/>
                    <a:gd name="T3" fmla="*/ 573160271 h 10000"/>
                    <a:gd name="T4" fmla="*/ 2147483647 w 9874"/>
                    <a:gd name="T5" fmla="*/ 571945092 h 10000"/>
                    <a:gd name="T6" fmla="*/ 2147483647 w 9874"/>
                    <a:gd name="T7" fmla="*/ 0 h 10000"/>
                    <a:gd name="T8" fmla="*/ 2147483647 w 9874"/>
                    <a:gd name="T9" fmla="*/ 350414474 h 10000"/>
                    <a:gd name="T10" fmla="*/ 2147483647 w 9874"/>
                    <a:gd name="T11" fmla="*/ 1282208266 h 10000"/>
                    <a:gd name="T12" fmla="*/ 1792679761 w 9874"/>
                    <a:gd name="T13" fmla="*/ 1861231051 h 10000"/>
                    <a:gd name="T14" fmla="*/ 1792679761 w 9874"/>
                    <a:gd name="T15" fmla="*/ 2147483647 h 10000"/>
                    <a:gd name="T16" fmla="*/ 1194741583 w 9874"/>
                    <a:gd name="T17" fmla="*/ 2147483647 h 10000"/>
                    <a:gd name="T18" fmla="*/ 0 w 9874"/>
                    <a:gd name="T19" fmla="*/ 2147483647 h 10000"/>
                    <a:gd name="T20" fmla="*/ 1194741583 w 9874"/>
                    <a:gd name="T21" fmla="*/ 2147483647 h 10000"/>
                    <a:gd name="T22" fmla="*/ 2147483647 w 9874"/>
                    <a:gd name="T23" fmla="*/ 2147483647 h 10000"/>
                    <a:gd name="T24" fmla="*/ 2147483647 w 9874"/>
                    <a:gd name="T25" fmla="*/ 2147483647 h 10000"/>
                    <a:gd name="T26" fmla="*/ 2147483647 w 9874"/>
                    <a:gd name="T27" fmla="*/ 2147483647 h 10000"/>
                    <a:gd name="T28" fmla="*/ 2147483647 w 9874"/>
                    <a:gd name="T29" fmla="*/ 2147483647 h 10000"/>
                    <a:gd name="T30" fmla="*/ 2147483647 w 9874"/>
                    <a:gd name="T31" fmla="*/ 2147483647 h 10000"/>
                    <a:gd name="T32" fmla="*/ 2147483647 w 9874"/>
                    <a:gd name="T33" fmla="*/ 2147483647 h 10000"/>
                    <a:gd name="T34" fmla="*/ 2147483647 w 9874"/>
                    <a:gd name="T35" fmla="*/ 2147483647 h 10000"/>
                    <a:gd name="T36" fmla="*/ 2147483647 w 9874"/>
                    <a:gd name="T37" fmla="*/ 2147483647 h 10000"/>
                    <a:gd name="T38" fmla="*/ 2147483647 w 9874"/>
                    <a:gd name="T39" fmla="*/ 2147483647 h 10000"/>
                    <a:gd name="T40" fmla="*/ 2147483647 w 9874"/>
                    <a:gd name="T41" fmla="*/ 2147483647 h 10000"/>
                    <a:gd name="T42" fmla="*/ 2147483647 w 9874"/>
                    <a:gd name="T43" fmla="*/ 2147483647 h 10000"/>
                    <a:gd name="T44" fmla="*/ 2147483647 w 9874"/>
                    <a:gd name="T45" fmla="*/ 2083902531 h 10000"/>
                    <a:gd name="T46" fmla="*/ 2147483647 w 9874"/>
                    <a:gd name="T47" fmla="*/ 1331460655 h 10000"/>
                    <a:gd name="T48" fmla="*/ 2147483647 w 9874"/>
                    <a:gd name="T49" fmla="*/ 1056034845 h 10000"/>
                    <a:gd name="T50" fmla="*/ 2147483647 w 9874"/>
                    <a:gd name="T51" fmla="*/ 861456484 h 1000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9874" h="10000">
                      <a:moveTo>
                        <a:pt x="9677" y="735"/>
                      </a:moveTo>
                      <a:lnTo>
                        <a:pt x="9874" y="489"/>
                      </a:lnTo>
                      <a:lnTo>
                        <a:pt x="9223" y="488"/>
                      </a:lnTo>
                      <a:lnTo>
                        <a:pt x="8813" y="0"/>
                      </a:lnTo>
                      <a:lnTo>
                        <a:pt x="5802" y="299"/>
                      </a:lnTo>
                      <a:lnTo>
                        <a:pt x="3889" y="1094"/>
                      </a:lnTo>
                      <a:lnTo>
                        <a:pt x="1667" y="1588"/>
                      </a:lnTo>
                      <a:lnTo>
                        <a:pt x="1667" y="2083"/>
                      </a:lnTo>
                      <a:lnTo>
                        <a:pt x="1111" y="3073"/>
                      </a:lnTo>
                      <a:lnTo>
                        <a:pt x="0" y="4062"/>
                      </a:lnTo>
                      <a:lnTo>
                        <a:pt x="1111" y="5547"/>
                      </a:lnTo>
                      <a:lnTo>
                        <a:pt x="3333" y="6042"/>
                      </a:lnTo>
                      <a:lnTo>
                        <a:pt x="2222" y="7031"/>
                      </a:lnTo>
                      <a:lnTo>
                        <a:pt x="2222" y="9010"/>
                      </a:lnTo>
                      <a:lnTo>
                        <a:pt x="4445" y="10000"/>
                      </a:lnTo>
                      <a:lnTo>
                        <a:pt x="5555" y="9010"/>
                      </a:lnTo>
                      <a:lnTo>
                        <a:pt x="5555" y="8021"/>
                      </a:lnTo>
                      <a:lnTo>
                        <a:pt x="7777" y="7031"/>
                      </a:lnTo>
                      <a:lnTo>
                        <a:pt x="5555" y="5052"/>
                      </a:lnTo>
                      <a:lnTo>
                        <a:pt x="5555" y="4062"/>
                      </a:lnTo>
                      <a:lnTo>
                        <a:pt x="4445" y="2578"/>
                      </a:lnTo>
                      <a:lnTo>
                        <a:pt x="7777" y="2083"/>
                      </a:lnTo>
                      <a:lnTo>
                        <a:pt x="9152" y="1778"/>
                      </a:lnTo>
                      <a:lnTo>
                        <a:pt x="9179" y="1136"/>
                      </a:lnTo>
                      <a:lnTo>
                        <a:pt x="9413" y="901"/>
                      </a:lnTo>
                      <a:lnTo>
                        <a:pt x="9677" y="7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351"/>
                <p:cNvSpPr>
                  <a:spLocks/>
                </p:cNvSpPr>
                <p:nvPr/>
              </p:nvSpPr>
              <p:spPr bwMode="auto">
                <a:xfrm>
                  <a:off x="5037138" y="3279775"/>
                  <a:ext cx="204787" cy="16827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0 h 10000"/>
                    <a:gd name="T8" fmla="*/ 2147483647 w 10000"/>
                    <a:gd name="T9" fmla="*/ 962987830 h 10000"/>
                    <a:gd name="T10" fmla="*/ 2147483647 w 10000"/>
                    <a:gd name="T11" fmla="*/ 1505821189 h 10000"/>
                    <a:gd name="T12" fmla="*/ 2147483647 w 10000"/>
                    <a:gd name="T13" fmla="*/ 962987830 h 10000"/>
                    <a:gd name="T14" fmla="*/ 2147483647 w 10000"/>
                    <a:gd name="T15" fmla="*/ 2147483647 h 10000"/>
                    <a:gd name="T16" fmla="*/ 1839321513 w 10000"/>
                    <a:gd name="T17" fmla="*/ 2147483647 h 10000"/>
                    <a:gd name="T18" fmla="*/ 1728171895 w 10000"/>
                    <a:gd name="T19" fmla="*/ 2147483647 h 10000"/>
                    <a:gd name="T20" fmla="*/ 1513069159 w 10000"/>
                    <a:gd name="T21" fmla="*/ 2147483647 h 10000"/>
                    <a:gd name="T22" fmla="*/ 7214134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2147483647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000" h="10000">
                      <a:moveTo>
                        <a:pt x="8952" y="4746"/>
                      </a:moveTo>
                      <a:cubicBezTo>
                        <a:pt x="8952" y="4746"/>
                        <a:pt x="9789" y="4438"/>
                        <a:pt x="9789" y="4036"/>
                      </a:cubicBezTo>
                      <a:cubicBezTo>
                        <a:pt x="10125" y="3229"/>
                        <a:pt x="10054" y="3000"/>
                        <a:pt x="9628" y="2328"/>
                      </a:cubicBezTo>
                      <a:cubicBezTo>
                        <a:pt x="9201" y="1655"/>
                        <a:pt x="8028" y="776"/>
                        <a:pt x="7229" y="0"/>
                      </a:cubicBezTo>
                      <a:cubicBezTo>
                        <a:pt x="6677" y="239"/>
                        <a:pt x="6358" y="529"/>
                        <a:pt x="5576" y="715"/>
                      </a:cubicBezTo>
                      <a:cubicBezTo>
                        <a:pt x="4794" y="901"/>
                        <a:pt x="3551" y="983"/>
                        <a:pt x="2539" y="1118"/>
                      </a:cubicBezTo>
                      <a:lnTo>
                        <a:pt x="2201" y="715"/>
                      </a:lnTo>
                      <a:lnTo>
                        <a:pt x="1188" y="2730"/>
                      </a:lnTo>
                      <a:cubicBezTo>
                        <a:pt x="963" y="3268"/>
                        <a:pt x="631" y="4031"/>
                        <a:pt x="513" y="4343"/>
                      </a:cubicBezTo>
                      <a:cubicBezTo>
                        <a:pt x="396" y="4654"/>
                        <a:pt x="496" y="4524"/>
                        <a:pt x="482" y="4603"/>
                      </a:cubicBezTo>
                      <a:cubicBezTo>
                        <a:pt x="467" y="4681"/>
                        <a:pt x="503" y="4723"/>
                        <a:pt x="422" y="4817"/>
                      </a:cubicBezTo>
                      <a:cubicBezTo>
                        <a:pt x="342" y="4911"/>
                        <a:pt x="-28" y="5153"/>
                        <a:pt x="2" y="5165"/>
                      </a:cubicBezTo>
                      <a:cubicBezTo>
                        <a:pt x="871" y="6361"/>
                        <a:pt x="1309" y="7628"/>
                        <a:pt x="1789" y="8230"/>
                      </a:cubicBezTo>
                      <a:cubicBezTo>
                        <a:pt x="2266" y="8832"/>
                        <a:pt x="2645" y="8558"/>
                        <a:pt x="2875" y="8776"/>
                      </a:cubicBezTo>
                      <a:cubicBezTo>
                        <a:pt x="3105" y="8994"/>
                        <a:pt x="2722" y="9336"/>
                        <a:pt x="3174" y="9539"/>
                      </a:cubicBezTo>
                      <a:cubicBezTo>
                        <a:pt x="3626" y="9742"/>
                        <a:pt x="4682" y="10053"/>
                        <a:pt x="5588" y="9993"/>
                      </a:cubicBezTo>
                      <a:cubicBezTo>
                        <a:pt x="6494" y="9933"/>
                        <a:pt x="8055" y="9717"/>
                        <a:pt x="8615" y="9179"/>
                      </a:cubicBezTo>
                      <a:cubicBezTo>
                        <a:pt x="9175" y="8641"/>
                        <a:pt x="8840" y="7567"/>
                        <a:pt x="8952" y="6761"/>
                      </a:cubicBezTo>
                      <a:lnTo>
                        <a:pt x="9628" y="6358"/>
                      </a:lnTo>
                      <a:cubicBezTo>
                        <a:pt x="9591" y="6168"/>
                        <a:pt x="9555" y="5977"/>
                        <a:pt x="9518" y="5787"/>
                      </a:cubicBezTo>
                      <a:cubicBezTo>
                        <a:pt x="9629" y="5384"/>
                        <a:pt x="8840" y="5149"/>
                        <a:pt x="8952" y="474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" name="Freeform 353"/>
                <p:cNvSpPr>
                  <a:spLocks/>
                </p:cNvSpPr>
                <p:nvPr/>
              </p:nvSpPr>
              <p:spPr bwMode="auto">
                <a:xfrm>
                  <a:off x="4830763" y="3201988"/>
                  <a:ext cx="158750" cy="82550"/>
                </a:xfrm>
                <a:custGeom>
                  <a:avLst/>
                  <a:gdLst>
                    <a:gd name="T0" fmla="*/ 2147483647 w 10569"/>
                    <a:gd name="T1" fmla="*/ 218132199 h 10092"/>
                    <a:gd name="T2" fmla="*/ 2147483647 w 10569"/>
                    <a:gd name="T3" fmla="*/ 122706788 h 10092"/>
                    <a:gd name="T4" fmla="*/ 2147483647 w 10569"/>
                    <a:gd name="T5" fmla="*/ 61371189 h 10092"/>
                    <a:gd name="T6" fmla="*/ 2147483647 w 10569"/>
                    <a:gd name="T7" fmla="*/ 0 h 10092"/>
                    <a:gd name="T8" fmla="*/ 2147483647 w 10569"/>
                    <a:gd name="T9" fmla="*/ 30665321 h 10092"/>
                    <a:gd name="T10" fmla="*/ 2147483647 w 10569"/>
                    <a:gd name="T11" fmla="*/ 0 h 10092"/>
                    <a:gd name="T12" fmla="*/ 2097951320 w 10569"/>
                    <a:gd name="T13" fmla="*/ 30665321 h 10092"/>
                    <a:gd name="T14" fmla="*/ 1401434486 w 10569"/>
                    <a:gd name="T15" fmla="*/ 61371189 h 10092"/>
                    <a:gd name="T16" fmla="*/ 704917667 w 10569"/>
                    <a:gd name="T17" fmla="*/ 92041467 h 10092"/>
                    <a:gd name="T18" fmla="*/ 8448222 w 10569"/>
                    <a:gd name="T19" fmla="*/ 122706788 h 10092"/>
                    <a:gd name="T20" fmla="*/ 357065685 w 10569"/>
                    <a:gd name="T21" fmla="*/ 164160932 h 10092"/>
                    <a:gd name="T22" fmla="*/ 1012965140 w 10569"/>
                    <a:gd name="T23" fmla="*/ 220119984 h 10092"/>
                    <a:gd name="T24" fmla="*/ 1750099564 w 10569"/>
                    <a:gd name="T25" fmla="*/ 306784830 h 10092"/>
                    <a:gd name="T26" fmla="*/ 2097951320 w 10569"/>
                    <a:gd name="T27" fmla="*/ 337490632 h 10092"/>
                    <a:gd name="T28" fmla="*/ 2147483647 w 10569"/>
                    <a:gd name="T29" fmla="*/ 371544855 h 10092"/>
                    <a:gd name="T30" fmla="*/ 2147483647 w 10569"/>
                    <a:gd name="T31" fmla="*/ 367936564 h 10092"/>
                    <a:gd name="T32" fmla="*/ 2147483647 w 10569"/>
                    <a:gd name="T33" fmla="*/ 337230696 h 10092"/>
                    <a:gd name="T34" fmla="*/ 2147483647 w 10569"/>
                    <a:gd name="T35" fmla="*/ 346435062 h 10092"/>
                    <a:gd name="T36" fmla="*/ 2147483647 w 10569"/>
                    <a:gd name="T37" fmla="*/ 347321125 h 10092"/>
                    <a:gd name="T38" fmla="*/ 2147483647 w 10569"/>
                    <a:gd name="T39" fmla="*/ 353615522 h 10092"/>
                    <a:gd name="T40" fmla="*/ 2147483647 w 10569"/>
                    <a:gd name="T41" fmla="*/ 369740943 h 10092"/>
                    <a:gd name="T42" fmla="*/ 2147483647 w 10569"/>
                    <a:gd name="T43" fmla="*/ 344411753 h 10092"/>
                    <a:gd name="T44" fmla="*/ 2147483647 w 10569"/>
                    <a:gd name="T45" fmla="*/ 359211597 h 100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0569" h="10092">
                      <a:moveTo>
                        <a:pt x="10569" y="5925"/>
                      </a:moveTo>
                      <a:cubicBezTo>
                        <a:pt x="10249" y="5077"/>
                        <a:pt x="8682" y="4197"/>
                        <a:pt x="7738" y="3333"/>
                      </a:cubicBezTo>
                      <a:lnTo>
                        <a:pt x="5920" y="1667"/>
                      </a:lnTo>
                      <a:lnTo>
                        <a:pt x="4102" y="0"/>
                      </a:lnTo>
                      <a:lnTo>
                        <a:pt x="4102" y="833"/>
                      </a:lnTo>
                      <a:lnTo>
                        <a:pt x="3193" y="0"/>
                      </a:lnTo>
                      <a:lnTo>
                        <a:pt x="2738" y="833"/>
                      </a:lnTo>
                      <a:lnTo>
                        <a:pt x="1829" y="1667"/>
                      </a:lnTo>
                      <a:lnTo>
                        <a:pt x="920" y="2500"/>
                      </a:lnTo>
                      <a:cubicBezTo>
                        <a:pt x="617" y="2778"/>
                        <a:pt x="87" y="3007"/>
                        <a:pt x="11" y="3333"/>
                      </a:cubicBezTo>
                      <a:cubicBezTo>
                        <a:pt x="-65" y="3659"/>
                        <a:pt x="248" y="4018"/>
                        <a:pt x="466" y="4459"/>
                      </a:cubicBezTo>
                      <a:cubicBezTo>
                        <a:pt x="684" y="4900"/>
                        <a:pt x="1019" y="5333"/>
                        <a:pt x="1322" y="5979"/>
                      </a:cubicBezTo>
                      <a:cubicBezTo>
                        <a:pt x="1625" y="6625"/>
                        <a:pt x="2048" y="7802"/>
                        <a:pt x="2284" y="8333"/>
                      </a:cubicBezTo>
                      <a:cubicBezTo>
                        <a:pt x="2520" y="8864"/>
                        <a:pt x="2583" y="8874"/>
                        <a:pt x="2738" y="9167"/>
                      </a:cubicBezTo>
                      <a:cubicBezTo>
                        <a:pt x="2893" y="9460"/>
                        <a:pt x="3217" y="10092"/>
                        <a:pt x="3217" y="10092"/>
                      </a:cubicBezTo>
                      <a:cubicBezTo>
                        <a:pt x="4581" y="10092"/>
                        <a:pt x="4900" y="9994"/>
                        <a:pt x="4900" y="9994"/>
                      </a:cubicBezTo>
                      <a:cubicBezTo>
                        <a:pt x="4785" y="9440"/>
                        <a:pt x="5654" y="9714"/>
                        <a:pt x="5539" y="9160"/>
                      </a:cubicBezTo>
                      <a:cubicBezTo>
                        <a:pt x="5853" y="9260"/>
                        <a:pt x="6250" y="9364"/>
                        <a:pt x="6402" y="9410"/>
                      </a:cubicBezTo>
                      <a:cubicBezTo>
                        <a:pt x="6554" y="9456"/>
                        <a:pt x="6377" y="9434"/>
                        <a:pt x="6453" y="9434"/>
                      </a:cubicBezTo>
                      <a:cubicBezTo>
                        <a:pt x="6529" y="9434"/>
                        <a:pt x="6505" y="9504"/>
                        <a:pt x="6723" y="9605"/>
                      </a:cubicBezTo>
                      <a:cubicBezTo>
                        <a:pt x="6941" y="9707"/>
                        <a:pt x="7421" y="10085"/>
                        <a:pt x="7759" y="10043"/>
                      </a:cubicBezTo>
                      <a:cubicBezTo>
                        <a:pt x="8097" y="10001"/>
                        <a:pt x="8436" y="9626"/>
                        <a:pt x="8753" y="9355"/>
                      </a:cubicBezTo>
                      <a:cubicBezTo>
                        <a:pt x="9070" y="9084"/>
                        <a:pt x="8347" y="9964"/>
                        <a:pt x="10391" y="9757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" name="Freeform 354"/>
                <p:cNvSpPr>
                  <a:spLocks/>
                </p:cNvSpPr>
                <p:nvPr/>
              </p:nvSpPr>
              <p:spPr bwMode="auto">
                <a:xfrm>
                  <a:off x="4943475" y="3287713"/>
                  <a:ext cx="138113" cy="95250"/>
                </a:xfrm>
                <a:custGeom>
                  <a:avLst/>
                  <a:gdLst>
                    <a:gd name="T0" fmla="*/ 2147483647 w 9980"/>
                    <a:gd name="T1" fmla="*/ 0 h 10000"/>
                    <a:gd name="T2" fmla="*/ 2147483647 w 9980"/>
                    <a:gd name="T3" fmla="*/ 120347451 h 10000"/>
                    <a:gd name="T4" fmla="*/ 2048295641 w 9980"/>
                    <a:gd name="T5" fmla="*/ 174854502 h 10000"/>
                    <a:gd name="T6" fmla="*/ 1295790420 w 9980"/>
                    <a:gd name="T7" fmla="*/ 229369258 h 10000"/>
                    <a:gd name="T8" fmla="*/ 794318046 w 9980"/>
                    <a:gd name="T9" fmla="*/ 209556601 h 10000"/>
                    <a:gd name="T10" fmla="*/ 543839063 w 9980"/>
                    <a:gd name="T11" fmla="*/ 174854502 h 10000"/>
                    <a:gd name="T12" fmla="*/ 292843180 w 9980"/>
                    <a:gd name="T13" fmla="*/ 283793289 h 10000"/>
                    <a:gd name="T14" fmla="*/ 41849789 w 9980"/>
                    <a:gd name="T15" fmla="*/ 447321156 h 10000"/>
                    <a:gd name="T16" fmla="*/ 11224449 w 9980"/>
                    <a:gd name="T17" fmla="*/ 470376980 h 10000"/>
                    <a:gd name="T18" fmla="*/ 159185930 w 9980"/>
                    <a:gd name="T19" fmla="*/ 536612402 h 10000"/>
                    <a:gd name="T20" fmla="*/ 838699122 w 9980"/>
                    <a:gd name="T21" fmla="*/ 744424260 h 10000"/>
                    <a:gd name="T22" fmla="*/ 1841683506 w 9980"/>
                    <a:gd name="T23" fmla="*/ 792279756 h 10000"/>
                    <a:gd name="T24" fmla="*/ 2147483647 w 9980"/>
                    <a:gd name="T25" fmla="*/ 746169002 h 10000"/>
                    <a:gd name="T26" fmla="*/ 2147483647 w 9980"/>
                    <a:gd name="T27" fmla="*/ 678509460 h 10000"/>
                    <a:gd name="T28" fmla="*/ 2147483647 w 9980"/>
                    <a:gd name="T29" fmla="*/ 678509460 h 10000"/>
                    <a:gd name="T30" fmla="*/ 2147483647 w 9980"/>
                    <a:gd name="T31" fmla="*/ 610766908 h 10000"/>
                    <a:gd name="T32" fmla="*/ 2147483647 w 9980"/>
                    <a:gd name="T33" fmla="*/ 392815010 h 10000"/>
                    <a:gd name="T34" fmla="*/ 2147483647 w 9980"/>
                    <a:gd name="T35" fmla="*/ 120347451 h 10000"/>
                    <a:gd name="T36" fmla="*/ 2147483647 w 9980"/>
                    <a:gd name="T37" fmla="*/ 9902428 h 10000"/>
                    <a:gd name="T38" fmla="*/ 2147483647 w 9980"/>
                    <a:gd name="T39" fmla="*/ 26306802 h 10000"/>
                    <a:gd name="T40" fmla="*/ 2147483647 w 9980"/>
                    <a:gd name="T41" fmla="*/ 0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980" h="10000">
                      <a:moveTo>
                        <a:pt x="7338" y="0"/>
                      </a:moveTo>
                      <a:cubicBezTo>
                        <a:pt x="6885" y="506"/>
                        <a:pt x="6535" y="1151"/>
                        <a:pt x="5980" y="1519"/>
                      </a:cubicBezTo>
                      <a:cubicBezTo>
                        <a:pt x="5426" y="1887"/>
                        <a:pt x="4670" y="1978"/>
                        <a:pt x="4015" y="2207"/>
                      </a:cubicBezTo>
                      <a:cubicBezTo>
                        <a:pt x="2540" y="2895"/>
                        <a:pt x="2950" y="2822"/>
                        <a:pt x="2540" y="2895"/>
                      </a:cubicBezTo>
                      <a:cubicBezTo>
                        <a:pt x="2130" y="2968"/>
                        <a:pt x="1557" y="2645"/>
                        <a:pt x="1557" y="2645"/>
                      </a:cubicBezTo>
                      <a:cubicBezTo>
                        <a:pt x="1066" y="1958"/>
                        <a:pt x="1230" y="2051"/>
                        <a:pt x="1066" y="2207"/>
                      </a:cubicBezTo>
                      <a:cubicBezTo>
                        <a:pt x="902" y="2363"/>
                        <a:pt x="574" y="3582"/>
                        <a:pt x="574" y="3582"/>
                      </a:cubicBezTo>
                      <a:cubicBezTo>
                        <a:pt x="409" y="4270"/>
                        <a:pt x="174" y="5254"/>
                        <a:pt x="82" y="5646"/>
                      </a:cubicBezTo>
                      <a:cubicBezTo>
                        <a:pt x="-10" y="6038"/>
                        <a:pt x="-16" y="5749"/>
                        <a:pt x="22" y="5937"/>
                      </a:cubicBezTo>
                      <a:cubicBezTo>
                        <a:pt x="60" y="6125"/>
                        <a:pt x="42" y="6197"/>
                        <a:pt x="312" y="6773"/>
                      </a:cubicBezTo>
                      <a:cubicBezTo>
                        <a:pt x="583" y="7349"/>
                        <a:pt x="1094" y="8858"/>
                        <a:pt x="1644" y="9396"/>
                      </a:cubicBezTo>
                      <a:cubicBezTo>
                        <a:pt x="2194" y="9934"/>
                        <a:pt x="3153" y="9997"/>
                        <a:pt x="3610" y="10000"/>
                      </a:cubicBezTo>
                      <a:cubicBezTo>
                        <a:pt x="4068" y="10003"/>
                        <a:pt x="3989" y="9657"/>
                        <a:pt x="4389" y="9418"/>
                      </a:cubicBezTo>
                      <a:cubicBezTo>
                        <a:pt x="4788" y="9179"/>
                        <a:pt x="5720" y="8707"/>
                        <a:pt x="6009" y="8564"/>
                      </a:cubicBezTo>
                      <a:cubicBezTo>
                        <a:pt x="6298" y="8421"/>
                        <a:pt x="5883" y="8706"/>
                        <a:pt x="6124" y="8564"/>
                      </a:cubicBezTo>
                      <a:cubicBezTo>
                        <a:pt x="6364" y="8422"/>
                        <a:pt x="7069" y="8310"/>
                        <a:pt x="7455" y="7709"/>
                      </a:cubicBezTo>
                      <a:cubicBezTo>
                        <a:pt x="7841" y="7109"/>
                        <a:pt x="8111" y="5875"/>
                        <a:pt x="8438" y="4958"/>
                      </a:cubicBezTo>
                      <a:cubicBezTo>
                        <a:pt x="8929" y="3812"/>
                        <a:pt x="9701" y="2324"/>
                        <a:pt x="9913" y="1519"/>
                      </a:cubicBezTo>
                      <a:cubicBezTo>
                        <a:pt x="10125" y="713"/>
                        <a:pt x="9778" y="589"/>
                        <a:pt x="9710" y="125"/>
                      </a:cubicBezTo>
                      <a:lnTo>
                        <a:pt x="9128" y="332"/>
                      </a:lnTo>
                      <a:lnTo>
                        <a:pt x="733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" name="Freeform 355"/>
                <p:cNvSpPr>
                  <a:spLocks/>
                </p:cNvSpPr>
                <p:nvPr/>
              </p:nvSpPr>
              <p:spPr bwMode="auto">
                <a:xfrm>
                  <a:off x="4948238" y="3248025"/>
                  <a:ext cx="133350" cy="69850"/>
                </a:xfrm>
                <a:custGeom>
                  <a:avLst/>
                  <a:gdLst>
                    <a:gd name="T0" fmla="*/ 2147483647 w 10000"/>
                    <a:gd name="T1" fmla="*/ 11717197 h 9595"/>
                    <a:gd name="T2" fmla="*/ 2117831042 w 10000"/>
                    <a:gd name="T3" fmla="*/ 1864984 h 9595"/>
                    <a:gd name="T4" fmla="*/ 1670018673 w 10000"/>
                    <a:gd name="T5" fmla="*/ 1985706 h 9595"/>
                    <a:gd name="T6" fmla="*/ 1192608324 w 10000"/>
                    <a:gd name="T7" fmla="*/ 11717197 h 9595"/>
                    <a:gd name="T8" fmla="*/ 954346452 w 10000"/>
                    <a:gd name="T9" fmla="*/ 56295023 h 9595"/>
                    <a:gd name="T10" fmla="*/ 0 w 10000"/>
                    <a:gd name="T11" fmla="*/ 100895271 h 9595"/>
                    <a:gd name="T12" fmla="*/ 238705181 w 10000"/>
                    <a:gd name="T13" fmla="*/ 145472777 h 9595"/>
                    <a:gd name="T14" fmla="*/ 413599734 w 10000"/>
                    <a:gd name="T15" fmla="*/ 172255509 h 9595"/>
                    <a:gd name="T16" fmla="*/ 852527046 w 10000"/>
                    <a:gd name="T17" fmla="*/ 192499706 h 9595"/>
                    <a:gd name="T18" fmla="*/ 1872358309 w 10000"/>
                    <a:gd name="T19" fmla="*/ 165736637 h 9595"/>
                    <a:gd name="T20" fmla="*/ 2147483647 w 10000"/>
                    <a:gd name="T21" fmla="*/ 153539079 h 9595"/>
                    <a:gd name="T22" fmla="*/ 2147483647 w 10000"/>
                    <a:gd name="T23" fmla="*/ 109902201 h 9595"/>
                    <a:gd name="T24" fmla="*/ 2147483647 w 10000"/>
                    <a:gd name="T25" fmla="*/ 118909553 h 9595"/>
                    <a:gd name="T26" fmla="*/ 2147483647 w 10000"/>
                    <a:gd name="T27" fmla="*/ 99771804 h 9595"/>
                    <a:gd name="T28" fmla="*/ 2147483647 w 10000"/>
                    <a:gd name="T29" fmla="*/ 78603679 h 9595"/>
                    <a:gd name="T30" fmla="*/ 2147483647 w 10000"/>
                    <a:gd name="T31" fmla="*/ 43215616 h 9595"/>
                    <a:gd name="T32" fmla="*/ 2147483647 w 10000"/>
                    <a:gd name="T33" fmla="*/ 24356051 h 9595"/>
                    <a:gd name="T34" fmla="*/ 2147483647 w 10000"/>
                    <a:gd name="T35" fmla="*/ 11717197 h 9595"/>
                    <a:gd name="T36" fmla="*/ 2147483647 w 10000"/>
                    <a:gd name="T37" fmla="*/ 11717197 h 95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0000" h="9595">
                      <a:moveTo>
                        <a:pt x="6210" y="584"/>
                      </a:moveTo>
                      <a:cubicBezTo>
                        <a:pt x="5554" y="325"/>
                        <a:pt x="5389" y="258"/>
                        <a:pt x="5013" y="93"/>
                      </a:cubicBezTo>
                      <a:cubicBezTo>
                        <a:pt x="4637" y="-72"/>
                        <a:pt x="4318" y="17"/>
                        <a:pt x="3953" y="99"/>
                      </a:cubicBezTo>
                      <a:lnTo>
                        <a:pt x="2823" y="584"/>
                      </a:lnTo>
                      <a:lnTo>
                        <a:pt x="2259" y="2806"/>
                      </a:lnTo>
                      <a:lnTo>
                        <a:pt x="0" y="5029"/>
                      </a:lnTo>
                      <a:lnTo>
                        <a:pt x="565" y="7251"/>
                      </a:lnTo>
                      <a:lnTo>
                        <a:pt x="979" y="8586"/>
                      </a:lnTo>
                      <a:lnTo>
                        <a:pt x="2018" y="9595"/>
                      </a:lnTo>
                      <a:lnTo>
                        <a:pt x="4432" y="8261"/>
                      </a:lnTo>
                      <a:lnTo>
                        <a:pt x="6240" y="7653"/>
                      </a:lnTo>
                      <a:lnTo>
                        <a:pt x="7130" y="5478"/>
                      </a:lnTo>
                      <a:lnTo>
                        <a:pt x="9214" y="5927"/>
                      </a:lnTo>
                      <a:lnTo>
                        <a:pt x="9803" y="4973"/>
                      </a:lnTo>
                      <a:cubicBezTo>
                        <a:pt x="9735" y="4622"/>
                        <a:pt x="9905" y="4270"/>
                        <a:pt x="9837" y="3918"/>
                      </a:cubicBezTo>
                      <a:cubicBezTo>
                        <a:pt x="9758" y="2807"/>
                        <a:pt x="10067" y="3265"/>
                        <a:pt x="9987" y="2154"/>
                      </a:cubicBezTo>
                      <a:cubicBezTo>
                        <a:pt x="9527" y="1653"/>
                        <a:pt x="9037" y="1714"/>
                        <a:pt x="8578" y="1214"/>
                      </a:cubicBezTo>
                      <a:cubicBezTo>
                        <a:pt x="8542" y="1004"/>
                        <a:pt x="8505" y="794"/>
                        <a:pt x="8469" y="584"/>
                      </a:cubicBezTo>
                      <a:lnTo>
                        <a:pt x="6210" y="58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" name="Freeform 356"/>
                <p:cNvSpPr>
                  <a:spLocks/>
                </p:cNvSpPr>
                <p:nvPr/>
              </p:nvSpPr>
              <p:spPr bwMode="auto">
                <a:xfrm>
                  <a:off x="5097463" y="3429000"/>
                  <a:ext cx="182562" cy="141288"/>
                </a:xfrm>
                <a:custGeom>
                  <a:avLst/>
                  <a:gdLst>
                    <a:gd name="T0" fmla="*/ 2147483647 w 10000"/>
                    <a:gd name="T1" fmla="*/ 293810106 h 10000"/>
                    <a:gd name="T2" fmla="*/ 1846282842 w 10000"/>
                    <a:gd name="T3" fmla="*/ 293810106 h 10000"/>
                    <a:gd name="T4" fmla="*/ 0 w 10000"/>
                    <a:gd name="T5" fmla="*/ 0 h 10000"/>
                    <a:gd name="T6" fmla="*/ 0 w 10000"/>
                    <a:gd name="T7" fmla="*/ 587019553 h 10000"/>
                    <a:gd name="T8" fmla="*/ 924200281 w 10000"/>
                    <a:gd name="T9" fmla="*/ 1468447271 h 10000"/>
                    <a:gd name="T10" fmla="*/ 1379187541 w 10000"/>
                    <a:gd name="T11" fmla="*/ 2147483647 h 10000"/>
                    <a:gd name="T12" fmla="*/ 924200281 w 10000"/>
                    <a:gd name="T13" fmla="*/ 2147483647 h 10000"/>
                    <a:gd name="T14" fmla="*/ 1846282842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1761659502 h 10000"/>
                    <a:gd name="T42" fmla="*/ 2147483647 w 10000"/>
                    <a:gd name="T43" fmla="*/ 587019553 h 10000"/>
                    <a:gd name="T44" fmla="*/ 2147483647 w 10000"/>
                    <a:gd name="T45" fmla="*/ 0 h 10000"/>
                    <a:gd name="T46" fmla="*/ 2147483647 w 10000"/>
                    <a:gd name="T47" fmla="*/ 293810106 h 100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000" h="10000">
                      <a:moveTo>
                        <a:pt x="3636" y="522"/>
                      </a:moveTo>
                      <a:lnTo>
                        <a:pt x="909" y="522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455" y="2609"/>
                      </a:lnTo>
                      <a:cubicBezTo>
                        <a:pt x="530" y="3171"/>
                        <a:pt x="604" y="3733"/>
                        <a:pt x="679" y="4295"/>
                      </a:cubicBezTo>
                      <a:cubicBezTo>
                        <a:pt x="604" y="4631"/>
                        <a:pt x="530" y="4968"/>
                        <a:pt x="455" y="5304"/>
                      </a:cubicBezTo>
                      <a:lnTo>
                        <a:pt x="909" y="6348"/>
                      </a:lnTo>
                      <a:lnTo>
                        <a:pt x="1598" y="7682"/>
                      </a:lnTo>
                      <a:cubicBezTo>
                        <a:pt x="2779" y="7328"/>
                        <a:pt x="2976" y="7157"/>
                        <a:pt x="4110" y="6712"/>
                      </a:cubicBezTo>
                      <a:lnTo>
                        <a:pt x="4448" y="7069"/>
                      </a:lnTo>
                      <a:lnTo>
                        <a:pt x="5010" y="7076"/>
                      </a:lnTo>
                      <a:cubicBezTo>
                        <a:pt x="5007" y="7181"/>
                        <a:pt x="5003" y="7286"/>
                        <a:pt x="5000" y="7391"/>
                      </a:cubicBezTo>
                      <a:lnTo>
                        <a:pt x="4545" y="7913"/>
                      </a:lnTo>
                      <a:lnTo>
                        <a:pt x="5000" y="10000"/>
                      </a:lnTo>
                      <a:lnTo>
                        <a:pt x="6818" y="8435"/>
                      </a:lnTo>
                      <a:lnTo>
                        <a:pt x="8636" y="8435"/>
                      </a:lnTo>
                      <a:lnTo>
                        <a:pt x="9545" y="6870"/>
                      </a:lnTo>
                      <a:lnTo>
                        <a:pt x="10000" y="6870"/>
                      </a:lnTo>
                      <a:lnTo>
                        <a:pt x="7273" y="5826"/>
                      </a:lnTo>
                      <a:cubicBezTo>
                        <a:pt x="7121" y="4927"/>
                        <a:pt x="6970" y="4029"/>
                        <a:pt x="6818" y="3130"/>
                      </a:cubicBezTo>
                      <a:lnTo>
                        <a:pt x="8636" y="1043"/>
                      </a:lnTo>
                      <a:lnTo>
                        <a:pt x="5909" y="0"/>
                      </a:lnTo>
                      <a:lnTo>
                        <a:pt x="3636" y="5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" name="Freeform 361"/>
                <p:cNvSpPr>
                  <a:spLocks/>
                </p:cNvSpPr>
                <p:nvPr/>
              </p:nvSpPr>
              <p:spPr bwMode="auto">
                <a:xfrm>
                  <a:off x="4691063" y="3314700"/>
                  <a:ext cx="114300" cy="65088"/>
                </a:xfrm>
                <a:custGeom>
                  <a:avLst/>
                  <a:gdLst>
                    <a:gd name="T0" fmla="*/ 1523412940 w 10000"/>
                    <a:gd name="T1" fmla="*/ 20703172 h 11466"/>
                    <a:gd name="T2" fmla="*/ 1384973249 w 10000"/>
                    <a:gd name="T3" fmla="*/ 13260037 h 11466"/>
                    <a:gd name="T4" fmla="*/ 1107889269 w 10000"/>
                    <a:gd name="T5" fmla="*/ 5816929 h 11466"/>
                    <a:gd name="T6" fmla="*/ 705952907 w 10000"/>
                    <a:gd name="T7" fmla="*/ 11598732 h 11466"/>
                    <a:gd name="T8" fmla="*/ 629180878 w 10000"/>
                    <a:gd name="T9" fmla="*/ 0 h 11466"/>
                    <a:gd name="T10" fmla="*/ 415505657 w 10000"/>
                    <a:gd name="T11" fmla="*/ 11182239 h 11466"/>
                    <a:gd name="T12" fmla="*/ 0 w 10000"/>
                    <a:gd name="T13" fmla="*/ 35589387 h 11466"/>
                    <a:gd name="T14" fmla="*/ 0 w 10000"/>
                    <a:gd name="T15" fmla="*/ 50474506 h 11466"/>
                    <a:gd name="T16" fmla="*/ 277065955 w 10000"/>
                    <a:gd name="T17" fmla="*/ 50474506 h 11466"/>
                    <a:gd name="T18" fmla="*/ 408729233 w 10000"/>
                    <a:gd name="T19" fmla="*/ 68272305 h 11466"/>
                    <a:gd name="T20" fmla="*/ 553945349 w 10000"/>
                    <a:gd name="T21" fmla="*/ 65360750 h 11466"/>
                    <a:gd name="T22" fmla="*/ 860112323 w 10000"/>
                    <a:gd name="T23" fmla="*/ 53797304 h 11466"/>
                    <a:gd name="T24" fmla="*/ 1019100903 w 10000"/>
                    <a:gd name="T25" fmla="*/ 60412870 h 11466"/>
                    <a:gd name="T26" fmla="*/ 1523412940 w 10000"/>
                    <a:gd name="T27" fmla="*/ 50474506 h 11466"/>
                    <a:gd name="T28" fmla="*/ 1800478906 w 10000"/>
                    <a:gd name="T29" fmla="*/ 43031399 h 11466"/>
                    <a:gd name="T30" fmla="*/ 1938918597 w 10000"/>
                    <a:gd name="T31" fmla="*/ 43031399 h 11466"/>
                    <a:gd name="T32" fmla="*/ 1800478906 w 10000"/>
                    <a:gd name="T33" fmla="*/ 35589387 h 11466"/>
                    <a:gd name="T34" fmla="*/ 1523412940 w 10000"/>
                    <a:gd name="T35" fmla="*/ 20703172 h 114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0000" h="11466">
                      <a:moveTo>
                        <a:pt x="7857" y="3477"/>
                      </a:moveTo>
                      <a:lnTo>
                        <a:pt x="7143" y="2227"/>
                      </a:lnTo>
                      <a:lnTo>
                        <a:pt x="5714" y="977"/>
                      </a:lnTo>
                      <a:lnTo>
                        <a:pt x="3641" y="1948"/>
                      </a:lnTo>
                      <a:cubicBezTo>
                        <a:pt x="3532" y="1206"/>
                        <a:pt x="3354" y="742"/>
                        <a:pt x="3245" y="0"/>
                      </a:cubicBezTo>
                      <a:lnTo>
                        <a:pt x="2143" y="1878"/>
                      </a:lnTo>
                      <a:lnTo>
                        <a:pt x="0" y="5977"/>
                      </a:lnTo>
                      <a:lnTo>
                        <a:pt x="0" y="8477"/>
                      </a:lnTo>
                      <a:lnTo>
                        <a:pt x="1429" y="8477"/>
                      </a:lnTo>
                      <a:lnTo>
                        <a:pt x="2108" y="11466"/>
                      </a:lnTo>
                      <a:lnTo>
                        <a:pt x="2857" y="10977"/>
                      </a:lnTo>
                      <a:lnTo>
                        <a:pt x="4436" y="9035"/>
                      </a:lnTo>
                      <a:lnTo>
                        <a:pt x="5256" y="10146"/>
                      </a:lnTo>
                      <a:lnTo>
                        <a:pt x="7857" y="8477"/>
                      </a:lnTo>
                      <a:lnTo>
                        <a:pt x="9286" y="7227"/>
                      </a:lnTo>
                      <a:lnTo>
                        <a:pt x="10000" y="7227"/>
                      </a:lnTo>
                      <a:lnTo>
                        <a:pt x="9286" y="5977"/>
                      </a:lnTo>
                      <a:lnTo>
                        <a:pt x="7857" y="347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" name="Freeform 363"/>
                <p:cNvSpPr>
                  <a:spLocks/>
                </p:cNvSpPr>
                <p:nvPr/>
              </p:nvSpPr>
              <p:spPr bwMode="auto">
                <a:xfrm>
                  <a:off x="4633913" y="3168650"/>
                  <a:ext cx="71437" cy="74613"/>
                </a:xfrm>
                <a:custGeom>
                  <a:avLst/>
                  <a:gdLst>
                    <a:gd name="T0" fmla="*/ 43091458 w 10056"/>
                    <a:gd name="T1" fmla="*/ 105833347 h 10000"/>
                    <a:gd name="T2" fmla="*/ 60516545 w 10056"/>
                    <a:gd name="T3" fmla="*/ 148181948 h 10000"/>
                    <a:gd name="T4" fmla="*/ 95382098 w 10056"/>
                    <a:gd name="T5" fmla="*/ 169343381 h 10000"/>
                    <a:gd name="T6" fmla="*/ 127165973 w 10056"/>
                    <a:gd name="T7" fmla="*/ 196710131 h 10000"/>
                    <a:gd name="T8" fmla="*/ 159904912 w 10056"/>
                    <a:gd name="T9" fmla="*/ 231533339 h 10000"/>
                    <a:gd name="T10" fmla="*/ 180375846 w 10056"/>
                    <a:gd name="T11" fmla="*/ 174299266 h 10000"/>
                    <a:gd name="T12" fmla="*/ 168237950 w 10056"/>
                    <a:gd name="T13" fmla="*/ 131951061 h 10000"/>
                    <a:gd name="T14" fmla="*/ 181386826 w 10056"/>
                    <a:gd name="T15" fmla="*/ 75990916 h 10000"/>
                    <a:gd name="T16" fmla="*/ 155827284 w 10056"/>
                    <a:gd name="T17" fmla="*/ 54825744 h 10000"/>
                    <a:gd name="T18" fmla="*/ 130232265 w 10056"/>
                    <a:gd name="T19" fmla="*/ 42323709 h 10000"/>
                    <a:gd name="T20" fmla="*/ 95382098 w 10056"/>
                    <a:gd name="T21" fmla="*/ 21161829 h 10000"/>
                    <a:gd name="T22" fmla="*/ 60516545 w 10056"/>
                    <a:gd name="T23" fmla="*/ 21161829 h 10000"/>
                    <a:gd name="T24" fmla="*/ 43091458 w 10056"/>
                    <a:gd name="T25" fmla="*/ 0 h 10000"/>
                    <a:gd name="T26" fmla="*/ 8243820 w 10056"/>
                    <a:gd name="T27" fmla="*/ 21161829 h 10000"/>
                    <a:gd name="T28" fmla="*/ 0 w 10056"/>
                    <a:gd name="T29" fmla="*/ 22481897 h 10000"/>
                    <a:gd name="T30" fmla="*/ 16414107 w 10056"/>
                    <a:gd name="T31" fmla="*/ 79716022 h 10000"/>
                    <a:gd name="T32" fmla="*/ 43091458 w 10056"/>
                    <a:gd name="T33" fmla="*/ 105833347 h 100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056" h="10000">
                      <a:moveTo>
                        <a:pt x="2389" y="4571"/>
                      </a:moveTo>
                      <a:lnTo>
                        <a:pt x="3355" y="6400"/>
                      </a:lnTo>
                      <a:lnTo>
                        <a:pt x="5288" y="7314"/>
                      </a:lnTo>
                      <a:lnTo>
                        <a:pt x="7050" y="8496"/>
                      </a:lnTo>
                      <a:lnTo>
                        <a:pt x="8865" y="10000"/>
                      </a:lnTo>
                      <a:cubicBezTo>
                        <a:pt x="8961" y="9105"/>
                        <a:pt x="9904" y="8423"/>
                        <a:pt x="10000" y="7528"/>
                      </a:cubicBezTo>
                      <a:lnTo>
                        <a:pt x="9327" y="5699"/>
                      </a:lnTo>
                      <a:cubicBezTo>
                        <a:pt x="9382" y="4965"/>
                        <a:pt x="10001" y="4016"/>
                        <a:pt x="10056" y="3282"/>
                      </a:cubicBezTo>
                      <a:lnTo>
                        <a:pt x="8639" y="2368"/>
                      </a:lnTo>
                      <a:lnTo>
                        <a:pt x="7220" y="1828"/>
                      </a:lnTo>
                      <a:lnTo>
                        <a:pt x="5288" y="914"/>
                      </a:lnTo>
                      <a:lnTo>
                        <a:pt x="3355" y="914"/>
                      </a:lnTo>
                      <a:lnTo>
                        <a:pt x="2389" y="0"/>
                      </a:lnTo>
                      <a:lnTo>
                        <a:pt x="457" y="914"/>
                      </a:lnTo>
                      <a:lnTo>
                        <a:pt x="0" y="971"/>
                      </a:lnTo>
                      <a:cubicBezTo>
                        <a:pt x="152" y="1866"/>
                        <a:pt x="757" y="2548"/>
                        <a:pt x="910" y="3443"/>
                      </a:cubicBezTo>
                      <a:lnTo>
                        <a:pt x="2389" y="45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" name="Freeform 252"/>
                <p:cNvSpPr>
                  <a:spLocks/>
                </p:cNvSpPr>
                <p:nvPr/>
              </p:nvSpPr>
              <p:spPr bwMode="auto">
                <a:xfrm rot="21133526">
                  <a:off x="4865688" y="3344863"/>
                  <a:ext cx="88900" cy="47625"/>
                </a:xfrm>
                <a:custGeom>
                  <a:avLst/>
                  <a:gdLst>
                    <a:gd name="T0" fmla="*/ 0 w 1912593"/>
                    <a:gd name="T1" fmla="*/ 0 h 1229193"/>
                    <a:gd name="T2" fmla="*/ 0 w 1912593"/>
                    <a:gd name="T3" fmla="*/ 0 h 1229193"/>
                    <a:gd name="T4" fmla="*/ 0 w 1912593"/>
                    <a:gd name="T5" fmla="*/ 0 h 1229193"/>
                    <a:gd name="T6" fmla="*/ 0 w 1912593"/>
                    <a:gd name="T7" fmla="*/ 0 h 1229193"/>
                    <a:gd name="T8" fmla="*/ 0 w 1912593"/>
                    <a:gd name="T9" fmla="*/ 0 h 1229193"/>
                    <a:gd name="T10" fmla="*/ 0 w 1912593"/>
                    <a:gd name="T11" fmla="*/ 0 h 1229193"/>
                    <a:gd name="T12" fmla="*/ 0 w 1912593"/>
                    <a:gd name="T13" fmla="*/ 0 h 1229193"/>
                    <a:gd name="T14" fmla="*/ 0 w 1912593"/>
                    <a:gd name="T15" fmla="*/ 0 h 1229193"/>
                    <a:gd name="T16" fmla="*/ 0 w 1912593"/>
                    <a:gd name="T17" fmla="*/ 0 h 1229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12593" h="1229193">
                      <a:moveTo>
                        <a:pt x="0" y="233280"/>
                      </a:moveTo>
                      <a:lnTo>
                        <a:pt x="83793" y="1154242"/>
                      </a:lnTo>
                      <a:lnTo>
                        <a:pt x="1103124" y="1229193"/>
                      </a:lnTo>
                      <a:lnTo>
                        <a:pt x="1912593" y="314793"/>
                      </a:lnTo>
                      <a:lnTo>
                        <a:pt x="1792672" y="0"/>
                      </a:lnTo>
                      <a:lnTo>
                        <a:pt x="1124055" y="252554"/>
                      </a:lnTo>
                      <a:cubicBezTo>
                        <a:pt x="892871" y="224853"/>
                        <a:pt x="379360" y="273001"/>
                        <a:pt x="148176" y="245300"/>
                      </a:cubicBezTo>
                      <a:lnTo>
                        <a:pt x="128763" y="242675"/>
                      </a:lnTo>
                      <a:lnTo>
                        <a:pt x="0" y="23328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" name="Freeform 253"/>
                <p:cNvSpPr>
                  <a:spLocks/>
                </p:cNvSpPr>
                <p:nvPr/>
              </p:nvSpPr>
              <p:spPr bwMode="auto">
                <a:xfrm>
                  <a:off x="4870450" y="3354388"/>
                  <a:ext cx="142875" cy="149225"/>
                </a:xfrm>
                <a:custGeom>
                  <a:avLst/>
                  <a:gdLst>
                    <a:gd name="T0" fmla="*/ 0 w 3644175"/>
                    <a:gd name="T1" fmla="*/ 0 h 3780713"/>
                    <a:gd name="T2" fmla="*/ 0 w 3644175"/>
                    <a:gd name="T3" fmla="*/ 0 h 3780713"/>
                    <a:gd name="T4" fmla="*/ 0 w 3644175"/>
                    <a:gd name="T5" fmla="*/ 0 h 3780713"/>
                    <a:gd name="T6" fmla="*/ 0 w 3644175"/>
                    <a:gd name="T7" fmla="*/ 0 h 3780713"/>
                    <a:gd name="T8" fmla="*/ 0 w 3644175"/>
                    <a:gd name="T9" fmla="*/ 0 h 3780713"/>
                    <a:gd name="T10" fmla="*/ 0 w 3644175"/>
                    <a:gd name="T11" fmla="*/ 0 h 3780713"/>
                    <a:gd name="T12" fmla="*/ 0 w 3644175"/>
                    <a:gd name="T13" fmla="*/ 0 h 3780713"/>
                    <a:gd name="T14" fmla="*/ 0 w 3644175"/>
                    <a:gd name="T15" fmla="*/ 0 h 3780713"/>
                    <a:gd name="T16" fmla="*/ 0 w 3644175"/>
                    <a:gd name="T17" fmla="*/ 0 h 3780713"/>
                    <a:gd name="T18" fmla="*/ 0 w 3644175"/>
                    <a:gd name="T19" fmla="*/ 0 h 3780713"/>
                    <a:gd name="T20" fmla="*/ 0 w 3644175"/>
                    <a:gd name="T21" fmla="*/ 0 h 3780713"/>
                    <a:gd name="T22" fmla="*/ 0 w 3644175"/>
                    <a:gd name="T23" fmla="*/ 0 h 3780713"/>
                    <a:gd name="T24" fmla="*/ 0 w 3644175"/>
                    <a:gd name="T25" fmla="*/ 0 h 3780713"/>
                    <a:gd name="T26" fmla="*/ 0 w 3644175"/>
                    <a:gd name="T27" fmla="*/ 0 h 3780713"/>
                    <a:gd name="T28" fmla="*/ 0 w 3644175"/>
                    <a:gd name="T29" fmla="*/ 0 h 3780713"/>
                    <a:gd name="T30" fmla="*/ 0 w 3644175"/>
                    <a:gd name="T31" fmla="*/ 0 h 3780713"/>
                    <a:gd name="T32" fmla="*/ 0 w 3644175"/>
                    <a:gd name="T33" fmla="*/ 0 h 3780713"/>
                    <a:gd name="T34" fmla="*/ 0 w 3644175"/>
                    <a:gd name="T35" fmla="*/ 0 h 3780713"/>
                    <a:gd name="T36" fmla="*/ 0 w 3644175"/>
                    <a:gd name="T37" fmla="*/ 0 h 3780713"/>
                    <a:gd name="T38" fmla="*/ 0 w 3644175"/>
                    <a:gd name="T39" fmla="*/ 0 h 37807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644175" h="3780713">
                      <a:moveTo>
                        <a:pt x="2018109" y="0"/>
                      </a:moveTo>
                      <a:lnTo>
                        <a:pt x="1131347" y="970851"/>
                      </a:lnTo>
                      <a:lnTo>
                        <a:pt x="106496" y="992543"/>
                      </a:lnTo>
                      <a:lnTo>
                        <a:pt x="0" y="1285960"/>
                      </a:lnTo>
                      <a:lnTo>
                        <a:pt x="250657" y="1838746"/>
                      </a:lnTo>
                      <a:lnTo>
                        <a:pt x="476240" y="1522355"/>
                      </a:lnTo>
                      <a:lnTo>
                        <a:pt x="637449" y="1360281"/>
                      </a:lnTo>
                      <a:lnTo>
                        <a:pt x="900975" y="1622129"/>
                      </a:lnTo>
                      <a:lnTo>
                        <a:pt x="1125827" y="2401618"/>
                      </a:lnTo>
                      <a:lnTo>
                        <a:pt x="1614428" y="2951232"/>
                      </a:lnTo>
                      <a:cubicBezTo>
                        <a:pt x="2156362" y="3074631"/>
                        <a:pt x="2677783" y="3504219"/>
                        <a:pt x="3209460" y="3780713"/>
                      </a:cubicBezTo>
                      <a:lnTo>
                        <a:pt x="1455611" y="1667100"/>
                      </a:lnTo>
                      <a:lnTo>
                        <a:pt x="1543203" y="1366330"/>
                      </a:lnTo>
                      <a:lnTo>
                        <a:pt x="1755414" y="1517198"/>
                      </a:lnTo>
                      <a:lnTo>
                        <a:pt x="3644175" y="1622129"/>
                      </a:lnTo>
                      <a:lnTo>
                        <a:pt x="3394079" y="610450"/>
                      </a:lnTo>
                      <a:lnTo>
                        <a:pt x="3170007" y="750786"/>
                      </a:lnTo>
                      <a:lnTo>
                        <a:pt x="2480463" y="641709"/>
                      </a:lnTo>
                      <a:lnTo>
                        <a:pt x="2078068" y="137463"/>
                      </a:lnTo>
                      <a:lnTo>
                        <a:pt x="201810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" name="Freeform 254"/>
                <p:cNvSpPr>
                  <a:spLocks/>
                </p:cNvSpPr>
                <p:nvPr/>
              </p:nvSpPr>
              <p:spPr bwMode="auto">
                <a:xfrm>
                  <a:off x="4929188" y="3406775"/>
                  <a:ext cx="98425" cy="98425"/>
                </a:xfrm>
                <a:custGeom>
                  <a:avLst/>
                  <a:gdLst>
                    <a:gd name="T0" fmla="*/ 0 w 2398426"/>
                    <a:gd name="T1" fmla="*/ 0 h 2488994"/>
                    <a:gd name="T2" fmla="*/ 0 w 2398426"/>
                    <a:gd name="T3" fmla="*/ 0 h 2488994"/>
                    <a:gd name="T4" fmla="*/ 0 w 2398426"/>
                    <a:gd name="T5" fmla="*/ 0 h 2488994"/>
                    <a:gd name="T6" fmla="*/ 0 w 2398426"/>
                    <a:gd name="T7" fmla="*/ 0 h 2488994"/>
                    <a:gd name="T8" fmla="*/ 0 w 2398426"/>
                    <a:gd name="T9" fmla="*/ 0 h 2488994"/>
                    <a:gd name="T10" fmla="*/ 0 w 2398426"/>
                    <a:gd name="T11" fmla="*/ 0 h 2488994"/>
                    <a:gd name="T12" fmla="*/ 0 w 2398426"/>
                    <a:gd name="T13" fmla="*/ 0 h 2488994"/>
                    <a:gd name="T14" fmla="*/ 0 w 2398426"/>
                    <a:gd name="T15" fmla="*/ 0 h 24889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398426" h="2488994">
                      <a:moveTo>
                        <a:pt x="2113613" y="269822"/>
                      </a:moveTo>
                      <a:lnTo>
                        <a:pt x="254833" y="149901"/>
                      </a:lnTo>
                      <a:lnTo>
                        <a:pt x="74951" y="0"/>
                      </a:lnTo>
                      <a:lnTo>
                        <a:pt x="0" y="329783"/>
                      </a:lnTo>
                      <a:lnTo>
                        <a:pt x="1691048" y="2488994"/>
                      </a:lnTo>
                      <a:lnTo>
                        <a:pt x="2177788" y="1556144"/>
                      </a:lnTo>
                      <a:lnTo>
                        <a:pt x="2398426" y="1439055"/>
                      </a:lnTo>
                      <a:lnTo>
                        <a:pt x="2113613" y="2698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" name="Freeform 255"/>
                <p:cNvSpPr>
                  <a:spLocks/>
                </p:cNvSpPr>
                <p:nvPr/>
              </p:nvSpPr>
              <p:spPr bwMode="auto">
                <a:xfrm rot="286500">
                  <a:off x="5000625" y="3467100"/>
                  <a:ext cx="44450" cy="58738"/>
                </a:xfrm>
                <a:custGeom>
                  <a:avLst/>
                  <a:gdLst>
                    <a:gd name="T0" fmla="*/ 0 w 1259245"/>
                    <a:gd name="T1" fmla="*/ 0 h 1506961"/>
                    <a:gd name="T2" fmla="*/ 0 w 1259245"/>
                    <a:gd name="T3" fmla="*/ 0 h 1506961"/>
                    <a:gd name="T4" fmla="*/ 0 w 1259245"/>
                    <a:gd name="T5" fmla="*/ 0 h 1506961"/>
                    <a:gd name="T6" fmla="*/ 0 w 1259245"/>
                    <a:gd name="T7" fmla="*/ 0 h 1506961"/>
                    <a:gd name="T8" fmla="*/ 0 w 1259245"/>
                    <a:gd name="T9" fmla="*/ 0 h 15069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9245" h="1506961">
                      <a:moveTo>
                        <a:pt x="459998" y="0"/>
                      </a:moveTo>
                      <a:lnTo>
                        <a:pt x="0" y="967315"/>
                      </a:lnTo>
                      <a:lnTo>
                        <a:pt x="599606" y="1506961"/>
                      </a:lnTo>
                      <a:lnTo>
                        <a:pt x="1259243" y="571259"/>
                      </a:lnTo>
                      <a:lnTo>
                        <a:pt x="45999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" name="Freeform 256"/>
                <p:cNvSpPr>
                  <a:spLocks/>
                </p:cNvSpPr>
                <p:nvPr/>
              </p:nvSpPr>
              <p:spPr bwMode="auto">
                <a:xfrm>
                  <a:off x="5002213" y="3365500"/>
                  <a:ext cx="71437" cy="57150"/>
                </a:xfrm>
                <a:custGeom>
                  <a:avLst/>
                  <a:gdLst>
                    <a:gd name="T0" fmla="*/ 0 w 1678899"/>
                    <a:gd name="T1" fmla="*/ 0 h 1259174"/>
                    <a:gd name="T2" fmla="*/ 0 w 1678899"/>
                    <a:gd name="T3" fmla="*/ 0 h 1259174"/>
                    <a:gd name="T4" fmla="*/ 0 w 1678899"/>
                    <a:gd name="T5" fmla="*/ 0 h 1259174"/>
                    <a:gd name="T6" fmla="*/ 0 w 1678899"/>
                    <a:gd name="T7" fmla="*/ 0 h 1259174"/>
                    <a:gd name="T8" fmla="*/ 0 w 1678899"/>
                    <a:gd name="T9" fmla="*/ 0 h 1259174"/>
                    <a:gd name="T10" fmla="*/ 0 w 1678899"/>
                    <a:gd name="T11" fmla="*/ 0 h 12591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8899" h="1259174">
                      <a:moveTo>
                        <a:pt x="209862" y="1154242"/>
                      </a:moveTo>
                      <a:lnTo>
                        <a:pt x="1678899" y="1259174"/>
                      </a:lnTo>
                      <a:lnTo>
                        <a:pt x="1663908" y="899410"/>
                      </a:lnTo>
                      <a:lnTo>
                        <a:pt x="854439" y="0"/>
                      </a:lnTo>
                      <a:lnTo>
                        <a:pt x="0" y="269823"/>
                      </a:lnTo>
                      <a:lnTo>
                        <a:pt x="209862" y="11542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" name="Freeform 257"/>
                <p:cNvSpPr>
                  <a:spLocks/>
                </p:cNvSpPr>
                <p:nvPr/>
              </p:nvSpPr>
              <p:spPr bwMode="auto">
                <a:xfrm>
                  <a:off x="5014913" y="3417888"/>
                  <a:ext cx="100012" cy="96837"/>
                </a:xfrm>
                <a:custGeom>
                  <a:avLst/>
                  <a:gdLst>
                    <a:gd name="T0" fmla="*/ 0 w 2578308"/>
                    <a:gd name="T1" fmla="*/ 0 h 2368446"/>
                    <a:gd name="T2" fmla="*/ 0 w 2578308"/>
                    <a:gd name="T3" fmla="*/ 0 h 2368446"/>
                    <a:gd name="T4" fmla="*/ 0 w 2578308"/>
                    <a:gd name="T5" fmla="*/ 0 h 2368446"/>
                    <a:gd name="T6" fmla="*/ 0 w 2578308"/>
                    <a:gd name="T7" fmla="*/ 0 h 2368446"/>
                    <a:gd name="T8" fmla="*/ 0 w 2578308"/>
                    <a:gd name="T9" fmla="*/ 0 h 2368446"/>
                    <a:gd name="T10" fmla="*/ 0 w 2578308"/>
                    <a:gd name="T11" fmla="*/ 0 h 2368446"/>
                    <a:gd name="T12" fmla="*/ 0 w 2578308"/>
                    <a:gd name="T13" fmla="*/ 0 h 2368446"/>
                    <a:gd name="T14" fmla="*/ 0 w 2578308"/>
                    <a:gd name="T15" fmla="*/ 0 h 2368446"/>
                    <a:gd name="T16" fmla="*/ 0 w 2578308"/>
                    <a:gd name="T17" fmla="*/ 0 h 2368446"/>
                    <a:gd name="T18" fmla="*/ 0 w 2578308"/>
                    <a:gd name="T19" fmla="*/ 0 h 2368446"/>
                    <a:gd name="T20" fmla="*/ 0 w 2578308"/>
                    <a:gd name="T21" fmla="*/ 0 h 2368446"/>
                    <a:gd name="T22" fmla="*/ 0 w 2578308"/>
                    <a:gd name="T23" fmla="*/ 0 h 236844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8308" h="2368446">
                      <a:moveTo>
                        <a:pt x="0" y="0"/>
                      </a:moveTo>
                      <a:lnTo>
                        <a:pt x="254833" y="1154242"/>
                      </a:lnTo>
                      <a:lnTo>
                        <a:pt x="104931" y="1259173"/>
                      </a:lnTo>
                      <a:lnTo>
                        <a:pt x="855821" y="1873287"/>
                      </a:lnTo>
                      <a:lnTo>
                        <a:pt x="1111621" y="1524299"/>
                      </a:lnTo>
                      <a:lnTo>
                        <a:pt x="1734645" y="2033965"/>
                      </a:lnTo>
                      <a:lnTo>
                        <a:pt x="1633928" y="2368446"/>
                      </a:lnTo>
                      <a:lnTo>
                        <a:pt x="2338465" y="2263514"/>
                      </a:lnTo>
                      <a:lnTo>
                        <a:pt x="2578308" y="1514006"/>
                      </a:lnTo>
                      <a:lnTo>
                        <a:pt x="2113613" y="224852"/>
                      </a:lnTo>
                      <a:lnTo>
                        <a:pt x="1439056" y="149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" name="Freeform 258"/>
                <p:cNvSpPr>
                  <a:spLocks/>
                </p:cNvSpPr>
                <p:nvPr/>
              </p:nvSpPr>
              <p:spPr bwMode="auto">
                <a:xfrm>
                  <a:off x="5041900" y="3478213"/>
                  <a:ext cx="39688" cy="49212"/>
                </a:xfrm>
                <a:custGeom>
                  <a:avLst/>
                  <a:gdLst>
                    <a:gd name="T0" fmla="*/ 0 w 1097536"/>
                    <a:gd name="T1" fmla="*/ 0 h 1184223"/>
                    <a:gd name="T2" fmla="*/ 0 w 1097536"/>
                    <a:gd name="T3" fmla="*/ 0 h 1184223"/>
                    <a:gd name="T4" fmla="*/ 0 w 1097536"/>
                    <a:gd name="T5" fmla="*/ 0 h 1184223"/>
                    <a:gd name="T6" fmla="*/ 0 w 1097536"/>
                    <a:gd name="T7" fmla="*/ 0 h 1184223"/>
                    <a:gd name="T8" fmla="*/ 0 w 1097536"/>
                    <a:gd name="T9" fmla="*/ 0 h 1184223"/>
                    <a:gd name="T10" fmla="*/ 0 w 1097536"/>
                    <a:gd name="T11" fmla="*/ 0 h 11842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97536" h="1184223">
                      <a:moveTo>
                        <a:pt x="482939" y="0"/>
                      </a:moveTo>
                      <a:lnTo>
                        <a:pt x="0" y="416160"/>
                      </a:lnTo>
                      <a:lnTo>
                        <a:pt x="452959" y="1184223"/>
                      </a:lnTo>
                      <a:lnTo>
                        <a:pt x="1067555" y="824459"/>
                      </a:lnTo>
                      <a:lnTo>
                        <a:pt x="1097536" y="509666"/>
                      </a:lnTo>
                      <a:lnTo>
                        <a:pt x="48293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" name="Freeform 259"/>
                <p:cNvSpPr>
                  <a:spLocks/>
                </p:cNvSpPr>
                <p:nvPr/>
              </p:nvSpPr>
              <p:spPr bwMode="auto">
                <a:xfrm>
                  <a:off x="5059363" y="3505200"/>
                  <a:ext cx="65087" cy="60325"/>
                </a:xfrm>
                <a:custGeom>
                  <a:avLst/>
                  <a:gdLst>
                    <a:gd name="T0" fmla="*/ 0 w 1852882"/>
                    <a:gd name="T1" fmla="*/ 0 h 1521018"/>
                    <a:gd name="T2" fmla="*/ 0 w 1852882"/>
                    <a:gd name="T3" fmla="*/ 0 h 1521018"/>
                    <a:gd name="T4" fmla="*/ 0 w 1852882"/>
                    <a:gd name="T5" fmla="*/ 0 h 1521018"/>
                    <a:gd name="T6" fmla="*/ 0 w 1852882"/>
                    <a:gd name="T7" fmla="*/ 0 h 1521018"/>
                    <a:gd name="T8" fmla="*/ 0 w 1852882"/>
                    <a:gd name="T9" fmla="*/ 0 h 1521018"/>
                    <a:gd name="T10" fmla="*/ 0 w 1852882"/>
                    <a:gd name="T11" fmla="*/ 0 h 1521018"/>
                    <a:gd name="T12" fmla="*/ 0 w 1852882"/>
                    <a:gd name="T13" fmla="*/ 0 h 1521018"/>
                    <a:gd name="T14" fmla="*/ 0 w 1852882"/>
                    <a:gd name="T15" fmla="*/ 0 h 1521018"/>
                    <a:gd name="T16" fmla="*/ 0 w 1852882"/>
                    <a:gd name="T17" fmla="*/ 0 h 1521018"/>
                    <a:gd name="T18" fmla="*/ 0 w 1852882"/>
                    <a:gd name="T19" fmla="*/ 0 h 1521018"/>
                    <a:gd name="T20" fmla="*/ 0 w 1852882"/>
                    <a:gd name="T21" fmla="*/ 0 h 15210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852882" h="1521018">
                      <a:moveTo>
                        <a:pt x="0" y="507061"/>
                      </a:moveTo>
                      <a:lnTo>
                        <a:pt x="0" y="1211599"/>
                      </a:lnTo>
                      <a:lnTo>
                        <a:pt x="435424" y="1521018"/>
                      </a:lnTo>
                      <a:lnTo>
                        <a:pt x="839449" y="1391481"/>
                      </a:lnTo>
                      <a:lnTo>
                        <a:pt x="1763339" y="952692"/>
                      </a:lnTo>
                      <a:lnTo>
                        <a:pt x="1852882" y="743963"/>
                      </a:lnTo>
                      <a:lnTo>
                        <a:pt x="1756379" y="372784"/>
                      </a:lnTo>
                      <a:lnTo>
                        <a:pt x="1563372" y="307281"/>
                      </a:lnTo>
                      <a:lnTo>
                        <a:pt x="1370668" y="0"/>
                      </a:lnTo>
                      <a:lnTo>
                        <a:pt x="644577" y="177278"/>
                      </a:lnTo>
                      <a:lnTo>
                        <a:pt x="0" y="50706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" name="Freeform 260"/>
                <p:cNvSpPr>
                  <a:spLocks/>
                </p:cNvSpPr>
                <p:nvPr/>
              </p:nvSpPr>
              <p:spPr bwMode="auto">
                <a:xfrm>
                  <a:off x="5019675" y="3495675"/>
                  <a:ext cx="53975" cy="109538"/>
                </a:xfrm>
                <a:custGeom>
                  <a:avLst/>
                  <a:gdLst>
                    <a:gd name="T0" fmla="*/ 0 w 444747"/>
                    <a:gd name="T1" fmla="*/ 6 h 900169"/>
                    <a:gd name="T2" fmla="*/ 3 w 444747"/>
                    <a:gd name="T3" fmla="*/ 8 h 900169"/>
                    <a:gd name="T4" fmla="*/ 3 w 444747"/>
                    <a:gd name="T5" fmla="*/ 19 h 900169"/>
                    <a:gd name="T6" fmla="*/ 7 w 444747"/>
                    <a:gd name="T7" fmla="*/ 24 h 900169"/>
                    <a:gd name="T8" fmla="*/ 8 w 444747"/>
                    <a:gd name="T9" fmla="*/ 22 h 900169"/>
                    <a:gd name="T10" fmla="*/ 10 w 444747"/>
                    <a:gd name="T11" fmla="*/ 18 h 900169"/>
                    <a:gd name="T12" fmla="*/ 9 w 444747"/>
                    <a:gd name="T13" fmla="*/ 16 h 900169"/>
                    <a:gd name="T14" fmla="*/ 12 w 444747"/>
                    <a:gd name="T15" fmla="*/ 15 h 900169"/>
                    <a:gd name="T16" fmla="*/ 8 w 444747"/>
                    <a:gd name="T17" fmla="*/ 13 h 900169"/>
                    <a:gd name="T18" fmla="*/ 8 w 444747"/>
                    <a:gd name="T19" fmla="*/ 7 h 900169"/>
                    <a:gd name="T20" fmla="*/ 5 w 444747"/>
                    <a:gd name="T21" fmla="*/ 0 h 900169"/>
                    <a:gd name="T22" fmla="*/ 0 w 444747"/>
                    <a:gd name="T23" fmla="*/ 6 h 9001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4747" h="900169">
                      <a:moveTo>
                        <a:pt x="0" y="238385"/>
                      </a:moveTo>
                      <a:lnTo>
                        <a:pt x="99623" y="298870"/>
                      </a:lnTo>
                      <a:lnTo>
                        <a:pt x="99623" y="715154"/>
                      </a:lnTo>
                      <a:lnTo>
                        <a:pt x="263290" y="900169"/>
                      </a:lnTo>
                      <a:lnTo>
                        <a:pt x="327333" y="836125"/>
                      </a:lnTo>
                      <a:lnTo>
                        <a:pt x="384261" y="683132"/>
                      </a:lnTo>
                      <a:lnTo>
                        <a:pt x="362913" y="608414"/>
                      </a:lnTo>
                      <a:lnTo>
                        <a:pt x="444747" y="576393"/>
                      </a:lnTo>
                      <a:lnTo>
                        <a:pt x="327333" y="476769"/>
                      </a:lnTo>
                      <a:lnTo>
                        <a:pt x="327333" y="266849"/>
                      </a:lnTo>
                      <a:lnTo>
                        <a:pt x="185014" y="0"/>
                      </a:lnTo>
                      <a:lnTo>
                        <a:pt x="0" y="23838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" name="Freeform 257"/>
                <p:cNvSpPr>
                  <a:spLocks/>
                </p:cNvSpPr>
                <p:nvPr/>
              </p:nvSpPr>
              <p:spPr bwMode="auto">
                <a:xfrm>
                  <a:off x="4252913" y="3009900"/>
                  <a:ext cx="109537" cy="163513"/>
                </a:xfrm>
                <a:custGeom>
                  <a:avLst/>
                  <a:gdLst>
                    <a:gd name="T0" fmla="*/ 2147483647 w 84"/>
                    <a:gd name="T1" fmla="*/ 2147483647 h 126"/>
                    <a:gd name="T2" fmla="*/ 0 w 84"/>
                    <a:gd name="T3" fmla="*/ 2147483647 h 126"/>
                    <a:gd name="T4" fmla="*/ 0 w 84"/>
                    <a:gd name="T5" fmla="*/ 2147483647 h 126"/>
                    <a:gd name="T6" fmla="*/ 2147483647 w 84"/>
                    <a:gd name="T7" fmla="*/ 2147483647 h 126"/>
                    <a:gd name="T8" fmla="*/ 2147483647 w 84"/>
                    <a:gd name="T9" fmla="*/ 2147483647 h 126"/>
                    <a:gd name="T10" fmla="*/ 2147483647 w 84"/>
                    <a:gd name="T11" fmla="*/ 2147483647 h 126"/>
                    <a:gd name="T12" fmla="*/ 2147483647 w 84"/>
                    <a:gd name="T13" fmla="*/ 2147483647 h 126"/>
                    <a:gd name="T14" fmla="*/ 2147483647 w 84"/>
                    <a:gd name="T15" fmla="*/ 2147483647 h 126"/>
                    <a:gd name="T16" fmla="*/ 2147483647 w 84"/>
                    <a:gd name="T17" fmla="*/ 2147483647 h 126"/>
                    <a:gd name="T18" fmla="*/ 2147483647 w 84"/>
                    <a:gd name="T19" fmla="*/ 2147483647 h 126"/>
                    <a:gd name="T20" fmla="*/ 2147483647 w 84"/>
                    <a:gd name="T21" fmla="*/ 2147483647 h 126"/>
                    <a:gd name="T22" fmla="*/ 2147483647 w 84"/>
                    <a:gd name="T23" fmla="*/ 0 h 126"/>
                    <a:gd name="T24" fmla="*/ 2147483647 w 84"/>
                    <a:gd name="T25" fmla="*/ 2147483647 h 126"/>
                    <a:gd name="T26" fmla="*/ 2147483647 w 84"/>
                    <a:gd name="T27" fmla="*/ 2147483647 h 126"/>
                    <a:gd name="T28" fmla="*/ 2147483647 w 84"/>
                    <a:gd name="T29" fmla="*/ 2147483647 h 126"/>
                    <a:gd name="T30" fmla="*/ 2147483647 w 84"/>
                    <a:gd name="T31" fmla="*/ 2147483647 h 126"/>
                    <a:gd name="T32" fmla="*/ 2147483647 w 84"/>
                    <a:gd name="T33" fmla="*/ 2147483647 h 126"/>
                    <a:gd name="T34" fmla="*/ 2147483647 w 84"/>
                    <a:gd name="T35" fmla="*/ 2147483647 h 126"/>
                    <a:gd name="T36" fmla="*/ 2147483647 w 84"/>
                    <a:gd name="T37" fmla="*/ 2147483647 h 126"/>
                    <a:gd name="T38" fmla="*/ 2147483647 w 84"/>
                    <a:gd name="T39" fmla="*/ 2147483647 h 126"/>
                    <a:gd name="T40" fmla="*/ 2147483647 w 84"/>
                    <a:gd name="T41" fmla="*/ 2147483647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4" h="126">
                      <a:moveTo>
                        <a:pt x="18" y="126"/>
                      </a:moveTo>
                      <a:lnTo>
                        <a:pt x="0" y="114"/>
                      </a:lnTo>
                      <a:lnTo>
                        <a:pt x="0" y="102"/>
                      </a:lnTo>
                      <a:lnTo>
                        <a:pt x="6" y="96"/>
                      </a:lnTo>
                      <a:lnTo>
                        <a:pt x="12" y="84"/>
                      </a:lnTo>
                      <a:lnTo>
                        <a:pt x="12" y="66"/>
                      </a:lnTo>
                      <a:lnTo>
                        <a:pt x="6" y="60"/>
                      </a:lnTo>
                      <a:lnTo>
                        <a:pt x="12" y="54"/>
                      </a:lnTo>
                      <a:lnTo>
                        <a:pt x="6" y="36"/>
                      </a:lnTo>
                      <a:lnTo>
                        <a:pt x="30" y="30"/>
                      </a:lnTo>
                      <a:lnTo>
                        <a:pt x="30" y="18"/>
                      </a:lnTo>
                      <a:lnTo>
                        <a:pt x="54" y="0"/>
                      </a:lnTo>
                      <a:lnTo>
                        <a:pt x="60" y="6"/>
                      </a:lnTo>
                      <a:lnTo>
                        <a:pt x="72" y="6"/>
                      </a:lnTo>
                      <a:lnTo>
                        <a:pt x="78" y="18"/>
                      </a:lnTo>
                      <a:lnTo>
                        <a:pt x="84" y="30"/>
                      </a:lnTo>
                      <a:lnTo>
                        <a:pt x="72" y="42"/>
                      </a:lnTo>
                      <a:lnTo>
                        <a:pt x="78" y="66"/>
                      </a:lnTo>
                      <a:lnTo>
                        <a:pt x="72" y="96"/>
                      </a:lnTo>
                      <a:lnTo>
                        <a:pt x="54" y="102"/>
                      </a:lnTo>
                      <a:lnTo>
                        <a:pt x="18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" name="Freeform 258"/>
                <p:cNvSpPr>
                  <a:spLocks/>
                </p:cNvSpPr>
                <p:nvPr/>
              </p:nvSpPr>
              <p:spPr bwMode="auto">
                <a:xfrm>
                  <a:off x="5830888" y="1674813"/>
                  <a:ext cx="436562" cy="557212"/>
                </a:xfrm>
                <a:custGeom>
                  <a:avLst/>
                  <a:gdLst>
                    <a:gd name="T0" fmla="*/ 2147483647 w 336"/>
                    <a:gd name="T1" fmla="*/ 2147483647 h 427"/>
                    <a:gd name="T2" fmla="*/ 2147483647 w 336"/>
                    <a:gd name="T3" fmla="*/ 2147483647 h 427"/>
                    <a:gd name="T4" fmla="*/ 2147483647 w 336"/>
                    <a:gd name="T5" fmla="*/ 2147483647 h 427"/>
                    <a:gd name="T6" fmla="*/ 2147483647 w 336"/>
                    <a:gd name="T7" fmla="*/ 2147483647 h 427"/>
                    <a:gd name="T8" fmla="*/ 2147483647 w 336"/>
                    <a:gd name="T9" fmla="*/ 2147483647 h 427"/>
                    <a:gd name="T10" fmla="*/ 2147483647 w 336"/>
                    <a:gd name="T11" fmla="*/ 2147483647 h 427"/>
                    <a:gd name="T12" fmla="*/ 2147483647 w 336"/>
                    <a:gd name="T13" fmla="*/ 2147483647 h 427"/>
                    <a:gd name="T14" fmla="*/ 2147483647 w 336"/>
                    <a:gd name="T15" fmla="*/ 2147483647 h 427"/>
                    <a:gd name="T16" fmla="*/ 2147483647 w 336"/>
                    <a:gd name="T17" fmla="*/ 2147483647 h 427"/>
                    <a:gd name="T18" fmla="*/ 2147483647 w 336"/>
                    <a:gd name="T19" fmla="*/ 2147483647 h 427"/>
                    <a:gd name="T20" fmla="*/ 2147483647 w 336"/>
                    <a:gd name="T21" fmla="*/ 2147483647 h 427"/>
                    <a:gd name="T22" fmla="*/ 2147483647 w 336"/>
                    <a:gd name="T23" fmla="*/ 0 h 427"/>
                    <a:gd name="T24" fmla="*/ 2147483647 w 336"/>
                    <a:gd name="T25" fmla="*/ 2147483647 h 427"/>
                    <a:gd name="T26" fmla="*/ 2147483647 w 336"/>
                    <a:gd name="T27" fmla="*/ 2147483647 h 427"/>
                    <a:gd name="T28" fmla="*/ 2147483647 w 336"/>
                    <a:gd name="T29" fmla="*/ 2147483647 h 427"/>
                    <a:gd name="T30" fmla="*/ 2147483647 w 336"/>
                    <a:gd name="T31" fmla="*/ 2147483647 h 427"/>
                    <a:gd name="T32" fmla="*/ 2147483647 w 336"/>
                    <a:gd name="T33" fmla="*/ 2147483647 h 427"/>
                    <a:gd name="T34" fmla="*/ 2147483647 w 336"/>
                    <a:gd name="T35" fmla="*/ 2147483647 h 427"/>
                    <a:gd name="T36" fmla="*/ 2147483647 w 336"/>
                    <a:gd name="T37" fmla="*/ 2147483647 h 427"/>
                    <a:gd name="T38" fmla="*/ 2147483647 w 336"/>
                    <a:gd name="T39" fmla="*/ 2147483647 h 427"/>
                    <a:gd name="T40" fmla="*/ 2147483647 w 336"/>
                    <a:gd name="T41" fmla="*/ 2147483647 h 427"/>
                    <a:gd name="T42" fmla="*/ 2147483647 w 336"/>
                    <a:gd name="T43" fmla="*/ 2147483647 h 427"/>
                    <a:gd name="T44" fmla="*/ 2147483647 w 336"/>
                    <a:gd name="T45" fmla="*/ 2147483647 h 427"/>
                    <a:gd name="T46" fmla="*/ 2147483647 w 336"/>
                    <a:gd name="T47" fmla="*/ 2147483647 h 427"/>
                    <a:gd name="T48" fmla="*/ 2147483647 w 336"/>
                    <a:gd name="T49" fmla="*/ 2147483647 h 427"/>
                    <a:gd name="T50" fmla="*/ 2147483647 w 336"/>
                    <a:gd name="T51" fmla="*/ 2147483647 h 427"/>
                    <a:gd name="T52" fmla="*/ 2147483647 w 336"/>
                    <a:gd name="T53" fmla="*/ 2147483647 h 427"/>
                    <a:gd name="T54" fmla="*/ 0 w 336"/>
                    <a:gd name="T55" fmla="*/ 2147483647 h 427"/>
                    <a:gd name="T56" fmla="*/ 2147483647 w 336"/>
                    <a:gd name="T57" fmla="*/ 2147483647 h 427"/>
                    <a:gd name="T58" fmla="*/ 2147483647 w 336"/>
                    <a:gd name="T59" fmla="*/ 2147483647 h 427"/>
                    <a:gd name="T60" fmla="*/ 2147483647 w 336"/>
                    <a:gd name="T61" fmla="*/ 2147483647 h 427"/>
                    <a:gd name="T62" fmla="*/ 2147483647 w 336"/>
                    <a:gd name="T63" fmla="*/ 2147483647 h 427"/>
                    <a:gd name="T64" fmla="*/ 2147483647 w 336"/>
                    <a:gd name="T65" fmla="*/ 2147483647 h 4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36" h="427">
                      <a:moveTo>
                        <a:pt x="120" y="427"/>
                      </a:moveTo>
                      <a:lnTo>
                        <a:pt x="96" y="397"/>
                      </a:lnTo>
                      <a:lnTo>
                        <a:pt x="78" y="325"/>
                      </a:lnTo>
                      <a:lnTo>
                        <a:pt x="96" y="282"/>
                      </a:lnTo>
                      <a:lnTo>
                        <a:pt x="144" y="180"/>
                      </a:lnTo>
                      <a:lnTo>
                        <a:pt x="192" y="150"/>
                      </a:lnTo>
                      <a:lnTo>
                        <a:pt x="222" y="114"/>
                      </a:lnTo>
                      <a:lnTo>
                        <a:pt x="252" y="96"/>
                      </a:lnTo>
                      <a:lnTo>
                        <a:pt x="294" y="72"/>
                      </a:lnTo>
                      <a:lnTo>
                        <a:pt x="336" y="30"/>
                      </a:lnTo>
                      <a:lnTo>
                        <a:pt x="330" y="6"/>
                      </a:lnTo>
                      <a:lnTo>
                        <a:pt x="294" y="0"/>
                      </a:lnTo>
                      <a:lnTo>
                        <a:pt x="270" y="24"/>
                      </a:lnTo>
                      <a:lnTo>
                        <a:pt x="252" y="42"/>
                      </a:lnTo>
                      <a:lnTo>
                        <a:pt x="222" y="48"/>
                      </a:lnTo>
                      <a:lnTo>
                        <a:pt x="186" y="48"/>
                      </a:lnTo>
                      <a:lnTo>
                        <a:pt x="174" y="60"/>
                      </a:lnTo>
                      <a:lnTo>
                        <a:pt x="162" y="78"/>
                      </a:lnTo>
                      <a:lnTo>
                        <a:pt x="114" y="126"/>
                      </a:lnTo>
                      <a:lnTo>
                        <a:pt x="90" y="138"/>
                      </a:lnTo>
                      <a:lnTo>
                        <a:pt x="84" y="168"/>
                      </a:lnTo>
                      <a:lnTo>
                        <a:pt x="66" y="186"/>
                      </a:lnTo>
                      <a:lnTo>
                        <a:pt x="42" y="216"/>
                      </a:lnTo>
                      <a:lnTo>
                        <a:pt x="42" y="240"/>
                      </a:lnTo>
                      <a:lnTo>
                        <a:pt x="30" y="270"/>
                      </a:lnTo>
                      <a:lnTo>
                        <a:pt x="12" y="295"/>
                      </a:lnTo>
                      <a:lnTo>
                        <a:pt x="18" y="325"/>
                      </a:lnTo>
                      <a:lnTo>
                        <a:pt x="0" y="349"/>
                      </a:lnTo>
                      <a:lnTo>
                        <a:pt x="18" y="391"/>
                      </a:lnTo>
                      <a:lnTo>
                        <a:pt x="48" y="403"/>
                      </a:lnTo>
                      <a:lnTo>
                        <a:pt x="54" y="415"/>
                      </a:lnTo>
                      <a:lnTo>
                        <a:pt x="72" y="421"/>
                      </a:lnTo>
                      <a:lnTo>
                        <a:pt x="120" y="4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" name="Freeform 259"/>
                <p:cNvSpPr>
                  <a:spLocks/>
                </p:cNvSpPr>
                <p:nvPr/>
              </p:nvSpPr>
              <p:spPr bwMode="auto">
                <a:xfrm>
                  <a:off x="5572125" y="4953000"/>
                  <a:ext cx="166688" cy="346075"/>
                </a:xfrm>
                <a:custGeom>
                  <a:avLst/>
                  <a:gdLst>
                    <a:gd name="T0" fmla="*/ 2147483647 w 126"/>
                    <a:gd name="T1" fmla="*/ 2147483647 h 265"/>
                    <a:gd name="T2" fmla="*/ 0 w 126"/>
                    <a:gd name="T3" fmla="*/ 2147483647 h 265"/>
                    <a:gd name="T4" fmla="*/ 2147483647 w 126"/>
                    <a:gd name="T5" fmla="*/ 2147483647 h 265"/>
                    <a:gd name="T6" fmla="*/ 2147483647 w 126"/>
                    <a:gd name="T7" fmla="*/ 2147483647 h 265"/>
                    <a:gd name="T8" fmla="*/ 2147483647 w 126"/>
                    <a:gd name="T9" fmla="*/ 2147483647 h 265"/>
                    <a:gd name="T10" fmla="*/ 2147483647 w 126"/>
                    <a:gd name="T11" fmla="*/ 2147483647 h 265"/>
                    <a:gd name="T12" fmla="*/ 2147483647 w 126"/>
                    <a:gd name="T13" fmla="*/ 2147483647 h 265"/>
                    <a:gd name="T14" fmla="*/ 2147483647 w 126"/>
                    <a:gd name="T15" fmla="*/ 2147483647 h 265"/>
                    <a:gd name="T16" fmla="*/ 2147483647 w 126"/>
                    <a:gd name="T17" fmla="*/ 0 h 265"/>
                    <a:gd name="T18" fmla="*/ 2147483647 w 126"/>
                    <a:gd name="T19" fmla="*/ 2147483647 h 265"/>
                    <a:gd name="T20" fmla="*/ 2147483647 w 126"/>
                    <a:gd name="T21" fmla="*/ 2147483647 h 265"/>
                    <a:gd name="T22" fmla="*/ 2147483647 w 126"/>
                    <a:gd name="T23" fmla="*/ 2147483647 h 265"/>
                    <a:gd name="T24" fmla="*/ 2147483647 w 126"/>
                    <a:gd name="T25" fmla="*/ 2147483647 h 265"/>
                    <a:gd name="T26" fmla="*/ 2147483647 w 126"/>
                    <a:gd name="T27" fmla="*/ 2147483647 h 265"/>
                    <a:gd name="T28" fmla="*/ 2147483647 w 126"/>
                    <a:gd name="T29" fmla="*/ 2147483647 h 265"/>
                    <a:gd name="T30" fmla="*/ 2147483647 w 126"/>
                    <a:gd name="T31" fmla="*/ 2147483647 h 265"/>
                    <a:gd name="T32" fmla="*/ 2147483647 w 126"/>
                    <a:gd name="T33" fmla="*/ 2147483647 h 2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6" h="265">
                      <a:moveTo>
                        <a:pt x="6" y="217"/>
                      </a:moveTo>
                      <a:lnTo>
                        <a:pt x="0" y="193"/>
                      </a:lnTo>
                      <a:lnTo>
                        <a:pt x="12" y="169"/>
                      </a:lnTo>
                      <a:lnTo>
                        <a:pt x="24" y="139"/>
                      </a:lnTo>
                      <a:lnTo>
                        <a:pt x="12" y="91"/>
                      </a:lnTo>
                      <a:lnTo>
                        <a:pt x="30" y="78"/>
                      </a:lnTo>
                      <a:lnTo>
                        <a:pt x="54" y="60"/>
                      </a:lnTo>
                      <a:lnTo>
                        <a:pt x="78" y="24"/>
                      </a:lnTo>
                      <a:lnTo>
                        <a:pt x="108" y="0"/>
                      </a:lnTo>
                      <a:lnTo>
                        <a:pt x="126" y="24"/>
                      </a:lnTo>
                      <a:lnTo>
                        <a:pt x="126" y="66"/>
                      </a:lnTo>
                      <a:lnTo>
                        <a:pt x="126" y="91"/>
                      </a:lnTo>
                      <a:lnTo>
                        <a:pt x="78" y="253"/>
                      </a:lnTo>
                      <a:lnTo>
                        <a:pt x="54" y="259"/>
                      </a:lnTo>
                      <a:lnTo>
                        <a:pt x="30" y="265"/>
                      </a:lnTo>
                      <a:lnTo>
                        <a:pt x="6" y="247"/>
                      </a:lnTo>
                      <a:lnTo>
                        <a:pt x="6" y="21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" name="Freeform 266"/>
                <p:cNvSpPr>
                  <a:spLocks/>
                </p:cNvSpPr>
                <p:nvPr/>
              </p:nvSpPr>
              <p:spPr bwMode="auto">
                <a:xfrm>
                  <a:off x="8650288" y="5749925"/>
                  <a:ext cx="179387" cy="204788"/>
                </a:xfrm>
                <a:custGeom>
                  <a:avLst/>
                  <a:gdLst>
                    <a:gd name="T0" fmla="*/ 0 w 138"/>
                    <a:gd name="T1" fmla="*/ 2147483647 h 157"/>
                    <a:gd name="T2" fmla="*/ 2147483647 w 138"/>
                    <a:gd name="T3" fmla="*/ 2147483647 h 157"/>
                    <a:gd name="T4" fmla="*/ 2147483647 w 138"/>
                    <a:gd name="T5" fmla="*/ 2147483647 h 157"/>
                    <a:gd name="T6" fmla="*/ 2147483647 w 138"/>
                    <a:gd name="T7" fmla="*/ 2147483647 h 157"/>
                    <a:gd name="T8" fmla="*/ 2147483647 w 138"/>
                    <a:gd name="T9" fmla="*/ 2147483647 h 157"/>
                    <a:gd name="T10" fmla="*/ 2147483647 w 138"/>
                    <a:gd name="T11" fmla="*/ 2147483647 h 157"/>
                    <a:gd name="T12" fmla="*/ 2147483647 w 138"/>
                    <a:gd name="T13" fmla="*/ 0 h 157"/>
                    <a:gd name="T14" fmla="*/ 2147483647 w 138"/>
                    <a:gd name="T15" fmla="*/ 2147483647 h 157"/>
                    <a:gd name="T16" fmla="*/ 2147483647 w 138"/>
                    <a:gd name="T17" fmla="*/ 2147483647 h 157"/>
                    <a:gd name="T18" fmla="*/ 2147483647 w 138"/>
                    <a:gd name="T19" fmla="*/ 2147483647 h 157"/>
                    <a:gd name="T20" fmla="*/ 2147483647 w 138"/>
                    <a:gd name="T21" fmla="*/ 2147483647 h 157"/>
                    <a:gd name="T22" fmla="*/ 2147483647 w 138"/>
                    <a:gd name="T23" fmla="*/ 2147483647 h 157"/>
                    <a:gd name="T24" fmla="*/ 2147483647 w 138"/>
                    <a:gd name="T25" fmla="*/ 2147483647 h 157"/>
                    <a:gd name="T26" fmla="*/ 2147483647 w 138"/>
                    <a:gd name="T27" fmla="*/ 2147483647 h 157"/>
                    <a:gd name="T28" fmla="*/ 2147483647 w 138"/>
                    <a:gd name="T29" fmla="*/ 2147483647 h 157"/>
                    <a:gd name="T30" fmla="*/ 2147483647 w 138"/>
                    <a:gd name="T31" fmla="*/ 2147483647 h 157"/>
                    <a:gd name="T32" fmla="*/ 2147483647 w 138"/>
                    <a:gd name="T33" fmla="*/ 2147483647 h 157"/>
                    <a:gd name="T34" fmla="*/ 0 w 138"/>
                    <a:gd name="T35" fmla="*/ 2147483647 h 1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38" h="157">
                      <a:moveTo>
                        <a:pt x="0" y="133"/>
                      </a:moveTo>
                      <a:lnTo>
                        <a:pt x="18" y="97"/>
                      </a:lnTo>
                      <a:lnTo>
                        <a:pt x="30" y="79"/>
                      </a:lnTo>
                      <a:lnTo>
                        <a:pt x="66" y="60"/>
                      </a:lnTo>
                      <a:lnTo>
                        <a:pt x="78" y="54"/>
                      </a:lnTo>
                      <a:lnTo>
                        <a:pt x="90" y="30"/>
                      </a:lnTo>
                      <a:lnTo>
                        <a:pt x="102" y="0"/>
                      </a:lnTo>
                      <a:lnTo>
                        <a:pt x="114" y="12"/>
                      </a:lnTo>
                      <a:lnTo>
                        <a:pt x="138" y="18"/>
                      </a:lnTo>
                      <a:lnTo>
                        <a:pt x="138" y="36"/>
                      </a:lnTo>
                      <a:lnTo>
                        <a:pt x="114" y="54"/>
                      </a:lnTo>
                      <a:lnTo>
                        <a:pt x="102" y="67"/>
                      </a:lnTo>
                      <a:lnTo>
                        <a:pt x="78" y="91"/>
                      </a:lnTo>
                      <a:lnTo>
                        <a:pt x="72" y="115"/>
                      </a:lnTo>
                      <a:lnTo>
                        <a:pt x="66" y="151"/>
                      </a:lnTo>
                      <a:lnTo>
                        <a:pt x="36" y="157"/>
                      </a:lnTo>
                      <a:lnTo>
                        <a:pt x="18" y="151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" name="Freeform 267"/>
                <p:cNvSpPr>
                  <a:spLocks/>
                </p:cNvSpPr>
                <p:nvPr/>
              </p:nvSpPr>
              <p:spPr bwMode="auto">
                <a:xfrm>
                  <a:off x="8805863" y="5565775"/>
                  <a:ext cx="125412" cy="201613"/>
                </a:xfrm>
                <a:custGeom>
                  <a:avLst/>
                  <a:gdLst>
                    <a:gd name="T0" fmla="*/ 2147483647 w 96"/>
                    <a:gd name="T1" fmla="*/ 2147483647 h 156"/>
                    <a:gd name="T2" fmla="*/ 2147483647 w 96"/>
                    <a:gd name="T3" fmla="*/ 2147483647 h 156"/>
                    <a:gd name="T4" fmla="*/ 2147483647 w 96"/>
                    <a:gd name="T5" fmla="*/ 2147483647 h 156"/>
                    <a:gd name="T6" fmla="*/ 0 w 96"/>
                    <a:gd name="T7" fmla="*/ 0 h 156"/>
                    <a:gd name="T8" fmla="*/ 2147483647 w 96"/>
                    <a:gd name="T9" fmla="*/ 2147483647 h 156"/>
                    <a:gd name="T10" fmla="*/ 2147483647 w 96"/>
                    <a:gd name="T11" fmla="*/ 2147483647 h 156"/>
                    <a:gd name="T12" fmla="*/ 2147483647 w 96"/>
                    <a:gd name="T13" fmla="*/ 2147483647 h 156"/>
                    <a:gd name="T14" fmla="*/ 2147483647 w 96"/>
                    <a:gd name="T15" fmla="*/ 2147483647 h 156"/>
                    <a:gd name="T16" fmla="*/ 2147483647 w 96"/>
                    <a:gd name="T17" fmla="*/ 2147483647 h 156"/>
                    <a:gd name="T18" fmla="*/ 2147483647 w 96"/>
                    <a:gd name="T19" fmla="*/ 2147483647 h 156"/>
                    <a:gd name="T20" fmla="*/ 2147483647 w 96"/>
                    <a:gd name="T21" fmla="*/ 2147483647 h 156"/>
                    <a:gd name="T22" fmla="*/ 2147483647 w 96"/>
                    <a:gd name="T23" fmla="*/ 2147483647 h 156"/>
                    <a:gd name="T24" fmla="*/ 2147483647 w 96"/>
                    <a:gd name="T25" fmla="*/ 2147483647 h 156"/>
                    <a:gd name="T26" fmla="*/ 2147483647 w 96"/>
                    <a:gd name="T27" fmla="*/ 2147483647 h 156"/>
                    <a:gd name="T28" fmla="*/ 2147483647 w 96"/>
                    <a:gd name="T29" fmla="*/ 2147483647 h 156"/>
                    <a:gd name="T30" fmla="*/ 2147483647 w 96"/>
                    <a:gd name="T31" fmla="*/ 2147483647 h 156"/>
                    <a:gd name="T32" fmla="*/ 2147483647 w 96"/>
                    <a:gd name="T33" fmla="*/ 2147483647 h 156"/>
                    <a:gd name="T34" fmla="*/ 2147483647 w 96"/>
                    <a:gd name="T35" fmla="*/ 2147483647 h 15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6" h="156">
                      <a:moveTo>
                        <a:pt x="6" y="108"/>
                      </a:moveTo>
                      <a:lnTo>
                        <a:pt x="24" y="78"/>
                      </a:lnTo>
                      <a:lnTo>
                        <a:pt x="24" y="54"/>
                      </a:lnTo>
                      <a:lnTo>
                        <a:pt x="0" y="0"/>
                      </a:lnTo>
                      <a:lnTo>
                        <a:pt x="30" y="12"/>
                      </a:lnTo>
                      <a:lnTo>
                        <a:pt x="30" y="42"/>
                      </a:lnTo>
                      <a:lnTo>
                        <a:pt x="42" y="60"/>
                      </a:lnTo>
                      <a:lnTo>
                        <a:pt x="60" y="78"/>
                      </a:lnTo>
                      <a:lnTo>
                        <a:pt x="84" y="66"/>
                      </a:lnTo>
                      <a:lnTo>
                        <a:pt x="96" y="78"/>
                      </a:lnTo>
                      <a:lnTo>
                        <a:pt x="90" y="90"/>
                      </a:lnTo>
                      <a:lnTo>
                        <a:pt x="78" y="102"/>
                      </a:lnTo>
                      <a:lnTo>
                        <a:pt x="66" y="114"/>
                      </a:lnTo>
                      <a:lnTo>
                        <a:pt x="60" y="132"/>
                      </a:lnTo>
                      <a:lnTo>
                        <a:pt x="42" y="156"/>
                      </a:lnTo>
                      <a:lnTo>
                        <a:pt x="24" y="144"/>
                      </a:lnTo>
                      <a:lnTo>
                        <a:pt x="30" y="126"/>
                      </a:lnTo>
                      <a:lnTo>
                        <a:pt x="6" y="10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" name="Freeform 268"/>
                <p:cNvSpPr>
                  <a:spLocks/>
                </p:cNvSpPr>
                <p:nvPr/>
              </p:nvSpPr>
              <p:spPr bwMode="auto">
                <a:xfrm>
                  <a:off x="7323138" y="4938713"/>
                  <a:ext cx="989012" cy="750887"/>
                </a:xfrm>
                <a:custGeom>
                  <a:avLst/>
                  <a:gdLst>
                    <a:gd name="T0" fmla="*/ 2147483647 w 757"/>
                    <a:gd name="T1" fmla="*/ 2147483647 h 577"/>
                    <a:gd name="T2" fmla="*/ 2147483647 w 757"/>
                    <a:gd name="T3" fmla="*/ 2147483647 h 577"/>
                    <a:gd name="T4" fmla="*/ 0 w 757"/>
                    <a:gd name="T5" fmla="*/ 2147483647 h 577"/>
                    <a:gd name="T6" fmla="*/ 2147483647 w 757"/>
                    <a:gd name="T7" fmla="*/ 2147483647 h 577"/>
                    <a:gd name="T8" fmla="*/ 2147483647 w 757"/>
                    <a:gd name="T9" fmla="*/ 2147483647 h 577"/>
                    <a:gd name="T10" fmla="*/ 2147483647 w 757"/>
                    <a:gd name="T11" fmla="*/ 2147483647 h 577"/>
                    <a:gd name="T12" fmla="*/ 2147483647 w 757"/>
                    <a:gd name="T13" fmla="*/ 2147483647 h 577"/>
                    <a:gd name="T14" fmla="*/ 2147483647 w 757"/>
                    <a:gd name="T15" fmla="*/ 2147483647 h 577"/>
                    <a:gd name="T16" fmla="*/ 2147483647 w 757"/>
                    <a:gd name="T17" fmla="*/ 2147483647 h 577"/>
                    <a:gd name="T18" fmla="*/ 2147483647 w 757"/>
                    <a:gd name="T19" fmla="*/ 2147483647 h 577"/>
                    <a:gd name="T20" fmla="*/ 2147483647 w 757"/>
                    <a:gd name="T21" fmla="*/ 0 h 577"/>
                    <a:gd name="T22" fmla="*/ 2147483647 w 757"/>
                    <a:gd name="T23" fmla="*/ 2147483647 h 577"/>
                    <a:gd name="T24" fmla="*/ 2147483647 w 757"/>
                    <a:gd name="T25" fmla="*/ 2147483647 h 577"/>
                    <a:gd name="T26" fmla="*/ 2147483647 w 757"/>
                    <a:gd name="T27" fmla="*/ 2147483647 h 577"/>
                    <a:gd name="T28" fmla="*/ 2147483647 w 757"/>
                    <a:gd name="T29" fmla="*/ 2147483647 h 577"/>
                    <a:gd name="T30" fmla="*/ 2147483647 w 757"/>
                    <a:gd name="T31" fmla="*/ 2147483647 h 577"/>
                    <a:gd name="T32" fmla="*/ 2147483647 w 757"/>
                    <a:gd name="T33" fmla="*/ 2147483647 h 577"/>
                    <a:gd name="T34" fmla="*/ 2147483647 w 757"/>
                    <a:gd name="T35" fmla="*/ 2147483647 h 577"/>
                    <a:gd name="T36" fmla="*/ 2147483647 w 757"/>
                    <a:gd name="T37" fmla="*/ 2147483647 h 577"/>
                    <a:gd name="T38" fmla="*/ 2147483647 w 757"/>
                    <a:gd name="T39" fmla="*/ 2147483647 h 577"/>
                    <a:gd name="T40" fmla="*/ 2147483647 w 757"/>
                    <a:gd name="T41" fmla="*/ 2147483647 h 577"/>
                    <a:gd name="T42" fmla="*/ 2147483647 w 757"/>
                    <a:gd name="T43" fmla="*/ 2147483647 h 577"/>
                    <a:gd name="T44" fmla="*/ 2147483647 w 757"/>
                    <a:gd name="T45" fmla="*/ 2147483647 h 577"/>
                    <a:gd name="T46" fmla="*/ 2147483647 w 757"/>
                    <a:gd name="T47" fmla="*/ 2147483647 h 577"/>
                    <a:gd name="T48" fmla="*/ 2147483647 w 757"/>
                    <a:gd name="T49" fmla="*/ 2147483647 h 577"/>
                    <a:gd name="T50" fmla="*/ 2147483647 w 757"/>
                    <a:gd name="T51" fmla="*/ 2147483647 h 577"/>
                    <a:gd name="T52" fmla="*/ 2147483647 w 757"/>
                    <a:gd name="T53" fmla="*/ 2147483647 h 577"/>
                    <a:gd name="T54" fmla="*/ 2147483647 w 757"/>
                    <a:gd name="T55" fmla="*/ 2147483647 h 577"/>
                    <a:gd name="T56" fmla="*/ 2147483647 w 757"/>
                    <a:gd name="T57" fmla="*/ 2147483647 h 577"/>
                    <a:gd name="T58" fmla="*/ 2147483647 w 757"/>
                    <a:gd name="T59" fmla="*/ 2147483647 h 577"/>
                    <a:gd name="T60" fmla="*/ 2147483647 w 757"/>
                    <a:gd name="T61" fmla="*/ 2147483647 h 577"/>
                    <a:gd name="T62" fmla="*/ 2147483647 w 757"/>
                    <a:gd name="T63" fmla="*/ 2147483647 h 577"/>
                    <a:gd name="T64" fmla="*/ 2147483647 w 757"/>
                    <a:gd name="T65" fmla="*/ 2147483647 h 577"/>
                    <a:gd name="T66" fmla="*/ 2147483647 w 757"/>
                    <a:gd name="T67" fmla="*/ 2147483647 h 577"/>
                    <a:gd name="T68" fmla="*/ 2147483647 w 757"/>
                    <a:gd name="T69" fmla="*/ 2147483647 h 577"/>
                    <a:gd name="T70" fmla="*/ 2147483647 w 757"/>
                    <a:gd name="T71" fmla="*/ 2147483647 h 5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57" h="577">
                      <a:moveTo>
                        <a:pt x="30" y="463"/>
                      </a:moveTo>
                      <a:lnTo>
                        <a:pt x="36" y="415"/>
                      </a:lnTo>
                      <a:lnTo>
                        <a:pt x="30" y="385"/>
                      </a:lnTo>
                      <a:lnTo>
                        <a:pt x="6" y="307"/>
                      </a:lnTo>
                      <a:lnTo>
                        <a:pt x="6" y="283"/>
                      </a:lnTo>
                      <a:lnTo>
                        <a:pt x="0" y="247"/>
                      </a:lnTo>
                      <a:lnTo>
                        <a:pt x="6" y="217"/>
                      </a:lnTo>
                      <a:lnTo>
                        <a:pt x="30" y="193"/>
                      </a:lnTo>
                      <a:lnTo>
                        <a:pt x="78" y="175"/>
                      </a:lnTo>
                      <a:lnTo>
                        <a:pt x="114" y="151"/>
                      </a:lnTo>
                      <a:lnTo>
                        <a:pt x="144" y="145"/>
                      </a:lnTo>
                      <a:lnTo>
                        <a:pt x="156" y="109"/>
                      </a:lnTo>
                      <a:lnTo>
                        <a:pt x="180" y="97"/>
                      </a:lnTo>
                      <a:lnTo>
                        <a:pt x="204" y="90"/>
                      </a:lnTo>
                      <a:lnTo>
                        <a:pt x="240" y="60"/>
                      </a:lnTo>
                      <a:lnTo>
                        <a:pt x="264" y="48"/>
                      </a:lnTo>
                      <a:lnTo>
                        <a:pt x="282" y="60"/>
                      </a:lnTo>
                      <a:lnTo>
                        <a:pt x="300" y="66"/>
                      </a:lnTo>
                      <a:lnTo>
                        <a:pt x="312" y="42"/>
                      </a:lnTo>
                      <a:lnTo>
                        <a:pt x="330" y="24"/>
                      </a:lnTo>
                      <a:lnTo>
                        <a:pt x="360" y="18"/>
                      </a:lnTo>
                      <a:lnTo>
                        <a:pt x="372" y="0"/>
                      </a:lnTo>
                      <a:lnTo>
                        <a:pt x="396" y="6"/>
                      </a:lnTo>
                      <a:lnTo>
                        <a:pt x="438" y="12"/>
                      </a:lnTo>
                      <a:lnTo>
                        <a:pt x="432" y="36"/>
                      </a:lnTo>
                      <a:lnTo>
                        <a:pt x="420" y="66"/>
                      </a:lnTo>
                      <a:lnTo>
                        <a:pt x="438" y="78"/>
                      </a:lnTo>
                      <a:lnTo>
                        <a:pt x="468" y="78"/>
                      </a:lnTo>
                      <a:lnTo>
                        <a:pt x="492" y="115"/>
                      </a:lnTo>
                      <a:lnTo>
                        <a:pt x="510" y="109"/>
                      </a:lnTo>
                      <a:lnTo>
                        <a:pt x="540" y="90"/>
                      </a:lnTo>
                      <a:lnTo>
                        <a:pt x="540" y="30"/>
                      </a:lnTo>
                      <a:lnTo>
                        <a:pt x="564" y="0"/>
                      </a:lnTo>
                      <a:lnTo>
                        <a:pt x="576" y="42"/>
                      </a:lnTo>
                      <a:lnTo>
                        <a:pt x="582" y="54"/>
                      </a:lnTo>
                      <a:lnTo>
                        <a:pt x="594" y="60"/>
                      </a:lnTo>
                      <a:lnTo>
                        <a:pt x="612" y="121"/>
                      </a:lnTo>
                      <a:lnTo>
                        <a:pt x="642" y="151"/>
                      </a:lnTo>
                      <a:lnTo>
                        <a:pt x="678" y="163"/>
                      </a:lnTo>
                      <a:lnTo>
                        <a:pt x="690" y="199"/>
                      </a:lnTo>
                      <a:lnTo>
                        <a:pt x="708" y="211"/>
                      </a:lnTo>
                      <a:lnTo>
                        <a:pt x="714" y="241"/>
                      </a:lnTo>
                      <a:lnTo>
                        <a:pt x="751" y="265"/>
                      </a:lnTo>
                      <a:lnTo>
                        <a:pt x="751" y="289"/>
                      </a:lnTo>
                      <a:lnTo>
                        <a:pt x="757" y="325"/>
                      </a:lnTo>
                      <a:lnTo>
                        <a:pt x="757" y="379"/>
                      </a:lnTo>
                      <a:lnTo>
                        <a:pt x="714" y="469"/>
                      </a:lnTo>
                      <a:lnTo>
                        <a:pt x="696" y="523"/>
                      </a:lnTo>
                      <a:lnTo>
                        <a:pt x="696" y="547"/>
                      </a:lnTo>
                      <a:lnTo>
                        <a:pt x="684" y="547"/>
                      </a:lnTo>
                      <a:lnTo>
                        <a:pt x="660" y="559"/>
                      </a:lnTo>
                      <a:lnTo>
                        <a:pt x="636" y="577"/>
                      </a:lnTo>
                      <a:lnTo>
                        <a:pt x="618" y="577"/>
                      </a:lnTo>
                      <a:lnTo>
                        <a:pt x="594" y="559"/>
                      </a:lnTo>
                      <a:lnTo>
                        <a:pt x="576" y="571"/>
                      </a:lnTo>
                      <a:lnTo>
                        <a:pt x="534" y="553"/>
                      </a:lnTo>
                      <a:lnTo>
                        <a:pt x="498" y="535"/>
                      </a:lnTo>
                      <a:lnTo>
                        <a:pt x="480" y="505"/>
                      </a:lnTo>
                      <a:lnTo>
                        <a:pt x="468" y="481"/>
                      </a:lnTo>
                      <a:lnTo>
                        <a:pt x="444" y="487"/>
                      </a:lnTo>
                      <a:lnTo>
                        <a:pt x="420" y="463"/>
                      </a:lnTo>
                      <a:lnTo>
                        <a:pt x="378" y="421"/>
                      </a:lnTo>
                      <a:lnTo>
                        <a:pt x="312" y="409"/>
                      </a:lnTo>
                      <a:lnTo>
                        <a:pt x="264" y="415"/>
                      </a:lnTo>
                      <a:lnTo>
                        <a:pt x="204" y="433"/>
                      </a:lnTo>
                      <a:lnTo>
                        <a:pt x="198" y="451"/>
                      </a:lnTo>
                      <a:lnTo>
                        <a:pt x="162" y="457"/>
                      </a:lnTo>
                      <a:lnTo>
                        <a:pt x="138" y="457"/>
                      </a:lnTo>
                      <a:lnTo>
                        <a:pt x="120" y="475"/>
                      </a:lnTo>
                      <a:lnTo>
                        <a:pt x="84" y="487"/>
                      </a:lnTo>
                      <a:lnTo>
                        <a:pt x="60" y="487"/>
                      </a:lnTo>
                      <a:lnTo>
                        <a:pt x="30" y="463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" name="Freeform 269"/>
                <p:cNvSpPr>
                  <a:spLocks/>
                </p:cNvSpPr>
                <p:nvPr/>
              </p:nvSpPr>
              <p:spPr bwMode="auto">
                <a:xfrm>
                  <a:off x="8099425" y="5734050"/>
                  <a:ext cx="87313" cy="119063"/>
                </a:xfrm>
                <a:custGeom>
                  <a:avLst/>
                  <a:gdLst>
                    <a:gd name="T0" fmla="*/ 0 w 66"/>
                    <a:gd name="T1" fmla="*/ 2147483647 h 91"/>
                    <a:gd name="T2" fmla="*/ 2147483647 w 66"/>
                    <a:gd name="T3" fmla="*/ 2147483647 h 91"/>
                    <a:gd name="T4" fmla="*/ 2147483647 w 66"/>
                    <a:gd name="T5" fmla="*/ 2147483647 h 91"/>
                    <a:gd name="T6" fmla="*/ 2147483647 w 66"/>
                    <a:gd name="T7" fmla="*/ 2147483647 h 91"/>
                    <a:gd name="T8" fmla="*/ 2147483647 w 66"/>
                    <a:gd name="T9" fmla="*/ 2147483647 h 91"/>
                    <a:gd name="T10" fmla="*/ 2147483647 w 66"/>
                    <a:gd name="T11" fmla="*/ 2147483647 h 91"/>
                    <a:gd name="T12" fmla="*/ 2147483647 w 66"/>
                    <a:gd name="T13" fmla="*/ 0 h 91"/>
                    <a:gd name="T14" fmla="*/ 2147483647 w 66"/>
                    <a:gd name="T15" fmla="*/ 2147483647 h 91"/>
                    <a:gd name="T16" fmla="*/ 0 w 66"/>
                    <a:gd name="T17" fmla="*/ 2147483647 h 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" h="91">
                      <a:moveTo>
                        <a:pt x="0" y="18"/>
                      </a:moveTo>
                      <a:lnTo>
                        <a:pt x="12" y="48"/>
                      </a:lnTo>
                      <a:lnTo>
                        <a:pt x="18" y="72"/>
                      </a:lnTo>
                      <a:lnTo>
                        <a:pt x="36" y="91"/>
                      </a:lnTo>
                      <a:lnTo>
                        <a:pt x="48" y="66"/>
                      </a:lnTo>
                      <a:lnTo>
                        <a:pt x="66" y="30"/>
                      </a:lnTo>
                      <a:lnTo>
                        <a:pt x="66" y="0"/>
                      </a:lnTo>
                      <a:lnTo>
                        <a:pt x="42" y="12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" name="Freeform 271"/>
                <p:cNvSpPr>
                  <a:spLocks/>
                </p:cNvSpPr>
                <p:nvPr/>
              </p:nvSpPr>
              <p:spPr bwMode="auto">
                <a:xfrm>
                  <a:off x="7259638" y="4486275"/>
                  <a:ext cx="227012" cy="265113"/>
                </a:xfrm>
                <a:custGeom>
                  <a:avLst/>
                  <a:gdLst>
                    <a:gd name="T0" fmla="*/ 2147483647 w 174"/>
                    <a:gd name="T1" fmla="*/ 2147483647 h 204"/>
                    <a:gd name="T2" fmla="*/ 0 w 174"/>
                    <a:gd name="T3" fmla="*/ 2147483647 h 204"/>
                    <a:gd name="T4" fmla="*/ 0 w 174"/>
                    <a:gd name="T5" fmla="*/ 2147483647 h 204"/>
                    <a:gd name="T6" fmla="*/ 2147483647 w 174"/>
                    <a:gd name="T7" fmla="*/ 2147483647 h 204"/>
                    <a:gd name="T8" fmla="*/ 2147483647 w 174"/>
                    <a:gd name="T9" fmla="*/ 2147483647 h 204"/>
                    <a:gd name="T10" fmla="*/ 2147483647 w 174"/>
                    <a:gd name="T11" fmla="*/ 2147483647 h 204"/>
                    <a:gd name="T12" fmla="*/ 2147483647 w 174"/>
                    <a:gd name="T13" fmla="*/ 2147483647 h 204"/>
                    <a:gd name="T14" fmla="*/ 2147483647 w 174"/>
                    <a:gd name="T15" fmla="*/ 0 h 204"/>
                    <a:gd name="T16" fmla="*/ 2147483647 w 174"/>
                    <a:gd name="T17" fmla="*/ 2147483647 h 204"/>
                    <a:gd name="T18" fmla="*/ 2147483647 w 174"/>
                    <a:gd name="T19" fmla="*/ 2147483647 h 204"/>
                    <a:gd name="T20" fmla="*/ 2147483647 w 174"/>
                    <a:gd name="T21" fmla="*/ 2147483647 h 204"/>
                    <a:gd name="T22" fmla="*/ 2147483647 w 174"/>
                    <a:gd name="T23" fmla="*/ 2147483647 h 204"/>
                    <a:gd name="T24" fmla="*/ 2147483647 w 174"/>
                    <a:gd name="T25" fmla="*/ 2147483647 h 204"/>
                    <a:gd name="T26" fmla="*/ 2147483647 w 174"/>
                    <a:gd name="T27" fmla="*/ 2147483647 h 204"/>
                    <a:gd name="T28" fmla="*/ 2147483647 w 174"/>
                    <a:gd name="T29" fmla="*/ 2147483647 h 204"/>
                    <a:gd name="T30" fmla="*/ 2147483647 w 174"/>
                    <a:gd name="T31" fmla="*/ 2147483647 h 204"/>
                    <a:gd name="T32" fmla="*/ 2147483647 w 174"/>
                    <a:gd name="T33" fmla="*/ 2147483647 h 204"/>
                    <a:gd name="T34" fmla="*/ 2147483647 w 174"/>
                    <a:gd name="T35" fmla="*/ 2147483647 h 204"/>
                    <a:gd name="T36" fmla="*/ 2147483647 w 174"/>
                    <a:gd name="T37" fmla="*/ 2147483647 h 204"/>
                    <a:gd name="T38" fmla="*/ 2147483647 w 174"/>
                    <a:gd name="T39" fmla="*/ 2147483647 h 204"/>
                    <a:gd name="T40" fmla="*/ 2147483647 w 174"/>
                    <a:gd name="T41" fmla="*/ 2147483647 h 204"/>
                    <a:gd name="T42" fmla="*/ 2147483647 w 174"/>
                    <a:gd name="T43" fmla="*/ 2147483647 h 204"/>
                    <a:gd name="T44" fmla="*/ 2147483647 w 174"/>
                    <a:gd name="T45" fmla="*/ 2147483647 h 204"/>
                    <a:gd name="T46" fmla="*/ 2147483647 w 174"/>
                    <a:gd name="T47" fmla="*/ 2147483647 h 2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74" h="204">
                      <a:moveTo>
                        <a:pt x="12" y="168"/>
                      </a:moveTo>
                      <a:lnTo>
                        <a:pt x="0" y="144"/>
                      </a:lnTo>
                      <a:lnTo>
                        <a:pt x="0" y="108"/>
                      </a:lnTo>
                      <a:lnTo>
                        <a:pt x="12" y="90"/>
                      </a:lnTo>
                      <a:lnTo>
                        <a:pt x="36" y="84"/>
                      </a:lnTo>
                      <a:lnTo>
                        <a:pt x="60" y="66"/>
                      </a:lnTo>
                      <a:lnTo>
                        <a:pt x="96" y="24"/>
                      </a:lnTo>
                      <a:lnTo>
                        <a:pt x="138" y="0"/>
                      </a:lnTo>
                      <a:lnTo>
                        <a:pt x="162" y="12"/>
                      </a:lnTo>
                      <a:lnTo>
                        <a:pt x="174" y="30"/>
                      </a:lnTo>
                      <a:lnTo>
                        <a:pt x="156" y="48"/>
                      </a:lnTo>
                      <a:lnTo>
                        <a:pt x="150" y="66"/>
                      </a:lnTo>
                      <a:lnTo>
                        <a:pt x="156" y="90"/>
                      </a:lnTo>
                      <a:lnTo>
                        <a:pt x="174" y="108"/>
                      </a:lnTo>
                      <a:lnTo>
                        <a:pt x="156" y="120"/>
                      </a:lnTo>
                      <a:lnTo>
                        <a:pt x="150" y="132"/>
                      </a:lnTo>
                      <a:lnTo>
                        <a:pt x="138" y="150"/>
                      </a:lnTo>
                      <a:lnTo>
                        <a:pt x="126" y="168"/>
                      </a:lnTo>
                      <a:lnTo>
                        <a:pt x="114" y="198"/>
                      </a:lnTo>
                      <a:lnTo>
                        <a:pt x="90" y="204"/>
                      </a:lnTo>
                      <a:lnTo>
                        <a:pt x="72" y="192"/>
                      </a:lnTo>
                      <a:lnTo>
                        <a:pt x="42" y="192"/>
                      </a:lnTo>
                      <a:lnTo>
                        <a:pt x="24" y="192"/>
                      </a:lnTo>
                      <a:lnTo>
                        <a:pt x="12" y="16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5" name="Freeform 274"/>
                <p:cNvSpPr>
                  <a:spLocks/>
                </p:cNvSpPr>
                <p:nvPr/>
              </p:nvSpPr>
              <p:spPr bwMode="auto">
                <a:xfrm>
                  <a:off x="7456488" y="4618038"/>
                  <a:ext cx="141287" cy="173037"/>
                </a:xfrm>
                <a:custGeom>
                  <a:avLst/>
                  <a:gdLst>
                    <a:gd name="T0" fmla="*/ 2147483647 w 108"/>
                    <a:gd name="T1" fmla="*/ 2147483647 h 132"/>
                    <a:gd name="T2" fmla="*/ 2147483647 w 108"/>
                    <a:gd name="T3" fmla="*/ 2147483647 h 132"/>
                    <a:gd name="T4" fmla="*/ 0 w 108"/>
                    <a:gd name="T5" fmla="*/ 2147483647 h 132"/>
                    <a:gd name="T6" fmla="*/ 2147483647 w 108"/>
                    <a:gd name="T7" fmla="*/ 2147483647 h 132"/>
                    <a:gd name="T8" fmla="*/ 2147483647 w 108"/>
                    <a:gd name="T9" fmla="*/ 2147483647 h 132"/>
                    <a:gd name="T10" fmla="*/ 2147483647 w 108"/>
                    <a:gd name="T11" fmla="*/ 2147483647 h 132"/>
                    <a:gd name="T12" fmla="*/ 2147483647 w 108"/>
                    <a:gd name="T13" fmla="*/ 2147483647 h 132"/>
                    <a:gd name="T14" fmla="*/ 2147483647 w 108"/>
                    <a:gd name="T15" fmla="*/ 0 h 132"/>
                    <a:gd name="T16" fmla="*/ 2147483647 w 108"/>
                    <a:gd name="T17" fmla="*/ 2147483647 h 132"/>
                    <a:gd name="T18" fmla="*/ 2147483647 w 108"/>
                    <a:gd name="T19" fmla="*/ 2147483647 h 132"/>
                    <a:gd name="T20" fmla="*/ 2147483647 w 108"/>
                    <a:gd name="T21" fmla="*/ 2147483647 h 132"/>
                    <a:gd name="T22" fmla="*/ 2147483647 w 108"/>
                    <a:gd name="T23" fmla="*/ 2147483647 h 132"/>
                    <a:gd name="T24" fmla="*/ 2147483647 w 108"/>
                    <a:gd name="T25" fmla="*/ 2147483647 h 132"/>
                    <a:gd name="T26" fmla="*/ 2147483647 w 108"/>
                    <a:gd name="T27" fmla="*/ 2147483647 h 132"/>
                    <a:gd name="T28" fmla="*/ 2147483647 w 108"/>
                    <a:gd name="T29" fmla="*/ 2147483647 h 132"/>
                    <a:gd name="T30" fmla="*/ 2147483647 w 108"/>
                    <a:gd name="T31" fmla="*/ 2147483647 h 132"/>
                    <a:gd name="T32" fmla="*/ 2147483647 w 108"/>
                    <a:gd name="T33" fmla="*/ 2147483647 h 132"/>
                    <a:gd name="T34" fmla="*/ 2147483647 w 108"/>
                    <a:gd name="T35" fmla="*/ 2147483647 h 132"/>
                    <a:gd name="T36" fmla="*/ 2147483647 w 108"/>
                    <a:gd name="T37" fmla="*/ 2147483647 h 132"/>
                    <a:gd name="T38" fmla="*/ 2147483647 w 108"/>
                    <a:gd name="T39" fmla="*/ 2147483647 h 132"/>
                    <a:gd name="T40" fmla="*/ 2147483647 w 108"/>
                    <a:gd name="T41" fmla="*/ 2147483647 h 132"/>
                    <a:gd name="T42" fmla="*/ 2147483647 w 108"/>
                    <a:gd name="T43" fmla="*/ 2147483647 h 132"/>
                    <a:gd name="T44" fmla="*/ 2147483647 w 108"/>
                    <a:gd name="T45" fmla="*/ 2147483647 h 132"/>
                    <a:gd name="T46" fmla="*/ 2147483647 w 108"/>
                    <a:gd name="T47" fmla="*/ 2147483647 h 1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8" h="132">
                      <a:moveTo>
                        <a:pt x="12" y="126"/>
                      </a:moveTo>
                      <a:lnTo>
                        <a:pt x="12" y="108"/>
                      </a:lnTo>
                      <a:lnTo>
                        <a:pt x="0" y="84"/>
                      </a:lnTo>
                      <a:lnTo>
                        <a:pt x="6" y="66"/>
                      </a:lnTo>
                      <a:lnTo>
                        <a:pt x="24" y="24"/>
                      </a:lnTo>
                      <a:lnTo>
                        <a:pt x="36" y="12"/>
                      </a:lnTo>
                      <a:lnTo>
                        <a:pt x="66" y="6"/>
                      </a:lnTo>
                      <a:lnTo>
                        <a:pt x="108" y="0"/>
                      </a:lnTo>
                      <a:lnTo>
                        <a:pt x="108" y="12"/>
                      </a:lnTo>
                      <a:lnTo>
                        <a:pt x="90" y="12"/>
                      </a:lnTo>
                      <a:lnTo>
                        <a:pt x="54" y="24"/>
                      </a:lnTo>
                      <a:lnTo>
                        <a:pt x="42" y="42"/>
                      </a:lnTo>
                      <a:lnTo>
                        <a:pt x="84" y="42"/>
                      </a:lnTo>
                      <a:lnTo>
                        <a:pt x="90" y="60"/>
                      </a:lnTo>
                      <a:lnTo>
                        <a:pt x="78" y="66"/>
                      </a:lnTo>
                      <a:lnTo>
                        <a:pt x="66" y="78"/>
                      </a:lnTo>
                      <a:lnTo>
                        <a:pt x="90" y="102"/>
                      </a:lnTo>
                      <a:lnTo>
                        <a:pt x="96" y="126"/>
                      </a:lnTo>
                      <a:lnTo>
                        <a:pt x="72" y="126"/>
                      </a:lnTo>
                      <a:lnTo>
                        <a:pt x="54" y="108"/>
                      </a:lnTo>
                      <a:lnTo>
                        <a:pt x="36" y="84"/>
                      </a:lnTo>
                      <a:lnTo>
                        <a:pt x="36" y="114"/>
                      </a:lnTo>
                      <a:lnTo>
                        <a:pt x="36" y="132"/>
                      </a:lnTo>
                      <a:lnTo>
                        <a:pt x="1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6" name="Freeform 275"/>
                <p:cNvSpPr>
                  <a:spLocks/>
                </p:cNvSpPr>
                <p:nvPr/>
              </p:nvSpPr>
              <p:spPr bwMode="auto">
                <a:xfrm>
                  <a:off x="7135813" y="4814888"/>
                  <a:ext cx="265112" cy="60325"/>
                </a:xfrm>
                <a:custGeom>
                  <a:avLst/>
                  <a:gdLst>
                    <a:gd name="T0" fmla="*/ 0 w 34"/>
                    <a:gd name="T1" fmla="*/ 2147483647 h 8"/>
                    <a:gd name="T2" fmla="*/ 2147483647 w 34"/>
                    <a:gd name="T3" fmla="*/ 0 h 8"/>
                    <a:gd name="T4" fmla="*/ 2147483647 w 34"/>
                    <a:gd name="T5" fmla="*/ 0 h 8"/>
                    <a:gd name="T6" fmla="*/ 2147483647 w 34"/>
                    <a:gd name="T7" fmla="*/ 2147483647 h 8"/>
                    <a:gd name="T8" fmla="*/ 2147483647 w 34"/>
                    <a:gd name="T9" fmla="*/ 2147483647 h 8"/>
                    <a:gd name="T10" fmla="*/ 2147483647 w 34"/>
                    <a:gd name="T11" fmla="*/ 2147483647 h 8"/>
                    <a:gd name="T12" fmla="*/ 2147483647 w 34"/>
                    <a:gd name="T13" fmla="*/ 2147483647 h 8"/>
                    <a:gd name="T14" fmla="*/ 2147483647 w 34"/>
                    <a:gd name="T15" fmla="*/ 2147483647 h 8"/>
                    <a:gd name="T16" fmla="*/ 2147483647 w 34"/>
                    <a:gd name="T17" fmla="*/ 2147483647 h 8"/>
                    <a:gd name="T18" fmla="*/ 2147483647 w 34"/>
                    <a:gd name="T19" fmla="*/ 2147483647 h 8"/>
                    <a:gd name="T20" fmla="*/ 0 w 34"/>
                    <a:gd name="T21" fmla="*/ 2147483647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" h="8">
                      <a:moveTo>
                        <a:pt x="0" y="1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0" y="4"/>
                        <a:pt x="8" y="4"/>
                      </a:cubicBezTo>
                      <a:cubicBezTo>
                        <a:pt x="7" y="3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7" name="Freeform 276"/>
                <p:cNvSpPr>
                  <a:spLocks/>
                </p:cNvSpPr>
                <p:nvPr/>
              </p:nvSpPr>
              <p:spPr bwMode="auto">
                <a:xfrm>
                  <a:off x="2928938" y="3178175"/>
                  <a:ext cx="158750" cy="179388"/>
                </a:xfrm>
                <a:custGeom>
                  <a:avLst/>
                  <a:gdLst>
                    <a:gd name="T0" fmla="*/ 0 w 120"/>
                    <a:gd name="T1" fmla="*/ 2147483647 h 138"/>
                    <a:gd name="T2" fmla="*/ 0 w 120"/>
                    <a:gd name="T3" fmla="*/ 2147483647 h 138"/>
                    <a:gd name="T4" fmla="*/ 2147483647 w 120"/>
                    <a:gd name="T5" fmla="*/ 2147483647 h 138"/>
                    <a:gd name="T6" fmla="*/ 2147483647 w 120"/>
                    <a:gd name="T7" fmla="*/ 2147483647 h 138"/>
                    <a:gd name="T8" fmla="*/ 2147483647 w 120"/>
                    <a:gd name="T9" fmla="*/ 0 h 138"/>
                    <a:gd name="T10" fmla="*/ 2147483647 w 120"/>
                    <a:gd name="T11" fmla="*/ 2147483647 h 138"/>
                    <a:gd name="T12" fmla="*/ 2147483647 w 120"/>
                    <a:gd name="T13" fmla="*/ 2147483647 h 138"/>
                    <a:gd name="T14" fmla="*/ 2147483647 w 120"/>
                    <a:gd name="T15" fmla="*/ 2147483647 h 138"/>
                    <a:gd name="T16" fmla="*/ 2147483647 w 120"/>
                    <a:gd name="T17" fmla="*/ 2147483647 h 138"/>
                    <a:gd name="T18" fmla="*/ 2147483647 w 120"/>
                    <a:gd name="T19" fmla="*/ 2147483647 h 138"/>
                    <a:gd name="T20" fmla="*/ 2147483647 w 120"/>
                    <a:gd name="T21" fmla="*/ 2147483647 h 138"/>
                    <a:gd name="T22" fmla="*/ 2147483647 w 120"/>
                    <a:gd name="T23" fmla="*/ 2147483647 h 138"/>
                    <a:gd name="T24" fmla="*/ 2147483647 w 120"/>
                    <a:gd name="T25" fmla="*/ 2147483647 h 138"/>
                    <a:gd name="T26" fmla="*/ 2147483647 w 120"/>
                    <a:gd name="T27" fmla="*/ 2147483647 h 138"/>
                    <a:gd name="T28" fmla="*/ 2147483647 w 120"/>
                    <a:gd name="T29" fmla="*/ 2147483647 h 138"/>
                    <a:gd name="T30" fmla="*/ 2147483647 w 120"/>
                    <a:gd name="T31" fmla="*/ 2147483647 h 138"/>
                    <a:gd name="T32" fmla="*/ 0 w 120"/>
                    <a:gd name="T33" fmla="*/ 2147483647 h 1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0" h="138">
                      <a:moveTo>
                        <a:pt x="0" y="114"/>
                      </a:moveTo>
                      <a:lnTo>
                        <a:pt x="0" y="90"/>
                      </a:lnTo>
                      <a:lnTo>
                        <a:pt x="6" y="72"/>
                      </a:lnTo>
                      <a:lnTo>
                        <a:pt x="36" y="24"/>
                      </a:lnTo>
                      <a:lnTo>
                        <a:pt x="66" y="0"/>
                      </a:lnTo>
                      <a:lnTo>
                        <a:pt x="66" y="18"/>
                      </a:lnTo>
                      <a:lnTo>
                        <a:pt x="54" y="42"/>
                      </a:lnTo>
                      <a:lnTo>
                        <a:pt x="60" y="54"/>
                      </a:lnTo>
                      <a:lnTo>
                        <a:pt x="108" y="78"/>
                      </a:lnTo>
                      <a:lnTo>
                        <a:pt x="120" y="108"/>
                      </a:lnTo>
                      <a:lnTo>
                        <a:pt x="120" y="132"/>
                      </a:lnTo>
                      <a:lnTo>
                        <a:pt x="96" y="138"/>
                      </a:lnTo>
                      <a:lnTo>
                        <a:pt x="84" y="120"/>
                      </a:lnTo>
                      <a:lnTo>
                        <a:pt x="66" y="126"/>
                      </a:lnTo>
                      <a:lnTo>
                        <a:pt x="48" y="114"/>
                      </a:lnTo>
                      <a:lnTo>
                        <a:pt x="18" y="108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8" name="Freeform 277"/>
                <p:cNvSpPr>
                  <a:spLocks/>
                </p:cNvSpPr>
                <p:nvPr/>
              </p:nvSpPr>
              <p:spPr bwMode="auto">
                <a:xfrm>
                  <a:off x="2276475" y="4084638"/>
                  <a:ext cx="276225" cy="77787"/>
                </a:xfrm>
                <a:custGeom>
                  <a:avLst/>
                  <a:gdLst>
                    <a:gd name="T0" fmla="*/ 2147483647 w 35"/>
                    <a:gd name="T1" fmla="*/ 2147483647 h 10"/>
                    <a:gd name="T2" fmla="*/ 2147483647 w 35"/>
                    <a:gd name="T3" fmla="*/ 0 h 10"/>
                    <a:gd name="T4" fmla="*/ 2147483647 w 35"/>
                    <a:gd name="T5" fmla="*/ 0 h 10"/>
                    <a:gd name="T6" fmla="*/ 2147483647 w 35"/>
                    <a:gd name="T7" fmla="*/ 2147483647 h 10"/>
                    <a:gd name="T8" fmla="*/ 2147483647 w 35"/>
                    <a:gd name="T9" fmla="*/ 2147483647 h 10"/>
                    <a:gd name="T10" fmla="*/ 2147483647 w 35"/>
                    <a:gd name="T11" fmla="*/ 2147483647 h 10"/>
                    <a:gd name="T12" fmla="*/ 2147483647 w 35"/>
                    <a:gd name="T13" fmla="*/ 2147483647 h 10"/>
                    <a:gd name="T14" fmla="*/ 2147483647 w 35"/>
                    <a:gd name="T15" fmla="*/ 2147483647 h 10"/>
                    <a:gd name="T16" fmla="*/ 2147483647 w 35"/>
                    <a:gd name="T17" fmla="*/ 2147483647 h 10"/>
                    <a:gd name="T18" fmla="*/ 2147483647 w 35"/>
                    <a:gd name="T19" fmla="*/ 2147483647 h 10"/>
                    <a:gd name="T20" fmla="*/ 2147483647 w 35"/>
                    <a:gd name="T21" fmla="*/ 2147483647 h 10"/>
                    <a:gd name="T22" fmla="*/ 2147483647 w 35"/>
                    <a:gd name="T23" fmla="*/ 2147483647 h 10"/>
                    <a:gd name="T24" fmla="*/ 2147483647 w 35"/>
                    <a:gd name="T25" fmla="*/ 2147483647 h 10"/>
                    <a:gd name="T26" fmla="*/ 2147483647 w 35"/>
                    <a:gd name="T27" fmla="*/ 2147483647 h 10"/>
                    <a:gd name="T28" fmla="*/ 0 w 35"/>
                    <a:gd name="T29" fmla="*/ 2147483647 h 10"/>
                    <a:gd name="T30" fmla="*/ 2147483647 w 35"/>
                    <a:gd name="T31" fmla="*/ 2147483647 h 1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5" h="10">
                      <a:moveTo>
                        <a:pt x="2" y="1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5"/>
                        <a:pt x="28" y="6"/>
                      </a:cubicBezTo>
                      <a:cubicBezTo>
                        <a:pt x="30" y="7"/>
                        <a:pt x="33" y="7"/>
                        <a:pt x="33" y="7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10"/>
                        <a:pt x="33" y="10"/>
                      </a:cubicBezTo>
                      <a:cubicBezTo>
                        <a:pt x="31" y="10"/>
                        <a:pt x="25" y="10"/>
                        <a:pt x="25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9" name="Freeform 278"/>
                <p:cNvSpPr>
                  <a:spLocks/>
                </p:cNvSpPr>
                <p:nvPr/>
              </p:nvSpPr>
              <p:spPr bwMode="auto">
                <a:xfrm>
                  <a:off x="2552700" y="4170363"/>
                  <a:ext cx="171450" cy="47625"/>
                </a:xfrm>
                <a:custGeom>
                  <a:avLst/>
                  <a:gdLst>
                    <a:gd name="T0" fmla="*/ 2147483647 w 132"/>
                    <a:gd name="T1" fmla="*/ 0 h 36"/>
                    <a:gd name="T2" fmla="*/ 2147483647 w 132"/>
                    <a:gd name="T3" fmla="*/ 2147483647 h 36"/>
                    <a:gd name="T4" fmla="*/ 0 w 132"/>
                    <a:gd name="T5" fmla="*/ 2147483647 h 36"/>
                    <a:gd name="T6" fmla="*/ 2147483647 w 132"/>
                    <a:gd name="T7" fmla="*/ 2147483647 h 36"/>
                    <a:gd name="T8" fmla="*/ 2147483647 w 132"/>
                    <a:gd name="T9" fmla="*/ 2147483647 h 36"/>
                    <a:gd name="T10" fmla="*/ 2147483647 w 132"/>
                    <a:gd name="T11" fmla="*/ 2147483647 h 36"/>
                    <a:gd name="T12" fmla="*/ 2147483647 w 132"/>
                    <a:gd name="T13" fmla="*/ 2147483647 h 36"/>
                    <a:gd name="T14" fmla="*/ 2147483647 w 132"/>
                    <a:gd name="T15" fmla="*/ 2147483647 h 36"/>
                    <a:gd name="T16" fmla="*/ 2147483647 w 132"/>
                    <a:gd name="T17" fmla="*/ 2147483647 h 36"/>
                    <a:gd name="T18" fmla="*/ 2147483647 w 132"/>
                    <a:gd name="T19" fmla="*/ 0 h 36"/>
                    <a:gd name="T20" fmla="*/ 2147483647 w 132"/>
                    <a:gd name="T21" fmla="*/ 0 h 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32" h="36">
                      <a:moveTo>
                        <a:pt x="24" y="0"/>
                      </a:moveTo>
                      <a:lnTo>
                        <a:pt x="24" y="12"/>
                      </a:lnTo>
                      <a:lnTo>
                        <a:pt x="0" y="18"/>
                      </a:lnTo>
                      <a:lnTo>
                        <a:pt x="30" y="30"/>
                      </a:lnTo>
                      <a:lnTo>
                        <a:pt x="42" y="36"/>
                      </a:lnTo>
                      <a:lnTo>
                        <a:pt x="66" y="36"/>
                      </a:lnTo>
                      <a:lnTo>
                        <a:pt x="84" y="24"/>
                      </a:lnTo>
                      <a:lnTo>
                        <a:pt x="132" y="30"/>
                      </a:lnTo>
                      <a:lnTo>
                        <a:pt x="108" y="18"/>
                      </a:lnTo>
                      <a:lnTo>
                        <a:pt x="72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0" name="Freeform 279"/>
                <p:cNvSpPr>
                  <a:spLocks/>
                </p:cNvSpPr>
                <p:nvPr/>
              </p:nvSpPr>
              <p:spPr bwMode="auto">
                <a:xfrm>
                  <a:off x="4814888" y="3643313"/>
                  <a:ext cx="77787" cy="46037"/>
                </a:xfrm>
                <a:custGeom>
                  <a:avLst/>
                  <a:gdLst>
                    <a:gd name="T0" fmla="*/ 0 w 60"/>
                    <a:gd name="T1" fmla="*/ 2147483647 h 36"/>
                    <a:gd name="T2" fmla="*/ 2147483647 w 60"/>
                    <a:gd name="T3" fmla="*/ 0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2147483647 h 36"/>
                    <a:gd name="T10" fmla="*/ 2147483647 w 60"/>
                    <a:gd name="T11" fmla="*/ 2147483647 h 36"/>
                    <a:gd name="T12" fmla="*/ 0 w 60"/>
                    <a:gd name="T13" fmla="*/ 2147483647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36">
                      <a:moveTo>
                        <a:pt x="0" y="12"/>
                      </a:moveTo>
                      <a:lnTo>
                        <a:pt x="36" y="0"/>
                      </a:lnTo>
                      <a:lnTo>
                        <a:pt x="60" y="6"/>
                      </a:lnTo>
                      <a:lnTo>
                        <a:pt x="60" y="18"/>
                      </a:lnTo>
                      <a:lnTo>
                        <a:pt x="54" y="36"/>
                      </a:lnTo>
                      <a:lnTo>
                        <a:pt x="30" y="2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1" name="Freeform 280"/>
                <p:cNvSpPr>
                  <a:spLocks/>
                </p:cNvSpPr>
                <p:nvPr/>
              </p:nvSpPr>
              <p:spPr bwMode="auto">
                <a:xfrm>
                  <a:off x="4727575" y="3554413"/>
                  <a:ext cx="31750" cy="61912"/>
                </a:xfrm>
                <a:custGeom>
                  <a:avLst/>
                  <a:gdLst>
                    <a:gd name="T0" fmla="*/ 0 w 24"/>
                    <a:gd name="T1" fmla="*/ 2147483647 h 48"/>
                    <a:gd name="T2" fmla="*/ 2147483647 w 24"/>
                    <a:gd name="T3" fmla="*/ 2147483647 h 48"/>
                    <a:gd name="T4" fmla="*/ 2147483647 w 24"/>
                    <a:gd name="T5" fmla="*/ 0 h 48"/>
                    <a:gd name="T6" fmla="*/ 2147483647 w 24"/>
                    <a:gd name="T7" fmla="*/ 2147483647 h 48"/>
                    <a:gd name="T8" fmla="*/ 2147483647 w 24"/>
                    <a:gd name="T9" fmla="*/ 2147483647 h 48"/>
                    <a:gd name="T10" fmla="*/ 0 w 24"/>
                    <a:gd name="T11" fmla="*/ 2147483647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48">
                      <a:moveTo>
                        <a:pt x="0" y="48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24" y="24"/>
                      </a:lnTo>
                      <a:lnTo>
                        <a:pt x="24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Freeform 281"/>
                <p:cNvSpPr>
                  <a:spLocks/>
                </p:cNvSpPr>
                <p:nvPr/>
              </p:nvSpPr>
              <p:spPr bwMode="auto">
                <a:xfrm>
                  <a:off x="4719638" y="3490913"/>
                  <a:ext cx="39687" cy="47625"/>
                </a:xfrm>
                <a:custGeom>
                  <a:avLst/>
                  <a:gdLst>
                    <a:gd name="T0" fmla="*/ 0 w 30"/>
                    <a:gd name="T1" fmla="*/ 2147483647 h 37"/>
                    <a:gd name="T2" fmla="*/ 2147483647 w 30"/>
                    <a:gd name="T3" fmla="*/ 0 h 37"/>
                    <a:gd name="T4" fmla="*/ 2147483647 w 30"/>
                    <a:gd name="T5" fmla="*/ 2147483647 h 37"/>
                    <a:gd name="T6" fmla="*/ 2147483647 w 30"/>
                    <a:gd name="T7" fmla="*/ 2147483647 h 37"/>
                    <a:gd name="T8" fmla="*/ 0 w 30"/>
                    <a:gd name="T9" fmla="*/ 2147483647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37">
                      <a:moveTo>
                        <a:pt x="0" y="12"/>
                      </a:moveTo>
                      <a:lnTo>
                        <a:pt x="24" y="0"/>
                      </a:lnTo>
                      <a:lnTo>
                        <a:pt x="30" y="24"/>
                      </a:lnTo>
                      <a:lnTo>
                        <a:pt x="24" y="3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3" name="Freeform 282"/>
                <p:cNvSpPr>
                  <a:spLocks/>
                </p:cNvSpPr>
                <p:nvPr/>
              </p:nvSpPr>
              <p:spPr bwMode="auto">
                <a:xfrm>
                  <a:off x="5518150" y="3667125"/>
                  <a:ext cx="39688" cy="7938"/>
                </a:xfrm>
                <a:custGeom>
                  <a:avLst/>
                  <a:gdLst>
                    <a:gd name="T0" fmla="*/ 2147483647 w 30"/>
                    <a:gd name="T1" fmla="*/ 0 h 6"/>
                    <a:gd name="T2" fmla="*/ 2147483647 w 30"/>
                    <a:gd name="T3" fmla="*/ 0 h 6"/>
                    <a:gd name="T4" fmla="*/ 0 w 30"/>
                    <a:gd name="T5" fmla="*/ 2147483647 h 6"/>
                    <a:gd name="T6" fmla="*/ 2147483647 w 3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0" h="6">
                      <a:moveTo>
                        <a:pt x="24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Rectangle 283"/>
                <p:cNvSpPr>
                  <a:spLocks noChangeArrowheads="1"/>
                </p:cNvSpPr>
                <p:nvPr/>
              </p:nvSpPr>
              <p:spPr bwMode="auto">
                <a:xfrm>
                  <a:off x="5378450" y="3898900"/>
                  <a:ext cx="0" cy="3175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65" name="Freeform 284"/>
                <p:cNvSpPr>
                  <a:spLocks/>
                </p:cNvSpPr>
                <p:nvPr/>
              </p:nvSpPr>
              <p:spPr bwMode="auto">
                <a:xfrm>
                  <a:off x="5119688" y="3517900"/>
                  <a:ext cx="492125" cy="179388"/>
                </a:xfrm>
                <a:custGeom>
                  <a:avLst/>
                  <a:gdLst>
                    <a:gd name="T0" fmla="*/ 2147483647 w 10616"/>
                    <a:gd name="T1" fmla="*/ 2147483647 h 10000"/>
                    <a:gd name="T2" fmla="*/ 2147483647 w 10616"/>
                    <a:gd name="T3" fmla="*/ 2147483647 h 10000"/>
                    <a:gd name="T4" fmla="*/ 2147483647 w 10616"/>
                    <a:gd name="T5" fmla="*/ 2147483647 h 10000"/>
                    <a:gd name="T6" fmla="*/ 2147483647 w 10616"/>
                    <a:gd name="T7" fmla="*/ 2147483647 h 10000"/>
                    <a:gd name="T8" fmla="*/ 2147483647 w 10616"/>
                    <a:gd name="T9" fmla="*/ 2147483647 h 10000"/>
                    <a:gd name="T10" fmla="*/ 2147483647 w 10616"/>
                    <a:gd name="T11" fmla="*/ 2147483647 h 10000"/>
                    <a:gd name="T12" fmla="*/ 2147483647 w 10616"/>
                    <a:gd name="T13" fmla="*/ 2147483647 h 10000"/>
                    <a:gd name="T14" fmla="*/ 2147483647 w 10616"/>
                    <a:gd name="T15" fmla="*/ 2147483647 h 10000"/>
                    <a:gd name="T16" fmla="*/ 2147483647 w 10616"/>
                    <a:gd name="T17" fmla="*/ 2147483647 h 10000"/>
                    <a:gd name="T18" fmla="*/ 2147483647 w 10616"/>
                    <a:gd name="T19" fmla="*/ 2147483647 h 10000"/>
                    <a:gd name="T20" fmla="*/ 2147483647 w 10616"/>
                    <a:gd name="T21" fmla="*/ 808041496 h 10000"/>
                    <a:gd name="T22" fmla="*/ 2147483647 w 10616"/>
                    <a:gd name="T23" fmla="*/ 808041496 h 10000"/>
                    <a:gd name="T24" fmla="*/ 2147483647 w 10616"/>
                    <a:gd name="T25" fmla="*/ 0 h 10000"/>
                    <a:gd name="T26" fmla="*/ 2147483647 w 10616"/>
                    <a:gd name="T27" fmla="*/ 0 h 10000"/>
                    <a:gd name="T28" fmla="*/ 2147483647 w 10616"/>
                    <a:gd name="T29" fmla="*/ 2147483647 h 10000"/>
                    <a:gd name="T30" fmla="*/ 2147483647 w 10616"/>
                    <a:gd name="T31" fmla="*/ 2147483647 h 10000"/>
                    <a:gd name="T32" fmla="*/ 2147483647 w 10616"/>
                    <a:gd name="T33" fmla="*/ 2147483647 h 10000"/>
                    <a:gd name="T34" fmla="*/ 2147483647 w 10616"/>
                    <a:gd name="T35" fmla="*/ 2147483647 h 10000"/>
                    <a:gd name="T36" fmla="*/ 2147483647 w 10616"/>
                    <a:gd name="T37" fmla="*/ 808041496 h 10000"/>
                    <a:gd name="T38" fmla="*/ 2147483647 w 10616"/>
                    <a:gd name="T39" fmla="*/ 0 h 10000"/>
                    <a:gd name="T40" fmla="*/ 2147483647 w 10616"/>
                    <a:gd name="T41" fmla="*/ 0 h 10000"/>
                    <a:gd name="T42" fmla="*/ 2147483647 w 10616"/>
                    <a:gd name="T43" fmla="*/ 0 h 10000"/>
                    <a:gd name="T44" fmla="*/ 2147483647 w 10616"/>
                    <a:gd name="T45" fmla="*/ 808041496 h 10000"/>
                    <a:gd name="T46" fmla="*/ 2147483647 w 10616"/>
                    <a:gd name="T47" fmla="*/ 2147483647 h 10000"/>
                    <a:gd name="T48" fmla="*/ 2147483647 w 10616"/>
                    <a:gd name="T49" fmla="*/ 2147483647 h 10000"/>
                    <a:gd name="T50" fmla="*/ 2147483647 w 10616"/>
                    <a:gd name="T51" fmla="*/ 2147483647 h 10000"/>
                    <a:gd name="T52" fmla="*/ 2147483647 w 10616"/>
                    <a:gd name="T53" fmla="*/ 2147483647 h 10000"/>
                    <a:gd name="T54" fmla="*/ 2147483647 w 10616"/>
                    <a:gd name="T55" fmla="*/ 2147483647 h 10000"/>
                    <a:gd name="T56" fmla="*/ 2147483647 w 10616"/>
                    <a:gd name="T57" fmla="*/ 2147483647 h 10000"/>
                    <a:gd name="T58" fmla="*/ 2147483647 w 10616"/>
                    <a:gd name="T59" fmla="*/ 2147483647 h 10000"/>
                    <a:gd name="T60" fmla="*/ 2147483647 w 10616"/>
                    <a:gd name="T61" fmla="*/ 2147483647 h 10000"/>
                    <a:gd name="T62" fmla="*/ 0 w 10616"/>
                    <a:gd name="T63" fmla="*/ 2147483647 h 10000"/>
                    <a:gd name="T64" fmla="*/ 2147483647 w 10616"/>
                    <a:gd name="T65" fmla="*/ 2147483647 h 10000"/>
                    <a:gd name="T66" fmla="*/ 2147483647 w 10616"/>
                    <a:gd name="T67" fmla="*/ 2147483647 h 10000"/>
                    <a:gd name="T68" fmla="*/ 2147483647 w 10616"/>
                    <a:gd name="T69" fmla="*/ 2147483647 h 10000"/>
                    <a:gd name="T70" fmla="*/ 2147483647 w 10616"/>
                    <a:gd name="T71" fmla="*/ 2147483647 h 10000"/>
                    <a:gd name="T72" fmla="*/ 2147483647 w 10616"/>
                    <a:gd name="T73" fmla="*/ 2147483647 h 10000"/>
                    <a:gd name="T74" fmla="*/ 2147483647 w 10616"/>
                    <a:gd name="T75" fmla="*/ 2147483647 h 10000"/>
                    <a:gd name="T76" fmla="*/ 2147483647 w 10616"/>
                    <a:gd name="T77" fmla="*/ 2147483647 h 10000"/>
                    <a:gd name="T78" fmla="*/ 2147483647 w 10616"/>
                    <a:gd name="T79" fmla="*/ 2147483647 h 10000"/>
                    <a:gd name="T80" fmla="*/ 2147483647 w 10616"/>
                    <a:gd name="T81" fmla="*/ 2147483647 h 10000"/>
                    <a:gd name="T82" fmla="*/ 2147483647 w 10616"/>
                    <a:gd name="T83" fmla="*/ 2147483647 h 10000"/>
                    <a:gd name="T84" fmla="*/ 2147483647 w 10616"/>
                    <a:gd name="T85" fmla="*/ 2147483647 h 1000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0616" h="10000">
                      <a:moveTo>
                        <a:pt x="6379" y="8696"/>
                      </a:moveTo>
                      <a:lnTo>
                        <a:pt x="6718" y="9130"/>
                      </a:lnTo>
                      <a:lnTo>
                        <a:pt x="8582" y="8696"/>
                      </a:lnTo>
                      <a:lnTo>
                        <a:pt x="9430" y="8261"/>
                      </a:lnTo>
                      <a:lnTo>
                        <a:pt x="10277" y="7826"/>
                      </a:lnTo>
                      <a:lnTo>
                        <a:pt x="10616" y="8261"/>
                      </a:lnTo>
                      <a:cubicBezTo>
                        <a:pt x="10560" y="7826"/>
                        <a:pt x="10503" y="7392"/>
                        <a:pt x="10447" y="6957"/>
                      </a:cubicBezTo>
                      <a:lnTo>
                        <a:pt x="10447" y="3913"/>
                      </a:lnTo>
                      <a:cubicBezTo>
                        <a:pt x="10503" y="3768"/>
                        <a:pt x="10560" y="3623"/>
                        <a:pt x="10616" y="3478"/>
                      </a:cubicBezTo>
                      <a:lnTo>
                        <a:pt x="9938" y="1304"/>
                      </a:lnTo>
                      <a:lnTo>
                        <a:pt x="9599" y="435"/>
                      </a:lnTo>
                      <a:lnTo>
                        <a:pt x="9091" y="435"/>
                      </a:lnTo>
                      <a:cubicBezTo>
                        <a:pt x="9034" y="290"/>
                        <a:pt x="8978" y="145"/>
                        <a:pt x="8921" y="0"/>
                      </a:cubicBezTo>
                      <a:lnTo>
                        <a:pt x="8243" y="1304"/>
                      </a:lnTo>
                      <a:lnTo>
                        <a:pt x="7396" y="1304"/>
                      </a:lnTo>
                      <a:lnTo>
                        <a:pt x="7226" y="1304"/>
                      </a:lnTo>
                      <a:lnTo>
                        <a:pt x="6548" y="435"/>
                      </a:lnTo>
                      <a:lnTo>
                        <a:pt x="6040" y="0"/>
                      </a:lnTo>
                      <a:lnTo>
                        <a:pt x="4684" y="0"/>
                      </a:lnTo>
                      <a:lnTo>
                        <a:pt x="4345" y="0"/>
                      </a:lnTo>
                      <a:lnTo>
                        <a:pt x="3836" y="435"/>
                      </a:lnTo>
                      <a:lnTo>
                        <a:pt x="3497" y="1304"/>
                      </a:lnTo>
                      <a:lnTo>
                        <a:pt x="2650" y="1739"/>
                      </a:lnTo>
                      <a:cubicBezTo>
                        <a:pt x="2593" y="1594"/>
                        <a:pt x="2537" y="1449"/>
                        <a:pt x="2480" y="1304"/>
                      </a:cubicBezTo>
                      <a:lnTo>
                        <a:pt x="2311" y="1304"/>
                      </a:lnTo>
                      <a:lnTo>
                        <a:pt x="1972" y="2609"/>
                      </a:lnTo>
                      <a:cubicBezTo>
                        <a:pt x="1746" y="2609"/>
                        <a:pt x="1494" y="2631"/>
                        <a:pt x="1294" y="2609"/>
                      </a:cubicBezTo>
                      <a:cubicBezTo>
                        <a:pt x="1094" y="2587"/>
                        <a:pt x="883" y="2261"/>
                        <a:pt x="770" y="2478"/>
                      </a:cubicBezTo>
                      <a:cubicBezTo>
                        <a:pt x="657" y="2695"/>
                        <a:pt x="333" y="2962"/>
                        <a:pt x="205" y="3117"/>
                      </a:cubicBezTo>
                      <a:cubicBezTo>
                        <a:pt x="77" y="3272"/>
                        <a:pt x="0" y="3266"/>
                        <a:pt x="0" y="3407"/>
                      </a:cubicBezTo>
                      <a:cubicBezTo>
                        <a:pt x="113" y="3701"/>
                        <a:pt x="482" y="5084"/>
                        <a:pt x="698" y="5748"/>
                      </a:cubicBezTo>
                      <a:cubicBezTo>
                        <a:pt x="914" y="6412"/>
                        <a:pt x="1138" y="6900"/>
                        <a:pt x="1294" y="7391"/>
                      </a:cubicBezTo>
                      <a:cubicBezTo>
                        <a:pt x="1450" y="7882"/>
                        <a:pt x="1520" y="8261"/>
                        <a:pt x="1633" y="8696"/>
                      </a:cubicBezTo>
                      <a:lnTo>
                        <a:pt x="3158" y="9130"/>
                      </a:lnTo>
                      <a:lnTo>
                        <a:pt x="3328" y="9130"/>
                      </a:lnTo>
                      <a:lnTo>
                        <a:pt x="4514" y="10000"/>
                      </a:lnTo>
                      <a:lnTo>
                        <a:pt x="5192" y="9130"/>
                      </a:lnTo>
                      <a:lnTo>
                        <a:pt x="5870" y="10000"/>
                      </a:lnTo>
                      <a:lnTo>
                        <a:pt x="6379" y="86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6" name="Freeform 285"/>
                <p:cNvSpPr>
                  <a:spLocks/>
                </p:cNvSpPr>
                <p:nvPr/>
              </p:nvSpPr>
              <p:spPr bwMode="auto">
                <a:xfrm>
                  <a:off x="5367338" y="3667125"/>
                  <a:ext cx="180975" cy="146050"/>
                </a:xfrm>
                <a:custGeom>
                  <a:avLst/>
                  <a:gdLst>
                    <a:gd name="T0" fmla="*/ 2147483647 w 139"/>
                    <a:gd name="T1" fmla="*/ 2147483647 h 114"/>
                    <a:gd name="T2" fmla="*/ 2147483647 w 139"/>
                    <a:gd name="T3" fmla="*/ 2147483647 h 114"/>
                    <a:gd name="T4" fmla="*/ 2147483647 w 139"/>
                    <a:gd name="T5" fmla="*/ 2147483647 h 114"/>
                    <a:gd name="T6" fmla="*/ 2147483647 w 139"/>
                    <a:gd name="T7" fmla="*/ 2147483647 h 114"/>
                    <a:gd name="T8" fmla="*/ 2147483647 w 139"/>
                    <a:gd name="T9" fmla="*/ 2147483647 h 114"/>
                    <a:gd name="T10" fmla="*/ 2147483647 w 139"/>
                    <a:gd name="T11" fmla="*/ 2147483647 h 114"/>
                    <a:gd name="T12" fmla="*/ 2147483647 w 139"/>
                    <a:gd name="T13" fmla="*/ 0 h 114"/>
                    <a:gd name="T14" fmla="*/ 2147483647 w 139"/>
                    <a:gd name="T15" fmla="*/ 2147483647 h 114"/>
                    <a:gd name="T16" fmla="*/ 2147483647 w 139"/>
                    <a:gd name="T17" fmla="*/ 2147483647 h 114"/>
                    <a:gd name="T18" fmla="*/ 2147483647 w 139"/>
                    <a:gd name="T19" fmla="*/ 2147483647 h 114"/>
                    <a:gd name="T20" fmla="*/ 2147483647 w 139"/>
                    <a:gd name="T21" fmla="*/ 2147483647 h 114"/>
                    <a:gd name="T22" fmla="*/ 2147483647 w 139"/>
                    <a:gd name="T23" fmla="*/ 2147483647 h 114"/>
                    <a:gd name="T24" fmla="*/ 2147483647 w 139"/>
                    <a:gd name="T25" fmla="*/ 2147483647 h 114"/>
                    <a:gd name="T26" fmla="*/ 0 w 139"/>
                    <a:gd name="T27" fmla="*/ 2147483647 h 114"/>
                    <a:gd name="T28" fmla="*/ 2147483647 w 139"/>
                    <a:gd name="T29" fmla="*/ 2147483647 h 114"/>
                    <a:gd name="T30" fmla="*/ 2147483647 w 139"/>
                    <a:gd name="T31" fmla="*/ 2147483647 h 1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39" h="114">
                      <a:moveTo>
                        <a:pt x="25" y="114"/>
                      </a:moveTo>
                      <a:lnTo>
                        <a:pt x="61" y="96"/>
                      </a:lnTo>
                      <a:lnTo>
                        <a:pt x="73" y="90"/>
                      </a:lnTo>
                      <a:lnTo>
                        <a:pt x="115" y="66"/>
                      </a:lnTo>
                      <a:lnTo>
                        <a:pt x="127" y="24"/>
                      </a:lnTo>
                      <a:lnTo>
                        <a:pt x="139" y="6"/>
                      </a:lnTo>
                      <a:lnTo>
                        <a:pt x="139" y="0"/>
                      </a:lnTo>
                      <a:lnTo>
                        <a:pt x="115" y="6"/>
                      </a:lnTo>
                      <a:lnTo>
                        <a:pt x="49" y="12"/>
                      </a:lnTo>
                      <a:lnTo>
                        <a:pt x="37" y="6"/>
                      </a:lnTo>
                      <a:lnTo>
                        <a:pt x="19" y="24"/>
                      </a:lnTo>
                      <a:lnTo>
                        <a:pt x="25" y="48"/>
                      </a:lnTo>
                      <a:lnTo>
                        <a:pt x="0" y="102"/>
                      </a:lnTo>
                      <a:lnTo>
                        <a:pt x="13" y="102"/>
                      </a:lnTo>
                      <a:lnTo>
                        <a:pt x="25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7" name="Freeform 286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287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Freeform 288"/>
                <p:cNvSpPr>
                  <a:spLocks/>
                </p:cNvSpPr>
                <p:nvPr/>
              </p:nvSpPr>
              <p:spPr bwMode="auto">
                <a:xfrm>
                  <a:off x="5783263" y="4002088"/>
                  <a:ext cx="119062" cy="77787"/>
                </a:xfrm>
                <a:custGeom>
                  <a:avLst/>
                  <a:gdLst>
                    <a:gd name="T0" fmla="*/ 2147483647 w 90"/>
                    <a:gd name="T1" fmla="*/ 2147483647 h 60"/>
                    <a:gd name="T2" fmla="*/ 2147483647 w 90"/>
                    <a:gd name="T3" fmla="*/ 2147483647 h 60"/>
                    <a:gd name="T4" fmla="*/ 2147483647 w 90"/>
                    <a:gd name="T5" fmla="*/ 2147483647 h 60"/>
                    <a:gd name="T6" fmla="*/ 2147483647 w 90"/>
                    <a:gd name="T7" fmla="*/ 2147483647 h 60"/>
                    <a:gd name="T8" fmla="*/ 2147483647 w 90"/>
                    <a:gd name="T9" fmla="*/ 0 h 60"/>
                    <a:gd name="T10" fmla="*/ 2147483647 w 90"/>
                    <a:gd name="T11" fmla="*/ 2147483647 h 60"/>
                    <a:gd name="T12" fmla="*/ 2147483647 w 90"/>
                    <a:gd name="T13" fmla="*/ 2147483647 h 60"/>
                    <a:gd name="T14" fmla="*/ 0 w 90"/>
                    <a:gd name="T15" fmla="*/ 2147483647 h 60"/>
                    <a:gd name="T16" fmla="*/ 2147483647 w 90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60">
                      <a:moveTo>
                        <a:pt x="18" y="48"/>
                      </a:moveTo>
                      <a:lnTo>
                        <a:pt x="66" y="60"/>
                      </a:lnTo>
                      <a:lnTo>
                        <a:pt x="78" y="30"/>
                      </a:lnTo>
                      <a:lnTo>
                        <a:pt x="90" y="24"/>
                      </a:lnTo>
                      <a:lnTo>
                        <a:pt x="84" y="0"/>
                      </a:lnTo>
                      <a:lnTo>
                        <a:pt x="30" y="18"/>
                      </a:lnTo>
                      <a:lnTo>
                        <a:pt x="6" y="6"/>
                      </a:lnTo>
                      <a:lnTo>
                        <a:pt x="0" y="24"/>
                      </a:lnTo>
                      <a:lnTo>
                        <a:pt x="1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289"/>
                <p:cNvSpPr>
                  <a:spLocks/>
                </p:cNvSpPr>
                <p:nvPr/>
              </p:nvSpPr>
              <p:spPr bwMode="auto">
                <a:xfrm>
                  <a:off x="5800725" y="4032250"/>
                  <a:ext cx="187325" cy="217488"/>
                </a:xfrm>
                <a:custGeom>
                  <a:avLst/>
                  <a:gdLst>
                    <a:gd name="T0" fmla="*/ 2147483647 w 24"/>
                    <a:gd name="T1" fmla="*/ 2147483647 h 28"/>
                    <a:gd name="T2" fmla="*/ 2147483647 w 24"/>
                    <a:gd name="T3" fmla="*/ 2147483647 h 28"/>
                    <a:gd name="T4" fmla="*/ 2147483647 w 24"/>
                    <a:gd name="T5" fmla="*/ 2147483647 h 28"/>
                    <a:gd name="T6" fmla="*/ 2147483647 w 24"/>
                    <a:gd name="T7" fmla="*/ 2147483647 h 28"/>
                    <a:gd name="T8" fmla="*/ 0 w 24"/>
                    <a:gd name="T9" fmla="*/ 2147483647 h 28"/>
                    <a:gd name="T10" fmla="*/ 2147483647 w 24"/>
                    <a:gd name="T11" fmla="*/ 2147483647 h 28"/>
                    <a:gd name="T12" fmla="*/ 2147483647 w 24"/>
                    <a:gd name="T13" fmla="*/ 2147483647 h 28"/>
                    <a:gd name="T14" fmla="*/ 2147483647 w 24"/>
                    <a:gd name="T15" fmla="*/ 2147483647 h 28"/>
                    <a:gd name="T16" fmla="*/ 2147483647 w 24"/>
                    <a:gd name="T17" fmla="*/ 2147483647 h 28"/>
                    <a:gd name="T18" fmla="*/ 2147483647 w 24"/>
                    <a:gd name="T19" fmla="*/ 2147483647 h 28"/>
                    <a:gd name="T20" fmla="*/ 2147483647 w 24"/>
                    <a:gd name="T21" fmla="*/ 2147483647 h 28"/>
                    <a:gd name="T22" fmla="*/ 2147483647 w 24"/>
                    <a:gd name="T23" fmla="*/ 2147483647 h 28"/>
                    <a:gd name="T24" fmla="*/ 2147483647 w 24"/>
                    <a:gd name="T25" fmla="*/ 0 h 28"/>
                    <a:gd name="T26" fmla="*/ 2147483647 w 24"/>
                    <a:gd name="T27" fmla="*/ 0 h 28"/>
                    <a:gd name="T28" fmla="*/ 2147483647 w 24"/>
                    <a:gd name="T29" fmla="*/ 2147483647 h 28"/>
                    <a:gd name="T30" fmla="*/ 2147483647 w 24"/>
                    <a:gd name="T31" fmla="*/ 2147483647 h 2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" h="28">
                      <a:moveTo>
                        <a:pt x="9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8"/>
                        <a:pt x="0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1" name="Freeform 290"/>
                <p:cNvSpPr>
                  <a:spLocks/>
                </p:cNvSpPr>
                <p:nvPr/>
              </p:nvSpPr>
              <p:spPr bwMode="auto">
                <a:xfrm>
                  <a:off x="5565775" y="4171950"/>
                  <a:ext cx="265113" cy="165100"/>
                </a:xfrm>
                <a:custGeom>
                  <a:avLst/>
                  <a:gdLst>
                    <a:gd name="T0" fmla="*/ 2147483647 w 34"/>
                    <a:gd name="T1" fmla="*/ 0 h 21"/>
                    <a:gd name="T2" fmla="*/ 2147483647 w 34"/>
                    <a:gd name="T3" fmla="*/ 2147483647 h 21"/>
                    <a:gd name="T4" fmla="*/ 2147483647 w 34"/>
                    <a:gd name="T5" fmla="*/ 2147483647 h 21"/>
                    <a:gd name="T6" fmla="*/ 2147483647 w 34"/>
                    <a:gd name="T7" fmla="*/ 2147483647 h 21"/>
                    <a:gd name="T8" fmla="*/ 0 w 34"/>
                    <a:gd name="T9" fmla="*/ 2147483647 h 21"/>
                    <a:gd name="T10" fmla="*/ 2147483647 w 34"/>
                    <a:gd name="T11" fmla="*/ 2147483647 h 21"/>
                    <a:gd name="T12" fmla="*/ 2147483647 w 34"/>
                    <a:gd name="T13" fmla="*/ 2147483647 h 21"/>
                    <a:gd name="T14" fmla="*/ 2147483647 w 34"/>
                    <a:gd name="T15" fmla="*/ 2147483647 h 21"/>
                    <a:gd name="T16" fmla="*/ 2147483647 w 34"/>
                    <a:gd name="T17" fmla="*/ 2147483647 h 21"/>
                    <a:gd name="T18" fmla="*/ 2147483647 w 34"/>
                    <a:gd name="T19" fmla="*/ 2147483647 h 21"/>
                    <a:gd name="T20" fmla="*/ 2147483647 w 34"/>
                    <a:gd name="T21" fmla="*/ 2147483647 h 21"/>
                    <a:gd name="T22" fmla="*/ 2147483647 w 34"/>
                    <a:gd name="T23" fmla="*/ 2147483647 h 21"/>
                    <a:gd name="T24" fmla="*/ 2147483647 w 34"/>
                    <a:gd name="T25" fmla="*/ 2147483647 h 21"/>
                    <a:gd name="T26" fmla="*/ 2147483647 w 34"/>
                    <a:gd name="T27" fmla="*/ 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4" h="21">
                      <a:moveTo>
                        <a:pt x="30" y="0"/>
                      </a:moveTo>
                      <a:cubicBezTo>
                        <a:pt x="25" y="2"/>
                        <a:pt x="18" y="3"/>
                        <a:pt x="18" y="4"/>
                      </a:cubicBezTo>
                      <a:cubicBezTo>
                        <a:pt x="16" y="5"/>
                        <a:pt x="14" y="7"/>
                        <a:pt x="1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1" y="3"/>
                        <a:pt x="31" y="3"/>
                        <a:pt x="31" y="3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2" name="Freeform 291"/>
                <p:cNvSpPr>
                  <a:spLocks/>
                </p:cNvSpPr>
                <p:nvPr/>
              </p:nvSpPr>
              <p:spPr bwMode="auto">
                <a:xfrm>
                  <a:off x="5378450" y="3813175"/>
                  <a:ext cx="492125" cy="422275"/>
                </a:xfrm>
                <a:custGeom>
                  <a:avLst/>
                  <a:gdLst>
                    <a:gd name="T0" fmla="*/ 2147483647 w 63"/>
                    <a:gd name="T1" fmla="*/ 2147483647 h 54"/>
                    <a:gd name="T2" fmla="*/ 2147483647 w 63"/>
                    <a:gd name="T3" fmla="*/ 2147483647 h 54"/>
                    <a:gd name="T4" fmla="*/ 2147483647 w 63"/>
                    <a:gd name="T5" fmla="*/ 2147483647 h 54"/>
                    <a:gd name="T6" fmla="*/ 2147483647 w 63"/>
                    <a:gd name="T7" fmla="*/ 2147483647 h 54"/>
                    <a:gd name="T8" fmla="*/ 2147483647 w 63"/>
                    <a:gd name="T9" fmla="*/ 2147483647 h 54"/>
                    <a:gd name="T10" fmla="*/ 2147483647 w 63"/>
                    <a:gd name="T11" fmla="*/ 2147483647 h 54"/>
                    <a:gd name="T12" fmla="*/ 2147483647 w 63"/>
                    <a:gd name="T13" fmla="*/ 2147483647 h 54"/>
                    <a:gd name="T14" fmla="*/ 2147483647 w 63"/>
                    <a:gd name="T15" fmla="*/ 2147483647 h 54"/>
                    <a:gd name="T16" fmla="*/ 2147483647 w 63"/>
                    <a:gd name="T17" fmla="*/ 2147483647 h 54"/>
                    <a:gd name="T18" fmla="*/ 2147483647 w 63"/>
                    <a:gd name="T19" fmla="*/ 2147483647 h 54"/>
                    <a:gd name="T20" fmla="*/ 2147483647 w 63"/>
                    <a:gd name="T21" fmla="*/ 2147483647 h 54"/>
                    <a:gd name="T22" fmla="*/ 2147483647 w 63"/>
                    <a:gd name="T23" fmla="*/ 2147483647 h 54"/>
                    <a:gd name="T24" fmla="*/ 2147483647 w 63"/>
                    <a:gd name="T25" fmla="*/ 2147483647 h 54"/>
                    <a:gd name="T26" fmla="*/ 2147483647 w 63"/>
                    <a:gd name="T27" fmla="*/ 2147483647 h 54"/>
                    <a:gd name="T28" fmla="*/ 2147483647 w 63"/>
                    <a:gd name="T29" fmla="*/ 0 h 54"/>
                    <a:gd name="T30" fmla="*/ 2147483647 w 63"/>
                    <a:gd name="T31" fmla="*/ 0 h 54"/>
                    <a:gd name="T32" fmla="*/ 2147483647 w 63"/>
                    <a:gd name="T33" fmla="*/ 2147483647 h 54"/>
                    <a:gd name="T34" fmla="*/ 2147483647 w 63"/>
                    <a:gd name="T35" fmla="*/ 2147483647 h 54"/>
                    <a:gd name="T36" fmla="*/ 2147483647 w 63"/>
                    <a:gd name="T37" fmla="*/ 2147483647 h 54"/>
                    <a:gd name="T38" fmla="*/ 2147483647 w 63"/>
                    <a:gd name="T39" fmla="*/ 2147483647 h 54"/>
                    <a:gd name="T40" fmla="*/ 2147483647 w 63"/>
                    <a:gd name="T41" fmla="*/ 2147483647 h 54"/>
                    <a:gd name="T42" fmla="*/ 2147483647 w 63"/>
                    <a:gd name="T43" fmla="*/ 2147483647 h 54"/>
                    <a:gd name="T44" fmla="*/ 0 w 63"/>
                    <a:gd name="T45" fmla="*/ 2147483647 h 54"/>
                    <a:gd name="T46" fmla="*/ 2147483647 w 63"/>
                    <a:gd name="T47" fmla="*/ 2147483647 h 54"/>
                    <a:gd name="T48" fmla="*/ 2147483647 w 63"/>
                    <a:gd name="T49" fmla="*/ 2147483647 h 54"/>
                    <a:gd name="T50" fmla="*/ 2147483647 w 63"/>
                    <a:gd name="T51" fmla="*/ 2147483647 h 54"/>
                    <a:gd name="T52" fmla="*/ 2147483647 w 63"/>
                    <a:gd name="T53" fmla="*/ 2147483647 h 54"/>
                    <a:gd name="T54" fmla="*/ 2147483647 w 63"/>
                    <a:gd name="T55" fmla="*/ 2147483647 h 54"/>
                    <a:gd name="T56" fmla="*/ 2147483647 w 63"/>
                    <a:gd name="T57" fmla="*/ 2147483647 h 54"/>
                    <a:gd name="T58" fmla="*/ 2147483647 w 63"/>
                    <a:gd name="T59" fmla="*/ 2147483647 h 54"/>
                    <a:gd name="T60" fmla="*/ 2147483647 w 63"/>
                    <a:gd name="T61" fmla="*/ 2147483647 h 54"/>
                    <a:gd name="T62" fmla="*/ 2147483647 w 63"/>
                    <a:gd name="T63" fmla="*/ 2147483647 h 54"/>
                    <a:gd name="T64" fmla="*/ 2147483647 w 63"/>
                    <a:gd name="T65" fmla="*/ 2147483647 h 54"/>
                    <a:gd name="T66" fmla="*/ 2147483647 w 63"/>
                    <a:gd name="T67" fmla="*/ 2147483647 h 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3" h="54">
                      <a:moveTo>
                        <a:pt x="63" y="34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40" y="51"/>
                        <a:pt x="42" y="50"/>
                      </a:cubicBezTo>
                      <a:cubicBezTo>
                        <a:pt x="42" y="49"/>
                        <a:pt x="49" y="48"/>
                        <a:pt x="54" y="4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3" name="Freeform 292"/>
                <p:cNvSpPr>
                  <a:spLocks/>
                </p:cNvSpPr>
                <p:nvPr/>
              </p:nvSpPr>
              <p:spPr bwMode="auto">
                <a:xfrm>
                  <a:off x="5800725" y="4079875"/>
                  <a:ext cx="77788" cy="92075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0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3" y="12"/>
                        <a:pt x="4" y="11"/>
                        <a:pt x="4" y="11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4" name="Freeform 293"/>
                <p:cNvSpPr>
                  <a:spLocks/>
                </p:cNvSpPr>
                <p:nvPr/>
              </p:nvSpPr>
              <p:spPr bwMode="auto">
                <a:xfrm>
                  <a:off x="5462588" y="3657600"/>
                  <a:ext cx="249237" cy="250825"/>
                </a:xfrm>
                <a:custGeom>
                  <a:avLst/>
                  <a:gdLst>
                    <a:gd name="T0" fmla="*/ 2147483647 w 192"/>
                    <a:gd name="T1" fmla="*/ 2147483647 h 192"/>
                    <a:gd name="T2" fmla="*/ 2147483647 w 192"/>
                    <a:gd name="T3" fmla="*/ 2147483647 h 192"/>
                    <a:gd name="T4" fmla="*/ 2147483647 w 192"/>
                    <a:gd name="T5" fmla="*/ 2147483647 h 192"/>
                    <a:gd name="T6" fmla="*/ 2147483647 w 192"/>
                    <a:gd name="T7" fmla="*/ 2147483647 h 192"/>
                    <a:gd name="T8" fmla="*/ 2147483647 w 192"/>
                    <a:gd name="T9" fmla="*/ 2147483647 h 192"/>
                    <a:gd name="T10" fmla="*/ 2147483647 w 192"/>
                    <a:gd name="T11" fmla="*/ 0 h 192"/>
                    <a:gd name="T12" fmla="*/ 2147483647 w 192"/>
                    <a:gd name="T13" fmla="*/ 2147483647 h 192"/>
                    <a:gd name="T14" fmla="*/ 2147483647 w 192"/>
                    <a:gd name="T15" fmla="*/ 2147483647 h 192"/>
                    <a:gd name="T16" fmla="*/ 2147483647 w 192"/>
                    <a:gd name="T17" fmla="*/ 2147483647 h 192"/>
                    <a:gd name="T18" fmla="*/ 2147483647 w 192"/>
                    <a:gd name="T19" fmla="*/ 2147483647 h 192"/>
                    <a:gd name="T20" fmla="*/ 2147483647 w 192"/>
                    <a:gd name="T21" fmla="*/ 2147483647 h 192"/>
                    <a:gd name="T22" fmla="*/ 0 w 192"/>
                    <a:gd name="T23" fmla="*/ 2147483647 h 192"/>
                    <a:gd name="T24" fmla="*/ 0 w 192"/>
                    <a:gd name="T25" fmla="*/ 2147483647 h 192"/>
                    <a:gd name="T26" fmla="*/ 2147483647 w 192"/>
                    <a:gd name="T27" fmla="*/ 2147483647 h 192"/>
                    <a:gd name="T28" fmla="*/ 2147483647 w 192"/>
                    <a:gd name="T29" fmla="*/ 2147483647 h 192"/>
                    <a:gd name="T30" fmla="*/ 2147483647 w 192"/>
                    <a:gd name="T31" fmla="*/ 2147483647 h 192"/>
                    <a:gd name="T32" fmla="*/ 2147483647 w 192"/>
                    <a:gd name="T33" fmla="*/ 2147483647 h 192"/>
                    <a:gd name="T34" fmla="*/ 2147483647 w 192"/>
                    <a:gd name="T35" fmla="*/ 2147483647 h 192"/>
                    <a:gd name="T36" fmla="*/ 2147483647 w 192"/>
                    <a:gd name="T37" fmla="*/ 2147483647 h 192"/>
                    <a:gd name="T38" fmla="*/ 2147483647 w 192"/>
                    <a:gd name="T39" fmla="*/ 2147483647 h 192"/>
                    <a:gd name="T40" fmla="*/ 2147483647 w 192"/>
                    <a:gd name="T41" fmla="*/ 2147483647 h 192"/>
                    <a:gd name="T42" fmla="*/ 2147483647 w 192"/>
                    <a:gd name="T43" fmla="*/ 2147483647 h 192"/>
                    <a:gd name="T44" fmla="*/ 2147483647 w 192"/>
                    <a:gd name="T45" fmla="*/ 2147483647 h 1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2" h="192">
                      <a:moveTo>
                        <a:pt x="168" y="120"/>
                      </a:moveTo>
                      <a:lnTo>
                        <a:pt x="132" y="90"/>
                      </a:lnTo>
                      <a:lnTo>
                        <a:pt x="132" y="66"/>
                      </a:lnTo>
                      <a:lnTo>
                        <a:pt x="138" y="42"/>
                      </a:lnTo>
                      <a:lnTo>
                        <a:pt x="114" y="6"/>
                      </a:lnTo>
                      <a:lnTo>
                        <a:pt x="102" y="0"/>
                      </a:lnTo>
                      <a:lnTo>
                        <a:pt x="72" y="6"/>
                      </a:lnTo>
                      <a:lnTo>
                        <a:pt x="66" y="6"/>
                      </a:lnTo>
                      <a:lnTo>
                        <a:pt x="66" y="12"/>
                      </a:lnTo>
                      <a:lnTo>
                        <a:pt x="54" y="30"/>
                      </a:lnTo>
                      <a:lnTo>
                        <a:pt x="42" y="72"/>
                      </a:lnTo>
                      <a:lnTo>
                        <a:pt x="0" y="96"/>
                      </a:lnTo>
                      <a:lnTo>
                        <a:pt x="0" y="120"/>
                      </a:lnTo>
                      <a:lnTo>
                        <a:pt x="24" y="126"/>
                      </a:lnTo>
                      <a:lnTo>
                        <a:pt x="84" y="156"/>
                      </a:lnTo>
                      <a:lnTo>
                        <a:pt x="102" y="174"/>
                      </a:lnTo>
                      <a:lnTo>
                        <a:pt x="150" y="180"/>
                      </a:lnTo>
                      <a:lnTo>
                        <a:pt x="168" y="192"/>
                      </a:lnTo>
                      <a:lnTo>
                        <a:pt x="186" y="192"/>
                      </a:lnTo>
                      <a:lnTo>
                        <a:pt x="180" y="180"/>
                      </a:lnTo>
                      <a:lnTo>
                        <a:pt x="192" y="174"/>
                      </a:lnTo>
                      <a:lnTo>
                        <a:pt x="180" y="150"/>
                      </a:lnTo>
                      <a:lnTo>
                        <a:pt x="168" y="1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5" name="Freeform 294"/>
                <p:cNvSpPr>
                  <a:spLocks/>
                </p:cNvSpPr>
                <p:nvPr/>
              </p:nvSpPr>
              <p:spPr bwMode="auto">
                <a:xfrm>
                  <a:off x="5605463" y="3589338"/>
                  <a:ext cx="469900" cy="427037"/>
                </a:xfrm>
                <a:custGeom>
                  <a:avLst/>
                  <a:gdLst>
                    <a:gd name="T0" fmla="*/ 2147483647 w 60"/>
                    <a:gd name="T1" fmla="*/ 2147483647 h 55"/>
                    <a:gd name="T2" fmla="*/ 2147483647 w 60"/>
                    <a:gd name="T3" fmla="*/ 2147483647 h 55"/>
                    <a:gd name="T4" fmla="*/ 2147483647 w 60"/>
                    <a:gd name="T5" fmla="*/ 2147483647 h 55"/>
                    <a:gd name="T6" fmla="*/ 2147483647 w 60"/>
                    <a:gd name="T7" fmla="*/ 2147483647 h 55"/>
                    <a:gd name="T8" fmla="*/ 2147483647 w 60"/>
                    <a:gd name="T9" fmla="*/ 2147483647 h 55"/>
                    <a:gd name="T10" fmla="*/ 2147483647 w 60"/>
                    <a:gd name="T11" fmla="*/ 2147483647 h 55"/>
                    <a:gd name="T12" fmla="*/ 2147483647 w 60"/>
                    <a:gd name="T13" fmla="*/ 2147483647 h 55"/>
                    <a:gd name="T14" fmla="*/ 2147483647 w 60"/>
                    <a:gd name="T15" fmla="*/ 2147483647 h 55"/>
                    <a:gd name="T16" fmla="*/ 2147483647 w 60"/>
                    <a:gd name="T17" fmla="*/ 2147483647 h 55"/>
                    <a:gd name="T18" fmla="*/ 2147483647 w 60"/>
                    <a:gd name="T19" fmla="*/ 2147483647 h 55"/>
                    <a:gd name="T20" fmla="*/ 2147483647 w 60"/>
                    <a:gd name="T21" fmla="*/ 2147483647 h 55"/>
                    <a:gd name="T22" fmla="*/ 2147483647 w 60"/>
                    <a:gd name="T23" fmla="*/ 2147483647 h 55"/>
                    <a:gd name="T24" fmla="*/ 2147483647 w 60"/>
                    <a:gd name="T25" fmla="*/ 2147483647 h 55"/>
                    <a:gd name="T26" fmla="*/ 2147483647 w 60"/>
                    <a:gd name="T27" fmla="*/ 2147483647 h 55"/>
                    <a:gd name="T28" fmla="*/ 2147483647 w 60"/>
                    <a:gd name="T29" fmla="*/ 2147483647 h 55"/>
                    <a:gd name="T30" fmla="*/ 2147483647 w 60"/>
                    <a:gd name="T31" fmla="*/ 2147483647 h 55"/>
                    <a:gd name="T32" fmla="*/ 2147483647 w 60"/>
                    <a:gd name="T33" fmla="*/ 2147483647 h 55"/>
                    <a:gd name="T34" fmla="*/ 2147483647 w 60"/>
                    <a:gd name="T35" fmla="*/ 2147483647 h 55"/>
                    <a:gd name="T36" fmla="*/ 2147483647 w 60"/>
                    <a:gd name="T37" fmla="*/ 2147483647 h 55"/>
                    <a:gd name="T38" fmla="*/ 2147483647 w 60"/>
                    <a:gd name="T39" fmla="*/ 2147483647 h 55"/>
                    <a:gd name="T40" fmla="*/ 2147483647 w 60"/>
                    <a:gd name="T41" fmla="*/ 0 h 55"/>
                    <a:gd name="T42" fmla="*/ 2147483647 w 60"/>
                    <a:gd name="T43" fmla="*/ 2147483647 h 55"/>
                    <a:gd name="T44" fmla="*/ 2147483647 w 60"/>
                    <a:gd name="T45" fmla="*/ 2147483647 h 55"/>
                    <a:gd name="T46" fmla="*/ 0 w 60"/>
                    <a:gd name="T47" fmla="*/ 0 h 55"/>
                    <a:gd name="T48" fmla="*/ 0 w 60"/>
                    <a:gd name="T49" fmla="*/ 0 h 55"/>
                    <a:gd name="T50" fmla="*/ 0 w 60"/>
                    <a:gd name="T51" fmla="*/ 2147483647 h 55"/>
                    <a:gd name="T52" fmla="*/ 2147483647 w 60"/>
                    <a:gd name="T53" fmla="*/ 2147483647 h 55"/>
                    <a:gd name="T54" fmla="*/ 2147483647 w 60"/>
                    <a:gd name="T55" fmla="*/ 2147483647 h 55"/>
                    <a:gd name="T56" fmla="*/ 2147483647 w 60"/>
                    <a:gd name="T57" fmla="*/ 2147483647 h 55"/>
                    <a:gd name="T58" fmla="*/ 2147483647 w 60"/>
                    <a:gd name="T59" fmla="*/ 2147483647 h 55"/>
                    <a:gd name="T60" fmla="*/ 2147483647 w 60"/>
                    <a:gd name="T61" fmla="*/ 2147483647 h 55"/>
                    <a:gd name="T62" fmla="*/ 2147483647 w 60"/>
                    <a:gd name="T63" fmla="*/ 2147483647 h 55"/>
                    <a:gd name="T64" fmla="*/ 2147483647 w 60"/>
                    <a:gd name="T65" fmla="*/ 2147483647 h 55"/>
                    <a:gd name="T66" fmla="*/ 2147483647 w 60"/>
                    <a:gd name="T67" fmla="*/ 2147483647 h 55"/>
                    <a:gd name="T68" fmla="*/ 2147483647 w 60"/>
                    <a:gd name="T69" fmla="*/ 2147483647 h 55"/>
                    <a:gd name="T70" fmla="*/ 2147483647 w 60"/>
                    <a:gd name="T71" fmla="*/ 2147483647 h 55"/>
                    <a:gd name="T72" fmla="*/ 2147483647 w 60"/>
                    <a:gd name="T73" fmla="*/ 2147483647 h 55"/>
                    <a:gd name="T74" fmla="*/ 2147483647 w 60"/>
                    <a:gd name="T75" fmla="*/ 2147483647 h 55"/>
                    <a:gd name="T76" fmla="*/ 2147483647 w 60"/>
                    <a:gd name="T77" fmla="*/ 2147483647 h 55"/>
                    <a:gd name="T78" fmla="*/ 2147483647 w 60"/>
                    <a:gd name="T79" fmla="*/ 2147483647 h 55"/>
                    <a:gd name="T80" fmla="*/ 2147483647 w 60"/>
                    <a:gd name="T81" fmla="*/ 2147483647 h 55"/>
                    <a:gd name="T82" fmla="*/ 2147483647 w 60"/>
                    <a:gd name="T83" fmla="*/ 2147483647 h 55"/>
                    <a:gd name="T84" fmla="*/ 2147483647 w 60"/>
                    <a:gd name="T85" fmla="*/ 2147483647 h 55"/>
                    <a:gd name="T86" fmla="*/ 2147483647 w 60"/>
                    <a:gd name="T87" fmla="*/ 2147483647 h 55"/>
                    <a:gd name="T88" fmla="*/ 2147483647 w 60"/>
                    <a:gd name="T89" fmla="*/ 2147483647 h 55"/>
                    <a:gd name="T90" fmla="*/ 2147483647 w 60"/>
                    <a:gd name="T91" fmla="*/ 2147483647 h 55"/>
                    <a:gd name="T92" fmla="*/ 2147483647 w 60"/>
                    <a:gd name="T93" fmla="*/ 2147483647 h 55"/>
                    <a:gd name="T94" fmla="*/ 2147483647 w 60"/>
                    <a:gd name="T95" fmla="*/ 2147483647 h 55"/>
                    <a:gd name="T96" fmla="*/ 2147483647 w 60"/>
                    <a:gd name="T97" fmla="*/ 2147483647 h 5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0" h="55">
                      <a:moveTo>
                        <a:pt x="53" y="38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6"/>
                        <a:pt x="0" y="7"/>
                      </a:cubicBezTo>
                      <a:cubicBezTo>
                        <a:pt x="0" y="7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3" y="38"/>
                        <a:pt x="53" y="38"/>
                        <a:pt x="53" y="3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6" name="Freeform 299"/>
                <p:cNvSpPr>
                  <a:spLocks/>
                </p:cNvSpPr>
                <p:nvPr/>
              </p:nvSpPr>
              <p:spPr bwMode="auto">
                <a:xfrm>
                  <a:off x="5013325" y="2963863"/>
                  <a:ext cx="158750" cy="107950"/>
                </a:xfrm>
                <a:custGeom>
                  <a:avLst/>
                  <a:gdLst>
                    <a:gd name="T0" fmla="*/ 2147483647 w 20"/>
                    <a:gd name="T1" fmla="*/ 2147483647 h 14"/>
                    <a:gd name="T2" fmla="*/ 2147483647 w 20"/>
                    <a:gd name="T3" fmla="*/ 2147483647 h 14"/>
                    <a:gd name="T4" fmla="*/ 2147483647 w 20"/>
                    <a:gd name="T5" fmla="*/ 0 h 14"/>
                    <a:gd name="T6" fmla="*/ 2147483647 w 20"/>
                    <a:gd name="T7" fmla="*/ 2147483647 h 14"/>
                    <a:gd name="T8" fmla="*/ 2147483647 w 20"/>
                    <a:gd name="T9" fmla="*/ 0 h 14"/>
                    <a:gd name="T10" fmla="*/ 2147483647 w 20"/>
                    <a:gd name="T11" fmla="*/ 0 h 14"/>
                    <a:gd name="T12" fmla="*/ 2147483647 w 20"/>
                    <a:gd name="T13" fmla="*/ 2147483647 h 14"/>
                    <a:gd name="T14" fmla="*/ 2147483647 w 20"/>
                    <a:gd name="T15" fmla="*/ 2147483647 h 14"/>
                    <a:gd name="T16" fmla="*/ 0 w 20"/>
                    <a:gd name="T17" fmla="*/ 2147483647 h 14"/>
                    <a:gd name="T18" fmla="*/ 2147483647 w 20"/>
                    <a:gd name="T19" fmla="*/ 2147483647 h 14"/>
                    <a:gd name="T20" fmla="*/ 2147483647 w 20"/>
                    <a:gd name="T21" fmla="*/ 2147483647 h 14"/>
                    <a:gd name="T22" fmla="*/ 2147483647 w 20"/>
                    <a:gd name="T23" fmla="*/ 2147483647 h 14"/>
                    <a:gd name="T24" fmla="*/ 2147483647 w 20"/>
                    <a:gd name="T25" fmla="*/ 2147483647 h 14"/>
                    <a:gd name="T26" fmla="*/ 2147483647 w 20"/>
                    <a:gd name="T27" fmla="*/ 2147483647 h 14"/>
                    <a:gd name="T28" fmla="*/ 2147483647 w 20"/>
                    <a:gd name="T29" fmla="*/ 2147483647 h 14"/>
                    <a:gd name="T30" fmla="*/ 2147483647 w 20"/>
                    <a:gd name="T31" fmla="*/ 2147483647 h 14"/>
                    <a:gd name="T32" fmla="*/ 2147483647 w 20"/>
                    <a:gd name="T33" fmla="*/ 2147483647 h 14"/>
                    <a:gd name="T34" fmla="*/ 2147483647 w 20"/>
                    <a:gd name="T35" fmla="*/ 2147483647 h 14"/>
                    <a:gd name="T36" fmla="*/ 2147483647 w 20"/>
                    <a:gd name="T37" fmla="*/ 2147483647 h 14"/>
                    <a:gd name="T38" fmla="*/ 2147483647 w 20"/>
                    <a:gd name="T39" fmla="*/ 2147483647 h 14"/>
                    <a:gd name="T40" fmla="*/ 2147483647 w 20"/>
                    <a:gd name="T41" fmla="*/ 2147483647 h 14"/>
                    <a:gd name="T42" fmla="*/ 2147483647 w 20"/>
                    <a:gd name="T43" fmla="*/ 2147483647 h 14"/>
                    <a:gd name="T44" fmla="*/ 2147483647 w 20"/>
                    <a:gd name="T45" fmla="*/ 2147483647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0" h="14">
                      <a:moveTo>
                        <a:pt x="19" y="4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1" y="5"/>
                        <a:pt x="1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5" y="12"/>
                        <a:pt x="16" y="12"/>
                      </a:cubicBezTo>
                      <a:cubicBezTo>
                        <a:pt x="17" y="12"/>
                        <a:pt x="16" y="9"/>
                        <a:pt x="16" y="9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7" name="Freeform 300"/>
                <p:cNvSpPr>
                  <a:spLocks/>
                </p:cNvSpPr>
                <p:nvPr/>
              </p:nvSpPr>
              <p:spPr bwMode="auto">
                <a:xfrm>
                  <a:off x="5083175" y="2814638"/>
                  <a:ext cx="119063" cy="101600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2147483647 h 78"/>
                    <a:gd name="T10" fmla="*/ 2147483647 w 90"/>
                    <a:gd name="T11" fmla="*/ 0 h 78"/>
                    <a:gd name="T12" fmla="*/ 2147483647 w 90"/>
                    <a:gd name="T13" fmla="*/ 0 h 78"/>
                    <a:gd name="T14" fmla="*/ 2147483647 w 90"/>
                    <a:gd name="T15" fmla="*/ 0 h 78"/>
                    <a:gd name="T16" fmla="*/ 0 w 90"/>
                    <a:gd name="T17" fmla="*/ 2147483647 h 78"/>
                    <a:gd name="T18" fmla="*/ 0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2147483647 w 90"/>
                    <a:gd name="T31" fmla="*/ 2147483647 h 7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0" h="78">
                      <a:moveTo>
                        <a:pt x="54" y="66"/>
                      </a:moveTo>
                      <a:lnTo>
                        <a:pt x="78" y="78"/>
                      </a:lnTo>
                      <a:lnTo>
                        <a:pt x="84" y="42"/>
                      </a:lnTo>
                      <a:lnTo>
                        <a:pt x="84" y="30"/>
                      </a:lnTo>
                      <a:lnTo>
                        <a:pt x="90" y="6"/>
                      </a:lnTo>
                      <a:lnTo>
                        <a:pt x="84" y="0"/>
                      </a:lnTo>
                      <a:lnTo>
                        <a:pt x="72" y="0"/>
                      </a:ln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lnTo>
                        <a:pt x="12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36" y="54"/>
                      </a:lnTo>
                      <a:lnTo>
                        <a:pt x="54" y="6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8" name="Freeform 301"/>
                <p:cNvSpPr>
                  <a:spLocks/>
                </p:cNvSpPr>
                <p:nvPr/>
              </p:nvSpPr>
              <p:spPr bwMode="auto">
                <a:xfrm>
                  <a:off x="5078413" y="2971800"/>
                  <a:ext cx="233362" cy="211138"/>
                </a:xfrm>
                <a:custGeom>
                  <a:avLst/>
                  <a:gdLst>
                    <a:gd name="T0" fmla="*/ 2147483647 w 30"/>
                    <a:gd name="T1" fmla="*/ 2147483647 h 27"/>
                    <a:gd name="T2" fmla="*/ 2147483647 w 30"/>
                    <a:gd name="T3" fmla="*/ 2147483647 h 27"/>
                    <a:gd name="T4" fmla="*/ 2147483647 w 30"/>
                    <a:gd name="T5" fmla="*/ 2147483647 h 27"/>
                    <a:gd name="T6" fmla="*/ 2147483647 w 30"/>
                    <a:gd name="T7" fmla="*/ 2147483647 h 27"/>
                    <a:gd name="T8" fmla="*/ 2147483647 w 30"/>
                    <a:gd name="T9" fmla="*/ 0 h 27"/>
                    <a:gd name="T10" fmla="*/ 2147483647 w 30"/>
                    <a:gd name="T11" fmla="*/ 2147483647 h 27"/>
                    <a:gd name="T12" fmla="*/ 2147483647 w 30"/>
                    <a:gd name="T13" fmla="*/ 2147483647 h 27"/>
                    <a:gd name="T14" fmla="*/ 2147483647 w 30"/>
                    <a:gd name="T15" fmla="*/ 2147483647 h 27"/>
                    <a:gd name="T16" fmla="*/ 2147483647 w 30"/>
                    <a:gd name="T17" fmla="*/ 2147483647 h 27"/>
                    <a:gd name="T18" fmla="*/ 2147483647 w 30"/>
                    <a:gd name="T19" fmla="*/ 2147483647 h 27"/>
                    <a:gd name="T20" fmla="*/ 2147483647 w 30"/>
                    <a:gd name="T21" fmla="*/ 2147483647 h 27"/>
                    <a:gd name="T22" fmla="*/ 2147483647 w 30"/>
                    <a:gd name="T23" fmla="*/ 2147483647 h 27"/>
                    <a:gd name="T24" fmla="*/ 2147483647 w 30"/>
                    <a:gd name="T25" fmla="*/ 2147483647 h 27"/>
                    <a:gd name="T26" fmla="*/ 2147483647 w 30"/>
                    <a:gd name="T27" fmla="*/ 2147483647 h 27"/>
                    <a:gd name="T28" fmla="*/ 2147483647 w 30"/>
                    <a:gd name="T29" fmla="*/ 2147483647 h 27"/>
                    <a:gd name="T30" fmla="*/ 2147483647 w 30"/>
                    <a:gd name="T31" fmla="*/ 2147483647 h 27"/>
                    <a:gd name="T32" fmla="*/ 0 w 30"/>
                    <a:gd name="T33" fmla="*/ 2147483647 h 27"/>
                    <a:gd name="T34" fmla="*/ 2147483647 w 30"/>
                    <a:gd name="T35" fmla="*/ 2147483647 h 27"/>
                    <a:gd name="T36" fmla="*/ 2147483647 w 30"/>
                    <a:gd name="T37" fmla="*/ 2147483647 h 27"/>
                    <a:gd name="T38" fmla="*/ 2147483647 w 30"/>
                    <a:gd name="T39" fmla="*/ 2147483647 h 27"/>
                    <a:gd name="T40" fmla="*/ 2147483647 w 30"/>
                    <a:gd name="T41" fmla="*/ 2147483647 h 27"/>
                    <a:gd name="T42" fmla="*/ 2147483647 w 30"/>
                    <a:gd name="T43" fmla="*/ 2147483647 h 27"/>
                    <a:gd name="T44" fmla="*/ 2147483647 w 30"/>
                    <a:gd name="T45" fmla="*/ 2147483647 h 27"/>
                    <a:gd name="T46" fmla="*/ 2147483647 w 30"/>
                    <a:gd name="T47" fmla="*/ 2147483647 h 27"/>
                    <a:gd name="T48" fmla="*/ 2147483647 w 30"/>
                    <a:gd name="T49" fmla="*/ 2147483647 h 27"/>
                    <a:gd name="T50" fmla="*/ 2147483647 w 30"/>
                    <a:gd name="T51" fmla="*/ 2147483647 h 27"/>
                    <a:gd name="T52" fmla="*/ 2147483647 w 30"/>
                    <a:gd name="T53" fmla="*/ 2147483647 h 27"/>
                    <a:gd name="T54" fmla="*/ 2147483647 w 30"/>
                    <a:gd name="T55" fmla="*/ 2147483647 h 27"/>
                    <a:gd name="T56" fmla="*/ 2147483647 w 30"/>
                    <a:gd name="T57" fmla="*/ 2147483647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" h="27">
                      <a:moveTo>
                        <a:pt x="30" y="14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9" y="11"/>
                        <a:pt x="8" y="11"/>
                      </a:cubicBezTo>
                      <a:cubicBezTo>
                        <a:pt x="7" y="11"/>
                        <a:pt x="5" y="11"/>
                        <a:pt x="5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9" name="Freeform 302"/>
                <p:cNvSpPr>
                  <a:spLocks/>
                </p:cNvSpPr>
                <p:nvPr/>
              </p:nvSpPr>
              <p:spPr bwMode="auto">
                <a:xfrm>
                  <a:off x="5021263" y="2886075"/>
                  <a:ext cx="190500" cy="107950"/>
                </a:xfrm>
                <a:custGeom>
                  <a:avLst/>
                  <a:gdLst>
                    <a:gd name="T0" fmla="*/ 2147483647 w 24"/>
                    <a:gd name="T1" fmla="*/ 2147483647 h 14"/>
                    <a:gd name="T2" fmla="*/ 2147483647 w 24"/>
                    <a:gd name="T3" fmla="*/ 2147483647 h 14"/>
                    <a:gd name="T4" fmla="*/ 2147483647 w 24"/>
                    <a:gd name="T5" fmla="*/ 2147483647 h 14"/>
                    <a:gd name="T6" fmla="*/ 2147483647 w 24"/>
                    <a:gd name="T7" fmla="*/ 2147483647 h 14"/>
                    <a:gd name="T8" fmla="*/ 2147483647 w 24"/>
                    <a:gd name="T9" fmla="*/ 2147483647 h 14"/>
                    <a:gd name="T10" fmla="*/ 2147483647 w 24"/>
                    <a:gd name="T11" fmla="*/ 2147483647 h 14"/>
                    <a:gd name="T12" fmla="*/ 2147483647 w 24"/>
                    <a:gd name="T13" fmla="*/ 2147483647 h 14"/>
                    <a:gd name="T14" fmla="*/ 2147483647 w 24"/>
                    <a:gd name="T15" fmla="*/ 2147483647 h 14"/>
                    <a:gd name="T16" fmla="*/ 2147483647 w 24"/>
                    <a:gd name="T17" fmla="*/ 2147483647 h 14"/>
                    <a:gd name="T18" fmla="*/ 2147483647 w 24"/>
                    <a:gd name="T19" fmla="*/ 2147483647 h 14"/>
                    <a:gd name="T20" fmla="*/ 2147483647 w 24"/>
                    <a:gd name="T21" fmla="*/ 2147483647 h 14"/>
                    <a:gd name="T22" fmla="*/ 2147483647 w 24"/>
                    <a:gd name="T23" fmla="*/ 0 h 14"/>
                    <a:gd name="T24" fmla="*/ 2147483647 w 24"/>
                    <a:gd name="T25" fmla="*/ 2147483647 h 14"/>
                    <a:gd name="T26" fmla="*/ 2147483647 w 24"/>
                    <a:gd name="T27" fmla="*/ 2147483647 h 14"/>
                    <a:gd name="T28" fmla="*/ 2147483647 w 24"/>
                    <a:gd name="T29" fmla="*/ 2147483647 h 14"/>
                    <a:gd name="T30" fmla="*/ 2147483647 w 24"/>
                    <a:gd name="T31" fmla="*/ 2147483647 h 14"/>
                    <a:gd name="T32" fmla="*/ 2147483647 w 24"/>
                    <a:gd name="T33" fmla="*/ 2147483647 h 14"/>
                    <a:gd name="T34" fmla="*/ 2147483647 w 24"/>
                    <a:gd name="T35" fmla="*/ 2147483647 h 14"/>
                    <a:gd name="T36" fmla="*/ 0 w 24"/>
                    <a:gd name="T37" fmla="*/ 2147483647 h 14"/>
                    <a:gd name="T38" fmla="*/ 2147483647 w 24"/>
                    <a:gd name="T39" fmla="*/ 2147483647 h 14"/>
                    <a:gd name="T40" fmla="*/ 2147483647 w 24"/>
                    <a:gd name="T41" fmla="*/ 2147483647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4" h="14">
                      <a:moveTo>
                        <a:pt x="8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7"/>
                        <a:pt x="1" y="8"/>
                      </a:cubicBez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0" name="Freeform 303"/>
                <p:cNvSpPr>
                  <a:spLocks/>
                </p:cNvSpPr>
                <p:nvPr/>
              </p:nvSpPr>
              <p:spPr bwMode="auto">
                <a:xfrm>
                  <a:off x="4119563" y="4337050"/>
                  <a:ext cx="188912" cy="141288"/>
                </a:xfrm>
                <a:custGeom>
                  <a:avLst/>
                  <a:gdLst>
                    <a:gd name="T0" fmla="*/ 2147483647 w 24"/>
                    <a:gd name="T1" fmla="*/ 2147483647 h 18"/>
                    <a:gd name="T2" fmla="*/ 2147483647 w 24"/>
                    <a:gd name="T3" fmla="*/ 2147483647 h 18"/>
                    <a:gd name="T4" fmla="*/ 2147483647 w 24"/>
                    <a:gd name="T5" fmla="*/ 2147483647 h 18"/>
                    <a:gd name="T6" fmla="*/ 2147483647 w 24"/>
                    <a:gd name="T7" fmla="*/ 2147483647 h 18"/>
                    <a:gd name="T8" fmla="*/ 2147483647 w 24"/>
                    <a:gd name="T9" fmla="*/ 2147483647 h 18"/>
                    <a:gd name="T10" fmla="*/ 2147483647 w 24"/>
                    <a:gd name="T11" fmla="*/ 2147483647 h 18"/>
                    <a:gd name="T12" fmla="*/ 2147483647 w 24"/>
                    <a:gd name="T13" fmla="*/ 2147483647 h 18"/>
                    <a:gd name="T14" fmla="*/ 2147483647 w 24"/>
                    <a:gd name="T15" fmla="*/ 2147483647 h 18"/>
                    <a:gd name="T16" fmla="*/ 2147483647 w 24"/>
                    <a:gd name="T17" fmla="*/ 2147483647 h 18"/>
                    <a:gd name="T18" fmla="*/ 2147483647 w 24"/>
                    <a:gd name="T19" fmla="*/ 2147483647 h 18"/>
                    <a:gd name="T20" fmla="*/ 2147483647 w 24"/>
                    <a:gd name="T21" fmla="*/ 2147483647 h 18"/>
                    <a:gd name="T22" fmla="*/ 2147483647 w 24"/>
                    <a:gd name="T23" fmla="*/ 2147483647 h 18"/>
                    <a:gd name="T24" fmla="*/ 2147483647 w 24"/>
                    <a:gd name="T25" fmla="*/ 2147483647 h 18"/>
                    <a:gd name="T26" fmla="*/ 2147483647 w 24"/>
                    <a:gd name="T27" fmla="*/ 2147483647 h 18"/>
                    <a:gd name="T28" fmla="*/ 2147483647 w 24"/>
                    <a:gd name="T29" fmla="*/ 2147483647 h 18"/>
                    <a:gd name="T30" fmla="*/ 2147483647 w 24"/>
                    <a:gd name="T31" fmla="*/ 2147483647 h 18"/>
                    <a:gd name="T32" fmla="*/ 2147483647 w 24"/>
                    <a:gd name="T33" fmla="*/ 0 h 18"/>
                    <a:gd name="T34" fmla="*/ 2147483647 w 24"/>
                    <a:gd name="T35" fmla="*/ 0 h 18"/>
                    <a:gd name="T36" fmla="*/ 2147483647 w 24"/>
                    <a:gd name="T37" fmla="*/ 2147483647 h 18"/>
                    <a:gd name="T38" fmla="*/ 2147483647 w 24"/>
                    <a:gd name="T39" fmla="*/ 2147483647 h 18"/>
                    <a:gd name="T40" fmla="*/ 2147483647 w 24"/>
                    <a:gd name="T41" fmla="*/ 2147483647 h 18"/>
                    <a:gd name="T42" fmla="*/ 0 w 24"/>
                    <a:gd name="T43" fmla="*/ 2147483647 h 18"/>
                    <a:gd name="T44" fmla="*/ 2147483647 w 24"/>
                    <a:gd name="T45" fmla="*/ 2147483647 h 18"/>
                    <a:gd name="T46" fmla="*/ 2147483647 w 24"/>
                    <a:gd name="T47" fmla="*/ 2147483647 h 18"/>
                    <a:gd name="T48" fmla="*/ 2147483647 w 24"/>
                    <a:gd name="T49" fmla="*/ 2147483647 h 18"/>
                    <a:gd name="T50" fmla="*/ 2147483647 w 24"/>
                    <a:gd name="T51" fmla="*/ 2147483647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4" h="18">
                      <a:moveTo>
                        <a:pt x="9" y="10"/>
                      </a:move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8"/>
                        <a:pt x="20" y="18"/>
                      </a:cubicBezTo>
                      <a:cubicBezTo>
                        <a:pt x="20" y="18"/>
                        <a:pt x="21" y="17"/>
                        <a:pt x="22" y="17"/>
                      </a:cubicBezTo>
                      <a:cubicBezTo>
                        <a:pt x="23" y="17"/>
                        <a:pt x="24" y="16"/>
                        <a:pt x="24" y="16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1"/>
                        <a:pt x="20" y="1"/>
                      </a:cubicBezTo>
                      <a:cubicBezTo>
                        <a:pt x="20" y="1"/>
                        <a:pt x="16" y="2"/>
                        <a:pt x="16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9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1" name="Freeform 304"/>
                <p:cNvSpPr>
                  <a:spLocks/>
                </p:cNvSpPr>
                <p:nvPr/>
              </p:nvSpPr>
              <p:spPr bwMode="auto">
                <a:xfrm>
                  <a:off x="4073525" y="4235450"/>
                  <a:ext cx="147638" cy="111125"/>
                </a:xfrm>
                <a:custGeom>
                  <a:avLst/>
                  <a:gdLst>
                    <a:gd name="T0" fmla="*/ 2147483647 w 114"/>
                    <a:gd name="T1" fmla="*/ 2147483647 h 85"/>
                    <a:gd name="T2" fmla="*/ 2147483647 w 114"/>
                    <a:gd name="T3" fmla="*/ 2147483647 h 85"/>
                    <a:gd name="T4" fmla="*/ 2147483647 w 114"/>
                    <a:gd name="T5" fmla="*/ 2147483647 h 85"/>
                    <a:gd name="T6" fmla="*/ 2147483647 w 114"/>
                    <a:gd name="T7" fmla="*/ 2147483647 h 85"/>
                    <a:gd name="T8" fmla="*/ 2147483647 w 114"/>
                    <a:gd name="T9" fmla="*/ 2147483647 h 85"/>
                    <a:gd name="T10" fmla="*/ 2147483647 w 114"/>
                    <a:gd name="T11" fmla="*/ 2147483647 h 85"/>
                    <a:gd name="T12" fmla="*/ 2147483647 w 114"/>
                    <a:gd name="T13" fmla="*/ 2147483647 h 85"/>
                    <a:gd name="T14" fmla="*/ 2147483647 w 114"/>
                    <a:gd name="T15" fmla="*/ 2147483647 h 85"/>
                    <a:gd name="T16" fmla="*/ 2147483647 w 114"/>
                    <a:gd name="T17" fmla="*/ 2147483647 h 85"/>
                    <a:gd name="T18" fmla="*/ 2147483647 w 114"/>
                    <a:gd name="T19" fmla="*/ 2147483647 h 85"/>
                    <a:gd name="T20" fmla="*/ 2147483647 w 114"/>
                    <a:gd name="T21" fmla="*/ 2147483647 h 85"/>
                    <a:gd name="T22" fmla="*/ 2147483647 w 114"/>
                    <a:gd name="T23" fmla="*/ 0 h 85"/>
                    <a:gd name="T24" fmla="*/ 2147483647 w 114"/>
                    <a:gd name="T25" fmla="*/ 2147483647 h 85"/>
                    <a:gd name="T26" fmla="*/ 2147483647 w 114"/>
                    <a:gd name="T27" fmla="*/ 2147483647 h 85"/>
                    <a:gd name="T28" fmla="*/ 0 w 114"/>
                    <a:gd name="T29" fmla="*/ 2147483647 h 85"/>
                    <a:gd name="T30" fmla="*/ 2147483647 w 114"/>
                    <a:gd name="T31" fmla="*/ 2147483647 h 85"/>
                    <a:gd name="T32" fmla="*/ 2147483647 w 114"/>
                    <a:gd name="T33" fmla="*/ 2147483647 h 85"/>
                    <a:gd name="T34" fmla="*/ 2147483647 w 114"/>
                    <a:gd name="T35" fmla="*/ 2147483647 h 85"/>
                    <a:gd name="T36" fmla="*/ 2147483647 w 114"/>
                    <a:gd name="T37" fmla="*/ 2147483647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4" h="85">
                      <a:moveTo>
                        <a:pt x="54" y="79"/>
                      </a:moveTo>
                      <a:lnTo>
                        <a:pt x="66" y="79"/>
                      </a:lnTo>
                      <a:lnTo>
                        <a:pt x="78" y="79"/>
                      </a:lnTo>
                      <a:lnTo>
                        <a:pt x="108" y="85"/>
                      </a:lnTo>
                      <a:lnTo>
                        <a:pt x="114" y="85"/>
                      </a:lnTo>
                      <a:lnTo>
                        <a:pt x="102" y="61"/>
                      </a:lnTo>
                      <a:lnTo>
                        <a:pt x="96" y="43"/>
                      </a:lnTo>
                      <a:lnTo>
                        <a:pt x="96" y="36"/>
                      </a:lnTo>
                      <a:lnTo>
                        <a:pt x="84" y="30"/>
                      </a:lnTo>
                      <a:lnTo>
                        <a:pt x="72" y="18"/>
                      </a:lnTo>
                      <a:lnTo>
                        <a:pt x="42" y="0"/>
                      </a:lnTo>
                      <a:lnTo>
                        <a:pt x="30" y="6"/>
                      </a:lnTo>
                      <a:lnTo>
                        <a:pt x="12" y="6"/>
                      </a:lnTo>
                      <a:lnTo>
                        <a:pt x="0" y="43"/>
                      </a:lnTo>
                      <a:lnTo>
                        <a:pt x="12" y="85"/>
                      </a:lnTo>
                      <a:lnTo>
                        <a:pt x="18" y="85"/>
                      </a:lnTo>
                      <a:lnTo>
                        <a:pt x="24" y="85"/>
                      </a:lnTo>
                      <a:lnTo>
                        <a:pt x="5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2" name="Freeform 305"/>
                <p:cNvSpPr>
                  <a:spLocks/>
                </p:cNvSpPr>
                <p:nvPr/>
              </p:nvSpPr>
              <p:spPr bwMode="auto">
                <a:xfrm>
                  <a:off x="4081463" y="3963988"/>
                  <a:ext cx="298450" cy="319087"/>
                </a:xfrm>
                <a:custGeom>
                  <a:avLst/>
                  <a:gdLst>
                    <a:gd name="T0" fmla="*/ 2147483647 w 38"/>
                    <a:gd name="T1" fmla="*/ 2147483647 h 41"/>
                    <a:gd name="T2" fmla="*/ 2147483647 w 38"/>
                    <a:gd name="T3" fmla="*/ 2147483647 h 41"/>
                    <a:gd name="T4" fmla="*/ 2147483647 w 38"/>
                    <a:gd name="T5" fmla="*/ 2147483647 h 41"/>
                    <a:gd name="T6" fmla="*/ 2147483647 w 38"/>
                    <a:gd name="T7" fmla="*/ 2147483647 h 41"/>
                    <a:gd name="T8" fmla="*/ 2147483647 w 38"/>
                    <a:gd name="T9" fmla="*/ 2147483647 h 41"/>
                    <a:gd name="T10" fmla="*/ 2147483647 w 38"/>
                    <a:gd name="T11" fmla="*/ 2147483647 h 41"/>
                    <a:gd name="T12" fmla="*/ 2147483647 w 38"/>
                    <a:gd name="T13" fmla="*/ 2147483647 h 41"/>
                    <a:gd name="T14" fmla="*/ 2147483647 w 38"/>
                    <a:gd name="T15" fmla="*/ 2147483647 h 41"/>
                    <a:gd name="T16" fmla="*/ 2147483647 w 38"/>
                    <a:gd name="T17" fmla="*/ 2147483647 h 41"/>
                    <a:gd name="T18" fmla="*/ 2147483647 w 38"/>
                    <a:gd name="T19" fmla="*/ 2147483647 h 41"/>
                    <a:gd name="T20" fmla="*/ 2147483647 w 38"/>
                    <a:gd name="T21" fmla="*/ 2147483647 h 41"/>
                    <a:gd name="T22" fmla="*/ 2147483647 w 38"/>
                    <a:gd name="T23" fmla="*/ 2147483647 h 41"/>
                    <a:gd name="T24" fmla="*/ 2147483647 w 38"/>
                    <a:gd name="T25" fmla="*/ 2147483647 h 41"/>
                    <a:gd name="T26" fmla="*/ 2147483647 w 38"/>
                    <a:gd name="T27" fmla="*/ 0 h 41"/>
                    <a:gd name="T28" fmla="*/ 2147483647 w 38"/>
                    <a:gd name="T29" fmla="*/ 2147483647 h 41"/>
                    <a:gd name="T30" fmla="*/ 2147483647 w 38"/>
                    <a:gd name="T31" fmla="*/ 2147483647 h 41"/>
                    <a:gd name="T32" fmla="*/ 2147483647 w 38"/>
                    <a:gd name="T33" fmla="*/ 2147483647 h 41"/>
                    <a:gd name="T34" fmla="*/ 2147483647 w 38"/>
                    <a:gd name="T35" fmla="*/ 2147483647 h 41"/>
                    <a:gd name="T36" fmla="*/ 2147483647 w 38"/>
                    <a:gd name="T37" fmla="*/ 2147483647 h 41"/>
                    <a:gd name="T38" fmla="*/ 2147483647 w 38"/>
                    <a:gd name="T39" fmla="*/ 2147483647 h 41"/>
                    <a:gd name="T40" fmla="*/ 0 w 38"/>
                    <a:gd name="T41" fmla="*/ 2147483647 h 41"/>
                    <a:gd name="T42" fmla="*/ 2147483647 w 38"/>
                    <a:gd name="T43" fmla="*/ 2147483647 h 41"/>
                    <a:gd name="T44" fmla="*/ 2147483647 w 38"/>
                    <a:gd name="T45" fmla="*/ 2147483647 h 41"/>
                    <a:gd name="T46" fmla="*/ 2147483647 w 38"/>
                    <a:gd name="T47" fmla="*/ 2147483647 h 41"/>
                    <a:gd name="T48" fmla="*/ 2147483647 w 38"/>
                    <a:gd name="T49" fmla="*/ 2147483647 h 41"/>
                    <a:gd name="T50" fmla="*/ 2147483647 w 38"/>
                    <a:gd name="T51" fmla="*/ 2147483647 h 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8" h="41">
                      <a:moveTo>
                        <a:pt x="6" y="35"/>
                      </a:move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20"/>
                        <a:pt x="13" y="20"/>
                      </a:cubicBezTo>
                      <a:cubicBezTo>
                        <a:pt x="13" y="20"/>
                        <a:pt x="5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lnTo>
                        <a:pt x="6" y="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3" name="Freeform 306"/>
                <p:cNvSpPr>
                  <a:spLocks/>
                </p:cNvSpPr>
                <p:nvPr/>
              </p:nvSpPr>
              <p:spPr bwMode="auto">
                <a:xfrm>
                  <a:off x="5108575" y="3830638"/>
                  <a:ext cx="282575" cy="273050"/>
                </a:xfrm>
                <a:custGeom>
                  <a:avLst/>
                  <a:gdLst>
                    <a:gd name="T0" fmla="*/ 0 w 36"/>
                    <a:gd name="T1" fmla="*/ 2147483647 h 35"/>
                    <a:gd name="T2" fmla="*/ 2147483647 w 36"/>
                    <a:gd name="T3" fmla="*/ 2147483647 h 35"/>
                    <a:gd name="T4" fmla="*/ 2147483647 w 36"/>
                    <a:gd name="T5" fmla="*/ 2147483647 h 35"/>
                    <a:gd name="T6" fmla="*/ 2147483647 w 36"/>
                    <a:gd name="T7" fmla="*/ 2147483647 h 35"/>
                    <a:gd name="T8" fmla="*/ 2147483647 w 36"/>
                    <a:gd name="T9" fmla="*/ 2147483647 h 35"/>
                    <a:gd name="T10" fmla="*/ 2147483647 w 36"/>
                    <a:gd name="T11" fmla="*/ 2147483647 h 35"/>
                    <a:gd name="T12" fmla="*/ 2147483647 w 36"/>
                    <a:gd name="T13" fmla="*/ 2147483647 h 35"/>
                    <a:gd name="T14" fmla="*/ 2147483647 w 36"/>
                    <a:gd name="T15" fmla="*/ 2147483647 h 35"/>
                    <a:gd name="T16" fmla="*/ 2147483647 w 36"/>
                    <a:gd name="T17" fmla="*/ 2147483647 h 35"/>
                    <a:gd name="T18" fmla="*/ 2147483647 w 36"/>
                    <a:gd name="T19" fmla="*/ 2147483647 h 35"/>
                    <a:gd name="T20" fmla="*/ 2147483647 w 36"/>
                    <a:gd name="T21" fmla="*/ 2147483647 h 35"/>
                    <a:gd name="T22" fmla="*/ 2147483647 w 36"/>
                    <a:gd name="T23" fmla="*/ 2147483647 h 35"/>
                    <a:gd name="T24" fmla="*/ 2147483647 w 36"/>
                    <a:gd name="T25" fmla="*/ 2147483647 h 35"/>
                    <a:gd name="T26" fmla="*/ 2147483647 w 36"/>
                    <a:gd name="T27" fmla="*/ 2147483647 h 35"/>
                    <a:gd name="T28" fmla="*/ 2147483647 w 36"/>
                    <a:gd name="T29" fmla="*/ 2147483647 h 35"/>
                    <a:gd name="T30" fmla="*/ 2147483647 w 36"/>
                    <a:gd name="T31" fmla="*/ 2147483647 h 35"/>
                    <a:gd name="T32" fmla="*/ 2147483647 w 36"/>
                    <a:gd name="T33" fmla="*/ 2147483647 h 35"/>
                    <a:gd name="T34" fmla="*/ 2147483647 w 36"/>
                    <a:gd name="T35" fmla="*/ 2147483647 h 35"/>
                    <a:gd name="T36" fmla="*/ 2147483647 w 36"/>
                    <a:gd name="T37" fmla="*/ 2147483647 h 35"/>
                    <a:gd name="T38" fmla="*/ 2147483647 w 36"/>
                    <a:gd name="T39" fmla="*/ 2147483647 h 35"/>
                    <a:gd name="T40" fmla="*/ 2147483647 w 36"/>
                    <a:gd name="T41" fmla="*/ 0 h 35"/>
                    <a:gd name="T42" fmla="*/ 2147483647 w 36"/>
                    <a:gd name="T43" fmla="*/ 0 h 35"/>
                    <a:gd name="T44" fmla="*/ 2147483647 w 36"/>
                    <a:gd name="T45" fmla="*/ 2147483647 h 35"/>
                    <a:gd name="T46" fmla="*/ 0 w 36"/>
                    <a:gd name="T47" fmla="*/ 2147483647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6" h="35">
                      <a:moveTo>
                        <a:pt x="0" y="5"/>
                      </a:moveTo>
                      <a:cubicBezTo>
                        <a:pt x="0" y="5"/>
                        <a:pt x="1" y="7"/>
                        <a:pt x="1" y="8"/>
                      </a:cubicBezTo>
                      <a:cubicBezTo>
                        <a:pt x="1" y="8"/>
                        <a:pt x="2" y="10"/>
                        <a:pt x="2" y="10"/>
                      </a:cubicBezTo>
                      <a:cubicBezTo>
                        <a:pt x="2" y="10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7" y="35"/>
                        <a:pt x="29" y="35"/>
                        <a:pt x="29" y="35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4" name="Freeform 307"/>
                <p:cNvSpPr>
                  <a:spLocks/>
                </p:cNvSpPr>
                <p:nvPr/>
              </p:nvSpPr>
              <p:spPr bwMode="auto">
                <a:xfrm>
                  <a:off x="4722813" y="3783013"/>
                  <a:ext cx="409575" cy="388937"/>
                </a:xfrm>
                <a:custGeom>
                  <a:avLst/>
                  <a:gdLst>
                    <a:gd name="T0" fmla="*/ 2147483647 w 52"/>
                    <a:gd name="T1" fmla="*/ 2147483647 h 50"/>
                    <a:gd name="T2" fmla="*/ 2147483647 w 52"/>
                    <a:gd name="T3" fmla="*/ 2147483647 h 50"/>
                    <a:gd name="T4" fmla="*/ 2147483647 w 52"/>
                    <a:gd name="T5" fmla="*/ 2147483647 h 50"/>
                    <a:gd name="T6" fmla="*/ 0 w 52"/>
                    <a:gd name="T7" fmla="*/ 2147483647 h 50"/>
                    <a:gd name="T8" fmla="*/ 0 w 52"/>
                    <a:gd name="T9" fmla="*/ 2147483647 h 50"/>
                    <a:gd name="T10" fmla="*/ 2147483647 w 52"/>
                    <a:gd name="T11" fmla="*/ 2147483647 h 50"/>
                    <a:gd name="T12" fmla="*/ 2147483647 w 52"/>
                    <a:gd name="T13" fmla="*/ 2147483647 h 50"/>
                    <a:gd name="T14" fmla="*/ 2147483647 w 52"/>
                    <a:gd name="T15" fmla="*/ 2147483647 h 50"/>
                    <a:gd name="T16" fmla="*/ 2147483647 w 52"/>
                    <a:gd name="T17" fmla="*/ 2147483647 h 50"/>
                    <a:gd name="T18" fmla="*/ 2147483647 w 52"/>
                    <a:gd name="T19" fmla="*/ 2147483647 h 50"/>
                    <a:gd name="T20" fmla="*/ 2147483647 w 52"/>
                    <a:gd name="T21" fmla="*/ 2147483647 h 50"/>
                    <a:gd name="T22" fmla="*/ 2147483647 w 52"/>
                    <a:gd name="T23" fmla="*/ 2147483647 h 50"/>
                    <a:gd name="T24" fmla="*/ 2147483647 w 52"/>
                    <a:gd name="T25" fmla="*/ 2147483647 h 50"/>
                    <a:gd name="T26" fmla="*/ 2147483647 w 52"/>
                    <a:gd name="T27" fmla="*/ 2147483647 h 50"/>
                    <a:gd name="T28" fmla="*/ 2147483647 w 52"/>
                    <a:gd name="T29" fmla="*/ 2147483647 h 50"/>
                    <a:gd name="T30" fmla="*/ 2147483647 w 52"/>
                    <a:gd name="T31" fmla="*/ 2147483647 h 50"/>
                    <a:gd name="T32" fmla="*/ 2147483647 w 52"/>
                    <a:gd name="T33" fmla="*/ 2147483647 h 50"/>
                    <a:gd name="T34" fmla="*/ 2147483647 w 52"/>
                    <a:gd name="T35" fmla="*/ 2147483647 h 50"/>
                    <a:gd name="T36" fmla="*/ 2147483647 w 52"/>
                    <a:gd name="T37" fmla="*/ 2147483647 h 50"/>
                    <a:gd name="T38" fmla="*/ 2147483647 w 52"/>
                    <a:gd name="T39" fmla="*/ 2147483647 h 50"/>
                    <a:gd name="T40" fmla="*/ 2147483647 w 52"/>
                    <a:gd name="T41" fmla="*/ 2147483647 h 50"/>
                    <a:gd name="T42" fmla="*/ 2147483647 w 52"/>
                    <a:gd name="T43" fmla="*/ 2147483647 h 50"/>
                    <a:gd name="T44" fmla="*/ 2147483647 w 52"/>
                    <a:gd name="T45" fmla="*/ 2147483647 h 50"/>
                    <a:gd name="T46" fmla="*/ 2147483647 w 52"/>
                    <a:gd name="T47" fmla="*/ 2147483647 h 50"/>
                    <a:gd name="T48" fmla="*/ 2147483647 w 52"/>
                    <a:gd name="T49" fmla="*/ 2147483647 h 50"/>
                    <a:gd name="T50" fmla="*/ 2147483647 w 52"/>
                    <a:gd name="T51" fmla="*/ 2147483647 h 50"/>
                    <a:gd name="T52" fmla="*/ 2147483647 w 52"/>
                    <a:gd name="T53" fmla="*/ 2147483647 h 50"/>
                    <a:gd name="T54" fmla="*/ 2147483647 w 52"/>
                    <a:gd name="T55" fmla="*/ 2147483647 h 50"/>
                    <a:gd name="T56" fmla="*/ 2147483647 w 52"/>
                    <a:gd name="T57" fmla="*/ 2147483647 h 50"/>
                    <a:gd name="T58" fmla="*/ 2147483647 w 52"/>
                    <a:gd name="T59" fmla="*/ 2147483647 h 50"/>
                    <a:gd name="T60" fmla="*/ 2147483647 w 52"/>
                    <a:gd name="T61" fmla="*/ 2147483647 h 50"/>
                    <a:gd name="T62" fmla="*/ 2147483647 w 52"/>
                    <a:gd name="T63" fmla="*/ 2147483647 h 50"/>
                    <a:gd name="T64" fmla="*/ 2147483647 w 52"/>
                    <a:gd name="T65" fmla="*/ 2147483647 h 50"/>
                    <a:gd name="T66" fmla="*/ 2147483647 w 52"/>
                    <a:gd name="T67" fmla="*/ 0 h 50"/>
                    <a:gd name="T68" fmla="*/ 2147483647 w 52"/>
                    <a:gd name="T69" fmla="*/ 2147483647 h 50"/>
                    <a:gd name="T70" fmla="*/ 2147483647 w 52"/>
                    <a:gd name="T71" fmla="*/ 2147483647 h 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2" h="50">
                      <a:moveTo>
                        <a:pt x="4" y="6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1" y="16"/>
                        <a:pt x="51" y="16"/>
                      </a:cubicBezTo>
                      <a:cubicBezTo>
                        <a:pt x="51" y="16"/>
                        <a:pt x="50" y="14"/>
                        <a:pt x="50" y="14"/>
                      </a:cubicBezTo>
                      <a:cubicBezTo>
                        <a:pt x="50" y="13"/>
                        <a:pt x="49" y="11"/>
                        <a:pt x="49" y="11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5" name="Freeform 308"/>
                <p:cNvSpPr>
                  <a:spLocks/>
                </p:cNvSpPr>
                <p:nvPr/>
              </p:nvSpPr>
              <p:spPr bwMode="auto">
                <a:xfrm>
                  <a:off x="4683125" y="3667125"/>
                  <a:ext cx="103188" cy="193675"/>
                </a:xfrm>
                <a:custGeom>
                  <a:avLst/>
                  <a:gdLst>
                    <a:gd name="T0" fmla="*/ 2147483647 w 78"/>
                    <a:gd name="T1" fmla="*/ 2147483647 h 150"/>
                    <a:gd name="T2" fmla="*/ 2147483647 w 78"/>
                    <a:gd name="T3" fmla="*/ 2147483647 h 150"/>
                    <a:gd name="T4" fmla="*/ 2147483647 w 78"/>
                    <a:gd name="T5" fmla="*/ 2147483647 h 150"/>
                    <a:gd name="T6" fmla="*/ 0 w 78"/>
                    <a:gd name="T7" fmla="*/ 2147483647 h 150"/>
                    <a:gd name="T8" fmla="*/ 0 w 78"/>
                    <a:gd name="T9" fmla="*/ 2147483647 h 150"/>
                    <a:gd name="T10" fmla="*/ 2147483647 w 78"/>
                    <a:gd name="T11" fmla="*/ 2147483647 h 150"/>
                    <a:gd name="T12" fmla="*/ 2147483647 w 78"/>
                    <a:gd name="T13" fmla="*/ 2147483647 h 150"/>
                    <a:gd name="T14" fmla="*/ 2147483647 w 78"/>
                    <a:gd name="T15" fmla="*/ 2147483647 h 150"/>
                    <a:gd name="T16" fmla="*/ 2147483647 w 78"/>
                    <a:gd name="T17" fmla="*/ 2147483647 h 150"/>
                    <a:gd name="T18" fmla="*/ 2147483647 w 78"/>
                    <a:gd name="T19" fmla="*/ 2147483647 h 150"/>
                    <a:gd name="T20" fmla="*/ 2147483647 w 78"/>
                    <a:gd name="T21" fmla="*/ 2147483647 h 150"/>
                    <a:gd name="T22" fmla="*/ 2147483647 w 78"/>
                    <a:gd name="T23" fmla="*/ 2147483647 h 150"/>
                    <a:gd name="T24" fmla="*/ 2147483647 w 78"/>
                    <a:gd name="T25" fmla="*/ 2147483647 h 150"/>
                    <a:gd name="T26" fmla="*/ 2147483647 w 78"/>
                    <a:gd name="T27" fmla="*/ 2147483647 h 150"/>
                    <a:gd name="T28" fmla="*/ 2147483647 w 78"/>
                    <a:gd name="T29" fmla="*/ 2147483647 h 150"/>
                    <a:gd name="T30" fmla="*/ 2147483647 w 78"/>
                    <a:gd name="T31" fmla="*/ 2147483647 h 150"/>
                    <a:gd name="T32" fmla="*/ 2147483647 w 78"/>
                    <a:gd name="T33" fmla="*/ 2147483647 h 150"/>
                    <a:gd name="T34" fmla="*/ 2147483647 w 78"/>
                    <a:gd name="T35" fmla="*/ 2147483647 h 150"/>
                    <a:gd name="T36" fmla="*/ 2147483647 w 78"/>
                    <a:gd name="T37" fmla="*/ 0 h 150"/>
                    <a:gd name="T38" fmla="*/ 2147483647 w 78"/>
                    <a:gd name="T39" fmla="*/ 0 h 150"/>
                    <a:gd name="T40" fmla="*/ 2147483647 w 78"/>
                    <a:gd name="T41" fmla="*/ 2147483647 h 150"/>
                    <a:gd name="T42" fmla="*/ 2147483647 w 78"/>
                    <a:gd name="T43" fmla="*/ 2147483647 h 15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150">
                      <a:moveTo>
                        <a:pt x="18" y="12"/>
                      </a:moveTo>
                      <a:lnTo>
                        <a:pt x="18" y="30"/>
                      </a:lnTo>
                      <a:lnTo>
                        <a:pt x="18" y="54"/>
                      </a:lnTo>
                      <a:lnTo>
                        <a:pt x="0" y="78"/>
                      </a:lnTo>
                      <a:lnTo>
                        <a:pt x="0" y="90"/>
                      </a:lnTo>
                      <a:lnTo>
                        <a:pt x="12" y="102"/>
                      </a:lnTo>
                      <a:lnTo>
                        <a:pt x="18" y="108"/>
                      </a:lnTo>
                      <a:lnTo>
                        <a:pt x="36" y="120"/>
                      </a:lnTo>
                      <a:lnTo>
                        <a:pt x="36" y="144"/>
                      </a:lnTo>
                      <a:lnTo>
                        <a:pt x="42" y="150"/>
                      </a:lnTo>
                      <a:lnTo>
                        <a:pt x="48" y="144"/>
                      </a:lnTo>
                      <a:lnTo>
                        <a:pt x="54" y="126"/>
                      </a:lnTo>
                      <a:lnTo>
                        <a:pt x="78" y="102"/>
                      </a:lnTo>
                      <a:lnTo>
                        <a:pt x="78" y="90"/>
                      </a:lnTo>
                      <a:lnTo>
                        <a:pt x="60" y="84"/>
                      </a:lnTo>
                      <a:lnTo>
                        <a:pt x="42" y="72"/>
                      </a:lnTo>
                      <a:lnTo>
                        <a:pt x="66" y="36"/>
                      </a:lnTo>
                      <a:lnTo>
                        <a:pt x="60" y="12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4" y="6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6" name="Freeform 309"/>
                <p:cNvSpPr>
                  <a:spLocks/>
                </p:cNvSpPr>
                <p:nvPr/>
              </p:nvSpPr>
              <p:spPr bwMode="auto">
                <a:xfrm>
                  <a:off x="4176713" y="3713163"/>
                  <a:ext cx="296862" cy="227012"/>
                </a:xfrm>
                <a:custGeom>
                  <a:avLst/>
                  <a:gdLst>
                    <a:gd name="T0" fmla="*/ 2147483647 w 228"/>
                    <a:gd name="T1" fmla="*/ 2147483647 h 174"/>
                    <a:gd name="T2" fmla="*/ 2147483647 w 228"/>
                    <a:gd name="T3" fmla="*/ 2147483647 h 174"/>
                    <a:gd name="T4" fmla="*/ 2147483647 w 228"/>
                    <a:gd name="T5" fmla="*/ 2147483647 h 174"/>
                    <a:gd name="T6" fmla="*/ 2147483647 w 228"/>
                    <a:gd name="T7" fmla="*/ 2147483647 h 174"/>
                    <a:gd name="T8" fmla="*/ 2147483647 w 228"/>
                    <a:gd name="T9" fmla="*/ 2147483647 h 174"/>
                    <a:gd name="T10" fmla="*/ 2147483647 w 228"/>
                    <a:gd name="T11" fmla="*/ 2147483647 h 174"/>
                    <a:gd name="T12" fmla="*/ 2147483647 w 228"/>
                    <a:gd name="T13" fmla="*/ 2147483647 h 174"/>
                    <a:gd name="T14" fmla="*/ 2147483647 w 228"/>
                    <a:gd name="T15" fmla="*/ 2147483647 h 174"/>
                    <a:gd name="T16" fmla="*/ 2147483647 w 228"/>
                    <a:gd name="T17" fmla="*/ 2147483647 h 174"/>
                    <a:gd name="T18" fmla="*/ 2147483647 w 228"/>
                    <a:gd name="T19" fmla="*/ 2147483647 h 174"/>
                    <a:gd name="T20" fmla="*/ 2147483647 w 228"/>
                    <a:gd name="T21" fmla="*/ 2147483647 h 174"/>
                    <a:gd name="T22" fmla="*/ 2147483647 w 228"/>
                    <a:gd name="T23" fmla="*/ 2147483647 h 174"/>
                    <a:gd name="T24" fmla="*/ 2147483647 w 228"/>
                    <a:gd name="T25" fmla="*/ 2147483647 h 174"/>
                    <a:gd name="T26" fmla="*/ 2147483647 w 228"/>
                    <a:gd name="T27" fmla="*/ 0 h 174"/>
                    <a:gd name="T28" fmla="*/ 2147483647 w 228"/>
                    <a:gd name="T29" fmla="*/ 2147483647 h 174"/>
                    <a:gd name="T30" fmla="*/ 2147483647 w 228"/>
                    <a:gd name="T31" fmla="*/ 2147483647 h 174"/>
                    <a:gd name="T32" fmla="*/ 2147483647 w 228"/>
                    <a:gd name="T33" fmla="*/ 2147483647 h 174"/>
                    <a:gd name="T34" fmla="*/ 2147483647 w 228"/>
                    <a:gd name="T35" fmla="*/ 2147483647 h 174"/>
                    <a:gd name="T36" fmla="*/ 2147483647 w 228"/>
                    <a:gd name="T37" fmla="*/ 2147483647 h 174"/>
                    <a:gd name="T38" fmla="*/ 0 w 228"/>
                    <a:gd name="T39" fmla="*/ 2147483647 h 174"/>
                    <a:gd name="T40" fmla="*/ 2147483647 w 228"/>
                    <a:gd name="T41" fmla="*/ 2147483647 h 174"/>
                    <a:gd name="T42" fmla="*/ 2147483647 w 228"/>
                    <a:gd name="T43" fmla="*/ 2147483647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28" h="174">
                      <a:moveTo>
                        <a:pt x="90" y="156"/>
                      </a:moveTo>
                      <a:lnTo>
                        <a:pt x="114" y="138"/>
                      </a:lnTo>
                      <a:lnTo>
                        <a:pt x="144" y="120"/>
                      </a:lnTo>
                      <a:lnTo>
                        <a:pt x="180" y="108"/>
                      </a:lnTo>
                      <a:lnTo>
                        <a:pt x="186" y="96"/>
                      </a:lnTo>
                      <a:lnTo>
                        <a:pt x="192" y="84"/>
                      </a:lnTo>
                      <a:lnTo>
                        <a:pt x="216" y="78"/>
                      </a:lnTo>
                      <a:lnTo>
                        <a:pt x="228" y="72"/>
                      </a:lnTo>
                      <a:lnTo>
                        <a:pt x="222" y="42"/>
                      </a:lnTo>
                      <a:lnTo>
                        <a:pt x="216" y="12"/>
                      </a:lnTo>
                      <a:lnTo>
                        <a:pt x="210" y="12"/>
                      </a:lnTo>
                      <a:lnTo>
                        <a:pt x="186" y="12"/>
                      </a:lnTo>
                      <a:lnTo>
                        <a:pt x="168" y="12"/>
                      </a:lnTo>
                      <a:lnTo>
                        <a:pt x="144" y="0"/>
                      </a:lnTo>
                      <a:lnTo>
                        <a:pt x="120" y="36"/>
                      </a:lnTo>
                      <a:lnTo>
                        <a:pt x="96" y="60"/>
                      </a:lnTo>
                      <a:lnTo>
                        <a:pt x="72" y="90"/>
                      </a:lnTo>
                      <a:lnTo>
                        <a:pt x="66" y="138"/>
                      </a:lnTo>
                      <a:lnTo>
                        <a:pt x="12" y="162"/>
                      </a:lnTo>
                      <a:lnTo>
                        <a:pt x="0" y="174"/>
                      </a:lnTo>
                      <a:lnTo>
                        <a:pt x="84" y="174"/>
                      </a:lnTo>
                      <a:lnTo>
                        <a:pt x="90" y="15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7" name="Freeform 310"/>
                <p:cNvSpPr>
                  <a:spLocks/>
                </p:cNvSpPr>
                <p:nvPr/>
              </p:nvSpPr>
              <p:spPr bwMode="auto">
                <a:xfrm>
                  <a:off x="4087813" y="3940175"/>
                  <a:ext cx="204787" cy="177800"/>
                </a:xfrm>
                <a:custGeom>
                  <a:avLst/>
                  <a:gdLst>
                    <a:gd name="T0" fmla="*/ 2147483647 w 26"/>
                    <a:gd name="T1" fmla="*/ 2147483647 h 23"/>
                    <a:gd name="T2" fmla="*/ 2147483647 w 26"/>
                    <a:gd name="T3" fmla="*/ 2147483647 h 23"/>
                    <a:gd name="T4" fmla="*/ 2147483647 w 26"/>
                    <a:gd name="T5" fmla="*/ 2147483647 h 23"/>
                    <a:gd name="T6" fmla="*/ 2147483647 w 26"/>
                    <a:gd name="T7" fmla="*/ 2147483647 h 23"/>
                    <a:gd name="T8" fmla="*/ 2147483647 w 26"/>
                    <a:gd name="T9" fmla="*/ 2147483647 h 23"/>
                    <a:gd name="T10" fmla="*/ 2147483647 w 26"/>
                    <a:gd name="T11" fmla="*/ 2147483647 h 23"/>
                    <a:gd name="T12" fmla="*/ 2147483647 w 26"/>
                    <a:gd name="T13" fmla="*/ 0 h 23"/>
                    <a:gd name="T14" fmla="*/ 2147483647 w 26"/>
                    <a:gd name="T15" fmla="*/ 0 h 23"/>
                    <a:gd name="T16" fmla="*/ 2147483647 w 26"/>
                    <a:gd name="T17" fmla="*/ 2147483647 h 23"/>
                    <a:gd name="T18" fmla="*/ 2147483647 w 26"/>
                    <a:gd name="T19" fmla="*/ 2147483647 h 23"/>
                    <a:gd name="T20" fmla="*/ 0 w 26"/>
                    <a:gd name="T21" fmla="*/ 2147483647 h 23"/>
                    <a:gd name="T22" fmla="*/ 2147483647 w 26"/>
                    <a:gd name="T23" fmla="*/ 2147483647 h 23"/>
                    <a:gd name="T24" fmla="*/ 2147483647 w 26"/>
                    <a:gd name="T25" fmla="*/ 2147483647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" h="23">
                      <a:moveTo>
                        <a:pt x="13" y="16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4" y="22"/>
                        <a:pt x="12" y="23"/>
                        <a:pt x="12" y="23"/>
                      </a:cubicBezTo>
                      <a:cubicBezTo>
                        <a:pt x="13" y="23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8" name="Freeform 311"/>
                <p:cNvSpPr>
                  <a:spLocks/>
                </p:cNvSpPr>
                <p:nvPr/>
              </p:nvSpPr>
              <p:spPr bwMode="auto">
                <a:xfrm>
                  <a:off x="4097338" y="4337050"/>
                  <a:ext cx="61912" cy="47625"/>
                </a:xfrm>
                <a:custGeom>
                  <a:avLst/>
                  <a:gdLst>
                    <a:gd name="T0" fmla="*/ 2147483647 w 48"/>
                    <a:gd name="T1" fmla="*/ 2147483647 h 36"/>
                    <a:gd name="T2" fmla="*/ 2147483647 w 48"/>
                    <a:gd name="T3" fmla="*/ 2147483647 h 36"/>
                    <a:gd name="T4" fmla="*/ 2147483647 w 48"/>
                    <a:gd name="T5" fmla="*/ 0 h 36"/>
                    <a:gd name="T6" fmla="*/ 2147483647 w 48"/>
                    <a:gd name="T7" fmla="*/ 0 h 36"/>
                    <a:gd name="T8" fmla="*/ 2147483647 w 48"/>
                    <a:gd name="T9" fmla="*/ 2147483647 h 36"/>
                    <a:gd name="T10" fmla="*/ 0 w 48"/>
                    <a:gd name="T11" fmla="*/ 2147483647 h 36"/>
                    <a:gd name="T12" fmla="*/ 2147483647 w 48"/>
                    <a:gd name="T13" fmla="*/ 2147483647 h 36"/>
                    <a:gd name="T14" fmla="*/ 2147483647 w 48"/>
                    <a:gd name="T15" fmla="*/ 2147483647 h 36"/>
                    <a:gd name="T16" fmla="*/ 2147483647 w 48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36">
                      <a:moveTo>
                        <a:pt x="48" y="24"/>
                      </a:moveTo>
                      <a:lnTo>
                        <a:pt x="48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18" y="36"/>
                      </a:lnTo>
                      <a:lnTo>
                        <a:pt x="36" y="24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9" name="Freeform 312"/>
                <p:cNvSpPr>
                  <a:spLocks/>
                </p:cNvSpPr>
                <p:nvPr/>
              </p:nvSpPr>
              <p:spPr bwMode="auto">
                <a:xfrm>
                  <a:off x="5046663" y="4065588"/>
                  <a:ext cx="406400" cy="498475"/>
                </a:xfrm>
                <a:custGeom>
                  <a:avLst/>
                  <a:gdLst>
                    <a:gd name="T0" fmla="*/ 2147483647 w 52"/>
                    <a:gd name="T1" fmla="*/ 2147483647 h 64"/>
                    <a:gd name="T2" fmla="*/ 2147483647 w 52"/>
                    <a:gd name="T3" fmla="*/ 2147483647 h 64"/>
                    <a:gd name="T4" fmla="*/ 2147483647 w 52"/>
                    <a:gd name="T5" fmla="*/ 2147483647 h 64"/>
                    <a:gd name="T6" fmla="*/ 2147483647 w 52"/>
                    <a:gd name="T7" fmla="*/ 2147483647 h 64"/>
                    <a:gd name="T8" fmla="*/ 2147483647 w 52"/>
                    <a:gd name="T9" fmla="*/ 2147483647 h 64"/>
                    <a:gd name="T10" fmla="*/ 2147483647 w 52"/>
                    <a:gd name="T11" fmla="*/ 2147483647 h 64"/>
                    <a:gd name="T12" fmla="*/ 2147483647 w 52"/>
                    <a:gd name="T13" fmla="*/ 2147483647 h 64"/>
                    <a:gd name="T14" fmla="*/ 2147483647 w 52"/>
                    <a:gd name="T15" fmla="*/ 2147483647 h 64"/>
                    <a:gd name="T16" fmla="*/ 2147483647 w 52"/>
                    <a:gd name="T17" fmla="*/ 2147483647 h 64"/>
                    <a:gd name="T18" fmla="*/ 0 w 52"/>
                    <a:gd name="T19" fmla="*/ 2147483647 h 64"/>
                    <a:gd name="T20" fmla="*/ 2147483647 w 52"/>
                    <a:gd name="T21" fmla="*/ 2147483647 h 64"/>
                    <a:gd name="T22" fmla="*/ 2147483647 w 52"/>
                    <a:gd name="T23" fmla="*/ 2147483647 h 64"/>
                    <a:gd name="T24" fmla="*/ 2147483647 w 52"/>
                    <a:gd name="T25" fmla="*/ 2147483647 h 64"/>
                    <a:gd name="T26" fmla="*/ 2147483647 w 52"/>
                    <a:gd name="T27" fmla="*/ 2147483647 h 64"/>
                    <a:gd name="T28" fmla="*/ 2147483647 w 52"/>
                    <a:gd name="T29" fmla="*/ 2147483647 h 64"/>
                    <a:gd name="T30" fmla="*/ 2147483647 w 52"/>
                    <a:gd name="T31" fmla="*/ 2147483647 h 64"/>
                    <a:gd name="T32" fmla="*/ 2147483647 w 52"/>
                    <a:gd name="T33" fmla="*/ 2147483647 h 64"/>
                    <a:gd name="T34" fmla="*/ 2147483647 w 52"/>
                    <a:gd name="T35" fmla="*/ 2147483647 h 64"/>
                    <a:gd name="T36" fmla="*/ 2147483647 w 52"/>
                    <a:gd name="T37" fmla="*/ 2147483647 h 64"/>
                    <a:gd name="T38" fmla="*/ 2147483647 w 52"/>
                    <a:gd name="T39" fmla="*/ 2147483647 h 64"/>
                    <a:gd name="T40" fmla="*/ 2147483647 w 52"/>
                    <a:gd name="T41" fmla="*/ 2147483647 h 64"/>
                    <a:gd name="T42" fmla="*/ 2147483647 w 52"/>
                    <a:gd name="T43" fmla="*/ 2147483647 h 64"/>
                    <a:gd name="T44" fmla="*/ 2147483647 w 52"/>
                    <a:gd name="T45" fmla="*/ 2147483647 h 64"/>
                    <a:gd name="T46" fmla="*/ 2147483647 w 52"/>
                    <a:gd name="T47" fmla="*/ 2147483647 h 64"/>
                    <a:gd name="T48" fmla="*/ 2147483647 w 52"/>
                    <a:gd name="T49" fmla="*/ 2147483647 h 64"/>
                    <a:gd name="T50" fmla="*/ 2147483647 w 52"/>
                    <a:gd name="T51" fmla="*/ 2147483647 h 64"/>
                    <a:gd name="T52" fmla="*/ 2147483647 w 52"/>
                    <a:gd name="T53" fmla="*/ 2147483647 h 64"/>
                    <a:gd name="T54" fmla="*/ 2147483647 w 52"/>
                    <a:gd name="T55" fmla="*/ 2147483647 h 64"/>
                    <a:gd name="T56" fmla="*/ 2147483647 w 52"/>
                    <a:gd name="T57" fmla="*/ 2147483647 h 64"/>
                    <a:gd name="T58" fmla="*/ 2147483647 w 52"/>
                    <a:gd name="T59" fmla="*/ 2147483647 h 64"/>
                    <a:gd name="T60" fmla="*/ 2147483647 w 52"/>
                    <a:gd name="T61" fmla="*/ 2147483647 h 64"/>
                    <a:gd name="T62" fmla="*/ 2147483647 w 52"/>
                    <a:gd name="T63" fmla="*/ 2147483647 h 64"/>
                    <a:gd name="T64" fmla="*/ 2147483647 w 52"/>
                    <a:gd name="T65" fmla="*/ 2147483647 h 64"/>
                    <a:gd name="T66" fmla="*/ 2147483647 w 52"/>
                    <a:gd name="T67" fmla="*/ 2147483647 h 64"/>
                    <a:gd name="T68" fmla="*/ 2147483647 w 52"/>
                    <a:gd name="T69" fmla="*/ 2147483647 h 64"/>
                    <a:gd name="T70" fmla="*/ 2147483647 w 52"/>
                    <a:gd name="T71" fmla="*/ 0 h 64"/>
                    <a:gd name="T72" fmla="*/ 2147483647 w 52"/>
                    <a:gd name="T73" fmla="*/ 2147483647 h 64"/>
                    <a:gd name="T74" fmla="*/ 2147483647 w 52"/>
                    <a:gd name="T75" fmla="*/ 2147483647 h 6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52" h="64">
                      <a:moveTo>
                        <a:pt x="37" y="5"/>
                      </a:moveTo>
                      <a:cubicBezTo>
                        <a:pt x="37" y="5"/>
                        <a:pt x="15" y="5"/>
                        <a:pt x="11" y="5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2" y="2"/>
                        <a:pt x="42" y="2"/>
                        <a:pt x="42" y="2"/>
                      </a:cubicBezTo>
                      <a:lnTo>
                        <a:pt x="37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0" name="Freeform 313"/>
                <p:cNvSpPr>
                  <a:spLocks/>
                </p:cNvSpPr>
                <p:nvPr/>
              </p:nvSpPr>
              <p:spPr bwMode="auto">
                <a:xfrm>
                  <a:off x="4292600" y="4392613"/>
                  <a:ext cx="149225" cy="147637"/>
                </a:xfrm>
                <a:custGeom>
                  <a:avLst/>
                  <a:gdLst>
                    <a:gd name="T0" fmla="*/ 2147483647 w 19"/>
                    <a:gd name="T1" fmla="*/ 2147483647 h 19"/>
                    <a:gd name="T2" fmla="*/ 2147483647 w 19"/>
                    <a:gd name="T3" fmla="*/ 2147483647 h 19"/>
                    <a:gd name="T4" fmla="*/ 2147483647 w 19"/>
                    <a:gd name="T5" fmla="*/ 2147483647 h 19"/>
                    <a:gd name="T6" fmla="*/ 2147483647 w 19"/>
                    <a:gd name="T7" fmla="*/ 2147483647 h 19"/>
                    <a:gd name="T8" fmla="*/ 2147483647 w 19"/>
                    <a:gd name="T9" fmla="*/ 2147483647 h 19"/>
                    <a:gd name="T10" fmla="*/ 2147483647 w 19"/>
                    <a:gd name="T11" fmla="*/ 2147483647 h 19"/>
                    <a:gd name="T12" fmla="*/ 2147483647 w 19"/>
                    <a:gd name="T13" fmla="*/ 0 h 19"/>
                    <a:gd name="T14" fmla="*/ 2147483647 w 19"/>
                    <a:gd name="T15" fmla="*/ 0 h 19"/>
                    <a:gd name="T16" fmla="*/ 2147483647 w 19"/>
                    <a:gd name="T17" fmla="*/ 0 h 19"/>
                    <a:gd name="T18" fmla="*/ 2147483647 w 19"/>
                    <a:gd name="T19" fmla="*/ 2147483647 h 19"/>
                    <a:gd name="T20" fmla="*/ 2147483647 w 19"/>
                    <a:gd name="T21" fmla="*/ 2147483647 h 19"/>
                    <a:gd name="T22" fmla="*/ 2147483647 w 19"/>
                    <a:gd name="T23" fmla="*/ 2147483647 h 19"/>
                    <a:gd name="T24" fmla="*/ 2147483647 w 19"/>
                    <a:gd name="T25" fmla="*/ 2147483647 h 19"/>
                    <a:gd name="T26" fmla="*/ 0 w 19"/>
                    <a:gd name="T27" fmla="*/ 2147483647 h 19"/>
                    <a:gd name="T28" fmla="*/ 2147483647 w 19"/>
                    <a:gd name="T29" fmla="*/ 2147483647 h 19"/>
                    <a:gd name="T30" fmla="*/ 2147483647 w 19"/>
                    <a:gd name="T31" fmla="*/ 2147483647 h 19"/>
                    <a:gd name="T32" fmla="*/ 2147483647 w 19"/>
                    <a:gd name="T33" fmla="*/ 2147483647 h 19"/>
                    <a:gd name="T34" fmla="*/ 2147483647 w 19"/>
                    <a:gd name="T35" fmla="*/ 2147483647 h 19"/>
                    <a:gd name="T36" fmla="*/ 2147483647 w 19"/>
                    <a:gd name="T37" fmla="*/ 2147483647 h 19"/>
                    <a:gd name="T38" fmla="*/ 2147483647 w 19"/>
                    <a:gd name="T39" fmla="*/ 2147483647 h 19"/>
                    <a:gd name="T40" fmla="*/ 2147483647 w 19"/>
                    <a:gd name="T41" fmla="*/ 2147483647 h 19"/>
                    <a:gd name="T42" fmla="*/ 2147483647 w 19"/>
                    <a:gd name="T43" fmla="*/ 2147483647 h 19"/>
                    <a:gd name="T44" fmla="*/ 2147483647 w 19"/>
                    <a:gd name="T45" fmla="*/ 2147483647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" h="19">
                      <a:moveTo>
                        <a:pt x="17" y="10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4"/>
                        <a:pt x="1" y="14"/>
                      </a:cubicBezTo>
                      <a:cubicBezTo>
                        <a:pt x="1" y="14"/>
                        <a:pt x="4" y="16"/>
                        <a:pt x="4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lnTo>
                        <a:pt x="17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1" name="Freeform 314"/>
                <p:cNvSpPr>
                  <a:spLocks/>
                </p:cNvSpPr>
                <p:nvPr/>
              </p:nvSpPr>
              <p:spPr bwMode="auto">
                <a:xfrm>
                  <a:off x="4216400" y="4448175"/>
                  <a:ext cx="106363" cy="92075"/>
                </a:xfrm>
                <a:custGeom>
                  <a:avLst/>
                  <a:gdLst>
                    <a:gd name="T0" fmla="*/ 2147483647 w 14"/>
                    <a:gd name="T1" fmla="*/ 2147483647 h 12"/>
                    <a:gd name="T2" fmla="*/ 2147483647 w 14"/>
                    <a:gd name="T3" fmla="*/ 2147483647 h 12"/>
                    <a:gd name="T4" fmla="*/ 2147483647 w 14"/>
                    <a:gd name="T5" fmla="*/ 2147483647 h 12"/>
                    <a:gd name="T6" fmla="*/ 2147483647 w 14"/>
                    <a:gd name="T7" fmla="*/ 2147483647 h 12"/>
                    <a:gd name="T8" fmla="*/ 2147483647 w 14"/>
                    <a:gd name="T9" fmla="*/ 2147483647 h 12"/>
                    <a:gd name="T10" fmla="*/ 2147483647 w 14"/>
                    <a:gd name="T11" fmla="*/ 0 h 12"/>
                    <a:gd name="T12" fmla="*/ 2147483647 w 14"/>
                    <a:gd name="T13" fmla="*/ 2147483647 h 12"/>
                    <a:gd name="T14" fmla="*/ 2147483647 w 14"/>
                    <a:gd name="T15" fmla="*/ 2147483647 h 12"/>
                    <a:gd name="T16" fmla="*/ 0 w 14"/>
                    <a:gd name="T17" fmla="*/ 2147483647 h 12"/>
                    <a:gd name="T18" fmla="*/ 2147483647 w 14"/>
                    <a:gd name="T19" fmla="*/ 2147483647 h 12"/>
                    <a:gd name="T20" fmla="*/ 2147483647 w 14"/>
                    <a:gd name="T21" fmla="*/ 2147483647 h 12"/>
                    <a:gd name="T22" fmla="*/ 2147483647 w 14"/>
                    <a:gd name="T23" fmla="*/ 2147483647 h 12"/>
                    <a:gd name="T24" fmla="*/ 2147483647 w 14"/>
                    <a:gd name="T25" fmla="*/ 2147483647 h 12"/>
                    <a:gd name="T26" fmla="*/ 2147483647 w 14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4" h="12">
                      <a:moveTo>
                        <a:pt x="11" y="7"/>
                      </a:moveTo>
                      <a:cubicBezTo>
                        <a:pt x="10" y="7"/>
                        <a:pt x="11" y="4"/>
                        <a:pt x="11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7" y="4"/>
                        <a:pt x="6" y="1"/>
                        <a:pt x="6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2" name="Freeform 315"/>
                <p:cNvSpPr>
                  <a:spLocks/>
                </p:cNvSpPr>
                <p:nvPr/>
              </p:nvSpPr>
              <p:spPr bwMode="auto">
                <a:xfrm>
                  <a:off x="4167188" y="4416425"/>
                  <a:ext cx="79375" cy="69850"/>
                </a:xfrm>
                <a:custGeom>
                  <a:avLst/>
                  <a:gdLst>
                    <a:gd name="T0" fmla="*/ 2147483647 w 60"/>
                    <a:gd name="T1" fmla="*/ 2147483647 h 54"/>
                    <a:gd name="T2" fmla="*/ 2147483647 w 60"/>
                    <a:gd name="T3" fmla="*/ 2147483647 h 54"/>
                    <a:gd name="T4" fmla="*/ 2147483647 w 60"/>
                    <a:gd name="T5" fmla="*/ 2147483647 h 54"/>
                    <a:gd name="T6" fmla="*/ 2147483647 w 60"/>
                    <a:gd name="T7" fmla="*/ 0 h 54"/>
                    <a:gd name="T8" fmla="*/ 2147483647 w 60"/>
                    <a:gd name="T9" fmla="*/ 0 h 54"/>
                    <a:gd name="T10" fmla="*/ 2147483647 w 60"/>
                    <a:gd name="T11" fmla="*/ 2147483647 h 54"/>
                    <a:gd name="T12" fmla="*/ 0 w 60"/>
                    <a:gd name="T13" fmla="*/ 2147483647 h 54"/>
                    <a:gd name="T14" fmla="*/ 2147483647 w 60"/>
                    <a:gd name="T15" fmla="*/ 2147483647 h 54"/>
                    <a:gd name="T16" fmla="*/ 2147483647 w 60"/>
                    <a:gd name="T17" fmla="*/ 2147483647 h 54"/>
                    <a:gd name="T18" fmla="*/ 2147483647 w 60"/>
                    <a:gd name="T19" fmla="*/ 2147483647 h 54"/>
                    <a:gd name="T20" fmla="*/ 2147483647 w 60"/>
                    <a:gd name="T21" fmla="*/ 2147483647 h 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0" h="54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8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2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36" y="54"/>
                      </a:lnTo>
                      <a:lnTo>
                        <a:pt x="42" y="42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3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83075" y="3940175"/>
                  <a:ext cx="9525" cy="23813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94" name="Freeform 317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5" name="Freeform 318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6" name="Freeform 327"/>
                <p:cNvSpPr>
                  <a:spLocks/>
                </p:cNvSpPr>
                <p:nvPr/>
              </p:nvSpPr>
              <p:spPr bwMode="auto">
                <a:xfrm>
                  <a:off x="5743575" y="3657600"/>
                  <a:ext cx="25400" cy="17463"/>
                </a:xfrm>
                <a:custGeom>
                  <a:avLst/>
                  <a:gdLst>
                    <a:gd name="T0" fmla="*/ 0 w 18"/>
                    <a:gd name="T1" fmla="*/ 0 h 12"/>
                    <a:gd name="T2" fmla="*/ 2147483647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0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18" y="12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7" name="Freeform 328"/>
                <p:cNvSpPr>
                  <a:spLocks/>
                </p:cNvSpPr>
                <p:nvPr/>
              </p:nvSpPr>
              <p:spPr bwMode="auto">
                <a:xfrm>
                  <a:off x="5707063" y="3619500"/>
                  <a:ext cx="14287" cy="23813"/>
                </a:xfrm>
                <a:custGeom>
                  <a:avLst/>
                  <a:gdLst>
                    <a:gd name="T0" fmla="*/ 0 w 12"/>
                    <a:gd name="T1" fmla="*/ 0 h 18"/>
                    <a:gd name="T2" fmla="*/ 2147483647 w 12"/>
                    <a:gd name="T3" fmla="*/ 2147483647 h 18"/>
                    <a:gd name="T4" fmla="*/ 2147483647 w 12"/>
                    <a:gd name="T5" fmla="*/ 2147483647 h 18"/>
                    <a:gd name="T6" fmla="*/ 0 w 12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8">
                      <a:moveTo>
                        <a:pt x="0" y="0"/>
                      </a:moveTo>
                      <a:lnTo>
                        <a:pt x="12" y="18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8" name="Freeform 334"/>
                <p:cNvSpPr>
                  <a:spLocks/>
                </p:cNvSpPr>
                <p:nvPr/>
              </p:nvSpPr>
              <p:spPr bwMode="auto">
                <a:xfrm>
                  <a:off x="5013325" y="2206625"/>
                  <a:ext cx="266700" cy="585788"/>
                </a:xfrm>
                <a:custGeom>
                  <a:avLst/>
                  <a:gdLst>
                    <a:gd name="T0" fmla="*/ 2147483647 w 34"/>
                    <a:gd name="T1" fmla="*/ 2147483647 h 75"/>
                    <a:gd name="T2" fmla="*/ 2147483647 w 34"/>
                    <a:gd name="T3" fmla="*/ 2147483647 h 75"/>
                    <a:gd name="T4" fmla="*/ 2147483647 w 34"/>
                    <a:gd name="T5" fmla="*/ 2147483647 h 75"/>
                    <a:gd name="T6" fmla="*/ 2147483647 w 34"/>
                    <a:gd name="T7" fmla="*/ 2147483647 h 75"/>
                    <a:gd name="T8" fmla="*/ 2147483647 w 34"/>
                    <a:gd name="T9" fmla="*/ 2147483647 h 75"/>
                    <a:gd name="T10" fmla="*/ 2147483647 w 34"/>
                    <a:gd name="T11" fmla="*/ 2147483647 h 75"/>
                    <a:gd name="T12" fmla="*/ 2147483647 w 34"/>
                    <a:gd name="T13" fmla="*/ 2147483647 h 75"/>
                    <a:gd name="T14" fmla="*/ 2147483647 w 34"/>
                    <a:gd name="T15" fmla="*/ 2147483647 h 75"/>
                    <a:gd name="T16" fmla="*/ 2147483647 w 34"/>
                    <a:gd name="T17" fmla="*/ 2147483647 h 75"/>
                    <a:gd name="T18" fmla="*/ 2147483647 w 34"/>
                    <a:gd name="T19" fmla="*/ 2147483647 h 75"/>
                    <a:gd name="T20" fmla="*/ 2147483647 w 34"/>
                    <a:gd name="T21" fmla="*/ 2147483647 h 75"/>
                    <a:gd name="T22" fmla="*/ 2147483647 w 34"/>
                    <a:gd name="T23" fmla="*/ 2147483647 h 75"/>
                    <a:gd name="T24" fmla="*/ 2147483647 w 34"/>
                    <a:gd name="T25" fmla="*/ 2147483647 h 75"/>
                    <a:gd name="T26" fmla="*/ 2147483647 w 34"/>
                    <a:gd name="T27" fmla="*/ 2147483647 h 75"/>
                    <a:gd name="T28" fmla="*/ 2147483647 w 34"/>
                    <a:gd name="T29" fmla="*/ 2147483647 h 75"/>
                    <a:gd name="T30" fmla="*/ 2147483647 w 34"/>
                    <a:gd name="T31" fmla="*/ 2147483647 h 75"/>
                    <a:gd name="T32" fmla="*/ 2147483647 w 34"/>
                    <a:gd name="T33" fmla="*/ 2147483647 h 75"/>
                    <a:gd name="T34" fmla="*/ 2147483647 w 34"/>
                    <a:gd name="T35" fmla="*/ 2147483647 h 75"/>
                    <a:gd name="T36" fmla="*/ 2147483647 w 34"/>
                    <a:gd name="T37" fmla="*/ 2147483647 h 75"/>
                    <a:gd name="T38" fmla="*/ 2147483647 w 34"/>
                    <a:gd name="T39" fmla="*/ 2147483647 h 75"/>
                    <a:gd name="T40" fmla="*/ 2147483647 w 34"/>
                    <a:gd name="T41" fmla="*/ 2147483647 h 75"/>
                    <a:gd name="T42" fmla="*/ 2147483647 w 34"/>
                    <a:gd name="T43" fmla="*/ 0 h 75"/>
                    <a:gd name="T44" fmla="*/ 2147483647 w 34"/>
                    <a:gd name="T45" fmla="*/ 2147483647 h 75"/>
                    <a:gd name="T46" fmla="*/ 2147483647 w 34"/>
                    <a:gd name="T47" fmla="*/ 2147483647 h 75"/>
                    <a:gd name="T48" fmla="*/ 2147483647 w 34"/>
                    <a:gd name="T49" fmla="*/ 2147483647 h 75"/>
                    <a:gd name="T50" fmla="*/ 2147483647 w 34"/>
                    <a:gd name="T51" fmla="*/ 2147483647 h 75"/>
                    <a:gd name="T52" fmla="*/ 2147483647 w 34"/>
                    <a:gd name="T53" fmla="*/ 2147483647 h 75"/>
                    <a:gd name="T54" fmla="*/ 2147483647 w 34"/>
                    <a:gd name="T55" fmla="*/ 2147483647 h 75"/>
                    <a:gd name="T56" fmla="*/ 2147483647 w 34"/>
                    <a:gd name="T57" fmla="*/ 2147483647 h 75"/>
                    <a:gd name="T58" fmla="*/ 2147483647 w 34"/>
                    <a:gd name="T59" fmla="*/ 2147483647 h 75"/>
                    <a:gd name="T60" fmla="*/ 2147483647 w 34"/>
                    <a:gd name="T61" fmla="*/ 2147483647 h 75"/>
                    <a:gd name="T62" fmla="*/ 2147483647 w 34"/>
                    <a:gd name="T63" fmla="*/ 2147483647 h 75"/>
                    <a:gd name="T64" fmla="*/ 0 w 34"/>
                    <a:gd name="T65" fmla="*/ 2147483647 h 75"/>
                    <a:gd name="T66" fmla="*/ 2147483647 w 34"/>
                    <a:gd name="T67" fmla="*/ 2147483647 h 75"/>
                    <a:gd name="T68" fmla="*/ 2147483647 w 34"/>
                    <a:gd name="T69" fmla="*/ 2147483647 h 75"/>
                    <a:gd name="T70" fmla="*/ 2147483647 w 34"/>
                    <a:gd name="T71" fmla="*/ 2147483647 h 75"/>
                    <a:gd name="T72" fmla="*/ 2147483647 w 34"/>
                    <a:gd name="T73" fmla="*/ 2147483647 h 75"/>
                    <a:gd name="T74" fmla="*/ 2147483647 w 34"/>
                    <a:gd name="T75" fmla="*/ 2147483647 h 75"/>
                    <a:gd name="T76" fmla="*/ 2147483647 w 34"/>
                    <a:gd name="T77" fmla="*/ 2147483647 h 75"/>
                    <a:gd name="T78" fmla="*/ 2147483647 w 34"/>
                    <a:gd name="T79" fmla="*/ 2147483647 h 75"/>
                    <a:gd name="T80" fmla="*/ 2147483647 w 34"/>
                    <a:gd name="T81" fmla="*/ 2147483647 h 75"/>
                    <a:gd name="T82" fmla="*/ 2147483647 w 34"/>
                    <a:gd name="T83" fmla="*/ 2147483647 h 75"/>
                    <a:gd name="T84" fmla="*/ 2147483647 w 34"/>
                    <a:gd name="T85" fmla="*/ 2147483647 h 75"/>
                    <a:gd name="T86" fmla="*/ 2147483647 w 34"/>
                    <a:gd name="T87" fmla="*/ 2147483647 h 75"/>
                    <a:gd name="T88" fmla="*/ 2147483647 w 34"/>
                    <a:gd name="T89" fmla="*/ 2147483647 h 75"/>
                    <a:gd name="T90" fmla="*/ 2147483647 w 34"/>
                    <a:gd name="T91" fmla="*/ 2147483647 h 75"/>
                    <a:gd name="T92" fmla="*/ 2147483647 w 34"/>
                    <a:gd name="T93" fmla="*/ 2147483647 h 75"/>
                    <a:gd name="T94" fmla="*/ 2147483647 w 34"/>
                    <a:gd name="T95" fmla="*/ 2147483647 h 75"/>
                    <a:gd name="T96" fmla="*/ 2147483647 w 34"/>
                    <a:gd name="T97" fmla="*/ 2147483647 h 75"/>
                    <a:gd name="T98" fmla="*/ 2147483647 w 34"/>
                    <a:gd name="T99" fmla="*/ 2147483647 h 75"/>
                    <a:gd name="T100" fmla="*/ 2147483647 w 34"/>
                    <a:gd name="T101" fmla="*/ 2147483647 h 75"/>
                    <a:gd name="T102" fmla="*/ 2147483647 w 34"/>
                    <a:gd name="T103" fmla="*/ 2147483647 h 75"/>
                    <a:gd name="T104" fmla="*/ 2147483647 w 34"/>
                    <a:gd name="T105" fmla="*/ 2147483647 h 75"/>
                    <a:gd name="T106" fmla="*/ 2147483647 w 34"/>
                    <a:gd name="T107" fmla="*/ 2147483647 h 75"/>
                    <a:gd name="T108" fmla="*/ 2147483647 w 34"/>
                    <a:gd name="T109" fmla="*/ 2147483647 h 75"/>
                    <a:gd name="T110" fmla="*/ 2147483647 w 34"/>
                    <a:gd name="T111" fmla="*/ 2147483647 h 75"/>
                    <a:gd name="T112" fmla="*/ 2147483647 w 34"/>
                    <a:gd name="T113" fmla="*/ 2147483647 h 75"/>
                    <a:gd name="T114" fmla="*/ 2147483647 w 34"/>
                    <a:gd name="T115" fmla="*/ 2147483647 h 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4" h="75">
                      <a:moveTo>
                        <a:pt x="34" y="55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6"/>
                        <a:pt x="30" y="45"/>
                      </a:cubicBezTo>
                      <a:cubicBezTo>
                        <a:pt x="29" y="45"/>
                        <a:pt x="30" y="43"/>
                        <a:pt x="30" y="43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66"/>
                        <a:pt x="2" y="66"/>
                        <a:pt x="2" y="66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lnTo>
                        <a:pt x="34" y="5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9" name="Freeform 335"/>
                <p:cNvSpPr>
                  <a:spLocks/>
                </p:cNvSpPr>
                <p:nvPr/>
              </p:nvSpPr>
              <p:spPr bwMode="auto">
                <a:xfrm>
                  <a:off x="5287963" y="3135313"/>
                  <a:ext cx="15875" cy="7937"/>
                </a:xfrm>
                <a:custGeom>
                  <a:avLst/>
                  <a:gdLst>
                    <a:gd name="T0" fmla="*/ 2147483647 w 12"/>
                    <a:gd name="T1" fmla="*/ 2147483647 h 6"/>
                    <a:gd name="T2" fmla="*/ 0 w 12"/>
                    <a:gd name="T3" fmla="*/ 0 h 6"/>
                    <a:gd name="T4" fmla="*/ 0 w 12"/>
                    <a:gd name="T5" fmla="*/ 2147483647 h 6"/>
                    <a:gd name="T6" fmla="*/ 2147483647 w 12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12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0" name="Freeform 336"/>
                <p:cNvSpPr>
                  <a:spLocks/>
                </p:cNvSpPr>
                <p:nvPr/>
              </p:nvSpPr>
              <p:spPr bwMode="auto">
                <a:xfrm>
                  <a:off x="5186363" y="1549400"/>
                  <a:ext cx="3792537" cy="2030413"/>
                </a:xfrm>
                <a:custGeom>
                  <a:avLst/>
                  <a:gdLst>
                    <a:gd name="T0" fmla="*/ 2147483647 w 483"/>
                    <a:gd name="T1" fmla="*/ 2147483647 h 260"/>
                    <a:gd name="T2" fmla="*/ 2147483647 w 483"/>
                    <a:gd name="T3" fmla="*/ 2147483647 h 260"/>
                    <a:gd name="T4" fmla="*/ 2147483647 w 483"/>
                    <a:gd name="T5" fmla="*/ 2147483647 h 260"/>
                    <a:gd name="T6" fmla="*/ 2147483647 w 483"/>
                    <a:gd name="T7" fmla="*/ 2147483647 h 260"/>
                    <a:gd name="T8" fmla="*/ 2147483647 w 483"/>
                    <a:gd name="T9" fmla="*/ 2147483647 h 260"/>
                    <a:gd name="T10" fmla="*/ 2147483647 w 483"/>
                    <a:gd name="T11" fmla="*/ 2147483647 h 260"/>
                    <a:gd name="T12" fmla="*/ 2147483647 w 483"/>
                    <a:gd name="T13" fmla="*/ 2147483647 h 260"/>
                    <a:gd name="T14" fmla="*/ 2147483647 w 483"/>
                    <a:gd name="T15" fmla="*/ 2147483647 h 260"/>
                    <a:gd name="T16" fmla="*/ 2147483647 w 483"/>
                    <a:gd name="T17" fmla="*/ 2147483647 h 260"/>
                    <a:gd name="T18" fmla="*/ 2147483647 w 483"/>
                    <a:gd name="T19" fmla="*/ 2147483647 h 260"/>
                    <a:gd name="T20" fmla="*/ 2147483647 w 483"/>
                    <a:gd name="T21" fmla="*/ 2147483647 h 260"/>
                    <a:gd name="T22" fmla="*/ 2147483647 w 483"/>
                    <a:gd name="T23" fmla="*/ 2147483647 h 260"/>
                    <a:gd name="T24" fmla="*/ 2147483647 w 483"/>
                    <a:gd name="T25" fmla="*/ 2147483647 h 260"/>
                    <a:gd name="T26" fmla="*/ 2147483647 w 483"/>
                    <a:gd name="T27" fmla="*/ 2147483647 h 260"/>
                    <a:gd name="T28" fmla="*/ 2147483647 w 483"/>
                    <a:gd name="T29" fmla="*/ 2147483647 h 260"/>
                    <a:gd name="T30" fmla="*/ 2147483647 w 483"/>
                    <a:gd name="T31" fmla="*/ 2147483647 h 260"/>
                    <a:gd name="T32" fmla="*/ 2147483647 w 483"/>
                    <a:gd name="T33" fmla="*/ 2147483647 h 260"/>
                    <a:gd name="T34" fmla="*/ 2147483647 w 483"/>
                    <a:gd name="T35" fmla="*/ 2147483647 h 260"/>
                    <a:gd name="T36" fmla="*/ 2147483647 w 483"/>
                    <a:gd name="T37" fmla="*/ 2147483647 h 260"/>
                    <a:gd name="T38" fmla="*/ 2147483647 w 483"/>
                    <a:gd name="T39" fmla="*/ 2147483647 h 260"/>
                    <a:gd name="T40" fmla="*/ 2147483647 w 483"/>
                    <a:gd name="T41" fmla="*/ 2147483647 h 260"/>
                    <a:gd name="T42" fmla="*/ 2147483647 w 483"/>
                    <a:gd name="T43" fmla="*/ 2147483647 h 260"/>
                    <a:gd name="T44" fmla="*/ 2147483647 w 483"/>
                    <a:gd name="T45" fmla="*/ 2147483647 h 260"/>
                    <a:gd name="T46" fmla="*/ 2147483647 w 483"/>
                    <a:gd name="T47" fmla="*/ 2147483647 h 260"/>
                    <a:gd name="T48" fmla="*/ 2147483647 w 483"/>
                    <a:gd name="T49" fmla="*/ 2147483647 h 260"/>
                    <a:gd name="T50" fmla="*/ 2147483647 w 483"/>
                    <a:gd name="T51" fmla="*/ 2147483647 h 260"/>
                    <a:gd name="T52" fmla="*/ 2147483647 w 483"/>
                    <a:gd name="T53" fmla="*/ 2147483647 h 260"/>
                    <a:gd name="T54" fmla="*/ 2147483647 w 483"/>
                    <a:gd name="T55" fmla="*/ 2147483647 h 260"/>
                    <a:gd name="T56" fmla="*/ 2147483647 w 483"/>
                    <a:gd name="T57" fmla="*/ 2147483647 h 260"/>
                    <a:gd name="T58" fmla="*/ 2147483647 w 483"/>
                    <a:gd name="T59" fmla="*/ 2147483647 h 260"/>
                    <a:gd name="T60" fmla="*/ 2147483647 w 483"/>
                    <a:gd name="T61" fmla="*/ 2147483647 h 260"/>
                    <a:gd name="T62" fmla="*/ 2147483647 w 483"/>
                    <a:gd name="T63" fmla="*/ 2147483647 h 260"/>
                    <a:gd name="T64" fmla="*/ 2147483647 w 483"/>
                    <a:gd name="T65" fmla="*/ 2147483647 h 260"/>
                    <a:gd name="T66" fmla="*/ 2147483647 w 483"/>
                    <a:gd name="T67" fmla="*/ 2147483647 h 260"/>
                    <a:gd name="T68" fmla="*/ 2147483647 w 483"/>
                    <a:gd name="T69" fmla="*/ 2147483647 h 260"/>
                    <a:gd name="T70" fmla="*/ 2147483647 w 483"/>
                    <a:gd name="T71" fmla="*/ 2147483647 h 260"/>
                    <a:gd name="T72" fmla="*/ 2147483647 w 483"/>
                    <a:gd name="T73" fmla="*/ 2147483647 h 260"/>
                    <a:gd name="T74" fmla="*/ 2147483647 w 483"/>
                    <a:gd name="T75" fmla="*/ 2147483647 h 260"/>
                    <a:gd name="T76" fmla="*/ 2147483647 w 483"/>
                    <a:gd name="T77" fmla="*/ 2147483647 h 260"/>
                    <a:gd name="T78" fmla="*/ 2147483647 w 483"/>
                    <a:gd name="T79" fmla="*/ 2147483647 h 260"/>
                    <a:gd name="T80" fmla="*/ 2147483647 w 483"/>
                    <a:gd name="T81" fmla="*/ 2147483647 h 260"/>
                    <a:gd name="T82" fmla="*/ 2147483647 w 483"/>
                    <a:gd name="T83" fmla="*/ 2147483647 h 260"/>
                    <a:gd name="T84" fmla="*/ 2147483647 w 483"/>
                    <a:gd name="T85" fmla="*/ 2147483647 h 260"/>
                    <a:gd name="T86" fmla="*/ 2147483647 w 483"/>
                    <a:gd name="T87" fmla="*/ 2147483647 h 260"/>
                    <a:gd name="T88" fmla="*/ 2147483647 w 483"/>
                    <a:gd name="T89" fmla="*/ 2147483647 h 260"/>
                    <a:gd name="T90" fmla="*/ 2147483647 w 483"/>
                    <a:gd name="T91" fmla="*/ 2147483647 h 260"/>
                    <a:gd name="T92" fmla="*/ 2147483647 w 483"/>
                    <a:gd name="T93" fmla="*/ 2147483647 h 260"/>
                    <a:gd name="T94" fmla="*/ 2147483647 w 483"/>
                    <a:gd name="T95" fmla="*/ 2147483647 h 260"/>
                    <a:gd name="T96" fmla="*/ 2147483647 w 483"/>
                    <a:gd name="T97" fmla="*/ 2147483647 h 260"/>
                    <a:gd name="T98" fmla="*/ 2147483647 w 483"/>
                    <a:gd name="T99" fmla="*/ 2147483647 h 260"/>
                    <a:gd name="T100" fmla="*/ 2147483647 w 483"/>
                    <a:gd name="T101" fmla="*/ 2147483647 h 260"/>
                    <a:gd name="T102" fmla="*/ 2147483647 w 483"/>
                    <a:gd name="T103" fmla="*/ 2147483647 h 260"/>
                    <a:gd name="T104" fmla="*/ 2147483647 w 483"/>
                    <a:gd name="T105" fmla="*/ 2147483647 h 260"/>
                    <a:gd name="T106" fmla="*/ 2147483647 w 483"/>
                    <a:gd name="T107" fmla="*/ 2147483647 h 260"/>
                    <a:gd name="T108" fmla="*/ 2147483647 w 483"/>
                    <a:gd name="T109" fmla="*/ 2147483647 h 260"/>
                    <a:gd name="T110" fmla="*/ 2147483647 w 483"/>
                    <a:gd name="T111" fmla="*/ 2147483647 h 260"/>
                    <a:gd name="T112" fmla="*/ 2147483647 w 483"/>
                    <a:gd name="T113" fmla="*/ 2147483647 h 260"/>
                    <a:gd name="T114" fmla="*/ 2147483647 w 483"/>
                    <a:gd name="T115" fmla="*/ 2147483647 h 260"/>
                    <a:gd name="T116" fmla="*/ 2147483647 w 483"/>
                    <a:gd name="T117" fmla="*/ 2147483647 h 260"/>
                    <a:gd name="T118" fmla="*/ 2147483647 w 483"/>
                    <a:gd name="T119" fmla="*/ 2147483647 h 260"/>
                    <a:gd name="T120" fmla="*/ 2147483647 w 483"/>
                    <a:gd name="T121" fmla="*/ 2147483647 h 260"/>
                    <a:gd name="T122" fmla="*/ 2147483647 w 483"/>
                    <a:gd name="T123" fmla="*/ 2147483647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3" h="260">
                      <a:moveTo>
                        <a:pt x="482" y="127"/>
                      </a:moveTo>
                      <a:cubicBezTo>
                        <a:pt x="483" y="96"/>
                        <a:pt x="483" y="96"/>
                        <a:pt x="483" y="96"/>
                      </a:cubicBezTo>
                      <a:cubicBezTo>
                        <a:pt x="480" y="95"/>
                        <a:pt x="480" y="95"/>
                        <a:pt x="480" y="95"/>
                      </a:cubicBezTo>
                      <a:cubicBezTo>
                        <a:pt x="478" y="94"/>
                        <a:pt x="478" y="94"/>
                        <a:pt x="478" y="94"/>
                      </a:cubicBezTo>
                      <a:cubicBezTo>
                        <a:pt x="478" y="94"/>
                        <a:pt x="474" y="90"/>
                        <a:pt x="474" y="90"/>
                      </a:cubicBezTo>
                      <a:cubicBezTo>
                        <a:pt x="473" y="89"/>
                        <a:pt x="470" y="89"/>
                        <a:pt x="470" y="89"/>
                      </a:cubicBezTo>
                      <a:cubicBezTo>
                        <a:pt x="463" y="88"/>
                        <a:pt x="463" y="88"/>
                        <a:pt x="463" y="88"/>
                      </a:cubicBezTo>
                      <a:cubicBezTo>
                        <a:pt x="459" y="87"/>
                        <a:pt x="459" y="87"/>
                        <a:pt x="459" y="87"/>
                      </a:cubicBezTo>
                      <a:cubicBezTo>
                        <a:pt x="456" y="87"/>
                        <a:pt x="456" y="87"/>
                        <a:pt x="456" y="87"/>
                      </a:cubicBezTo>
                      <a:cubicBezTo>
                        <a:pt x="454" y="87"/>
                        <a:pt x="454" y="87"/>
                        <a:pt x="454" y="87"/>
                      </a:cubicBezTo>
                      <a:cubicBezTo>
                        <a:pt x="455" y="95"/>
                        <a:pt x="455" y="95"/>
                        <a:pt x="455" y="95"/>
                      </a:cubicBezTo>
                      <a:cubicBezTo>
                        <a:pt x="455" y="95"/>
                        <a:pt x="451" y="97"/>
                        <a:pt x="451" y="97"/>
                      </a:cubicBezTo>
                      <a:cubicBezTo>
                        <a:pt x="450" y="97"/>
                        <a:pt x="448" y="94"/>
                        <a:pt x="448" y="94"/>
                      </a:cubicBezTo>
                      <a:cubicBezTo>
                        <a:pt x="445" y="91"/>
                        <a:pt x="445" y="91"/>
                        <a:pt x="445" y="91"/>
                      </a:cubicBezTo>
                      <a:cubicBezTo>
                        <a:pt x="445" y="89"/>
                        <a:pt x="445" y="89"/>
                        <a:pt x="445" y="89"/>
                      </a:cubicBezTo>
                      <a:cubicBezTo>
                        <a:pt x="440" y="89"/>
                        <a:pt x="440" y="89"/>
                        <a:pt x="440" y="89"/>
                      </a:cubicBezTo>
                      <a:cubicBezTo>
                        <a:pt x="437" y="90"/>
                        <a:pt x="437" y="90"/>
                        <a:pt x="437" y="90"/>
                      </a:cubicBezTo>
                      <a:cubicBezTo>
                        <a:pt x="431" y="89"/>
                        <a:pt x="431" y="89"/>
                        <a:pt x="431" y="89"/>
                      </a:cubicBezTo>
                      <a:cubicBezTo>
                        <a:pt x="426" y="89"/>
                        <a:pt x="426" y="89"/>
                        <a:pt x="426" y="89"/>
                      </a:cubicBezTo>
                      <a:cubicBezTo>
                        <a:pt x="423" y="90"/>
                        <a:pt x="423" y="90"/>
                        <a:pt x="423" y="90"/>
                      </a:cubicBezTo>
                      <a:cubicBezTo>
                        <a:pt x="419" y="87"/>
                        <a:pt x="419" y="87"/>
                        <a:pt x="419" y="87"/>
                      </a:cubicBezTo>
                      <a:cubicBezTo>
                        <a:pt x="419" y="80"/>
                        <a:pt x="419" y="80"/>
                        <a:pt x="419" y="80"/>
                      </a:cubicBezTo>
                      <a:cubicBezTo>
                        <a:pt x="413" y="77"/>
                        <a:pt x="413" y="77"/>
                        <a:pt x="413" y="77"/>
                      </a:cubicBezTo>
                      <a:cubicBezTo>
                        <a:pt x="403" y="77"/>
                        <a:pt x="403" y="77"/>
                        <a:pt x="403" y="77"/>
                      </a:cubicBezTo>
                      <a:cubicBezTo>
                        <a:pt x="394" y="77"/>
                        <a:pt x="394" y="77"/>
                        <a:pt x="394" y="77"/>
                      </a:cubicBezTo>
                      <a:cubicBezTo>
                        <a:pt x="393" y="75"/>
                        <a:pt x="393" y="75"/>
                        <a:pt x="393" y="75"/>
                      </a:cubicBezTo>
                      <a:cubicBezTo>
                        <a:pt x="392" y="72"/>
                        <a:pt x="392" y="72"/>
                        <a:pt x="392" y="72"/>
                      </a:cubicBezTo>
                      <a:cubicBezTo>
                        <a:pt x="386" y="69"/>
                        <a:pt x="386" y="69"/>
                        <a:pt x="386" y="69"/>
                      </a:cubicBezTo>
                      <a:cubicBezTo>
                        <a:pt x="386" y="64"/>
                        <a:pt x="386" y="64"/>
                        <a:pt x="386" y="64"/>
                      </a:cubicBezTo>
                      <a:cubicBezTo>
                        <a:pt x="362" y="59"/>
                        <a:pt x="362" y="59"/>
                        <a:pt x="362" y="59"/>
                      </a:cubicBezTo>
                      <a:cubicBezTo>
                        <a:pt x="361" y="61"/>
                        <a:pt x="361" y="61"/>
                        <a:pt x="361" y="61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7" y="71"/>
                        <a:pt x="357" y="71"/>
                        <a:pt x="357" y="71"/>
                      </a:cubicBezTo>
                      <a:cubicBezTo>
                        <a:pt x="351" y="73"/>
                        <a:pt x="351" y="73"/>
                        <a:pt x="351" y="73"/>
                      </a:cubicBezTo>
                      <a:cubicBezTo>
                        <a:pt x="347" y="72"/>
                        <a:pt x="347" y="72"/>
                        <a:pt x="347" y="72"/>
                      </a:cubicBezTo>
                      <a:cubicBezTo>
                        <a:pt x="342" y="70"/>
                        <a:pt x="342" y="70"/>
                        <a:pt x="342" y="70"/>
                      </a:cubicBezTo>
                      <a:cubicBezTo>
                        <a:pt x="340" y="72"/>
                        <a:pt x="340" y="72"/>
                        <a:pt x="340" y="72"/>
                      </a:cubicBezTo>
                      <a:cubicBezTo>
                        <a:pt x="336" y="71"/>
                        <a:pt x="336" y="71"/>
                        <a:pt x="336" y="71"/>
                      </a:cubicBezTo>
                      <a:cubicBezTo>
                        <a:pt x="332" y="68"/>
                        <a:pt x="332" y="68"/>
                        <a:pt x="332" y="68"/>
                      </a:cubicBezTo>
                      <a:cubicBezTo>
                        <a:pt x="331" y="74"/>
                        <a:pt x="331" y="74"/>
                        <a:pt x="331" y="74"/>
                      </a:cubicBezTo>
                      <a:cubicBezTo>
                        <a:pt x="328" y="78"/>
                        <a:pt x="328" y="78"/>
                        <a:pt x="328" y="78"/>
                      </a:cubicBezTo>
                      <a:cubicBezTo>
                        <a:pt x="323" y="73"/>
                        <a:pt x="323" y="73"/>
                        <a:pt x="323" y="73"/>
                      </a:cubicBezTo>
                      <a:cubicBezTo>
                        <a:pt x="320" y="67"/>
                        <a:pt x="320" y="67"/>
                        <a:pt x="320" y="67"/>
                      </a:cubicBezTo>
                      <a:cubicBezTo>
                        <a:pt x="323" y="60"/>
                        <a:pt x="323" y="60"/>
                        <a:pt x="323" y="60"/>
                      </a:cubicBezTo>
                      <a:cubicBezTo>
                        <a:pt x="323" y="57"/>
                        <a:pt x="323" y="57"/>
                        <a:pt x="323" y="57"/>
                      </a:cubicBezTo>
                      <a:cubicBezTo>
                        <a:pt x="320" y="52"/>
                        <a:pt x="320" y="52"/>
                        <a:pt x="320" y="52"/>
                      </a:cubicBezTo>
                      <a:cubicBezTo>
                        <a:pt x="316" y="51"/>
                        <a:pt x="316" y="51"/>
                        <a:pt x="316" y="51"/>
                      </a:cubicBezTo>
                      <a:cubicBezTo>
                        <a:pt x="312" y="51"/>
                        <a:pt x="312" y="51"/>
                        <a:pt x="312" y="51"/>
                      </a:cubicBezTo>
                      <a:cubicBezTo>
                        <a:pt x="310" y="49"/>
                        <a:pt x="310" y="49"/>
                        <a:pt x="310" y="49"/>
                      </a:cubicBezTo>
                      <a:cubicBezTo>
                        <a:pt x="306" y="46"/>
                        <a:pt x="306" y="46"/>
                        <a:pt x="306" y="46"/>
                      </a:cubicBezTo>
                      <a:cubicBezTo>
                        <a:pt x="303" y="50"/>
                        <a:pt x="303" y="50"/>
                        <a:pt x="303" y="50"/>
                      </a:cubicBezTo>
                      <a:cubicBezTo>
                        <a:pt x="301" y="55"/>
                        <a:pt x="301" y="55"/>
                        <a:pt x="301" y="55"/>
                      </a:cubicBezTo>
                      <a:cubicBezTo>
                        <a:pt x="292" y="55"/>
                        <a:pt x="292" y="55"/>
                        <a:pt x="292" y="55"/>
                      </a:cubicBezTo>
                      <a:cubicBezTo>
                        <a:pt x="287" y="53"/>
                        <a:pt x="287" y="53"/>
                        <a:pt x="287" y="53"/>
                      </a:cubicBezTo>
                      <a:cubicBezTo>
                        <a:pt x="286" y="49"/>
                        <a:pt x="286" y="49"/>
                        <a:pt x="286" y="49"/>
                      </a:cubicBezTo>
                      <a:cubicBezTo>
                        <a:pt x="277" y="49"/>
                        <a:pt x="277" y="49"/>
                        <a:pt x="277" y="49"/>
                      </a:cubicBezTo>
                      <a:cubicBezTo>
                        <a:pt x="272" y="52"/>
                        <a:pt x="272" y="52"/>
                        <a:pt x="272" y="52"/>
                      </a:cubicBezTo>
                      <a:cubicBezTo>
                        <a:pt x="271" y="49"/>
                        <a:pt x="271" y="49"/>
                        <a:pt x="271" y="49"/>
                      </a:cubicBezTo>
                      <a:cubicBezTo>
                        <a:pt x="268" y="45"/>
                        <a:pt x="268" y="45"/>
                        <a:pt x="268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53" y="52"/>
                        <a:pt x="253" y="52"/>
                        <a:pt x="253" y="52"/>
                      </a:cubicBezTo>
                      <a:cubicBezTo>
                        <a:pt x="247" y="57"/>
                        <a:pt x="247" y="57"/>
                        <a:pt x="247" y="57"/>
                      </a:cubicBezTo>
                      <a:cubicBezTo>
                        <a:pt x="251" y="51"/>
                        <a:pt x="251" y="51"/>
                        <a:pt x="251" y="51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66" y="35"/>
                        <a:pt x="266" y="35"/>
                        <a:pt x="266" y="35"/>
                      </a:cubicBezTo>
                      <a:cubicBezTo>
                        <a:pt x="270" y="29"/>
                        <a:pt x="270" y="29"/>
                        <a:pt x="270" y="29"/>
                      </a:cubicBezTo>
                      <a:cubicBezTo>
                        <a:pt x="268" y="19"/>
                        <a:pt x="268" y="19"/>
                        <a:pt x="268" y="19"/>
                      </a:cubicBezTo>
                      <a:cubicBezTo>
                        <a:pt x="260" y="12"/>
                        <a:pt x="260" y="12"/>
                        <a:pt x="260" y="12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4" y="8"/>
                        <a:pt x="254" y="8"/>
                        <a:pt x="254" y="8"/>
                      </a:cubicBezTo>
                      <a:cubicBezTo>
                        <a:pt x="249" y="1"/>
                        <a:pt x="249" y="1"/>
                        <a:pt x="249" y="1"/>
                      </a:cubicBezTo>
                      <a:cubicBezTo>
                        <a:pt x="249" y="1"/>
                        <a:pt x="242" y="0"/>
                        <a:pt x="241" y="0"/>
                      </a:cubicBezTo>
                      <a:cubicBezTo>
                        <a:pt x="241" y="1"/>
                        <a:pt x="233" y="9"/>
                        <a:pt x="233" y="9"/>
                      </a:cubicBezTo>
                      <a:cubicBezTo>
                        <a:pt x="231" y="16"/>
                        <a:pt x="231" y="16"/>
                        <a:pt x="231" y="16"/>
                      </a:cubicBezTo>
                      <a:cubicBezTo>
                        <a:pt x="222" y="22"/>
                        <a:pt x="222" y="22"/>
                        <a:pt x="222" y="22"/>
                      </a:cubicBezTo>
                      <a:cubicBezTo>
                        <a:pt x="216" y="19"/>
                        <a:pt x="216" y="19"/>
                        <a:pt x="216" y="19"/>
                      </a:cubicBezTo>
                      <a:cubicBezTo>
                        <a:pt x="206" y="23"/>
                        <a:pt x="206" y="23"/>
                        <a:pt x="206" y="23"/>
                      </a:cubicBezTo>
                      <a:cubicBezTo>
                        <a:pt x="195" y="29"/>
                        <a:pt x="195" y="29"/>
                        <a:pt x="195" y="29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90" y="35"/>
                        <a:pt x="189" y="46"/>
                        <a:pt x="188" y="46"/>
                      </a:cubicBezTo>
                      <a:cubicBezTo>
                        <a:pt x="187" y="46"/>
                        <a:pt x="172" y="50"/>
                        <a:pt x="172" y="50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71" y="63"/>
                        <a:pt x="170" y="64"/>
                      </a:cubicBezTo>
                      <a:cubicBezTo>
                        <a:pt x="170" y="64"/>
                        <a:pt x="167" y="63"/>
                        <a:pt x="167" y="63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2" y="61"/>
                        <a:pt x="160" y="65"/>
                        <a:pt x="158" y="66"/>
                      </a:cubicBezTo>
                      <a:cubicBezTo>
                        <a:pt x="155" y="67"/>
                        <a:pt x="155" y="62"/>
                        <a:pt x="155" y="62"/>
                      </a:cubicBezTo>
                      <a:cubicBezTo>
                        <a:pt x="152" y="59"/>
                        <a:pt x="152" y="59"/>
                        <a:pt x="152" y="59"/>
                      </a:cubicBezTo>
                      <a:cubicBezTo>
                        <a:pt x="150" y="59"/>
                        <a:pt x="150" y="59"/>
                        <a:pt x="150" y="59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70"/>
                        <a:pt x="148" y="70"/>
                      </a:cubicBezTo>
                      <a:cubicBezTo>
                        <a:pt x="149" y="71"/>
                        <a:pt x="148" y="79"/>
                        <a:pt x="148" y="79"/>
                      </a:cubicBezTo>
                      <a:cubicBezTo>
                        <a:pt x="145" y="80"/>
                        <a:pt x="145" y="80"/>
                        <a:pt x="145" y="80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3" y="58"/>
                        <a:pt x="143" y="58"/>
                        <a:pt x="143" y="58"/>
                      </a:cubicBezTo>
                      <a:cubicBezTo>
                        <a:pt x="137" y="56"/>
                        <a:pt x="137" y="56"/>
                        <a:pt x="137" y="56"/>
                      </a:cubicBezTo>
                      <a:cubicBezTo>
                        <a:pt x="131" y="56"/>
                        <a:pt x="131" y="56"/>
                        <a:pt x="131" y="56"/>
                      </a:cubicBezTo>
                      <a:cubicBezTo>
                        <a:pt x="128" y="70"/>
                        <a:pt x="128" y="70"/>
                        <a:pt x="128" y="70"/>
                      </a:cubicBezTo>
                      <a:cubicBezTo>
                        <a:pt x="125" y="73"/>
                        <a:pt x="125" y="73"/>
                        <a:pt x="125" y="73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6" y="88"/>
                        <a:pt x="126" y="88"/>
                        <a:pt x="126" y="88"/>
                      </a:cubicBezTo>
                      <a:cubicBezTo>
                        <a:pt x="132" y="94"/>
                        <a:pt x="132" y="94"/>
                        <a:pt x="132" y="94"/>
                      </a:cubicBezTo>
                      <a:cubicBezTo>
                        <a:pt x="128" y="101"/>
                        <a:pt x="128" y="101"/>
                        <a:pt x="128" y="101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13" y="88"/>
                        <a:pt x="113" y="88"/>
                        <a:pt x="113" y="88"/>
                      </a:cubicBezTo>
                      <a:cubicBezTo>
                        <a:pt x="108" y="88"/>
                        <a:pt x="108" y="88"/>
                        <a:pt x="108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4" y="95"/>
                        <a:pt x="104" y="95"/>
                        <a:pt x="104" y="95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98" y="95"/>
                        <a:pt x="98" y="95"/>
                        <a:pt x="98" y="95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89" y="98"/>
                        <a:pt x="89" y="98"/>
                        <a:pt x="89" y="98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66" y="106"/>
                        <a:pt x="66" y="106"/>
                        <a:pt x="66" y="106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59" y="100"/>
                        <a:pt x="59" y="100"/>
                        <a:pt x="59" y="100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2" y="118"/>
                        <a:pt x="52" y="118"/>
                        <a:pt x="52" y="118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38" y="123"/>
                        <a:pt x="38" y="123"/>
                        <a:pt x="38" y="123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39" y="129"/>
                        <a:pt x="39" y="129"/>
                      </a:cubicBezTo>
                      <a:cubicBezTo>
                        <a:pt x="38" y="128"/>
                        <a:pt x="33" y="128"/>
                        <a:pt x="33" y="128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3" y="135"/>
                        <a:pt x="33" y="135"/>
                        <a:pt x="33" y="135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1" y="123"/>
                        <a:pt x="21" y="123"/>
                        <a:pt x="21" y="123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5" y="113"/>
                        <a:pt x="15" y="113"/>
                        <a:pt x="15" y="113"/>
                      </a:cubicBezTo>
                      <a:cubicBezTo>
                        <a:pt x="14" y="111"/>
                        <a:pt x="14" y="111"/>
                        <a:pt x="14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22" y="113"/>
                        <a:pt x="22" y="113"/>
                      </a:cubicBezTo>
                      <a:cubicBezTo>
                        <a:pt x="23" y="113"/>
                        <a:pt x="24" y="116"/>
                        <a:pt x="24" y="116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8" y="117"/>
                        <a:pt x="38" y="117"/>
                        <a:pt x="38" y="117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3" y="87"/>
                        <a:pt x="13" y="87"/>
                        <a:pt x="13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3" y="100"/>
                        <a:pt x="3" y="100"/>
                        <a:pt x="3" y="100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8" y="107"/>
                        <a:pt x="8" y="107"/>
                        <a:pt x="8" y="107"/>
                      </a:cubicBezTo>
                      <a:cubicBezTo>
                        <a:pt x="4" y="112"/>
                        <a:pt x="4" y="112"/>
                        <a:pt x="4" y="112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6" y="127"/>
                        <a:pt x="6" y="127"/>
                        <a:pt x="6" y="127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7" y="131"/>
                        <a:pt x="7" y="131"/>
                      </a:cubicBezTo>
                      <a:cubicBezTo>
                        <a:pt x="8" y="131"/>
                        <a:pt x="9" y="133"/>
                        <a:pt x="9" y="133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10" y="140"/>
                        <a:pt x="10" y="140"/>
                        <a:pt x="10" y="140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1" y="143"/>
                        <a:pt x="11" y="143"/>
                        <a:pt x="11" y="143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2" y="157"/>
                        <a:pt x="2" y="157"/>
                        <a:pt x="2" y="157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4" y="163"/>
                        <a:pt x="4" y="163"/>
                        <a:pt x="4" y="163"/>
                      </a:cubicBezTo>
                      <a:cubicBezTo>
                        <a:pt x="1" y="163"/>
                        <a:pt x="1" y="163"/>
                        <a:pt x="1" y="163"/>
                      </a:cubicBezTo>
                      <a:cubicBezTo>
                        <a:pt x="2" y="164"/>
                        <a:pt x="2" y="164"/>
                        <a:pt x="2" y="164"/>
                      </a:cubicBezTo>
                      <a:cubicBezTo>
                        <a:pt x="1" y="168"/>
                        <a:pt x="1" y="168"/>
                        <a:pt x="1" y="168"/>
                      </a:cubicBezTo>
                      <a:cubicBezTo>
                        <a:pt x="1" y="171"/>
                        <a:pt x="1" y="171"/>
                        <a:pt x="1" y="171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2" y="183"/>
                        <a:pt x="2" y="183"/>
                        <a:pt x="2" y="183"/>
                      </a:cubicBezTo>
                      <a:cubicBezTo>
                        <a:pt x="6" y="185"/>
                        <a:pt x="6" y="185"/>
                        <a:pt x="6" y="185"/>
                      </a:cubicBezTo>
                      <a:cubicBezTo>
                        <a:pt x="9" y="186"/>
                        <a:pt x="9" y="186"/>
                        <a:pt x="9" y="186"/>
                      </a:cubicBezTo>
                      <a:cubicBezTo>
                        <a:pt x="13" y="195"/>
                        <a:pt x="13" y="195"/>
                        <a:pt x="13" y="195"/>
                      </a:cubicBezTo>
                      <a:cubicBezTo>
                        <a:pt x="16" y="197"/>
                        <a:pt x="16" y="197"/>
                        <a:pt x="16" y="197"/>
                      </a:cubicBezTo>
                      <a:cubicBezTo>
                        <a:pt x="15" y="199"/>
                        <a:pt x="15" y="199"/>
                        <a:pt x="15" y="199"/>
                      </a:cubicBezTo>
                      <a:cubicBezTo>
                        <a:pt x="12" y="201"/>
                        <a:pt x="12" y="201"/>
                        <a:pt x="12" y="201"/>
                      </a:cubicBezTo>
                      <a:cubicBezTo>
                        <a:pt x="13" y="204"/>
                        <a:pt x="13" y="204"/>
                        <a:pt x="13" y="204"/>
                      </a:cubicBezTo>
                      <a:cubicBezTo>
                        <a:pt x="15" y="205"/>
                        <a:pt x="15" y="205"/>
                        <a:pt x="15" y="205"/>
                      </a:cubicBezTo>
                      <a:cubicBezTo>
                        <a:pt x="18" y="205"/>
                        <a:pt x="18" y="205"/>
                        <a:pt x="18" y="205"/>
                      </a:cubicBezTo>
                      <a:cubicBezTo>
                        <a:pt x="21" y="208"/>
                        <a:pt x="21" y="208"/>
                        <a:pt x="21" y="208"/>
                      </a:cubicBezTo>
                      <a:cubicBezTo>
                        <a:pt x="22" y="209"/>
                        <a:pt x="22" y="209"/>
                        <a:pt x="22" y="209"/>
                      </a:cubicBezTo>
                      <a:cubicBezTo>
                        <a:pt x="34" y="214"/>
                        <a:pt x="34" y="214"/>
                        <a:pt x="34" y="214"/>
                      </a:cubicBezTo>
                      <a:cubicBezTo>
                        <a:pt x="35" y="214"/>
                        <a:pt x="35" y="214"/>
                        <a:pt x="35" y="214"/>
                      </a:cubicBez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ubicBezTo>
                        <a:pt x="30" y="223"/>
                        <a:pt x="30" y="223"/>
                        <a:pt x="30" y="223"/>
                      </a:cubicBezTo>
                      <a:cubicBezTo>
                        <a:pt x="28" y="225"/>
                        <a:pt x="28" y="225"/>
                        <a:pt x="28" y="225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6" y="232"/>
                        <a:pt x="26" y="232"/>
                        <a:pt x="26" y="232"/>
                      </a:cubicBezTo>
                      <a:cubicBezTo>
                        <a:pt x="29" y="236"/>
                        <a:pt x="29" y="236"/>
                        <a:pt x="29" y="236"/>
                      </a:cubicBezTo>
                      <a:cubicBezTo>
                        <a:pt x="35" y="239"/>
                        <a:pt x="35" y="239"/>
                        <a:pt x="35" y="239"/>
                      </a:cubicBezTo>
                      <a:cubicBezTo>
                        <a:pt x="40" y="244"/>
                        <a:pt x="40" y="244"/>
                        <a:pt x="40" y="244"/>
                      </a:cubicBezTo>
                      <a:cubicBezTo>
                        <a:pt x="40" y="247"/>
                        <a:pt x="40" y="247"/>
                        <a:pt x="40" y="247"/>
                      </a:cubicBezTo>
                      <a:cubicBezTo>
                        <a:pt x="42" y="248"/>
                        <a:pt x="42" y="248"/>
                        <a:pt x="42" y="248"/>
                      </a:cubicBezTo>
                      <a:cubicBezTo>
                        <a:pt x="45" y="248"/>
                        <a:pt x="45" y="248"/>
                        <a:pt x="45" y="248"/>
                      </a:cubicBezTo>
                      <a:cubicBezTo>
                        <a:pt x="47" y="250"/>
                        <a:pt x="47" y="250"/>
                        <a:pt x="47" y="250"/>
                      </a:cubicBezTo>
                      <a:cubicBezTo>
                        <a:pt x="50" y="255"/>
                        <a:pt x="50" y="255"/>
                        <a:pt x="50" y="255"/>
                      </a:cubicBezTo>
                      <a:cubicBezTo>
                        <a:pt x="49" y="256"/>
                        <a:pt x="49" y="256"/>
                        <a:pt x="49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56" y="259"/>
                        <a:pt x="56" y="259"/>
                        <a:pt x="56" y="259"/>
                      </a:cubicBezTo>
                      <a:cubicBezTo>
                        <a:pt x="59" y="256"/>
                        <a:pt x="59" y="256"/>
                        <a:pt x="59" y="256"/>
                      </a:cubicBezTo>
                      <a:cubicBezTo>
                        <a:pt x="61" y="258"/>
                        <a:pt x="61" y="258"/>
                        <a:pt x="61" y="258"/>
                      </a:cubicBezTo>
                      <a:cubicBezTo>
                        <a:pt x="61" y="260"/>
                        <a:pt x="61" y="260"/>
                        <a:pt x="61" y="260"/>
                      </a:cubicBezTo>
                      <a:cubicBezTo>
                        <a:pt x="62" y="260"/>
                        <a:pt x="62" y="260"/>
                        <a:pt x="62" y="260"/>
                      </a:cubicBezTo>
                      <a:cubicBezTo>
                        <a:pt x="64" y="257"/>
                        <a:pt x="64" y="257"/>
                        <a:pt x="64" y="257"/>
                      </a:cubicBezTo>
                      <a:cubicBezTo>
                        <a:pt x="67" y="253"/>
                        <a:pt x="67" y="253"/>
                        <a:pt x="67" y="253"/>
                      </a:cubicBezTo>
                      <a:cubicBezTo>
                        <a:pt x="67" y="253"/>
                        <a:pt x="64" y="244"/>
                        <a:pt x="63" y="244"/>
                      </a:cubicBezTo>
                      <a:cubicBezTo>
                        <a:pt x="62" y="243"/>
                        <a:pt x="56" y="235"/>
                        <a:pt x="56" y="235"/>
                      </a:cubicBezTo>
                      <a:cubicBezTo>
                        <a:pt x="59" y="229"/>
                        <a:pt x="59" y="229"/>
                        <a:pt x="59" y="229"/>
                      </a:cubicBezTo>
                      <a:cubicBezTo>
                        <a:pt x="63" y="226"/>
                        <a:pt x="63" y="226"/>
                        <a:pt x="63" y="226"/>
                      </a:cubicBezTo>
                      <a:cubicBezTo>
                        <a:pt x="63" y="225"/>
                        <a:pt x="63" y="225"/>
                        <a:pt x="63" y="225"/>
                      </a:cubicBezTo>
                      <a:cubicBezTo>
                        <a:pt x="64" y="226"/>
                        <a:pt x="64" y="226"/>
                        <a:pt x="64" y="226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0" y="222"/>
                        <a:pt x="60" y="222"/>
                        <a:pt x="60" y="222"/>
                      </a:cubicBezTo>
                      <a:cubicBezTo>
                        <a:pt x="63" y="214"/>
                        <a:pt x="63" y="214"/>
                        <a:pt x="63" y="214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82" y="209"/>
                        <a:pt x="82" y="209"/>
                        <a:pt x="82" y="209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93" y="211"/>
                        <a:pt x="93" y="211"/>
                        <a:pt x="93" y="211"/>
                      </a:cubicBezTo>
                      <a:cubicBezTo>
                        <a:pt x="100" y="213"/>
                        <a:pt x="100" y="213"/>
                        <a:pt x="100" y="213"/>
                      </a:cubicBezTo>
                      <a:cubicBezTo>
                        <a:pt x="107" y="211"/>
                        <a:pt x="107" y="211"/>
                        <a:pt x="107" y="211"/>
                      </a:cubicBezTo>
                      <a:cubicBezTo>
                        <a:pt x="105" y="205"/>
                        <a:pt x="105" y="205"/>
                        <a:pt x="105" y="205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22" y="191"/>
                        <a:pt x="122" y="191"/>
                        <a:pt x="122" y="191"/>
                      </a:cubicBezTo>
                      <a:cubicBezTo>
                        <a:pt x="134" y="189"/>
                        <a:pt x="134" y="189"/>
                        <a:pt x="134" y="189"/>
                      </a:cubicBezTo>
                      <a:cubicBezTo>
                        <a:pt x="142" y="198"/>
                        <a:pt x="142" y="198"/>
                        <a:pt x="142" y="198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6" y="194"/>
                        <a:pt x="156" y="194"/>
                        <a:pt x="156" y="194"/>
                      </a:cubicBezTo>
                      <a:cubicBezTo>
                        <a:pt x="160" y="203"/>
                        <a:pt x="160" y="203"/>
                        <a:pt x="160" y="203"/>
                      </a:cubicBezTo>
                      <a:cubicBezTo>
                        <a:pt x="164" y="212"/>
                        <a:pt x="164" y="212"/>
                        <a:pt x="164" y="212"/>
                      </a:cubicBezTo>
                      <a:cubicBezTo>
                        <a:pt x="174" y="212"/>
                        <a:pt x="174" y="212"/>
                        <a:pt x="174" y="212"/>
                      </a:cubicBezTo>
                      <a:cubicBezTo>
                        <a:pt x="182" y="216"/>
                        <a:pt x="182" y="216"/>
                        <a:pt x="182" y="216"/>
                      </a:cubicBezTo>
                      <a:cubicBezTo>
                        <a:pt x="189" y="217"/>
                        <a:pt x="189" y="217"/>
                        <a:pt x="189" y="217"/>
                      </a:cubicBezTo>
                      <a:cubicBezTo>
                        <a:pt x="189" y="223"/>
                        <a:pt x="189" y="223"/>
                        <a:pt x="189" y="223"/>
                      </a:cubicBezTo>
                      <a:cubicBezTo>
                        <a:pt x="191" y="222"/>
                        <a:pt x="191" y="222"/>
                        <a:pt x="191" y="222"/>
                      </a:cubicBezTo>
                      <a:cubicBezTo>
                        <a:pt x="192" y="223"/>
                        <a:pt x="192" y="223"/>
                        <a:pt x="192" y="223"/>
                      </a:cubicBezTo>
                      <a:cubicBezTo>
                        <a:pt x="194" y="219"/>
                        <a:pt x="194" y="219"/>
                        <a:pt x="194" y="219"/>
                      </a:cubicBezTo>
                      <a:cubicBezTo>
                        <a:pt x="201" y="214"/>
                        <a:pt x="201" y="214"/>
                        <a:pt x="201" y="214"/>
                      </a:cubicBezTo>
                      <a:cubicBezTo>
                        <a:pt x="212" y="213"/>
                        <a:pt x="212" y="213"/>
                        <a:pt x="212" y="213"/>
                      </a:cubicBezTo>
                      <a:cubicBezTo>
                        <a:pt x="220" y="217"/>
                        <a:pt x="220" y="217"/>
                        <a:pt x="220" y="217"/>
                      </a:cubicBezTo>
                      <a:cubicBezTo>
                        <a:pt x="224" y="211"/>
                        <a:pt x="224" y="211"/>
                        <a:pt x="224" y="211"/>
                      </a:cubicBezTo>
                      <a:cubicBezTo>
                        <a:pt x="228" y="206"/>
                        <a:pt x="228" y="206"/>
                        <a:pt x="228" y="206"/>
                      </a:cubicBezTo>
                      <a:cubicBezTo>
                        <a:pt x="240" y="211"/>
                        <a:pt x="240" y="211"/>
                        <a:pt x="240" y="211"/>
                      </a:cubicBezTo>
                      <a:cubicBezTo>
                        <a:pt x="243" y="215"/>
                        <a:pt x="243" y="215"/>
                        <a:pt x="243" y="215"/>
                      </a:cubicBezTo>
                      <a:cubicBezTo>
                        <a:pt x="253" y="215"/>
                        <a:pt x="253" y="215"/>
                        <a:pt x="253" y="215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75" y="216"/>
                        <a:pt x="275" y="216"/>
                        <a:pt x="275" y="216"/>
                      </a:cubicBezTo>
                      <a:cubicBezTo>
                        <a:pt x="282" y="218"/>
                        <a:pt x="282" y="218"/>
                        <a:pt x="282" y="218"/>
                      </a:cubicBezTo>
                      <a:cubicBezTo>
                        <a:pt x="283" y="216"/>
                        <a:pt x="283" y="216"/>
                        <a:pt x="283" y="216"/>
                      </a:cubicBezTo>
                      <a:cubicBezTo>
                        <a:pt x="289" y="216"/>
                        <a:pt x="289" y="216"/>
                        <a:pt x="289" y="216"/>
                      </a:cubicBezTo>
                      <a:cubicBezTo>
                        <a:pt x="295" y="205"/>
                        <a:pt x="295" y="205"/>
                        <a:pt x="295" y="205"/>
                      </a:cubicBezTo>
                      <a:cubicBezTo>
                        <a:pt x="298" y="200"/>
                        <a:pt x="298" y="200"/>
                        <a:pt x="298" y="200"/>
                      </a:cubicBezTo>
                      <a:cubicBezTo>
                        <a:pt x="307" y="200"/>
                        <a:pt x="307" y="200"/>
                        <a:pt x="307" y="200"/>
                      </a:cubicBezTo>
                      <a:cubicBezTo>
                        <a:pt x="317" y="218"/>
                        <a:pt x="317" y="218"/>
                        <a:pt x="317" y="218"/>
                      </a:cubicBezTo>
                      <a:cubicBezTo>
                        <a:pt x="325" y="220"/>
                        <a:pt x="325" y="220"/>
                        <a:pt x="325" y="220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4" y="238"/>
                        <a:pt x="334" y="238"/>
                        <a:pt x="334" y="238"/>
                      </a:cubicBezTo>
                      <a:cubicBezTo>
                        <a:pt x="329" y="239"/>
                        <a:pt x="329" y="239"/>
                        <a:pt x="329" y="239"/>
                      </a:cubicBezTo>
                      <a:cubicBezTo>
                        <a:pt x="326" y="250"/>
                        <a:pt x="326" y="250"/>
                        <a:pt x="326" y="250"/>
                      </a:cubicBezTo>
                      <a:cubicBezTo>
                        <a:pt x="327" y="250"/>
                        <a:pt x="327" y="250"/>
                        <a:pt x="327" y="250"/>
                      </a:cubicBezTo>
                      <a:cubicBezTo>
                        <a:pt x="329" y="250"/>
                        <a:pt x="329" y="250"/>
                        <a:pt x="329" y="250"/>
                      </a:cubicBezTo>
                      <a:cubicBezTo>
                        <a:pt x="331" y="249"/>
                        <a:pt x="331" y="249"/>
                        <a:pt x="331" y="249"/>
                      </a:cubicBezTo>
                      <a:cubicBezTo>
                        <a:pt x="332" y="249"/>
                        <a:pt x="332" y="249"/>
                        <a:pt x="332" y="249"/>
                      </a:cubicBezTo>
                      <a:cubicBezTo>
                        <a:pt x="335" y="250"/>
                        <a:pt x="335" y="250"/>
                        <a:pt x="335" y="250"/>
                      </a:cubicBezTo>
                      <a:cubicBezTo>
                        <a:pt x="342" y="245"/>
                        <a:pt x="342" y="245"/>
                        <a:pt x="342" y="245"/>
                      </a:cubicBezTo>
                      <a:cubicBezTo>
                        <a:pt x="345" y="241"/>
                        <a:pt x="345" y="241"/>
                        <a:pt x="345" y="241"/>
                      </a:cubicBezTo>
                      <a:cubicBezTo>
                        <a:pt x="353" y="230"/>
                        <a:pt x="353" y="230"/>
                        <a:pt x="353" y="230"/>
                      </a:cubicBezTo>
                      <a:cubicBezTo>
                        <a:pt x="357" y="223"/>
                        <a:pt x="357" y="223"/>
                        <a:pt x="357" y="223"/>
                      </a:cubicBezTo>
                      <a:cubicBezTo>
                        <a:pt x="358" y="214"/>
                        <a:pt x="358" y="214"/>
                        <a:pt x="358" y="214"/>
                      </a:cubicBezTo>
                      <a:cubicBezTo>
                        <a:pt x="360" y="203"/>
                        <a:pt x="360" y="203"/>
                        <a:pt x="360" y="203"/>
                      </a:cubicBezTo>
                      <a:cubicBezTo>
                        <a:pt x="360" y="199"/>
                        <a:pt x="360" y="199"/>
                        <a:pt x="360" y="199"/>
                      </a:cubicBezTo>
                      <a:cubicBezTo>
                        <a:pt x="355" y="194"/>
                        <a:pt x="355" y="194"/>
                        <a:pt x="355" y="194"/>
                      </a:cubicBezTo>
                      <a:cubicBezTo>
                        <a:pt x="355" y="194"/>
                        <a:pt x="349" y="198"/>
                        <a:pt x="349" y="198"/>
                      </a:cubicBezTo>
                      <a:cubicBezTo>
                        <a:pt x="348" y="198"/>
                        <a:pt x="346" y="196"/>
                        <a:pt x="346" y="196"/>
                      </a:cubicBezTo>
                      <a:cubicBezTo>
                        <a:pt x="344" y="192"/>
                        <a:pt x="344" y="192"/>
                        <a:pt x="344" y="192"/>
                      </a:cubicBezTo>
                      <a:cubicBezTo>
                        <a:pt x="341" y="192"/>
                        <a:pt x="341" y="192"/>
                        <a:pt x="341" y="192"/>
                      </a:cubicBezTo>
                      <a:cubicBezTo>
                        <a:pt x="344" y="190"/>
                        <a:pt x="344" y="190"/>
                        <a:pt x="344" y="190"/>
                      </a:cubicBezTo>
                      <a:cubicBezTo>
                        <a:pt x="349" y="185"/>
                        <a:pt x="349" y="185"/>
                        <a:pt x="349" y="185"/>
                      </a:cubicBezTo>
                      <a:cubicBezTo>
                        <a:pt x="353" y="180"/>
                        <a:pt x="353" y="180"/>
                        <a:pt x="353" y="180"/>
                      </a:cubicBezTo>
                      <a:cubicBezTo>
                        <a:pt x="354" y="178"/>
                        <a:pt x="354" y="178"/>
                        <a:pt x="354" y="178"/>
                      </a:cubicBezTo>
                      <a:cubicBezTo>
                        <a:pt x="367" y="165"/>
                        <a:pt x="367" y="165"/>
                        <a:pt x="367" y="165"/>
                      </a:cubicBezTo>
                      <a:cubicBezTo>
                        <a:pt x="371" y="164"/>
                        <a:pt x="371" y="164"/>
                        <a:pt x="371" y="164"/>
                      </a:cubicBezTo>
                      <a:cubicBezTo>
                        <a:pt x="381" y="164"/>
                        <a:pt x="381" y="164"/>
                        <a:pt x="381" y="164"/>
                      </a:cubicBezTo>
                      <a:cubicBezTo>
                        <a:pt x="386" y="163"/>
                        <a:pt x="386" y="163"/>
                        <a:pt x="386" y="163"/>
                      </a:cubicBezTo>
                      <a:cubicBezTo>
                        <a:pt x="392" y="165"/>
                        <a:pt x="392" y="165"/>
                        <a:pt x="392" y="165"/>
                      </a:cubicBezTo>
                      <a:cubicBezTo>
                        <a:pt x="392" y="168"/>
                        <a:pt x="392" y="168"/>
                        <a:pt x="392" y="168"/>
                      </a:cubicBezTo>
                      <a:cubicBezTo>
                        <a:pt x="392" y="168"/>
                        <a:pt x="400" y="166"/>
                        <a:pt x="401" y="166"/>
                      </a:cubicBezTo>
                      <a:cubicBezTo>
                        <a:pt x="401" y="167"/>
                        <a:pt x="403" y="166"/>
                        <a:pt x="403" y="166"/>
                      </a:cubicBezTo>
                      <a:cubicBezTo>
                        <a:pt x="402" y="164"/>
                        <a:pt x="402" y="164"/>
                        <a:pt x="402" y="164"/>
                      </a:cubicBezTo>
                      <a:cubicBezTo>
                        <a:pt x="403" y="159"/>
                        <a:pt x="403" y="159"/>
                        <a:pt x="403" y="159"/>
                      </a:cubicBezTo>
                      <a:cubicBezTo>
                        <a:pt x="406" y="153"/>
                        <a:pt x="406" y="153"/>
                        <a:pt x="406" y="153"/>
                      </a:cubicBezTo>
                      <a:cubicBezTo>
                        <a:pt x="411" y="149"/>
                        <a:pt x="411" y="149"/>
                        <a:pt x="411" y="149"/>
                      </a:cubicBezTo>
                      <a:cubicBezTo>
                        <a:pt x="419" y="150"/>
                        <a:pt x="419" y="150"/>
                        <a:pt x="419" y="150"/>
                      </a:cubicBezTo>
                      <a:cubicBezTo>
                        <a:pt x="421" y="155"/>
                        <a:pt x="421" y="155"/>
                        <a:pt x="421" y="155"/>
                      </a:cubicBezTo>
                      <a:cubicBezTo>
                        <a:pt x="426" y="151"/>
                        <a:pt x="426" y="151"/>
                        <a:pt x="426" y="151"/>
                      </a:cubicBezTo>
                      <a:cubicBezTo>
                        <a:pt x="433" y="144"/>
                        <a:pt x="433" y="144"/>
                        <a:pt x="433" y="144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27" y="158"/>
                        <a:pt x="427" y="158"/>
                        <a:pt x="427" y="158"/>
                      </a:cubicBezTo>
                      <a:cubicBezTo>
                        <a:pt x="423" y="160"/>
                        <a:pt x="423" y="160"/>
                        <a:pt x="423" y="160"/>
                      </a:cubicBezTo>
                      <a:cubicBezTo>
                        <a:pt x="419" y="166"/>
                        <a:pt x="419" y="166"/>
                        <a:pt x="419" y="166"/>
                      </a:cubicBezTo>
                      <a:cubicBezTo>
                        <a:pt x="416" y="171"/>
                        <a:pt x="416" y="171"/>
                        <a:pt x="416" y="171"/>
                      </a:cubicBezTo>
                      <a:cubicBezTo>
                        <a:pt x="416" y="171"/>
                        <a:pt x="411" y="173"/>
                        <a:pt x="411" y="174"/>
                      </a:cubicBezTo>
                      <a:cubicBezTo>
                        <a:pt x="410" y="174"/>
                        <a:pt x="409" y="175"/>
                        <a:pt x="409" y="175"/>
                      </a:cubicBezTo>
                      <a:cubicBezTo>
                        <a:pt x="405" y="186"/>
                        <a:pt x="405" y="186"/>
                        <a:pt x="405" y="186"/>
                      </a:cubicBezTo>
                      <a:cubicBezTo>
                        <a:pt x="410" y="210"/>
                        <a:pt x="410" y="210"/>
                        <a:pt x="410" y="210"/>
                      </a:cubicBezTo>
                      <a:cubicBezTo>
                        <a:pt x="416" y="202"/>
                        <a:pt x="416" y="202"/>
                        <a:pt x="416" y="202"/>
                      </a:cubicBezTo>
                      <a:cubicBezTo>
                        <a:pt x="418" y="201"/>
                        <a:pt x="418" y="201"/>
                        <a:pt x="418" y="201"/>
                      </a:cubicBezTo>
                      <a:cubicBezTo>
                        <a:pt x="420" y="196"/>
                        <a:pt x="420" y="196"/>
                        <a:pt x="420" y="196"/>
                      </a:cubicBezTo>
                      <a:cubicBezTo>
                        <a:pt x="422" y="193"/>
                        <a:pt x="422" y="193"/>
                        <a:pt x="422" y="193"/>
                      </a:cubicBezTo>
                      <a:cubicBezTo>
                        <a:pt x="426" y="191"/>
                        <a:pt x="426" y="191"/>
                        <a:pt x="426" y="191"/>
                      </a:cubicBezTo>
                      <a:cubicBezTo>
                        <a:pt x="426" y="186"/>
                        <a:pt x="426" y="186"/>
                        <a:pt x="426" y="186"/>
                      </a:cubicBezTo>
                      <a:cubicBezTo>
                        <a:pt x="427" y="184"/>
                        <a:pt x="427" y="184"/>
                        <a:pt x="427" y="184"/>
                      </a:cubicBezTo>
                      <a:cubicBezTo>
                        <a:pt x="429" y="177"/>
                        <a:pt x="429" y="177"/>
                        <a:pt x="429" y="177"/>
                      </a:cubicBezTo>
                      <a:cubicBezTo>
                        <a:pt x="429" y="175"/>
                        <a:pt x="429" y="175"/>
                        <a:pt x="429" y="175"/>
                      </a:cubicBezTo>
                      <a:cubicBezTo>
                        <a:pt x="426" y="174"/>
                        <a:pt x="426" y="174"/>
                        <a:pt x="426" y="174"/>
                      </a:cubicBezTo>
                      <a:cubicBezTo>
                        <a:pt x="430" y="165"/>
                        <a:pt x="430" y="165"/>
                        <a:pt x="430" y="165"/>
                      </a:cubicBezTo>
                      <a:cubicBezTo>
                        <a:pt x="432" y="162"/>
                        <a:pt x="432" y="162"/>
                        <a:pt x="432" y="162"/>
                      </a:cubicBezTo>
                      <a:cubicBezTo>
                        <a:pt x="435" y="161"/>
                        <a:pt x="435" y="161"/>
                        <a:pt x="435" y="161"/>
                      </a:cubicBezTo>
                      <a:cubicBezTo>
                        <a:pt x="438" y="160"/>
                        <a:pt x="438" y="160"/>
                        <a:pt x="438" y="160"/>
                      </a:cubicBezTo>
                      <a:cubicBezTo>
                        <a:pt x="439" y="162"/>
                        <a:pt x="439" y="162"/>
                        <a:pt x="439" y="162"/>
                      </a:cubicBezTo>
                      <a:cubicBezTo>
                        <a:pt x="446" y="157"/>
                        <a:pt x="446" y="157"/>
                        <a:pt x="446" y="157"/>
                      </a:cubicBezTo>
                      <a:cubicBezTo>
                        <a:pt x="446" y="157"/>
                        <a:pt x="452" y="162"/>
                        <a:pt x="452" y="162"/>
                      </a:cubicBezTo>
                      <a:cubicBezTo>
                        <a:pt x="453" y="162"/>
                        <a:pt x="454" y="157"/>
                        <a:pt x="454" y="157"/>
                      </a:cubicBezTo>
                      <a:cubicBezTo>
                        <a:pt x="457" y="156"/>
                        <a:pt x="457" y="156"/>
                        <a:pt x="457" y="156"/>
                      </a:cubicBezTo>
                      <a:cubicBezTo>
                        <a:pt x="457" y="156"/>
                        <a:pt x="463" y="150"/>
                        <a:pt x="464" y="149"/>
                      </a:cubicBezTo>
                      <a:cubicBezTo>
                        <a:pt x="464" y="149"/>
                        <a:pt x="472" y="145"/>
                        <a:pt x="472" y="145"/>
                      </a:cubicBezTo>
                      <a:cubicBezTo>
                        <a:pt x="473" y="145"/>
                        <a:pt x="476" y="145"/>
                        <a:pt x="476" y="145"/>
                      </a:cubicBezTo>
                      <a:cubicBezTo>
                        <a:pt x="480" y="146"/>
                        <a:pt x="480" y="146"/>
                        <a:pt x="480" y="146"/>
                      </a:cubicBezTo>
                      <a:cubicBezTo>
                        <a:pt x="480" y="144"/>
                        <a:pt x="480" y="144"/>
                        <a:pt x="480" y="144"/>
                      </a:cubicBezTo>
                      <a:cubicBezTo>
                        <a:pt x="479" y="140"/>
                        <a:pt x="479" y="140"/>
                        <a:pt x="479" y="140"/>
                      </a:cubicBezTo>
                      <a:cubicBezTo>
                        <a:pt x="478" y="135"/>
                        <a:pt x="478" y="135"/>
                        <a:pt x="478" y="135"/>
                      </a:cubicBezTo>
                      <a:cubicBezTo>
                        <a:pt x="474" y="131"/>
                        <a:pt x="474" y="131"/>
                        <a:pt x="474" y="131"/>
                      </a:cubicBezTo>
                      <a:cubicBezTo>
                        <a:pt x="477" y="129"/>
                        <a:pt x="477" y="129"/>
                        <a:pt x="477" y="129"/>
                      </a:cubicBezTo>
                      <a:lnTo>
                        <a:pt x="482" y="1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1" name="Freeform 337"/>
                <p:cNvSpPr>
                  <a:spLocks/>
                </p:cNvSpPr>
                <p:nvPr/>
              </p:nvSpPr>
              <p:spPr bwMode="auto">
                <a:xfrm>
                  <a:off x="5768975" y="3667125"/>
                  <a:ext cx="71438" cy="7938"/>
                </a:xfrm>
                <a:custGeom>
                  <a:avLst/>
                  <a:gdLst>
                    <a:gd name="T0" fmla="*/ 2147483647 w 54"/>
                    <a:gd name="T1" fmla="*/ 2147483647 h 6"/>
                    <a:gd name="T2" fmla="*/ 2147483647 w 54"/>
                    <a:gd name="T3" fmla="*/ 2147483647 h 6"/>
                    <a:gd name="T4" fmla="*/ 2147483647 w 54"/>
                    <a:gd name="T5" fmla="*/ 0 h 6"/>
                    <a:gd name="T6" fmla="*/ 0 w 54"/>
                    <a:gd name="T7" fmla="*/ 2147483647 h 6"/>
                    <a:gd name="T8" fmla="*/ 2147483647 w 54"/>
                    <a:gd name="T9" fmla="*/ 2147483647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">
                      <a:moveTo>
                        <a:pt x="6" y="6"/>
                      </a:moveTo>
                      <a:lnTo>
                        <a:pt x="30" y="6"/>
                      </a:lnTo>
                      <a:lnTo>
                        <a:pt x="54" y="0"/>
                      </a:lnTo>
                      <a:lnTo>
                        <a:pt x="0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2" name="Freeform 338"/>
                <p:cNvSpPr>
                  <a:spLocks/>
                </p:cNvSpPr>
                <p:nvPr/>
              </p:nvSpPr>
              <p:spPr bwMode="auto">
                <a:xfrm>
                  <a:off x="5659438" y="3009900"/>
                  <a:ext cx="1011237" cy="709613"/>
                </a:xfrm>
                <a:custGeom>
                  <a:avLst/>
                  <a:gdLst>
                    <a:gd name="T0" fmla="*/ 2147483647 w 129"/>
                    <a:gd name="T1" fmla="*/ 2147483647 h 91"/>
                    <a:gd name="T2" fmla="*/ 2147483647 w 129"/>
                    <a:gd name="T3" fmla="*/ 2147483647 h 91"/>
                    <a:gd name="T4" fmla="*/ 2147483647 w 129"/>
                    <a:gd name="T5" fmla="*/ 2147483647 h 91"/>
                    <a:gd name="T6" fmla="*/ 2147483647 w 129"/>
                    <a:gd name="T7" fmla="*/ 2147483647 h 91"/>
                    <a:gd name="T8" fmla="*/ 2147483647 w 129"/>
                    <a:gd name="T9" fmla="*/ 2147483647 h 91"/>
                    <a:gd name="T10" fmla="*/ 2147483647 w 129"/>
                    <a:gd name="T11" fmla="*/ 2147483647 h 91"/>
                    <a:gd name="T12" fmla="*/ 2147483647 w 129"/>
                    <a:gd name="T13" fmla="*/ 2147483647 h 91"/>
                    <a:gd name="T14" fmla="*/ 2147483647 w 129"/>
                    <a:gd name="T15" fmla="*/ 2147483647 h 91"/>
                    <a:gd name="T16" fmla="*/ 2147483647 w 129"/>
                    <a:gd name="T17" fmla="*/ 2147483647 h 91"/>
                    <a:gd name="T18" fmla="*/ 2147483647 w 129"/>
                    <a:gd name="T19" fmla="*/ 2147483647 h 91"/>
                    <a:gd name="T20" fmla="*/ 2147483647 w 129"/>
                    <a:gd name="T21" fmla="*/ 2147483647 h 91"/>
                    <a:gd name="T22" fmla="*/ 2147483647 w 129"/>
                    <a:gd name="T23" fmla="*/ 2147483647 h 91"/>
                    <a:gd name="T24" fmla="*/ 2147483647 w 129"/>
                    <a:gd name="T25" fmla="*/ 2147483647 h 91"/>
                    <a:gd name="T26" fmla="*/ 2147483647 w 129"/>
                    <a:gd name="T27" fmla="*/ 2147483647 h 91"/>
                    <a:gd name="T28" fmla="*/ 2147483647 w 129"/>
                    <a:gd name="T29" fmla="*/ 2147483647 h 91"/>
                    <a:gd name="T30" fmla="*/ 0 w 129"/>
                    <a:gd name="T31" fmla="*/ 2147483647 h 91"/>
                    <a:gd name="T32" fmla="*/ 2147483647 w 129"/>
                    <a:gd name="T33" fmla="*/ 2147483647 h 91"/>
                    <a:gd name="T34" fmla="*/ 2147483647 w 129"/>
                    <a:gd name="T35" fmla="*/ 2147483647 h 91"/>
                    <a:gd name="T36" fmla="*/ 2147483647 w 129"/>
                    <a:gd name="T37" fmla="*/ 2147483647 h 91"/>
                    <a:gd name="T38" fmla="*/ 2147483647 w 129"/>
                    <a:gd name="T39" fmla="*/ 2147483647 h 91"/>
                    <a:gd name="T40" fmla="*/ 2147483647 w 129"/>
                    <a:gd name="T41" fmla="*/ 2147483647 h 91"/>
                    <a:gd name="T42" fmla="*/ 2147483647 w 129"/>
                    <a:gd name="T43" fmla="*/ 2147483647 h 91"/>
                    <a:gd name="T44" fmla="*/ 2147483647 w 129"/>
                    <a:gd name="T45" fmla="*/ 2147483647 h 91"/>
                    <a:gd name="T46" fmla="*/ 2147483647 w 129"/>
                    <a:gd name="T47" fmla="*/ 2147483647 h 91"/>
                    <a:gd name="T48" fmla="*/ 2147483647 w 129"/>
                    <a:gd name="T49" fmla="*/ 2147483647 h 91"/>
                    <a:gd name="T50" fmla="*/ 2147483647 w 129"/>
                    <a:gd name="T51" fmla="*/ 2147483647 h 91"/>
                    <a:gd name="T52" fmla="*/ 2147483647 w 129"/>
                    <a:gd name="T53" fmla="*/ 2147483647 h 91"/>
                    <a:gd name="T54" fmla="*/ 2147483647 w 129"/>
                    <a:gd name="T55" fmla="*/ 2147483647 h 91"/>
                    <a:gd name="T56" fmla="*/ 2147483647 w 129"/>
                    <a:gd name="T57" fmla="*/ 2147483647 h 91"/>
                    <a:gd name="T58" fmla="*/ 2147483647 w 129"/>
                    <a:gd name="T59" fmla="*/ 2147483647 h 91"/>
                    <a:gd name="T60" fmla="*/ 2147483647 w 129"/>
                    <a:gd name="T61" fmla="*/ 2147483647 h 91"/>
                    <a:gd name="T62" fmla="*/ 2147483647 w 129"/>
                    <a:gd name="T63" fmla="*/ 2147483647 h 91"/>
                    <a:gd name="T64" fmla="*/ 2147483647 w 129"/>
                    <a:gd name="T65" fmla="*/ 2147483647 h 91"/>
                    <a:gd name="T66" fmla="*/ 2147483647 w 129"/>
                    <a:gd name="T67" fmla="*/ 2147483647 h 91"/>
                    <a:gd name="T68" fmla="*/ 2147483647 w 129"/>
                    <a:gd name="T69" fmla="*/ 2147483647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29" h="91">
                      <a:moveTo>
                        <a:pt x="89" y="79"/>
                      </a:move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8" y="73"/>
                        <a:pt x="88" y="73"/>
                        <a:pt x="88" y="73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5" y="63"/>
                        <a:pt x="105" y="63"/>
                        <a:pt x="105" y="63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9" y="34"/>
                        <a:pt x="129" y="34"/>
                        <a:pt x="129" y="34"/>
                      </a:cubicBezTo>
                      <a:cubicBezTo>
                        <a:pt x="129" y="29"/>
                        <a:pt x="129" y="29"/>
                        <a:pt x="129" y="29"/>
                      </a:cubicBezTo>
                      <a:cubicBezTo>
                        <a:pt x="122" y="27"/>
                        <a:pt x="122" y="27"/>
                        <a:pt x="122" y="27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20" y="62"/>
                        <a:pt x="20" y="63"/>
                      </a:cubicBezTo>
                      <a:cubicBezTo>
                        <a:pt x="20" y="64"/>
                        <a:pt x="20" y="72"/>
                        <a:pt x="20" y="72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8" y="82"/>
                        <a:pt x="38" y="82"/>
                        <a:pt x="38" y="82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8" y="90"/>
                        <a:pt x="48" y="90"/>
                        <a:pt x="48" y="90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8" y="87"/>
                        <a:pt x="58" y="87"/>
                        <a:pt x="58" y="87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6" y="83"/>
                        <a:pt x="66" y="83"/>
                        <a:pt x="66" y="83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4" y="82"/>
                        <a:pt x="74" y="82"/>
                        <a:pt x="74" y="82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lnTo>
                        <a:pt x="89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3" name="Freeform 339"/>
                <p:cNvSpPr>
                  <a:spLocks/>
                </p:cNvSpPr>
                <p:nvPr/>
              </p:nvSpPr>
              <p:spPr bwMode="auto">
                <a:xfrm>
                  <a:off x="5721350" y="3643313"/>
                  <a:ext cx="22225" cy="14287"/>
                </a:xfrm>
                <a:custGeom>
                  <a:avLst/>
                  <a:gdLst>
                    <a:gd name="T0" fmla="*/ 0 w 18"/>
                    <a:gd name="T1" fmla="*/ 0 h 12"/>
                    <a:gd name="T2" fmla="*/ 0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2147483647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4" name="Rectangle 340"/>
                <p:cNvSpPr>
                  <a:spLocks noChangeArrowheads="1"/>
                </p:cNvSpPr>
                <p:nvPr/>
              </p:nvSpPr>
              <p:spPr bwMode="auto">
                <a:xfrm>
                  <a:off x="4903788" y="3275013"/>
                  <a:ext cx="9525" cy="1587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305" name="Freeform 347"/>
                <p:cNvSpPr>
                  <a:spLocks/>
                </p:cNvSpPr>
                <p:nvPr/>
              </p:nvSpPr>
              <p:spPr bwMode="auto">
                <a:xfrm>
                  <a:off x="4616450" y="2119313"/>
                  <a:ext cx="649288" cy="766762"/>
                </a:xfrm>
                <a:custGeom>
                  <a:avLst/>
                  <a:gdLst>
                    <a:gd name="T0" fmla="*/ 2147483647 w 83"/>
                    <a:gd name="T1" fmla="*/ 2147483647 h 98"/>
                    <a:gd name="T2" fmla="*/ 2147483647 w 83"/>
                    <a:gd name="T3" fmla="*/ 2147483647 h 98"/>
                    <a:gd name="T4" fmla="*/ 2147483647 w 83"/>
                    <a:gd name="T5" fmla="*/ 2147483647 h 98"/>
                    <a:gd name="T6" fmla="*/ 2147483647 w 83"/>
                    <a:gd name="T7" fmla="*/ 2147483647 h 98"/>
                    <a:gd name="T8" fmla="*/ 2147483647 w 83"/>
                    <a:gd name="T9" fmla="*/ 2147483647 h 98"/>
                    <a:gd name="T10" fmla="*/ 2147483647 w 83"/>
                    <a:gd name="T11" fmla="*/ 2147483647 h 98"/>
                    <a:gd name="T12" fmla="*/ 2147483647 w 83"/>
                    <a:gd name="T13" fmla="*/ 2147483647 h 98"/>
                    <a:gd name="T14" fmla="*/ 2147483647 w 83"/>
                    <a:gd name="T15" fmla="*/ 2147483647 h 98"/>
                    <a:gd name="T16" fmla="*/ 2147483647 w 83"/>
                    <a:gd name="T17" fmla="*/ 2147483647 h 98"/>
                    <a:gd name="T18" fmla="*/ 2147483647 w 83"/>
                    <a:gd name="T19" fmla="*/ 2147483647 h 98"/>
                    <a:gd name="T20" fmla="*/ 2147483647 w 83"/>
                    <a:gd name="T21" fmla="*/ 2147483647 h 98"/>
                    <a:gd name="T22" fmla="*/ 2147483647 w 83"/>
                    <a:gd name="T23" fmla="*/ 2147483647 h 98"/>
                    <a:gd name="T24" fmla="*/ 2147483647 w 83"/>
                    <a:gd name="T25" fmla="*/ 2147483647 h 98"/>
                    <a:gd name="T26" fmla="*/ 2147483647 w 83"/>
                    <a:gd name="T27" fmla="*/ 2147483647 h 98"/>
                    <a:gd name="T28" fmla="*/ 2147483647 w 83"/>
                    <a:gd name="T29" fmla="*/ 2147483647 h 98"/>
                    <a:gd name="T30" fmla="*/ 2147483647 w 83"/>
                    <a:gd name="T31" fmla="*/ 2147483647 h 98"/>
                    <a:gd name="T32" fmla="*/ 2147483647 w 83"/>
                    <a:gd name="T33" fmla="*/ 2147483647 h 98"/>
                    <a:gd name="T34" fmla="*/ 2147483647 w 83"/>
                    <a:gd name="T35" fmla="*/ 2147483647 h 98"/>
                    <a:gd name="T36" fmla="*/ 2147483647 w 83"/>
                    <a:gd name="T37" fmla="*/ 2147483647 h 98"/>
                    <a:gd name="T38" fmla="*/ 2147483647 w 83"/>
                    <a:gd name="T39" fmla="*/ 2147483647 h 98"/>
                    <a:gd name="T40" fmla="*/ 2147483647 w 83"/>
                    <a:gd name="T41" fmla="*/ 2147483647 h 98"/>
                    <a:gd name="T42" fmla="*/ 2147483647 w 83"/>
                    <a:gd name="T43" fmla="*/ 2147483647 h 98"/>
                    <a:gd name="T44" fmla="*/ 2147483647 w 83"/>
                    <a:gd name="T45" fmla="*/ 2147483647 h 98"/>
                    <a:gd name="T46" fmla="*/ 2147483647 w 83"/>
                    <a:gd name="T47" fmla="*/ 2147483647 h 98"/>
                    <a:gd name="T48" fmla="*/ 2147483647 w 83"/>
                    <a:gd name="T49" fmla="*/ 2147483647 h 98"/>
                    <a:gd name="T50" fmla="*/ 2147483647 w 83"/>
                    <a:gd name="T51" fmla="*/ 0 h 98"/>
                    <a:gd name="T52" fmla="*/ 2147483647 w 83"/>
                    <a:gd name="T53" fmla="*/ 2147483647 h 98"/>
                    <a:gd name="T54" fmla="*/ 2147483647 w 83"/>
                    <a:gd name="T55" fmla="*/ 2147483647 h 98"/>
                    <a:gd name="T56" fmla="*/ 2147483647 w 83"/>
                    <a:gd name="T57" fmla="*/ 2147483647 h 98"/>
                    <a:gd name="T58" fmla="*/ 2147483647 w 83"/>
                    <a:gd name="T59" fmla="*/ 2147483647 h 98"/>
                    <a:gd name="T60" fmla="*/ 2147483647 w 83"/>
                    <a:gd name="T61" fmla="*/ 2147483647 h 98"/>
                    <a:gd name="T62" fmla="*/ 2147483647 w 83"/>
                    <a:gd name="T63" fmla="*/ 2147483647 h 98"/>
                    <a:gd name="T64" fmla="*/ 2147483647 w 83"/>
                    <a:gd name="T65" fmla="*/ 2147483647 h 98"/>
                    <a:gd name="T66" fmla="*/ 2147483647 w 83"/>
                    <a:gd name="T67" fmla="*/ 2147483647 h 98"/>
                    <a:gd name="T68" fmla="*/ 2147483647 w 83"/>
                    <a:gd name="T69" fmla="*/ 2147483647 h 98"/>
                    <a:gd name="T70" fmla="*/ 2147483647 w 83"/>
                    <a:gd name="T71" fmla="*/ 2147483647 h 98"/>
                    <a:gd name="T72" fmla="*/ 2147483647 w 83"/>
                    <a:gd name="T73" fmla="*/ 2147483647 h 98"/>
                    <a:gd name="T74" fmla="*/ 2147483647 w 83"/>
                    <a:gd name="T75" fmla="*/ 2147483647 h 98"/>
                    <a:gd name="T76" fmla="*/ 2147483647 w 83"/>
                    <a:gd name="T77" fmla="*/ 2147483647 h 98"/>
                    <a:gd name="T78" fmla="*/ 2147483647 w 83"/>
                    <a:gd name="T79" fmla="*/ 2147483647 h 98"/>
                    <a:gd name="T80" fmla="*/ 2147483647 w 83"/>
                    <a:gd name="T81" fmla="*/ 2147483647 h 98"/>
                    <a:gd name="T82" fmla="*/ 2147483647 w 83"/>
                    <a:gd name="T83" fmla="*/ 2147483647 h 98"/>
                    <a:gd name="T84" fmla="*/ 2147483647 w 83"/>
                    <a:gd name="T85" fmla="*/ 2147483647 h 98"/>
                    <a:gd name="T86" fmla="*/ 2147483647 w 83"/>
                    <a:gd name="T87" fmla="*/ 2147483647 h 98"/>
                    <a:gd name="T88" fmla="*/ 2147483647 w 83"/>
                    <a:gd name="T89" fmla="*/ 2147483647 h 98"/>
                    <a:gd name="T90" fmla="*/ 2147483647 w 83"/>
                    <a:gd name="T91" fmla="*/ 2147483647 h 9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83" h="98">
                      <a:moveTo>
                        <a:pt x="23" y="87"/>
                      </a:moveTo>
                      <a:cubicBezTo>
                        <a:pt x="23" y="87"/>
                        <a:pt x="24" y="87"/>
                        <a:pt x="24" y="86"/>
                      </a:cubicBezTo>
                      <a:cubicBezTo>
                        <a:pt x="24" y="86"/>
                        <a:pt x="24" y="82"/>
                        <a:pt x="24" y="82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3" y="70"/>
                        <a:pt x="23" y="70"/>
                      </a:cubicBezTo>
                      <a:cubicBezTo>
                        <a:pt x="23" y="69"/>
                        <a:pt x="24" y="65"/>
                        <a:pt x="24" y="65"/>
                      </a:cubicBezTo>
                      <a:cubicBezTo>
                        <a:pt x="24" y="65"/>
                        <a:pt x="24" y="62"/>
                        <a:pt x="24" y="62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8" y="14"/>
                        <a:pt x="68" y="14"/>
                        <a:pt x="68" y="14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4" y="71"/>
                        <a:pt x="4" y="71"/>
                        <a:pt x="4" y="71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7" y="98"/>
                        <a:pt x="7" y="98"/>
                        <a:pt x="7" y="98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20" y="92"/>
                        <a:pt x="20" y="92"/>
                        <a:pt x="20" y="92"/>
                      </a:cubicBez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lnTo>
                        <a:pt x="23" y="8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6" name="Freeform 348"/>
                <p:cNvSpPr>
                  <a:spLocks/>
                </p:cNvSpPr>
                <p:nvPr/>
              </p:nvSpPr>
              <p:spPr bwMode="auto">
                <a:xfrm>
                  <a:off x="4772025" y="2268538"/>
                  <a:ext cx="320675" cy="733425"/>
                </a:xfrm>
                <a:custGeom>
                  <a:avLst/>
                  <a:gdLst>
                    <a:gd name="T0" fmla="*/ 329757991 w 10000"/>
                    <a:gd name="T1" fmla="*/ 900343932 h 9895"/>
                    <a:gd name="T2" fmla="*/ 321712352 w 10000"/>
                    <a:gd name="T3" fmla="*/ 642988176 h 9895"/>
                    <a:gd name="T4" fmla="*/ 305620110 w 10000"/>
                    <a:gd name="T5" fmla="*/ 257355682 h 9895"/>
                    <a:gd name="T6" fmla="*/ 281514137 w 10000"/>
                    <a:gd name="T7" fmla="*/ 214195752 h 9895"/>
                    <a:gd name="T8" fmla="*/ 249329623 w 10000"/>
                    <a:gd name="T9" fmla="*/ 0 h 9895"/>
                    <a:gd name="T10" fmla="*/ 233237382 w 10000"/>
                    <a:gd name="T11" fmla="*/ 128677878 h 9895"/>
                    <a:gd name="T12" fmla="*/ 217145140 w 10000"/>
                    <a:gd name="T13" fmla="*/ 214195752 h 9895"/>
                    <a:gd name="T14" fmla="*/ 176947920 w 10000"/>
                    <a:gd name="T15" fmla="*/ 385627008 h 9895"/>
                    <a:gd name="T16" fmla="*/ 144763406 w 10000"/>
                    <a:gd name="T17" fmla="*/ 471551434 h 9895"/>
                    <a:gd name="T18" fmla="*/ 144763406 w 10000"/>
                    <a:gd name="T19" fmla="*/ 685741627 h 9895"/>
                    <a:gd name="T20" fmla="*/ 112612851 w 10000"/>
                    <a:gd name="T21" fmla="*/ 1028615184 h 9895"/>
                    <a:gd name="T22" fmla="*/ 88473944 w 10000"/>
                    <a:gd name="T23" fmla="*/ 1328729803 h 9895"/>
                    <a:gd name="T24" fmla="*/ 80428336 w 10000"/>
                    <a:gd name="T25" fmla="*/ 1586085559 h 9895"/>
                    <a:gd name="T26" fmla="*/ 48243854 w 10000"/>
                    <a:gd name="T27" fmla="*/ 1757522301 h 9895"/>
                    <a:gd name="T28" fmla="*/ 32184514 w 10000"/>
                    <a:gd name="T29" fmla="*/ 1971718053 h 9895"/>
                    <a:gd name="T30" fmla="*/ 32184514 w 10000"/>
                    <a:gd name="T31" fmla="*/ 2147483647 h 9895"/>
                    <a:gd name="T32" fmla="*/ 32184514 w 10000"/>
                    <a:gd name="T33" fmla="*/ 2147483647 h 9895"/>
                    <a:gd name="T34" fmla="*/ 32184514 w 10000"/>
                    <a:gd name="T35" fmla="*/ 2147483647 h 9895"/>
                    <a:gd name="T36" fmla="*/ 8045607 w 10000"/>
                    <a:gd name="T37" fmla="*/ 2147483647 h 9895"/>
                    <a:gd name="T38" fmla="*/ 16092241 w 10000"/>
                    <a:gd name="T39" fmla="*/ 2147483647 h 9895"/>
                    <a:gd name="T40" fmla="*/ 57377416 w 10000"/>
                    <a:gd name="T41" fmla="*/ 2147483647 h 9895"/>
                    <a:gd name="T42" fmla="*/ 62950940 w 10000"/>
                    <a:gd name="T43" fmla="*/ 2147483647 h 9895"/>
                    <a:gd name="T44" fmla="*/ 80428336 w 10000"/>
                    <a:gd name="T45" fmla="*/ 2147483647 h 9895"/>
                    <a:gd name="T46" fmla="*/ 104566217 w 10000"/>
                    <a:gd name="T47" fmla="*/ 2147483647 h 9895"/>
                    <a:gd name="T48" fmla="*/ 144763406 w 10000"/>
                    <a:gd name="T49" fmla="*/ 2147483647 h 9895"/>
                    <a:gd name="T50" fmla="*/ 152810071 w 10000"/>
                    <a:gd name="T51" fmla="*/ 2147483647 h 9895"/>
                    <a:gd name="T52" fmla="*/ 193040161 w 10000"/>
                    <a:gd name="T53" fmla="*/ 2147483647 h 9895"/>
                    <a:gd name="T54" fmla="*/ 184994553 w 10000"/>
                    <a:gd name="T55" fmla="*/ 2147483647 h 9895"/>
                    <a:gd name="T56" fmla="*/ 168902312 w 10000"/>
                    <a:gd name="T57" fmla="*/ 2147483647 h 9895"/>
                    <a:gd name="T58" fmla="*/ 193040161 w 10000"/>
                    <a:gd name="T59" fmla="*/ 1971718053 h 9895"/>
                    <a:gd name="T60" fmla="*/ 265421864 w 10000"/>
                    <a:gd name="T61" fmla="*/ 1714768849 h 9895"/>
                    <a:gd name="T62" fmla="*/ 265421864 w 10000"/>
                    <a:gd name="T63" fmla="*/ 1457407681 h 9895"/>
                    <a:gd name="T64" fmla="*/ 305620110 w 10000"/>
                    <a:gd name="T65" fmla="*/ 1157293062 h 9895"/>
                    <a:gd name="T66" fmla="*/ 329757991 w 10000"/>
                    <a:gd name="T67" fmla="*/ 1157293062 h 989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9895">
                      <a:moveTo>
                        <a:pt x="10000" y="2316"/>
                      </a:moveTo>
                      <a:lnTo>
                        <a:pt x="10000" y="2211"/>
                      </a:lnTo>
                      <a:lnTo>
                        <a:pt x="9756" y="1895"/>
                      </a:lnTo>
                      <a:lnTo>
                        <a:pt x="9756" y="1579"/>
                      </a:lnTo>
                      <a:lnTo>
                        <a:pt x="9756" y="1158"/>
                      </a:lnTo>
                      <a:lnTo>
                        <a:pt x="9268" y="632"/>
                      </a:lnTo>
                      <a:lnTo>
                        <a:pt x="9024" y="632"/>
                      </a:lnTo>
                      <a:lnTo>
                        <a:pt x="8537" y="526"/>
                      </a:lnTo>
                      <a:lnTo>
                        <a:pt x="7805" y="211"/>
                      </a:lnTo>
                      <a:lnTo>
                        <a:pt x="7561" y="0"/>
                      </a:lnTo>
                      <a:lnTo>
                        <a:pt x="7317" y="0"/>
                      </a:lnTo>
                      <a:lnTo>
                        <a:pt x="7073" y="316"/>
                      </a:lnTo>
                      <a:lnTo>
                        <a:pt x="7073" y="526"/>
                      </a:lnTo>
                      <a:lnTo>
                        <a:pt x="6585" y="526"/>
                      </a:lnTo>
                      <a:lnTo>
                        <a:pt x="5854" y="526"/>
                      </a:lnTo>
                      <a:lnTo>
                        <a:pt x="5366" y="947"/>
                      </a:lnTo>
                      <a:lnTo>
                        <a:pt x="5122" y="947"/>
                      </a:lnTo>
                      <a:lnTo>
                        <a:pt x="4390" y="1158"/>
                      </a:lnTo>
                      <a:lnTo>
                        <a:pt x="4146" y="1368"/>
                      </a:lnTo>
                      <a:lnTo>
                        <a:pt x="4390" y="1684"/>
                      </a:lnTo>
                      <a:lnTo>
                        <a:pt x="3902" y="2000"/>
                      </a:lnTo>
                      <a:lnTo>
                        <a:pt x="3415" y="2526"/>
                      </a:lnTo>
                      <a:lnTo>
                        <a:pt x="2927" y="2632"/>
                      </a:lnTo>
                      <a:lnTo>
                        <a:pt x="2683" y="3263"/>
                      </a:lnTo>
                      <a:lnTo>
                        <a:pt x="2195" y="3684"/>
                      </a:lnTo>
                      <a:lnTo>
                        <a:pt x="2439" y="3895"/>
                      </a:lnTo>
                      <a:lnTo>
                        <a:pt x="2439" y="4211"/>
                      </a:lnTo>
                      <a:lnTo>
                        <a:pt x="1463" y="4316"/>
                      </a:lnTo>
                      <a:lnTo>
                        <a:pt x="976" y="4526"/>
                      </a:lnTo>
                      <a:lnTo>
                        <a:pt x="976" y="4842"/>
                      </a:lnTo>
                      <a:cubicBezTo>
                        <a:pt x="976" y="4842"/>
                        <a:pt x="732" y="5263"/>
                        <a:pt x="732" y="5368"/>
                      </a:cubicBezTo>
                      <a:cubicBezTo>
                        <a:pt x="813" y="5544"/>
                        <a:pt x="895" y="5719"/>
                        <a:pt x="976" y="5895"/>
                      </a:cubicBezTo>
                      <a:lnTo>
                        <a:pt x="1463" y="6211"/>
                      </a:lnTo>
                      <a:lnTo>
                        <a:pt x="976" y="6421"/>
                      </a:lnTo>
                      <a:lnTo>
                        <a:pt x="976" y="6632"/>
                      </a:lnTo>
                      <a:lnTo>
                        <a:pt x="976" y="7053"/>
                      </a:lnTo>
                      <a:cubicBezTo>
                        <a:pt x="976" y="7158"/>
                        <a:pt x="732" y="7158"/>
                        <a:pt x="732" y="7158"/>
                      </a:cubicBezTo>
                      <a:lnTo>
                        <a:pt x="244" y="7684"/>
                      </a:lnTo>
                      <a:lnTo>
                        <a:pt x="0" y="7789"/>
                      </a:lnTo>
                      <a:cubicBezTo>
                        <a:pt x="488" y="8316"/>
                        <a:pt x="329" y="8217"/>
                        <a:pt x="488" y="8316"/>
                      </a:cubicBezTo>
                      <a:cubicBezTo>
                        <a:pt x="647" y="8415"/>
                        <a:pt x="746" y="8264"/>
                        <a:pt x="955" y="8384"/>
                      </a:cubicBezTo>
                      <a:cubicBezTo>
                        <a:pt x="1164" y="8504"/>
                        <a:pt x="1597" y="8867"/>
                        <a:pt x="1740" y="9038"/>
                      </a:cubicBezTo>
                      <a:cubicBezTo>
                        <a:pt x="1883" y="9209"/>
                        <a:pt x="1786" y="9301"/>
                        <a:pt x="1814" y="9410"/>
                      </a:cubicBezTo>
                      <a:cubicBezTo>
                        <a:pt x="1842" y="9519"/>
                        <a:pt x="1865" y="9637"/>
                        <a:pt x="1909" y="9693"/>
                      </a:cubicBezTo>
                      <a:cubicBezTo>
                        <a:pt x="1953" y="9749"/>
                        <a:pt x="1990" y="9709"/>
                        <a:pt x="2078" y="9743"/>
                      </a:cubicBezTo>
                      <a:cubicBezTo>
                        <a:pt x="2166" y="9777"/>
                        <a:pt x="2338" y="9905"/>
                        <a:pt x="2439" y="9895"/>
                      </a:cubicBezTo>
                      <a:cubicBezTo>
                        <a:pt x="2540" y="9885"/>
                        <a:pt x="2602" y="9754"/>
                        <a:pt x="2683" y="9684"/>
                      </a:cubicBezTo>
                      <a:lnTo>
                        <a:pt x="3171" y="9474"/>
                      </a:lnTo>
                      <a:lnTo>
                        <a:pt x="3902" y="9474"/>
                      </a:lnTo>
                      <a:lnTo>
                        <a:pt x="4390" y="9053"/>
                      </a:lnTo>
                      <a:cubicBezTo>
                        <a:pt x="4471" y="8807"/>
                        <a:pt x="4553" y="8562"/>
                        <a:pt x="4634" y="8316"/>
                      </a:cubicBezTo>
                      <a:lnTo>
                        <a:pt x="4634" y="7895"/>
                      </a:lnTo>
                      <a:lnTo>
                        <a:pt x="5122" y="7789"/>
                      </a:lnTo>
                      <a:lnTo>
                        <a:pt x="5854" y="7684"/>
                      </a:lnTo>
                      <a:lnTo>
                        <a:pt x="5854" y="7158"/>
                      </a:lnTo>
                      <a:lnTo>
                        <a:pt x="5610" y="6842"/>
                      </a:lnTo>
                      <a:lnTo>
                        <a:pt x="4878" y="6632"/>
                      </a:lnTo>
                      <a:cubicBezTo>
                        <a:pt x="4959" y="6386"/>
                        <a:pt x="5041" y="6141"/>
                        <a:pt x="5122" y="5895"/>
                      </a:cubicBezTo>
                      <a:lnTo>
                        <a:pt x="5122" y="5368"/>
                      </a:lnTo>
                      <a:lnTo>
                        <a:pt x="5854" y="4842"/>
                      </a:lnTo>
                      <a:lnTo>
                        <a:pt x="6585" y="4632"/>
                      </a:lnTo>
                      <a:lnTo>
                        <a:pt x="8049" y="4211"/>
                      </a:lnTo>
                      <a:lnTo>
                        <a:pt x="8293" y="3895"/>
                      </a:lnTo>
                      <a:lnTo>
                        <a:pt x="8049" y="3579"/>
                      </a:lnTo>
                      <a:lnTo>
                        <a:pt x="8537" y="3263"/>
                      </a:lnTo>
                      <a:lnTo>
                        <a:pt x="9268" y="2842"/>
                      </a:lnTo>
                      <a:lnTo>
                        <a:pt x="10000" y="2947"/>
                      </a:lnTo>
                      <a:lnTo>
                        <a:pt x="10000" y="2842"/>
                      </a:lnTo>
                      <a:lnTo>
                        <a:pt x="10000" y="23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7" name="Freeform 349"/>
                <p:cNvSpPr>
                  <a:spLocks/>
                </p:cNvSpPr>
                <p:nvPr/>
              </p:nvSpPr>
              <p:spPr bwMode="auto">
                <a:xfrm>
                  <a:off x="5046663" y="3135313"/>
                  <a:ext cx="446087" cy="287337"/>
                </a:xfrm>
                <a:custGeom>
                  <a:avLst/>
                  <a:gdLst>
                    <a:gd name="T0" fmla="*/ 2147483647 w 57"/>
                    <a:gd name="T1" fmla="*/ 2147483647 h 37"/>
                    <a:gd name="T2" fmla="*/ 2147483647 w 57"/>
                    <a:gd name="T3" fmla="*/ 2147483647 h 37"/>
                    <a:gd name="T4" fmla="*/ 2147483647 w 57"/>
                    <a:gd name="T5" fmla="*/ 2147483647 h 37"/>
                    <a:gd name="T6" fmla="*/ 2147483647 w 57"/>
                    <a:gd name="T7" fmla="*/ 2147483647 h 37"/>
                    <a:gd name="T8" fmla="*/ 2147483647 w 57"/>
                    <a:gd name="T9" fmla="*/ 2147483647 h 37"/>
                    <a:gd name="T10" fmla="*/ 2147483647 w 57"/>
                    <a:gd name="T11" fmla="*/ 2147483647 h 37"/>
                    <a:gd name="T12" fmla="*/ 2147483647 w 57"/>
                    <a:gd name="T13" fmla="*/ 2147483647 h 37"/>
                    <a:gd name="T14" fmla="*/ 2147483647 w 57"/>
                    <a:gd name="T15" fmla="*/ 2147483647 h 37"/>
                    <a:gd name="T16" fmla="*/ 2147483647 w 57"/>
                    <a:gd name="T17" fmla="*/ 2147483647 h 37"/>
                    <a:gd name="T18" fmla="*/ 2147483647 w 57"/>
                    <a:gd name="T19" fmla="*/ 2147483647 h 37"/>
                    <a:gd name="T20" fmla="*/ 2147483647 w 57"/>
                    <a:gd name="T21" fmla="*/ 2147483647 h 37"/>
                    <a:gd name="T22" fmla="*/ 2147483647 w 57"/>
                    <a:gd name="T23" fmla="*/ 0 h 37"/>
                    <a:gd name="T24" fmla="*/ 2147483647 w 57"/>
                    <a:gd name="T25" fmla="*/ 0 h 37"/>
                    <a:gd name="T26" fmla="*/ 2147483647 w 57"/>
                    <a:gd name="T27" fmla="*/ 2147483647 h 37"/>
                    <a:gd name="T28" fmla="*/ 2147483647 w 57"/>
                    <a:gd name="T29" fmla="*/ 2147483647 h 37"/>
                    <a:gd name="T30" fmla="*/ 2147483647 w 57"/>
                    <a:gd name="T31" fmla="*/ 2147483647 h 37"/>
                    <a:gd name="T32" fmla="*/ 2147483647 w 57"/>
                    <a:gd name="T33" fmla="*/ 2147483647 h 37"/>
                    <a:gd name="T34" fmla="*/ 2147483647 w 57"/>
                    <a:gd name="T35" fmla="*/ 2147483647 h 37"/>
                    <a:gd name="T36" fmla="*/ 2147483647 w 57"/>
                    <a:gd name="T37" fmla="*/ 2147483647 h 37"/>
                    <a:gd name="T38" fmla="*/ 2147483647 w 57"/>
                    <a:gd name="T39" fmla="*/ 2147483647 h 37"/>
                    <a:gd name="T40" fmla="*/ 2147483647 w 57"/>
                    <a:gd name="T41" fmla="*/ 2147483647 h 37"/>
                    <a:gd name="T42" fmla="*/ 2147483647 w 57"/>
                    <a:gd name="T43" fmla="*/ 2147483647 h 37"/>
                    <a:gd name="T44" fmla="*/ 0 w 57"/>
                    <a:gd name="T45" fmla="*/ 2147483647 h 37"/>
                    <a:gd name="T46" fmla="*/ 0 w 57"/>
                    <a:gd name="T47" fmla="*/ 2147483647 h 37"/>
                    <a:gd name="T48" fmla="*/ 2147483647 w 57"/>
                    <a:gd name="T49" fmla="*/ 2147483647 h 37"/>
                    <a:gd name="T50" fmla="*/ 2147483647 w 57"/>
                    <a:gd name="T51" fmla="*/ 2147483647 h 37"/>
                    <a:gd name="T52" fmla="*/ 2147483647 w 57"/>
                    <a:gd name="T53" fmla="*/ 2147483647 h 37"/>
                    <a:gd name="T54" fmla="*/ 2147483647 w 57"/>
                    <a:gd name="T55" fmla="*/ 2147483647 h 37"/>
                    <a:gd name="T56" fmla="*/ 2147483647 w 57"/>
                    <a:gd name="T57" fmla="*/ 2147483647 h 37"/>
                    <a:gd name="T58" fmla="*/ 2147483647 w 57"/>
                    <a:gd name="T59" fmla="*/ 2147483647 h 37"/>
                    <a:gd name="T60" fmla="*/ 2147483647 w 57"/>
                    <a:gd name="T61" fmla="*/ 2147483647 h 37"/>
                    <a:gd name="T62" fmla="*/ 2147483647 w 57"/>
                    <a:gd name="T63" fmla="*/ 2147483647 h 37"/>
                    <a:gd name="T64" fmla="*/ 2147483647 w 57"/>
                    <a:gd name="T65" fmla="*/ 2147483647 h 37"/>
                    <a:gd name="T66" fmla="*/ 2147483647 w 57"/>
                    <a:gd name="T67" fmla="*/ 2147483647 h 37"/>
                    <a:gd name="T68" fmla="*/ 2147483647 w 57"/>
                    <a:gd name="T69" fmla="*/ 2147483647 h 37"/>
                    <a:gd name="T70" fmla="*/ 2147483647 w 57"/>
                    <a:gd name="T71" fmla="*/ 2147483647 h 37"/>
                    <a:gd name="T72" fmla="*/ 2147483647 w 57"/>
                    <a:gd name="T73" fmla="*/ 2147483647 h 37"/>
                    <a:gd name="T74" fmla="*/ 2147483647 w 57"/>
                    <a:gd name="T75" fmla="*/ 2147483647 h 37"/>
                    <a:gd name="T76" fmla="*/ 2147483647 w 57"/>
                    <a:gd name="T77" fmla="*/ 2147483647 h 37"/>
                    <a:gd name="T78" fmla="*/ 2147483647 w 57"/>
                    <a:gd name="T79" fmla="*/ 2147483647 h 37"/>
                    <a:gd name="T80" fmla="*/ 2147483647 w 57"/>
                    <a:gd name="T81" fmla="*/ 2147483647 h 37"/>
                    <a:gd name="T82" fmla="*/ 2147483647 w 57"/>
                    <a:gd name="T83" fmla="*/ 2147483647 h 37"/>
                    <a:gd name="T84" fmla="*/ 2147483647 w 57"/>
                    <a:gd name="T85" fmla="*/ 2147483647 h 37"/>
                    <a:gd name="T86" fmla="*/ 2147483647 w 57"/>
                    <a:gd name="T87" fmla="*/ 2147483647 h 37"/>
                    <a:gd name="T88" fmla="*/ 2147483647 w 57"/>
                    <a:gd name="T89" fmla="*/ 2147483647 h 37"/>
                    <a:gd name="T90" fmla="*/ 2147483647 w 57"/>
                    <a:gd name="T91" fmla="*/ 2147483647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57" h="37">
                      <a:moveTo>
                        <a:pt x="54" y="22"/>
                      </a:move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6" y="26"/>
                        <a:pt x="25" y="28"/>
                      </a:cubicBezTo>
                      <a:cubicBezTo>
                        <a:pt x="25" y="29"/>
                        <a:pt x="22" y="30"/>
                        <a:pt x="22" y="30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8" name="Freeform 350"/>
                <p:cNvSpPr>
                  <a:spLocks/>
                </p:cNvSpPr>
                <p:nvPr/>
              </p:nvSpPr>
              <p:spPr bwMode="auto">
                <a:xfrm>
                  <a:off x="5303838" y="3135313"/>
                  <a:ext cx="55562" cy="30162"/>
                </a:xfrm>
                <a:custGeom>
                  <a:avLst/>
                  <a:gdLst>
                    <a:gd name="T0" fmla="*/ 2147483647 w 42"/>
                    <a:gd name="T1" fmla="*/ 2147483647 h 24"/>
                    <a:gd name="T2" fmla="*/ 2147483647 w 42"/>
                    <a:gd name="T3" fmla="*/ 0 h 24"/>
                    <a:gd name="T4" fmla="*/ 0 w 42"/>
                    <a:gd name="T5" fmla="*/ 2147483647 h 24"/>
                    <a:gd name="T6" fmla="*/ 2147483647 w 42"/>
                    <a:gd name="T7" fmla="*/ 2147483647 h 24"/>
                    <a:gd name="T8" fmla="*/ 2147483647 w 42"/>
                    <a:gd name="T9" fmla="*/ 2147483647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42" y="2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9" name="Freeform 359"/>
                <p:cNvSpPr>
                  <a:spLocks/>
                </p:cNvSpPr>
                <p:nvPr/>
              </p:nvSpPr>
              <p:spPr bwMode="auto">
                <a:xfrm>
                  <a:off x="4991100" y="3009900"/>
                  <a:ext cx="77788" cy="47625"/>
                </a:xfrm>
                <a:custGeom>
                  <a:avLst/>
                  <a:gdLst>
                    <a:gd name="T0" fmla="*/ 2147483647 w 60"/>
                    <a:gd name="T1" fmla="*/ 2147483647 h 36"/>
                    <a:gd name="T2" fmla="*/ 2147483647 w 60"/>
                    <a:gd name="T3" fmla="*/ 2147483647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0 h 36"/>
                    <a:gd name="T10" fmla="*/ 2147483647 w 60"/>
                    <a:gd name="T11" fmla="*/ 0 h 36"/>
                    <a:gd name="T12" fmla="*/ 2147483647 w 60"/>
                    <a:gd name="T13" fmla="*/ 2147483647 h 36"/>
                    <a:gd name="T14" fmla="*/ 0 w 60"/>
                    <a:gd name="T15" fmla="*/ 2147483647 h 36"/>
                    <a:gd name="T16" fmla="*/ 2147483647 w 60"/>
                    <a:gd name="T17" fmla="*/ 2147483647 h 36"/>
                    <a:gd name="T18" fmla="*/ 2147483647 w 60"/>
                    <a:gd name="T19" fmla="*/ 2147483647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0" h="36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2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0" name="Freeform 360"/>
                <p:cNvSpPr>
                  <a:spLocks/>
                </p:cNvSpPr>
                <p:nvPr/>
              </p:nvSpPr>
              <p:spPr bwMode="auto">
                <a:xfrm>
                  <a:off x="4849813" y="3033713"/>
                  <a:ext cx="242887" cy="217487"/>
                </a:xfrm>
                <a:custGeom>
                  <a:avLst/>
                  <a:gdLst>
                    <a:gd name="T0" fmla="*/ 2147483647 w 31"/>
                    <a:gd name="T1" fmla="*/ 2147483647 h 28"/>
                    <a:gd name="T2" fmla="*/ 2147483647 w 31"/>
                    <a:gd name="T3" fmla="*/ 2147483647 h 28"/>
                    <a:gd name="T4" fmla="*/ 2147483647 w 31"/>
                    <a:gd name="T5" fmla="*/ 2147483647 h 28"/>
                    <a:gd name="T6" fmla="*/ 2147483647 w 31"/>
                    <a:gd name="T7" fmla="*/ 2147483647 h 28"/>
                    <a:gd name="T8" fmla="*/ 2147483647 w 31"/>
                    <a:gd name="T9" fmla="*/ 2147483647 h 28"/>
                    <a:gd name="T10" fmla="*/ 2147483647 w 31"/>
                    <a:gd name="T11" fmla="*/ 2147483647 h 28"/>
                    <a:gd name="T12" fmla="*/ 2147483647 w 31"/>
                    <a:gd name="T13" fmla="*/ 2147483647 h 28"/>
                    <a:gd name="T14" fmla="*/ 2147483647 w 31"/>
                    <a:gd name="T15" fmla="*/ 2147483647 h 28"/>
                    <a:gd name="T16" fmla="*/ 2147483647 w 31"/>
                    <a:gd name="T17" fmla="*/ 2147483647 h 28"/>
                    <a:gd name="T18" fmla="*/ 2147483647 w 31"/>
                    <a:gd name="T19" fmla="*/ 2147483647 h 28"/>
                    <a:gd name="T20" fmla="*/ 2147483647 w 31"/>
                    <a:gd name="T21" fmla="*/ 2147483647 h 28"/>
                    <a:gd name="T22" fmla="*/ 2147483647 w 31"/>
                    <a:gd name="T23" fmla="*/ 2147483647 h 28"/>
                    <a:gd name="T24" fmla="*/ 2147483647 w 31"/>
                    <a:gd name="T25" fmla="*/ 2147483647 h 28"/>
                    <a:gd name="T26" fmla="*/ 2147483647 w 31"/>
                    <a:gd name="T27" fmla="*/ 2147483647 h 28"/>
                    <a:gd name="T28" fmla="*/ 2147483647 w 31"/>
                    <a:gd name="T29" fmla="*/ 2147483647 h 28"/>
                    <a:gd name="T30" fmla="*/ 2147483647 w 31"/>
                    <a:gd name="T31" fmla="*/ 2147483647 h 28"/>
                    <a:gd name="T32" fmla="*/ 2147483647 w 31"/>
                    <a:gd name="T33" fmla="*/ 2147483647 h 28"/>
                    <a:gd name="T34" fmla="*/ 2147483647 w 31"/>
                    <a:gd name="T35" fmla="*/ 2147483647 h 28"/>
                    <a:gd name="T36" fmla="*/ 2147483647 w 31"/>
                    <a:gd name="T37" fmla="*/ 2147483647 h 28"/>
                    <a:gd name="T38" fmla="*/ 2147483647 w 31"/>
                    <a:gd name="T39" fmla="*/ 2147483647 h 28"/>
                    <a:gd name="T40" fmla="*/ 2147483647 w 31"/>
                    <a:gd name="T41" fmla="*/ 2147483647 h 28"/>
                    <a:gd name="T42" fmla="*/ 2147483647 w 31"/>
                    <a:gd name="T43" fmla="*/ 2147483647 h 28"/>
                    <a:gd name="T44" fmla="*/ 2147483647 w 31"/>
                    <a:gd name="T45" fmla="*/ 2147483647 h 28"/>
                    <a:gd name="T46" fmla="*/ 2147483647 w 31"/>
                    <a:gd name="T47" fmla="*/ 0 h 28"/>
                    <a:gd name="T48" fmla="*/ 2147483647 w 31"/>
                    <a:gd name="T49" fmla="*/ 2147483647 h 28"/>
                    <a:gd name="T50" fmla="*/ 2147483647 w 31"/>
                    <a:gd name="T51" fmla="*/ 2147483647 h 28"/>
                    <a:gd name="T52" fmla="*/ 2147483647 w 31"/>
                    <a:gd name="T53" fmla="*/ 0 h 28"/>
                    <a:gd name="T54" fmla="*/ 2147483647 w 31"/>
                    <a:gd name="T55" fmla="*/ 0 h 28"/>
                    <a:gd name="T56" fmla="*/ 2147483647 w 31"/>
                    <a:gd name="T57" fmla="*/ 2147483647 h 28"/>
                    <a:gd name="T58" fmla="*/ 2147483647 w 31"/>
                    <a:gd name="T59" fmla="*/ 2147483647 h 28"/>
                    <a:gd name="T60" fmla="*/ 0 w 31"/>
                    <a:gd name="T61" fmla="*/ 2147483647 h 28"/>
                    <a:gd name="T62" fmla="*/ 0 w 31"/>
                    <a:gd name="T63" fmla="*/ 2147483647 h 28"/>
                    <a:gd name="T64" fmla="*/ 2147483647 w 31"/>
                    <a:gd name="T65" fmla="*/ 2147483647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1" h="28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7"/>
                        <a:pt x="2" y="17"/>
                      </a:cubicBezTo>
                      <a:cubicBezTo>
                        <a:pt x="2" y="17"/>
                        <a:pt x="2" y="19"/>
                        <a:pt x="2" y="20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5" y="1"/>
                        <a:pt x="15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1" name="Freeform 364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2" name="Freeform 365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3" name="Freeform 366"/>
                <p:cNvSpPr>
                  <a:spLocks/>
                </p:cNvSpPr>
                <p:nvPr/>
              </p:nvSpPr>
              <p:spPr bwMode="auto">
                <a:xfrm>
                  <a:off x="4198938" y="4016375"/>
                  <a:ext cx="407987" cy="384175"/>
                </a:xfrm>
                <a:custGeom>
                  <a:avLst/>
                  <a:gdLst>
                    <a:gd name="T0" fmla="*/ 2147483647 w 52"/>
                    <a:gd name="T1" fmla="*/ 2147483647 h 49"/>
                    <a:gd name="T2" fmla="*/ 2147483647 w 52"/>
                    <a:gd name="T3" fmla="*/ 2147483647 h 49"/>
                    <a:gd name="T4" fmla="*/ 2147483647 w 52"/>
                    <a:gd name="T5" fmla="*/ 2147483647 h 49"/>
                    <a:gd name="T6" fmla="*/ 2147483647 w 52"/>
                    <a:gd name="T7" fmla="*/ 2147483647 h 49"/>
                    <a:gd name="T8" fmla="*/ 2147483647 w 52"/>
                    <a:gd name="T9" fmla="*/ 2147483647 h 49"/>
                    <a:gd name="T10" fmla="*/ 2147483647 w 52"/>
                    <a:gd name="T11" fmla="*/ 2147483647 h 49"/>
                    <a:gd name="T12" fmla="*/ 2147483647 w 52"/>
                    <a:gd name="T13" fmla="*/ 2147483647 h 49"/>
                    <a:gd name="T14" fmla="*/ 2147483647 w 52"/>
                    <a:gd name="T15" fmla="*/ 2147483647 h 49"/>
                    <a:gd name="T16" fmla="*/ 2147483647 w 52"/>
                    <a:gd name="T17" fmla="*/ 2147483647 h 49"/>
                    <a:gd name="T18" fmla="*/ 2147483647 w 52"/>
                    <a:gd name="T19" fmla="*/ 2147483647 h 49"/>
                    <a:gd name="T20" fmla="*/ 2147483647 w 52"/>
                    <a:gd name="T21" fmla="*/ 2147483647 h 49"/>
                    <a:gd name="T22" fmla="*/ 2147483647 w 52"/>
                    <a:gd name="T23" fmla="*/ 0 h 49"/>
                    <a:gd name="T24" fmla="*/ 2147483647 w 52"/>
                    <a:gd name="T25" fmla="*/ 0 h 49"/>
                    <a:gd name="T26" fmla="*/ 2147483647 w 52"/>
                    <a:gd name="T27" fmla="*/ 2147483647 h 49"/>
                    <a:gd name="T28" fmla="*/ 2147483647 w 52"/>
                    <a:gd name="T29" fmla="*/ 2147483647 h 49"/>
                    <a:gd name="T30" fmla="*/ 2147483647 w 52"/>
                    <a:gd name="T31" fmla="*/ 2147483647 h 49"/>
                    <a:gd name="T32" fmla="*/ 2147483647 w 52"/>
                    <a:gd name="T33" fmla="*/ 2147483647 h 49"/>
                    <a:gd name="T34" fmla="*/ 2147483647 w 52"/>
                    <a:gd name="T35" fmla="*/ 2147483647 h 49"/>
                    <a:gd name="T36" fmla="*/ 2147483647 w 52"/>
                    <a:gd name="T37" fmla="*/ 2147483647 h 49"/>
                    <a:gd name="T38" fmla="*/ 0 w 52"/>
                    <a:gd name="T39" fmla="*/ 2147483647 h 49"/>
                    <a:gd name="T40" fmla="*/ 0 w 52"/>
                    <a:gd name="T41" fmla="*/ 2147483647 h 49"/>
                    <a:gd name="T42" fmla="*/ 2147483647 w 52"/>
                    <a:gd name="T43" fmla="*/ 2147483647 h 49"/>
                    <a:gd name="T44" fmla="*/ 2147483647 w 52"/>
                    <a:gd name="T45" fmla="*/ 2147483647 h 49"/>
                    <a:gd name="T46" fmla="*/ 2147483647 w 52"/>
                    <a:gd name="T47" fmla="*/ 2147483647 h 49"/>
                    <a:gd name="T48" fmla="*/ 2147483647 w 52"/>
                    <a:gd name="T49" fmla="*/ 2147483647 h 49"/>
                    <a:gd name="T50" fmla="*/ 2147483647 w 52"/>
                    <a:gd name="T51" fmla="*/ 2147483647 h 49"/>
                    <a:gd name="T52" fmla="*/ 2147483647 w 52"/>
                    <a:gd name="T53" fmla="*/ 2147483647 h 49"/>
                    <a:gd name="T54" fmla="*/ 2147483647 w 52"/>
                    <a:gd name="T55" fmla="*/ 2147483647 h 49"/>
                    <a:gd name="T56" fmla="*/ 2147483647 w 52"/>
                    <a:gd name="T57" fmla="*/ 2147483647 h 49"/>
                    <a:gd name="T58" fmla="*/ 2147483647 w 52"/>
                    <a:gd name="T59" fmla="*/ 2147483647 h 49"/>
                    <a:gd name="T60" fmla="*/ 2147483647 w 52"/>
                    <a:gd name="T61" fmla="*/ 2147483647 h 49"/>
                    <a:gd name="T62" fmla="*/ 2147483647 w 52"/>
                    <a:gd name="T63" fmla="*/ 2147483647 h 49"/>
                    <a:gd name="T64" fmla="*/ 2147483647 w 52"/>
                    <a:gd name="T65" fmla="*/ 2147483647 h 49"/>
                    <a:gd name="T66" fmla="*/ 2147483647 w 52"/>
                    <a:gd name="T67" fmla="*/ 2147483647 h 49"/>
                    <a:gd name="T68" fmla="*/ 2147483647 w 52"/>
                    <a:gd name="T69" fmla="*/ 2147483647 h 49"/>
                    <a:gd name="T70" fmla="*/ 2147483647 w 52"/>
                    <a:gd name="T71" fmla="*/ 2147483647 h 49"/>
                    <a:gd name="T72" fmla="*/ 2147483647 w 52"/>
                    <a:gd name="T73" fmla="*/ 2147483647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2" h="49">
                      <a:moveTo>
                        <a:pt x="24" y="44"/>
                      </a:move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10" y="42"/>
                        <a:pt x="10" y="42"/>
                      </a:cubicBezTo>
                      <a:cubicBezTo>
                        <a:pt x="11" y="42"/>
                        <a:pt x="11" y="44"/>
                        <a:pt x="11" y="44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lnTo>
                        <a:pt x="24" y="4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4" name="Freeform 367"/>
                <p:cNvSpPr>
                  <a:spLocks/>
                </p:cNvSpPr>
                <p:nvPr/>
              </p:nvSpPr>
              <p:spPr bwMode="auto">
                <a:xfrm>
                  <a:off x="5526088" y="4370388"/>
                  <a:ext cx="234950" cy="317500"/>
                </a:xfrm>
                <a:custGeom>
                  <a:avLst/>
                  <a:gdLst>
                    <a:gd name="T0" fmla="*/ 2147483647 w 180"/>
                    <a:gd name="T1" fmla="*/ 2147483647 h 246"/>
                    <a:gd name="T2" fmla="*/ 2147483647 w 180"/>
                    <a:gd name="T3" fmla="*/ 2147483647 h 246"/>
                    <a:gd name="T4" fmla="*/ 2147483647 w 180"/>
                    <a:gd name="T5" fmla="*/ 2147483647 h 246"/>
                    <a:gd name="T6" fmla="*/ 2147483647 w 180"/>
                    <a:gd name="T7" fmla="*/ 2147483647 h 246"/>
                    <a:gd name="T8" fmla="*/ 2147483647 w 180"/>
                    <a:gd name="T9" fmla="*/ 2147483647 h 246"/>
                    <a:gd name="T10" fmla="*/ 2147483647 w 180"/>
                    <a:gd name="T11" fmla="*/ 2147483647 h 246"/>
                    <a:gd name="T12" fmla="*/ 2147483647 w 180"/>
                    <a:gd name="T13" fmla="*/ 2147483647 h 246"/>
                    <a:gd name="T14" fmla="*/ 2147483647 w 180"/>
                    <a:gd name="T15" fmla="*/ 2147483647 h 246"/>
                    <a:gd name="T16" fmla="*/ 2147483647 w 180"/>
                    <a:gd name="T17" fmla="*/ 2147483647 h 246"/>
                    <a:gd name="T18" fmla="*/ 2147483647 w 180"/>
                    <a:gd name="T19" fmla="*/ 2147483647 h 246"/>
                    <a:gd name="T20" fmla="*/ 2147483647 w 180"/>
                    <a:gd name="T21" fmla="*/ 2147483647 h 246"/>
                    <a:gd name="T22" fmla="*/ 2147483647 w 180"/>
                    <a:gd name="T23" fmla="*/ 2147483647 h 246"/>
                    <a:gd name="T24" fmla="*/ 2147483647 w 180"/>
                    <a:gd name="T25" fmla="*/ 2147483647 h 246"/>
                    <a:gd name="T26" fmla="*/ 0 w 180"/>
                    <a:gd name="T27" fmla="*/ 2147483647 h 246"/>
                    <a:gd name="T28" fmla="*/ 0 w 180"/>
                    <a:gd name="T29" fmla="*/ 2147483647 h 246"/>
                    <a:gd name="T30" fmla="*/ 2147483647 w 180"/>
                    <a:gd name="T31" fmla="*/ 2147483647 h 246"/>
                    <a:gd name="T32" fmla="*/ 2147483647 w 180"/>
                    <a:gd name="T33" fmla="*/ 2147483647 h 246"/>
                    <a:gd name="T34" fmla="*/ 2147483647 w 180"/>
                    <a:gd name="T35" fmla="*/ 2147483647 h 246"/>
                    <a:gd name="T36" fmla="*/ 2147483647 w 180"/>
                    <a:gd name="T37" fmla="*/ 2147483647 h 246"/>
                    <a:gd name="T38" fmla="*/ 2147483647 w 180"/>
                    <a:gd name="T39" fmla="*/ 2147483647 h 246"/>
                    <a:gd name="T40" fmla="*/ 2147483647 w 180"/>
                    <a:gd name="T41" fmla="*/ 0 h 246"/>
                    <a:gd name="T42" fmla="*/ 2147483647 w 180"/>
                    <a:gd name="T43" fmla="*/ 2147483647 h 2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246">
                      <a:moveTo>
                        <a:pt x="72" y="18"/>
                      </a:moveTo>
                      <a:lnTo>
                        <a:pt x="48" y="12"/>
                      </a:lnTo>
                      <a:lnTo>
                        <a:pt x="48" y="6"/>
                      </a:lnTo>
                      <a:lnTo>
                        <a:pt x="30" y="18"/>
                      </a:lnTo>
                      <a:lnTo>
                        <a:pt x="42" y="36"/>
                      </a:lnTo>
                      <a:lnTo>
                        <a:pt x="84" y="60"/>
                      </a:lnTo>
                      <a:lnTo>
                        <a:pt x="126" y="66"/>
                      </a:lnTo>
                      <a:lnTo>
                        <a:pt x="78" y="120"/>
                      </a:lnTo>
                      <a:lnTo>
                        <a:pt x="36" y="132"/>
                      </a:lnTo>
                      <a:lnTo>
                        <a:pt x="18" y="144"/>
                      </a:lnTo>
                      <a:lnTo>
                        <a:pt x="24" y="150"/>
                      </a:lnTo>
                      <a:lnTo>
                        <a:pt x="18" y="144"/>
                      </a:lnTo>
                      <a:lnTo>
                        <a:pt x="18" y="150"/>
                      </a:lnTo>
                      <a:lnTo>
                        <a:pt x="0" y="168"/>
                      </a:lnTo>
                      <a:lnTo>
                        <a:pt x="0" y="228"/>
                      </a:lnTo>
                      <a:lnTo>
                        <a:pt x="12" y="246"/>
                      </a:lnTo>
                      <a:lnTo>
                        <a:pt x="42" y="204"/>
                      </a:lnTo>
                      <a:lnTo>
                        <a:pt x="90" y="180"/>
                      </a:lnTo>
                      <a:lnTo>
                        <a:pt x="132" y="132"/>
                      </a:lnTo>
                      <a:lnTo>
                        <a:pt x="168" y="48"/>
                      </a:lnTo>
                      <a:lnTo>
                        <a:pt x="180" y="0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5" name="Freeform 368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2147483647 w 24"/>
                    <a:gd name="T15" fmla="*/ 0 h 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" name="Freeform 369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" name="Freeform 370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2147483647 w 198"/>
                    <a:gd name="T51" fmla="*/ 2147483647 h 3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  <a:lnTo>
                        <a:pt x="36" y="31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" name="Freeform 371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9" name="Freeform 372"/>
                <p:cNvSpPr>
                  <a:spLocks/>
                </p:cNvSpPr>
                <p:nvPr/>
              </p:nvSpPr>
              <p:spPr bwMode="auto">
                <a:xfrm>
                  <a:off x="4913313" y="5211763"/>
                  <a:ext cx="398462" cy="354012"/>
                </a:xfrm>
                <a:custGeom>
                  <a:avLst/>
                  <a:gdLst>
                    <a:gd name="T0" fmla="*/ 2147483647 w 51"/>
                    <a:gd name="T1" fmla="*/ 2147483647 h 45"/>
                    <a:gd name="T2" fmla="*/ 2147483647 w 51"/>
                    <a:gd name="T3" fmla="*/ 2147483647 h 45"/>
                    <a:gd name="T4" fmla="*/ 2147483647 w 51"/>
                    <a:gd name="T5" fmla="*/ 2147483647 h 45"/>
                    <a:gd name="T6" fmla="*/ 2147483647 w 51"/>
                    <a:gd name="T7" fmla="*/ 2147483647 h 45"/>
                    <a:gd name="T8" fmla="*/ 2147483647 w 51"/>
                    <a:gd name="T9" fmla="*/ 0 h 45"/>
                    <a:gd name="T10" fmla="*/ 2147483647 w 51"/>
                    <a:gd name="T11" fmla="*/ 2147483647 h 45"/>
                    <a:gd name="T12" fmla="*/ 2147483647 w 51"/>
                    <a:gd name="T13" fmla="*/ 2147483647 h 45"/>
                    <a:gd name="T14" fmla="*/ 2147483647 w 51"/>
                    <a:gd name="T15" fmla="*/ 2147483647 h 45"/>
                    <a:gd name="T16" fmla="*/ 2147483647 w 51"/>
                    <a:gd name="T17" fmla="*/ 2147483647 h 45"/>
                    <a:gd name="T18" fmla="*/ 2147483647 w 51"/>
                    <a:gd name="T19" fmla="*/ 2147483647 h 45"/>
                    <a:gd name="T20" fmla="*/ 2147483647 w 51"/>
                    <a:gd name="T21" fmla="*/ 2147483647 h 45"/>
                    <a:gd name="T22" fmla="*/ 2147483647 w 51"/>
                    <a:gd name="T23" fmla="*/ 2147483647 h 45"/>
                    <a:gd name="T24" fmla="*/ 2147483647 w 51"/>
                    <a:gd name="T25" fmla="*/ 2147483647 h 45"/>
                    <a:gd name="T26" fmla="*/ 2147483647 w 51"/>
                    <a:gd name="T27" fmla="*/ 2147483647 h 45"/>
                    <a:gd name="T28" fmla="*/ 2147483647 w 51"/>
                    <a:gd name="T29" fmla="*/ 2147483647 h 45"/>
                    <a:gd name="T30" fmla="*/ 2147483647 w 51"/>
                    <a:gd name="T31" fmla="*/ 2147483647 h 45"/>
                    <a:gd name="T32" fmla="*/ 2147483647 w 51"/>
                    <a:gd name="T33" fmla="*/ 2147483647 h 45"/>
                    <a:gd name="T34" fmla="*/ 0 w 51"/>
                    <a:gd name="T35" fmla="*/ 2147483647 h 45"/>
                    <a:gd name="T36" fmla="*/ 2147483647 w 51"/>
                    <a:gd name="T37" fmla="*/ 2147483647 h 45"/>
                    <a:gd name="T38" fmla="*/ 2147483647 w 51"/>
                    <a:gd name="T39" fmla="*/ 2147483647 h 45"/>
                    <a:gd name="T40" fmla="*/ 2147483647 w 51"/>
                    <a:gd name="T41" fmla="*/ 2147483647 h 45"/>
                    <a:gd name="T42" fmla="*/ 2147483647 w 51"/>
                    <a:gd name="T43" fmla="*/ 2147483647 h 45"/>
                    <a:gd name="T44" fmla="*/ 2147483647 w 51"/>
                    <a:gd name="T45" fmla="*/ 2147483647 h 45"/>
                    <a:gd name="T46" fmla="*/ 2147483647 w 51"/>
                    <a:gd name="T47" fmla="*/ 2147483647 h 45"/>
                    <a:gd name="T48" fmla="*/ 2147483647 w 51"/>
                    <a:gd name="T49" fmla="*/ 2147483647 h 45"/>
                    <a:gd name="T50" fmla="*/ 2147483647 w 51"/>
                    <a:gd name="T51" fmla="*/ 2147483647 h 45"/>
                    <a:gd name="T52" fmla="*/ 2147483647 w 51"/>
                    <a:gd name="T53" fmla="*/ 2147483647 h 45"/>
                    <a:gd name="T54" fmla="*/ 2147483647 w 51"/>
                    <a:gd name="T55" fmla="*/ 2147483647 h 45"/>
                    <a:gd name="T56" fmla="*/ 2147483647 w 51"/>
                    <a:gd name="T57" fmla="*/ 2147483647 h 45"/>
                    <a:gd name="T58" fmla="*/ 2147483647 w 51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1" h="45">
                      <a:moveTo>
                        <a:pt x="48" y="1"/>
                      </a:move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50" y="19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lnTo>
                        <a:pt x="48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0" name="Freeform 373"/>
                <p:cNvSpPr>
                  <a:spLocks/>
                </p:cNvSpPr>
                <p:nvPr/>
              </p:nvSpPr>
              <p:spPr bwMode="auto">
                <a:xfrm>
                  <a:off x="4999038" y="5095875"/>
                  <a:ext cx="236537" cy="234950"/>
                </a:xfrm>
                <a:custGeom>
                  <a:avLst/>
                  <a:gdLst>
                    <a:gd name="T0" fmla="*/ 2147483647 w 180"/>
                    <a:gd name="T1" fmla="*/ 2147483647 h 180"/>
                    <a:gd name="T2" fmla="*/ 2147483647 w 180"/>
                    <a:gd name="T3" fmla="*/ 2147483647 h 180"/>
                    <a:gd name="T4" fmla="*/ 2147483647 w 180"/>
                    <a:gd name="T5" fmla="*/ 2147483647 h 180"/>
                    <a:gd name="T6" fmla="*/ 2147483647 w 180"/>
                    <a:gd name="T7" fmla="*/ 2147483647 h 180"/>
                    <a:gd name="T8" fmla="*/ 2147483647 w 180"/>
                    <a:gd name="T9" fmla="*/ 2147483647 h 180"/>
                    <a:gd name="T10" fmla="*/ 2147483647 w 180"/>
                    <a:gd name="T11" fmla="*/ 2147483647 h 180"/>
                    <a:gd name="T12" fmla="*/ 2147483647 w 180"/>
                    <a:gd name="T13" fmla="*/ 2147483647 h 180"/>
                    <a:gd name="T14" fmla="*/ 2147483647 w 180"/>
                    <a:gd name="T15" fmla="*/ 0 h 180"/>
                    <a:gd name="T16" fmla="*/ 2147483647 w 180"/>
                    <a:gd name="T17" fmla="*/ 2147483647 h 180"/>
                    <a:gd name="T18" fmla="*/ 2147483647 w 180"/>
                    <a:gd name="T19" fmla="*/ 2147483647 h 180"/>
                    <a:gd name="T20" fmla="*/ 2147483647 w 180"/>
                    <a:gd name="T21" fmla="*/ 2147483647 h 180"/>
                    <a:gd name="T22" fmla="*/ 0 w 180"/>
                    <a:gd name="T23" fmla="*/ 2147483647 h 180"/>
                    <a:gd name="T24" fmla="*/ 0 w 180"/>
                    <a:gd name="T25" fmla="*/ 2147483647 h 180"/>
                    <a:gd name="T26" fmla="*/ 2147483647 w 180"/>
                    <a:gd name="T27" fmla="*/ 2147483647 h 180"/>
                    <a:gd name="T28" fmla="*/ 2147483647 w 180"/>
                    <a:gd name="T29" fmla="*/ 2147483647 h 180"/>
                    <a:gd name="T30" fmla="*/ 2147483647 w 180"/>
                    <a:gd name="T31" fmla="*/ 2147483647 h 180"/>
                    <a:gd name="T32" fmla="*/ 2147483647 w 180"/>
                    <a:gd name="T33" fmla="*/ 2147483647 h 180"/>
                    <a:gd name="T34" fmla="*/ 2147483647 w 180"/>
                    <a:gd name="T35" fmla="*/ 2147483647 h 180"/>
                    <a:gd name="T36" fmla="*/ 2147483647 w 180"/>
                    <a:gd name="T37" fmla="*/ 2147483647 h 180"/>
                    <a:gd name="T38" fmla="*/ 2147483647 w 180"/>
                    <a:gd name="T39" fmla="*/ 2147483647 h 180"/>
                    <a:gd name="T40" fmla="*/ 2147483647 w 180"/>
                    <a:gd name="T41" fmla="*/ 2147483647 h 180"/>
                    <a:gd name="T42" fmla="*/ 2147483647 w 18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180">
                      <a:moveTo>
                        <a:pt x="144" y="54"/>
                      </a:moveTo>
                      <a:lnTo>
                        <a:pt x="132" y="54"/>
                      </a:lnTo>
                      <a:lnTo>
                        <a:pt x="114" y="30"/>
                      </a:lnTo>
                      <a:lnTo>
                        <a:pt x="102" y="6"/>
                      </a:lnTo>
                      <a:lnTo>
                        <a:pt x="96" y="6"/>
                      </a:lnTo>
                      <a:lnTo>
                        <a:pt x="84" y="12"/>
                      </a:lnTo>
                      <a:lnTo>
                        <a:pt x="96" y="6"/>
                      </a:lnTo>
                      <a:lnTo>
                        <a:pt x="84" y="0"/>
                      </a:lnTo>
                      <a:lnTo>
                        <a:pt x="66" y="6"/>
                      </a:lnTo>
                      <a:lnTo>
                        <a:pt x="18" y="18"/>
                      </a:lnTo>
                      <a:lnTo>
                        <a:pt x="12" y="84"/>
                      </a:lnTo>
                      <a:lnTo>
                        <a:pt x="0" y="90"/>
                      </a:lnTo>
                      <a:lnTo>
                        <a:pt x="0" y="144"/>
                      </a:lnTo>
                      <a:lnTo>
                        <a:pt x="12" y="168"/>
                      </a:lnTo>
                      <a:lnTo>
                        <a:pt x="18" y="180"/>
                      </a:lnTo>
                      <a:lnTo>
                        <a:pt x="36" y="180"/>
                      </a:lnTo>
                      <a:lnTo>
                        <a:pt x="66" y="162"/>
                      </a:lnTo>
                      <a:lnTo>
                        <a:pt x="90" y="162"/>
                      </a:lnTo>
                      <a:lnTo>
                        <a:pt x="138" y="120"/>
                      </a:lnTo>
                      <a:lnTo>
                        <a:pt x="180" y="90"/>
                      </a:lnTo>
                      <a:lnTo>
                        <a:pt x="150" y="78"/>
                      </a:lnTo>
                      <a:lnTo>
                        <a:pt x="144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374"/>
                <p:cNvSpPr>
                  <a:spLocks/>
                </p:cNvSpPr>
                <p:nvPr/>
              </p:nvSpPr>
              <p:spPr bwMode="auto">
                <a:xfrm>
                  <a:off x="5241925" y="4914900"/>
                  <a:ext cx="268288" cy="422275"/>
                </a:xfrm>
                <a:custGeom>
                  <a:avLst/>
                  <a:gdLst>
                    <a:gd name="T0" fmla="*/ 2147483647 w 34"/>
                    <a:gd name="T1" fmla="*/ 2147483647 h 54"/>
                    <a:gd name="T2" fmla="*/ 2147483647 w 34"/>
                    <a:gd name="T3" fmla="*/ 2147483647 h 54"/>
                    <a:gd name="T4" fmla="*/ 2147483647 w 34"/>
                    <a:gd name="T5" fmla="*/ 2147483647 h 54"/>
                    <a:gd name="T6" fmla="*/ 2147483647 w 34"/>
                    <a:gd name="T7" fmla="*/ 2147483647 h 54"/>
                    <a:gd name="T8" fmla="*/ 2147483647 w 34"/>
                    <a:gd name="T9" fmla="*/ 2147483647 h 54"/>
                    <a:gd name="T10" fmla="*/ 2147483647 w 34"/>
                    <a:gd name="T11" fmla="*/ 2147483647 h 54"/>
                    <a:gd name="T12" fmla="*/ 2147483647 w 34"/>
                    <a:gd name="T13" fmla="*/ 2147483647 h 54"/>
                    <a:gd name="T14" fmla="*/ 2147483647 w 34"/>
                    <a:gd name="T15" fmla="*/ 2147483647 h 54"/>
                    <a:gd name="T16" fmla="*/ 2147483647 w 34"/>
                    <a:gd name="T17" fmla="*/ 2147483647 h 54"/>
                    <a:gd name="T18" fmla="*/ 2147483647 w 34"/>
                    <a:gd name="T19" fmla="*/ 2147483647 h 54"/>
                    <a:gd name="T20" fmla="*/ 2147483647 w 34"/>
                    <a:gd name="T21" fmla="*/ 2147483647 h 54"/>
                    <a:gd name="T22" fmla="*/ 2147483647 w 34"/>
                    <a:gd name="T23" fmla="*/ 2147483647 h 54"/>
                    <a:gd name="T24" fmla="*/ 0 w 34"/>
                    <a:gd name="T25" fmla="*/ 2147483647 h 54"/>
                    <a:gd name="T26" fmla="*/ 0 w 34"/>
                    <a:gd name="T27" fmla="*/ 2147483647 h 54"/>
                    <a:gd name="T28" fmla="*/ 2147483647 w 34"/>
                    <a:gd name="T29" fmla="*/ 2147483647 h 54"/>
                    <a:gd name="T30" fmla="*/ 2147483647 w 34"/>
                    <a:gd name="T31" fmla="*/ 2147483647 h 54"/>
                    <a:gd name="T32" fmla="*/ 2147483647 w 34"/>
                    <a:gd name="T33" fmla="*/ 2147483647 h 54"/>
                    <a:gd name="T34" fmla="*/ 2147483647 w 34"/>
                    <a:gd name="T35" fmla="*/ 2147483647 h 54"/>
                    <a:gd name="T36" fmla="*/ 2147483647 w 34"/>
                    <a:gd name="T37" fmla="*/ 2147483647 h 54"/>
                    <a:gd name="T38" fmla="*/ 2147483647 w 34"/>
                    <a:gd name="T39" fmla="*/ 2147483647 h 54"/>
                    <a:gd name="T40" fmla="*/ 2147483647 w 34"/>
                    <a:gd name="T41" fmla="*/ 2147483647 h 54"/>
                    <a:gd name="T42" fmla="*/ 2147483647 w 34"/>
                    <a:gd name="T43" fmla="*/ 2147483647 h 54"/>
                    <a:gd name="T44" fmla="*/ 2147483647 w 34"/>
                    <a:gd name="T45" fmla="*/ 2147483647 h 54"/>
                    <a:gd name="T46" fmla="*/ 2147483647 w 34"/>
                    <a:gd name="T47" fmla="*/ 2147483647 h 54"/>
                    <a:gd name="T48" fmla="*/ 2147483647 w 34"/>
                    <a:gd name="T49" fmla="*/ 2147483647 h 54"/>
                    <a:gd name="T50" fmla="*/ 2147483647 w 34"/>
                    <a:gd name="T51" fmla="*/ 2147483647 h 54"/>
                    <a:gd name="T52" fmla="*/ 2147483647 w 34"/>
                    <a:gd name="T53" fmla="*/ 2147483647 h 54"/>
                    <a:gd name="T54" fmla="*/ 2147483647 w 34"/>
                    <a:gd name="T55" fmla="*/ 2147483647 h 54"/>
                    <a:gd name="T56" fmla="*/ 2147483647 w 34"/>
                    <a:gd name="T57" fmla="*/ 2147483647 h 54"/>
                    <a:gd name="T58" fmla="*/ 2147483647 w 34"/>
                    <a:gd name="T59" fmla="*/ 2147483647 h 54"/>
                    <a:gd name="T60" fmla="*/ 2147483647 w 34"/>
                    <a:gd name="T61" fmla="*/ 2147483647 h 54"/>
                    <a:gd name="T62" fmla="*/ 2147483647 w 34"/>
                    <a:gd name="T63" fmla="*/ 2147483647 h 54"/>
                    <a:gd name="T64" fmla="*/ 2147483647 w 34"/>
                    <a:gd name="T65" fmla="*/ 2147483647 h 54"/>
                    <a:gd name="T66" fmla="*/ 2147483647 w 34"/>
                    <a:gd name="T67" fmla="*/ 2147483647 h 54"/>
                    <a:gd name="T68" fmla="*/ 2147483647 w 34"/>
                    <a:gd name="T69" fmla="*/ 0 h 54"/>
                    <a:gd name="T70" fmla="*/ 2147483647 w 34"/>
                    <a:gd name="T71" fmla="*/ 0 h 54"/>
                    <a:gd name="T72" fmla="*/ 2147483647 w 34"/>
                    <a:gd name="T73" fmla="*/ 2147483647 h 54"/>
                    <a:gd name="T74" fmla="*/ 2147483647 w 34"/>
                    <a:gd name="T75" fmla="*/ 2147483647 h 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34" h="54">
                      <a:moveTo>
                        <a:pt x="22" y="2"/>
                      </a:move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2" name="Freeform 375"/>
                <p:cNvSpPr>
                  <a:spLocks/>
                </p:cNvSpPr>
                <p:nvPr/>
              </p:nvSpPr>
              <p:spPr bwMode="auto">
                <a:xfrm>
                  <a:off x="5241925" y="4673600"/>
                  <a:ext cx="260350" cy="265113"/>
                </a:xfrm>
                <a:custGeom>
                  <a:avLst/>
                  <a:gdLst>
                    <a:gd name="T0" fmla="*/ 2147483647 w 33"/>
                    <a:gd name="T1" fmla="*/ 2147483647 h 34"/>
                    <a:gd name="T2" fmla="*/ 2147483647 w 33"/>
                    <a:gd name="T3" fmla="*/ 2147483647 h 34"/>
                    <a:gd name="T4" fmla="*/ 2147483647 w 33"/>
                    <a:gd name="T5" fmla="*/ 2147483647 h 34"/>
                    <a:gd name="T6" fmla="*/ 2147483647 w 33"/>
                    <a:gd name="T7" fmla="*/ 2147483647 h 34"/>
                    <a:gd name="T8" fmla="*/ 2147483647 w 33"/>
                    <a:gd name="T9" fmla="*/ 0 h 34"/>
                    <a:gd name="T10" fmla="*/ 2147483647 w 33"/>
                    <a:gd name="T11" fmla="*/ 2147483647 h 34"/>
                    <a:gd name="T12" fmla="*/ 2147483647 w 33"/>
                    <a:gd name="T13" fmla="*/ 2147483647 h 34"/>
                    <a:gd name="T14" fmla="*/ 2147483647 w 33"/>
                    <a:gd name="T15" fmla="*/ 2147483647 h 34"/>
                    <a:gd name="T16" fmla="*/ 2147483647 w 33"/>
                    <a:gd name="T17" fmla="*/ 2147483647 h 34"/>
                    <a:gd name="T18" fmla="*/ 2147483647 w 33"/>
                    <a:gd name="T19" fmla="*/ 2147483647 h 34"/>
                    <a:gd name="T20" fmla="*/ 2147483647 w 33"/>
                    <a:gd name="T21" fmla="*/ 2147483647 h 34"/>
                    <a:gd name="T22" fmla="*/ 0 w 33"/>
                    <a:gd name="T23" fmla="*/ 2147483647 h 34"/>
                    <a:gd name="T24" fmla="*/ 2147483647 w 33"/>
                    <a:gd name="T25" fmla="*/ 2147483647 h 34"/>
                    <a:gd name="T26" fmla="*/ 2147483647 w 33"/>
                    <a:gd name="T27" fmla="*/ 2147483647 h 34"/>
                    <a:gd name="T28" fmla="*/ 2147483647 w 33"/>
                    <a:gd name="T29" fmla="*/ 2147483647 h 34"/>
                    <a:gd name="T30" fmla="*/ 2147483647 w 33"/>
                    <a:gd name="T31" fmla="*/ 2147483647 h 34"/>
                    <a:gd name="T32" fmla="*/ 2147483647 w 33"/>
                    <a:gd name="T33" fmla="*/ 2147483647 h 34"/>
                    <a:gd name="T34" fmla="*/ 2147483647 w 33"/>
                    <a:gd name="T35" fmla="*/ 2147483647 h 34"/>
                    <a:gd name="T36" fmla="*/ 2147483647 w 33"/>
                    <a:gd name="T37" fmla="*/ 2147483647 h 34"/>
                    <a:gd name="T38" fmla="*/ 2147483647 w 33"/>
                    <a:gd name="T39" fmla="*/ 2147483647 h 34"/>
                    <a:gd name="T40" fmla="*/ 2147483647 w 33"/>
                    <a:gd name="T41" fmla="*/ 2147483647 h 34"/>
                    <a:gd name="T42" fmla="*/ 2147483647 w 33"/>
                    <a:gd name="T43" fmla="*/ 2147483647 h 34"/>
                    <a:gd name="T44" fmla="*/ 2147483647 w 33"/>
                    <a:gd name="T45" fmla="*/ 2147483647 h 34"/>
                    <a:gd name="T46" fmla="*/ 2147483647 w 33"/>
                    <a:gd name="T47" fmla="*/ 2147483647 h 34"/>
                    <a:gd name="T48" fmla="*/ 2147483647 w 33"/>
                    <a:gd name="T49" fmla="*/ 2147483647 h 34"/>
                    <a:gd name="T50" fmla="*/ 2147483647 w 33"/>
                    <a:gd name="T51" fmla="*/ 2147483647 h 34"/>
                    <a:gd name="T52" fmla="*/ 2147483647 w 33"/>
                    <a:gd name="T53" fmla="*/ 2147483647 h 3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3" h="34">
                      <a:moveTo>
                        <a:pt x="25" y="6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8" y="26"/>
                        <a:pt x="9" y="26"/>
                      </a:cubicBezTo>
                      <a:cubicBezTo>
                        <a:pt x="9" y="26"/>
                        <a:pt x="14" y="27"/>
                        <a:pt x="14" y="27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8" y="15"/>
                        <a:pt x="28" y="14"/>
                      </a:cubicBezTo>
                      <a:cubicBezTo>
                        <a:pt x="28" y="13"/>
                        <a:pt x="29" y="12"/>
                        <a:pt x="30" y="12"/>
                      </a:cubicBezTo>
                      <a:cubicBezTo>
                        <a:pt x="25" y="9"/>
                        <a:pt x="25" y="9"/>
                        <a:pt x="25" y="9"/>
                      </a:cubicBezTo>
                      <a:lnTo>
                        <a:pt x="25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376"/>
                <p:cNvSpPr>
                  <a:spLocks/>
                </p:cNvSpPr>
                <p:nvPr/>
              </p:nvSpPr>
              <p:spPr bwMode="auto">
                <a:xfrm>
                  <a:off x="4802188" y="4797425"/>
                  <a:ext cx="298450" cy="298450"/>
                </a:xfrm>
                <a:custGeom>
                  <a:avLst/>
                  <a:gdLst>
                    <a:gd name="T0" fmla="*/ 2147483647 w 38"/>
                    <a:gd name="T1" fmla="*/ 2147483647 h 38"/>
                    <a:gd name="T2" fmla="*/ 2147483647 w 38"/>
                    <a:gd name="T3" fmla="*/ 2147483647 h 38"/>
                    <a:gd name="T4" fmla="*/ 2147483647 w 38"/>
                    <a:gd name="T5" fmla="*/ 2147483647 h 38"/>
                    <a:gd name="T6" fmla="*/ 2147483647 w 38"/>
                    <a:gd name="T7" fmla="*/ 2147483647 h 38"/>
                    <a:gd name="T8" fmla="*/ 2147483647 w 38"/>
                    <a:gd name="T9" fmla="*/ 2147483647 h 38"/>
                    <a:gd name="T10" fmla="*/ 2147483647 w 38"/>
                    <a:gd name="T11" fmla="*/ 2147483647 h 38"/>
                    <a:gd name="T12" fmla="*/ 2147483647 w 38"/>
                    <a:gd name="T13" fmla="*/ 2147483647 h 38"/>
                    <a:gd name="T14" fmla="*/ 2147483647 w 38"/>
                    <a:gd name="T15" fmla="*/ 2147483647 h 38"/>
                    <a:gd name="T16" fmla="*/ 2147483647 w 38"/>
                    <a:gd name="T17" fmla="*/ 2147483647 h 38"/>
                    <a:gd name="T18" fmla="*/ 2147483647 w 38"/>
                    <a:gd name="T19" fmla="*/ 2147483647 h 38"/>
                    <a:gd name="T20" fmla="*/ 2147483647 w 38"/>
                    <a:gd name="T21" fmla="*/ 2147483647 h 38"/>
                    <a:gd name="T22" fmla="*/ 2147483647 w 38"/>
                    <a:gd name="T23" fmla="*/ 2147483647 h 38"/>
                    <a:gd name="T24" fmla="*/ 2147483647 w 38"/>
                    <a:gd name="T25" fmla="*/ 2147483647 h 38"/>
                    <a:gd name="T26" fmla="*/ 2147483647 w 38"/>
                    <a:gd name="T27" fmla="*/ 2147483647 h 38"/>
                    <a:gd name="T28" fmla="*/ 2147483647 w 38"/>
                    <a:gd name="T29" fmla="*/ 2147483647 h 38"/>
                    <a:gd name="T30" fmla="*/ 2147483647 w 38"/>
                    <a:gd name="T31" fmla="*/ 2147483647 h 38"/>
                    <a:gd name="T32" fmla="*/ 2147483647 w 38"/>
                    <a:gd name="T33" fmla="*/ 0 h 38"/>
                    <a:gd name="T34" fmla="*/ 2147483647 w 38"/>
                    <a:gd name="T35" fmla="*/ 0 h 38"/>
                    <a:gd name="T36" fmla="*/ 2147483647 w 38"/>
                    <a:gd name="T37" fmla="*/ 2147483647 h 38"/>
                    <a:gd name="T38" fmla="*/ 2147483647 w 38"/>
                    <a:gd name="T39" fmla="*/ 2147483647 h 38"/>
                    <a:gd name="T40" fmla="*/ 2147483647 w 38"/>
                    <a:gd name="T41" fmla="*/ 2147483647 h 38"/>
                    <a:gd name="T42" fmla="*/ 0 w 38"/>
                    <a:gd name="T43" fmla="*/ 2147483647 h 38"/>
                    <a:gd name="T44" fmla="*/ 0 w 38"/>
                    <a:gd name="T45" fmla="*/ 2147483647 h 38"/>
                    <a:gd name="T46" fmla="*/ 2147483647 w 38"/>
                    <a:gd name="T47" fmla="*/ 2147483647 h 38"/>
                    <a:gd name="T48" fmla="*/ 2147483647 w 38"/>
                    <a:gd name="T49" fmla="*/ 2147483647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4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25" y="4"/>
                        <a:pt x="24" y="4"/>
                      </a:cubicBezTo>
                      <a:cubicBezTo>
                        <a:pt x="24" y="4"/>
                        <a:pt x="22" y="6"/>
                        <a:pt x="21" y="6"/>
                      </a:cubicBezTo>
                      <a:cubicBezTo>
                        <a:pt x="20" y="7"/>
                        <a:pt x="19" y="6"/>
                        <a:pt x="18" y="6"/>
                      </a:cubicBezTo>
                      <a:cubicBezTo>
                        <a:pt x="17" y="6"/>
                        <a:pt x="13" y="0"/>
                        <a:pt x="12" y="0"/>
                      </a:cubicBezTo>
                      <a:cubicBezTo>
                        <a:pt x="11" y="0"/>
                        <a:pt x="4" y="0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lnTo>
                        <a:pt x="4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4" name="Freeform 377"/>
                <p:cNvSpPr>
                  <a:spLocks/>
                </p:cNvSpPr>
                <p:nvPr/>
              </p:nvSpPr>
              <p:spPr bwMode="auto">
                <a:xfrm>
                  <a:off x="4802188" y="4516438"/>
                  <a:ext cx="463550" cy="460375"/>
                </a:xfrm>
                <a:custGeom>
                  <a:avLst/>
                  <a:gdLst>
                    <a:gd name="T0" fmla="*/ 2147483647 w 59"/>
                    <a:gd name="T1" fmla="*/ 2147483647 h 59"/>
                    <a:gd name="T2" fmla="*/ 2147483647 w 59"/>
                    <a:gd name="T3" fmla="*/ 2147483647 h 59"/>
                    <a:gd name="T4" fmla="*/ 2147483647 w 59"/>
                    <a:gd name="T5" fmla="*/ 2147483647 h 59"/>
                    <a:gd name="T6" fmla="*/ 2147483647 w 59"/>
                    <a:gd name="T7" fmla="*/ 2147483647 h 59"/>
                    <a:gd name="T8" fmla="*/ 2147483647 w 59"/>
                    <a:gd name="T9" fmla="*/ 2147483647 h 59"/>
                    <a:gd name="T10" fmla="*/ 2147483647 w 59"/>
                    <a:gd name="T11" fmla="*/ 2147483647 h 59"/>
                    <a:gd name="T12" fmla="*/ 0 w 59"/>
                    <a:gd name="T13" fmla="*/ 2147483647 h 59"/>
                    <a:gd name="T14" fmla="*/ 2147483647 w 59"/>
                    <a:gd name="T15" fmla="*/ 2147483647 h 59"/>
                    <a:gd name="T16" fmla="*/ 2147483647 w 59"/>
                    <a:gd name="T17" fmla="*/ 2147483647 h 59"/>
                    <a:gd name="T18" fmla="*/ 2147483647 w 59"/>
                    <a:gd name="T19" fmla="*/ 2147483647 h 59"/>
                    <a:gd name="T20" fmla="*/ 2147483647 w 59"/>
                    <a:gd name="T21" fmla="*/ 2147483647 h 59"/>
                    <a:gd name="T22" fmla="*/ 2147483647 w 59"/>
                    <a:gd name="T23" fmla="*/ 2147483647 h 59"/>
                    <a:gd name="T24" fmla="*/ 2147483647 w 59"/>
                    <a:gd name="T25" fmla="*/ 2147483647 h 59"/>
                    <a:gd name="T26" fmla="*/ 2147483647 w 59"/>
                    <a:gd name="T27" fmla="*/ 2147483647 h 59"/>
                    <a:gd name="T28" fmla="*/ 2147483647 w 59"/>
                    <a:gd name="T29" fmla="*/ 2147483647 h 59"/>
                    <a:gd name="T30" fmla="*/ 2147483647 w 59"/>
                    <a:gd name="T31" fmla="*/ 2147483647 h 59"/>
                    <a:gd name="T32" fmla="*/ 2147483647 w 59"/>
                    <a:gd name="T33" fmla="*/ 2147483647 h 59"/>
                    <a:gd name="T34" fmla="*/ 2147483647 w 59"/>
                    <a:gd name="T35" fmla="*/ 2147483647 h 59"/>
                    <a:gd name="T36" fmla="*/ 2147483647 w 59"/>
                    <a:gd name="T37" fmla="*/ 2147483647 h 59"/>
                    <a:gd name="T38" fmla="*/ 2147483647 w 59"/>
                    <a:gd name="T39" fmla="*/ 2147483647 h 59"/>
                    <a:gd name="T40" fmla="*/ 2147483647 w 59"/>
                    <a:gd name="T41" fmla="*/ 2147483647 h 59"/>
                    <a:gd name="T42" fmla="*/ 2147483647 w 59"/>
                    <a:gd name="T43" fmla="*/ 2147483647 h 59"/>
                    <a:gd name="T44" fmla="*/ 2147483647 w 59"/>
                    <a:gd name="T45" fmla="*/ 2147483647 h 59"/>
                    <a:gd name="T46" fmla="*/ 2147483647 w 59"/>
                    <a:gd name="T47" fmla="*/ 2147483647 h 59"/>
                    <a:gd name="T48" fmla="*/ 2147483647 w 59"/>
                    <a:gd name="T49" fmla="*/ 2147483647 h 59"/>
                    <a:gd name="T50" fmla="*/ 2147483647 w 59"/>
                    <a:gd name="T51" fmla="*/ 2147483647 h 59"/>
                    <a:gd name="T52" fmla="*/ 2147483647 w 59"/>
                    <a:gd name="T53" fmla="*/ 2147483647 h 59"/>
                    <a:gd name="T54" fmla="*/ 2147483647 w 59"/>
                    <a:gd name="T55" fmla="*/ 2147483647 h 59"/>
                    <a:gd name="T56" fmla="*/ 2147483647 w 59"/>
                    <a:gd name="T57" fmla="*/ 2147483647 h 59"/>
                    <a:gd name="T58" fmla="*/ 2147483647 w 59"/>
                    <a:gd name="T59" fmla="*/ 2147483647 h 59"/>
                    <a:gd name="T60" fmla="*/ 2147483647 w 59"/>
                    <a:gd name="T61" fmla="*/ 2147483647 h 59"/>
                    <a:gd name="T62" fmla="*/ 2147483647 w 59"/>
                    <a:gd name="T63" fmla="*/ 2147483647 h 59"/>
                    <a:gd name="T64" fmla="*/ 2147483647 w 59"/>
                    <a:gd name="T65" fmla="*/ 2147483647 h 59"/>
                    <a:gd name="T66" fmla="*/ 2147483647 w 59"/>
                    <a:gd name="T67" fmla="*/ 2147483647 h 59"/>
                    <a:gd name="T68" fmla="*/ 2147483647 w 59"/>
                    <a:gd name="T69" fmla="*/ 0 h 59"/>
                    <a:gd name="T70" fmla="*/ 2147483647 w 59"/>
                    <a:gd name="T71" fmla="*/ 2147483647 h 59"/>
                    <a:gd name="T72" fmla="*/ 2147483647 w 59"/>
                    <a:gd name="T73" fmla="*/ 2147483647 h 59"/>
                    <a:gd name="T74" fmla="*/ 2147483647 w 59"/>
                    <a:gd name="T75" fmla="*/ 2147483647 h 59"/>
                    <a:gd name="T76" fmla="*/ 2147483647 w 59"/>
                    <a:gd name="T77" fmla="*/ 2147483647 h 59"/>
                    <a:gd name="T78" fmla="*/ 2147483647 w 59"/>
                    <a:gd name="T79" fmla="*/ 2147483647 h 5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" h="59">
                      <a:moveTo>
                        <a:pt x="21" y="6"/>
                      </a:move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11" y="36"/>
                        <a:pt x="12" y="36"/>
                      </a:cubicBezTo>
                      <a:cubicBezTo>
                        <a:pt x="13" y="36"/>
                        <a:pt x="17" y="42"/>
                        <a:pt x="18" y="42"/>
                      </a:cubicBezTo>
                      <a:cubicBezTo>
                        <a:pt x="19" y="42"/>
                        <a:pt x="20" y="43"/>
                        <a:pt x="21" y="42"/>
                      </a:cubicBezTo>
                      <a:cubicBezTo>
                        <a:pt x="22" y="42"/>
                        <a:pt x="24" y="40"/>
                        <a:pt x="24" y="40"/>
                      </a:cubicBezTo>
                      <a:cubicBezTo>
                        <a:pt x="25" y="40"/>
                        <a:pt x="30" y="40"/>
                        <a:pt x="30" y="40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6"/>
                        <a:pt x="21" y="6"/>
                        <a:pt x="21" y="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378"/>
                <p:cNvSpPr>
                  <a:spLocks/>
                </p:cNvSpPr>
                <p:nvPr/>
              </p:nvSpPr>
              <p:spPr bwMode="auto">
                <a:xfrm>
                  <a:off x="5319713" y="4203700"/>
                  <a:ext cx="369887" cy="354013"/>
                </a:xfrm>
                <a:custGeom>
                  <a:avLst/>
                  <a:gdLst>
                    <a:gd name="T0" fmla="*/ 2147483647 w 47"/>
                    <a:gd name="T1" fmla="*/ 2147483647 h 45"/>
                    <a:gd name="T2" fmla="*/ 2147483647 w 47"/>
                    <a:gd name="T3" fmla="*/ 2147483647 h 45"/>
                    <a:gd name="T4" fmla="*/ 2147483647 w 47"/>
                    <a:gd name="T5" fmla="*/ 2147483647 h 45"/>
                    <a:gd name="T6" fmla="*/ 2147483647 w 47"/>
                    <a:gd name="T7" fmla="*/ 2147483647 h 45"/>
                    <a:gd name="T8" fmla="*/ 2147483647 w 47"/>
                    <a:gd name="T9" fmla="*/ 2147483647 h 45"/>
                    <a:gd name="T10" fmla="*/ 2147483647 w 47"/>
                    <a:gd name="T11" fmla="*/ 2147483647 h 45"/>
                    <a:gd name="T12" fmla="*/ 2147483647 w 47"/>
                    <a:gd name="T13" fmla="*/ 2147483647 h 45"/>
                    <a:gd name="T14" fmla="*/ 2147483647 w 47"/>
                    <a:gd name="T15" fmla="*/ 2147483647 h 45"/>
                    <a:gd name="T16" fmla="*/ 2147483647 w 47"/>
                    <a:gd name="T17" fmla="*/ 2147483647 h 45"/>
                    <a:gd name="T18" fmla="*/ 2147483647 w 47"/>
                    <a:gd name="T19" fmla="*/ 2147483647 h 45"/>
                    <a:gd name="T20" fmla="*/ 2147483647 w 47"/>
                    <a:gd name="T21" fmla="*/ 2147483647 h 45"/>
                    <a:gd name="T22" fmla="*/ 2147483647 w 47"/>
                    <a:gd name="T23" fmla="*/ 2147483647 h 45"/>
                    <a:gd name="T24" fmla="*/ 2147483647 w 47"/>
                    <a:gd name="T25" fmla="*/ 2147483647 h 45"/>
                    <a:gd name="T26" fmla="*/ 2147483647 w 47"/>
                    <a:gd name="T27" fmla="*/ 2147483647 h 45"/>
                    <a:gd name="T28" fmla="*/ 2147483647 w 47"/>
                    <a:gd name="T29" fmla="*/ 0 h 45"/>
                    <a:gd name="T30" fmla="*/ 2147483647 w 47"/>
                    <a:gd name="T31" fmla="*/ 0 h 45"/>
                    <a:gd name="T32" fmla="*/ 2147483647 w 47"/>
                    <a:gd name="T33" fmla="*/ 2147483647 h 45"/>
                    <a:gd name="T34" fmla="*/ 2147483647 w 47"/>
                    <a:gd name="T35" fmla="*/ 2147483647 h 45"/>
                    <a:gd name="T36" fmla="*/ 2147483647 w 47"/>
                    <a:gd name="T37" fmla="*/ 2147483647 h 45"/>
                    <a:gd name="T38" fmla="*/ 2147483647 w 47"/>
                    <a:gd name="T39" fmla="*/ 2147483647 h 45"/>
                    <a:gd name="T40" fmla="*/ 2147483647 w 47"/>
                    <a:gd name="T41" fmla="*/ 2147483647 h 45"/>
                    <a:gd name="T42" fmla="*/ 2147483647 w 47"/>
                    <a:gd name="T43" fmla="*/ 2147483647 h 45"/>
                    <a:gd name="T44" fmla="*/ 2147483647 w 47"/>
                    <a:gd name="T45" fmla="*/ 2147483647 h 45"/>
                    <a:gd name="T46" fmla="*/ 0 w 47"/>
                    <a:gd name="T47" fmla="*/ 2147483647 h 45"/>
                    <a:gd name="T48" fmla="*/ 2147483647 w 47"/>
                    <a:gd name="T49" fmla="*/ 2147483647 h 45"/>
                    <a:gd name="T50" fmla="*/ 2147483647 w 47"/>
                    <a:gd name="T51" fmla="*/ 2147483647 h 45"/>
                    <a:gd name="T52" fmla="*/ 2147483647 w 47"/>
                    <a:gd name="T53" fmla="*/ 2147483647 h 45"/>
                    <a:gd name="T54" fmla="*/ 2147483647 w 47"/>
                    <a:gd name="T55" fmla="*/ 2147483647 h 45"/>
                    <a:gd name="T56" fmla="*/ 2147483647 w 47"/>
                    <a:gd name="T57" fmla="*/ 2147483647 h 45"/>
                    <a:gd name="T58" fmla="*/ 2147483647 w 47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7" h="45">
                      <a:moveTo>
                        <a:pt x="22" y="45"/>
                      </a:moveTo>
                      <a:cubicBezTo>
                        <a:pt x="23" y="45"/>
                        <a:pt x="24" y="44"/>
                        <a:pt x="24" y="44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21" y="45"/>
                        <a:pt x="22" y="4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6" name="Freeform 379"/>
                <p:cNvSpPr>
                  <a:spLocks/>
                </p:cNvSpPr>
                <p:nvPr/>
              </p:nvSpPr>
              <p:spPr bwMode="auto">
                <a:xfrm>
                  <a:off x="5343525" y="4532313"/>
                  <a:ext cx="204788" cy="234950"/>
                </a:xfrm>
                <a:custGeom>
                  <a:avLst/>
                  <a:gdLst>
                    <a:gd name="T0" fmla="*/ 2147483647 w 26"/>
                    <a:gd name="T1" fmla="*/ 2147483647 h 30"/>
                    <a:gd name="T2" fmla="*/ 2147483647 w 26"/>
                    <a:gd name="T3" fmla="*/ 2147483647 h 30"/>
                    <a:gd name="T4" fmla="*/ 2147483647 w 26"/>
                    <a:gd name="T5" fmla="*/ 2147483647 h 30"/>
                    <a:gd name="T6" fmla="*/ 2147483647 w 26"/>
                    <a:gd name="T7" fmla="*/ 2147483647 h 30"/>
                    <a:gd name="T8" fmla="*/ 2147483647 w 26"/>
                    <a:gd name="T9" fmla="*/ 2147483647 h 30"/>
                    <a:gd name="T10" fmla="*/ 2147483647 w 26"/>
                    <a:gd name="T11" fmla="*/ 2147483647 h 30"/>
                    <a:gd name="T12" fmla="*/ 2147483647 w 26"/>
                    <a:gd name="T13" fmla="*/ 2147483647 h 30"/>
                    <a:gd name="T14" fmla="*/ 2147483647 w 26"/>
                    <a:gd name="T15" fmla="*/ 0 h 30"/>
                    <a:gd name="T16" fmla="*/ 2147483647 w 26"/>
                    <a:gd name="T17" fmla="*/ 2147483647 h 30"/>
                    <a:gd name="T18" fmla="*/ 2147483647 w 26"/>
                    <a:gd name="T19" fmla="*/ 2147483647 h 30"/>
                    <a:gd name="T20" fmla="*/ 0 w 26"/>
                    <a:gd name="T21" fmla="*/ 2147483647 h 30"/>
                    <a:gd name="T22" fmla="*/ 2147483647 w 26"/>
                    <a:gd name="T23" fmla="*/ 2147483647 h 30"/>
                    <a:gd name="T24" fmla="*/ 2147483647 w 26"/>
                    <a:gd name="T25" fmla="*/ 2147483647 h 30"/>
                    <a:gd name="T26" fmla="*/ 0 w 26"/>
                    <a:gd name="T27" fmla="*/ 2147483647 h 30"/>
                    <a:gd name="T28" fmla="*/ 2147483647 w 26"/>
                    <a:gd name="T29" fmla="*/ 2147483647 h 30"/>
                    <a:gd name="T30" fmla="*/ 2147483647 w 26"/>
                    <a:gd name="T31" fmla="*/ 2147483647 h 30"/>
                    <a:gd name="T32" fmla="*/ 2147483647 w 26"/>
                    <a:gd name="T33" fmla="*/ 2147483647 h 30"/>
                    <a:gd name="T34" fmla="*/ 2147483647 w 26"/>
                    <a:gd name="T35" fmla="*/ 2147483647 h 30"/>
                    <a:gd name="T36" fmla="*/ 2147483647 w 26"/>
                    <a:gd name="T37" fmla="*/ 2147483647 h 30"/>
                    <a:gd name="T38" fmla="*/ 2147483647 w 26"/>
                    <a:gd name="T39" fmla="*/ 2147483647 h 30"/>
                    <a:gd name="T40" fmla="*/ 2147483647 w 26"/>
                    <a:gd name="T41" fmla="*/ 2147483647 h 30"/>
                    <a:gd name="T42" fmla="*/ 2147483647 w 26"/>
                    <a:gd name="T43" fmla="*/ 2147483647 h 30"/>
                    <a:gd name="T44" fmla="*/ 2147483647 w 26"/>
                    <a:gd name="T45" fmla="*/ 2147483647 h 3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" h="30">
                      <a:moveTo>
                        <a:pt x="23" y="7"/>
                      </a:move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0" y="3"/>
                        <a:pt x="19" y="3"/>
                      </a:cubicBezTo>
                      <a:cubicBezTo>
                        <a:pt x="18" y="3"/>
                        <a:pt x="9" y="1"/>
                        <a:pt x="9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3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380"/>
                <p:cNvSpPr>
                  <a:spLocks/>
                </p:cNvSpPr>
                <p:nvPr/>
              </p:nvSpPr>
              <p:spPr bwMode="auto">
                <a:xfrm>
                  <a:off x="5122863" y="5040313"/>
                  <a:ext cx="188912" cy="179387"/>
                </a:xfrm>
                <a:custGeom>
                  <a:avLst/>
                  <a:gdLst>
                    <a:gd name="T0" fmla="*/ 2147483647 w 24"/>
                    <a:gd name="T1" fmla="*/ 2147483647 h 23"/>
                    <a:gd name="T2" fmla="*/ 2147483647 w 24"/>
                    <a:gd name="T3" fmla="*/ 2147483647 h 23"/>
                    <a:gd name="T4" fmla="*/ 2147483647 w 24"/>
                    <a:gd name="T5" fmla="*/ 2147483647 h 23"/>
                    <a:gd name="T6" fmla="*/ 0 w 24"/>
                    <a:gd name="T7" fmla="*/ 2147483647 h 23"/>
                    <a:gd name="T8" fmla="*/ 2147483647 w 24"/>
                    <a:gd name="T9" fmla="*/ 2147483647 h 23"/>
                    <a:gd name="T10" fmla="*/ 2147483647 w 24"/>
                    <a:gd name="T11" fmla="*/ 2147483647 h 23"/>
                    <a:gd name="T12" fmla="*/ 2147483647 w 24"/>
                    <a:gd name="T13" fmla="*/ 2147483647 h 23"/>
                    <a:gd name="T14" fmla="*/ 2147483647 w 24"/>
                    <a:gd name="T15" fmla="*/ 2147483647 h 23"/>
                    <a:gd name="T16" fmla="*/ 2147483647 w 24"/>
                    <a:gd name="T17" fmla="*/ 2147483647 h 23"/>
                    <a:gd name="T18" fmla="*/ 2147483647 w 24"/>
                    <a:gd name="T19" fmla="*/ 2147483647 h 23"/>
                    <a:gd name="T20" fmla="*/ 2147483647 w 24"/>
                    <a:gd name="T21" fmla="*/ 2147483647 h 23"/>
                    <a:gd name="T22" fmla="*/ 2147483647 w 24"/>
                    <a:gd name="T23" fmla="*/ 2147483647 h 23"/>
                    <a:gd name="T24" fmla="*/ 2147483647 w 24"/>
                    <a:gd name="T25" fmla="*/ 2147483647 h 23"/>
                    <a:gd name="T26" fmla="*/ 2147483647 w 24"/>
                    <a:gd name="T27" fmla="*/ 2147483647 h 23"/>
                    <a:gd name="T28" fmla="*/ 2147483647 w 24"/>
                    <a:gd name="T29" fmla="*/ 2147483647 h 23"/>
                    <a:gd name="T30" fmla="*/ 2147483647 w 24"/>
                    <a:gd name="T31" fmla="*/ 0 h 23"/>
                    <a:gd name="T32" fmla="*/ 2147483647 w 24"/>
                    <a:gd name="T33" fmla="*/ 2147483647 h 23"/>
                    <a:gd name="T34" fmla="*/ 2147483647 w 24"/>
                    <a:gd name="T35" fmla="*/ 2147483647 h 2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4" h="23">
                      <a:moveTo>
                        <a:pt x="9" y="5"/>
                      </a:moveTo>
                      <a:cubicBezTo>
                        <a:pt x="9" y="5"/>
                        <a:pt x="6" y="8"/>
                        <a:pt x="6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8" name="Freeform 381"/>
                <p:cNvSpPr>
                  <a:spLocks/>
                </p:cNvSpPr>
                <p:nvPr/>
              </p:nvSpPr>
              <p:spPr bwMode="auto">
                <a:xfrm>
                  <a:off x="5053013" y="4557713"/>
                  <a:ext cx="338137" cy="544512"/>
                </a:xfrm>
                <a:custGeom>
                  <a:avLst/>
                  <a:gdLst>
                    <a:gd name="T0" fmla="*/ 2147483647 w 43"/>
                    <a:gd name="T1" fmla="*/ 2147483647 h 70"/>
                    <a:gd name="T2" fmla="*/ 2147483647 w 43"/>
                    <a:gd name="T3" fmla="*/ 2147483647 h 70"/>
                    <a:gd name="T4" fmla="*/ 2147483647 w 43"/>
                    <a:gd name="T5" fmla="*/ 2147483647 h 70"/>
                    <a:gd name="T6" fmla="*/ 2147483647 w 43"/>
                    <a:gd name="T7" fmla="*/ 2147483647 h 70"/>
                    <a:gd name="T8" fmla="*/ 2147483647 w 43"/>
                    <a:gd name="T9" fmla="*/ 2147483647 h 70"/>
                    <a:gd name="T10" fmla="*/ 2147483647 w 43"/>
                    <a:gd name="T11" fmla="*/ 2147483647 h 70"/>
                    <a:gd name="T12" fmla="*/ 2147483647 w 43"/>
                    <a:gd name="T13" fmla="*/ 2147483647 h 70"/>
                    <a:gd name="T14" fmla="*/ 2147483647 w 43"/>
                    <a:gd name="T15" fmla="*/ 2147483647 h 70"/>
                    <a:gd name="T16" fmla="*/ 2147483647 w 43"/>
                    <a:gd name="T17" fmla="*/ 2147483647 h 70"/>
                    <a:gd name="T18" fmla="*/ 2147483647 w 43"/>
                    <a:gd name="T19" fmla="*/ 2147483647 h 70"/>
                    <a:gd name="T20" fmla="*/ 2147483647 w 43"/>
                    <a:gd name="T21" fmla="*/ 2147483647 h 70"/>
                    <a:gd name="T22" fmla="*/ 2147483647 w 43"/>
                    <a:gd name="T23" fmla="*/ 2147483647 h 70"/>
                    <a:gd name="T24" fmla="*/ 2147483647 w 43"/>
                    <a:gd name="T25" fmla="*/ 2147483647 h 70"/>
                    <a:gd name="T26" fmla="*/ 2147483647 w 43"/>
                    <a:gd name="T27" fmla="*/ 2147483647 h 70"/>
                    <a:gd name="T28" fmla="*/ 2147483647 w 43"/>
                    <a:gd name="T29" fmla="*/ 2147483647 h 70"/>
                    <a:gd name="T30" fmla="*/ 0 w 43"/>
                    <a:gd name="T31" fmla="*/ 2147483647 h 70"/>
                    <a:gd name="T32" fmla="*/ 0 w 43"/>
                    <a:gd name="T33" fmla="*/ 2147483647 h 70"/>
                    <a:gd name="T34" fmla="*/ 2147483647 w 43"/>
                    <a:gd name="T35" fmla="*/ 2147483647 h 70"/>
                    <a:gd name="T36" fmla="*/ 2147483647 w 43"/>
                    <a:gd name="T37" fmla="*/ 2147483647 h 70"/>
                    <a:gd name="T38" fmla="*/ 2147483647 w 43"/>
                    <a:gd name="T39" fmla="*/ 2147483647 h 70"/>
                    <a:gd name="T40" fmla="*/ 2147483647 w 43"/>
                    <a:gd name="T41" fmla="*/ 2147483647 h 70"/>
                    <a:gd name="T42" fmla="*/ 2147483647 w 43"/>
                    <a:gd name="T43" fmla="*/ 2147483647 h 70"/>
                    <a:gd name="T44" fmla="*/ 2147483647 w 43"/>
                    <a:gd name="T45" fmla="*/ 2147483647 h 70"/>
                    <a:gd name="T46" fmla="*/ 2147483647 w 43"/>
                    <a:gd name="T47" fmla="*/ 2147483647 h 70"/>
                    <a:gd name="T48" fmla="*/ 2147483647 w 43"/>
                    <a:gd name="T49" fmla="*/ 2147483647 h 70"/>
                    <a:gd name="T50" fmla="*/ 2147483647 w 43"/>
                    <a:gd name="T51" fmla="*/ 2147483647 h 70"/>
                    <a:gd name="T52" fmla="*/ 2147483647 w 43"/>
                    <a:gd name="T53" fmla="*/ 2147483647 h 70"/>
                    <a:gd name="T54" fmla="*/ 2147483647 w 43"/>
                    <a:gd name="T55" fmla="*/ 2147483647 h 70"/>
                    <a:gd name="T56" fmla="*/ 2147483647 w 43"/>
                    <a:gd name="T57" fmla="*/ 2147483647 h 70"/>
                    <a:gd name="T58" fmla="*/ 2147483647 w 43"/>
                    <a:gd name="T59" fmla="*/ 2147483647 h 70"/>
                    <a:gd name="T60" fmla="*/ 2147483647 w 43"/>
                    <a:gd name="T61" fmla="*/ 2147483647 h 70"/>
                    <a:gd name="T62" fmla="*/ 2147483647 w 43"/>
                    <a:gd name="T63" fmla="*/ 2147483647 h 70"/>
                    <a:gd name="T64" fmla="*/ 2147483647 w 43"/>
                    <a:gd name="T65" fmla="*/ 2147483647 h 70"/>
                    <a:gd name="T66" fmla="*/ 2147483647 w 43"/>
                    <a:gd name="T67" fmla="*/ 2147483647 h 70"/>
                    <a:gd name="T68" fmla="*/ 2147483647 w 43"/>
                    <a:gd name="T69" fmla="*/ 2147483647 h 70"/>
                    <a:gd name="T70" fmla="*/ 2147483647 w 43"/>
                    <a:gd name="T71" fmla="*/ 2147483647 h 70"/>
                    <a:gd name="T72" fmla="*/ 2147483647 w 43"/>
                    <a:gd name="T73" fmla="*/ 2147483647 h 70"/>
                    <a:gd name="T74" fmla="*/ 2147483647 w 43"/>
                    <a:gd name="T75" fmla="*/ 2147483647 h 70"/>
                    <a:gd name="T76" fmla="*/ 2147483647 w 43"/>
                    <a:gd name="T77" fmla="*/ 2147483647 h 70"/>
                    <a:gd name="T78" fmla="*/ 2147483647 w 43"/>
                    <a:gd name="T79" fmla="*/ 2147483647 h 70"/>
                    <a:gd name="T80" fmla="*/ 2147483647 w 43"/>
                    <a:gd name="T81" fmla="*/ 2147483647 h 70"/>
                    <a:gd name="T82" fmla="*/ 2147483647 w 43"/>
                    <a:gd name="T83" fmla="*/ 2147483647 h 70"/>
                    <a:gd name="T84" fmla="*/ 2147483647 w 43"/>
                    <a:gd name="T85" fmla="*/ 2147483647 h 70"/>
                    <a:gd name="T86" fmla="*/ 2147483647 w 43"/>
                    <a:gd name="T87" fmla="*/ 2147483647 h 70"/>
                    <a:gd name="T88" fmla="*/ 2147483647 w 43"/>
                    <a:gd name="T89" fmla="*/ 2147483647 h 70"/>
                    <a:gd name="T90" fmla="*/ 2147483647 w 43"/>
                    <a:gd name="T91" fmla="*/ 2147483647 h 70"/>
                    <a:gd name="T92" fmla="*/ 2147483647 w 43"/>
                    <a:gd name="T93" fmla="*/ 2147483647 h 70"/>
                    <a:gd name="T94" fmla="*/ 2147483647 w 43"/>
                    <a:gd name="T95" fmla="*/ 2147483647 h 70"/>
                    <a:gd name="T96" fmla="*/ 2147483647 w 43"/>
                    <a:gd name="T97" fmla="*/ 2147483647 h 70"/>
                    <a:gd name="T98" fmla="*/ 2147483647 w 43"/>
                    <a:gd name="T99" fmla="*/ 2147483647 h 70"/>
                    <a:gd name="T100" fmla="*/ 2147483647 w 43"/>
                    <a:gd name="T101" fmla="*/ 2147483647 h 70"/>
                    <a:gd name="T102" fmla="*/ 2147483647 w 43"/>
                    <a:gd name="T103" fmla="*/ 2147483647 h 70"/>
                    <a:gd name="T104" fmla="*/ 2147483647 w 43"/>
                    <a:gd name="T105" fmla="*/ 2147483647 h 70"/>
                    <a:gd name="T106" fmla="*/ 2147483647 w 43"/>
                    <a:gd name="T107" fmla="*/ 2147483647 h 70"/>
                    <a:gd name="T108" fmla="*/ 2147483647 w 43"/>
                    <a:gd name="T109" fmla="*/ 2147483647 h 70"/>
                    <a:gd name="T110" fmla="*/ 2147483647 w 43"/>
                    <a:gd name="T111" fmla="*/ 0 h 70"/>
                    <a:gd name="T112" fmla="*/ 2147483647 w 43"/>
                    <a:gd name="T113" fmla="*/ 0 h 70"/>
                    <a:gd name="T114" fmla="*/ 2147483647 w 43"/>
                    <a:gd name="T115" fmla="*/ 2147483647 h 70"/>
                    <a:gd name="T116" fmla="*/ 2147483647 w 43"/>
                    <a:gd name="T117" fmla="*/ 0 h 70"/>
                    <a:gd name="T118" fmla="*/ 2147483647 w 43"/>
                    <a:gd name="T119" fmla="*/ 2147483647 h 70"/>
                    <a:gd name="T120" fmla="*/ 2147483647 w 43"/>
                    <a:gd name="T121" fmla="*/ 2147483647 h 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3" h="70">
                      <a:moveTo>
                        <a:pt x="27" y="6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4" y="70"/>
                        <a:pt x="15" y="70"/>
                      </a:cubicBezTo>
                      <a:cubicBezTo>
                        <a:pt x="15" y="70"/>
                        <a:pt x="18" y="67"/>
                        <a:pt x="18" y="67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3" y="41"/>
                        <a:pt x="33" y="41"/>
                      </a:cubicBezTo>
                      <a:cubicBezTo>
                        <a:pt x="32" y="41"/>
                        <a:pt x="28" y="39"/>
                        <a:pt x="28" y="39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5"/>
                        <a:pt x="27" y="5"/>
                        <a:pt x="27" y="5"/>
                      </a:cubicBezTo>
                      <a:lnTo>
                        <a:pt x="27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382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2147483647 w 144"/>
                    <a:gd name="T39" fmla="*/ 2147483647 h 10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  <a:lnTo>
                        <a:pt x="11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0" name="Freeform 383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38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w 18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385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3" name="Freeform 386"/>
                <p:cNvSpPr>
                  <a:spLocks/>
                </p:cNvSpPr>
                <p:nvPr/>
              </p:nvSpPr>
              <p:spPr bwMode="auto">
                <a:xfrm>
                  <a:off x="4425950" y="4384675"/>
                  <a:ext cx="101600" cy="131763"/>
                </a:xfrm>
                <a:custGeom>
                  <a:avLst/>
                  <a:gdLst>
                    <a:gd name="T0" fmla="*/ 2147483647 w 78"/>
                    <a:gd name="T1" fmla="*/ 2147483647 h 102"/>
                    <a:gd name="T2" fmla="*/ 2147483647 w 78"/>
                    <a:gd name="T3" fmla="*/ 0 h 102"/>
                    <a:gd name="T4" fmla="*/ 2147483647 w 78"/>
                    <a:gd name="T5" fmla="*/ 0 h 102"/>
                    <a:gd name="T6" fmla="*/ 2147483647 w 78"/>
                    <a:gd name="T7" fmla="*/ 0 h 102"/>
                    <a:gd name="T8" fmla="*/ 0 w 78"/>
                    <a:gd name="T9" fmla="*/ 2147483647 h 102"/>
                    <a:gd name="T10" fmla="*/ 2147483647 w 78"/>
                    <a:gd name="T11" fmla="*/ 2147483647 h 102"/>
                    <a:gd name="T12" fmla="*/ 0 w 78"/>
                    <a:gd name="T13" fmla="*/ 2147483647 h 102"/>
                    <a:gd name="T14" fmla="*/ 0 w 78"/>
                    <a:gd name="T15" fmla="*/ 2147483647 h 102"/>
                    <a:gd name="T16" fmla="*/ 2147483647 w 78"/>
                    <a:gd name="T17" fmla="*/ 2147483647 h 102"/>
                    <a:gd name="T18" fmla="*/ 2147483647 w 78"/>
                    <a:gd name="T19" fmla="*/ 2147483647 h 102"/>
                    <a:gd name="T20" fmla="*/ 2147483647 w 78"/>
                    <a:gd name="T21" fmla="*/ 2147483647 h 102"/>
                    <a:gd name="T22" fmla="*/ 2147483647 w 78"/>
                    <a:gd name="T23" fmla="*/ 2147483647 h 102"/>
                    <a:gd name="T24" fmla="*/ 2147483647 w 78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8" h="102">
                      <a:moveTo>
                        <a:pt x="60" y="6"/>
                      </a:moveTo>
                      <a:lnTo>
                        <a:pt x="60" y="0"/>
                      </a:lnTo>
                      <a:lnTo>
                        <a:pt x="36" y="0"/>
                      </a:ln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12" y="42"/>
                      </a:lnTo>
                      <a:lnTo>
                        <a:pt x="0" y="66"/>
                      </a:lnTo>
                      <a:lnTo>
                        <a:pt x="0" y="84"/>
                      </a:lnTo>
                      <a:lnTo>
                        <a:pt x="6" y="102"/>
                      </a:lnTo>
                      <a:lnTo>
                        <a:pt x="36" y="102"/>
                      </a:lnTo>
                      <a:lnTo>
                        <a:pt x="78" y="90"/>
                      </a:lnTo>
                      <a:lnTo>
                        <a:pt x="60" y="3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4" name="Freeform 387"/>
                <p:cNvSpPr>
                  <a:spLocks/>
                </p:cNvSpPr>
                <p:nvPr/>
              </p:nvSpPr>
              <p:spPr bwMode="auto">
                <a:xfrm>
                  <a:off x="4576763" y="4283075"/>
                  <a:ext cx="296862" cy="266700"/>
                </a:xfrm>
                <a:custGeom>
                  <a:avLst/>
                  <a:gdLst>
                    <a:gd name="T0" fmla="*/ 2147483647 w 228"/>
                    <a:gd name="T1" fmla="*/ 2147483647 h 205"/>
                    <a:gd name="T2" fmla="*/ 2147483647 w 228"/>
                    <a:gd name="T3" fmla="*/ 2147483647 h 205"/>
                    <a:gd name="T4" fmla="*/ 2147483647 w 228"/>
                    <a:gd name="T5" fmla="*/ 2147483647 h 205"/>
                    <a:gd name="T6" fmla="*/ 2147483647 w 228"/>
                    <a:gd name="T7" fmla="*/ 2147483647 h 205"/>
                    <a:gd name="T8" fmla="*/ 2147483647 w 228"/>
                    <a:gd name="T9" fmla="*/ 2147483647 h 205"/>
                    <a:gd name="T10" fmla="*/ 2147483647 w 228"/>
                    <a:gd name="T11" fmla="*/ 2147483647 h 205"/>
                    <a:gd name="T12" fmla="*/ 2147483647 w 228"/>
                    <a:gd name="T13" fmla="*/ 2147483647 h 205"/>
                    <a:gd name="T14" fmla="*/ 2147483647 w 228"/>
                    <a:gd name="T15" fmla="*/ 2147483647 h 205"/>
                    <a:gd name="T16" fmla="*/ 2147483647 w 228"/>
                    <a:gd name="T17" fmla="*/ 2147483647 h 205"/>
                    <a:gd name="T18" fmla="*/ 2147483647 w 228"/>
                    <a:gd name="T19" fmla="*/ 0 h 205"/>
                    <a:gd name="T20" fmla="*/ 2147483647 w 228"/>
                    <a:gd name="T21" fmla="*/ 2147483647 h 205"/>
                    <a:gd name="T22" fmla="*/ 2147483647 w 228"/>
                    <a:gd name="T23" fmla="*/ 2147483647 h 205"/>
                    <a:gd name="T24" fmla="*/ 2147483647 w 228"/>
                    <a:gd name="T25" fmla="*/ 2147483647 h 205"/>
                    <a:gd name="T26" fmla="*/ 2147483647 w 228"/>
                    <a:gd name="T27" fmla="*/ 2147483647 h 205"/>
                    <a:gd name="T28" fmla="*/ 2147483647 w 228"/>
                    <a:gd name="T29" fmla="*/ 2147483647 h 205"/>
                    <a:gd name="T30" fmla="*/ 2147483647 w 228"/>
                    <a:gd name="T31" fmla="*/ 2147483647 h 205"/>
                    <a:gd name="T32" fmla="*/ 2147483647 w 228"/>
                    <a:gd name="T33" fmla="*/ 2147483647 h 205"/>
                    <a:gd name="T34" fmla="*/ 2147483647 w 228"/>
                    <a:gd name="T35" fmla="*/ 2147483647 h 205"/>
                    <a:gd name="T36" fmla="*/ 2147483647 w 228"/>
                    <a:gd name="T37" fmla="*/ 2147483647 h 205"/>
                    <a:gd name="T38" fmla="*/ 0 w 228"/>
                    <a:gd name="T39" fmla="*/ 2147483647 h 205"/>
                    <a:gd name="T40" fmla="*/ 0 w 228"/>
                    <a:gd name="T41" fmla="*/ 2147483647 h 205"/>
                    <a:gd name="T42" fmla="*/ 2147483647 w 228"/>
                    <a:gd name="T43" fmla="*/ 2147483647 h 205"/>
                    <a:gd name="T44" fmla="*/ 2147483647 w 228"/>
                    <a:gd name="T45" fmla="*/ 2147483647 h 205"/>
                    <a:gd name="T46" fmla="*/ 2147483647 w 228"/>
                    <a:gd name="T47" fmla="*/ 2147483647 h 205"/>
                    <a:gd name="T48" fmla="*/ 2147483647 w 228"/>
                    <a:gd name="T49" fmla="*/ 2147483647 h 205"/>
                    <a:gd name="T50" fmla="*/ 2147483647 w 228"/>
                    <a:gd name="T51" fmla="*/ 2147483647 h 205"/>
                    <a:gd name="T52" fmla="*/ 2147483647 w 228"/>
                    <a:gd name="T53" fmla="*/ 2147483647 h 20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228" h="205">
                      <a:moveTo>
                        <a:pt x="120" y="151"/>
                      </a:moveTo>
                      <a:lnTo>
                        <a:pt x="150" y="163"/>
                      </a:lnTo>
                      <a:lnTo>
                        <a:pt x="180" y="121"/>
                      </a:lnTo>
                      <a:lnTo>
                        <a:pt x="198" y="73"/>
                      </a:lnTo>
                      <a:lnTo>
                        <a:pt x="204" y="55"/>
                      </a:lnTo>
                      <a:lnTo>
                        <a:pt x="222" y="49"/>
                      </a:lnTo>
                      <a:lnTo>
                        <a:pt x="228" y="31"/>
                      </a:lnTo>
                      <a:lnTo>
                        <a:pt x="210" y="25"/>
                      </a:lnTo>
                      <a:lnTo>
                        <a:pt x="198" y="7"/>
                      </a:lnTo>
                      <a:lnTo>
                        <a:pt x="204" y="0"/>
                      </a:lnTo>
                      <a:lnTo>
                        <a:pt x="174" y="25"/>
                      </a:lnTo>
                      <a:lnTo>
                        <a:pt x="144" y="31"/>
                      </a:lnTo>
                      <a:lnTo>
                        <a:pt x="108" y="31"/>
                      </a:lnTo>
                      <a:lnTo>
                        <a:pt x="84" y="43"/>
                      </a:lnTo>
                      <a:lnTo>
                        <a:pt x="48" y="31"/>
                      </a:lnTo>
                      <a:lnTo>
                        <a:pt x="24" y="31"/>
                      </a:lnTo>
                      <a:lnTo>
                        <a:pt x="12" y="49"/>
                      </a:lnTo>
                      <a:lnTo>
                        <a:pt x="12" y="67"/>
                      </a:lnTo>
                      <a:lnTo>
                        <a:pt x="12" y="91"/>
                      </a:lnTo>
                      <a:lnTo>
                        <a:pt x="0" y="133"/>
                      </a:lnTo>
                      <a:lnTo>
                        <a:pt x="0" y="163"/>
                      </a:lnTo>
                      <a:lnTo>
                        <a:pt x="24" y="163"/>
                      </a:lnTo>
                      <a:lnTo>
                        <a:pt x="48" y="193"/>
                      </a:lnTo>
                      <a:lnTo>
                        <a:pt x="72" y="199"/>
                      </a:lnTo>
                      <a:lnTo>
                        <a:pt x="96" y="205"/>
                      </a:lnTo>
                      <a:lnTo>
                        <a:pt x="102" y="175"/>
                      </a:lnTo>
                      <a:lnTo>
                        <a:pt x="120" y="15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5" name="Freeform 388"/>
                <p:cNvSpPr>
                  <a:spLocks/>
                </p:cNvSpPr>
                <p:nvPr/>
              </p:nvSpPr>
              <p:spPr bwMode="auto">
                <a:xfrm>
                  <a:off x="4865688" y="4384675"/>
                  <a:ext cx="320675" cy="187325"/>
                </a:xfrm>
                <a:custGeom>
                  <a:avLst/>
                  <a:gdLst>
                    <a:gd name="T0" fmla="*/ 2147483647 w 246"/>
                    <a:gd name="T1" fmla="*/ 2147483647 h 144"/>
                    <a:gd name="T2" fmla="*/ 2147483647 w 246"/>
                    <a:gd name="T3" fmla="*/ 2147483647 h 144"/>
                    <a:gd name="T4" fmla="*/ 2147483647 w 246"/>
                    <a:gd name="T5" fmla="*/ 2147483647 h 144"/>
                    <a:gd name="T6" fmla="*/ 2147483647 w 246"/>
                    <a:gd name="T7" fmla="*/ 2147483647 h 144"/>
                    <a:gd name="T8" fmla="*/ 0 w 246"/>
                    <a:gd name="T9" fmla="*/ 2147483647 h 144"/>
                    <a:gd name="T10" fmla="*/ 2147483647 w 246"/>
                    <a:gd name="T11" fmla="*/ 2147483647 h 144"/>
                    <a:gd name="T12" fmla="*/ 2147483647 w 246"/>
                    <a:gd name="T13" fmla="*/ 2147483647 h 144"/>
                    <a:gd name="T14" fmla="*/ 2147483647 w 246"/>
                    <a:gd name="T15" fmla="*/ 2147483647 h 144"/>
                    <a:gd name="T16" fmla="*/ 2147483647 w 246"/>
                    <a:gd name="T17" fmla="*/ 2147483647 h 144"/>
                    <a:gd name="T18" fmla="*/ 2147483647 w 246"/>
                    <a:gd name="T19" fmla="*/ 2147483647 h 144"/>
                    <a:gd name="T20" fmla="*/ 2147483647 w 246"/>
                    <a:gd name="T21" fmla="*/ 2147483647 h 144"/>
                    <a:gd name="T22" fmla="*/ 2147483647 w 246"/>
                    <a:gd name="T23" fmla="*/ 2147483647 h 144"/>
                    <a:gd name="T24" fmla="*/ 2147483647 w 246"/>
                    <a:gd name="T25" fmla="*/ 2147483647 h 144"/>
                    <a:gd name="T26" fmla="*/ 2147483647 w 246"/>
                    <a:gd name="T27" fmla="*/ 2147483647 h 144"/>
                    <a:gd name="T28" fmla="*/ 2147483647 w 246"/>
                    <a:gd name="T29" fmla="*/ 2147483647 h 144"/>
                    <a:gd name="T30" fmla="*/ 2147483647 w 246"/>
                    <a:gd name="T31" fmla="*/ 2147483647 h 144"/>
                    <a:gd name="T32" fmla="*/ 2147483647 w 246"/>
                    <a:gd name="T33" fmla="*/ 2147483647 h 144"/>
                    <a:gd name="T34" fmla="*/ 2147483647 w 246"/>
                    <a:gd name="T35" fmla="*/ 2147483647 h 144"/>
                    <a:gd name="T36" fmla="*/ 2147483647 w 246"/>
                    <a:gd name="T37" fmla="*/ 2147483647 h 144"/>
                    <a:gd name="T38" fmla="*/ 2147483647 w 246"/>
                    <a:gd name="T39" fmla="*/ 0 h 144"/>
                    <a:gd name="T40" fmla="*/ 2147483647 w 246"/>
                    <a:gd name="T41" fmla="*/ 2147483647 h 144"/>
                    <a:gd name="T42" fmla="*/ 2147483647 w 246"/>
                    <a:gd name="T43" fmla="*/ 2147483647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46" h="144">
                      <a:moveTo>
                        <a:pt x="78" y="36"/>
                      </a:moveTo>
                      <a:lnTo>
                        <a:pt x="72" y="48"/>
                      </a:lnTo>
                      <a:lnTo>
                        <a:pt x="36" y="60"/>
                      </a:lnTo>
                      <a:lnTo>
                        <a:pt x="12" y="66"/>
                      </a:lnTo>
                      <a:lnTo>
                        <a:pt x="0" y="102"/>
                      </a:lnTo>
                      <a:lnTo>
                        <a:pt x="12" y="132"/>
                      </a:lnTo>
                      <a:lnTo>
                        <a:pt x="18" y="144"/>
                      </a:lnTo>
                      <a:lnTo>
                        <a:pt x="42" y="132"/>
                      </a:lnTo>
                      <a:lnTo>
                        <a:pt x="66" y="132"/>
                      </a:lnTo>
                      <a:lnTo>
                        <a:pt x="78" y="138"/>
                      </a:lnTo>
                      <a:lnTo>
                        <a:pt x="78" y="114"/>
                      </a:lnTo>
                      <a:lnTo>
                        <a:pt x="114" y="108"/>
                      </a:lnTo>
                      <a:lnTo>
                        <a:pt x="144" y="120"/>
                      </a:lnTo>
                      <a:lnTo>
                        <a:pt x="198" y="108"/>
                      </a:lnTo>
                      <a:lnTo>
                        <a:pt x="246" y="102"/>
                      </a:lnTo>
                      <a:lnTo>
                        <a:pt x="210" y="66"/>
                      </a:lnTo>
                      <a:lnTo>
                        <a:pt x="186" y="54"/>
                      </a:lnTo>
                      <a:lnTo>
                        <a:pt x="168" y="24"/>
                      </a:lnTo>
                      <a:lnTo>
                        <a:pt x="156" y="0"/>
                      </a:lnTo>
                      <a:lnTo>
                        <a:pt x="108" y="30"/>
                      </a:lnTo>
                      <a:lnTo>
                        <a:pt x="78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6" name="Freeform 389"/>
                <p:cNvSpPr>
                  <a:spLocks/>
                </p:cNvSpPr>
                <p:nvPr/>
              </p:nvSpPr>
              <p:spPr bwMode="auto">
                <a:xfrm>
                  <a:off x="4772025" y="4557713"/>
                  <a:ext cx="195263" cy="233362"/>
                </a:xfrm>
                <a:custGeom>
                  <a:avLst/>
                  <a:gdLst>
                    <a:gd name="T0" fmla="*/ 2147483647 w 150"/>
                    <a:gd name="T1" fmla="*/ 2147483647 h 180"/>
                    <a:gd name="T2" fmla="*/ 2147483647 w 150"/>
                    <a:gd name="T3" fmla="*/ 2147483647 h 180"/>
                    <a:gd name="T4" fmla="*/ 2147483647 w 150"/>
                    <a:gd name="T5" fmla="*/ 2147483647 h 180"/>
                    <a:gd name="T6" fmla="*/ 2147483647 w 150"/>
                    <a:gd name="T7" fmla="*/ 2147483647 h 180"/>
                    <a:gd name="T8" fmla="*/ 2147483647 w 150"/>
                    <a:gd name="T9" fmla="*/ 2147483647 h 180"/>
                    <a:gd name="T10" fmla="*/ 2147483647 w 150"/>
                    <a:gd name="T11" fmla="*/ 0 h 180"/>
                    <a:gd name="T12" fmla="*/ 2147483647 w 150"/>
                    <a:gd name="T13" fmla="*/ 0 h 180"/>
                    <a:gd name="T14" fmla="*/ 2147483647 w 150"/>
                    <a:gd name="T15" fmla="*/ 2147483647 h 180"/>
                    <a:gd name="T16" fmla="*/ 2147483647 w 150"/>
                    <a:gd name="T17" fmla="*/ 2147483647 h 180"/>
                    <a:gd name="T18" fmla="*/ 2147483647 w 150"/>
                    <a:gd name="T19" fmla="*/ 2147483647 h 180"/>
                    <a:gd name="T20" fmla="*/ 2147483647 w 150"/>
                    <a:gd name="T21" fmla="*/ 2147483647 h 180"/>
                    <a:gd name="T22" fmla="*/ 2147483647 w 150"/>
                    <a:gd name="T23" fmla="*/ 2147483647 h 180"/>
                    <a:gd name="T24" fmla="*/ 2147483647 w 150"/>
                    <a:gd name="T25" fmla="*/ 2147483647 h 180"/>
                    <a:gd name="T26" fmla="*/ 2147483647 w 150"/>
                    <a:gd name="T27" fmla="*/ 2147483647 h 180"/>
                    <a:gd name="T28" fmla="*/ 2147483647 w 150"/>
                    <a:gd name="T29" fmla="*/ 2147483647 h 180"/>
                    <a:gd name="T30" fmla="*/ 2147483647 w 150"/>
                    <a:gd name="T31" fmla="*/ 2147483647 h 180"/>
                    <a:gd name="T32" fmla="*/ 2147483647 w 150"/>
                    <a:gd name="T33" fmla="*/ 2147483647 h 180"/>
                    <a:gd name="T34" fmla="*/ 0 w 150"/>
                    <a:gd name="T35" fmla="*/ 2147483647 h 180"/>
                    <a:gd name="T36" fmla="*/ 2147483647 w 150"/>
                    <a:gd name="T37" fmla="*/ 2147483647 h 180"/>
                    <a:gd name="T38" fmla="*/ 2147483647 w 150"/>
                    <a:gd name="T39" fmla="*/ 2147483647 h 180"/>
                    <a:gd name="T40" fmla="*/ 2147483647 w 150"/>
                    <a:gd name="T41" fmla="*/ 2147483647 h 180"/>
                    <a:gd name="T42" fmla="*/ 2147483647 w 15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50" h="180">
                      <a:moveTo>
                        <a:pt x="66" y="162"/>
                      </a:moveTo>
                      <a:lnTo>
                        <a:pt x="90" y="144"/>
                      </a:lnTo>
                      <a:lnTo>
                        <a:pt x="114" y="96"/>
                      </a:lnTo>
                      <a:lnTo>
                        <a:pt x="132" y="78"/>
                      </a:lnTo>
                      <a:lnTo>
                        <a:pt x="150" y="6"/>
                      </a:lnTo>
                      <a:lnTo>
                        <a:pt x="138" y="0"/>
                      </a:lnTo>
                      <a:lnTo>
                        <a:pt x="114" y="0"/>
                      </a:lnTo>
                      <a:lnTo>
                        <a:pt x="90" y="12"/>
                      </a:lnTo>
                      <a:lnTo>
                        <a:pt x="72" y="18"/>
                      </a:lnTo>
                      <a:lnTo>
                        <a:pt x="60" y="30"/>
                      </a:lnTo>
                      <a:lnTo>
                        <a:pt x="48" y="36"/>
                      </a:lnTo>
                      <a:lnTo>
                        <a:pt x="48" y="48"/>
                      </a:lnTo>
                      <a:lnTo>
                        <a:pt x="60" y="54"/>
                      </a:lnTo>
                      <a:lnTo>
                        <a:pt x="54" y="84"/>
                      </a:lnTo>
                      <a:lnTo>
                        <a:pt x="48" y="114"/>
                      </a:lnTo>
                      <a:lnTo>
                        <a:pt x="30" y="114"/>
                      </a:lnTo>
                      <a:lnTo>
                        <a:pt x="12" y="126"/>
                      </a:lnTo>
                      <a:lnTo>
                        <a:pt x="0" y="138"/>
                      </a:lnTo>
                      <a:lnTo>
                        <a:pt x="18" y="156"/>
                      </a:lnTo>
                      <a:lnTo>
                        <a:pt x="24" y="180"/>
                      </a:lnTo>
                      <a:lnTo>
                        <a:pt x="42" y="162"/>
                      </a:lnTo>
                      <a:lnTo>
                        <a:pt x="66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7" name="Freeform 390"/>
                <p:cNvSpPr>
                  <a:spLocks/>
                </p:cNvSpPr>
                <p:nvPr/>
              </p:nvSpPr>
              <p:spPr bwMode="auto">
                <a:xfrm>
                  <a:off x="4732338" y="4605338"/>
                  <a:ext cx="117475" cy="130175"/>
                </a:xfrm>
                <a:custGeom>
                  <a:avLst/>
                  <a:gdLst>
                    <a:gd name="T0" fmla="*/ 2147483647 w 90"/>
                    <a:gd name="T1" fmla="*/ 2147483647 h 102"/>
                    <a:gd name="T2" fmla="*/ 2147483647 w 90"/>
                    <a:gd name="T3" fmla="*/ 2147483647 h 102"/>
                    <a:gd name="T4" fmla="*/ 2147483647 w 90"/>
                    <a:gd name="T5" fmla="*/ 2147483647 h 102"/>
                    <a:gd name="T6" fmla="*/ 2147483647 w 90"/>
                    <a:gd name="T7" fmla="*/ 2147483647 h 102"/>
                    <a:gd name="T8" fmla="*/ 2147483647 w 90"/>
                    <a:gd name="T9" fmla="*/ 2147483647 h 102"/>
                    <a:gd name="T10" fmla="*/ 2147483647 w 90"/>
                    <a:gd name="T11" fmla="*/ 0 h 102"/>
                    <a:gd name="T12" fmla="*/ 2147483647 w 90"/>
                    <a:gd name="T13" fmla="*/ 0 h 102"/>
                    <a:gd name="T14" fmla="*/ 0 w 90"/>
                    <a:gd name="T15" fmla="*/ 0 h 102"/>
                    <a:gd name="T16" fmla="*/ 0 w 90"/>
                    <a:gd name="T17" fmla="*/ 2147483647 h 102"/>
                    <a:gd name="T18" fmla="*/ 0 w 90"/>
                    <a:gd name="T19" fmla="*/ 2147483647 h 102"/>
                    <a:gd name="T20" fmla="*/ 2147483647 w 90"/>
                    <a:gd name="T21" fmla="*/ 2147483647 h 102"/>
                    <a:gd name="T22" fmla="*/ 2147483647 w 90"/>
                    <a:gd name="T23" fmla="*/ 2147483647 h 102"/>
                    <a:gd name="T24" fmla="*/ 2147483647 w 90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0" h="102">
                      <a:moveTo>
                        <a:pt x="60" y="78"/>
                      </a:moveTo>
                      <a:lnTo>
                        <a:pt x="78" y="78"/>
                      </a:lnTo>
                      <a:lnTo>
                        <a:pt x="84" y="48"/>
                      </a:lnTo>
                      <a:lnTo>
                        <a:pt x="90" y="18"/>
                      </a:lnTo>
                      <a:lnTo>
                        <a:pt x="78" y="12"/>
                      </a:lnTo>
                      <a:lnTo>
                        <a:pt x="78" y="0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30" y="102"/>
                      </a:lnTo>
                      <a:lnTo>
                        <a:pt x="42" y="90"/>
                      </a:lnTo>
                      <a:lnTo>
                        <a:pt x="6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391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2147483647 w 144"/>
                    <a:gd name="T43" fmla="*/ 2147483647 h 19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  <a:lnTo>
                        <a:pt x="144" y="17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392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393"/>
                <p:cNvSpPr>
                  <a:spLocks/>
                </p:cNvSpPr>
                <p:nvPr/>
              </p:nvSpPr>
              <p:spPr bwMode="auto">
                <a:xfrm>
                  <a:off x="4527550" y="4337050"/>
                  <a:ext cx="63500" cy="157163"/>
                </a:xfrm>
                <a:custGeom>
                  <a:avLst/>
                  <a:gdLst>
                    <a:gd name="T0" fmla="*/ 2147483647 w 48"/>
                    <a:gd name="T1" fmla="*/ 2147483647 h 120"/>
                    <a:gd name="T2" fmla="*/ 2147483647 w 48"/>
                    <a:gd name="T3" fmla="*/ 2147483647 h 120"/>
                    <a:gd name="T4" fmla="*/ 2147483647 w 48"/>
                    <a:gd name="T5" fmla="*/ 2147483647 h 120"/>
                    <a:gd name="T6" fmla="*/ 2147483647 w 48"/>
                    <a:gd name="T7" fmla="*/ 2147483647 h 120"/>
                    <a:gd name="T8" fmla="*/ 2147483647 w 48"/>
                    <a:gd name="T9" fmla="*/ 0 h 120"/>
                    <a:gd name="T10" fmla="*/ 2147483647 w 48"/>
                    <a:gd name="T11" fmla="*/ 2147483647 h 120"/>
                    <a:gd name="T12" fmla="*/ 2147483647 w 48"/>
                    <a:gd name="T13" fmla="*/ 2147483647 h 120"/>
                    <a:gd name="T14" fmla="*/ 0 w 48"/>
                    <a:gd name="T15" fmla="*/ 2147483647 h 120"/>
                    <a:gd name="T16" fmla="*/ 0 w 48"/>
                    <a:gd name="T17" fmla="*/ 2147483647 h 120"/>
                    <a:gd name="T18" fmla="*/ 2147483647 w 48"/>
                    <a:gd name="T19" fmla="*/ 2147483647 h 120"/>
                    <a:gd name="T20" fmla="*/ 2147483647 w 48"/>
                    <a:gd name="T21" fmla="*/ 2147483647 h 120"/>
                    <a:gd name="T22" fmla="*/ 2147483647 w 48"/>
                    <a:gd name="T23" fmla="*/ 2147483647 h 120"/>
                    <a:gd name="T24" fmla="*/ 2147483647 w 48"/>
                    <a:gd name="T25" fmla="*/ 2147483647 h 120"/>
                    <a:gd name="T26" fmla="*/ 2147483647 w 48"/>
                    <a:gd name="T27" fmla="*/ 2147483647 h 120"/>
                    <a:gd name="T28" fmla="*/ 2147483647 w 48"/>
                    <a:gd name="T29" fmla="*/ 2147483647 h 1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8" h="120">
                      <a:moveTo>
                        <a:pt x="48" y="48"/>
                      </a:moveTo>
                      <a:lnTo>
                        <a:pt x="48" y="24"/>
                      </a:lnTo>
                      <a:lnTo>
                        <a:pt x="48" y="6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24" y="6"/>
                      </a:lnTo>
                      <a:lnTo>
                        <a:pt x="6" y="30"/>
                      </a:lnTo>
                      <a:lnTo>
                        <a:pt x="0" y="30"/>
                      </a:lnTo>
                      <a:lnTo>
                        <a:pt x="0" y="48"/>
                      </a:lnTo>
                      <a:lnTo>
                        <a:pt x="6" y="90"/>
                      </a:lnTo>
                      <a:lnTo>
                        <a:pt x="24" y="120"/>
                      </a:lnTo>
                      <a:lnTo>
                        <a:pt x="36" y="120"/>
                      </a:lnTo>
                      <a:lnTo>
                        <a:pt x="36" y="90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39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55562" cy="123825"/>
                </a:xfrm>
                <a:custGeom>
                  <a:avLst/>
                  <a:gdLst>
                    <a:gd name="T0" fmla="*/ 2147483647 w 42"/>
                    <a:gd name="T1" fmla="*/ 2147483647 h 96"/>
                    <a:gd name="T2" fmla="*/ 2147483647 w 42"/>
                    <a:gd name="T3" fmla="*/ 0 h 96"/>
                    <a:gd name="T4" fmla="*/ 2147483647 w 42"/>
                    <a:gd name="T5" fmla="*/ 2147483647 h 96"/>
                    <a:gd name="T6" fmla="*/ 0 w 42"/>
                    <a:gd name="T7" fmla="*/ 2147483647 h 96"/>
                    <a:gd name="T8" fmla="*/ 0 w 42"/>
                    <a:gd name="T9" fmla="*/ 2147483647 h 96"/>
                    <a:gd name="T10" fmla="*/ 0 w 42"/>
                    <a:gd name="T11" fmla="*/ 2147483647 h 96"/>
                    <a:gd name="T12" fmla="*/ 2147483647 w 42"/>
                    <a:gd name="T13" fmla="*/ 2147483647 h 96"/>
                    <a:gd name="T14" fmla="*/ 2147483647 w 42"/>
                    <a:gd name="T15" fmla="*/ 2147483647 h 96"/>
                    <a:gd name="T16" fmla="*/ 2147483647 w 42"/>
                    <a:gd name="T17" fmla="*/ 2147483647 h 96"/>
                    <a:gd name="T18" fmla="*/ 2147483647 w 42"/>
                    <a:gd name="T19" fmla="*/ 2147483647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2" h="96">
                      <a:moveTo>
                        <a:pt x="18" y="18"/>
                      </a:move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42"/>
                      </a:lnTo>
                      <a:lnTo>
                        <a:pt x="18" y="96"/>
                      </a:lnTo>
                      <a:lnTo>
                        <a:pt x="42" y="90"/>
                      </a:lnTo>
                      <a:lnTo>
                        <a:pt x="24" y="6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395"/>
                <p:cNvSpPr>
                  <a:spLocks/>
                </p:cNvSpPr>
                <p:nvPr/>
              </p:nvSpPr>
              <p:spPr bwMode="auto">
                <a:xfrm>
                  <a:off x="4795838" y="5073650"/>
                  <a:ext cx="320675" cy="325438"/>
                </a:xfrm>
                <a:custGeom>
                  <a:avLst/>
                  <a:gdLst>
                    <a:gd name="T0" fmla="*/ 2147483647 w 246"/>
                    <a:gd name="T1" fmla="*/ 2147483647 h 252"/>
                    <a:gd name="T2" fmla="*/ 2147483647 w 246"/>
                    <a:gd name="T3" fmla="*/ 2147483647 h 252"/>
                    <a:gd name="T4" fmla="*/ 2147483647 w 246"/>
                    <a:gd name="T5" fmla="*/ 2147483647 h 252"/>
                    <a:gd name="T6" fmla="*/ 2147483647 w 246"/>
                    <a:gd name="T7" fmla="*/ 2147483647 h 252"/>
                    <a:gd name="T8" fmla="*/ 2147483647 w 246"/>
                    <a:gd name="T9" fmla="*/ 2147483647 h 252"/>
                    <a:gd name="T10" fmla="*/ 2147483647 w 246"/>
                    <a:gd name="T11" fmla="*/ 2147483647 h 252"/>
                    <a:gd name="T12" fmla="*/ 2147483647 w 246"/>
                    <a:gd name="T13" fmla="*/ 2147483647 h 252"/>
                    <a:gd name="T14" fmla="*/ 2147483647 w 246"/>
                    <a:gd name="T15" fmla="*/ 2147483647 h 252"/>
                    <a:gd name="T16" fmla="*/ 2147483647 w 246"/>
                    <a:gd name="T17" fmla="*/ 2147483647 h 252"/>
                    <a:gd name="T18" fmla="*/ 2147483647 w 246"/>
                    <a:gd name="T19" fmla="*/ 2147483647 h 252"/>
                    <a:gd name="T20" fmla="*/ 2147483647 w 246"/>
                    <a:gd name="T21" fmla="*/ 2147483647 h 252"/>
                    <a:gd name="T22" fmla="*/ 2147483647 w 246"/>
                    <a:gd name="T23" fmla="*/ 2147483647 h 252"/>
                    <a:gd name="T24" fmla="*/ 2147483647 w 246"/>
                    <a:gd name="T25" fmla="*/ 2147483647 h 252"/>
                    <a:gd name="T26" fmla="*/ 2147483647 w 246"/>
                    <a:gd name="T27" fmla="*/ 2147483647 h 252"/>
                    <a:gd name="T28" fmla="*/ 2147483647 w 246"/>
                    <a:gd name="T29" fmla="*/ 2147483647 h 252"/>
                    <a:gd name="T30" fmla="*/ 2147483647 w 246"/>
                    <a:gd name="T31" fmla="*/ 2147483647 h 252"/>
                    <a:gd name="T32" fmla="*/ 2147483647 w 246"/>
                    <a:gd name="T33" fmla="*/ 2147483647 h 252"/>
                    <a:gd name="T34" fmla="*/ 2147483647 w 246"/>
                    <a:gd name="T35" fmla="*/ 2147483647 h 252"/>
                    <a:gd name="T36" fmla="*/ 2147483647 w 246"/>
                    <a:gd name="T37" fmla="*/ 2147483647 h 252"/>
                    <a:gd name="T38" fmla="*/ 2147483647 w 246"/>
                    <a:gd name="T39" fmla="*/ 0 h 252"/>
                    <a:gd name="T40" fmla="*/ 2147483647 w 246"/>
                    <a:gd name="T41" fmla="*/ 2147483647 h 252"/>
                    <a:gd name="T42" fmla="*/ 0 w 246"/>
                    <a:gd name="T43" fmla="*/ 2147483647 h 252"/>
                    <a:gd name="T44" fmla="*/ 2147483647 w 246"/>
                    <a:gd name="T45" fmla="*/ 2147483647 h 252"/>
                    <a:gd name="T46" fmla="*/ 2147483647 w 246"/>
                    <a:gd name="T47" fmla="*/ 2147483647 h 252"/>
                    <a:gd name="T48" fmla="*/ 2147483647 w 246"/>
                    <a:gd name="T49" fmla="*/ 2147483647 h 252"/>
                    <a:gd name="T50" fmla="*/ 2147483647 w 246"/>
                    <a:gd name="T51" fmla="*/ 2147483647 h 252"/>
                    <a:gd name="T52" fmla="*/ 2147483647 w 246"/>
                    <a:gd name="T53" fmla="*/ 2147483647 h 252"/>
                    <a:gd name="T54" fmla="*/ 2147483647 w 246"/>
                    <a:gd name="T55" fmla="*/ 2147483647 h 2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46" h="252">
                      <a:moveTo>
                        <a:pt x="126" y="252"/>
                      </a:moveTo>
                      <a:lnTo>
                        <a:pt x="144" y="246"/>
                      </a:lnTo>
                      <a:lnTo>
                        <a:pt x="156" y="162"/>
                      </a:lnTo>
                      <a:lnTo>
                        <a:pt x="156" y="108"/>
                      </a:lnTo>
                      <a:lnTo>
                        <a:pt x="168" y="102"/>
                      </a:lnTo>
                      <a:lnTo>
                        <a:pt x="174" y="36"/>
                      </a:lnTo>
                      <a:lnTo>
                        <a:pt x="222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34" y="12"/>
                      </a:lnTo>
                      <a:lnTo>
                        <a:pt x="210" y="12"/>
                      </a:lnTo>
                      <a:lnTo>
                        <a:pt x="216" y="18"/>
                      </a:lnTo>
                      <a:lnTo>
                        <a:pt x="210" y="12"/>
                      </a:lnTo>
                      <a:lnTo>
                        <a:pt x="174" y="18"/>
                      </a:lnTo>
                      <a:lnTo>
                        <a:pt x="126" y="18"/>
                      </a:lnTo>
                      <a:lnTo>
                        <a:pt x="114" y="12"/>
                      </a:lnTo>
                      <a:lnTo>
                        <a:pt x="30" y="12"/>
                      </a:ln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42"/>
                      </a:lnTo>
                      <a:lnTo>
                        <a:pt x="42" y="126"/>
                      </a:lnTo>
                      <a:lnTo>
                        <a:pt x="48" y="144"/>
                      </a:lnTo>
                      <a:lnTo>
                        <a:pt x="60" y="222"/>
                      </a:lnTo>
                      <a:lnTo>
                        <a:pt x="90" y="252"/>
                      </a:lnTo>
                      <a:lnTo>
                        <a:pt x="96" y="240"/>
                      </a:lnTo>
                      <a:lnTo>
                        <a:pt x="126" y="2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396"/>
                <p:cNvSpPr>
                  <a:spLocks/>
                </p:cNvSpPr>
                <p:nvPr/>
              </p:nvSpPr>
              <p:spPr bwMode="auto">
                <a:xfrm>
                  <a:off x="4527550" y="4181475"/>
                  <a:ext cx="79375" cy="93663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2147483647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8"/>
                        <a:pt x="10" y="8"/>
                      </a:cubicBezTo>
                      <a:cubicBezTo>
                        <a:pt x="10" y="7"/>
                        <a:pt x="10" y="0"/>
                        <a:pt x="10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397"/>
                <p:cNvSpPr>
                  <a:spLocks/>
                </p:cNvSpPr>
                <p:nvPr/>
              </p:nvSpPr>
              <p:spPr bwMode="auto">
                <a:xfrm>
                  <a:off x="220663" y="2108200"/>
                  <a:ext cx="676275" cy="922338"/>
                </a:xfrm>
                <a:custGeom>
                  <a:avLst/>
                  <a:gdLst>
                    <a:gd name="T0" fmla="*/ 2147483647 w 516"/>
                    <a:gd name="T1" fmla="*/ 2147483647 h 709"/>
                    <a:gd name="T2" fmla="*/ 2147483647 w 516"/>
                    <a:gd name="T3" fmla="*/ 2147483647 h 709"/>
                    <a:gd name="T4" fmla="*/ 2147483647 w 516"/>
                    <a:gd name="T5" fmla="*/ 2147483647 h 709"/>
                    <a:gd name="T6" fmla="*/ 2147483647 w 516"/>
                    <a:gd name="T7" fmla="*/ 2147483647 h 709"/>
                    <a:gd name="T8" fmla="*/ 2147483647 w 516"/>
                    <a:gd name="T9" fmla="*/ 2147483647 h 709"/>
                    <a:gd name="T10" fmla="*/ 2147483647 w 516"/>
                    <a:gd name="T11" fmla="*/ 2147483647 h 709"/>
                    <a:gd name="T12" fmla="*/ 2147483647 w 516"/>
                    <a:gd name="T13" fmla="*/ 2147483647 h 709"/>
                    <a:gd name="T14" fmla="*/ 2147483647 w 516"/>
                    <a:gd name="T15" fmla="*/ 0 h 709"/>
                    <a:gd name="T16" fmla="*/ 2147483647 w 516"/>
                    <a:gd name="T17" fmla="*/ 2147483647 h 709"/>
                    <a:gd name="T18" fmla="*/ 2147483647 w 516"/>
                    <a:gd name="T19" fmla="*/ 2147483647 h 709"/>
                    <a:gd name="T20" fmla="*/ 2147483647 w 516"/>
                    <a:gd name="T21" fmla="*/ 2147483647 h 709"/>
                    <a:gd name="T22" fmla="*/ 2147483647 w 516"/>
                    <a:gd name="T23" fmla="*/ 2147483647 h 709"/>
                    <a:gd name="T24" fmla="*/ 2147483647 w 516"/>
                    <a:gd name="T25" fmla="*/ 2147483647 h 709"/>
                    <a:gd name="T26" fmla="*/ 2147483647 w 516"/>
                    <a:gd name="T27" fmla="*/ 2147483647 h 709"/>
                    <a:gd name="T28" fmla="*/ 2147483647 w 516"/>
                    <a:gd name="T29" fmla="*/ 2147483647 h 709"/>
                    <a:gd name="T30" fmla="*/ 2147483647 w 516"/>
                    <a:gd name="T31" fmla="*/ 2147483647 h 709"/>
                    <a:gd name="T32" fmla="*/ 2147483647 w 516"/>
                    <a:gd name="T33" fmla="*/ 2147483647 h 709"/>
                    <a:gd name="T34" fmla="*/ 2147483647 w 516"/>
                    <a:gd name="T35" fmla="*/ 2147483647 h 709"/>
                    <a:gd name="T36" fmla="*/ 2147483647 w 516"/>
                    <a:gd name="T37" fmla="*/ 2147483647 h 709"/>
                    <a:gd name="T38" fmla="*/ 0 w 516"/>
                    <a:gd name="T39" fmla="*/ 2147483647 h 709"/>
                    <a:gd name="T40" fmla="*/ 2147483647 w 516"/>
                    <a:gd name="T41" fmla="*/ 2147483647 h 709"/>
                    <a:gd name="T42" fmla="*/ 2147483647 w 516"/>
                    <a:gd name="T43" fmla="*/ 2147483647 h 709"/>
                    <a:gd name="T44" fmla="*/ 2147483647 w 516"/>
                    <a:gd name="T45" fmla="*/ 2147483647 h 709"/>
                    <a:gd name="T46" fmla="*/ 2147483647 w 516"/>
                    <a:gd name="T47" fmla="*/ 2147483647 h 709"/>
                    <a:gd name="T48" fmla="*/ 2147483647 w 516"/>
                    <a:gd name="T49" fmla="*/ 2147483647 h 709"/>
                    <a:gd name="T50" fmla="*/ 2147483647 w 516"/>
                    <a:gd name="T51" fmla="*/ 2147483647 h 709"/>
                    <a:gd name="T52" fmla="*/ 2147483647 w 516"/>
                    <a:gd name="T53" fmla="*/ 2147483647 h 709"/>
                    <a:gd name="T54" fmla="*/ 2147483647 w 516"/>
                    <a:gd name="T55" fmla="*/ 2147483647 h 709"/>
                    <a:gd name="T56" fmla="*/ 2147483647 w 516"/>
                    <a:gd name="T57" fmla="*/ 2147483647 h 709"/>
                    <a:gd name="T58" fmla="*/ 2147483647 w 516"/>
                    <a:gd name="T59" fmla="*/ 2147483647 h 709"/>
                    <a:gd name="T60" fmla="*/ 2147483647 w 516"/>
                    <a:gd name="T61" fmla="*/ 2147483647 h 709"/>
                    <a:gd name="T62" fmla="*/ 2147483647 w 516"/>
                    <a:gd name="T63" fmla="*/ 2147483647 h 709"/>
                    <a:gd name="T64" fmla="*/ 2147483647 w 516"/>
                    <a:gd name="T65" fmla="*/ 2147483647 h 709"/>
                    <a:gd name="T66" fmla="*/ 2147483647 w 516"/>
                    <a:gd name="T67" fmla="*/ 2147483647 h 709"/>
                    <a:gd name="T68" fmla="*/ 2147483647 w 516"/>
                    <a:gd name="T69" fmla="*/ 2147483647 h 709"/>
                    <a:gd name="T70" fmla="*/ 2147483647 w 516"/>
                    <a:gd name="T71" fmla="*/ 2147483647 h 709"/>
                    <a:gd name="T72" fmla="*/ 2147483647 w 516"/>
                    <a:gd name="T73" fmla="*/ 2147483647 h 709"/>
                    <a:gd name="T74" fmla="*/ 2147483647 w 516"/>
                    <a:gd name="T75" fmla="*/ 2147483647 h 709"/>
                    <a:gd name="T76" fmla="*/ 2147483647 w 516"/>
                    <a:gd name="T77" fmla="*/ 2147483647 h 709"/>
                    <a:gd name="T78" fmla="*/ 2147483647 w 516"/>
                    <a:gd name="T79" fmla="*/ 2147483647 h 709"/>
                    <a:gd name="T80" fmla="*/ 2147483647 w 516"/>
                    <a:gd name="T81" fmla="*/ 2147483647 h 709"/>
                    <a:gd name="T82" fmla="*/ 2147483647 w 516"/>
                    <a:gd name="T83" fmla="*/ 2147483647 h 709"/>
                    <a:gd name="T84" fmla="*/ 2147483647 w 516"/>
                    <a:gd name="T85" fmla="*/ 2147483647 h 709"/>
                    <a:gd name="T86" fmla="*/ 2147483647 w 516"/>
                    <a:gd name="T87" fmla="*/ 2147483647 h 709"/>
                    <a:gd name="T88" fmla="*/ 2147483647 w 516"/>
                    <a:gd name="T89" fmla="*/ 2147483647 h 709"/>
                    <a:gd name="T90" fmla="*/ 2147483647 w 516"/>
                    <a:gd name="T91" fmla="*/ 2147483647 h 709"/>
                    <a:gd name="T92" fmla="*/ 2147483647 w 516"/>
                    <a:gd name="T93" fmla="*/ 2147483647 h 709"/>
                    <a:gd name="T94" fmla="*/ 2147483647 w 516"/>
                    <a:gd name="T95" fmla="*/ 2147483647 h 7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6" h="709">
                      <a:moveTo>
                        <a:pt x="504" y="96"/>
                      </a:moveTo>
                      <a:lnTo>
                        <a:pt x="486" y="78"/>
                      </a:lnTo>
                      <a:lnTo>
                        <a:pt x="432" y="84"/>
                      </a:lnTo>
                      <a:lnTo>
                        <a:pt x="354" y="48"/>
                      </a:lnTo>
                      <a:lnTo>
                        <a:pt x="318" y="54"/>
                      </a:lnTo>
                      <a:lnTo>
                        <a:pt x="288" y="36"/>
                      </a:lnTo>
                      <a:lnTo>
                        <a:pt x="282" y="18"/>
                      </a:lnTo>
                      <a:lnTo>
                        <a:pt x="228" y="0"/>
                      </a:lnTo>
                      <a:lnTo>
                        <a:pt x="198" y="24"/>
                      </a:lnTo>
                      <a:lnTo>
                        <a:pt x="150" y="42"/>
                      </a:lnTo>
                      <a:lnTo>
                        <a:pt x="114" y="66"/>
                      </a:lnTo>
                      <a:lnTo>
                        <a:pt x="90" y="126"/>
                      </a:lnTo>
                      <a:lnTo>
                        <a:pt x="42" y="138"/>
                      </a:lnTo>
                      <a:lnTo>
                        <a:pt x="42" y="174"/>
                      </a:lnTo>
                      <a:lnTo>
                        <a:pt x="78" y="222"/>
                      </a:lnTo>
                      <a:lnTo>
                        <a:pt x="114" y="240"/>
                      </a:lnTo>
                      <a:lnTo>
                        <a:pt x="114" y="264"/>
                      </a:lnTo>
                      <a:lnTo>
                        <a:pt x="90" y="276"/>
                      </a:lnTo>
                      <a:lnTo>
                        <a:pt x="60" y="264"/>
                      </a:lnTo>
                      <a:lnTo>
                        <a:pt x="0" y="306"/>
                      </a:lnTo>
                      <a:lnTo>
                        <a:pt x="18" y="324"/>
                      </a:lnTo>
                      <a:lnTo>
                        <a:pt x="42" y="348"/>
                      </a:lnTo>
                      <a:lnTo>
                        <a:pt x="96" y="348"/>
                      </a:lnTo>
                      <a:lnTo>
                        <a:pt x="138" y="354"/>
                      </a:lnTo>
                      <a:lnTo>
                        <a:pt x="120" y="396"/>
                      </a:lnTo>
                      <a:lnTo>
                        <a:pt x="72" y="414"/>
                      </a:lnTo>
                      <a:lnTo>
                        <a:pt x="36" y="438"/>
                      </a:lnTo>
                      <a:lnTo>
                        <a:pt x="30" y="468"/>
                      </a:lnTo>
                      <a:lnTo>
                        <a:pt x="72" y="498"/>
                      </a:lnTo>
                      <a:lnTo>
                        <a:pt x="78" y="529"/>
                      </a:lnTo>
                      <a:lnTo>
                        <a:pt x="108" y="541"/>
                      </a:lnTo>
                      <a:lnTo>
                        <a:pt x="114" y="583"/>
                      </a:lnTo>
                      <a:lnTo>
                        <a:pt x="156" y="577"/>
                      </a:lnTo>
                      <a:lnTo>
                        <a:pt x="210" y="577"/>
                      </a:lnTo>
                      <a:lnTo>
                        <a:pt x="180" y="631"/>
                      </a:lnTo>
                      <a:lnTo>
                        <a:pt x="90" y="709"/>
                      </a:lnTo>
                      <a:lnTo>
                        <a:pt x="192" y="655"/>
                      </a:lnTo>
                      <a:lnTo>
                        <a:pt x="270" y="571"/>
                      </a:lnTo>
                      <a:lnTo>
                        <a:pt x="264" y="553"/>
                      </a:lnTo>
                      <a:lnTo>
                        <a:pt x="312" y="492"/>
                      </a:lnTo>
                      <a:lnTo>
                        <a:pt x="324" y="517"/>
                      </a:lnTo>
                      <a:lnTo>
                        <a:pt x="330" y="547"/>
                      </a:lnTo>
                      <a:lnTo>
                        <a:pt x="366" y="517"/>
                      </a:lnTo>
                      <a:lnTo>
                        <a:pt x="408" y="492"/>
                      </a:lnTo>
                      <a:lnTo>
                        <a:pt x="426" y="505"/>
                      </a:lnTo>
                      <a:lnTo>
                        <a:pt x="516" y="523"/>
                      </a:lnTo>
                      <a:lnTo>
                        <a:pt x="516" y="96"/>
                      </a:lnTo>
                      <a:lnTo>
                        <a:pt x="504" y="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398"/>
                <p:cNvSpPr>
                  <a:spLocks/>
                </p:cNvSpPr>
                <p:nvPr/>
              </p:nvSpPr>
              <p:spPr bwMode="auto">
                <a:xfrm>
                  <a:off x="896938" y="2070100"/>
                  <a:ext cx="2119312" cy="1452563"/>
                </a:xfrm>
                <a:custGeom>
                  <a:avLst/>
                  <a:gdLst>
                    <a:gd name="T0" fmla="*/ 2147483647 w 1622"/>
                    <a:gd name="T1" fmla="*/ 2147483647 h 1117"/>
                    <a:gd name="T2" fmla="*/ 2147483647 w 1622"/>
                    <a:gd name="T3" fmla="*/ 2147483647 h 1117"/>
                    <a:gd name="T4" fmla="*/ 2147483647 w 1622"/>
                    <a:gd name="T5" fmla="*/ 2147483647 h 1117"/>
                    <a:gd name="T6" fmla="*/ 2147483647 w 1622"/>
                    <a:gd name="T7" fmla="*/ 2147483647 h 1117"/>
                    <a:gd name="T8" fmla="*/ 2147483647 w 1622"/>
                    <a:gd name="T9" fmla="*/ 2147483647 h 1117"/>
                    <a:gd name="T10" fmla="*/ 2147483647 w 1622"/>
                    <a:gd name="T11" fmla="*/ 2147483647 h 1117"/>
                    <a:gd name="T12" fmla="*/ 2147483647 w 1622"/>
                    <a:gd name="T13" fmla="*/ 2147483647 h 1117"/>
                    <a:gd name="T14" fmla="*/ 2147483647 w 1622"/>
                    <a:gd name="T15" fmla="*/ 2147483647 h 1117"/>
                    <a:gd name="T16" fmla="*/ 2147483647 w 1622"/>
                    <a:gd name="T17" fmla="*/ 2147483647 h 1117"/>
                    <a:gd name="T18" fmla="*/ 2147483647 w 1622"/>
                    <a:gd name="T19" fmla="*/ 2147483647 h 1117"/>
                    <a:gd name="T20" fmla="*/ 2147483647 w 1622"/>
                    <a:gd name="T21" fmla="*/ 2147483647 h 1117"/>
                    <a:gd name="T22" fmla="*/ 2147483647 w 1622"/>
                    <a:gd name="T23" fmla="*/ 2147483647 h 1117"/>
                    <a:gd name="T24" fmla="*/ 2147483647 w 1622"/>
                    <a:gd name="T25" fmla="*/ 2147483647 h 1117"/>
                    <a:gd name="T26" fmla="*/ 2147483647 w 1622"/>
                    <a:gd name="T27" fmla="*/ 2147483647 h 1117"/>
                    <a:gd name="T28" fmla="*/ 2147483647 w 1622"/>
                    <a:gd name="T29" fmla="*/ 2147483647 h 1117"/>
                    <a:gd name="T30" fmla="*/ 2147483647 w 1622"/>
                    <a:gd name="T31" fmla="*/ 2147483647 h 1117"/>
                    <a:gd name="T32" fmla="*/ 2147483647 w 1622"/>
                    <a:gd name="T33" fmla="*/ 2147483647 h 1117"/>
                    <a:gd name="T34" fmla="*/ 2147483647 w 1622"/>
                    <a:gd name="T35" fmla="*/ 2147483647 h 1117"/>
                    <a:gd name="T36" fmla="*/ 2147483647 w 1622"/>
                    <a:gd name="T37" fmla="*/ 2147483647 h 1117"/>
                    <a:gd name="T38" fmla="*/ 2147483647 w 1622"/>
                    <a:gd name="T39" fmla="*/ 2147483647 h 1117"/>
                    <a:gd name="T40" fmla="*/ 2147483647 w 1622"/>
                    <a:gd name="T41" fmla="*/ 2147483647 h 1117"/>
                    <a:gd name="T42" fmla="*/ 2147483647 w 1622"/>
                    <a:gd name="T43" fmla="*/ 2147483647 h 1117"/>
                    <a:gd name="T44" fmla="*/ 2147483647 w 1622"/>
                    <a:gd name="T45" fmla="*/ 2147483647 h 1117"/>
                    <a:gd name="T46" fmla="*/ 2147483647 w 1622"/>
                    <a:gd name="T47" fmla="*/ 2147483647 h 1117"/>
                    <a:gd name="T48" fmla="*/ 2147483647 w 1622"/>
                    <a:gd name="T49" fmla="*/ 2147483647 h 1117"/>
                    <a:gd name="T50" fmla="*/ 2147483647 w 1622"/>
                    <a:gd name="T51" fmla="*/ 2147483647 h 1117"/>
                    <a:gd name="T52" fmla="*/ 2147483647 w 1622"/>
                    <a:gd name="T53" fmla="*/ 2147483647 h 1117"/>
                    <a:gd name="T54" fmla="*/ 2147483647 w 1622"/>
                    <a:gd name="T55" fmla="*/ 2147483647 h 1117"/>
                    <a:gd name="T56" fmla="*/ 2147483647 w 1622"/>
                    <a:gd name="T57" fmla="*/ 2147483647 h 1117"/>
                    <a:gd name="T58" fmla="*/ 2147483647 w 1622"/>
                    <a:gd name="T59" fmla="*/ 2147483647 h 1117"/>
                    <a:gd name="T60" fmla="*/ 2147483647 w 1622"/>
                    <a:gd name="T61" fmla="*/ 2147483647 h 1117"/>
                    <a:gd name="T62" fmla="*/ 2147483647 w 1622"/>
                    <a:gd name="T63" fmla="*/ 2147483647 h 1117"/>
                    <a:gd name="T64" fmla="*/ 2147483647 w 1622"/>
                    <a:gd name="T65" fmla="*/ 2147483647 h 1117"/>
                    <a:gd name="T66" fmla="*/ 2147483647 w 1622"/>
                    <a:gd name="T67" fmla="*/ 2147483647 h 1117"/>
                    <a:gd name="T68" fmla="*/ 2147483647 w 1622"/>
                    <a:gd name="T69" fmla="*/ 2147483647 h 1117"/>
                    <a:gd name="T70" fmla="*/ 2147483647 w 1622"/>
                    <a:gd name="T71" fmla="*/ 2147483647 h 1117"/>
                    <a:gd name="T72" fmla="*/ 2147483647 w 1622"/>
                    <a:gd name="T73" fmla="*/ 2147483647 h 1117"/>
                    <a:gd name="T74" fmla="*/ 2147483647 w 1622"/>
                    <a:gd name="T75" fmla="*/ 2147483647 h 1117"/>
                    <a:gd name="T76" fmla="*/ 2147483647 w 1622"/>
                    <a:gd name="T77" fmla="*/ 2147483647 h 1117"/>
                    <a:gd name="T78" fmla="*/ 2147483647 w 1622"/>
                    <a:gd name="T79" fmla="*/ 2147483647 h 1117"/>
                    <a:gd name="T80" fmla="*/ 2147483647 w 1622"/>
                    <a:gd name="T81" fmla="*/ 0 h 1117"/>
                    <a:gd name="T82" fmla="*/ 2147483647 w 1622"/>
                    <a:gd name="T83" fmla="*/ 2147483647 h 1117"/>
                    <a:gd name="T84" fmla="*/ 2147483647 w 1622"/>
                    <a:gd name="T85" fmla="*/ 2147483647 h 1117"/>
                    <a:gd name="T86" fmla="*/ 2147483647 w 1622"/>
                    <a:gd name="T87" fmla="*/ 2147483647 h 1117"/>
                    <a:gd name="T88" fmla="*/ 2147483647 w 1622"/>
                    <a:gd name="T89" fmla="*/ 2147483647 h 1117"/>
                    <a:gd name="T90" fmla="*/ 2147483647 w 1622"/>
                    <a:gd name="T91" fmla="*/ 2147483647 h 1117"/>
                    <a:gd name="T92" fmla="*/ 2147483647 w 1622"/>
                    <a:gd name="T93" fmla="*/ 2147483647 h 1117"/>
                    <a:gd name="T94" fmla="*/ 2147483647 w 1622"/>
                    <a:gd name="T95" fmla="*/ 2147483647 h 1117"/>
                    <a:gd name="T96" fmla="*/ 2147483647 w 1622"/>
                    <a:gd name="T97" fmla="*/ 2147483647 h 1117"/>
                    <a:gd name="T98" fmla="*/ 2147483647 w 1622"/>
                    <a:gd name="T99" fmla="*/ 2147483647 h 1117"/>
                    <a:gd name="T100" fmla="*/ 2147483647 w 1622"/>
                    <a:gd name="T101" fmla="*/ 2147483647 h 1117"/>
                    <a:gd name="T102" fmla="*/ 2147483647 w 1622"/>
                    <a:gd name="T103" fmla="*/ 2147483647 h 1117"/>
                    <a:gd name="T104" fmla="*/ 2147483647 w 1622"/>
                    <a:gd name="T105" fmla="*/ 2147483647 h 1117"/>
                    <a:gd name="T106" fmla="*/ 2147483647 w 1622"/>
                    <a:gd name="T107" fmla="*/ 2147483647 h 1117"/>
                    <a:gd name="T108" fmla="*/ 2147483647 w 1622"/>
                    <a:gd name="T109" fmla="*/ 2147483647 h 1117"/>
                    <a:gd name="T110" fmla="*/ 0 w 1622"/>
                    <a:gd name="T111" fmla="*/ 2147483647 h 1117"/>
                    <a:gd name="T112" fmla="*/ 2147483647 w 1622"/>
                    <a:gd name="T113" fmla="*/ 2147483647 h 1117"/>
                    <a:gd name="T114" fmla="*/ 2147483647 w 1622"/>
                    <a:gd name="T115" fmla="*/ 2147483647 h 1117"/>
                    <a:gd name="T116" fmla="*/ 2147483647 w 1622"/>
                    <a:gd name="T117" fmla="*/ 2147483647 h 1117"/>
                    <a:gd name="T118" fmla="*/ 2147483647 w 1622"/>
                    <a:gd name="T119" fmla="*/ 2147483647 h 1117"/>
                    <a:gd name="T120" fmla="*/ 2147483647 w 1622"/>
                    <a:gd name="T121" fmla="*/ 2147483647 h 1117"/>
                    <a:gd name="T122" fmla="*/ 2147483647 w 1622"/>
                    <a:gd name="T123" fmla="*/ 2147483647 h 111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1622" h="1117">
                      <a:moveTo>
                        <a:pt x="931" y="943"/>
                      </a:moveTo>
                      <a:lnTo>
                        <a:pt x="973" y="955"/>
                      </a:lnTo>
                      <a:lnTo>
                        <a:pt x="1075" y="1003"/>
                      </a:lnTo>
                      <a:lnTo>
                        <a:pt x="1111" y="1081"/>
                      </a:lnTo>
                      <a:lnTo>
                        <a:pt x="1111" y="1117"/>
                      </a:lnTo>
                      <a:lnTo>
                        <a:pt x="1190" y="1093"/>
                      </a:lnTo>
                      <a:lnTo>
                        <a:pt x="1232" y="1057"/>
                      </a:lnTo>
                      <a:lnTo>
                        <a:pt x="1262" y="1051"/>
                      </a:lnTo>
                      <a:lnTo>
                        <a:pt x="1322" y="1039"/>
                      </a:lnTo>
                      <a:lnTo>
                        <a:pt x="1370" y="979"/>
                      </a:lnTo>
                      <a:lnTo>
                        <a:pt x="1394" y="985"/>
                      </a:lnTo>
                      <a:lnTo>
                        <a:pt x="1406" y="1045"/>
                      </a:lnTo>
                      <a:lnTo>
                        <a:pt x="1430" y="1027"/>
                      </a:lnTo>
                      <a:lnTo>
                        <a:pt x="1448" y="1033"/>
                      </a:lnTo>
                      <a:lnTo>
                        <a:pt x="1436" y="1051"/>
                      </a:lnTo>
                      <a:lnTo>
                        <a:pt x="1448" y="1075"/>
                      </a:lnTo>
                      <a:lnTo>
                        <a:pt x="1502" y="1033"/>
                      </a:lnTo>
                      <a:lnTo>
                        <a:pt x="1520" y="1009"/>
                      </a:lnTo>
                      <a:lnTo>
                        <a:pt x="1466" y="1003"/>
                      </a:lnTo>
                      <a:lnTo>
                        <a:pt x="1442" y="967"/>
                      </a:lnTo>
                      <a:lnTo>
                        <a:pt x="1460" y="949"/>
                      </a:lnTo>
                      <a:lnTo>
                        <a:pt x="1466" y="925"/>
                      </a:lnTo>
                      <a:lnTo>
                        <a:pt x="1382" y="943"/>
                      </a:lnTo>
                      <a:lnTo>
                        <a:pt x="1340" y="979"/>
                      </a:lnTo>
                      <a:lnTo>
                        <a:pt x="1358" y="937"/>
                      </a:lnTo>
                      <a:lnTo>
                        <a:pt x="1400" y="913"/>
                      </a:lnTo>
                      <a:lnTo>
                        <a:pt x="1424" y="889"/>
                      </a:lnTo>
                      <a:lnTo>
                        <a:pt x="1496" y="895"/>
                      </a:lnTo>
                      <a:lnTo>
                        <a:pt x="1550" y="889"/>
                      </a:lnTo>
                      <a:lnTo>
                        <a:pt x="1592" y="859"/>
                      </a:lnTo>
                      <a:lnTo>
                        <a:pt x="1622" y="835"/>
                      </a:lnTo>
                      <a:lnTo>
                        <a:pt x="1598" y="775"/>
                      </a:lnTo>
                      <a:lnTo>
                        <a:pt x="1592" y="745"/>
                      </a:lnTo>
                      <a:lnTo>
                        <a:pt x="1514" y="703"/>
                      </a:lnTo>
                      <a:lnTo>
                        <a:pt x="1514" y="679"/>
                      </a:lnTo>
                      <a:lnTo>
                        <a:pt x="1448" y="553"/>
                      </a:lnTo>
                      <a:lnTo>
                        <a:pt x="1430" y="607"/>
                      </a:lnTo>
                      <a:lnTo>
                        <a:pt x="1388" y="619"/>
                      </a:lnTo>
                      <a:lnTo>
                        <a:pt x="1376" y="607"/>
                      </a:lnTo>
                      <a:lnTo>
                        <a:pt x="1358" y="607"/>
                      </a:lnTo>
                      <a:lnTo>
                        <a:pt x="1358" y="522"/>
                      </a:lnTo>
                      <a:lnTo>
                        <a:pt x="1322" y="516"/>
                      </a:lnTo>
                      <a:lnTo>
                        <a:pt x="1292" y="474"/>
                      </a:lnTo>
                      <a:lnTo>
                        <a:pt x="1262" y="480"/>
                      </a:lnTo>
                      <a:lnTo>
                        <a:pt x="1226" y="468"/>
                      </a:lnTo>
                      <a:lnTo>
                        <a:pt x="1202" y="474"/>
                      </a:lnTo>
                      <a:lnTo>
                        <a:pt x="1202" y="504"/>
                      </a:lnTo>
                      <a:lnTo>
                        <a:pt x="1202" y="535"/>
                      </a:lnTo>
                      <a:lnTo>
                        <a:pt x="1196" y="601"/>
                      </a:lnTo>
                      <a:lnTo>
                        <a:pt x="1190" y="625"/>
                      </a:lnTo>
                      <a:lnTo>
                        <a:pt x="1226" y="697"/>
                      </a:lnTo>
                      <a:lnTo>
                        <a:pt x="1166" y="751"/>
                      </a:lnTo>
                      <a:lnTo>
                        <a:pt x="1178" y="841"/>
                      </a:lnTo>
                      <a:lnTo>
                        <a:pt x="1154" y="859"/>
                      </a:lnTo>
                      <a:lnTo>
                        <a:pt x="1130" y="847"/>
                      </a:lnTo>
                      <a:lnTo>
                        <a:pt x="1117" y="739"/>
                      </a:lnTo>
                      <a:lnTo>
                        <a:pt x="1057" y="733"/>
                      </a:lnTo>
                      <a:lnTo>
                        <a:pt x="943" y="667"/>
                      </a:lnTo>
                      <a:lnTo>
                        <a:pt x="919" y="667"/>
                      </a:lnTo>
                      <a:lnTo>
                        <a:pt x="901" y="613"/>
                      </a:lnTo>
                      <a:lnTo>
                        <a:pt x="883" y="595"/>
                      </a:lnTo>
                      <a:lnTo>
                        <a:pt x="931" y="450"/>
                      </a:lnTo>
                      <a:lnTo>
                        <a:pt x="961" y="420"/>
                      </a:lnTo>
                      <a:lnTo>
                        <a:pt x="991" y="402"/>
                      </a:lnTo>
                      <a:lnTo>
                        <a:pt x="1009" y="402"/>
                      </a:lnTo>
                      <a:lnTo>
                        <a:pt x="1027" y="342"/>
                      </a:lnTo>
                      <a:lnTo>
                        <a:pt x="1039" y="294"/>
                      </a:lnTo>
                      <a:lnTo>
                        <a:pt x="1099" y="282"/>
                      </a:lnTo>
                      <a:lnTo>
                        <a:pt x="1130" y="258"/>
                      </a:lnTo>
                      <a:lnTo>
                        <a:pt x="1111" y="204"/>
                      </a:lnTo>
                      <a:lnTo>
                        <a:pt x="1124" y="168"/>
                      </a:lnTo>
                      <a:lnTo>
                        <a:pt x="1099" y="138"/>
                      </a:lnTo>
                      <a:lnTo>
                        <a:pt x="1063" y="132"/>
                      </a:lnTo>
                      <a:lnTo>
                        <a:pt x="1051" y="192"/>
                      </a:lnTo>
                      <a:lnTo>
                        <a:pt x="1015" y="246"/>
                      </a:lnTo>
                      <a:lnTo>
                        <a:pt x="1003" y="180"/>
                      </a:lnTo>
                      <a:lnTo>
                        <a:pt x="985" y="156"/>
                      </a:lnTo>
                      <a:lnTo>
                        <a:pt x="961" y="186"/>
                      </a:lnTo>
                      <a:lnTo>
                        <a:pt x="949" y="156"/>
                      </a:lnTo>
                      <a:lnTo>
                        <a:pt x="925" y="114"/>
                      </a:lnTo>
                      <a:lnTo>
                        <a:pt x="913" y="60"/>
                      </a:lnTo>
                      <a:lnTo>
                        <a:pt x="877" y="0"/>
                      </a:lnTo>
                      <a:lnTo>
                        <a:pt x="847" y="84"/>
                      </a:lnTo>
                      <a:lnTo>
                        <a:pt x="847" y="114"/>
                      </a:lnTo>
                      <a:lnTo>
                        <a:pt x="889" y="150"/>
                      </a:lnTo>
                      <a:lnTo>
                        <a:pt x="895" y="186"/>
                      </a:lnTo>
                      <a:lnTo>
                        <a:pt x="865" y="216"/>
                      </a:lnTo>
                      <a:lnTo>
                        <a:pt x="847" y="204"/>
                      </a:lnTo>
                      <a:lnTo>
                        <a:pt x="823" y="204"/>
                      </a:lnTo>
                      <a:lnTo>
                        <a:pt x="811" y="234"/>
                      </a:lnTo>
                      <a:lnTo>
                        <a:pt x="769" y="222"/>
                      </a:lnTo>
                      <a:lnTo>
                        <a:pt x="709" y="222"/>
                      </a:lnTo>
                      <a:lnTo>
                        <a:pt x="673" y="198"/>
                      </a:lnTo>
                      <a:lnTo>
                        <a:pt x="619" y="210"/>
                      </a:lnTo>
                      <a:lnTo>
                        <a:pt x="625" y="228"/>
                      </a:lnTo>
                      <a:lnTo>
                        <a:pt x="631" y="264"/>
                      </a:lnTo>
                      <a:lnTo>
                        <a:pt x="613" y="258"/>
                      </a:lnTo>
                      <a:lnTo>
                        <a:pt x="583" y="222"/>
                      </a:lnTo>
                      <a:lnTo>
                        <a:pt x="517" y="234"/>
                      </a:lnTo>
                      <a:lnTo>
                        <a:pt x="487" y="210"/>
                      </a:lnTo>
                      <a:lnTo>
                        <a:pt x="499" y="186"/>
                      </a:lnTo>
                      <a:lnTo>
                        <a:pt x="457" y="174"/>
                      </a:lnTo>
                      <a:lnTo>
                        <a:pt x="409" y="150"/>
                      </a:lnTo>
                      <a:lnTo>
                        <a:pt x="343" y="132"/>
                      </a:lnTo>
                      <a:lnTo>
                        <a:pt x="301" y="144"/>
                      </a:lnTo>
                      <a:lnTo>
                        <a:pt x="259" y="96"/>
                      </a:lnTo>
                      <a:lnTo>
                        <a:pt x="145" y="150"/>
                      </a:lnTo>
                      <a:lnTo>
                        <a:pt x="115" y="180"/>
                      </a:lnTo>
                      <a:lnTo>
                        <a:pt x="67" y="168"/>
                      </a:lnTo>
                      <a:lnTo>
                        <a:pt x="37" y="138"/>
                      </a:lnTo>
                      <a:lnTo>
                        <a:pt x="0" y="126"/>
                      </a:lnTo>
                      <a:lnTo>
                        <a:pt x="0" y="553"/>
                      </a:lnTo>
                      <a:lnTo>
                        <a:pt x="61" y="583"/>
                      </a:lnTo>
                      <a:lnTo>
                        <a:pt x="109" y="559"/>
                      </a:lnTo>
                      <a:lnTo>
                        <a:pt x="175" y="679"/>
                      </a:lnTo>
                      <a:lnTo>
                        <a:pt x="217" y="709"/>
                      </a:lnTo>
                      <a:lnTo>
                        <a:pt x="211" y="757"/>
                      </a:lnTo>
                      <a:lnTo>
                        <a:pt x="229" y="793"/>
                      </a:lnTo>
                      <a:lnTo>
                        <a:pt x="277" y="859"/>
                      </a:lnTo>
                      <a:lnTo>
                        <a:pt x="343" y="901"/>
                      </a:lnTo>
                      <a:lnTo>
                        <a:pt x="349" y="931"/>
                      </a:lnTo>
                      <a:lnTo>
                        <a:pt x="871" y="931"/>
                      </a:lnTo>
                      <a:lnTo>
                        <a:pt x="931" y="9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399"/>
                <p:cNvSpPr>
                  <a:spLocks/>
                </p:cNvSpPr>
                <p:nvPr/>
              </p:nvSpPr>
              <p:spPr bwMode="auto">
                <a:xfrm>
                  <a:off x="1296988" y="3279775"/>
                  <a:ext cx="1435100" cy="741363"/>
                </a:xfrm>
                <a:custGeom>
                  <a:avLst/>
                  <a:gdLst>
                    <a:gd name="T0" fmla="*/ 2147483647 w 1099"/>
                    <a:gd name="T1" fmla="*/ 2147483647 h 571"/>
                    <a:gd name="T2" fmla="*/ 2147483647 w 1099"/>
                    <a:gd name="T3" fmla="*/ 2147483647 h 571"/>
                    <a:gd name="T4" fmla="*/ 2147483647 w 1099"/>
                    <a:gd name="T5" fmla="*/ 2147483647 h 571"/>
                    <a:gd name="T6" fmla="*/ 2147483647 w 1099"/>
                    <a:gd name="T7" fmla="*/ 2147483647 h 571"/>
                    <a:gd name="T8" fmla="*/ 2147483647 w 1099"/>
                    <a:gd name="T9" fmla="*/ 2147483647 h 571"/>
                    <a:gd name="T10" fmla="*/ 2147483647 w 1099"/>
                    <a:gd name="T11" fmla="*/ 2147483647 h 571"/>
                    <a:gd name="T12" fmla="*/ 2147483647 w 1099"/>
                    <a:gd name="T13" fmla="*/ 2147483647 h 571"/>
                    <a:gd name="T14" fmla="*/ 2147483647 w 1099"/>
                    <a:gd name="T15" fmla="*/ 2147483647 h 571"/>
                    <a:gd name="T16" fmla="*/ 2147483647 w 1099"/>
                    <a:gd name="T17" fmla="*/ 2147483647 h 571"/>
                    <a:gd name="T18" fmla="*/ 2147483647 w 1099"/>
                    <a:gd name="T19" fmla="*/ 2147483647 h 571"/>
                    <a:gd name="T20" fmla="*/ 2147483647 w 1099"/>
                    <a:gd name="T21" fmla="*/ 2147483647 h 571"/>
                    <a:gd name="T22" fmla="*/ 2147483647 w 1099"/>
                    <a:gd name="T23" fmla="*/ 2147483647 h 571"/>
                    <a:gd name="T24" fmla="*/ 2147483647 w 1099"/>
                    <a:gd name="T25" fmla="*/ 2147483647 h 571"/>
                    <a:gd name="T26" fmla="*/ 2147483647 w 1099"/>
                    <a:gd name="T27" fmla="*/ 2147483647 h 571"/>
                    <a:gd name="T28" fmla="*/ 2147483647 w 1099"/>
                    <a:gd name="T29" fmla="*/ 2147483647 h 571"/>
                    <a:gd name="T30" fmla="*/ 2147483647 w 1099"/>
                    <a:gd name="T31" fmla="*/ 2147483647 h 571"/>
                    <a:gd name="T32" fmla="*/ 2147483647 w 1099"/>
                    <a:gd name="T33" fmla="*/ 2147483647 h 571"/>
                    <a:gd name="T34" fmla="*/ 2147483647 w 1099"/>
                    <a:gd name="T35" fmla="*/ 2147483647 h 571"/>
                    <a:gd name="T36" fmla="*/ 2147483647 w 1099"/>
                    <a:gd name="T37" fmla="*/ 2147483647 h 571"/>
                    <a:gd name="T38" fmla="*/ 2147483647 w 1099"/>
                    <a:gd name="T39" fmla="*/ 2147483647 h 571"/>
                    <a:gd name="T40" fmla="*/ 2147483647 w 1099"/>
                    <a:gd name="T41" fmla="*/ 2147483647 h 571"/>
                    <a:gd name="T42" fmla="*/ 2147483647 w 1099"/>
                    <a:gd name="T43" fmla="*/ 2147483647 h 571"/>
                    <a:gd name="T44" fmla="*/ 2147483647 w 1099"/>
                    <a:gd name="T45" fmla="*/ 2147483647 h 571"/>
                    <a:gd name="T46" fmla="*/ 2147483647 w 1099"/>
                    <a:gd name="T47" fmla="*/ 2147483647 h 571"/>
                    <a:gd name="T48" fmla="*/ 2147483647 w 1099"/>
                    <a:gd name="T49" fmla="*/ 2147483647 h 571"/>
                    <a:gd name="T50" fmla="*/ 2147483647 w 1099"/>
                    <a:gd name="T51" fmla="*/ 0 h 571"/>
                    <a:gd name="T52" fmla="*/ 2147483647 w 1099"/>
                    <a:gd name="T53" fmla="*/ 2147483647 h 571"/>
                    <a:gd name="T54" fmla="*/ 2147483647 w 1099"/>
                    <a:gd name="T55" fmla="*/ 2147483647 h 571"/>
                    <a:gd name="T56" fmla="*/ 2147483647 w 1099"/>
                    <a:gd name="T57" fmla="*/ 2147483647 h 571"/>
                    <a:gd name="T58" fmla="*/ 0 w 1099"/>
                    <a:gd name="T59" fmla="*/ 2147483647 h 571"/>
                    <a:gd name="T60" fmla="*/ 2147483647 w 1099"/>
                    <a:gd name="T61" fmla="*/ 2147483647 h 571"/>
                    <a:gd name="T62" fmla="*/ 2147483647 w 1099"/>
                    <a:gd name="T63" fmla="*/ 2147483647 h 571"/>
                    <a:gd name="T64" fmla="*/ 2147483647 w 1099"/>
                    <a:gd name="T65" fmla="*/ 2147483647 h 571"/>
                    <a:gd name="T66" fmla="*/ 2147483647 w 1099"/>
                    <a:gd name="T67" fmla="*/ 2147483647 h 5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99" h="571">
                      <a:moveTo>
                        <a:pt x="252" y="439"/>
                      </a:moveTo>
                      <a:lnTo>
                        <a:pt x="300" y="439"/>
                      </a:lnTo>
                      <a:lnTo>
                        <a:pt x="318" y="427"/>
                      </a:lnTo>
                      <a:lnTo>
                        <a:pt x="348" y="433"/>
                      </a:lnTo>
                      <a:lnTo>
                        <a:pt x="396" y="487"/>
                      </a:lnTo>
                      <a:lnTo>
                        <a:pt x="432" y="475"/>
                      </a:lnTo>
                      <a:lnTo>
                        <a:pt x="456" y="493"/>
                      </a:lnTo>
                      <a:lnTo>
                        <a:pt x="474" y="523"/>
                      </a:lnTo>
                      <a:lnTo>
                        <a:pt x="498" y="547"/>
                      </a:lnTo>
                      <a:lnTo>
                        <a:pt x="528" y="553"/>
                      </a:lnTo>
                      <a:lnTo>
                        <a:pt x="528" y="511"/>
                      </a:lnTo>
                      <a:lnTo>
                        <a:pt x="552" y="487"/>
                      </a:lnTo>
                      <a:lnTo>
                        <a:pt x="570" y="469"/>
                      </a:lnTo>
                      <a:lnTo>
                        <a:pt x="630" y="475"/>
                      </a:lnTo>
                      <a:lnTo>
                        <a:pt x="666" y="475"/>
                      </a:lnTo>
                      <a:lnTo>
                        <a:pt x="714" y="463"/>
                      </a:lnTo>
                      <a:lnTo>
                        <a:pt x="744" y="463"/>
                      </a:lnTo>
                      <a:lnTo>
                        <a:pt x="774" y="457"/>
                      </a:lnTo>
                      <a:lnTo>
                        <a:pt x="780" y="487"/>
                      </a:lnTo>
                      <a:lnTo>
                        <a:pt x="792" y="529"/>
                      </a:lnTo>
                      <a:lnTo>
                        <a:pt x="829" y="565"/>
                      </a:lnTo>
                      <a:lnTo>
                        <a:pt x="847" y="571"/>
                      </a:lnTo>
                      <a:lnTo>
                        <a:pt x="841" y="511"/>
                      </a:lnTo>
                      <a:lnTo>
                        <a:pt x="817" y="445"/>
                      </a:lnTo>
                      <a:lnTo>
                        <a:pt x="847" y="409"/>
                      </a:lnTo>
                      <a:lnTo>
                        <a:pt x="877" y="397"/>
                      </a:lnTo>
                      <a:lnTo>
                        <a:pt x="931" y="343"/>
                      </a:lnTo>
                      <a:lnTo>
                        <a:pt x="925" y="307"/>
                      </a:lnTo>
                      <a:lnTo>
                        <a:pt x="919" y="271"/>
                      </a:lnTo>
                      <a:lnTo>
                        <a:pt x="937" y="283"/>
                      </a:lnTo>
                      <a:lnTo>
                        <a:pt x="943" y="277"/>
                      </a:lnTo>
                      <a:lnTo>
                        <a:pt x="937" y="253"/>
                      </a:lnTo>
                      <a:lnTo>
                        <a:pt x="949" y="253"/>
                      </a:lnTo>
                      <a:lnTo>
                        <a:pt x="967" y="247"/>
                      </a:lnTo>
                      <a:lnTo>
                        <a:pt x="979" y="217"/>
                      </a:lnTo>
                      <a:lnTo>
                        <a:pt x="1003" y="211"/>
                      </a:lnTo>
                      <a:lnTo>
                        <a:pt x="1039" y="193"/>
                      </a:lnTo>
                      <a:lnTo>
                        <a:pt x="1039" y="144"/>
                      </a:lnTo>
                      <a:lnTo>
                        <a:pt x="1099" y="114"/>
                      </a:lnTo>
                      <a:lnTo>
                        <a:pt x="1087" y="54"/>
                      </a:lnTo>
                      <a:lnTo>
                        <a:pt x="1063" y="48"/>
                      </a:lnTo>
                      <a:lnTo>
                        <a:pt x="1015" y="108"/>
                      </a:lnTo>
                      <a:lnTo>
                        <a:pt x="955" y="120"/>
                      </a:lnTo>
                      <a:lnTo>
                        <a:pt x="925" y="126"/>
                      </a:lnTo>
                      <a:lnTo>
                        <a:pt x="883" y="162"/>
                      </a:lnTo>
                      <a:lnTo>
                        <a:pt x="804" y="186"/>
                      </a:lnTo>
                      <a:lnTo>
                        <a:pt x="804" y="150"/>
                      </a:lnTo>
                      <a:lnTo>
                        <a:pt x="768" y="72"/>
                      </a:lnTo>
                      <a:lnTo>
                        <a:pt x="666" y="24"/>
                      </a:lnTo>
                      <a:lnTo>
                        <a:pt x="624" y="12"/>
                      </a:lnTo>
                      <a:lnTo>
                        <a:pt x="564" y="0"/>
                      </a:lnTo>
                      <a:lnTo>
                        <a:pt x="42" y="0"/>
                      </a:lnTo>
                      <a:lnTo>
                        <a:pt x="48" y="36"/>
                      </a:lnTo>
                      <a:lnTo>
                        <a:pt x="30" y="48"/>
                      </a:lnTo>
                      <a:lnTo>
                        <a:pt x="36" y="24"/>
                      </a:lnTo>
                      <a:lnTo>
                        <a:pt x="0" y="12"/>
                      </a:lnTo>
                      <a:lnTo>
                        <a:pt x="18" y="78"/>
                      </a:lnTo>
                      <a:lnTo>
                        <a:pt x="12" y="126"/>
                      </a:lnTo>
                      <a:lnTo>
                        <a:pt x="0" y="174"/>
                      </a:lnTo>
                      <a:lnTo>
                        <a:pt x="12" y="211"/>
                      </a:lnTo>
                      <a:lnTo>
                        <a:pt x="12" y="235"/>
                      </a:lnTo>
                      <a:lnTo>
                        <a:pt x="42" y="295"/>
                      </a:lnTo>
                      <a:lnTo>
                        <a:pt x="66" y="337"/>
                      </a:lnTo>
                      <a:lnTo>
                        <a:pt x="84" y="367"/>
                      </a:lnTo>
                      <a:lnTo>
                        <a:pt x="138" y="403"/>
                      </a:lnTo>
                      <a:lnTo>
                        <a:pt x="144" y="415"/>
                      </a:lnTo>
                      <a:lnTo>
                        <a:pt x="192" y="409"/>
                      </a:lnTo>
                      <a:lnTo>
                        <a:pt x="252" y="43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400"/>
                <p:cNvSpPr>
                  <a:spLocks/>
                </p:cNvSpPr>
                <p:nvPr/>
              </p:nvSpPr>
              <p:spPr bwMode="auto">
                <a:xfrm>
                  <a:off x="2212975" y="4286250"/>
                  <a:ext cx="111125" cy="112713"/>
                </a:xfrm>
                <a:custGeom>
                  <a:avLst/>
                  <a:gdLst>
                    <a:gd name="T0" fmla="*/ 2147483647 w 14"/>
                    <a:gd name="T1" fmla="*/ 2147483647 h 14"/>
                    <a:gd name="T2" fmla="*/ 2147483647 w 14"/>
                    <a:gd name="T3" fmla="*/ 2147483647 h 14"/>
                    <a:gd name="T4" fmla="*/ 2147483647 w 14"/>
                    <a:gd name="T5" fmla="*/ 0 h 14"/>
                    <a:gd name="T6" fmla="*/ 2147483647 w 14"/>
                    <a:gd name="T7" fmla="*/ 2147483647 h 14"/>
                    <a:gd name="T8" fmla="*/ 0 w 14"/>
                    <a:gd name="T9" fmla="*/ 2147483647 h 14"/>
                    <a:gd name="T10" fmla="*/ 2147483647 w 14"/>
                    <a:gd name="T11" fmla="*/ 2147483647 h 14"/>
                    <a:gd name="T12" fmla="*/ 2147483647 w 14"/>
                    <a:gd name="T13" fmla="*/ 2147483647 h 14"/>
                    <a:gd name="T14" fmla="*/ 2147483647 w 14"/>
                    <a:gd name="T15" fmla="*/ 2147483647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14" y="14"/>
                      </a:move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lnTo>
                        <a:pt x="14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401"/>
                <p:cNvSpPr>
                  <a:spLocks/>
                </p:cNvSpPr>
                <p:nvPr/>
              </p:nvSpPr>
              <p:spPr bwMode="auto">
                <a:xfrm>
                  <a:off x="2252663" y="4389438"/>
                  <a:ext cx="95250" cy="69850"/>
                </a:xfrm>
                <a:custGeom>
                  <a:avLst/>
                  <a:gdLst>
                    <a:gd name="T0" fmla="*/ 2147483647 w 12"/>
                    <a:gd name="T1" fmla="*/ 2147483647 h 9"/>
                    <a:gd name="T2" fmla="*/ 2147483647 w 12"/>
                    <a:gd name="T3" fmla="*/ 0 h 9"/>
                    <a:gd name="T4" fmla="*/ 0 w 12"/>
                    <a:gd name="T5" fmla="*/ 2147483647 h 9"/>
                    <a:gd name="T6" fmla="*/ 2147483647 w 12"/>
                    <a:gd name="T7" fmla="*/ 2147483647 h 9"/>
                    <a:gd name="T8" fmla="*/ 2147483647 w 12"/>
                    <a:gd name="T9" fmla="*/ 2147483647 h 9"/>
                    <a:gd name="T10" fmla="*/ 2147483647 w 12"/>
                    <a:gd name="T11" fmla="*/ 2147483647 h 9"/>
                    <a:gd name="T12" fmla="*/ 2147483647 w 12"/>
                    <a:gd name="T13" fmla="*/ 2147483647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9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4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9" name="Freeform 402"/>
                <p:cNvSpPr>
                  <a:spLocks/>
                </p:cNvSpPr>
                <p:nvPr/>
              </p:nvSpPr>
              <p:spPr bwMode="auto">
                <a:xfrm>
                  <a:off x="2339975" y="4429125"/>
                  <a:ext cx="141288" cy="60325"/>
                </a:xfrm>
                <a:custGeom>
                  <a:avLst/>
                  <a:gdLst>
                    <a:gd name="T0" fmla="*/ 2147483647 w 18"/>
                    <a:gd name="T1" fmla="*/ 2147483647 h 8"/>
                    <a:gd name="T2" fmla="*/ 2147483647 w 18"/>
                    <a:gd name="T3" fmla="*/ 2147483647 h 8"/>
                    <a:gd name="T4" fmla="*/ 2147483647 w 18"/>
                    <a:gd name="T5" fmla="*/ 2147483647 h 8"/>
                    <a:gd name="T6" fmla="*/ 2147483647 w 18"/>
                    <a:gd name="T7" fmla="*/ 0 h 8"/>
                    <a:gd name="T8" fmla="*/ 0 w 18"/>
                    <a:gd name="T9" fmla="*/ 2147483647 h 8"/>
                    <a:gd name="T10" fmla="*/ 2147483647 w 18"/>
                    <a:gd name="T11" fmla="*/ 2147483647 h 8"/>
                    <a:gd name="T12" fmla="*/ 2147483647 w 18"/>
                    <a:gd name="T13" fmla="*/ 2147483647 h 8"/>
                    <a:gd name="T14" fmla="*/ 2147483647 w 18"/>
                    <a:gd name="T15" fmla="*/ 2147483647 h 8"/>
                    <a:gd name="T16" fmla="*/ 2147483647 w 18"/>
                    <a:gd name="T17" fmla="*/ 2147483647 h 8"/>
                    <a:gd name="T18" fmla="*/ 2147483647 w 18"/>
                    <a:gd name="T19" fmla="*/ 2147483647 h 8"/>
                    <a:gd name="T20" fmla="*/ 2147483647 w 18"/>
                    <a:gd name="T21" fmla="*/ 2147483647 h 8"/>
                    <a:gd name="T22" fmla="*/ 2147483647 w 18"/>
                    <a:gd name="T23" fmla="*/ 2147483647 h 8"/>
                    <a:gd name="T24" fmla="*/ 2147483647 w 18"/>
                    <a:gd name="T25" fmla="*/ 2147483647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" h="8">
                      <a:moveTo>
                        <a:pt x="14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3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3" y="7"/>
                        <a:pt x="4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8" y="4"/>
                        <a:pt x="18" y="4"/>
                        <a:pt x="18" y="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0" name="Freeform 403"/>
                <p:cNvSpPr>
                  <a:spLocks/>
                </p:cNvSpPr>
                <p:nvPr/>
              </p:nvSpPr>
              <p:spPr bwMode="auto">
                <a:xfrm>
                  <a:off x="2433638" y="4359275"/>
                  <a:ext cx="290512" cy="319088"/>
                </a:xfrm>
                <a:custGeom>
                  <a:avLst/>
                  <a:gdLst>
                    <a:gd name="T0" fmla="*/ 2147483647 w 37"/>
                    <a:gd name="T1" fmla="*/ 2147483647 h 41"/>
                    <a:gd name="T2" fmla="*/ 2147483647 w 37"/>
                    <a:gd name="T3" fmla="*/ 2147483647 h 41"/>
                    <a:gd name="T4" fmla="*/ 2147483647 w 37"/>
                    <a:gd name="T5" fmla="*/ 2147483647 h 41"/>
                    <a:gd name="T6" fmla="*/ 2147483647 w 37"/>
                    <a:gd name="T7" fmla="*/ 2147483647 h 41"/>
                    <a:gd name="T8" fmla="*/ 2147483647 w 37"/>
                    <a:gd name="T9" fmla="*/ 2147483647 h 41"/>
                    <a:gd name="T10" fmla="*/ 2147483647 w 37"/>
                    <a:gd name="T11" fmla="*/ 2147483647 h 41"/>
                    <a:gd name="T12" fmla="*/ 2147483647 w 37"/>
                    <a:gd name="T13" fmla="*/ 2147483647 h 41"/>
                    <a:gd name="T14" fmla="*/ 2147483647 w 37"/>
                    <a:gd name="T15" fmla="*/ 2147483647 h 41"/>
                    <a:gd name="T16" fmla="*/ 2147483647 w 37"/>
                    <a:gd name="T17" fmla="*/ 2147483647 h 41"/>
                    <a:gd name="T18" fmla="*/ 2147483647 w 37"/>
                    <a:gd name="T19" fmla="*/ 2147483647 h 41"/>
                    <a:gd name="T20" fmla="*/ 2147483647 w 37"/>
                    <a:gd name="T21" fmla="*/ 0 h 41"/>
                    <a:gd name="T22" fmla="*/ 2147483647 w 37"/>
                    <a:gd name="T23" fmla="*/ 2147483647 h 41"/>
                    <a:gd name="T24" fmla="*/ 2147483647 w 37"/>
                    <a:gd name="T25" fmla="*/ 2147483647 h 41"/>
                    <a:gd name="T26" fmla="*/ 2147483647 w 37"/>
                    <a:gd name="T27" fmla="*/ 2147483647 h 41"/>
                    <a:gd name="T28" fmla="*/ 2147483647 w 37"/>
                    <a:gd name="T29" fmla="*/ 2147483647 h 41"/>
                    <a:gd name="T30" fmla="*/ 2147483647 w 37"/>
                    <a:gd name="T31" fmla="*/ 2147483647 h 41"/>
                    <a:gd name="T32" fmla="*/ 2147483647 w 37"/>
                    <a:gd name="T33" fmla="*/ 2147483647 h 41"/>
                    <a:gd name="T34" fmla="*/ 2147483647 w 37"/>
                    <a:gd name="T35" fmla="*/ 2147483647 h 41"/>
                    <a:gd name="T36" fmla="*/ 2147483647 w 37"/>
                    <a:gd name="T37" fmla="*/ 2147483647 h 41"/>
                    <a:gd name="T38" fmla="*/ 2147483647 w 37"/>
                    <a:gd name="T39" fmla="*/ 2147483647 h 41"/>
                    <a:gd name="T40" fmla="*/ 2147483647 w 37"/>
                    <a:gd name="T41" fmla="*/ 2147483647 h 41"/>
                    <a:gd name="T42" fmla="*/ 2147483647 w 37"/>
                    <a:gd name="T43" fmla="*/ 2147483647 h 41"/>
                    <a:gd name="T44" fmla="*/ 0 w 37"/>
                    <a:gd name="T45" fmla="*/ 2147483647 h 41"/>
                    <a:gd name="T46" fmla="*/ 2147483647 w 37"/>
                    <a:gd name="T47" fmla="*/ 2147483647 h 41"/>
                    <a:gd name="T48" fmla="*/ 2147483647 w 37"/>
                    <a:gd name="T49" fmla="*/ 2147483647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7" h="41">
                      <a:moveTo>
                        <a:pt x="37" y="34"/>
                      </a:move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12" y="41"/>
                        <a:pt x="12" y="41"/>
                        <a:pt x="12" y="4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1" name="Freeform 422"/>
                <p:cNvSpPr>
                  <a:spLocks/>
                </p:cNvSpPr>
                <p:nvPr/>
              </p:nvSpPr>
              <p:spPr bwMode="auto">
                <a:xfrm>
                  <a:off x="2173288" y="4264025"/>
                  <a:ext cx="150812" cy="69850"/>
                </a:xfrm>
                <a:custGeom>
                  <a:avLst/>
                  <a:gdLst>
                    <a:gd name="T0" fmla="*/ 2147483647 w 19"/>
                    <a:gd name="T1" fmla="*/ 2147483647 h 9"/>
                    <a:gd name="T2" fmla="*/ 2147483647 w 19"/>
                    <a:gd name="T3" fmla="*/ 2147483647 h 9"/>
                    <a:gd name="T4" fmla="*/ 2147483647 w 19"/>
                    <a:gd name="T5" fmla="*/ 0 h 9"/>
                    <a:gd name="T6" fmla="*/ 2147483647 w 19"/>
                    <a:gd name="T7" fmla="*/ 2147483647 h 9"/>
                    <a:gd name="T8" fmla="*/ 0 w 19"/>
                    <a:gd name="T9" fmla="*/ 2147483647 h 9"/>
                    <a:gd name="T10" fmla="*/ 0 w 19"/>
                    <a:gd name="T11" fmla="*/ 2147483647 h 9"/>
                    <a:gd name="T12" fmla="*/ 2147483647 w 19"/>
                    <a:gd name="T13" fmla="*/ 2147483647 h 9"/>
                    <a:gd name="T14" fmla="*/ 2147483647 w 19"/>
                    <a:gd name="T15" fmla="*/ 2147483647 h 9"/>
                    <a:gd name="T16" fmla="*/ 2147483647 w 19"/>
                    <a:gd name="T17" fmla="*/ 2147483647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" h="9">
                      <a:moveTo>
                        <a:pt x="19" y="3"/>
                      </a:moveTo>
                      <a:cubicBezTo>
                        <a:pt x="19" y="3"/>
                        <a:pt x="10" y="1"/>
                        <a:pt x="8" y="1"/>
                      </a:cubicBez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2" y="6"/>
                        <a:pt x="12" y="6"/>
                        <a:pt x="12" y="6"/>
                      </a:cubicBezTo>
                      <a:lnTo>
                        <a:pt x="19" y="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2" name="Freeform 423"/>
                <p:cNvSpPr>
                  <a:spLocks/>
                </p:cNvSpPr>
                <p:nvPr/>
              </p:nvSpPr>
              <p:spPr bwMode="auto">
                <a:xfrm>
                  <a:off x="2093913" y="4222750"/>
                  <a:ext cx="119062" cy="98425"/>
                </a:xfrm>
                <a:custGeom>
                  <a:avLst/>
                  <a:gdLst>
                    <a:gd name="T0" fmla="*/ 2147483647 w 15"/>
                    <a:gd name="T1" fmla="*/ 2147483647 h 12"/>
                    <a:gd name="T2" fmla="*/ 2147483647 w 15"/>
                    <a:gd name="T3" fmla="*/ 2147483647 h 12"/>
                    <a:gd name="T4" fmla="*/ 2147483647 w 15"/>
                    <a:gd name="T5" fmla="*/ 0 h 12"/>
                    <a:gd name="T6" fmla="*/ 2147483647 w 15"/>
                    <a:gd name="T7" fmla="*/ 0 h 12"/>
                    <a:gd name="T8" fmla="*/ 2147483647 w 15"/>
                    <a:gd name="T9" fmla="*/ 2147483647 h 12"/>
                    <a:gd name="T10" fmla="*/ 2147483647 w 15"/>
                    <a:gd name="T11" fmla="*/ 2147483647 h 12"/>
                    <a:gd name="T12" fmla="*/ 2147483647 w 15"/>
                    <a:gd name="T13" fmla="*/ 2147483647 h 12"/>
                    <a:gd name="T14" fmla="*/ 2147483647 w 15"/>
                    <a:gd name="T15" fmla="*/ 2147483647 h 12"/>
                    <a:gd name="T16" fmla="*/ 0 w 15"/>
                    <a:gd name="T17" fmla="*/ 2147483647 h 12"/>
                    <a:gd name="T18" fmla="*/ 2147483647 w 15"/>
                    <a:gd name="T19" fmla="*/ 2147483647 h 12"/>
                    <a:gd name="T20" fmla="*/ 2147483647 w 15"/>
                    <a:gd name="T21" fmla="*/ 2147483647 h 12"/>
                    <a:gd name="T22" fmla="*/ 2147483647 w 15"/>
                    <a:gd name="T23" fmla="*/ 2147483647 h 12"/>
                    <a:gd name="T24" fmla="*/ 2147483647 w 15"/>
                    <a:gd name="T25" fmla="*/ 2147483647 h 12"/>
                    <a:gd name="T26" fmla="*/ 2147483647 w 15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5" h="12">
                      <a:moveTo>
                        <a:pt x="15" y="5"/>
                      </a:moveTo>
                      <a:cubicBezTo>
                        <a:pt x="13" y="5"/>
                        <a:pt x="11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8"/>
                        <a:pt x="11" y="8"/>
                        <a:pt x="11" y="8"/>
                      </a:cubicBez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3" name="Freeform 424"/>
                <p:cNvSpPr>
                  <a:spLocks/>
                </p:cNvSpPr>
                <p:nvPr/>
              </p:nvSpPr>
              <p:spPr bwMode="auto">
                <a:xfrm>
                  <a:off x="1484313" y="3810000"/>
                  <a:ext cx="754062" cy="493713"/>
                </a:xfrm>
                <a:custGeom>
                  <a:avLst/>
                  <a:gdLst>
                    <a:gd name="T0" fmla="*/ 2147483647 w 576"/>
                    <a:gd name="T1" fmla="*/ 2147483647 h 379"/>
                    <a:gd name="T2" fmla="*/ 2147483647 w 576"/>
                    <a:gd name="T3" fmla="*/ 2147483647 h 379"/>
                    <a:gd name="T4" fmla="*/ 2147483647 w 576"/>
                    <a:gd name="T5" fmla="*/ 2147483647 h 379"/>
                    <a:gd name="T6" fmla="*/ 2147483647 w 576"/>
                    <a:gd name="T7" fmla="*/ 2147483647 h 379"/>
                    <a:gd name="T8" fmla="*/ 2147483647 w 576"/>
                    <a:gd name="T9" fmla="*/ 2147483647 h 379"/>
                    <a:gd name="T10" fmla="*/ 2147483647 w 576"/>
                    <a:gd name="T11" fmla="*/ 2147483647 h 379"/>
                    <a:gd name="T12" fmla="*/ 2147483647 w 576"/>
                    <a:gd name="T13" fmla="*/ 2147483647 h 379"/>
                    <a:gd name="T14" fmla="*/ 2147483647 w 576"/>
                    <a:gd name="T15" fmla="*/ 2147483647 h 379"/>
                    <a:gd name="T16" fmla="*/ 2147483647 w 576"/>
                    <a:gd name="T17" fmla="*/ 2147483647 h 379"/>
                    <a:gd name="T18" fmla="*/ 2147483647 w 576"/>
                    <a:gd name="T19" fmla="*/ 2147483647 h 379"/>
                    <a:gd name="T20" fmla="*/ 2147483647 w 576"/>
                    <a:gd name="T21" fmla="*/ 2147483647 h 379"/>
                    <a:gd name="T22" fmla="*/ 2147483647 w 576"/>
                    <a:gd name="T23" fmla="*/ 2147483647 h 379"/>
                    <a:gd name="T24" fmla="*/ 2147483647 w 576"/>
                    <a:gd name="T25" fmla="*/ 2147483647 h 379"/>
                    <a:gd name="T26" fmla="*/ 2147483647 w 576"/>
                    <a:gd name="T27" fmla="*/ 2147483647 h 379"/>
                    <a:gd name="T28" fmla="*/ 2147483647 w 576"/>
                    <a:gd name="T29" fmla="*/ 2147483647 h 379"/>
                    <a:gd name="T30" fmla="*/ 2147483647 w 576"/>
                    <a:gd name="T31" fmla="*/ 2147483647 h 379"/>
                    <a:gd name="T32" fmla="*/ 2147483647 w 576"/>
                    <a:gd name="T33" fmla="*/ 2147483647 h 379"/>
                    <a:gd name="T34" fmla="*/ 2147483647 w 576"/>
                    <a:gd name="T35" fmla="*/ 2147483647 h 379"/>
                    <a:gd name="T36" fmla="*/ 2147483647 w 576"/>
                    <a:gd name="T37" fmla="*/ 2147483647 h 379"/>
                    <a:gd name="T38" fmla="*/ 2147483647 w 576"/>
                    <a:gd name="T39" fmla="*/ 2147483647 h 379"/>
                    <a:gd name="T40" fmla="*/ 2147483647 w 576"/>
                    <a:gd name="T41" fmla="*/ 2147483647 h 379"/>
                    <a:gd name="T42" fmla="*/ 2147483647 w 576"/>
                    <a:gd name="T43" fmla="*/ 2147483647 h 379"/>
                    <a:gd name="T44" fmla="*/ 2147483647 w 576"/>
                    <a:gd name="T45" fmla="*/ 2147483647 h 379"/>
                    <a:gd name="T46" fmla="*/ 2147483647 w 576"/>
                    <a:gd name="T47" fmla="*/ 2147483647 h 379"/>
                    <a:gd name="T48" fmla="*/ 2147483647 w 576"/>
                    <a:gd name="T49" fmla="*/ 0 h 379"/>
                    <a:gd name="T50" fmla="*/ 0 w 576"/>
                    <a:gd name="T51" fmla="*/ 2147483647 h 379"/>
                    <a:gd name="T52" fmla="*/ 2147483647 w 576"/>
                    <a:gd name="T53" fmla="*/ 2147483647 h 379"/>
                    <a:gd name="T54" fmla="*/ 2147483647 w 576"/>
                    <a:gd name="T55" fmla="*/ 2147483647 h 379"/>
                    <a:gd name="T56" fmla="*/ 2147483647 w 576"/>
                    <a:gd name="T57" fmla="*/ 2147483647 h 379"/>
                    <a:gd name="T58" fmla="*/ 2147483647 w 576"/>
                    <a:gd name="T59" fmla="*/ 2147483647 h 379"/>
                    <a:gd name="T60" fmla="*/ 2147483647 w 576"/>
                    <a:gd name="T61" fmla="*/ 2147483647 h 379"/>
                    <a:gd name="T62" fmla="*/ 2147483647 w 576"/>
                    <a:gd name="T63" fmla="*/ 2147483647 h 379"/>
                    <a:gd name="T64" fmla="*/ 2147483647 w 576"/>
                    <a:gd name="T65" fmla="*/ 2147483647 h 379"/>
                    <a:gd name="T66" fmla="*/ 2147483647 w 576"/>
                    <a:gd name="T67" fmla="*/ 2147483647 h 379"/>
                    <a:gd name="T68" fmla="*/ 2147483647 w 576"/>
                    <a:gd name="T69" fmla="*/ 2147483647 h 379"/>
                    <a:gd name="T70" fmla="*/ 2147483647 w 576"/>
                    <a:gd name="T71" fmla="*/ 2147483647 h 379"/>
                    <a:gd name="T72" fmla="*/ 2147483647 w 576"/>
                    <a:gd name="T73" fmla="*/ 2147483647 h 379"/>
                    <a:gd name="T74" fmla="*/ 2147483647 w 576"/>
                    <a:gd name="T75" fmla="*/ 2147483647 h 379"/>
                    <a:gd name="T76" fmla="*/ 2147483647 w 576"/>
                    <a:gd name="T77" fmla="*/ 2147483647 h 379"/>
                    <a:gd name="T78" fmla="*/ 2147483647 w 576"/>
                    <a:gd name="T79" fmla="*/ 2147483647 h 379"/>
                    <a:gd name="T80" fmla="*/ 2147483647 w 576"/>
                    <a:gd name="T81" fmla="*/ 2147483647 h 379"/>
                    <a:gd name="T82" fmla="*/ 2147483647 w 576"/>
                    <a:gd name="T83" fmla="*/ 2147483647 h 379"/>
                    <a:gd name="T84" fmla="*/ 2147483647 w 576"/>
                    <a:gd name="T85" fmla="*/ 2147483647 h 379"/>
                    <a:gd name="T86" fmla="*/ 2147483647 w 576"/>
                    <a:gd name="T87" fmla="*/ 2147483647 h 379"/>
                    <a:gd name="T88" fmla="*/ 2147483647 w 576"/>
                    <a:gd name="T89" fmla="*/ 2147483647 h 379"/>
                    <a:gd name="T90" fmla="*/ 2147483647 w 576"/>
                    <a:gd name="T91" fmla="*/ 2147483647 h 379"/>
                    <a:gd name="T92" fmla="*/ 2147483647 w 576"/>
                    <a:gd name="T93" fmla="*/ 2147483647 h 379"/>
                    <a:gd name="T94" fmla="*/ 2147483647 w 576"/>
                    <a:gd name="T95" fmla="*/ 2147483647 h 379"/>
                    <a:gd name="T96" fmla="*/ 2147483647 w 576"/>
                    <a:gd name="T97" fmla="*/ 2147483647 h 379"/>
                    <a:gd name="T98" fmla="*/ 2147483647 w 576"/>
                    <a:gd name="T99" fmla="*/ 2147483647 h 379"/>
                    <a:gd name="T100" fmla="*/ 2147483647 w 576"/>
                    <a:gd name="T101" fmla="*/ 2147483647 h 379"/>
                    <a:gd name="T102" fmla="*/ 2147483647 w 576"/>
                    <a:gd name="T103" fmla="*/ 2147483647 h 379"/>
                    <a:gd name="T104" fmla="*/ 2147483647 w 576"/>
                    <a:gd name="T105" fmla="*/ 2147483647 h 379"/>
                    <a:gd name="T106" fmla="*/ 2147483647 w 576"/>
                    <a:gd name="T107" fmla="*/ 2147483647 h 379"/>
                    <a:gd name="T108" fmla="*/ 2147483647 w 576"/>
                    <a:gd name="T109" fmla="*/ 2147483647 h 379"/>
                    <a:gd name="T110" fmla="*/ 2147483647 w 576"/>
                    <a:gd name="T111" fmla="*/ 2147483647 h 37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76" h="379">
                      <a:moveTo>
                        <a:pt x="486" y="348"/>
                      </a:moveTo>
                      <a:lnTo>
                        <a:pt x="504" y="348"/>
                      </a:lnTo>
                      <a:lnTo>
                        <a:pt x="492" y="324"/>
                      </a:lnTo>
                      <a:lnTo>
                        <a:pt x="504" y="318"/>
                      </a:lnTo>
                      <a:lnTo>
                        <a:pt x="534" y="318"/>
                      </a:lnTo>
                      <a:lnTo>
                        <a:pt x="528" y="312"/>
                      </a:lnTo>
                      <a:lnTo>
                        <a:pt x="546" y="300"/>
                      </a:lnTo>
                      <a:lnTo>
                        <a:pt x="564" y="288"/>
                      </a:lnTo>
                      <a:lnTo>
                        <a:pt x="576" y="240"/>
                      </a:lnTo>
                      <a:lnTo>
                        <a:pt x="504" y="252"/>
                      </a:lnTo>
                      <a:lnTo>
                        <a:pt x="474" y="294"/>
                      </a:lnTo>
                      <a:lnTo>
                        <a:pt x="426" y="300"/>
                      </a:lnTo>
                      <a:lnTo>
                        <a:pt x="378" y="240"/>
                      </a:lnTo>
                      <a:lnTo>
                        <a:pt x="372" y="162"/>
                      </a:lnTo>
                      <a:lnTo>
                        <a:pt x="384" y="144"/>
                      </a:lnTo>
                      <a:lnTo>
                        <a:pt x="354" y="138"/>
                      </a:lnTo>
                      <a:lnTo>
                        <a:pt x="330" y="114"/>
                      </a:lnTo>
                      <a:lnTo>
                        <a:pt x="312" y="84"/>
                      </a:lnTo>
                      <a:lnTo>
                        <a:pt x="288" y="66"/>
                      </a:lnTo>
                      <a:lnTo>
                        <a:pt x="252" y="78"/>
                      </a:lnTo>
                      <a:lnTo>
                        <a:pt x="204" y="24"/>
                      </a:lnTo>
                      <a:lnTo>
                        <a:pt x="174" y="18"/>
                      </a:lnTo>
                      <a:lnTo>
                        <a:pt x="156" y="30"/>
                      </a:lnTo>
                      <a:lnTo>
                        <a:pt x="108" y="30"/>
                      </a:lnTo>
                      <a:lnTo>
                        <a:pt x="48" y="0"/>
                      </a:lnTo>
                      <a:lnTo>
                        <a:pt x="0" y="6"/>
                      </a:lnTo>
                      <a:lnTo>
                        <a:pt x="36" y="72"/>
                      </a:lnTo>
                      <a:lnTo>
                        <a:pt x="60" y="108"/>
                      </a:lnTo>
                      <a:lnTo>
                        <a:pt x="54" y="120"/>
                      </a:lnTo>
                      <a:lnTo>
                        <a:pt x="96" y="150"/>
                      </a:lnTo>
                      <a:lnTo>
                        <a:pt x="102" y="180"/>
                      </a:lnTo>
                      <a:lnTo>
                        <a:pt x="120" y="192"/>
                      </a:lnTo>
                      <a:lnTo>
                        <a:pt x="144" y="216"/>
                      </a:lnTo>
                      <a:lnTo>
                        <a:pt x="150" y="198"/>
                      </a:lnTo>
                      <a:lnTo>
                        <a:pt x="126" y="180"/>
                      </a:lnTo>
                      <a:lnTo>
                        <a:pt x="102" y="126"/>
                      </a:lnTo>
                      <a:lnTo>
                        <a:pt x="60" y="66"/>
                      </a:lnTo>
                      <a:lnTo>
                        <a:pt x="48" y="30"/>
                      </a:lnTo>
                      <a:lnTo>
                        <a:pt x="78" y="42"/>
                      </a:lnTo>
                      <a:lnTo>
                        <a:pt x="108" y="102"/>
                      </a:lnTo>
                      <a:lnTo>
                        <a:pt x="120" y="120"/>
                      </a:lnTo>
                      <a:lnTo>
                        <a:pt x="150" y="138"/>
                      </a:lnTo>
                      <a:lnTo>
                        <a:pt x="150" y="156"/>
                      </a:lnTo>
                      <a:lnTo>
                        <a:pt x="174" y="168"/>
                      </a:lnTo>
                      <a:lnTo>
                        <a:pt x="186" y="186"/>
                      </a:lnTo>
                      <a:lnTo>
                        <a:pt x="216" y="216"/>
                      </a:lnTo>
                      <a:lnTo>
                        <a:pt x="222" y="258"/>
                      </a:lnTo>
                      <a:lnTo>
                        <a:pt x="222" y="276"/>
                      </a:lnTo>
                      <a:lnTo>
                        <a:pt x="300" y="324"/>
                      </a:lnTo>
                      <a:lnTo>
                        <a:pt x="336" y="342"/>
                      </a:lnTo>
                      <a:lnTo>
                        <a:pt x="402" y="360"/>
                      </a:lnTo>
                      <a:lnTo>
                        <a:pt x="420" y="354"/>
                      </a:lnTo>
                      <a:lnTo>
                        <a:pt x="438" y="354"/>
                      </a:lnTo>
                      <a:lnTo>
                        <a:pt x="468" y="379"/>
                      </a:lnTo>
                      <a:lnTo>
                        <a:pt x="474" y="366"/>
                      </a:lnTo>
                      <a:lnTo>
                        <a:pt x="486" y="3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4" name="Freeform 425"/>
                <p:cNvSpPr>
                  <a:spLocks/>
                </p:cNvSpPr>
                <p:nvPr/>
              </p:nvSpPr>
              <p:spPr bwMode="auto">
                <a:xfrm rot="20747712">
                  <a:off x="2717800" y="1831975"/>
                  <a:ext cx="812800" cy="896938"/>
                </a:xfrm>
                <a:custGeom>
                  <a:avLst/>
                  <a:gdLst>
                    <a:gd name="T0" fmla="*/ 2147483647 w 1125"/>
                    <a:gd name="T1" fmla="*/ 2147483647 h 2047"/>
                    <a:gd name="T2" fmla="*/ 2147483647 w 1125"/>
                    <a:gd name="T3" fmla="*/ 2147483647 h 2047"/>
                    <a:gd name="T4" fmla="*/ 2147483647 w 1125"/>
                    <a:gd name="T5" fmla="*/ 2147483647 h 2047"/>
                    <a:gd name="T6" fmla="*/ 2147483647 w 1125"/>
                    <a:gd name="T7" fmla="*/ 2147483647 h 2047"/>
                    <a:gd name="T8" fmla="*/ 2147483647 w 1125"/>
                    <a:gd name="T9" fmla="*/ 2147483647 h 2047"/>
                    <a:gd name="T10" fmla="*/ 2147483647 w 1125"/>
                    <a:gd name="T11" fmla="*/ 2147483647 h 2047"/>
                    <a:gd name="T12" fmla="*/ 2147483647 w 1125"/>
                    <a:gd name="T13" fmla="*/ 2147483647 h 2047"/>
                    <a:gd name="T14" fmla="*/ 2147483647 w 1125"/>
                    <a:gd name="T15" fmla="*/ 2147483647 h 2047"/>
                    <a:gd name="T16" fmla="*/ 2147483647 w 1125"/>
                    <a:gd name="T17" fmla="*/ 2147483647 h 2047"/>
                    <a:gd name="T18" fmla="*/ 2147483647 w 1125"/>
                    <a:gd name="T19" fmla="*/ 2147483647 h 2047"/>
                    <a:gd name="T20" fmla="*/ 2147483647 w 1125"/>
                    <a:gd name="T21" fmla="*/ 2147483647 h 2047"/>
                    <a:gd name="T22" fmla="*/ 2147483647 w 1125"/>
                    <a:gd name="T23" fmla="*/ 2147483647 h 2047"/>
                    <a:gd name="T24" fmla="*/ 2147483647 w 1125"/>
                    <a:gd name="T25" fmla="*/ 2147483647 h 2047"/>
                    <a:gd name="T26" fmla="*/ 2147483647 w 1125"/>
                    <a:gd name="T27" fmla="*/ 2147483647 h 2047"/>
                    <a:gd name="T28" fmla="*/ 2147483647 w 1125"/>
                    <a:gd name="T29" fmla="*/ 2147483647 h 2047"/>
                    <a:gd name="T30" fmla="*/ 2147483647 w 1125"/>
                    <a:gd name="T31" fmla="*/ 2147483647 h 2047"/>
                    <a:gd name="T32" fmla="*/ 2147483647 w 1125"/>
                    <a:gd name="T33" fmla="*/ 2147483647 h 2047"/>
                    <a:gd name="T34" fmla="*/ 2147483647 w 1125"/>
                    <a:gd name="T35" fmla="*/ 2147483647 h 2047"/>
                    <a:gd name="T36" fmla="*/ 2147483647 w 1125"/>
                    <a:gd name="T37" fmla="*/ 2147483647 h 2047"/>
                    <a:gd name="T38" fmla="*/ 2147483647 w 1125"/>
                    <a:gd name="T39" fmla="*/ 2147483647 h 2047"/>
                    <a:gd name="T40" fmla="*/ 2147483647 w 1125"/>
                    <a:gd name="T41" fmla="*/ 2147483647 h 2047"/>
                    <a:gd name="T42" fmla="*/ 2147483647 w 1125"/>
                    <a:gd name="T43" fmla="*/ 2147483647 h 2047"/>
                    <a:gd name="T44" fmla="*/ 2147483647 w 1125"/>
                    <a:gd name="T45" fmla="*/ 2147483647 h 2047"/>
                    <a:gd name="T46" fmla="*/ 2147483647 w 1125"/>
                    <a:gd name="T47" fmla="*/ 2147483647 h 2047"/>
                    <a:gd name="T48" fmla="*/ 2147483647 w 1125"/>
                    <a:gd name="T49" fmla="*/ 2147483647 h 2047"/>
                    <a:gd name="T50" fmla="*/ 2147483647 w 1125"/>
                    <a:gd name="T51" fmla="*/ 2147483647 h 2047"/>
                    <a:gd name="T52" fmla="*/ 2147483647 w 1125"/>
                    <a:gd name="T53" fmla="*/ 2147483647 h 2047"/>
                    <a:gd name="T54" fmla="*/ 2147483647 w 1125"/>
                    <a:gd name="T55" fmla="*/ 2147483647 h 2047"/>
                    <a:gd name="T56" fmla="*/ 2147483647 w 1125"/>
                    <a:gd name="T57" fmla="*/ 2147483647 h 2047"/>
                    <a:gd name="T58" fmla="*/ 2147483647 w 1125"/>
                    <a:gd name="T59" fmla="*/ 2147483647 h 2047"/>
                    <a:gd name="T60" fmla="*/ 2147483647 w 1125"/>
                    <a:gd name="T61" fmla="*/ 2147483647 h 2047"/>
                    <a:gd name="T62" fmla="*/ 2147483647 w 1125"/>
                    <a:gd name="T63" fmla="*/ 2147483647 h 2047"/>
                    <a:gd name="T64" fmla="*/ 2147483647 w 1125"/>
                    <a:gd name="T65" fmla="*/ 2147483647 h 2047"/>
                    <a:gd name="T66" fmla="*/ 2147483647 w 1125"/>
                    <a:gd name="T67" fmla="*/ 2147483647 h 2047"/>
                    <a:gd name="T68" fmla="*/ 2147483647 w 1125"/>
                    <a:gd name="T69" fmla="*/ 2147483647 h 2047"/>
                    <a:gd name="T70" fmla="*/ 2147483647 w 1125"/>
                    <a:gd name="T71" fmla="*/ 2147483647 h 2047"/>
                    <a:gd name="T72" fmla="*/ 2147483647 w 1125"/>
                    <a:gd name="T73" fmla="*/ 2147483647 h 2047"/>
                    <a:gd name="T74" fmla="*/ 2147483647 w 1125"/>
                    <a:gd name="T75" fmla="*/ 2147483647 h 2047"/>
                    <a:gd name="T76" fmla="*/ 2147483647 w 1125"/>
                    <a:gd name="T77" fmla="*/ 2147483647 h 2047"/>
                    <a:gd name="T78" fmla="*/ 2147483647 w 1125"/>
                    <a:gd name="T79" fmla="*/ 2147483647 h 2047"/>
                    <a:gd name="T80" fmla="*/ 2147483647 w 1125"/>
                    <a:gd name="T81" fmla="*/ 2147483647 h 2047"/>
                    <a:gd name="T82" fmla="*/ 2147483647 w 1125"/>
                    <a:gd name="T83" fmla="*/ 2147483647 h 2047"/>
                    <a:gd name="T84" fmla="*/ 2147483647 w 1125"/>
                    <a:gd name="T85" fmla="*/ 2147483647 h 2047"/>
                    <a:gd name="T86" fmla="*/ 2147483647 w 1125"/>
                    <a:gd name="T87" fmla="*/ 2147483647 h 2047"/>
                    <a:gd name="T88" fmla="*/ 2147483647 w 1125"/>
                    <a:gd name="T89" fmla="*/ 2147483647 h 2047"/>
                    <a:gd name="T90" fmla="*/ 2147483647 w 1125"/>
                    <a:gd name="T91" fmla="*/ 2147483647 h 2047"/>
                    <a:gd name="T92" fmla="*/ 2147483647 w 1125"/>
                    <a:gd name="T93" fmla="*/ 2147483647 h 2047"/>
                    <a:gd name="T94" fmla="*/ 2147483647 w 1125"/>
                    <a:gd name="T95" fmla="*/ 2147483647 h 2047"/>
                    <a:gd name="T96" fmla="*/ 2147483647 w 1125"/>
                    <a:gd name="T97" fmla="*/ 2147483647 h 2047"/>
                    <a:gd name="T98" fmla="*/ 2147483647 w 1125"/>
                    <a:gd name="T99" fmla="*/ 2147483647 h 2047"/>
                    <a:gd name="T100" fmla="*/ 2147483647 w 1125"/>
                    <a:gd name="T101" fmla="*/ 2147483647 h 2047"/>
                    <a:gd name="T102" fmla="*/ 2147483647 w 1125"/>
                    <a:gd name="T103" fmla="*/ 2147483647 h 2047"/>
                    <a:gd name="T104" fmla="*/ 2147483647 w 1125"/>
                    <a:gd name="T105" fmla="*/ 2147483647 h 2047"/>
                    <a:gd name="T106" fmla="*/ 2147483647 w 1125"/>
                    <a:gd name="T107" fmla="*/ 2147483647 h 2047"/>
                    <a:gd name="T108" fmla="*/ 2147483647 w 1125"/>
                    <a:gd name="T109" fmla="*/ 2147483647 h 2047"/>
                    <a:gd name="T110" fmla="*/ 2147483647 w 1125"/>
                    <a:gd name="T111" fmla="*/ 2147483647 h 2047"/>
                    <a:gd name="T112" fmla="*/ 2147483647 w 1125"/>
                    <a:gd name="T113" fmla="*/ 2147483647 h 2047"/>
                    <a:gd name="T114" fmla="*/ 2147483647 w 1125"/>
                    <a:gd name="T115" fmla="*/ 2147483647 h 2047"/>
                    <a:gd name="T116" fmla="*/ 2147483647 w 1125"/>
                    <a:gd name="T117" fmla="*/ 2147483647 h 2047"/>
                    <a:gd name="T118" fmla="*/ 2147483647 w 1125"/>
                    <a:gd name="T119" fmla="*/ 2147483647 h 2047"/>
                    <a:gd name="T120" fmla="*/ 2147483647 w 1125"/>
                    <a:gd name="T121" fmla="*/ 2147483647 h 2047"/>
                    <a:gd name="T122" fmla="*/ 2147483647 w 1125"/>
                    <a:gd name="T123" fmla="*/ 2147483647 h 2047"/>
                    <a:gd name="T124" fmla="*/ 2147483647 w 1125"/>
                    <a:gd name="T125" fmla="*/ 2147483647 h 20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5" h="2047">
                      <a:moveTo>
                        <a:pt x="718" y="105"/>
                      </a:moveTo>
                      <a:lnTo>
                        <a:pt x="722" y="102"/>
                      </a:lnTo>
                      <a:lnTo>
                        <a:pt x="730" y="95"/>
                      </a:lnTo>
                      <a:lnTo>
                        <a:pt x="740" y="83"/>
                      </a:lnTo>
                      <a:lnTo>
                        <a:pt x="751" y="70"/>
                      </a:lnTo>
                      <a:lnTo>
                        <a:pt x="760" y="58"/>
                      </a:lnTo>
                      <a:lnTo>
                        <a:pt x="764" y="46"/>
                      </a:lnTo>
                      <a:lnTo>
                        <a:pt x="761" y="37"/>
                      </a:lnTo>
                      <a:lnTo>
                        <a:pt x="748" y="32"/>
                      </a:lnTo>
                      <a:lnTo>
                        <a:pt x="735" y="30"/>
                      </a:lnTo>
                      <a:lnTo>
                        <a:pt x="725" y="27"/>
                      </a:lnTo>
                      <a:lnTo>
                        <a:pt x="716" y="22"/>
                      </a:lnTo>
                      <a:lnTo>
                        <a:pt x="708" y="17"/>
                      </a:lnTo>
                      <a:lnTo>
                        <a:pt x="700" y="13"/>
                      </a:lnTo>
                      <a:lnTo>
                        <a:pt x="693" y="8"/>
                      </a:lnTo>
                      <a:lnTo>
                        <a:pt x="686" y="4"/>
                      </a:lnTo>
                      <a:lnTo>
                        <a:pt x="678" y="1"/>
                      </a:lnTo>
                      <a:lnTo>
                        <a:pt x="672" y="0"/>
                      </a:lnTo>
                      <a:lnTo>
                        <a:pt x="665" y="0"/>
                      </a:lnTo>
                      <a:lnTo>
                        <a:pt x="658" y="0"/>
                      </a:lnTo>
                      <a:lnTo>
                        <a:pt x="651" y="2"/>
                      </a:lnTo>
                      <a:lnTo>
                        <a:pt x="633" y="7"/>
                      </a:lnTo>
                      <a:lnTo>
                        <a:pt x="610" y="13"/>
                      </a:lnTo>
                      <a:lnTo>
                        <a:pt x="583" y="19"/>
                      </a:lnTo>
                      <a:lnTo>
                        <a:pt x="558" y="25"/>
                      </a:lnTo>
                      <a:lnTo>
                        <a:pt x="534" y="34"/>
                      </a:lnTo>
                      <a:lnTo>
                        <a:pt x="512" y="42"/>
                      </a:lnTo>
                      <a:lnTo>
                        <a:pt x="496" y="52"/>
                      </a:lnTo>
                      <a:lnTo>
                        <a:pt x="487" y="62"/>
                      </a:lnTo>
                      <a:lnTo>
                        <a:pt x="483" y="74"/>
                      </a:lnTo>
                      <a:lnTo>
                        <a:pt x="478" y="84"/>
                      </a:lnTo>
                      <a:lnTo>
                        <a:pt x="474" y="93"/>
                      </a:lnTo>
                      <a:lnTo>
                        <a:pt x="468" y="102"/>
                      </a:lnTo>
                      <a:lnTo>
                        <a:pt x="461" y="107"/>
                      </a:lnTo>
                      <a:lnTo>
                        <a:pt x="452" y="110"/>
                      </a:lnTo>
                      <a:lnTo>
                        <a:pt x="440" y="110"/>
                      </a:lnTo>
                      <a:lnTo>
                        <a:pt x="426" y="105"/>
                      </a:lnTo>
                      <a:lnTo>
                        <a:pt x="409" y="100"/>
                      </a:lnTo>
                      <a:lnTo>
                        <a:pt x="391" y="98"/>
                      </a:lnTo>
                      <a:lnTo>
                        <a:pt x="371" y="100"/>
                      </a:lnTo>
                      <a:lnTo>
                        <a:pt x="351" y="105"/>
                      </a:lnTo>
                      <a:lnTo>
                        <a:pt x="334" y="112"/>
                      </a:lnTo>
                      <a:lnTo>
                        <a:pt x="319" y="120"/>
                      </a:lnTo>
                      <a:lnTo>
                        <a:pt x="306" y="130"/>
                      </a:lnTo>
                      <a:lnTo>
                        <a:pt x="300" y="141"/>
                      </a:lnTo>
                      <a:lnTo>
                        <a:pt x="291" y="151"/>
                      </a:lnTo>
                      <a:lnTo>
                        <a:pt x="278" y="161"/>
                      </a:lnTo>
                      <a:lnTo>
                        <a:pt x="260" y="172"/>
                      </a:lnTo>
                      <a:lnTo>
                        <a:pt x="241" y="182"/>
                      </a:lnTo>
                      <a:lnTo>
                        <a:pt x="221" y="194"/>
                      </a:lnTo>
                      <a:lnTo>
                        <a:pt x="204" y="208"/>
                      </a:lnTo>
                      <a:lnTo>
                        <a:pt x="191" y="224"/>
                      </a:lnTo>
                      <a:lnTo>
                        <a:pt x="184" y="242"/>
                      </a:lnTo>
                      <a:lnTo>
                        <a:pt x="180" y="261"/>
                      </a:lnTo>
                      <a:lnTo>
                        <a:pt x="172" y="277"/>
                      </a:lnTo>
                      <a:lnTo>
                        <a:pt x="160" y="289"/>
                      </a:lnTo>
                      <a:lnTo>
                        <a:pt x="146" y="299"/>
                      </a:lnTo>
                      <a:lnTo>
                        <a:pt x="130" y="305"/>
                      </a:lnTo>
                      <a:lnTo>
                        <a:pt x="113" y="311"/>
                      </a:lnTo>
                      <a:lnTo>
                        <a:pt x="94" y="314"/>
                      </a:lnTo>
                      <a:lnTo>
                        <a:pt x="76" y="315"/>
                      </a:lnTo>
                      <a:lnTo>
                        <a:pt x="59" y="316"/>
                      </a:lnTo>
                      <a:lnTo>
                        <a:pt x="44" y="319"/>
                      </a:lnTo>
                      <a:lnTo>
                        <a:pt x="31" y="325"/>
                      </a:lnTo>
                      <a:lnTo>
                        <a:pt x="22" y="332"/>
                      </a:lnTo>
                      <a:lnTo>
                        <a:pt x="16" y="342"/>
                      </a:lnTo>
                      <a:lnTo>
                        <a:pt x="13" y="355"/>
                      </a:lnTo>
                      <a:lnTo>
                        <a:pt x="11" y="369"/>
                      </a:lnTo>
                      <a:lnTo>
                        <a:pt x="15" y="386"/>
                      </a:lnTo>
                      <a:lnTo>
                        <a:pt x="17" y="402"/>
                      </a:lnTo>
                      <a:lnTo>
                        <a:pt x="16" y="415"/>
                      </a:lnTo>
                      <a:lnTo>
                        <a:pt x="13" y="425"/>
                      </a:lnTo>
                      <a:lnTo>
                        <a:pt x="9" y="434"/>
                      </a:lnTo>
                      <a:lnTo>
                        <a:pt x="4" y="444"/>
                      </a:lnTo>
                      <a:lnTo>
                        <a:pt x="1" y="454"/>
                      </a:lnTo>
                      <a:lnTo>
                        <a:pt x="0" y="466"/>
                      </a:lnTo>
                      <a:lnTo>
                        <a:pt x="2" y="482"/>
                      </a:lnTo>
                      <a:lnTo>
                        <a:pt x="7" y="499"/>
                      </a:lnTo>
                      <a:lnTo>
                        <a:pt x="13" y="515"/>
                      </a:lnTo>
                      <a:lnTo>
                        <a:pt x="18" y="530"/>
                      </a:lnTo>
                      <a:lnTo>
                        <a:pt x="25" y="543"/>
                      </a:lnTo>
                      <a:lnTo>
                        <a:pt x="34" y="553"/>
                      </a:lnTo>
                      <a:lnTo>
                        <a:pt x="45" y="562"/>
                      </a:lnTo>
                      <a:lnTo>
                        <a:pt x="59" y="568"/>
                      </a:lnTo>
                      <a:lnTo>
                        <a:pt x="76" y="572"/>
                      </a:lnTo>
                      <a:lnTo>
                        <a:pt x="94" y="575"/>
                      </a:lnTo>
                      <a:lnTo>
                        <a:pt x="113" y="579"/>
                      </a:lnTo>
                      <a:lnTo>
                        <a:pt x="130" y="584"/>
                      </a:lnTo>
                      <a:lnTo>
                        <a:pt x="145" y="593"/>
                      </a:lnTo>
                      <a:lnTo>
                        <a:pt x="159" y="605"/>
                      </a:lnTo>
                      <a:lnTo>
                        <a:pt x="169" y="621"/>
                      </a:lnTo>
                      <a:lnTo>
                        <a:pt x="176" y="642"/>
                      </a:lnTo>
                      <a:lnTo>
                        <a:pt x="179" y="668"/>
                      </a:lnTo>
                      <a:lnTo>
                        <a:pt x="181" y="695"/>
                      </a:lnTo>
                      <a:lnTo>
                        <a:pt x="185" y="718"/>
                      </a:lnTo>
                      <a:lnTo>
                        <a:pt x="191" y="740"/>
                      </a:lnTo>
                      <a:lnTo>
                        <a:pt x="198" y="762"/>
                      </a:lnTo>
                      <a:lnTo>
                        <a:pt x="203" y="785"/>
                      </a:lnTo>
                      <a:lnTo>
                        <a:pt x="206" y="810"/>
                      </a:lnTo>
                      <a:lnTo>
                        <a:pt x="207" y="841"/>
                      </a:lnTo>
                      <a:lnTo>
                        <a:pt x="203" y="878"/>
                      </a:lnTo>
                      <a:lnTo>
                        <a:pt x="196" y="915"/>
                      </a:lnTo>
                      <a:lnTo>
                        <a:pt x="190" y="945"/>
                      </a:lnTo>
                      <a:lnTo>
                        <a:pt x="184" y="968"/>
                      </a:lnTo>
                      <a:lnTo>
                        <a:pt x="181" y="986"/>
                      </a:lnTo>
                      <a:lnTo>
                        <a:pt x="180" y="999"/>
                      </a:lnTo>
                      <a:lnTo>
                        <a:pt x="180" y="1009"/>
                      </a:lnTo>
                      <a:lnTo>
                        <a:pt x="184" y="1016"/>
                      </a:lnTo>
                      <a:lnTo>
                        <a:pt x="191" y="1022"/>
                      </a:lnTo>
                      <a:lnTo>
                        <a:pt x="200" y="1028"/>
                      </a:lnTo>
                      <a:lnTo>
                        <a:pt x="210" y="1034"/>
                      </a:lnTo>
                      <a:lnTo>
                        <a:pt x="218" y="1042"/>
                      </a:lnTo>
                      <a:lnTo>
                        <a:pt x="225" y="1050"/>
                      </a:lnTo>
                      <a:lnTo>
                        <a:pt x="227" y="1057"/>
                      </a:lnTo>
                      <a:lnTo>
                        <a:pt x="225" y="1062"/>
                      </a:lnTo>
                      <a:lnTo>
                        <a:pt x="217" y="1067"/>
                      </a:lnTo>
                      <a:lnTo>
                        <a:pt x="203" y="1068"/>
                      </a:lnTo>
                      <a:lnTo>
                        <a:pt x="189" y="1070"/>
                      </a:lnTo>
                      <a:lnTo>
                        <a:pt x="183" y="1075"/>
                      </a:lnTo>
                      <a:lnTo>
                        <a:pt x="183" y="1082"/>
                      </a:lnTo>
                      <a:lnTo>
                        <a:pt x="188" y="1089"/>
                      </a:lnTo>
                      <a:lnTo>
                        <a:pt x="194" y="1097"/>
                      </a:lnTo>
                      <a:lnTo>
                        <a:pt x="200" y="1104"/>
                      </a:lnTo>
                      <a:lnTo>
                        <a:pt x="206" y="1108"/>
                      </a:lnTo>
                      <a:lnTo>
                        <a:pt x="208" y="1111"/>
                      </a:lnTo>
                      <a:lnTo>
                        <a:pt x="206" y="1111"/>
                      </a:lnTo>
                      <a:lnTo>
                        <a:pt x="200" y="1110"/>
                      </a:lnTo>
                      <a:lnTo>
                        <a:pt x="191" y="1108"/>
                      </a:lnTo>
                      <a:lnTo>
                        <a:pt x="182" y="1108"/>
                      </a:lnTo>
                      <a:lnTo>
                        <a:pt x="172" y="1111"/>
                      </a:lnTo>
                      <a:lnTo>
                        <a:pt x="162" y="1115"/>
                      </a:lnTo>
                      <a:lnTo>
                        <a:pt x="157" y="1123"/>
                      </a:lnTo>
                      <a:lnTo>
                        <a:pt x="154" y="1135"/>
                      </a:lnTo>
                      <a:lnTo>
                        <a:pt x="157" y="1149"/>
                      </a:lnTo>
                      <a:lnTo>
                        <a:pt x="164" y="1163"/>
                      </a:lnTo>
                      <a:lnTo>
                        <a:pt x="173" y="1176"/>
                      </a:lnTo>
                      <a:lnTo>
                        <a:pt x="184" y="1187"/>
                      </a:lnTo>
                      <a:lnTo>
                        <a:pt x="196" y="1196"/>
                      </a:lnTo>
                      <a:lnTo>
                        <a:pt x="207" y="1201"/>
                      </a:lnTo>
                      <a:lnTo>
                        <a:pt x="219" y="1201"/>
                      </a:lnTo>
                      <a:lnTo>
                        <a:pt x="227" y="1195"/>
                      </a:lnTo>
                      <a:lnTo>
                        <a:pt x="234" y="1186"/>
                      </a:lnTo>
                      <a:lnTo>
                        <a:pt x="238" y="1178"/>
                      </a:lnTo>
                      <a:lnTo>
                        <a:pt x="244" y="1171"/>
                      </a:lnTo>
                      <a:lnTo>
                        <a:pt x="249" y="1165"/>
                      </a:lnTo>
                      <a:lnTo>
                        <a:pt x="252" y="1161"/>
                      </a:lnTo>
                      <a:lnTo>
                        <a:pt x="258" y="1158"/>
                      </a:lnTo>
                      <a:lnTo>
                        <a:pt x="263" y="1158"/>
                      </a:lnTo>
                      <a:lnTo>
                        <a:pt x="270" y="1159"/>
                      </a:lnTo>
                      <a:lnTo>
                        <a:pt x="278" y="1174"/>
                      </a:lnTo>
                      <a:lnTo>
                        <a:pt x="275" y="1202"/>
                      </a:lnTo>
                      <a:lnTo>
                        <a:pt x="267" y="1233"/>
                      </a:lnTo>
                      <a:lnTo>
                        <a:pt x="258" y="1255"/>
                      </a:lnTo>
                      <a:lnTo>
                        <a:pt x="252" y="1261"/>
                      </a:lnTo>
                      <a:lnTo>
                        <a:pt x="244" y="1265"/>
                      </a:lnTo>
                      <a:lnTo>
                        <a:pt x="234" y="1270"/>
                      </a:lnTo>
                      <a:lnTo>
                        <a:pt x="223" y="1273"/>
                      </a:lnTo>
                      <a:lnTo>
                        <a:pt x="212" y="1279"/>
                      </a:lnTo>
                      <a:lnTo>
                        <a:pt x="202" y="1285"/>
                      </a:lnTo>
                      <a:lnTo>
                        <a:pt x="192" y="1292"/>
                      </a:lnTo>
                      <a:lnTo>
                        <a:pt x="184" y="1302"/>
                      </a:lnTo>
                      <a:lnTo>
                        <a:pt x="177" y="1318"/>
                      </a:lnTo>
                      <a:lnTo>
                        <a:pt x="169" y="1340"/>
                      </a:lnTo>
                      <a:lnTo>
                        <a:pt x="161" y="1369"/>
                      </a:lnTo>
                      <a:lnTo>
                        <a:pt x="154" y="1399"/>
                      </a:lnTo>
                      <a:lnTo>
                        <a:pt x="149" y="1430"/>
                      </a:lnTo>
                      <a:lnTo>
                        <a:pt x="144" y="1459"/>
                      </a:lnTo>
                      <a:lnTo>
                        <a:pt x="142" y="1483"/>
                      </a:lnTo>
                      <a:lnTo>
                        <a:pt x="143" y="1500"/>
                      </a:lnTo>
                      <a:lnTo>
                        <a:pt x="146" y="1514"/>
                      </a:lnTo>
                      <a:lnTo>
                        <a:pt x="153" y="1530"/>
                      </a:lnTo>
                      <a:lnTo>
                        <a:pt x="160" y="1547"/>
                      </a:lnTo>
                      <a:lnTo>
                        <a:pt x="168" y="1566"/>
                      </a:lnTo>
                      <a:lnTo>
                        <a:pt x="174" y="1585"/>
                      </a:lnTo>
                      <a:lnTo>
                        <a:pt x="180" y="1606"/>
                      </a:lnTo>
                      <a:lnTo>
                        <a:pt x="181" y="1628"/>
                      </a:lnTo>
                      <a:lnTo>
                        <a:pt x="179" y="1650"/>
                      </a:lnTo>
                      <a:lnTo>
                        <a:pt x="176" y="1672"/>
                      </a:lnTo>
                      <a:lnTo>
                        <a:pt x="179" y="1694"/>
                      </a:lnTo>
                      <a:lnTo>
                        <a:pt x="184" y="1714"/>
                      </a:lnTo>
                      <a:lnTo>
                        <a:pt x="191" y="1735"/>
                      </a:lnTo>
                      <a:lnTo>
                        <a:pt x="200" y="1754"/>
                      </a:lnTo>
                      <a:lnTo>
                        <a:pt x="210" y="1772"/>
                      </a:lnTo>
                      <a:lnTo>
                        <a:pt x="219" y="1791"/>
                      </a:lnTo>
                      <a:lnTo>
                        <a:pt x="227" y="1807"/>
                      </a:lnTo>
                      <a:lnTo>
                        <a:pt x="235" y="1825"/>
                      </a:lnTo>
                      <a:lnTo>
                        <a:pt x="245" y="1847"/>
                      </a:lnTo>
                      <a:lnTo>
                        <a:pt x="257" y="1872"/>
                      </a:lnTo>
                      <a:lnTo>
                        <a:pt x="270" y="1897"/>
                      </a:lnTo>
                      <a:lnTo>
                        <a:pt x="283" y="1918"/>
                      </a:lnTo>
                      <a:lnTo>
                        <a:pt x="300" y="1937"/>
                      </a:lnTo>
                      <a:lnTo>
                        <a:pt x="315" y="1948"/>
                      </a:lnTo>
                      <a:lnTo>
                        <a:pt x="331" y="1951"/>
                      </a:lnTo>
                      <a:lnTo>
                        <a:pt x="346" y="1950"/>
                      </a:lnTo>
                      <a:lnTo>
                        <a:pt x="358" y="1953"/>
                      </a:lnTo>
                      <a:lnTo>
                        <a:pt x="370" y="1959"/>
                      </a:lnTo>
                      <a:lnTo>
                        <a:pt x="379" y="1967"/>
                      </a:lnTo>
                      <a:lnTo>
                        <a:pt x="386" y="1977"/>
                      </a:lnTo>
                      <a:lnTo>
                        <a:pt x="392" y="1988"/>
                      </a:lnTo>
                      <a:lnTo>
                        <a:pt x="395" y="1999"/>
                      </a:lnTo>
                      <a:lnTo>
                        <a:pt x="396" y="2011"/>
                      </a:lnTo>
                      <a:lnTo>
                        <a:pt x="398" y="2016"/>
                      </a:lnTo>
                      <a:lnTo>
                        <a:pt x="401" y="2022"/>
                      </a:lnTo>
                      <a:lnTo>
                        <a:pt x="406" y="2028"/>
                      </a:lnTo>
                      <a:lnTo>
                        <a:pt x="413" y="2032"/>
                      </a:lnTo>
                      <a:lnTo>
                        <a:pt x="421" y="2037"/>
                      </a:lnTo>
                      <a:lnTo>
                        <a:pt x="430" y="2042"/>
                      </a:lnTo>
                      <a:lnTo>
                        <a:pt x="439" y="2044"/>
                      </a:lnTo>
                      <a:lnTo>
                        <a:pt x="449" y="2046"/>
                      </a:lnTo>
                      <a:lnTo>
                        <a:pt x="460" y="2047"/>
                      </a:lnTo>
                      <a:lnTo>
                        <a:pt x="470" y="2046"/>
                      </a:lnTo>
                      <a:lnTo>
                        <a:pt x="479" y="2044"/>
                      </a:lnTo>
                      <a:lnTo>
                        <a:pt x="489" y="2039"/>
                      </a:lnTo>
                      <a:lnTo>
                        <a:pt x="497" y="2034"/>
                      </a:lnTo>
                      <a:lnTo>
                        <a:pt x="504" y="2024"/>
                      </a:lnTo>
                      <a:lnTo>
                        <a:pt x="508" y="2013"/>
                      </a:lnTo>
                      <a:lnTo>
                        <a:pt x="512" y="1998"/>
                      </a:lnTo>
                      <a:lnTo>
                        <a:pt x="515" y="1969"/>
                      </a:lnTo>
                      <a:lnTo>
                        <a:pt x="519" y="1947"/>
                      </a:lnTo>
                      <a:lnTo>
                        <a:pt x="522" y="1930"/>
                      </a:lnTo>
                      <a:lnTo>
                        <a:pt x="524" y="1916"/>
                      </a:lnTo>
                      <a:lnTo>
                        <a:pt x="529" y="1906"/>
                      </a:lnTo>
                      <a:lnTo>
                        <a:pt x="534" y="1898"/>
                      </a:lnTo>
                      <a:lnTo>
                        <a:pt x="539" y="1891"/>
                      </a:lnTo>
                      <a:lnTo>
                        <a:pt x="547" y="1884"/>
                      </a:lnTo>
                      <a:lnTo>
                        <a:pt x="557" y="1865"/>
                      </a:lnTo>
                      <a:lnTo>
                        <a:pt x="555" y="1840"/>
                      </a:lnTo>
                      <a:lnTo>
                        <a:pt x="551" y="1816"/>
                      </a:lnTo>
                      <a:lnTo>
                        <a:pt x="554" y="1800"/>
                      </a:lnTo>
                      <a:lnTo>
                        <a:pt x="561" y="1792"/>
                      </a:lnTo>
                      <a:lnTo>
                        <a:pt x="570" y="1779"/>
                      </a:lnTo>
                      <a:lnTo>
                        <a:pt x="582" y="1762"/>
                      </a:lnTo>
                      <a:lnTo>
                        <a:pt x="595" y="1741"/>
                      </a:lnTo>
                      <a:lnTo>
                        <a:pt x="605" y="1718"/>
                      </a:lnTo>
                      <a:lnTo>
                        <a:pt x="614" y="1695"/>
                      </a:lnTo>
                      <a:lnTo>
                        <a:pt x="620" y="1672"/>
                      </a:lnTo>
                      <a:lnTo>
                        <a:pt x="621" y="1650"/>
                      </a:lnTo>
                      <a:lnTo>
                        <a:pt x="622" y="1629"/>
                      </a:lnTo>
                      <a:lnTo>
                        <a:pt x="630" y="1607"/>
                      </a:lnTo>
                      <a:lnTo>
                        <a:pt x="642" y="1587"/>
                      </a:lnTo>
                      <a:lnTo>
                        <a:pt x="658" y="1567"/>
                      </a:lnTo>
                      <a:lnTo>
                        <a:pt x="675" y="1550"/>
                      </a:lnTo>
                      <a:lnTo>
                        <a:pt x="692" y="1536"/>
                      </a:lnTo>
                      <a:lnTo>
                        <a:pt x="707" y="1528"/>
                      </a:lnTo>
                      <a:lnTo>
                        <a:pt x="718" y="1524"/>
                      </a:lnTo>
                      <a:lnTo>
                        <a:pt x="728" y="1523"/>
                      </a:lnTo>
                      <a:lnTo>
                        <a:pt x="743" y="1519"/>
                      </a:lnTo>
                      <a:lnTo>
                        <a:pt x="760" y="1511"/>
                      </a:lnTo>
                      <a:lnTo>
                        <a:pt x="777" y="1498"/>
                      </a:lnTo>
                      <a:lnTo>
                        <a:pt x="795" y="1482"/>
                      </a:lnTo>
                      <a:lnTo>
                        <a:pt x="814" y="1461"/>
                      </a:lnTo>
                      <a:lnTo>
                        <a:pt x="831" y="1436"/>
                      </a:lnTo>
                      <a:lnTo>
                        <a:pt x="846" y="1405"/>
                      </a:lnTo>
                      <a:lnTo>
                        <a:pt x="858" y="1375"/>
                      </a:lnTo>
                      <a:lnTo>
                        <a:pt x="867" y="1354"/>
                      </a:lnTo>
                      <a:lnTo>
                        <a:pt x="875" y="1338"/>
                      </a:lnTo>
                      <a:lnTo>
                        <a:pt x="881" y="1327"/>
                      </a:lnTo>
                      <a:lnTo>
                        <a:pt x="888" y="1320"/>
                      </a:lnTo>
                      <a:lnTo>
                        <a:pt x="893" y="1316"/>
                      </a:lnTo>
                      <a:lnTo>
                        <a:pt x="901" y="1312"/>
                      </a:lnTo>
                      <a:lnTo>
                        <a:pt x="912" y="1309"/>
                      </a:lnTo>
                      <a:lnTo>
                        <a:pt x="919" y="1305"/>
                      </a:lnTo>
                      <a:lnTo>
                        <a:pt x="929" y="1299"/>
                      </a:lnTo>
                      <a:lnTo>
                        <a:pt x="943" y="1289"/>
                      </a:lnTo>
                      <a:lnTo>
                        <a:pt x="958" y="1279"/>
                      </a:lnTo>
                      <a:lnTo>
                        <a:pt x="974" y="1265"/>
                      </a:lnTo>
                      <a:lnTo>
                        <a:pt x="991" y="1251"/>
                      </a:lnTo>
                      <a:lnTo>
                        <a:pt x="1009" y="1236"/>
                      </a:lnTo>
                      <a:lnTo>
                        <a:pt x="1027" y="1220"/>
                      </a:lnTo>
                      <a:lnTo>
                        <a:pt x="1045" y="1204"/>
                      </a:lnTo>
                      <a:lnTo>
                        <a:pt x="1062" y="1188"/>
                      </a:lnTo>
                      <a:lnTo>
                        <a:pt x="1078" y="1173"/>
                      </a:lnTo>
                      <a:lnTo>
                        <a:pt x="1092" y="1158"/>
                      </a:lnTo>
                      <a:lnTo>
                        <a:pt x="1103" y="1143"/>
                      </a:lnTo>
                      <a:lnTo>
                        <a:pt x="1111" y="1130"/>
                      </a:lnTo>
                      <a:lnTo>
                        <a:pt x="1117" y="1120"/>
                      </a:lnTo>
                      <a:lnTo>
                        <a:pt x="1119" y="1111"/>
                      </a:lnTo>
                      <a:lnTo>
                        <a:pt x="1116" y="1097"/>
                      </a:lnTo>
                      <a:lnTo>
                        <a:pt x="1104" y="1087"/>
                      </a:lnTo>
                      <a:lnTo>
                        <a:pt x="1088" y="1080"/>
                      </a:lnTo>
                      <a:lnTo>
                        <a:pt x="1070" y="1077"/>
                      </a:lnTo>
                      <a:lnTo>
                        <a:pt x="1048" y="1077"/>
                      </a:lnTo>
                      <a:lnTo>
                        <a:pt x="1027" y="1082"/>
                      </a:lnTo>
                      <a:lnTo>
                        <a:pt x="1007" y="1088"/>
                      </a:lnTo>
                      <a:lnTo>
                        <a:pt x="991" y="1098"/>
                      </a:lnTo>
                      <a:lnTo>
                        <a:pt x="983" y="1105"/>
                      </a:lnTo>
                      <a:lnTo>
                        <a:pt x="983" y="1102"/>
                      </a:lnTo>
                      <a:lnTo>
                        <a:pt x="988" y="1093"/>
                      </a:lnTo>
                      <a:lnTo>
                        <a:pt x="995" y="1081"/>
                      </a:lnTo>
                      <a:lnTo>
                        <a:pt x="999" y="1066"/>
                      </a:lnTo>
                      <a:lnTo>
                        <a:pt x="998" y="1053"/>
                      </a:lnTo>
                      <a:lnTo>
                        <a:pt x="989" y="1043"/>
                      </a:lnTo>
                      <a:lnTo>
                        <a:pt x="967" y="1039"/>
                      </a:lnTo>
                      <a:lnTo>
                        <a:pt x="958" y="1038"/>
                      </a:lnTo>
                      <a:lnTo>
                        <a:pt x="961" y="1034"/>
                      </a:lnTo>
                      <a:lnTo>
                        <a:pt x="975" y="1028"/>
                      </a:lnTo>
                      <a:lnTo>
                        <a:pt x="994" y="1022"/>
                      </a:lnTo>
                      <a:lnTo>
                        <a:pt x="1015" y="1019"/>
                      </a:lnTo>
                      <a:lnTo>
                        <a:pt x="1035" y="1017"/>
                      </a:lnTo>
                      <a:lnTo>
                        <a:pt x="1051" y="1020"/>
                      </a:lnTo>
                      <a:lnTo>
                        <a:pt x="1058" y="1028"/>
                      </a:lnTo>
                      <a:lnTo>
                        <a:pt x="1063" y="1037"/>
                      </a:lnTo>
                      <a:lnTo>
                        <a:pt x="1071" y="1043"/>
                      </a:lnTo>
                      <a:lnTo>
                        <a:pt x="1082" y="1045"/>
                      </a:lnTo>
                      <a:lnTo>
                        <a:pt x="1094" y="1043"/>
                      </a:lnTo>
                      <a:lnTo>
                        <a:pt x="1105" y="1038"/>
                      </a:lnTo>
                      <a:lnTo>
                        <a:pt x="1116" y="1030"/>
                      </a:lnTo>
                      <a:lnTo>
                        <a:pt x="1123" y="1019"/>
                      </a:lnTo>
                      <a:lnTo>
                        <a:pt x="1125" y="1004"/>
                      </a:lnTo>
                      <a:lnTo>
                        <a:pt x="1124" y="989"/>
                      </a:lnTo>
                      <a:lnTo>
                        <a:pt x="1120" y="976"/>
                      </a:lnTo>
                      <a:lnTo>
                        <a:pt x="1115" y="966"/>
                      </a:lnTo>
                      <a:lnTo>
                        <a:pt x="1107" y="955"/>
                      </a:lnTo>
                      <a:lnTo>
                        <a:pt x="1096" y="946"/>
                      </a:lnTo>
                      <a:lnTo>
                        <a:pt x="1085" y="937"/>
                      </a:lnTo>
                      <a:lnTo>
                        <a:pt x="1070" y="929"/>
                      </a:lnTo>
                      <a:lnTo>
                        <a:pt x="1052" y="920"/>
                      </a:lnTo>
                      <a:lnTo>
                        <a:pt x="1036" y="913"/>
                      </a:lnTo>
                      <a:lnTo>
                        <a:pt x="1022" y="909"/>
                      </a:lnTo>
                      <a:lnTo>
                        <a:pt x="1013" y="908"/>
                      </a:lnTo>
                      <a:lnTo>
                        <a:pt x="1007" y="908"/>
                      </a:lnTo>
                      <a:lnTo>
                        <a:pt x="1003" y="908"/>
                      </a:lnTo>
                      <a:lnTo>
                        <a:pt x="1002" y="907"/>
                      </a:lnTo>
                      <a:lnTo>
                        <a:pt x="1002" y="903"/>
                      </a:lnTo>
                      <a:lnTo>
                        <a:pt x="1003" y="896"/>
                      </a:lnTo>
                      <a:lnTo>
                        <a:pt x="1009" y="891"/>
                      </a:lnTo>
                      <a:lnTo>
                        <a:pt x="1018" y="891"/>
                      </a:lnTo>
                      <a:lnTo>
                        <a:pt x="1029" y="893"/>
                      </a:lnTo>
                      <a:lnTo>
                        <a:pt x="1042" y="896"/>
                      </a:lnTo>
                      <a:lnTo>
                        <a:pt x="1051" y="899"/>
                      </a:lnTo>
                      <a:lnTo>
                        <a:pt x="1058" y="898"/>
                      </a:lnTo>
                      <a:lnTo>
                        <a:pt x="1059" y="892"/>
                      </a:lnTo>
                      <a:lnTo>
                        <a:pt x="1052" y="878"/>
                      </a:lnTo>
                      <a:lnTo>
                        <a:pt x="1041" y="862"/>
                      </a:lnTo>
                      <a:lnTo>
                        <a:pt x="1030" y="848"/>
                      </a:lnTo>
                      <a:lnTo>
                        <a:pt x="1021" y="838"/>
                      </a:lnTo>
                      <a:lnTo>
                        <a:pt x="1014" y="830"/>
                      </a:lnTo>
                      <a:lnTo>
                        <a:pt x="1010" y="823"/>
                      </a:lnTo>
                      <a:lnTo>
                        <a:pt x="1009" y="818"/>
                      </a:lnTo>
                      <a:lnTo>
                        <a:pt x="1013" y="815"/>
                      </a:lnTo>
                      <a:lnTo>
                        <a:pt x="1021" y="812"/>
                      </a:lnTo>
                      <a:lnTo>
                        <a:pt x="1033" y="808"/>
                      </a:lnTo>
                      <a:lnTo>
                        <a:pt x="1043" y="801"/>
                      </a:lnTo>
                      <a:lnTo>
                        <a:pt x="1051" y="790"/>
                      </a:lnTo>
                      <a:lnTo>
                        <a:pt x="1059" y="780"/>
                      </a:lnTo>
                      <a:lnTo>
                        <a:pt x="1064" y="767"/>
                      </a:lnTo>
                      <a:lnTo>
                        <a:pt x="1067" y="756"/>
                      </a:lnTo>
                      <a:lnTo>
                        <a:pt x="1067" y="744"/>
                      </a:lnTo>
                      <a:lnTo>
                        <a:pt x="1064" y="734"/>
                      </a:lnTo>
                      <a:lnTo>
                        <a:pt x="1062" y="725"/>
                      </a:lnTo>
                      <a:lnTo>
                        <a:pt x="1063" y="716"/>
                      </a:lnTo>
                      <a:lnTo>
                        <a:pt x="1066" y="706"/>
                      </a:lnTo>
                      <a:lnTo>
                        <a:pt x="1071" y="698"/>
                      </a:lnTo>
                      <a:lnTo>
                        <a:pt x="1074" y="689"/>
                      </a:lnTo>
                      <a:lnTo>
                        <a:pt x="1075" y="680"/>
                      </a:lnTo>
                      <a:lnTo>
                        <a:pt x="1072" y="672"/>
                      </a:lnTo>
                      <a:lnTo>
                        <a:pt x="1064" y="663"/>
                      </a:lnTo>
                      <a:lnTo>
                        <a:pt x="1056" y="655"/>
                      </a:lnTo>
                      <a:lnTo>
                        <a:pt x="1051" y="646"/>
                      </a:lnTo>
                      <a:lnTo>
                        <a:pt x="1051" y="640"/>
                      </a:lnTo>
                      <a:lnTo>
                        <a:pt x="1052" y="632"/>
                      </a:lnTo>
                      <a:lnTo>
                        <a:pt x="1054" y="625"/>
                      </a:lnTo>
                      <a:lnTo>
                        <a:pt x="1055" y="618"/>
                      </a:lnTo>
                      <a:lnTo>
                        <a:pt x="1052" y="610"/>
                      </a:lnTo>
                      <a:lnTo>
                        <a:pt x="1045" y="602"/>
                      </a:lnTo>
                      <a:lnTo>
                        <a:pt x="1034" y="592"/>
                      </a:lnTo>
                      <a:lnTo>
                        <a:pt x="1020" y="582"/>
                      </a:lnTo>
                      <a:lnTo>
                        <a:pt x="1005" y="570"/>
                      </a:lnTo>
                      <a:lnTo>
                        <a:pt x="990" y="559"/>
                      </a:lnTo>
                      <a:lnTo>
                        <a:pt x="980" y="547"/>
                      </a:lnTo>
                      <a:lnTo>
                        <a:pt x="974" y="535"/>
                      </a:lnTo>
                      <a:lnTo>
                        <a:pt x="975" y="523"/>
                      </a:lnTo>
                      <a:lnTo>
                        <a:pt x="986" y="512"/>
                      </a:lnTo>
                      <a:lnTo>
                        <a:pt x="998" y="501"/>
                      </a:lnTo>
                      <a:lnTo>
                        <a:pt x="1006" y="491"/>
                      </a:lnTo>
                      <a:lnTo>
                        <a:pt x="1010" y="482"/>
                      </a:lnTo>
                      <a:lnTo>
                        <a:pt x="1010" y="474"/>
                      </a:lnTo>
                      <a:lnTo>
                        <a:pt x="1006" y="468"/>
                      </a:lnTo>
                      <a:lnTo>
                        <a:pt x="999" y="463"/>
                      </a:lnTo>
                      <a:lnTo>
                        <a:pt x="990" y="460"/>
                      </a:lnTo>
                      <a:lnTo>
                        <a:pt x="979" y="459"/>
                      </a:lnTo>
                      <a:lnTo>
                        <a:pt x="969" y="456"/>
                      </a:lnTo>
                      <a:lnTo>
                        <a:pt x="964" y="452"/>
                      </a:lnTo>
                      <a:lnTo>
                        <a:pt x="960" y="444"/>
                      </a:lnTo>
                      <a:lnTo>
                        <a:pt x="958" y="436"/>
                      </a:lnTo>
                      <a:lnTo>
                        <a:pt x="956" y="428"/>
                      </a:lnTo>
                      <a:lnTo>
                        <a:pt x="952" y="421"/>
                      </a:lnTo>
                      <a:lnTo>
                        <a:pt x="946" y="416"/>
                      </a:lnTo>
                      <a:lnTo>
                        <a:pt x="937" y="416"/>
                      </a:lnTo>
                      <a:lnTo>
                        <a:pt x="920" y="405"/>
                      </a:lnTo>
                      <a:lnTo>
                        <a:pt x="913" y="371"/>
                      </a:lnTo>
                      <a:lnTo>
                        <a:pt x="912" y="328"/>
                      </a:lnTo>
                      <a:lnTo>
                        <a:pt x="912" y="290"/>
                      </a:lnTo>
                      <a:lnTo>
                        <a:pt x="914" y="263"/>
                      </a:lnTo>
                      <a:lnTo>
                        <a:pt x="920" y="240"/>
                      </a:lnTo>
                      <a:lnTo>
                        <a:pt x="922" y="219"/>
                      </a:lnTo>
                      <a:lnTo>
                        <a:pt x="919" y="195"/>
                      </a:lnTo>
                      <a:lnTo>
                        <a:pt x="917" y="173"/>
                      </a:lnTo>
                      <a:lnTo>
                        <a:pt x="924" y="146"/>
                      </a:lnTo>
                      <a:lnTo>
                        <a:pt x="934" y="120"/>
                      </a:lnTo>
                      <a:lnTo>
                        <a:pt x="939" y="95"/>
                      </a:lnTo>
                      <a:lnTo>
                        <a:pt x="939" y="84"/>
                      </a:lnTo>
                      <a:lnTo>
                        <a:pt x="937" y="75"/>
                      </a:lnTo>
                      <a:lnTo>
                        <a:pt x="932" y="68"/>
                      </a:lnTo>
                      <a:lnTo>
                        <a:pt x="924" y="62"/>
                      </a:lnTo>
                      <a:lnTo>
                        <a:pt x="917" y="60"/>
                      </a:lnTo>
                      <a:lnTo>
                        <a:pt x="911" y="59"/>
                      </a:lnTo>
                      <a:lnTo>
                        <a:pt x="904" y="59"/>
                      </a:lnTo>
                      <a:lnTo>
                        <a:pt x="898" y="59"/>
                      </a:lnTo>
                      <a:lnTo>
                        <a:pt x="889" y="62"/>
                      </a:lnTo>
                      <a:lnTo>
                        <a:pt x="879" y="68"/>
                      </a:lnTo>
                      <a:lnTo>
                        <a:pt x="871" y="76"/>
                      </a:lnTo>
                      <a:lnTo>
                        <a:pt x="863" y="84"/>
                      </a:lnTo>
                      <a:lnTo>
                        <a:pt x="856" y="93"/>
                      </a:lnTo>
                      <a:lnTo>
                        <a:pt x="851" y="104"/>
                      </a:lnTo>
                      <a:lnTo>
                        <a:pt x="845" y="113"/>
                      </a:lnTo>
                      <a:lnTo>
                        <a:pt x="839" y="122"/>
                      </a:lnTo>
                      <a:lnTo>
                        <a:pt x="832" y="133"/>
                      </a:lnTo>
                      <a:lnTo>
                        <a:pt x="826" y="140"/>
                      </a:lnTo>
                      <a:lnTo>
                        <a:pt x="821" y="143"/>
                      </a:lnTo>
                      <a:lnTo>
                        <a:pt x="816" y="144"/>
                      </a:lnTo>
                      <a:lnTo>
                        <a:pt x="813" y="143"/>
                      </a:lnTo>
                      <a:lnTo>
                        <a:pt x="809" y="140"/>
                      </a:lnTo>
                      <a:lnTo>
                        <a:pt x="806" y="133"/>
                      </a:lnTo>
                      <a:lnTo>
                        <a:pt x="803" y="122"/>
                      </a:lnTo>
                      <a:lnTo>
                        <a:pt x="800" y="114"/>
                      </a:lnTo>
                      <a:lnTo>
                        <a:pt x="795" y="110"/>
                      </a:lnTo>
                      <a:lnTo>
                        <a:pt x="790" y="111"/>
                      </a:lnTo>
                      <a:lnTo>
                        <a:pt x="783" y="114"/>
                      </a:lnTo>
                      <a:lnTo>
                        <a:pt x="776" y="120"/>
                      </a:lnTo>
                      <a:lnTo>
                        <a:pt x="769" y="128"/>
                      </a:lnTo>
                      <a:lnTo>
                        <a:pt x="761" y="137"/>
                      </a:lnTo>
                      <a:lnTo>
                        <a:pt x="754" y="146"/>
                      </a:lnTo>
                      <a:lnTo>
                        <a:pt x="750" y="151"/>
                      </a:lnTo>
                      <a:lnTo>
                        <a:pt x="750" y="149"/>
                      </a:lnTo>
                      <a:lnTo>
                        <a:pt x="753" y="142"/>
                      </a:lnTo>
                      <a:lnTo>
                        <a:pt x="755" y="133"/>
                      </a:lnTo>
                      <a:lnTo>
                        <a:pt x="754" y="121"/>
                      </a:lnTo>
                      <a:lnTo>
                        <a:pt x="749" y="112"/>
                      </a:lnTo>
                      <a:lnTo>
                        <a:pt x="738" y="106"/>
                      </a:lnTo>
                      <a:lnTo>
                        <a:pt x="718" y="10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5" name="Freeform 426"/>
                <p:cNvSpPr>
                  <a:spLocks/>
                </p:cNvSpPr>
                <p:nvPr/>
              </p:nvSpPr>
              <p:spPr bwMode="auto">
                <a:xfrm>
                  <a:off x="1751013" y="2073275"/>
                  <a:ext cx="41275" cy="36513"/>
                </a:xfrm>
                <a:custGeom>
                  <a:avLst/>
                  <a:gdLst>
                    <a:gd name="T0" fmla="*/ 2147483647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2147483647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2147483647 w 40"/>
                    <a:gd name="T17" fmla="*/ 2147483647 h 36"/>
                    <a:gd name="T18" fmla="*/ 2147483647 w 40"/>
                    <a:gd name="T19" fmla="*/ 2147483647 h 36"/>
                    <a:gd name="T20" fmla="*/ 2147483647 w 40"/>
                    <a:gd name="T21" fmla="*/ 2147483647 h 36"/>
                    <a:gd name="T22" fmla="*/ 2147483647 w 40"/>
                    <a:gd name="T23" fmla="*/ 2147483647 h 36"/>
                    <a:gd name="T24" fmla="*/ 2147483647 w 40"/>
                    <a:gd name="T25" fmla="*/ 2147483647 h 36"/>
                    <a:gd name="T26" fmla="*/ 2147483647 w 40"/>
                    <a:gd name="T27" fmla="*/ 2147483647 h 36"/>
                    <a:gd name="T28" fmla="*/ 0 w 40"/>
                    <a:gd name="T29" fmla="*/ 2147483647 h 36"/>
                    <a:gd name="T30" fmla="*/ 2147483647 w 40"/>
                    <a:gd name="T31" fmla="*/ 2147483647 h 36"/>
                    <a:gd name="T32" fmla="*/ 2147483647 w 40"/>
                    <a:gd name="T33" fmla="*/ 2147483647 h 36"/>
                    <a:gd name="T34" fmla="*/ 2147483647 w 40"/>
                    <a:gd name="T35" fmla="*/ 2147483647 h 36"/>
                    <a:gd name="T36" fmla="*/ 2147483647 w 40"/>
                    <a:gd name="T37" fmla="*/ 2147483647 h 36"/>
                    <a:gd name="T38" fmla="*/ 2147483647 w 40"/>
                    <a:gd name="T39" fmla="*/ 0 h 36"/>
                    <a:gd name="T40" fmla="*/ 2147483647 w 40"/>
                    <a:gd name="T41" fmla="*/ 2147483647 h 36"/>
                    <a:gd name="T42" fmla="*/ 2147483647 w 40"/>
                    <a:gd name="T43" fmla="*/ 2147483647 h 36"/>
                    <a:gd name="T44" fmla="*/ 2147483647 w 40"/>
                    <a:gd name="T45" fmla="*/ 2147483647 h 36"/>
                    <a:gd name="T46" fmla="*/ 2147483647 w 40"/>
                    <a:gd name="T47" fmla="*/ 2147483647 h 36"/>
                    <a:gd name="T48" fmla="*/ 2147483647 w 40"/>
                    <a:gd name="T49" fmla="*/ 2147483647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6">
                      <a:moveTo>
                        <a:pt x="39" y="19"/>
                      </a:moveTo>
                      <a:lnTo>
                        <a:pt x="38" y="21"/>
                      </a:lnTo>
                      <a:lnTo>
                        <a:pt x="35" y="25"/>
                      </a:lnTo>
                      <a:lnTo>
                        <a:pt x="31" y="29"/>
                      </a:lnTo>
                      <a:lnTo>
                        <a:pt x="27" y="33"/>
                      </a:lnTo>
                      <a:lnTo>
                        <a:pt x="23" y="35"/>
                      </a:lnTo>
                      <a:lnTo>
                        <a:pt x="18" y="36"/>
                      </a:lnTo>
                      <a:lnTo>
                        <a:pt x="13" y="36"/>
                      </a:ln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0" y="33"/>
                      </a:lnTo>
                      <a:lnTo>
                        <a:pt x="8" y="31"/>
                      </a:lnTo>
                      <a:lnTo>
                        <a:pt x="4" y="27"/>
                      </a:lnTo>
                      <a:lnTo>
                        <a:pt x="1" y="24"/>
                      </a:lnTo>
                      <a:lnTo>
                        <a:pt x="0" y="19"/>
                      </a:lnTo>
                      <a:lnTo>
                        <a:pt x="1" y="16"/>
                      </a:lnTo>
                      <a:lnTo>
                        <a:pt x="7" y="11"/>
                      </a:lnTo>
                      <a:lnTo>
                        <a:pt x="12" y="6"/>
                      </a:lnTo>
                      <a:lnTo>
                        <a:pt x="16" y="2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1" y="3"/>
                      </a:lnTo>
                      <a:lnTo>
                        <a:pt x="37" y="6"/>
                      </a:lnTo>
                      <a:lnTo>
                        <a:pt x="40" y="11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6" name="Freeform 427"/>
                <p:cNvSpPr>
                  <a:spLocks/>
                </p:cNvSpPr>
                <p:nvPr/>
              </p:nvSpPr>
              <p:spPr bwMode="auto">
                <a:xfrm>
                  <a:off x="2103438" y="2368550"/>
                  <a:ext cx="0" cy="4763"/>
                </a:xfrm>
                <a:custGeom>
                  <a:avLst/>
                  <a:gdLst>
                    <a:gd name="T0" fmla="*/ 1 w 1"/>
                    <a:gd name="T1" fmla="*/ 2147483647 h 4"/>
                    <a:gd name="T2" fmla="*/ 1 w 1"/>
                    <a:gd name="T3" fmla="*/ 2147483647 h 4"/>
                    <a:gd name="T4" fmla="*/ 1 w 1"/>
                    <a:gd name="T5" fmla="*/ 2147483647 h 4"/>
                    <a:gd name="T6" fmla="*/ 0 w 1"/>
                    <a:gd name="T7" fmla="*/ 0 h 4"/>
                    <a:gd name="T8" fmla="*/ 0 w 1"/>
                    <a:gd name="T9" fmla="*/ 0 h 4"/>
                    <a:gd name="T10" fmla="*/ 1 w 1"/>
                    <a:gd name="T11" fmla="*/ 2147483647 h 4"/>
                    <a:gd name="T12" fmla="*/ 1 w 1"/>
                    <a:gd name="T13" fmla="*/ 2147483647 h 4"/>
                    <a:gd name="T14" fmla="*/ 1 w 1"/>
                    <a:gd name="T15" fmla="*/ 2147483647 h 4"/>
                    <a:gd name="T16" fmla="*/ 1 w 1"/>
                    <a:gd name="T17" fmla="*/ 2147483647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7" name="Freeform 428"/>
                <p:cNvSpPr>
                  <a:spLocks/>
                </p:cNvSpPr>
                <p:nvPr/>
              </p:nvSpPr>
              <p:spPr bwMode="auto">
                <a:xfrm>
                  <a:off x="2460625" y="2401888"/>
                  <a:ext cx="3175" cy="6350"/>
                </a:xfrm>
                <a:custGeom>
                  <a:avLst/>
                  <a:gdLst>
                    <a:gd name="T0" fmla="*/ 2147483647 w 5"/>
                    <a:gd name="T1" fmla="*/ 2147483647 h 8"/>
                    <a:gd name="T2" fmla="*/ 2147483647 w 5"/>
                    <a:gd name="T3" fmla="*/ 2147483647 h 8"/>
                    <a:gd name="T4" fmla="*/ 2147483647 w 5"/>
                    <a:gd name="T5" fmla="*/ 2147483647 h 8"/>
                    <a:gd name="T6" fmla="*/ 2147483647 w 5"/>
                    <a:gd name="T7" fmla="*/ 2147483647 h 8"/>
                    <a:gd name="T8" fmla="*/ 2147483647 w 5"/>
                    <a:gd name="T9" fmla="*/ 0 h 8"/>
                    <a:gd name="T10" fmla="*/ 0 w 5"/>
                    <a:gd name="T11" fmla="*/ 0 h 8"/>
                    <a:gd name="T12" fmla="*/ 0 w 5"/>
                    <a:gd name="T13" fmla="*/ 2147483647 h 8"/>
                    <a:gd name="T14" fmla="*/ 2147483647 w 5"/>
                    <a:gd name="T15" fmla="*/ 2147483647 h 8"/>
                    <a:gd name="T16" fmla="*/ 2147483647 w 5"/>
                    <a:gd name="T17" fmla="*/ 2147483647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8" name="Freeform 429"/>
                <p:cNvSpPr>
                  <a:spLocks/>
                </p:cNvSpPr>
                <p:nvPr/>
              </p:nvSpPr>
              <p:spPr bwMode="auto">
                <a:xfrm>
                  <a:off x="2109788" y="1984375"/>
                  <a:ext cx="14287" cy="14288"/>
                </a:xfrm>
                <a:custGeom>
                  <a:avLst/>
                  <a:gdLst>
                    <a:gd name="T0" fmla="*/ 2147483647 w 14"/>
                    <a:gd name="T1" fmla="*/ 2147483647 h 15"/>
                    <a:gd name="T2" fmla="*/ 2147483647 w 14"/>
                    <a:gd name="T3" fmla="*/ 2147483647 h 15"/>
                    <a:gd name="T4" fmla="*/ 2147483647 w 14"/>
                    <a:gd name="T5" fmla="*/ 2147483647 h 15"/>
                    <a:gd name="T6" fmla="*/ 2147483647 w 14"/>
                    <a:gd name="T7" fmla="*/ 2147483647 h 15"/>
                    <a:gd name="T8" fmla="*/ 2147483647 w 14"/>
                    <a:gd name="T9" fmla="*/ 2147483647 h 15"/>
                    <a:gd name="T10" fmla="*/ 2147483647 w 14"/>
                    <a:gd name="T11" fmla="*/ 2147483647 h 15"/>
                    <a:gd name="T12" fmla="*/ 2147483647 w 14"/>
                    <a:gd name="T13" fmla="*/ 2147483647 h 15"/>
                    <a:gd name="T14" fmla="*/ 2147483647 w 14"/>
                    <a:gd name="T15" fmla="*/ 2147483647 h 15"/>
                    <a:gd name="T16" fmla="*/ 2147483647 w 14"/>
                    <a:gd name="T17" fmla="*/ 0 h 15"/>
                    <a:gd name="T18" fmla="*/ 2147483647 w 14"/>
                    <a:gd name="T19" fmla="*/ 2147483647 h 15"/>
                    <a:gd name="T20" fmla="*/ 2147483647 w 14"/>
                    <a:gd name="T21" fmla="*/ 2147483647 h 15"/>
                    <a:gd name="T22" fmla="*/ 2147483647 w 14"/>
                    <a:gd name="T23" fmla="*/ 2147483647 h 15"/>
                    <a:gd name="T24" fmla="*/ 0 w 14"/>
                    <a:gd name="T25" fmla="*/ 2147483647 h 15"/>
                    <a:gd name="T26" fmla="*/ 2147483647 w 14"/>
                    <a:gd name="T27" fmla="*/ 2147483647 h 15"/>
                    <a:gd name="T28" fmla="*/ 2147483647 w 14"/>
                    <a:gd name="T29" fmla="*/ 2147483647 h 15"/>
                    <a:gd name="T30" fmla="*/ 2147483647 w 14"/>
                    <a:gd name="T31" fmla="*/ 2147483647 h 15"/>
                    <a:gd name="T32" fmla="*/ 2147483647 w 14"/>
                    <a:gd name="T33" fmla="*/ 2147483647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2" y="7"/>
                      </a:moveTo>
                      <a:lnTo>
                        <a:pt x="9" y="13"/>
                      </a:lnTo>
                      <a:lnTo>
                        <a:pt x="14" y="15"/>
                      </a:lnTo>
                      <a:lnTo>
                        <a:pt x="14" y="14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9" name="Freeform 430"/>
                <p:cNvSpPr>
                  <a:spLocks/>
                </p:cNvSpPr>
                <p:nvPr/>
              </p:nvSpPr>
              <p:spPr bwMode="auto">
                <a:xfrm>
                  <a:off x="2297113" y="2452688"/>
                  <a:ext cx="144462" cy="120650"/>
                </a:xfrm>
                <a:custGeom>
                  <a:avLst/>
                  <a:gdLst>
                    <a:gd name="T0" fmla="*/ 2147483647 w 135"/>
                    <a:gd name="T1" fmla="*/ 2147483647 h 119"/>
                    <a:gd name="T2" fmla="*/ 2147483647 w 135"/>
                    <a:gd name="T3" fmla="*/ 2147483647 h 119"/>
                    <a:gd name="T4" fmla="*/ 2147483647 w 135"/>
                    <a:gd name="T5" fmla="*/ 2147483647 h 119"/>
                    <a:gd name="T6" fmla="*/ 2147483647 w 135"/>
                    <a:gd name="T7" fmla="*/ 2147483647 h 119"/>
                    <a:gd name="T8" fmla="*/ 2147483647 w 135"/>
                    <a:gd name="T9" fmla="*/ 2147483647 h 119"/>
                    <a:gd name="T10" fmla="*/ 2147483647 w 135"/>
                    <a:gd name="T11" fmla="*/ 2147483647 h 119"/>
                    <a:gd name="T12" fmla="*/ 2147483647 w 135"/>
                    <a:gd name="T13" fmla="*/ 2147483647 h 119"/>
                    <a:gd name="T14" fmla="*/ 2147483647 w 135"/>
                    <a:gd name="T15" fmla="*/ 2147483647 h 119"/>
                    <a:gd name="T16" fmla="*/ 2147483647 w 135"/>
                    <a:gd name="T17" fmla="*/ 2147483647 h 119"/>
                    <a:gd name="T18" fmla="*/ 2147483647 w 135"/>
                    <a:gd name="T19" fmla="*/ 2147483647 h 119"/>
                    <a:gd name="T20" fmla="*/ 2147483647 w 135"/>
                    <a:gd name="T21" fmla="*/ 2147483647 h 119"/>
                    <a:gd name="T22" fmla="*/ 2147483647 w 135"/>
                    <a:gd name="T23" fmla="*/ 2147483647 h 119"/>
                    <a:gd name="T24" fmla="*/ 2147483647 w 135"/>
                    <a:gd name="T25" fmla="*/ 2147483647 h 119"/>
                    <a:gd name="T26" fmla="*/ 2147483647 w 135"/>
                    <a:gd name="T27" fmla="*/ 2147483647 h 119"/>
                    <a:gd name="T28" fmla="*/ 2147483647 w 135"/>
                    <a:gd name="T29" fmla="*/ 2147483647 h 119"/>
                    <a:gd name="T30" fmla="*/ 2147483647 w 135"/>
                    <a:gd name="T31" fmla="*/ 2147483647 h 119"/>
                    <a:gd name="T32" fmla="*/ 2147483647 w 135"/>
                    <a:gd name="T33" fmla="*/ 2147483647 h 119"/>
                    <a:gd name="T34" fmla="*/ 2147483647 w 135"/>
                    <a:gd name="T35" fmla="*/ 2147483647 h 119"/>
                    <a:gd name="T36" fmla="*/ 2147483647 w 135"/>
                    <a:gd name="T37" fmla="*/ 2147483647 h 119"/>
                    <a:gd name="T38" fmla="*/ 2147483647 w 135"/>
                    <a:gd name="T39" fmla="*/ 2147483647 h 119"/>
                    <a:gd name="T40" fmla="*/ 2147483647 w 135"/>
                    <a:gd name="T41" fmla="*/ 2147483647 h 119"/>
                    <a:gd name="T42" fmla="*/ 2147483647 w 135"/>
                    <a:gd name="T43" fmla="*/ 2147483647 h 119"/>
                    <a:gd name="T44" fmla="*/ 2147483647 w 135"/>
                    <a:gd name="T45" fmla="*/ 2147483647 h 119"/>
                    <a:gd name="T46" fmla="*/ 2147483647 w 135"/>
                    <a:gd name="T47" fmla="*/ 2147483647 h 119"/>
                    <a:gd name="T48" fmla="*/ 2147483647 w 135"/>
                    <a:gd name="T49" fmla="*/ 2147483647 h 119"/>
                    <a:gd name="T50" fmla="*/ 2147483647 w 135"/>
                    <a:gd name="T51" fmla="*/ 2147483647 h 119"/>
                    <a:gd name="T52" fmla="*/ 2147483647 w 135"/>
                    <a:gd name="T53" fmla="*/ 2147483647 h 119"/>
                    <a:gd name="T54" fmla="*/ 2147483647 w 135"/>
                    <a:gd name="T55" fmla="*/ 2147483647 h 119"/>
                    <a:gd name="T56" fmla="*/ 2147483647 w 135"/>
                    <a:gd name="T57" fmla="*/ 2147483647 h 119"/>
                    <a:gd name="T58" fmla="*/ 2147483647 w 135"/>
                    <a:gd name="T59" fmla="*/ 2147483647 h 119"/>
                    <a:gd name="T60" fmla="*/ 2147483647 w 135"/>
                    <a:gd name="T61" fmla="*/ 2147483647 h 119"/>
                    <a:gd name="T62" fmla="*/ 2147483647 w 135"/>
                    <a:gd name="T63" fmla="*/ 2147483647 h 119"/>
                    <a:gd name="T64" fmla="*/ 2147483647 w 135"/>
                    <a:gd name="T65" fmla="*/ 2147483647 h 119"/>
                    <a:gd name="T66" fmla="*/ 2147483647 w 135"/>
                    <a:gd name="T67" fmla="*/ 2147483647 h 119"/>
                    <a:gd name="T68" fmla="*/ 2147483647 w 135"/>
                    <a:gd name="T69" fmla="*/ 2147483647 h 119"/>
                    <a:gd name="T70" fmla="*/ 2147483647 w 135"/>
                    <a:gd name="T71" fmla="*/ 2147483647 h 119"/>
                    <a:gd name="T72" fmla="*/ 2147483647 w 135"/>
                    <a:gd name="T73" fmla="*/ 2147483647 h 119"/>
                    <a:gd name="T74" fmla="*/ 2147483647 w 135"/>
                    <a:gd name="T75" fmla="*/ 2147483647 h 119"/>
                    <a:gd name="T76" fmla="*/ 2147483647 w 135"/>
                    <a:gd name="T77" fmla="*/ 2147483647 h 119"/>
                    <a:gd name="T78" fmla="*/ 2147483647 w 135"/>
                    <a:gd name="T79" fmla="*/ 2147483647 h 119"/>
                    <a:gd name="T80" fmla="*/ 2147483647 w 135"/>
                    <a:gd name="T81" fmla="*/ 2147483647 h 1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35" h="119">
                      <a:moveTo>
                        <a:pt x="122" y="59"/>
                      </a:moveTo>
                      <a:lnTo>
                        <a:pt x="124" y="60"/>
                      </a:lnTo>
                      <a:lnTo>
                        <a:pt x="130" y="62"/>
                      </a:lnTo>
                      <a:lnTo>
                        <a:pt x="135" y="67"/>
                      </a:lnTo>
                      <a:lnTo>
                        <a:pt x="133" y="71"/>
                      </a:lnTo>
                      <a:lnTo>
                        <a:pt x="129" y="76"/>
                      </a:lnTo>
                      <a:lnTo>
                        <a:pt x="126" y="78"/>
                      </a:lnTo>
                      <a:lnTo>
                        <a:pt x="124" y="81"/>
                      </a:lnTo>
                      <a:lnTo>
                        <a:pt x="121" y="83"/>
                      </a:lnTo>
                      <a:lnTo>
                        <a:pt x="118" y="83"/>
                      </a:lnTo>
                      <a:lnTo>
                        <a:pt x="116" y="83"/>
                      </a:lnTo>
                      <a:lnTo>
                        <a:pt x="114" y="82"/>
                      </a:lnTo>
                      <a:lnTo>
                        <a:pt x="108" y="79"/>
                      </a:lnTo>
                      <a:lnTo>
                        <a:pt x="101" y="77"/>
                      </a:lnTo>
                      <a:lnTo>
                        <a:pt x="95" y="75"/>
                      </a:lnTo>
                      <a:lnTo>
                        <a:pt x="91" y="74"/>
                      </a:lnTo>
                      <a:lnTo>
                        <a:pt x="86" y="71"/>
                      </a:lnTo>
                      <a:lnTo>
                        <a:pt x="82" y="68"/>
                      </a:lnTo>
                      <a:lnTo>
                        <a:pt x="77" y="66"/>
                      </a:lnTo>
                      <a:lnTo>
                        <a:pt x="72" y="66"/>
                      </a:lnTo>
                      <a:lnTo>
                        <a:pt x="70" y="70"/>
                      </a:lnTo>
                      <a:lnTo>
                        <a:pt x="71" y="78"/>
                      </a:lnTo>
                      <a:lnTo>
                        <a:pt x="72" y="85"/>
                      </a:lnTo>
                      <a:lnTo>
                        <a:pt x="72" y="92"/>
                      </a:lnTo>
                      <a:lnTo>
                        <a:pt x="68" y="96"/>
                      </a:lnTo>
                      <a:lnTo>
                        <a:pt x="61" y="99"/>
                      </a:lnTo>
                      <a:lnTo>
                        <a:pt x="58" y="102"/>
                      </a:lnTo>
                      <a:lnTo>
                        <a:pt x="57" y="107"/>
                      </a:lnTo>
                      <a:lnTo>
                        <a:pt x="56" y="111"/>
                      </a:lnTo>
                      <a:lnTo>
                        <a:pt x="53" y="114"/>
                      </a:lnTo>
                      <a:lnTo>
                        <a:pt x="48" y="117"/>
                      </a:lnTo>
                      <a:lnTo>
                        <a:pt x="44" y="119"/>
                      </a:lnTo>
                      <a:lnTo>
                        <a:pt x="40" y="116"/>
                      </a:lnTo>
                      <a:lnTo>
                        <a:pt x="39" y="111"/>
                      </a:lnTo>
                      <a:lnTo>
                        <a:pt x="38" y="105"/>
                      </a:lnTo>
                      <a:lnTo>
                        <a:pt x="34" y="100"/>
                      </a:lnTo>
                      <a:lnTo>
                        <a:pt x="29" y="99"/>
                      </a:lnTo>
                      <a:lnTo>
                        <a:pt x="23" y="99"/>
                      </a:lnTo>
                      <a:lnTo>
                        <a:pt x="20" y="100"/>
                      </a:lnTo>
                      <a:lnTo>
                        <a:pt x="17" y="101"/>
                      </a:lnTo>
                      <a:lnTo>
                        <a:pt x="10" y="104"/>
                      </a:lnTo>
                      <a:lnTo>
                        <a:pt x="3" y="105"/>
                      </a:lnTo>
                      <a:lnTo>
                        <a:pt x="0" y="101"/>
                      </a:lnTo>
                      <a:lnTo>
                        <a:pt x="1" y="97"/>
                      </a:lnTo>
                      <a:lnTo>
                        <a:pt x="4" y="90"/>
                      </a:lnTo>
                      <a:lnTo>
                        <a:pt x="9" y="84"/>
                      </a:lnTo>
                      <a:lnTo>
                        <a:pt x="12" y="82"/>
                      </a:lnTo>
                      <a:lnTo>
                        <a:pt x="16" y="79"/>
                      </a:lnTo>
                      <a:lnTo>
                        <a:pt x="16" y="75"/>
                      </a:lnTo>
                      <a:lnTo>
                        <a:pt x="14" y="68"/>
                      </a:lnTo>
                      <a:lnTo>
                        <a:pt x="12" y="61"/>
                      </a:lnTo>
                      <a:lnTo>
                        <a:pt x="11" y="55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2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8" y="1"/>
                      </a:lnTo>
                      <a:lnTo>
                        <a:pt x="24" y="3"/>
                      </a:lnTo>
                      <a:lnTo>
                        <a:pt x="27" y="9"/>
                      </a:lnTo>
                      <a:lnTo>
                        <a:pt x="30" y="18"/>
                      </a:lnTo>
                      <a:lnTo>
                        <a:pt x="32" y="26"/>
                      </a:lnTo>
                      <a:lnTo>
                        <a:pt x="33" y="30"/>
                      </a:lnTo>
                      <a:lnTo>
                        <a:pt x="37" y="30"/>
                      </a:lnTo>
                      <a:lnTo>
                        <a:pt x="40" y="28"/>
                      </a:lnTo>
                      <a:lnTo>
                        <a:pt x="44" y="25"/>
                      </a:lnTo>
                      <a:lnTo>
                        <a:pt x="48" y="23"/>
                      </a:lnTo>
                      <a:lnTo>
                        <a:pt x="54" y="23"/>
                      </a:lnTo>
                      <a:lnTo>
                        <a:pt x="61" y="24"/>
                      </a:lnTo>
                      <a:lnTo>
                        <a:pt x="70" y="26"/>
                      </a:lnTo>
                      <a:lnTo>
                        <a:pt x="78" y="30"/>
                      </a:lnTo>
                      <a:lnTo>
                        <a:pt x="85" y="33"/>
                      </a:lnTo>
                      <a:lnTo>
                        <a:pt x="90" y="40"/>
                      </a:lnTo>
                      <a:lnTo>
                        <a:pt x="93" y="48"/>
                      </a:lnTo>
                      <a:lnTo>
                        <a:pt x="98" y="54"/>
                      </a:lnTo>
                      <a:lnTo>
                        <a:pt x="100" y="58"/>
                      </a:lnTo>
                      <a:lnTo>
                        <a:pt x="101" y="59"/>
                      </a:lnTo>
                      <a:lnTo>
                        <a:pt x="122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0" name="Freeform 431"/>
                <p:cNvSpPr>
                  <a:spLocks/>
                </p:cNvSpPr>
                <p:nvPr/>
              </p:nvSpPr>
              <p:spPr bwMode="auto">
                <a:xfrm>
                  <a:off x="2181225" y="2090738"/>
                  <a:ext cx="598488" cy="400050"/>
                </a:xfrm>
                <a:custGeom>
                  <a:avLst/>
                  <a:gdLst>
                    <a:gd name="T0" fmla="*/ 2147483647 w 556"/>
                    <a:gd name="T1" fmla="*/ 2147483647 h 395"/>
                    <a:gd name="T2" fmla="*/ 2147483647 w 556"/>
                    <a:gd name="T3" fmla="*/ 2147483647 h 395"/>
                    <a:gd name="T4" fmla="*/ 2147483647 w 556"/>
                    <a:gd name="T5" fmla="*/ 2147483647 h 395"/>
                    <a:gd name="T6" fmla="*/ 2147483647 w 556"/>
                    <a:gd name="T7" fmla="*/ 2147483647 h 395"/>
                    <a:gd name="T8" fmla="*/ 2147483647 w 556"/>
                    <a:gd name="T9" fmla="*/ 2147483647 h 395"/>
                    <a:gd name="T10" fmla="*/ 2147483647 w 556"/>
                    <a:gd name="T11" fmla="*/ 2147483647 h 395"/>
                    <a:gd name="T12" fmla="*/ 2147483647 w 556"/>
                    <a:gd name="T13" fmla="*/ 2147483647 h 395"/>
                    <a:gd name="T14" fmla="*/ 2147483647 w 556"/>
                    <a:gd name="T15" fmla="*/ 2147483647 h 395"/>
                    <a:gd name="T16" fmla="*/ 2147483647 w 556"/>
                    <a:gd name="T17" fmla="*/ 2147483647 h 395"/>
                    <a:gd name="T18" fmla="*/ 2147483647 w 556"/>
                    <a:gd name="T19" fmla="*/ 2147483647 h 395"/>
                    <a:gd name="T20" fmla="*/ 2147483647 w 556"/>
                    <a:gd name="T21" fmla="*/ 2147483647 h 395"/>
                    <a:gd name="T22" fmla="*/ 2147483647 w 556"/>
                    <a:gd name="T23" fmla="*/ 2147483647 h 395"/>
                    <a:gd name="T24" fmla="*/ 2147483647 w 556"/>
                    <a:gd name="T25" fmla="*/ 2147483647 h 395"/>
                    <a:gd name="T26" fmla="*/ 2147483647 w 556"/>
                    <a:gd name="T27" fmla="*/ 2147483647 h 395"/>
                    <a:gd name="T28" fmla="*/ 2147483647 w 556"/>
                    <a:gd name="T29" fmla="*/ 2147483647 h 395"/>
                    <a:gd name="T30" fmla="*/ 2147483647 w 556"/>
                    <a:gd name="T31" fmla="*/ 2147483647 h 395"/>
                    <a:gd name="T32" fmla="*/ 2147483647 w 556"/>
                    <a:gd name="T33" fmla="*/ 2147483647 h 395"/>
                    <a:gd name="T34" fmla="*/ 2147483647 w 556"/>
                    <a:gd name="T35" fmla="*/ 2147483647 h 395"/>
                    <a:gd name="T36" fmla="*/ 2147483647 w 556"/>
                    <a:gd name="T37" fmla="*/ 2147483647 h 395"/>
                    <a:gd name="T38" fmla="*/ 2147483647 w 556"/>
                    <a:gd name="T39" fmla="*/ 2147483647 h 395"/>
                    <a:gd name="T40" fmla="*/ 2147483647 w 556"/>
                    <a:gd name="T41" fmla="*/ 2147483647 h 395"/>
                    <a:gd name="T42" fmla="*/ 2147483647 w 556"/>
                    <a:gd name="T43" fmla="*/ 2147483647 h 395"/>
                    <a:gd name="T44" fmla="*/ 2147483647 w 556"/>
                    <a:gd name="T45" fmla="*/ 2147483647 h 395"/>
                    <a:gd name="T46" fmla="*/ 2147483647 w 556"/>
                    <a:gd name="T47" fmla="*/ 2147483647 h 395"/>
                    <a:gd name="T48" fmla="*/ 2147483647 w 556"/>
                    <a:gd name="T49" fmla="*/ 2147483647 h 395"/>
                    <a:gd name="T50" fmla="*/ 0 w 556"/>
                    <a:gd name="T51" fmla="*/ 2147483647 h 395"/>
                    <a:gd name="T52" fmla="*/ 2147483647 w 556"/>
                    <a:gd name="T53" fmla="*/ 2147483647 h 395"/>
                    <a:gd name="T54" fmla="*/ 2147483647 w 556"/>
                    <a:gd name="T55" fmla="*/ 2147483647 h 395"/>
                    <a:gd name="T56" fmla="*/ 2147483647 w 556"/>
                    <a:gd name="T57" fmla="*/ 2147483647 h 395"/>
                    <a:gd name="T58" fmla="*/ 2147483647 w 556"/>
                    <a:gd name="T59" fmla="*/ 2147483647 h 395"/>
                    <a:gd name="T60" fmla="*/ 2147483647 w 556"/>
                    <a:gd name="T61" fmla="*/ 2147483647 h 395"/>
                    <a:gd name="T62" fmla="*/ 2147483647 w 556"/>
                    <a:gd name="T63" fmla="*/ 2147483647 h 395"/>
                    <a:gd name="T64" fmla="*/ 2147483647 w 556"/>
                    <a:gd name="T65" fmla="*/ 2147483647 h 395"/>
                    <a:gd name="T66" fmla="*/ 2147483647 w 556"/>
                    <a:gd name="T67" fmla="*/ 2147483647 h 395"/>
                    <a:gd name="T68" fmla="*/ 2147483647 w 556"/>
                    <a:gd name="T69" fmla="*/ 2147483647 h 395"/>
                    <a:gd name="T70" fmla="*/ 2147483647 w 556"/>
                    <a:gd name="T71" fmla="*/ 2147483647 h 395"/>
                    <a:gd name="T72" fmla="*/ 2147483647 w 556"/>
                    <a:gd name="T73" fmla="*/ 2147483647 h 395"/>
                    <a:gd name="T74" fmla="*/ 2147483647 w 556"/>
                    <a:gd name="T75" fmla="*/ 2147483647 h 395"/>
                    <a:gd name="T76" fmla="*/ 2147483647 w 556"/>
                    <a:gd name="T77" fmla="*/ 2147483647 h 395"/>
                    <a:gd name="T78" fmla="*/ 2147483647 w 556"/>
                    <a:gd name="T79" fmla="*/ 2147483647 h 395"/>
                    <a:gd name="T80" fmla="*/ 2147483647 w 556"/>
                    <a:gd name="T81" fmla="*/ 2147483647 h 395"/>
                    <a:gd name="T82" fmla="*/ 2147483647 w 556"/>
                    <a:gd name="T83" fmla="*/ 2147483647 h 395"/>
                    <a:gd name="T84" fmla="*/ 2147483647 w 556"/>
                    <a:gd name="T85" fmla="*/ 2147483647 h 395"/>
                    <a:gd name="T86" fmla="*/ 2147483647 w 556"/>
                    <a:gd name="T87" fmla="*/ 2147483647 h 395"/>
                    <a:gd name="T88" fmla="*/ 2147483647 w 556"/>
                    <a:gd name="T89" fmla="*/ 2147483647 h 395"/>
                    <a:gd name="T90" fmla="*/ 2147483647 w 556"/>
                    <a:gd name="T91" fmla="*/ 2147483647 h 395"/>
                    <a:gd name="T92" fmla="*/ 2147483647 w 556"/>
                    <a:gd name="T93" fmla="*/ 2147483647 h 395"/>
                    <a:gd name="T94" fmla="*/ 2147483647 w 556"/>
                    <a:gd name="T95" fmla="*/ 2147483647 h 395"/>
                    <a:gd name="T96" fmla="*/ 2147483647 w 556"/>
                    <a:gd name="T97" fmla="*/ 2147483647 h 395"/>
                    <a:gd name="T98" fmla="*/ 2147483647 w 556"/>
                    <a:gd name="T99" fmla="*/ 2147483647 h 395"/>
                    <a:gd name="T100" fmla="*/ 2147483647 w 556"/>
                    <a:gd name="T101" fmla="*/ 2147483647 h 395"/>
                    <a:gd name="T102" fmla="*/ 2147483647 w 556"/>
                    <a:gd name="T103" fmla="*/ 2147483647 h 395"/>
                    <a:gd name="T104" fmla="*/ 2147483647 w 556"/>
                    <a:gd name="T105" fmla="*/ 2147483647 h 395"/>
                    <a:gd name="T106" fmla="*/ 2147483647 w 556"/>
                    <a:gd name="T107" fmla="*/ 2147483647 h 395"/>
                    <a:gd name="T108" fmla="*/ 2147483647 w 556"/>
                    <a:gd name="T109" fmla="*/ 2147483647 h 395"/>
                    <a:gd name="T110" fmla="*/ 2147483647 w 556"/>
                    <a:gd name="T111" fmla="*/ 2147483647 h 395"/>
                    <a:gd name="T112" fmla="*/ 2147483647 w 556"/>
                    <a:gd name="T113" fmla="*/ 2147483647 h 395"/>
                    <a:gd name="T114" fmla="*/ 2147483647 w 556"/>
                    <a:gd name="T115" fmla="*/ 2147483647 h 395"/>
                    <a:gd name="T116" fmla="*/ 2147483647 w 556"/>
                    <a:gd name="T117" fmla="*/ 2147483647 h 395"/>
                    <a:gd name="T118" fmla="*/ 2147483647 w 556"/>
                    <a:gd name="T119" fmla="*/ 2147483647 h 395"/>
                    <a:gd name="T120" fmla="*/ 2147483647 w 556"/>
                    <a:gd name="T121" fmla="*/ 2147483647 h 395"/>
                    <a:gd name="T122" fmla="*/ 2147483647 w 556"/>
                    <a:gd name="T123" fmla="*/ 2147483647 h 395"/>
                    <a:gd name="T124" fmla="*/ 2147483647 w 556"/>
                    <a:gd name="T125" fmla="*/ 2147483647 h 39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56" h="395">
                      <a:moveTo>
                        <a:pt x="539" y="379"/>
                      </a:moveTo>
                      <a:lnTo>
                        <a:pt x="540" y="380"/>
                      </a:lnTo>
                      <a:lnTo>
                        <a:pt x="542" y="383"/>
                      </a:lnTo>
                      <a:lnTo>
                        <a:pt x="541" y="387"/>
                      </a:lnTo>
                      <a:lnTo>
                        <a:pt x="533" y="388"/>
                      </a:lnTo>
                      <a:lnTo>
                        <a:pt x="527" y="388"/>
                      </a:lnTo>
                      <a:lnTo>
                        <a:pt x="523" y="387"/>
                      </a:lnTo>
                      <a:lnTo>
                        <a:pt x="518" y="387"/>
                      </a:lnTo>
                      <a:lnTo>
                        <a:pt x="514" y="388"/>
                      </a:lnTo>
                      <a:lnTo>
                        <a:pt x="510" y="388"/>
                      </a:lnTo>
                      <a:lnTo>
                        <a:pt x="506" y="389"/>
                      </a:lnTo>
                      <a:lnTo>
                        <a:pt x="501" y="390"/>
                      </a:lnTo>
                      <a:lnTo>
                        <a:pt x="495" y="392"/>
                      </a:lnTo>
                      <a:lnTo>
                        <a:pt x="488" y="393"/>
                      </a:lnTo>
                      <a:lnTo>
                        <a:pt x="482" y="394"/>
                      </a:lnTo>
                      <a:lnTo>
                        <a:pt x="478" y="395"/>
                      </a:lnTo>
                      <a:lnTo>
                        <a:pt x="473" y="395"/>
                      </a:lnTo>
                      <a:lnTo>
                        <a:pt x="468" y="395"/>
                      </a:lnTo>
                      <a:lnTo>
                        <a:pt x="464" y="394"/>
                      </a:lnTo>
                      <a:lnTo>
                        <a:pt x="459" y="394"/>
                      </a:lnTo>
                      <a:lnTo>
                        <a:pt x="453" y="393"/>
                      </a:lnTo>
                      <a:lnTo>
                        <a:pt x="449" y="393"/>
                      </a:lnTo>
                      <a:lnTo>
                        <a:pt x="444" y="393"/>
                      </a:lnTo>
                      <a:lnTo>
                        <a:pt x="440" y="394"/>
                      </a:lnTo>
                      <a:lnTo>
                        <a:pt x="435" y="395"/>
                      </a:lnTo>
                      <a:lnTo>
                        <a:pt x="430" y="395"/>
                      </a:lnTo>
                      <a:lnTo>
                        <a:pt x="427" y="395"/>
                      </a:lnTo>
                      <a:lnTo>
                        <a:pt x="422" y="394"/>
                      </a:lnTo>
                      <a:lnTo>
                        <a:pt x="419" y="392"/>
                      </a:lnTo>
                      <a:lnTo>
                        <a:pt x="414" y="386"/>
                      </a:lnTo>
                      <a:lnTo>
                        <a:pt x="413" y="380"/>
                      </a:lnTo>
                      <a:lnTo>
                        <a:pt x="409" y="375"/>
                      </a:lnTo>
                      <a:lnTo>
                        <a:pt x="397" y="372"/>
                      </a:lnTo>
                      <a:lnTo>
                        <a:pt x="389" y="371"/>
                      </a:lnTo>
                      <a:lnTo>
                        <a:pt x="382" y="368"/>
                      </a:lnTo>
                      <a:lnTo>
                        <a:pt x="376" y="366"/>
                      </a:lnTo>
                      <a:lnTo>
                        <a:pt x="372" y="364"/>
                      </a:lnTo>
                      <a:lnTo>
                        <a:pt x="368" y="362"/>
                      </a:lnTo>
                      <a:lnTo>
                        <a:pt x="365" y="359"/>
                      </a:lnTo>
                      <a:lnTo>
                        <a:pt x="362" y="358"/>
                      </a:lnTo>
                      <a:lnTo>
                        <a:pt x="359" y="356"/>
                      </a:lnTo>
                      <a:lnTo>
                        <a:pt x="354" y="352"/>
                      </a:lnTo>
                      <a:lnTo>
                        <a:pt x="350" y="351"/>
                      </a:lnTo>
                      <a:lnTo>
                        <a:pt x="344" y="352"/>
                      </a:lnTo>
                      <a:lnTo>
                        <a:pt x="335" y="357"/>
                      </a:lnTo>
                      <a:lnTo>
                        <a:pt x="324" y="362"/>
                      </a:lnTo>
                      <a:lnTo>
                        <a:pt x="316" y="363"/>
                      </a:lnTo>
                      <a:lnTo>
                        <a:pt x="309" y="365"/>
                      </a:lnTo>
                      <a:lnTo>
                        <a:pt x="304" y="370"/>
                      </a:lnTo>
                      <a:lnTo>
                        <a:pt x="297" y="377"/>
                      </a:lnTo>
                      <a:lnTo>
                        <a:pt x="290" y="381"/>
                      </a:lnTo>
                      <a:lnTo>
                        <a:pt x="283" y="381"/>
                      </a:lnTo>
                      <a:lnTo>
                        <a:pt x="276" y="377"/>
                      </a:lnTo>
                      <a:lnTo>
                        <a:pt x="271" y="373"/>
                      </a:lnTo>
                      <a:lnTo>
                        <a:pt x="267" y="370"/>
                      </a:lnTo>
                      <a:lnTo>
                        <a:pt x="262" y="366"/>
                      </a:lnTo>
                      <a:lnTo>
                        <a:pt x="259" y="363"/>
                      </a:lnTo>
                      <a:lnTo>
                        <a:pt x="256" y="358"/>
                      </a:lnTo>
                      <a:lnTo>
                        <a:pt x="256" y="355"/>
                      </a:lnTo>
                      <a:lnTo>
                        <a:pt x="260" y="350"/>
                      </a:lnTo>
                      <a:lnTo>
                        <a:pt x="268" y="344"/>
                      </a:lnTo>
                      <a:lnTo>
                        <a:pt x="277" y="340"/>
                      </a:lnTo>
                      <a:lnTo>
                        <a:pt x="283" y="337"/>
                      </a:lnTo>
                      <a:lnTo>
                        <a:pt x="288" y="337"/>
                      </a:lnTo>
                      <a:lnTo>
                        <a:pt x="291" y="337"/>
                      </a:lnTo>
                      <a:lnTo>
                        <a:pt x="293" y="337"/>
                      </a:lnTo>
                      <a:lnTo>
                        <a:pt x="296" y="336"/>
                      </a:lnTo>
                      <a:lnTo>
                        <a:pt x="300" y="334"/>
                      </a:lnTo>
                      <a:lnTo>
                        <a:pt x="305" y="329"/>
                      </a:lnTo>
                      <a:lnTo>
                        <a:pt x="316" y="320"/>
                      </a:lnTo>
                      <a:lnTo>
                        <a:pt x="326" y="313"/>
                      </a:lnTo>
                      <a:lnTo>
                        <a:pt x="330" y="307"/>
                      </a:lnTo>
                      <a:lnTo>
                        <a:pt x="327" y="301"/>
                      </a:lnTo>
                      <a:lnTo>
                        <a:pt x="318" y="295"/>
                      </a:lnTo>
                      <a:lnTo>
                        <a:pt x="308" y="292"/>
                      </a:lnTo>
                      <a:lnTo>
                        <a:pt x="305" y="287"/>
                      </a:lnTo>
                      <a:lnTo>
                        <a:pt x="309" y="273"/>
                      </a:lnTo>
                      <a:lnTo>
                        <a:pt x="320" y="258"/>
                      </a:lnTo>
                      <a:lnTo>
                        <a:pt x="328" y="246"/>
                      </a:lnTo>
                      <a:lnTo>
                        <a:pt x="327" y="235"/>
                      </a:lnTo>
                      <a:lnTo>
                        <a:pt x="315" y="218"/>
                      </a:lnTo>
                      <a:lnTo>
                        <a:pt x="306" y="208"/>
                      </a:lnTo>
                      <a:lnTo>
                        <a:pt x="297" y="200"/>
                      </a:lnTo>
                      <a:lnTo>
                        <a:pt x="289" y="193"/>
                      </a:lnTo>
                      <a:lnTo>
                        <a:pt x="282" y="188"/>
                      </a:lnTo>
                      <a:lnTo>
                        <a:pt x="274" y="183"/>
                      </a:lnTo>
                      <a:lnTo>
                        <a:pt x="267" y="180"/>
                      </a:lnTo>
                      <a:lnTo>
                        <a:pt x="260" y="176"/>
                      </a:lnTo>
                      <a:lnTo>
                        <a:pt x="252" y="173"/>
                      </a:lnTo>
                      <a:lnTo>
                        <a:pt x="244" y="169"/>
                      </a:lnTo>
                      <a:lnTo>
                        <a:pt x="236" y="166"/>
                      </a:lnTo>
                      <a:lnTo>
                        <a:pt x="228" y="161"/>
                      </a:lnTo>
                      <a:lnTo>
                        <a:pt x="221" y="156"/>
                      </a:lnTo>
                      <a:lnTo>
                        <a:pt x="214" y="152"/>
                      </a:lnTo>
                      <a:lnTo>
                        <a:pt x="208" y="148"/>
                      </a:lnTo>
                      <a:lnTo>
                        <a:pt x="202" y="145"/>
                      </a:lnTo>
                      <a:lnTo>
                        <a:pt x="199" y="142"/>
                      </a:lnTo>
                      <a:lnTo>
                        <a:pt x="191" y="137"/>
                      </a:lnTo>
                      <a:lnTo>
                        <a:pt x="183" y="132"/>
                      </a:lnTo>
                      <a:lnTo>
                        <a:pt x="178" y="131"/>
                      </a:lnTo>
                      <a:lnTo>
                        <a:pt x="179" y="137"/>
                      </a:lnTo>
                      <a:lnTo>
                        <a:pt x="185" y="146"/>
                      </a:lnTo>
                      <a:lnTo>
                        <a:pt x="186" y="152"/>
                      </a:lnTo>
                      <a:lnTo>
                        <a:pt x="183" y="155"/>
                      </a:lnTo>
                      <a:lnTo>
                        <a:pt x="171" y="155"/>
                      </a:lnTo>
                      <a:lnTo>
                        <a:pt x="163" y="155"/>
                      </a:lnTo>
                      <a:lnTo>
                        <a:pt x="159" y="155"/>
                      </a:lnTo>
                      <a:lnTo>
                        <a:pt x="154" y="156"/>
                      </a:lnTo>
                      <a:lnTo>
                        <a:pt x="151" y="159"/>
                      </a:lnTo>
                      <a:lnTo>
                        <a:pt x="147" y="161"/>
                      </a:lnTo>
                      <a:lnTo>
                        <a:pt x="142" y="162"/>
                      </a:lnTo>
                      <a:lnTo>
                        <a:pt x="138" y="163"/>
                      </a:lnTo>
                      <a:lnTo>
                        <a:pt x="131" y="165"/>
                      </a:lnTo>
                      <a:lnTo>
                        <a:pt x="124" y="166"/>
                      </a:lnTo>
                      <a:lnTo>
                        <a:pt x="118" y="167"/>
                      </a:lnTo>
                      <a:lnTo>
                        <a:pt x="114" y="168"/>
                      </a:lnTo>
                      <a:lnTo>
                        <a:pt x="110" y="169"/>
                      </a:lnTo>
                      <a:lnTo>
                        <a:pt x="106" y="170"/>
                      </a:lnTo>
                      <a:lnTo>
                        <a:pt x="101" y="170"/>
                      </a:lnTo>
                      <a:lnTo>
                        <a:pt x="95" y="170"/>
                      </a:lnTo>
                      <a:lnTo>
                        <a:pt x="87" y="169"/>
                      </a:lnTo>
                      <a:lnTo>
                        <a:pt x="74" y="166"/>
                      </a:lnTo>
                      <a:lnTo>
                        <a:pt x="70" y="162"/>
                      </a:lnTo>
                      <a:lnTo>
                        <a:pt x="66" y="160"/>
                      </a:lnTo>
                      <a:lnTo>
                        <a:pt x="60" y="161"/>
                      </a:lnTo>
                      <a:lnTo>
                        <a:pt x="51" y="166"/>
                      </a:lnTo>
                      <a:lnTo>
                        <a:pt x="47" y="168"/>
                      </a:lnTo>
                      <a:lnTo>
                        <a:pt x="43" y="168"/>
                      </a:lnTo>
                      <a:lnTo>
                        <a:pt x="35" y="163"/>
                      </a:lnTo>
                      <a:lnTo>
                        <a:pt x="30" y="160"/>
                      </a:lnTo>
                      <a:lnTo>
                        <a:pt x="24" y="156"/>
                      </a:lnTo>
                      <a:lnTo>
                        <a:pt x="18" y="153"/>
                      </a:lnTo>
                      <a:lnTo>
                        <a:pt x="13" y="151"/>
                      </a:lnTo>
                      <a:lnTo>
                        <a:pt x="10" y="148"/>
                      </a:lnTo>
                      <a:lnTo>
                        <a:pt x="9" y="145"/>
                      </a:lnTo>
                      <a:lnTo>
                        <a:pt x="11" y="143"/>
                      </a:lnTo>
                      <a:lnTo>
                        <a:pt x="16" y="140"/>
                      </a:lnTo>
                      <a:lnTo>
                        <a:pt x="23" y="138"/>
                      </a:lnTo>
                      <a:lnTo>
                        <a:pt x="30" y="137"/>
                      </a:lnTo>
                      <a:lnTo>
                        <a:pt x="36" y="136"/>
                      </a:lnTo>
                      <a:lnTo>
                        <a:pt x="41" y="135"/>
                      </a:lnTo>
                      <a:lnTo>
                        <a:pt x="45" y="133"/>
                      </a:lnTo>
                      <a:lnTo>
                        <a:pt x="45" y="132"/>
                      </a:lnTo>
                      <a:lnTo>
                        <a:pt x="42" y="130"/>
                      </a:lnTo>
                      <a:lnTo>
                        <a:pt x="35" y="128"/>
                      </a:lnTo>
                      <a:lnTo>
                        <a:pt x="27" y="125"/>
                      </a:lnTo>
                      <a:lnTo>
                        <a:pt x="19" y="123"/>
                      </a:lnTo>
                      <a:lnTo>
                        <a:pt x="13" y="122"/>
                      </a:lnTo>
                      <a:lnTo>
                        <a:pt x="9" y="121"/>
                      </a:lnTo>
                      <a:lnTo>
                        <a:pt x="4" y="118"/>
                      </a:lnTo>
                      <a:lnTo>
                        <a:pt x="2" y="116"/>
                      </a:lnTo>
                      <a:lnTo>
                        <a:pt x="0" y="112"/>
                      </a:lnTo>
                      <a:lnTo>
                        <a:pt x="0" y="105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0" y="76"/>
                      </a:lnTo>
                      <a:lnTo>
                        <a:pt x="1" y="60"/>
                      </a:lnTo>
                      <a:lnTo>
                        <a:pt x="5" y="39"/>
                      </a:lnTo>
                      <a:lnTo>
                        <a:pt x="12" y="21"/>
                      </a:lnTo>
                      <a:lnTo>
                        <a:pt x="22" y="9"/>
                      </a:lnTo>
                      <a:lnTo>
                        <a:pt x="31" y="3"/>
                      </a:lnTo>
                      <a:lnTo>
                        <a:pt x="39" y="3"/>
                      </a:lnTo>
                      <a:lnTo>
                        <a:pt x="46" y="6"/>
                      </a:lnTo>
                      <a:lnTo>
                        <a:pt x="50" y="10"/>
                      </a:lnTo>
                      <a:lnTo>
                        <a:pt x="49" y="19"/>
                      </a:lnTo>
                      <a:lnTo>
                        <a:pt x="43" y="40"/>
                      </a:lnTo>
                      <a:lnTo>
                        <a:pt x="42" y="56"/>
                      </a:lnTo>
                      <a:lnTo>
                        <a:pt x="45" y="70"/>
                      </a:lnTo>
                      <a:lnTo>
                        <a:pt x="50" y="80"/>
                      </a:lnTo>
                      <a:lnTo>
                        <a:pt x="56" y="90"/>
                      </a:lnTo>
                      <a:lnTo>
                        <a:pt x="62" y="97"/>
                      </a:lnTo>
                      <a:lnTo>
                        <a:pt x="68" y="102"/>
                      </a:lnTo>
                      <a:lnTo>
                        <a:pt x="71" y="108"/>
                      </a:lnTo>
                      <a:lnTo>
                        <a:pt x="70" y="107"/>
                      </a:lnTo>
                      <a:lnTo>
                        <a:pt x="63" y="87"/>
                      </a:lnTo>
                      <a:lnTo>
                        <a:pt x="56" y="62"/>
                      </a:lnTo>
                      <a:lnTo>
                        <a:pt x="55" y="41"/>
                      </a:lnTo>
                      <a:lnTo>
                        <a:pt x="58" y="26"/>
                      </a:lnTo>
                      <a:lnTo>
                        <a:pt x="62" y="12"/>
                      </a:lnTo>
                      <a:lnTo>
                        <a:pt x="69" y="3"/>
                      </a:lnTo>
                      <a:lnTo>
                        <a:pt x="79" y="0"/>
                      </a:lnTo>
                      <a:lnTo>
                        <a:pt x="91" y="2"/>
                      </a:lnTo>
                      <a:lnTo>
                        <a:pt x="100" y="7"/>
                      </a:lnTo>
                      <a:lnTo>
                        <a:pt x="106" y="14"/>
                      </a:lnTo>
                      <a:lnTo>
                        <a:pt x="109" y="21"/>
                      </a:lnTo>
                      <a:lnTo>
                        <a:pt x="111" y="26"/>
                      </a:lnTo>
                      <a:lnTo>
                        <a:pt x="114" y="32"/>
                      </a:lnTo>
                      <a:lnTo>
                        <a:pt x="115" y="39"/>
                      </a:lnTo>
                      <a:lnTo>
                        <a:pt x="116" y="47"/>
                      </a:lnTo>
                      <a:lnTo>
                        <a:pt x="118" y="53"/>
                      </a:lnTo>
                      <a:lnTo>
                        <a:pt x="124" y="54"/>
                      </a:lnTo>
                      <a:lnTo>
                        <a:pt x="132" y="52"/>
                      </a:lnTo>
                      <a:lnTo>
                        <a:pt x="140" y="47"/>
                      </a:lnTo>
                      <a:lnTo>
                        <a:pt x="146" y="41"/>
                      </a:lnTo>
                      <a:lnTo>
                        <a:pt x="147" y="36"/>
                      </a:lnTo>
                      <a:lnTo>
                        <a:pt x="149" y="31"/>
                      </a:lnTo>
                      <a:lnTo>
                        <a:pt x="156" y="27"/>
                      </a:lnTo>
                      <a:lnTo>
                        <a:pt x="164" y="23"/>
                      </a:lnTo>
                      <a:lnTo>
                        <a:pt x="169" y="19"/>
                      </a:lnTo>
                      <a:lnTo>
                        <a:pt x="175" y="19"/>
                      </a:lnTo>
                      <a:lnTo>
                        <a:pt x="185" y="24"/>
                      </a:lnTo>
                      <a:lnTo>
                        <a:pt x="197" y="32"/>
                      </a:lnTo>
                      <a:lnTo>
                        <a:pt x="202" y="38"/>
                      </a:lnTo>
                      <a:lnTo>
                        <a:pt x="206" y="44"/>
                      </a:lnTo>
                      <a:lnTo>
                        <a:pt x="209" y="49"/>
                      </a:lnTo>
                      <a:lnTo>
                        <a:pt x="214" y="55"/>
                      </a:lnTo>
                      <a:lnTo>
                        <a:pt x="221" y="60"/>
                      </a:lnTo>
                      <a:lnTo>
                        <a:pt x="227" y="61"/>
                      </a:lnTo>
                      <a:lnTo>
                        <a:pt x="231" y="56"/>
                      </a:lnTo>
                      <a:lnTo>
                        <a:pt x="237" y="49"/>
                      </a:lnTo>
                      <a:lnTo>
                        <a:pt x="246" y="46"/>
                      </a:lnTo>
                      <a:lnTo>
                        <a:pt x="256" y="46"/>
                      </a:lnTo>
                      <a:lnTo>
                        <a:pt x="263" y="49"/>
                      </a:lnTo>
                      <a:lnTo>
                        <a:pt x="266" y="54"/>
                      </a:lnTo>
                      <a:lnTo>
                        <a:pt x="268" y="56"/>
                      </a:lnTo>
                      <a:lnTo>
                        <a:pt x="271" y="59"/>
                      </a:lnTo>
                      <a:lnTo>
                        <a:pt x="281" y="61"/>
                      </a:lnTo>
                      <a:lnTo>
                        <a:pt x="288" y="62"/>
                      </a:lnTo>
                      <a:lnTo>
                        <a:pt x="296" y="62"/>
                      </a:lnTo>
                      <a:lnTo>
                        <a:pt x="304" y="63"/>
                      </a:lnTo>
                      <a:lnTo>
                        <a:pt x="311" y="63"/>
                      </a:lnTo>
                      <a:lnTo>
                        <a:pt x="318" y="63"/>
                      </a:lnTo>
                      <a:lnTo>
                        <a:pt x="321" y="64"/>
                      </a:lnTo>
                      <a:lnTo>
                        <a:pt x="323" y="67"/>
                      </a:lnTo>
                      <a:lnTo>
                        <a:pt x="321" y="69"/>
                      </a:lnTo>
                      <a:lnTo>
                        <a:pt x="319" y="72"/>
                      </a:lnTo>
                      <a:lnTo>
                        <a:pt x="322" y="72"/>
                      </a:lnTo>
                      <a:lnTo>
                        <a:pt x="329" y="72"/>
                      </a:lnTo>
                      <a:lnTo>
                        <a:pt x="335" y="74"/>
                      </a:lnTo>
                      <a:lnTo>
                        <a:pt x="339" y="78"/>
                      </a:lnTo>
                      <a:lnTo>
                        <a:pt x="345" y="83"/>
                      </a:lnTo>
                      <a:lnTo>
                        <a:pt x="349" y="86"/>
                      </a:lnTo>
                      <a:lnTo>
                        <a:pt x="351" y="87"/>
                      </a:lnTo>
                      <a:lnTo>
                        <a:pt x="350" y="87"/>
                      </a:lnTo>
                      <a:lnTo>
                        <a:pt x="345" y="89"/>
                      </a:lnTo>
                      <a:lnTo>
                        <a:pt x="342" y="91"/>
                      </a:lnTo>
                      <a:lnTo>
                        <a:pt x="339" y="93"/>
                      </a:lnTo>
                      <a:lnTo>
                        <a:pt x="343" y="97"/>
                      </a:lnTo>
                      <a:lnTo>
                        <a:pt x="352" y="100"/>
                      </a:lnTo>
                      <a:lnTo>
                        <a:pt x="361" y="102"/>
                      </a:lnTo>
                      <a:lnTo>
                        <a:pt x="361" y="105"/>
                      </a:lnTo>
                      <a:lnTo>
                        <a:pt x="357" y="107"/>
                      </a:lnTo>
                      <a:lnTo>
                        <a:pt x="353" y="108"/>
                      </a:lnTo>
                      <a:lnTo>
                        <a:pt x="351" y="110"/>
                      </a:lnTo>
                      <a:lnTo>
                        <a:pt x="351" y="115"/>
                      </a:lnTo>
                      <a:lnTo>
                        <a:pt x="350" y="118"/>
                      </a:lnTo>
                      <a:lnTo>
                        <a:pt x="349" y="123"/>
                      </a:lnTo>
                      <a:lnTo>
                        <a:pt x="349" y="127"/>
                      </a:lnTo>
                      <a:lnTo>
                        <a:pt x="353" y="132"/>
                      </a:lnTo>
                      <a:lnTo>
                        <a:pt x="361" y="135"/>
                      </a:lnTo>
                      <a:lnTo>
                        <a:pt x="371" y="133"/>
                      </a:lnTo>
                      <a:lnTo>
                        <a:pt x="377" y="133"/>
                      </a:lnTo>
                      <a:lnTo>
                        <a:pt x="384" y="136"/>
                      </a:lnTo>
                      <a:lnTo>
                        <a:pt x="392" y="143"/>
                      </a:lnTo>
                      <a:lnTo>
                        <a:pt x="400" y="150"/>
                      </a:lnTo>
                      <a:lnTo>
                        <a:pt x="407" y="152"/>
                      </a:lnTo>
                      <a:lnTo>
                        <a:pt x="409" y="150"/>
                      </a:lnTo>
                      <a:lnTo>
                        <a:pt x="406" y="144"/>
                      </a:lnTo>
                      <a:lnTo>
                        <a:pt x="403" y="139"/>
                      </a:lnTo>
                      <a:lnTo>
                        <a:pt x="403" y="137"/>
                      </a:lnTo>
                      <a:lnTo>
                        <a:pt x="409" y="139"/>
                      </a:lnTo>
                      <a:lnTo>
                        <a:pt x="414" y="140"/>
                      </a:lnTo>
                      <a:lnTo>
                        <a:pt x="421" y="142"/>
                      </a:lnTo>
                      <a:lnTo>
                        <a:pt x="429" y="143"/>
                      </a:lnTo>
                      <a:lnTo>
                        <a:pt x="436" y="143"/>
                      </a:lnTo>
                      <a:lnTo>
                        <a:pt x="442" y="144"/>
                      </a:lnTo>
                      <a:lnTo>
                        <a:pt x="447" y="145"/>
                      </a:lnTo>
                      <a:lnTo>
                        <a:pt x="450" y="146"/>
                      </a:lnTo>
                      <a:lnTo>
                        <a:pt x="451" y="148"/>
                      </a:lnTo>
                      <a:lnTo>
                        <a:pt x="450" y="152"/>
                      </a:lnTo>
                      <a:lnTo>
                        <a:pt x="451" y="154"/>
                      </a:lnTo>
                      <a:lnTo>
                        <a:pt x="453" y="155"/>
                      </a:lnTo>
                      <a:lnTo>
                        <a:pt x="457" y="155"/>
                      </a:lnTo>
                      <a:lnTo>
                        <a:pt x="461" y="155"/>
                      </a:lnTo>
                      <a:lnTo>
                        <a:pt x="466" y="153"/>
                      </a:lnTo>
                      <a:lnTo>
                        <a:pt x="472" y="152"/>
                      </a:lnTo>
                      <a:lnTo>
                        <a:pt x="480" y="152"/>
                      </a:lnTo>
                      <a:lnTo>
                        <a:pt x="490" y="153"/>
                      </a:lnTo>
                      <a:lnTo>
                        <a:pt x="501" y="154"/>
                      </a:lnTo>
                      <a:lnTo>
                        <a:pt x="509" y="158"/>
                      </a:lnTo>
                      <a:lnTo>
                        <a:pt x="511" y="163"/>
                      </a:lnTo>
                      <a:lnTo>
                        <a:pt x="508" y="169"/>
                      </a:lnTo>
                      <a:lnTo>
                        <a:pt x="501" y="173"/>
                      </a:lnTo>
                      <a:lnTo>
                        <a:pt x="496" y="176"/>
                      </a:lnTo>
                      <a:lnTo>
                        <a:pt x="496" y="180"/>
                      </a:lnTo>
                      <a:lnTo>
                        <a:pt x="501" y="183"/>
                      </a:lnTo>
                      <a:lnTo>
                        <a:pt x="505" y="186"/>
                      </a:lnTo>
                      <a:lnTo>
                        <a:pt x="510" y="191"/>
                      </a:lnTo>
                      <a:lnTo>
                        <a:pt x="511" y="196"/>
                      </a:lnTo>
                      <a:lnTo>
                        <a:pt x="511" y="200"/>
                      </a:lnTo>
                      <a:lnTo>
                        <a:pt x="509" y="204"/>
                      </a:lnTo>
                      <a:lnTo>
                        <a:pt x="505" y="207"/>
                      </a:lnTo>
                      <a:lnTo>
                        <a:pt x="501" y="209"/>
                      </a:lnTo>
                      <a:lnTo>
                        <a:pt x="497" y="212"/>
                      </a:lnTo>
                      <a:lnTo>
                        <a:pt x="497" y="214"/>
                      </a:lnTo>
                      <a:lnTo>
                        <a:pt x="499" y="219"/>
                      </a:lnTo>
                      <a:lnTo>
                        <a:pt x="505" y="223"/>
                      </a:lnTo>
                      <a:lnTo>
                        <a:pt x="511" y="228"/>
                      </a:lnTo>
                      <a:lnTo>
                        <a:pt x="514" y="234"/>
                      </a:lnTo>
                      <a:lnTo>
                        <a:pt x="514" y="239"/>
                      </a:lnTo>
                      <a:lnTo>
                        <a:pt x="511" y="244"/>
                      </a:lnTo>
                      <a:lnTo>
                        <a:pt x="506" y="248"/>
                      </a:lnTo>
                      <a:lnTo>
                        <a:pt x="503" y="249"/>
                      </a:lnTo>
                      <a:lnTo>
                        <a:pt x="501" y="249"/>
                      </a:lnTo>
                      <a:lnTo>
                        <a:pt x="495" y="245"/>
                      </a:lnTo>
                      <a:lnTo>
                        <a:pt x="487" y="242"/>
                      </a:lnTo>
                      <a:lnTo>
                        <a:pt x="480" y="238"/>
                      </a:lnTo>
                      <a:lnTo>
                        <a:pt x="474" y="235"/>
                      </a:lnTo>
                      <a:lnTo>
                        <a:pt x="468" y="231"/>
                      </a:lnTo>
                      <a:lnTo>
                        <a:pt x="465" y="229"/>
                      </a:lnTo>
                      <a:lnTo>
                        <a:pt x="460" y="228"/>
                      </a:lnTo>
                      <a:lnTo>
                        <a:pt x="456" y="226"/>
                      </a:lnTo>
                      <a:lnTo>
                        <a:pt x="449" y="223"/>
                      </a:lnTo>
                      <a:lnTo>
                        <a:pt x="440" y="220"/>
                      </a:lnTo>
                      <a:lnTo>
                        <a:pt x="432" y="219"/>
                      </a:lnTo>
                      <a:lnTo>
                        <a:pt x="425" y="220"/>
                      </a:lnTo>
                      <a:lnTo>
                        <a:pt x="421" y="224"/>
                      </a:lnTo>
                      <a:lnTo>
                        <a:pt x="421" y="230"/>
                      </a:lnTo>
                      <a:lnTo>
                        <a:pt x="423" y="236"/>
                      </a:lnTo>
                      <a:lnTo>
                        <a:pt x="428" y="243"/>
                      </a:lnTo>
                      <a:lnTo>
                        <a:pt x="435" y="251"/>
                      </a:lnTo>
                      <a:lnTo>
                        <a:pt x="440" y="254"/>
                      </a:lnTo>
                      <a:lnTo>
                        <a:pt x="443" y="259"/>
                      </a:lnTo>
                      <a:lnTo>
                        <a:pt x="449" y="262"/>
                      </a:lnTo>
                      <a:lnTo>
                        <a:pt x="453" y="265"/>
                      </a:lnTo>
                      <a:lnTo>
                        <a:pt x="459" y="268"/>
                      </a:lnTo>
                      <a:lnTo>
                        <a:pt x="465" y="271"/>
                      </a:lnTo>
                      <a:lnTo>
                        <a:pt x="471" y="272"/>
                      </a:lnTo>
                      <a:lnTo>
                        <a:pt x="476" y="273"/>
                      </a:lnTo>
                      <a:lnTo>
                        <a:pt x="487" y="275"/>
                      </a:lnTo>
                      <a:lnTo>
                        <a:pt x="495" y="277"/>
                      </a:lnTo>
                      <a:lnTo>
                        <a:pt x="501" y="281"/>
                      </a:lnTo>
                      <a:lnTo>
                        <a:pt x="505" y="286"/>
                      </a:lnTo>
                      <a:lnTo>
                        <a:pt x="512" y="289"/>
                      </a:lnTo>
                      <a:lnTo>
                        <a:pt x="520" y="291"/>
                      </a:lnTo>
                      <a:lnTo>
                        <a:pt x="528" y="294"/>
                      </a:lnTo>
                      <a:lnTo>
                        <a:pt x="533" y="301"/>
                      </a:lnTo>
                      <a:lnTo>
                        <a:pt x="534" y="307"/>
                      </a:lnTo>
                      <a:lnTo>
                        <a:pt x="533" y="311"/>
                      </a:lnTo>
                      <a:lnTo>
                        <a:pt x="533" y="315"/>
                      </a:lnTo>
                      <a:lnTo>
                        <a:pt x="536" y="324"/>
                      </a:lnTo>
                      <a:lnTo>
                        <a:pt x="541" y="332"/>
                      </a:lnTo>
                      <a:lnTo>
                        <a:pt x="543" y="337"/>
                      </a:lnTo>
                      <a:lnTo>
                        <a:pt x="544" y="342"/>
                      </a:lnTo>
                      <a:lnTo>
                        <a:pt x="548" y="345"/>
                      </a:lnTo>
                      <a:lnTo>
                        <a:pt x="552" y="350"/>
                      </a:lnTo>
                      <a:lnTo>
                        <a:pt x="556" y="354"/>
                      </a:lnTo>
                      <a:lnTo>
                        <a:pt x="555" y="357"/>
                      </a:lnTo>
                      <a:lnTo>
                        <a:pt x="549" y="356"/>
                      </a:lnTo>
                      <a:lnTo>
                        <a:pt x="544" y="352"/>
                      </a:lnTo>
                      <a:lnTo>
                        <a:pt x="541" y="349"/>
                      </a:lnTo>
                      <a:lnTo>
                        <a:pt x="535" y="345"/>
                      </a:lnTo>
                      <a:lnTo>
                        <a:pt x="525" y="345"/>
                      </a:lnTo>
                      <a:lnTo>
                        <a:pt x="513" y="348"/>
                      </a:lnTo>
                      <a:lnTo>
                        <a:pt x="505" y="349"/>
                      </a:lnTo>
                      <a:lnTo>
                        <a:pt x="499" y="349"/>
                      </a:lnTo>
                      <a:lnTo>
                        <a:pt x="493" y="345"/>
                      </a:lnTo>
                      <a:lnTo>
                        <a:pt x="488" y="343"/>
                      </a:lnTo>
                      <a:lnTo>
                        <a:pt x="483" y="342"/>
                      </a:lnTo>
                      <a:lnTo>
                        <a:pt x="478" y="340"/>
                      </a:lnTo>
                      <a:lnTo>
                        <a:pt x="472" y="339"/>
                      </a:lnTo>
                      <a:lnTo>
                        <a:pt x="466" y="337"/>
                      </a:lnTo>
                      <a:lnTo>
                        <a:pt x="461" y="337"/>
                      </a:lnTo>
                      <a:lnTo>
                        <a:pt x="457" y="337"/>
                      </a:lnTo>
                      <a:lnTo>
                        <a:pt x="453" y="337"/>
                      </a:lnTo>
                      <a:lnTo>
                        <a:pt x="451" y="340"/>
                      </a:lnTo>
                      <a:lnTo>
                        <a:pt x="455" y="343"/>
                      </a:lnTo>
                      <a:lnTo>
                        <a:pt x="463" y="347"/>
                      </a:lnTo>
                      <a:lnTo>
                        <a:pt x="476" y="352"/>
                      </a:lnTo>
                      <a:lnTo>
                        <a:pt x="485" y="355"/>
                      </a:lnTo>
                      <a:lnTo>
                        <a:pt x="490" y="357"/>
                      </a:lnTo>
                      <a:lnTo>
                        <a:pt x="496" y="358"/>
                      </a:lnTo>
                      <a:lnTo>
                        <a:pt x="499" y="358"/>
                      </a:lnTo>
                      <a:lnTo>
                        <a:pt x="503" y="359"/>
                      </a:lnTo>
                      <a:lnTo>
                        <a:pt x="506" y="360"/>
                      </a:lnTo>
                      <a:lnTo>
                        <a:pt x="509" y="362"/>
                      </a:lnTo>
                      <a:lnTo>
                        <a:pt x="511" y="364"/>
                      </a:lnTo>
                      <a:lnTo>
                        <a:pt x="517" y="367"/>
                      </a:lnTo>
                      <a:lnTo>
                        <a:pt x="525" y="371"/>
                      </a:lnTo>
                      <a:lnTo>
                        <a:pt x="533" y="374"/>
                      </a:lnTo>
                      <a:lnTo>
                        <a:pt x="539" y="3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1" name="Freeform 432"/>
                <p:cNvSpPr>
                  <a:spLocks/>
                </p:cNvSpPr>
                <p:nvPr/>
              </p:nvSpPr>
              <p:spPr bwMode="auto">
                <a:xfrm>
                  <a:off x="1663700" y="2024063"/>
                  <a:ext cx="158750" cy="146050"/>
                </a:xfrm>
                <a:custGeom>
                  <a:avLst/>
                  <a:gdLst>
                    <a:gd name="T0" fmla="*/ 2147483647 w 148"/>
                    <a:gd name="T1" fmla="*/ 2147483647 h 146"/>
                    <a:gd name="T2" fmla="*/ 2147483647 w 148"/>
                    <a:gd name="T3" fmla="*/ 2147483647 h 146"/>
                    <a:gd name="T4" fmla="*/ 2147483647 w 148"/>
                    <a:gd name="T5" fmla="*/ 2147483647 h 146"/>
                    <a:gd name="T6" fmla="*/ 2147483647 w 148"/>
                    <a:gd name="T7" fmla="*/ 2147483647 h 146"/>
                    <a:gd name="T8" fmla="*/ 2147483647 w 148"/>
                    <a:gd name="T9" fmla="*/ 2147483647 h 146"/>
                    <a:gd name="T10" fmla="*/ 2147483647 w 148"/>
                    <a:gd name="T11" fmla="*/ 2147483647 h 146"/>
                    <a:gd name="T12" fmla="*/ 2147483647 w 148"/>
                    <a:gd name="T13" fmla="*/ 2147483647 h 146"/>
                    <a:gd name="T14" fmla="*/ 2147483647 w 148"/>
                    <a:gd name="T15" fmla="*/ 2147483647 h 146"/>
                    <a:gd name="T16" fmla="*/ 2147483647 w 148"/>
                    <a:gd name="T17" fmla="*/ 2147483647 h 146"/>
                    <a:gd name="T18" fmla="*/ 2147483647 w 148"/>
                    <a:gd name="T19" fmla="*/ 0 h 146"/>
                    <a:gd name="T20" fmla="*/ 2147483647 w 148"/>
                    <a:gd name="T21" fmla="*/ 2147483647 h 146"/>
                    <a:gd name="T22" fmla="*/ 2147483647 w 148"/>
                    <a:gd name="T23" fmla="*/ 2147483647 h 146"/>
                    <a:gd name="T24" fmla="*/ 2147483647 w 148"/>
                    <a:gd name="T25" fmla="*/ 2147483647 h 146"/>
                    <a:gd name="T26" fmla="*/ 2147483647 w 148"/>
                    <a:gd name="T27" fmla="*/ 2147483647 h 146"/>
                    <a:gd name="T28" fmla="*/ 2147483647 w 148"/>
                    <a:gd name="T29" fmla="*/ 2147483647 h 146"/>
                    <a:gd name="T30" fmla="*/ 2147483647 w 148"/>
                    <a:gd name="T31" fmla="*/ 2147483647 h 146"/>
                    <a:gd name="T32" fmla="*/ 2147483647 w 148"/>
                    <a:gd name="T33" fmla="*/ 2147483647 h 146"/>
                    <a:gd name="T34" fmla="*/ 2147483647 w 148"/>
                    <a:gd name="T35" fmla="*/ 2147483647 h 146"/>
                    <a:gd name="T36" fmla="*/ 2147483647 w 148"/>
                    <a:gd name="T37" fmla="*/ 2147483647 h 146"/>
                    <a:gd name="T38" fmla="*/ 2147483647 w 148"/>
                    <a:gd name="T39" fmla="*/ 2147483647 h 146"/>
                    <a:gd name="T40" fmla="*/ 2147483647 w 148"/>
                    <a:gd name="T41" fmla="*/ 2147483647 h 146"/>
                    <a:gd name="T42" fmla="*/ 2147483647 w 148"/>
                    <a:gd name="T43" fmla="*/ 2147483647 h 146"/>
                    <a:gd name="T44" fmla="*/ 2147483647 w 148"/>
                    <a:gd name="T45" fmla="*/ 2147483647 h 146"/>
                    <a:gd name="T46" fmla="*/ 2147483647 w 148"/>
                    <a:gd name="T47" fmla="*/ 2147483647 h 146"/>
                    <a:gd name="T48" fmla="*/ 2147483647 w 148"/>
                    <a:gd name="T49" fmla="*/ 2147483647 h 146"/>
                    <a:gd name="T50" fmla="*/ 2147483647 w 148"/>
                    <a:gd name="T51" fmla="*/ 2147483647 h 146"/>
                    <a:gd name="T52" fmla="*/ 2147483647 w 148"/>
                    <a:gd name="T53" fmla="*/ 2147483647 h 146"/>
                    <a:gd name="T54" fmla="*/ 2147483647 w 148"/>
                    <a:gd name="T55" fmla="*/ 2147483647 h 146"/>
                    <a:gd name="T56" fmla="*/ 2147483647 w 148"/>
                    <a:gd name="T57" fmla="*/ 2147483647 h 146"/>
                    <a:gd name="T58" fmla="*/ 2147483647 w 148"/>
                    <a:gd name="T59" fmla="*/ 2147483647 h 146"/>
                    <a:gd name="T60" fmla="*/ 2147483647 w 148"/>
                    <a:gd name="T61" fmla="*/ 2147483647 h 146"/>
                    <a:gd name="T62" fmla="*/ 2147483647 w 148"/>
                    <a:gd name="T63" fmla="*/ 2147483647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48" h="146">
                      <a:moveTo>
                        <a:pt x="148" y="71"/>
                      </a:moveTo>
                      <a:lnTo>
                        <a:pt x="146" y="67"/>
                      </a:lnTo>
                      <a:lnTo>
                        <a:pt x="145" y="56"/>
                      </a:lnTo>
                      <a:lnTo>
                        <a:pt x="141" y="44"/>
                      </a:lnTo>
                      <a:lnTo>
                        <a:pt x="135" y="36"/>
                      </a:lnTo>
                      <a:lnTo>
                        <a:pt x="129" y="33"/>
                      </a:lnTo>
                      <a:lnTo>
                        <a:pt x="125" y="33"/>
                      </a:lnTo>
                      <a:lnTo>
                        <a:pt x="120" y="35"/>
                      </a:lnTo>
                      <a:lnTo>
                        <a:pt x="115" y="32"/>
                      </a:lnTo>
                      <a:lnTo>
                        <a:pt x="111" y="26"/>
                      </a:lnTo>
                      <a:lnTo>
                        <a:pt x="108" y="20"/>
                      </a:lnTo>
                      <a:lnTo>
                        <a:pt x="104" y="14"/>
                      </a:lnTo>
                      <a:lnTo>
                        <a:pt x="95" y="12"/>
                      </a:lnTo>
                      <a:lnTo>
                        <a:pt x="88" y="10"/>
                      </a:lnTo>
                      <a:lnTo>
                        <a:pt x="82" y="9"/>
                      </a:lnTo>
                      <a:lnTo>
                        <a:pt x="77" y="7"/>
                      </a:lnTo>
                      <a:lnTo>
                        <a:pt x="73" y="3"/>
                      </a:lnTo>
                      <a:lnTo>
                        <a:pt x="68" y="1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8"/>
                      </a:lnTo>
                      <a:lnTo>
                        <a:pt x="58" y="15"/>
                      </a:lnTo>
                      <a:lnTo>
                        <a:pt x="57" y="20"/>
                      </a:lnTo>
                      <a:lnTo>
                        <a:pt x="55" y="24"/>
                      </a:lnTo>
                      <a:lnTo>
                        <a:pt x="50" y="31"/>
                      </a:lnTo>
                      <a:lnTo>
                        <a:pt x="42" y="40"/>
                      </a:lnTo>
                      <a:lnTo>
                        <a:pt x="32" y="50"/>
                      </a:lnTo>
                      <a:lnTo>
                        <a:pt x="27" y="55"/>
                      </a:lnTo>
                      <a:lnTo>
                        <a:pt x="20" y="62"/>
                      </a:lnTo>
                      <a:lnTo>
                        <a:pt x="11" y="71"/>
                      </a:lnTo>
                      <a:lnTo>
                        <a:pt x="3" y="82"/>
                      </a:lnTo>
                      <a:lnTo>
                        <a:pt x="0" y="90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4"/>
                      </a:lnTo>
                      <a:lnTo>
                        <a:pt x="11" y="107"/>
                      </a:lnTo>
                      <a:lnTo>
                        <a:pt x="14" y="123"/>
                      </a:lnTo>
                      <a:lnTo>
                        <a:pt x="14" y="136"/>
                      </a:lnTo>
                      <a:lnTo>
                        <a:pt x="15" y="144"/>
                      </a:lnTo>
                      <a:lnTo>
                        <a:pt x="20" y="146"/>
                      </a:lnTo>
                      <a:lnTo>
                        <a:pt x="27" y="143"/>
                      </a:lnTo>
                      <a:lnTo>
                        <a:pt x="32" y="139"/>
                      </a:lnTo>
                      <a:lnTo>
                        <a:pt x="36" y="137"/>
                      </a:lnTo>
                      <a:lnTo>
                        <a:pt x="39" y="138"/>
                      </a:lnTo>
                      <a:lnTo>
                        <a:pt x="44" y="143"/>
                      </a:lnTo>
                      <a:lnTo>
                        <a:pt x="50" y="146"/>
                      </a:lnTo>
                      <a:lnTo>
                        <a:pt x="55" y="145"/>
                      </a:lnTo>
                      <a:lnTo>
                        <a:pt x="60" y="135"/>
                      </a:lnTo>
                      <a:lnTo>
                        <a:pt x="66" y="124"/>
                      </a:lnTo>
                      <a:lnTo>
                        <a:pt x="75" y="119"/>
                      </a:lnTo>
                      <a:lnTo>
                        <a:pt x="83" y="116"/>
                      </a:lnTo>
                      <a:lnTo>
                        <a:pt x="87" y="111"/>
                      </a:lnTo>
                      <a:lnTo>
                        <a:pt x="87" y="104"/>
                      </a:lnTo>
                      <a:lnTo>
                        <a:pt x="87" y="99"/>
                      </a:lnTo>
                      <a:lnTo>
                        <a:pt x="91" y="96"/>
                      </a:lnTo>
                      <a:lnTo>
                        <a:pt x="104" y="92"/>
                      </a:lnTo>
                      <a:lnTo>
                        <a:pt x="112" y="90"/>
                      </a:lnTo>
                      <a:lnTo>
                        <a:pt x="120" y="89"/>
                      </a:lnTo>
                      <a:lnTo>
                        <a:pt x="128" y="86"/>
                      </a:lnTo>
                      <a:lnTo>
                        <a:pt x="135" y="84"/>
                      </a:lnTo>
                      <a:lnTo>
                        <a:pt x="140" y="82"/>
                      </a:lnTo>
                      <a:lnTo>
                        <a:pt x="144" y="78"/>
                      </a:lnTo>
                      <a:lnTo>
                        <a:pt x="146" y="75"/>
                      </a:lnTo>
                      <a:lnTo>
                        <a:pt x="148" y="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2" name="Freeform 433"/>
                <p:cNvSpPr>
                  <a:spLocks/>
                </p:cNvSpPr>
                <p:nvPr/>
              </p:nvSpPr>
              <p:spPr bwMode="auto">
                <a:xfrm>
                  <a:off x="1831975" y="1970088"/>
                  <a:ext cx="144463" cy="93662"/>
                </a:xfrm>
                <a:custGeom>
                  <a:avLst/>
                  <a:gdLst>
                    <a:gd name="T0" fmla="*/ 2147483647 w 133"/>
                    <a:gd name="T1" fmla="*/ 2147483647 h 91"/>
                    <a:gd name="T2" fmla="*/ 2147483647 w 133"/>
                    <a:gd name="T3" fmla="*/ 2147483647 h 91"/>
                    <a:gd name="T4" fmla="*/ 2147483647 w 133"/>
                    <a:gd name="T5" fmla="*/ 2147483647 h 91"/>
                    <a:gd name="T6" fmla="*/ 2147483647 w 133"/>
                    <a:gd name="T7" fmla="*/ 2147483647 h 91"/>
                    <a:gd name="T8" fmla="*/ 2147483647 w 133"/>
                    <a:gd name="T9" fmla="*/ 2147483647 h 91"/>
                    <a:gd name="T10" fmla="*/ 2147483647 w 133"/>
                    <a:gd name="T11" fmla="*/ 2147483647 h 91"/>
                    <a:gd name="T12" fmla="*/ 2147483647 w 133"/>
                    <a:gd name="T13" fmla="*/ 2147483647 h 91"/>
                    <a:gd name="T14" fmla="*/ 2147483647 w 133"/>
                    <a:gd name="T15" fmla="*/ 2147483647 h 91"/>
                    <a:gd name="T16" fmla="*/ 2147483647 w 133"/>
                    <a:gd name="T17" fmla="*/ 2147483647 h 91"/>
                    <a:gd name="T18" fmla="*/ 2147483647 w 133"/>
                    <a:gd name="T19" fmla="*/ 2147483647 h 91"/>
                    <a:gd name="T20" fmla="*/ 2147483647 w 133"/>
                    <a:gd name="T21" fmla="*/ 2147483647 h 91"/>
                    <a:gd name="T22" fmla="*/ 2147483647 w 133"/>
                    <a:gd name="T23" fmla="*/ 2147483647 h 91"/>
                    <a:gd name="T24" fmla="*/ 2147483647 w 133"/>
                    <a:gd name="T25" fmla="*/ 2147483647 h 91"/>
                    <a:gd name="T26" fmla="*/ 2147483647 w 133"/>
                    <a:gd name="T27" fmla="*/ 2147483647 h 91"/>
                    <a:gd name="T28" fmla="*/ 2147483647 w 133"/>
                    <a:gd name="T29" fmla="*/ 2147483647 h 91"/>
                    <a:gd name="T30" fmla="*/ 2147483647 w 133"/>
                    <a:gd name="T31" fmla="*/ 2147483647 h 91"/>
                    <a:gd name="T32" fmla="*/ 2147483647 w 133"/>
                    <a:gd name="T33" fmla="*/ 2147483647 h 91"/>
                    <a:gd name="T34" fmla="*/ 2147483647 w 133"/>
                    <a:gd name="T35" fmla="*/ 2147483647 h 91"/>
                    <a:gd name="T36" fmla="*/ 2147483647 w 133"/>
                    <a:gd name="T37" fmla="*/ 2147483647 h 91"/>
                    <a:gd name="T38" fmla="*/ 2147483647 w 133"/>
                    <a:gd name="T39" fmla="*/ 2147483647 h 91"/>
                    <a:gd name="T40" fmla="*/ 2147483647 w 133"/>
                    <a:gd name="T41" fmla="*/ 2147483647 h 91"/>
                    <a:gd name="T42" fmla="*/ 2147483647 w 133"/>
                    <a:gd name="T43" fmla="*/ 2147483647 h 91"/>
                    <a:gd name="T44" fmla="*/ 2147483647 w 133"/>
                    <a:gd name="T45" fmla="*/ 2147483647 h 91"/>
                    <a:gd name="T46" fmla="*/ 2147483647 w 133"/>
                    <a:gd name="T47" fmla="*/ 2147483647 h 91"/>
                    <a:gd name="T48" fmla="*/ 2147483647 w 133"/>
                    <a:gd name="T49" fmla="*/ 2147483647 h 91"/>
                    <a:gd name="T50" fmla="*/ 2147483647 w 133"/>
                    <a:gd name="T51" fmla="*/ 2147483647 h 91"/>
                    <a:gd name="T52" fmla="*/ 2147483647 w 133"/>
                    <a:gd name="T53" fmla="*/ 2147483647 h 91"/>
                    <a:gd name="T54" fmla="*/ 2147483647 w 133"/>
                    <a:gd name="T55" fmla="*/ 2147483647 h 91"/>
                    <a:gd name="T56" fmla="*/ 0 w 133"/>
                    <a:gd name="T57" fmla="*/ 2147483647 h 91"/>
                    <a:gd name="T58" fmla="*/ 2147483647 w 133"/>
                    <a:gd name="T59" fmla="*/ 2147483647 h 91"/>
                    <a:gd name="T60" fmla="*/ 2147483647 w 133"/>
                    <a:gd name="T61" fmla="*/ 2147483647 h 91"/>
                    <a:gd name="T62" fmla="*/ 2147483647 w 133"/>
                    <a:gd name="T63" fmla="*/ 2147483647 h 91"/>
                    <a:gd name="T64" fmla="*/ 2147483647 w 133"/>
                    <a:gd name="T65" fmla="*/ 2147483647 h 91"/>
                    <a:gd name="T66" fmla="*/ 2147483647 w 133"/>
                    <a:gd name="T67" fmla="*/ 2147483647 h 91"/>
                    <a:gd name="T68" fmla="*/ 2147483647 w 133"/>
                    <a:gd name="T69" fmla="*/ 0 h 91"/>
                    <a:gd name="T70" fmla="*/ 2147483647 w 133"/>
                    <a:gd name="T71" fmla="*/ 2147483647 h 91"/>
                    <a:gd name="T72" fmla="*/ 2147483647 w 133"/>
                    <a:gd name="T73" fmla="*/ 2147483647 h 91"/>
                    <a:gd name="T74" fmla="*/ 2147483647 w 133"/>
                    <a:gd name="T75" fmla="*/ 2147483647 h 91"/>
                    <a:gd name="T76" fmla="*/ 2147483647 w 133"/>
                    <a:gd name="T77" fmla="*/ 2147483647 h 91"/>
                    <a:gd name="T78" fmla="*/ 2147483647 w 133"/>
                    <a:gd name="T79" fmla="*/ 2147483647 h 91"/>
                    <a:gd name="T80" fmla="*/ 2147483647 w 133"/>
                    <a:gd name="T81" fmla="*/ 2147483647 h 91"/>
                    <a:gd name="T82" fmla="*/ 2147483647 w 133"/>
                    <a:gd name="T83" fmla="*/ 2147483647 h 91"/>
                    <a:gd name="T84" fmla="*/ 2147483647 w 133"/>
                    <a:gd name="T85" fmla="*/ 2147483647 h 91"/>
                    <a:gd name="T86" fmla="*/ 2147483647 w 133"/>
                    <a:gd name="T87" fmla="*/ 2147483647 h 91"/>
                    <a:gd name="T88" fmla="*/ 2147483647 w 133"/>
                    <a:gd name="T89" fmla="*/ 2147483647 h 91"/>
                    <a:gd name="T90" fmla="*/ 2147483647 w 133"/>
                    <a:gd name="T91" fmla="*/ 2147483647 h 91"/>
                    <a:gd name="T92" fmla="*/ 2147483647 w 133"/>
                    <a:gd name="T93" fmla="*/ 2147483647 h 91"/>
                    <a:gd name="T94" fmla="*/ 2147483647 w 133"/>
                    <a:gd name="T95" fmla="*/ 2147483647 h 91"/>
                    <a:gd name="T96" fmla="*/ 2147483647 w 133"/>
                    <a:gd name="T97" fmla="*/ 2147483647 h 91"/>
                    <a:gd name="T98" fmla="*/ 2147483647 w 133"/>
                    <a:gd name="T99" fmla="*/ 2147483647 h 91"/>
                    <a:gd name="T100" fmla="*/ 2147483647 w 133"/>
                    <a:gd name="T101" fmla="*/ 2147483647 h 91"/>
                    <a:gd name="T102" fmla="*/ 2147483647 w 133"/>
                    <a:gd name="T103" fmla="*/ 2147483647 h 9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33" h="91">
                      <a:moveTo>
                        <a:pt x="104" y="0"/>
                      </a:moveTo>
                      <a:lnTo>
                        <a:pt x="104" y="4"/>
                      </a:lnTo>
                      <a:lnTo>
                        <a:pt x="103" y="13"/>
                      </a:lnTo>
                      <a:lnTo>
                        <a:pt x="103" y="23"/>
                      </a:lnTo>
                      <a:lnTo>
                        <a:pt x="102" y="30"/>
                      </a:lnTo>
                      <a:lnTo>
                        <a:pt x="101" y="35"/>
                      </a:lnTo>
                      <a:lnTo>
                        <a:pt x="101" y="39"/>
                      </a:lnTo>
                      <a:lnTo>
                        <a:pt x="102" y="44"/>
                      </a:lnTo>
                      <a:lnTo>
                        <a:pt x="107" y="46"/>
                      </a:lnTo>
                      <a:lnTo>
                        <a:pt x="111" y="43"/>
                      </a:lnTo>
                      <a:lnTo>
                        <a:pt x="113" y="37"/>
                      </a:lnTo>
                      <a:lnTo>
                        <a:pt x="115" y="34"/>
                      </a:lnTo>
                      <a:lnTo>
                        <a:pt x="121" y="36"/>
                      </a:lnTo>
                      <a:lnTo>
                        <a:pt x="128" y="42"/>
                      </a:lnTo>
                      <a:lnTo>
                        <a:pt x="132" y="45"/>
                      </a:lnTo>
                      <a:lnTo>
                        <a:pt x="133" y="49"/>
                      </a:lnTo>
                      <a:lnTo>
                        <a:pt x="132" y="54"/>
                      </a:lnTo>
                      <a:lnTo>
                        <a:pt x="132" y="60"/>
                      </a:lnTo>
                      <a:lnTo>
                        <a:pt x="132" y="62"/>
                      </a:lnTo>
                      <a:lnTo>
                        <a:pt x="131" y="66"/>
                      </a:lnTo>
                      <a:lnTo>
                        <a:pt x="128" y="72"/>
                      </a:lnTo>
                      <a:lnTo>
                        <a:pt x="123" y="78"/>
                      </a:lnTo>
                      <a:lnTo>
                        <a:pt x="121" y="82"/>
                      </a:lnTo>
                      <a:lnTo>
                        <a:pt x="116" y="84"/>
                      </a:lnTo>
                      <a:lnTo>
                        <a:pt x="107" y="83"/>
                      </a:lnTo>
                      <a:lnTo>
                        <a:pt x="96" y="81"/>
                      </a:lnTo>
                      <a:lnTo>
                        <a:pt x="88" y="78"/>
                      </a:lnTo>
                      <a:lnTo>
                        <a:pt x="83" y="77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2" y="85"/>
                      </a:lnTo>
                      <a:lnTo>
                        <a:pt x="68" y="88"/>
                      </a:lnTo>
                      <a:lnTo>
                        <a:pt x="61" y="90"/>
                      </a:lnTo>
                      <a:lnTo>
                        <a:pt x="54" y="91"/>
                      </a:lnTo>
                      <a:lnTo>
                        <a:pt x="49" y="91"/>
                      </a:lnTo>
                      <a:lnTo>
                        <a:pt x="45" y="91"/>
                      </a:lnTo>
                      <a:lnTo>
                        <a:pt x="39" y="91"/>
                      </a:lnTo>
                      <a:lnTo>
                        <a:pt x="32" y="89"/>
                      </a:lnTo>
                      <a:lnTo>
                        <a:pt x="24" y="85"/>
                      </a:lnTo>
                      <a:lnTo>
                        <a:pt x="18" y="82"/>
                      </a:lnTo>
                      <a:lnTo>
                        <a:pt x="19" y="78"/>
                      </a:lnTo>
                      <a:lnTo>
                        <a:pt x="25" y="77"/>
                      </a:lnTo>
                      <a:lnTo>
                        <a:pt x="32" y="77"/>
                      </a:lnTo>
                      <a:lnTo>
                        <a:pt x="38" y="77"/>
                      </a:lnTo>
                      <a:lnTo>
                        <a:pt x="43" y="75"/>
                      </a:lnTo>
                      <a:lnTo>
                        <a:pt x="48" y="70"/>
                      </a:lnTo>
                      <a:lnTo>
                        <a:pt x="49" y="64"/>
                      </a:lnTo>
                      <a:lnTo>
                        <a:pt x="48" y="60"/>
                      </a:lnTo>
                      <a:lnTo>
                        <a:pt x="42" y="60"/>
                      </a:lnTo>
                      <a:lnTo>
                        <a:pt x="35" y="65"/>
                      </a:lnTo>
                      <a:lnTo>
                        <a:pt x="32" y="67"/>
                      </a:lnTo>
                      <a:lnTo>
                        <a:pt x="27" y="67"/>
                      </a:lnTo>
                      <a:lnTo>
                        <a:pt x="20" y="62"/>
                      </a:lnTo>
                      <a:lnTo>
                        <a:pt x="14" y="57"/>
                      </a:lnTo>
                      <a:lnTo>
                        <a:pt x="8" y="53"/>
                      </a:lnTo>
                      <a:lnTo>
                        <a:pt x="4" y="51"/>
                      </a:lnTo>
                      <a:lnTo>
                        <a:pt x="2" y="46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2" y="35"/>
                      </a:lnTo>
                      <a:lnTo>
                        <a:pt x="8" y="30"/>
                      </a:lnTo>
                      <a:lnTo>
                        <a:pt x="12" y="25"/>
                      </a:lnTo>
                      <a:lnTo>
                        <a:pt x="14" y="22"/>
                      </a:lnTo>
                      <a:lnTo>
                        <a:pt x="15" y="20"/>
                      </a:lnTo>
                      <a:lnTo>
                        <a:pt x="18" y="14"/>
                      </a:lnTo>
                      <a:lnTo>
                        <a:pt x="23" y="7"/>
                      </a:lnTo>
                      <a:lnTo>
                        <a:pt x="25" y="4"/>
                      </a:lnTo>
                      <a:lnTo>
                        <a:pt x="28" y="1"/>
                      </a:lnTo>
                      <a:lnTo>
                        <a:pt x="34" y="0"/>
                      </a:lnTo>
                      <a:lnTo>
                        <a:pt x="41" y="0"/>
                      </a:lnTo>
                      <a:lnTo>
                        <a:pt x="45" y="2"/>
                      </a:lnTo>
                      <a:lnTo>
                        <a:pt x="46" y="5"/>
                      </a:lnTo>
                      <a:lnTo>
                        <a:pt x="45" y="8"/>
                      </a:lnTo>
                      <a:lnTo>
                        <a:pt x="46" y="13"/>
                      </a:lnTo>
                      <a:lnTo>
                        <a:pt x="50" y="15"/>
                      </a:lnTo>
                      <a:lnTo>
                        <a:pt x="55" y="19"/>
                      </a:lnTo>
                      <a:lnTo>
                        <a:pt x="56" y="23"/>
                      </a:lnTo>
                      <a:lnTo>
                        <a:pt x="56" y="28"/>
                      </a:lnTo>
                      <a:lnTo>
                        <a:pt x="61" y="31"/>
                      </a:lnTo>
                      <a:lnTo>
                        <a:pt x="65" y="35"/>
                      </a:lnTo>
                      <a:lnTo>
                        <a:pt x="68" y="39"/>
                      </a:lnTo>
                      <a:lnTo>
                        <a:pt x="68" y="44"/>
                      </a:lnTo>
                      <a:lnTo>
                        <a:pt x="68" y="47"/>
                      </a:lnTo>
                      <a:lnTo>
                        <a:pt x="70" y="50"/>
                      </a:lnTo>
                      <a:lnTo>
                        <a:pt x="75" y="52"/>
                      </a:lnTo>
                      <a:lnTo>
                        <a:pt x="80" y="55"/>
                      </a:lnTo>
                      <a:lnTo>
                        <a:pt x="86" y="59"/>
                      </a:lnTo>
                      <a:lnTo>
                        <a:pt x="90" y="59"/>
                      </a:lnTo>
                      <a:lnTo>
                        <a:pt x="91" y="54"/>
                      </a:lnTo>
                      <a:lnTo>
                        <a:pt x="91" y="47"/>
                      </a:lnTo>
                      <a:lnTo>
                        <a:pt x="91" y="42"/>
                      </a:lnTo>
                      <a:lnTo>
                        <a:pt x="91" y="37"/>
                      </a:lnTo>
                      <a:lnTo>
                        <a:pt x="91" y="32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5" y="29"/>
                      </a:lnTo>
                      <a:lnTo>
                        <a:pt x="84" y="24"/>
                      </a:lnTo>
                      <a:lnTo>
                        <a:pt x="84" y="19"/>
                      </a:lnTo>
                      <a:lnTo>
                        <a:pt x="84" y="14"/>
                      </a:lnTo>
                      <a:lnTo>
                        <a:pt x="85" y="11"/>
                      </a:lnTo>
                      <a:lnTo>
                        <a:pt x="88" y="8"/>
                      </a:lnTo>
                      <a:lnTo>
                        <a:pt x="94" y="6"/>
                      </a:lnTo>
                      <a:lnTo>
                        <a:pt x="99" y="4"/>
                      </a:lnTo>
                      <a:lnTo>
                        <a:pt x="103" y="1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3" name="Freeform 434"/>
                <p:cNvSpPr>
                  <a:spLocks/>
                </p:cNvSpPr>
                <p:nvPr/>
              </p:nvSpPr>
              <p:spPr bwMode="auto">
                <a:xfrm>
                  <a:off x="1771650" y="1920875"/>
                  <a:ext cx="109538" cy="61913"/>
                </a:xfrm>
                <a:custGeom>
                  <a:avLst/>
                  <a:gdLst>
                    <a:gd name="T0" fmla="*/ 2147483647 w 102"/>
                    <a:gd name="T1" fmla="*/ 2147483647 h 60"/>
                    <a:gd name="T2" fmla="*/ 2147483647 w 102"/>
                    <a:gd name="T3" fmla="*/ 2147483647 h 60"/>
                    <a:gd name="T4" fmla="*/ 2147483647 w 102"/>
                    <a:gd name="T5" fmla="*/ 2147483647 h 60"/>
                    <a:gd name="T6" fmla="*/ 2147483647 w 102"/>
                    <a:gd name="T7" fmla="*/ 2147483647 h 60"/>
                    <a:gd name="T8" fmla="*/ 2147483647 w 102"/>
                    <a:gd name="T9" fmla="*/ 2147483647 h 60"/>
                    <a:gd name="T10" fmla="*/ 2147483647 w 102"/>
                    <a:gd name="T11" fmla="*/ 2147483647 h 60"/>
                    <a:gd name="T12" fmla="*/ 2147483647 w 102"/>
                    <a:gd name="T13" fmla="*/ 2147483647 h 60"/>
                    <a:gd name="T14" fmla="*/ 2147483647 w 102"/>
                    <a:gd name="T15" fmla="*/ 2147483647 h 60"/>
                    <a:gd name="T16" fmla="*/ 2147483647 w 102"/>
                    <a:gd name="T17" fmla="*/ 2147483647 h 60"/>
                    <a:gd name="T18" fmla="*/ 2147483647 w 102"/>
                    <a:gd name="T19" fmla="*/ 2147483647 h 60"/>
                    <a:gd name="T20" fmla="*/ 2147483647 w 102"/>
                    <a:gd name="T21" fmla="*/ 2147483647 h 60"/>
                    <a:gd name="T22" fmla="*/ 2147483647 w 102"/>
                    <a:gd name="T23" fmla="*/ 2147483647 h 60"/>
                    <a:gd name="T24" fmla="*/ 2147483647 w 102"/>
                    <a:gd name="T25" fmla="*/ 2147483647 h 60"/>
                    <a:gd name="T26" fmla="*/ 2147483647 w 102"/>
                    <a:gd name="T27" fmla="*/ 2147483647 h 60"/>
                    <a:gd name="T28" fmla="*/ 2147483647 w 102"/>
                    <a:gd name="T29" fmla="*/ 2147483647 h 60"/>
                    <a:gd name="T30" fmla="*/ 2147483647 w 102"/>
                    <a:gd name="T31" fmla="*/ 2147483647 h 60"/>
                    <a:gd name="T32" fmla="*/ 2147483647 w 102"/>
                    <a:gd name="T33" fmla="*/ 2147483647 h 60"/>
                    <a:gd name="T34" fmla="*/ 2147483647 w 102"/>
                    <a:gd name="T35" fmla="*/ 2147483647 h 60"/>
                    <a:gd name="T36" fmla="*/ 2147483647 w 102"/>
                    <a:gd name="T37" fmla="*/ 2147483647 h 60"/>
                    <a:gd name="T38" fmla="*/ 2147483647 w 102"/>
                    <a:gd name="T39" fmla="*/ 2147483647 h 60"/>
                    <a:gd name="T40" fmla="*/ 2147483647 w 102"/>
                    <a:gd name="T41" fmla="*/ 2147483647 h 60"/>
                    <a:gd name="T42" fmla="*/ 2147483647 w 102"/>
                    <a:gd name="T43" fmla="*/ 2147483647 h 60"/>
                    <a:gd name="T44" fmla="*/ 2147483647 w 102"/>
                    <a:gd name="T45" fmla="*/ 2147483647 h 60"/>
                    <a:gd name="T46" fmla="*/ 0 w 102"/>
                    <a:gd name="T47" fmla="*/ 2147483647 h 60"/>
                    <a:gd name="T48" fmla="*/ 2147483647 w 102"/>
                    <a:gd name="T49" fmla="*/ 2147483647 h 60"/>
                    <a:gd name="T50" fmla="*/ 2147483647 w 102"/>
                    <a:gd name="T51" fmla="*/ 2147483647 h 60"/>
                    <a:gd name="T52" fmla="*/ 2147483647 w 102"/>
                    <a:gd name="T53" fmla="*/ 2147483647 h 60"/>
                    <a:gd name="T54" fmla="*/ 2147483647 w 102"/>
                    <a:gd name="T55" fmla="*/ 2147483647 h 60"/>
                    <a:gd name="T56" fmla="*/ 2147483647 w 102"/>
                    <a:gd name="T57" fmla="*/ 2147483647 h 60"/>
                    <a:gd name="T58" fmla="*/ 2147483647 w 102"/>
                    <a:gd name="T59" fmla="*/ 2147483647 h 60"/>
                    <a:gd name="T60" fmla="*/ 2147483647 w 102"/>
                    <a:gd name="T61" fmla="*/ 2147483647 h 60"/>
                    <a:gd name="T62" fmla="*/ 2147483647 w 102"/>
                    <a:gd name="T63" fmla="*/ 2147483647 h 60"/>
                    <a:gd name="T64" fmla="*/ 2147483647 w 102"/>
                    <a:gd name="T65" fmla="*/ 0 h 60"/>
                    <a:gd name="T66" fmla="*/ 2147483647 w 102"/>
                    <a:gd name="T67" fmla="*/ 0 h 60"/>
                    <a:gd name="T68" fmla="*/ 2147483647 w 102"/>
                    <a:gd name="T69" fmla="*/ 0 h 60"/>
                    <a:gd name="T70" fmla="*/ 2147483647 w 102"/>
                    <a:gd name="T71" fmla="*/ 0 h 60"/>
                    <a:gd name="T72" fmla="*/ 2147483647 w 102"/>
                    <a:gd name="T73" fmla="*/ 0 h 60"/>
                    <a:gd name="T74" fmla="*/ 2147483647 w 102"/>
                    <a:gd name="T75" fmla="*/ 0 h 60"/>
                    <a:gd name="T76" fmla="*/ 2147483647 w 102"/>
                    <a:gd name="T77" fmla="*/ 2147483647 h 60"/>
                    <a:gd name="T78" fmla="*/ 2147483647 w 102"/>
                    <a:gd name="T79" fmla="*/ 2147483647 h 60"/>
                    <a:gd name="T80" fmla="*/ 2147483647 w 102"/>
                    <a:gd name="T81" fmla="*/ 2147483647 h 60"/>
                    <a:gd name="T82" fmla="*/ 2147483647 w 102"/>
                    <a:gd name="T83" fmla="*/ 2147483647 h 60"/>
                    <a:gd name="T84" fmla="*/ 2147483647 w 102"/>
                    <a:gd name="T85" fmla="*/ 2147483647 h 60"/>
                    <a:gd name="T86" fmla="*/ 2147483647 w 102"/>
                    <a:gd name="T87" fmla="*/ 2147483647 h 60"/>
                    <a:gd name="T88" fmla="*/ 2147483647 w 102"/>
                    <a:gd name="T89" fmla="*/ 2147483647 h 60"/>
                    <a:gd name="T90" fmla="*/ 2147483647 w 102"/>
                    <a:gd name="T91" fmla="*/ 2147483647 h 60"/>
                    <a:gd name="T92" fmla="*/ 2147483647 w 102"/>
                    <a:gd name="T93" fmla="*/ 2147483647 h 60"/>
                    <a:gd name="T94" fmla="*/ 2147483647 w 102"/>
                    <a:gd name="T95" fmla="*/ 2147483647 h 60"/>
                    <a:gd name="T96" fmla="*/ 2147483647 w 102"/>
                    <a:gd name="T97" fmla="*/ 2147483647 h 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2" h="60">
                      <a:moveTo>
                        <a:pt x="76" y="40"/>
                      </a:moveTo>
                      <a:lnTo>
                        <a:pt x="75" y="41"/>
                      </a:lnTo>
                      <a:lnTo>
                        <a:pt x="72" y="45"/>
                      </a:lnTo>
                      <a:lnTo>
                        <a:pt x="68" y="46"/>
                      </a:lnTo>
                      <a:lnTo>
                        <a:pt x="66" y="42"/>
                      </a:lnTo>
                      <a:lnTo>
                        <a:pt x="64" y="35"/>
                      </a:lnTo>
                      <a:lnTo>
                        <a:pt x="61" y="30"/>
                      </a:lnTo>
                      <a:lnTo>
                        <a:pt x="58" y="27"/>
                      </a:lnTo>
                      <a:lnTo>
                        <a:pt x="56" y="31"/>
                      </a:lnTo>
                      <a:lnTo>
                        <a:pt x="55" y="38"/>
                      </a:lnTo>
                      <a:lnTo>
                        <a:pt x="55" y="44"/>
                      </a:lnTo>
                      <a:lnTo>
                        <a:pt x="53" y="47"/>
                      </a:lnTo>
                      <a:lnTo>
                        <a:pt x="48" y="47"/>
                      </a:lnTo>
                      <a:lnTo>
                        <a:pt x="42" y="47"/>
                      </a:lnTo>
                      <a:lnTo>
                        <a:pt x="38" y="52"/>
                      </a:lnTo>
                      <a:lnTo>
                        <a:pt x="38" y="57"/>
                      </a:lnTo>
                      <a:lnTo>
                        <a:pt x="38" y="60"/>
                      </a:lnTo>
                      <a:lnTo>
                        <a:pt x="37" y="57"/>
                      </a:lnTo>
                      <a:lnTo>
                        <a:pt x="33" y="54"/>
                      </a:lnTo>
                      <a:lnTo>
                        <a:pt x="27" y="50"/>
                      </a:lnTo>
                      <a:lnTo>
                        <a:pt x="22" y="48"/>
                      </a:lnTo>
                      <a:lnTo>
                        <a:pt x="15" y="48"/>
                      </a:lnTo>
                      <a:lnTo>
                        <a:pt x="6" y="48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3" y="25"/>
                      </a:lnTo>
                      <a:lnTo>
                        <a:pt x="35" y="19"/>
                      </a:lnTo>
                      <a:lnTo>
                        <a:pt x="46" y="12"/>
                      </a:lnTo>
                      <a:lnTo>
                        <a:pt x="55" y="7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6" y="0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93" y="0"/>
                      </a:lnTo>
                      <a:lnTo>
                        <a:pt x="98" y="2"/>
                      </a:lnTo>
                      <a:lnTo>
                        <a:pt x="102" y="6"/>
                      </a:lnTo>
                      <a:lnTo>
                        <a:pt x="99" y="10"/>
                      </a:lnTo>
                      <a:lnTo>
                        <a:pt x="95" y="15"/>
                      </a:lnTo>
                      <a:lnTo>
                        <a:pt x="93" y="17"/>
                      </a:lnTo>
                      <a:lnTo>
                        <a:pt x="93" y="19"/>
                      </a:lnTo>
                      <a:lnTo>
                        <a:pt x="91" y="24"/>
                      </a:lnTo>
                      <a:lnTo>
                        <a:pt x="89" y="31"/>
                      </a:lnTo>
                      <a:lnTo>
                        <a:pt x="86" y="35"/>
                      </a:lnTo>
                      <a:lnTo>
                        <a:pt x="81" y="39"/>
                      </a:lnTo>
                      <a:lnTo>
                        <a:pt x="76" y="4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4" name="Freeform 435"/>
                <p:cNvSpPr>
                  <a:spLocks/>
                </p:cNvSpPr>
                <p:nvPr/>
              </p:nvSpPr>
              <p:spPr bwMode="auto">
                <a:xfrm>
                  <a:off x="1987550" y="1982788"/>
                  <a:ext cx="92075" cy="80962"/>
                </a:xfrm>
                <a:custGeom>
                  <a:avLst/>
                  <a:gdLst>
                    <a:gd name="T0" fmla="*/ 2147483647 w 86"/>
                    <a:gd name="T1" fmla="*/ 2147483647 h 80"/>
                    <a:gd name="T2" fmla="*/ 2147483647 w 86"/>
                    <a:gd name="T3" fmla="*/ 0 h 80"/>
                    <a:gd name="T4" fmla="*/ 2147483647 w 86"/>
                    <a:gd name="T5" fmla="*/ 2147483647 h 80"/>
                    <a:gd name="T6" fmla="*/ 2147483647 w 86"/>
                    <a:gd name="T7" fmla="*/ 2147483647 h 80"/>
                    <a:gd name="T8" fmla="*/ 2147483647 w 86"/>
                    <a:gd name="T9" fmla="*/ 2147483647 h 80"/>
                    <a:gd name="T10" fmla="*/ 2147483647 w 86"/>
                    <a:gd name="T11" fmla="*/ 2147483647 h 80"/>
                    <a:gd name="T12" fmla="*/ 2147483647 w 86"/>
                    <a:gd name="T13" fmla="*/ 2147483647 h 80"/>
                    <a:gd name="T14" fmla="*/ 2147483647 w 86"/>
                    <a:gd name="T15" fmla="*/ 2147483647 h 80"/>
                    <a:gd name="T16" fmla="*/ 2147483647 w 86"/>
                    <a:gd name="T17" fmla="*/ 2147483647 h 80"/>
                    <a:gd name="T18" fmla="*/ 2147483647 w 86"/>
                    <a:gd name="T19" fmla="*/ 2147483647 h 80"/>
                    <a:gd name="T20" fmla="*/ 2147483647 w 86"/>
                    <a:gd name="T21" fmla="*/ 2147483647 h 80"/>
                    <a:gd name="T22" fmla="*/ 2147483647 w 86"/>
                    <a:gd name="T23" fmla="*/ 2147483647 h 80"/>
                    <a:gd name="T24" fmla="*/ 2147483647 w 86"/>
                    <a:gd name="T25" fmla="*/ 2147483647 h 80"/>
                    <a:gd name="T26" fmla="*/ 2147483647 w 86"/>
                    <a:gd name="T27" fmla="*/ 2147483647 h 80"/>
                    <a:gd name="T28" fmla="*/ 2147483647 w 86"/>
                    <a:gd name="T29" fmla="*/ 2147483647 h 80"/>
                    <a:gd name="T30" fmla="*/ 2147483647 w 86"/>
                    <a:gd name="T31" fmla="*/ 2147483647 h 80"/>
                    <a:gd name="T32" fmla="*/ 2147483647 w 86"/>
                    <a:gd name="T33" fmla="*/ 2147483647 h 80"/>
                    <a:gd name="T34" fmla="*/ 2147483647 w 86"/>
                    <a:gd name="T35" fmla="*/ 2147483647 h 80"/>
                    <a:gd name="T36" fmla="*/ 2147483647 w 86"/>
                    <a:gd name="T37" fmla="*/ 2147483647 h 80"/>
                    <a:gd name="T38" fmla="*/ 2147483647 w 86"/>
                    <a:gd name="T39" fmla="*/ 2147483647 h 80"/>
                    <a:gd name="T40" fmla="*/ 2147483647 w 86"/>
                    <a:gd name="T41" fmla="*/ 2147483647 h 80"/>
                    <a:gd name="T42" fmla="*/ 2147483647 w 86"/>
                    <a:gd name="T43" fmla="*/ 2147483647 h 80"/>
                    <a:gd name="T44" fmla="*/ 2147483647 w 86"/>
                    <a:gd name="T45" fmla="*/ 2147483647 h 80"/>
                    <a:gd name="T46" fmla="*/ 2147483647 w 86"/>
                    <a:gd name="T47" fmla="*/ 2147483647 h 80"/>
                    <a:gd name="T48" fmla="*/ 2147483647 w 86"/>
                    <a:gd name="T49" fmla="*/ 2147483647 h 80"/>
                    <a:gd name="T50" fmla="*/ 2147483647 w 86"/>
                    <a:gd name="T51" fmla="*/ 2147483647 h 80"/>
                    <a:gd name="T52" fmla="*/ 2147483647 w 86"/>
                    <a:gd name="T53" fmla="*/ 2147483647 h 80"/>
                    <a:gd name="T54" fmla="*/ 2147483647 w 86"/>
                    <a:gd name="T55" fmla="*/ 2147483647 h 80"/>
                    <a:gd name="T56" fmla="*/ 2147483647 w 86"/>
                    <a:gd name="T57" fmla="*/ 2147483647 h 80"/>
                    <a:gd name="T58" fmla="*/ 2147483647 w 86"/>
                    <a:gd name="T59" fmla="*/ 2147483647 h 80"/>
                    <a:gd name="T60" fmla="*/ 2147483647 w 86"/>
                    <a:gd name="T61" fmla="*/ 2147483647 h 80"/>
                    <a:gd name="T62" fmla="*/ 2147483647 w 86"/>
                    <a:gd name="T63" fmla="*/ 2147483647 h 80"/>
                    <a:gd name="T64" fmla="*/ 2147483647 w 86"/>
                    <a:gd name="T65" fmla="*/ 2147483647 h 80"/>
                    <a:gd name="T66" fmla="*/ 2147483647 w 86"/>
                    <a:gd name="T67" fmla="*/ 2147483647 h 8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6" h="80">
                      <a:moveTo>
                        <a:pt x="20" y="16"/>
                      </a:moveTo>
                      <a:lnTo>
                        <a:pt x="17" y="12"/>
                      </a:lnTo>
                      <a:lnTo>
                        <a:pt x="10" y="5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9"/>
                      </a:lnTo>
                      <a:lnTo>
                        <a:pt x="2" y="15"/>
                      </a:lnTo>
                      <a:lnTo>
                        <a:pt x="3" y="22"/>
                      </a:lnTo>
                      <a:lnTo>
                        <a:pt x="4" y="27"/>
                      </a:lnTo>
                      <a:lnTo>
                        <a:pt x="5" y="33"/>
                      </a:lnTo>
                      <a:lnTo>
                        <a:pt x="8" y="38"/>
                      </a:lnTo>
                      <a:lnTo>
                        <a:pt x="11" y="41"/>
                      </a:lnTo>
                      <a:lnTo>
                        <a:pt x="15" y="42"/>
                      </a:lnTo>
                      <a:lnTo>
                        <a:pt x="18" y="42"/>
                      </a:lnTo>
                      <a:lnTo>
                        <a:pt x="22" y="42"/>
                      </a:lnTo>
                      <a:lnTo>
                        <a:pt x="24" y="43"/>
                      </a:lnTo>
                      <a:lnTo>
                        <a:pt x="23" y="47"/>
                      </a:lnTo>
                      <a:lnTo>
                        <a:pt x="20" y="52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31" y="54"/>
                      </a:lnTo>
                      <a:lnTo>
                        <a:pt x="38" y="53"/>
                      </a:lnTo>
                      <a:lnTo>
                        <a:pt x="41" y="53"/>
                      </a:lnTo>
                      <a:lnTo>
                        <a:pt x="42" y="54"/>
                      </a:lnTo>
                      <a:lnTo>
                        <a:pt x="42" y="58"/>
                      </a:lnTo>
                      <a:lnTo>
                        <a:pt x="40" y="65"/>
                      </a:lnTo>
                      <a:lnTo>
                        <a:pt x="38" y="73"/>
                      </a:lnTo>
                      <a:lnTo>
                        <a:pt x="38" y="79"/>
                      </a:lnTo>
                      <a:lnTo>
                        <a:pt x="43" y="80"/>
                      </a:lnTo>
                      <a:lnTo>
                        <a:pt x="54" y="77"/>
                      </a:lnTo>
                      <a:lnTo>
                        <a:pt x="64" y="72"/>
                      </a:lnTo>
                      <a:lnTo>
                        <a:pt x="72" y="66"/>
                      </a:lnTo>
                      <a:lnTo>
                        <a:pt x="76" y="64"/>
                      </a:lnTo>
                      <a:lnTo>
                        <a:pt x="75" y="62"/>
                      </a:lnTo>
                      <a:lnTo>
                        <a:pt x="72" y="57"/>
                      </a:lnTo>
                      <a:lnTo>
                        <a:pt x="72" y="54"/>
                      </a:lnTo>
                      <a:lnTo>
                        <a:pt x="75" y="54"/>
                      </a:lnTo>
                      <a:lnTo>
                        <a:pt x="79" y="56"/>
                      </a:lnTo>
                      <a:lnTo>
                        <a:pt x="84" y="58"/>
                      </a:lnTo>
                      <a:lnTo>
                        <a:pt x="86" y="57"/>
                      </a:lnTo>
                      <a:lnTo>
                        <a:pt x="83" y="50"/>
                      </a:lnTo>
                      <a:lnTo>
                        <a:pt x="77" y="42"/>
                      </a:lnTo>
                      <a:lnTo>
                        <a:pt x="72" y="39"/>
                      </a:lnTo>
                      <a:lnTo>
                        <a:pt x="71" y="37"/>
                      </a:lnTo>
                      <a:lnTo>
                        <a:pt x="72" y="31"/>
                      </a:lnTo>
                      <a:lnTo>
                        <a:pt x="76" y="22"/>
                      </a:lnTo>
                      <a:lnTo>
                        <a:pt x="77" y="15"/>
                      </a:lnTo>
                      <a:lnTo>
                        <a:pt x="76" y="9"/>
                      </a:lnTo>
                      <a:lnTo>
                        <a:pt x="71" y="7"/>
                      </a:lnTo>
                      <a:lnTo>
                        <a:pt x="65" y="8"/>
                      </a:lnTo>
                      <a:lnTo>
                        <a:pt x="64" y="10"/>
                      </a:lnTo>
                      <a:lnTo>
                        <a:pt x="63" y="12"/>
                      </a:lnTo>
                      <a:lnTo>
                        <a:pt x="60" y="11"/>
                      </a:lnTo>
                      <a:lnTo>
                        <a:pt x="55" y="8"/>
                      </a:lnTo>
                      <a:lnTo>
                        <a:pt x="50" y="3"/>
                      </a:lnTo>
                      <a:lnTo>
                        <a:pt x="47" y="2"/>
                      </a:lnTo>
                      <a:lnTo>
                        <a:pt x="45" y="3"/>
                      </a:lnTo>
                      <a:lnTo>
                        <a:pt x="45" y="7"/>
                      </a:lnTo>
                      <a:lnTo>
                        <a:pt x="47" y="11"/>
                      </a:lnTo>
                      <a:lnTo>
                        <a:pt x="48" y="13"/>
                      </a:lnTo>
                      <a:lnTo>
                        <a:pt x="47" y="16"/>
                      </a:lnTo>
                      <a:lnTo>
                        <a:pt x="43" y="15"/>
                      </a:lnTo>
                      <a:lnTo>
                        <a:pt x="39" y="11"/>
                      </a:lnTo>
                      <a:lnTo>
                        <a:pt x="35" y="9"/>
                      </a:lnTo>
                      <a:lnTo>
                        <a:pt x="32" y="11"/>
                      </a:lnTo>
                      <a:lnTo>
                        <a:pt x="28" y="15"/>
                      </a:lnTo>
                      <a:lnTo>
                        <a:pt x="25" y="16"/>
                      </a:lnTo>
                      <a:lnTo>
                        <a:pt x="22" y="16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5" name="Freeform 436"/>
                <p:cNvSpPr>
                  <a:spLocks/>
                </p:cNvSpPr>
                <p:nvPr/>
              </p:nvSpPr>
              <p:spPr bwMode="auto">
                <a:xfrm>
                  <a:off x="2081213" y="2032000"/>
                  <a:ext cx="36512" cy="46038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2147483647 h 46"/>
                    <a:gd name="T8" fmla="*/ 2147483647 w 34"/>
                    <a:gd name="T9" fmla="*/ 2147483647 h 46"/>
                    <a:gd name="T10" fmla="*/ 2147483647 w 34"/>
                    <a:gd name="T11" fmla="*/ 2147483647 h 46"/>
                    <a:gd name="T12" fmla="*/ 2147483647 w 34"/>
                    <a:gd name="T13" fmla="*/ 2147483647 h 46"/>
                    <a:gd name="T14" fmla="*/ 0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0 h 46"/>
                    <a:gd name="T50" fmla="*/ 2147483647 w 34"/>
                    <a:gd name="T51" fmla="*/ 0 h 46"/>
                    <a:gd name="T52" fmla="*/ 2147483647 w 34"/>
                    <a:gd name="T53" fmla="*/ 0 h 46"/>
                    <a:gd name="T54" fmla="*/ 2147483647 w 34"/>
                    <a:gd name="T55" fmla="*/ 2147483647 h 46"/>
                    <a:gd name="T56" fmla="*/ 2147483647 w 34"/>
                    <a:gd name="T57" fmla="*/ 2147483647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4" h="46">
                      <a:moveTo>
                        <a:pt x="14" y="4"/>
                      </a:moveTo>
                      <a:lnTo>
                        <a:pt x="14" y="5"/>
                      </a:lnTo>
                      <a:lnTo>
                        <a:pt x="13" y="7"/>
                      </a:lnTo>
                      <a:lnTo>
                        <a:pt x="11" y="12"/>
                      </a:lnTo>
                      <a:lnTo>
                        <a:pt x="7" y="15"/>
                      </a:lnTo>
                      <a:lnTo>
                        <a:pt x="4" y="18"/>
                      </a:lnTo>
                      <a:lnTo>
                        <a:pt x="1" y="23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7" y="35"/>
                      </a:lnTo>
                      <a:lnTo>
                        <a:pt x="12" y="37"/>
                      </a:lnTo>
                      <a:lnTo>
                        <a:pt x="16" y="40"/>
                      </a:lnTo>
                      <a:lnTo>
                        <a:pt x="19" y="44"/>
                      </a:lnTo>
                      <a:lnTo>
                        <a:pt x="22" y="46"/>
                      </a:lnTo>
                      <a:lnTo>
                        <a:pt x="27" y="44"/>
                      </a:lnTo>
                      <a:lnTo>
                        <a:pt x="31" y="40"/>
                      </a:lnTo>
                      <a:lnTo>
                        <a:pt x="34" y="35"/>
                      </a:lnTo>
                      <a:lnTo>
                        <a:pt x="34" y="29"/>
                      </a:lnTo>
                      <a:lnTo>
                        <a:pt x="33" y="24"/>
                      </a:lnTo>
                      <a:lnTo>
                        <a:pt x="30" y="20"/>
                      </a:lnTo>
                      <a:lnTo>
                        <a:pt x="30" y="15"/>
                      </a:ln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3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6" name="Freeform 437"/>
                <p:cNvSpPr>
                  <a:spLocks/>
                </p:cNvSpPr>
                <p:nvPr/>
              </p:nvSpPr>
              <p:spPr bwMode="auto">
                <a:xfrm>
                  <a:off x="2071688" y="1968500"/>
                  <a:ext cx="215900" cy="103188"/>
                </a:xfrm>
                <a:custGeom>
                  <a:avLst/>
                  <a:gdLst>
                    <a:gd name="T0" fmla="*/ 2147483647 w 202"/>
                    <a:gd name="T1" fmla="*/ 2147483647 h 100"/>
                    <a:gd name="T2" fmla="*/ 2147483647 w 202"/>
                    <a:gd name="T3" fmla="*/ 2147483647 h 100"/>
                    <a:gd name="T4" fmla="*/ 2147483647 w 202"/>
                    <a:gd name="T5" fmla="*/ 2147483647 h 100"/>
                    <a:gd name="T6" fmla="*/ 2147483647 w 202"/>
                    <a:gd name="T7" fmla="*/ 2147483647 h 100"/>
                    <a:gd name="T8" fmla="*/ 2147483647 w 202"/>
                    <a:gd name="T9" fmla="*/ 2147483647 h 100"/>
                    <a:gd name="T10" fmla="*/ 2147483647 w 202"/>
                    <a:gd name="T11" fmla="*/ 2147483647 h 100"/>
                    <a:gd name="T12" fmla="*/ 2147483647 w 202"/>
                    <a:gd name="T13" fmla="*/ 2147483647 h 100"/>
                    <a:gd name="T14" fmla="*/ 2147483647 w 202"/>
                    <a:gd name="T15" fmla="*/ 2147483647 h 100"/>
                    <a:gd name="T16" fmla="*/ 2147483647 w 202"/>
                    <a:gd name="T17" fmla="*/ 2147483647 h 100"/>
                    <a:gd name="T18" fmla="*/ 2147483647 w 202"/>
                    <a:gd name="T19" fmla="*/ 2147483647 h 100"/>
                    <a:gd name="T20" fmla="*/ 2147483647 w 202"/>
                    <a:gd name="T21" fmla="*/ 2147483647 h 100"/>
                    <a:gd name="T22" fmla="*/ 2147483647 w 202"/>
                    <a:gd name="T23" fmla="*/ 2147483647 h 100"/>
                    <a:gd name="T24" fmla="*/ 2147483647 w 202"/>
                    <a:gd name="T25" fmla="*/ 2147483647 h 100"/>
                    <a:gd name="T26" fmla="*/ 2147483647 w 202"/>
                    <a:gd name="T27" fmla="*/ 2147483647 h 100"/>
                    <a:gd name="T28" fmla="*/ 2147483647 w 202"/>
                    <a:gd name="T29" fmla="*/ 2147483647 h 100"/>
                    <a:gd name="T30" fmla="*/ 2147483647 w 202"/>
                    <a:gd name="T31" fmla="*/ 2147483647 h 100"/>
                    <a:gd name="T32" fmla="*/ 2147483647 w 202"/>
                    <a:gd name="T33" fmla="*/ 2147483647 h 100"/>
                    <a:gd name="T34" fmla="*/ 2147483647 w 202"/>
                    <a:gd name="T35" fmla="*/ 2147483647 h 100"/>
                    <a:gd name="T36" fmla="*/ 2147483647 w 202"/>
                    <a:gd name="T37" fmla="*/ 2147483647 h 100"/>
                    <a:gd name="T38" fmla="*/ 2147483647 w 202"/>
                    <a:gd name="T39" fmla="*/ 2147483647 h 100"/>
                    <a:gd name="T40" fmla="*/ 2147483647 w 202"/>
                    <a:gd name="T41" fmla="*/ 2147483647 h 100"/>
                    <a:gd name="T42" fmla="*/ 2147483647 w 202"/>
                    <a:gd name="T43" fmla="*/ 2147483647 h 100"/>
                    <a:gd name="T44" fmla="*/ 2147483647 w 202"/>
                    <a:gd name="T45" fmla="*/ 2147483647 h 100"/>
                    <a:gd name="T46" fmla="*/ 2147483647 w 202"/>
                    <a:gd name="T47" fmla="*/ 2147483647 h 100"/>
                    <a:gd name="T48" fmla="*/ 2147483647 w 202"/>
                    <a:gd name="T49" fmla="*/ 2147483647 h 100"/>
                    <a:gd name="T50" fmla="*/ 2147483647 w 202"/>
                    <a:gd name="T51" fmla="*/ 2147483647 h 100"/>
                    <a:gd name="T52" fmla="*/ 2147483647 w 202"/>
                    <a:gd name="T53" fmla="*/ 2147483647 h 100"/>
                    <a:gd name="T54" fmla="*/ 0 w 202"/>
                    <a:gd name="T55" fmla="*/ 2147483647 h 100"/>
                    <a:gd name="T56" fmla="*/ 2147483647 w 202"/>
                    <a:gd name="T57" fmla="*/ 2147483647 h 100"/>
                    <a:gd name="T58" fmla="*/ 2147483647 w 202"/>
                    <a:gd name="T59" fmla="*/ 0 h 100"/>
                    <a:gd name="T60" fmla="*/ 2147483647 w 202"/>
                    <a:gd name="T61" fmla="*/ 2147483647 h 100"/>
                    <a:gd name="T62" fmla="*/ 2147483647 w 202"/>
                    <a:gd name="T63" fmla="*/ 2147483647 h 100"/>
                    <a:gd name="T64" fmla="*/ 2147483647 w 202"/>
                    <a:gd name="T65" fmla="*/ 2147483647 h 100"/>
                    <a:gd name="T66" fmla="*/ 2147483647 w 202"/>
                    <a:gd name="T67" fmla="*/ 2147483647 h 100"/>
                    <a:gd name="T68" fmla="*/ 2147483647 w 202"/>
                    <a:gd name="T69" fmla="*/ 2147483647 h 100"/>
                    <a:gd name="T70" fmla="*/ 2147483647 w 202"/>
                    <a:gd name="T71" fmla="*/ 2147483647 h 100"/>
                    <a:gd name="T72" fmla="*/ 2147483647 w 202"/>
                    <a:gd name="T73" fmla="*/ 2147483647 h 100"/>
                    <a:gd name="T74" fmla="*/ 2147483647 w 202"/>
                    <a:gd name="T75" fmla="*/ 2147483647 h 100"/>
                    <a:gd name="T76" fmla="*/ 2147483647 w 202"/>
                    <a:gd name="T77" fmla="*/ 2147483647 h 100"/>
                    <a:gd name="T78" fmla="*/ 2147483647 w 202"/>
                    <a:gd name="T79" fmla="*/ 2147483647 h 100"/>
                    <a:gd name="T80" fmla="*/ 2147483647 w 202"/>
                    <a:gd name="T81" fmla="*/ 2147483647 h 100"/>
                    <a:gd name="T82" fmla="*/ 2147483647 w 202"/>
                    <a:gd name="T83" fmla="*/ 2147483647 h 100"/>
                    <a:gd name="T84" fmla="*/ 2147483647 w 202"/>
                    <a:gd name="T85" fmla="*/ 2147483647 h 100"/>
                    <a:gd name="T86" fmla="*/ 2147483647 w 202"/>
                    <a:gd name="T87" fmla="*/ 2147483647 h 1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202" h="100">
                      <a:moveTo>
                        <a:pt x="166" y="28"/>
                      </a:moveTo>
                      <a:lnTo>
                        <a:pt x="169" y="29"/>
                      </a:lnTo>
                      <a:lnTo>
                        <a:pt x="176" y="30"/>
                      </a:lnTo>
                      <a:lnTo>
                        <a:pt x="184" y="33"/>
                      </a:lnTo>
                      <a:lnTo>
                        <a:pt x="191" y="37"/>
                      </a:lnTo>
                      <a:lnTo>
                        <a:pt x="196" y="41"/>
                      </a:lnTo>
                      <a:lnTo>
                        <a:pt x="198" y="46"/>
                      </a:lnTo>
                      <a:lnTo>
                        <a:pt x="201" y="52"/>
                      </a:lnTo>
                      <a:lnTo>
                        <a:pt x="201" y="60"/>
                      </a:lnTo>
                      <a:lnTo>
                        <a:pt x="201" y="67"/>
                      </a:lnTo>
                      <a:lnTo>
                        <a:pt x="202" y="69"/>
                      </a:lnTo>
                      <a:lnTo>
                        <a:pt x="201" y="73"/>
                      </a:lnTo>
                      <a:lnTo>
                        <a:pt x="196" y="76"/>
                      </a:lnTo>
                      <a:lnTo>
                        <a:pt x="190" y="81"/>
                      </a:lnTo>
                      <a:lnTo>
                        <a:pt x="186" y="84"/>
                      </a:lnTo>
                      <a:lnTo>
                        <a:pt x="180" y="85"/>
                      </a:lnTo>
                      <a:lnTo>
                        <a:pt x="172" y="85"/>
                      </a:lnTo>
                      <a:lnTo>
                        <a:pt x="166" y="84"/>
                      </a:lnTo>
                      <a:lnTo>
                        <a:pt x="163" y="83"/>
                      </a:lnTo>
                      <a:lnTo>
                        <a:pt x="160" y="84"/>
                      </a:lnTo>
                      <a:lnTo>
                        <a:pt x="156" y="88"/>
                      </a:lnTo>
                      <a:lnTo>
                        <a:pt x="152" y="90"/>
                      </a:lnTo>
                      <a:lnTo>
                        <a:pt x="148" y="91"/>
                      </a:lnTo>
                      <a:lnTo>
                        <a:pt x="142" y="92"/>
                      </a:lnTo>
                      <a:lnTo>
                        <a:pt x="136" y="92"/>
                      </a:lnTo>
                      <a:lnTo>
                        <a:pt x="130" y="93"/>
                      </a:lnTo>
                      <a:lnTo>
                        <a:pt x="125" y="93"/>
                      </a:lnTo>
                      <a:lnTo>
                        <a:pt x="120" y="94"/>
                      </a:lnTo>
                      <a:lnTo>
                        <a:pt x="116" y="96"/>
                      </a:lnTo>
                      <a:lnTo>
                        <a:pt x="111" y="98"/>
                      </a:lnTo>
                      <a:lnTo>
                        <a:pt x="106" y="99"/>
                      </a:lnTo>
                      <a:lnTo>
                        <a:pt x="100" y="100"/>
                      </a:lnTo>
                      <a:lnTo>
                        <a:pt x="92" y="100"/>
                      </a:lnTo>
                      <a:lnTo>
                        <a:pt x="84" y="99"/>
                      </a:lnTo>
                      <a:lnTo>
                        <a:pt x="77" y="99"/>
                      </a:lnTo>
                      <a:lnTo>
                        <a:pt x="73" y="97"/>
                      </a:lnTo>
                      <a:lnTo>
                        <a:pt x="68" y="93"/>
                      </a:lnTo>
                      <a:lnTo>
                        <a:pt x="63" y="90"/>
                      </a:lnTo>
                      <a:lnTo>
                        <a:pt x="58" y="85"/>
                      </a:lnTo>
                      <a:lnTo>
                        <a:pt x="53" y="79"/>
                      </a:lnTo>
                      <a:lnTo>
                        <a:pt x="52" y="71"/>
                      </a:lnTo>
                      <a:lnTo>
                        <a:pt x="53" y="61"/>
                      </a:lnTo>
                      <a:lnTo>
                        <a:pt x="53" y="54"/>
                      </a:lnTo>
                      <a:lnTo>
                        <a:pt x="53" y="48"/>
                      </a:lnTo>
                      <a:lnTo>
                        <a:pt x="51" y="44"/>
                      </a:lnTo>
                      <a:lnTo>
                        <a:pt x="49" y="39"/>
                      </a:lnTo>
                      <a:lnTo>
                        <a:pt x="46" y="35"/>
                      </a:lnTo>
                      <a:lnTo>
                        <a:pt x="42" y="32"/>
                      </a:lnTo>
                      <a:lnTo>
                        <a:pt x="36" y="32"/>
                      </a:lnTo>
                      <a:lnTo>
                        <a:pt x="30" y="33"/>
                      </a:lnTo>
                      <a:lnTo>
                        <a:pt x="28" y="35"/>
                      </a:lnTo>
                      <a:lnTo>
                        <a:pt x="24" y="35"/>
                      </a:lnTo>
                      <a:lnTo>
                        <a:pt x="20" y="31"/>
                      </a:lnTo>
                      <a:lnTo>
                        <a:pt x="12" y="25"/>
                      </a:lnTo>
                      <a:lnTo>
                        <a:pt x="5" y="22"/>
                      </a:lnTo>
                      <a:lnTo>
                        <a:pt x="0" y="16"/>
                      </a:lnTo>
                      <a:lnTo>
                        <a:pt x="1" y="9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0" y="6"/>
                      </a:lnTo>
                      <a:lnTo>
                        <a:pt x="34" y="12"/>
                      </a:lnTo>
                      <a:lnTo>
                        <a:pt x="37" y="17"/>
                      </a:lnTo>
                      <a:lnTo>
                        <a:pt x="43" y="21"/>
                      </a:lnTo>
                      <a:lnTo>
                        <a:pt x="49" y="20"/>
                      </a:lnTo>
                      <a:lnTo>
                        <a:pt x="52" y="16"/>
                      </a:lnTo>
                      <a:lnTo>
                        <a:pt x="54" y="13"/>
                      </a:lnTo>
                      <a:lnTo>
                        <a:pt x="59" y="12"/>
                      </a:lnTo>
                      <a:lnTo>
                        <a:pt x="63" y="13"/>
                      </a:lnTo>
                      <a:lnTo>
                        <a:pt x="67" y="13"/>
                      </a:lnTo>
                      <a:lnTo>
                        <a:pt x="69" y="16"/>
                      </a:lnTo>
                      <a:lnTo>
                        <a:pt x="70" y="21"/>
                      </a:lnTo>
                      <a:lnTo>
                        <a:pt x="73" y="29"/>
                      </a:lnTo>
                      <a:lnTo>
                        <a:pt x="80" y="36"/>
                      </a:lnTo>
                      <a:lnTo>
                        <a:pt x="85" y="43"/>
                      </a:lnTo>
                      <a:lnTo>
                        <a:pt x="88" y="50"/>
                      </a:lnTo>
                      <a:lnTo>
                        <a:pt x="91" y="53"/>
                      </a:lnTo>
                      <a:lnTo>
                        <a:pt x="100" y="52"/>
                      </a:lnTo>
                      <a:lnTo>
                        <a:pt x="111" y="51"/>
                      </a:lnTo>
                      <a:lnTo>
                        <a:pt x="119" y="52"/>
                      </a:lnTo>
                      <a:lnTo>
                        <a:pt x="123" y="53"/>
                      </a:lnTo>
                      <a:lnTo>
                        <a:pt x="128" y="51"/>
                      </a:lnTo>
                      <a:lnTo>
                        <a:pt x="133" y="46"/>
                      </a:lnTo>
                      <a:lnTo>
                        <a:pt x="138" y="41"/>
                      </a:lnTo>
                      <a:lnTo>
                        <a:pt x="143" y="37"/>
                      </a:lnTo>
                      <a:lnTo>
                        <a:pt x="149" y="32"/>
                      </a:lnTo>
                      <a:lnTo>
                        <a:pt x="154" y="29"/>
                      </a:lnTo>
                      <a:lnTo>
                        <a:pt x="166" y="2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7" name="Freeform 438"/>
                <p:cNvSpPr>
                  <a:spLocks/>
                </p:cNvSpPr>
                <p:nvPr/>
              </p:nvSpPr>
              <p:spPr bwMode="auto">
                <a:xfrm>
                  <a:off x="1901825" y="1903413"/>
                  <a:ext cx="44450" cy="38100"/>
                </a:xfrm>
                <a:custGeom>
                  <a:avLst/>
                  <a:gdLst>
                    <a:gd name="T0" fmla="*/ 2147483647 w 40"/>
                    <a:gd name="T1" fmla="*/ 2147483647 h 37"/>
                    <a:gd name="T2" fmla="*/ 2147483647 w 40"/>
                    <a:gd name="T3" fmla="*/ 2147483647 h 37"/>
                    <a:gd name="T4" fmla="*/ 2147483647 w 40"/>
                    <a:gd name="T5" fmla="*/ 2147483647 h 37"/>
                    <a:gd name="T6" fmla="*/ 2147483647 w 40"/>
                    <a:gd name="T7" fmla="*/ 2147483647 h 37"/>
                    <a:gd name="T8" fmla="*/ 2147483647 w 40"/>
                    <a:gd name="T9" fmla="*/ 2147483647 h 37"/>
                    <a:gd name="T10" fmla="*/ 2147483647 w 40"/>
                    <a:gd name="T11" fmla="*/ 2147483647 h 37"/>
                    <a:gd name="T12" fmla="*/ 2147483647 w 40"/>
                    <a:gd name="T13" fmla="*/ 2147483647 h 37"/>
                    <a:gd name="T14" fmla="*/ 2147483647 w 40"/>
                    <a:gd name="T15" fmla="*/ 2147483647 h 37"/>
                    <a:gd name="T16" fmla="*/ 2147483647 w 40"/>
                    <a:gd name="T17" fmla="*/ 2147483647 h 37"/>
                    <a:gd name="T18" fmla="*/ 2147483647 w 40"/>
                    <a:gd name="T19" fmla="*/ 2147483647 h 37"/>
                    <a:gd name="T20" fmla="*/ 2147483647 w 40"/>
                    <a:gd name="T21" fmla="*/ 2147483647 h 37"/>
                    <a:gd name="T22" fmla="*/ 2147483647 w 40"/>
                    <a:gd name="T23" fmla="*/ 2147483647 h 37"/>
                    <a:gd name="T24" fmla="*/ 2147483647 w 40"/>
                    <a:gd name="T25" fmla="*/ 2147483647 h 37"/>
                    <a:gd name="T26" fmla="*/ 2147483647 w 40"/>
                    <a:gd name="T27" fmla="*/ 2147483647 h 37"/>
                    <a:gd name="T28" fmla="*/ 0 w 40"/>
                    <a:gd name="T29" fmla="*/ 2147483647 h 37"/>
                    <a:gd name="T30" fmla="*/ 2147483647 w 40"/>
                    <a:gd name="T31" fmla="*/ 2147483647 h 37"/>
                    <a:gd name="T32" fmla="*/ 2147483647 w 40"/>
                    <a:gd name="T33" fmla="*/ 2147483647 h 37"/>
                    <a:gd name="T34" fmla="*/ 2147483647 w 40"/>
                    <a:gd name="T35" fmla="*/ 2147483647 h 37"/>
                    <a:gd name="T36" fmla="*/ 2147483647 w 40"/>
                    <a:gd name="T37" fmla="*/ 2147483647 h 37"/>
                    <a:gd name="T38" fmla="*/ 2147483647 w 40"/>
                    <a:gd name="T39" fmla="*/ 0 h 37"/>
                    <a:gd name="T40" fmla="*/ 2147483647 w 40"/>
                    <a:gd name="T41" fmla="*/ 2147483647 h 37"/>
                    <a:gd name="T42" fmla="*/ 2147483647 w 40"/>
                    <a:gd name="T43" fmla="*/ 2147483647 h 37"/>
                    <a:gd name="T44" fmla="*/ 2147483647 w 40"/>
                    <a:gd name="T45" fmla="*/ 2147483647 h 37"/>
                    <a:gd name="T46" fmla="*/ 2147483647 w 40"/>
                    <a:gd name="T47" fmla="*/ 2147483647 h 37"/>
                    <a:gd name="T48" fmla="*/ 2147483647 w 40"/>
                    <a:gd name="T49" fmla="*/ 2147483647 h 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7">
                      <a:moveTo>
                        <a:pt x="38" y="20"/>
                      </a:moveTo>
                      <a:lnTo>
                        <a:pt x="37" y="21"/>
                      </a:lnTo>
                      <a:lnTo>
                        <a:pt x="35" y="26"/>
                      </a:lnTo>
                      <a:lnTo>
                        <a:pt x="32" y="30"/>
                      </a:lnTo>
                      <a:lnTo>
                        <a:pt x="28" y="34"/>
                      </a:lnTo>
                      <a:lnTo>
                        <a:pt x="24" y="36"/>
                      </a:lnTo>
                      <a:lnTo>
                        <a:pt x="19" y="37"/>
                      </a:lnTo>
                      <a:lnTo>
                        <a:pt x="14" y="37"/>
                      </a:lnTo>
                      <a:lnTo>
                        <a:pt x="13" y="37"/>
                      </a:lnTo>
                      <a:lnTo>
                        <a:pt x="12" y="36"/>
                      </a:lnTo>
                      <a:lnTo>
                        <a:pt x="11" y="34"/>
                      </a:lnTo>
                      <a:lnTo>
                        <a:pt x="9" y="32"/>
                      </a:lnTo>
                      <a:lnTo>
                        <a:pt x="5" y="28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6" y="12"/>
                      </a:lnTo>
                      <a:lnTo>
                        <a:pt x="12" y="7"/>
                      </a:lnTo>
                      <a:lnTo>
                        <a:pt x="17" y="3"/>
                      </a:lnTo>
                      <a:lnTo>
                        <a:pt x="20" y="0"/>
                      </a:lnTo>
                      <a:lnTo>
                        <a:pt x="25" y="2"/>
                      </a:lnTo>
                      <a:lnTo>
                        <a:pt x="32" y="4"/>
                      </a:lnTo>
                      <a:lnTo>
                        <a:pt x="37" y="7"/>
                      </a:lnTo>
                      <a:lnTo>
                        <a:pt x="4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8" name="Freeform 439"/>
                <p:cNvSpPr>
                  <a:spLocks/>
                </p:cNvSpPr>
                <p:nvPr/>
              </p:nvSpPr>
              <p:spPr bwMode="auto">
                <a:xfrm flipV="1">
                  <a:off x="2071688" y="1662113"/>
                  <a:ext cx="215900" cy="323850"/>
                </a:xfrm>
                <a:custGeom>
                  <a:avLst/>
                  <a:gdLst>
                    <a:gd name="T0" fmla="*/ 2147483647 w 201"/>
                    <a:gd name="T1" fmla="*/ 2147483647 h 319"/>
                    <a:gd name="T2" fmla="*/ 2147483647 w 201"/>
                    <a:gd name="T3" fmla="*/ 2147483647 h 319"/>
                    <a:gd name="T4" fmla="*/ 2147483647 w 201"/>
                    <a:gd name="T5" fmla="*/ 2147483647 h 319"/>
                    <a:gd name="T6" fmla="*/ 2147483647 w 201"/>
                    <a:gd name="T7" fmla="*/ 2147483647 h 319"/>
                    <a:gd name="T8" fmla="*/ 2147483647 w 201"/>
                    <a:gd name="T9" fmla="*/ 2147483647 h 319"/>
                    <a:gd name="T10" fmla="*/ 2147483647 w 201"/>
                    <a:gd name="T11" fmla="*/ 2147483647 h 319"/>
                    <a:gd name="T12" fmla="*/ 2147483647 w 201"/>
                    <a:gd name="T13" fmla="*/ 2147483647 h 319"/>
                    <a:gd name="T14" fmla="*/ 2147483647 w 201"/>
                    <a:gd name="T15" fmla="*/ 2147483647 h 319"/>
                    <a:gd name="T16" fmla="*/ 2147483647 w 201"/>
                    <a:gd name="T17" fmla="*/ 2147483647 h 319"/>
                    <a:gd name="T18" fmla="*/ 2147483647 w 201"/>
                    <a:gd name="T19" fmla="*/ 2147483647 h 319"/>
                    <a:gd name="T20" fmla="*/ 2147483647 w 201"/>
                    <a:gd name="T21" fmla="*/ 2147483647 h 319"/>
                    <a:gd name="T22" fmla="*/ 2147483647 w 201"/>
                    <a:gd name="T23" fmla="*/ 2147483647 h 319"/>
                    <a:gd name="T24" fmla="*/ 2147483647 w 201"/>
                    <a:gd name="T25" fmla="*/ 2147483647 h 319"/>
                    <a:gd name="T26" fmla="*/ 2147483647 w 201"/>
                    <a:gd name="T27" fmla="*/ 2147483647 h 319"/>
                    <a:gd name="T28" fmla="*/ 2147483647 w 201"/>
                    <a:gd name="T29" fmla="*/ 2147483647 h 319"/>
                    <a:gd name="T30" fmla="*/ 2147483647 w 201"/>
                    <a:gd name="T31" fmla="*/ 2147483647 h 319"/>
                    <a:gd name="T32" fmla="*/ 2147483647 w 201"/>
                    <a:gd name="T33" fmla="*/ 2147483647 h 319"/>
                    <a:gd name="T34" fmla="*/ 2147483647 w 201"/>
                    <a:gd name="T35" fmla="*/ 2147483647 h 319"/>
                    <a:gd name="T36" fmla="*/ 2147483647 w 201"/>
                    <a:gd name="T37" fmla="*/ 2147483647 h 319"/>
                    <a:gd name="T38" fmla="*/ 2147483647 w 201"/>
                    <a:gd name="T39" fmla="*/ 2147483647 h 319"/>
                    <a:gd name="T40" fmla="*/ 2147483647 w 201"/>
                    <a:gd name="T41" fmla="*/ 2147483647 h 319"/>
                    <a:gd name="T42" fmla="*/ 2147483647 w 201"/>
                    <a:gd name="T43" fmla="*/ 2147483647 h 319"/>
                    <a:gd name="T44" fmla="*/ 2147483647 w 201"/>
                    <a:gd name="T45" fmla="*/ 2147483647 h 319"/>
                    <a:gd name="T46" fmla="*/ 2147483647 w 201"/>
                    <a:gd name="T47" fmla="*/ 2147483647 h 319"/>
                    <a:gd name="T48" fmla="*/ 2147483647 w 201"/>
                    <a:gd name="T49" fmla="*/ 2147483647 h 319"/>
                    <a:gd name="T50" fmla="*/ 2147483647 w 201"/>
                    <a:gd name="T51" fmla="*/ 0 h 319"/>
                    <a:gd name="T52" fmla="*/ 2147483647 w 201"/>
                    <a:gd name="T53" fmla="*/ 2147483647 h 319"/>
                    <a:gd name="T54" fmla="*/ 2147483647 w 201"/>
                    <a:gd name="T55" fmla="*/ 2147483647 h 319"/>
                    <a:gd name="T56" fmla="*/ 2147483647 w 201"/>
                    <a:gd name="T57" fmla="*/ 2147483647 h 319"/>
                    <a:gd name="T58" fmla="*/ 2147483647 w 201"/>
                    <a:gd name="T59" fmla="*/ 2147483647 h 319"/>
                    <a:gd name="T60" fmla="*/ 2147483647 w 201"/>
                    <a:gd name="T61" fmla="*/ 2147483647 h 319"/>
                    <a:gd name="T62" fmla="*/ 2147483647 w 201"/>
                    <a:gd name="T63" fmla="*/ 2147483647 h 319"/>
                    <a:gd name="T64" fmla="*/ 2147483647 w 201"/>
                    <a:gd name="T65" fmla="*/ 2147483647 h 319"/>
                    <a:gd name="T66" fmla="*/ 2147483647 w 201"/>
                    <a:gd name="T67" fmla="*/ 2147483647 h 319"/>
                    <a:gd name="T68" fmla="*/ 2147483647 w 201"/>
                    <a:gd name="T69" fmla="*/ 2147483647 h 319"/>
                    <a:gd name="T70" fmla="*/ 2147483647 w 201"/>
                    <a:gd name="T71" fmla="*/ 2147483647 h 319"/>
                    <a:gd name="T72" fmla="*/ 2147483647 w 201"/>
                    <a:gd name="T73" fmla="*/ 2147483647 h 319"/>
                    <a:gd name="T74" fmla="*/ 2147483647 w 201"/>
                    <a:gd name="T75" fmla="*/ 2147483647 h 319"/>
                    <a:gd name="T76" fmla="*/ 2147483647 w 201"/>
                    <a:gd name="T77" fmla="*/ 2147483647 h 319"/>
                    <a:gd name="T78" fmla="*/ 2147483647 w 201"/>
                    <a:gd name="T79" fmla="*/ 2147483647 h 319"/>
                    <a:gd name="T80" fmla="*/ 2147483647 w 201"/>
                    <a:gd name="T81" fmla="*/ 2147483647 h 319"/>
                    <a:gd name="T82" fmla="*/ 2147483647 w 201"/>
                    <a:gd name="T83" fmla="*/ 2147483647 h 319"/>
                    <a:gd name="T84" fmla="*/ 2147483647 w 201"/>
                    <a:gd name="T85" fmla="*/ 2147483647 h 319"/>
                    <a:gd name="T86" fmla="*/ 0 w 201"/>
                    <a:gd name="T87" fmla="*/ 2147483647 h 319"/>
                    <a:gd name="T88" fmla="*/ 2147483647 w 201"/>
                    <a:gd name="T89" fmla="*/ 2147483647 h 319"/>
                    <a:gd name="T90" fmla="*/ 2147483647 w 201"/>
                    <a:gd name="T91" fmla="*/ 2147483647 h 319"/>
                    <a:gd name="T92" fmla="*/ 2147483647 w 201"/>
                    <a:gd name="T93" fmla="*/ 2147483647 h 319"/>
                    <a:gd name="T94" fmla="*/ 2147483647 w 201"/>
                    <a:gd name="T95" fmla="*/ 2147483647 h 319"/>
                    <a:gd name="T96" fmla="*/ 2147483647 w 201"/>
                    <a:gd name="T97" fmla="*/ 2147483647 h 319"/>
                    <a:gd name="T98" fmla="*/ 2147483647 w 201"/>
                    <a:gd name="T99" fmla="*/ 2147483647 h 319"/>
                    <a:gd name="T100" fmla="*/ 2147483647 w 201"/>
                    <a:gd name="T101" fmla="*/ 2147483647 h 319"/>
                    <a:gd name="T102" fmla="*/ 2147483647 w 201"/>
                    <a:gd name="T103" fmla="*/ 2147483647 h 319"/>
                    <a:gd name="T104" fmla="*/ 2147483647 w 201"/>
                    <a:gd name="T105" fmla="*/ 2147483647 h 319"/>
                    <a:gd name="T106" fmla="*/ 2147483647 w 201"/>
                    <a:gd name="T107" fmla="*/ 2147483647 h 319"/>
                    <a:gd name="T108" fmla="*/ 2147483647 w 201"/>
                    <a:gd name="T109" fmla="*/ 2147483647 h 319"/>
                    <a:gd name="T110" fmla="*/ 2147483647 w 201"/>
                    <a:gd name="T111" fmla="*/ 2147483647 h 3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01" h="319">
                      <a:moveTo>
                        <a:pt x="84" y="267"/>
                      </a:moveTo>
                      <a:lnTo>
                        <a:pt x="88" y="270"/>
                      </a:lnTo>
                      <a:lnTo>
                        <a:pt x="93" y="277"/>
                      </a:lnTo>
                      <a:lnTo>
                        <a:pt x="97" y="283"/>
                      </a:lnTo>
                      <a:lnTo>
                        <a:pt x="95" y="290"/>
                      </a:lnTo>
                      <a:lnTo>
                        <a:pt x="88" y="294"/>
                      </a:lnTo>
                      <a:lnTo>
                        <a:pt x="82" y="296"/>
                      </a:lnTo>
                      <a:lnTo>
                        <a:pt x="78" y="301"/>
                      </a:lnTo>
                      <a:lnTo>
                        <a:pt x="80" y="308"/>
                      </a:lnTo>
                      <a:lnTo>
                        <a:pt x="82" y="315"/>
                      </a:lnTo>
                      <a:lnTo>
                        <a:pt x="85" y="318"/>
                      </a:lnTo>
                      <a:lnTo>
                        <a:pt x="92" y="319"/>
                      </a:lnTo>
                      <a:lnTo>
                        <a:pt x="104" y="319"/>
                      </a:lnTo>
                      <a:lnTo>
                        <a:pt x="116" y="319"/>
                      </a:lnTo>
                      <a:lnTo>
                        <a:pt x="123" y="318"/>
                      </a:lnTo>
                      <a:lnTo>
                        <a:pt x="129" y="316"/>
                      </a:lnTo>
                      <a:lnTo>
                        <a:pt x="136" y="312"/>
                      </a:lnTo>
                      <a:lnTo>
                        <a:pt x="144" y="309"/>
                      </a:lnTo>
                      <a:lnTo>
                        <a:pt x="151" y="305"/>
                      </a:lnTo>
                      <a:lnTo>
                        <a:pt x="158" y="304"/>
                      </a:lnTo>
                      <a:lnTo>
                        <a:pt x="164" y="304"/>
                      </a:lnTo>
                      <a:lnTo>
                        <a:pt x="171" y="306"/>
                      </a:lnTo>
                      <a:lnTo>
                        <a:pt x="176" y="306"/>
                      </a:lnTo>
                      <a:lnTo>
                        <a:pt x="182" y="305"/>
                      </a:lnTo>
                      <a:lnTo>
                        <a:pt x="187" y="300"/>
                      </a:lnTo>
                      <a:lnTo>
                        <a:pt x="191" y="294"/>
                      </a:lnTo>
                      <a:lnTo>
                        <a:pt x="197" y="289"/>
                      </a:lnTo>
                      <a:lnTo>
                        <a:pt x="198" y="285"/>
                      </a:lnTo>
                      <a:lnTo>
                        <a:pt x="191" y="279"/>
                      </a:lnTo>
                      <a:lnTo>
                        <a:pt x="180" y="273"/>
                      </a:lnTo>
                      <a:lnTo>
                        <a:pt x="173" y="270"/>
                      </a:lnTo>
                      <a:lnTo>
                        <a:pt x="169" y="266"/>
                      </a:lnTo>
                      <a:lnTo>
                        <a:pt x="172" y="263"/>
                      </a:lnTo>
                      <a:lnTo>
                        <a:pt x="177" y="259"/>
                      </a:lnTo>
                      <a:lnTo>
                        <a:pt x="181" y="256"/>
                      </a:lnTo>
                      <a:lnTo>
                        <a:pt x="182" y="251"/>
                      </a:lnTo>
                      <a:lnTo>
                        <a:pt x="182" y="244"/>
                      </a:lnTo>
                      <a:lnTo>
                        <a:pt x="180" y="238"/>
                      </a:lnTo>
                      <a:lnTo>
                        <a:pt x="179" y="235"/>
                      </a:lnTo>
                      <a:lnTo>
                        <a:pt x="179" y="232"/>
                      </a:lnTo>
                      <a:lnTo>
                        <a:pt x="182" y="227"/>
                      </a:lnTo>
                      <a:lnTo>
                        <a:pt x="188" y="219"/>
                      </a:lnTo>
                      <a:lnTo>
                        <a:pt x="195" y="209"/>
                      </a:lnTo>
                      <a:lnTo>
                        <a:pt x="197" y="197"/>
                      </a:lnTo>
                      <a:lnTo>
                        <a:pt x="190" y="187"/>
                      </a:lnTo>
                      <a:lnTo>
                        <a:pt x="177" y="179"/>
                      </a:lnTo>
                      <a:lnTo>
                        <a:pt x="168" y="173"/>
                      </a:lnTo>
                      <a:lnTo>
                        <a:pt x="165" y="168"/>
                      </a:lnTo>
                      <a:lnTo>
                        <a:pt x="168" y="162"/>
                      </a:lnTo>
                      <a:lnTo>
                        <a:pt x="177" y="156"/>
                      </a:lnTo>
                      <a:lnTo>
                        <a:pt x="188" y="149"/>
                      </a:lnTo>
                      <a:lnTo>
                        <a:pt x="195" y="139"/>
                      </a:lnTo>
                      <a:lnTo>
                        <a:pt x="195" y="130"/>
                      </a:lnTo>
                      <a:lnTo>
                        <a:pt x="192" y="120"/>
                      </a:lnTo>
                      <a:lnTo>
                        <a:pt x="194" y="109"/>
                      </a:lnTo>
                      <a:lnTo>
                        <a:pt x="195" y="100"/>
                      </a:lnTo>
                      <a:lnTo>
                        <a:pt x="196" y="90"/>
                      </a:lnTo>
                      <a:lnTo>
                        <a:pt x="197" y="77"/>
                      </a:lnTo>
                      <a:lnTo>
                        <a:pt x="199" y="65"/>
                      </a:lnTo>
                      <a:lnTo>
                        <a:pt x="201" y="55"/>
                      </a:lnTo>
                      <a:lnTo>
                        <a:pt x="196" y="52"/>
                      </a:lnTo>
                      <a:lnTo>
                        <a:pt x="189" y="54"/>
                      </a:lnTo>
                      <a:lnTo>
                        <a:pt x="183" y="54"/>
                      </a:lnTo>
                      <a:lnTo>
                        <a:pt x="183" y="51"/>
                      </a:lnTo>
                      <a:lnTo>
                        <a:pt x="190" y="40"/>
                      </a:lnTo>
                      <a:lnTo>
                        <a:pt x="197" y="29"/>
                      </a:lnTo>
                      <a:lnTo>
                        <a:pt x="199" y="18"/>
                      </a:lnTo>
                      <a:lnTo>
                        <a:pt x="198" y="10"/>
                      </a:lnTo>
                      <a:lnTo>
                        <a:pt x="194" y="6"/>
                      </a:lnTo>
                      <a:lnTo>
                        <a:pt x="192" y="5"/>
                      </a:lnTo>
                      <a:lnTo>
                        <a:pt x="190" y="5"/>
                      </a:lnTo>
                      <a:lnTo>
                        <a:pt x="189" y="5"/>
                      </a:lnTo>
                      <a:lnTo>
                        <a:pt x="187" y="5"/>
                      </a:lnTo>
                      <a:lnTo>
                        <a:pt x="179" y="6"/>
                      </a:lnTo>
                      <a:lnTo>
                        <a:pt x="173" y="3"/>
                      </a:lnTo>
                      <a:lnTo>
                        <a:pt x="168" y="1"/>
                      </a:lnTo>
                      <a:lnTo>
                        <a:pt x="164" y="0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9" y="2"/>
                      </a:lnTo>
                      <a:lnTo>
                        <a:pt x="156" y="5"/>
                      </a:lnTo>
                      <a:lnTo>
                        <a:pt x="151" y="6"/>
                      </a:lnTo>
                      <a:lnTo>
                        <a:pt x="145" y="6"/>
                      </a:lnTo>
                      <a:lnTo>
                        <a:pt x="139" y="7"/>
                      </a:lnTo>
                      <a:lnTo>
                        <a:pt x="135" y="8"/>
                      </a:lnTo>
                      <a:lnTo>
                        <a:pt x="129" y="9"/>
                      </a:lnTo>
                      <a:lnTo>
                        <a:pt x="126" y="10"/>
                      </a:lnTo>
                      <a:lnTo>
                        <a:pt x="123" y="14"/>
                      </a:lnTo>
                      <a:lnTo>
                        <a:pt x="121" y="17"/>
                      </a:lnTo>
                      <a:lnTo>
                        <a:pt x="119" y="18"/>
                      </a:lnTo>
                      <a:lnTo>
                        <a:pt x="115" y="18"/>
                      </a:lnTo>
                      <a:lnTo>
                        <a:pt x="108" y="20"/>
                      </a:lnTo>
                      <a:lnTo>
                        <a:pt x="100" y="23"/>
                      </a:lnTo>
                      <a:lnTo>
                        <a:pt x="93" y="26"/>
                      </a:lnTo>
                      <a:lnTo>
                        <a:pt x="87" y="31"/>
                      </a:lnTo>
                      <a:lnTo>
                        <a:pt x="82" y="39"/>
                      </a:lnTo>
                      <a:lnTo>
                        <a:pt x="80" y="47"/>
                      </a:lnTo>
                      <a:lnTo>
                        <a:pt x="81" y="54"/>
                      </a:lnTo>
                      <a:lnTo>
                        <a:pt x="81" y="59"/>
                      </a:lnTo>
                      <a:lnTo>
                        <a:pt x="80" y="60"/>
                      </a:lnTo>
                      <a:lnTo>
                        <a:pt x="74" y="61"/>
                      </a:lnTo>
                      <a:lnTo>
                        <a:pt x="67" y="62"/>
                      </a:lnTo>
                      <a:lnTo>
                        <a:pt x="60" y="66"/>
                      </a:lnTo>
                      <a:lnTo>
                        <a:pt x="59" y="70"/>
                      </a:lnTo>
                      <a:lnTo>
                        <a:pt x="57" y="74"/>
                      </a:lnTo>
                      <a:lnTo>
                        <a:pt x="52" y="77"/>
                      </a:lnTo>
                      <a:lnTo>
                        <a:pt x="46" y="81"/>
                      </a:lnTo>
                      <a:lnTo>
                        <a:pt x="43" y="84"/>
                      </a:lnTo>
                      <a:lnTo>
                        <a:pt x="40" y="89"/>
                      </a:lnTo>
                      <a:lnTo>
                        <a:pt x="37" y="93"/>
                      </a:lnTo>
                      <a:lnTo>
                        <a:pt x="35" y="99"/>
                      </a:lnTo>
                      <a:lnTo>
                        <a:pt x="38" y="107"/>
                      </a:lnTo>
                      <a:lnTo>
                        <a:pt x="44" y="115"/>
                      </a:lnTo>
                      <a:lnTo>
                        <a:pt x="47" y="122"/>
                      </a:lnTo>
                      <a:lnTo>
                        <a:pt x="49" y="128"/>
                      </a:lnTo>
                      <a:lnTo>
                        <a:pt x="47" y="132"/>
                      </a:lnTo>
                      <a:lnTo>
                        <a:pt x="45" y="138"/>
                      </a:lnTo>
                      <a:lnTo>
                        <a:pt x="44" y="143"/>
                      </a:lnTo>
                      <a:lnTo>
                        <a:pt x="43" y="143"/>
                      </a:lnTo>
                      <a:lnTo>
                        <a:pt x="38" y="136"/>
                      </a:lnTo>
                      <a:lnTo>
                        <a:pt x="34" y="126"/>
                      </a:lnTo>
                      <a:lnTo>
                        <a:pt x="31" y="118"/>
                      </a:lnTo>
                      <a:lnTo>
                        <a:pt x="28" y="113"/>
                      </a:lnTo>
                      <a:lnTo>
                        <a:pt x="24" y="114"/>
                      </a:lnTo>
                      <a:lnTo>
                        <a:pt x="21" y="118"/>
                      </a:lnTo>
                      <a:lnTo>
                        <a:pt x="16" y="123"/>
                      </a:lnTo>
                      <a:lnTo>
                        <a:pt x="12" y="128"/>
                      </a:lnTo>
                      <a:lnTo>
                        <a:pt x="9" y="132"/>
                      </a:lnTo>
                      <a:lnTo>
                        <a:pt x="7" y="141"/>
                      </a:lnTo>
                      <a:lnTo>
                        <a:pt x="4" y="153"/>
                      </a:lnTo>
                      <a:lnTo>
                        <a:pt x="0" y="166"/>
                      </a:lnTo>
                      <a:lnTo>
                        <a:pt x="0" y="176"/>
                      </a:lnTo>
                      <a:lnTo>
                        <a:pt x="1" y="184"/>
                      </a:lnTo>
                      <a:lnTo>
                        <a:pt x="2" y="190"/>
                      </a:lnTo>
                      <a:lnTo>
                        <a:pt x="6" y="195"/>
                      </a:lnTo>
                      <a:lnTo>
                        <a:pt x="12" y="198"/>
                      </a:lnTo>
                      <a:lnTo>
                        <a:pt x="19" y="199"/>
                      </a:lnTo>
                      <a:lnTo>
                        <a:pt x="23" y="200"/>
                      </a:lnTo>
                      <a:lnTo>
                        <a:pt x="27" y="200"/>
                      </a:lnTo>
                      <a:lnTo>
                        <a:pt x="30" y="199"/>
                      </a:lnTo>
                      <a:lnTo>
                        <a:pt x="31" y="200"/>
                      </a:lnTo>
                      <a:lnTo>
                        <a:pt x="30" y="205"/>
                      </a:lnTo>
                      <a:lnTo>
                        <a:pt x="28" y="211"/>
                      </a:lnTo>
                      <a:lnTo>
                        <a:pt x="24" y="215"/>
                      </a:lnTo>
                      <a:lnTo>
                        <a:pt x="23" y="219"/>
                      </a:lnTo>
                      <a:lnTo>
                        <a:pt x="24" y="224"/>
                      </a:lnTo>
                      <a:lnTo>
                        <a:pt x="28" y="229"/>
                      </a:lnTo>
                      <a:lnTo>
                        <a:pt x="31" y="234"/>
                      </a:lnTo>
                      <a:lnTo>
                        <a:pt x="36" y="238"/>
                      </a:lnTo>
                      <a:lnTo>
                        <a:pt x="44" y="245"/>
                      </a:lnTo>
                      <a:lnTo>
                        <a:pt x="54" y="248"/>
                      </a:lnTo>
                      <a:lnTo>
                        <a:pt x="63" y="244"/>
                      </a:lnTo>
                      <a:lnTo>
                        <a:pt x="70" y="237"/>
                      </a:lnTo>
                      <a:lnTo>
                        <a:pt x="75" y="232"/>
                      </a:lnTo>
                      <a:lnTo>
                        <a:pt x="77" y="229"/>
                      </a:lnTo>
                      <a:lnTo>
                        <a:pt x="82" y="230"/>
                      </a:lnTo>
                      <a:lnTo>
                        <a:pt x="88" y="234"/>
                      </a:lnTo>
                      <a:lnTo>
                        <a:pt x="96" y="240"/>
                      </a:lnTo>
                      <a:lnTo>
                        <a:pt x="104" y="247"/>
                      </a:lnTo>
                      <a:lnTo>
                        <a:pt x="111" y="256"/>
                      </a:lnTo>
                      <a:lnTo>
                        <a:pt x="113" y="263"/>
                      </a:lnTo>
                      <a:lnTo>
                        <a:pt x="113" y="264"/>
                      </a:lnTo>
                      <a:lnTo>
                        <a:pt x="110" y="262"/>
                      </a:lnTo>
                      <a:lnTo>
                        <a:pt x="103" y="256"/>
                      </a:lnTo>
                      <a:lnTo>
                        <a:pt x="93" y="252"/>
                      </a:lnTo>
                      <a:lnTo>
                        <a:pt x="85" y="252"/>
                      </a:lnTo>
                      <a:lnTo>
                        <a:pt x="82" y="258"/>
                      </a:lnTo>
                      <a:lnTo>
                        <a:pt x="84" y="26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9" name="Freeform 440"/>
                <p:cNvSpPr>
                  <a:spLocks/>
                </p:cNvSpPr>
                <p:nvPr/>
              </p:nvSpPr>
              <p:spPr bwMode="auto">
                <a:xfrm>
                  <a:off x="2076450" y="1930400"/>
                  <a:ext cx="36513" cy="17463"/>
                </a:xfrm>
                <a:custGeom>
                  <a:avLst/>
                  <a:gdLst>
                    <a:gd name="T0" fmla="*/ 2147483647 w 34"/>
                    <a:gd name="T1" fmla="*/ 0 h 18"/>
                    <a:gd name="T2" fmla="*/ 2147483647 w 34"/>
                    <a:gd name="T3" fmla="*/ 2147483647 h 18"/>
                    <a:gd name="T4" fmla="*/ 2147483647 w 34"/>
                    <a:gd name="T5" fmla="*/ 2147483647 h 18"/>
                    <a:gd name="T6" fmla="*/ 2147483647 w 34"/>
                    <a:gd name="T7" fmla="*/ 2147483647 h 18"/>
                    <a:gd name="T8" fmla="*/ 2147483647 w 34"/>
                    <a:gd name="T9" fmla="*/ 2147483647 h 18"/>
                    <a:gd name="T10" fmla="*/ 2147483647 w 34"/>
                    <a:gd name="T11" fmla="*/ 2147483647 h 18"/>
                    <a:gd name="T12" fmla="*/ 2147483647 w 34"/>
                    <a:gd name="T13" fmla="*/ 2147483647 h 18"/>
                    <a:gd name="T14" fmla="*/ 2147483647 w 34"/>
                    <a:gd name="T15" fmla="*/ 2147483647 h 18"/>
                    <a:gd name="T16" fmla="*/ 2147483647 w 34"/>
                    <a:gd name="T17" fmla="*/ 2147483647 h 18"/>
                    <a:gd name="T18" fmla="*/ 2147483647 w 34"/>
                    <a:gd name="T19" fmla="*/ 2147483647 h 18"/>
                    <a:gd name="T20" fmla="*/ 0 w 34"/>
                    <a:gd name="T21" fmla="*/ 2147483647 h 18"/>
                    <a:gd name="T22" fmla="*/ 0 w 34"/>
                    <a:gd name="T23" fmla="*/ 2147483647 h 18"/>
                    <a:gd name="T24" fmla="*/ 2147483647 w 34"/>
                    <a:gd name="T25" fmla="*/ 2147483647 h 18"/>
                    <a:gd name="T26" fmla="*/ 2147483647 w 34"/>
                    <a:gd name="T27" fmla="*/ 2147483647 h 18"/>
                    <a:gd name="T28" fmla="*/ 2147483647 w 34"/>
                    <a:gd name="T29" fmla="*/ 2147483647 h 18"/>
                    <a:gd name="T30" fmla="*/ 2147483647 w 34"/>
                    <a:gd name="T31" fmla="*/ 2147483647 h 18"/>
                    <a:gd name="T32" fmla="*/ 2147483647 w 34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4" h="18">
                      <a:moveTo>
                        <a:pt x="31" y="0"/>
                      </a:moveTo>
                      <a:lnTo>
                        <a:pt x="32" y="1"/>
                      </a:lnTo>
                      <a:lnTo>
                        <a:pt x="34" y="3"/>
                      </a:lnTo>
                      <a:lnTo>
                        <a:pt x="34" y="6"/>
                      </a:lnTo>
                      <a:lnTo>
                        <a:pt x="30" y="10"/>
                      </a:lnTo>
                      <a:lnTo>
                        <a:pt x="24" y="14"/>
                      </a:lnTo>
                      <a:lnTo>
                        <a:pt x="22" y="16"/>
                      </a:lnTo>
                      <a:lnTo>
                        <a:pt x="19" y="18"/>
                      </a:lnTo>
                      <a:lnTo>
                        <a:pt x="12" y="18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" y="7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29" y="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0" name="Freeform 441"/>
                <p:cNvSpPr>
                  <a:spLocks/>
                </p:cNvSpPr>
                <p:nvPr/>
              </p:nvSpPr>
              <p:spPr bwMode="auto">
                <a:xfrm>
                  <a:off x="2057400" y="1884363"/>
                  <a:ext cx="33338" cy="47625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0 h 46"/>
                    <a:gd name="T8" fmla="*/ 2147483647 w 34"/>
                    <a:gd name="T9" fmla="*/ 0 h 46"/>
                    <a:gd name="T10" fmla="*/ 2147483647 w 34"/>
                    <a:gd name="T11" fmla="*/ 2147483647 h 46"/>
                    <a:gd name="T12" fmla="*/ 0 w 34"/>
                    <a:gd name="T13" fmla="*/ 2147483647 h 46"/>
                    <a:gd name="T14" fmla="*/ 2147483647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2147483647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4" h="46">
                      <a:moveTo>
                        <a:pt x="22" y="14"/>
                      </a:moveTo>
                      <a:lnTo>
                        <a:pt x="20" y="10"/>
                      </a:lnTo>
                      <a:lnTo>
                        <a:pt x="14" y="5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1" y="15"/>
                      </a:lnTo>
                      <a:lnTo>
                        <a:pt x="1" y="20"/>
                      </a:lnTo>
                      <a:lnTo>
                        <a:pt x="3" y="27"/>
                      </a:lnTo>
                      <a:lnTo>
                        <a:pt x="4" y="36"/>
                      </a:lnTo>
                      <a:lnTo>
                        <a:pt x="7" y="43"/>
                      </a:lnTo>
                      <a:lnTo>
                        <a:pt x="11" y="46"/>
                      </a:lnTo>
                      <a:lnTo>
                        <a:pt x="16" y="46"/>
                      </a:lnTo>
                      <a:lnTo>
                        <a:pt x="21" y="44"/>
                      </a:lnTo>
                      <a:lnTo>
                        <a:pt x="26" y="42"/>
                      </a:lnTo>
                      <a:lnTo>
                        <a:pt x="29" y="38"/>
                      </a:lnTo>
                      <a:lnTo>
                        <a:pt x="31" y="33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0" y="22"/>
                      </a:lnTo>
                      <a:lnTo>
                        <a:pt x="26" y="17"/>
                      </a:lnTo>
                      <a:lnTo>
                        <a:pt x="23" y="15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1" name="Freeform 442"/>
                <p:cNvSpPr>
                  <a:spLocks/>
                </p:cNvSpPr>
                <p:nvPr/>
              </p:nvSpPr>
              <p:spPr bwMode="auto">
                <a:xfrm>
                  <a:off x="1990725" y="1862138"/>
                  <a:ext cx="60325" cy="68262"/>
                </a:xfrm>
                <a:custGeom>
                  <a:avLst/>
                  <a:gdLst>
                    <a:gd name="T0" fmla="*/ 2147483647 w 58"/>
                    <a:gd name="T1" fmla="*/ 2147483647 h 67"/>
                    <a:gd name="T2" fmla="*/ 2147483647 w 58"/>
                    <a:gd name="T3" fmla="*/ 2147483647 h 67"/>
                    <a:gd name="T4" fmla="*/ 2147483647 w 58"/>
                    <a:gd name="T5" fmla="*/ 2147483647 h 67"/>
                    <a:gd name="T6" fmla="*/ 2147483647 w 58"/>
                    <a:gd name="T7" fmla="*/ 2147483647 h 67"/>
                    <a:gd name="T8" fmla="*/ 2147483647 w 58"/>
                    <a:gd name="T9" fmla="*/ 2147483647 h 67"/>
                    <a:gd name="T10" fmla="*/ 2147483647 w 58"/>
                    <a:gd name="T11" fmla="*/ 2147483647 h 67"/>
                    <a:gd name="T12" fmla="*/ 2147483647 w 58"/>
                    <a:gd name="T13" fmla="*/ 2147483647 h 67"/>
                    <a:gd name="T14" fmla="*/ 2147483647 w 58"/>
                    <a:gd name="T15" fmla="*/ 2147483647 h 67"/>
                    <a:gd name="T16" fmla="*/ 2147483647 w 58"/>
                    <a:gd name="T17" fmla="*/ 2147483647 h 67"/>
                    <a:gd name="T18" fmla="*/ 2147483647 w 58"/>
                    <a:gd name="T19" fmla="*/ 2147483647 h 67"/>
                    <a:gd name="T20" fmla="*/ 2147483647 w 58"/>
                    <a:gd name="T21" fmla="*/ 2147483647 h 67"/>
                    <a:gd name="T22" fmla="*/ 2147483647 w 58"/>
                    <a:gd name="T23" fmla="*/ 2147483647 h 67"/>
                    <a:gd name="T24" fmla="*/ 2147483647 w 58"/>
                    <a:gd name="T25" fmla="*/ 2147483647 h 67"/>
                    <a:gd name="T26" fmla="*/ 2147483647 w 58"/>
                    <a:gd name="T27" fmla="*/ 2147483647 h 67"/>
                    <a:gd name="T28" fmla="*/ 2147483647 w 58"/>
                    <a:gd name="T29" fmla="*/ 2147483647 h 67"/>
                    <a:gd name="T30" fmla="*/ 2147483647 w 58"/>
                    <a:gd name="T31" fmla="*/ 2147483647 h 67"/>
                    <a:gd name="T32" fmla="*/ 2147483647 w 58"/>
                    <a:gd name="T33" fmla="*/ 2147483647 h 67"/>
                    <a:gd name="T34" fmla="*/ 2147483647 w 58"/>
                    <a:gd name="T35" fmla="*/ 2147483647 h 67"/>
                    <a:gd name="T36" fmla="*/ 2147483647 w 58"/>
                    <a:gd name="T37" fmla="*/ 2147483647 h 67"/>
                    <a:gd name="T38" fmla="*/ 2147483647 w 58"/>
                    <a:gd name="T39" fmla="*/ 2147483647 h 67"/>
                    <a:gd name="T40" fmla="*/ 2147483647 w 58"/>
                    <a:gd name="T41" fmla="*/ 2147483647 h 67"/>
                    <a:gd name="T42" fmla="*/ 2147483647 w 58"/>
                    <a:gd name="T43" fmla="*/ 2147483647 h 67"/>
                    <a:gd name="T44" fmla="*/ 2147483647 w 58"/>
                    <a:gd name="T45" fmla="*/ 2147483647 h 67"/>
                    <a:gd name="T46" fmla="*/ 0 w 58"/>
                    <a:gd name="T47" fmla="*/ 2147483647 h 67"/>
                    <a:gd name="T48" fmla="*/ 2147483647 w 58"/>
                    <a:gd name="T49" fmla="*/ 0 h 67"/>
                    <a:gd name="T50" fmla="*/ 2147483647 w 58"/>
                    <a:gd name="T51" fmla="*/ 0 h 67"/>
                    <a:gd name="T52" fmla="*/ 2147483647 w 58"/>
                    <a:gd name="T53" fmla="*/ 0 h 67"/>
                    <a:gd name="T54" fmla="*/ 2147483647 w 58"/>
                    <a:gd name="T55" fmla="*/ 2147483647 h 67"/>
                    <a:gd name="T56" fmla="*/ 2147483647 w 58"/>
                    <a:gd name="T57" fmla="*/ 2147483647 h 67"/>
                    <a:gd name="T58" fmla="*/ 2147483647 w 58"/>
                    <a:gd name="T59" fmla="*/ 2147483647 h 67"/>
                    <a:gd name="T60" fmla="*/ 2147483647 w 58"/>
                    <a:gd name="T61" fmla="*/ 2147483647 h 67"/>
                    <a:gd name="T62" fmla="*/ 2147483647 w 58"/>
                    <a:gd name="T63" fmla="*/ 2147483647 h 67"/>
                    <a:gd name="T64" fmla="*/ 2147483647 w 58"/>
                    <a:gd name="T65" fmla="*/ 2147483647 h 67"/>
                    <a:gd name="T66" fmla="*/ 2147483647 w 58"/>
                    <a:gd name="T67" fmla="*/ 2147483647 h 67"/>
                    <a:gd name="T68" fmla="*/ 2147483647 w 58"/>
                    <a:gd name="T69" fmla="*/ 2147483647 h 67"/>
                    <a:gd name="T70" fmla="*/ 2147483647 w 58"/>
                    <a:gd name="T71" fmla="*/ 2147483647 h 67"/>
                    <a:gd name="T72" fmla="*/ 2147483647 w 58"/>
                    <a:gd name="T73" fmla="*/ 2147483647 h 6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8" h="67">
                      <a:moveTo>
                        <a:pt x="53" y="34"/>
                      </a:moveTo>
                      <a:lnTo>
                        <a:pt x="54" y="37"/>
                      </a:lnTo>
                      <a:lnTo>
                        <a:pt x="57" y="44"/>
                      </a:lnTo>
                      <a:lnTo>
                        <a:pt x="58" y="53"/>
                      </a:lnTo>
                      <a:lnTo>
                        <a:pt x="57" y="60"/>
                      </a:lnTo>
                      <a:lnTo>
                        <a:pt x="54" y="64"/>
                      </a:lnTo>
                      <a:lnTo>
                        <a:pt x="52" y="66"/>
                      </a:lnTo>
                      <a:lnTo>
                        <a:pt x="48" y="67"/>
                      </a:lnTo>
                      <a:lnTo>
                        <a:pt x="44" y="65"/>
                      </a:lnTo>
                      <a:lnTo>
                        <a:pt x="39" y="62"/>
                      </a:lnTo>
                      <a:lnTo>
                        <a:pt x="35" y="60"/>
                      </a:lnTo>
                      <a:lnTo>
                        <a:pt x="32" y="58"/>
                      </a:lnTo>
                      <a:lnTo>
                        <a:pt x="29" y="53"/>
                      </a:lnTo>
                      <a:lnTo>
                        <a:pt x="24" y="50"/>
                      </a:lnTo>
                      <a:lnTo>
                        <a:pt x="17" y="49"/>
                      </a:lnTo>
                      <a:lnTo>
                        <a:pt x="12" y="47"/>
                      </a:lnTo>
                      <a:lnTo>
                        <a:pt x="8" y="42"/>
                      </a:lnTo>
                      <a:lnTo>
                        <a:pt x="9" y="37"/>
                      </a:lnTo>
                      <a:lnTo>
                        <a:pt x="13" y="37"/>
                      </a:lnTo>
                      <a:lnTo>
                        <a:pt x="15" y="36"/>
                      </a:lnTo>
                      <a:lnTo>
                        <a:pt x="13" y="30"/>
                      </a:lnTo>
                      <a:lnTo>
                        <a:pt x="7" y="20"/>
                      </a:lnTo>
                      <a:lnTo>
                        <a:pt x="2" y="11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3" y="8"/>
                      </a:lnTo>
                      <a:lnTo>
                        <a:pt x="28" y="13"/>
                      </a:lnTo>
                      <a:lnTo>
                        <a:pt x="34" y="15"/>
                      </a:lnTo>
                      <a:lnTo>
                        <a:pt x="38" y="16"/>
                      </a:lnTo>
                      <a:lnTo>
                        <a:pt x="40" y="19"/>
                      </a:lnTo>
                      <a:lnTo>
                        <a:pt x="43" y="24"/>
                      </a:lnTo>
                      <a:lnTo>
                        <a:pt x="47" y="29"/>
                      </a:lnTo>
                      <a:lnTo>
                        <a:pt x="51" y="32"/>
                      </a:lnTo>
                      <a:lnTo>
                        <a:pt x="53" y="3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2" name="Freeform 443"/>
                <p:cNvSpPr>
                  <a:spLocks/>
                </p:cNvSpPr>
                <p:nvPr/>
              </p:nvSpPr>
              <p:spPr bwMode="auto">
                <a:xfrm>
                  <a:off x="1747838" y="2109788"/>
                  <a:ext cx="269875" cy="234950"/>
                </a:xfrm>
                <a:custGeom>
                  <a:avLst/>
                  <a:gdLst>
                    <a:gd name="T0" fmla="*/ 2147483647 w 249"/>
                    <a:gd name="T1" fmla="*/ 2147483647 h 231"/>
                    <a:gd name="T2" fmla="*/ 2147483647 w 249"/>
                    <a:gd name="T3" fmla="*/ 2147483647 h 231"/>
                    <a:gd name="T4" fmla="*/ 2147483647 w 249"/>
                    <a:gd name="T5" fmla="*/ 2147483647 h 231"/>
                    <a:gd name="T6" fmla="*/ 2147483647 w 249"/>
                    <a:gd name="T7" fmla="*/ 2147483647 h 231"/>
                    <a:gd name="T8" fmla="*/ 2147483647 w 249"/>
                    <a:gd name="T9" fmla="*/ 2147483647 h 231"/>
                    <a:gd name="T10" fmla="*/ 2147483647 w 249"/>
                    <a:gd name="T11" fmla="*/ 2147483647 h 231"/>
                    <a:gd name="T12" fmla="*/ 2147483647 w 249"/>
                    <a:gd name="T13" fmla="*/ 2147483647 h 231"/>
                    <a:gd name="T14" fmla="*/ 2147483647 w 249"/>
                    <a:gd name="T15" fmla="*/ 2147483647 h 231"/>
                    <a:gd name="T16" fmla="*/ 2147483647 w 249"/>
                    <a:gd name="T17" fmla="*/ 2147483647 h 231"/>
                    <a:gd name="T18" fmla="*/ 2147483647 w 249"/>
                    <a:gd name="T19" fmla="*/ 2147483647 h 231"/>
                    <a:gd name="T20" fmla="*/ 2147483647 w 249"/>
                    <a:gd name="T21" fmla="*/ 2147483647 h 231"/>
                    <a:gd name="T22" fmla="*/ 2147483647 w 249"/>
                    <a:gd name="T23" fmla="*/ 2147483647 h 231"/>
                    <a:gd name="T24" fmla="*/ 2147483647 w 249"/>
                    <a:gd name="T25" fmla="*/ 2147483647 h 231"/>
                    <a:gd name="T26" fmla="*/ 2147483647 w 249"/>
                    <a:gd name="T27" fmla="*/ 2147483647 h 231"/>
                    <a:gd name="T28" fmla="*/ 2147483647 w 249"/>
                    <a:gd name="T29" fmla="*/ 2147483647 h 231"/>
                    <a:gd name="T30" fmla="*/ 2147483647 w 249"/>
                    <a:gd name="T31" fmla="*/ 2147483647 h 231"/>
                    <a:gd name="T32" fmla="*/ 2147483647 w 249"/>
                    <a:gd name="T33" fmla="*/ 2147483647 h 231"/>
                    <a:gd name="T34" fmla="*/ 2147483647 w 249"/>
                    <a:gd name="T35" fmla="*/ 2147483647 h 231"/>
                    <a:gd name="T36" fmla="*/ 2147483647 w 249"/>
                    <a:gd name="T37" fmla="*/ 2147483647 h 231"/>
                    <a:gd name="T38" fmla="*/ 2147483647 w 249"/>
                    <a:gd name="T39" fmla="*/ 2147483647 h 231"/>
                    <a:gd name="T40" fmla="*/ 2147483647 w 249"/>
                    <a:gd name="T41" fmla="*/ 2147483647 h 231"/>
                    <a:gd name="T42" fmla="*/ 2147483647 w 249"/>
                    <a:gd name="T43" fmla="*/ 2147483647 h 231"/>
                    <a:gd name="T44" fmla="*/ 2147483647 w 249"/>
                    <a:gd name="T45" fmla="*/ 2147483647 h 231"/>
                    <a:gd name="T46" fmla="*/ 2147483647 w 249"/>
                    <a:gd name="T47" fmla="*/ 2147483647 h 231"/>
                    <a:gd name="T48" fmla="*/ 2147483647 w 249"/>
                    <a:gd name="T49" fmla="*/ 2147483647 h 231"/>
                    <a:gd name="T50" fmla="*/ 2147483647 w 249"/>
                    <a:gd name="T51" fmla="*/ 2147483647 h 231"/>
                    <a:gd name="T52" fmla="*/ 2147483647 w 249"/>
                    <a:gd name="T53" fmla="*/ 2147483647 h 231"/>
                    <a:gd name="T54" fmla="*/ 2147483647 w 249"/>
                    <a:gd name="T55" fmla="*/ 2147483647 h 231"/>
                    <a:gd name="T56" fmla="*/ 2147483647 w 249"/>
                    <a:gd name="T57" fmla="*/ 2147483647 h 231"/>
                    <a:gd name="T58" fmla="*/ 2147483647 w 249"/>
                    <a:gd name="T59" fmla="*/ 2147483647 h 231"/>
                    <a:gd name="T60" fmla="*/ 2147483647 w 249"/>
                    <a:gd name="T61" fmla="*/ 2147483647 h 231"/>
                    <a:gd name="T62" fmla="*/ 2147483647 w 249"/>
                    <a:gd name="T63" fmla="*/ 2147483647 h 231"/>
                    <a:gd name="T64" fmla="*/ 2147483647 w 249"/>
                    <a:gd name="T65" fmla="*/ 2147483647 h 231"/>
                    <a:gd name="T66" fmla="*/ 2147483647 w 249"/>
                    <a:gd name="T67" fmla="*/ 2147483647 h 231"/>
                    <a:gd name="T68" fmla="*/ 2147483647 w 249"/>
                    <a:gd name="T69" fmla="*/ 2147483647 h 231"/>
                    <a:gd name="T70" fmla="*/ 2147483647 w 249"/>
                    <a:gd name="T71" fmla="*/ 2147483647 h 231"/>
                    <a:gd name="T72" fmla="*/ 2147483647 w 249"/>
                    <a:gd name="T73" fmla="*/ 2147483647 h 231"/>
                    <a:gd name="T74" fmla="*/ 2147483647 w 249"/>
                    <a:gd name="T75" fmla="*/ 2147483647 h 231"/>
                    <a:gd name="T76" fmla="*/ 2147483647 w 249"/>
                    <a:gd name="T77" fmla="*/ 2147483647 h 231"/>
                    <a:gd name="T78" fmla="*/ 2147483647 w 249"/>
                    <a:gd name="T79" fmla="*/ 2147483647 h 231"/>
                    <a:gd name="T80" fmla="*/ 2147483647 w 249"/>
                    <a:gd name="T81" fmla="*/ 2147483647 h 231"/>
                    <a:gd name="T82" fmla="*/ 2147483647 w 249"/>
                    <a:gd name="T83" fmla="*/ 2147483647 h 231"/>
                    <a:gd name="T84" fmla="*/ 2147483647 w 249"/>
                    <a:gd name="T85" fmla="*/ 2147483647 h 231"/>
                    <a:gd name="T86" fmla="*/ 2147483647 w 249"/>
                    <a:gd name="T87" fmla="*/ 2147483647 h 231"/>
                    <a:gd name="T88" fmla="*/ 2147483647 w 249"/>
                    <a:gd name="T89" fmla="*/ 2147483647 h 231"/>
                    <a:gd name="T90" fmla="*/ 2147483647 w 249"/>
                    <a:gd name="T91" fmla="*/ 2147483647 h 231"/>
                    <a:gd name="T92" fmla="*/ 2147483647 w 249"/>
                    <a:gd name="T93" fmla="*/ 2147483647 h 231"/>
                    <a:gd name="T94" fmla="*/ 2147483647 w 249"/>
                    <a:gd name="T95" fmla="*/ 2147483647 h 231"/>
                    <a:gd name="T96" fmla="*/ 2147483647 w 249"/>
                    <a:gd name="T97" fmla="*/ 2147483647 h 23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249" h="231">
                      <a:moveTo>
                        <a:pt x="239" y="162"/>
                      </a:moveTo>
                      <a:lnTo>
                        <a:pt x="241" y="164"/>
                      </a:lnTo>
                      <a:lnTo>
                        <a:pt x="246" y="168"/>
                      </a:lnTo>
                      <a:lnTo>
                        <a:pt x="249" y="175"/>
                      </a:lnTo>
                      <a:lnTo>
                        <a:pt x="248" y="182"/>
                      </a:lnTo>
                      <a:lnTo>
                        <a:pt x="244" y="187"/>
                      </a:lnTo>
                      <a:lnTo>
                        <a:pt x="239" y="188"/>
                      </a:lnTo>
                      <a:lnTo>
                        <a:pt x="236" y="187"/>
                      </a:lnTo>
                      <a:lnTo>
                        <a:pt x="232" y="187"/>
                      </a:lnTo>
                      <a:lnTo>
                        <a:pt x="229" y="187"/>
                      </a:lnTo>
                      <a:lnTo>
                        <a:pt x="226" y="187"/>
                      </a:lnTo>
                      <a:lnTo>
                        <a:pt x="226" y="189"/>
                      </a:lnTo>
                      <a:lnTo>
                        <a:pt x="228" y="195"/>
                      </a:lnTo>
                      <a:lnTo>
                        <a:pt x="230" y="204"/>
                      </a:lnTo>
                      <a:lnTo>
                        <a:pt x="232" y="213"/>
                      </a:lnTo>
                      <a:lnTo>
                        <a:pt x="231" y="220"/>
                      </a:lnTo>
                      <a:lnTo>
                        <a:pt x="224" y="225"/>
                      </a:lnTo>
                      <a:lnTo>
                        <a:pt x="216" y="227"/>
                      </a:lnTo>
                      <a:lnTo>
                        <a:pt x="211" y="230"/>
                      </a:lnTo>
                      <a:lnTo>
                        <a:pt x="205" y="231"/>
                      </a:lnTo>
                      <a:lnTo>
                        <a:pt x="195" y="225"/>
                      </a:lnTo>
                      <a:lnTo>
                        <a:pt x="190" y="220"/>
                      </a:lnTo>
                      <a:lnTo>
                        <a:pt x="184" y="215"/>
                      </a:lnTo>
                      <a:lnTo>
                        <a:pt x="178" y="210"/>
                      </a:lnTo>
                      <a:lnTo>
                        <a:pt x="173" y="205"/>
                      </a:lnTo>
                      <a:lnTo>
                        <a:pt x="170" y="202"/>
                      </a:lnTo>
                      <a:lnTo>
                        <a:pt x="165" y="198"/>
                      </a:lnTo>
                      <a:lnTo>
                        <a:pt x="163" y="196"/>
                      </a:lnTo>
                      <a:lnTo>
                        <a:pt x="161" y="195"/>
                      </a:lnTo>
                      <a:lnTo>
                        <a:pt x="158" y="194"/>
                      </a:lnTo>
                      <a:lnTo>
                        <a:pt x="157" y="194"/>
                      </a:lnTo>
                      <a:lnTo>
                        <a:pt x="154" y="196"/>
                      </a:lnTo>
                      <a:lnTo>
                        <a:pt x="146" y="202"/>
                      </a:lnTo>
                      <a:lnTo>
                        <a:pt x="140" y="206"/>
                      </a:lnTo>
                      <a:lnTo>
                        <a:pt x="132" y="210"/>
                      </a:lnTo>
                      <a:lnTo>
                        <a:pt x="123" y="213"/>
                      </a:lnTo>
                      <a:lnTo>
                        <a:pt x="114" y="216"/>
                      </a:lnTo>
                      <a:lnTo>
                        <a:pt x="104" y="219"/>
                      </a:lnTo>
                      <a:lnTo>
                        <a:pt x="95" y="220"/>
                      </a:lnTo>
                      <a:lnTo>
                        <a:pt x="89" y="221"/>
                      </a:lnTo>
                      <a:lnTo>
                        <a:pt x="85" y="223"/>
                      </a:lnTo>
                      <a:lnTo>
                        <a:pt x="81" y="223"/>
                      </a:lnTo>
                      <a:lnTo>
                        <a:pt x="78" y="223"/>
                      </a:lnTo>
                      <a:lnTo>
                        <a:pt x="73" y="221"/>
                      </a:lnTo>
                      <a:lnTo>
                        <a:pt x="67" y="219"/>
                      </a:lnTo>
                      <a:lnTo>
                        <a:pt x="62" y="218"/>
                      </a:lnTo>
                      <a:lnTo>
                        <a:pt x="57" y="216"/>
                      </a:lnTo>
                      <a:lnTo>
                        <a:pt x="52" y="215"/>
                      </a:lnTo>
                      <a:lnTo>
                        <a:pt x="49" y="215"/>
                      </a:lnTo>
                      <a:lnTo>
                        <a:pt x="46" y="213"/>
                      </a:lnTo>
                      <a:lnTo>
                        <a:pt x="44" y="210"/>
                      </a:lnTo>
                      <a:lnTo>
                        <a:pt x="44" y="204"/>
                      </a:lnTo>
                      <a:lnTo>
                        <a:pt x="43" y="197"/>
                      </a:lnTo>
                      <a:lnTo>
                        <a:pt x="40" y="188"/>
                      </a:lnTo>
                      <a:lnTo>
                        <a:pt x="33" y="180"/>
                      </a:lnTo>
                      <a:lnTo>
                        <a:pt x="25" y="173"/>
                      </a:lnTo>
                      <a:lnTo>
                        <a:pt x="16" y="167"/>
                      </a:lnTo>
                      <a:lnTo>
                        <a:pt x="9" y="164"/>
                      </a:lnTo>
                      <a:lnTo>
                        <a:pt x="3" y="162"/>
                      </a:lnTo>
                      <a:lnTo>
                        <a:pt x="1" y="157"/>
                      </a:lnTo>
                      <a:lnTo>
                        <a:pt x="0" y="151"/>
                      </a:lnTo>
                      <a:lnTo>
                        <a:pt x="0" y="143"/>
                      </a:lnTo>
                      <a:lnTo>
                        <a:pt x="0" y="136"/>
                      </a:lnTo>
                      <a:lnTo>
                        <a:pt x="1" y="130"/>
                      </a:lnTo>
                      <a:lnTo>
                        <a:pt x="5" y="129"/>
                      </a:lnTo>
                      <a:lnTo>
                        <a:pt x="12" y="129"/>
                      </a:lnTo>
                      <a:lnTo>
                        <a:pt x="20" y="128"/>
                      </a:lnTo>
                      <a:lnTo>
                        <a:pt x="27" y="129"/>
                      </a:lnTo>
                      <a:lnTo>
                        <a:pt x="36" y="132"/>
                      </a:lnTo>
                      <a:lnTo>
                        <a:pt x="42" y="135"/>
                      </a:lnTo>
                      <a:lnTo>
                        <a:pt x="49" y="138"/>
                      </a:lnTo>
                      <a:lnTo>
                        <a:pt x="57" y="142"/>
                      </a:lnTo>
                      <a:lnTo>
                        <a:pt x="65" y="147"/>
                      </a:lnTo>
                      <a:lnTo>
                        <a:pt x="72" y="149"/>
                      </a:lnTo>
                      <a:lnTo>
                        <a:pt x="79" y="151"/>
                      </a:lnTo>
                      <a:lnTo>
                        <a:pt x="82" y="151"/>
                      </a:lnTo>
                      <a:lnTo>
                        <a:pt x="85" y="149"/>
                      </a:lnTo>
                      <a:lnTo>
                        <a:pt x="86" y="141"/>
                      </a:lnTo>
                      <a:lnTo>
                        <a:pt x="86" y="133"/>
                      </a:lnTo>
                      <a:lnTo>
                        <a:pt x="81" y="126"/>
                      </a:lnTo>
                      <a:lnTo>
                        <a:pt x="69" y="121"/>
                      </a:lnTo>
                      <a:lnTo>
                        <a:pt x="56" y="118"/>
                      </a:lnTo>
                      <a:lnTo>
                        <a:pt x="50" y="117"/>
                      </a:lnTo>
                      <a:lnTo>
                        <a:pt x="44" y="117"/>
                      </a:lnTo>
                      <a:lnTo>
                        <a:pt x="35" y="115"/>
                      </a:lnTo>
                      <a:lnTo>
                        <a:pt x="24" y="115"/>
                      </a:lnTo>
                      <a:lnTo>
                        <a:pt x="17" y="115"/>
                      </a:lnTo>
                      <a:lnTo>
                        <a:pt x="12" y="114"/>
                      </a:lnTo>
                      <a:lnTo>
                        <a:pt x="8" y="111"/>
                      </a:lnTo>
                      <a:lnTo>
                        <a:pt x="3" y="104"/>
                      </a:lnTo>
                      <a:lnTo>
                        <a:pt x="2" y="96"/>
                      </a:lnTo>
                      <a:lnTo>
                        <a:pt x="2" y="90"/>
                      </a:lnTo>
                      <a:lnTo>
                        <a:pt x="4" y="86"/>
                      </a:lnTo>
                      <a:lnTo>
                        <a:pt x="11" y="84"/>
                      </a:lnTo>
                      <a:lnTo>
                        <a:pt x="20" y="86"/>
                      </a:lnTo>
                      <a:lnTo>
                        <a:pt x="28" y="84"/>
                      </a:lnTo>
                      <a:lnTo>
                        <a:pt x="29" y="79"/>
                      </a:lnTo>
                      <a:lnTo>
                        <a:pt x="26" y="73"/>
                      </a:lnTo>
                      <a:lnTo>
                        <a:pt x="23" y="71"/>
                      </a:lnTo>
                      <a:lnTo>
                        <a:pt x="19" y="68"/>
                      </a:lnTo>
                      <a:lnTo>
                        <a:pt x="13" y="62"/>
                      </a:lnTo>
                      <a:lnTo>
                        <a:pt x="8" y="54"/>
                      </a:lnTo>
                      <a:lnTo>
                        <a:pt x="3" y="49"/>
                      </a:lnTo>
                      <a:lnTo>
                        <a:pt x="3" y="44"/>
                      </a:lnTo>
                      <a:lnTo>
                        <a:pt x="8" y="39"/>
                      </a:lnTo>
                      <a:lnTo>
                        <a:pt x="14" y="37"/>
                      </a:lnTo>
                      <a:lnTo>
                        <a:pt x="19" y="35"/>
                      </a:lnTo>
                      <a:lnTo>
                        <a:pt x="21" y="33"/>
                      </a:lnTo>
                      <a:lnTo>
                        <a:pt x="24" y="27"/>
                      </a:lnTo>
                      <a:lnTo>
                        <a:pt x="25" y="21"/>
                      </a:lnTo>
                      <a:lnTo>
                        <a:pt x="25" y="18"/>
                      </a:lnTo>
                      <a:lnTo>
                        <a:pt x="28" y="15"/>
                      </a:lnTo>
                      <a:lnTo>
                        <a:pt x="33" y="14"/>
                      </a:lnTo>
                      <a:lnTo>
                        <a:pt x="40" y="13"/>
                      </a:lnTo>
                      <a:lnTo>
                        <a:pt x="46" y="9"/>
                      </a:lnTo>
                      <a:lnTo>
                        <a:pt x="51" y="7"/>
                      </a:lnTo>
                      <a:lnTo>
                        <a:pt x="61" y="5"/>
                      </a:lnTo>
                      <a:lnTo>
                        <a:pt x="72" y="3"/>
                      </a:lnTo>
                      <a:lnTo>
                        <a:pt x="81" y="0"/>
                      </a:lnTo>
                      <a:lnTo>
                        <a:pt x="88" y="3"/>
                      </a:lnTo>
                      <a:lnTo>
                        <a:pt x="88" y="9"/>
                      </a:lnTo>
                      <a:lnTo>
                        <a:pt x="85" y="18"/>
                      </a:lnTo>
                      <a:lnTo>
                        <a:pt x="81" y="23"/>
                      </a:lnTo>
                      <a:lnTo>
                        <a:pt x="82" y="27"/>
                      </a:lnTo>
                      <a:lnTo>
                        <a:pt x="88" y="26"/>
                      </a:lnTo>
                      <a:lnTo>
                        <a:pt x="95" y="23"/>
                      </a:lnTo>
                      <a:lnTo>
                        <a:pt x="100" y="24"/>
                      </a:lnTo>
                      <a:lnTo>
                        <a:pt x="102" y="27"/>
                      </a:lnTo>
                      <a:lnTo>
                        <a:pt x="104" y="34"/>
                      </a:lnTo>
                      <a:lnTo>
                        <a:pt x="110" y="41"/>
                      </a:lnTo>
                      <a:lnTo>
                        <a:pt x="117" y="46"/>
                      </a:lnTo>
                      <a:lnTo>
                        <a:pt x="124" y="47"/>
                      </a:lnTo>
                      <a:lnTo>
                        <a:pt x="127" y="45"/>
                      </a:lnTo>
                      <a:lnTo>
                        <a:pt x="127" y="38"/>
                      </a:lnTo>
                      <a:lnTo>
                        <a:pt x="126" y="31"/>
                      </a:lnTo>
                      <a:lnTo>
                        <a:pt x="125" y="27"/>
                      </a:lnTo>
                      <a:lnTo>
                        <a:pt x="129" y="27"/>
                      </a:lnTo>
                      <a:lnTo>
                        <a:pt x="134" y="33"/>
                      </a:lnTo>
                      <a:lnTo>
                        <a:pt x="140" y="39"/>
                      </a:lnTo>
                      <a:lnTo>
                        <a:pt x="145" y="47"/>
                      </a:lnTo>
                      <a:lnTo>
                        <a:pt x="146" y="58"/>
                      </a:lnTo>
                      <a:lnTo>
                        <a:pt x="147" y="69"/>
                      </a:lnTo>
                      <a:lnTo>
                        <a:pt x="148" y="80"/>
                      </a:lnTo>
                      <a:lnTo>
                        <a:pt x="152" y="83"/>
                      </a:lnTo>
                      <a:lnTo>
                        <a:pt x="155" y="75"/>
                      </a:lnTo>
                      <a:lnTo>
                        <a:pt x="158" y="64"/>
                      </a:lnTo>
                      <a:lnTo>
                        <a:pt x="161" y="57"/>
                      </a:lnTo>
                      <a:lnTo>
                        <a:pt x="162" y="51"/>
                      </a:lnTo>
                      <a:lnTo>
                        <a:pt x="160" y="46"/>
                      </a:lnTo>
                      <a:lnTo>
                        <a:pt x="157" y="39"/>
                      </a:lnTo>
                      <a:lnTo>
                        <a:pt x="156" y="33"/>
                      </a:lnTo>
                      <a:lnTo>
                        <a:pt x="157" y="27"/>
                      </a:lnTo>
                      <a:lnTo>
                        <a:pt x="160" y="22"/>
                      </a:lnTo>
                      <a:lnTo>
                        <a:pt x="164" y="20"/>
                      </a:lnTo>
                      <a:lnTo>
                        <a:pt x="169" y="21"/>
                      </a:lnTo>
                      <a:lnTo>
                        <a:pt x="173" y="23"/>
                      </a:lnTo>
                      <a:lnTo>
                        <a:pt x="179" y="26"/>
                      </a:lnTo>
                      <a:lnTo>
                        <a:pt x="181" y="24"/>
                      </a:lnTo>
                      <a:lnTo>
                        <a:pt x="183" y="22"/>
                      </a:lnTo>
                      <a:lnTo>
                        <a:pt x="181" y="19"/>
                      </a:lnTo>
                      <a:lnTo>
                        <a:pt x="181" y="18"/>
                      </a:lnTo>
                      <a:lnTo>
                        <a:pt x="179" y="15"/>
                      </a:lnTo>
                      <a:lnTo>
                        <a:pt x="175" y="11"/>
                      </a:lnTo>
                      <a:lnTo>
                        <a:pt x="172" y="7"/>
                      </a:lnTo>
                      <a:lnTo>
                        <a:pt x="179" y="5"/>
                      </a:lnTo>
                      <a:lnTo>
                        <a:pt x="185" y="5"/>
                      </a:lnTo>
                      <a:lnTo>
                        <a:pt x="192" y="5"/>
                      </a:lnTo>
                      <a:lnTo>
                        <a:pt x="198" y="5"/>
                      </a:lnTo>
                      <a:lnTo>
                        <a:pt x="203" y="6"/>
                      </a:lnTo>
                      <a:lnTo>
                        <a:pt x="208" y="8"/>
                      </a:lnTo>
                      <a:lnTo>
                        <a:pt x="211" y="11"/>
                      </a:lnTo>
                      <a:lnTo>
                        <a:pt x="213" y="15"/>
                      </a:lnTo>
                      <a:lnTo>
                        <a:pt x="211" y="21"/>
                      </a:lnTo>
                      <a:lnTo>
                        <a:pt x="207" y="31"/>
                      </a:lnTo>
                      <a:lnTo>
                        <a:pt x="203" y="37"/>
                      </a:lnTo>
                      <a:lnTo>
                        <a:pt x="199" y="39"/>
                      </a:lnTo>
                      <a:lnTo>
                        <a:pt x="195" y="42"/>
                      </a:lnTo>
                      <a:lnTo>
                        <a:pt x="192" y="45"/>
                      </a:lnTo>
                      <a:lnTo>
                        <a:pt x="193" y="52"/>
                      </a:lnTo>
                      <a:lnTo>
                        <a:pt x="195" y="60"/>
                      </a:lnTo>
                      <a:lnTo>
                        <a:pt x="196" y="69"/>
                      </a:lnTo>
                      <a:lnTo>
                        <a:pt x="198" y="79"/>
                      </a:lnTo>
                      <a:lnTo>
                        <a:pt x="199" y="89"/>
                      </a:lnTo>
                      <a:lnTo>
                        <a:pt x="201" y="98"/>
                      </a:lnTo>
                      <a:lnTo>
                        <a:pt x="201" y="105"/>
                      </a:lnTo>
                      <a:lnTo>
                        <a:pt x="200" y="110"/>
                      </a:lnTo>
                      <a:lnTo>
                        <a:pt x="199" y="112"/>
                      </a:lnTo>
                      <a:lnTo>
                        <a:pt x="198" y="115"/>
                      </a:lnTo>
                      <a:lnTo>
                        <a:pt x="198" y="122"/>
                      </a:lnTo>
                      <a:lnTo>
                        <a:pt x="201" y="130"/>
                      </a:lnTo>
                      <a:lnTo>
                        <a:pt x="205" y="136"/>
                      </a:lnTo>
                      <a:lnTo>
                        <a:pt x="209" y="141"/>
                      </a:lnTo>
                      <a:lnTo>
                        <a:pt x="216" y="147"/>
                      </a:lnTo>
                      <a:lnTo>
                        <a:pt x="224" y="153"/>
                      </a:lnTo>
                      <a:lnTo>
                        <a:pt x="231" y="158"/>
                      </a:lnTo>
                      <a:lnTo>
                        <a:pt x="237" y="160"/>
                      </a:lnTo>
                      <a:lnTo>
                        <a:pt x="239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3" name="Freeform 445"/>
                <p:cNvSpPr>
                  <a:spLocks/>
                </p:cNvSpPr>
                <p:nvPr/>
              </p:nvSpPr>
              <p:spPr bwMode="auto">
                <a:xfrm>
                  <a:off x="2776538" y="4244975"/>
                  <a:ext cx="36512" cy="19050"/>
                </a:xfrm>
                <a:custGeom>
                  <a:avLst/>
                  <a:gdLst>
                    <a:gd name="T0" fmla="*/ 2147483647 w 23"/>
                    <a:gd name="T1" fmla="*/ 0 h 18"/>
                    <a:gd name="T2" fmla="*/ 2147483647 w 23"/>
                    <a:gd name="T3" fmla="*/ 2147483647 h 18"/>
                    <a:gd name="T4" fmla="*/ 2147483647 w 23"/>
                    <a:gd name="T5" fmla="*/ 2147483647 h 18"/>
                    <a:gd name="T6" fmla="*/ 0 w 23"/>
                    <a:gd name="T7" fmla="*/ 2147483647 h 18"/>
                    <a:gd name="T8" fmla="*/ 2147483647 w 23"/>
                    <a:gd name="T9" fmla="*/ 0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18">
                      <a:moveTo>
                        <a:pt x="2" y="0"/>
                      </a:moveTo>
                      <a:lnTo>
                        <a:pt x="23" y="1"/>
                      </a:lnTo>
                      <a:lnTo>
                        <a:pt x="21" y="18"/>
                      </a:lnTo>
                      <a:lnTo>
                        <a:pt x="0" y="1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4" name="Freeform 450"/>
                <p:cNvSpPr>
                  <a:spLocks/>
                </p:cNvSpPr>
                <p:nvPr/>
              </p:nvSpPr>
              <p:spPr bwMode="auto">
                <a:xfrm>
                  <a:off x="3819525" y="2471738"/>
                  <a:ext cx="131763" cy="50800"/>
                </a:xfrm>
                <a:custGeom>
                  <a:avLst/>
                  <a:gdLst>
                    <a:gd name="T0" fmla="*/ 2147483647 w 114"/>
                    <a:gd name="T1" fmla="*/ 0 h 54"/>
                    <a:gd name="T2" fmla="*/ 2147483647 w 114"/>
                    <a:gd name="T3" fmla="*/ 2147483647 h 54"/>
                    <a:gd name="T4" fmla="*/ 2147483647 w 114"/>
                    <a:gd name="T5" fmla="*/ 2147483647 h 54"/>
                    <a:gd name="T6" fmla="*/ 2147483647 w 114"/>
                    <a:gd name="T7" fmla="*/ 0 h 54"/>
                    <a:gd name="T8" fmla="*/ 2147483647 w 114"/>
                    <a:gd name="T9" fmla="*/ 2147483647 h 54"/>
                    <a:gd name="T10" fmla="*/ 2147483647 w 114"/>
                    <a:gd name="T11" fmla="*/ 2147483647 h 54"/>
                    <a:gd name="T12" fmla="*/ 2147483647 w 114"/>
                    <a:gd name="T13" fmla="*/ 2147483647 h 54"/>
                    <a:gd name="T14" fmla="*/ 2147483647 w 114"/>
                    <a:gd name="T15" fmla="*/ 2147483647 h 54"/>
                    <a:gd name="T16" fmla="*/ 2147483647 w 114"/>
                    <a:gd name="T17" fmla="*/ 2147483647 h 54"/>
                    <a:gd name="T18" fmla="*/ 2147483647 w 114"/>
                    <a:gd name="T19" fmla="*/ 2147483647 h 54"/>
                    <a:gd name="T20" fmla="*/ 2147483647 w 114"/>
                    <a:gd name="T21" fmla="*/ 2147483647 h 54"/>
                    <a:gd name="T22" fmla="*/ 0 w 114"/>
                    <a:gd name="T23" fmla="*/ 2147483647 h 54"/>
                    <a:gd name="T24" fmla="*/ 2147483647 w 114"/>
                    <a:gd name="T25" fmla="*/ 0 h 5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4" h="54">
                      <a:moveTo>
                        <a:pt x="14" y="0"/>
                      </a:moveTo>
                      <a:lnTo>
                        <a:pt x="26" y="14"/>
                      </a:lnTo>
                      <a:lnTo>
                        <a:pt x="54" y="4"/>
                      </a:lnTo>
                      <a:lnTo>
                        <a:pt x="88" y="0"/>
                      </a:lnTo>
                      <a:lnTo>
                        <a:pt x="114" y="18"/>
                      </a:lnTo>
                      <a:lnTo>
                        <a:pt x="96" y="38"/>
                      </a:lnTo>
                      <a:lnTo>
                        <a:pt x="68" y="54"/>
                      </a:lnTo>
                      <a:lnTo>
                        <a:pt x="30" y="42"/>
                      </a:lnTo>
                      <a:lnTo>
                        <a:pt x="10" y="44"/>
                      </a:lnTo>
                      <a:lnTo>
                        <a:pt x="26" y="36"/>
                      </a:lnTo>
                      <a:lnTo>
                        <a:pt x="16" y="22"/>
                      </a:lnTo>
                      <a:lnTo>
                        <a:pt x="0" y="1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anchor="ctr"/>
                <a:lstStyle/>
                <a:p>
                  <a:endParaRPr lang="en-US" dirty="0"/>
                </a:p>
              </p:txBody>
            </p:sp>
            <p:sp>
              <p:nvSpPr>
                <p:cNvPr id="375" name="Freeform 451"/>
                <p:cNvSpPr>
                  <a:spLocks/>
                </p:cNvSpPr>
                <p:nvPr/>
              </p:nvSpPr>
              <p:spPr bwMode="auto">
                <a:xfrm>
                  <a:off x="7815263" y="4605338"/>
                  <a:ext cx="215900" cy="185737"/>
                </a:xfrm>
                <a:custGeom>
                  <a:avLst/>
                  <a:gdLst>
                    <a:gd name="T0" fmla="*/ 2147483647 w 575"/>
                    <a:gd name="T1" fmla="*/ 2147483647 h 488"/>
                    <a:gd name="T2" fmla="*/ 2147483647 w 575"/>
                    <a:gd name="T3" fmla="*/ 2147483647 h 488"/>
                    <a:gd name="T4" fmla="*/ 2147483647 w 575"/>
                    <a:gd name="T5" fmla="*/ 2147483647 h 488"/>
                    <a:gd name="T6" fmla="*/ 2147483647 w 575"/>
                    <a:gd name="T7" fmla="*/ 2147483647 h 488"/>
                    <a:gd name="T8" fmla="*/ 2147483647 w 575"/>
                    <a:gd name="T9" fmla="*/ 0 h 488"/>
                    <a:gd name="T10" fmla="*/ 2147483647 w 575"/>
                    <a:gd name="T11" fmla="*/ 2147483647 h 488"/>
                    <a:gd name="T12" fmla="*/ 0 w 575"/>
                    <a:gd name="T13" fmla="*/ 2147483647 h 488"/>
                    <a:gd name="T14" fmla="*/ 2147483647 w 575"/>
                    <a:gd name="T15" fmla="*/ 2147483647 h 488"/>
                    <a:gd name="T16" fmla="*/ 2147483647 w 575"/>
                    <a:gd name="T17" fmla="*/ 2147483647 h 488"/>
                    <a:gd name="T18" fmla="*/ 2147483647 w 575"/>
                    <a:gd name="T19" fmla="*/ 2147483647 h 488"/>
                    <a:gd name="T20" fmla="*/ 2147483647 w 575"/>
                    <a:gd name="T21" fmla="*/ 2147483647 h 488"/>
                    <a:gd name="T22" fmla="*/ 2147483647 w 575"/>
                    <a:gd name="T23" fmla="*/ 2147483647 h 488"/>
                    <a:gd name="T24" fmla="*/ 2147483647 w 575"/>
                    <a:gd name="T25" fmla="*/ 2147483647 h 488"/>
                    <a:gd name="T26" fmla="*/ 2147483647 w 575"/>
                    <a:gd name="T27" fmla="*/ 2147483647 h 488"/>
                    <a:gd name="T28" fmla="*/ 2147483647 w 575"/>
                    <a:gd name="T29" fmla="*/ 2147483647 h 488"/>
                    <a:gd name="T30" fmla="*/ 2147483647 w 575"/>
                    <a:gd name="T31" fmla="*/ 2147483647 h 488"/>
                    <a:gd name="T32" fmla="*/ 2147483647 w 575"/>
                    <a:gd name="T33" fmla="*/ 2147483647 h 488"/>
                    <a:gd name="T34" fmla="*/ 2147483647 w 575"/>
                    <a:gd name="T35" fmla="*/ 2147483647 h 488"/>
                    <a:gd name="T36" fmla="*/ 2147483647 w 575"/>
                    <a:gd name="T37" fmla="*/ 2147483647 h 488"/>
                    <a:gd name="T38" fmla="*/ 2147483647 w 575"/>
                    <a:gd name="T39" fmla="*/ 2147483647 h 488"/>
                    <a:gd name="T40" fmla="*/ 2147483647 w 575"/>
                    <a:gd name="T41" fmla="*/ 2147483647 h 4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575" h="488">
                      <a:moveTo>
                        <a:pt x="410" y="71"/>
                      </a:moveTo>
                      <a:lnTo>
                        <a:pt x="321" y="142"/>
                      </a:lnTo>
                      <a:lnTo>
                        <a:pt x="233" y="142"/>
                      </a:lnTo>
                      <a:lnTo>
                        <a:pt x="178" y="71"/>
                      </a:lnTo>
                      <a:lnTo>
                        <a:pt x="107" y="0"/>
                      </a:lnTo>
                      <a:lnTo>
                        <a:pt x="36" y="19"/>
                      </a:lnTo>
                      <a:lnTo>
                        <a:pt x="0" y="90"/>
                      </a:lnTo>
                      <a:lnTo>
                        <a:pt x="72" y="124"/>
                      </a:lnTo>
                      <a:lnTo>
                        <a:pt x="89" y="159"/>
                      </a:lnTo>
                      <a:lnTo>
                        <a:pt x="107" y="213"/>
                      </a:lnTo>
                      <a:lnTo>
                        <a:pt x="160" y="213"/>
                      </a:lnTo>
                      <a:lnTo>
                        <a:pt x="197" y="230"/>
                      </a:lnTo>
                      <a:lnTo>
                        <a:pt x="321" y="283"/>
                      </a:lnTo>
                      <a:lnTo>
                        <a:pt x="446" y="353"/>
                      </a:lnTo>
                      <a:lnTo>
                        <a:pt x="465" y="389"/>
                      </a:lnTo>
                      <a:lnTo>
                        <a:pt x="393" y="424"/>
                      </a:lnTo>
                      <a:lnTo>
                        <a:pt x="465" y="442"/>
                      </a:lnTo>
                      <a:lnTo>
                        <a:pt x="518" y="459"/>
                      </a:lnTo>
                      <a:lnTo>
                        <a:pt x="575" y="488"/>
                      </a:lnTo>
                      <a:lnTo>
                        <a:pt x="575" y="122"/>
                      </a:lnTo>
                      <a:lnTo>
                        <a:pt x="410" y="7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6" name="Freeform 452"/>
                <p:cNvSpPr>
                  <a:spLocks/>
                </p:cNvSpPr>
                <p:nvPr/>
              </p:nvSpPr>
              <p:spPr bwMode="auto">
                <a:xfrm>
                  <a:off x="8031163" y="4649788"/>
                  <a:ext cx="174625" cy="169862"/>
                </a:xfrm>
                <a:custGeom>
                  <a:avLst/>
                  <a:gdLst>
                    <a:gd name="T0" fmla="*/ 2147483647 w 460"/>
                    <a:gd name="T1" fmla="*/ 2147483647 h 443"/>
                    <a:gd name="T2" fmla="*/ 2147483647 w 460"/>
                    <a:gd name="T3" fmla="*/ 2147483647 h 443"/>
                    <a:gd name="T4" fmla="*/ 2147483647 w 460"/>
                    <a:gd name="T5" fmla="*/ 2147483647 h 443"/>
                    <a:gd name="T6" fmla="*/ 2147483647 w 460"/>
                    <a:gd name="T7" fmla="*/ 2147483647 h 443"/>
                    <a:gd name="T8" fmla="*/ 2147483647 w 460"/>
                    <a:gd name="T9" fmla="*/ 2147483647 h 443"/>
                    <a:gd name="T10" fmla="*/ 2147483647 w 460"/>
                    <a:gd name="T11" fmla="*/ 2147483647 h 443"/>
                    <a:gd name="T12" fmla="*/ 0 w 460"/>
                    <a:gd name="T13" fmla="*/ 0 h 443"/>
                    <a:gd name="T14" fmla="*/ 0 w 460"/>
                    <a:gd name="T15" fmla="*/ 2147483647 h 443"/>
                    <a:gd name="T16" fmla="*/ 2147483647 w 460"/>
                    <a:gd name="T17" fmla="*/ 2147483647 h 443"/>
                    <a:gd name="T18" fmla="*/ 2147483647 w 460"/>
                    <a:gd name="T19" fmla="*/ 2147483647 h 443"/>
                    <a:gd name="T20" fmla="*/ 2147483647 w 460"/>
                    <a:gd name="T21" fmla="*/ 2147483647 h 443"/>
                    <a:gd name="T22" fmla="*/ 2147483647 w 460"/>
                    <a:gd name="T23" fmla="*/ 2147483647 h 443"/>
                    <a:gd name="T24" fmla="*/ 2147483647 w 460"/>
                    <a:gd name="T25" fmla="*/ 2147483647 h 443"/>
                    <a:gd name="T26" fmla="*/ 2147483647 w 460"/>
                    <a:gd name="T27" fmla="*/ 2147483647 h 443"/>
                    <a:gd name="T28" fmla="*/ 2147483647 w 460"/>
                    <a:gd name="T29" fmla="*/ 2147483647 h 443"/>
                    <a:gd name="T30" fmla="*/ 2147483647 w 460"/>
                    <a:gd name="T31" fmla="*/ 2147483647 h 443"/>
                    <a:gd name="T32" fmla="*/ 2147483647 w 460"/>
                    <a:gd name="T33" fmla="*/ 2147483647 h 4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60" h="443">
                      <a:moveTo>
                        <a:pt x="353" y="302"/>
                      </a:moveTo>
                      <a:lnTo>
                        <a:pt x="336" y="249"/>
                      </a:lnTo>
                      <a:lnTo>
                        <a:pt x="372" y="214"/>
                      </a:lnTo>
                      <a:lnTo>
                        <a:pt x="283" y="161"/>
                      </a:lnTo>
                      <a:lnTo>
                        <a:pt x="247" y="108"/>
                      </a:lnTo>
                      <a:lnTo>
                        <a:pt x="122" y="37"/>
                      </a:lnTo>
                      <a:lnTo>
                        <a:pt x="0" y="0"/>
                      </a:lnTo>
                      <a:lnTo>
                        <a:pt x="0" y="366"/>
                      </a:lnTo>
                      <a:lnTo>
                        <a:pt x="14" y="373"/>
                      </a:lnTo>
                      <a:lnTo>
                        <a:pt x="67" y="373"/>
                      </a:lnTo>
                      <a:lnTo>
                        <a:pt x="122" y="320"/>
                      </a:lnTo>
                      <a:lnTo>
                        <a:pt x="211" y="284"/>
                      </a:lnTo>
                      <a:lnTo>
                        <a:pt x="264" y="320"/>
                      </a:lnTo>
                      <a:lnTo>
                        <a:pt x="389" y="408"/>
                      </a:lnTo>
                      <a:lnTo>
                        <a:pt x="460" y="443"/>
                      </a:lnTo>
                      <a:lnTo>
                        <a:pt x="460" y="337"/>
                      </a:lnTo>
                      <a:lnTo>
                        <a:pt x="353" y="30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377" name="Group 453"/>
                <p:cNvGrpSpPr>
                  <a:grpSpLocks/>
                </p:cNvGrpSpPr>
                <p:nvPr/>
              </p:nvGrpSpPr>
              <p:grpSpPr bwMode="auto">
                <a:xfrm>
                  <a:off x="4292600" y="2860675"/>
                  <a:ext cx="250825" cy="368300"/>
                  <a:chOff x="2201" y="1250"/>
                  <a:chExt cx="133" cy="193"/>
                </a:xfrm>
                <a:grpFill/>
              </p:grpSpPr>
              <p:sp>
                <p:nvSpPr>
                  <p:cNvPr id="418" name="Freeform 454"/>
                  <p:cNvSpPr>
                    <a:spLocks/>
                  </p:cNvSpPr>
                  <p:nvPr/>
                </p:nvSpPr>
                <p:spPr bwMode="auto">
                  <a:xfrm>
                    <a:off x="2234" y="1250"/>
                    <a:ext cx="100" cy="193"/>
                  </a:xfrm>
                  <a:custGeom>
                    <a:avLst/>
                    <a:gdLst>
                      <a:gd name="T0" fmla="*/ 543767 w 24"/>
                      <a:gd name="T1" fmla="*/ 2833725 h 47"/>
                      <a:gd name="T2" fmla="*/ 371667 w 24"/>
                      <a:gd name="T3" fmla="*/ 2675083 h 47"/>
                      <a:gd name="T4" fmla="*/ 915658 w 24"/>
                      <a:gd name="T5" fmla="*/ 2344646 h 47"/>
                      <a:gd name="T6" fmla="*/ 826458 w 24"/>
                      <a:gd name="T7" fmla="*/ 2028208 h 47"/>
                      <a:gd name="T8" fmla="*/ 722154 w 24"/>
                      <a:gd name="T9" fmla="*/ 1773736 h 47"/>
                      <a:gd name="T10" fmla="*/ 282692 w 24"/>
                      <a:gd name="T11" fmla="*/ 1773736 h 47"/>
                      <a:gd name="T12" fmla="*/ 371667 w 24"/>
                      <a:gd name="T13" fmla="*/ 1299416 h 47"/>
                      <a:gd name="T14" fmla="*/ 89200 w 24"/>
                      <a:gd name="T15" fmla="*/ 1457232 h 47"/>
                      <a:gd name="T16" fmla="*/ 0 w 24"/>
                      <a:gd name="T17" fmla="*/ 1044943 h 47"/>
                      <a:gd name="T18" fmla="*/ 0 w 24"/>
                      <a:gd name="T19" fmla="*/ 651445 h 47"/>
                      <a:gd name="T20" fmla="*/ 89200 w 24"/>
                      <a:gd name="T21" fmla="*/ 316438 h 47"/>
                      <a:gd name="T22" fmla="*/ 460867 w 24"/>
                      <a:gd name="T23" fmla="*/ 0 h 47"/>
                      <a:gd name="T24" fmla="*/ 722154 w 24"/>
                      <a:gd name="T25" fmla="*/ 77060 h 47"/>
                      <a:gd name="T26" fmla="*/ 632950 w 24"/>
                      <a:gd name="T27" fmla="*/ 493916 h 47"/>
                      <a:gd name="T28" fmla="*/ 1177883 w 24"/>
                      <a:gd name="T29" fmla="*/ 493916 h 47"/>
                      <a:gd name="T30" fmla="*/ 1004638 w 24"/>
                      <a:gd name="T31" fmla="*/ 887418 h 47"/>
                      <a:gd name="T32" fmla="*/ 826458 w 24"/>
                      <a:gd name="T33" fmla="*/ 1222355 h 47"/>
                      <a:gd name="T34" fmla="*/ 1177883 w 24"/>
                      <a:gd name="T35" fmla="*/ 1376492 h 47"/>
                      <a:gd name="T36" fmla="*/ 1548613 w 24"/>
                      <a:gd name="T37" fmla="*/ 1951148 h 47"/>
                      <a:gd name="T38" fmla="*/ 1721929 w 24"/>
                      <a:gd name="T39" fmla="*/ 2344646 h 47"/>
                      <a:gd name="T40" fmla="*/ 1721929 w 24"/>
                      <a:gd name="T41" fmla="*/ 2579252 h 47"/>
                      <a:gd name="T42" fmla="*/ 2093613 w 24"/>
                      <a:gd name="T43" fmla="*/ 2579252 h 47"/>
                      <a:gd name="T44" fmla="*/ 2004342 w 24"/>
                      <a:gd name="T45" fmla="*/ 3150228 h 47"/>
                      <a:gd name="T46" fmla="*/ 2182796 w 24"/>
                      <a:gd name="T47" fmla="*/ 3227223 h 47"/>
                      <a:gd name="T48" fmla="*/ 1548613 w 24"/>
                      <a:gd name="T49" fmla="*/ 3485436 h 47"/>
                      <a:gd name="T50" fmla="*/ 1004638 w 24"/>
                      <a:gd name="T51" fmla="*/ 3562497 h 47"/>
                      <a:gd name="T52" fmla="*/ 722154 w 24"/>
                      <a:gd name="T53" fmla="*/ 3644078 h 47"/>
                      <a:gd name="T54" fmla="*/ 371667 w 24"/>
                      <a:gd name="T55" fmla="*/ 3644078 h 47"/>
                      <a:gd name="T56" fmla="*/ 89200 w 24"/>
                      <a:gd name="T57" fmla="*/ 3721139 h 47"/>
                      <a:gd name="T58" fmla="*/ 460867 w 24"/>
                      <a:gd name="T59" fmla="*/ 3384752 h 47"/>
                      <a:gd name="T60" fmla="*/ 543767 w 24"/>
                      <a:gd name="T61" fmla="*/ 3073151 h 47"/>
                      <a:gd name="T62" fmla="*/ 282692 w 24"/>
                      <a:gd name="T63" fmla="*/ 2991521 h 4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24" h="47">
                        <a:moveTo>
                          <a:pt x="3" y="37"/>
                        </a:move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10" y="29"/>
                          <a:pt x="10" y="29"/>
                          <a:pt x="10" y="29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0" y="17"/>
                          <a:pt x="0" y="16"/>
                        </a:cubicBezTo>
                        <a:cubicBezTo>
                          <a:pt x="0" y="15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20" y="28"/>
                          <a:pt x="20" y="28"/>
                          <a:pt x="20" y="28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9" y="32"/>
                          <a:pt x="19" y="32"/>
                          <a:pt x="19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4" y="40"/>
                          <a:pt x="24" y="40"/>
                          <a:pt x="24" y="40"/>
                        </a:cubicBezTo>
                        <a:cubicBezTo>
                          <a:pt x="22" y="41"/>
                          <a:pt x="22" y="41"/>
                          <a:pt x="22" y="41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1" y="44"/>
                          <a:pt x="10" y="43"/>
                          <a:pt x="9" y="43"/>
                        </a:cubicBezTo>
                        <a:cubicBezTo>
                          <a:pt x="9" y="43"/>
                          <a:pt x="8" y="45"/>
                          <a:pt x="8" y="45"/>
                        </a:cubicBezTo>
                        <a:cubicBezTo>
                          <a:pt x="6" y="45"/>
                          <a:pt x="6" y="45"/>
                          <a:pt x="6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8" y="39"/>
                          <a:pt x="8" y="39"/>
                          <a:pt x="8" y="39"/>
                        </a:cubicBezTo>
                        <a:cubicBezTo>
                          <a:pt x="6" y="38"/>
                          <a:pt x="6" y="38"/>
                          <a:pt x="6" y="38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lnTo>
                          <a:pt x="3" y="37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420" name="Freeform 455"/>
                  <p:cNvSpPr>
                    <a:spLocks/>
                  </p:cNvSpPr>
                  <p:nvPr/>
                </p:nvSpPr>
                <p:spPr bwMode="auto">
                  <a:xfrm>
                    <a:off x="2201" y="1331"/>
                    <a:ext cx="34" cy="22"/>
                  </a:xfrm>
                  <a:custGeom>
                    <a:avLst/>
                    <a:gdLst>
                      <a:gd name="T0" fmla="*/ 24 w 34"/>
                      <a:gd name="T1" fmla="*/ 22 h 22"/>
                      <a:gd name="T2" fmla="*/ 0 w 34"/>
                      <a:gd name="T3" fmla="*/ 18 h 22"/>
                      <a:gd name="T4" fmla="*/ 13 w 34"/>
                      <a:gd name="T5" fmla="*/ 0 h 22"/>
                      <a:gd name="T6" fmla="*/ 27 w 34"/>
                      <a:gd name="T7" fmla="*/ 3 h 22"/>
                      <a:gd name="T8" fmla="*/ 34 w 34"/>
                      <a:gd name="T9" fmla="*/ 15 h 22"/>
                      <a:gd name="T10" fmla="*/ 24 w 34"/>
                      <a:gd name="T11" fmla="*/ 22 h 2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4" h="22">
                        <a:moveTo>
                          <a:pt x="24" y="22"/>
                        </a:moveTo>
                        <a:lnTo>
                          <a:pt x="0" y="18"/>
                        </a:lnTo>
                        <a:lnTo>
                          <a:pt x="13" y="0"/>
                        </a:lnTo>
                        <a:lnTo>
                          <a:pt x="27" y="3"/>
                        </a:lnTo>
                        <a:lnTo>
                          <a:pt x="34" y="15"/>
                        </a:lnTo>
                        <a:lnTo>
                          <a:pt x="24" y="22"/>
                        </a:ln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378" name="Freeform 458"/>
                <p:cNvSpPr>
                  <a:spLocks/>
                </p:cNvSpPr>
                <p:nvPr/>
              </p:nvSpPr>
              <p:spPr bwMode="auto">
                <a:xfrm>
                  <a:off x="5275263" y="3709988"/>
                  <a:ext cx="73025" cy="44450"/>
                </a:xfrm>
                <a:custGeom>
                  <a:avLst/>
                  <a:gdLst>
                    <a:gd name="T0" fmla="*/ 0 w 46"/>
                    <a:gd name="T1" fmla="*/ 2147483647 h 28"/>
                    <a:gd name="T2" fmla="*/ 2147483647 w 46"/>
                    <a:gd name="T3" fmla="*/ 2147483647 h 28"/>
                    <a:gd name="T4" fmla="*/ 2147483647 w 46"/>
                    <a:gd name="T5" fmla="*/ 2147483647 h 28"/>
                    <a:gd name="T6" fmla="*/ 2147483647 w 46"/>
                    <a:gd name="T7" fmla="*/ 2147483647 h 28"/>
                    <a:gd name="T8" fmla="*/ 2147483647 w 46"/>
                    <a:gd name="T9" fmla="*/ 2147483647 h 28"/>
                    <a:gd name="T10" fmla="*/ 2147483647 w 46"/>
                    <a:gd name="T11" fmla="*/ 0 h 28"/>
                    <a:gd name="T12" fmla="*/ 2147483647 w 46"/>
                    <a:gd name="T13" fmla="*/ 2147483647 h 28"/>
                    <a:gd name="T14" fmla="*/ 2147483647 w 46"/>
                    <a:gd name="T15" fmla="*/ 2147483647 h 28"/>
                    <a:gd name="T16" fmla="*/ 2147483647 w 46"/>
                    <a:gd name="T17" fmla="*/ 2147483647 h 28"/>
                    <a:gd name="T18" fmla="*/ 2147483647 w 46"/>
                    <a:gd name="T19" fmla="*/ 2147483647 h 28"/>
                    <a:gd name="T20" fmla="*/ 2147483647 w 46"/>
                    <a:gd name="T21" fmla="*/ 2147483647 h 28"/>
                    <a:gd name="T22" fmla="*/ 2147483647 w 46"/>
                    <a:gd name="T23" fmla="*/ 2147483647 h 28"/>
                    <a:gd name="T24" fmla="*/ 2147483647 w 46"/>
                    <a:gd name="T25" fmla="*/ 2147483647 h 28"/>
                    <a:gd name="T26" fmla="*/ 2147483647 w 46"/>
                    <a:gd name="T27" fmla="*/ 2147483647 h 28"/>
                    <a:gd name="T28" fmla="*/ 0 w 46"/>
                    <a:gd name="T29" fmla="*/ 2147483647 h 2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6" h="28">
                      <a:moveTo>
                        <a:pt x="0" y="15"/>
                      </a:moveTo>
                      <a:lnTo>
                        <a:pt x="3" y="17"/>
                      </a:lnTo>
                      <a:lnTo>
                        <a:pt x="12" y="14"/>
                      </a:lnTo>
                      <a:lnTo>
                        <a:pt x="13" y="8"/>
                      </a:lnTo>
                      <a:lnTo>
                        <a:pt x="27" y="9"/>
                      </a:lnTo>
                      <a:lnTo>
                        <a:pt x="46" y="0"/>
                      </a:lnTo>
                      <a:lnTo>
                        <a:pt x="46" y="1"/>
                      </a:lnTo>
                      <a:lnTo>
                        <a:pt x="33" y="11"/>
                      </a:lnTo>
                      <a:lnTo>
                        <a:pt x="36" y="18"/>
                      </a:lnTo>
                      <a:lnTo>
                        <a:pt x="27" y="21"/>
                      </a:lnTo>
                      <a:lnTo>
                        <a:pt x="15" y="28"/>
                      </a:lnTo>
                      <a:lnTo>
                        <a:pt x="13" y="28"/>
                      </a:lnTo>
                      <a:lnTo>
                        <a:pt x="8" y="26"/>
                      </a:lnTo>
                      <a:lnTo>
                        <a:pt x="2" y="23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9" name="Freeform 507"/>
                <p:cNvSpPr>
                  <a:spLocks/>
                </p:cNvSpPr>
                <p:nvPr/>
              </p:nvSpPr>
              <p:spPr bwMode="auto">
                <a:xfrm>
                  <a:off x="6342063" y="3095625"/>
                  <a:ext cx="1508125" cy="1047750"/>
                </a:xfrm>
                <a:custGeom>
                  <a:avLst/>
                  <a:gdLst>
                    <a:gd name="T0" fmla="*/ 2147483647 w 950"/>
                    <a:gd name="T1" fmla="*/ 2147483647 h 660"/>
                    <a:gd name="T2" fmla="*/ 2147483647 w 950"/>
                    <a:gd name="T3" fmla="*/ 2147483647 h 660"/>
                    <a:gd name="T4" fmla="*/ 2147483647 w 950"/>
                    <a:gd name="T5" fmla="*/ 2147483647 h 660"/>
                    <a:gd name="T6" fmla="*/ 2147483647 w 950"/>
                    <a:gd name="T7" fmla="*/ 2147483647 h 660"/>
                    <a:gd name="T8" fmla="*/ 2147483647 w 950"/>
                    <a:gd name="T9" fmla="*/ 2147483647 h 660"/>
                    <a:gd name="T10" fmla="*/ 2147483647 w 950"/>
                    <a:gd name="T11" fmla="*/ 2147483647 h 660"/>
                    <a:gd name="T12" fmla="*/ 2147483647 w 950"/>
                    <a:gd name="T13" fmla="*/ 2147483647 h 660"/>
                    <a:gd name="T14" fmla="*/ 2147483647 w 950"/>
                    <a:gd name="T15" fmla="*/ 2147483647 h 660"/>
                    <a:gd name="T16" fmla="*/ 2147483647 w 950"/>
                    <a:gd name="T17" fmla="*/ 2147483647 h 660"/>
                    <a:gd name="T18" fmla="*/ 2147483647 w 950"/>
                    <a:gd name="T19" fmla="*/ 2147483647 h 660"/>
                    <a:gd name="T20" fmla="*/ 2147483647 w 950"/>
                    <a:gd name="T21" fmla="*/ 2147483647 h 660"/>
                    <a:gd name="T22" fmla="*/ 2147483647 w 950"/>
                    <a:gd name="T23" fmla="*/ 2147483647 h 660"/>
                    <a:gd name="T24" fmla="*/ 2147483647 w 950"/>
                    <a:gd name="T25" fmla="*/ 2147483647 h 660"/>
                    <a:gd name="T26" fmla="*/ 2147483647 w 950"/>
                    <a:gd name="T27" fmla="*/ 2147483647 h 660"/>
                    <a:gd name="T28" fmla="*/ 2147483647 w 950"/>
                    <a:gd name="T29" fmla="*/ 2147483647 h 660"/>
                    <a:gd name="T30" fmla="*/ 2147483647 w 950"/>
                    <a:gd name="T31" fmla="*/ 2147483647 h 660"/>
                    <a:gd name="T32" fmla="*/ 2147483647 w 950"/>
                    <a:gd name="T33" fmla="*/ 2147483647 h 660"/>
                    <a:gd name="T34" fmla="*/ 2147483647 w 950"/>
                    <a:gd name="T35" fmla="*/ 2147483647 h 660"/>
                    <a:gd name="T36" fmla="*/ 2147483647 w 950"/>
                    <a:gd name="T37" fmla="*/ 2147483647 h 660"/>
                    <a:gd name="T38" fmla="*/ 2147483647 w 950"/>
                    <a:gd name="T39" fmla="*/ 2147483647 h 660"/>
                    <a:gd name="T40" fmla="*/ 2147483647 w 950"/>
                    <a:gd name="T41" fmla="*/ 2147483647 h 660"/>
                    <a:gd name="T42" fmla="*/ 2147483647 w 950"/>
                    <a:gd name="T43" fmla="*/ 2147483647 h 660"/>
                    <a:gd name="T44" fmla="*/ 2147483647 w 950"/>
                    <a:gd name="T45" fmla="*/ 2147483647 h 660"/>
                    <a:gd name="T46" fmla="*/ 2147483647 w 950"/>
                    <a:gd name="T47" fmla="*/ 2147483647 h 660"/>
                    <a:gd name="T48" fmla="*/ 2147483647 w 950"/>
                    <a:gd name="T49" fmla="*/ 2147483647 h 660"/>
                    <a:gd name="T50" fmla="*/ 2147483647 w 950"/>
                    <a:gd name="T51" fmla="*/ 2147483647 h 660"/>
                    <a:gd name="T52" fmla="*/ 2147483647 w 950"/>
                    <a:gd name="T53" fmla="*/ 2147483647 h 660"/>
                    <a:gd name="T54" fmla="*/ 2147483647 w 950"/>
                    <a:gd name="T55" fmla="*/ 2147483647 h 660"/>
                    <a:gd name="T56" fmla="*/ 2147483647 w 950"/>
                    <a:gd name="T57" fmla="*/ 2147483647 h 660"/>
                    <a:gd name="T58" fmla="*/ 2147483647 w 950"/>
                    <a:gd name="T59" fmla="*/ 2147483647 h 660"/>
                    <a:gd name="T60" fmla="*/ 2147483647 w 950"/>
                    <a:gd name="T61" fmla="*/ 2147483647 h 660"/>
                    <a:gd name="T62" fmla="*/ 2147483647 w 950"/>
                    <a:gd name="T63" fmla="*/ 2147483647 h 660"/>
                    <a:gd name="T64" fmla="*/ 2147483647 w 950"/>
                    <a:gd name="T65" fmla="*/ 2147483647 h 660"/>
                    <a:gd name="T66" fmla="*/ 2147483647 w 950"/>
                    <a:gd name="T67" fmla="*/ 2147483647 h 660"/>
                    <a:gd name="T68" fmla="*/ 2147483647 w 950"/>
                    <a:gd name="T69" fmla="*/ 2147483647 h 660"/>
                    <a:gd name="T70" fmla="*/ 2147483647 w 950"/>
                    <a:gd name="T71" fmla="*/ 2147483647 h 660"/>
                    <a:gd name="T72" fmla="*/ 2147483647 w 950"/>
                    <a:gd name="T73" fmla="*/ 2147483647 h 660"/>
                    <a:gd name="T74" fmla="*/ 2147483647 w 950"/>
                    <a:gd name="T75" fmla="*/ 2147483647 h 660"/>
                    <a:gd name="T76" fmla="*/ 2147483647 w 950"/>
                    <a:gd name="T77" fmla="*/ 2147483647 h 660"/>
                    <a:gd name="T78" fmla="*/ 2147483647 w 950"/>
                    <a:gd name="T79" fmla="*/ 2147483647 h 660"/>
                    <a:gd name="T80" fmla="*/ 2147483647 w 950"/>
                    <a:gd name="T81" fmla="*/ 2147483647 h 660"/>
                    <a:gd name="T82" fmla="*/ 2147483647 w 950"/>
                    <a:gd name="T83" fmla="*/ 2147483647 h 660"/>
                    <a:gd name="T84" fmla="*/ 2147483647 w 950"/>
                    <a:gd name="T85" fmla="*/ 2147483647 h 660"/>
                    <a:gd name="T86" fmla="*/ 2147483647 w 950"/>
                    <a:gd name="T87" fmla="*/ 2147483647 h 660"/>
                    <a:gd name="T88" fmla="*/ 2147483647 w 950"/>
                    <a:gd name="T89" fmla="*/ 2147483647 h 660"/>
                    <a:gd name="T90" fmla="*/ 2147483647 w 950"/>
                    <a:gd name="T91" fmla="*/ 2147483647 h 660"/>
                    <a:gd name="T92" fmla="*/ 2147483647 w 950"/>
                    <a:gd name="T93" fmla="*/ 2147483647 h 660"/>
                    <a:gd name="T94" fmla="*/ 2147483647 w 950"/>
                    <a:gd name="T95" fmla="*/ 2147483647 h 660"/>
                    <a:gd name="T96" fmla="*/ 2147483647 w 950"/>
                    <a:gd name="T97" fmla="*/ 2147483647 h 660"/>
                    <a:gd name="T98" fmla="*/ 2147483647 w 950"/>
                    <a:gd name="T99" fmla="*/ 2147483647 h 660"/>
                    <a:gd name="T100" fmla="*/ 2147483647 w 950"/>
                    <a:gd name="T101" fmla="*/ 2147483647 h 660"/>
                    <a:gd name="T102" fmla="*/ 2147483647 w 950"/>
                    <a:gd name="T103" fmla="*/ 2147483647 h 660"/>
                    <a:gd name="T104" fmla="*/ 2147483647 w 950"/>
                    <a:gd name="T105" fmla="*/ 2147483647 h 660"/>
                    <a:gd name="T106" fmla="*/ 2147483647 w 950"/>
                    <a:gd name="T107" fmla="*/ 2147483647 h 660"/>
                    <a:gd name="T108" fmla="*/ 2147483647 w 950"/>
                    <a:gd name="T109" fmla="*/ 2147483647 h 660"/>
                    <a:gd name="T110" fmla="*/ 2147483647 w 950"/>
                    <a:gd name="T111" fmla="*/ 2147483647 h 660"/>
                    <a:gd name="T112" fmla="*/ 2147483647 w 950"/>
                    <a:gd name="T113" fmla="*/ 2147483647 h 660"/>
                    <a:gd name="T114" fmla="*/ 2147483647 w 950"/>
                    <a:gd name="T115" fmla="*/ 2147483647 h 660"/>
                    <a:gd name="T116" fmla="*/ 2147483647 w 950"/>
                    <a:gd name="T117" fmla="*/ 2147483647 h 660"/>
                    <a:gd name="T118" fmla="*/ 2147483647 w 950"/>
                    <a:gd name="T119" fmla="*/ 2147483647 h 660"/>
                    <a:gd name="T120" fmla="*/ 2147483647 w 950"/>
                    <a:gd name="T121" fmla="*/ 2147483647 h 6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50" h="660">
                      <a:moveTo>
                        <a:pt x="890" y="118"/>
                      </a:moveTo>
                      <a:lnTo>
                        <a:pt x="890" y="118"/>
                      </a:lnTo>
                      <a:lnTo>
                        <a:pt x="880" y="98"/>
                      </a:lnTo>
                      <a:lnTo>
                        <a:pt x="840" y="88"/>
                      </a:lnTo>
                      <a:lnTo>
                        <a:pt x="792" y="0"/>
                      </a:lnTo>
                      <a:lnTo>
                        <a:pt x="746" y="0"/>
                      </a:lnTo>
                      <a:lnTo>
                        <a:pt x="732" y="24"/>
                      </a:lnTo>
                      <a:lnTo>
                        <a:pt x="702" y="78"/>
                      </a:lnTo>
                      <a:lnTo>
                        <a:pt x="672" y="78"/>
                      </a:lnTo>
                      <a:lnTo>
                        <a:pt x="668" y="88"/>
                      </a:lnTo>
                      <a:lnTo>
                        <a:pt x="668" y="90"/>
                      </a:lnTo>
                      <a:lnTo>
                        <a:pt x="670" y="90"/>
                      </a:lnTo>
                      <a:lnTo>
                        <a:pt x="672" y="90"/>
                      </a:lnTo>
                      <a:lnTo>
                        <a:pt x="672" y="92"/>
                      </a:lnTo>
                      <a:lnTo>
                        <a:pt x="674" y="92"/>
                      </a:lnTo>
                      <a:lnTo>
                        <a:pt x="676" y="92"/>
                      </a:lnTo>
                      <a:lnTo>
                        <a:pt x="676" y="94"/>
                      </a:lnTo>
                      <a:lnTo>
                        <a:pt x="678" y="94"/>
                      </a:lnTo>
                      <a:lnTo>
                        <a:pt x="676" y="94"/>
                      </a:lnTo>
                      <a:lnTo>
                        <a:pt x="676" y="92"/>
                      </a:lnTo>
                      <a:lnTo>
                        <a:pt x="674" y="92"/>
                      </a:lnTo>
                      <a:lnTo>
                        <a:pt x="672" y="92"/>
                      </a:lnTo>
                      <a:lnTo>
                        <a:pt x="672" y="90"/>
                      </a:lnTo>
                      <a:lnTo>
                        <a:pt x="670" y="90"/>
                      </a:lnTo>
                      <a:lnTo>
                        <a:pt x="668" y="90"/>
                      </a:lnTo>
                      <a:lnTo>
                        <a:pt x="668" y="88"/>
                      </a:lnTo>
                      <a:lnTo>
                        <a:pt x="658" y="108"/>
                      </a:lnTo>
                      <a:lnTo>
                        <a:pt x="658" y="132"/>
                      </a:lnTo>
                      <a:lnTo>
                        <a:pt x="702" y="138"/>
                      </a:lnTo>
                      <a:lnTo>
                        <a:pt x="712" y="158"/>
                      </a:lnTo>
                      <a:lnTo>
                        <a:pt x="668" y="172"/>
                      </a:lnTo>
                      <a:lnTo>
                        <a:pt x="632" y="188"/>
                      </a:lnTo>
                      <a:lnTo>
                        <a:pt x="598" y="202"/>
                      </a:lnTo>
                      <a:lnTo>
                        <a:pt x="588" y="236"/>
                      </a:lnTo>
                      <a:lnTo>
                        <a:pt x="534" y="242"/>
                      </a:lnTo>
                      <a:lnTo>
                        <a:pt x="480" y="276"/>
                      </a:lnTo>
                      <a:lnTo>
                        <a:pt x="430" y="252"/>
                      </a:lnTo>
                      <a:lnTo>
                        <a:pt x="370" y="246"/>
                      </a:lnTo>
                      <a:lnTo>
                        <a:pt x="326" y="202"/>
                      </a:lnTo>
                      <a:lnTo>
                        <a:pt x="262" y="182"/>
                      </a:lnTo>
                      <a:lnTo>
                        <a:pt x="256" y="132"/>
                      </a:lnTo>
                      <a:lnTo>
                        <a:pt x="226" y="118"/>
                      </a:lnTo>
                      <a:lnTo>
                        <a:pt x="222" y="114"/>
                      </a:lnTo>
                      <a:lnTo>
                        <a:pt x="220" y="116"/>
                      </a:lnTo>
                      <a:lnTo>
                        <a:pt x="218" y="120"/>
                      </a:lnTo>
                      <a:lnTo>
                        <a:pt x="218" y="122"/>
                      </a:lnTo>
                      <a:lnTo>
                        <a:pt x="218" y="124"/>
                      </a:lnTo>
                      <a:lnTo>
                        <a:pt x="218" y="122"/>
                      </a:lnTo>
                      <a:lnTo>
                        <a:pt x="218" y="120"/>
                      </a:lnTo>
                      <a:lnTo>
                        <a:pt x="222" y="114"/>
                      </a:lnTo>
                      <a:lnTo>
                        <a:pt x="218" y="108"/>
                      </a:lnTo>
                      <a:lnTo>
                        <a:pt x="208" y="114"/>
                      </a:lnTo>
                      <a:lnTo>
                        <a:pt x="208" y="124"/>
                      </a:lnTo>
                      <a:lnTo>
                        <a:pt x="208" y="114"/>
                      </a:lnTo>
                      <a:lnTo>
                        <a:pt x="192" y="118"/>
                      </a:lnTo>
                      <a:lnTo>
                        <a:pt x="182" y="148"/>
                      </a:lnTo>
                      <a:lnTo>
                        <a:pt x="142" y="142"/>
                      </a:lnTo>
                      <a:lnTo>
                        <a:pt x="132" y="192"/>
                      </a:lnTo>
                      <a:lnTo>
                        <a:pt x="98" y="198"/>
                      </a:lnTo>
                      <a:lnTo>
                        <a:pt x="88" y="256"/>
                      </a:lnTo>
                      <a:lnTo>
                        <a:pt x="68" y="276"/>
                      </a:lnTo>
                      <a:lnTo>
                        <a:pt x="44" y="296"/>
                      </a:lnTo>
                      <a:lnTo>
                        <a:pt x="4" y="306"/>
                      </a:lnTo>
                      <a:lnTo>
                        <a:pt x="0" y="326"/>
                      </a:lnTo>
                      <a:lnTo>
                        <a:pt x="10" y="334"/>
                      </a:lnTo>
                      <a:lnTo>
                        <a:pt x="14" y="350"/>
                      </a:lnTo>
                      <a:lnTo>
                        <a:pt x="4" y="354"/>
                      </a:lnTo>
                      <a:lnTo>
                        <a:pt x="14" y="364"/>
                      </a:lnTo>
                      <a:lnTo>
                        <a:pt x="30" y="370"/>
                      </a:lnTo>
                      <a:lnTo>
                        <a:pt x="44" y="390"/>
                      </a:lnTo>
                      <a:lnTo>
                        <a:pt x="64" y="390"/>
                      </a:lnTo>
                      <a:lnTo>
                        <a:pt x="94" y="390"/>
                      </a:lnTo>
                      <a:lnTo>
                        <a:pt x="98" y="398"/>
                      </a:lnTo>
                      <a:lnTo>
                        <a:pt x="78" y="428"/>
                      </a:lnTo>
                      <a:lnTo>
                        <a:pt x="84" y="444"/>
                      </a:lnTo>
                      <a:lnTo>
                        <a:pt x="74" y="458"/>
                      </a:lnTo>
                      <a:lnTo>
                        <a:pt x="84" y="478"/>
                      </a:lnTo>
                      <a:lnTo>
                        <a:pt x="108" y="488"/>
                      </a:lnTo>
                      <a:lnTo>
                        <a:pt x="104" y="492"/>
                      </a:lnTo>
                      <a:lnTo>
                        <a:pt x="114" y="492"/>
                      </a:lnTo>
                      <a:lnTo>
                        <a:pt x="148" y="508"/>
                      </a:lnTo>
                      <a:lnTo>
                        <a:pt x="178" y="522"/>
                      </a:lnTo>
                      <a:lnTo>
                        <a:pt x="208" y="528"/>
                      </a:lnTo>
                      <a:lnTo>
                        <a:pt x="218" y="536"/>
                      </a:lnTo>
                      <a:lnTo>
                        <a:pt x="226" y="536"/>
                      </a:lnTo>
                      <a:lnTo>
                        <a:pt x="242" y="546"/>
                      </a:lnTo>
                      <a:lnTo>
                        <a:pt x="262" y="546"/>
                      </a:lnTo>
                      <a:lnTo>
                        <a:pt x="282" y="546"/>
                      </a:lnTo>
                      <a:lnTo>
                        <a:pt x="296" y="528"/>
                      </a:lnTo>
                      <a:lnTo>
                        <a:pt x="316" y="512"/>
                      </a:lnTo>
                      <a:lnTo>
                        <a:pt x="340" y="512"/>
                      </a:lnTo>
                      <a:lnTo>
                        <a:pt x="360" y="528"/>
                      </a:lnTo>
                      <a:lnTo>
                        <a:pt x="370" y="528"/>
                      </a:lnTo>
                      <a:lnTo>
                        <a:pt x="380" y="532"/>
                      </a:lnTo>
                      <a:lnTo>
                        <a:pt x="386" y="556"/>
                      </a:lnTo>
                      <a:lnTo>
                        <a:pt x="376" y="586"/>
                      </a:lnTo>
                      <a:lnTo>
                        <a:pt x="376" y="596"/>
                      </a:lnTo>
                      <a:lnTo>
                        <a:pt x="390" y="600"/>
                      </a:lnTo>
                      <a:lnTo>
                        <a:pt x="400" y="616"/>
                      </a:lnTo>
                      <a:lnTo>
                        <a:pt x="400" y="626"/>
                      </a:lnTo>
                      <a:lnTo>
                        <a:pt x="424" y="636"/>
                      </a:lnTo>
                      <a:lnTo>
                        <a:pt x="420" y="640"/>
                      </a:lnTo>
                      <a:lnTo>
                        <a:pt x="444" y="636"/>
                      </a:lnTo>
                      <a:lnTo>
                        <a:pt x="450" y="616"/>
                      </a:lnTo>
                      <a:lnTo>
                        <a:pt x="500" y="616"/>
                      </a:lnTo>
                      <a:lnTo>
                        <a:pt x="518" y="630"/>
                      </a:lnTo>
                      <a:lnTo>
                        <a:pt x="524" y="646"/>
                      </a:lnTo>
                      <a:lnTo>
                        <a:pt x="534" y="640"/>
                      </a:lnTo>
                      <a:lnTo>
                        <a:pt x="568" y="660"/>
                      </a:lnTo>
                      <a:lnTo>
                        <a:pt x="568" y="646"/>
                      </a:lnTo>
                      <a:lnTo>
                        <a:pt x="608" y="630"/>
                      </a:lnTo>
                      <a:lnTo>
                        <a:pt x="612" y="626"/>
                      </a:lnTo>
                      <a:lnTo>
                        <a:pt x="622" y="620"/>
                      </a:lnTo>
                      <a:lnTo>
                        <a:pt x="632" y="626"/>
                      </a:lnTo>
                      <a:lnTo>
                        <a:pt x="652" y="616"/>
                      </a:lnTo>
                      <a:lnTo>
                        <a:pt x="678" y="600"/>
                      </a:lnTo>
                      <a:lnTo>
                        <a:pt x="702" y="582"/>
                      </a:lnTo>
                      <a:lnTo>
                        <a:pt x="712" y="562"/>
                      </a:lnTo>
                      <a:lnTo>
                        <a:pt x="726" y="542"/>
                      </a:lnTo>
                      <a:lnTo>
                        <a:pt x="742" y="512"/>
                      </a:lnTo>
                      <a:lnTo>
                        <a:pt x="742" y="498"/>
                      </a:lnTo>
                      <a:lnTo>
                        <a:pt x="736" y="488"/>
                      </a:lnTo>
                      <a:lnTo>
                        <a:pt x="742" y="472"/>
                      </a:lnTo>
                      <a:lnTo>
                        <a:pt x="736" y="454"/>
                      </a:lnTo>
                      <a:lnTo>
                        <a:pt x="712" y="404"/>
                      </a:lnTo>
                      <a:lnTo>
                        <a:pt x="716" y="398"/>
                      </a:lnTo>
                      <a:lnTo>
                        <a:pt x="736" y="374"/>
                      </a:lnTo>
                      <a:lnTo>
                        <a:pt x="752" y="370"/>
                      </a:lnTo>
                      <a:lnTo>
                        <a:pt x="754" y="368"/>
                      </a:lnTo>
                      <a:lnTo>
                        <a:pt x="754" y="364"/>
                      </a:lnTo>
                      <a:lnTo>
                        <a:pt x="752" y="360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702" y="354"/>
                      </a:lnTo>
                      <a:lnTo>
                        <a:pt x="692" y="340"/>
                      </a:lnTo>
                      <a:lnTo>
                        <a:pt x="682" y="330"/>
                      </a:lnTo>
                      <a:lnTo>
                        <a:pt x="706" y="320"/>
                      </a:lnTo>
                      <a:lnTo>
                        <a:pt x="722" y="306"/>
                      </a:lnTo>
                      <a:lnTo>
                        <a:pt x="746" y="290"/>
                      </a:lnTo>
                      <a:lnTo>
                        <a:pt x="756" y="290"/>
                      </a:lnTo>
                      <a:lnTo>
                        <a:pt x="742" y="310"/>
                      </a:lnTo>
                      <a:lnTo>
                        <a:pt x="752" y="320"/>
                      </a:lnTo>
                      <a:lnTo>
                        <a:pt x="762" y="316"/>
                      </a:lnTo>
                      <a:lnTo>
                        <a:pt x="786" y="306"/>
                      </a:lnTo>
                      <a:lnTo>
                        <a:pt x="792" y="284"/>
                      </a:lnTo>
                      <a:lnTo>
                        <a:pt x="806" y="272"/>
                      </a:lnTo>
                      <a:lnTo>
                        <a:pt x="820" y="282"/>
                      </a:lnTo>
                      <a:lnTo>
                        <a:pt x="818" y="262"/>
                      </a:lnTo>
                      <a:lnTo>
                        <a:pt x="838" y="250"/>
                      </a:lnTo>
                      <a:lnTo>
                        <a:pt x="864" y="254"/>
                      </a:lnTo>
                      <a:lnTo>
                        <a:pt x="876" y="246"/>
                      </a:lnTo>
                      <a:lnTo>
                        <a:pt x="890" y="252"/>
                      </a:lnTo>
                      <a:lnTo>
                        <a:pt x="900" y="198"/>
                      </a:lnTo>
                      <a:lnTo>
                        <a:pt x="924" y="192"/>
                      </a:lnTo>
                      <a:lnTo>
                        <a:pt x="950" y="118"/>
                      </a:lnTo>
                      <a:lnTo>
                        <a:pt x="890" y="118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0" name="Freeform 260"/>
                <p:cNvSpPr>
                  <a:spLocks/>
                </p:cNvSpPr>
                <p:nvPr/>
              </p:nvSpPr>
              <p:spPr bwMode="auto">
                <a:xfrm>
                  <a:off x="6386513" y="4664075"/>
                  <a:ext cx="57150" cy="68263"/>
                </a:xfrm>
                <a:custGeom>
                  <a:avLst/>
                  <a:gdLst>
                    <a:gd name="T0" fmla="*/ 2147483647 w 42"/>
                    <a:gd name="T1" fmla="*/ 0 h 54"/>
                    <a:gd name="T2" fmla="*/ 0 w 42"/>
                    <a:gd name="T3" fmla="*/ 2147483647 h 54"/>
                    <a:gd name="T4" fmla="*/ 2147483647 w 42"/>
                    <a:gd name="T5" fmla="*/ 2147483647 h 54"/>
                    <a:gd name="T6" fmla="*/ 2147483647 w 42"/>
                    <a:gd name="T7" fmla="*/ 2147483647 h 54"/>
                    <a:gd name="T8" fmla="*/ 2147483647 w 42"/>
                    <a:gd name="T9" fmla="*/ 2147483647 h 54"/>
                    <a:gd name="T10" fmla="*/ 2147483647 w 42"/>
                    <a:gd name="T11" fmla="*/ 0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4">
                      <a:moveTo>
                        <a:pt x="6" y="0"/>
                      </a:moveTo>
                      <a:lnTo>
                        <a:pt x="0" y="24"/>
                      </a:lnTo>
                      <a:lnTo>
                        <a:pt x="6" y="54"/>
                      </a:lnTo>
                      <a:lnTo>
                        <a:pt x="30" y="54"/>
                      </a:lnTo>
                      <a:lnTo>
                        <a:pt x="42" y="3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1" name="Freeform 261"/>
                <p:cNvSpPr>
                  <a:spLocks/>
                </p:cNvSpPr>
                <p:nvPr/>
              </p:nvSpPr>
              <p:spPr bwMode="auto">
                <a:xfrm>
                  <a:off x="7205663" y="4143375"/>
                  <a:ext cx="53975" cy="53975"/>
                </a:xfrm>
                <a:custGeom>
                  <a:avLst/>
                  <a:gdLst>
                    <a:gd name="T0" fmla="*/ 0 w 42"/>
                    <a:gd name="T1" fmla="*/ 2147483647 h 42"/>
                    <a:gd name="T2" fmla="*/ 2147483647 w 42"/>
                    <a:gd name="T3" fmla="*/ 2147483647 h 42"/>
                    <a:gd name="T4" fmla="*/ 2147483647 w 42"/>
                    <a:gd name="T5" fmla="*/ 0 h 42"/>
                    <a:gd name="T6" fmla="*/ 2147483647 w 42"/>
                    <a:gd name="T7" fmla="*/ 2147483647 h 42"/>
                    <a:gd name="T8" fmla="*/ 2147483647 w 42"/>
                    <a:gd name="T9" fmla="*/ 2147483647 h 42"/>
                    <a:gd name="T10" fmla="*/ 2147483647 w 42"/>
                    <a:gd name="T11" fmla="*/ 2147483647 h 42"/>
                    <a:gd name="T12" fmla="*/ 0 w 42"/>
                    <a:gd name="T13" fmla="*/ 2147483647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0" y="30"/>
                      </a:moveTo>
                      <a:lnTo>
                        <a:pt x="12" y="12"/>
                      </a:lnTo>
                      <a:lnTo>
                        <a:pt x="30" y="0"/>
                      </a:lnTo>
                      <a:lnTo>
                        <a:pt x="42" y="12"/>
                      </a:lnTo>
                      <a:lnTo>
                        <a:pt x="30" y="30"/>
                      </a:lnTo>
                      <a:lnTo>
                        <a:pt x="12" y="42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2" name="Freeform 262"/>
                <p:cNvSpPr>
                  <a:spLocks/>
                </p:cNvSpPr>
                <p:nvPr/>
              </p:nvSpPr>
              <p:spPr bwMode="auto">
                <a:xfrm>
                  <a:off x="7496175" y="4010025"/>
                  <a:ext cx="31750" cy="93663"/>
                </a:xfrm>
                <a:custGeom>
                  <a:avLst/>
                  <a:gdLst>
                    <a:gd name="T0" fmla="*/ 0 w 24"/>
                    <a:gd name="T1" fmla="*/ 2147483647 h 72"/>
                    <a:gd name="T2" fmla="*/ 0 w 24"/>
                    <a:gd name="T3" fmla="*/ 2147483647 h 72"/>
                    <a:gd name="T4" fmla="*/ 2147483647 w 24"/>
                    <a:gd name="T5" fmla="*/ 0 h 72"/>
                    <a:gd name="T6" fmla="*/ 2147483647 w 24"/>
                    <a:gd name="T7" fmla="*/ 2147483647 h 72"/>
                    <a:gd name="T8" fmla="*/ 2147483647 w 24"/>
                    <a:gd name="T9" fmla="*/ 2147483647 h 72"/>
                    <a:gd name="T10" fmla="*/ 0 w 24"/>
                    <a:gd name="T11" fmla="*/ 2147483647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72">
                      <a:moveTo>
                        <a:pt x="0" y="42"/>
                      </a:moveTo>
                      <a:lnTo>
                        <a:pt x="0" y="18"/>
                      </a:lnTo>
                      <a:lnTo>
                        <a:pt x="24" y="0"/>
                      </a:lnTo>
                      <a:lnTo>
                        <a:pt x="24" y="24"/>
                      </a:lnTo>
                      <a:lnTo>
                        <a:pt x="6" y="7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3" name="Freeform 263"/>
                <p:cNvSpPr>
                  <a:spLocks/>
                </p:cNvSpPr>
                <p:nvPr/>
              </p:nvSpPr>
              <p:spPr bwMode="auto">
                <a:xfrm>
                  <a:off x="7731125" y="3767138"/>
                  <a:ext cx="46038" cy="69850"/>
                </a:xfrm>
                <a:custGeom>
                  <a:avLst/>
                  <a:gdLst>
                    <a:gd name="T0" fmla="*/ 0 w 36"/>
                    <a:gd name="T1" fmla="*/ 2147483647 h 54"/>
                    <a:gd name="T2" fmla="*/ 2147483647 w 36"/>
                    <a:gd name="T3" fmla="*/ 2147483647 h 54"/>
                    <a:gd name="T4" fmla="*/ 2147483647 w 36"/>
                    <a:gd name="T5" fmla="*/ 2147483647 h 54"/>
                    <a:gd name="T6" fmla="*/ 2147483647 w 36"/>
                    <a:gd name="T7" fmla="*/ 2147483647 h 54"/>
                    <a:gd name="T8" fmla="*/ 2147483647 w 36"/>
                    <a:gd name="T9" fmla="*/ 2147483647 h 54"/>
                    <a:gd name="T10" fmla="*/ 2147483647 w 36"/>
                    <a:gd name="T11" fmla="*/ 0 h 54"/>
                    <a:gd name="T12" fmla="*/ 0 w 36"/>
                    <a:gd name="T13" fmla="*/ 2147483647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54">
                      <a:moveTo>
                        <a:pt x="0" y="18"/>
                      </a:moveTo>
                      <a:lnTo>
                        <a:pt x="6" y="36"/>
                      </a:lnTo>
                      <a:lnTo>
                        <a:pt x="12" y="54"/>
                      </a:lnTo>
                      <a:lnTo>
                        <a:pt x="30" y="42"/>
                      </a:lnTo>
                      <a:lnTo>
                        <a:pt x="36" y="18"/>
                      </a:lnTo>
                      <a:lnTo>
                        <a:pt x="3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4" name="Freeform 264"/>
                <p:cNvSpPr>
                  <a:spLocks/>
                </p:cNvSpPr>
                <p:nvPr/>
              </p:nvSpPr>
              <p:spPr bwMode="auto">
                <a:xfrm>
                  <a:off x="7786688" y="3408363"/>
                  <a:ext cx="344487" cy="374650"/>
                </a:xfrm>
                <a:custGeom>
                  <a:avLst/>
                  <a:gdLst>
                    <a:gd name="T0" fmla="*/ 2147483647 w 264"/>
                    <a:gd name="T1" fmla="*/ 2147483647 h 289"/>
                    <a:gd name="T2" fmla="*/ 2147483647 w 264"/>
                    <a:gd name="T3" fmla="*/ 2147483647 h 289"/>
                    <a:gd name="T4" fmla="*/ 2147483647 w 264"/>
                    <a:gd name="T5" fmla="*/ 2147483647 h 289"/>
                    <a:gd name="T6" fmla="*/ 2147483647 w 264"/>
                    <a:gd name="T7" fmla="*/ 2147483647 h 289"/>
                    <a:gd name="T8" fmla="*/ 2147483647 w 264"/>
                    <a:gd name="T9" fmla="*/ 2147483647 h 289"/>
                    <a:gd name="T10" fmla="*/ 2147483647 w 264"/>
                    <a:gd name="T11" fmla="*/ 2147483647 h 289"/>
                    <a:gd name="T12" fmla="*/ 2147483647 w 264"/>
                    <a:gd name="T13" fmla="*/ 2147483647 h 289"/>
                    <a:gd name="T14" fmla="*/ 2147483647 w 264"/>
                    <a:gd name="T15" fmla="*/ 2147483647 h 289"/>
                    <a:gd name="T16" fmla="*/ 2147483647 w 264"/>
                    <a:gd name="T17" fmla="*/ 2147483647 h 289"/>
                    <a:gd name="T18" fmla="*/ 2147483647 w 264"/>
                    <a:gd name="T19" fmla="*/ 2147483647 h 289"/>
                    <a:gd name="T20" fmla="*/ 2147483647 w 264"/>
                    <a:gd name="T21" fmla="*/ 0 h 289"/>
                    <a:gd name="T22" fmla="*/ 2147483647 w 264"/>
                    <a:gd name="T23" fmla="*/ 2147483647 h 289"/>
                    <a:gd name="T24" fmla="*/ 2147483647 w 264"/>
                    <a:gd name="T25" fmla="*/ 2147483647 h 289"/>
                    <a:gd name="T26" fmla="*/ 2147483647 w 264"/>
                    <a:gd name="T27" fmla="*/ 2147483647 h 289"/>
                    <a:gd name="T28" fmla="*/ 2147483647 w 264"/>
                    <a:gd name="T29" fmla="*/ 2147483647 h 289"/>
                    <a:gd name="T30" fmla="*/ 2147483647 w 264"/>
                    <a:gd name="T31" fmla="*/ 2147483647 h 289"/>
                    <a:gd name="T32" fmla="*/ 2147483647 w 264"/>
                    <a:gd name="T33" fmla="*/ 2147483647 h 289"/>
                    <a:gd name="T34" fmla="*/ 2147483647 w 264"/>
                    <a:gd name="T35" fmla="*/ 2147483647 h 289"/>
                    <a:gd name="T36" fmla="*/ 2147483647 w 264"/>
                    <a:gd name="T37" fmla="*/ 2147483647 h 289"/>
                    <a:gd name="T38" fmla="*/ 2147483647 w 264"/>
                    <a:gd name="T39" fmla="*/ 2147483647 h 289"/>
                    <a:gd name="T40" fmla="*/ 2147483647 w 264"/>
                    <a:gd name="T41" fmla="*/ 2147483647 h 289"/>
                    <a:gd name="T42" fmla="*/ 2147483647 w 264"/>
                    <a:gd name="T43" fmla="*/ 2147483647 h 289"/>
                    <a:gd name="T44" fmla="*/ 2147483647 w 264"/>
                    <a:gd name="T45" fmla="*/ 2147483647 h 289"/>
                    <a:gd name="T46" fmla="*/ 2147483647 w 264"/>
                    <a:gd name="T47" fmla="*/ 2147483647 h 289"/>
                    <a:gd name="T48" fmla="*/ 2147483647 w 264"/>
                    <a:gd name="T49" fmla="*/ 2147483647 h 289"/>
                    <a:gd name="T50" fmla="*/ 2147483647 w 264"/>
                    <a:gd name="T51" fmla="*/ 2147483647 h 289"/>
                    <a:gd name="T52" fmla="*/ 2147483647 w 264"/>
                    <a:gd name="T53" fmla="*/ 2147483647 h 289"/>
                    <a:gd name="T54" fmla="*/ 2147483647 w 264"/>
                    <a:gd name="T55" fmla="*/ 2147483647 h 289"/>
                    <a:gd name="T56" fmla="*/ 2147483647 w 264"/>
                    <a:gd name="T57" fmla="*/ 2147483647 h 289"/>
                    <a:gd name="T58" fmla="*/ 2147483647 w 264"/>
                    <a:gd name="T59" fmla="*/ 2147483647 h 289"/>
                    <a:gd name="T60" fmla="*/ 2147483647 w 264"/>
                    <a:gd name="T61" fmla="*/ 2147483647 h 289"/>
                    <a:gd name="T62" fmla="*/ 2147483647 w 264"/>
                    <a:gd name="T63" fmla="*/ 2147483647 h 289"/>
                    <a:gd name="T64" fmla="*/ 2147483647 w 264"/>
                    <a:gd name="T65" fmla="*/ 2147483647 h 289"/>
                    <a:gd name="T66" fmla="*/ 0 w 264"/>
                    <a:gd name="T67" fmla="*/ 2147483647 h 289"/>
                    <a:gd name="T68" fmla="*/ 2147483647 w 264"/>
                    <a:gd name="T69" fmla="*/ 2147483647 h 28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64" h="289">
                      <a:moveTo>
                        <a:pt x="6" y="247"/>
                      </a:moveTo>
                      <a:lnTo>
                        <a:pt x="42" y="235"/>
                      </a:lnTo>
                      <a:lnTo>
                        <a:pt x="66" y="235"/>
                      </a:lnTo>
                      <a:lnTo>
                        <a:pt x="108" y="199"/>
                      </a:lnTo>
                      <a:lnTo>
                        <a:pt x="138" y="187"/>
                      </a:lnTo>
                      <a:lnTo>
                        <a:pt x="144" y="157"/>
                      </a:lnTo>
                      <a:lnTo>
                        <a:pt x="156" y="109"/>
                      </a:lnTo>
                      <a:lnTo>
                        <a:pt x="156" y="72"/>
                      </a:lnTo>
                      <a:lnTo>
                        <a:pt x="174" y="48"/>
                      </a:lnTo>
                      <a:lnTo>
                        <a:pt x="174" y="18"/>
                      </a:lnTo>
                      <a:lnTo>
                        <a:pt x="186" y="0"/>
                      </a:lnTo>
                      <a:lnTo>
                        <a:pt x="210" y="18"/>
                      </a:lnTo>
                      <a:lnTo>
                        <a:pt x="246" y="30"/>
                      </a:lnTo>
                      <a:lnTo>
                        <a:pt x="264" y="30"/>
                      </a:lnTo>
                      <a:lnTo>
                        <a:pt x="240" y="54"/>
                      </a:lnTo>
                      <a:lnTo>
                        <a:pt x="222" y="66"/>
                      </a:lnTo>
                      <a:lnTo>
                        <a:pt x="210" y="85"/>
                      </a:lnTo>
                      <a:lnTo>
                        <a:pt x="180" y="60"/>
                      </a:lnTo>
                      <a:lnTo>
                        <a:pt x="162" y="97"/>
                      </a:lnTo>
                      <a:lnTo>
                        <a:pt x="186" y="139"/>
                      </a:lnTo>
                      <a:lnTo>
                        <a:pt x="168" y="169"/>
                      </a:lnTo>
                      <a:lnTo>
                        <a:pt x="162" y="193"/>
                      </a:lnTo>
                      <a:lnTo>
                        <a:pt x="162" y="235"/>
                      </a:lnTo>
                      <a:lnTo>
                        <a:pt x="150" y="247"/>
                      </a:lnTo>
                      <a:lnTo>
                        <a:pt x="138" y="241"/>
                      </a:lnTo>
                      <a:lnTo>
                        <a:pt x="126" y="247"/>
                      </a:lnTo>
                      <a:lnTo>
                        <a:pt x="102" y="247"/>
                      </a:lnTo>
                      <a:lnTo>
                        <a:pt x="90" y="247"/>
                      </a:lnTo>
                      <a:lnTo>
                        <a:pt x="66" y="271"/>
                      </a:lnTo>
                      <a:lnTo>
                        <a:pt x="60" y="259"/>
                      </a:lnTo>
                      <a:lnTo>
                        <a:pt x="48" y="265"/>
                      </a:lnTo>
                      <a:lnTo>
                        <a:pt x="36" y="271"/>
                      </a:lnTo>
                      <a:lnTo>
                        <a:pt x="12" y="289"/>
                      </a:lnTo>
                      <a:lnTo>
                        <a:pt x="0" y="259"/>
                      </a:lnTo>
                      <a:lnTo>
                        <a:pt x="6" y="24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5" name="Freeform 265"/>
                <p:cNvSpPr>
                  <a:spLocks/>
                </p:cNvSpPr>
                <p:nvPr/>
              </p:nvSpPr>
              <p:spPr bwMode="auto">
                <a:xfrm>
                  <a:off x="8029575" y="3063875"/>
                  <a:ext cx="61913" cy="306388"/>
                </a:xfrm>
                <a:custGeom>
                  <a:avLst/>
                  <a:gdLst>
                    <a:gd name="T0" fmla="*/ 2147483647 w 48"/>
                    <a:gd name="T1" fmla="*/ 2147483647 h 234"/>
                    <a:gd name="T2" fmla="*/ 2147483647 w 48"/>
                    <a:gd name="T3" fmla="*/ 2147483647 h 234"/>
                    <a:gd name="T4" fmla="*/ 2147483647 w 48"/>
                    <a:gd name="T5" fmla="*/ 2147483647 h 234"/>
                    <a:gd name="T6" fmla="*/ 0 w 48"/>
                    <a:gd name="T7" fmla="*/ 2147483647 h 234"/>
                    <a:gd name="T8" fmla="*/ 2147483647 w 48"/>
                    <a:gd name="T9" fmla="*/ 2147483647 h 234"/>
                    <a:gd name="T10" fmla="*/ 2147483647 w 48"/>
                    <a:gd name="T11" fmla="*/ 0 h 234"/>
                    <a:gd name="T12" fmla="*/ 2147483647 w 48"/>
                    <a:gd name="T13" fmla="*/ 2147483647 h 234"/>
                    <a:gd name="T14" fmla="*/ 2147483647 w 48"/>
                    <a:gd name="T15" fmla="*/ 2147483647 h 234"/>
                    <a:gd name="T16" fmla="*/ 2147483647 w 48"/>
                    <a:gd name="T17" fmla="*/ 2147483647 h 234"/>
                    <a:gd name="T18" fmla="*/ 2147483647 w 48"/>
                    <a:gd name="T19" fmla="*/ 2147483647 h 234"/>
                    <a:gd name="T20" fmla="*/ 2147483647 w 48"/>
                    <a:gd name="T21" fmla="*/ 2147483647 h 234"/>
                    <a:gd name="T22" fmla="*/ 2147483647 w 48"/>
                    <a:gd name="T23" fmla="*/ 2147483647 h 234"/>
                    <a:gd name="T24" fmla="*/ 2147483647 w 48"/>
                    <a:gd name="T25" fmla="*/ 2147483647 h 234"/>
                    <a:gd name="T26" fmla="*/ 2147483647 w 48"/>
                    <a:gd name="T27" fmla="*/ 2147483647 h 2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8" h="234">
                      <a:moveTo>
                        <a:pt x="12" y="222"/>
                      </a:moveTo>
                      <a:lnTo>
                        <a:pt x="12" y="180"/>
                      </a:lnTo>
                      <a:lnTo>
                        <a:pt x="6" y="90"/>
                      </a:lnTo>
                      <a:lnTo>
                        <a:pt x="0" y="66"/>
                      </a:lnTo>
                      <a:lnTo>
                        <a:pt x="6" y="30"/>
                      </a:lnTo>
                      <a:lnTo>
                        <a:pt x="12" y="0"/>
                      </a:lnTo>
                      <a:lnTo>
                        <a:pt x="24" y="36"/>
                      </a:lnTo>
                      <a:lnTo>
                        <a:pt x="24" y="60"/>
                      </a:lnTo>
                      <a:lnTo>
                        <a:pt x="48" y="156"/>
                      </a:lnTo>
                      <a:lnTo>
                        <a:pt x="30" y="144"/>
                      </a:lnTo>
                      <a:lnTo>
                        <a:pt x="24" y="168"/>
                      </a:lnTo>
                      <a:lnTo>
                        <a:pt x="24" y="198"/>
                      </a:lnTo>
                      <a:lnTo>
                        <a:pt x="42" y="234"/>
                      </a:lnTo>
                      <a:lnTo>
                        <a:pt x="12" y="2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6" name="Freeform 272"/>
                <p:cNvSpPr>
                  <a:spLocks/>
                </p:cNvSpPr>
                <p:nvPr/>
              </p:nvSpPr>
              <p:spPr bwMode="auto">
                <a:xfrm>
                  <a:off x="7478713" y="4189413"/>
                  <a:ext cx="141287" cy="195262"/>
                </a:xfrm>
                <a:custGeom>
                  <a:avLst/>
                  <a:gdLst>
                    <a:gd name="T0" fmla="*/ 2147483647 w 108"/>
                    <a:gd name="T1" fmla="*/ 2147483647 h 151"/>
                    <a:gd name="T2" fmla="*/ 0 w 108"/>
                    <a:gd name="T3" fmla="*/ 2147483647 h 151"/>
                    <a:gd name="T4" fmla="*/ 2147483647 w 108"/>
                    <a:gd name="T5" fmla="*/ 2147483647 h 151"/>
                    <a:gd name="T6" fmla="*/ 2147483647 w 108"/>
                    <a:gd name="T7" fmla="*/ 2147483647 h 151"/>
                    <a:gd name="T8" fmla="*/ 2147483647 w 108"/>
                    <a:gd name="T9" fmla="*/ 2147483647 h 151"/>
                    <a:gd name="T10" fmla="*/ 2147483647 w 108"/>
                    <a:gd name="T11" fmla="*/ 2147483647 h 151"/>
                    <a:gd name="T12" fmla="*/ 2147483647 w 108"/>
                    <a:gd name="T13" fmla="*/ 2147483647 h 151"/>
                    <a:gd name="T14" fmla="*/ 2147483647 w 108"/>
                    <a:gd name="T15" fmla="*/ 2147483647 h 151"/>
                    <a:gd name="T16" fmla="*/ 2147483647 w 108"/>
                    <a:gd name="T17" fmla="*/ 2147483647 h 151"/>
                    <a:gd name="T18" fmla="*/ 2147483647 w 108"/>
                    <a:gd name="T19" fmla="*/ 2147483647 h 151"/>
                    <a:gd name="T20" fmla="*/ 2147483647 w 108"/>
                    <a:gd name="T21" fmla="*/ 2147483647 h 151"/>
                    <a:gd name="T22" fmla="*/ 2147483647 w 108"/>
                    <a:gd name="T23" fmla="*/ 2147483647 h 151"/>
                    <a:gd name="T24" fmla="*/ 2147483647 w 108"/>
                    <a:gd name="T25" fmla="*/ 2147483647 h 151"/>
                    <a:gd name="T26" fmla="*/ 2147483647 w 108"/>
                    <a:gd name="T27" fmla="*/ 0 h 151"/>
                    <a:gd name="T28" fmla="*/ 2147483647 w 108"/>
                    <a:gd name="T29" fmla="*/ 2147483647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8" h="151">
                      <a:moveTo>
                        <a:pt x="12" y="18"/>
                      </a:moveTo>
                      <a:lnTo>
                        <a:pt x="0" y="42"/>
                      </a:lnTo>
                      <a:lnTo>
                        <a:pt x="6" y="72"/>
                      </a:lnTo>
                      <a:lnTo>
                        <a:pt x="18" y="85"/>
                      </a:lnTo>
                      <a:lnTo>
                        <a:pt x="36" y="91"/>
                      </a:lnTo>
                      <a:lnTo>
                        <a:pt x="72" y="109"/>
                      </a:lnTo>
                      <a:lnTo>
                        <a:pt x="78" y="139"/>
                      </a:lnTo>
                      <a:lnTo>
                        <a:pt x="108" y="151"/>
                      </a:lnTo>
                      <a:lnTo>
                        <a:pt x="102" y="127"/>
                      </a:lnTo>
                      <a:lnTo>
                        <a:pt x="78" y="91"/>
                      </a:lnTo>
                      <a:lnTo>
                        <a:pt x="42" y="66"/>
                      </a:lnTo>
                      <a:lnTo>
                        <a:pt x="48" y="48"/>
                      </a:lnTo>
                      <a:lnTo>
                        <a:pt x="54" y="12"/>
                      </a:lnTo>
                      <a:lnTo>
                        <a:pt x="30" y="0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7" name="Freeform 273"/>
                <p:cNvSpPr>
                  <a:spLocks/>
                </p:cNvSpPr>
                <p:nvPr/>
              </p:nvSpPr>
              <p:spPr bwMode="auto">
                <a:xfrm>
                  <a:off x="7535863" y="4416425"/>
                  <a:ext cx="115887" cy="92075"/>
                </a:xfrm>
                <a:custGeom>
                  <a:avLst/>
                  <a:gdLst>
                    <a:gd name="T0" fmla="*/ 0 w 90"/>
                    <a:gd name="T1" fmla="*/ 2147483647 h 72"/>
                    <a:gd name="T2" fmla="*/ 2147483647 w 90"/>
                    <a:gd name="T3" fmla="*/ 2147483647 h 72"/>
                    <a:gd name="T4" fmla="*/ 2147483647 w 90"/>
                    <a:gd name="T5" fmla="*/ 2147483647 h 72"/>
                    <a:gd name="T6" fmla="*/ 2147483647 w 90"/>
                    <a:gd name="T7" fmla="*/ 0 h 72"/>
                    <a:gd name="T8" fmla="*/ 2147483647 w 90"/>
                    <a:gd name="T9" fmla="*/ 2147483647 h 72"/>
                    <a:gd name="T10" fmla="*/ 2147483647 w 90"/>
                    <a:gd name="T11" fmla="*/ 2147483647 h 72"/>
                    <a:gd name="T12" fmla="*/ 2147483647 w 90"/>
                    <a:gd name="T13" fmla="*/ 2147483647 h 72"/>
                    <a:gd name="T14" fmla="*/ 2147483647 w 90"/>
                    <a:gd name="T15" fmla="*/ 2147483647 h 72"/>
                    <a:gd name="T16" fmla="*/ 2147483647 w 90"/>
                    <a:gd name="T17" fmla="*/ 2147483647 h 72"/>
                    <a:gd name="T18" fmla="*/ 0 w 90"/>
                    <a:gd name="T19" fmla="*/ 2147483647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72">
                      <a:moveTo>
                        <a:pt x="0" y="54"/>
                      </a:moveTo>
                      <a:lnTo>
                        <a:pt x="18" y="24"/>
                      </a:lnTo>
                      <a:lnTo>
                        <a:pt x="42" y="24"/>
                      </a:lnTo>
                      <a:lnTo>
                        <a:pt x="60" y="0"/>
                      </a:lnTo>
                      <a:lnTo>
                        <a:pt x="90" y="24"/>
                      </a:lnTo>
                      <a:lnTo>
                        <a:pt x="90" y="72"/>
                      </a:lnTo>
                      <a:lnTo>
                        <a:pt x="60" y="60"/>
                      </a:lnTo>
                      <a:lnTo>
                        <a:pt x="42" y="60"/>
                      </a:lnTo>
                      <a:lnTo>
                        <a:pt x="24" y="4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8" name="Freeform 333"/>
                <p:cNvSpPr>
                  <a:spLocks/>
                </p:cNvSpPr>
                <p:nvPr/>
              </p:nvSpPr>
              <p:spPr bwMode="auto">
                <a:xfrm>
                  <a:off x="6692900" y="3143250"/>
                  <a:ext cx="777875" cy="390525"/>
                </a:xfrm>
                <a:custGeom>
                  <a:avLst/>
                  <a:gdLst>
                    <a:gd name="T0" fmla="*/ 2147483647 w 595"/>
                    <a:gd name="T1" fmla="*/ 2147483647 h 301"/>
                    <a:gd name="T2" fmla="*/ 2147483647 w 595"/>
                    <a:gd name="T3" fmla="*/ 2147483647 h 301"/>
                    <a:gd name="T4" fmla="*/ 2147483647 w 595"/>
                    <a:gd name="T5" fmla="*/ 2147483647 h 301"/>
                    <a:gd name="T6" fmla="*/ 2147483647 w 595"/>
                    <a:gd name="T7" fmla="*/ 2147483647 h 301"/>
                    <a:gd name="T8" fmla="*/ 2147483647 w 595"/>
                    <a:gd name="T9" fmla="*/ 2147483647 h 301"/>
                    <a:gd name="T10" fmla="*/ 2147483647 w 595"/>
                    <a:gd name="T11" fmla="*/ 2147483647 h 301"/>
                    <a:gd name="T12" fmla="*/ 2147483647 w 595"/>
                    <a:gd name="T13" fmla="*/ 2147483647 h 301"/>
                    <a:gd name="T14" fmla="*/ 2147483647 w 595"/>
                    <a:gd name="T15" fmla="*/ 2147483647 h 301"/>
                    <a:gd name="T16" fmla="*/ 2147483647 w 595"/>
                    <a:gd name="T17" fmla="*/ 2147483647 h 301"/>
                    <a:gd name="T18" fmla="*/ 2147483647 w 595"/>
                    <a:gd name="T19" fmla="*/ 2147483647 h 301"/>
                    <a:gd name="T20" fmla="*/ 2147483647 w 595"/>
                    <a:gd name="T21" fmla="*/ 2147483647 h 301"/>
                    <a:gd name="T22" fmla="*/ 2147483647 w 595"/>
                    <a:gd name="T23" fmla="*/ 2147483647 h 301"/>
                    <a:gd name="T24" fmla="*/ 2147483647 w 595"/>
                    <a:gd name="T25" fmla="*/ 2147483647 h 301"/>
                    <a:gd name="T26" fmla="*/ 2147483647 w 595"/>
                    <a:gd name="T27" fmla="*/ 2147483647 h 301"/>
                    <a:gd name="T28" fmla="*/ 2147483647 w 595"/>
                    <a:gd name="T29" fmla="*/ 2147483647 h 301"/>
                    <a:gd name="T30" fmla="*/ 2147483647 w 595"/>
                    <a:gd name="T31" fmla="*/ 2147483647 h 301"/>
                    <a:gd name="T32" fmla="*/ 2147483647 w 595"/>
                    <a:gd name="T33" fmla="*/ 2147483647 h 301"/>
                    <a:gd name="T34" fmla="*/ 2147483647 w 595"/>
                    <a:gd name="T35" fmla="*/ 2147483647 h 301"/>
                    <a:gd name="T36" fmla="*/ 2147483647 w 595"/>
                    <a:gd name="T37" fmla="*/ 2147483647 h 301"/>
                    <a:gd name="T38" fmla="*/ 2147483647 w 595"/>
                    <a:gd name="T39" fmla="*/ 2147483647 h 301"/>
                    <a:gd name="T40" fmla="*/ 2147483647 w 595"/>
                    <a:gd name="T41" fmla="*/ 2147483647 h 301"/>
                    <a:gd name="T42" fmla="*/ 2147483647 w 595"/>
                    <a:gd name="T43" fmla="*/ 0 h 301"/>
                    <a:gd name="T44" fmla="*/ 2147483647 w 595"/>
                    <a:gd name="T45" fmla="*/ 2147483647 h 301"/>
                    <a:gd name="T46" fmla="*/ 2147483647 w 595"/>
                    <a:gd name="T47" fmla="*/ 2147483647 h 301"/>
                    <a:gd name="T48" fmla="*/ 2147483647 w 595"/>
                    <a:gd name="T49" fmla="*/ 2147483647 h 301"/>
                    <a:gd name="T50" fmla="*/ 2147483647 w 595"/>
                    <a:gd name="T51" fmla="*/ 2147483647 h 301"/>
                    <a:gd name="T52" fmla="*/ 2147483647 w 595"/>
                    <a:gd name="T53" fmla="*/ 2147483647 h 301"/>
                    <a:gd name="T54" fmla="*/ 0 w 595"/>
                    <a:gd name="T55" fmla="*/ 2147483647 h 301"/>
                    <a:gd name="T56" fmla="*/ 2147483647 w 595"/>
                    <a:gd name="T57" fmla="*/ 2147483647 h 301"/>
                    <a:gd name="T58" fmla="*/ 2147483647 w 595"/>
                    <a:gd name="T59" fmla="*/ 2147483647 h 30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95" h="301">
                      <a:moveTo>
                        <a:pt x="42" y="126"/>
                      </a:moveTo>
                      <a:lnTo>
                        <a:pt x="48" y="186"/>
                      </a:lnTo>
                      <a:lnTo>
                        <a:pt x="127" y="210"/>
                      </a:lnTo>
                      <a:lnTo>
                        <a:pt x="181" y="264"/>
                      </a:lnTo>
                      <a:lnTo>
                        <a:pt x="253" y="270"/>
                      </a:lnTo>
                      <a:lnTo>
                        <a:pt x="313" y="301"/>
                      </a:lnTo>
                      <a:lnTo>
                        <a:pt x="379" y="258"/>
                      </a:lnTo>
                      <a:lnTo>
                        <a:pt x="445" y="252"/>
                      </a:lnTo>
                      <a:lnTo>
                        <a:pt x="457" y="210"/>
                      </a:lnTo>
                      <a:lnTo>
                        <a:pt x="499" y="192"/>
                      </a:lnTo>
                      <a:lnTo>
                        <a:pt x="541" y="174"/>
                      </a:lnTo>
                      <a:lnTo>
                        <a:pt x="595" y="156"/>
                      </a:lnTo>
                      <a:lnTo>
                        <a:pt x="583" y="132"/>
                      </a:lnTo>
                      <a:lnTo>
                        <a:pt x="529" y="126"/>
                      </a:lnTo>
                      <a:lnTo>
                        <a:pt x="529" y="96"/>
                      </a:lnTo>
                      <a:lnTo>
                        <a:pt x="541" y="72"/>
                      </a:lnTo>
                      <a:lnTo>
                        <a:pt x="499" y="60"/>
                      </a:lnTo>
                      <a:lnTo>
                        <a:pt x="403" y="84"/>
                      </a:lnTo>
                      <a:lnTo>
                        <a:pt x="367" y="54"/>
                      </a:lnTo>
                      <a:lnTo>
                        <a:pt x="307" y="54"/>
                      </a:lnTo>
                      <a:lnTo>
                        <a:pt x="289" y="36"/>
                      </a:lnTo>
                      <a:lnTo>
                        <a:pt x="217" y="0"/>
                      </a:lnTo>
                      <a:lnTo>
                        <a:pt x="193" y="30"/>
                      </a:lnTo>
                      <a:lnTo>
                        <a:pt x="169" y="66"/>
                      </a:lnTo>
                      <a:lnTo>
                        <a:pt x="121" y="48"/>
                      </a:lnTo>
                      <a:lnTo>
                        <a:pt x="54" y="54"/>
                      </a:lnTo>
                      <a:lnTo>
                        <a:pt x="12" y="78"/>
                      </a:lnTo>
                      <a:lnTo>
                        <a:pt x="0" y="102"/>
                      </a:lnTo>
                      <a:lnTo>
                        <a:pt x="6" y="108"/>
                      </a:lnTo>
                      <a:lnTo>
                        <a:pt x="4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9" name="Line 449"/>
                <p:cNvSpPr>
                  <a:spLocks noChangeShapeType="1"/>
                </p:cNvSpPr>
                <p:nvPr/>
              </p:nvSpPr>
              <p:spPr bwMode="auto">
                <a:xfrm>
                  <a:off x="7440613" y="4206875"/>
                  <a:ext cx="0" cy="0"/>
                </a:xfrm>
                <a:prstGeom prst="line">
                  <a:avLst/>
                </a:prstGeom>
                <a:grpFill/>
                <a:ln w="0">
                  <a:solidFill>
                    <a:schemeClr val="bg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0" name="Freeform 506"/>
                <p:cNvSpPr>
                  <a:spLocks/>
                </p:cNvSpPr>
                <p:nvPr/>
              </p:nvSpPr>
              <p:spPr bwMode="auto">
                <a:xfrm>
                  <a:off x="7589838" y="3492500"/>
                  <a:ext cx="123825" cy="155575"/>
                </a:xfrm>
                <a:custGeom>
                  <a:avLst/>
                  <a:gdLst>
                    <a:gd name="T0" fmla="*/ 2147483647 w 78"/>
                    <a:gd name="T1" fmla="*/ 2147483647 h 98"/>
                    <a:gd name="T2" fmla="*/ 2147483647 w 78"/>
                    <a:gd name="T3" fmla="*/ 2147483647 h 98"/>
                    <a:gd name="T4" fmla="*/ 2147483647 w 78"/>
                    <a:gd name="T5" fmla="*/ 2147483647 h 98"/>
                    <a:gd name="T6" fmla="*/ 2147483647 w 78"/>
                    <a:gd name="T7" fmla="*/ 2147483647 h 98"/>
                    <a:gd name="T8" fmla="*/ 0 w 78"/>
                    <a:gd name="T9" fmla="*/ 2147483647 h 98"/>
                    <a:gd name="T10" fmla="*/ 0 w 78"/>
                    <a:gd name="T11" fmla="*/ 2147483647 h 98"/>
                    <a:gd name="T12" fmla="*/ 2147483647 w 78"/>
                    <a:gd name="T13" fmla="*/ 2147483647 h 98"/>
                    <a:gd name="T14" fmla="*/ 2147483647 w 78"/>
                    <a:gd name="T15" fmla="*/ 2147483647 h 98"/>
                    <a:gd name="T16" fmla="*/ 2147483647 w 78"/>
                    <a:gd name="T17" fmla="*/ 2147483647 h 98"/>
                    <a:gd name="T18" fmla="*/ 2147483647 w 78"/>
                    <a:gd name="T19" fmla="*/ 2147483647 h 98"/>
                    <a:gd name="T20" fmla="*/ 2147483647 w 78"/>
                    <a:gd name="T21" fmla="*/ 2147483647 h 98"/>
                    <a:gd name="T22" fmla="*/ 2147483647 w 78"/>
                    <a:gd name="T23" fmla="*/ 2147483647 h 98"/>
                    <a:gd name="T24" fmla="*/ 2147483647 w 78"/>
                    <a:gd name="T25" fmla="*/ 2147483647 h 98"/>
                    <a:gd name="T26" fmla="*/ 2147483647 w 78"/>
                    <a:gd name="T27" fmla="*/ 2147483647 h 98"/>
                    <a:gd name="T28" fmla="*/ 2147483647 w 78"/>
                    <a:gd name="T29" fmla="*/ 2147483647 h 98"/>
                    <a:gd name="T30" fmla="*/ 2147483647 w 78"/>
                    <a:gd name="T31" fmla="*/ 2147483647 h 98"/>
                    <a:gd name="T32" fmla="*/ 2147483647 w 78"/>
                    <a:gd name="T33" fmla="*/ 2147483647 h 98"/>
                    <a:gd name="T34" fmla="*/ 2147483647 w 78"/>
                    <a:gd name="T35" fmla="*/ 2147483647 h 98"/>
                    <a:gd name="T36" fmla="*/ 2147483647 w 78"/>
                    <a:gd name="T37" fmla="*/ 2147483647 h 98"/>
                    <a:gd name="T38" fmla="*/ 2147483647 w 78"/>
                    <a:gd name="T39" fmla="*/ 2147483647 h 98"/>
                    <a:gd name="T40" fmla="*/ 2147483647 w 78"/>
                    <a:gd name="T41" fmla="*/ 2147483647 h 98"/>
                    <a:gd name="T42" fmla="*/ 2147483647 w 78"/>
                    <a:gd name="T43" fmla="*/ 2147483647 h 98"/>
                    <a:gd name="T44" fmla="*/ 2147483647 w 78"/>
                    <a:gd name="T45" fmla="*/ 2147483647 h 98"/>
                    <a:gd name="T46" fmla="*/ 2147483647 w 78"/>
                    <a:gd name="T47" fmla="*/ 2147483647 h 98"/>
                    <a:gd name="T48" fmla="*/ 2147483647 w 78"/>
                    <a:gd name="T49" fmla="*/ 2147483647 h 98"/>
                    <a:gd name="T50" fmla="*/ 2147483647 w 78"/>
                    <a:gd name="T51" fmla="*/ 2147483647 h 98"/>
                    <a:gd name="T52" fmla="*/ 2147483647 w 78"/>
                    <a:gd name="T53" fmla="*/ 2147483647 h 98"/>
                    <a:gd name="T54" fmla="*/ 2147483647 w 78"/>
                    <a:gd name="T55" fmla="*/ 2147483647 h 98"/>
                    <a:gd name="T56" fmla="*/ 2147483647 w 78"/>
                    <a:gd name="T57" fmla="*/ 2147483647 h 98"/>
                    <a:gd name="T58" fmla="*/ 2147483647 w 78"/>
                    <a:gd name="T59" fmla="*/ 2147483647 h 98"/>
                    <a:gd name="T60" fmla="*/ 2147483647 w 78"/>
                    <a:gd name="T61" fmla="*/ 2147483647 h 98"/>
                    <a:gd name="T62" fmla="*/ 2147483647 w 78"/>
                    <a:gd name="T63" fmla="*/ 0 h 98"/>
                    <a:gd name="T64" fmla="*/ 2147483647 w 78"/>
                    <a:gd name="T65" fmla="*/ 2147483647 h 9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78" h="98">
                      <a:moveTo>
                        <a:pt x="32" y="12"/>
                      </a:moveTo>
                      <a:lnTo>
                        <a:pt x="34" y="32"/>
                      </a:lnTo>
                      <a:lnTo>
                        <a:pt x="20" y="22"/>
                      </a:lnTo>
                      <a:lnTo>
                        <a:pt x="6" y="34"/>
                      </a:lnTo>
                      <a:lnTo>
                        <a:pt x="0" y="56"/>
                      </a:lnTo>
                      <a:lnTo>
                        <a:pt x="6" y="56"/>
                      </a:lnTo>
                      <a:lnTo>
                        <a:pt x="10" y="56"/>
                      </a:lnTo>
                      <a:lnTo>
                        <a:pt x="30" y="70"/>
                      </a:lnTo>
                      <a:lnTo>
                        <a:pt x="34" y="84"/>
                      </a:lnTo>
                      <a:lnTo>
                        <a:pt x="36" y="92"/>
                      </a:lnTo>
                      <a:lnTo>
                        <a:pt x="40" y="98"/>
                      </a:lnTo>
                      <a:lnTo>
                        <a:pt x="70" y="88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78"/>
                      </a:lnTo>
                      <a:lnTo>
                        <a:pt x="64" y="76"/>
                      </a:lnTo>
                      <a:lnTo>
                        <a:pt x="64" y="60"/>
                      </a:lnTo>
                      <a:lnTo>
                        <a:pt x="64" y="46"/>
                      </a:lnTo>
                      <a:lnTo>
                        <a:pt x="54" y="26"/>
                      </a:lnTo>
                      <a:lnTo>
                        <a:pt x="64" y="16"/>
                      </a:lnTo>
                      <a:lnTo>
                        <a:pt x="78" y="4"/>
                      </a:lnTo>
                      <a:lnTo>
                        <a:pt x="52" y="0"/>
                      </a:lnTo>
                      <a:lnTo>
                        <a:pt x="32" y="1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1"/>
                  </a:solidFill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1" name="Freeform 517"/>
                <p:cNvSpPr>
                  <a:spLocks/>
                </p:cNvSpPr>
                <p:nvPr/>
              </p:nvSpPr>
              <p:spPr bwMode="auto">
                <a:xfrm>
                  <a:off x="7637463" y="3632200"/>
                  <a:ext cx="85725" cy="104775"/>
                </a:xfrm>
                <a:custGeom>
                  <a:avLst/>
                  <a:gdLst>
                    <a:gd name="T0" fmla="*/ 2147483647 w 54"/>
                    <a:gd name="T1" fmla="*/ 2147483647 h 66"/>
                    <a:gd name="T2" fmla="*/ 2147483647 w 54"/>
                    <a:gd name="T3" fmla="*/ 2147483647 h 66"/>
                    <a:gd name="T4" fmla="*/ 2147483647 w 54"/>
                    <a:gd name="T5" fmla="*/ 2147483647 h 66"/>
                    <a:gd name="T6" fmla="*/ 2147483647 w 54"/>
                    <a:gd name="T7" fmla="*/ 2147483647 h 66"/>
                    <a:gd name="T8" fmla="*/ 0 w 54"/>
                    <a:gd name="T9" fmla="*/ 2147483647 h 66"/>
                    <a:gd name="T10" fmla="*/ 0 w 54"/>
                    <a:gd name="T11" fmla="*/ 2147483647 h 66"/>
                    <a:gd name="T12" fmla="*/ 2147483647 w 54"/>
                    <a:gd name="T13" fmla="*/ 2147483647 h 66"/>
                    <a:gd name="T14" fmla="*/ 2147483647 w 54"/>
                    <a:gd name="T15" fmla="*/ 2147483647 h 66"/>
                    <a:gd name="T16" fmla="*/ 2147483647 w 54"/>
                    <a:gd name="T17" fmla="*/ 2147483647 h 66"/>
                    <a:gd name="T18" fmla="*/ 2147483647 w 54"/>
                    <a:gd name="T19" fmla="*/ 2147483647 h 66"/>
                    <a:gd name="T20" fmla="*/ 2147483647 w 54"/>
                    <a:gd name="T21" fmla="*/ 2147483647 h 66"/>
                    <a:gd name="T22" fmla="*/ 2147483647 w 54"/>
                    <a:gd name="T23" fmla="*/ 2147483647 h 66"/>
                    <a:gd name="T24" fmla="*/ 2147483647 w 54"/>
                    <a:gd name="T25" fmla="*/ 2147483647 h 66"/>
                    <a:gd name="T26" fmla="*/ 2147483647 w 54"/>
                    <a:gd name="T27" fmla="*/ 0 h 66"/>
                    <a:gd name="T28" fmla="*/ 2147483647 w 54"/>
                    <a:gd name="T29" fmla="*/ 2147483647 h 66"/>
                    <a:gd name="T30" fmla="*/ 2147483647 w 54"/>
                    <a:gd name="T31" fmla="*/ 2147483647 h 66"/>
                    <a:gd name="T32" fmla="*/ 2147483647 w 54"/>
                    <a:gd name="T33" fmla="*/ 2147483647 h 66"/>
                    <a:gd name="T34" fmla="*/ 2147483647 w 54"/>
                    <a:gd name="T35" fmla="*/ 2147483647 h 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54" h="66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0" y="36"/>
                      </a:lnTo>
                      <a:lnTo>
                        <a:pt x="0" y="66"/>
                      </a:lnTo>
                      <a:lnTo>
                        <a:pt x="20" y="66"/>
                      </a:lnTo>
                      <a:lnTo>
                        <a:pt x="40" y="60"/>
                      </a:lnTo>
                      <a:lnTo>
                        <a:pt x="50" y="52"/>
                      </a:lnTo>
                      <a:lnTo>
                        <a:pt x="54" y="36"/>
                      </a:lnTo>
                      <a:lnTo>
                        <a:pt x="40" y="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2" name="Freeform 411"/>
                <p:cNvSpPr>
                  <a:spLocks/>
                </p:cNvSpPr>
                <p:nvPr/>
              </p:nvSpPr>
              <p:spPr bwMode="auto">
                <a:xfrm>
                  <a:off x="2919413" y="5365750"/>
                  <a:ext cx="127000" cy="166688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0 h 114"/>
                    <a:gd name="T6" fmla="*/ 2147483647 w 102"/>
                    <a:gd name="T7" fmla="*/ 2147483647 h 114"/>
                    <a:gd name="T8" fmla="*/ 0 w 102"/>
                    <a:gd name="T9" fmla="*/ 2147483647 h 114"/>
                    <a:gd name="T10" fmla="*/ 0 w 102"/>
                    <a:gd name="T11" fmla="*/ 2147483647 h 114"/>
                    <a:gd name="T12" fmla="*/ 2147483647 w 102"/>
                    <a:gd name="T13" fmla="*/ 2147483647 h 114"/>
                    <a:gd name="T14" fmla="*/ 2147483647 w 102"/>
                    <a:gd name="T15" fmla="*/ 2147483647 h 114"/>
                    <a:gd name="T16" fmla="*/ 2147483647 w 102"/>
                    <a:gd name="T17" fmla="*/ 2147483647 h 114"/>
                    <a:gd name="T18" fmla="*/ 2147483647 w 102"/>
                    <a:gd name="T19" fmla="*/ 2147483647 h 114"/>
                    <a:gd name="T20" fmla="*/ 2147483647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66" y="24"/>
                      </a:moveTo>
                      <a:lnTo>
                        <a:pt x="36" y="6"/>
                      </a:lnTo>
                      <a:lnTo>
                        <a:pt x="18" y="0"/>
                      </a:lnTo>
                      <a:lnTo>
                        <a:pt x="6" y="18"/>
                      </a:lnTo>
                      <a:lnTo>
                        <a:pt x="0" y="48"/>
                      </a:lnTo>
                      <a:lnTo>
                        <a:pt x="0" y="78"/>
                      </a:lnTo>
                      <a:lnTo>
                        <a:pt x="24" y="96"/>
                      </a:lnTo>
                      <a:lnTo>
                        <a:pt x="36" y="108"/>
                      </a:lnTo>
                      <a:lnTo>
                        <a:pt x="66" y="114"/>
                      </a:lnTo>
                      <a:lnTo>
                        <a:pt x="96" y="90"/>
                      </a:lnTo>
                      <a:lnTo>
                        <a:pt x="102" y="78"/>
                      </a:lnTo>
                      <a:lnTo>
                        <a:pt x="84" y="42"/>
                      </a:lnTo>
                      <a:lnTo>
                        <a:pt x="6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3" name="Freeform 420"/>
                <p:cNvSpPr>
                  <a:spLocks/>
                </p:cNvSpPr>
                <p:nvPr/>
              </p:nvSpPr>
              <p:spPr bwMode="auto">
                <a:xfrm>
                  <a:off x="2371725" y="4675188"/>
                  <a:ext cx="320675" cy="392112"/>
                </a:xfrm>
                <a:custGeom>
                  <a:avLst/>
                  <a:gdLst>
                    <a:gd name="T0" fmla="*/ 2147483647 w 240"/>
                    <a:gd name="T1" fmla="*/ 2147483647 h 337"/>
                    <a:gd name="T2" fmla="*/ 2147483647 w 240"/>
                    <a:gd name="T3" fmla="*/ 2147483647 h 337"/>
                    <a:gd name="T4" fmla="*/ 2147483647 w 240"/>
                    <a:gd name="T5" fmla="*/ 2147483647 h 337"/>
                    <a:gd name="T6" fmla="*/ 2147483647 w 240"/>
                    <a:gd name="T7" fmla="*/ 2147483647 h 337"/>
                    <a:gd name="T8" fmla="*/ 2147483647 w 240"/>
                    <a:gd name="T9" fmla="*/ 2147483647 h 337"/>
                    <a:gd name="T10" fmla="*/ 2147483647 w 240"/>
                    <a:gd name="T11" fmla="*/ 2147483647 h 337"/>
                    <a:gd name="T12" fmla="*/ 2147483647 w 240"/>
                    <a:gd name="T13" fmla="*/ 2147483647 h 337"/>
                    <a:gd name="T14" fmla="*/ 2147483647 w 240"/>
                    <a:gd name="T15" fmla="*/ 2147483647 h 337"/>
                    <a:gd name="T16" fmla="*/ 2147483647 w 240"/>
                    <a:gd name="T17" fmla="*/ 2147483647 h 337"/>
                    <a:gd name="T18" fmla="*/ 2147483647 w 240"/>
                    <a:gd name="T19" fmla="*/ 2147483647 h 337"/>
                    <a:gd name="T20" fmla="*/ 2147483647 w 240"/>
                    <a:gd name="T21" fmla="*/ 2147483647 h 337"/>
                    <a:gd name="T22" fmla="*/ 2147483647 w 240"/>
                    <a:gd name="T23" fmla="*/ 2147483647 h 337"/>
                    <a:gd name="T24" fmla="*/ 2147483647 w 240"/>
                    <a:gd name="T25" fmla="*/ 2147483647 h 337"/>
                    <a:gd name="T26" fmla="*/ 2147483647 w 240"/>
                    <a:gd name="T27" fmla="*/ 0 h 337"/>
                    <a:gd name="T28" fmla="*/ 2147483647 w 240"/>
                    <a:gd name="T29" fmla="*/ 0 h 337"/>
                    <a:gd name="T30" fmla="*/ 2147483647 w 240"/>
                    <a:gd name="T31" fmla="*/ 2147483647 h 337"/>
                    <a:gd name="T32" fmla="*/ 2147483647 w 240"/>
                    <a:gd name="T33" fmla="*/ 2147483647 h 337"/>
                    <a:gd name="T34" fmla="*/ 2147483647 w 240"/>
                    <a:gd name="T35" fmla="*/ 2147483647 h 337"/>
                    <a:gd name="T36" fmla="*/ 2147483647 w 240"/>
                    <a:gd name="T37" fmla="*/ 2147483647 h 337"/>
                    <a:gd name="T38" fmla="*/ 2147483647 w 240"/>
                    <a:gd name="T39" fmla="*/ 2147483647 h 337"/>
                    <a:gd name="T40" fmla="*/ 2147483647 w 240"/>
                    <a:gd name="T41" fmla="*/ 2147483647 h 337"/>
                    <a:gd name="T42" fmla="*/ 0 w 240"/>
                    <a:gd name="T43" fmla="*/ 2147483647 h 337"/>
                    <a:gd name="T44" fmla="*/ 2147483647 w 240"/>
                    <a:gd name="T45" fmla="*/ 2147483647 h 337"/>
                    <a:gd name="T46" fmla="*/ 2147483647 w 240"/>
                    <a:gd name="T47" fmla="*/ 2147483647 h 337"/>
                    <a:gd name="T48" fmla="*/ 2147483647 w 240"/>
                    <a:gd name="T49" fmla="*/ 2147483647 h 337"/>
                    <a:gd name="T50" fmla="*/ 2147483647 w 240"/>
                    <a:gd name="T51" fmla="*/ 2147483647 h 337"/>
                    <a:gd name="T52" fmla="*/ 2147483647 w 240"/>
                    <a:gd name="T53" fmla="*/ 2147483647 h 337"/>
                    <a:gd name="T54" fmla="*/ 2147483647 w 240"/>
                    <a:gd name="T55" fmla="*/ 2147483647 h 337"/>
                    <a:gd name="T56" fmla="*/ 2147483647 w 240"/>
                    <a:gd name="T57" fmla="*/ 2147483647 h 337"/>
                    <a:gd name="T58" fmla="*/ 2147483647 w 240"/>
                    <a:gd name="T59" fmla="*/ 2147483647 h 337"/>
                    <a:gd name="T60" fmla="*/ 2147483647 w 240"/>
                    <a:gd name="T61" fmla="*/ 2147483647 h 337"/>
                    <a:gd name="T62" fmla="*/ 2147483647 w 240"/>
                    <a:gd name="T63" fmla="*/ 2147483647 h 3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40" h="337">
                      <a:moveTo>
                        <a:pt x="228" y="204"/>
                      </a:moveTo>
                      <a:lnTo>
                        <a:pt x="228" y="198"/>
                      </a:lnTo>
                      <a:lnTo>
                        <a:pt x="216" y="198"/>
                      </a:lnTo>
                      <a:lnTo>
                        <a:pt x="210" y="162"/>
                      </a:lnTo>
                      <a:lnTo>
                        <a:pt x="180" y="174"/>
                      </a:lnTo>
                      <a:lnTo>
                        <a:pt x="156" y="156"/>
                      </a:lnTo>
                      <a:lnTo>
                        <a:pt x="156" y="120"/>
                      </a:lnTo>
                      <a:lnTo>
                        <a:pt x="180" y="84"/>
                      </a:lnTo>
                      <a:lnTo>
                        <a:pt x="198" y="72"/>
                      </a:lnTo>
                      <a:lnTo>
                        <a:pt x="204" y="54"/>
                      </a:lnTo>
                      <a:lnTo>
                        <a:pt x="192" y="36"/>
                      </a:lnTo>
                      <a:lnTo>
                        <a:pt x="168" y="36"/>
                      </a:lnTo>
                      <a:lnTo>
                        <a:pt x="150" y="18"/>
                      </a:lnTo>
                      <a:lnTo>
                        <a:pt x="120" y="0"/>
                      </a:lnTo>
                      <a:lnTo>
                        <a:pt x="108" y="24"/>
                      </a:lnTo>
                      <a:lnTo>
                        <a:pt x="84" y="48"/>
                      </a:lnTo>
                      <a:lnTo>
                        <a:pt x="66" y="54"/>
                      </a:lnTo>
                      <a:lnTo>
                        <a:pt x="42" y="78"/>
                      </a:lnTo>
                      <a:lnTo>
                        <a:pt x="24" y="72"/>
                      </a:lnTo>
                      <a:lnTo>
                        <a:pt x="18" y="60"/>
                      </a:lnTo>
                      <a:lnTo>
                        <a:pt x="0" y="72"/>
                      </a:lnTo>
                      <a:lnTo>
                        <a:pt x="18" y="114"/>
                      </a:lnTo>
                      <a:lnTo>
                        <a:pt x="54" y="174"/>
                      </a:lnTo>
                      <a:lnTo>
                        <a:pt x="90" y="252"/>
                      </a:lnTo>
                      <a:lnTo>
                        <a:pt x="90" y="264"/>
                      </a:lnTo>
                      <a:lnTo>
                        <a:pt x="216" y="337"/>
                      </a:lnTo>
                      <a:lnTo>
                        <a:pt x="222" y="337"/>
                      </a:lnTo>
                      <a:lnTo>
                        <a:pt x="228" y="307"/>
                      </a:lnTo>
                      <a:lnTo>
                        <a:pt x="234" y="270"/>
                      </a:lnTo>
                      <a:lnTo>
                        <a:pt x="240" y="222"/>
                      </a:lnTo>
                      <a:lnTo>
                        <a:pt x="228" y="20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4" name="Freeform 413"/>
                <p:cNvSpPr>
                  <a:spLocks/>
                </p:cNvSpPr>
                <p:nvPr/>
              </p:nvSpPr>
              <p:spPr bwMode="auto">
                <a:xfrm>
                  <a:off x="2576513" y="4551363"/>
                  <a:ext cx="884237" cy="91122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1978554233 h 10000"/>
                    <a:gd name="T28" fmla="*/ 2147483647 w 10000"/>
                    <a:gd name="T29" fmla="*/ 1571492712 h 10000"/>
                    <a:gd name="T30" fmla="*/ 2147483647 w 10000"/>
                    <a:gd name="T31" fmla="*/ 1454980750 h 10000"/>
                    <a:gd name="T32" fmla="*/ 2147483647 w 10000"/>
                    <a:gd name="T33" fmla="*/ 1106175301 h 10000"/>
                    <a:gd name="T34" fmla="*/ 2147483647 w 10000"/>
                    <a:gd name="T35" fmla="*/ 640102212 h 10000"/>
                    <a:gd name="T36" fmla="*/ 2147483647 w 10000"/>
                    <a:gd name="T37" fmla="*/ 174776418 h 10000"/>
                    <a:gd name="T38" fmla="*/ 2147483647 w 10000"/>
                    <a:gd name="T39" fmla="*/ 640102212 h 10000"/>
                    <a:gd name="T40" fmla="*/ 2147483647 w 10000"/>
                    <a:gd name="T41" fmla="*/ 581837847 h 10000"/>
                    <a:gd name="T42" fmla="*/ 2147483647 w 10000"/>
                    <a:gd name="T43" fmla="*/ 640102212 h 10000"/>
                    <a:gd name="T44" fmla="*/ 2147483647 w 10000"/>
                    <a:gd name="T45" fmla="*/ 756622557 h 10000"/>
                    <a:gd name="T46" fmla="*/ 2147483647 w 10000"/>
                    <a:gd name="T47" fmla="*/ 233040691 h 10000"/>
                    <a:gd name="T48" fmla="*/ 2147483647 w 10000"/>
                    <a:gd name="T49" fmla="*/ 0 h 10000"/>
                    <a:gd name="T50" fmla="*/ 1983523268 w 10000"/>
                    <a:gd name="T51" fmla="*/ 233040691 h 10000"/>
                    <a:gd name="T52" fmla="*/ 1700062263 w 10000"/>
                    <a:gd name="T53" fmla="*/ 523581775 h 10000"/>
                    <a:gd name="T54" fmla="*/ 1246527822 w 10000"/>
                    <a:gd name="T55" fmla="*/ 873134519 h 10000"/>
                    <a:gd name="T56" fmla="*/ 623607879 w 10000"/>
                    <a:gd name="T57" fmla="*/ 814878538 h 10000"/>
                    <a:gd name="T58" fmla="*/ 566914139 w 10000"/>
                    <a:gd name="T59" fmla="*/ 1746277422 h 10000"/>
                    <a:gd name="T60" fmla="*/ 396840702 w 10000"/>
                    <a:gd name="T61" fmla="*/ 1804533494 h 10000"/>
                    <a:gd name="T62" fmla="*/ 0 w 10000"/>
                    <a:gd name="T63" fmla="*/ 2147483647 h 10000"/>
                    <a:gd name="T64" fmla="*/ 226767265 w 10000"/>
                    <a:gd name="T65" fmla="*/ 2147483647 h 10000"/>
                    <a:gd name="T66" fmla="*/ 566914139 w 10000"/>
                    <a:gd name="T67" fmla="*/ 2147483647 h 10000"/>
                    <a:gd name="T68" fmla="*/ 680301707 w 10000"/>
                    <a:gd name="T69" fmla="*/ 2147483647 h 10000"/>
                    <a:gd name="T70" fmla="*/ 975514221 w 10000"/>
                    <a:gd name="T71" fmla="*/ 2147483647 h 10000"/>
                    <a:gd name="T72" fmla="*/ 1292157988 w 10000"/>
                    <a:gd name="T73" fmla="*/ 2147483647 h 10000"/>
                    <a:gd name="T74" fmla="*/ 1529988738 w 10000"/>
                    <a:gd name="T75" fmla="*/ 2147483647 h 10000"/>
                    <a:gd name="T76" fmla="*/ 2147483647 w 10000"/>
                    <a:gd name="T77" fmla="*/ 2147483647 h 10000"/>
                    <a:gd name="T78" fmla="*/ 2147483647 w 10000"/>
                    <a:gd name="T79" fmla="*/ 2147483647 h 10000"/>
                    <a:gd name="T80" fmla="*/ 2147483647 w 10000"/>
                    <a:gd name="T81" fmla="*/ 2147483647 h 1000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0">
                      <a:moveTo>
                        <a:pt x="5000" y="7769"/>
                      </a:moveTo>
                      <a:cubicBezTo>
                        <a:pt x="5027" y="7795"/>
                        <a:pt x="5055" y="7820"/>
                        <a:pt x="5082" y="7846"/>
                      </a:cubicBezTo>
                      <a:cubicBezTo>
                        <a:pt x="5027" y="8000"/>
                        <a:pt x="4973" y="8154"/>
                        <a:pt x="4918" y="8308"/>
                      </a:cubicBezTo>
                      <a:lnTo>
                        <a:pt x="4672" y="8462"/>
                      </a:lnTo>
                      <a:lnTo>
                        <a:pt x="4098" y="9000"/>
                      </a:lnTo>
                      <a:lnTo>
                        <a:pt x="4180" y="9000"/>
                      </a:lnTo>
                      <a:lnTo>
                        <a:pt x="4098" y="9000"/>
                      </a:lnTo>
                      <a:lnTo>
                        <a:pt x="4344" y="9077"/>
                      </a:lnTo>
                      <a:lnTo>
                        <a:pt x="4754" y="9308"/>
                      </a:lnTo>
                      <a:lnTo>
                        <a:pt x="5000" y="9538"/>
                      </a:lnTo>
                      <a:lnTo>
                        <a:pt x="5246" y="10000"/>
                      </a:lnTo>
                      <a:cubicBezTo>
                        <a:pt x="5273" y="9923"/>
                        <a:pt x="5301" y="9846"/>
                        <a:pt x="5328" y="9769"/>
                      </a:cubicBezTo>
                      <a:lnTo>
                        <a:pt x="5656" y="9462"/>
                      </a:lnTo>
                      <a:lnTo>
                        <a:pt x="6066" y="9077"/>
                      </a:lnTo>
                      <a:lnTo>
                        <a:pt x="6393" y="8077"/>
                      </a:lnTo>
                      <a:lnTo>
                        <a:pt x="6639" y="7615"/>
                      </a:lnTo>
                      <a:lnTo>
                        <a:pt x="7541" y="7077"/>
                      </a:lnTo>
                      <a:lnTo>
                        <a:pt x="8115" y="7000"/>
                      </a:lnTo>
                      <a:lnTo>
                        <a:pt x="8279" y="6923"/>
                      </a:lnTo>
                      <a:lnTo>
                        <a:pt x="8443" y="6615"/>
                      </a:lnTo>
                      <a:cubicBezTo>
                        <a:pt x="8470" y="6513"/>
                        <a:pt x="8498" y="6410"/>
                        <a:pt x="8525" y="6308"/>
                      </a:cubicBezTo>
                      <a:cubicBezTo>
                        <a:pt x="8607" y="6180"/>
                        <a:pt x="8688" y="6051"/>
                        <a:pt x="8770" y="5923"/>
                      </a:cubicBezTo>
                      <a:cubicBezTo>
                        <a:pt x="8797" y="5872"/>
                        <a:pt x="8825" y="5820"/>
                        <a:pt x="8852" y="5769"/>
                      </a:cubicBezTo>
                      <a:cubicBezTo>
                        <a:pt x="8879" y="5333"/>
                        <a:pt x="8907" y="4898"/>
                        <a:pt x="8934" y="4462"/>
                      </a:cubicBezTo>
                      <a:lnTo>
                        <a:pt x="9180" y="4385"/>
                      </a:lnTo>
                      <a:lnTo>
                        <a:pt x="10000" y="3385"/>
                      </a:lnTo>
                      <a:lnTo>
                        <a:pt x="10000" y="3154"/>
                      </a:lnTo>
                      <a:cubicBezTo>
                        <a:pt x="9945" y="2974"/>
                        <a:pt x="9891" y="2795"/>
                        <a:pt x="9836" y="2615"/>
                      </a:cubicBezTo>
                      <a:lnTo>
                        <a:pt x="9344" y="2462"/>
                      </a:lnTo>
                      <a:lnTo>
                        <a:pt x="8607" y="2077"/>
                      </a:lnTo>
                      <a:lnTo>
                        <a:pt x="7787" y="2000"/>
                      </a:lnTo>
                      <a:lnTo>
                        <a:pt x="7541" y="1923"/>
                      </a:lnTo>
                      <a:lnTo>
                        <a:pt x="7377" y="1692"/>
                      </a:lnTo>
                      <a:lnTo>
                        <a:pt x="6721" y="1462"/>
                      </a:lnTo>
                      <a:lnTo>
                        <a:pt x="6148" y="1154"/>
                      </a:lnTo>
                      <a:cubicBezTo>
                        <a:pt x="6121" y="1051"/>
                        <a:pt x="6093" y="949"/>
                        <a:pt x="6066" y="846"/>
                      </a:cubicBezTo>
                      <a:lnTo>
                        <a:pt x="5820" y="231"/>
                      </a:lnTo>
                      <a:lnTo>
                        <a:pt x="5738" y="231"/>
                      </a:lnTo>
                      <a:lnTo>
                        <a:pt x="5410" y="692"/>
                      </a:lnTo>
                      <a:lnTo>
                        <a:pt x="5082" y="846"/>
                      </a:lnTo>
                      <a:cubicBezTo>
                        <a:pt x="5055" y="820"/>
                        <a:pt x="5027" y="795"/>
                        <a:pt x="5000" y="769"/>
                      </a:cubicBezTo>
                      <a:lnTo>
                        <a:pt x="4590" y="769"/>
                      </a:lnTo>
                      <a:lnTo>
                        <a:pt x="4426" y="846"/>
                      </a:lnTo>
                      <a:lnTo>
                        <a:pt x="4344" y="846"/>
                      </a:lnTo>
                      <a:lnTo>
                        <a:pt x="3934" y="923"/>
                      </a:lnTo>
                      <a:lnTo>
                        <a:pt x="3689" y="1000"/>
                      </a:lnTo>
                      <a:lnTo>
                        <a:pt x="3443" y="769"/>
                      </a:lnTo>
                      <a:cubicBezTo>
                        <a:pt x="3470" y="615"/>
                        <a:pt x="3498" y="462"/>
                        <a:pt x="3525" y="308"/>
                      </a:cubicBezTo>
                      <a:lnTo>
                        <a:pt x="3361" y="77"/>
                      </a:lnTo>
                      <a:lnTo>
                        <a:pt x="3197" y="0"/>
                      </a:lnTo>
                      <a:cubicBezTo>
                        <a:pt x="3224" y="51"/>
                        <a:pt x="3252" y="103"/>
                        <a:pt x="3279" y="154"/>
                      </a:cubicBezTo>
                      <a:lnTo>
                        <a:pt x="2869" y="308"/>
                      </a:lnTo>
                      <a:lnTo>
                        <a:pt x="2213" y="308"/>
                      </a:lnTo>
                      <a:lnTo>
                        <a:pt x="2459" y="692"/>
                      </a:lnTo>
                      <a:cubicBezTo>
                        <a:pt x="2486" y="769"/>
                        <a:pt x="2514" y="846"/>
                        <a:pt x="2541" y="923"/>
                      </a:cubicBezTo>
                      <a:lnTo>
                        <a:pt x="1803" y="1154"/>
                      </a:lnTo>
                      <a:lnTo>
                        <a:pt x="1557" y="923"/>
                      </a:lnTo>
                      <a:lnTo>
                        <a:pt x="902" y="1077"/>
                      </a:lnTo>
                      <a:cubicBezTo>
                        <a:pt x="929" y="1205"/>
                        <a:pt x="957" y="1334"/>
                        <a:pt x="984" y="1462"/>
                      </a:cubicBezTo>
                      <a:cubicBezTo>
                        <a:pt x="929" y="1744"/>
                        <a:pt x="875" y="2026"/>
                        <a:pt x="820" y="2308"/>
                      </a:cubicBezTo>
                      <a:cubicBezTo>
                        <a:pt x="765" y="2257"/>
                        <a:pt x="711" y="2205"/>
                        <a:pt x="656" y="2154"/>
                      </a:cubicBezTo>
                      <a:cubicBezTo>
                        <a:pt x="629" y="2231"/>
                        <a:pt x="601" y="2308"/>
                        <a:pt x="574" y="2385"/>
                      </a:cubicBezTo>
                      <a:lnTo>
                        <a:pt x="328" y="2538"/>
                      </a:lnTo>
                      <a:lnTo>
                        <a:pt x="0" y="3000"/>
                      </a:lnTo>
                      <a:lnTo>
                        <a:pt x="0" y="3462"/>
                      </a:lnTo>
                      <a:lnTo>
                        <a:pt x="328" y="3692"/>
                      </a:lnTo>
                      <a:lnTo>
                        <a:pt x="738" y="3538"/>
                      </a:lnTo>
                      <a:cubicBezTo>
                        <a:pt x="765" y="3692"/>
                        <a:pt x="793" y="3846"/>
                        <a:pt x="820" y="4000"/>
                      </a:cubicBezTo>
                      <a:lnTo>
                        <a:pt x="984" y="4000"/>
                      </a:lnTo>
                      <a:lnTo>
                        <a:pt x="984" y="4077"/>
                      </a:lnTo>
                      <a:cubicBezTo>
                        <a:pt x="1311" y="4000"/>
                        <a:pt x="1240" y="3993"/>
                        <a:pt x="1311" y="4000"/>
                      </a:cubicBezTo>
                      <a:cubicBezTo>
                        <a:pt x="1382" y="4007"/>
                        <a:pt x="1378" y="4124"/>
                        <a:pt x="1411" y="4121"/>
                      </a:cubicBezTo>
                      <a:cubicBezTo>
                        <a:pt x="1487" y="4047"/>
                        <a:pt x="1644" y="3939"/>
                        <a:pt x="1720" y="3900"/>
                      </a:cubicBezTo>
                      <a:cubicBezTo>
                        <a:pt x="1796" y="3861"/>
                        <a:pt x="1787" y="3873"/>
                        <a:pt x="1869" y="3886"/>
                      </a:cubicBezTo>
                      <a:cubicBezTo>
                        <a:pt x="1951" y="3899"/>
                        <a:pt x="2074" y="3776"/>
                        <a:pt x="2131" y="3846"/>
                      </a:cubicBezTo>
                      <a:cubicBezTo>
                        <a:pt x="2188" y="3916"/>
                        <a:pt x="2186" y="4154"/>
                        <a:pt x="2213" y="4308"/>
                      </a:cubicBezTo>
                      <a:lnTo>
                        <a:pt x="2705" y="4538"/>
                      </a:lnTo>
                      <a:lnTo>
                        <a:pt x="3279" y="4769"/>
                      </a:lnTo>
                      <a:lnTo>
                        <a:pt x="3279" y="5077"/>
                      </a:lnTo>
                      <a:lnTo>
                        <a:pt x="3443" y="5308"/>
                      </a:lnTo>
                      <a:cubicBezTo>
                        <a:pt x="3525" y="5308"/>
                        <a:pt x="3934" y="5385"/>
                        <a:pt x="3934" y="5385"/>
                      </a:cubicBezTo>
                      <a:lnTo>
                        <a:pt x="3934" y="5692"/>
                      </a:lnTo>
                      <a:lnTo>
                        <a:pt x="3934" y="6231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5" name="Freeform 409"/>
                <p:cNvSpPr>
                  <a:spLocks/>
                </p:cNvSpPr>
                <p:nvPr/>
              </p:nvSpPr>
              <p:spPr bwMode="auto">
                <a:xfrm>
                  <a:off x="2563813" y="5153025"/>
                  <a:ext cx="473075" cy="947738"/>
                </a:xfrm>
                <a:custGeom>
                  <a:avLst/>
                  <a:gdLst>
                    <a:gd name="T0" fmla="*/ 2147483647 w 10000"/>
                    <a:gd name="T1" fmla="*/ 2147483647 h 10001"/>
                    <a:gd name="T2" fmla="*/ 2147483647 w 10000"/>
                    <a:gd name="T3" fmla="*/ 2147483647 h 10001"/>
                    <a:gd name="T4" fmla="*/ 2147483647 w 10000"/>
                    <a:gd name="T5" fmla="*/ 2147483647 h 10001"/>
                    <a:gd name="T6" fmla="*/ 2147483647 w 10000"/>
                    <a:gd name="T7" fmla="*/ 2147483647 h 10001"/>
                    <a:gd name="T8" fmla="*/ 2147483647 w 10000"/>
                    <a:gd name="T9" fmla="*/ 2147483647 h 10001"/>
                    <a:gd name="T10" fmla="*/ 2147483647 w 10000"/>
                    <a:gd name="T11" fmla="*/ 2147483647 h 10001"/>
                    <a:gd name="T12" fmla="*/ 2147483647 w 10000"/>
                    <a:gd name="T13" fmla="*/ 2147483647 h 10001"/>
                    <a:gd name="T14" fmla="*/ 2147483647 w 10000"/>
                    <a:gd name="T15" fmla="*/ 2147483647 h 10001"/>
                    <a:gd name="T16" fmla="*/ 2147483647 w 10000"/>
                    <a:gd name="T17" fmla="*/ 2147483647 h 10001"/>
                    <a:gd name="T18" fmla="*/ 2147483647 w 10000"/>
                    <a:gd name="T19" fmla="*/ 2147483647 h 10001"/>
                    <a:gd name="T20" fmla="*/ 2147483647 w 10000"/>
                    <a:gd name="T21" fmla="*/ 2147483647 h 10001"/>
                    <a:gd name="T22" fmla="*/ 2147483647 w 10000"/>
                    <a:gd name="T23" fmla="*/ 2147483647 h 10001"/>
                    <a:gd name="T24" fmla="*/ 2147483647 w 10000"/>
                    <a:gd name="T25" fmla="*/ 2147483647 h 10001"/>
                    <a:gd name="T26" fmla="*/ 2147483647 w 10000"/>
                    <a:gd name="T27" fmla="*/ 2147483647 h 10001"/>
                    <a:gd name="T28" fmla="*/ 2147483647 w 10000"/>
                    <a:gd name="T29" fmla="*/ 0 h 10001"/>
                    <a:gd name="T30" fmla="*/ 2147483647 w 10000"/>
                    <a:gd name="T31" fmla="*/ 2147483647 h 10001"/>
                    <a:gd name="T32" fmla="*/ 2147483647 w 10000"/>
                    <a:gd name="T33" fmla="*/ 2147483647 h 10001"/>
                    <a:gd name="T34" fmla="*/ 2147483647 w 10000"/>
                    <a:gd name="T35" fmla="*/ 2147483647 h 10001"/>
                    <a:gd name="T36" fmla="*/ 2147483647 w 10000"/>
                    <a:gd name="T37" fmla="*/ 2147483647 h 10001"/>
                    <a:gd name="T38" fmla="*/ 2147483647 w 10000"/>
                    <a:gd name="T39" fmla="*/ 2147483647 h 10001"/>
                    <a:gd name="T40" fmla="*/ 2147483647 w 10000"/>
                    <a:gd name="T41" fmla="*/ 2147483647 h 10001"/>
                    <a:gd name="T42" fmla="*/ 2147483647 w 10000"/>
                    <a:gd name="T43" fmla="*/ 2147483647 h 10001"/>
                    <a:gd name="T44" fmla="*/ 2147483647 w 10000"/>
                    <a:gd name="T45" fmla="*/ 2147483647 h 10001"/>
                    <a:gd name="T46" fmla="*/ 2147483647 w 10000"/>
                    <a:gd name="T47" fmla="*/ 2147483647 h 10001"/>
                    <a:gd name="T48" fmla="*/ 2147483647 w 10000"/>
                    <a:gd name="T49" fmla="*/ 2147483647 h 10001"/>
                    <a:gd name="T50" fmla="*/ 2147483647 w 10000"/>
                    <a:gd name="T51" fmla="*/ 2147483647 h 10001"/>
                    <a:gd name="T52" fmla="*/ 2147483647 w 10000"/>
                    <a:gd name="T53" fmla="*/ 2147483647 h 10001"/>
                    <a:gd name="T54" fmla="*/ 2147483647 w 10000"/>
                    <a:gd name="T55" fmla="*/ 2147483647 h 10001"/>
                    <a:gd name="T56" fmla="*/ 2147483647 w 10000"/>
                    <a:gd name="T57" fmla="*/ 2147483647 h 10001"/>
                    <a:gd name="T58" fmla="*/ 2147483647 w 10000"/>
                    <a:gd name="T59" fmla="*/ 2147483647 h 10001"/>
                    <a:gd name="T60" fmla="*/ 2147483647 w 10000"/>
                    <a:gd name="T61" fmla="*/ 2147483647 h 10001"/>
                    <a:gd name="T62" fmla="*/ 2147483647 w 10000"/>
                    <a:gd name="T63" fmla="*/ 2147483647 h 10001"/>
                    <a:gd name="T64" fmla="*/ 2147483647 w 10000"/>
                    <a:gd name="T65" fmla="*/ 2147483647 h 10001"/>
                    <a:gd name="T66" fmla="*/ 0 w 10000"/>
                    <a:gd name="T67" fmla="*/ 2147483647 h 10001"/>
                    <a:gd name="T68" fmla="*/ 806443005 w 10000"/>
                    <a:gd name="T69" fmla="*/ 2147483647 h 10001"/>
                    <a:gd name="T70" fmla="*/ 2147483647 w 10000"/>
                    <a:gd name="T71" fmla="*/ 2147483647 h 10001"/>
                    <a:gd name="T72" fmla="*/ 2147483647 w 10000"/>
                    <a:gd name="T73" fmla="*/ 2147483647 h 10001"/>
                    <a:gd name="T74" fmla="*/ 2147483647 w 10000"/>
                    <a:gd name="T75" fmla="*/ 2147483647 h 10001"/>
                    <a:gd name="T76" fmla="*/ 2147483647 w 10000"/>
                    <a:gd name="T77" fmla="*/ 2147483647 h 10001"/>
                    <a:gd name="T78" fmla="*/ 2147483647 w 10000"/>
                    <a:gd name="T79" fmla="*/ 2147483647 h 10001"/>
                    <a:gd name="T80" fmla="*/ 2147483647 w 10000"/>
                    <a:gd name="T81" fmla="*/ 2147483647 h 10001"/>
                    <a:gd name="T82" fmla="*/ 2147483647 w 10000"/>
                    <a:gd name="T83" fmla="*/ 2147483647 h 10001"/>
                    <a:gd name="T84" fmla="*/ 2147483647 w 10000"/>
                    <a:gd name="T85" fmla="*/ 2147483647 h 10001"/>
                    <a:gd name="T86" fmla="*/ 2147483647 w 10000"/>
                    <a:gd name="T87" fmla="*/ 2147483647 h 10001"/>
                    <a:gd name="T88" fmla="*/ 2147483647 w 10000"/>
                    <a:gd name="T89" fmla="*/ 2147483647 h 10001"/>
                    <a:gd name="T90" fmla="*/ 2147483647 w 10000"/>
                    <a:gd name="T91" fmla="*/ 2147483647 h 10001"/>
                    <a:gd name="T92" fmla="*/ 2147483647 w 10000"/>
                    <a:gd name="T93" fmla="*/ 2147483647 h 10001"/>
                    <a:gd name="T94" fmla="*/ 2147483647 w 10000"/>
                    <a:gd name="T95" fmla="*/ 2147483647 h 10001"/>
                    <a:gd name="T96" fmla="*/ 2147483647 w 10000"/>
                    <a:gd name="T97" fmla="*/ 2147483647 h 10001"/>
                    <a:gd name="T98" fmla="*/ 2147483647 w 10000"/>
                    <a:gd name="T99" fmla="*/ 2147483647 h 10001"/>
                    <a:gd name="T100" fmla="*/ 2147483647 w 10000"/>
                    <a:gd name="T101" fmla="*/ 2147483647 h 10001"/>
                    <a:gd name="T102" fmla="*/ 2147483647 w 10000"/>
                    <a:gd name="T103" fmla="*/ 2147483647 h 10001"/>
                    <a:gd name="T104" fmla="*/ 2147483647 w 10000"/>
                    <a:gd name="T105" fmla="*/ 2147483647 h 10001"/>
                    <a:gd name="T106" fmla="*/ 2147483647 w 10000"/>
                    <a:gd name="T107" fmla="*/ 2147483647 h 10001"/>
                    <a:gd name="T108" fmla="*/ 2147483647 w 10000"/>
                    <a:gd name="T109" fmla="*/ 2147483647 h 10001"/>
                    <a:gd name="T110" fmla="*/ 2147483647 w 10000"/>
                    <a:gd name="T111" fmla="*/ 2147483647 h 10001"/>
                    <a:gd name="T112" fmla="*/ 2147483647 w 10000"/>
                    <a:gd name="T113" fmla="*/ 2147483647 h 10001"/>
                    <a:gd name="T114" fmla="*/ 2147483647 w 10000"/>
                    <a:gd name="T115" fmla="*/ 2147483647 h 10001"/>
                    <a:gd name="T116" fmla="*/ 2147483647 w 10000"/>
                    <a:gd name="T117" fmla="*/ 2147483647 h 10001"/>
                    <a:gd name="T118" fmla="*/ 2147483647 w 10000"/>
                    <a:gd name="T119" fmla="*/ 2147483647 h 10001"/>
                    <a:gd name="T120" fmla="*/ 2147483647 w 10000"/>
                    <a:gd name="T121" fmla="*/ 2147483647 h 10001"/>
                    <a:gd name="T122" fmla="*/ 2147483647 w 10000"/>
                    <a:gd name="T123" fmla="*/ 2147483647 h 10001"/>
                    <a:gd name="T124" fmla="*/ 2147483647 w 10000"/>
                    <a:gd name="T125" fmla="*/ 2147483647 h 100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0001">
                      <a:moveTo>
                        <a:pt x="7581" y="2950"/>
                      </a:moveTo>
                      <a:cubicBezTo>
                        <a:pt x="7635" y="2818"/>
                        <a:pt x="7688" y="2685"/>
                        <a:pt x="7742" y="2552"/>
                      </a:cubicBezTo>
                      <a:lnTo>
                        <a:pt x="8065" y="2312"/>
                      </a:lnTo>
                      <a:lnTo>
                        <a:pt x="9194" y="1754"/>
                      </a:lnTo>
                      <a:lnTo>
                        <a:pt x="9677" y="1595"/>
                      </a:lnTo>
                      <a:lnTo>
                        <a:pt x="10000" y="1116"/>
                      </a:lnTo>
                      <a:lnTo>
                        <a:pt x="9839" y="1037"/>
                      </a:lnTo>
                      <a:lnTo>
                        <a:pt x="9355" y="1197"/>
                      </a:lnTo>
                      <a:lnTo>
                        <a:pt x="8387" y="1435"/>
                      </a:lnTo>
                      <a:lnTo>
                        <a:pt x="7581" y="1356"/>
                      </a:lnTo>
                      <a:cubicBezTo>
                        <a:pt x="7635" y="1170"/>
                        <a:pt x="7688" y="983"/>
                        <a:pt x="7742" y="797"/>
                      </a:cubicBezTo>
                      <a:lnTo>
                        <a:pt x="7258" y="638"/>
                      </a:lnTo>
                      <a:lnTo>
                        <a:pt x="6290" y="479"/>
                      </a:lnTo>
                      <a:lnTo>
                        <a:pt x="5806" y="319"/>
                      </a:lnTo>
                      <a:lnTo>
                        <a:pt x="5323" y="0"/>
                      </a:lnTo>
                      <a:lnTo>
                        <a:pt x="4677" y="81"/>
                      </a:lnTo>
                      <a:lnTo>
                        <a:pt x="4516" y="159"/>
                      </a:lnTo>
                      <a:lnTo>
                        <a:pt x="3710" y="81"/>
                      </a:lnTo>
                      <a:cubicBezTo>
                        <a:pt x="3387" y="81"/>
                        <a:pt x="3476" y="72"/>
                        <a:pt x="3387" y="81"/>
                      </a:cubicBezTo>
                      <a:cubicBezTo>
                        <a:pt x="3298" y="89"/>
                        <a:pt x="3178" y="131"/>
                        <a:pt x="3178" y="131"/>
                      </a:cubicBezTo>
                      <a:cubicBezTo>
                        <a:pt x="3339" y="211"/>
                        <a:pt x="3245" y="168"/>
                        <a:pt x="3226" y="240"/>
                      </a:cubicBezTo>
                      <a:cubicBezTo>
                        <a:pt x="3207" y="310"/>
                        <a:pt x="3065" y="558"/>
                        <a:pt x="3065" y="558"/>
                      </a:cubicBezTo>
                      <a:lnTo>
                        <a:pt x="2581" y="797"/>
                      </a:lnTo>
                      <a:lnTo>
                        <a:pt x="2581" y="1275"/>
                      </a:lnTo>
                      <a:lnTo>
                        <a:pt x="2258" y="1595"/>
                      </a:lnTo>
                      <a:lnTo>
                        <a:pt x="1774" y="2631"/>
                      </a:lnTo>
                      <a:cubicBezTo>
                        <a:pt x="1828" y="2896"/>
                        <a:pt x="1881" y="3163"/>
                        <a:pt x="1935" y="3428"/>
                      </a:cubicBezTo>
                      <a:lnTo>
                        <a:pt x="968" y="4466"/>
                      </a:lnTo>
                      <a:lnTo>
                        <a:pt x="806" y="5582"/>
                      </a:lnTo>
                      <a:lnTo>
                        <a:pt x="806" y="6141"/>
                      </a:lnTo>
                      <a:cubicBezTo>
                        <a:pt x="752" y="6327"/>
                        <a:pt x="699" y="6514"/>
                        <a:pt x="645" y="6699"/>
                      </a:cubicBezTo>
                      <a:lnTo>
                        <a:pt x="968" y="7019"/>
                      </a:lnTo>
                      <a:lnTo>
                        <a:pt x="484" y="8294"/>
                      </a:lnTo>
                      <a:lnTo>
                        <a:pt x="0" y="8852"/>
                      </a:lnTo>
                      <a:cubicBezTo>
                        <a:pt x="54" y="8985"/>
                        <a:pt x="47" y="9085"/>
                        <a:pt x="161" y="9251"/>
                      </a:cubicBezTo>
                      <a:cubicBezTo>
                        <a:pt x="275" y="9417"/>
                        <a:pt x="316" y="9724"/>
                        <a:pt x="685" y="9848"/>
                      </a:cubicBezTo>
                      <a:cubicBezTo>
                        <a:pt x="1054" y="9973"/>
                        <a:pt x="2126" y="10011"/>
                        <a:pt x="2375" y="10000"/>
                      </a:cubicBezTo>
                      <a:cubicBezTo>
                        <a:pt x="2624" y="9989"/>
                        <a:pt x="2202" y="9881"/>
                        <a:pt x="2182" y="9783"/>
                      </a:cubicBezTo>
                      <a:cubicBezTo>
                        <a:pt x="2163" y="9685"/>
                        <a:pt x="2172" y="9527"/>
                        <a:pt x="2258" y="9410"/>
                      </a:cubicBezTo>
                      <a:cubicBezTo>
                        <a:pt x="2345" y="9293"/>
                        <a:pt x="2550" y="9220"/>
                        <a:pt x="2701" y="9082"/>
                      </a:cubicBezTo>
                      <a:cubicBezTo>
                        <a:pt x="2852" y="8944"/>
                        <a:pt x="3004" y="8707"/>
                        <a:pt x="3165" y="8584"/>
                      </a:cubicBezTo>
                      <a:cubicBezTo>
                        <a:pt x="3326" y="8461"/>
                        <a:pt x="3550" y="8459"/>
                        <a:pt x="3668" y="8344"/>
                      </a:cubicBezTo>
                      <a:cubicBezTo>
                        <a:pt x="3786" y="8229"/>
                        <a:pt x="3918" y="7996"/>
                        <a:pt x="3871" y="7895"/>
                      </a:cubicBezTo>
                      <a:cubicBezTo>
                        <a:pt x="3824" y="7794"/>
                        <a:pt x="3548" y="7789"/>
                        <a:pt x="3387" y="7736"/>
                      </a:cubicBezTo>
                      <a:cubicBezTo>
                        <a:pt x="3280" y="7629"/>
                        <a:pt x="3000" y="7495"/>
                        <a:pt x="3065" y="7416"/>
                      </a:cubicBezTo>
                      <a:cubicBezTo>
                        <a:pt x="3130" y="7337"/>
                        <a:pt x="3541" y="7312"/>
                        <a:pt x="3779" y="7260"/>
                      </a:cubicBezTo>
                      <a:cubicBezTo>
                        <a:pt x="3810" y="7153"/>
                        <a:pt x="3875" y="7075"/>
                        <a:pt x="3971" y="6968"/>
                      </a:cubicBezTo>
                      <a:cubicBezTo>
                        <a:pt x="4067" y="6861"/>
                        <a:pt x="4220" y="6700"/>
                        <a:pt x="4355" y="6620"/>
                      </a:cubicBezTo>
                      <a:cubicBezTo>
                        <a:pt x="4490" y="6540"/>
                        <a:pt x="4699" y="6570"/>
                        <a:pt x="4780" y="6490"/>
                      </a:cubicBezTo>
                      <a:cubicBezTo>
                        <a:pt x="4861" y="6410"/>
                        <a:pt x="4853" y="6226"/>
                        <a:pt x="4839" y="6141"/>
                      </a:cubicBezTo>
                      <a:cubicBezTo>
                        <a:pt x="5323" y="5822"/>
                        <a:pt x="5348" y="5984"/>
                        <a:pt x="5437" y="5921"/>
                      </a:cubicBezTo>
                      <a:cubicBezTo>
                        <a:pt x="5526" y="5858"/>
                        <a:pt x="5368" y="5818"/>
                        <a:pt x="5376" y="5762"/>
                      </a:cubicBezTo>
                      <a:cubicBezTo>
                        <a:pt x="5384" y="5706"/>
                        <a:pt x="5412" y="5665"/>
                        <a:pt x="5484" y="5582"/>
                      </a:cubicBezTo>
                      <a:cubicBezTo>
                        <a:pt x="5556" y="5499"/>
                        <a:pt x="5622" y="5319"/>
                        <a:pt x="5806" y="5264"/>
                      </a:cubicBezTo>
                      <a:cubicBezTo>
                        <a:pt x="5990" y="5209"/>
                        <a:pt x="6266" y="5289"/>
                        <a:pt x="6588" y="5253"/>
                      </a:cubicBezTo>
                      <a:cubicBezTo>
                        <a:pt x="6910" y="5217"/>
                        <a:pt x="7468" y="5176"/>
                        <a:pt x="7741" y="5045"/>
                      </a:cubicBezTo>
                      <a:cubicBezTo>
                        <a:pt x="8014" y="4914"/>
                        <a:pt x="8092" y="4629"/>
                        <a:pt x="8226" y="4466"/>
                      </a:cubicBezTo>
                      <a:cubicBezTo>
                        <a:pt x="8361" y="4303"/>
                        <a:pt x="8441" y="4199"/>
                        <a:pt x="8548" y="4066"/>
                      </a:cubicBezTo>
                      <a:lnTo>
                        <a:pt x="8226" y="3748"/>
                      </a:lnTo>
                      <a:cubicBezTo>
                        <a:pt x="8065" y="3668"/>
                        <a:pt x="7825" y="3557"/>
                        <a:pt x="7742" y="3509"/>
                      </a:cubicBezTo>
                      <a:cubicBezTo>
                        <a:pt x="7659" y="3461"/>
                        <a:pt x="7731" y="3475"/>
                        <a:pt x="7726" y="3458"/>
                      </a:cubicBezTo>
                      <a:lnTo>
                        <a:pt x="7581" y="3350"/>
                      </a:lnTo>
                      <a:lnTo>
                        <a:pt x="7581" y="295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6" name="Freeform 444"/>
                <p:cNvSpPr>
                  <a:spLocks/>
                </p:cNvSpPr>
                <p:nvPr/>
              </p:nvSpPr>
              <p:spPr bwMode="auto">
                <a:xfrm>
                  <a:off x="2500313" y="5053013"/>
                  <a:ext cx="242887" cy="1179512"/>
                </a:xfrm>
                <a:custGeom>
                  <a:avLst/>
                  <a:gdLst>
                    <a:gd name="T0" fmla="*/ 2147483647 w 14463"/>
                    <a:gd name="T1" fmla="*/ 2147483647 h 11339"/>
                    <a:gd name="T2" fmla="*/ 2147483647 w 14463"/>
                    <a:gd name="T3" fmla="*/ 0 h 11339"/>
                    <a:gd name="T4" fmla="*/ 2147483647 w 14463"/>
                    <a:gd name="T5" fmla="*/ 2147483647 h 11339"/>
                    <a:gd name="T6" fmla="*/ 2147483647 w 14463"/>
                    <a:gd name="T7" fmla="*/ 2147483647 h 11339"/>
                    <a:gd name="T8" fmla="*/ 2147483647 w 14463"/>
                    <a:gd name="T9" fmla="*/ 2147483647 h 11339"/>
                    <a:gd name="T10" fmla="*/ 2147483647 w 14463"/>
                    <a:gd name="T11" fmla="*/ 2147483647 h 11339"/>
                    <a:gd name="T12" fmla="*/ 2147483647 w 14463"/>
                    <a:gd name="T13" fmla="*/ 2147483647 h 11339"/>
                    <a:gd name="T14" fmla="*/ 2147483647 w 14463"/>
                    <a:gd name="T15" fmla="*/ 2147483647 h 11339"/>
                    <a:gd name="T16" fmla="*/ 2147483647 w 14463"/>
                    <a:gd name="T17" fmla="*/ 2147483647 h 11339"/>
                    <a:gd name="T18" fmla="*/ 2147483647 w 14463"/>
                    <a:gd name="T19" fmla="*/ 2147483647 h 11339"/>
                    <a:gd name="T20" fmla="*/ 2147483647 w 14463"/>
                    <a:gd name="T21" fmla="*/ 2147483647 h 11339"/>
                    <a:gd name="T22" fmla="*/ 2147483647 w 14463"/>
                    <a:gd name="T23" fmla="*/ 2147483647 h 11339"/>
                    <a:gd name="T24" fmla="*/ 2147483647 w 14463"/>
                    <a:gd name="T25" fmla="*/ 2147483647 h 11339"/>
                    <a:gd name="T26" fmla="*/ 2147483647 w 14463"/>
                    <a:gd name="T27" fmla="*/ 2147483647 h 11339"/>
                    <a:gd name="T28" fmla="*/ 2147483647 w 14463"/>
                    <a:gd name="T29" fmla="*/ 2147483647 h 11339"/>
                    <a:gd name="T30" fmla="*/ 2147483647 w 14463"/>
                    <a:gd name="T31" fmla="*/ 2147483647 h 11339"/>
                    <a:gd name="T32" fmla="*/ 2147483647 w 14463"/>
                    <a:gd name="T33" fmla="*/ 2147483647 h 11339"/>
                    <a:gd name="T34" fmla="*/ 2147483647 w 14463"/>
                    <a:gd name="T35" fmla="*/ 2147483647 h 11339"/>
                    <a:gd name="T36" fmla="*/ 2147483647 w 14463"/>
                    <a:gd name="T37" fmla="*/ 2147483647 h 11339"/>
                    <a:gd name="T38" fmla="*/ 2147483647 w 14463"/>
                    <a:gd name="T39" fmla="*/ 2147483647 h 11339"/>
                    <a:gd name="T40" fmla="*/ 2147483647 w 14463"/>
                    <a:gd name="T41" fmla="*/ 2147483647 h 11339"/>
                    <a:gd name="T42" fmla="*/ 2147483647 w 14463"/>
                    <a:gd name="T43" fmla="*/ 2147483647 h 11339"/>
                    <a:gd name="T44" fmla="*/ 2147483647 w 14463"/>
                    <a:gd name="T45" fmla="*/ 2147483647 h 11339"/>
                    <a:gd name="T46" fmla="*/ 2147483647 w 14463"/>
                    <a:gd name="T47" fmla="*/ 2147483647 h 11339"/>
                    <a:gd name="T48" fmla="*/ 2147483647 w 14463"/>
                    <a:gd name="T49" fmla="*/ 2147483647 h 11339"/>
                    <a:gd name="T50" fmla="*/ 2147483647 w 14463"/>
                    <a:gd name="T51" fmla="*/ 2147483647 h 11339"/>
                    <a:gd name="T52" fmla="*/ 2147483647 w 14463"/>
                    <a:gd name="T53" fmla="*/ 2147483647 h 11339"/>
                    <a:gd name="T54" fmla="*/ 2147483647 w 14463"/>
                    <a:gd name="T55" fmla="*/ 2147483647 h 11339"/>
                    <a:gd name="T56" fmla="*/ 2147483647 w 14463"/>
                    <a:gd name="T57" fmla="*/ 2147483647 h 11339"/>
                    <a:gd name="T58" fmla="*/ 2147483647 w 14463"/>
                    <a:gd name="T59" fmla="*/ 2147483647 h 11339"/>
                    <a:gd name="T60" fmla="*/ 2147483647 w 14463"/>
                    <a:gd name="T61" fmla="*/ 2147483647 h 11339"/>
                    <a:gd name="T62" fmla="*/ 2147483647 w 14463"/>
                    <a:gd name="T63" fmla="*/ 2147483647 h 11339"/>
                    <a:gd name="T64" fmla="*/ 0 w 14463"/>
                    <a:gd name="T65" fmla="*/ 2147483647 h 11339"/>
                    <a:gd name="T66" fmla="*/ 2147483647 w 14463"/>
                    <a:gd name="T67" fmla="*/ 2147483647 h 11339"/>
                    <a:gd name="T68" fmla="*/ 2147483647 w 14463"/>
                    <a:gd name="T69" fmla="*/ 2147483647 h 11339"/>
                    <a:gd name="T70" fmla="*/ 2147483647 w 14463"/>
                    <a:gd name="T71" fmla="*/ 2147483647 h 11339"/>
                    <a:gd name="T72" fmla="*/ 2147483647 w 14463"/>
                    <a:gd name="T73" fmla="*/ 2147483647 h 11339"/>
                    <a:gd name="T74" fmla="*/ 2147483647 w 14463"/>
                    <a:gd name="T75" fmla="*/ 2147483647 h 11339"/>
                    <a:gd name="T76" fmla="*/ 2147483647 w 14463"/>
                    <a:gd name="T77" fmla="*/ 2147483647 h 11339"/>
                    <a:gd name="T78" fmla="*/ 2147483647 w 14463"/>
                    <a:gd name="T79" fmla="*/ 2147483647 h 11339"/>
                    <a:gd name="T80" fmla="*/ 2147483647 w 14463"/>
                    <a:gd name="T81" fmla="*/ 2147483647 h 11339"/>
                    <a:gd name="T82" fmla="*/ 2147483647 w 14463"/>
                    <a:gd name="T83" fmla="*/ 2147483647 h 11339"/>
                    <a:gd name="T84" fmla="*/ 2147483647 w 14463"/>
                    <a:gd name="T85" fmla="*/ 2147483647 h 1133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4463" h="11339">
                      <a:moveTo>
                        <a:pt x="8188" y="209"/>
                      </a:moveTo>
                      <a:lnTo>
                        <a:pt x="8780" y="0"/>
                      </a:lnTo>
                      <a:lnTo>
                        <a:pt x="10217" y="207"/>
                      </a:lnTo>
                      <a:cubicBezTo>
                        <a:pt x="10556" y="264"/>
                        <a:pt x="10640" y="126"/>
                        <a:pt x="10761" y="229"/>
                      </a:cubicBezTo>
                      <a:cubicBezTo>
                        <a:pt x="10936" y="271"/>
                        <a:pt x="11461" y="322"/>
                        <a:pt x="11696" y="417"/>
                      </a:cubicBezTo>
                      <a:cubicBezTo>
                        <a:pt x="11902" y="494"/>
                        <a:pt x="11642" y="593"/>
                        <a:pt x="11730" y="676"/>
                      </a:cubicBezTo>
                      <a:cubicBezTo>
                        <a:pt x="11818" y="759"/>
                        <a:pt x="12063" y="841"/>
                        <a:pt x="12227" y="913"/>
                      </a:cubicBezTo>
                      <a:lnTo>
                        <a:pt x="12983" y="1126"/>
                      </a:lnTo>
                      <a:lnTo>
                        <a:pt x="12748" y="1307"/>
                      </a:lnTo>
                      <a:cubicBezTo>
                        <a:pt x="12663" y="1515"/>
                        <a:pt x="11910" y="1697"/>
                        <a:pt x="11825" y="1905"/>
                      </a:cubicBezTo>
                      <a:lnTo>
                        <a:pt x="10725" y="2530"/>
                      </a:lnTo>
                      <a:lnTo>
                        <a:pt x="10429" y="2947"/>
                      </a:lnTo>
                      <a:cubicBezTo>
                        <a:pt x="10471" y="3165"/>
                        <a:pt x="10514" y="3383"/>
                        <a:pt x="10556" y="3601"/>
                      </a:cubicBezTo>
                      <a:lnTo>
                        <a:pt x="10852" y="3839"/>
                      </a:lnTo>
                      <a:lnTo>
                        <a:pt x="10345" y="3839"/>
                      </a:lnTo>
                      <a:lnTo>
                        <a:pt x="11191" y="4197"/>
                      </a:lnTo>
                      <a:cubicBezTo>
                        <a:pt x="11149" y="4405"/>
                        <a:pt x="11106" y="4613"/>
                        <a:pt x="11064" y="4821"/>
                      </a:cubicBezTo>
                      <a:lnTo>
                        <a:pt x="10599" y="5030"/>
                      </a:lnTo>
                      <a:lnTo>
                        <a:pt x="9456" y="5298"/>
                      </a:lnTo>
                      <a:lnTo>
                        <a:pt x="8822" y="6012"/>
                      </a:lnTo>
                      <a:lnTo>
                        <a:pt x="8272" y="6161"/>
                      </a:lnTo>
                      <a:lnTo>
                        <a:pt x="8526" y="6429"/>
                      </a:lnTo>
                      <a:lnTo>
                        <a:pt x="8145" y="7084"/>
                      </a:lnTo>
                      <a:lnTo>
                        <a:pt x="7299" y="7768"/>
                      </a:lnTo>
                      <a:lnTo>
                        <a:pt x="7383" y="8155"/>
                      </a:lnTo>
                      <a:lnTo>
                        <a:pt x="7680" y="8393"/>
                      </a:lnTo>
                      <a:cubicBezTo>
                        <a:pt x="7624" y="8571"/>
                        <a:pt x="7567" y="8750"/>
                        <a:pt x="7511" y="8928"/>
                      </a:cubicBezTo>
                      <a:lnTo>
                        <a:pt x="7003" y="9465"/>
                      </a:lnTo>
                      <a:lnTo>
                        <a:pt x="10190" y="10380"/>
                      </a:lnTo>
                      <a:cubicBezTo>
                        <a:pt x="10685" y="10621"/>
                        <a:pt x="15360" y="10855"/>
                        <a:pt x="14311" y="11050"/>
                      </a:cubicBezTo>
                      <a:cubicBezTo>
                        <a:pt x="11744" y="11422"/>
                        <a:pt x="9928" y="11345"/>
                        <a:pt x="8880" y="11304"/>
                      </a:cubicBezTo>
                      <a:lnTo>
                        <a:pt x="3686" y="10662"/>
                      </a:lnTo>
                      <a:lnTo>
                        <a:pt x="0" y="9499"/>
                      </a:lnTo>
                      <a:lnTo>
                        <a:pt x="1492" y="8492"/>
                      </a:lnTo>
                      <a:lnTo>
                        <a:pt x="2079" y="7943"/>
                      </a:lnTo>
                      <a:lnTo>
                        <a:pt x="4644" y="6748"/>
                      </a:lnTo>
                      <a:cubicBezTo>
                        <a:pt x="4630" y="6430"/>
                        <a:pt x="2665" y="7030"/>
                        <a:pt x="2651" y="6712"/>
                      </a:cubicBezTo>
                      <a:lnTo>
                        <a:pt x="4099" y="5323"/>
                      </a:lnTo>
                      <a:lnTo>
                        <a:pt x="5760" y="4554"/>
                      </a:lnTo>
                      <a:cubicBezTo>
                        <a:pt x="5651" y="3371"/>
                        <a:pt x="6192" y="4301"/>
                        <a:pt x="6082" y="3119"/>
                      </a:cubicBezTo>
                      <a:lnTo>
                        <a:pt x="7891" y="1548"/>
                      </a:lnTo>
                      <a:lnTo>
                        <a:pt x="8314" y="982"/>
                      </a:lnTo>
                      <a:lnTo>
                        <a:pt x="8188" y="20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7" name="Freeform 410"/>
                <p:cNvSpPr>
                  <a:spLocks/>
                </p:cNvSpPr>
                <p:nvPr/>
              </p:nvSpPr>
              <p:spPr bwMode="auto">
                <a:xfrm>
                  <a:off x="2820988" y="5105400"/>
                  <a:ext cx="200025" cy="187325"/>
                </a:xfrm>
                <a:custGeom>
                  <a:avLst/>
                  <a:gdLst>
                    <a:gd name="T0" fmla="*/ 2147483647 w 168"/>
                    <a:gd name="T1" fmla="*/ 0 h 156"/>
                    <a:gd name="T2" fmla="*/ 0 w 168"/>
                    <a:gd name="T3" fmla="*/ 2147483647 h 156"/>
                    <a:gd name="T4" fmla="*/ 0 w 168"/>
                    <a:gd name="T5" fmla="*/ 2147483647 h 156"/>
                    <a:gd name="T6" fmla="*/ 2147483647 w 168"/>
                    <a:gd name="T7" fmla="*/ 2147483647 h 156"/>
                    <a:gd name="T8" fmla="*/ 2147483647 w 168"/>
                    <a:gd name="T9" fmla="*/ 2147483647 h 156"/>
                    <a:gd name="T10" fmla="*/ 2147483647 w 168"/>
                    <a:gd name="T11" fmla="*/ 2147483647 h 156"/>
                    <a:gd name="T12" fmla="*/ 2147483647 w 168"/>
                    <a:gd name="T13" fmla="*/ 2147483647 h 156"/>
                    <a:gd name="T14" fmla="*/ 2147483647 w 168"/>
                    <a:gd name="T15" fmla="*/ 2147483647 h 156"/>
                    <a:gd name="T16" fmla="*/ 2147483647 w 168"/>
                    <a:gd name="T17" fmla="*/ 2147483647 h 156"/>
                    <a:gd name="T18" fmla="*/ 2147483647 w 168"/>
                    <a:gd name="T19" fmla="*/ 2147483647 h 156"/>
                    <a:gd name="T20" fmla="*/ 2147483647 w 168"/>
                    <a:gd name="T21" fmla="*/ 2147483647 h 156"/>
                    <a:gd name="T22" fmla="*/ 2147483647 w 168"/>
                    <a:gd name="T23" fmla="*/ 2147483647 h 156"/>
                    <a:gd name="T24" fmla="*/ 2147483647 w 168"/>
                    <a:gd name="T25" fmla="*/ 2147483647 h 156"/>
                    <a:gd name="T26" fmla="*/ 2147483647 w 168"/>
                    <a:gd name="T27" fmla="*/ 2147483647 h 156"/>
                    <a:gd name="T28" fmla="*/ 2147483647 w 168"/>
                    <a:gd name="T29" fmla="*/ 2147483647 h 156"/>
                    <a:gd name="T30" fmla="*/ 2147483647 w 168"/>
                    <a:gd name="T31" fmla="*/ 2147483647 h 156"/>
                    <a:gd name="T32" fmla="*/ 2147483647 w 168"/>
                    <a:gd name="T33" fmla="*/ 2147483647 h 156"/>
                    <a:gd name="T34" fmla="*/ 2147483647 w 168"/>
                    <a:gd name="T35" fmla="*/ 2147483647 h 156"/>
                    <a:gd name="T36" fmla="*/ 2147483647 w 168"/>
                    <a:gd name="T37" fmla="*/ 0 h 156"/>
                    <a:gd name="T38" fmla="*/ 2147483647 w 168"/>
                    <a:gd name="T39" fmla="*/ 0 h 1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8" h="156">
                      <a:moveTo>
                        <a:pt x="48" y="0"/>
                      </a:move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18" y="72"/>
                      </a:lnTo>
                      <a:lnTo>
                        <a:pt x="36" y="84"/>
                      </a:lnTo>
                      <a:lnTo>
                        <a:pt x="72" y="96"/>
                      </a:lnTo>
                      <a:lnTo>
                        <a:pt x="90" y="108"/>
                      </a:lnTo>
                      <a:lnTo>
                        <a:pt x="84" y="150"/>
                      </a:lnTo>
                      <a:lnTo>
                        <a:pt x="114" y="156"/>
                      </a:lnTo>
                      <a:lnTo>
                        <a:pt x="150" y="138"/>
                      </a:lnTo>
                      <a:lnTo>
                        <a:pt x="168" y="126"/>
                      </a:lnTo>
                      <a:lnTo>
                        <a:pt x="162" y="114"/>
                      </a:lnTo>
                      <a:lnTo>
                        <a:pt x="162" y="90"/>
                      </a:lnTo>
                      <a:lnTo>
                        <a:pt x="144" y="84"/>
                      </a:lnTo>
                      <a:lnTo>
                        <a:pt x="120" y="54"/>
                      </a:lnTo>
                      <a:lnTo>
                        <a:pt x="108" y="42"/>
                      </a:lnTo>
                      <a:lnTo>
                        <a:pt x="90" y="12"/>
                      </a:lnTo>
                      <a:lnTo>
                        <a:pt x="90" y="6"/>
                      </a:lnTo>
                      <a:lnTo>
                        <a:pt x="7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8" name="Freeform 412"/>
                <p:cNvSpPr>
                  <a:spLocks/>
                </p:cNvSpPr>
                <p:nvPr/>
              </p:nvSpPr>
              <p:spPr bwMode="auto">
                <a:xfrm>
                  <a:off x="2667000" y="4897438"/>
                  <a:ext cx="266700" cy="287337"/>
                </a:xfrm>
                <a:custGeom>
                  <a:avLst/>
                  <a:gdLst>
                    <a:gd name="T0" fmla="*/ 2147483647 w 10141"/>
                    <a:gd name="T1" fmla="*/ 2147483647 h 10000"/>
                    <a:gd name="T2" fmla="*/ 2147483647 w 10141"/>
                    <a:gd name="T3" fmla="*/ 2147483647 h 10000"/>
                    <a:gd name="T4" fmla="*/ 2147483647 w 10141"/>
                    <a:gd name="T5" fmla="*/ 2147483647 h 10000"/>
                    <a:gd name="T6" fmla="*/ 2147483647 w 10141"/>
                    <a:gd name="T7" fmla="*/ 2147483647 h 10000"/>
                    <a:gd name="T8" fmla="*/ 2147483647 w 10141"/>
                    <a:gd name="T9" fmla="*/ 2147483647 h 10000"/>
                    <a:gd name="T10" fmla="*/ 2147483647 w 10141"/>
                    <a:gd name="T11" fmla="*/ 2147483647 h 10000"/>
                    <a:gd name="T12" fmla="*/ 2147483647 w 10141"/>
                    <a:gd name="T13" fmla="*/ 2147483647 h 10000"/>
                    <a:gd name="T14" fmla="*/ 2147483647 w 10141"/>
                    <a:gd name="T15" fmla="*/ 2147483647 h 10000"/>
                    <a:gd name="T16" fmla="*/ 2147483647 w 10141"/>
                    <a:gd name="T17" fmla="*/ 2147483647 h 10000"/>
                    <a:gd name="T18" fmla="*/ 2147483647 w 10141"/>
                    <a:gd name="T19" fmla="*/ 2147483647 h 10000"/>
                    <a:gd name="T20" fmla="*/ 2147483647 w 10141"/>
                    <a:gd name="T21" fmla="*/ 2147483647 h 10000"/>
                    <a:gd name="T22" fmla="*/ 2147483647 w 10141"/>
                    <a:gd name="T23" fmla="*/ 2147483647 h 10000"/>
                    <a:gd name="T24" fmla="*/ 2147483647 w 10141"/>
                    <a:gd name="T25" fmla="*/ 2147483647 h 10000"/>
                    <a:gd name="T26" fmla="*/ 2147483647 w 10141"/>
                    <a:gd name="T27" fmla="*/ 0 h 10000"/>
                    <a:gd name="T28" fmla="*/ 2147483647 w 10141"/>
                    <a:gd name="T29" fmla="*/ 2147483647 h 10000"/>
                    <a:gd name="T30" fmla="*/ 2147483647 w 10141"/>
                    <a:gd name="T31" fmla="*/ 2147483647 h 10000"/>
                    <a:gd name="T32" fmla="*/ 2147483647 w 10141"/>
                    <a:gd name="T33" fmla="*/ 2147483647 h 10000"/>
                    <a:gd name="T34" fmla="*/ 2147483647 w 10141"/>
                    <a:gd name="T35" fmla="*/ 2147483647 h 10000"/>
                    <a:gd name="T36" fmla="*/ 2147483647 w 10141"/>
                    <a:gd name="T37" fmla="*/ 2147483647 h 10000"/>
                    <a:gd name="T38" fmla="*/ 2147483647 w 10141"/>
                    <a:gd name="T39" fmla="*/ 2147483647 h 10000"/>
                    <a:gd name="T40" fmla="*/ 2147483647 w 10141"/>
                    <a:gd name="T41" fmla="*/ 2147483647 h 10000"/>
                    <a:gd name="T42" fmla="*/ 2147483647 w 10141"/>
                    <a:gd name="T43" fmla="*/ 2147483647 h 10000"/>
                    <a:gd name="T44" fmla="*/ 2147483647 w 10141"/>
                    <a:gd name="T45" fmla="*/ 2147483647 h 10000"/>
                    <a:gd name="T46" fmla="*/ 2147483647 w 10141"/>
                    <a:gd name="T47" fmla="*/ 2147483647 h 10000"/>
                    <a:gd name="T48" fmla="*/ 2147483647 w 10141"/>
                    <a:gd name="T49" fmla="*/ 2147483647 h 10000"/>
                    <a:gd name="T50" fmla="*/ 2147483647 w 10141"/>
                    <a:gd name="T51" fmla="*/ 2147483647 h 10000"/>
                    <a:gd name="T52" fmla="*/ 2147483647 w 10141"/>
                    <a:gd name="T53" fmla="*/ 2147483647 h 10000"/>
                    <a:gd name="T54" fmla="*/ 2147483647 w 10141"/>
                    <a:gd name="T55" fmla="*/ 2147483647 h 10000"/>
                    <a:gd name="T56" fmla="*/ 2147483647 w 10141"/>
                    <a:gd name="T57" fmla="*/ 2147483647 h 10000"/>
                    <a:gd name="T58" fmla="*/ 2147483647 w 10141"/>
                    <a:gd name="T59" fmla="*/ 2147483647 h 10000"/>
                    <a:gd name="T60" fmla="*/ 2147483647 w 10141"/>
                    <a:gd name="T61" fmla="*/ 2147483647 h 1000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141" h="10000">
                      <a:moveTo>
                        <a:pt x="6087" y="9512"/>
                      </a:moveTo>
                      <a:lnTo>
                        <a:pt x="6087" y="9024"/>
                      </a:lnTo>
                      <a:lnTo>
                        <a:pt x="8249" y="7561"/>
                      </a:lnTo>
                      <a:lnTo>
                        <a:pt x="9600" y="7561"/>
                      </a:lnTo>
                      <a:lnTo>
                        <a:pt x="10141" y="7805"/>
                      </a:lnTo>
                      <a:lnTo>
                        <a:pt x="10141" y="6098"/>
                      </a:lnTo>
                      <a:lnTo>
                        <a:pt x="10141" y="5122"/>
                      </a:lnTo>
                      <a:cubicBezTo>
                        <a:pt x="10141" y="5122"/>
                        <a:pt x="8790" y="4878"/>
                        <a:pt x="8519" y="4878"/>
                      </a:cubicBezTo>
                      <a:lnTo>
                        <a:pt x="7979" y="4146"/>
                      </a:lnTo>
                      <a:lnTo>
                        <a:pt x="7979" y="3171"/>
                      </a:lnTo>
                      <a:lnTo>
                        <a:pt x="6087" y="2439"/>
                      </a:lnTo>
                      <a:lnTo>
                        <a:pt x="4465" y="1707"/>
                      </a:lnTo>
                      <a:lnTo>
                        <a:pt x="4195" y="244"/>
                      </a:lnTo>
                      <a:lnTo>
                        <a:pt x="2573" y="0"/>
                      </a:lnTo>
                      <a:lnTo>
                        <a:pt x="1492" y="732"/>
                      </a:lnTo>
                      <a:lnTo>
                        <a:pt x="411" y="976"/>
                      </a:lnTo>
                      <a:cubicBezTo>
                        <a:pt x="591" y="1220"/>
                        <a:pt x="924" y="1260"/>
                        <a:pt x="952" y="1707"/>
                      </a:cubicBezTo>
                      <a:cubicBezTo>
                        <a:pt x="980" y="2154"/>
                        <a:pt x="691" y="3085"/>
                        <a:pt x="578" y="3659"/>
                      </a:cubicBezTo>
                      <a:cubicBezTo>
                        <a:pt x="465" y="4234"/>
                        <a:pt x="368" y="4765"/>
                        <a:pt x="272" y="5154"/>
                      </a:cubicBezTo>
                      <a:cubicBezTo>
                        <a:pt x="176" y="5543"/>
                        <a:pt x="-27" y="5787"/>
                        <a:pt x="2" y="5992"/>
                      </a:cubicBezTo>
                      <a:cubicBezTo>
                        <a:pt x="31" y="6197"/>
                        <a:pt x="243" y="6244"/>
                        <a:pt x="446" y="6383"/>
                      </a:cubicBezTo>
                      <a:cubicBezTo>
                        <a:pt x="649" y="6522"/>
                        <a:pt x="1138" y="6592"/>
                        <a:pt x="1222" y="6829"/>
                      </a:cubicBezTo>
                      <a:cubicBezTo>
                        <a:pt x="1306" y="7066"/>
                        <a:pt x="1042" y="7480"/>
                        <a:pt x="952" y="7805"/>
                      </a:cubicBezTo>
                      <a:lnTo>
                        <a:pt x="2033" y="9512"/>
                      </a:lnTo>
                      <a:lnTo>
                        <a:pt x="2303" y="10000"/>
                      </a:lnTo>
                      <a:lnTo>
                        <a:pt x="2844" y="9756"/>
                      </a:lnTo>
                      <a:lnTo>
                        <a:pt x="3384" y="9756"/>
                      </a:lnTo>
                      <a:lnTo>
                        <a:pt x="4736" y="10000"/>
                      </a:lnTo>
                      <a:lnTo>
                        <a:pt x="5006" y="9756"/>
                      </a:lnTo>
                      <a:lnTo>
                        <a:pt x="6087" y="9512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9" name="Freeform 405"/>
                <p:cNvSpPr>
                  <a:spLocks/>
                </p:cNvSpPr>
                <p:nvPr/>
              </p:nvSpPr>
              <p:spPr bwMode="auto">
                <a:xfrm>
                  <a:off x="2532063" y="4629150"/>
                  <a:ext cx="195262" cy="139700"/>
                </a:xfrm>
                <a:custGeom>
                  <a:avLst/>
                  <a:gdLst>
                    <a:gd name="T0" fmla="*/ 0 w 10000"/>
                    <a:gd name="T1" fmla="*/ 2069270529 h 10000"/>
                    <a:gd name="T2" fmla="*/ 0 w 10000"/>
                    <a:gd name="T3" fmla="*/ 2069270529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069270529 h 10000"/>
                    <a:gd name="T20" fmla="*/ 2147483647 w 10000"/>
                    <a:gd name="T21" fmla="*/ 591159340 h 10000"/>
                    <a:gd name="T22" fmla="*/ 2147483647 w 10000"/>
                    <a:gd name="T23" fmla="*/ 0 h 100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000" h="10000">
                      <a:moveTo>
                        <a:pt x="0" y="3889"/>
                      </a:moveTo>
                      <a:lnTo>
                        <a:pt x="0" y="3889"/>
                      </a:lnTo>
                      <a:lnTo>
                        <a:pt x="2000" y="5556"/>
                      </a:lnTo>
                      <a:lnTo>
                        <a:pt x="3200" y="7222"/>
                      </a:lnTo>
                      <a:lnTo>
                        <a:pt x="4800" y="7222"/>
                      </a:lnTo>
                      <a:lnTo>
                        <a:pt x="5600" y="8889"/>
                      </a:lnTo>
                      <a:lnTo>
                        <a:pt x="5268" y="8163"/>
                      </a:lnTo>
                      <a:lnTo>
                        <a:pt x="5600" y="8889"/>
                      </a:lnTo>
                      <a:lnTo>
                        <a:pt x="6400" y="10000"/>
                      </a:lnTo>
                      <a:lnTo>
                        <a:pt x="7200" y="3889"/>
                      </a:lnTo>
                      <a:cubicBezTo>
                        <a:pt x="7067" y="2963"/>
                        <a:pt x="6933" y="2037"/>
                        <a:pt x="6800" y="1111"/>
                      </a:cubicBezTo>
                      <a:lnTo>
                        <a:pt x="1000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0" name="Freeform 407"/>
                <p:cNvSpPr>
                  <a:spLocks/>
                </p:cNvSpPr>
                <p:nvPr/>
              </p:nvSpPr>
              <p:spPr bwMode="auto">
                <a:xfrm>
                  <a:off x="2854325" y="4462463"/>
                  <a:ext cx="117475" cy="179387"/>
                </a:xfrm>
                <a:custGeom>
                  <a:avLst/>
                  <a:gdLst>
                    <a:gd name="T0" fmla="*/ 2147483647 w 90"/>
                    <a:gd name="T1" fmla="*/ 2147483647 h 138"/>
                    <a:gd name="T2" fmla="*/ 2147483647 w 90"/>
                    <a:gd name="T3" fmla="*/ 2147483647 h 138"/>
                    <a:gd name="T4" fmla="*/ 2147483647 w 90"/>
                    <a:gd name="T5" fmla="*/ 2147483647 h 138"/>
                    <a:gd name="T6" fmla="*/ 2147483647 w 90"/>
                    <a:gd name="T7" fmla="*/ 2147483647 h 138"/>
                    <a:gd name="T8" fmla="*/ 2147483647 w 90"/>
                    <a:gd name="T9" fmla="*/ 2147483647 h 138"/>
                    <a:gd name="T10" fmla="*/ 2147483647 w 90"/>
                    <a:gd name="T11" fmla="*/ 2147483647 h 138"/>
                    <a:gd name="T12" fmla="*/ 2147483647 w 90"/>
                    <a:gd name="T13" fmla="*/ 2147483647 h 138"/>
                    <a:gd name="T14" fmla="*/ 2147483647 w 90"/>
                    <a:gd name="T15" fmla="*/ 0 h 138"/>
                    <a:gd name="T16" fmla="*/ 2147483647 w 90"/>
                    <a:gd name="T17" fmla="*/ 2147483647 h 138"/>
                    <a:gd name="T18" fmla="*/ 0 w 90"/>
                    <a:gd name="T19" fmla="*/ 2147483647 h 138"/>
                    <a:gd name="T20" fmla="*/ 2147483647 w 90"/>
                    <a:gd name="T21" fmla="*/ 2147483647 h 138"/>
                    <a:gd name="T22" fmla="*/ 2147483647 w 90"/>
                    <a:gd name="T23" fmla="*/ 2147483647 h 138"/>
                    <a:gd name="T24" fmla="*/ 2147483647 w 90"/>
                    <a:gd name="T25" fmla="*/ 2147483647 h 138"/>
                    <a:gd name="T26" fmla="*/ 2147483647 w 90"/>
                    <a:gd name="T27" fmla="*/ 2147483647 h 138"/>
                    <a:gd name="T28" fmla="*/ 2147483647 w 90"/>
                    <a:gd name="T29" fmla="*/ 2147483647 h 138"/>
                    <a:gd name="T30" fmla="*/ 2147483647 w 90"/>
                    <a:gd name="T31" fmla="*/ 2147483647 h 138"/>
                    <a:gd name="T32" fmla="*/ 2147483647 w 90"/>
                    <a:gd name="T33" fmla="*/ 2147483647 h 138"/>
                    <a:gd name="T34" fmla="*/ 2147483647 w 90"/>
                    <a:gd name="T35" fmla="*/ 2147483647 h 13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0" h="138">
                      <a:moveTo>
                        <a:pt x="90" y="126"/>
                      </a:moveTo>
                      <a:lnTo>
                        <a:pt x="78" y="102"/>
                      </a:lnTo>
                      <a:lnTo>
                        <a:pt x="66" y="78"/>
                      </a:lnTo>
                      <a:lnTo>
                        <a:pt x="84" y="60"/>
                      </a:lnTo>
                      <a:lnTo>
                        <a:pt x="90" y="42"/>
                      </a:lnTo>
                      <a:lnTo>
                        <a:pt x="66" y="36"/>
                      </a:lnTo>
                      <a:lnTo>
                        <a:pt x="60" y="18"/>
                      </a:lnTo>
                      <a:lnTo>
                        <a:pt x="36" y="0"/>
                      </a:lnTo>
                      <a:lnTo>
                        <a:pt x="12" y="24"/>
                      </a:lnTo>
                      <a:lnTo>
                        <a:pt x="0" y="42"/>
                      </a:lnTo>
                      <a:lnTo>
                        <a:pt x="6" y="60"/>
                      </a:lnTo>
                      <a:lnTo>
                        <a:pt x="18" y="66"/>
                      </a:lnTo>
                      <a:lnTo>
                        <a:pt x="30" y="84"/>
                      </a:lnTo>
                      <a:lnTo>
                        <a:pt x="24" y="120"/>
                      </a:lnTo>
                      <a:lnTo>
                        <a:pt x="42" y="138"/>
                      </a:lnTo>
                      <a:lnTo>
                        <a:pt x="60" y="132"/>
                      </a:lnTo>
                      <a:lnTo>
                        <a:pt x="90" y="126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1" name="Freeform 408"/>
                <p:cNvSpPr>
                  <a:spLocks/>
                </p:cNvSpPr>
                <p:nvPr/>
              </p:nvSpPr>
              <p:spPr bwMode="auto">
                <a:xfrm>
                  <a:off x="3036888" y="4525963"/>
                  <a:ext cx="76200" cy="93662"/>
                </a:xfrm>
                <a:custGeom>
                  <a:avLst/>
                  <a:gdLst>
                    <a:gd name="T0" fmla="*/ 2147483647 w 60"/>
                    <a:gd name="T1" fmla="*/ 2147483647 h 72"/>
                    <a:gd name="T2" fmla="*/ 2147483647 w 60"/>
                    <a:gd name="T3" fmla="*/ 2147483647 h 72"/>
                    <a:gd name="T4" fmla="*/ 2147483647 w 60"/>
                    <a:gd name="T5" fmla="*/ 2147483647 h 72"/>
                    <a:gd name="T6" fmla="*/ 2147483647 w 60"/>
                    <a:gd name="T7" fmla="*/ 2147483647 h 72"/>
                    <a:gd name="T8" fmla="*/ 2147483647 w 60"/>
                    <a:gd name="T9" fmla="*/ 2147483647 h 72"/>
                    <a:gd name="T10" fmla="*/ 2147483647 w 60"/>
                    <a:gd name="T11" fmla="*/ 0 h 72"/>
                    <a:gd name="T12" fmla="*/ 2147483647 w 60"/>
                    <a:gd name="T13" fmla="*/ 0 h 72"/>
                    <a:gd name="T14" fmla="*/ 0 w 60"/>
                    <a:gd name="T15" fmla="*/ 2147483647 h 72"/>
                    <a:gd name="T16" fmla="*/ 2147483647 w 60"/>
                    <a:gd name="T17" fmla="*/ 2147483647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" h="72">
                      <a:moveTo>
                        <a:pt x="6" y="42"/>
                      </a:moveTo>
                      <a:lnTo>
                        <a:pt x="6" y="66"/>
                      </a:lnTo>
                      <a:lnTo>
                        <a:pt x="12" y="72"/>
                      </a:lnTo>
                      <a:lnTo>
                        <a:pt x="36" y="60"/>
                      </a:lnTo>
                      <a:lnTo>
                        <a:pt x="60" y="24"/>
                      </a:lnTo>
                      <a:lnTo>
                        <a:pt x="18" y="0"/>
                      </a:lnTo>
                      <a:lnTo>
                        <a:pt x="6" y="0"/>
                      </a:lnTo>
                      <a:lnTo>
                        <a:pt x="0" y="18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2" name="Freeform 417"/>
                <p:cNvSpPr>
                  <a:spLocks/>
                </p:cNvSpPr>
                <p:nvPr/>
              </p:nvSpPr>
              <p:spPr bwMode="auto">
                <a:xfrm>
                  <a:off x="2943225" y="4522788"/>
                  <a:ext cx="96838" cy="109537"/>
                </a:xfrm>
                <a:custGeom>
                  <a:avLst/>
                  <a:gdLst>
                    <a:gd name="T0" fmla="*/ 2147483647 w 72"/>
                    <a:gd name="T1" fmla="*/ 2147483647 h 84"/>
                    <a:gd name="T2" fmla="*/ 2147483647 w 72"/>
                    <a:gd name="T3" fmla="*/ 2147483647 h 84"/>
                    <a:gd name="T4" fmla="*/ 2147483647 w 72"/>
                    <a:gd name="T5" fmla="*/ 2147483647 h 84"/>
                    <a:gd name="T6" fmla="*/ 2147483647 w 72"/>
                    <a:gd name="T7" fmla="*/ 2147483647 h 84"/>
                    <a:gd name="T8" fmla="*/ 2147483647 w 72"/>
                    <a:gd name="T9" fmla="*/ 2147483647 h 84"/>
                    <a:gd name="T10" fmla="*/ 2147483647 w 72"/>
                    <a:gd name="T11" fmla="*/ 0 h 84"/>
                    <a:gd name="T12" fmla="*/ 2147483647 w 72"/>
                    <a:gd name="T13" fmla="*/ 2147483647 h 84"/>
                    <a:gd name="T14" fmla="*/ 0 w 72"/>
                    <a:gd name="T15" fmla="*/ 2147483647 h 84"/>
                    <a:gd name="T16" fmla="*/ 2147483647 w 72"/>
                    <a:gd name="T17" fmla="*/ 2147483647 h 84"/>
                    <a:gd name="T18" fmla="*/ 2147483647 w 72"/>
                    <a:gd name="T19" fmla="*/ 2147483647 h 84"/>
                    <a:gd name="T20" fmla="*/ 2147483647 w 72"/>
                    <a:gd name="T21" fmla="*/ 2147483647 h 84"/>
                    <a:gd name="T22" fmla="*/ 2147483647 w 72"/>
                    <a:gd name="T23" fmla="*/ 2147483647 h 84"/>
                    <a:gd name="T24" fmla="*/ 2147483647 w 72"/>
                    <a:gd name="T25" fmla="*/ 2147483647 h 84"/>
                    <a:gd name="T26" fmla="*/ 2147483647 w 72"/>
                    <a:gd name="T27" fmla="*/ 2147483647 h 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72" h="84">
                      <a:moveTo>
                        <a:pt x="72" y="78"/>
                      </a:moveTo>
                      <a:lnTo>
                        <a:pt x="72" y="54"/>
                      </a:lnTo>
                      <a:lnTo>
                        <a:pt x="66" y="30"/>
                      </a:lnTo>
                      <a:lnTo>
                        <a:pt x="72" y="12"/>
                      </a:lnTo>
                      <a:lnTo>
                        <a:pt x="24" y="6"/>
                      </a:lnTo>
                      <a:lnTo>
                        <a:pt x="24" y="0"/>
                      </a:lnTo>
                      <a:lnTo>
                        <a:pt x="18" y="18"/>
                      </a:lnTo>
                      <a:lnTo>
                        <a:pt x="0" y="36"/>
                      </a:lnTo>
                      <a:lnTo>
                        <a:pt x="12" y="60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42" y="78"/>
                      </a:lnTo>
                      <a:lnTo>
                        <a:pt x="72" y="78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3" name="Freeform 418"/>
                <p:cNvSpPr>
                  <a:spLocks/>
                </p:cNvSpPr>
                <p:nvPr/>
              </p:nvSpPr>
              <p:spPr bwMode="auto">
                <a:xfrm>
                  <a:off x="2579688" y="4378325"/>
                  <a:ext cx="333375" cy="280988"/>
                </a:xfrm>
                <a:custGeom>
                  <a:avLst/>
                  <a:gdLst>
                    <a:gd name="T0" fmla="*/ 2147483647 w 43"/>
                    <a:gd name="T1" fmla="*/ 2147483647 h 36"/>
                    <a:gd name="T2" fmla="*/ 2147483647 w 43"/>
                    <a:gd name="T3" fmla="*/ 2147483647 h 36"/>
                    <a:gd name="T4" fmla="*/ 2147483647 w 43"/>
                    <a:gd name="T5" fmla="*/ 2147483647 h 36"/>
                    <a:gd name="T6" fmla="*/ 2147483647 w 43"/>
                    <a:gd name="T7" fmla="*/ 2147483647 h 36"/>
                    <a:gd name="T8" fmla="*/ 2147483647 w 43"/>
                    <a:gd name="T9" fmla="*/ 2147483647 h 36"/>
                    <a:gd name="T10" fmla="*/ 2147483647 w 43"/>
                    <a:gd name="T11" fmla="*/ 2147483647 h 36"/>
                    <a:gd name="T12" fmla="*/ 2147483647 w 43"/>
                    <a:gd name="T13" fmla="*/ 2147483647 h 36"/>
                    <a:gd name="T14" fmla="*/ 2147483647 w 43"/>
                    <a:gd name="T15" fmla="*/ 2147483647 h 36"/>
                    <a:gd name="T16" fmla="*/ 2147483647 w 43"/>
                    <a:gd name="T17" fmla="*/ 2147483647 h 36"/>
                    <a:gd name="T18" fmla="*/ 2147483647 w 43"/>
                    <a:gd name="T19" fmla="*/ 2147483647 h 36"/>
                    <a:gd name="T20" fmla="*/ 2147483647 w 43"/>
                    <a:gd name="T21" fmla="*/ 2147483647 h 36"/>
                    <a:gd name="T22" fmla="*/ 2147483647 w 43"/>
                    <a:gd name="T23" fmla="*/ 2147483647 h 36"/>
                    <a:gd name="T24" fmla="*/ 2147483647 w 43"/>
                    <a:gd name="T25" fmla="*/ 2147483647 h 36"/>
                    <a:gd name="T26" fmla="*/ 2147483647 w 43"/>
                    <a:gd name="T27" fmla="*/ 0 h 36"/>
                    <a:gd name="T28" fmla="*/ 2147483647 w 43"/>
                    <a:gd name="T29" fmla="*/ 2147483647 h 36"/>
                    <a:gd name="T30" fmla="*/ 0 w 43"/>
                    <a:gd name="T31" fmla="*/ 2147483647 h 36"/>
                    <a:gd name="T32" fmla="*/ 2147483647 w 43"/>
                    <a:gd name="T33" fmla="*/ 2147483647 h 36"/>
                    <a:gd name="T34" fmla="*/ 2147483647 w 43"/>
                    <a:gd name="T35" fmla="*/ 2147483647 h 36"/>
                    <a:gd name="T36" fmla="*/ 2147483647 w 43"/>
                    <a:gd name="T37" fmla="*/ 2147483647 h 36"/>
                    <a:gd name="T38" fmla="*/ 2147483647 w 43"/>
                    <a:gd name="T39" fmla="*/ 2147483647 h 36"/>
                    <a:gd name="T40" fmla="*/ 2147483647 w 43"/>
                    <a:gd name="T41" fmla="*/ 2147483647 h 36"/>
                    <a:gd name="T42" fmla="*/ 2147483647 w 43"/>
                    <a:gd name="T43" fmla="*/ 2147483647 h 36"/>
                    <a:gd name="T44" fmla="*/ 2147483647 w 43"/>
                    <a:gd name="T45" fmla="*/ 2147483647 h 36"/>
                    <a:gd name="T46" fmla="*/ 2147483647 w 43"/>
                    <a:gd name="T47" fmla="*/ 2147483647 h 36"/>
                    <a:gd name="T48" fmla="*/ 2147483647 w 43"/>
                    <a:gd name="T49" fmla="*/ 2147483647 h 36"/>
                    <a:gd name="T50" fmla="*/ 2147483647 w 43"/>
                    <a:gd name="T51" fmla="*/ 2147483647 h 36"/>
                    <a:gd name="T52" fmla="*/ 2147483647 w 43"/>
                    <a:gd name="T53" fmla="*/ 2147483647 h 36"/>
                    <a:gd name="T54" fmla="*/ 2147483647 w 43"/>
                    <a:gd name="T55" fmla="*/ 2147483647 h 36"/>
                    <a:gd name="T56" fmla="*/ 2147483647 w 43"/>
                    <a:gd name="T57" fmla="*/ 2147483647 h 36"/>
                    <a:gd name="T58" fmla="*/ 2147483647 w 43"/>
                    <a:gd name="T59" fmla="*/ 2147483647 h 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" h="36">
                      <a:moveTo>
                        <a:pt x="38" y="21"/>
                      </a:move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7" y="3"/>
                        <a:pt x="6" y="3"/>
                      </a:cubicBezTo>
                      <a:cubicBezTo>
                        <a:pt x="5" y="3"/>
                        <a:pt x="5" y="1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8" y="21"/>
                        <a:pt x="38" y="21"/>
                        <a:pt x="38" y="2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4" name="Freeform 421"/>
                <p:cNvSpPr>
                  <a:spLocks/>
                </p:cNvSpPr>
                <p:nvPr/>
              </p:nvSpPr>
              <p:spPr bwMode="auto">
                <a:xfrm>
                  <a:off x="2390775" y="4627563"/>
                  <a:ext cx="134938" cy="149225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2147483647 h 114"/>
                    <a:gd name="T6" fmla="*/ 2147483647 w 102"/>
                    <a:gd name="T7" fmla="*/ 2147483647 h 114"/>
                    <a:gd name="T8" fmla="*/ 2147483647 w 102"/>
                    <a:gd name="T9" fmla="*/ 2147483647 h 114"/>
                    <a:gd name="T10" fmla="*/ 2147483647 w 102"/>
                    <a:gd name="T11" fmla="*/ 2147483647 h 114"/>
                    <a:gd name="T12" fmla="*/ 2147483647 w 102"/>
                    <a:gd name="T13" fmla="*/ 0 h 114"/>
                    <a:gd name="T14" fmla="*/ 2147483647 w 102"/>
                    <a:gd name="T15" fmla="*/ 2147483647 h 114"/>
                    <a:gd name="T16" fmla="*/ 0 w 102"/>
                    <a:gd name="T17" fmla="*/ 2147483647 h 114"/>
                    <a:gd name="T18" fmla="*/ 2147483647 w 102"/>
                    <a:gd name="T19" fmla="*/ 2147483647 h 114"/>
                    <a:gd name="T20" fmla="*/ 0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24" y="114"/>
                      </a:moveTo>
                      <a:lnTo>
                        <a:pt x="48" y="90"/>
                      </a:lnTo>
                      <a:lnTo>
                        <a:pt x="66" y="84"/>
                      </a:lnTo>
                      <a:lnTo>
                        <a:pt x="90" y="60"/>
                      </a:lnTo>
                      <a:lnTo>
                        <a:pt x="102" y="36"/>
                      </a:lnTo>
                      <a:lnTo>
                        <a:pt x="78" y="18"/>
                      </a:lnTo>
                      <a:lnTo>
                        <a:pt x="30" y="0"/>
                      </a:lnTo>
                      <a:lnTo>
                        <a:pt x="24" y="12"/>
                      </a:lnTo>
                      <a:lnTo>
                        <a:pt x="0" y="66"/>
                      </a:lnTo>
                      <a:lnTo>
                        <a:pt x="12" y="90"/>
                      </a:lnTo>
                      <a:lnTo>
                        <a:pt x="0" y="96"/>
                      </a:lnTo>
                      <a:lnTo>
                        <a:pt x="6" y="108"/>
                      </a:lnTo>
                      <a:lnTo>
                        <a:pt x="24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5" name="Freeform 263"/>
                <p:cNvSpPr>
                  <a:spLocks/>
                </p:cNvSpPr>
                <p:nvPr/>
              </p:nvSpPr>
              <p:spPr bwMode="auto">
                <a:xfrm>
                  <a:off x="4757738" y="2967038"/>
                  <a:ext cx="49212" cy="96837"/>
                </a:xfrm>
                <a:custGeom>
                  <a:avLst/>
                  <a:gdLst>
                    <a:gd name="T0" fmla="*/ 1 w 429209"/>
                    <a:gd name="T1" fmla="*/ 16 h 839755"/>
                    <a:gd name="T2" fmla="*/ 1 w 429209"/>
                    <a:gd name="T3" fmla="*/ 11 h 839755"/>
                    <a:gd name="T4" fmla="*/ 0 w 429209"/>
                    <a:gd name="T5" fmla="*/ 11 h 839755"/>
                    <a:gd name="T6" fmla="*/ 2 w 429209"/>
                    <a:gd name="T7" fmla="*/ 3 h 839755"/>
                    <a:gd name="T8" fmla="*/ 5 w 429209"/>
                    <a:gd name="T9" fmla="*/ 3 h 839755"/>
                    <a:gd name="T10" fmla="*/ 8 w 429209"/>
                    <a:gd name="T11" fmla="*/ 0 h 839755"/>
                    <a:gd name="T12" fmla="*/ 8 w 429209"/>
                    <a:gd name="T13" fmla="*/ 5 h 839755"/>
                    <a:gd name="T14" fmla="*/ 8 w 429209"/>
                    <a:gd name="T15" fmla="*/ 8 h 839755"/>
                    <a:gd name="T16" fmla="*/ 4 w 429209"/>
                    <a:gd name="T17" fmla="*/ 13 h 839755"/>
                    <a:gd name="T18" fmla="*/ 4 w 429209"/>
                    <a:gd name="T19" fmla="*/ 17 h 839755"/>
                    <a:gd name="T20" fmla="*/ 2 w 429209"/>
                    <a:gd name="T21" fmla="*/ 16 h 839755"/>
                    <a:gd name="T22" fmla="*/ 1 w 429209"/>
                    <a:gd name="T23" fmla="*/ 16 h 8397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9209" h="839755">
                      <a:moveTo>
                        <a:pt x="53214" y="797282"/>
                      </a:moveTo>
                      <a:cubicBezTo>
                        <a:pt x="54137" y="718133"/>
                        <a:pt x="55061" y="638985"/>
                        <a:pt x="55984" y="559836"/>
                      </a:cubicBezTo>
                      <a:lnTo>
                        <a:pt x="0" y="522514"/>
                      </a:lnTo>
                      <a:lnTo>
                        <a:pt x="111968" y="130628"/>
                      </a:lnTo>
                      <a:lnTo>
                        <a:pt x="261258" y="130628"/>
                      </a:lnTo>
                      <a:lnTo>
                        <a:pt x="391886" y="0"/>
                      </a:lnTo>
                      <a:lnTo>
                        <a:pt x="410547" y="261257"/>
                      </a:lnTo>
                      <a:lnTo>
                        <a:pt x="429209" y="410547"/>
                      </a:lnTo>
                      <a:lnTo>
                        <a:pt x="223935" y="634481"/>
                      </a:lnTo>
                      <a:lnTo>
                        <a:pt x="223935" y="839755"/>
                      </a:lnTo>
                      <a:lnTo>
                        <a:pt x="111968" y="783771"/>
                      </a:lnTo>
                      <a:lnTo>
                        <a:pt x="53214" y="79728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6" name="Freeform 295"/>
                <p:cNvSpPr>
                  <a:spLocks/>
                </p:cNvSpPr>
                <p:nvPr/>
              </p:nvSpPr>
              <p:spPr bwMode="auto">
                <a:xfrm>
                  <a:off x="6019800" y="3652838"/>
                  <a:ext cx="438150" cy="417512"/>
                </a:xfrm>
                <a:custGeom>
                  <a:avLst/>
                  <a:gdLst>
                    <a:gd name="T0" fmla="*/ 466397904 w 10944"/>
                    <a:gd name="T1" fmla="*/ 611944579 h 10652"/>
                    <a:gd name="T2" fmla="*/ 517357383 w 10944"/>
                    <a:gd name="T3" fmla="*/ 582817865 h 10652"/>
                    <a:gd name="T4" fmla="*/ 462547877 w 10944"/>
                    <a:gd name="T5" fmla="*/ 488039035 h 10652"/>
                    <a:gd name="T6" fmla="*/ 473072204 w 10944"/>
                    <a:gd name="T7" fmla="*/ 451330707 h 10652"/>
                    <a:gd name="T8" fmla="*/ 492840160 w 10944"/>
                    <a:gd name="T9" fmla="*/ 428221700 h 10652"/>
                    <a:gd name="T10" fmla="*/ 543863776 w 10944"/>
                    <a:gd name="T11" fmla="*/ 423588226 h 10652"/>
                    <a:gd name="T12" fmla="*/ 607658881 w 10944"/>
                    <a:gd name="T13" fmla="*/ 305580529 h 10652"/>
                    <a:gd name="T14" fmla="*/ 642894364 w 10944"/>
                    <a:gd name="T15" fmla="*/ 229636695 h 10652"/>
                    <a:gd name="T16" fmla="*/ 664587393 w 10944"/>
                    <a:gd name="T17" fmla="*/ 152068986 h 10652"/>
                    <a:gd name="T18" fmla="*/ 623382877 w 10944"/>
                    <a:gd name="T19" fmla="*/ 124868816 h 10652"/>
                    <a:gd name="T20" fmla="*/ 628260338 w 10944"/>
                    <a:gd name="T21" fmla="*/ 67939730 h 10652"/>
                    <a:gd name="T22" fmla="*/ 699372476 w 10944"/>
                    <a:gd name="T23" fmla="*/ 50969780 h 10652"/>
                    <a:gd name="T24" fmla="*/ 686216285 w 10944"/>
                    <a:gd name="T25" fmla="*/ 28103512 h 10652"/>
                    <a:gd name="T26" fmla="*/ 656821561 w 10944"/>
                    <a:gd name="T27" fmla="*/ 10771002 h 10652"/>
                    <a:gd name="T28" fmla="*/ 619082409 w 10944"/>
                    <a:gd name="T29" fmla="*/ 59930 h 10652"/>
                    <a:gd name="T30" fmla="*/ 538858041 w 10944"/>
                    <a:gd name="T31" fmla="*/ 14261453 h 10652"/>
                    <a:gd name="T32" fmla="*/ 499836628 w 10944"/>
                    <a:gd name="T33" fmla="*/ 15826966 h 10652"/>
                    <a:gd name="T34" fmla="*/ 454782044 w 10944"/>
                    <a:gd name="T35" fmla="*/ 34482211 h 10652"/>
                    <a:gd name="T36" fmla="*/ 444961383 w 10944"/>
                    <a:gd name="T37" fmla="*/ 97668646 h 10652"/>
                    <a:gd name="T38" fmla="*/ 444961383 w 10944"/>
                    <a:gd name="T39" fmla="*/ 124868816 h 10652"/>
                    <a:gd name="T40" fmla="*/ 431162420 w 10944"/>
                    <a:gd name="T41" fmla="*/ 138468137 h 10652"/>
                    <a:gd name="T42" fmla="*/ 415566658 w 10944"/>
                    <a:gd name="T43" fmla="*/ 185586397 h 10652"/>
                    <a:gd name="T44" fmla="*/ 335085862 w 10944"/>
                    <a:gd name="T45" fmla="*/ 220309818 h 10652"/>
                    <a:gd name="T46" fmla="*/ 293945443 w 10944"/>
                    <a:gd name="T47" fmla="*/ 247509987 h 10652"/>
                    <a:gd name="T48" fmla="*/ 252678431 w 10944"/>
                    <a:gd name="T49" fmla="*/ 301609187 h 10652"/>
                    <a:gd name="T50" fmla="*/ 170399193 w 10944"/>
                    <a:gd name="T51" fmla="*/ 315630998 h 10652"/>
                    <a:gd name="T52" fmla="*/ 91072464 w 10944"/>
                    <a:gd name="T53" fmla="*/ 376711138 h 10652"/>
                    <a:gd name="T54" fmla="*/ 10846495 w 10944"/>
                    <a:gd name="T55" fmla="*/ 372979477 h 10652"/>
                    <a:gd name="T56" fmla="*/ 44990446 w 10944"/>
                    <a:gd name="T57" fmla="*/ 421723141 h 10652"/>
                    <a:gd name="T58" fmla="*/ 85423996 w 10944"/>
                    <a:gd name="T59" fmla="*/ 440739456 h 10652"/>
                    <a:gd name="T60" fmla="*/ 86515528 w 10944"/>
                    <a:gd name="T61" fmla="*/ 460296554 h 10652"/>
                    <a:gd name="T62" fmla="*/ 88055899 w 10944"/>
                    <a:gd name="T63" fmla="*/ 479133079 h 10652"/>
                    <a:gd name="T64" fmla="*/ 65014870 w 10944"/>
                    <a:gd name="T65" fmla="*/ 489483159 h 10652"/>
                    <a:gd name="T66" fmla="*/ 20665555 w 10944"/>
                    <a:gd name="T67" fmla="*/ 524205012 h 10652"/>
                    <a:gd name="T68" fmla="*/ 30035855 w 10944"/>
                    <a:gd name="T69" fmla="*/ 552488275 h 10652"/>
                    <a:gd name="T70" fmla="*/ 392783739 w 10944"/>
                    <a:gd name="T71" fmla="*/ 641009795 h 10652"/>
                    <a:gd name="T72" fmla="*/ 409535130 w 10944"/>
                    <a:gd name="T73" fmla="*/ 632103879 h 10652"/>
                    <a:gd name="T74" fmla="*/ 466397904 w 10944"/>
                    <a:gd name="T75" fmla="*/ 611944579 h 106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0944" h="10652">
                      <a:moveTo>
                        <a:pt x="7267" y="10169"/>
                      </a:moveTo>
                      <a:cubicBezTo>
                        <a:pt x="7552" y="10018"/>
                        <a:pt x="8071" y="10028"/>
                        <a:pt x="8061" y="9685"/>
                      </a:cubicBezTo>
                      <a:cubicBezTo>
                        <a:pt x="8051" y="9342"/>
                        <a:pt x="7322" y="8474"/>
                        <a:pt x="7207" y="8110"/>
                      </a:cubicBezTo>
                      <a:cubicBezTo>
                        <a:pt x="7092" y="7746"/>
                        <a:pt x="7292" y="7666"/>
                        <a:pt x="7371" y="7500"/>
                      </a:cubicBezTo>
                      <a:cubicBezTo>
                        <a:pt x="7450" y="7334"/>
                        <a:pt x="7495" y="7193"/>
                        <a:pt x="7679" y="7116"/>
                      </a:cubicBezTo>
                      <a:cubicBezTo>
                        <a:pt x="7863" y="7039"/>
                        <a:pt x="8176" y="7379"/>
                        <a:pt x="8474" y="7039"/>
                      </a:cubicBezTo>
                      <a:cubicBezTo>
                        <a:pt x="8772" y="6699"/>
                        <a:pt x="9211" y="5615"/>
                        <a:pt x="9468" y="5078"/>
                      </a:cubicBezTo>
                      <a:cubicBezTo>
                        <a:pt x="9725" y="4541"/>
                        <a:pt x="9869" y="4241"/>
                        <a:pt x="10017" y="3816"/>
                      </a:cubicBezTo>
                      <a:cubicBezTo>
                        <a:pt x="10165" y="3391"/>
                        <a:pt x="10406" y="2817"/>
                        <a:pt x="10355" y="2527"/>
                      </a:cubicBezTo>
                      <a:cubicBezTo>
                        <a:pt x="10304" y="2237"/>
                        <a:pt x="9687" y="2325"/>
                        <a:pt x="9713" y="2075"/>
                      </a:cubicBezTo>
                      <a:cubicBezTo>
                        <a:pt x="9740" y="1811"/>
                        <a:pt x="9649" y="1164"/>
                        <a:pt x="9789" y="1129"/>
                      </a:cubicBezTo>
                      <a:cubicBezTo>
                        <a:pt x="10290" y="1004"/>
                        <a:pt x="10747" y="957"/>
                        <a:pt x="10897" y="847"/>
                      </a:cubicBezTo>
                      <a:cubicBezTo>
                        <a:pt x="11047" y="737"/>
                        <a:pt x="10802" y="578"/>
                        <a:pt x="10692" y="467"/>
                      </a:cubicBezTo>
                      <a:cubicBezTo>
                        <a:pt x="10582" y="356"/>
                        <a:pt x="10409" y="257"/>
                        <a:pt x="10234" y="179"/>
                      </a:cubicBezTo>
                      <a:cubicBezTo>
                        <a:pt x="10060" y="102"/>
                        <a:pt x="9954" y="-9"/>
                        <a:pt x="9646" y="1"/>
                      </a:cubicBezTo>
                      <a:cubicBezTo>
                        <a:pt x="9341" y="11"/>
                        <a:pt x="8705" y="193"/>
                        <a:pt x="8396" y="237"/>
                      </a:cubicBezTo>
                      <a:cubicBezTo>
                        <a:pt x="8087" y="279"/>
                        <a:pt x="8007" y="208"/>
                        <a:pt x="7788" y="263"/>
                      </a:cubicBezTo>
                      <a:cubicBezTo>
                        <a:pt x="7570" y="320"/>
                        <a:pt x="7301" y="573"/>
                        <a:pt x="7086" y="573"/>
                      </a:cubicBezTo>
                      <a:cubicBezTo>
                        <a:pt x="7035" y="922"/>
                        <a:pt x="6959" y="1372"/>
                        <a:pt x="6933" y="1623"/>
                      </a:cubicBezTo>
                      <a:cubicBezTo>
                        <a:pt x="6907" y="1873"/>
                        <a:pt x="6933" y="1924"/>
                        <a:pt x="6933" y="2075"/>
                      </a:cubicBezTo>
                      <a:cubicBezTo>
                        <a:pt x="6861" y="2150"/>
                        <a:pt x="6794" y="2133"/>
                        <a:pt x="6718" y="2301"/>
                      </a:cubicBezTo>
                      <a:cubicBezTo>
                        <a:pt x="6642" y="2469"/>
                        <a:pt x="6556" y="2823"/>
                        <a:pt x="6475" y="3084"/>
                      </a:cubicBezTo>
                      <a:cubicBezTo>
                        <a:pt x="6475" y="3084"/>
                        <a:pt x="5537" y="3490"/>
                        <a:pt x="5221" y="3661"/>
                      </a:cubicBezTo>
                      <a:cubicBezTo>
                        <a:pt x="4905" y="3832"/>
                        <a:pt x="4793" y="3888"/>
                        <a:pt x="4580" y="4113"/>
                      </a:cubicBezTo>
                      <a:cubicBezTo>
                        <a:pt x="4366" y="4338"/>
                        <a:pt x="3937" y="5012"/>
                        <a:pt x="3937" y="5012"/>
                      </a:cubicBezTo>
                      <a:cubicBezTo>
                        <a:pt x="3937" y="5012"/>
                        <a:pt x="3074" y="5037"/>
                        <a:pt x="2655" y="5245"/>
                      </a:cubicBezTo>
                      <a:cubicBezTo>
                        <a:pt x="2236" y="5453"/>
                        <a:pt x="1833" y="6101"/>
                        <a:pt x="1419" y="6260"/>
                      </a:cubicBezTo>
                      <a:cubicBezTo>
                        <a:pt x="1005" y="6419"/>
                        <a:pt x="289" y="6073"/>
                        <a:pt x="169" y="6198"/>
                      </a:cubicBezTo>
                      <a:cubicBezTo>
                        <a:pt x="49" y="6323"/>
                        <a:pt x="507" y="6820"/>
                        <a:pt x="701" y="7008"/>
                      </a:cubicBezTo>
                      <a:cubicBezTo>
                        <a:pt x="895" y="7196"/>
                        <a:pt x="1223" y="7217"/>
                        <a:pt x="1331" y="7324"/>
                      </a:cubicBezTo>
                      <a:cubicBezTo>
                        <a:pt x="1439" y="7431"/>
                        <a:pt x="1341" y="7543"/>
                        <a:pt x="1348" y="7649"/>
                      </a:cubicBezTo>
                      <a:cubicBezTo>
                        <a:pt x="1355" y="7755"/>
                        <a:pt x="1428" y="7881"/>
                        <a:pt x="1372" y="7962"/>
                      </a:cubicBezTo>
                      <a:cubicBezTo>
                        <a:pt x="1316" y="8043"/>
                        <a:pt x="1188" y="8009"/>
                        <a:pt x="1013" y="8134"/>
                      </a:cubicBezTo>
                      <a:cubicBezTo>
                        <a:pt x="838" y="8259"/>
                        <a:pt x="295" y="8195"/>
                        <a:pt x="322" y="8711"/>
                      </a:cubicBezTo>
                      <a:cubicBezTo>
                        <a:pt x="331" y="8882"/>
                        <a:pt x="-498" y="8858"/>
                        <a:pt x="468" y="9181"/>
                      </a:cubicBezTo>
                      <a:cubicBezTo>
                        <a:pt x="1434" y="9504"/>
                        <a:pt x="5678" y="9982"/>
                        <a:pt x="6120" y="10652"/>
                      </a:cubicBezTo>
                      <a:lnTo>
                        <a:pt x="6381" y="10504"/>
                      </a:lnTo>
                      <a:lnTo>
                        <a:pt x="7267" y="101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7" name="Freeform 296"/>
                <p:cNvSpPr>
                  <a:spLocks/>
                </p:cNvSpPr>
                <p:nvPr/>
              </p:nvSpPr>
              <p:spPr bwMode="auto">
                <a:xfrm>
                  <a:off x="6264275" y="3657600"/>
                  <a:ext cx="730250" cy="890588"/>
                </a:xfrm>
                <a:custGeom>
                  <a:avLst/>
                  <a:gdLst>
                    <a:gd name="T0" fmla="*/ 639173 w 10736"/>
                    <a:gd name="T1" fmla="*/ 413856 h 10000"/>
                    <a:gd name="T2" fmla="*/ 649104 w 10736"/>
                    <a:gd name="T3" fmla="*/ 463284 h 10000"/>
                    <a:gd name="T4" fmla="*/ 730250 w 10736"/>
                    <a:gd name="T5" fmla="*/ 360688 h 10000"/>
                    <a:gd name="T6" fmla="*/ 720523 w 10736"/>
                    <a:gd name="T7" fmla="*/ 301019 h 10000"/>
                    <a:gd name="T8" fmla="*/ 683929 w 10736"/>
                    <a:gd name="T9" fmla="*/ 248474 h 10000"/>
                    <a:gd name="T10" fmla="*/ 617271 w 10736"/>
                    <a:gd name="T11" fmla="*/ 226209 h 10000"/>
                    <a:gd name="T12" fmla="*/ 598089 w 10736"/>
                    <a:gd name="T13" fmla="*/ 287927 h 10000"/>
                    <a:gd name="T14" fmla="*/ 573875 w 10736"/>
                    <a:gd name="T15" fmla="*/ 308054 h 10000"/>
                    <a:gd name="T16" fmla="*/ 561971 w 10736"/>
                    <a:gd name="T17" fmla="*/ 280446 h 10000"/>
                    <a:gd name="T18" fmla="*/ 493408 w 10736"/>
                    <a:gd name="T19" fmla="*/ 280713 h 10000"/>
                    <a:gd name="T20" fmla="*/ 463072 w 10736"/>
                    <a:gd name="T21" fmla="*/ 308856 h 10000"/>
                    <a:gd name="T22" fmla="*/ 417499 w 10736"/>
                    <a:gd name="T23" fmla="*/ 299505 h 10000"/>
                    <a:gd name="T24" fmla="*/ 288400 w 10736"/>
                    <a:gd name="T25" fmla="*/ 243309 h 10000"/>
                    <a:gd name="T26" fmla="*/ 273232 w 10736"/>
                    <a:gd name="T27" fmla="*/ 168410 h 10000"/>
                    <a:gd name="T28" fmla="*/ 273232 w 10736"/>
                    <a:gd name="T29" fmla="*/ 102952 h 10000"/>
                    <a:gd name="T30" fmla="*/ 287924 w 10736"/>
                    <a:gd name="T31" fmla="*/ 53524 h 10000"/>
                    <a:gd name="T32" fmla="*/ 242895 w 10736"/>
                    <a:gd name="T33" fmla="*/ 0 h 10000"/>
                    <a:gd name="T34" fmla="*/ 220109 w 10736"/>
                    <a:gd name="T35" fmla="*/ 9351 h 10000"/>
                    <a:gd name="T36" fmla="*/ 144200 w 10736"/>
                    <a:gd name="T37" fmla="*/ 37405 h 10000"/>
                    <a:gd name="T38" fmla="*/ 166986 w 10736"/>
                    <a:gd name="T39" fmla="*/ 102952 h 10000"/>
                    <a:gd name="T40" fmla="*/ 136650 w 10736"/>
                    <a:gd name="T41" fmla="*/ 187202 h 10000"/>
                    <a:gd name="T42" fmla="*/ 60741 w 10736"/>
                    <a:gd name="T43" fmla="*/ 271362 h 10000"/>
                    <a:gd name="T44" fmla="*/ 53123 w 10736"/>
                    <a:gd name="T45" fmla="*/ 336909 h 10000"/>
                    <a:gd name="T46" fmla="*/ 45573 w 10736"/>
                    <a:gd name="T47" fmla="*/ 393016 h 10000"/>
                    <a:gd name="T48" fmla="*/ 0 w 10736"/>
                    <a:gd name="T49" fmla="*/ 411719 h 10000"/>
                    <a:gd name="T50" fmla="*/ 53123 w 10736"/>
                    <a:gd name="T51" fmla="*/ 495968 h 10000"/>
                    <a:gd name="T52" fmla="*/ 113795 w 10736"/>
                    <a:gd name="T53" fmla="*/ 636325 h 10000"/>
                    <a:gd name="T54" fmla="*/ 174536 w 10736"/>
                    <a:gd name="T55" fmla="*/ 796987 h 10000"/>
                    <a:gd name="T56" fmla="*/ 220109 w 10736"/>
                    <a:gd name="T57" fmla="*/ 890588 h 10000"/>
                    <a:gd name="T58" fmla="*/ 273232 w 10736"/>
                    <a:gd name="T59" fmla="*/ 815690 h 10000"/>
                    <a:gd name="T60" fmla="*/ 288400 w 10736"/>
                    <a:gd name="T61" fmla="*/ 712827 h 10000"/>
                    <a:gd name="T62" fmla="*/ 349141 w 10736"/>
                    <a:gd name="T63" fmla="*/ 598920 h 10000"/>
                    <a:gd name="T64" fmla="*/ 451577 w 10736"/>
                    <a:gd name="T65" fmla="*/ 523220 h 10000"/>
                    <a:gd name="T66" fmla="*/ 548368 w 10736"/>
                    <a:gd name="T67" fmla="*/ 472546 h 10000"/>
                    <a:gd name="T68" fmla="*/ 541022 w 10736"/>
                    <a:gd name="T69" fmla="*/ 391235 h 10000"/>
                    <a:gd name="T70" fmla="*/ 572106 w 10736"/>
                    <a:gd name="T71" fmla="*/ 376541 h 1000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0736" h="10000">
                      <a:moveTo>
                        <a:pt x="8784" y="4472"/>
                      </a:moveTo>
                      <a:cubicBezTo>
                        <a:pt x="8948" y="4542"/>
                        <a:pt x="9262" y="4499"/>
                        <a:pt x="9397" y="4647"/>
                      </a:cubicBezTo>
                      <a:cubicBezTo>
                        <a:pt x="9282" y="4891"/>
                        <a:pt x="9246" y="4846"/>
                        <a:pt x="9150" y="5059"/>
                      </a:cubicBezTo>
                      <a:cubicBezTo>
                        <a:pt x="9278" y="5100"/>
                        <a:pt x="9553" y="5244"/>
                        <a:pt x="9543" y="5202"/>
                      </a:cubicBezTo>
                      <a:cubicBezTo>
                        <a:pt x="9555" y="5140"/>
                        <a:pt x="9941" y="4675"/>
                        <a:pt x="9949" y="4570"/>
                      </a:cubicBezTo>
                      <a:cubicBezTo>
                        <a:pt x="10062" y="4506"/>
                        <a:pt x="10576" y="4087"/>
                        <a:pt x="10736" y="4050"/>
                      </a:cubicBezTo>
                      <a:lnTo>
                        <a:pt x="10429" y="3991"/>
                      </a:lnTo>
                      <a:cubicBezTo>
                        <a:pt x="10556" y="3858"/>
                        <a:pt x="10557" y="3689"/>
                        <a:pt x="10593" y="3380"/>
                      </a:cubicBezTo>
                      <a:cubicBezTo>
                        <a:pt x="10678" y="3109"/>
                        <a:pt x="10563" y="3146"/>
                        <a:pt x="10508" y="3001"/>
                      </a:cubicBezTo>
                      <a:cubicBezTo>
                        <a:pt x="10453" y="2856"/>
                        <a:pt x="10430" y="2809"/>
                        <a:pt x="10055" y="2790"/>
                      </a:cubicBezTo>
                      <a:cubicBezTo>
                        <a:pt x="9757" y="2713"/>
                        <a:pt x="9789" y="2667"/>
                        <a:pt x="9600" y="2544"/>
                      </a:cubicBezTo>
                      <a:lnTo>
                        <a:pt x="9075" y="2540"/>
                      </a:lnTo>
                      <a:cubicBezTo>
                        <a:pt x="8904" y="2631"/>
                        <a:pt x="8281" y="3056"/>
                        <a:pt x="8247" y="3163"/>
                      </a:cubicBezTo>
                      <a:cubicBezTo>
                        <a:pt x="8213" y="3270"/>
                        <a:pt x="8677" y="3148"/>
                        <a:pt x="8793" y="3233"/>
                      </a:cubicBezTo>
                      <a:cubicBezTo>
                        <a:pt x="8909" y="3318"/>
                        <a:pt x="8879" y="3366"/>
                        <a:pt x="8859" y="3438"/>
                      </a:cubicBezTo>
                      <a:lnTo>
                        <a:pt x="8437" y="3459"/>
                      </a:lnTo>
                      <a:cubicBezTo>
                        <a:pt x="8303" y="3436"/>
                        <a:pt x="8184" y="3409"/>
                        <a:pt x="8149" y="3340"/>
                      </a:cubicBezTo>
                      <a:lnTo>
                        <a:pt x="8262" y="3149"/>
                      </a:lnTo>
                      <a:lnTo>
                        <a:pt x="7715" y="3110"/>
                      </a:lnTo>
                      <a:lnTo>
                        <a:pt x="7254" y="3152"/>
                      </a:lnTo>
                      <a:lnTo>
                        <a:pt x="7031" y="3152"/>
                      </a:lnTo>
                      <a:lnTo>
                        <a:pt x="6808" y="3468"/>
                      </a:lnTo>
                      <a:lnTo>
                        <a:pt x="6584" y="3468"/>
                      </a:lnTo>
                      <a:lnTo>
                        <a:pt x="6138" y="3363"/>
                      </a:lnTo>
                      <a:lnTo>
                        <a:pt x="5357" y="3257"/>
                      </a:lnTo>
                      <a:lnTo>
                        <a:pt x="4240" y="2732"/>
                      </a:lnTo>
                      <a:lnTo>
                        <a:pt x="4575" y="2102"/>
                      </a:lnTo>
                      <a:lnTo>
                        <a:pt x="4017" y="1891"/>
                      </a:lnTo>
                      <a:lnTo>
                        <a:pt x="3794" y="1471"/>
                      </a:lnTo>
                      <a:lnTo>
                        <a:pt x="4017" y="1156"/>
                      </a:lnTo>
                      <a:cubicBezTo>
                        <a:pt x="3980" y="1051"/>
                        <a:pt x="4011" y="999"/>
                        <a:pt x="3974" y="894"/>
                      </a:cubicBezTo>
                      <a:lnTo>
                        <a:pt x="4233" y="601"/>
                      </a:lnTo>
                      <a:cubicBezTo>
                        <a:pt x="4235" y="401"/>
                        <a:pt x="4238" y="200"/>
                        <a:pt x="4240" y="0"/>
                      </a:cubicBezTo>
                      <a:lnTo>
                        <a:pt x="3571" y="0"/>
                      </a:lnTo>
                      <a:lnTo>
                        <a:pt x="3125" y="0"/>
                      </a:lnTo>
                      <a:lnTo>
                        <a:pt x="3236" y="105"/>
                      </a:lnTo>
                      <a:lnTo>
                        <a:pt x="3348" y="210"/>
                      </a:lnTo>
                      <a:lnTo>
                        <a:pt x="2120" y="420"/>
                      </a:lnTo>
                      <a:lnTo>
                        <a:pt x="2120" y="946"/>
                      </a:lnTo>
                      <a:lnTo>
                        <a:pt x="2455" y="1156"/>
                      </a:lnTo>
                      <a:cubicBezTo>
                        <a:pt x="2381" y="1331"/>
                        <a:pt x="2306" y="1506"/>
                        <a:pt x="2232" y="1681"/>
                      </a:cubicBezTo>
                      <a:lnTo>
                        <a:pt x="2009" y="2102"/>
                      </a:lnTo>
                      <a:lnTo>
                        <a:pt x="1339" y="3047"/>
                      </a:lnTo>
                      <a:lnTo>
                        <a:pt x="893" y="3047"/>
                      </a:lnTo>
                      <a:lnTo>
                        <a:pt x="557" y="3363"/>
                      </a:lnTo>
                      <a:lnTo>
                        <a:pt x="781" y="3783"/>
                      </a:lnTo>
                      <a:lnTo>
                        <a:pt x="1116" y="4203"/>
                      </a:lnTo>
                      <a:lnTo>
                        <a:pt x="670" y="4413"/>
                      </a:lnTo>
                      <a:lnTo>
                        <a:pt x="223" y="4518"/>
                      </a:lnTo>
                      <a:lnTo>
                        <a:pt x="0" y="4623"/>
                      </a:lnTo>
                      <a:lnTo>
                        <a:pt x="446" y="5149"/>
                      </a:lnTo>
                      <a:lnTo>
                        <a:pt x="781" y="5569"/>
                      </a:lnTo>
                      <a:lnTo>
                        <a:pt x="1450" y="5149"/>
                      </a:lnTo>
                      <a:cubicBezTo>
                        <a:pt x="1524" y="5814"/>
                        <a:pt x="1599" y="6480"/>
                        <a:pt x="1673" y="7145"/>
                      </a:cubicBezTo>
                      <a:lnTo>
                        <a:pt x="2009" y="8004"/>
                      </a:lnTo>
                      <a:lnTo>
                        <a:pt x="2566" y="8949"/>
                      </a:lnTo>
                      <a:lnTo>
                        <a:pt x="2901" y="9475"/>
                      </a:lnTo>
                      <a:lnTo>
                        <a:pt x="3236" y="10000"/>
                      </a:lnTo>
                      <a:lnTo>
                        <a:pt x="3571" y="9685"/>
                      </a:lnTo>
                      <a:lnTo>
                        <a:pt x="4017" y="9159"/>
                      </a:lnTo>
                      <a:lnTo>
                        <a:pt x="4128" y="8739"/>
                      </a:lnTo>
                      <a:cubicBezTo>
                        <a:pt x="4165" y="8494"/>
                        <a:pt x="4203" y="8249"/>
                        <a:pt x="4240" y="8004"/>
                      </a:cubicBezTo>
                      <a:cubicBezTo>
                        <a:pt x="4277" y="7788"/>
                        <a:pt x="4315" y="7572"/>
                        <a:pt x="4352" y="7356"/>
                      </a:cubicBezTo>
                      <a:lnTo>
                        <a:pt x="5133" y="6725"/>
                      </a:lnTo>
                      <a:lnTo>
                        <a:pt x="5915" y="6200"/>
                      </a:lnTo>
                      <a:lnTo>
                        <a:pt x="6639" y="5875"/>
                      </a:lnTo>
                      <a:cubicBezTo>
                        <a:pt x="6658" y="5668"/>
                        <a:pt x="7156" y="5557"/>
                        <a:pt x="7176" y="5350"/>
                      </a:cubicBezTo>
                      <a:cubicBezTo>
                        <a:pt x="7217" y="5258"/>
                        <a:pt x="8021" y="5398"/>
                        <a:pt x="8062" y="5306"/>
                      </a:cubicBezTo>
                      <a:cubicBezTo>
                        <a:pt x="7988" y="5026"/>
                        <a:pt x="7935" y="4864"/>
                        <a:pt x="7861" y="4584"/>
                      </a:cubicBezTo>
                      <a:cubicBezTo>
                        <a:pt x="7833" y="4487"/>
                        <a:pt x="7982" y="4490"/>
                        <a:pt x="7954" y="4393"/>
                      </a:cubicBezTo>
                      <a:cubicBezTo>
                        <a:pt x="7982" y="4385"/>
                        <a:pt x="8059" y="4243"/>
                        <a:pt x="8087" y="4235"/>
                      </a:cubicBezTo>
                      <a:cubicBezTo>
                        <a:pt x="8120" y="4206"/>
                        <a:pt x="8344" y="4234"/>
                        <a:pt x="8411" y="4228"/>
                      </a:cubicBezTo>
                      <a:cubicBezTo>
                        <a:pt x="8478" y="4222"/>
                        <a:pt x="8620" y="4402"/>
                        <a:pt x="8784" y="447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8" name="Freeform 297"/>
                <p:cNvSpPr>
                  <a:spLocks/>
                </p:cNvSpPr>
                <p:nvPr/>
              </p:nvSpPr>
              <p:spPr bwMode="auto">
                <a:xfrm>
                  <a:off x="6002338" y="3625850"/>
                  <a:ext cx="354012" cy="274638"/>
                </a:xfrm>
                <a:custGeom>
                  <a:avLst/>
                  <a:gdLst>
                    <a:gd name="T0" fmla="*/ 383016421 w 10348"/>
                    <a:gd name="T1" fmla="*/ 5109433 h 11017"/>
                    <a:gd name="T2" fmla="*/ 344410605 w 10348"/>
                    <a:gd name="T3" fmla="*/ 18263315 h 11017"/>
                    <a:gd name="T4" fmla="*/ 318326544 w 10348"/>
                    <a:gd name="T5" fmla="*/ 18263315 h 11017"/>
                    <a:gd name="T6" fmla="*/ 309604944 w 10348"/>
                    <a:gd name="T7" fmla="*/ 4565667 h 11017"/>
                    <a:gd name="T8" fmla="*/ 300924329 w 10348"/>
                    <a:gd name="T9" fmla="*/ 0 h 11017"/>
                    <a:gd name="T10" fmla="*/ 274840302 w 10348"/>
                    <a:gd name="T11" fmla="*/ 13697623 h 11017"/>
                    <a:gd name="T12" fmla="*/ 257438053 w 10348"/>
                    <a:gd name="T13" fmla="*/ 22844512 h 11017"/>
                    <a:gd name="T14" fmla="*/ 224192536 w 10348"/>
                    <a:gd name="T15" fmla="*/ 18014727 h 11017"/>
                    <a:gd name="T16" fmla="*/ 205269999 w 10348"/>
                    <a:gd name="T17" fmla="*/ 18263315 h 11017"/>
                    <a:gd name="T18" fmla="*/ 179146185 w 10348"/>
                    <a:gd name="T19" fmla="*/ 18263315 h 11017"/>
                    <a:gd name="T20" fmla="*/ 144381509 w 10348"/>
                    <a:gd name="T21" fmla="*/ 13697623 h 11017"/>
                    <a:gd name="T22" fmla="*/ 135659909 w 10348"/>
                    <a:gd name="T23" fmla="*/ 36542135 h 11017"/>
                    <a:gd name="T24" fmla="*/ 92213455 w 10348"/>
                    <a:gd name="T25" fmla="*/ 45674117 h 11017"/>
                    <a:gd name="T26" fmla="*/ 74811206 w 10348"/>
                    <a:gd name="T27" fmla="*/ 54805450 h 11017"/>
                    <a:gd name="T28" fmla="*/ 48727179 w 10348"/>
                    <a:gd name="T29" fmla="*/ 50239783 h 11017"/>
                    <a:gd name="T30" fmla="*/ 22963843 w 10348"/>
                    <a:gd name="T31" fmla="*/ 44198819 h 11017"/>
                    <a:gd name="T32" fmla="*/ 14242243 w 10348"/>
                    <a:gd name="T33" fmla="*/ 73084295 h 11017"/>
                    <a:gd name="T34" fmla="*/ 13921553 w 10348"/>
                    <a:gd name="T35" fmla="*/ 91348208 h 11017"/>
                    <a:gd name="T36" fmla="*/ 0 w 10348"/>
                    <a:gd name="T37" fmla="*/ 120109391 h 11017"/>
                    <a:gd name="T38" fmla="*/ 32004936 w 10348"/>
                    <a:gd name="T39" fmla="*/ 130716645 h 11017"/>
                    <a:gd name="T40" fmla="*/ 31324965 w 10348"/>
                    <a:gd name="T41" fmla="*/ 150734881 h 11017"/>
                    <a:gd name="T42" fmla="*/ 18882750 w 10348"/>
                    <a:gd name="T43" fmla="*/ 164945185 h 11017"/>
                    <a:gd name="T44" fmla="*/ 54608301 w 10348"/>
                    <a:gd name="T45" fmla="*/ 168998170 h 11017"/>
                    <a:gd name="T46" fmla="*/ 72331206 w 10348"/>
                    <a:gd name="T47" fmla="*/ 169169081 h 11017"/>
                    <a:gd name="T48" fmla="*/ 120977614 w 10348"/>
                    <a:gd name="T49" fmla="*/ 170520059 h 11017"/>
                    <a:gd name="T50" fmla="*/ 191308660 w 10348"/>
                    <a:gd name="T51" fmla="*/ 159354156 h 11017"/>
                    <a:gd name="T52" fmla="*/ 202070207 w 10348"/>
                    <a:gd name="T53" fmla="*/ 138543591 h 11017"/>
                    <a:gd name="T54" fmla="*/ 235875171 w 10348"/>
                    <a:gd name="T55" fmla="*/ 133480774 h 11017"/>
                    <a:gd name="T56" fmla="*/ 289922862 w 10348"/>
                    <a:gd name="T57" fmla="*/ 120792982 h 11017"/>
                    <a:gd name="T58" fmla="*/ 291923023 w 10348"/>
                    <a:gd name="T59" fmla="*/ 105045233 h 11017"/>
                    <a:gd name="T60" fmla="*/ 303524887 w 10348"/>
                    <a:gd name="T61" fmla="*/ 100992248 h 11017"/>
                    <a:gd name="T62" fmla="*/ 318806417 w 10348"/>
                    <a:gd name="T63" fmla="*/ 94391986 h 11017"/>
                    <a:gd name="T64" fmla="*/ 344810870 w 10348"/>
                    <a:gd name="T65" fmla="*/ 76640754 h 11017"/>
                    <a:gd name="T66" fmla="*/ 349770869 w 10348"/>
                    <a:gd name="T67" fmla="*/ 65971976 h 11017"/>
                    <a:gd name="T68" fmla="*/ 366974149 w 10348"/>
                    <a:gd name="T69" fmla="*/ 49742633 h 11017"/>
                    <a:gd name="T70" fmla="*/ 353092383 w 10348"/>
                    <a:gd name="T71" fmla="*/ 31976469 h 11017"/>
                    <a:gd name="T72" fmla="*/ 413980873 w 10348"/>
                    <a:gd name="T73" fmla="*/ 27410802 h 11017"/>
                    <a:gd name="T74" fmla="*/ 396578659 w 10348"/>
                    <a:gd name="T75" fmla="*/ 13697623 h 11017"/>
                    <a:gd name="T76" fmla="*/ 383016421 w 10348"/>
                    <a:gd name="T77" fmla="*/ 5109433 h 1101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0348" h="11017">
                      <a:moveTo>
                        <a:pt x="9574" y="329"/>
                      </a:moveTo>
                      <a:cubicBezTo>
                        <a:pt x="9252" y="611"/>
                        <a:pt x="8879" y="1035"/>
                        <a:pt x="8609" y="1176"/>
                      </a:cubicBezTo>
                      <a:cubicBezTo>
                        <a:pt x="8340" y="1317"/>
                        <a:pt x="8174" y="1176"/>
                        <a:pt x="7957" y="1176"/>
                      </a:cubicBezTo>
                      <a:cubicBezTo>
                        <a:pt x="7884" y="882"/>
                        <a:pt x="7812" y="588"/>
                        <a:pt x="7739" y="294"/>
                      </a:cubicBezTo>
                      <a:lnTo>
                        <a:pt x="7522" y="0"/>
                      </a:lnTo>
                      <a:lnTo>
                        <a:pt x="6870" y="882"/>
                      </a:lnTo>
                      <a:cubicBezTo>
                        <a:pt x="6725" y="1078"/>
                        <a:pt x="6646" y="1425"/>
                        <a:pt x="6435" y="1471"/>
                      </a:cubicBezTo>
                      <a:cubicBezTo>
                        <a:pt x="6224" y="1517"/>
                        <a:pt x="5881" y="1264"/>
                        <a:pt x="5604" y="1160"/>
                      </a:cubicBezTo>
                      <a:cubicBezTo>
                        <a:pt x="5446" y="1165"/>
                        <a:pt x="5319" y="1173"/>
                        <a:pt x="5131" y="1176"/>
                      </a:cubicBezTo>
                      <a:cubicBezTo>
                        <a:pt x="4943" y="1179"/>
                        <a:pt x="4696" y="1176"/>
                        <a:pt x="4478" y="1176"/>
                      </a:cubicBezTo>
                      <a:lnTo>
                        <a:pt x="3609" y="882"/>
                      </a:lnTo>
                      <a:cubicBezTo>
                        <a:pt x="3536" y="1372"/>
                        <a:pt x="3464" y="1863"/>
                        <a:pt x="3391" y="2353"/>
                      </a:cubicBezTo>
                      <a:lnTo>
                        <a:pt x="2305" y="2941"/>
                      </a:lnTo>
                      <a:lnTo>
                        <a:pt x="1870" y="3529"/>
                      </a:lnTo>
                      <a:lnTo>
                        <a:pt x="1218" y="3235"/>
                      </a:lnTo>
                      <a:lnTo>
                        <a:pt x="574" y="2846"/>
                      </a:lnTo>
                      <a:cubicBezTo>
                        <a:pt x="501" y="3434"/>
                        <a:pt x="429" y="4118"/>
                        <a:pt x="356" y="4706"/>
                      </a:cubicBezTo>
                      <a:cubicBezTo>
                        <a:pt x="284" y="5098"/>
                        <a:pt x="420" y="5490"/>
                        <a:pt x="348" y="5882"/>
                      </a:cubicBezTo>
                      <a:cubicBezTo>
                        <a:pt x="278" y="6404"/>
                        <a:pt x="70" y="7212"/>
                        <a:pt x="0" y="7734"/>
                      </a:cubicBezTo>
                      <a:cubicBezTo>
                        <a:pt x="290" y="7930"/>
                        <a:pt x="510" y="8221"/>
                        <a:pt x="800" y="8417"/>
                      </a:cubicBezTo>
                      <a:cubicBezTo>
                        <a:pt x="365" y="10182"/>
                        <a:pt x="838" y="9339"/>
                        <a:pt x="783" y="9706"/>
                      </a:cubicBezTo>
                      <a:cubicBezTo>
                        <a:pt x="728" y="10073"/>
                        <a:pt x="375" y="10425"/>
                        <a:pt x="472" y="10621"/>
                      </a:cubicBezTo>
                      <a:cubicBezTo>
                        <a:pt x="569" y="10817"/>
                        <a:pt x="1142" y="10837"/>
                        <a:pt x="1365" y="10882"/>
                      </a:cubicBezTo>
                      <a:cubicBezTo>
                        <a:pt x="1588" y="10927"/>
                        <a:pt x="1663" y="10844"/>
                        <a:pt x="1808" y="10893"/>
                      </a:cubicBezTo>
                      <a:cubicBezTo>
                        <a:pt x="1953" y="10942"/>
                        <a:pt x="2528" y="11085"/>
                        <a:pt x="3024" y="10980"/>
                      </a:cubicBezTo>
                      <a:cubicBezTo>
                        <a:pt x="3520" y="10875"/>
                        <a:pt x="4444" y="10604"/>
                        <a:pt x="4782" y="10261"/>
                      </a:cubicBezTo>
                      <a:cubicBezTo>
                        <a:pt x="5120" y="9918"/>
                        <a:pt x="4865" y="9199"/>
                        <a:pt x="5051" y="8921"/>
                      </a:cubicBezTo>
                      <a:cubicBezTo>
                        <a:pt x="5237" y="8643"/>
                        <a:pt x="5530" y="8785"/>
                        <a:pt x="5896" y="8595"/>
                      </a:cubicBezTo>
                      <a:cubicBezTo>
                        <a:pt x="6262" y="8405"/>
                        <a:pt x="7014" y="8083"/>
                        <a:pt x="7247" y="7778"/>
                      </a:cubicBezTo>
                      <a:cubicBezTo>
                        <a:pt x="7481" y="7473"/>
                        <a:pt x="7240" y="6977"/>
                        <a:pt x="7297" y="6764"/>
                      </a:cubicBezTo>
                      <a:cubicBezTo>
                        <a:pt x="7354" y="6552"/>
                        <a:pt x="7475" y="6617"/>
                        <a:pt x="7587" y="6503"/>
                      </a:cubicBezTo>
                      <a:cubicBezTo>
                        <a:pt x="7699" y="6389"/>
                        <a:pt x="7797" y="6339"/>
                        <a:pt x="7969" y="6078"/>
                      </a:cubicBezTo>
                      <a:cubicBezTo>
                        <a:pt x="8141" y="5817"/>
                        <a:pt x="8490" y="5240"/>
                        <a:pt x="8619" y="4935"/>
                      </a:cubicBezTo>
                      <a:cubicBezTo>
                        <a:pt x="8748" y="4630"/>
                        <a:pt x="8651" y="4537"/>
                        <a:pt x="8743" y="4248"/>
                      </a:cubicBezTo>
                      <a:cubicBezTo>
                        <a:pt x="8835" y="3959"/>
                        <a:pt x="9159" y="3568"/>
                        <a:pt x="9173" y="3203"/>
                      </a:cubicBezTo>
                      <a:cubicBezTo>
                        <a:pt x="9187" y="2838"/>
                        <a:pt x="8630" y="2299"/>
                        <a:pt x="8826" y="2059"/>
                      </a:cubicBezTo>
                      <a:cubicBezTo>
                        <a:pt x="9022" y="1819"/>
                        <a:pt x="9841" y="1863"/>
                        <a:pt x="10348" y="1765"/>
                      </a:cubicBezTo>
                      <a:lnTo>
                        <a:pt x="9913" y="882"/>
                      </a:lnTo>
                      <a:lnTo>
                        <a:pt x="9574" y="32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9" name="Freeform 298"/>
                <p:cNvSpPr>
                  <a:spLocks/>
                </p:cNvSpPr>
                <p:nvPr/>
              </p:nvSpPr>
              <p:spPr bwMode="auto">
                <a:xfrm>
                  <a:off x="6797675" y="4035425"/>
                  <a:ext cx="112713" cy="138113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0 h 78"/>
                    <a:gd name="T10" fmla="*/ 2147483647 w 90"/>
                    <a:gd name="T11" fmla="*/ 0 h 78"/>
                    <a:gd name="T12" fmla="*/ 2147483647 w 90"/>
                    <a:gd name="T13" fmla="*/ 2147483647 h 78"/>
                    <a:gd name="T14" fmla="*/ 0 w 90"/>
                    <a:gd name="T15" fmla="*/ 2147483647 h 78"/>
                    <a:gd name="T16" fmla="*/ 2147483647 w 90"/>
                    <a:gd name="T17" fmla="*/ 2147483647 h 78"/>
                    <a:gd name="T18" fmla="*/ 2147483647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90" h="78">
                      <a:moveTo>
                        <a:pt x="72" y="42"/>
                      </a:moveTo>
                      <a:lnTo>
                        <a:pt x="78" y="30"/>
                      </a:lnTo>
                      <a:lnTo>
                        <a:pt x="84" y="18"/>
                      </a:lnTo>
                      <a:lnTo>
                        <a:pt x="48" y="12"/>
                      </a:lnTo>
                      <a:lnTo>
                        <a:pt x="30" y="0"/>
                      </a:lnTo>
                      <a:lnTo>
                        <a:pt x="12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6" y="30"/>
                      </a:lnTo>
                      <a:lnTo>
                        <a:pt x="18" y="78"/>
                      </a:lnTo>
                      <a:lnTo>
                        <a:pt x="54" y="72"/>
                      </a:lnTo>
                      <a:lnTo>
                        <a:pt x="78" y="66"/>
                      </a:lnTo>
                      <a:lnTo>
                        <a:pt x="84" y="72"/>
                      </a:lnTo>
                      <a:lnTo>
                        <a:pt x="90" y="48"/>
                      </a:lnTo>
                      <a:lnTo>
                        <a:pt x="72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0" name="Freeform 331"/>
                <p:cNvSpPr>
                  <a:spLocks/>
                </p:cNvSpPr>
                <p:nvPr/>
              </p:nvSpPr>
              <p:spPr bwMode="auto">
                <a:xfrm>
                  <a:off x="6554788" y="3852863"/>
                  <a:ext cx="214312" cy="120650"/>
                </a:xfrm>
                <a:custGeom>
                  <a:avLst/>
                  <a:gdLst>
                    <a:gd name="T0" fmla="*/ 2147483647 w 10000"/>
                    <a:gd name="T1" fmla="*/ 243402179 h 11631"/>
                    <a:gd name="T2" fmla="*/ 2147483647 w 10000"/>
                    <a:gd name="T3" fmla="*/ 201909865 h 11631"/>
                    <a:gd name="T4" fmla="*/ 1716206681 w 10000"/>
                    <a:gd name="T5" fmla="*/ 52554460 h 11631"/>
                    <a:gd name="T6" fmla="*/ 729640913 w 10000"/>
                    <a:gd name="T7" fmla="*/ 0 h 11631"/>
                    <a:gd name="T8" fmla="*/ 0 w 10000"/>
                    <a:gd name="T9" fmla="*/ 216853640 h 11631"/>
                    <a:gd name="T10" fmla="*/ 2147483647 w 10000"/>
                    <a:gd name="T11" fmla="*/ 419168950 h 11631"/>
                    <a:gd name="T12" fmla="*/ 2147483647 w 10000"/>
                    <a:gd name="T13" fmla="*/ 463190339 h 11631"/>
                    <a:gd name="T14" fmla="*/ 2147483647 w 10000"/>
                    <a:gd name="T15" fmla="*/ 525135769 h 11631"/>
                    <a:gd name="T16" fmla="*/ 2147483647 w 10000"/>
                    <a:gd name="T17" fmla="*/ 393253317 h 11631"/>
                    <a:gd name="T18" fmla="*/ 2147483647 w 10000"/>
                    <a:gd name="T19" fmla="*/ 366976575 h 11631"/>
                    <a:gd name="T20" fmla="*/ 2147483647 w 10000"/>
                    <a:gd name="T21" fmla="*/ 305167054 h 11631"/>
                    <a:gd name="T22" fmla="*/ 2147483647 w 10000"/>
                    <a:gd name="T23" fmla="*/ 298981436 h 11631"/>
                    <a:gd name="T24" fmla="*/ 2147483647 w 10000"/>
                    <a:gd name="T25" fmla="*/ 243402179 h 116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000" h="11631">
                      <a:moveTo>
                        <a:pt x="7686" y="5391"/>
                      </a:moveTo>
                      <a:lnTo>
                        <a:pt x="5498" y="4472"/>
                      </a:lnTo>
                      <a:lnTo>
                        <a:pt x="2084" y="1164"/>
                      </a:lnTo>
                      <a:lnTo>
                        <a:pt x="886" y="0"/>
                      </a:lnTo>
                      <a:lnTo>
                        <a:pt x="0" y="4803"/>
                      </a:lnTo>
                      <a:lnTo>
                        <a:pt x="3459" y="9284"/>
                      </a:lnTo>
                      <a:lnTo>
                        <a:pt x="5903" y="10259"/>
                      </a:lnTo>
                      <a:lnTo>
                        <a:pt x="8016" y="11631"/>
                      </a:lnTo>
                      <a:lnTo>
                        <a:pt x="8676" y="8710"/>
                      </a:lnTo>
                      <a:lnTo>
                        <a:pt x="10000" y="8128"/>
                      </a:lnTo>
                      <a:lnTo>
                        <a:pt x="8915" y="6759"/>
                      </a:lnTo>
                      <a:lnTo>
                        <a:pt x="8310" y="6622"/>
                      </a:lnTo>
                      <a:cubicBezTo>
                        <a:pt x="8207" y="6039"/>
                        <a:pt x="7790" y="5973"/>
                        <a:pt x="7686" y="539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1" name="Freeform 447"/>
                <p:cNvSpPr>
                  <a:spLocks/>
                </p:cNvSpPr>
                <p:nvPr/>
              </p:nvSpPr>
              <p:spPr bwMode="auto">
                <a:xfrm>
                  <a:off x="6902450" y="3989388"/>
                  <a:ext cx="269875" cy="488950"/>
                </a:xfrm>
                <a:custGeom>
                  <a:avLst/>
                  <a:gdLst>
                    <a:gd name="T0" fmla="*/ 61661990 w 12864"/>
                    <a:gd name="T1" fmla="*/ 0 h 10000"/>
                    <a:gd name="T2" fmla="*/ 48236946 w 12864"/>
                    <a:gd name="T3" fmla="*/ 73483611 h 10000"/>
                    <a:gd name="T4" fmla="*/ 41690569 w 12864"/>
                    <a:gd name="T5" fmla="*/ 93173579 h 10000"/>
                    <a:gd name="T6" fmla="*/ 39619366 w 12864"/>
                    <a:gd name="T7" fmla="*/ 70552551 h 10000"/>
                    <a:gd name="T8" fmla="*/ 17105342 w 12864"/>
                    <a:gd name="T9" fmla="*/ 177087862 h 10000"/>
                    <a:gd name="T10" fmla="*/ 3337878 w 12864"/>
                    <a:gd name="T11" fmla="*/ 316435825 h 10000"/>
                    <a:gd name="T12" fmla="*/ 0 w 12864"/>
                    <a:gd name="T13" fmla="*/ 413360432 h 10000"/>
                    <a:gd name="T14" fmla="*/ 22800976 w 12864"/>
                    <a:gd name="T15" fmla="*/ 632988803 h 10000"/>
                    <a:gd name="T16" fmla="*/ 17678386 w 12864"/>
                    <a:gd name="T17" fmla="*/ 751946328 h 10000"/>
                    <a:gd name="T18" fmla="*/ 43928156 w 12864"/>
                    <a:gd name="T19" fmla="*/ 774916368 h 10000"/>
                    <a:gd name="T20" fmla="*/ 58990009 w 12864"/>
                    <a:gd name="T21" fmla="*/ 770933430 h 10000"/>
                    <a:gd name="T22" fmla="*/ 50603933 w 12864"/>
                    <a:gd name="T23" fmla="*/ 678697022 h 10000"/>
                    <a:gd name="T24" fmla="*/ 56142434 w 12864"/>
                    <a:gd name="T25" fmla="*/ 703778055 h 10000"/>
                    <a:gd name="T26" fmla="*/ 61791830 w 12864"/>
                    <a:gd name="T27" fmla="*/ 838323062 h 10000"/>
                    <a:gd name="T28" fmla="*/ 68310032 w 12864"/>
                    <a:gd name="T29" fmla="*/ 939347759 h 10000"/>
                    <a:gd name="T30" fmla="*/ 69863240 w 12864"/>
                    <a:gd name="T31" fmla="*/ 1171986453 h 10000"/>
                    <a:gd name="T32" fmla="*/ 83279473 w 12864"/>
                    <a:gd name="T33" fmla="*/ 1041192475 h 10000"/>
                    <a:gd name="T34" fmla="*/ 77463712 w 12864"/>
                    <a:gd name="T35" fmla="*/ 812773420 h 10000"/>
                    <a:gd name="T36" fmla="*/ 67986556 w 12864"/>
                    <a:gd name="T37" fmla="*/ 747843842 h 10000"/>
                    <a:gd name="T38" fmla="*/ 72720508 w 12864"/>
                    <a:gd name="T39" fmla="*/ 695924540 h 10000"/>
                    <a:gd name="T40" fmla="*/ 71925212 w 12864"/>
                    <a:gd name="T41" fmla="*/ 652795923 h 10000"/>
                    <a:gd name="T42" fmla="*/ 59295024 w 12864"/>
                    <a:gd name="T43" fmla="*/ 561967642 h 10000"/>
                    <a:gd name="T44" fmla="*/ 65610338 w 12864"/>
                    <a:gd name="T45" fmla="*/ 492820822 h 10000"/>
                    <a:gd name="T46" fmla="*/ 73191887 w 12864"/>
                    <a:gd name="T47" fmla="*/ 491766548 h 10000"/>
                    <a:gd name="T48" fmla="*/ 89548570 w 12864"/>
                    <a:gd name="T49" fmla="*/ 447815517 h 10000"/>
                    <a:gd name="T50" fmla="*/ 95484498 w 12864"/>
                    <a:gd name="T51" fmla="*/ 410195117 h 10000"/>
                    <a:gd name="T52" fmla="*/ 102770284 w 12864"/>
                    <a:gd name="T53" fmla="*/ 351830476 h 10000"/>
                    <a:gd name="T54" fmla="*/ 118941700 w 12864"/>
                    <a:gd name="T55" fmla="*/ 341165449 h 10000"/>
                    <a:gd name="T56" fmla="*/ 113393948 w 12864"/>
                    <a:gd name="T57" fmla="*/ 240492209 h 10000"/>
                    <a:gd name="T58" fmla="*/ 102187569 w 12864"/>
                    <a:gd name="T59" fmla="*/ 202403199 h 10000"/>
                    <a:gd name="T60" fmla="*/ 87921012 w 12864"/>
                    <a:gd name="T61" fmla="*/ 190447247 h 10000"/>
                    <a:gd name="T62" fmla="*/ 71915960 w 12864"/>
                    <a:gd name="T63" fmla="*/ 200526512 h 10000"/>
                    <a:gd name="T64" fmla="*/ 68698230 w 12864"/>
                    <a:gd name="T65" fmla="*/ 206620442 h 10000"/>
                    <a:gd name="T66" fmla="*/ 65610338 w 12864"/>
                    <a:gd name="T67" fmla="*/ 181658958 h 10000"/>
                    <a:gd name="T68" fmla="*/ 72720508 w 12864"/>
                    <a:gd name="T69" fmla="*/ 146967173 h 10000"/>
                    <a:gd name="T70" fmla="*/ 72720508 w 12864"/>
                    <a:gd name="T71" fmla="*/ 56256044 h 10000"/>
                    <a:gd name="T72" fmla="*/ 61661990 w 12864"/>
                    <a:gd name="T73" fmla="*/ 0 h 1000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864" h="10000">
                      <a:moveTo>
                        <a:pt x="6669" y="0"/>
                      </a:moveTo>
                      <a:lnTo>
                        <a:pt x="5217" y="627"/>
                      </a:lnTo>
                      <a:lnTo>
                        <a:pt x="4509" y="795"/>
                      </a:lnTo>
                      <a:lnTo>
                        <a:pt x="4285" y="602"/>
                      </a:lnTo>
                      <a:lnTo>
                        <a:pt x="1850" y="1511"/>
                      </a:lnTo>
                      <a:lnTo>
                        <a:pt x="361" y="2700"/>
                      </a:lnTo>
                      <a:lnTo>
                        <a:pt x="0" y="3527"/>
                      </a:lnTo>
                      <a:lnTo>
                        <a:pt x="2466" y="5401"/>
                      </a:lnTo>
                      <a:lnTo>
                        <a:pt x="1912" y="6416"/>
                      </a:lnTo>
                      <a:cubicBezTo>
                        <a:pt x="2658" y="6304"/>
                        <a:pt x="4006" y="6725"/>
                        <a:pt x="4751" y="6612"/>
                      </a:cubicBezTo>
                      <a:lnTo>
                        <a:pt x="6380" y="6578"/>
                      </a:lnTo>
                      <a:lnTo>
                        <a:pt x="5473" y="5791"/>
                      </a:lnTo>
                      <a:lnTo>
                        <a:pt x="6072" y="6005"/>
                      </a:lnTo>
                      <a:lnTo>
                        <a:pt x="6683" y="7153"/>
                      </a:lnTo>
                      <a:lnTo>
                        <a:pt x="7388" y="8015"/>
                      </a:lnTo>
                      <a:cubicBezTo>
                        <a:pt x="7359" y="8285"/>
                        <a:pt x="7584" y="9729"/>
                        <a:pt x="7556" y="10000"/>
                      </a:cubicBezTo>
                      <a:lnTo>
                        <a:pt x="9007" y="8884"/>
                      </a:lnTo>
                      <a:lnTo>
                        <a:pt x="8378" y="6935"/>
                      </a:lnTo>
                      <a:lnTo>
                        <a:pt x="7353" y="6381"/>
                      </a:lnTo>
                      <a:lnTo>
                        <a:pt x="7865" y="5938"/>
                      </a:lnTo>
                      <a:cubicBezTo>
                        <a:pt x="7836" y="5815"/>
                        <a:pt x="7808" y="5693"/>
                        <a:pt x="7779" y="5570"/>
                      </a:cubicBezTo>
                      <a:lnTo>
                        <a:pt x="6413" y="4795"/>
                      </a:lnTo>
                      <a:lnTo>
                        <a:pt x="7096" y="4205"/>
                      </a:lnTo>
                      <a:lnTo>
                        <a:pt x="7916" y="4196"/>
                      </a:lnTo>
                      <a:lnTo>
                        <a:pt x="9685" y="3821"/>
                      </a:lnTo>
                      <a:cubicBezTo>
                        <a:pt x="9793" y="3687"/>
                        <a:pt x="10219" y="3634"/>
                        <a:pt x="10327" y="3500"/>
                      </a:cubicBezTo>
                      <a:lnTo>
                        <a:pt x="11115" y="3002"/>
                      </a:lnTo>
                      <a:cubicBezTo>
                        <a:pt x="11093" y="2923"/>
                        <a:pt x="12886" y="2990"/>
                        <a:pt x="12864" y="2911"/>
                      </a:cubicBezTo>
                      <a:lnTo>
                        <a:pt x="12264" y="2052"/>
                      </a:lnTo>
                      <a:cubicBezTo>
                        <a:pt x="12238" y="1992"/>
                        <a:pt x="11078" y="1787"/>
                        <a:pt x="11052" y="1727"/>
                      </a:cubicBezTo>
                      <a:cubicBezTo>
                        <a:pt x="11067" y="1385"/>
                        <a:pt x="9494" y="1967"/>
                        <a:pt x="9509" y="1625"/>
                      </a:cubicBezTo>
                      <a:lnTo>
                        <a:pt x="7778" y="1711"/>
                      </a:lnTo>
                      <a:lnTo>
                        <a:pt x="7430" y="1763"/>
                      </a:lnTo>
                      <a:lnTo>
                        <a:pt x="7096" y="1550"/>
                      </a:lnTo>
                      <a:lnTo>
                        <a:pt x="7865" y="1254"/>
                      </a:lnTo>
                      <a:lnTo>
                        <a:pt x="7865" y="480"/>
                      </a:lnTo>
                      <a:lnTo>
                        <a:pt x="666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2" name="Freeform 241"/>
                <p:cNvSpPr>
                  <a:spLocks/>
                </p:cNvSpPr>
                <p:nvPr/>
              </p:nvSpPr>
              <p:spPr bwMode="auto">
                <a:xfrm>
                  <a:off x="6789738" y="3922713"/>
                  <a:ext cx="88900" cy="49212"/>
                </a:xfrm>
                <a:custGeom>
                  <a:avLst/>
                  <a:gdLst>
                    <a:gd name="T0" fmla="*/ 0 w 348468"/>
                    <a:gd name="T1" fmla="*/ 2314 h 191264"/>
                    <a:gd name="T2" fmla="*/ 1695 w 348468"/>
                    <a:gd name="T3" fmla="*/ 3248 h 191264"/>
                    <a:gd name="T4" fmla="*/ 2694 w 348468"/>
                    <a:gd name="T5" fmla="*/ 2759 h 191264"/>
                    <a:gd name="T6" fmla="*/ 3607 w 348468"/>
                    <a:gd name="T7" fmla="*/ 3204 h 191264"/>
                    <a:gd name="T8" fmla="*/ 5389 w 348468"/>
                    <a:gd name="T9" fmla="*/ 2848 h 191264"/>
                    <a:gd name="T10" fmla="*/ 5780 w 348468"/>
                    <a:gd name="T11" fmla="*/ 1780 h 191264"/>
                    <a:gd name="T12" fmla="*/ 4215 w 348468"/>
                    <a:gd name="T13" fmla="*/ 89 h 191264"/>
                    <a:gd name="T14" fmla="*/ 2781 w 348468"/>
                    <a:gd name="T15" fmla="*/ 356 h 191264"/>
                    <a:gd name="T16" fmla="*/ 1912 w 348468"/>
                    <a:gd name="T17" fmla="*/ 0 h 191264"/>
                    <a:gd name="T18" fmla="*/ 478 w 348468"/>
                    <a:gd name="T19" fmla="*/ 1246 h 191264"/>
                    <a:gd name="T20" fmla="*/ 0 w 348468"/>
                    <a:gd name="T21" fmla="*/ 2314 h 19126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8468" h="191264">
                      <a:moveTo>
                        <a:pt x="0" y="136243"/>
                      </a:moveTo>
                      <a:lnTo>
                        <a:pt x="102182" y="191264"/>
                      </a:lnTo>
                      <a:lnTo>
                        <a:pt x="162443" y="162443"/>
                      </a:lnTo>
                      <a:lnTo>
                        <a:pt x="217465" y="188644"/>
                      </a:lnTo>
                      <a:lnTo>
                        <a:pt x="324887" y="167683"/>
                      </a:lnTo>
                      <a:lnTo>
                        <a:pt x="348468" y="104802"/>
                      </a:lnTo>
                      <a:lnTo>
                        <a:pt x="254145" y="5240"/>
                      </a:lnTo>
                      <a:lnTo>
                        <a:pt x="167684" y="20960"/>
                      </a:lnTo>
                      <a:lnTo>
                        <a:pt x="115282" y="0"/>
                      </a:lnTo>
                      <a:lnTo>
                        <a:pt x="28821" y="73361"/>
                      </a:lnTo>
                      <a:lnTo>
                        <a:pt x="0" y="1362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3" name="Freeform 448"/>
                <p:cNvSpPr>
                  <a:spLocks/>
                </p:cNvSpPr>
                <p:nvPr/>
              </p:nvSpPr>
              <p:spPr bwMode="auto">
                <a:xfrm>
                  <a:off x="7129463" y="4565650"/>
                  <a:ext cx="128587" cy="147638"/>
                </a:xfrm>
                <a:custGeom>
                  <a:avLst/>
                  <a:gdLst>
                    <a:gd name="T0" fmla="*/ 0 w 675"/>
                    <a:gd name="T1" fmla="*/ 2147483647 h 773"/>
                    <a:gd name="T2" fmla="*/ 2147483647 w 675"/>
                    <a:gd name="T3" fmla="*/ 2147483647 h 773"/>
                    <a:gd name="T4" fmla="*/ 2147483647 w 675"/>
                    <a:gd name="T5" fmla="*/ 2147483647 h 773"/>
                    <a:gd name="T6" fmla="*/ 2147483647 w 675"/>
                    <a:gd name="T7" fmla="*/ 2147483647 h 773"/>
                    <a:gd name="T8" fmla="*/ 2147483647 w 675"/>
                    <a:gd name="T9" fmla="*/ 2147483647 h 773"/>
                    <a:gd name="T10" fmla="*/ 2147483647 w 675"/>
                    <a:gd name="T11" fmla="*/ 2147483647 h 773"/>
                    <a:gd name="T12" fmla="*/ 2147483647 w 675"/>
                    <a:gd name="T13" fmla="*/ 2147483647 h 773"/>
                    <a:gd name="T14" fmla="*/ 2147483647 w 675"/>
                    <a:gd name="T15" fmla="*/ 2147483647 h 773"/>
                    <a:gd name="T16" fmla="*/ 2147483647 w 675"/>
                    <a:gd name="T17" fmla="*/ 2147483647 h 773"/>
                    <a:gd name="T18" fmla="*/ 2147483647 w 675"/>
                    <a:gd name="T19" fmla="*/ 2147483647 h 773"/>
                    <a:gd name="T20" fmla="*/ 2147483647 w 675"/>
                    <a:gd name="T21" fmla="*/ 2147483647 h 773"/>
                    <a:gd name="T22" fmla="*/ 2147483647 w 675"/>
                    <a:gd name="T23" fmla="*/ 2147483647 h 773"/>
                    <a:gd name="T24" fmla="*/ 2147483647 w 675"/>
                    <a:gd name="T25" fmla="*/ 2147483647 h 773"/>
                    <a:gd name="T26" fmla="*/ 2147483647 w 675"/>
                    <a:gd name="T27" fmla="*/ 0 h 773"/>
                    <a:gd name="T28" fmla="*/ 0 w 675"/>
                    <a:gd name="T29" fmla="*/ 2147483647 h 7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75" h="773">
                      <a:moveTo>
                        <a:pt x="0" y="41"/>
                      </a:moveTo>
                      <a:lnTo>
                        <a:pt x="75" y="339"/>
                      </a:lnTo>
                      <a:lnTo>
                        <a:pt x="273" y="579"/>
                      </a:lnTo>
                      <a:lnTo>
                        <a:pt x="605" y="769"/>
                      </a:lnTo>
                      <a:lnTo>
                        <a:pt x="675" y="773"/>
                      </a:lnTo>
                      <a:lnTo>
                        <a:pt x="563" y="583"/>
                      </a:lnTo>
                      <a:lnTo>
                        <a:pt x="493" y="521"/>
                      </a:lnTo>
                      <a:lnTo>
                        <a:pt x="493" y="269"/>
                      </a:lnTo>
                      <a:lnTo>
                        <a:pt x="323" y="78"/>
                      </a:lnTo>
                      <a:lnTo>
                        <a:pt x="286" y="58"/>
                      </a:lnTo>
                      <a:lnTo>
                        <a:pt x="253" y="111"/>
                      </a:lnTo>
                      <a:lnTo>
                        <a:pt x="141" y="128"/>
                      </a:lnTo>
                      <a:lnTo>
                        <a:pt x="145" y="70"/>
                      </a:lnTo>
                      <a:lnTo>
                        <a:pt x="17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4" name="Freeform 330"/>
                <p:cNvSpPr>
                  <a:spLocks/>
                </p:cNvSpPr>
                <p:nvPr/>
              </p:nvSpPr>
              <p:spPr bwMode="auto">
                <a:xfrm>
                  <a:off x="7164388" y="4108450"/>
                  <a:ext cx="200025" cy="392113"/>
                </a:xfrm>
                <a:custGeom>
                  <a:avLst/>
                  <a:gdLst>
                    <a:gd name="T0" fmla="*/ 2147483647 w 138"/>
                    <a:gd name="T1" fmla="*/ 0 h 271"/>
                    <a:gd name="T2" fmla="*/ 2147483647 w 138"/>
                    <a:gd name="T3" fmla="*/ 0 h 271"/>
                    <a:gd name="T4" fmla="*/ 0 w 138"/>
                    <a:gd name="T5" fmla="*/ 2147483647 h 271"/>
                    <a:gd name="T6" fmla="*/ 2147483647 w 138"/>
                    <a:gd name="T7" fmla="*/ 2147483647 h 271"/>
                    <a:gd name="T8" fmla="*/ 2147483647 w 138"/>
                    <a:gd name="T9" fmla="*/ 2147483647 h 271"/>
                    <a:gd name="T10" fmla="*/ 2147483647 w 138"/>
                    <a:gd name="T11" fmla="*/ 2147483647 h 271"/>
                    <a:gd name="T12" fmla="*/ 2147483647 w 138"/>
                    <a:gd name="T13" fmla="*/ 2147483647 h 271"/>
                    <a:gd name="T14" fmla="*/ 2147483647 w 138"/>
                    <a:gd name="T15" fmla="*/ 2147483647 h 271"/>
                    <a:gd name="T16" fmla="*/ 2147483647 w 138"/>
                    <a:gd name="T17" fmla="*/ 2147483647 h 271"/>
                    <a:gd name="T18" fmla="*/ 2147483647 w 138"/>
                    <a:gd name="T19" fmla="*/ 2147483647 h 271"/>
                    <a:gd name="T20" fmla="*/ 2147483647 w 138"/>
                    <a:gd name="T21" fmla="*/ 2147483647 h 271"/>
                    <a:gd name="T22" fmla="*/ 2147483647 w 138"/>
                    <a:gd name="T23" fmla="*/ 2147483647 h 271"/>
                    <a:gd name="T24" fmla="*/ 2147483647 w 138"/>
                    <a:gd name="T25" fmla="*/ 2147483647 h 271"/>
                    <a:gd name="T26" fmla="*/ 2147483647 w 138"/>
                    <a:gd name="T27" fmla="*/ 2147483647 h 271"/>
                    <a:gd name="T28" fmla="*/ 2147483647 w 138"/>
                    <a:gd name="T29" fmla="*/ 2147483647 h 271"/>
                    <a:gd name="T30" fmla="*/ 2147483647 w 138"/>
                    <a:gd name="T31" fmla="*/ 2147483647 h 271"/>
                    <a:gd name="T32" fmla="*/ 2147483647 w 138"/>
                    <a:gd name="T33" fmla="*/ 2147483647 h 271"/>
                    <a:gd name="T34" fmla="*/ 2147483647 w 138"/>
                    <a:gd name="T35" fmla="*/ 2147483647 h 271"/>
                    <a:gd name="T36" fmla="*/ 2147483647 w 138"/>
                    <a:gd name="T37" fmla="*/ 2147483647 h 271"/>
                    <a:gd name="T38" fmla="*/ 2147483647 w 138"/>
                    <a:gd name="T39" fmla="*/ 2147483647 h 271"/>
                    <a:gd name="T40" fmla="*/ 2147483647 w 138"/>
                    <a:gd name="T41" fmla="*/ 2147483647 h 271"/>
                    <a:gd name="T42" fmla="*/ 2147483647 w 138"/>
                    <a:gd name="T43" fmla="*/ 2147483647 h 271"/>
                    <a:gd name="T44" fmla="*/ 2147483647 w 138"/>
                    <a:gd name="T45" fmla="*/ 2147483647 h 271"/>
                    <a:gd name="T46" fmla="*/ 2147483647 w 138"/>
                    <a:gd name="T47" fmla="*/ 2147483647 h 271"/>
                    <a:gd name="T48" fmla="*/ 2147483647 w 138"/>
                    <a:gd name="T49" fmla="*/ 2147483647 h 271"/>
                    <a:gd name="T50" fmla="*/ 2147483647 w 138"/>
                    <a:gd name="T51" fmla="*/ 2147483647 h 271"/>
                    <a:gd name="T52" fmla="*/ 2147483647 w 138"/>
                    <a:gd name="T53" fmla="*/ 2147483647 h 271"/>
                    <a:gd name="T54" fmla="*/ 2147483647 w 138"/>
                    <a:gd name="T55" fmla="*/ 2147483647 h 271"/>
                    <a:gd name="T56" fmla="*/ 2147483647 w 138"/>
                    <a:gd name="T57" fmla="*/ 0 h 27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38" h="271">
                      <a:moveTo>
                        <a:pt x="66" y="0"/>
                      </a:move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8" y="42"/>
                      </a:lnTo>
                      <a:lnTo>
                        <a:pt x="36" y="48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54" y="96"/>
                      </a:lnTo>
                      <a:lnTo>
                        <a:pt x="78" y="126"/>
                      </a:lnTo>
                      <a:lnTo>
                        <a:pt x="96" y="144"/>
                      </a:lnTo>
                      <a:lnTo>
                        <a:pt x="96" y="175"/>
                      </a:lnTo>
                      <a:lnTo>
                        <a:pt x="96" y="211"/>
                      </a:lnTo>
                      <a:lnTo>
                        <a:pt x="78" y="223"/>
                      </a:lnTo>
                      <a:lnTo>
                        <a:pt x="60" y="229"/>
                      </a:lnTo>
                      <a:lnTo>
                        <a:pt x="54" y="241"/>
                      </a:lnTo>
                      <a:lnTo>
                        <a:pt x="42" y="247"/>
                      </a:lnTo>
                      <a:lnTo>
                        <a:pt x="48" y="253"/>
                      </a:lnTo>
                      <a:lnTo>
                        <a:pt x="66" y="271"/>
                      </a:lnTo>
                      <a:lnTo>
                        <a:pt x="108" y="241"/>
                      </a:lnTo>
                      <a:lnTo>
                        <a:pt x="138" y="211"/>
                      </a:lnTo>
                      <a:lnTo>
                        <a:pt x="114" y="132"/>
                      </a:lnTo>
                      <a:lnTo>
                        <a:pt x="102" y="114"/>
                      </a:lnTo>
                      <a:lnTo>
                        <a:pt x="78" y="84"/>
                      </a:lnTo>
                      <a:lnTo>
                        <a:pt x="66" y="60"/>
                      </a:lnTo>
                      <a:lnTo>
                        <a:pt x="78" y="48"/>
                      </a:lnTo>
                      <a:lnTo>
                        <a:pt x="96" y="36"/>
                      </a:lnTo>
                      <a:lnTo>
                        <a:pt x="90" y="1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5" name="Freeform 446"/>
                <p:cNvSpPr>
                  <a:spLocks/>
                </p:cNvSpPr>
                <p:nvPr/>
              </p:nvSpPr>
              <p:spPr bwMode="auto">
                <a:xfrm>
                  <a:off x="7035800" y="4173538"/>
                  <a:ext cx="222250" cy="400050"/>
                </a:xfrm>
                <a:custGeom>
                  <a:avLst/>
                  <a:gdLst>
                    <a:gd name="T0" fmla="*/ 2147483647 w 107"/>
                    <a:gd name="T1" fmla="*/ 2147483647 h 190"/>
                    <a:gd name="T2" fmla="*/ 0 w 107"/>
                    <a:gd name="T3" fmla="*/ 2147483647 h 190"/>
                    <a:gd name="T4" fmla="*/ 2147483647 w 107"/>
                    <a:gd name="T5" fmla="*/ 2147483647 h 190"/>
                    <a:gd name="T6" fmla="*/ 2147483647 w 107"/>
                    <a:gd name="T7" fmla="*/ 2147483647 h 190"/>
                    <a:gd name="T8" fmla="*/ 2147483647 w 107"/>
                    <a:gd name="T9" fmla="*/ 2147483647 h 190"/>
                    <a:gd name="T10" fmla="*/ 2147483647 w 107"/>
                    <a:gd name="T11" fmla="*/ 2147483647 h 190"/>
                    <a:gd name="T12" fmla="*/ 2147483647 w 107"/>
                    <a:gd name="T13" fmla="*/ 2147483647 h 190"/>
                    <a:gd name="T14" fmla="*/ 2147483647 w 107"/>
                    <a:gd name="T15" fmla="*/ 2147483647 h 190"/>
                    <a:gd name="T16" fmla="*/ 2147483647 w 107"/>
                    <a:gd name="T17" fmla="*/ 2147483647 h 190"/>
                    <a:gd name="T18" fmla="*/ 2147483647 w 107"/>
                    <a:gd name="T19" fmla="*/ 2147483647 h 190"/>
                    <a:gd name="T20" fmla="*/ 2147483647 w 107"/>
                    <a:gd name="T21" fmla="*/ 2147483647 h 190"/>
                    <a:gd name="T22" fmla="*/ 2147483647 w 107"/>
                    <a:gd name="T23" fmla="*/ 2147483647 h 190"/>
                    <a:gd name="T24" fmla="*/ 2147483647 w 107"/>
                    <a:gd name="T25" fmla="*/ 2147483647 h 190"/>
                    <a:gd name="T26" fmla="*/ 2147483647 w 107"/>
                    <a:gd name="T27" fmla="*/ 2147483647 h 190"/>
                    <a:gd name="T28" fmla="*/ 2147483647 w 107"/>
                    <a:gd name="T29" fmla="*/ 2147483647 h 190"/>
                    <a:gd name="T30" fmla="*/ 2147483647 w 107"/>
                    <a:gd name="T31" fmla="*/ 2147483647 h 190"/>
                    <a:gd name="T32" fmla="*/ 2147483647 w 107"/>
                    <a:gd name="T33" fmla="*/ 2147483647 h 190"/>
                    <a:gd name="T34" fmla="*/ 2147483647 w 107"/>
                    <a:gd name="T35" fmla="*/ 2147483647 h 190"/>
                    <a:gd name="T36" fmla="*/ 2147483647 w 107"/>
                    <a:gd name="T37" fmla="*/ 2147483647 h 190"/>
                    <a:gd name="T38" fmla="*/ 2147483647 w 107"/>
                    <a:gd name="T39" fmla="*/ 2147483647 h 190"/>
                    <a:gd name="T40" fmla="*/ 2147483647 w 107"/>
                    <a:gd name="T41" fmla="*/ 2147483647 h 190"/>
                    <a:gd name="T42" fmla="*/ 2147483647 w 107"/>
                    <a:gd name="T43" fmla="*/ 2147483647 h 190"/>
                    <a:gd name="T44" fmla="*/ 2147483647 w 107"/>
                    <a:gd name="T45" fmla="*/ 2147483647 h 190"/>
                    <a:gd name="T46" fmla="*/ 2147483647 w 107"/>
                    <a:gd name="T47" fmla="*/ 2147483647 h 190"/>
                    <a:gd name="T48" fmla="*/ 2147483647 w 107"/>
                    <a:gd name="T49" fmla="*/ 2147483647 h 190"/>
                    <a:gd name="T50" fmla="*/ 2147483647 w 107"/>
                    <a:gd name="T51" fmla="*/ 2147483647 h 190"/>
                    <a:gd name="T52" fmla="*/ 2147483647 w 107"/>
                    <a:gd name="T53" fmla="*/ 2147483647 h 190"/>
                    <a:gd name="T54" fmla="*/ 2147483647 w 107"/>
                    <a:gd name="T55" fmla="*/ 2147483647 h 190"/>
                    <a:gd name="T56" fmla="*/ 2147483647 w 107"/>
                    <a:gd name="T57" fmla="*/ 2147483647 h 190"/>
                    <a:gd name="T58" fmla="*/ 2147483647 w 107"/>
                    <a:gd name="T59" fmla="*/ 0 h 190"/>
                    <a:gd name="T60" fmla="*/ 2147483647 w 107"/>
                    <a:gd name="T61" fmla="*/ 2147483647 h 19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7" h="190">
                      <a:moveTo>
                        <a:pt x="7" y="9"/>
                      </a:moveTo>
                      <a:lnTo>
                        <a:pt x="0" y="23"/>
                      </a:lnTo>
                      <a:lnTo>
                        <a:pt x="15" y="47"/>
                      </a:lnTo>
                      <a:lnTo>
                        <a:pt x="15" y="60"/>
                      </a:lnTo>
                      <a:lnTo>
                        <a:pt x="22" y="78"/>
                      </a:lnTo>
                      <a:lnTo>
                        <a:pt x="19" y="93"/>
                      </a:lnTo>
                      <a:lnTo>
                        <a:pt x="23" y="110"/>
                      </a:lnTo>
                      <a:lnTo>
                        <a:pt x="26" y="118"/>
                      </a:lnTo>
                      <a:lnTo>
                        <a:pt x="19" y="126"/>
                      </a:lnTo>
                      <a:lnTo>
                        <a:pt x="13" y="159"/>
                      </a:lnTo>
                      <a:lnTo>
                        <a:pt x="33" y="182"/>
                      </a:lnTo>
                      <a:lnTo>
                        <a:pt x="34" y="178"/>
                      </a:lnTo>
                      <a:lnTo>
                        <a:pt x="46" y="185"/>
                      </a:lnTo>
                      <a:lnTo>
                        <a:pt x="46" y="190"/>
                      </a:lnTo>
                      <a:lnTo>
                        <a:pt x="56" y="188"/>
                      </a:lnTo>
                      <a:lnTo>
                        <a:pt x="59" y="184"/>
                      </a:lnTo>
                      <a:lnTo>
                        <a:pt x="43" y="174"/>
                      </a:lnTo>
                      <a:lnTo>
                        <a:pt x="27" y="149"/>
                      </a:lnTo>
                      <a:lnTo>
                        <a:pt x="19" y="138"/>
                      </a:lnTo>
                      <a:lnTo>
                        <a:pt x="32" y="113"/>
                      </a:lnTo>
                      <a:lnTo>
                        <a:pt x="57" y="108"/>
                      </a:lnTo>
                      <a:lnTo>
                        <a:pt x="70" y="119"/>
                      </a:lnTo>
                      <a:lnTo>
                        <a:pt x="63" y="97"/>
                      </a:lnTo>
                      <a:lnTo>
                        <a:pt x="72" y="87"/>
                      </a:lnTo>
                      <a:lnTo>
                        <a:pt x="101" y="87"/>
                      </a:lnTo>
                      <a:lnTo>
                        <a:pt x="107" y="73"/>
                      </a:lnTo>
                      <a:lnTo>
                        <a:pt x="95" y="50"/>
                      </a:lnTo>
                      <a:lnTo>
                        <a:pt x="85" y="37"/>
                      </a:lnTo>
                      <a:lnTo>
                        <a:pt x="48" y="27"/>
                      </a:lnTo>
                      <a:lnTo>
                        <a:pt x="36" y="0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6" name="Freeform 329"/>
                <p:cNvSpPr>
                  <a:spLocks/>
                </p:cNvSpPr>
                <p:nvPr/>
              </p:nvSpPr>
              <p:spPr bwMode="auto">
                <a:xfrm>
                  <a:off x="7102475" y="4133850"/>
                  <a:ext cx="211138" cy="230188"/>
                </a:xfrm>
                <a:custGeom>
                  <a:avLst/>
                  <a:gdLst>
                    <a:gd name="T0" fmla="*/ 1557099446 w 10000"/>
                    <a:gd name="T1" fmla="*/ 2147483647 h 10000"/>
                    <a:gd name="T2" fmla="*/ 1795553424 w 10000"/>
                    <a:gd name="T3" fmla="*/ 2147483647 h 10000"/>
                    <a:gd name="T4" fmla="*/ 1795553424 w 10000"/>
                    <a:gd name="T5" fmla="*/ 2019481425 h 10000"/>
                    <a:gd name="T6" fmla="*/ 1561415592 w 10000"/>
                    <a:gd name="T7" fmla="*/ 1716105542 h 10000"/>
                    <a:gd name="T8" fmla="*/ 1249166454 w 10000"/>
                    <a:gd name="T9" fmla="*/ 1211740132 h 10000"/>
                    <a:gd name="T10" fmla="*/ 1014850316 w 10000"/>
                    <a:gd name="T11" fmla="*/ 806974560 h 10000"/>
                    <a:gd name="T12" fmla="*/ 1092952268 w 10000"/>
                    <a:gd name="T13" fmla="*/ 605742369 h 10000"/>
                    <a:gd name="T14" fmla="*/ 1014850316 w 10000"/>
                    <a:gd name="T15" fmla="*/ 403998332 h 10000"/>
                    <a:gd name="T16" fmla="*/ 780703130 w 10000"/>
                    <a:gd name="T17" fmla="*/ 302621350 h 10000"/>
                    <a:gd name="T18" fmla="*/ 624489387 w 10000"/>
                    <a:gd name="T19" fmla="*/ 0 h 10000"/>
                    <a:gd name="T20" fmla="*/ 546386970 w 10000"/>
                    <a:gd name="T21" fmla="*/ 0 h 10000"/>
                    <a:gd name="T22" fmla="*/ 156213743 w 10000"/>
                    <a:gd name="T23" fmla="*/ 100622449 h 10000"/>
                    <a:gd name="T24" fmla="*/ 0 w 10000"/>
                    <a:gd name="T25" fmla="*/ 403998332 h 10000"/>
                    <a:gd name="T26" fmla="*/ 78102417 w 10000"/>
                    <a:gd name="T27" fmla="*/ 605742369 h 10000"/>
                    <a:gd name="T28" fmla="*/ 156213743 w 10000"/>
                    <a:gd name="T29" fmla="*/ 1211740132 h 10000"/>
                    <a:gd name="T30" fmla="*/ 702600713 w 10000"/>
                    <a:gd name="T31" fmla="*/ 1211740132 h 10000"/>
                    <a:gd name="T32" fmla="*/ 936738546 w 10000"/>
                    <a:gd name="T33" fmla="*/ 1312362604 h 10000"/>
                    <a:gd name="T34" fmla="*/ 1327090100 w 10000"/>
                    <a:gd name="T35" fmla="*/ 2120103874 h 10000"/>
                    <a:gd name="T36" fmla="*/ 1249166454 w 10000"/>
                    <a:gd name="T37" fmla="*/ 2147483647 h 10000"/>
                    <a:gd name="T38" fmla="*/ 1557099446 w 10000"/>
                    <a:gd name="T39" fmla="*/ 2147483647 h 1000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0000" h="10000">
                      <a:moveTo>
                        <a:pt x="8672" y="9830"/>
                      </a:moveTo>
                      <a:lnTo>
                        <a:pt x="10000" y="10000"/>
                      </a:lnTo>
                      <a:lnTo>
                        <a:pt x="10000" y="7948"/>
                      </a:lnTo>
                      <a:lnTo>
                        <a:pt x="8696" y="6754"/>
                      </a:lnTo>
                      <a:lnTo>
                        <a:pt x="6957" y="4769"/>
                      </a:lnTo>
                      <a:lnTo>
                        <a:pt x="5652" y="3176"/>
                      </a:lnTo>
                      <a:lnTo>
                        <a:pt x="6087" y="2384"/>
                      </a:lnTo>
                      <a:lnTo>
                        <a:pt x="5652" y="1590"/>
                      </a:lnTo>
                      <a:lnTo>
                        <a:pt x="4348" y="1191"/>
                      </a:lnTo>
                      <a:lnTo>
                        <a:pt x="3478" y="0"/>
                      </a:lnTo>
                      <a:lnTo>
                        <a:pt x="3043" y="0"/>
                      </a:lnTo>
                      <a:lnTo>
                        <a:pt x="870" y="396"/>
                      </a:lnTo>
                      <a:lnTo>
                        <a:pt x="0" y="1590"/>
                      </a:lnTo>
                      <a:lnTo>
                        <a:pt x="435" y="2384"/>
                      </a:lnTo>
                      <a:lnTo>
                        <a:pt x="870" y="4769"/>
                      </a:lnTo>
                      <a:lnTo>
                        <a:pt x="3913" y="4769"/>
                      </a:lnTo>
                      <a:lnTo>
                        <a:pt x="5217" y="5165"/>
                      </a:lnTo>
                      <a:lnTo>
                        <a:pt x="7391" y="8344"/>
                      </a:lnTo>
                      <a:lnTo>
                        <a:pt x="6957" y="9602"/>
                      </a:lnTo>
                      <a:lnTo>
                        <a:pt x="8672" y="98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7" name="Freeform 329"/>
                <p:cNvSpPr>
                  <a:spLocks/>
                </p:cNvSpPr>
                <p:nvPr/>
              </p:nvSpPr>
              <p:spPr bwMode="auto">
                <a:xfrm>
                  <a:off x="7165975" y="4348163"/>
                  <a:ext cx="147638" cy="117475"/>
                </a:xfrm>
                <a:custGeom>
                  <a:avLst/>
                  <a:gdLst>
                    <a:gd name="T0" fmla="*/ 348872861 w 10000"/>
                    <a:gd name="T1" fmla="*/ 27209600 h 6448"/>
                    <a:gd name="T2" fmla="*/ 315095383 w 10000"/>
                    <a:gd name="T3" fmla="*/ 15074732 h 6448"/>
                    <a:gd name="T4" fmla="*/ 240533365 w 10000"/>
                    <a:gd name="T5" fmla="*/ 0 h 6448"/>
                    <a:gd name="T6" fmla="*/ 80162754 w 10000"/>
                    <a:gd name="T7" fmla="*/ 50172884 h 6448"/>
                    <a:gd name="T8" fmla="*/ 0 w 10000"/>
                    <a:gd name="T9" fmla="*/ 150615594 h 6448"/>
                    <a:gd name="T10" fmla="*/ 0 w 10000"/>
                    <a:gd name="T11" fmla="*/ 351307147 h 6448"/>
                    <a:gd name="T12" fmla="*/ 133606765 w 10000"/>
                    <a:gd name="T13" fmla="*/ 601966131 h 6448"/>
                    <a:gd name="T14" fmla="*/ 187047513 w 10000"/>
                    <a:gd name="T15" fmla="*/ 652241915 h 6448"/>
                    <a:gd name="T16" fmla="*/ 240533365 w 10000"/>
                    <a:gd name="T17" fmla="*/ 601966131 h 6448"/>
                    <a:gd name="T18" fmla="*/ 267168619 w 10000"/>
                    <a:gd name="T19" fmla="*/ 501626339 h 6448"/>
                    <a:gd name="T20" fmla="*/ 347418124 w 10000"/>
                    <a:gd name="T21" fmla="*/ 451756161 h 6448"/>
                    <a:gd name="T22" fmla="*/ 427539023 w 10000"/>
                    <a:gd name="T23" fmla="*/ 351307147 h 6448"/>
                    <a:gd name="T24" fmla="*/ 427539023 w 10000"/>
                    <a:gd name="T25" fmla="*/ 50172884 h 6448"/>
                    <a:gd name="T26" fmla="*/ 348872861 w 10000"/>
                    <a:gd name="T27" fmla="*/ 27209600 h 64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000" h="6448">
                      <a:moveTo>
                        <a:pt x="8160" y="269"/>
                      </a:moveTo>
                      <a:cubicBezTo>
                        <a:pt x="7722" y="211"/>
                        <a:pt x="7792" y="194"/>
                        <a:pt x="7370" y="149"/>
                      </a:cubicBezTo>
                      <a:lnTo>
                        <a:pt x="5626" y="0"/>
                      </a:lnTo>
                      <a:lnTo>
                        <a:pt x="1875" y="496"/>
                      </a:lnTo>
                      <a:lnTo>
                        <a:pt x="0" y="1489"/>
                      </a:lnTo>
                      <a:lnTo>
                        <a:pt x="0" y="3473"/>
                      </a:lnTo>
                      <a:lnTo>
                        <a:pt x="3125" y="5951"/>
                      </a:lnTo>
                      <a:lnTo>
                        <a:pt x="4375" y="6448"/>
                      </a:lnTo>
                      <a:lnTo>
                        <a:pt x="5626" y="5951"/>
                      </a:lnTo>
                      <a:lnTo>
                        <a:pt x="6249" y="4959"/>
                      </a:lnTo>
                      <a:lnTo>
                        <a:pt x="8126" y="4466"/>
                      </a:lnTo>
                      <a:lnTo>
                        <a:pt x="10000" y="3473"/>
                      </a:lnTo>
                      <a:lnTo>
                        <a:pt x="10000" y="496"/>
                      </a:lnTo>
                      <a:lnTo>
                        <a:pt x="8160" y="2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2" name="Freeform 221"/>
              <p:cNvSpPr/>
              <p:nvPr/>
            </p:nvSpPr>
            <p:spPr>
              <a:xfrm>
                <a:off x="17328558" y="8531748"/>
                <a:ext cx="349469" cy="536964"/>
              </a:xfrm>
              <a:custGeom>
                <a:avLst/>
                <a:gdLst>
                  <a:gd name="connsiteX0" fmla="*/ 119331 w 349469"/>
                  <a:gd name="connsiteY0" fmla="*/ 8523 h 511394"/>
                  <a:gd name="connsiteX1" fmla="*/ 119331 w 349469"/>
                  <a:gd name="connsiteY1" fmla="*/ 102279 h 511394"/>
                  <a:gd name="connsiteX2" fmla="*/ 0 w 349469"/>
                  <a:gd name="connsiteY2" fmla="*/ 375022 h 511394"/>
                  <a:gd name="connsiteX3" fmla="*/ 17048 w 349469"/>
                  <a:gd name="connsiteY3" fmla="*/ 511394 h 511394"/>
                  <a:gd name="connsiteX4" fmla="*/ 17048 w 349469"/>
                  <a:gd name="connsiteY4" fmla="*/ 511394 h 511394"/>
                  <a:gd name="connsiteX5" fmla="*/ 110808 w 349469"/>
                  <a:gd name="connsiteY5" fmla="*/ 434684 h 511394"/>
                  <a:gd name="connsiteX6" fmla="*/ 93760 w 349469"/>
                  <a:gd name="connsiteY6" fmla="*/ 323883 h 511394"/>
                  <a:gd name="connsiteX7" fmla="*/ 170473 w 349469"/>
                  <a:gd name="connsiteY7" fmla="*/ 298313 h 511394"/>
                  <a:gd name="connsiteX8" fmla="*/ 213091 w 349469"/>
                  <a:gd name="connsiteY8" fmla="*/ 409115 h 511394"/>
                  <a:gd name="connsiteX9" fmla="*/ 298328 w 349469"/>
                  <a:gd name="connsiteY9" fmla="*/ 400592 h 511394"/>
                  <a:gd name="connsiteX10" fmla="*/ 315375 w 349469"/>
                  <a:gd name="connsiteY10" fmla="*/ 306836 h 511394"/>
                  <a:gd name="connsiteX11" fmla="*/ 298328 w 349469"/>
                  <a:gd name="connsiteY11" fmla="*/ 178988 h 511394"/>
                  <a:gd name="connsiteX12" fmla="*/ 349469 w 349469"/>
                  <a:gd name="connsiteY12" fmla="*/ 102279 h 511394"/>
                  <a:gd name="connsiteX13" fmla="*/ 349469 w 349469"/>
                  <a:gd name="connsiteY13" fmla="*/ 102279 h 511394"/>
                  <a:gd name="connsiteX14" fmla="*/ 289804 w 349469"/>
                  <a:gd name="connsiteY14" fmla="*/ 0 h 511394"/>
                  <a:gd name="connsiteX15" fmla="*/ 119331 w 349469"/>
                  <a:gd name="connsiteY15" fmla="*/ 8523 h 511394"/>
                  <a:gd name="connsiteX0" fmla="*/ 119331 w 349469"/>
                  <a:gd name="connsiteY0" fmla="*/ 34093 h 536964"/>
                  <a:gd name="connsiteX1" fmla="*/ 119331 w 349469"/>
                  <a:gd name="connsiteY1" fmla="*/ 127849 h 536964"/>
                  <a:gd name="connsiteX2" fmla="*/ 0 w 349469"/>
                  <a:gd name="connsiteY2" fmla="*/ 400592 h 536964"/>
                  <a:gd name="connsiteX3" fmla="*/ 17048 w 349469"/>
                  <a:gd name="connsiteY3" fmla="*/ 536964 h 536964"/>
                  <a:gd name="connsiteX4" fmla="*/ 17048 w 349469"/>
                  <a:gd name="connsiteY4" fmla="*/ 536964 h 536964"/>
                  <a:gd name="connsiteX5" fmla="*/ 110808 w 349469"/>
                  <a:gd name="connsiteY5" fmla="*/ 460254 h 536964"/>
                  <a:gd name="connsiteX6" fmla="*/ 93760 w 349469"/>
                  <a:gd name="connsiteY6" fmla="*/ 349453 h 536964"/>
                  <a:gd name="connsiteX7" fmla="*/ 170473 w 349469"/>
                  <a:gd name="connsiteY7" fmla="*/ 323883 h 536964"/>
                  <a:gd name="connsiteX8" fmla="*/ 213091 w 349469"/>
                  <a:gd name="connsiteY8" fmla="*/ 434685 h 536964"/>
                  <a:gd name="connsiteX9" fmla="*/ 298328 w 349469"/>
                  <a:gd name="connsiteY9" fmla="*/ 426162 h 536964"/>
                  <a:gd name="connsiteX10" fmla="*/ 315375 w 349469"/>
                  <a:gd name="connsiteY10" fmla="*/ 332406 h 536964"/>
                  <a:gd name="connsiteX11" fmla="*/ 298328 w 349469"/>
                  <a:gd name="connsiteY11" fmla="*/ 204558 h 536964"/>
                  <a:gd name="connsiteX12" fmla="*/ 349469 w 349469"/>
                  <a:gd name="connsiteY12" fmla="*/ 127849 h 536964"/>
                  <a:gd name="connsiteX13" fmla="*/ 349469 w 349469"/>
                  <a:gd name="connsiteY13" fmla="*/ 127849 h 536964"/>
                  <a:gd name="connsiteX14" fmla="*/ 332422 w 349469"/>
                  <a:gd name="connsiteY14" fmla="*/ 0 h 536964"/>
                  <a:gd name="connsiteX15" fmla="*/ 119331 w 349469"/>
                  <a:gd name="connsiteY15" fmla="*/ 34093 h 53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9469" h="536964">
                    <a:moveTo>
                      <a:pt x="119331" y="34093"/>
                    </a:moveTo>
                    <a:lnTo>
                      <a:pt x="119331" y="127849"/>
                    </a:lnTo>
                    <a:lnTo>
                      <a:pt x="0" y="400592"/>
                    </a:lnTo>
                    <a:lnTo>
                      <a:pt x="17048" y="536964"/>
                    </a:lnTo>
                    <a:lnTo>
                      <a:pt x="17048" y="536964"/>
                    </a:lnTo>
                    <a:lnTo>
                      <a:pt x="110808" y="460254"/>
                    </a:lnTo>
                    <a:lnTo>
                      <a:pt x="93760" y="349453"/>
                    </a:lnTo>
                    <a:lnTo>
                      <a:pt x="170473" y="323883"/>
                    </a:lnTo>
                    <a:lnTo>
                      <a:pt x="213091" y="434685"/>
                    </a:lnTo>
                    <a:lnTo>
                      <a:pt x="298328" y="426162"/>
                    </a:lnTo>
                    <a:lnTo>
                      <a:pt x="315375" y="332406"/>
                    </a:lnTo>
                    <a:lnTo>
                      <a:pt x="298328" y="204558"/>
                    </a:lnTo>
                    <a:lnTo>
                      <a:pt x="349469" y="127849"/>
                    </a:lnTo>
                    <a:lnTo>
                      <a:pt x="349469" y="127849"/>
                    </a:lnTo>
                    <a:lnTo>
                      <a:pt x="332422" y="0"/>
                    </a:lnTo>
                    <a:lnTo>
                      <a:pt x="119331" y="34093"/>
                    </a:lnTo>
                    <a:close/>
                  </a:path>
                </a:pathLst>
              </a:custGeom>
              <a:grpFill/>
              <a:ln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19" name="Freeform 218"/>
            <p:cNvSpPr/>
            <p:nvPr/>
          </p:nvSpPr>
          <p:spPr>
            <a:xfrm rot="21288658">
              <a:off x="9788157" y="4769280"/>
              <a:ext cx="509709" cy="362880"/>
            </a:xfrm>
            <a:custGeom>
              <a:avLst/>
              <a:gdLst>
                <a:gd name="connsiteX0" fmla="*/ 0 w 509709"/>
                <a:gd name="connsiteY0" fmla="*/ 345600 h 362880"/>
                <a:gd name="connsiteX1" fmla="*/ 172783 w 509709"/>
                <a:gd name="connsiteY1" fmla="*/ 362880 h 362880"/>
                <a:gd name="connsiteX2" fmla="*/ 233257 w 509709"/>
                <a:gd name="connsiteY2" fmla="*/ 285120 h 362880"/>
                <a:gd name="connsiteX3" fmla="*/ 345566 w 509709"/>
                <a:gd name="connsiteY3" fmla="*/ 138240 h 362880"/>
                <a:gd name="connsiteX4" fmla="*/ 509709 w 509709"/>
                <a:gd name="connsiteY4" fmla="*/ 77760 h 362880"/>
                <a:gd name="connsiteX5" fmla="*/ 457875 w 509709"/>
                <a:gd name="connsiteY5" fmla="*/ 0 h 362880"/>
                <a:gd name="connsiteX6" fmla="*/ 457875 w 509709"/>
                <a:gd name="connsiteY6" fmla="*/ 0 h 362880"/>
                <a:gd name="connsiteX7" fmla="*/ 276452 w 509709"/>
                <a:gd name="connsiteY7" fmla="*/ 69120 h 362880"/>
                <a:gd name="connsiteX8" fmla="*/ 190061 w 509709"/>
                <a:gd name="connsiteY8" fmla="*/ 181440 h 362880"/>
                <a:gd name="connsiteX9" fmla="*/ 86391 w 509709"/>
                <a:gd name="connsiteY9" fmla="*/ 285120 h 362880"/>
                <a:gd name="connsiteX10" fmla="*/ 8639 w 509709"/>
                <a:gd name="connsiteY10" fmla="*/ 285120 h 362880"/>
                <a:gd name="connsiteX11" fmla="*/ 0 w 509709"/>
                <a:gd name="connsiteY11" fmla="*/ 345600 h 36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9709" h="362880">
                  <a:moveTo>
                    <a:pt x="0" y="345600"/>
                  </a:moveTo>
                  <a:lnTo>
                    <a:pt x="172783" y="362880"/>
                  </a:lnTo>
                  <a:lnTo>
                    <a:pt x="233257" y="285120"/>
                  </a:lnTo>
                  <a:lnTo>
                    <a:pt x="345566" y="138240"/>
                  </a:lnTo>
                  <a:lnTo>
                    <a:pt x="509709" y="77760"/>
                  </a:lnTo>
                  <a:lnTo>
                    <a:pt x="457875" y="0"/>
                  </a:lnTo>
                  <a:lnTo>
                    <a:pt x="457875" y="0"/>
                  </a:lnTo>
                  <a:lnTo>
                    <a:pt x="276452" y="69120"/>
                  </a:lnTo>
                  <a:lnTo>
                    <a:pt x="190061" y="181440"/>
                  </a:lnTo>
                  <a:lnTo>
                    <a:pt x="86391" y="285120"/>
                  </a:lnTo>
                  <a:lnTo>
                    <a:pt x="8639" y="285120"/>
                  </a:lnTo>
                  <a:lnTo>
                    <a:pt x="0" y="345600"/>
                  </a:lnTo>
                  <a:close/>
                </a:path>
              </a:pathLst>
            </a:custGeom>
            <a:grpFill/>
            <a:ln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0" name="Freeform 219"/>
            <p:cNvSpPr/>
            <p:nvPr/>
          </p:nvSpPr>
          <p:spPr>
            <a:xfrm>
              <a:off x="9304364" y="4734720"/>
              <a:ext cx="224618" cy="270404"/>
            </a:xfrm>
            <a:custGeom>
              <a:avLst/>
              <a:gdLst>
                <a:gd name="connsiteX0" fmla="*/ 34557 w 224618"/>
                <a:gd name="connsiteY0" fmla="*/ 0 h 250560"/>
                <a:gd name="connsiteX1" fmla="*/ 120948 w 224618"/>
                <a:gd name="connsiteY1" fmla="*/ 172800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50560"/>
                <a:gd name="connsiteX1" fmla="*/ 136823 w 224618"/>
                <a:gd name="connsiteY1" fmla="*/ 160894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70404"/>
                <a:gd name="connsiteX1" fmla="*/ 136823 w 224618"/>
                <a:gd name="connsiteY1" fmla="*/ 160894 h 270404"/>
                <a:gd name="connsiteX2" fmla="*/ 224618 w 224618"/>
                <a:gd name="connsiteY2" fmla="*/ 241920 h 270404"/>
                <a:gd name="connsiteX3" fmla="*/ 177454 w 224618"/>
                <a:gd name="connsiteY3" fmla="*/ 270404 h 270404"/>
                <a:gd name="connsiteX4" fmla="*/ 77753 w 224618"/>
                <a:gd name="connsiteY4" fmla="*/ 190080 h 270404"/>
                <a:gd name="connsiteX5" fmla="*/ 0 w 224618"/>
                <a:gd name="connsiteY5" fmla="*/ 95040 h 270404"/>
                <a:gd name="connsiteX6" fmla="*/ 34557 w 224618"/>
                <a:gd name="connsiteY6" fmla="*/ 0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618" h="270404">
                  <a:moveTo>
                    <a:pt x="34557" y="0"/>
                  </a:moveTo>
                  <a:lnTo>
                    <a:pt x="136823" y="160894"/>
                  </a:lnTo>
                  <a:lnTo>
                    <a:pt x="224618" y="241920"/>
                  </a:lnTo>
                  <a:lnTo>
                    <a:pt x="177454" y="270404"/>
                  </a:lnTo>
                  <a:lnTo>
                    <a:pt x="77753" y="190080"/>
                  </a:lnTo>
                  <a:lnTo>
                    <a:pt x="0" y="95040"/>
                  </a:lnTo>
                  <a:lnTo>
                    <a:pt x="3455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5" name="Rectangle 74"/>
          <p:cNvSpPr/>
          <p:nvPr/>
        </p:nvSpPr>
        <p:spPr>
          <a:xfrm>
            <a:off x="0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11" name="TextBox 810"/>
          <p:cNvSpPr txBox="1"/>
          <p:nvPr/>
        </p:nvSpPr>
        <p:spPr>
          <a:xfrm>
            <a:off x="700014" y="1913471"/>
            <a:ext cx="4857399" cy="222029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2400"/>
              </a:spcBef>
            </a:pP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Novartis investigated for alleged fraudulent pricing of flu vaccines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419" name="Rectangle 418"/>
          <p:cNvSpPr/>
          <p:nvPr/>
        </p:nvSpPr>
        <p:spPr>
          <a:xfrm>
            <a:off x="647797" y="1193252"/>
            <a:ext cx="543808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1" name="Rectangle 420"/>
          <p:cNvSpPr/>
          <p:nvPr/>
        </p:nvSpPr>
        <p:spPr>
          <a:xfrm>
            <a:off x="0" y="630719"/>
            <a:ext cx="361643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2" name="TextBox 421"/>
          <p:cNvSpPr txBox="1"/>
          <p:nvPr/>
        </p:nvSpPr>
        <p:spPr>
          <a:xfrm>
            <a:off x="698554" y="702157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EUROPE:</a:t>
            </a:r>
          </a:p>
        </p:txBody>
      </p:sp>
      <p:sp>
        <p:nvSpPr>
          <p:cNvPr id="423" name="TextBox 422"/>
          <p:cNvSpPr txBox="1"/>
          <p:nvPr/>
        </p:nvSpPr>
        <p:spPr>
          <a:xfrm>
            <a:off x="700012" y="1248661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ITALY</a:t>
            </a:r>
          </a:p>
        </p:txBody>
      </p:sp>
      <p:pic>
        <p:nvPicPr>
          <p:cNvPr id="64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334714" y="217412"/>
            <a:ext cx="1014984" cy="676656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50039985"/>
      </p:ext>
    </p:extLst>
  </p:cSld>
  <p:clrMapOvr>
    <a:masterClrMapping/>
  </p:clrMapOvr>
  <p:transition spd="slow" advClick="0" advTm="3500">
    <p:wipe dir="r"/>
  </p:transition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roup 218"/>
          <p:cNvGrpSpPr/>
          <p:nvPr/>
        </p:nvGrpSpPr>
        <p:grpSpPr>
          <a:xfrm>
            <a:off x="-1692270" y="-939336"/>
            <a:ext cx="20960210" cy="11923776"/>
            <a:chOff x="-7067376" y="-2697287"/>
            <a:chExt cx="20960210" cy="11923776"/>
          </a:xfrm>
          <a:solidFill>
            <a:schemeClr val="bg1">
              <a:lumMod val="65000"/>
            </a:schemeClr>
          </a:solidFill>
        </p:grpSpPr>
        <p:grpSp>
          <p:nvGrpSpPr>
            <p:cNvPr id="220" name="Group 219"/>
            <p:cNvGrpSpPr/>
            <p:nvPr/>
          </p:nvGrpSpPr>
          <p:grpSpPr>
            <a:xfrm>
              <a:off x="-7067376" y="-2697287"/>
              <a:ext cx="20960210" cy="11923776"/>
              <a:chOff x="5368747" y="896112"/>
              <a:chExt cx="20960210" cy="11923776"/>
            </a:xfrm>
            <a:grpFill/>
          </p:grpSpPr>
          <p:grpSp>
            <p:nvGrpSpPr>
              <p:cNvPr id="223" name="Group 222"/>
              <p:cNvGrpSpPr>
                <a:grpSpLocks noChangeAspect="1"/>
              </p:cNvGrpSpPr>
              <p:nvPr/>
            </p:nvGrpSpPr>
            <p:grpSpPr>
              <a:xfrm>
                <a:off x="5368747" y="896112"/>
                <a:ext cx="20960210" cy="11923776"/>
                <a:chOff x="220663" y="1549400"/>
                <a:chExt cx="8758237" cy="4683125"/>
              </a:xfrm>
              <a:grpFill/>
            </p:grpSpPr>
            <p:sp>
              <p:nvSpPr>
                <p:cNvPr id="225" name="Freeform 321"/>
                <p:cNvSpPr>
                  <a:spLocks/>
                </p:cNvSpPr>
                <p:nvPr/>
              </p:nvSpPr>
              <p:spPr bwMode="auto">
                <a:xfrm rot="730076">
                  <a:off x="4227513" y="3382963"/>
                  <a:ext cx="360362" cy="282575"/>
                </a:xfrm>
                <a:custGeom>
                  <a:avLst/>
                  <a:gdLst>
                    <a:gd name="T0" fmla="*/ 2147483647 w 10000"/>
                    <a:gd name="T1" fmla="*/ 2147483647 h 10009"/>
                    <a:gd name="T2" fmla="*/ 2147483647 w 10000"/>
                    <a:gd name="T3" fmla="*/ 2147483647 h 10009"/>
                    <a:gd name="T4" fmla="*/ 2147483647 w 10000"/>
                    <a:gd name="T5" fmla="*/ 2147483647 h 10009"/>
                    <a:gd name="T6" fmla="*/ 2147483647 w 10000"/>
                    <a:gd name="T7" fmla="*/ 2147483647 h 10009"/>
                    <a:gd name="T8" fmla="*/ 2147483647 w 10000"/>
                    <a:gd name="T9" fmla="*/ 2147483647 h 10009"/>
                    <a:gd name="T10" fmla="*/ 2147483647 w 10000"/>
                    <a:gd name="T11" fmla="*/ 2147483647 h 10009"/>
                    <a:gd name="T12" fmla="*/ 2147483647 w 10000"/>
                    <a:gd name="T13" fmla="*/ 161364554 h 10009"/>
                    <a:gd name="T14" fmla="*/ 2147483647 w 10000"/>
                    <a:gd name="T15" fmla="*/ 2147483647 h 10009"/>
                    <a:gd name="T16" fmla="*/ 2147483647 w 10000"/>
                    <a:gd name="T17" fmla="*/ 161364554 h 10009"/>
                    <a:gd name="T18" fmla="*/ 2147483647 w 10000"/>
                    <a:gd name="T19" fmla="*/ 2147483647 h 10009"/>
                    <a:gd name="T20" fmla="*/ 0 w 10000"/>
                    <a:gd name="T21" fmla="*/ 2147483647 h 10009"/>
                    <a:gd name="T22" fmla="*/ 2147483647 w 10000"/>
                    <a:gd name="T23" fmla="*/ 2147483647 h 10009"/>
                    <a:gd name="T24" fmla="*/ 2147483647 w 10000"/>
                    <a:gd name="T25" fmla="*/ 2147483647 h 10009"/>
                    <a:gd name="T26" fmla="*/ 2147483647 w 10000"/>
                    <a:gd name="T27" fmla="*/ 2147483647 h 10009"/>
                    <a:gd name="T28" fmla="*/ 2147483647 w 10000"/>
                    <a:gd name="T29" fmla="*/ 2147483647 h 10009"/>
                    <a:gd name="T30" fmla="*/ 2147483647 w 10000"/>
                    <a:gd name="T31" fmla="*/ 2147483647 h 10009"/>
                    <a:gd name="T32" fmla="*/ 2147483647 w 10000"/>
                    <a:gd name="T33" fmla="*/ 2147483647 h 10009"/>
                    <a:gd name="T34" fmla="*/ 2147483647 w 10000"/>
                    <a:gd name="T35" fmla="*/ 2147483647 h 10009"/>
                    <a:gd name="T36" fmla="*/ 2147483647 w 10000"/>
                    <a:gd name="T37" fmla="*/ 2147483647 h 10009"/>
                    <a:gd name="T38" fmla="*/ 2147483647 w 10000"/>
                    <a:gd name="T39" fmla="*/ 2147483647 h 10009"/>
                    <a:gd name="T40" fmla="*/ 2147483647 w 10000"/>
                    <a:gd name="T41" fmla="*/ 2147483647 h 10009"/>
                    <a:gd name="T42" fmla="*/ 2147483647 w 10000"/>
                    <a:gd name="T43" fmla="*/ 2147483647 h 10009"/>
                    <a:gd name="T44" fmla="*/ 2147483647 w 10000"/>
                    <a:gd name="T45" fmla="*/ 2147483647 h 10009"/>
                    <a:gd name="T46" fmla="*/ 2147483647 w 10000"/>
                    <a:gd name="T47" fmla="*/ 2147483647 h 10009"/>
                    <a:gd name="T48" fmla="*/ 2147483647 w 10000"/>
                    <a:gd name="T49" fmla="*/ 2147483647 h 10009"/>
                    <a:gd name="T50" fmla="*/ 2147483647 w 10000"/>
                    <a:gd name="T51" fmla="*/ 2147483647 h 10009"/>
                    <a:gd name="T52" fmla="*/ 2147483647 w 10000"/>
                    <a:gd name="T53" fmla="*/ 2147483647 h 10009"/>
                    <a:gd name="T54" fmla="*/ 2147483647 w 10000"/>
                    <a:gd name="T55" fmla="*/ 2147483647 h 10009"/>
                    <a:gd name="T56" fmla="*/ 2147483647 w 10000"/>
                    <a:gd name="T57" fmla="*/ 2147483647 h 10009"/>
                    <a:gd name="T58" fmla="*/ 2147483647 w 10000"/>
                    <a:gd name="T59" fmla="*/ 2147483647 h 10009"/>
                    <a:gd name="T60" fmla="*/ 2147483647 w 10000"/>
                    <a:gd name="T61" fmla="*/ 2147483647 h 10009"/>
                    <a:gd name="T62" fmla="*/ 2147483647 w 10000"/>
                    <a:gd name="T63" fmla="*/ 2147483647 h 10009"/>
                    <a:gd name="T64" fmla="*/ 2147483647 w 10000"/>
                    <a:gd name="T65" fmla="*/ 2147483647 h 10009"/>
                    <a:gd name="T66" fmla="*/ 2147483647 w 10000"/>
                    <a:gd name="T67" fmla="*/ 2147483647 h 10009"/>
                    <a:gd name="T68" fmla="*/ 2147483647 w 10000"/>
                    <a:gd name="T69" fmla="*/ 2147483647 h 10009"/>
                    <a:gd name="T70" fmla="*/ 2147483647 w 10000"/>
                    <a:gd name="T71" fmla="*/ 2147483647 h 10009"/>
                    <a:gd name="T72" fmla="*/ 2147483647 w 10000"/>
                    <a:gd name="T73" fmla="*/ 2147483647 h 10009"/>
                    <a:gd name="T74" fmla="*/ 2147483647 w 10000"/>
                    <a:gd name="T75" fmla="*/ 2147483647 h 10009"/>
                    <a:gd name="T76" fmla="*/ 2147483647 w 10000"/>
                    <a:gd name="T77" fmla="*/ 2147483647 h 10009"/>
                    <a:gd name="T78" fmla="*/ 2147483647 w 10000"/>
                    <a:gd name="T79" fmla="*/ 2147483647 h 10009"/>
                    <a:gd name="T80" fmla="*/ 2147483647 w 10000"/>
                    <a:gd name="T81" fmla="*/ 2147483647 h 1000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9">
                      <a:moveTo>
                        <a:pt x="9121" y="1479"/>
                      </a:moveTo>
                      <a:cubicBezTo>
                        <a:pt x="8949" y="1545"/>
                        <a:pt x="8960" y="1470"/>
                        <a:pt x="8734" y="1437"/>
                      </a:cubicBezTo>
                      <a:cubicBezTo>
                        <a:pt x="8508" y="1404"/>
                        <a:pt x="8010" y="1295"/>
                        <a:pt x="7765" y="1279"/>
                      </a:cubicBezTo>
                      <a:cubicBezTo>
                        <a:pt x="7520" y="1263"/>
                        <a:pt x="7390" y="1332"/>
                        <a:pt x="7261" y="1342"/>
                      </a:cubicBezTo>
                      <a:cubicBezTo>
                        <a:pt x="7132" y="1353"/>
                        <a:pt x="7098" y="1443"/>
                        <a:pt x="6991" y="1342"/>
                      </a:cubicBezTo>
                      <a:cubicBezTo>
                        <a:pt x="6884" y="1241"/>
                        <a:pt x="6742" y="937"/>
                        <a:pt x="6618" y="734"/>
                      </a:cubicBezTo>
                      <a:cubicBezTo>
                        <a:pt x="5577" y="492"/>
                        <a:pt x="4284" y="74"/>
                        <a:pt x="3495" y="9"/>
                      </a:cubicBezTo>
                      <a:cubicBezTo>
                        <a:pt x="2706" y="-56"/>
                        <a:pt x="2420" y="231"/>
                        <a:pt x="1882" y="342"/>
                      </a:cubicBezTo>
                      <a:lnTo>
                        <a:pt x="1345" y="9"/>
                      </a:lnTo>
                      <a:lnTo>
                        <a:pt x="806" y="342"/>
                      </a:lnTo>
                      <a:cubicBezTo>
                        <a:pt x="806" y="342"/>
                        <a:pt x="268" y="1009"/>
                        <a:pt x="0" y="1009"/>
                      </a:cubicBezTo>
                      <a:lnTo>
                        <a:pt x="538" y="2676"/>
                      </a:lnTo>
                      <a:lnTo>
                        <a:pt x="1076" y="2009"/>
                      </a:lnTo>
                      <a:lnTo>
                        <a:pt x="2151" y="2342"/>
                      </a:lnTo>
                      <a:lnTo>
                        <a:pt x="2421" y="2676"/>
                      </a:lnTo>
                      <a:lnTo>
                        <a:pt x="2688" y="3009"/>
                      </a:lnTo>
                      <a:cubicBezTo>
                        <a:pt x="2600" y="3342"/>
                        <a:pt x="2510" y="3676"/>
                        <a:pt x="2421" y="4009"/>
                      </a:cubicBezTo>
                      <a:cubicBezTo>
                        <a:pt x="2330" y="4565"/>
                        <a:pt x="2241" y="5120"/>
                        <a:pt x="2151" y="5676"/>
                      </a:cubicBezTo>
                      <a:cubicBezTo>
                        <a:pt x="2062" y="6009"/>
                        <a:pt x="1971" y="6343"/>
                        <a:pt x="1882" y="6676"/>
                      </a:cubicBezTo>
                      <a:lnTo>
                        <a:pt x="1882" y="7342"/>
                      </a:lnTo>
                      <a:cubicBezTo>
                        <a:pt x="1882" y="7482"/>
                        <a:pt x="1889" y="7241"/>
                        <a:pt x="1884" y="7517"/>
                      </a:cubicBezTo>
                      <a:cubicBezTo>
                        <a:pt x="1879" y="7793"/>
                        <a:pt x="1882" y="7594"/>
                        <a:pt x="1882" y="7676"/>
                      </a:cubicBezTo>
                      <a:lnTo>
                        <a:pt x="1882" y="8009"/>
                      </a:lnTo>
                      <a:cubicBezTo>
                        <a:pt x="1792" y="8342"/>
                        <a:pt x="1703" y="8676"/>
                        <a:pt x="1613" y="9009"/>
                      </a:cubicBezTo>
                      <a:lnTo>
                        <a:pt x="2151" y="9009"/>
                      </a:lnTo>
                      <a:lnTo>
                        <a:pt x="3227" y="10009"/>
                      </a:lnTo>
                      <a:lnTo>
                        <a:pt x="4840" y="9342"/>
                      </a:lnTo>
                      <a:lnTo>
                        <a:pt x="6453" y="9009"/>
                      </a:lnTo>
                      <a:lnTo>
                        <a:pt x="7261" y="7676"/>
                      </a:lnTo>
                      <a:lnTo>
                        <a:pt x="8067" y="6342"/>
                      </a:lnTo>
                      <a:cubicBezTo>
                        <a:pt x="8067" y="6120"/>
                        <a:pt x="7941" y="6082"/>
                        <a:pt x="8067" y="5676"/>
                      </a:cubicBezTo>
                      <a:cubicBezTo>
                        <a:pt x="8193" y="5270"/>
                        <a:pt x="8503" y="4112"/>
                        <a:pt x="8822" y="3908"/>
                      </a:cubicBezTo>
                      <a:cubicBezTo>
                        <a:pt x="9185" y="3676"/>
                        <a:pt x="9126" y="3756"/>
                        <a:pt x="9189" y="3701"/>
                      </a:cubicBezTo>
                      <a:cubicBezTo>
                        <a:pt x="9252" y="3646"/>
                        <a:pt x="9284" y="3569"/>
                        <a:pt x="9318" y="3593"/>
                      </a:cubicBezTo>
                      <a:cubicBezTo>
                        <a:pt x="9388" y="3534"/>
                        <a:pt x="9296" y="3577"/>
                        <a:pt x="9415" y="3493"/>
                      </a:cubicBezTo>
                      <a:cubicBezTo>
                        <a:pt x="9534" y="3409"/>
                        <a:pt x="9908" y="3137"/>
                        <a:pt x="9969" y="2847"/>
                      </a:cubicBezTo>
                      <a:cubicBezTo>
                        <a:pt x="10030" y="2557"/>
                        <a:pt x="10018" y="1949"/>
                        <a:pt x="9783" y="1752"/>
                      </a:cubicBezTo>
                      <a:cubicBezTo>
                        <a:pt x="9774" y="1701"/>
                        <a:pt x="9763" y="1649"/>
                        <a:pt x="9754" y="1598"/>
                      </a:cubicBezTo>
                      <a:cubicBezTo>
                        <a:pt x="9738" y="1593"/>
                        <a:pt x="9576" y="1599"/>
                        <a:pt x="9561" y="1594"/>
                      </a:cubicBezTo>
                      <a:lnTo>
                        <a:pt x="9121" y="14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6" name="Freeform 322"/>
                <p:cNvSpPr>
                  <a:spLocks/>
                </p:cNvSpPr>
                <p:nvPr/>
              </p:nvSpPr>
              <p:spPr bwMode="auto">
                <a:xfrm rot="926903">
                  <a:off x="4237038" y="3402013"/>
                  <a:ext cx="90487" cy="198437"/>
                </a:xfrm>
                <a:custGeom>
                  <a:avLst/>
                  <a:gdLst>
                    <a:gd name="T0" fmla="*/ 426029799 w 10000"/>
                    <a:gd name="T1" fmla="*/ 2147483647 h 10437"/>
                    <a:gd name="T2" fmla="*/ 426029799 w 10000"/>
                    <a:gd name="T3" fmla="*/ 2147483647 h 10437"/>
                    <a:gd name="T4" fmla="*/ 441127138 w 10000"/>
                    <a:gd name="T5" fmla="*/ 2147483647 h 10437"/>
                    <a:gd name="T6" fmla="*/ 486896829 w 10000"/>
                    <a:gd name="T7" fmla="*/ 2147483647 h 10437"/>
                    <a:gd name="T8" fmla="*/ 486896829 w 10000"/>
                    <a:gd name="T9" fmla="*/ 2147483647 h 10437"/>
                    <a:gd name="T10" fmla="*/ 505393367 w 10000"/>
                    <a:gd name="T11" fmla="*/ 2147483647 h 10437"/>
                    <a:gd name="T12" fmla="*/ 547757218 w 10000"/>
                    <a:gd name="T13" fmla="*/ 2147483647 h 10437"/>
                    <a:gd name="T14" fmla="*/ 556948788 w 10000"/>
                    <a:gd name="T15" fmla="*/ 2147483647 h 10437"/>
                    <a:gd name="T16" fmla="*/ 608617535 w 10000"/>
                    <a:gd name="T17" fmla="*/ 2147483647 h 10437"/>
                    <a:gd name="T18" fmla="*/ 547757218 w 10000"/>
                    <a:gd name="T19" fmla="*/ 2147483647 h 10437"/>
                    <a:gd name="T20" fmla="*/ 486896829 w 10000"/>
                    <a:gd name="T21" fmla="*/ 1175804211 h 10437"/>
                    <a:gd name="T22" fmla="*/ 304309174 w 10000"/>
                    <a:gd name="T23" fmla="*/ 0 h 10437"/>
                    <a:gd name="T24" fmla="*/ 182587736 w 10000"/>
                    <a:gd name="T25" fmla="*/ 1175804211 h 10437"/>
                    <a:gd name="T26" fmla="*/ 121720705 w 10000"/>
                    <a:gd name="T27" fmla="*/ 2147483647 h 10437"/>
                    <a:gd name="T28" fmla="*/ 75167108 w 10000"/>
                    <a:gd name="T29" fmla="*/ 2147483647 h 10437"/>
                    <a:gd name="T30" fmla="*/ 121720705 w 10000"/>
                    <a:gd name="T31" fmla="*/ 2147483647 h 10437"/>
                    <a:gd name="T32" fmla="*/ 121720705 w 10000"/>
                    <a:gd name="T33" fmla="*/ 2147483647 h 10437"/>
                    <a:gd name="T34" fmla="*/ 13937767 w 10000"/>
                    <a:gd name="T35" fmla="*/ 2147483647 h 10437"/>
                    <a:gd name="T36" fmla="*/ 0 w 10000"/>
                    <a:gd name="T37" fmla="*/ 2147483647 h 10437"/>
                    <a:gd name="T38" fmla="*/ 39560971 w 10000"/>
                    <a:gd name="T39" fmla="*/ 2147483647 h 10437"/>
                    <a:gd name="T40" fmla="*/ 121720705 w 10000"/>
                    <a:gd name="T41" fmla="*/ 2147483647 h 10437"/>
                    <a:gd name="T42" fmla="*/ 68959129 w 10000"/>
                    <a:gd name="T43" fmla="*/ 2147483647 h 10437"/>
                    <a:gd name="T44" fmla="*/ 394566826 w 10000"/>
                    <a:gd name="T45" fmla="*/ 2147483647 h 10437"/>
                    <a:gd name="T46" fmla="*/ 436863210 w 10000"/>
                    <a:gd name="T47" fmla="*/ 2147483647 h 10437"/>
                    <a:gd name="T48" fmla="*/ 426029799 w 10000"/>
                    <a:gd name="T49" fmla="*/ 2147483647 h 10437"/>
                    <a:gd name="T50" fmla="*/ 426029799 w 10000"/>
                    <a:gd name="T51" fmla="*/ 2147483647 h 104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0" h="10437">
                      <a:moveTo>
                        <a:pt x="7000" y="8110"/>
                      </a:moveTo>
                      <a:lnTo>
                        <a:pt x="7000" y="7638"/>
                      </a:lnTo>
                      <a:cubicBezTo>
                        <a:pt x="7083" y="7334"/>
                        <a:pt x="7165" y="7030"/>
                        <a:pt x="7248" y="6726"/>
                      </a:cubicBezTo>
                      <a:lnTo>
                        <a:pt x="8000" y="5748"/>
                      </a:lnTo>
                      <a:lnTo>
                        <a:pt x="8000" y="5276"/>
                      </a:lnTo>
                      <a:cubicBezTo>
                        <a:pt x="8101" y="4899"/>
                        <a:pt x="8203" y="4522"/>
                        <a:pt x="8304" y="4145"/>
                      </a:cubicBezTo>
                      <a:lnTo>
                        <a:pt x="9000" y="3386"/>
                      </a:lnTo>
                      <a:cubicBezTo>
                        <a:pt x="9050" y="3079"/>
                        <a:pt x="9101" y="2772"/>
                        <a:pt x="9151" y="2465"/>
                      </a:cubicBezTo>
                      <a:lnTo>
                        <a:pt x="10000" y="1496"/>
                      </a:lnTo>
                      <a:lnTo>
                        <a:pt x="9000" y="1024"/>
                      </a:lnTo>
                      <a:lnTo>
                        <a:pt x="8000" y="472"/>
                      </a:lnTo>
                      <a:lnTo>
                        <a:pt x="5000" y="0"/>
                      </a:lnTo>
                      <a:lnTo>
                        <a:pt x="3000" y="472"/>
                      </a:lnTo>
                      <a:lnTo>
                        <a:pt x="2000" y="1024"/>
                      </a:lnTo>
                      <a:lnTo>
                        <a:pt x="1235" y="1429"/>
                      </a:lnTo>
                      <a:lnTo>
                        <a:pt x="2000" y="2913"/>
                      </a:lnTo>
                      <a:lnTo>
                        <a:pt x="2000" y="4803"/>
                      </a:lnTo>
                      <a:lnTo>
                        <a:pt x="229" y="6206"/>
                      </a:lnTo>
                      <a:cubicBezTo>
                        <a:pt x="153" y="6526"/>
                        <a:pt x="76" y="6845"/>
                        <a:pt x="0" y="7165"/>
                      </a:cubicBezTo>
                      <a:lnTo>
                        <a:pt x="650" y="7719"/>
                      </a:lnTo>
                      <a:lnTo>
                        <a:pt x="2000" y="7638"/>
                      </a:lnTo>
                      <a:lnTo>
                        <a:pt x="1133" y="10397"/>
                      </a:lnTo>
                      <a:lnTo>
                        <a:pt x="6483" y="10437"/>
                      </a:lnTo>
                      <a:cubicBezTo>
                        <a:pt x="6656" y="10000"/>
                        <a:pt x="7005" y="9867"/>
                        <a:pt x="7178" y="9430"/>
                      </a:cubicBezTo>
                      <a:cubicBezTo>
                        <a:pt x="7119" y="9305"/>
                        <a:pt x="7059" y="9180"/>
                        <a:pt x="7000" y="9055"/>
                      </a:cubicBezTo>
                      <a:lnTo>
                        <a:pt x="7000" y="81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341"/>
                <p:cNvSpPr>
                  <a:spLocks/>
                </p:cNvSpPr>
                <p:nvPr/>
              </p:nvSpPr>
              <p:spPr bwMode="auto">
                <a:xfrm>
                  <a:off x="4767263" y="3276600"/>
                  <a:ext cx="190500" cy="84138"/>
                </a:xfrm>
                <a:custGeom>
                  <a:avLst/>
                  <a:gdLst>
                    <a:gd name="T0" fmla="*/ 2147483647 w 10000"/>
                    <a:gd name="T1" fmla="*/ 230353942 h 10000"/>
                    <a:gd name="T2" fmla="*/ 2147483647 w 10000"/>
                    <a:gd name="T3" fmla="*/ 153542679 h 10000"/>
                    <a:gd name="T4" fmla="*/ 2147483647 w 10000"/>
                    <a:gd name="T5" fmla="*/ 153542679 h 10000"/>
                    <a:gd name="T6" fmla="*/ 2147483647 w 10000"/>
                    <a:gd name="T7" fmla="*/ 76771339 h 10000"/>
                    <a:gd name="T8" fmla="*/ 2147483647 w 10000"/>
                    <a:gd name="T9" fmla="*/ 38383015 h 10000"/>
                    <a:gd name="T10" fmla="*/ 2147483647 w 10000"/>
                    <a:gd name="T11" fmla="*/ 38383015 h 10000"/>
                    <a:gd name="T12" fmla="*/ 2147483647 w 10000"/>
                    <a:gd name="T13" fmla="*/ 0 h 10000"/>
                    <a:gd name="T14" fmla="*/ 2147483647 w 10000"/>
                    <a:gd name="T15" fmla="*/ 38383015 h 10000"/>
                    <a:gd name="T16" fmla="*/ 2147483647 w 10000"/>
                    <a:gd name="T17" fmla="*/ 38383015 h 10000"/>
                    <a:gd name="T18" fmla="*/ 2147483647 w 10000"/>
                    <a:gd name="T19" fmla="*/ 76771339 h 10000"/>
                    <a:gd name="T20" fmla="*/ 2147483647 w 10000"/>
                    <a:gd name="T21" fmla="*/ 115154355 h 10000"/>
                    <a:gd name="T22" fmla="*/ 2147483647 w 10000"/>
                    <a:gd name="T23" fmla="*/ 191925686 h 10000"/>
                    <a:gd name="T24" fmla="*/ 2147483647 w 10000"/>
                    <a:gd name="T25" fmla="*/ 230353942 h 10000"/>
                    <a:gd name="T26" fmla="*/ 2147483647 w 10000"/>
                    <a:gd name="T27" fmla="*/ 230353942 h 10000"/>
                    <a:gd name="T28" fmla="*/ 2147483647 w 10000"/>
                    <a:gd name="T29" fmla="*/ 268737521 h 10000"/>
                    <a:gd name="T30" fmla="*/ 2147483647 w 10000"/>
                    <a:gd name="T31" fmla="*/ 268737521 h 10000"/>
                    <a:gd name="T32" fmla="*/ 1048843394 w 10000"/>
                    <a:gd name="T33" fmla="*/ 268737521 h 10000"/>
                    <a:gd name="T34" fmla="*/ 0 w 10000"/>
                    <a:gd name="T35" fmla="*/ 268737521 h 10000"/>
                    <a:gd name="T36" fmla="*/ 1048843394 w 10000"/>
                    <a:gd name="T37" fmla="*/ 307125281 h 10000"/>
                    <a:gd name="T38" fmla="*/ 2147483647 w 10000"/>
                    <a:gd name="T39" fmla="*/ 383896612 h 10000"/>
                    <a:gd name="T40" fmla="*/ 2147483647 w 10000"/>
                    <a:gd name="T41" fmla="*/ 422280200 h 10000"/>
                    <a:gd name="T42" fmla="*/ 2147483647 w 10000"/>
                    <a:gd name="T43" fmla="*/ 383896612 h 10000"/>
                    <a:gd name="T44" fmla="*/ 2147483647 w 10000"/>
                    <a:gd name="T45" fmla="*/ 383896612 h 10000"/>
                    <a:gd name="T46" fmla="*/ 2147483647 w 10000"/>
                    <a:gd name="T47" fmla="*/ 422280200 h 10000"/>
                    <a:gd name="T48" fmla="*/ 2147483647 w 10000"/>
                    <a:gd name="T49" fmla="*/ 422280200 h 10000"/>
                    <a:gd name="T50" fmla="*/ 2147483647 w 10000"/>
                    <a:gd name="T51" fmla="*/ 422280200 h 10000"/>
                    <a:gd name="T52" fmla="*/ 2147483647 w 10000"/>
                    <a:gd name="T53" fmla="*/ 345508860 h 10000"/>
                    <a:gd name="T54" fmla="*/ 2147483647 w 10000"/>
                    <a:gd name="T55" fmla="*/ 345508860 h 10000"/>
                    <a:gd name="T56" fmla="*/ 2147483647 w 10000"/>
                    <a:gd name="T57" fmla="*/ 230353942 h 1000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0000" h="10000">
                      <a:moveTo>
                        <a:pt x="9583" y="5455"/>
                      </a:moveTo>
                      <a:lnTo>
                        <a:pt x="10000" y="3636"/>
                      </a:lnTo>
                      <a:lnTo>
                        <a:pt x="9583" y="1818"/>
                      </a:lnTo>
                      <a:lnTo>
                        <a:pt x="9583" y="909"/>
                      </a:lnTo>
                      <a:lnTo>
                        <a:pt x="9167" y="909"/>
                      </a:lnTo>
                      <a:lnTo>
                        <a:pt x="7500" y="0"/>
                      </a:lnTo>
                      <a:lnTo>
                        <a:pt x="7083" y="909"/>
                      </a:lnTo>
                      <a:lnTo>
                        <a:pt x="5833" y="909"/>
                      </a:lnTo>
                      <a:lnTo>
                        <a:pt x="5417" y="1818"/>
                      </a:lnTo>
                      <a:lnTo>
                        <a:pt x="4583" y="2727"/>
                      </a:lnTo>
                      <a:lnTo>
                        <a:pt x="5000" y="4545"/>
                      </a:lnTo>
                      <a:cubicBezTo>
                        <a:pt x="5000" y="4545"/>
                        <a:pt x="5000" y="5455"/>
                        <a:pt x="4583" y="5455"/>
                      </a:cubicBezTo>
                      <a:lnTo>
                        <a:pt x="4167" y="5455"/>
                      </a:lnTo>
                      <a:lnTo>
                        <a:pt x="2500" y="6364"/>
                      </a:lnTo>
                      <a:lnTo>
                        <a:pt x="1667" y="6364"/>
                      </a:lnTo>
                      <a:lnTo>
                        <a:pt x="417" y="6364"/>
                      </a:lnTo>
                      <a:lnTo>
                        <a:pt x="0" y="6364"/>
                      </a:lnTo>
                      <a:lnTo>
                        <a:pt x="417" y="7273"/>
                      </a:lnTo>
                      <a:lnTo>
                        <a:pt x="1250" y="9091"/>
                      </a:lnTo>
                      <a:lnTo>
                        <a:pt x="1667" y="10000"/>
                      </a:lnTo>
                      <a:lnTo>
                        <a:pt x="2083" y="9091"/>
                      </a:lnTo>
                      <a:lnTo>
                        <a:pt x="3750" y="9091"/>
                      </a:lnTo>
                      <a:lnTo>
                        <a:pt x="5417" y="10000"/>
                      </a:lnTo>
                      <a:lnTo>
                        <a:pt x="5833" y="10000"/>
                      </a:lnTo>
                      <a:lnTo>
                        <a:pt x="7500" y="10000"/>
                      </a:lnTo>
                      <a:lnTo>
                        <a:pt x="8750" y="8182"/>
                      </a:lnTo>
                      <a:lnTo>
                        <a:pt x="9167" y="8182"/>
                      </a:lnTo>
                      <a:cubicBezTo>
                        <a:pt x="9306" y="7273"/>
                        <a:pt x="9444" y="6364"/>
                        <a:pt x="9583" y="545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342"/>
                <p:cNvSpPr>
                  <a:spLocks/>
                </p:cNvSpPr>
                <p:nvPr/>
              </p:nvSpPr>
              <p:spPr bwMode="auto">
                <a:xfrm rot="471028">
                  <a:off x="4440238" y="3171825"/>
                  <a:ext cx="304800" cy="293688"/>
                </a:xfrm>
                <a:custGeom>
                  <a:avLst/>
                  <a:gdLst>
                    <a:gd name="T0" fmla="*/ 2147483647 w 10043"/>
                    <a:gd name="T1" fmla="*/ 2147483647 h 10000"/>
                    <a:gd name="T2" fmla="*/ 2147483647 w 10043"/>
                    <a:gd name="T3" fmla="*/ 2147483647 h 10000"/>
                    <a:gd name="T4" fmla="*/ 2147483647 w 10043"/>
                    <a:gd name="T5" fmla="*/ 2147483647 h 10000"/>
                    <a:gd name="T6" fmla="*/ 2147483647 w 10043"/>
                    <a:gd name="T7" fmla="*/ 2147483647 h 10000"/>
                    <a:gd name="T8" fmla="*/ 2147483647 w 10043"/>
                    <a:gd name="T9" fmla="*/ 2147483647 h 10000"/>
                    <a:gd name="T10" fmla="*/ 2147483647 w 10043"/>
                    <a:gd name="T11" fmla="*/ 2147483647 h 10000"/>
                    <a:gd name="T12" fmla="*/ 2147483647 w 10043"/>
                    <a:gd name="T13" fmla="*/ 2147483647 h 10000"/>
                    <a:gd name="T14" fmla="*/ 2147483647 w 10043"/>
                    <a:gd name="T15" fmla="*/ 2147483647 h 10000"/>
                    <a:gd name="T16" fmla="*/ 2147483647 w 10043"/>
                    <a:gd name="T17" fmla="*/ 2147483647 h 10000"/>
                    <a:gd name="T18" fmla="*/ 2147483647 w 10043"/>
                    <a:gd name="T19" fmla="*/ 2147483647 h 10000"/>
                    <a:gd name="T20" fmla="*/ 2147483647 w 10043"/>
                    <a:gd name="T21" fmla="*/ 2147483647 h 10000"/>
                    <a:gd name="T22" fmla="*/ 2147483647 w 10043"/>
                    <a:gd name="T23" fmla="*/ 2147483647 h 10000"/>
                    <a:gd name="T24" fmla="*/ 2147483647 w 10043"/>
                    <a:gd name="T25" fmla="*/ 2147483647 h 10000"/>
                    <a:gd name="T26" fmla="*/ 2147483647 w 10043"/>
                    <a:gd name="T27" fmla="*/ 2147483647 h 10000"/>
                    <a:gd name="T28" fmla="*/ 2147483647 w 10043"/>
                    <a:gd name="T29" fmla="*/ 2147483647 h 10000"/>
                    <a:gd name="T30" fmla="*/ 2147483647 w 10043"/>
                    <a:gd name="T31" fmla="*/ 2147483647 h 10000"/>
                    <a:gd name="T32" fmla="*/ 2147483647 w 10043"/>
                    <a:gd name="T33" fmla="*/ 2147483647 h 10000"/>
                    <a:gd name="T34" fmla="*/ 2147483647 w 10043"/>
                    <a:gd name="T35" fmla="*/ 2147483647 h 10000"/>
                    <a:gd name="T36" fmla="*/ 2147483647 w 10043"/>
                    <a:gd name="T37" fmla="*/ 2147483647 h 10000"/>
                    <a:gd name="T38" fmla="*/ 2147483647 w 10043"/>
                    <a:gd name="T39" fmla="*/ 2147483647 h 10000"/>
                    <a:gd name="T40" fmla="*/ 2147483647 w 10043"/>
                    <a:gd name="T41" fmla="*/ 0 h 10000"/>
                    <a:gd name="T42" fmla="*/ 2147483647 w 10043"/>
                    <a:gd name="T43" fmla="*/ 2147483647 h 10000"/>
                    <a:gd name="T44" fmla="*/ 2147483647 w 10043"/>
                    <a:gd name="T45" fmla="*/ 2147483647 h 10000"/>
                    <a:gd name="T46" fmla="*/ 2147483647 w 10043"/>
                    <a:gd name="T47" fmla="*/ 2147483647 h 10000"/>
                    <a:gd name="T48" fmla="*/ 2147483647 w 10043"/>
                    <a:gd name="T49" fmla="*/ 2147483647 h 10000"/>
                    <a:gd name="T50" fmla="*/ 2147483647 w 10043"/>
                    <a:gd name="T51" fmla="*/ 2147483647 h 10000"/>
                    <a:gd name="T52" fmla="*/ 2147483647 w 10043"/>
                    <a:gd name="T53" fmla="*/ 2147483647 h 10000"/>
                    <a:gd name="T54" fmla="*/ 2147483647 w 10043"/>
                    <a:gd name="T55" fmla="*/ 2147483647 h 10000"/>
                    <a:gd name="T56" fmla="*/ 2147483647 w 10043"/>
                    <a:gd name="T57" fmla="*/ 2147483647 h 10000"/>
                    <a:gd name="T58" fmla="*/ 2147483647 w 10043"/>
                    <a:gd name="T59" fmla="*/ 2147483647 h 10000"/>
                    <a:gd name="T60" fmla="*/ 2147483647 w 10043"/>
                    <a:gd name="T61" fmla="*/ 2147483647 h 10000"/>
                    <a:gd name="T62" fmla="*/ 2147483647 w 10043"/>
                    <a:gd name="T63" fmla="*/ 2147483647 h 10000"/>
                    <a:gd name="T64" fmla="*/ 2147483647 w 10043"/>
                    <a:gd name="T65" fmla="*/ 2147483647 h 10000"/>
                    <a:gd name="T66" fmla="*/ 852645632 w 10043"/>
                    <a:gd name="T67" fmla="*/ 2147483647 h 10000"/>
                    <a:gd name="T68" fmla="*/ 2147483647 w 10043"/>
                    <a:gd name="T69" fmla="*/ 2147483647 h 10000"/>
                    <a:gd name="T70" fmla="*/ 2147483647 w 10043"/>
                    <a:gd name="T71" fmla="*/ 2147483647 h 10000"/>
                    <a:gd name="T72" fmla="*/ 2147483647 w 10043"/>
                    <a:gd name="T73" fmla="*/ 2147483647 h 10000"/>
                    <a:gd name="T74" fmla="*/ 2147483647 w 10043"/>
                    <a:gd name="T75" fmla="*/ 2147483647 h 10000"/>
                    <a:gd name="T76" fmla="*/ 2147483647 w 10043"/>
                    <a:gd name="T77" fmla="*/ 2147483647 h 10000"/>
                    <a:gd name="T78" fmla="*/ 2147483647 w 10043"/>
                    <a:gd name="T79" fmla="*/ 2147483647 h 10000"/>
                    <a:gd name="T80" fmla="*/ 2147483647 w 10043"/>
                    <a:gd name="T81" fmla="*/ 2147483647 h 10000"/>
                    <a:gd name="T82" fmla="*/ 2147483647 w 10043"/>
                    <a:gd name="T83" fmla="*/ 2147483647 h 10000"/>
                    <a:gd name="T84" fmla="*/ 2147483647 w 10043"/>
                    <a:gd name="T85" fmla="*/ 2147483647 h 10000"/>
                    <a:gd name="T86" fmla="*/ 2147483647 w 10043"/>
                    <a:gd name="T87" fmla="*/ 2147483647 h 10000"/>
                    <a:gd name="T88" fmla="*/ 2147483647 w 10043"/>
                    <a:gd name="T89" fmla="*/ 2147483647 h 10000"/>
                    <a:gd name="T90" fmla="*/ 2147483647 w 10043"/>
                    <a:gd name="T91" fmla="*/ 2147483647 h 10000"/>
                    <a:gd name="T92" fmla="*/ 2147483647 w 10043"/>
                    <a:gd name="T93" fmla="*/ 2147483647 h 10000"/>
                    <a:gd name="T94" fmla="*/ 2147483647 w 10043"/>
                    <a:gd name="T95" fmla="*/ 2147483647 h 10000"/>
                    <a:gd name="T96" fmla="*/ 2147483647 w 10043"/>
                    <a:gd name="T97" fmla="*/ 2147483647 h 10000"/>
                    <a:gd name="T98" fmla="*/ 2147483647 w 10043"/>
                    <a:gd name="T99" fmla="*/ 2147483647 h 10000"/>
                    <a:gd name="T100" fmla="*/ 2147483647 w 10043"/>
                    <a:gd name="T101" fmla="*/ 2147483647 h 10000"/>
                    <a:gd name="T102" fmla="*/ 2147483647 w 10043"/>
                    <a:gd name="T103" fmla="*/ 2147483647 h 10000"/>
                    <a:gd name="T104" fmla="*/ 2147483647 w 10043"/>
                    <a:gd name="T105" fmla="*/ 2147483647 h 10000"/>
                    <a:gd name="T106" fmla="*/ 2147483647 w 10043"/>
                    <a:gd name="T107" fmla="*/ 2147483647 h 10000"/>
                    <a:gd name="T108" fmla="*/ 2147483647 w 10043"/>
                    <a:gd name="T109" fmla="*/ 2147483647 h 10000"/>
                    <a:gd name="T110" fmla="*/ 2147483647 w 10043"/>
                    <a:gd name="T111" fmla="*/ 2147483647 h 10000"/>
                    <a:gd name="T112" fmla="*/ 2147483647 w 10043"/>
                    <a:gd name="T113" fmla="*/ 2147483647 h 10000"/>
                    <a:gd name="T114" fmla="*/ 2147483647 w 10043"/>
                    <a:gd name="T115" fmla="*/ 2147483647 h 10000"/>
                    <a:gd name="T116" fmla="*/ 2147483647 w 10043"/>
                    <a:gd name="T117" fmla="*/ 2147483647 h 10000"/>
                    <a:gd name="T118" fmla="*/ 2147483647 w 10043"/>
                    <a:gd name="T119" fmla="*/ 2147483647 h 10000"/>
                    <a:gd name="T120" fmla="*/ 2147483647 w 10043"/>
                    <a:gd name="T121" fmla="*/ 2147483647 h 100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043" h="10000">
                      <a:moveTo>
                        <a:pt x="9119" y="7195"/>
                      </a:moveTo>
                      <a:cubicBezTo>
                        <a:pt x="9204" y="7033"/>
                        <a:pt x="9249" y="6746"/>
                        <a:pt x="9276" y="6559"/>
                      </a:cubicBezTo>
                      <a:cubicBezTo>
                        <a:pt x="9302" y="6372"/>
                        <a:pt x="9276" y="6235"/>
                        <a:pt x="9276" y="6074"/>
                      </a:cubicBezTo>
                      <a:cubicBezTo>
                        <a:pt x="9191" y="5911"/>
                        <a:pt x="9105" y="5750"/>
                        <a:pt x="9020" y="5588"/>
                      </a:cubicBezTo>
                      <a:cubicBezTo>
                        <a:pt x="8849" y="5588"/>
                        <a:pt x="8579" y="5641"/>
                        <a:pt x="8508" y="5588"/>
                      </a:cubicBezTo>
                      <a:cubicBezTo>
                        <a:pt x="8437" y="5534"/>
                        <a:pt x="8566" y="5375"/>
                        <a:pt x="8596" y="5268"/>
                      </a:cubicBezTo>
                      <a:cubicBezTo>
                        <a:pt x="8822" y="4969"/>
                        <a:pt x="9120" y="4562"/>
                        <a:pt x="9276" y="4373"/>
                      </a:cubicBezTo>
                      <a:cubicBezTo>
                        <a:pt x="9431" y="4183"/>
                        <a:pt x="9446" y="4210"/>
                        <a:pt x="9531" y="4129"/>
                      </a:cubicBezTo>
                      <a:lnTo>
                        <a:pt x="9531" y="3158"/>
                      </a:lnTo>
                      <a:lnTo>
                        <a:pt x="10043" y="2672"/>
                      </a:lnTo>
                      <a:lnTo>
                        <a:pt x="9276" y="2429"/>
                      </a:lnTo>
                      <a:lnTo>
                        <a:pt x="8764" y="2186"/>
                      </a:lnTo>
                      <a:lnTo>
                        <a:pt x="7996" y="1943"/>
                      </a:lnTo>
                      <a:lnTo>
                        <a:pt x="7741" y="1700"/>
                      </a:lnTo>
                      <a:lnTo>
                        <a:pt x="7229" y="1457"/>
                      </a:lnTo>
                      <a:lnTo>
                        <a:pt x="6717" y="1215"/>
                      </a:lnTo>
                      <a:lnTo>
                        <a:pt x="6461" y="729"/>
                      </a:lnTo>
                      <a:lnTo>
                        <a:pt x="5950" y="486"/>
                      </a:lnTo>
                      <a:lnTo>
                        <a:pt x="5694" y="0"/>
                      </a:lnTo>
                      <a:lnTo>
                        <a:pt x="5182" y="243"/>
                      </a:lnTo>
                      <a:lnTo>
                        <a:pt x="4671" y="1215"/>
                      </a:lnTo>
                      <a:cubicBezTo>
                        <a:pt x="4586" y="1296"/>
                        <a:pt x="4545" y="1311"/>
                        <a:pt x="4415" y="1457"/>
                      </a:cubicBezTo>
                      <a:cubicBezTo>
                        <a:pt x="4285" y="1603"/>
                        <a:pt x="4129" y="1996"/>
                        <a:pt x="3890" y="2092"/>
                      </a:cubicBezTo>
                      <a:cubicBezTo>
                        <a:pt x="3651" y="2188"/>
                        <a:pt x="3168" y="2108"/>
                        <a:pt x="2979" y="2034"/>
                      </a:cubicBezTo>
                      <a:cubicBezTo>
                        <a:pt x="2790" y="1960"/>
                        <a:pt x="2862" y="1718"/>
                        <a:pt x="2757" y="1649"/>
                      </a:cubicBezTo>
                      <a:cubicBezTo>
                        <a:pt x="2652" y="1580"/>
                        <a:pt x="2418" y="1522"/>
                        <a:pt x="2348" y="1621"/>
                      </a:cubicBezTo>
                      <a:cubicBezTo>
                        <a:pt x="2279" y="1720"/>
                        <a:pt x="2337" y="2029"/>
                        <a:pt x="2340" y="2245"/>
                      </a:cubicBezTo>
                      <a:cubicBezTo>
                        <a:pt x="2343" y="2461"/>
                        <a:pt x="2491" y="2803"/>
                        <a:pt x="2368" y="2915"/>
                      </a:cubicBezTo>
                      <a:cubicBezTo>
                        <a:pt x="2245" y="3027"/>
                        <a:pt x="1781" y="2985"/>
                        <a:pt x="1601" y="2915"/>
                      </a:cubicBezTo>
                      <a:cubicBezTo>
                        <a:pt x="1421" y="2845"/>
                        <a:pt x="1442" y="2545"/>
                        <a:pt x="1289" y="2497"/>
                      </a:cubicBezTo>
                      <a:cubicBezTo>
                        <a:pt x="1136" y="2449"/>
                        <a:pt x="893" y="2584"/>
                        <a:pt x="684" y="2625"/>
                      </a:cubicBezTo>
                      <a:cubicBezTo>
                        <a:pt x="475" y="2666"/>
                        <a:pt x="131" y="2638"/>
                        <a:pt x="33" y="2742"/>
                      </a:cubicBezTo>
                      <a:cubicBezTo>
                        <a:pt x="-65" y="2846"/>
                        <a:pt x="82" y="3088"/>
                        <a:pt x="94" y="3251"/>
                      </a:cubicBezTo>
                      <a:cubicBezTo>
                        <a:pt x="106" y="3414"/>
                        <a:pt x="-17" y="3533"/>
                        <a:pt x="105" y="3720"/>
                      </a:cubicBezTo>
                      <a:cubicBezTo>
                        <a:pt x="228" y="3907"/>
                        <a:pt x="584" y="4264"/>
                        <a:pt x="833" y="4373"/>
                      </a:cubicBezTo>
                      <a:cubicBezTo>
                        <a:pt x="1082" y="4481"/>
                        <a:pt x="1345" y="4373"/>
                        <a:pt x="1601" y="4373"/>
                      </a:cubicBezTo>
                      <a:lnTo>
                        <a:pt x="1856" y="4616"/>
                      </a:lnTo>
                      <a:lnTo>
                        <a:pt x="1856" y="4859"/>
                      </a:lnTo>
                      <a:lnTo>
                        <a:pt x="2112" y="5345"/>
                      </a:lnTo>
                      <a:cubicBezTo>
                        <a:pt x="2197" y="5588"/>
                        <a:pt x="2283" y="5831"/>
                        <a:pt x="2368" y="6074"/>
                      </a:cubicBezTo>
                      <a:lnTo>
                        <a:pt x="2624" y="6316"/>
                      </a:lnTo>
                      <a:cubicBezTo>
                        <a:pt x="2624" y="6559"/>
                        <a:pt x="2696" y="6675"/>
                        <a:pt x="2624" y="7045"/>
                      </a:cubicBezTo>
                      <a:cubicBezTo>
                        <a:pt x="2551" y="7414"/>
                        <a:pt x="2272" y="8240"/>
                        <a:pt x="2188" y="8533"/>
                      </a:cubicBezTo>
                      <a:cubicBezTo>
                        <a:pt x="2104" y="8826"/>
                        <a:pt x="2064" y="8649"/>
                        <a:pt x="2118" y="8804"/>
                      </a:cubicBezTo>
                      <a:cubicBezTo>
                        <a:pt x="2173" y="8958"/>
                        <a:pt x="2390" y="9351"/>
                        <a:pt x="2516" y="9462"/>
                      </a:cubicBezTo>
                      <a:cubicBezTo>
                        <a:pt x="2643" y="9574"/>
                        <a:pt x="2734" y="9472"/>
                        <a:pt x="2880" y="9474"/>
                      </a:cubicBezTo>
                      <a:cubicBezTo>
                        <a:pt x="3025" y="9476"/>
                        <a:pt x="3220" y="9474"/>
                        <a:pt x="3391" y="9474"/>
                      </a:cubicBezTo>
                      <a:lnTo>
                        <a:pt x="4159" y="9717"/>
                      </a:lnTo>
                      <a:lnTo>
                        <a:pt x="4671" y="9717"/>
                      </a:lnTo>
                      <a:lnTo>
                        <a:pt x="5438" y="9960"/>
                      </a:lnTo>
                      <a:cubicBezTo>
                        <a:pt x="5609" y="9960"/>
                        <a:pt x="5793" y="10051"/>
                        <a:pt x="5950" y="9960"/>
                      </a:cubicBezTo>
                      <a:cubicBezTo>
                        <a:pt x="6106" y="9870"/>
                        <a:pt x="6222" y="9506"/>
                        <a:pt x="6375" y="9413"/>
                      </a:cubicBezTo>
                      <a:cubicBezTo>
                        <a:pt x="6529" y="9321"/>
                        <a:pt x="6594" y="9367"/>
                        <a:pt x="6869" y="9401"/>
                      </a:cubicBezTo>
                      <a:cubicBezTo>
                        <a:pt x="7143" y="9436"/>
                        <a:pt x="7722" y="9569"/>
                        <a:pt x="8022" y="9625"/>
                      </a:cubicBezTo>
                      <a:cubicBezTo>
                        <a:pt x="8322" y="9682"/>
                        <a:pt x="8393" y="9858"/>
                        <a:pt x="8668" y="9743"/>
                      </a:cubicBezTo>
                      <a:cubicBezTo>
                        <a:pt x="8942" y="9628"/>
                        <a:pt x="9580" y="8937"/>
                        <a:pt x="9665" y="8937"/>
                      </a:cubicBezTo>
                      <a:lnTo>
                        <a:pt x="9079" y="8091"/>
                      </a:lnTo>
                      <a:cubicBezTo>
                        <a:pt x="9008" y="7886"/>
                        <a:pt x="8985" y="7957"/>
                        <a:pt x="8942" y="7836"/>
                      </a:cubicBezTo>
                      <a:cubicBezTo>
                        <a:pt x="8899" y="7714"/>
                        <a:pt x="9114" y="7387"/>
                        <a:pt x="9119" y="719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343"/>
                <p:cNvSpPr>
                  <a:spLocks/>
                </p:cNvSpPr>
                <p:nvPr/>
              </p:nvSpPr>
              <p:spPr bwMode="auto">
                <a:xfrm>
                  <a:off x="4699000" y="3348038"/>
                  <a:ext cx="311150" cy="315912"/>
                </a:xfrm>
                <a:custGeom>
                  <a:avLst/>
                  <a:gdLst>
                    <a:gd name="T0" fmla="*/ 2147483647 w 154"/>
                    <a:gd name="T1" fmla="*/ 2147483647 h 154"/>
                    <a:gd name="T2" fmla="*/ 2147483647 w 154"/>
                    <a:gd name="T3" fmla="*/ 0 h 154"/>
                    <a:gd name="T4" fmla="*/ 2147483647 w 154"/>
                    <a:gd name="T5" fmla="*/ 0 h 154"/>
                    <a:gd name="T6" fmla="*/ 2147483647 w 154"/>
                    <a:gd name="T7" fmla="*/ 2147483647 h 154"/>
                    <a:gd name="T8" fmla="*/ 2147483647 w 154"/>
                    <a:gd name="T9" fmla="*/ 2147483647 h 154"/>
                    <a:gd name="T10" fmla="*/ 2147483647 w 154"/>
                    <a:gd name="T11" fmla="*/ 2147483647 h 154"/>
                    <a:gd name="T12" fmla="*/ 2147483647 w 154"/>
                    <a:gd name="T13" fmla="*/ 2147483647 h 154"/>
                    <a:gd name="T14" fmla="*/ 2147483647 w 154"/>
                    <a:gd name="T15" fmla="*/ 2147483647 h 154"/>
                    <a:gd name="T16" fmla="*/ 2147483647 w 154"/>
                    <a:gd name="T17" fmla="*/ 2147483647 h 154"/>
                    <a:gd name="T18" fmla="*/ 2147483647 w 154"/>
                    <a:gd name="T19" fmla="*/ 2147483647 h 154"/>
                    <a:gd name="T20" fmla="*/ 2147483647 w 154"/>
                    <a:gd name="T21" fmla="*/ 2147483647 h 154"/>
                    <a:gd name="T22" fmla="*/ 0 w 154"/>
                    <a:gd name="T23" fmla="*/ 2147483647 h 154"/>
                    <a:gd name="T24" fmla="*/ 2147483647 w 154"/>
                    <a:gd name="T25" fmla="*/ 2147483647 h 154"/>
                    <a:gd name="T26" fmla="*/ 2147483647 w 154"/>
                    <a:gd name="T27" fmla="*/ 2147483647 h 154"/>
                    <a:gd name="T28" fmla="*/ 2147483647 w 154"/>
                    <a:gd name="T29" fmla="*/ 2147483647 h 154"/>
                    <a:gd name="T30" fmla="*/ 2147483647 w 154"/>
                    <a:gd name="T31" fmla="*/ 2147483647 h 154"/>
                    <a:gd name="T32" fmla="*/ 2147483647 w 154"/>
                    <a:gd name="T33" fmla="*/ 2147483647 h 154"/>
                    <a:gd name="T34" fmla="*/ 2147483647 w 154"/>
                    <a:gd name="T35" fmla="*/ 2147483647 h 154"/>
                    <a:gd name="T36" fmla="*/ 2147483647 w 154"/>
                    <a:gd name="T37" fmla="*/ 2147483647 h 154"/>
                    <a:gd name="T38" fmla="*/ 2147483647 w 154"/>
                    <a:gd name="T39" fmla="*/ 2147483647 h 154"/>
                    <a:gd name="T40" fmla="*/ 2147483647 w 154"/>
                    <a:gd name="T41" fmla="*/ 2147483647 h 154"/>
                    <a:gd name="T42" fmla="*/ 2147483647 w 154"/>
                    <a:gd name="T43" fmla="*/ 2147483647 h 154"/>
                    <a:gd name="T44" fmla="*/ 2147483647 w 154"/>
                    <a:gd name="T45" fmla="*/ 2147483647 h 154"/>
                    <a:gd name="T46" fmla="*/ 2147483647 w 154"/>
                    <a:gd name="T47" fmla="*/ 2147483647 h 154"/>
                    <a:gd name="T48" fmla="*/ 2147483647 w 154"/>
                    <a:gd name="T49" fmla="*/ 2147483647 h 154"/>
                    <a:gd name="T50" fmla="*/ 2147483647 w 154"/>
                    <a:gd name="T51" fmla="*/ 2147483647 h 154"/>
                    <a:gd name="T52" fmla="*/ 2147483647 w 154"/>
                    <a:gd name="T53" fmla="*/ 2147483647 h 154"/>
                    <a:gd name="T54" fmla="*/ 2147483647 w 154"/>
                    <a:gd name="T55" fmla="*/ 2147483647 h 154"/>
                    <a:gd name="T56" fmla="*/ 2147483647 w 154"/>
                    <a:gd name="T57" fmla="*/ 2147483647 h 154"/>
                    <a:gd name="T58" fmla="*/ 2147483647 w 154"/>
                    <a:gd name="T59" fmla="*/ 2147483647 h 154"/>
                    <a:gd name="T60" fmla="*/ 2147483647 w 154"/>
                    <a:gd name="T61" fmla="*/ 2147483647 h 154"/>
                    <a:gd name="T62" fmla="*/ 2147483647 w 154"/>
                    <a:gd name="T63" fmla="*/ 2147483647 h 154"/>
                    <a:gd name="T64" fmla="*/ 2147483647 w 154"/>
                    <a:gd name="T65" fmla="*/ 2147483647 h 154"/>
                    <a:gd name="T66" fmla="*/ 2147483647 w 154"/>
                    <a:gd name="T67" fmla="*/ 2147483647 h 1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54" h="154">
                      <a:moveTo>
                        <a:pt x="87" y="4"/>
                      </a:moveTo>
                      <a:lnTo>
                        <a:pt x="71" y="0"/>
                      </a:ln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6" y="4"/>
                      </a:lnTo>
                      <a:lnTo>
                        <a:pt x="37" y="8"/>
                      </a:lnTo>
                      <a:lnTo>
                        <a:pt x="25" y="12"/>
                      </a:lnTo>
                      <a:lnTo>
                        <a:pt x="21" y="8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25"/>
                      </a:lnTo>
                      <a:lnTo>
                        <a:pt x="0" y="33"/>
                      </a:lnTo>
                      <a:lnTo>
                        <a:pt x="4" y="45"/>
                      </a:lnTo>
                      <a:lnTo>
                        <a:pt x="12" y="54"/>
                      </a:lnTo>
                      <a:lnTo>
                        <a:pt x="21" y="45"/>
                      </a:lnTo>
                      <a:lnTo>
                        <a:pt x="42" y="54"/>
                      </a:lnTo>
                      <a:lnTo>
                        <a:pt x="54" y="78"/>
                      </a:lnTo>
                      <a:lnTo>
                        <a:pt x="67" y="95"/>
                      </a:lnTo>
                      <a:lnTo>
                        <a:pt x="96" y="112"/>
                      </a:lnTo>
                      <a:lnTo>
                        <a:pt x="114" y="126"/>
                      </a:lnTo>
                      <a:lnTo>
                        <a:pt x="106" y="154"/>
                      </a:lnTo>
                      <a:lnTo>
                        <a:pt x="133" y="133"/>
                      </a:lnTo>
                      <a:lnTo>
                        <a:pt x="133" y="120"/>
                      </a:lnTo>
                      <a:lnTo>
                        <a:pt x="146" y="124"/>
                      </a:lnTo>
                      <a:lnTo>
                        <a:pt x="154" y="124"/>
                      </a:lnTo>
                      <a:lnTo>
                        <a:pt x="133" y="104"/>
                      </a:lnTo>
                      <a:lnTo>
                        <a:pt x="117" y="91"/>
                      </a:lnTo>
                      <a:lnTo>
                        <a:pt x="104" y="87"/>
                      </a:lnTo>
                      <a:lnTo>
                        <a:pt x="87" y="58"/>
                      </a:lnTo>
                      <a:lnTo>
                        <a:pt x="79" y="41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7" y="16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344"/>
                <p:cNvSpPr>
                  <a:spLocks/>
                </p:cNvSpPr>
                <p:nvPr/>
              </p:nvSpPr>
              <p:spPr bwMode="auto">
                <a:xfrm>
                  <a:off x="4691063" y="3040063"/>
                  <a:ext cx="200025" cy="292100"/>
                </a:xfrm>
                <a:custGeom>
                  <a:avLst/>
                  <a:gdLst>
                    <a:gd name="T0" fmla="*/ 2147483647 w 10045"/>
                    <a:gd name="T1" fmla="*/ 2147483647 h 10019"/>
                    <a:gd name="T2" fmla="*/ 2147483647 w 10045"/>
                    <a:gd name="T3" fmla="*/ 2147483647 h 10019"/>
                    <a:gd name="T4" fmla="*/ 2147483647 w 10045"/>
                    <a:gd name="T5" fmla="*/ 2147483647 h 10019"/>
                    <a:gd name="T6" fmla="*/ 2147483647 w 10045"/>
                    <a:gd name="T7" fmla="*/ 2147483647 h 10019"/>
                    <a:gd name="T8" fmla="*/ 2147483647 w 10045"/>
                    <a:gd name="T9" fmla="*/ 2147483647 h 10019"/>
                    <a:gd name="T10" fmla="*/ 1081275730 w 10045"/>
                    <a:gd name="T11" fmla="*/ 2147483647 h 10019"/>
                    <a:gd name="T12" fmla="*/ 1081275730 w 10045"/>
                    <a:gd name="T13" fmla="*/ 2147483647 h 10019"/>
                    <a:gd name="T14" fmla="*/ 2147483647 w 10045"/>
                    <a:gd name="T15" fmla="*/ 2147483647 h 10019"/>
                    <a:gd name="T16" fmla="*/ 1081275730 w 10045"/>
                    <a:gd name="T17" fmla="*/ 2147483647 h 10019"/>
                    <a:gd name="T18" fmla="*/ 0 w 10045"/>
                    <a:gd name="T19" fmla="*/ 2147483647 h 10019"/>
                    <a:gd name="T20" fmla="*/ 2147483647 w 10045"/>
                    <a:gd name="T21" fmla="*/ 2147483647 h 10019"/>
                    <a:gd name="T22" fmla="*/ 2147483647 w 10045"/>
                    <a:gd name="T23" fmla="*/ 2147483647 h 10019"/>
                    <a:gd name="T24" fmla="*/ 2147483647 w 10045"/>
                    <a:gd name="T25" fmla="*/ 2147483647 h 10019"/>
                    <a:gd name="T26" fmla="*/ 2147483647 w 10045"/>
                    <a:gd name="T27" fmla="*/ 2147483647 h 10019"/>
                    <a:gd name="T28" fmla="*/ 2147483647 w 10045"/>
                    <a:gd name="T29" fmla="*/ 2147483647 h 10019"/>
                    <a:gd name="T30" fmla="*/ 2147483647 w 10045"/>
                    <a:gd name="T31" fmla="*/ 2147483647 h 10019"/>
                    <a:gd name="T32" fmla="*/ 2147483647 w 10045"/>
                    <a:gd name="T33" fmla="*/ 2147483647 h 10019"/>
                    <a:gd name="T34" fmla="*/ 2147483647 w 10045"/>
                    <a:gd name="T35" fmla="*/ 2147483647 h 10019"/>
                    <a:gd name="T36" fmla="*/ 2147483647 w 10045"/>
                    <a:gd name="T37" fmla="*/ 2147483647 h 10019"/>
                    <a:gd name="T38" fmla="*/ 2147483647 w 10045"/>
                    <a:gd name="T39" fmla="*/ 2147483647 h 10019"/>
                    <a:gd name="T40" fmla="*/ 2147483647 w 10045"/>
                    <a:gd name="T41" fmla="*/ 2147483647 h 10019"/>
                    <a:gd name="T42" fmla="*/ 2147483647 w 10045"/>
                    <a:gd name="T43" fmla="*/ 2147483647 h 10019"/>
                    <a:gd name="T44" fmla="*/ 2147483647 w 10045"/>
                    <a:gd name="T45" fmla="*/ 2147483647 h 10019"/>
                    <a:gd name="T46" fmla="*/ 2147483647 w 10045"/>
                    <a:gd name="T47" fmla="*/ 2147483647 h 10019"/>
                    <a:gd name="T48" fmla="*/ 2147483647 w 10045"/>
                    <a:gd name="T49" fmla="*/ 2147483647 h 10019"/>
                    <a:gd name="T50" fmla="*/ 2147483647 w 10045"/>
                    <a:gd name="T51" fmla="*/ 2147483647 h 10019"/>
                    <a:gd name="T52" fmla="*/ 2147483647 w 10045"/>
                    <a:gd name="T53" fmla="*/ 2147483647 h 10019"/>
                    <a:gd name="T54" fmla="*/ 2147483647 w 10045"/>
                    <a:gd name="T55" fmla="*/ 2147483647 h 10019"/>
                    <a:gd name="T56" fmla="*/ 2147483647 w 10045"/>
                    <a:gd name="T57" fmla="*/ 2147483647 h 10019"/>
                    <a:gd name="T58" fmla="*/ 2147483647 w 10045"/>
                    <a:gd name="T59" fmla="*/ 2147483647 h 10019"/>
                    <a:gd name="T60" fmla="*/ 2147483647 w 10045"/>
                    <a:gd name="T61" fmla="*/ 2147483647 h 10019"/>
                    <a:gd name="T62" fmla="*/ 2147483647 w 10045"/>
                    <a:gd name="T63" fmla="*/ 2147483647 h 10019"/>
                    <a:gd name="T64" fmla="*/ 2147483647 w 10045"/>
                    <a:gd name="T65" fmla="*/ 2147483647 h 10019"/>
                    <a:gd name="T66" fmla="*/ 2147483647 w 10045"/>
                    <a:gd name="T67" fmla="*/ 2147483647 h 10019"/>
                    <a:gd name="T68" fmla="*/ 2147483647 w 10045"/>
                    <a:gd name="T69" fmla="*/ 2147483647 h 10019"/>
                    <a:gd name="T70" fmla="*/ 2147483647 w 10045"/>
                    <a:gd name="T71" fmla="*/ 2147483647 h 10019"/>
                    <a:gd name="T72" fmla="*/ 2147483647 w 10045"/>
                    <a:gd name="T73" fmla="*/ 2147483647 h 10019"/>
                    <a:gd name="T74" fmla="*/ 2147483647 w 10045"/>
                    <a:gd name="T75" fmla="*/ 2147483647 h 10019"/>
                    <a:gd name="T76" fmla="*/ 2147483647 w 10045"/>
                    <a:gd name="T77" fmla="*/ 2147483647 h 10019"/>
                    <a:gd name="T78" fmla="*/ 2147483647 w 10045"/>
                    <a:gd name="T79" fmla="*/ 2147483647 h 10019"/>
                    <a:gd name="T80" fmla="*/ 2147483647 w 10045"/>
                    <a:gd name="T81" fmla="*/ 2147483647 h 10019"/>
                    <a:gd name="T82" fmla="*/ 2147483647 w 10045"/>
                    <a:gd name="T83" fmla="*/ 2147483647 h 10019"/>
                    <a:gd name="T84" fmla="*/ 2147483647 w 10045"/>
                    <a:gd name="T85" fmla="*/ 2147483647 h 10019"/>
                    <a:gd name="T86" fmla="*/ 2147483647 w 10045"/>
                    <a:gd name="T87" fmla="*/ 2147483647 h 10019"/>
                    <a:gd name="T88" fmla="*/ 2147483647 w 10045"/>
                    <a:gd name="T89" fmla="*/ 2147483647 h 10019"/>
                    <a:gd name="T90" fmla="*/ 2147483647 w 10045"/>
                    <a:gd name="T91" fmla="*/ 2147483647 h 10019"/>
                    <a:gd name="T92" fmla="*/ 2147483647 w 10045"/>
                    <a:gd name="T93" fmla="*/ 2147483647 h 10019"/>
                    <a:gd name="T94" fmla="*/ 2147483647 w 10045"/>
                    <a:gd name="T95" fmla="*/ 2147483647 h 10019"/>
                    <a:gd name="T96" fmla="*/ 2147483647 w 10045"/>
                    <a:gd name="T97" fmla="*/ 2147483647 h 10019"/>
                    <a:gd name="T98" fmla="*/ 2147483647 w 10045"/>
                    <a:gd name="T99" fmla="*/ 2147483647 h 10019"/>
                    <a:gd name="T100" fmla="*/ 2147483647 w 10045"/>
                    <a:gd name="T101" fmla="*/ 2147483647 h 10019"/>
                    <a:gd name="T102" fmla="*/ 2147483647 w 10045"/>
                    <a:gd name="T103" fmla="*/ 0 h 10019"/>
                    <a:gd name="T104" fmla="*/ 2147483647 w 10045"/>
                    <a:gd name="T105" fmla="*/ 2147483647 h 10019"/>
                    <a:gd name="T106" fmla="*/ 2147483647 w 10045"/>
                    <a:gd name="T107" fmla="*/ 2147483647 h 10019"/>
                    <a:gd name="T108" fmla="*/ 2147483647 w 10045"/>
                    <a:gd name="T109" fmla="*/ 2147483647 h 10019"/>
                    <a:gd name="T110" fmla="*/ 2147483647 w 10045"/>
                    <a:gd name="T111" fmla="*/ 2147483647 h 10019"/>
                    <a:gd name="T112" fmla="*/ 2147483647 w 10045"/>
                    <a:gd name="T113" fmla="*/ 2147483647 h 10019"/>
                    <a:gd name="T114" fmla="*/ 2147483647 w 10045"/>
                    <a:gd name="T115" fmla="*/ 2147483647 h 10019"/>
                    <a:gd name="T116" fmla="*/ 2147483647 w 10045"/>
                    <a:gd name="T117" fmla="*/ 2147483647 h 10019"/>
                    <a:gd name="T118" fmla="*/ 2147483647 w 10045"/>
                    <a:gd name="T119" fmla="*/ 2147483647 h 100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045" h="10019">
                      <a:moveTo>
                        <a:pt x="1724" y="2609"/>
                      </a:moveTo>
                      <a:lnTo>
                        <a:pt x="1379" y="3132"/>
                      </a:lnTo>
                      <a:lnTo>
                        <a:pt x="1379" y="3915"/>
                      </a:lnTo>
                      <a:lnTo>
                        <a:pt x="690" y="4436"/>
                      </a:lnTo>
                      <a:lnTo>
                        <a:pt x="690" y="5219"/>
                      </a:lnTo>
                      <a:lnTo>
                        <a:pt x="345" y="5741"/>
                      </a:lnTo>
                      <a:lnTo>
                        <a:pt x="690" y="6263"/>
                      </a:lnTo>
                      <a:lnTo>
                        <a:pt x="345" y="6786"/>
                      </a:lnTo>
                      <a:lnTo>
                        <a:pt x="0" y="7306"/>
                      </a:lnTo>
                      <a:lnTo>
                        <a:pt x="1034" y="7568"/>
                      </a:lnTo>
                      <a:lnTo>
                        <a:pt x="1724" y="7829"/>
                      </a:lnTo>
                      <a:cubicBezTo>
                        <a:pt x="2069" y="7916"/>
                        <a:pt x="2675" y="8005"/>
                        <a:pt x="2759" y="8090"/>
                      </a:cubicBezTo>
                      <a:cubicBezTo>
                        <a:pt x="2843" y="8175"/>
                        <a:pt x="2382" y="8117"/>
                        <a:pt x="2230" y="8339"/>
                      </a:cubicBezTo>
                      <a:cubicBezTo>
                        <a:pt x="2078" y="8560"/>
                        <a:pt x="1874" y="9189"/>
                        <a:pt x="1848" y="9422"/>
                      </a:cubicBezTo>
                      <a:cubicBezTo>
                        <a:pt x="1822" y="9656"/>
                        <a:pt x="1806" y="9700"/>
                        <a:pt x="2073" y="9738"/>
                      </a:cubicBezTo>
                      <a:cubicBezTo>
                        <a:pt x="2340" y="9777"/>
                        <a:pt x="3104" y="9626"/>
                        <a:pt x="3448" y="9656"/>
                      </a:cubicBezTo>
                      <a:cubicBezTo>
                        <a:pt x="3792" y="9686"/>
                        <a:pt x="3969" y="9858"/>
                        <a:pt x="4138" y="9917"/>
                      </a:cubicBezTo>
                      <a:cubicBezTo>
                        <a:pt x="4307" y="9976"/>
                        <a:pt x="4368" y="9999"/>
                        <a:pt x="4463" y="10013"/>
                      </a:cubicBezTo>
                      <a:cubicBezTo>
                        <a:pt x="4558" y="10027"/>
                        <a:pt x="4532" y="10015"/>
                        <a:pt x="4708" y="9999"/>
                      </a:cubicBezTo>
                      <a:cubicBezTo>
                        <a:pt x="4884" y="9983"/>
                        <a:pt x="5267" y="9931"/>
                        <a:pt x="5517" y="9917"/>
                      </a:cubicBezTo>
                      <a:cubicBezTo>
                        <a:pt x="5767" y="9903"/>
                        <a:pt x="5977" y="9917"/>
                        <a:pt x="6207" y="9917"/>
                      </a:cubicBezTo>
                      <a:cubicBezTo>
                        <a:pt x="6667" y="9830"/>
                        <a:pt x="7228" y="9704"/>
                        <a:pt x="7586" y="9656"/>
                      </a:cubicBezTo>
                      <a:cubicBezTo>
                        <a:pt x="7944" y="9608"/>
                        <a:pt x="8185" y="9677"/>
                        <a:pt x="8353" y="9629"/>
                      </a:cubicBezTo>
                      <a:cubicBezTo>
                        <a:pt x="8521" y="9581"/>
                        <a:pt x="8604" y="9494"/>
                        <a:pt x="8597" y="9368"/>
                      </a:cubicBezTo>
                      <a:cubicBezTo>
                        <a:pt x="8590" y="9242"/>
                        <a:pt x="8278" y="8989"/>
                        <a:pt x="8312" y="8872"/>
                      </a:cubicBezTo>
                      <a:cubicBezTo>
                        <a:pt x="8346" y="8755"/>
                        <a:pt x="8653" y="8734"/>
                        <a:pt x="8802" y="8668"/>
                      </a:cubicBezTo>
                      <a:cubicBezTo>
                        <a:pt x="8951" y="8602"/>
                        <a:pt x="9106" y="8518"/>
                        <a:pt x="9207" y="8474"/>
                      </a:cubicBezTo>
                      <a:cubicBezTo>
                        <a:pt x="9308" y="8430"/>
                        <a:pt x="9462" y="8479"/>
                        <a:pt x="9408" y="8406"/>
                      </a:cubicBezTo>
                      <a:cubicBezTo>
                        <a:pt x="9354" y="8333"/>
                        <a:pt x="9101" y="8223"/>
                        <a:pt x="8882" y="8035"/>
                      </a:cubicBezTo>
                      <a:cubicBezTo>
                        <a:pt x="8663" y="7847"/>
                        <a:pt x="8352" y="7492"/>
                        <a:pt x="8092" y="7279"/>
                      </a:cubicBezTo>
                      <a:cubicBezTo>
                        <a:pt x="7832" y="7066"/>
                        <a:pt x="7487" y="6889"/>
                        <a:pt x="7321" y="6759"/>
                      </a:cubicBezTo>
                      <a:cubicBezTo>
                        <a:pt x="7155" y="6629"/>
                        <a:pt x="7054" y="6580"/>
                        <a:pt x="7098" y="6497"/>
                      </a:cubicBezTo>
                      <a:cubicBezTo>
                        <a:pt x="7142" y="6414"/>
                        <a:pt x="7390" y="6345"/>
                        <a:pt x="7586" y="6263"/>
                      </a:cubicBezTo>
                      <a:cubicBezTo>
                        <a:pt x="7782" y="6181"/>
                        <a:pt x="8026" y="6082"/>
                        <a:pt x="8276" y="6002"/>
                      </a:cubicBezTo>
                      <a:cubicBezTo>
                        <a:pt x="8526" y="5922"/>
                        <a:pt x="8900" y="5853"/>
                        <a:pt x="9086" y="5782"/>
                      </a:cubicBezTo>
                      <a:cubicBezTo>
                        <a:pt x="9272" y="5711"/>
                        <a:pt x="9238" y="5584"/>
                        <a:pt x="9390" y="5577"/>
                      </a:cubicBezTo>
                      <a:cubicBezTo>
                        <a:pt x="9542" y="5570"/>
                        <a:pt x="9898" y="5757"/>
                        <a:pt x="10000" y="5741"/>
                      </a:cubicBezTo>
                      <a:cubicBezTo>
                        <a:pt x="10102" y="5725"/>
                        <a:pt x="10000" y="5568"/>
                        <a:pt x="10000" y="5481"/>
                      </a:cubicBezTo>
                      <a:lnTo>
                        <a:pt x="10000" y="4697"/>
                      </a:lnTo>
                      <a:cubicBezTo>
                        <a:pt x="9655" y="4697"/>
                        <a:pt x="9655" y="3654"/>
                        <a:pt x="9655" y="3654"/>
                      </a:cubicBezTo>
                      <a:lnTo>
                        <a:pt x="9655" y="2871"/>
                      </a:lnTo>
                      <a:lnTo>
                        <a:pt x="9655" y="2609"/>
                      </a:lnTo>
                      <a:lnTo>
                        <a:pt x="9310" y="1827"/>
                      </a:lnTo>
                      <a:lnTo>
                        <a:pt x="9310" y="1305"/>
                      </a:lnTo>
                      <a:lnTo>
                        <a:pt x="7931" y="783"/>
                      </a:lnTo>
                      <a:lnTo>
                        <a:pt x="6552" y="1305"/>
                      </a:lnTo>
                      <a:cubicBezTo>
                        <a:pt x="6552" y="1305"/>
                        <a:pt x="6207" y="1305"/>
                        <a:pt x="5862" y="1044"/>
                      </a:cubicBezTo>
                      <a:lnTo>
                        <a:pt x="5862" y="522"/>
                      </a:lnTo>
                      <a:lnTo>
                        <a:pt x="4828" y="261"/>
                      </a:lnTo>
                      <a:lnTo>
                        <a:pt x="4138" y="0"/>
                      </a:lnTo>
                      <a:lnTo>
                        <a:pt x="3793" y="261"/>
                      </a:lnTo>
                      <a:lnTo>
                        <a:pt x="3448" y="1305"/>
                      </a:lnTo>
                      <a:lnTo>
                        <a:pt x="3103" y="1827"/>
                      </a:lnTo>
                      <a:lnTo>
                        <a:pt x="2414" y="1827"/>
                      </a:lnTo>
                      <a:lnTo>
                        <a:pt x="1724" y="1827"/>
                      </a:lnTo>
                      <a:lnTo>
                        <a:pt x="1724" y="2088"/>
                      </a:lnTo>
                      <a:lnTo>
                        <a:pt x="1724" y="2609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345"/>
                <p:cNvSpPr>
                  <a:spLocks/>
                </p:cNvSpPr>
                <p:nvPr/>
              </p:nvSpPr>
              <p:spPr bwMode="auto">
                <a:xfrm>
                  <a:off x="4665663" y="3100388"/>
                  <a:ext cx="76200" cy="101600"/>
                </a:xfrm>
                <a:custGeom>
                  <a:avLst/>
                  <a:gdLst>
                    <a:gd name="T0" fmla="*/ 2147483647 w 66"/>
                    <a:gd name="T1" fmla="*/ 2147483647 h 90"/>
                    <a:gd name="T2" fmla="*/ 2147483647 w 66"/>
                    <a:gd name="T3" fmla="*/ 2147483647 h 90"/>
                    <a:gd name="T4" fmla="*/ 2147483647 w 66"/>
                    <a:gd name="T5" fmla="*/ 2147483647 h 90"/>
                    <a:gd name="T6" fmla="*/ 2147483647 w 66"/>
                    <a:gd name="T7" fmla="*/ 2147483647 h 90"/>
                    <a:gd name="T8" fmla="*/ 2147483647 w 66"/>
                    <a:gd name="T9" fmla="*/ 2147483647 h 90"/>
                    <a:gd name="T10" fmla="*/ 2147483647 w 66"/>
                    <a:gd name="T11" fmla="*/ 2147483647 h 90"/>
                    <a:gd name="T12" fmla="*/ 2147483647 w 66"/>
                    <a:gd name="T13" fmla="*/ 2147483647 h 90"/>
                    <a:gd name="T14" fmla="*/ 2147483647 w 66"/>
                    <a:gd name="T15" fmla="*/ 2147483647 h 90"/>
                    <a:gd name="T16" fmla="*/ 2147483647 w 66"/>
                    <a:gd name="T17" fmla="*/ 2147483647 h 90"/>
                    <a:gd name="T18" fmla="*/ 2147483647 w 66"/>
                    <a:gd name="T19" fmla="*/ 2147483647 h 90"/>
                    <a:gd name="T20" fmla="*/ 2147483647 w 66"/>
                    <a:gd name="T21" fmla="*/ 0 h 90"/>
                    <a:gd name="T22" fmla="*/ 2147483647 w 66"/>
                    <a:gd name="T23" fmla="*/ 2147483647 h 90"/>
                    <a:gd name="T24" fmla="*/ 2147483647 w 66"/>
                    <a:gd name="T25" fmla="*/ 2147483647 h 90"/>
                    <a:gd name="T26" fmla="*/ 2147483647 w 66"/>
                    <a:gd name="T27" fmla="*/ 2147483647 h 90"/>
                    <a:gd name="T28" fmla="*/ 2147483647 w 66"/>
                    <a:gd name="T29" fmla="*/ 2147483647 h 90"/>
                    <a:gd name="T30" fmla="*/ 2147483647 w 66"/>
                    <a:gd name="T31" fmla="*/ 2147483647 h 90"/>
                    <a:gd name="T32" fmla="*/ 0 w 66"/>
                    <a:gd name="T33" fmla="*/ 2147483647 h 90"/>
                    <a:gd name="T34" fmla="*/ 2147483647 w 66"/>
                    <a:gd name="T35" fmla="*/ 2147483647 h 90"/>
                    <a:gd name="T36" fmla="*/ 2147483647 w 66"/>
                    <a:gd name="T37" fmla="*/ 2147483647 h 9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6" h="90">
                      <a:moveTo>
                        <a:pt x="18" y="72"/>
                      </a:moveTo>
                      <a:lnTo>
                        <a:pt x="30" y="78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8" y="78"/>
                      </a:lnTo>
                      <a:lnTo>
                        <a:pt x="48" y="60"/>
                      </a:lnTo>
                      <a:lnTo>
                        <a:pt x="60" y="48"/>
                      </a:lnTo>
                      <a:lnTo>
                        <a:pt x="60" y="30"/>
                      </a:lnTo>
                      <a:lnTo>
                        <a:pt x="66" y="18"/>
                      </a:lnTo>
                      <a:lnTo>
                        <a:pt x="66" y="6"/>
                      </a:lnTo>
                      <a:lnTo>
                        <a:pt x="66" y="0"/>
                      </a:lnTo>
                      <a:lnTo>
                        <a:pt x="54" y="6"/>
                      </a:lnTo>
                      <a:lnTo>
                        <a:pt x="36" y="12"/>
                      </a:lnTo>
                      <a:lnTo>
                        <a:pt x="36" y="30"/>
                      </a:lnTo>
                      <a:lnTo>
                        <a:pt x="24" y="18"/>
                      </a:lnTo>
                      <a:lnTo>
                        <a:pt x="12" y="54"/>
                      </a:lnTo>
                      <a:lnTo>
                        <a:pt x="0" y="66"/>
                      </a:lnTo>
                      <a:lnTo>
                        <a:pt x="6" y="72"/>
                      </a:lnTo>
                      <a:lnTo>
                        <a:pt x="18" y="7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" name="Freeform 346"/>
                <p:cNvSpPr>
                  <a:spLocks/>
                </p:cNvSpPr>
                <p:nvPr/>
              </p:nvSpPr>
              <p:spPr bwMode="auto">
                <a:xfrm rot="20966185">
                  <a:off x="5046663" y="3533775"/>
                  <a:ext cx="158750" cy="163513"/>
                </a:xfrm>
                <a:custGeom>
                  <a:avLst/>
                  <a:gdLst>
                    <a:gd name="T0" fmla="*/ 2147483647 w 9874"/>
                    <a:gd name="T1" fmla="*/ 861456484 h 10000"/>
                    <a:gd name="T2" fmla="*/ 2147483647 w 9874"/>
                    <a:gd name="T3" fmla="*/ 573160271 h 10000"/>
                    <a:gd name="T4" fmla="*/ 2147483647 w 9874"/>
                    <a:gd name="T5" fmla="*/ 571945092 h 10000"/>
                    <a:gd name="T6" fmla="*/ 2147483647 w 9874"/>
                    <a:gd name="T7" fmla="*/ 0 h 10000"/>
                    <a:gd name="T8" fmla="*/ 2147483647 w 9874"/>
                    <a:gd name="T9" fmla="*/ 350414474 h 10000"/>
                    <a:gd name="T10" fmla="*/ 2147483647 w 9874"/>
                    <a:gd name="T11" fmla="*/ 1282208266 h 10000"/>
                    <a:gd name="T12" fmla="*/ 1792679761 w 9874"/>
                    <a:gd name="T13" fmla="*/ 1861231051 h 10000"/>
                    <a:gd name="T14" fmla="*/ 1792679761 w 9874"/>
                    <a:gd name="T15" fmla="*/ 2147483647 h 10000"/>
                    <a:gd name="T16" fmla="*/ 1194741583 w 9874"/>
                    <a:gd name="T17" fmla="*/ 2147483647 h 10000"/>
                    <a:gd name="T18" fmla="*/ 0 w 9874"/>
                    <a:gd name="T19" fmla="*/ 2147483647 h 10000"/>
                    <a:gd name="T20" fmla="*/ 1194741583 w 9874"/>
                    <a:gd name="T21" fmla="*/ 2147483647 h 10000"/>
                    <a:gd name="T22" fmla="*/ 2147483647 w 9874"/>
                    <a:gd name="T23" fmla="*/ 2147483647 h 10000"/>
                    <a:gd name="T24" fmla="*/ 2147483647 w 9874"/>
                    <a:gd name="T25" fmla="*/ 2147483647 h 10000"/>
                    <a:gd name="T26" fmla="*/ 2147483647 w 9874"/>
                    <a:gd name="T27" fmla="*/ 2147483647 h 10000"/>
                    <a:gd name="T28" fmla="*/ 2147483647 w 9874"/>
                    <a:gd name="T29" fmla="*/ 2147483647 h 10000"/>
                    <a:gd name="T30" fmla="*/ 2147483647 w 9874"/>
                    <a:gd name="T31" fmla="*/ 2147483647 h 10000"/>
                    <a:gd name="T32" fmla="*/ 2147483647 w 9874"/>
                    <a:gd name="T33" fmla="*/ 2147483647 h 10000"/>
                    <a:gd name="T34" fmla="*/ 2147483647 w 9874"/>
                    <a:gd name="T35" fmla="*/ 2147483647 h 10000"/>
                    <a:gd name="T36" fmla="*/ 2147483647 w 9874"/>
                    <a:gd name="T37" fmla="*/ 2147483647 h 10000"/>
                    <a:gd name="T38" fmla="*/ 2147483647 w 9874"/>
                    <a:gd name="T39" fmla="*/ 2147483647 h 10000"/>
                    <a:gd name="T40" fmla="*/ 2147483647 w 9874"/>
                    <a:gd name="T41" fmla="*/ 2147483647 h 10000"/>
                    <a:gd name="T42" fmla="*/ 2147483647 w 9874"/>
                    <a:gd name="T43" fmla="*/ 2147483647 h 10000"/>
                    <a:gd name="T44" fmla="*/ 2147483647 w 9874"/>
                    <a:gd name="T45" fmla="*/ 2083902531 h 10000"/>
                    <a:gd name="T46" fmla="*/ 2147483647 w 9874"/>
                    <a:gd name="T47" fmla="*/ 1331460655 h 10000"/>
                    <a:gd name="T48" fmla="*/ 2147483647 w 9874"/>
                    <a:gd name="T49" fmla="*/ 1056034845 h 10000"/>
                    <a:gd name="T50" fmla="*/ 2147483647 w 9874"/>
                    <a:gd name="T51" fmla="*/ 861456484 h 1000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9874" h="10000">
                      <a:moveTo>
                        <a:pt x="9677" y="735"/>
                      </a:moveTo>
                      <a:lnTo>
                        <a:pt x="9874" y="489"/>
                      </a:lnTo>
                      <a:lnTo>
                        <a:pt x="9223" y="488"/>
                      </a:lnTo>
                      <a:lnTo>
                        <a:pt x="8813" y="0"/>
                      </a:lnTo>
                      <a:lnTo>
                        <a:pt x="5802" y="299"/>
                      </a:lnTo>
                      <a:lnTo>
                        <a:pt x="3889" y="1094"/>
                      </a:lnTo>
                      <a:lnTo>
                        <a:pt x="1667" y="1588"/>
                      </a:lnTo>
                      <a:lnTo>
                        <a:pt x="1667" y="2083"/>
                      </a:lnTo>
                      <a:lnTo>
                        <a:pt x="1111" y="3073"/>
                      </a:lnTo>
                      <a:lnTo>
                        <a:pt x="0" y="4062"/>
                      </a:lnTo>
                      <a:lnTo>
                        <a:pt x="1111" y="5547"/>
                      </a:lnTo>
                      <a:lnTo>
                        <a:pt x="3333" y="6042"/>
                      </a:lnTo>
                      <a:lnTo>
                        <a:pt x="2222" y="7031"/>
                      </a:lnTo>
                      <a:lnTo>
                        <a:pt x="2222" y="9010"/>
                      </a:lnTo>
                      <a:lnTo>
                        <a:pt x="4445" y="10000"/>
                      </a:lnTo>
                      <a:lnTo>
                        <a:pt x="5555" y="9010"/>
                      </a:lnTo>
                      <a:lnTo>
                        <a:pt x="5555" y="8021"/>
                      </a:lnTo>
                      <a:lnTo>
                        <a:pt x="7777" y="7031"/>
                      </a:lnTo>
                      <a:lnTo>
                        <a:pt x="5555" y="5052"/>
                      </a:lnTo>
                      <a:lnTo>
                        <a:pt x="5555" y="4062"/>
                      </a:lnTo>
                      <a:lnTo>
                        <a:pt x="4445" y="2578"/>
                      </a:lnTo>
                      <a:lnTo>
                        <a:pt x="7777" y="2083"/>
                      </a:lnTo>
                      <a:lnTo>
                        <a:pt x="9152" y="1778"/>
                      </a:lnTo>
                      <a:lnTo>
                        <a:pt x="9179" y="1136"/>
                      </a:lnTo>
                      <a:lnTo>
                        <a:pt x="9413" y="901"/>
                      </a:lnTo>
                      <a:lnTo>
                        <a:pt x="9677" y="7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" name="Freeform 351"/>
                <p:cNvSpPr>
                  <a:spLocks/>
                </p:cNvSpPr>
                <p:nvPr/>
              </p:nvSpPr>
              <p:spPr bwMode="auto">
                <a:xfrm>
                  <a:off x="5037138" y="3279775"/>
                  <a:ext cx="204787" cy="16827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0 h 10000"/>
                    <a:gd name="T8" fmla="*/ 2147483647 w 10000"/>
                    <a:gd name="T9" fmla="*/ 962987830 h 10000"/>
                    <a:gd name="T10" fmla="*/ 2147483647 w 10000"/>
                    <a:gd name="T11" fmla="*/ 1505821189 h 10000"/>
                    <a:gd name="T12" fmla="*/ 2147483647 w 10000"/>
                    <a:gd name="T13" fmla="*/ 962987830 h 10000"/>
                    <a:gd name="T14" fmla="*/ 2147483647 w 10000"/>
                    <a:gd name="T15" fmla="*/ 2147483647 h 10000"/>
                    <a:gd name="T16" fmla="*/ 1839321513 w 10000"/>
                    <a:gd name="T17" fmla="*/ 2147483647 h 10000"/>
                    <a:gd name="T18" fmla="*/ 1728171895 w 10000"/>
                    <a:gd name="T19" fmla="*/ 2147483647 h 10000"/>
                    <a:gd name="T20" fmla="*/ 1513069159 w 10000"/>
                    <a:gd name="T21" fmla="*/ 2147483647 h 10000"/>
                    <a:gd name="T22" fmla="*/ 7214134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2147483647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000" h="10000">
                      <a:moveTo>
                        <a:pt x="8952" y="4746"/>
                      </a:moveTo>
                      <a:cubicBezTo>
                        <a:pt x="8952" y="4746"/>
                        <a:pt x="9789" y="4438"/>
                        <a:pt x="9789" y="4036"/>
                      </a:cubicBezTo>
                      <a:cubicBezTo>
                        <a:pt x="10125" y="3229"/>
                        <a:pt x="10054" y="3000"/>
                        <a:pt x="9628" y="2328"/>
                      </a:cubicBezTo>
                      <a:cubicBezTo>
                        <a:pt x="9201" y="1655"/>
                        <a:pt x="8028" y="776"/>
                        <a:pt x="7229" y="0"/>
                      </a:cubicBezTo>
                      <a:cubicBezTo>
                        <a:pt x="6677" y="239"/>
                        <a:pt x="6358" y="529"/>
                        <a:pt x="5576" y="715"/>
                      </a:cubicBezTo>
                      <a:cubicBezTo>
                        <a:pt x="4794" y="901"/>
                        <a:pt x="3551" y="983"/>
                        <a:pt x="2539" y="1118"/>
                      </a:cubicBezTo>
                      <a:lnTo>
                        <a:pt x="2201" y="715"/>
                      </a:lnTo>
                      <a:lnTo>
                        <a:pt x="1188" y="2730"/>
                      </a:lnTo>
                      <a:cubicBezTo>
                        <a:pt x="963" y="3268"/>
                        <a:pt x="631" y="4031"/>
                        <a:pt x="513" y="4343"/>
                      </a:cubicBezTo>
                      <a:cubicBezTo>
                        <a:pt x="396" y="4654"/>
                        <a:pt x="496" y="4524"/>
                        <a:pt x="482" y="4603"/>
                      </a:cubicBezTo>
                      <a:cubicBezTo>
                        <a:pt x="467" y="4681"/>
                        <a:pt x="503" y="4723"/>
                        <a:pt x="422" y="4817"/>
                      </a:cubicBezTo>
                      <a:cubicBezTo>
                        <a:pt x="342" y="4911"/>
                        <a:pt x="-28" y="5153"/>
                        <a:pt x="2" y="5165"/>
                      </a:cubicBezTo>
                      <a:cubicBezTo>
                        <a:pt x="871" y="6361"/>
                        <a:pt x="1309" y="7628"/>
                        <a:pt x="1789" y="8230"/>
                      </a:cubicBezTo>
                      <a:cubicBezTo>
                        <a:pt x="2266" y="8832"/>
                        <a:pt x="2645" y="8558"/>
                        <a:pt x="2875" y="8776"/>
                      </a:cubicBezTo>
                      <a:cubicBezTo>
                        <a:pt x="3105" y="8994"/>
                        <a:pt x="2722" y="9336"/>
                        <a:pt x="3174" y="9539"/>
                      </a:cubicBezTo>
                      <a:cubicBezTo>
                        <a:pt x="3626" y="9742"/>
                        <a:pt x="4682" y="10053"/>
                        <a:pt x="5588" y="9993"/>
                      </a:cubicBezTo>
                      <a:cubicBezTo>
                        <a:pt x="6494" y="9933"/>
                        <a:pt x="8055" y="9717"/>
                        <a:pt x="8615" y="9179"/>
                      </a:cubicBezTo>
                      <a:cubicBezTo>
                        <a:pt x="9175" y="8641"/>
                        <a:pt x="8840" y="7567"/>
                        <a:pt x="8952" y="6761"/>
                      </a:cubicBezTo>
                      <a:lnTo>
                        <a:pt x="9628" y="6358"/>
                      </a:lnTo>
                      <a:cubicBezTo>
                        <a:pt x="9591" y="6168"/>
                        <a:pt x="9555" y="5977"/>
                        <a:pt x="9518" y="5787"/>
                      </a:cubicBezTo>
                      <a:cubicBezTo>
                        <a:pt x="9629" y="5384"/>
                        <a:pt x="8840" y="5149"/>
                        <a:pt x="8952" y="474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" name="Freeform 353"/>
                <p:cNvSpPr>
                  <a:spLocks/>
                </p:cNvSpPr>
                <p:nvPr/>
              </p:nvSpPr>
              <p:spPr bwMode="auto">
                <a:xfrm>
                  <a:off x="4830763" y="3201988"/>
                  <a:ext cx="158750" cy="82550"/>
                </a:xfrm>
                <a:custGeom>
                  <a:avLst/>
                  <a:gdLst>
                    <a:gd name="T0" fmla="*/ 2147483647 w 10569"/>
                    <a:gd name="T1" fmla="*/ 218132199 h 10092"/>
                    <a:gd name="T2" fmla="*/ 2147483647 w 10569"/>
                    <a:gd name="T3" fmla="*/ 122706788 h 10092"/>
                    <a:gd name="T4" fmla="*/ 2147483647 w 10569"/>
                    <a:gd name="T5" fmla="*/ 61371189 h 10092"/>
                    <a:gd name="T6" fmla="*/ 2147483647 w 10569"/>
                    <a:gd name="T7" fmla="*/ 0 h 10092"/>
                    <a:gd name="T8" fmla="*/ 2147483647 w 10569"/>
                    <a:gd name="T9" fmla="*/ 30665321 h 10092"/>
                    <a:gd name="T10" fmla="*/ 2147483647 w 10569"/>
                    <a:gd name="T11" fmla="*/ 0 h 10092"/>
                    <a:gd name="T12" fmla="*/ 2097951320 w 10569"/>
                    <a:gd name="T13" fmla="*/ 30665321 h 10092"/>
                    <a:gd name="T14" fmla="*/ 1401434486 w 10569"/>
                    <a:gd name="T15" fmla="*/ 61371189 h 10092"/>
                    <a:gd name="T16" fmla="*/ 704917667 w 10569"/>
                    <a:gd name="T17" fmla="*/ 92041467 h 10092"/>
                    <a:gd name="T18" fmla="*/ 8448222 w 10569"/>
                    <a:gd name="T19" fmla="*/ 122706788 h 10092"/>
                    <a:gd name="T20" fmla="*/ 357065685 w 10569"/>
                    <a:gd name="T21" fmla="*/ 164160932 h 10092"/>
                    <a:gd name="T22" fmla="*/ 1012965140 w 10569"/>
                    <a:gd name="T23" fmla="*/ 220119984 h 10092"/>
                    <a:gd name="T24" fmla="*/ 1750099564 w 10569"/>
                    <a:gd name="T25" fmla="*/ 306784830 h 10092"/>
                    <a:gd name="T26" fmla="*/ 2097951320 w 10569"/>
                    <a:gd name="T27" fmla="*/ 337490632 h 10092"/>
                    <a:gd name="T28" fmla="*/ 2147483647 w 10569"/>
                    <a:gd name="T29" fmla="*/ 371544855 h 10092"/>
                    <a:gd name="T30" fmla="*/ 2147483647 w 10569"/>
                    <a:gd name="T31" fmla="*/ 367936564 h 10092"/>
                    <a:gd name="T32" fmla="*/ 2147483647 w 10569"/>
                    <a:gd name="T33" fmla="*/ 337230696 h 10092"/>
                    <a:gd name="T34" fmla="*/ 2147483647 w 10569"/>
                    <a:gd name="T35" fmla="*/ 346435062 h 10092"/>
                    <a:gd name="T36" fmla="*/ 2147483647 w 10569"/>
                    <a:gd name="T37" fmla="*/ 347321125 h 10092"/>
                    <a:gd name="T38" fmla="*/ 2147483647 w 10569"/>
                    <a:gd name="T39" fmla="*/ 353615522 h 10092"/>
                    <a:gd name="T40" fmla="*/ 2147483647 w 10569"/>
                    <a:gd name="T41" fmla="*/ 369740943 h 10092"/>
                    <a:gd name="T42" fmla="*/ 2147483647 w 10569"/>
                    <a:gd name="T43" fmla="*/ 344411753 h 10092"/>
                    <a:gd name="T44" fmla="*/ 2147483647 w 10569"/>
                    <a:gd name="T45" fmla="*/ 359211597 h 100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0569" h="10092">
                      <a:moveTo>
                        <a:pt x="10569" y="5925"/>
                      </a:moveTo>
                      <a:cubicBezTo>
                        <a:pt x="10249" y="5077"/>
                        <a:pt x="8682" y="4197"/>
                        <a:pt x="7738" y="3333"/>
                      </a:cubicBezTo>
                      <a:lnTo>
                        <a:pt x="5920" y="1667"/>
                      </a:lnTo>
                      <a:lnTo>
                        <a:pt x="4102" y="0"/>
                      </a:lnTo>
                      <a:lnTo>
                        <a:pt x="4102" y="833"/>
                      </a:lnTo>
                      <a:lnTo>
                        <a:pt x="3193" y="0"/>
                      </a:lnTo>
                      <a:lnTo>
                        <a:pt x="2738" y="833"/>
                      </a:lnTo>
                      <a:lnTo>
                        <a:pt x="1829" y="1667"/>
                      </a:lnTo>
                      <a:lnTo>
                        <a:pt x="920" y="2500"/>
                      </a:lnTo>
                      <a:cubicBezTo>
                        <a:pt x="617" y="2778"/>
                        <a:pt x="87" y="3007"/>
                        <a:pt x="11" y="3333"/>
                      </a:cubicBezTo>
                      <a:cubicBezTo>
                        <a:pt x="-65" y="3659"/>
                        <a:pt x="248" y="4018"/>
                        <a:pt x="466" y="4459"/>
                      </a:cubicBezTo>
                      <a:cubicBezTo>
                        <a:pt x="684" y="4900"/>
                        <a:pt x="1019" y="5333"/>
                        <a:pt x="1322" y="5979"/>
                      </a:cubicBezTo>
                      <a:cubicBezTo>
                        <a:pt x="1625" y="6625"/>
                        <a:pt x="2048" y="7802"/>
                        <a:pt x="2284" y="8333"/>
                      </a:cubicBezTo>
                      <a:cubicBezTo>
                        <a:pt x="2520" y="8864"/>
                        <a:pt x="2583" y="8874"/>
                        <a:pt x="2738" y="9167"/>
                      </a:cubicBezTo>
                      <a:cubicBezTo>
                        <a:pt x="2893" y="9460"/>
                        <a:pt x="3217" y="10092"/>
                        <a:pt x="3217" y="10092"/>
                      </a:cubicBezTo>
                      <a:cubicBezTo>
                        <a:pt x="4581" y="10092"/>
                        <a:pt x="4900" y="9994"/>
                        <a:pt x="4900" y="9994"/>
                      </a:cubicBezTo>
                      <a:cubicBezTo>
                        <a:pt x="4785" y="9440"/>
                        <a:pt x="5654" y="9714"/>
                        <a:pt x="5539" y="9160"/>
                      </a:cubicBezTo>
                      <a:cubicBezTo>
                        <a:pt x="5853" y="9260"/>
                        <a:pt x="6250" y="9364"/>
                        <a:pt x="6402" y="9410"/>
                      </a:cubicBezTo>
                      <a:cubicBezTo>
                        <a:pt x="6554" y="9456"/>
                        <a:pt x="6377" y="9434"/>
                        <a:pt x="6453" y="9434"/>
                      </a:cubicBezTo>
                      <a:cubicBezTo>
                        <a:pt x="6529" y="9434"/>
                        <a:pt x="6505" y="9504"/>
                        <a:pt x="6723" y="9605"/>
                      </a:cubicBezTo>
                      <a:cubicBezTo>
                        <a:pt x="6941" y="9707"/>
                        <a:pt x="7421" y="10085"/>
                        <a:pt x="7759" y="10043"/>
                      </a:cubicBezTo>
                      <a:cubicBezTo>
                        <a:pt x="8097" y="10001"/>
                        <a:pt x="8436" y="9626"/>
                        <a:pt x="8753" y="9355"/>
                      </a:cubicBezTo>
                      <a:cubicBezTo>
                        <a:pt x="9070" y="9084"/>
                        <a:pt x="8347" y="9964"/>
                        <a:pt x="10391" y="9757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" name="Freeform 354"/>
                <p:cNvSpPr>
                  <a:spLocks/>
                </p:cNvSpPr>
                <p:nvPr/>
              </p:nvSpPr>
              <p:spPr bwMode="auto">
                <a:xfrm>
                  <a:off x="4943475" y="3287713"/>
                  <a:ext cx="138113" cy="95250"/>
                </a:xfrm>
                <a:custGeom>
                  <a:avLst/>
                  <a:gdLst>
                    <a:gd name="T0" fmla="*/ 2147483647 w 9980"/>
                    <a:gd name="T1" fmla="*/ 0 h 10000"/>
                    <a:gd name="T2" fmla="*/ 2147483647 w 9980"/>
                    <a:gd name="T3" fmla="*/ 120347451 h 10000"/>
                    <a:gd name="T4" fmla="*/ 2048295641 w 9980"/>
                    <a:gd name="T5" fmla="*/ 174854502 h 10000"/>
                    <a:gd name="T6" fmla="*/ 1295790420 w 9980"/>
                    <a:gd name="T7" fmla="*/ 229369258 h 10000"/>
                    <a:gd name="T8" fmla="*/ 794318046 w 9980"/>
                    <a:gd name="T9" fmla="*/ 209556601 h 10000"/>
                    <a:gd name="T10" fmla="*/ 543839063 w 9980"/>
                    <a:gd name="T11" fmla="*/ 174854502 h 10000"/>
                    <a:gd name="T12" fmla="*/ 292843180 w 9980"/>
                    <a:gd name="T13" fmla="*/ 283793289 h 10000"/>
                    <a:gd name="T14" fmla="*/ 41849789 w 9980"/>
                    <a:gd name="T15" fmla="*/ 447321156 h 10000"/>
                    <a:gd name="T16" fmla="*/ 11224449 w 9980"/>
                    <a:gd name="T17" fmla="*/ 470376980 h 10000"/>
                    <a:gd name="T18" fmla="*/ 159185930 w 9980"/>
                    <a:gd name="T19" fmla="*/ 536612402 h 10000"/>
                    <a:gd name="T20" fmla="*/ 838699122 w 9980"/>
                    <a:gd name="T21" fmla="*/ 744424260 h 10000"/>
                    <a:gd name="T22" fmla="*/ 1841683506 w 9980"/>
                    <a:gd name="T23" fmla="*/ 792279756 h 10000"/>
                    <a:gd name="T24" fmla="*/ 2147483647 w 9980"/>
                    <a:gd name="T25" fmla="*/ 746169002 h 10000"/>
                    <a:gd name="T26" fmla="*/ 2147483647 w 9980"/>
                    <a:gd name="T27" fmla="*/ 678509460 h 10000"/>
                    <a:gd name="T28" fmla="*/ 2147483647 w 9980"/>
                    <a:gd name="T29" fmla="*/ 678509460 h 10000"/>
                    <a:gd name="T30" fmla="*/ 2147483647 w 9980"/>
                    <a:gd name="T31" fmla="*/ 610766908 h 10000"/>
                    <a:gd name="T32" fmla="*/ 2147483647 w 9980"/>
                    <a:gd name="T33" fmla="*/ 392815010 h 10000"/>
                    <a:gd name="T34" fmla="*/ 2147483647 w 9980"/>
                    <a:gd name="T35" fmla="*/ 120347451 h 10000"/>
                    <a:gd name="T36" fmla="*/ 2147483647 w 9980"/>
                    <a:gd name="T37" fmla="*/ 9902428 h 10000"/>
                    <a:gd name="T38" fmla="*/ 2147483647 w 9980"/>
                    <a:gd name="T39" fmla="*/ 26306802 h 10000"/>
                    <a:gd name="T40" fmla="*/ 2147483647 w 9980"/>
                    <a:gd name="T41" fmla="*/ 0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980" h="10000">
                      <a:moveTo>
                        <a:pt x="7338" y="0"/>
                      </a:moveTo>
                      <a:cubicBezTo>
                        <a:pt x="6885" y="506"/>
                        <a:pt x="6535" y="1151"/>
                        <a:pt x="5980" y="1519"/>
                      </a:cubicBezTo>
                      <a:cubicBezTo>
                        <a:pt x="5426" y="1887"/>
                        <a:pt x="4670" y="1978"/>
                        <a:pt x="4015" y="2207"/>
                      </a:cubicBezTo>
                      <a:cubicBezTo>
                        <a:pt x="2540" y="2895"/>
                        <a:pt x="2950" y="2822"/>
                        <a:pt x="2540" y="2895"/>
                      </a:cubicBezTo>
                      <a:cubicBezTo>
                        <a:pt x="2130" y="2968"/>
                        <a:pt x="1557" y="2645"/>
                        <a:pt x="1557" y="2645"/>
                      </a:cubicBezTo>
                      <a:cubicBezTo>
                        <a:pt x="1066" y="1958"/>
                        <a:pt x="1230" y="2051"/>
                        <a:pt x="1066" y="2207"/>
                      </a:cubicBezTo>
                      <a:cubicBezTo>
                        <a:pt x="902" y="2363"/>
                        <a:pt x="574" y="3582"/>
                        <a:pt x="574" y="3582"/>
                      </a:cubicBezTo>
                      <a:cubicBezTo>
                        <a:pt x="409" y="4270"/>
                        <a:pt x="174" y="5254"/>
                        <a:pt x="82" y="5646"/>
                      </a:cubicBezTo>
                      <a:cubicBezTo>
                        <a:pt x="-10" y="6038"/>
                        <a:pt x="-16" y="5749"/>
                        <a:pt x="22" y="5937"/>
                      </a:cubicBezTo>
                      <a:cubicBezTo>
                        <a:pt x="60" y="6125"/>
                        <a:pt x="42" y="6197"/>
                        <a:pt x="312" y="6773"/>
                      </a:cubicBezTo>
                      <a:cubicBezTo>
                        <a:pt x="583" y="7349"/>
                        <a:pt x="1094" y="8858"/>
                        <a:pt x="1644" y="9396"/>
                      </a:cubicBezTo>
                      <a:cubicBezTo>
                        <a:pt x="2194" y="9934"/>
                        <a:pt x="3153" y="9997"/>
                        <a:pt x="3610" y="10000"/>
                      </a:cubicBezTo>
                      <a:cubicBezTo>
                        <a:pt x="4068" y="10003"/>
                        <a:pt x="3989" y="9657"/>
                        <a:pt x="4389" y="9418"/>
                      </a:cubicBezTo>
                      <a:cubicBezTo>
                        <a:pt x="4788" y="9179"/>
                        <a:pt x="5720" y="8707"/>
                        <a:pt x="6009" y="8564"/>
                      </a:cubicBezTo>
                      <a:cubicBezTo>
                        <a:pt x="6298" y="8421"/>
                        <a:pt x="5883" y="8706"/>
                        <a:pt x="6124" y="8564"/>
                      </a:cubicBezTo>
                      <a:cubicBezTo>
                        <a:pt x="6364" y="8422"/>
                        <a:pt x="7069" y="8310"/>
                        <a:pt x="7455" y="7709"/>
                      </a:cubicBezTo>
                      <a:cubicBezTo>
                        <a:pt x="7841" y="7109"/>
                        <a:pt x="8111" y="5875"/>
                        <a:pt x="8438" y="4958"/>
                      </a:cubicBezTo>
                      <a:cubicBezTo>
                        <a:pt x="8929" y="3812"/>
                        <a:pt x="9701" y="2324"/>
                        <a:pt x="9913" y="1519"/>
                      </a:cubicBezTo>
                      <a:cubicBezTo>
                        <a:pt x="10125" y="713"/>
                        <a:pt x="9778" y="589"/>
                        <a:pt x="9710" y="125"/>
                      </a:cubicBezTo>
                      <a:lnTo>
                        <a:pt x="9128" y="332"/>
                      </a:lnTo>
                      <a:lnTo>
                        <a:pt x="733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" name="Freeform 355"/>
                <p:cNvSpPr>
                  <a:spLocks/>
                </p:cNvSpPr>
                <p:nvPr/>
              </p:nvSpPr>
              <p:spPr bwMode="auto">
                <a:xfrm>
                  <a:off x="4948238" y="3248025"/>
                  <a:ext cx="133350" cy="69850"/>
                </a:xfrm>
                <a:custGeom>
                  <a:avLst/>
                  <a:gdLst>
                    <a:gd name="T0" fmla="*/ 2147483647 w 10000"/>
                    <a:gd name="T1" fmla="*/ 11717197 h 9595"/>
                    <a:gd name="T2" fmla="*/ 2117831042 w 10000"/>
                    <a:gd name="T3" fmla="*/ 1864984 h 9595"/>
                    <a:gd name="T4" fmla="*/ 1670018673 w 10000"/>
                    <a:gd name="T5" fmla="*/ 1985706 h 9595"/>
                    <a:gd name="T6" fmla="*/ 1192608324 w 10000"/>
                    <a:gd name="T7" fmla="*/ 11717197 h 9595"/>
                    <a:gd name="T8" fmla="*/ 954346452 w 10000"/>
                    <a:gd name="T9" fmla="*/ 56295023 h 9595"/>
                    <a:gd name="T10" fmla="*/ 0 w 10000"/>
                    <a:gd name="T11" fmla="*/ 100895271 h 9595"/>
                    <a:gd name="T12" fmla="*/ 238705181 w 10000"/>
                    <a:gd name="T13" fmla="*/ 145472777 h 9595"/>
                    <a:gd name="T14" fmla="*/ 413599734 w 10000"/>
                    <a:gd name="T15" fmla="*/ 172255509 h 9595"/>
                    <a:gd name="T16" fmla="*/ 852527046 w 10000"/>
                    <a:gd name="T17" fmla="*/ 192499706 h 9595"/>
                    <a:gd name="T18" fmla="*/ 1872358309 w 10000"/>
                    <a:gd name="T19" fmla="*/ 165736637 h 9595"/>
                    <a:gd name="T20" fmla="*/ 2147483647 w 10000"/>
                    <a:gd name="T21" fmla="*/ 153539079 h 9595"/>
                    <a:gd name="T22" fmla="*/ 2147483647 w 10000"/>
                    <a:gd name="T23" fmla="*/ 109902201 h 9595"/>
                    <a:gd name="T24" fmla="*/ 2147483647 w 10000"/>
                    <a:gd name="T25" fmla="*/ 118909553 h 9595"/>
                    <a:gd name="T26" fmla="*/ 2147483647 w 10000"/>
                    <a:gd name="T27" fmla="*/ 99771804 h 9595"/>
                    <a:gd name="T28" fmla="*/ 2147483647 w 10000"/>
                    <a:gd name="T29" fmla="*/ 78603679 h 9595"/>
                    <a:gd name="T30" fmla="*/ 2147483647 w 10000"/>
                    <a:gd name="T31" fmla="*/ 43215616 h 9595"/>
                    <a:gd name="T32" fmla="*/ 2147483647 w 10000"/>
                    <a:gd name="T33" fmla="*/ 24356051 h 9595"/>
                    <a:gd name="T34" fmla="*/ 2147483647 w 10000"/>
                    <a:gd name="T35" fmla="*/ 11717197 h 9595"/>
                    <a:gd name="T36" fmla="*/ 2147483647 w 10000"/>
                    <a:gd name="T37" fmla="*/ 11717197 h 95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0000" h="9595">
                      <a:moveTo>
                        <a:pt x="6210" y="584"/>
                      </a:moveTo>
                      <a:cubicBezTo>
                        <a:pt x="5554" y="325"/>
                        <a:pt x="5389" y="258"/>
                        <a:pt x="5013" y="93"/>
                      </a:cubicBezTo>
                      <a:cubicBezTo>
                        <a:pt x="4637" y="-72"/>
                        <a:pt x="4318" y="17"/>
                        <a:pt x="3953" y="99"/>
                      </a:cubicBezTo>
                      <a:lnTo>
                        <a:pt x="2823" y="584"/>
                      </a:lnTo>
                      <a:lnTo>
                        <a:pt x="2259" y="2806"/>
                      </a:lnTo>
                      <a:lnTo>
                        <a:pt x="0" y="5029"/>
                      </a:lnTo>
                      <a:lnTo>
                        <a:pt x="565" y="7251"/>
                      </a:lnTo>
                      <a:lnTo>
                        <a:pt x="979" y="8586"/>
                      </a:lnTo>
                      <a:lnTo>
                        <a:pt x="2018" y="9595"/>
                      </a:lnTo>
                      <a:lnTo>
                        <a:pt x="4432" y="8261"/>
                      </a:lnTo>
                      <a:lnTo>
                        <a:pt x="6240" y="7653"/>
                      </a:lnTo>
                      <a:lnTo>
                        <a:pt x="7130" y="5478"/>
                      </a:lnTo>
                      <a:lnTo>
                        <a:pt x="9214" y="5927"/>
                      </a:lnTo>
                      <a:lnTo>
                        <a:pt x="9803" y="4973"/>
                      </a:lnTo>
                      <a:cubicBezTo>
                        <a:pt x="9735" y="4622"/>
                        <a:pt x="9905" y="4270"/>
                        <a:pt x="9837" y="3918"/>
                      </a:cubicBezTo>
                      <a:cubicBezTo>
                        <a:pt x="9758" y="2807"/>
                        <a:pt x="10067" y="3265"/>
                        <a:pt x="9987" y="2154"/>
                      </a:cubicBezTo>
                      <a:cubicBezTo>
                        <a:pt x="9527" y="1653"/>
                        <a:pt x="9037" y="1714"/>
                        <a:pt x="8578" y="1214"/>
                      </a:cubicBezTo>
                      <a:cubicBezTo>
                        <a:pt x="8542" y="1004"/>
                        <a:pt x="8505" y="794"/>
                        <a:pt x="8469" y="584"/>
                      </a:cubicBezTo>
                      <a:lnTo>
                        <a:pt x="6210" y="58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" name="Freeform 356"/>
                <p:cNvSpPr>
                  <a:spLocks/>
                </p:cNvSpPr>
                <p:nvPr/>
              </p:nvSpPr>
              <p:spPr bwMode="auto">
                <a:xfrm>
                  <a:off x="5097463" y="3429000"/>
                  <a:ext cx="182562" cy="141288"/>
                </a:xfrm>
                <a:custGeom>
                  <a:avLst/>
                  <a:gdLst>
                    <a:gd name="T0" fmla="*/ 2147483647 w 10000"/>
                    <a:gd name="T1" fmla="*/ 293810106 h 10000"/>
                    <a:gd name="T2" fmla="*/ 1846282842 w 10000"/>
                    <a:gd name="T3" fmla="*/ 293810106 h 10000"/>
                    <a:gd name="T4" fmla="*/ 0 w 10000"/>
                    <a:gd name="T5" fmla="*/ 0 h 10000"/>
                    <a:gd name="T6" fmla="*/ 0 w 10000"/>
                    <a:gd name="T7" fmla="*/ 587019553 h 10000"/>
                    <a:gd name="T8" fmla="*/ 924200281 w 10000"/>
                    <a:gd name="T9" fmla="*/ 1468447271 h 10000"/>
                    <a:gd name="T10" fmla="*/ 1379187541 w 10000"/>
                    <a:gd name="T11" fmla="*/ 2147483647 h 10000"/>
                    <a:gd name="T12" fmla="*/ 924200281 w 10000"/>
                    <a:gd name="T13" fmla="*/ 2147483647 h 10000"/>
                    <a:gd name="T14" fmla="*/ 1846282842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1761659502 h 10000"/>
                    <a:gd name="T42" fmla="*/ 2147483647 w 10000"/>
                    <a:gd name="T43" fmla="*/ 587019553 h 10000"/>
                    <a:gd name="T44" fmla="*/ 2147483647 w 10000"/>
                    <a:gd name="T45" fmla="*/ 0 h 10000"/>
                    <a:gd name="T46" fmla="*/ 2147483647 w 10000"/>
                    <a:gd name="T47" fmla="*/ 293810106 h 100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000" h="10000">
                      <a:moveTo>
                        <a:pt x="3636" y="522"/>
                      </a:moveTo>
                      <a:lnTo>
                        <a:pt x="909" y="522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455" y="2609"/>
                      </a:lnTo>
                      <a:cubicBezTo>
                        <a:pt x="530" y="3171"/>
                        <a:pt x="604" y="3733"/>
                        <a:pt x="679" y="4295"/>
                      </a:cubicBezTo>
                      <a:cubicBezTo>
                        <a:pt x="604" y="4631"/>
                        <a:pt x="530" y="4968"/>
                        <a:pt x="455" y="5304"/>
                      </a:cubicBezTo>
                      <a:lnTo>
                        <a:pt x="909" y="6348"/>
                      </a:lnTo>
                      <a:lnTo>
                        <a:pt x="1598" y="7682"/>
                      </a:lnTo>
                      <a:cubicBezTo>
                        <a:pt x="2779" y="7328"/>
                        <a:pt x="2976" y="7157"/>
                        <a:pt x="4110" y="6712"/>
                      </a:cubicBezTo>
                      <a:lnTo>
                        <a:pt x="4448" y="7069"/>
                      </a:lnTo>
                      <a:lnTo>
                        <a:pt x="5010" y="7076"/>
                      </a:lnTo>
                      <a:cubicBezTo>
                        <a:pt x="5007" y="7181"/>
                        <a:pt x="5003" y="7286"/>
                        <a:pt x="5000" y="7391"/>
                      </a:cubicBezTo>
                      <a:lnTo>
                        <a:pt x="4545" y="7913"/>
                      </a:lnTo>
                      <a:lnTo>
                        <a:pt x="5000" y="10000"/>
                      </a:lnTo>
                      <a:lnTo>
                        <a:pt x="6818" y="8435"/>
                      </a:lnTo>
                      <a:lnTo>
                        <a:pt x="8636" y="8435"/>
                      </a:lnTo>
                      <a:lnTo>
                        <a:pt x="9545" y="6870"/>
                      </a:lnTo>
                      <a:lnTo>
                        <a:pt x="10000" y="6870"/>
                      </a:lnTo>
                      <a:lnTo>
                        <a:pt x="7273" y="5826"/>
                      </a:lnTo>
                      <a:cubicBezTo>
                        <a:pt x="7121" y="4927"/>
                        <a:pt x="6970" y="4029"/>
                        <a:pt x="6818" y="3130"/>
                      </a:cubicBezTo>
                      <a:lnTo>
                        <a:pt x="8636" y="1043"/>
                      </a:lnTo>
                      <a:lnTo>
                        <a:pt x="5909" y="0"/>
                      </a:lnTo>
                      <a:lnTo>
                        <a:pt x="3636" y="5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" name="Freeform 361"/>
                <p:cNvSpPr>
                  <a:spLocks/>
                </p:cNvSpPr>
                <p:nvPr/>
              </p:nvSpPr>
              <p:spPr bwMode="auto">
                <a:xfrm>
                  <a:off x="4691063" y="3314700"/>
                  <a:ext cx="114300" cy="65088"/>
                </a:xfrm>
                <a:custGeom>
                  <a:avLst/>
                  <a:gdLst>
                    <a:gd name="T0" fmla="*/ 1523412940 w 10000"/>
                    <a:gd name="T1" fmla="*/ 20703172 h 11466"/>
                    <a:gd name="T2" fmla="*/ 1384973249 w 10000"/>
                    <a:gd name="T3" fmla="*/ 13260037 h 11466"/>
                    <a:gd name="T4" fmla="*/ 1107889269 w 10000"/>
                    <a:gd name="T5" fmla="*/ 5816929 h 11466"/>
                    <a:gd name="T6" fmla="*/ 705952907 w 10000"/>
                    <a:gd name="T7" fmla="*/ 11598732 h 11466"/>
                    <a:gd name="T8" fmla="*/ 629180878 w 10000"/>
                    <a:gd name="T9" fmla="*/ 0 h 11466"/>
                    <a:gd name="T10" fmla="*/ 415505657 w 10000"/>
                    <a:gd name="T11" fmla="*/ 11182239 h 11466"/>
                    <a:gd name="T12" fmla="*/ 0 w 10000"/>
                    <a:gd name="T13" fmla="*/ 35589387 h 11466"/>
                    <a:gd name="T14" fmla="*/ 0 w 10000"/>
                    <a:gd name="T15" fmla="*/ 50474506 h 11466"/>
                    <a:gd name="T16" fmla="*/ 277065955 w 10000"/>
                    <a:gd name="T17" fmla="*/ 50474506 h 11466"/>
                    <a:gd name="T18" fmla="*/ 408729233 w 10000"/>
                    <a:gd name="T19" fmla="*/ 68272305 h 11466"/>
                    <a:gd name="T20" fmla="*/ 553945349 w 10000"/>
                    <a:gd name="T21" fmla="*/ 65360750 h 11466"/>
                    <a:gd name="T22" fmla="*/ 860112323 w 10000"/>
                    <a:gd name="T23" fmla="*/ 53797304 h 11466"/>
                    <a:gd name="T24" fmla="*/ 1019100903 w 10000"/>
                    <a:gd name="T25" fmla="*/ 60412870 h 11466"/>
                    <a:gd name="T26" fmla="*/ 1523412940 w 10000"/>
                    <a:gd name="T27" fmla="*/ 50474506 h 11466"/>
                    <a:gd name="T28" fmla="*/ 1800478906 w 10000"/>
                    <a:gd name="T29" fmla="*/ 43031399 h 11466"/>
                    <a:gd name="T30" fmla="*/ 1938918597 w 10000"/>
                    <a:gd name="T31" fmla="*/ 43031399 h 11466"/>
                    <a:gd name="T32" fmla="*/ 1800478906 w 10000"/>
                    <a:gd name="T33" fmla="*/ 35589387 h 11466"/>
                    <a:gd name="T34" fmla="*/ 1523412940 w 10000"/>
                    <a:gd name="T35" fmla="*/ 20703172 h 114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0000" h="11466">
                      <a:moveTo>
                        <a:pt x="7857" y="3477"/>
                      </a:moveTo>
                      <a:lnTo>
                        <a:pt x="7143" y="2227"/>
                      </a:lnTo>
                      <a:lnTo>
                        <a:pt x="5714" y="977"/>
                      </a:lnTo>
                      <a:lnTo>
                        <a:pt x="3641" y="1948"/>
                      </a:lnTo>
                      <a:cubicBezTo>
                        <a:pt x="3532" y="1206"/>
                        <a:pt x="3354" y="742"/>
                        <a:pt x="3245" y="0"/>
                      </a:cubicBezTo>
                      <a:lnTo>
                        <a:pt x="2143" y="1878"/>
                      </a:lnTo>
                      <a:lnTo>
                        <a:pt x="0" y="5977"/>
                      </a:lnTo>
                      <a:lnTo>
                        <a:pt x="0" y="8477"/>
                      </a:lnTo>
                      <a:lnTo>
                        <a:pt x="1429" y="8477"/>
                      </a:lnTo>
                      <a:lnTo>
                        <a:pt x="2108" y="11466"/>
                      </a:lnTo>
                      <a:lnTo>
                        <a:pt x="2857" y="10977"/>
                      </a:lnTo>
                      <a:lnTo>
                        <a:pt x="4436" y="9035"/>
                      </a:lnTo>
                      <a:lnTo>
                        <a:pt x="5256" y="10146"/>
                      </a:lnTo>
                      <a:lnTo>
                        <a:pt x="7857" y="8477"/>
                      </a:lnTo>
                      <a:lnTo>
                        <a:pt x="9286" y="7227"/>
                      </a:lnTo>
                      <a:lnTo>
                        <a:pt x="10000" y="7227"/>
                      </a:lnTo>
                      <a:lnTo>
                        <a:pt x="9286" y="5977"/>
                      </a:lnTo>
                      <a:lnTo>
                        <a:pt x="7857" y="347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" name="Freeform 363"/>
                <p:cNvSpPr>
                  <a:spLocks/>
                </p:cNvSpPr>
                <p:nvPr/>
              </p:nvSpPr>
              <p:spPr bwMode="auto">
                <a:xfrm>
                  <a:off x="4633913" y="3168650"/>
                  <a:ext cx="71437" cy="74613"/>
                </a:xfrm>
                <a:custGeom>
                  <a:avLst/>
                  <a:gdLst>
                    <a:gd name="T0" fmla="*/ 43091458 w 10056"/>
                    <a:gd name="T1" fmla="*/ 105833347 h 10000"/>
                    <a:gd name="T2" fmla="*/ 60516545 w 10056"/>
                    <a:gd name="T3" fmla="*/ 148181948 h 10000"/>
                    <a:gd name="T4" fmla="*/ 95382098 w 10056"/>
                    <a:gd name="T5" fmla="*/ 169343381 h 10000"/>
                    <a:gd name="T6" fmla="*/ 127165973 w 10056"/>
                    <a:gd name="T7" fmla="*/ 196710131 h 10000"/>
                    <a:gd name="T8" fmla="*/ 159904912 w 10056"/>
                    <a:gd name="T9" fmla="*/ 231533339 h 10000"/>
                    <a:gd name="T10" fmla="*/ 180375846 w 10056"/>
                    <a:gd name="T11" fmla="*/ 174299266 h 10000"/>
                    <a:gd name="T12" fmla="*/ 168237950 w 10056"/>
                    <a:gd name="T13" fmla="*/ 131951061 h 10000"/>
                    <a:gd name="T14" fmla="*/ 181386826 w 10056"/>
                    <a:gd name="T15" fmla="*/ 75990916 h 10000"/>
                    <a:gd name="T16" fmla="*/ 155827284 w 10056"/>
                    <a:gd name="T17" fmla="*/ 54825744 h 10000"/>
                    <a:gd name="T18" fmla="*/ 130232265 w 10056"/>
                    <a:gd name="T19" fmla="*/ 42323709 h 10000"/>
                    <a:gd name="T20" fmla="*/ 95382098 w 10056"/>
                    <a:gd name="T21" fmla="*/ 21161829 h 10000"/>
                    <a:gd name="T22" fmla="*/ 60516545 w 10056"/>
                    <a:gd name="T23" fmla="*/ 21161829 h 10000"/>
                    <a:gd name="T24" fmla="*/ 43091458 w 10056"/>
                    <a:gd name="T25" fmla="*/ 0 h 10000"/>
                    <a:gd name="T26" fmla="*/ 8243820 w 10056"/>
                    <a:gd name="T27" fmla="*/ 21161829 h 10000"/>
                    <a:gd name="T28" fmla="*/ 0 w 10056"/>
                    <a:gd name="T29" fmla="*/ 22481897 h 10000"/>
                    <a:gd name="T30" fmla="*/ 16414107 w 10056"/>
                    <a:gd name="T31" fmla="*/ 79716022 h 10000"/>
                    <a:gd name="T32" fmla="*/ 43091458 w 10056"/>
                    <a:gd name="T33" fmla="*/ 105833347 h 100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056" h="10000">
                      <a:moveTo>
                        <a:pt x="2389" y="4571"/>
                      </a:moveTo>
                      <a:lnTo>
                        <a:pt x="3355" y="6400"/>
                      </a:lnTo>
                      <a:lnTo>
                        <a:pt x="5288" y="7314"/>
                      </a:lnTo>
                      <a:lnTo>
                        <a:pt x="7050" y="8496"/>
                      </a:lnTo>
                      <a:lnTo>
                        <a:pt x="8865" y="10000"/>
                      </a:lnTo>
                      <a:cubicBezTo>
                        <a:pt x="8961" y="9105"/>
                        <a:pt x="9904" y="8423"/>
                        <a:pt x="10000" y="7528"/>
                      </a:cubicBezTo>
                      <a:lnTo>
                        <a:pt x="9327" y="5699"/>
                      </a:lnTo>
                      <a:cubicBezTo>
                        <a:pt x="9382" y="4965"/>
                        <a:pt x="10001" y="4016"/>
                        <a:pt x="10056" y="3282"/>
                      </a:cubicBezTo>
                      <a:lnTo>
                        <a:pt x="8639" y="2368"/>
                      </a:lnTo>
                      <a:lnTo>
                        <a:pt x="7220" y="1828"/>
                      </a:lnTo>
                      <a:lnTo>
                        <a:pt x="5288" y="914"/>
                      </a:lnTo>
                      <a:lnTo>
                        <a:pt x="3355" y="914"/>
                      </a:lnTo>
                      <a:lnTo>
                        <a:pt x="2389" y="0"/>
                      </a:lnTo>
                      <a:lnTo>
                        <a:pt x="457" y="914"/>
                      </a:lnTo>
                      <a:lnTo>
                        <a:pt x="0" y="971"/>
                      </a:lnTo>
                      <a:cubicBezTo>
                        <a:pt x="152" y="1866"/>
                        <a:pt x="757" y="2548"/>
                        <a:pt x="910" y="3443"/>
                      </a:cubicBezTo>
                      <a:lnTo>
                        <a:pt x="2389" y="45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" name="Freeform 252"/>
                <p:cNvSpPr>
                  <a:spLocks/>
                </p:cNvSpPr>
                <p:nvPr/>
              </p:nvSpPr>
              <p:spPr bwMode="auto">
                <a:xfrm rot="21133526">
                  <a:off x="4865688" y="3344863"/>
                  <a:ext cx="88900" cy="47625"/>
                </a:xfrm>
                <a:custGeom>
                  <a:avLst/>
                  <a:gdLst>
                    <a:gd name="T0" fmla="*/ 0 w 1912593"/>
                    <a:gd name="T1" fmla="*/ 0 h 1229193"/>
                    <a:gd name="T2" fmla="*/ 0 w 1912593"/>
                    <a:gd name="T3" fmla="*/ 0 h 1229193"/>
                    <a:gd name="T4" fmla="*/ 0 w 1912593"/>
                    <a:gd name="T5" fmla="*/ 0 h 1229193"/>
                    <a:gd name="T6" fmla="*/ 0 w 1912593"/>
                    <a:gd name="T7" fmla="*/ 0 h 1229193"/>
                    <a:gd name="T8" fmla="*/ 0 w 1912593"/>
                    <a:gd name="T9" fmla="*/ 0 h 1229193"/>
                    <a:gd name="T10" fmla="*/ 0 w 1912593"/>
                    <a:gd name="T11" fmla="*/ 0 h 1229193"/>
                    <a:gd name="T12" fmla="*/ 0 w 1912593"/>
                    <a:gd name="T13" fmla="*/ 0 h 1229193"/>
                    <a:gd name="T14" fmla="*/ 0 w 1912593"/>
                    <a:gd name="T15" fmla="*/ 0 h 1229193"/>
                    <a:gd name="T16" fmla="*/ 0 w 1912593"/>
                    <a:gd name="T17" fmla="*/ 0 h 1229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12593" h="1229193">
                      <a:moveTo>
                        <a:pt x="0" y="233280"/>
                      </a:moveTo>
                      <a:lnTo>
                        <a:pt x="83793" y="1154242"/>
                      </a:lnTo>
                      <a:lnTo>
                        <a:pt x="1103124" y="1229193"/>
                      </a:lnTo>
                      <a:lnTo>
                        <a:pt x="1912593" y="314793"/>
                      </a:lnTo>
                      <a:lnTo>
                        <a:pt x="1792672" y="0"/>
                      </a:lnTo>
                      <a:lnTo>
                        <a:pt x="1124055" y="252554"/>
                      </a:lnTo>
                      <a:cubicBezTo>
                        <a:pt x="892871" y="224853"/>
                        <a:pt x="379360" y="273001"/>
                        <a:pt x="148176" y="245300"/>
                      </a:cubicBezTo>
                      <a:lnTo>
                        <a:pt x="128763" y="242675"/>
                      </a:lnTo>
                      <a:lnTo>
                        <a:pt x="0" y="23328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" name="Freeform 253"/>
                <p:cNvSpPr>
                  <a:spLocks/>
                </p:cNvSpPr>
                <p:nvPr/>
              </p:nvSpPr>
              <p:spPr bwMode="auto">
                <a:xfrm>
                  <a:off x="4870450" y="3354388"/>
                  <a:ext cx="142875" cy="149225"/>
                </a:xfrm>
                <a:custGeom>
                  <a:avLst/>
                  <a:gdLst>
                    <a:gd name="T0" fmla="*/ 0 w 3644175"/>
                    <a:gd name="T1" fmla="*/ 0 h 3780713"/>
                    <a:gd name="T2" fmla="*/ 0 w 3644175"/>
                    <a:gd name="T3" fmla="*/ 0 h 3780713"/>
                    <a:gd name="T4" fmla="*/ 0 w 3644175"/>
                    <a:gd name="T5" fmla="*/ 0 h 3780713"/>
                    <a:gd name="T6" fmla="*/ 0 w 3644175"/>
                    <a:gd name="T7" fmla="*/ 0 h 3780713"/>
                    <a:gd name="T8" fmla="*/ 0 w 3644175"/>
                    <a:gd name="T9" fmla="*/ 0 h 3780713"/>
                    <a:gd name="T10" fmla="*/ 0 w 3644175"/>
                    <a:gd name="T11" fmla="*/ 0 h 3780713"/>
                    <a:gd name="T12" fmla="*/ 0 w 3644175"/>
                    <a:gd name="T13" fmla="*/ 0 h 3780713"/>
                    <a:gd name="T14" fmla="*/ 0 w 3644175"/>
                    <a:gd name="T15" fmla="*/ 0 h 3780713"/>
                    <a:gd name="T16" fmla="*/ 0 w 3644175"/>
                    <a:gd name="T17" fmla="*/ 0 h 3780713"/>
                    <a:gd name="T18" fmla="*/ 0 w 3644175"/>
                    <a:gd name="T19" fmla="*/ 0 h 3780713"/>
                    <a:gd name="T20" fmla="*/ 0 w 3644175"/>
                    <a:gd name="T21" fmla="*/ 0 h 3780713"/>
                    <a:gd name="T22" fmla="*/ 0 w 3644175"/>
                    <a:gd name="T23" fmla="*/ 0 h 3780713"/>
                    <a:gd name="T24" fmla="*/ 0 w 3644175"/>
                    <a:gd name="T25" fmla="*/ 0 h 3780713"/>
                    <a:gd name="T26" fmla="*/ 0 w 3644175"/>
                    <a:gd name="T27" fmla="*/ 0 h 3780713"/>
                    <a:gd name="T28" fmla="*/ 0 w 3644175"/>
                    <a:gd name="T29" fmla="*/ 0 h 3780713"/>
                    <a:gd name="T30" fmla="*/ 0 w 3644175"/>
                    <a:gd name="T31" fmla="*/ 0 h 3780713"/>
                    <a:gd name="T32" fmla="*/ 0 w 3644175"/>
                    <a:gd name="T33" fmla="*/ 0 h 3780713"/>
                    <a:gd name="T34" fmla="*/ 0 w 3644175"/>
                    <a:gd name="T35" fmla="*/ 0 h 3780713"/>
                    <a:gd name="T36" fmla="*/ 0 w 3644175"/>
                    <a:gd name="T37" fmla="*/ 0 h 3780713"/>
                    <a:gd name="T38" fmla="*/ 0 w 3644175"/>
                    <a:gd name="T39" fmla="*/ 0 h 37807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644175" h="3780713">
                      <a:moveTo>
                        <a:pt x="2018109" y="0"/>
                      </a:moveTo>
                      <a:lnTo>
                        <a:pt x="1131347" y="970851"/>
                      </a:lnTo>
                      <a:lnTo>
                        <a:pt x="106496" y="992543"/>
                      </a:lnTo>
                      <a:lnTo>
                        <a:pt x="0" y="1285960"/>
                      </a:lnTo>
                      <a:lnTo>
                        <a:pt x="250657" y="1838746"/>
                      </a:lnTo>
                      <a:lnTo>
                        <a:pt x="476240" y="1522355"/>
                      </a:lnTo>
                      <a:lnTo>
                        <a:pt x="637449" y="1360281"/>
                      </a:lnTo>
                      <a:lnTo>
                        <a:pt x="900975" y="1622129"/>
                      </a:lnTo>
                      <a:lnTo>
                        <a:pt x="1125827" y="2401618"/>
                      </a:lnTo>
                      <a:lnTo>
                        <a:pt x="1614428" y="2951232"/>
                      </a:lnTo>
                      <a:cubicBezTo>
                        <a:pt x="2156362" y="3074631"/>
                        <a:pt x="2677783" y="3504219"/>
                        <a:pt x="3209460" y="3780713"/>
                      </a:cubicBezTo>
                      <a:lnTo>
                        <a:pt x="1455611" y="1667100"/>
                      </a:lnTo>
                      <a:lnTo>
                        <a:pt x="1543203" y="1366330"/>
                      </a:lnTo>
                      <a:lnTo>
                        <a:pt x="1755414" y="1517198"/>
                      </a:lnTo>
                      <a:lnTo>
                        <a:pt x="3644175" y="1622129"/>
                      </a:lnTo>
                      <a:lnTo>
                        <a:pt x="3394079" y="610450"/>
                      </a:lnTo>
                      <a:lnTo>
                        <a:pt x="3170007" y="750786"/>
                      </a:lnTo>
                      <a:lnTo>
                        <a:pt x="2480463" y="641709"/>
                      </a:lnTo>
                      <a:lnTo>
                        <a:pt x="2078068" y="137463"/>
                      </a:lnTo>
                      <a:lnTo>
                        <a:pt x="201810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" name="Freeform 254"/>
                <p:cNvSpPr>
                  <a:spLocks/>
                </p:cNvSpPr>
                <p:nvPr/>
              </p:nvSpPr>
              <p:spPr bwMode="auto">
                <a:xfrm>
                  <a:off x="4929188" y="3406775"/>
                  <a:ext cx="98425" cy="98425"/>
                </a:xfrm>
                <a:custGeom>
                  <a:avLst/>
                  <a:gdLst>
                    <a:gd name="T0" fmla="*/ 0 w 2398426"/>
                    <a:gd name="T1" fmla="*/ 0 h 2488994"/>
                    <a:gd name="T2" fmla="*/ 0 w 2398426"/>
                    <a:gd name="T3" fmla="*/ 0 h 2488994"/>
                    <a:gd name="T4" fmla="*/ 0 w 2398426"/>
                    <a:gd name="T5" fmla="*/ 0 h 2488994"/>
                    <a:gd name="T6" fmla="*/ 0 w 2398426"/>
                    <a:gd name="T7" fmla="*/ 0 h 2488994"/>
                    <a:gd name="T8" fmla="*/ 0 w 2398426"/>
                    <a:gd name="T9" fmla="*/ 0 h 2488994"/>
                    <a:gd name="T10" fmla="*/ 0 w 2398426"/>
                    <a:gd name="T11" fmla="*/ 0 h 2488994"/>
                    <a:gd name="T12" fmla="*/ 0 w 2398426"/>
                    <a:gd name="T13" fmla="*/ 0 h 2488994"/>
                    <a:gd name="T14" fmla="*/ 0 w 2398426"/>
                    <a:gd name="T15" fmla="*/ 0 h 24889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398426" h="2488994">
                      <a:moveTo>
                        <a:pt x="2113613" y="269822"/>
                      </a:moveTo>
                      <a:lnTo>
                        <a:pt x="254833" y="149901"/>
                      </a:lnTo>
                      <a:lnTo>
                        <a:pt x="74951" y="0"/>
                      </a:lnTo>
                      <a:lnTo>
                        <a:pt x="0" y="329783"/>
                      </a:lnTo>
                      <a:lnTo>
                        <a:pt x="1691048" y="2488994"/>
                      </a:lnTo>
                      <a:lnTo>
                        <a:pt x="2177788" y="1556144"/>
                      </a:lnTo>
                      <a:lnTo>
                        <a:pt x="2398426" y="1439055"/>
                      </a:lnTo>
                      <a:lnTo>
                        <a:pt x="2113613" y="2698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" name="Freeform 255"/>
                <p:cNvSpPr>
                  <a:spLocks/>
                </p:cNvSpPr>
                <p:nvPr/>
              </p:nvSpPr>
              <p:spPr bwMode="auto">
                <a:xfrm rot="286500">
                  <a:off x="5000625" y="3467100"/>
                  <a:ext cx="44450" cy="58738"/>
                </a:xfrm>
                <a:custGeom>
                  <a:avLst/>
                  <a:gdLst>
                    <a:gd name="T0" fmla="*/ 0 w 1259245"/>
                    <a:gd name="T1" fmla="*/ 0 h 1506961"/>
                    <a:gd name="T2" fmla="*/ 0 w 1259245"/>
                    <a:gd name="T3" fmla="*/ 0 h 1506961"/>
                    <a:gd name="T4" fmla="*/ 0 w 1259245"/>
                    <a:gd name="T5" fmla="*/ 0 h 1506961"/>
                    <a:gd name="T6" fmla="*/ 0 w 1259245"/>
                    <a:gd name="T7" fmla="*/ 0 h 1506961"/>
                    <a:gd name="T8" fmla="*/ 0 w 1259245"/>
                    <a:gd name="T9" fmla="*/ 0 h 15069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9245" h="1506961">
                      <a:moveTo>
                        <a:pt x="459998" y="0"/>
                      </a:moveTo>
                      <a:lnTo>
                        <a:pt x="0" y="967315"/>
                      </a:lnTo>
                      <a:lnTo>
                        <a:pt x="599606" y="1506961"/>
                      </a:lnTo>
                      <a:lnTo>
                        <a:pt x="1259243" y="571259"/>
                      </a:lnTo>
                      <a:lnTo>
                        <a:pt x="45999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" name="Freeform 256"/>
                <p:cNvSpPr>
                  <a:spLocks/>
                </p:cNvSpPr>
                <p:nvPr/>
              </p:nvSpPr>
              <p:spPr bwMode="auto">
                <a:xfrm>
                  <a:off x="5002213" y="3365500"/>
                  <a:ext cx="71437" cy="57150"/>
                </a:xfrm>
                <a:custGeom>
                  <a:avLst/>
                  <a:gdLst>
                    <a:gd name="T0" fmla="*/ 0 w 1678899"/>
                    <a:gd name="T1" fmla="*/ 0 h 1259174"/>
                    <a:gd name="T2" fmla="*/ 0 w 1678899"/>
                    <a:gd name="T3" fmla="*/ 0 h 1259174"/>
                    <a:gd name="T4" fmla="*/ 0 w 1678899"/>
                    <a:gd name="T5" fmla="*/ 0 h 1259174"/>
                    <a:gd name="T6" fmla="*/ 0 w 1678899"/>
                    <a:gd name="T7" fmla="*/ 0 h 1259174"/>
                    <a:gd name="T8" fmla="*/ 0 w 1678899"/>
                    <a:gd name="T9" fmla="*/ 0 h 1259174"/>
                    <a:gd name="T10" fmla="*/ 0 w 1678899"/>
                    <a:gd name="T11" fmla="*/ 0 h 12591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8899" h="1259174">
                      <a:moveTo>
                        <a:pt x="209862" y="1154242"/>
                      </a:moveTo>
                      <a:lnTo>
                        <a:pt x="1678899" y="1259174"/>
                      </a:lnTo>
                      <a:lnTo>
                        <a:pt x="1663908" y="899410"/>
                      </a:lnTo>
                      <a:lnTo>
                        <a:pt x="854439" y="0"/>
                      </a:lnTo>
                      <a:lnTo>
                        <a:pt x="0" y="269823"/>
                      </a:lnTo>
                      <a:lnTo>
                        <a:pt x="209862" y="11542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" name="Freeform 257"/>
                <p:cNvSpPr>
                  <a:spLocks/>
                </p:cNvSpPr>
                <p:nvPr/>
              </p:nvSpPr>
              <p:spPr bwMode="auto">
                <a:xfrm>
                  <a:off x="5014913" y="3417888"/>
                  <a:ext cx="100012" cy="96837"/>
                </a:xfrm>
                <a:custGeom>
                  <a:avLst/>
                  <a:gdLst>
                    <a:gd name="T0" fmla="*/ 0 w 2578308"/>
                    <a:gd name="T1" fmla="*/ 0 h 2368446"/>
                    <a:gd name="T2" fmla="*/ 0 w 2578308"/>
                    <a:gd name="T3" fmla="*/ 0 h 2368446"/>
                    <a:gd name="T4" fmla="*/ 0 w 2578308"/>
                    <a:gd name="T5" fmla="*/ 0 h 2368446"/>
                    <a:gd name="T6" fmla="*/ 0 w 2578308"/>
                    <a:gd name="T7" fmla="*/ 0 h 2368446"/>
                    <a:gd name="T8" fmla="*/ 0 w 2578308"/>
                    <a:gd name="T9" fmla="*/ 0 h 2368446"/>
                    <a:gd name="T10" fmla="*/ 0 w 2578308"/>
                    <a:gd name="T11" fmla="*/ 0 h 2368446"/>
                    <a:gd name="T12" fmla="*/ 0 w 2578308"/>
                    <a:gd name="T13" fmla="*/ 0 h 2368446"/>
                    <a:gd name="T14" fmla="*/ 0 w 2578308"/>
                    <a:gd name="T15" fmla="*/ 0 h 2368446"/>
                    <a:gd name="T16" fmla="*/ 0 w 2578308"/>
                    <a:gd name="T17" fmla="*/ 0 h 2368446"/>
                    <a:gd name="T18" fmla="*/ 0 w 2578308"/>
                    <a:gd name="T19" fmla="*/ 0 h 2368446"/>
                    <a:gd name="T20" fmla="*/ 0 w 2578308"/>
                    <a:gd name="T21" fmla="*/ 0 h 2368446"/>
                    <a:gd name="T22" fmla="*/ 0 w 2578308"/>
                    <a:gd name="T23" fmla="*/ 0 h 236844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8308" h="2368446">
                      <a:moveTo>
                        <a:pt x="0" y="0"/>
                      </a:moveTo>
                      <a:lnTo>
                        <a:pt x="254833" y="1154242"/>
                      </a:lnTo>
                      <a:lnTo>
                        <a:pt x="104931" y="1259173"/>
                      </a:lnTo>
                      <a:lnTo>
                        <a:pt x="855821" y="1873287"/>
                      </a:lnTo>
                      <a:lnTo>
                        <a:pt x="1111621" y="1524299"/>
                      </a:lnTo>
                      <a:lnTo>
                        <a:pt x="1734645" y="2033965"/>
                      </a:lnTo>
                      <a:lnTo>
                        <a:pt x="1633928" y="2368446"/>
                      </a:lnTo>
                      <a:lnTo>
                        <a:pt x="2338465" y="2263514"/>
                      </a:lnTo>
                      <a:lnTo>
                        <a:pt x="2578308" y="1514006"/>
                      </a:lnTo>
                      <a:lnTo>
                        <a:pt x="2113613" y="224852"/>
                      </a:lnTo>
                      <a:lnTo>
                        <a:pt x="1439056" y="149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" name="Freeform 258"/>
                <p:cNvSpPr>
                  <a:spLocks/>
                </p:cNvSpPr>
                <p:nvPr/>
              </p:nvSpPr>
              <p:spPr bwMode="auto">
                <a:xfrm>
                  <a:off x="5041900" y="3478213"/>
                  <a:ext cx="39688" cy="49212"/>
                </a:xfrm>
                <a:custGeom>
                  <a:avLst/>
                  <a:gdLst>
                    <a:gd name="T0" fmla="*/ 0 w 1097536"/>
                    <a:gd name="T1" fmla="*/ 0 h 1184223"/>
                    <a:gd name="T2" fmla="*/ 0 w 1097536"/>
                    <a:gd name="T3" fmla="*/ 0 h 1184223"/>
                    <a:gd name="T4" fmla="*/ 0 w 1097536"/>
                    <a:gd name="T5" fmla="*/ 0 h 1184223"/>
                    <a:gd name="T6" fmla="*/ 0 w 1097536"/>
                    <a:gd name="T7" fmla="*/ 0 h 1184223"/>
                    <a:gd name="T8" fmla="*/ 0 w 1097536"/>
                    <a:gd name="T9" fmla="*/ 0 h 1184223"/>
                    <a:gd name="T10" fmla="*/ 0 w 1097536"/>
                    <a:gd name="T11" fmla="*/ 0 h 11842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97536" h="1184223">
                      <a:moveTo>
                        <a:pt x="482939" y="0"/>
                      </a:moveTo>
                      <a:lnTo>
                        <a:pt x="0" y="416160"/>
                      </a:lnTo>
                      <a:lnTo>
                        <a:pt x="452959" y="1184223"/>
                      </a:lnTo>
                      <a:lnTo>
                        <a:pt x="1067555" y="824459"/>
                      </a:lnTo>
                      <a:lnTo>
                        <a:pt x="1097536" y="509666"/>
                      </a:lnTo>
                      <a:lnTo>
                        <a:pt x="48293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" name="Freeform 259"/>
                <p:cNvSpPr>
                  <a:spLocks/>
                </p:cNvSpPr>
                <p:nvPr/>
              </p:nvSpPr>
              <p:spPr bwMode="auto">
                <a:xfrm>
                  <a:off x="5059363" y="3505200"/>
                  <a:ext cx="65087" cy="60325"/>
                </a:xfrm>
                <a:custGeom>
                  <a:avLst/>
                  <a:gdLst>
                    <a:gd name="T0" fmla="*/ 0 w 1852882"/>
                    <a:gd name="T1" fmla="*/ 0 h 1521018"/>
                    <a:gd name="T2" fmla="*/ 0 w 1852882"/>
                    <a:gd name="T3" fmla="*/ 0 h 1521018"/>
                    <a:gd name="T4" fmla="*/ 0 w 1852882"/>
                    <a:gd name="T5" fmla="*/ 0 h 1521018"/>
                    <a:gd name="T6" fmla="*/ 0 w 1852882"/>
                    <a:gd name="T7" fmla="*/ 0 h 1521018"/>
                    <a:gd name="T8" fmla="*/ 0 w 1852882"/>
                    <a:gd name="T9" fmla="*/ 0 h 1521018"/>
                    <a:gd name="T10" fmla="*/ 0 w 1852882"/>
                    <a:gd name="T11" fmla="*/ 0 h 1521018"/>
                    <a:gd name="T12" fmla="*/ 0 w 1852882"/>
                    <a:gd name="T13" fmla="*/ 0 h 1521018"/>
                    <a:gd name="T14" fmla="*/ 0 w 1852882"/>
                    <a:gd name="T15" fmla="*/ 0 h 1521018"/>
                    <a:gd name="T16" fmla="*/ 0 w 1852882"/>
                    <a:gd name="T17" fmla="*/ 0 h 1521018"/>
                    <a:gd name="T18" fmla="*/ 0 w 1852882"/>
                    <a:gd name="T19" fmla="*/ 0 h 1521018"/>
                    <a:gd name="T20" fmla="*/ 0 w 1852882"/>
                    <a:gd name="T21" fmla="*/ 0 h 15210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852882" h="1521018">
                      <a:moveTo>
                        <a:pt x="0" y="507061"/>
                      </a:moveTo>
                      <a:lnTo>
                        <a:pt x="0" y="1211599"/>
                      </a:lnTo>
                      <a:lnTo>
                        <a:pt x="435424" y="1521018"/>
                      </a:lnTo>
                      <a:lnTo>
                        <a:pt x="839449" y="1391481"/>
                      </a:lnTo>
                      <a:lnTo>
                        <a:pt x="1763339" y="952692"/>
                      </a:lnTo>
                      <a:lnTo>
                        <a:pt x="1852882" y="743963"/>
                      </a:lnTo>
                      <a:lnTo>
                        <a:pt x="1756379" y="372784"/>
                      </a:lnTo>
                      <a:lnTo>
                        <a:pt x="1563372" y="307281"/>
                      </a:lnTo>
                      <a:lnTo>
                        <a:pt x="1370668" y="0"/>
                      </a:lnTo>
                      <a:lnTo>
                        <a:pt x="644577" y="177278"/>
                      </a:lnTo>
                      <a:lnTo>
                        <a:pt x="0" y="50706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" name="Freeform 260"/>
                <p:cNvSpPr>
                  <a:spLocks/>
                </p:cNvSpPr>
                <p:nvPr/>
              </p:nvSpPr>
              <p:spPr bwMode="auto">
                <a:xfrm>
                  <a:off x="5019675" y="3495675"/>
                  <a:ext cx="53975" cy="109538"/>
                </a:xfrm>
                <a:custGeom>
                  <a:avLst/>
                  <a:gdLst>
                    <a:gd name="T0" fmla="*/ 0 w 444747"/>
                    <a:gd name="T1" fmla="*/ 6 h 900169"/>
                    <a:gd name="T2" fmla="*/ 3 w 444747"/>
                    <a:gd name="T3" fmla="*/ 8 h 900169"/>
                    <a:gd name="T4" fmla="*/ 3 w 444747"/>
                    <a:gd name="T5" fmla="*/ 19 h 900169"/>
                    <a:gd name="T6" fmla="*/ 7 w 444747"/>
                    <a:gd name="T7" fmla="*/ 24 h 900169"/>
                    <a:gd name="T8" fmla="*/ 8 w 444747"/>
                    <a:gd name="T9" fmla="*/ 22 h 900169"/>
                    <a:gd name="T10" fmla="*/ 10 w 444747"/>
                    <a:gd name="T11" fmla="*/ 18 h 900169"/>
                    <a:gd name="T12" fmla="*/ 9 w 444747"/>
                    <a:gd name="T13" fmla="*/ 16 h 900169"/>
                    <a:gd name="T14" fmla="*/ 12 w 444747"/>
                    <a:gd name="T15" fmla="*/ 15 h 900169"/>
                    <a:gd name="T16" fmla="*/ 8 w 444747"/>
                    <a:gd name="T17" fmla="*/ 13 h 900169"/>
                    <a:gd name="T18" fmla="*/ 8 w 444747"/>
                    <a:gd name="T19" fmla="*/ 7 h 900169"/>
                    <a:gd name="T20" fmla="*/ 5 w 444747"/>
                    <a:gd name="T21" fmla="*/ 0 h 900169"/>
                    <a:gd name="T22" fmla="*/ 0 w 444747"/>
                    <a:gd name="T23" fmla="*/ 6 h 9001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4747" h="900169">
                      <a:moveTo>
                        <a:pt x="0" y="238385"/>
                      </a:moveTo>
                      <a:lnTo>
                        <a:pt x="99623" y="298870"/>
                      </a:lnTo>
                      <a:lnTo>
                        <a:pt x="99623" y="715154"/>
                      </a:lnTo>
                      <a:lnTo>
                        <a:pt x="263290" y="900169"/>
                      </a:lnTo>
                      <a:lnTo>
                        <a:pt x="327333" y="836125"/>
                      </a:lnTo>
                      <a:lnTo>
                        <a:pt x="384261" y="683132"/>
                      </a:lnTo>
                      <a:lnTo>
                        <a:pt x="362913" y="608414"/>
                      </a:lnTo>
                      <a:lnTo>
                        <a:pt x="444747" y="576393"/>
                      </a:lnTo>
                      <a:lnTo>
                        <a:pt x="327333" y="476769"/>
                      </a:lnTo>
                      <a:lnTo>
                        <a:pt x="327333" y="266849"/>
                      </a:lnTo>
                      <a:lnTo>
                        <a:pt x="185014" y="0"/>
                      </a:lnTo>
                      <a:lnTo>
                        <a:pt x="0" y="23838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" name="Freeform 257"/>
                <p:cNvSpPr>
                  <a:spLocks/>
                </p:cNvSpPr>
                <p:nvPr/>
              </p:nvSpPr>
              <p:spPr bwMode="auto">
                <a:xfrm>
                  <a:off x="4252913" y="3009900"/>
                  <a:ext cx="109537" cy="163513"/>
                </a:xfrm>
                <a:custGeom>
                  <a:avLst/>
                  <a:gdLst>
                    <a:gd name="T0" fmla="*/ 2147483647 w 84"/>
                    <a:gd name="T1" fmla="*/ 2147483647 h 126"/>
                    <a:gd name="T2" fmla="*/ 0 w 84"/>
                    <a:gd name="T3" fmla="*/ 2147483647 h 126"/>
                    <a:gd name="T4" fmla="*/ 0 w 84"/>
                    <a:gd name="T5" fmla="*/ 2147483647 h 126"/>
                    <a:gd name="T6" fmla="*/ 2147483647 w 84"/>
                    <a:gd name="T7" fmla="*/ 2147483647 h 126"/>
                    <a:gd name="T8" fmla="*/ 2147483647 w 84"/>
                    <a:gd name="T9" fmla="*/ 2147483647 h 126"/>
                    <a:gd name="T10" fmla="*/ 2147483647 w 84"/>
                    <a:gd name="T11" fmla="*/ 2147483647 h 126"/>
                    <a:gd name="T12" fmla="*/ 2147483647 w 84"/>
                    <a:gd name="T13" fmla="*/ 2147483647 h 126"/>
                    <a:gd name="T14" fmla="*/ 2147483647 w 84"/>
                    <a:gd name="T15" fmla="*/ 2147483647 h 126"/>
                    <a:gd name="T16" fmla="*/ 2147483647 w 84"/>
                    <a:gd name="T17" fmla="*/ 2147483647 h 126"/>
                    <a:gd name="T18" fmla="*/ 2147483647 w 84"/>
                    <a:gd name="T19" fmla="*/ 2147483647 h 126"/>
                    <a:gd name="T20" fmla="*/ 2147483647 w 84"/>
                    <a:gd name="T21" fmla="*/ 2147483647 h 126"/>
                    <a:gd name="T22" fmla="*/ 2147483647 w 84"/>
                    <a:gd name="T23" fmla="*/ 0 h 126"/>
                    <a:gd name="T24" fmla="*/ 2147483647 w 84"/>
                    <a:gd name="T25" fmla="*/ 2147483647 h 126"/>
                    <a:gd name="T26" fmla="*/ 2147483647 w 84"/>
                    <a:gd name="T27" fmla="*/ 2147483647 h 126"/>
                    <a:gd name="T28" fmla="*/ 2147483647 w 84"/>
                    <a:gd name="T29" fmla="*/ 2147483647 h 126"/>
                    <a:gd name="T30" fmla="*/ 2147483647 w 84"/>
                    <a:gd name="T31" fmla="*/ 2147483647 h 126"/>
                    <a:gd name="T32" fmla="*/ 2147483647 w 84"/>
                    <a:gd name="T33" fmla="*/ 2147483647 h 126"/>
                    <a:gd name="T34" fmla="*/ 2147483647 w 84"/>
                    <a:gd name="T35" fmla="*/ 2147483647 h 126"/>
                    <a:gd name="T36" fmla="*/ 2147483647 w 84"/>
                    <a:gd name="T37" fmla="*/ 2147483647 h 126"/>
                    <a:gd name="T38" fmla="*/ 2147483647 w 84"/>
                    <a:gd name="T39" fmla="*/ 2147483647 h 126"/>
                    <a:gd name="T40" fmla="*/ 2147483647 w 84"/>
                    <a:gd name="T41" fmla="*/ 2147483647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4" h="126">
                      <a:moveTo>
                        <a:pt x="18" y="126"/>
                      </a:moveTo>
                      <a:lnTo>
                        <a:pt x="0" y="114"/>
                      </a:lnTo>
                      <a:lnTo>
                        <a:pt x="0" y="102"/>
                      </a:lnTo>
                      <a:lnTo>
                        <a:pt x="6" y="96"/>
                      </a:lnTo>
                      <a:lnTo>
                        <a:pt x="12" y="84"/>
                      </a:lnTo>
                      <a:lnTo>
                        <a:pt x="12" y="66"/>
                      </a:lnTo>
                      <a:lnTo>
                        <a:pt x="6" y="60"/>
                      </a:lnTo>
                      <a:lnTo>
                        <a:pt x="12" y="54"/>
                      </a:lnTo>
                      <a:lnTo>
                        <a:pt x="6" y="36"/>
                      </a:lnTo>
                      <a:lnTo>
                        <a:pt x="30" y="30"/>
                      </a:lnTo>
                      <a:lnTo>
                        <a:pt x="30" y="18"/>
                      </a:lnTo>
                      <a:lnTo>
                        <a:pt x="54" y="0"/>
                      </a:lnTo>
                      <a:lnTo>
                        <a:pt x="60" y="6"/>
                      </a:lnTo>
                      <a:lnTo>
                        <a:pt x="72" y="6"/>
                      </a:lnTo>
                      <a:lnTo>
                        <a:pt x="78" y="18"/>
                      </a:lnTo>
                      <a:lnTo>
                        <a:pt x="84" y="30"/>
                      </a:lnTo>
                      <a:lnTo>
                        <a:pt x="72" y="42"/>
                      </a:lnTo>
                      <a:lnTo>
                        <a:pt x="78" y="66"/>
                      </a:lnTo>
                      <a:lnTo>
                        <a:pt x="72" y="96"/>
                      </a:lnTo>
                      <a:lnTo>
                        <a:pt x="54" y="102"/>
                      </a:lnTo>
                      <a:lnTo>
                        <a:pt x="18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" name="Freeform 258"/>
                <p:cNvSpPr>
                  <a:spLocks/>
                </p:cNvSpPr>
                <p:nvPr/>
              </p:nvSpPr>
              <p:spPr bwMode="auto">
                <a:xfrm>
                  <a:off x="5830888" y="1674813"/>
                  <a:ext cx="436562" cy="557212"/>
                </a:xfrm>
                <a:custGeom>
                  <a:avLst/>
                  <a:gdLst>
                    <a:gd name="T0" fmla="*/ 2147483647 w 336"/>
                    <a:gd name="T1" fmla="*/ 2147483647 h 427"/>
                    <a:gd name="T2" fmla="*/ 2147483647 w 336"/>
                    <a:gd name="T3" fmla="*/ 2147483647 h 427"/>
                    <a:gd name="T4" fmla="*/ 2147483647 w 336"/>
                    <a:gd name="T5" fmla="*/ 2147483647 h 427"/>
                    <a:gd name="T6" fmla="*/ 2147483647 w 336"/>
                    <a:gd name="T7" fmla="*/ 2147483647 h 427"/>
                    <a:gd name="T8" fmla="*/ 2147483647 w 336"/>
                    <a:gd name="T9" fmla="*/ 2147483647 h 427"/>
                    <a:gd name="T10" fmla="*/ 2147483647 w 336"/>
                    <a:gd name="T11" fmla="*/ 2147483647 h 427"/>
                    <a:gd name="T12" fmla="*/ 2147483647 w 336"/>
                    <a:gd name="T13" fmla="*/ 2147483647 h 427"/>
                    <a:gd name="T14" fmla="*/ 2147483647 w 336"/>
                    <a:gd name="T15" fmla="*/ 2147483647 h 427"/>
                    <a:gd name="T16" fmla="*/ 2147483647 w 336"/>
                    <a:gd name="T17" fmla="*/ 2147483647 h 427"/>
                    <a:gd name="T18" fmla="*/ 2147483647 w 336"/>
                    <a:gd name="T19" fmla="*/ 2147483647 h 427"/>
                    <a:gd name="T20" fmla="*/ 2147483647 w 336"/>
                    <a:gd name="T21" fmla="*/ 2147483647 h 427"/>
                    <a:gd name="T22" fmla="*/ 2147483647 w 336"/>
                    <a:gd name="T23" fmla="*/ 0 h 427"/>
                    <a:gd name="T24" fmla="*/ 2147483647 w 336"/>
                    <a:gd name="T25" fmla="*/ 2147483647 h 427"/>
                    <a:gd name="T26" fmla="*/ 2147483647 w 336"/>
                    <a:gd name="T27" fmla="*/ 2147483647 h 427"/>
                    <a:gd name="T28" fmla="*/ 2147483647 w 336"/>
                    <a:gd name="T29" fmla="*/ 2147483647 h 427"/>
                    <a:gd name="T30" fmla="*/ 2147483647 w 336"/>
                    <a:gd name="T31" fmla="*/ 2147483647 h 427"/>
                    <a:gd name="T32" fmla="*/ 2147483647 w 336"/>
                    <a:gd name="T33" fmla="*/ 2147483647 h 427"/>
                    <a:gd name="T34" fmla="*/ 2147483647 w 336"/>
                    <a:gd name="T35" fmla="*/ 2147483647 h 427"/>
                    <a:gd name="T36" fmla="*/ 2147483647 w 336"/>
                    <a:gd name="T37" fmla="*/ 2147483647 h 427"/>
                    <a:gd name="T38" fmla="*/ 2147483647 w 336"/>
                    <a:gd name="T39" fmla="*/ 2147483647 h 427"/>
                    <a:gd name="T40" fmla="*/ 2147483647 w 336"/>
                    <a:gd name="T41" fmla="*/ 2147483647 h 427"/>
                    <a:gd name="T42" fmla="*/ 2147483647 w 336"/>
                    <a:gd name="T43" fmla="*/ 2147483647 h 427"/>
                    <a:gd name="T44" fmla="*/ 2147483647 w 336"/>
                    <a:gd name="T45" fmla="*/ 2147483647 h 427"/>
                    <a:gd name="T46" fmla="*/ 2147483647 w 336"/>
                    <a:gd name="T47" fmla="*/ 2147483647 h 427"/>
                    <a:gd name="T48" fmla="*/ 2147483647 w 336"/>
                    <a:gd name="T49" fmla="*/ 2147483647 h 427"/>
                    <a:gd name="T50" fmla="*/ 2147483647 w 336"/>
                    <a:gd name="T51" fmla="*/ 2147483647 h 427"/>
                    <a:gd name="T52" fmla="*/ 2147483647 w 336"/>
                    <a:gd name="T53" fmla="*/ 2147483647 h 427"/>
                    <a:gd name="T54" fmla="*/ 0 w 336"/>
                    <a:gd name="T55" fmla="*/ 2147483647 h 427"/>
                    <a:gd name="T56" fmla="*/ 2147483647 w 336"/>
                    <a:gd name="T57" fmla="*/ 2147483647 h 427"/>
                    <a:gd name="T58" fmla="*/ 2147483647 w 336"/>
                    <a:gd name="T59" fmla="*/ 2147483647 h 427"/>
                    <a:gd name="T60" fmla="*/ 2147483647 w 336"/>
                    <a:gd name="T61" fmla="*/ 2147483647 h 427"/>
                    <a:gd name="T62" fmla="*/ 2147483647 w 336"/>
                    <a:gd name="T63" fmla="*/ 2147483647 h 427"/>
                    <a:gd name="T64" fmla="*/ 2147483647 w 336"/>
                    <a:gd name="T65" fmla="*/ 2147483647 h 4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36" h="427">
                      <a:moveTo>
                        <a:pt x="120" y="427"/>
                      </a:moveTo>
                      <a:lnTo>
                        <a:pt x="96" y="397"/>
                      </a:lnTo>
                      <a:lnTo>
                        <a:pt x="78" y="325"/>
                      </a:lnTo>
                      <a:lnTo>
                        <a:pt x="96" y="282"/>
                      </a:lnTo>
                      <a:lnTo>
                        <a:pt x="144" y="180"/>
                      </a:lnTo>
                      <a:lnTo>
                        <a:pt x="192" y="150"/>
                      </a:lnTo>
                      <a:lnTo>
                        <a:pt x="222" y="114"/>
                      </a:lnTo>
                      <a:lnTo>
                        <a:pt x="252" y="96"/>
                      </a:lnTo>
                      <a:lnTo>
                        <a:pt x="294" y="72"/>
                      </a:lnTo>
                      <a:lnTo>
                        <a:pt x="336" y="30"/>
                      </a:lnTo>
                      <a:lnTo>
                        <a:pt x="330" y="6"/>
                      </a:lnTo>
                      <a:lnTo>
                        <a:pt x="294" y="0"/>
                      </a:lnTo>
                      <a:lnTo>
                        <a:pt x="270" y="24"/>
                      </a:lnTo>
                      <a:lnTo>
                        <a:pt x="252" y="42"/>
                      </a:lnTo>
                      <a:lnTo>
                        <a:pt x="222" y="48"/>
                      </a:lnTo>
                      <a:lnTo>
                        <a:pt x="186" y="48"/>
                      </a:lnTo>
                      <a:lnTo>
                        <a:pt x="174" y="60"/>
                      </a:lnTo>
                      <a:lnTo>
                        <a:pt x="162" y="78"/>
                      </a:lnTo>
                      <a:lnTo>
                        <a:pt x="114" y="126"/>
                      </a:lnTo>
                      <a:lnTo>
                        <a:pt x="90" y="138"/>
                      </a:lnTo>
                      <a:lnTo>
                        <a:pt x="84" y="168"/>
                      </a:lnTo>
                      <a:lnTo>
                        <a:pt x="66" y="186"/>
                      </a:lnTo>
                      <a:lnTo>
                        <a:pt x="42" y="216"/>
                      </a:lnTo>
                      <a:lnTo>
                        <a:pt x="42" y="240"/>
                      </a:lnTo>
                      <a:lnTo>
                        <a:pt x="30" y="270"/>
                      </a:lnTo>
                      <a:lnTo>
                        <a:pt x="12" y="295"/>
                      </a:lnTo>
                      <a:lnTo>
                        <a:pt x="18" y="325"/>
                      </a:lnTo>
                      <a:lnTo>
                        <a:pt x="0" y="349"/>
                      </a:lnTo>
                      <a:lnTo>
                        <a:pt x="18" y="391"/>
                      </a:lnTo>
                      <a:lnTo>
                        <a:pt x="48" y="403"/>
                      </a:lnTo>
                      <a:lnTo>
                        <a:pt x="54" y="415"/>
                      </a:lnTo>
                      <a:lnTo>
                        <a:pt x="72" y="421"/>
                      </a:lnTo>
                      <a:lnTo>
                        <a:pt x="120" y="4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" name="Freeform 259"/>
                <p:cNvSpPr>
                  <a:spLocks/>
                </p:cNvSpPr>
                <p:nvPr/>
              </p:nvSpPr>
              <p:spPr bwMode="auto">
                <a:xfrm>
                  <a:off x="5572125" y="4953000"/>
                  <a:ext cx="166688" cy="346075"/>
                </a:xfrm>
                <a:custGeom>
                  <a:avLst/>
                  <a:gdLst>
                    <a:gd name="T0" fmla="*/ 2147483647 w 126"/>
                    <a:gd name="T1" fmla="*/ 2147483647 h 265"/>
                    <a:gd name="T2" fmla="*/ 0 w 126"/>
                    <a:gd name="T3" fmla="*/ 2147483647 h 265"/>
                    <a:gd name="T4" fmla="*/ 2147483647 w 126"/>
                    <a:gd name="T5" fmla="*/ 2147483647 h 265"/>
                    <a:gd name="T6" fmla="*/ 2147483647 w 126"/>
                    <a:gd name="T7" fmla="*/ 2147483647 h 265"/>
                    <a:gd name="T8" fmla="*/ 2147483647 w 126"/>
                    <a:gd name="T9" fmla="*/ 2147483647 h 265"/>
                    <a:gd name="T10" fmla="*/ 2147483647 w 126"/>
                    <a:gd name="T11" fmla="*/ 2147483647 h 265"/>
                    <a:gd name="T12" fmla="*/ 2147483647 w 126"/>
                    <a:gd name="T13" fmla="*/ 2147483647 h 265"/>
                    <a:gd name="T14" fmla="*/ 2147483647 w 126"/>
                    <a:gd name="T15" fmla="*/ 2147483647 h 265"/>
                    <a:gd name="T16" fmla="*/ 2147483647 w 126"/>
                    <a:gd name="T17" fmla="*/ 0 h 265"/>
                    <a:gd name="T18" fmla="*/ 2147483647 w 126"/>
                    <a:gd name="T19" fmla="*/ 2147483647 h 265"/>
                    <a:gd name="T20" fmla="*/ 2147483647 w 126"/>
                    <a:gd name="T21" fmla="*/ 2147483647 h 265"/>
                    <a:gd name="T22" fmla="*/ 2147483647 w 126"/>
                    <a:gd name="T23" fmla="*/ 2147483647 h 265"/>
                    <a:gd name="T24" fmla="*/ 2147483647 w 126"/>
                    <a:gd name="T25" fmla="*/ 2147483647 h 265"/>
                    <a:gd name="T26" fmla="*/ 2147483647 w 126"/>
                    <a:gd name="T27" fmla="*/ 2147483647 h 265"/>
                    <a:gd name="T28" fmla="*/ 2147483647 w 126"/>
                    <a:gd name="T29" fmla="*/ 2147483647 h 265"/>
                    <a:gd name="T30" fmla="*/ 2147483647 w 126"/>
                    <a:gd name="T31" fmla="*/ 2147483647 h 265"/>
                    <a:gd name="T32" fmla="*/ 2147483647 w 126"/>
                    <a:gd name="T33" fmla="*/ 2147483647 h 2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6" h="265">
                      <a:moveTo>
                        <a:pt x="6" y="217"/>
                      </a:moveTo>
                      <a:lnTo>
                        <a:pt x="0" y="193"/>
                      </a:lnTo>
                      <a:lnTo>
                        <a:pt x="12" y="169"/>
                      </a:lnTo>
                      <a:lnTo>
                        <a:pt x="24" y="139"/>
                      </a:lnTo>
                      <a:lnTo>
                        <a:pt x="12" y="91"/>
                      </a:lnTo>
                      <a:lnTo>
                        <a:pt x="30" y="78"/>
                      </a:lnTo>
                      <a:lnTo>
                        <a:pt x="54" y="60"/>
                      </a:lnTo>
                      <a:lnTo>
                        <a:pt x="78" y="24"/>
                      </a:lnTo>
                      <a:lnTo>
                        <a:pt x="108" y="0"/>
                      </a:lnTo>
                      <a:lnTo>
                        <a:pt x="126" y="24"/>
                      </a:lnTo>
                      <a:lnTo>
                        <a:pt x="126" y="66"/>
                      </a:lnTo>
                      <a:lnTo>
                        <a:pt x="126" y="91"/>
                      </a:lnTo>
                      <a:lnTo>
                        <a:pt x="78" y="253"/>
                      </a:lnTo>
                      <a:lnTo>
                        <a:pt x="54" y="259"/>
                      </a:lnTo>
                      <a:lnTo>
                        <a:pt x="30" y="265"/>
                      </a:lnTo>
                      <a:lnTo>
                        <a:pt x="6" y="247"/>
                      </a:lnTo>
                      <a:lnTo>
                        <a:pt x="6" y="21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" name="Freeform 266"/>
                <p:cNvSpPr>
                  <a:spLocks/>
                </p:cNvSpPr>
                <p:nvPr/>
              </p:nvSpPr>
              <p:spPr bwMode="auto">
                <a:xfrm>
                  <a:off x="8650288" y="5749925"/>
                  <a:ext cx="179387" cy="204788"/>
                </a:xfrm>
                <a:custGeom>
                  <a:avLst/>
                  <a:gdLst>
                    <a:gd name="T0" fmla="*/ 0 w 138"/>
                    <a:gd name="T1" fmla="*/ 2147483647 h 157"/>
                    <a:gd name="T2" fmla="*/ 2147483647 w 138"/>
                    <a:gd name="T3" fmla="*/ 2147483647 h 157"/>
                    <a:gd name="T4" fmla="*/ 2147483647 w 138"/>
                    <a:gd name="T5" fmla="*/ 2147483647 h 157"/>
                    <a:gd name="T6" fmla="*/ 2147483647 w 138"/>
                    <a:gd name="T7" fmla="*/ 2147483647 h 157"/>
                    <a:gd name="T8" fmla="*/ 2147483647 w 138"/>
                    <a:gd name="T9" fmla="*/ 2147483647 h 157"/>
                    <a:gd name="T10" fmla="*/ 2147483647 w 138"/>
                    <a:gd name="T11" fmla="*/ 2147483647 h 157"/>
                    <a:gd name="T12" fmla="*/ 2147483647 w 138"/>
                    <a:gd name="T13" fmla="*/ 0 h 157"/>
                    <a:gd name="T14" fmla="*/ 2147483647 w 138"/>
                    <a:gd name="T15" fmla="*/ 2147483647 h 157"/>
                    <a:gd name="T16" fmla="*/ 2147483647 w 138"/>
                    <a:gd name="T17" fmla="*/ 2147483647 h 157"/>
                    <a:gd name="T18" fmla="*/ 2147483647 w 138"/>
                    <a:gd name="T19" fmla="*/ 2147483647 h 157"/>
                    <a:gd name="T20" fmla="*/ 2147483647 w 138"/>
                    <a:gd name="T21" fmla="*/ 2147483647 h 157"/>
                    <a:gd name="T22" fmla="*/ 2147483647 w 138"/>
                    <a:gd name="T23" fmla="*/ 2147483647 h 157"/>
                    <a:gd name="T24" fmla="*/ 2147483647 w 138"/>
                    <a:gd name="T25" fmla="*/ 2147483647 h 157"/>
                    <a:gd name="T26" fmla="*/ 2147483647 w 138"/>
                    <a:gd name="T27" fmla="*/ 2147483647 h 157"/>
                    <a:gd name="T28" fmla="*/ 2147483647 w 138"/>
                    <a:gd name="T29" fmla="*/ 2147483647 h 157"/>
                    <a:gd name="T30" fmla="*/ 2147483647 w 138"/>
                    <a:gd name="T31" fmla="*/ 2147483647 h 157"/>
                    <a:gd name="T32" fmla="*/ 2147483647 w 138"/>
                    <a:gd name="T33" fmla="*/ 2147483647 h 157"/>
                    <a:gd name="T34" fmla="*/ 0 w 138"/>
                    <a:gd name="T35" fmla="*/ 2147483647 h 1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38" h="157">
                      <a:moveTo>
                        <a:pt x="0" y="133"/>
                      </a:moveTo>
                      <a:lnTo>
                        <a:pt x="18" y="97"/>
                      </a:lnTo>
                      <a:lnTo>
                        <a:pt x="30" y="79"/>
                      </a:lnTo>
                      <a:lnTo>
                        <a:pt x="66" y="60"/>
                      </a:lnTo>
                      <a:lnTo>
                        <a:pt x="78" y="54"/>
                      </a:lnTo>
                      <a:lnTo>
                        <a:pt x="90" y="30"/>
                      </a:lnTo>
                      <a:lnTo>
                        <a:pt x="102" y="0"/>
                      </a:lnTo>
                      <a:lnTo>
                        <a:pt x="114" y="12"/>
                      </a:lnTo>
                      <a:lnTo>
                        <a:pt x="138" y="18"/>
                      </a:lnTo>
                      <a:lnTo>
                        <a:pt x="138" y="36"/>
                      </a:lnTo>
                      <a:lnTo>
                        <a:pt x="114" y="54"/>
                      </a:lnTo>
                      <a:lnTo>
                        <a:pt x="102" y="67"/>
                      </a:lnTo>
                      <a:lnTo>
                        <a:pt x="78" y="91"/>
                      </a:lnTo>
                      <a:lnTo>
                        <a:pt x="72" y="115"/>
                      </a:lnTo>
                      <a:lnTo>
                        <a:pt x="66" y="151"/>
                      </a:lnTo>
                      <a:lnTo>
                        <a:pt x="36" y="157"/>
                      </a:lnTo>
                      <a:lnTo>
                        <a:pt x="18" y="151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" name="Freeform 267"/>
                <p:cNvSpPr>
                  <a:spLocks/>
                </p:cNvSpPr>
                <p:nvPr/>
              </p:nvSpPr>
              <p:spPr bwMode="auto">
                <a:xfrm>
                  <a:off x="8805863" y="5565775"/>
                  <a:ext cx="125412" cy="201613"/>
                </a:xfrm>
                <a:custGeom>
                  <a:avLst/>
                  <a:gdLst>
                    <a:gd name="T0" fmla="*/ 2147483647 w 96"/>
                    <a:gd name="T1" fmla="*/ 2147483647 h 156"/>
                    <a:gd name="T2" fmla="*/ 2147483647 w 96"/>
                    <a:gd name="T3" fmla="*/ 2147483647 h 156"/>
                    <a:gd name="T4" fmla="*/ 2147483647 w 96"/>
                    <a:gd name="T5" fmla="*/ 2147483647 h 156"/>
                    <a:gd name="T6" fmla="*/ 0 w 96"/>
                    <a:gd name="T7" fmla="*/ 0 h 156"/>
                    <a:gd name="T8" fmla="*/ 2147483647 w 96"/>
                    <a:gd name="T9" fmla="*/ 2147483647 h 156"/>
                    <a:gd name="T10" fmla="*/ 2147483647 w 96"/>
                    <a:gd name="T11" fmla="*/ 2147483647 h 156"/>
                    <a:gd name="T12" fmla="*/ 2147483647 w 96"/>
                    <a:gd name="T13" fmla="*/ 2147483647 h 156"/>
                    <a:gd name="T14" fmla="*/ 2147483647 w 96"/>
                    <a:gd name="T15" fmla="*/ 2147483647 h 156"/>
                    <a:gd name="T16" fmla="*/ 2147483647 w 96"/>
                    <a:gd name="T17" fmla="*/ 2147483647 h 156"/>
                    <a:gd name="T18" fmla="*/ 2147483647 w 96"/>
                    <a:gd name="T19" fmla="*/ 2147483647 h 156"/>
                    <a:gd name="T20" fmla="*/ 2147483647 w 96"/>
                    <a:gd name="T21" fmla="*/ 2147483647 h 156"/>
                    <a:gd name="T22" fmla="*/ 2147483647 w 96"/>
                    <a:gd name="T23" fmla="*/ 2147483647 h 156"/>
                    <a:gd name="T24" fmla="*/ 2147483647 w 96"/>
                    <a:gd name="T25" fmla="*/ 2147483647 h 156"/>
                    <a:gd name="T26" fmla="*/ 2147483647 w 96"/>
                    <a:gd name="T27" fmla="*/ 2147483647 h 156"/>
                    <a:gd name="T28" fmla="*/ 2147483647 w 96"/>
                    <a:gd name="T29" fmla="*/ 2147483647 h 156"/>
                    <a:gd name="T30" fmla="*/ 2147483647 w 96"/>
                    <a:gd name="T31" fmla="*/ 2147483647 h 156"/>
                    <a:gd name="T32" fmla="*/ 2147483647 w 96"/>
                    <a:gd name="T33" fmla="*/ 2147483647 h 156"/>
                    <a:gd name="T34" fmla="*/ 2147483647 w 96"/>
                    <a:gd name="T35" fmla="*/ 2147483647 h 15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6" h="156">
                      <a:moveTo>
                        <a:pt x="6" y="108"/>
                      </a:moveTo>
                      <a:lnTo>
                        <a:pt x="24" y="78"/>
                      </a:lnTo>
                      <a:lnTo>
                        <a:pt x="24" y="54"/>
                      </a:lnTo>
                      <a:lnTo>
                        <a:pt x="0" y="0"/>
                      </a:lnTo>
                      <a:lnTo>
                        <a:pt x="30" y="12"/>
                      </a:lnTo>
                      <a:lnTo>
                        <a:pt x="30" y="42"/>
                      </a:lnTo>
                      <a:lnTo>
                        <a:pt x="42" y="60"/>
                      </a:lnTo>
                      <a:lnTo>
                        <a:pt x="60" y="78"/>
                      </a:lnTo>
                      <a:lnTo>
                        <a:pt x="84" y="66"/>
                      </a:lnTo>
                      <a:lnTo>
                        <a:pt x="96" y="78"/>
                      </a:lnTo>
                      <a:lnTo>
                        <a:pt x="90" y="90"/>
                      </a:lnTo>
                      <a:lnTo>
                        <a:pt x="78" y="102"/>
                      </a:lnTo>
                      <a:lnTo>
                        <a:pt x="66" y="114"/>
                      </a:lnTo>
                      <a:lnTo>
                        <a:pt x="60" y="132"/>
                      </a:lnTo>
                      <a:lnTo>
                        <a:pt x="42" y="156"/>
                      </a:lnTo>
                      <a:lnTo>
                        <a:pt x="24" y="144"/>
                      </a:lnTo>
                      <a:lnTo>
                        <a:pt x="30" y="126"/>
                      </a:lnTo>
                      <a:lnTo>
                        <a:pt x="6" y="10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" name="Freeform 268"/>
                <p:cNvSpPr>
                  <a:spLocks/>
                </p:cNvSpPr>
                <p:nvPr/>
              </p:nvSpPr>
              <p:spPr bwMode="auto">
                <a:xfrm>
                  <a:off x="7323138" y="4938713"/>
                  <a:ext cx="989012" cy="750887"/>
                </a:xfrm>
                <a:custGeom>
                  <a:avLst/>
                  <a:gdLst>
                    <a:gd name="T0" fmla="*/ 2147483647 w 757"/>
                    <a:gd name="T1" fmla="*/ 2147483647 h 577"/>
                    <a:gd name="T2" fmla="*/ 2147483647 w 757"/>
                    <a:gd name="T3" fmla="*/ 2147483647 h 577"/>
                    <a:gd name="T4" fmla="*/ 0 w 757"/>
                    <a:gd name="T5" fmla="*/ 2147483647 h 577"/>
                    <a:gd name="T6" fmla="*/ 2147483647 w 757"/>
                    <a:gd name="T7" fmla="*/ 2147483647 h 577"/>
                    <a:gd name="T8" fmla="*/ 2147483647 w 757"/>
                    <a:gd name="T9" fmla="*/ 2147483647 h 577"/>
                    <a:gd name="T10" fmla="*/ 2147483647 w 757"/>
                    <a:gd name="T11" fmla="*/ 2147483647 h 577"/>
                    <a:gd name="T12" fmla="*/ 2147483647 w 757"/>
                    <a:gd name="T13" fmla="*/ 2147483647 h 577"/>
                    <a:gd name="T14" fmla="*/ 2147483647 w 757"/>
                    <a:gd name="T15" fmla="*/ 2147483647 h 577"/>
                    <a:gd name="T16" fmla="*/ 2147483647 w 757"/>
                    <a:gd name="T17" fmla="*/ 2147483647 h 577"/>
                    <a:gd name="T18" fmla="*/ 2147483647 w 757"/>
                    <a:gd name="T19" fmla="*/ 2147483647 h 577"/>
                    <a:gd name="T20" fmla="*/ 2147483647 w 757"/>
                    <a:gd name="T21" fmla="*/ 0 h 577"/>
                    <a:gd name="T22" fmla="*/ 2147483647 w 757"/>
                    <a:gd name="T23" fmla="*/ 2147483647 h 577"/>
                    <a:gd name="T24" fmla="*/ 2147483647 w 757"/>
                    <a:gd name="T25" fmla="*/ 2147483647 h 577"/>
                    <a:gd name="T26" fmla="*/ 2147483647 w 757"/>
                    <a:gd name="T27" fmla="*/ 2147483647 h 577"/>
                    <a:gd name="T28" fmla="*/ 2147483647 w 757"/>
                    <a:gd name="T29" fmla="*/ 2147483647 h 577"/>
                    <a:gd name="T30" fmla="*/ 2147483647 w 757"/>
                    <a:gd name="T31" fmla="*/ 2147483647 h 577"/>
                    <a:gd name="T32" fmla="*/ 2147483647 w 757"/>
                    <a:gd name="T33" fmla="*/ 2147483647 h 577"/>
                    <a:gd name="T34" fmla="*/ 2147483647 w 757"/>
                    <a:gd name="T35" fmla="*/ 2147483647 h 577"/>
                    <a:gd name="T36" fmla="*/ 2147483647 w 757"/>
                    <a:gd name="T37" fmla="*/ 2147483647 h 577"/>
                    <a:gd name="T38" fmla="*/ 2147483647 w 757"/>
                    <a:gd name="T39" fmla="*/ 2147483647 h 577"/>
                    <a:gd name="T40" fmla="*/ 2147483647 w 757"/>
                    <a:gd name="T41" fmla="*/ 2147483647 h 577"/>
                    <a:gd name="T42" fmla="*/ 2147483647 w 757"/>
                    <a:gd name="T43" fmla="*/ 2147483647 h 577"/>
                    <a:gd name="T44" fmla="*/ 2147483647 w 757"/>
                    <a:gd name="T45" fmla="*/ 2147483647 h 577"/>
                    <a:gd name="T46" fmla="*/ 2147483647 w 757"/>
                    <a:gd name="T47" fmla="*/ 2147483647 h 577"/>
                    <a:gd name="T48" fmla="*/ 2147483647 w 757"/>
                    <a:gd name="T49" fmla="*/ 2147483647 h 577"/>
                    <a:gd name="T50" fmla="*/ 2147483647 w 757"/>
                    <a:gd name="T51" fmla="*/ 2147483647 h 577"/>
                    <a:gd name="T52" fmla="*/ 2147483647 w 757"/>
                    <a:gd name="T53" fmla="*/ 2147483647 h 577"/>
                    <a:gd name="T54" fmla="*/ 2147483647 w 757"/>
                    <a:gd name="T55" fmla="*/ 2147483647 h 577"/>
                    <a:gd name="T56" fmla="*/ 2147483647 w 757"/>
                    <a:gd name="T57" fmla="*/ 2147483647 h 577"/>
                    <a:gd name="T58" fmla="*/ 2147483647 w 757"/>
                    <a:gd name="T59" fmla="*/ 2147483647 h 577"/>
                    <a:gd name="T60" fmla="*/ 2147483647 w 757"/>
                    <a:gd name="T61" fmla="*/ 2147483647 h 577"/>
                    <a:gd name="T62" fmla="*/ 2147483647 w 757"/>
                    <a:gd name="T63" fmla="*/ 2147483647 h 577"/>
                    <a:gd name="T64" fmla="*/ 2147483647 w 757"/>
                    <a:gd name="T65" fmla="*/ 2147483647 h 577"/>
                    <a:gd name="T66" fmla="*/ 2147483647 w 757"/>
                    <a:gd name="T67" fmla="*/ 2147483647 h 577"/>
                    <a:gd name="T68" fmla="*/ 2147483647 w 757"/>
                    <a:gd name="T69" fmla="*/ 2147483647 h 577"/>
                    <a:gd name="T70" fmla="*/ 2147483647 w 757"/>
                    <a:gd name="T71" fmla="*/ 2147483647 h 5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57" h="577">
                      <a:moveTo>
                        <a:pt x="30" y="463"/>
                      </a:moveTo>
                      <a:lnTo>
                        <a:pt x="36" y="415"/>
                      </a:lnTo>
                      <a:lnTo>
                        <a:pt x="30" y="385"/>
                      </a:lnTo>
                      <a:lnTo>
                        <a:pt x="6" y="307"/>
                      </a:lnTo>
                      <a:lnTo>
                        <a:pt x="6" y="283"/>
                      </a:lnTo>
                      <a:lnTo>
                        <a:pt x="0" y="247"/>
                      </a:lnTo>
                      <a:lnTo>
                        <a:pt x="6" y="217"/>
                      </a:lnTo>
                      <a:lnTo>
                        <a:pt x="30" y="193"/>
                      </a:lnTo>
                      <a:lnTo>
                        <a:pt x="78" y="175"/>
                      </a:lnTo>
                      <a:lnTo>
                        <a:pt x="114" y="151"/>
                      </a:lnTo>
                      <a:lnTo>
                        <a:pt x="144" y="145"/>
                      </a:lnTo>
                      <a:lnTo>
                        <a:pt x="156" y="109"/>
                      </a:lnTo>
                      <a:lnTo>
                        <a:pt x="180" y="97"/>
                      </a:lnTo>
                      <a:lnTo>
                        <a:pt x="204" y="90"/>
                      </a:lnTo>
                      <a:lnTo>
                        <a:pt x="240" y="60"/>
                      </a:lnTo>
                      <a:lnTo>
                        <a:pt x="264" y="48"/>
                      </a:lnTo>
                      <a:lnTo>
                        <a:pt x="282" y="60"/>
                      </a:lnTo>
                      <a:lnTo>
                        <a:pt x="300" y="66"/>
                      </a:lnTo>
                      <a:lnTo>
                        <a:pt x="312" y="42"/>
                      </a:lnTo>
                      <a:lnTo>
                        <a:pt x="330" y="24"/>
                      </a:lnTo>
                      <a:lnTo>
                        <a:pt x="360" y="18"/>
                      </a:lnTo>
                      <a:lnTo>
                        <a:pt x="372" y="0"/>
                      </a:lnTo>
                      <a:lnTo>
                        <a:pt x="396" y="6"/>
                      </a:lnTo>
                      <a:lnTo>
                        <a:pt x="438" y="12"/>
                      </a:lnTo>
                      <a:lnTo>
                        <a:pt x="432" y="36"/>
                      </a:lnTo>
                      <a:lnTo>
                        <a:pt x="420" y="66"/>
                      </a:lnTo>
                      <a:lnTo>
                        <a:pt x="438" y="78"/>
                      </a:lnTo>
                      <a:lnTo>
                        <a:pt x="468" y="78"/>
                      </a:lnTo>
                      <a:lnTo>
                        <a:pt x="492" y="115"/>
                      </a:lnTo>
                      <a:lnTo>
                        <a:pt x="510" y="109"/>
                      </a:lnTo>
                      <a:lnTo>
                        <a:pt x="540" y="90"/>
                      </a:lnTo>
                      <a:lnTo>
                        <a:pt x="540" y="30"/>
                      </a:lnTo>
                      <a:lnTo>
                        <a:pt x="564" y="0"/>
                      </a:lnTo>
                      <a:lnTo>
                        <a:pt x="576" y="42"/>
                      </a:lnTo>
                      <a:lnTo>
                        <a:pt x="582" y="54"/>
                      </a:lnTo>
                      <a:lnTo>
                        <a:pt x="594" y="60"/>
                      </a:lnTo>
                      <a:lnTo>
                        <a:pt x="612" y="121"/>
                      </a:lnTo>
                      <a:lnTo>
                        <a:pt x="642" y="151"/>
                      </a:lnTo>
                      <a:lnTo>
                        <a:pt x="678" y="163"/>
                      </a:lnTo>
                      <a:lnTo>
                        <a:pt x="690" y="199"/>
                      </a:lnTo>
                      <a:lnTo>
                        <a:pt x="708" y="211"/>
                      </a:lnTo>
                      <a:lnTo>
                        <a:pt x="714" y="241"/>
                      </a:lnTo>
                      <a:lnTo>
                        <a:pt x="751" y="265"/>
                      </a:lnTo>
                      <a:lnTo>
                        <a:pt x="751" y="289"/>
                      </a:lnTo>
                      <a:lnTo>
                        <a:pt x="757" y="325"/>
                      </a:lnTo>
                      <a:lnTo>
                        <a:pt x="757" y="379"/>
                      </a:lnTo>
                      <a:lnTo>
                        <a:pt x="714" y="469"/>
                      </a:lnTo>
                      <a:lnTo>
                        <a:pt x="696" y="523"/>
                      </a:lnTo>
                      <a:lnTo>
                        <a:pt x="696" y="547"/>
                      </a:lnTo>
                      <a:lnTo>
                        <a:pt x="684" y="547"/>
                      </a:lnTo>
                      <a:lnTo>
                        <a:pt x="660" y="559"/>
                      </a:lnTo>
                      <a:lnTo>
                        <a:pt x="636" y="577"/>
                      </a:lnTo>
                      <a:lnTo>
                        <a:pt x="618" y="577"/>
                      </a:lnTo>
                      <a:lnTo>
                        <a:pt x="594" y="559"/>
                      </a:lnTo>
                      <a:lnTo>
                        <a:pt x="576" y="571"/>
                      </a:lnTo>
                      <a:lnTo>
                        <a:pt x="534" y="553"/>
                      </a:lnTo>
                      <a:lnTo>
                        <a:pt x="498" y="535"/>
                      </a:lnTo>
                      <a:lnTo>
                        <a:pt x="480" y="505"/>
                      </a:lnTo>
                      <a:lnTo>
                        <a:pt x="468" y="481"/>
                      </a:lnTo>
                      <a:lnTo>
                        <a:pt x="444" y="487"/>
                      </a:lnTo>
                      <a:lnTo>
                        <a:pt x="420" y="463"/>
                      </a:lnTo>
                      <a:lnTo>
                        <a:pt x="378" y="421"/>
                      </a:lnTo>
                      <a:lnTo>
                        <a:pt x="312" y="409"/>
                      </a:lnTo>
                      <a:lnTo>
                        <a:pt x="264" y="415"/>
                      </a:lnTo>
                      <a:lnTo>
                        <a:pt x="204" y="433"/>
                      </a:lnTo>
                      <a:lnTo>
                        <a:pt x="198" y="451"/>
                      </a:lnTo>
                      <a:lnTo>
                        <a:pt x="162" y="457"/>
                      </a:lnTo>
                      <a:lnTo>
                        <a:pt x="138" y="457"/>
                      </a:lnTo>
                      <a:lnTo>
                        <a:pt x="120" y="475"/>
                      </a:lnTo>
                      <a:lnTo>
                        <a:pt x="84" y="487"/>
                      </a:lnTo>
                      <a:lnTo>
                        <a:pt x="60" y="487"/>
                      </a:lnTo>
                      <a:lnTo>
                        <a:pt x="30" y="463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5" name="Freeform 269"/>
                <p:cNvSpPr>
                  <a:spLocks/>
                </p:cNvSpPr>
                <p:nvPr/>
              </p:nvSpPr>
              <p:spPr bwMode="auto">
                <a:xfrm>
                  <a:off x="8099425" y="5734050"/>
                  <a:ext cx="87313" cy="119063"/>
                </a:xfrm>
                <a:custGeom>
                  <a:avLst/>
                  <a:gdLst>
                    <a:gd name="T0" fmla="*/ 0 w 66"/>
                    <a:gd name="T1" fmla="*/ 2147483647 h 91"/>
                    <a:gd name="T2" fmla="*/ 2147483647 w 66"/>
                    <a:gd name="T3" fmla="*/ 2147483647 h 91"/>
                    <a:gd name="T4" fmla="*/ 2147483647 w 66"/>
                    <a:gd name="T5" fmla="*/ 2147483647 h 91"/>
                    <a:gd name="T6" fmla="*/ 2147483647 w 66"/>
                    <a:gd name="T7" fmla="*/ 2147483647 h 91"/>
                    <a:gd name="T8" fmla="*/ 2147483647 w 66"/>
                    <a:gd name="T9" fmla="*/ 2147483647 h 91"/>
                    <a:gd name="T10" fmla="*/ 2147483647 w 66"/>
                    <a:gd name="T11" fmla="*/ 2147483647 h 91"/>
                    <a:gd name="T12" fmla="*/ 2147483647 w 66"/>
                    <a:gd name="T13" fmla="*/ 0 h 91"/>
                    <a:gd name="T14" fmla="*/ 2147483647 w 66"/>
                    <a:gd name="T15" fmla="*/ 2147483647 h 91"/>
                    <a:gd name="T16" fmla="*/ 0 w 66"/>
                    <a:gd name="T17" fmla="*/ 2147483647 h 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" h="91">
                      <a:moveTo>
                        <a:pt x="0" y="18"/>
                      </a:moveTo>
                      <a:lnTo>
                        <a:pt x="12" y="48"/>
                      </a:lnTo>
                      <a:lnTo>
                        <a:pt x="18" y="72"/>
                      </a:lnTo>
                      <a:lnTo>
                        <a:pt x="36" y="91"/>
                      </a:lnTo>
                      <a:lnTo>
                        <a:pt x="48" y="66"/>
                      </a:lnTo>
                      <a:lnTo>
                        <a:pt x="66" y="30"/>
                      </a:lnTo>
                      <a:lnTo>
                        <a:pt x="66" y="0"/>
                      </a:lnTo>
                      <a:lnTo>
                        <a:pt x="42" y="12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6" name="Freeform 271"/>
                <p:cNvSpPr>
                  <a:spLocks/>
                </p:cNvSpPr>
                <p:nvPr/>
              </p:nvSpPr>
              <p:spPr bwMode="auto">
                <a:xfrm>
                  <a:off x="7259638" y="4486275"/>
                  <a:ext cx="227012" cy="265113"/>
                </a:xfrm>
                <a:custGeom>
                  <a:avLst/>
                  <a:gdLst>
                    <a:gd name="T0" fmla="*/ 2147483647 w 174"/>
                    <a:gd name="T1" fmla="*/ 2147483647 h 204"/>
                    <a:gd name="T2" fmla="*/ 0 w 174"/>
                    <a:gd name="T3" fmla="*/ 2147483647 h 204"/>
                    <a:gd name="T4" fmla="*/ 0 w 174"/>
                    <a:gd name="T5" fmla="*/ 2147483647 h 204"/>
                    <a:gd name="T6" fmla="*/ 2147483647 w 174"/>
                    <a:gd name="T7" fmla="*/ 2147483647 h 204"/>
                    <a:gd name="T8" fmla="*/ 2147483647 w 174"/>
                    <a:gd name="T9" fmla="*/ 2147483647 h 204"/>
                    <a:gd name="T10" fmla="*/ 2147483647 w 174"/>
                    <a:gd name="T11" fmla="*/ 2147483647 h 204"/>
                    <a:gd name="T12" fmla="*/ 2147483647 w 174"/>
                    <a:gd name="T13" fmla="*/ 2147483647 h 204"/>
                    <a:gd name="T14" fmla="*/ 2147483647 w 174"/>
                    <a:gd name="T15" fmla="*/ 0 h 204"/>
                    <a:gd name="T16" fmla="*/ 2147483647 w 174"/>
                    <a:gd name="T17" fmla="*/ 2147483647 h 204"/>
                    <a:gd name="T18" fmla="*/ 2147483647 w 174"/>
                    <a:gd name="T19" fmla="*/ 2147483647 h 204"/>
                    <a:gd name="T20" fmla="*/ 2147483647 w 174"/>
                    <a:gd name="T21" fmla="*/ 2147483647 h 204"/>
                    <a:gd name="T22" fmla="*/ 2147483647 w 174"/>
                    <a:gd name="T23" fmla="*/ 2147483647 h 204"/>
                    <a:gd name="T24" fmla="*/ 2147483647 w 174"/>
                    <a:gd name="T25" fmla="*/ 2147483647 h 204"/>
                    <a:gd name="T26" fmla="*/ 2147483647 w 174"/>
                    <a:gd name="T27" fmla="*/ 2147483647 h 204"/>
                    <a:gd name="T28" fmla="*/ 2147483647 w 174"/>
                    <a:gd name="T29" fmla="*/ 2147483647 h 204"/>
                    <a:gd name="T30" fmla="*/ 2147483647 w 174"/>
                    <a:gd name="T31" fmla="*/ 2147483647 h 204"/>
                    <a:gd name="T32" fmla="*/ 2147483647 w 174"/>
                    <a:gd name="T33" fmla="*/ 2147483647 h 204"/>
                    <a:gd name="T34" fmla="*/ 2147483647 w 174"/>
                    <a:gd name="T35" fmla="*/ 2147483647 h 204"/>
                    <a:gd name="T36" fmla="*/ 2147483647 w 174"/>
                    <a:gd name="T37" fmla="*/ 2147483647 h 204"/>
                    <a:gd name="T38" fmla="*/ 2147483647 w 174"/>
                    <a:gd name="T39" fmla="*/ 2147483647 h 204"/>
                    <a:gd name="T40" fmla="*/ 2147483647 w 174"/>
                    <a:gd name="T41" fmla="*/ 2147483647 h 204"/>
                    <a:gd name="T42" fmla="*/ 2147483647 w 174"/>
                    <a:gd name="T43" fmla="*/ 2147483647 h 204"/>
                    <a:gd name="T44" fmla="*/ 2147483647 w 174"/>
                    <a:gd name="T45" fmla="*/ 2147483647 h 204"/>
                    <a:gd name="T46" fmla="*/ 2147483647 w 174"/>
                    <a:gd name="T47" fmla="*/ 2147483647 h 2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74" h="204">
                      <a:moveTo>
                        <a:pt x="12" y="168"/>
                      </a:moveTo>
                      <a:lnTo>
                        <a:pt x="0" y="144"/>
                      </a:lnTo>
                      <a:lnTo>
                        <a:pt x="0" y="108"/>
                      </a:lnTo>
                      <a:lnTo>
                        <a:pt x="12" y="90"/>
                      </a:lnTo>
                      <a:lnTo>
                        <a:pt x="36" y="84"/>
                      </a:lnTo>
                      <a:lnTo>
                        <a:pt x="60" y="66"/>
                      </a:lnTo>
                      <a:lnTo>
                        <a:pt x="96" y="24"/>
                      </a:lnTo>
                      <a:lnTo>
                        <a:pt x="138" y="0"/>
                      </a:lnTo>
                      <a:lnTo>
                        <a:pt x="162" y="12"/>
                      </a:lnTo>
                      <a:lnTo>
                        <a:pt x="174" y="30"/>
                      </a:lnTo>
                      <a:lnTo>
                        <a:pt x="156" y="48"/>
                      </a:lnTo>
                      <a:lnTo>
                        <a:pt x="150" y="66"/>
                      </a:lnTo>
                      <a:lnTo>
                        <a:pt x="156" y="90"/>
                      </a:lnTo>
                      <a:lnTo>
                        <a:pt x="174" y="108"/>
                      </a:lnTo>
                      <a:lnTo>
                        <a:pt x="156" y="120"/>
                      </a:lnTo>
                      <a:lnTo>
                        <a:pt x="150" y="132"/>
                      </a:lnTo>
                      <a:lnTo>
                        <a:pt x="138" y="150"/>
                      </a:lnTo>
                      <a:lnTo>
                        <a:pt x="126" y="168"/>
                      </a:lnTo>
                      <a:lnTo>
                        <a:pt x="114" y="198"/>
                      </a:lnTo>
                      <a:lnTo>
                        <a:pt x="90" y="204"/>
                      </a:lnTo>
                      <a:lnTo>
                        <a:pt x="72" y="192"/>
                      </a:lnTo>
                      <a:lnTo>
                        <a:pt x="42" y="192"/>
                      </a:lnTo>
                      <a:lnTo>
                        <a:pt x="24" y="192"/>
                      </a:lnTo>
                      <a:lnTo>
                        <a:pt x="12" y="16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7" name="Freeform 274"/>
                <p:cNvSpPr>
                  <a:spLocks/>
                </p:cNvSpPr>
                <p:nvPr/>
              </p:nvSpPr>
              <p:spPr bwMode="auto">
                <a:xfrm>
                  <a:off x="7456488" y="4618038"/>
                  <a:ext cx="141287" cy="173037"/>
                </a:xfrm>
                <a:custGeom>
                  <a:avLst/>
                  <a:gdLst>
                    <a:gd name="T0" fmla="*/ 2147483647 w 108"/>
                    <a:gd name="T1" fmla="*/ 2147483647 h 132"/>
                    <a:gd name="T2" fmla="*/ 2147483647 w 108"/>
                    <a:gd name="T3" fmla="*/ 2147483647 h 132"/>
                    <a:gd name="T4" fmla="*/ 0 w 108"/>
                    <a:gd name="T5" fmla="*/ 2147483647 h 132"/>
                    <a:gd name="T6" fmla="*/ 2147483647 w 108"/>
                    <a:gd name="T7" fmla="*/ 2147483647 h 132"/>
                    <a:gd name="T8" fmla="*/ 2147483647 w 108"/>
                    <a:gd name="T9" fmla="*/ 2147483647 h 132"/>
                    <a:gd name="T10" fmla="*/ 2147483647 w 108"/>
                    <a:gd name="T11" fmla="*/ 2147483647 h 132"/>
                    <a:gd name="T12" fmla="*/ 2147483647 w 108"/>
                    <a:gd name="T13" fmla="*/ 2147483647 h 132"/>
                    <a:gd name="T14" fmla="*/ 2147483647 w 108"/>
                    <a:gd name="T15" fmla="*/ 0 h 132"/>
                    <a:gd name="T16" fmla="*/ 2147483647 w 108"/>
                    <a:gd name="T17" fmla="*/ 2147483647 h 132"/>
                    <a:gd name="T18" fmla="*/ 2147483647 w 108"/>
                    <a:gd name="T19" fmla="*/ 2147483647 h 132"/>
                    <a:gd name="T20" fmla="*/ 2147483647 w 108"/>
                    <a:gd name="T21" fmla="*/ 2147483647 h 132"/>
                    <a:gd name="T22" fmla="*/ 2147483647 w 108"/>
                    <a:gd name="T23" fmla="*/ 2147483647 h 132"/>
                    <a:gd name="T24" fmla="*/ 2147483647 w 108"/>
                    <a:gd name="T25" fmla="*/ 2147483647 h 132"/>
                    <a:gd name="T26" fmla="*/ 2147483647 w 108"/>
                    <a:gd name="T27" fmla="*/ 2147483647 h 132"/>
                    <a:gd name="T28" fmla="*/ 2147483647 w 108"/>
                    <a:gd name="T29" fmla="*/ 2147483647 h 132"/>
                    <a:gd name="T30" fmla="*/ 2147483647 w 108"/>
                    <a:gd name="T31" fmla="*/ 2147483647 h 132"/>
                    <a:gd name="T32" fmla="*/ 2147483647 w 108"/>
                    <a:gd name="T33" fmla="*/ 2147483647 h 132"/>
                    <a:gd name="T34" fmla="*/ 2147483647 w 108"/>
                    <a:gd name="T35" fmla="*/ 2147483647 h 132"/>
                    <a:gd name="T36" fmla="*/ 2147483647 w 108"/>
                    <a:gd name="T37" fmla="*/ 2147483647 h 132"/>
                    <a:gd name="T38" fmla="*/ 2147483647 w 108"/>
                    <a:gd name="T39" fmla="*/ 2147483647 h 132"/>
                    <a:gd name="T40" fmla="*/ 2147483647 w 108"/>
                    <a:gd name="T41" fmla="*/ 2147483647 h 132"/>
                    <a:gd name="T42" fmla="*/ 2147483647 w 108"/>
                    <a:gd name="T43" fmla="*/ 2147483647 h 132"/>
                    <a:gd name="T44" fmla="*/ 2147483647 w 108"/>
                    <a:gd name="T45" fmla="*/ 2147483647 h 132"/>
                    <a:gd name="T46" fmla="*/ 2147483647 w 108"/>
                    <a:gd name="T47" fmla="*/ 2147483647 h 1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8" h="132">
                      <a:moveTo>
                        <a:pt x="12" y="126"/>
                      </a:moveTo>
                      <a:lnTo>
                        <a:pt x="12" y="108"/>
                      </a:lnTo>
                      <a:lnTo>
                        <a:pt x="0" y="84"/>
                      </a:lnTo>
                      <a:lnTo>
                        <a:pt x="6" y="66"/>
                      </a:lnTo>
                      <a:lnTo>
                        <a:pt x="24" y="24"/>
                      </a:lnTo>
                      <a:lnTo>
                        <a:pt x="36" y="12"/>
                      </a:lnTo>
                      <a:lnTo>
                        <a:pt x="66" y="6"/>
                      </a:lnTo>
                      <a:lnTo>
                        <a:pt x="108" y="0"/>
                      </a:lnTo>
                      <a:lnTo>
                        <a:pt x="108" y="12"/>
                      </a:lnTo>
                      <a:lnTo>
                        <a:pt x="90" y="12"/>
                      </a:lnTo>
                      <a:lnTo>
                        <a:pt x="54" y="24"/>
                      </a:lnTo>
                      <a:lnTo>
                        <a:pt x="42" y="42"/>
                      </a:lnTo>
                      <a:lnTo>
                        <a:pt x="84" y="42"/>
                      </a:lnTo>
                      <a:lnTo>
                        <a:pt x="90" y="60"/>
                      </a:lnTo>
                      <a:lnTo>
                        <a:pt x="78" y="66"/>
                      </a:lnTo>
                      <a:lnTo>
                        <a:pt x="66" y="78"/>
                      </a:lnTo>
                      <a:lnTo>
                        <a:pt x="90" y="102"/>
                      </a:lnTo>
                      <a:lnTo>
                        <a:pt x="96" y="126"/>
                      </a:lnTo>
                      <a:lnTo>
                        <a:pt x="72" y="126"/>
                      </a:lnTo>
                      <a:lnTo>
                        <a:pt x="54" y="108"/>
                      </a:lnTo>
                      <a:lnTo>
                        <a:pt x="36" y="84"/>
                      </a:lnTo>
                      <a:lnTo>
                        <a:pt x="36" y="114"/>
                      </a:lnTo>
                      <a:lnTo>
                        <a:pt x="36" y="132"/>
                      </a:lnTo>
                      <a:lnTo>
                        <a:pt x="1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8" name="Freeform 275"/>
                <p:cNvSpPr>
                  <a:spLocks/>
                </p:cNvSpPr>
                <p:nvPr/>
              </p:nvSpPr>
              <p:spPr bwMode="auto">
                <a:xfrm>
                  <a:off x="7135813" y="4814888"/>
                  <a:ext cx="265112" cy="60325"/>
                </a:xfrm>
                <a:custGeom>
                  <a:avLst/>
                  <a:gdLst>
                    <a:gd name="T0" fmla="*/ 0 w 34"/>
                    <a:gd name="T1" fmla="*/ 2147483647 h 8"/>
                    <a:gd name="T2" fmla="*/ 2147483647 w 34"/>
                    <a:gd name="T3" fmla="*/ 0 h 8"/>
                    <a:gd name="T4" fmla="*/ 2147483647 w 34"/>
                    <a:gd name="T5" fmla="*/ 0 h 8"/>
                    <a:gd name="T6" fmla="*/ 2147483647 w 34"/>
                    <a:gd name="T7" fmla="*/ 2147483647 h 8"/>
                    <a:gd name="T8" fmla="*/ 2147483647 w 34"/>
                    <a:gd name="T9" fmla="*/ 2147483647 h 8"/>
                    <a:gd name="T10" fmla="*/ 2147483647 w 34"/>
                    <a:gd name="T11" fmla="*/ 2147483647 h 8"/>
                    <a:gd name="T12" fmla="*/ 2147483647 w 34"/>
                    <a:gd name="T13" fmla="*/ 2147483647 h 8"/>
                    <a:gd name="T14" fmla="*/ 2147483647 w 34"/>
                    <a:gd name="T15" fmla="*/ 2147483647 h 8"/>
                    <a:gd name="T16" fmla="*/ 2147483647 w 34"/>
                    <a:gd name="T17" fmla="*/ 2147483647 h 8"/>
                    <a:gd name="T18" fmla="*/ 2147483647 w 34"/>
                    <a:gd name="T19" fmla="*/ 2147483647 h 8"/>
                    <a:gd name="T20" fmla="*/ 0 w 34"/>
                    <a:gd name="T21" fmla="*/ 2147483647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" h="8">
                      <a:moveTo>
                        <a:pt x="0" y="1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0" y="4"/>
                        <a:pt x="8" y="4"/>
                      </a:cubicBezTo>
                      <a:cubicBezTo>
                        <a:pt x="7" y="3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9" name="Freeform 276"/>
                <p:cNvSpPr>
                  <a:spLocks/>
                </p:cNvSpPr>
                <p:nvPr/>
              </p:nvSpPr>
              <p:spPr bwMode="auto">
                <a:xfrm>
                  <a:off x="2928938" y="3178175"/>
                  <a:ext cx="158750" cy="179388"/>
                </a:xfrm>
                <a:custGeom>
                  <a:avLst/>
                  <a:gdLst>
                    <a:gd name="T0" fmla="*/ 0 w 120"/>
                    <a:gd name="T1" fmla="*/ 2147483647 h 138"/>
                    <a:gd name="T2" fmla="*/ 0 w 120"/>
                    <a:gd name="T3" fmla="*/ 2147483647 h 138"/>
                    <a:gd name="T4" fmla="*/ 2147483647 w 120"/>
                    <a:gd name="T5" fmla="*/ 2147483647 h 138"/>
                    <a:gd name="T6" fmla="*/ 2147483647 w 120"/>
                    <a:gd name="T7" fmla="*/ 2147483647 h 138"/>
                    <a:gd name="T8" fmla="*/ 2147483647 w 120"/>
                    <a:gd name="T9" fmla="*/ 0 h 138"/>
                    <a:gd name="T10" fmla="*/ 2147483647 w 120"/>
                    <a:gd name="T11" fmla="*/ 2147483647 h 138"/>
                    <a:gd name="T12" fmla="*/ 2147483647 w 120"/>
                    <a:gd name="T13" fmla="*/ 2147483647 h 138"/>
                    <a:gd name="T14" fmla="*/ 2147483647 w 120"/>
                    <a:gd name="T15" fmla="*/ 2147483647 h 138"/>
                    <a:gd name="T16" fmla="*/ 2147483647 w 120"/>
                    <a:gd name="T17" fmla="*/ 2147483647 h 138"/>
                    <a:gd name="T18" fmla="*/ 2147483647 w 120"/>
                    <a:gd name="T19" fmla="*/ 2147483647 h 138"/>
                    <a:gd name="T20" fmla="*/ 2147483647 w 120"/>
                    <a:gd name="T21" fmla="*/ 2147483647 h 138"/>
                    <a:gd name="T22" fmla="*/ 2147483647 w 120"/>
                    <a:gd name="T23" fmla="*/ 2147483647 h 138"/>
                    <a:gd name="T24" fmla="*/ 2147483647 w 120"/>
                    <a:gd name="T25" fmla="*/ 2147483647 h 138"/>
                    <a:gd name="T26" fmla="*/ 2147483647 w 120"/>
                    <a:gd name="T27" fmla="*/ 2147483647 h 138"/>
                    <a:gd name="T28" fmla="*/ 2147483647 w 120"/>
                    <a:gd name="T29" fmla="*/ 2147483647 h 138"/>
                    <a:gd name="T30" fmla="*/ 2147483647 w 120"/>
                    <a:gd name="T31" fmla="*/ 2147483647 h 138"/>
                    <a:gd name="T32" fmla="*/ 0 w 120"/>
                    <a:gd name="T33" fmla="*/ 2147483647 h 1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0" h="138">
                      <a:moveTo>
                        <a:pt x="0" y="114"/>
                      </a:moveTo>
                      <a:lnTo>
                        <a:pt x="0" y="90"/>
                      </a:lnTo>
                      <a:lnTo>
                        <a:pt x="6" y="72"/>
                      </a:lnTo>
                      <a:lnTo>
                        <a:pt x="36" y="24"/>
                      </a:lnTo>
                      <a:lnTo>
                        <a:pt x="66" y="0"/>
                      </a:lnTo>
                      <a:lnTo>
                        <a:pt x="66" y="18"/>
                      </a:lnTo>
                      <a:lnTo>
                        <a:pt x="54" y="42"/>
                      </a:lnTo>
                      <a:lnTo>
                        <a:pt x="60" y="54"/>
                      </a:lnTo>
                      <a:lnTo>
                        <a:pt x="108" y="78"/>
                      </a:lnTo>
                      <a:lnTo>
                        <a:pt x="120" y="108"/>
                      </a:lnTo>
                      <a:lnTo>
                        <a:pt x="120" y="132"/>
                      </a:lnTo>
                      <a:lnTo>
                        <a:pt x="96" y="138"/>
                      </a:lnTo>
                      <a:lnTo>
                        <a:pt x="84" y="120"/>
                      </a:lnTo>
                      <a:lnTo>
                        <a:pt x="66" y="126"/>
                      </a:lnTo>
                      <a:lnTo>
                        <a:pt x="48" y="114"/>
                      </a:lnTo>
                      <a:lnTo>
                        <a:pt x="18" y="108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0" name="Freeform 277"/>
                <p:cNvSpPr>
                  <a:spLocks/>
                </p:cNvSpPr>
                <p:nvPr/>
              </p:nvSpPr>
              <p:spPr bwMode="auto">
                <a:xfrm>
                  <a:off x="2276475" y="4084638"/>
                  <a:ext cx="276225" cy="77787"/>
                </a:xfrm>
                <a:custGeom>
                  <a:avLst/>
                  <a:gdLst>
                    <a:gd name="T0" fmla="*/ 2147483647 w 35"/>
                    <a:gd name="T1" fmla="*/ 2147483647 h 10"/>
                    <a:gd name="T2" fmla="*/ 2147483647 w 35"/>
                    <a:gd name="T3" fmla="*/ 0 h 10"/>
                    <a:gd name="T4" fmla="*/ 2147483647 w 35"/>
                    <a:gd name="T5" fmla="*/ 0 h 10"/>
                    <a:gd name="T6" fmla="*/ 2147483647 w 35"/>
                    <a:gd name="T7" fmla="*/ 2147483647 h 10"/>
                    <a:gd name="T8" fmla="*/ 2147483647 w 35"/>
                    <a:gd name="T9" fmla="*/ 2147483647 h 10"/>
                    <a:gd name="T10" fmla="*/ 2147483647 w 35"/>
                    <a:gd name="T11" fmla="*/ 2147483647 h 10"/>
                    <a:gd name="T12" fmla="*/ 2147483647 w 35"/>
                    <a:gd name="T13" fmla="*/ 2147483647 h 10"/>
                    <a:gd name="T14" fmla="*/ 2147483647 w 35"/>
                    <a:gd name="T15" fmla="*/ 2147483647 h 10"/>
                    <a:gd name="T16" fmla="*/ 2147483647 w 35"/>
                    <a:gd name="T17" fmla="*/ 2147483647 h 10"/>
                    <a:gd name="T18" fmla="*/ 2147483647 w 35"/>
                    <a:gd name="T19" fmla="*/ 2147483647 h 10"/>
                    <a:gd name="T20" fmla="*/ 2147483647 w 35"/>
                    <a:gd name="T21" fmla="*/ 2147483647 h 10"/>
                    <a:gd name="T22" fmla="*/ 2147483647 w 35"/>
                    <a:gd name="T23" fmla="*/ 2147483647 h 10"/>
                    <a:gd name="T24" fmla="*/ 2147483647 w 35"/>
                    <a:gd name="T25" fmla="*/ 2147483647 h 10"/>
                    <a:gd name="T26" fmla="*/ 2147483647 w 35"/>
                    <a:gd name="T27" fmla="*/ 2147483647 h 10"/>
                    <a:gd name="T28" fmla="*/ 0 w 35"/>
                    <a:gd name="T29" fmla="*/ 2147483647 h 10"/>
                    <a:gd name="T30" fmla="*/ 2147483647 w 35"/>
                    <a:gd name="T31" fmla="*/ 2147483647 h 1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5" h="10">
                      <a:moveTo>
                        <a:pt x="2" y="1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5"/>
                        <a:pt x="28" y="6"/>
                      </a:cubicBezTo>
                      <a:cubicBezTo>
                        <a:pt x="30" y="7"/>
                        <a:pt x="33" y="7"/>
                        <a:pt x="33" y="7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10"/>
                        <a:pt x="33" y="10"/>
                      </a:cubicBezTo>
                      <a:cubicBezTo>
                        <a:pt x="31" y="10"/>
                        <a:pt x="25" y="10"/>
                        <a:pt x="25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1" name="Freeform 278"/>
                <p:cNvSpPr>
                  <a:spLocks/>
                </p:cNvSpPr>
                <p:nvPr/>
              </p:nvSpPr>
              <p:spPr bwMode="auto">
                <a:xfrm>
                  <a:off x="2552700" y="4170363"/>
                  <a:ext cx="171450" cy="47625"/>
                </a:xfrm>
                <a:custGeom>
                  <a:avLst/>
                  <a:gdLst>
                    <a:gd name="T0" fmla="*/ 2147483647 w 132"/>
                    <a:gd name="T1" fmla="*/ 0 h 36"/>
                    <a:gd name="T2" fmla="*/ 2147483647 w 132"/>
                    <a:gd name="T3" fmla="*/ 2147483647 h 36"/>
                    <a:gd name="T4" fmla="*/ 0 w 132"/>
                    <a:gd name="T5" fmla="*/ 2147483647 h 36"/>
                    <a:gd name="T6" fmla="*/ 2147483647 w 132"/>
                    <a:gd name="T7" fmla="*/ 2147483647 h 36"/>
                    <a:gd name="T8" fmla="*/ 2147483647 w 132"/>
                    <a:gd name="T9" fmla="*/ 2147483647 h 36"/>
                    <a:gd name="T10" fmla="*/ 2147483647 w 132"/>
                    <a:gd name="T11" fmla="*/ 2147483647 h 36"/>
                    <a:gd name="T12" fmla="*/ 2147483647 w 132"/>
                    <a:gd name="T13" fmla="*/ 2147483647 h 36"/>
                    <a:gd name="T14" fmla="*/ 2147483647 w 132"/>
                    <a:gd name="T15" fmla="*/ 2147483647 h 36"/>
                    <a:gd name="T16" fmla="*/ 2147483647 w 132"/>
                    <a:gd name="T17" fmla="*/ 2147483647 h 36"/>
                    <a:gd name="T18" fmla="*/ 2147483647 w 132"/>
                    <a:gd name="T19" fmla="*/ 0 h 36"/>
                    <a:gd name="T20" fmla="*/ 2147483647 w 132"/>
                    <a:gd name="T21" fmla="*/ 0 h 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32" h="36">
                      <a:moveTo>
                        <a:pt x="24" y="0"/>
                      </a:moveTo>
                      <a:lnTo>
                        <a:pt x="24" y="12"/>
                      </a:lnTo>
                      <a:lnTo>
                        <a:pt x="0" y="18"/>
                      </a:lnTo>
                      <a:lnTo>
                        <a:pt x="30" y="30"/>
                      </a:lnTo>
                      <a:lnTo>
                        <a:pt x="42" y="36"/>
                      </a:lnTo>
                      <a:lnTo>
                        <a:pt x="66" y="36"/>
                      </a:lnTo>
                      <a:lnTo>
                        <a:pt x="84" y="24"/>
                      </a:lnTo>
                      <a:lnTo>
                        <a:pt x="132" y="30"/>
                      </a:lnTo>
                      <a:lnTo>
                        <a:pt x="108" y="18"/>
                      </a:lnTo>
                      <a:lnTo>
                        <a:pt x="72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Freeform 279"/>
                <p:cNvSpPr>
                  <a:spLocks/>
                </p:cNvSpPr>
                <p:nvPr/>
              </p:nvSpPr>
              <p:spPr bwMode="auto">
                <a:xfrm>
                  <a:off x="4814888" y="3643313"/>
                  <a:ext cx="77787" cy="46037"/>
                </a:xfrm>
                <a:custGeom>
                  <a:avLst/>
                  <a:gdLst>
                    <a:gd name="T0" fmla="*/ 0 w 60"/>
                    <a:gd name="T1" fmla="*/ 2147483647 h 36"/>
                    <a:gd name="T2" fmla="*/ 2147483647 w 60"/>
                    <a:gd name="T3" fmla="*/ 0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2147483647 h 36"/>
                    <a:gd name="T10" fmla="*/ 2147483647 w 60"/>
                    <a:gd name="T11" fmla="*/ 2147483647 h 36"/>
                    <a:gd name="T12" fmla="*/ 0 w 60"/>
                    <a:gd name="T13" fmla="*/ 2147483647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36">
                      <a:moveTo>
                        <a:pt x="0" y="12"/>
                      </a:moveTo>
                      <a:lnTo>
                        <a:pt x="36" y="0"/>
                      </a:lnTo>
                      <a:lnTo>
                        <a:pt x="60" y="6"/>
                      </a:lnTo>
                      <a:lnTo>
                        <a:pt x="60" y="18"/>
                      </a:lnTo>
                      <a:lnTo>
                        <a:pt x="54" y="36"/>
                      </a:lnTo>
                      <a:lnTo>
                        <a:pt x="30" y="2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3" name="Freeform 280"/>
                <p:cNvSpPr>
                  <a:spLocks/>
                </p:cNvSpPr>
                <p:nvPr/>
              </p:nvSpPr>
              <p:spPr bwMode="auto">
                <a:xfrm>
                  <a:off x="4727575" y="3554413"/>
                  <a:ext cx="31750" cy="61912"/>
                </a:xfrm>
                <a:custGeom>
                  <a:avLst/>
                  <a:gdLst>
                    <a:gd name="T0" fmla="*/ 0 w 24"/>
                    <a:gd name="T1" fmla="*/ 2147483647 h 48"/>
                    <a:gd name="T2" fmla="*/ 2147483647 w 24"/>
                    <a:gd name="T3" fmla="*/ 2147483647 h 48"/>
                    <a:gd name="T4" fmla="*/ 2147483647 w 24"/>
                    <a:gd name="T5" fmla="*/ 0 h 48"/>
                    <a:gd name="T6" fmla="*/ 2147483647 w 24"/>
                    <a:gd name="T7" fmla="*/ 2147483647 h 48"/>
                    <a:gd name="T8" fmla="*/ 2147483647 w 24"/>
                    <a:gd name="T9" fmla="*/ 2147483647 h 48"/>
                    <a:gd name="T10" fmla="*/ 0 w 24"/>
                    <a:gd name="T11" fmla="*/ 2147483647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48">
                      <a:moveTo>
                        <a:pt x="0" y="48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24" y="24"/>
                      </a:lnTo>
                      <a:lnTo>
                        <a:pt x="24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Freeform 281"/>
                <p:cNvSpPr>
                  <a:spLocks/>
                </p:cNvSpPr>
                <p:nvPr/>
              </p:nvSpPr>
              <p:spPr bwMode="auto">
                <a:xfrm>
                  <a:off x="4719638" y="3490913"/>
                  <a:ext cx="39687" cy="47625"/>
                </a:xfrm>
                <a:custGeom>
                  <a:avLst/>
                  <a:gdLst>
                    <a:gd name="T0" fmla="*/ 0 w 30"/>
                    <a:gd name="T1" fmla="*/ 2147483647 h 37"/>
                    <a:gd name="T2" fmla="*/ 2147483647 w 30"/>
                    <a:gd name="T3" fmla="*/ 0 h 37"/>
                    <a:gd name="T4" fmla="*/ 2147483647 w 30"/>
                    <a:gd name="T5" fmla="*/ 2147483647 h 37"/>
                    <a:gd name="T6" fmla="*/ 2147483647 w 30"/>
                    <a:gd name="T7" fmla="*/ 2147483647 h 37"/>
                    <a:gd name="T8" fmla="*/ 0 w 30"/>
                    <a:gd name="T9" fmla="*/ 2147483647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37">
                      <a:moveTo>
                        <a:pt x="0" y="12"/>
                      </a:moveTo>
                      <a:lnTo>
                        <a:pt x="24" y="0"/>
                      </a:lnTo>
                      <a:lnTo>
                        <a:pt x="30" y="24"/>
                      </a:lnTo>
                      <a:lnTo>
                        <a:pt x="24" y="3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5" name="Freeform 282"/>
                <p:cNvSpPr>
                  <a:spLocks/>
                </p:cNvSpPr>
                <p:nvPr/>
              </p:nvSpPr>
              <p:spPr bwMode="auto">
                <a:xfrm>
                  <a:off x="5518150" y="3667125"/>
                  <a:ext cx="39688" cy="7938"/>
                </a:xfrm>
                <a:custGeom>
                  <a:avLst/>
                  <a:gdLst>
                    <a:gd name="T0" fmla="*/ 2147483647 w 30"/>
                    <a:gd name="T1" fmla="*/ 0 h 6"/>
                    <a:gd name="T2" fmla="*/ 2147483647 w 30"/>
                    <a:gd name="T3" fmla="*/ 0 h 6"/>
                    <a:gd name="T4" fmla="*/ 0 w 30"/>
                    <a:gd name="T5" fmla="*/ 2147483647 h 6"/>
                    <a:gd name="T6" fmla="*/ 2147483647 w 3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0" h="6">
                      <a:moveTo>
                        <a:pt x="24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6" name="Rectangle 283"/>
                <p:cNvSpPr>
                  <a:spLocks noChangeArrowheads="1"/>
                </p:cNvSpPr>
                <p:nvPr/>
              </p:nvSpPr>
              <p:spPr bwMode="auto">
                <a:xfrm>
                  <a:off x="5378450" y="3898900"/>
                  <a:ext cx="0" cy="3175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67" name="Freeform 284"/>
                <p:cNvSpPr>
                  <a:spLocks/>
                </p:cNvSpPr>
                <p:nvPr/>
              </p:nvSpPr>
              <p:spPr bwMode="auto">
                <a:xfrm>
                  <a:off x="5119688" y="3517900"/>
                  <a:ext cx="492125" cy="179388"/>
                </a:xfrm>
                <a:custGeom>
                  <a:avLst/>
                  <a:gdLst>
                    <a:gd name="T0" fmla="*/ 2147483647 w 10616"/>
                    <a:gd name="T1" fmla="*/ 2147483647 h 10000"/>
                    <a:gd name="T2" fmla="*/ 2147483647 w 10616"/>
                    <a:gd name="T3" fmla="*/ 2147483647 h 10000"/>
                    <a:gd name="T4" fmla="*/ 2147483647 w 10616"/>
                    <a:gd name="T5" fmla="*/ 2147483647 h 10000"/>
                    <a:gd name="T6" fmla="*/ 2147483647 w 10616"/>
                    <a:gd name="T7" fmla="*/ 2147483647 h 10000"/>
                    <a:gd name="T8" fmla="*/ 2147483647 w 10616"/>
                    <a:gd name="T9" fmla="*/ 2147483647 h 10000"/>
                    <a:gd name="T10" fmla="*/ 2147483647 w 10616"/>
                    <a:gd name="T11" fmla="*/ 2147483647 h 10000"/>
                    <a:gd name="T12" fmla="*/ 2147483647 w 10616"/>
                    <a:gd name="T13" fmla="*/ 2147483647 h 10000"/>
                    <a:gd name="T14" fmla="*/ 2147483647 w 10616"/>
                    <a:gd name="T15" fmla="*/ 2147483647 h 10000"/>
                    <a:gd name="T16" fmla="*/ 2147483647 w 10616"/>
                    <a:gd name="T17" fmla="*/ 2147483647 h 10000"/>
                    <a:gd name="T18" fmla="*/ 2147483647 w 10616"/>
                    <a:gd name="T19" fmla="*/ 2147483647 h 10000"/>
                    <a:gd name="T20" fmla="*/ 2147483647 w 10616"/>
                    <a:gd name="T21" fmla="*/ 808041496 h 10000"/>
                    <a:gd name="T22" fmla="*/ 2147483647 w 10616"/>
                    <a:gd name="T23" fmla="*/ 808041496 h 10000"/>
                    <a:gd name="T24" fmla="*/ 2147483647 w 10616"/>
                    <a:gd name="T25" fmla="*/ 0 h 10000"/>
                    <a:gd name="T26" fmla="*/ 2147483647 w 10616"/>
                    <a:gd name="T27" fmla="*/ 0 h 10000"/>
                    <a:gd name="T28" fmla="*/ 2147483647 w 10616"/>
                    <a:gd name="T29" fmla="*/ 2147483647 h 10000"/>
                    <a:gd name="T30" fmla="*/ 2147483647 w 10616"/>
                    <a:gd name="T31" fmla="*/ 2147483647 h 10000"/>
                    <a:gd name="T32" fmla="*/ 2147483647 w 10616"/>
                    <a:gd name="T33" fmla="*/ 2147483647 h 10000"/>
                    <a:gd name="T34" fmla="*/ 2147483647 w 10616"/>
                    <a:gd name="T35" fmla="*/ 2147483647 h 10000"/>
                    <a:gd name="T36" fmla="*/ 2147483647 w 10616"/>
                    <a:gd name="T37" fmla="*/ 808041496 h 10000"/>
                    <a:gd name="T38" fmla="*/ 2147483647 w 10616"/>
                    <a:gd name="T39" fmla="*/ 0 h 10000"/>
                    <a:gd name="T40" fmla="*/ 2147483647 w 10616"/>
                    <a:gd name="T41" fmla="*/ 0 h 10000"/>
                    <a:gd name="T42" fmla="*/ 2147483647 w 10616"/>
                    <a:gd name="T43" fmla="*/ 0 h 10000"/>
                    <a:gd name="T44" fmla="*/ 2147483647 w 10616"/>
                    <a:gd name="T45" fmla="*/ 808041496 h 10000"/>
                    <a:gd name="T46" fmla="*/ 2147483647 w 10616"/>
                    <a:gd name="T47" fmla="*/ 2147483647 h 10000"/>
                    <a:gd name="T48" fmla="*/ 2147483647 w 10616"/>
                    <a:gd name="T49" fmla="*/ 2147483647 h 10000"/>
                    <a:gd name="T50" fmla="*/ 2147483647 w 10616"/>
                    <a:gd name="T51" fmla="*/ 2147483647 h 10000"/>
                    <a:gd name="T52" fmla="*/ 2147483647 w 10616"/>
                    <a:gd name="T53" fmla="*/ 2147483647 h 10000"/>
                    <a:gd name="T54" fmla="*/ 2147483647 w 10616"/>
                    <a:gd name="T55" fmla="*/ 2147483647 h 10000"/>
                    <a:gd name="T56" fmla="*/ 2147483647 w 10616"/>
                    <a:gd name="T57" fmla="*/ 2147483647 h 10000"/>
                    <a:gd name="T58" fmla="*/ 2147483647 w 10616"/>
                    <a:gd name="T59" fmla="*/ 2147483647 h 10000"/>
                    <a:gd name="T60" fmla="*/ 2147483647 w 10616"/>
                    <a:gd name="T61" fmla="*/ 2147483647 h 10000"/>
                    <a:gd name="T62" fmla="*/ 0 w 10616"/>
                    <a:gd name="T63" fmla="*/ 2147483647 h 10000"/>
                    <a:gd name="T64" fmla="*/ 2147483647 w 10616"/>
                    <a:gd name="T65" fmla="*/ 2147483647 h 10000"/>
                    <a:gd name="T66" fmla="*/ 2147483647 w 10616"/>
                    <a:gd name="T67" fmla="*/ 2147483647 h 10000"/>
                    <a:gd name="T68" fmla="*/ 2147483647 w 10616"/>
                    <a:gd name="T69" fmla="*/ 2147483647 h 10000"/>
                    <a:gd name="T70" fmla="*/ 2147483647 w 10616"/>
                    <a:gd name="T71" fmla="*/ 2147483647 h 10000"/>
                    <a:gd name="T72" fmla="*/ 2147483647 w 10616"/>
                    <a:gd name="T73" fmla="*/ 2147483647 h 10000"/>
                    <a:gd name="T74" fmla="*/ 2147483647 w 10616"/>
                    <a:gd name="T75" fmla="*/ 2147483647 h 10000"/>
                    <a:gd name="T76" fmla="*/ 2147483647 w 10616"/>
                    <a:gd name="T77" fmla="*/ 2147483647 h 10000"/>
                    <a:gd name="T78" fmla="*/ 2147483647 w 10616"/>
                    <a:gd name="T79" fmla="*/ 2147483647 h 10000"/>
                    <a:gd name="T80" fmla="*/ 2147483647 w 10616"/>
                    <a:gd name="T81" fmla="*/ 2147483647 h 10000"/>
                    <a:gd name="T82" fmla="*/ 2147483647 w 10616"/>
                    <a:gd name="T83" fmla="*/ 2147483647 h 10000"/>
                    <a:gd name="T84" fmla="*/ 2147483647 w 10616"/>
                    <a:gd name="T85" fmla="*/ 2147483647 h 1000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0616" h="10000">
                      <a:moveTo>
                        <a:pt x="6379" y="8696"/>
                      </a:moveTo>
                      <a:lnTo>
                        <a:pt x="6718" y="9130"/>
                      </a:lnTo>
                      <a:lnTo>
                        <a:pt x="8582" y="8696"/>
                      </a:lnTo>
                      <a:lnTo>
                        <a:pt x="9430" y="8261"/>
                      </a:lnTo>
                      <a:lnTo>
                        <a:pt x="10277" y="7826"/>
                      </a:lnTo>
                      <a:lnTo>
                        <a:pt x="10616" y="8261"/>
                      </a:lnTo>
                      <a:cubicBezTo>
                        <a:pt x="10560" y="7826"/>
                        <a:pt x="10503" y="7392"/>
                        <a:pt x="10447" y="6957"/>
                      </a:cubicBezTo>
                      <a:lnTo>
                        <a:pt x="10447" y="3913"/>
                      </a:lnTo>
                      <a:cubicBezTo>
                        <a:pt x="10503" y="3768"/>
                        <a:pt x="10560" y="3623"/>
                        <a:pt x="10616" y="3478"/>
                      </a:cubicBezTo>
                      <a:lnTo>
                        <a:pt x="9938" y="1304"/>
                      </a:lnTo>
                      <a:lnTo>
                        <a:pt x="9599" y="435"/>
                      </a:lnTo>
                      <a:lnTo>
                        <a:pt x="9091" y="435"/>
                      </a:lnTo>
                      <a:cubicBezTo>
                        <a:pt x="9034" y="290"/>
                        <a:pt x="8978" y="145"/>
                        <a:pt x="8921" y="0"/>
                      </a:cubicBezTo>
                      <a:lnTo>
                        <a:pt x="8243" y="1304"/>
                      </a:lnTo>
                      <a:lnTo>
                        <a:pt x="7396" y="1304"/>
                      </a:lnTo>
                      <a:lnTo>
                        <a:pt x="7226" y="1304"/>
                      </a:lnTo>
                      <a:lnTo>
                        <a:pt x="6548" y="435"/>
                      </a:lnTo>
                      <a:lnTo>
                        <a:pt x="6040" y="0"/>
                      </a:lnTo>
                      <a:lnTo>
                        <a:pt x="4684" y="0"/>
                      </a:lnTo>
                      <a:lnTo>
                        <a:pt x="4345" y="0"/>
                      </a:lnTo>
                      <a:lnTo>
                        <a:pt x="3836" y="435"/>
                      </a:lnTo>
                      <a:lnTo>
                        <a:pt x="3497" y="1304"/>
                      </a:lnTo>
                      <a:lnTo>
                        <a:pt x="2650" y="1739"/>
                      </a:lnTo>
                      <a:cubicBezTo>
                        <a:pt x="2593" y="1594"/>
                        <a:pt x="2537" y="1449"/>
                        <a:pt x="2480" y="1304"/>
                      </a:cubicBezTo>
                      <a:lnTo>
                        <a:pt x="2311" y="1304"/>
                      </a:lnTo>
                      <a:lnTo>
                        <a:pt x="1972" y="2609"/>
                      </a:lnTo>
                      <a:cubicBezTo>
                        <a:pt x="1746" y="2609"/>
                        <a:pt x="1494" y="2631"/>
                        <a:pt x="1294" y="2609"/>
                      </a:cubicBezTo>
                      <a:cubicBezTo>
                        <a:pt x="1094" y="2587"/>
                        <a:pt x="883" y="2261"/>
                        <a:pt x="770" y="2478"/>
                      </a:cubicBezTo>
                      <a:cubicBezTo>
                        <a:pt x="657" y="2695"/>
                        <a:pt x="333" y="2962"/>
                        <a:pt x="205" y="3117"/>
                      </a:cubicBezTo>
                      <a:cubicBezTo>
                        <a:pt x="77" y="3272"/>
                        <a:pt x="0" y="3266"/>
                        <a:pt x="0" y="3407"/>
                      </a:cubicBezTo>
                      <a:cubicBezTo>
                        <a:pt x="113" y="3701"/>
                        <a:pt x="482" y="5084"/>
                        <a:pt x="698" y="5748"/>
                      </a:cubicBezTo>
                      <a:cubicBezTo>
                        <a:pt x="914" y="6412"/>
                        <a:pt x="1138" y="6900"/>
                        <a:pt x="1294" y="7391"/>
                      </a:cubicBezTo>
                      <a:cubicBezTo>
                        <a:pt x="1450" y="7882"/>
                        <a:pt x="1520" y="8261"/>
                        <a:pt x="1633" y="8696"/>
                      </a:cubicBezTo>
                      <a:lnTo>
                        <a:pt x="3158" y="9130"/>
                      </a:lnTo>
                      <a:lnTo>
                        <a:pt x="3328" y="9130"/>
                      </a:lnTo>
                      <a:lnTo>
                        <a:pt x="4514" y="10000"/>
                      </a:lnTo>
                      <a:lnTo>
                        <a:pt x="5192" y="9130"/>
                      </a:lnTo>
                      <a:lnTo>
                        <a:pt x="5870" y="10000"/>
                      </a:lnTo>
                      <a:lnTo>
                        <a:pt x="6379" y="86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285"/>
                <p:cNvSpPr>
                  <a:spLocks/>
                </p:cNvSpPr>
                <p:nvPr/>
              </p:nvSpPr>
              <p:spPr bwMode="auto">
                <a:xfrm>
                  <a:off x="5367338" y="3667125"/>
                  <a:ext cx="180975" cy="146050"/>
                </a:xfrm>
                <a:custGeom>
                  <a:avLst/>
                  <a:gdLst>
                    <a:gd name="T0" fmla="*/ 2147483647 w 139"/>
                    <a:gd name="T1" fmla="*/ 2147483647 h 114"/>
                    <a:gd name="T2" fmla="*/ 2147483647 w 139"/>
                    <a:gd name="T3" fmla="*/ 2147483647 h 114"/>
                    <a:gd name="T4" fmla="*/ 2147483647 w 139"/>
                    <a:gd name="T5" fmla="*/ 2147483647 h 114"/>
                    <a:gd name="T6" fmla="*/ 2147483647 w 139"/>
                    <a:gd name="T7" fmla="*/ 2147483647 h 114"/>
                    <a:gd name="T8" fmla="*/ 2147483647 w 139"/>
                    <a:gd name="T9" fmla="*/ 2147483647 h 114"/>
                    <a:gd name="T10" fmla="*/ 2147483647 w 139"/>
                    <a:gd name="T11" fmla="*/ 2147483647 h 114"/>
                    <a:gd name="T12" fmla="*/ 2147483647 w 139"/>
                    <a:gd name="T13" fmla="*/ 0 h 114"/>
                    <a:gd name="T14" fmla="*/ 2147483647 w 139"/>
                    <a:gd name="T15" fmla="*/ 2147483647 h 114"/>
                    <a:gd name="T16" fmla="*/ 2147483647 w 139"/>
                    <a:gd name="T17" fmla="*/ 2147483647 h 114"/>
                    <a:gd name="T18" fmla="*/ 2147483647 w 139"/>
                    <a:gd name="T19" fmla="*/ 2147483647 h 114"/>
                    <a:gd name="T20" fmla="*/ 2147483647 w 139"/>
                    <a:gd name="T21" fmla="*/ 2147483647 h 114"/>
                    <a:gd name="T22" fmla="*/ 2147483647 w 139"/>
                    <a:gd name="T23" fmla="*/ 2147483647 h 114"/>
                    <a:gd name="T24" fmla="*/ 2147483647 w 139"/>
                    <a:gd name="T25" fmla="*/ 2147483647 h 114"/>
                    <a:gd name="T26" fmla="*/ 0 w 139"/>
                    <a:gd name="T27" fmla="*/ 2147483647 h 114"/>
                    <a:gd name="T28" fmla="*/ 2147483647 w 139"/>
                    <a:gd name="T29" fmla="*/ 2147483647 h 114"/>
                    <a:gd name="T30" fmla="*/ 2147483647 w 139"/>
                    <a:gd name="T31" fmla="*/ 2147483647 h 1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39" h="114">
                      <a:moveTo>
                        <a:pt x="25" y="114"/>
                      </a:moveTo>
                      <a:lnTo>
                        <a:pt x="61" y="96"/>
                      </a:lnTo>
                      <a:lnTo>
                        <a:pt x="73" y="90"/>
                      </a:lnTo>
                      <a:lnTo>
                        <a:pt x="115" y="66"/>
                      </a:lnTo>
                      <a:lnTo>
                        <a:pt x="127" y="24"/>
                      </a:lnTo>
                      <a:lnTo>
                        <a:pt x="139" y="6"/>
                      </a:lnTo>
                      <a:lnTo>
                        <a:pt x="139" y="0"/>
                      </a:lnTo>
                      <a:lnTo>
                        <a:pt x="115" y="6"/>
                      </a:lnTo>
                      <a:lnTo>
                        <a:pt x="49" y="12"/>
                      </a:lnTo>
                      <a:lnTo>
                        <a:pt x="37" y="6"/>
                      </a:lnTo>
                      <a:lnTo>
                        <a:pt x="19" y="24"/>
                      </a:lnTo>
                      <a:lnTo>
                        <a:pt x="25" y="48"/>
                      </a:lnTo>
                      <a:lnTo>
                        <a:pt x="0" y="102"/>
                      </a:lnTo>
                      <a:lnTo>
                        <a:pt x="13" y="102"/>
                      </a:lnTo>
                      <a:lnTo>
                        <a:pt x="25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Freeform 286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287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1" name="Freeform 288"/>
                <p:cNvSpPr>
                  <a:spLocks/>
                </p:cNvSpPr>
                <p:nvPr/>
              </p:nvSpPr>
              <p:spPr bwMode="auto">
                <a:xfrm>
                  <a:off x="5783263" y="4002088"/>
                  <a:ext cx="119062" cy="77787"/>
                </a:xfrm>
                <a:custGeom>
                  <a:avLst/>
                  <a:gdLst>
                    <a:gd name="T0" fmla="*/ 2147483647 w 90"/>
                    <a:gd name="T1" fmla="*/ 2147483647 h 60"/>
                    <a:gd name="T2" fmla="*/ 2147483647 w 90"/>
                    <a:gd name="T3" fmla="*/ 2147483647 h 60"/>
                    <a:gd name="T4" fmla="*/ 2147483647 w 90"/>
                    <a:gd name="T5" fmla="*/ 2147483647 h 60"/>
                    <a:gd name="T6" fmla="*/ 2147483647 w 90"/>
                    <a:gd name="T7" fmla="*/ 2147483647 h 60"/>
                    <a:gd name="T8" fmla="*/ 2147483647 w 90"/>
                    <a:gd name="T9" fmla="*/ 0 h 60"/>
                    <a:gd name="T10" fmla="*/ 2147483647 w 90"/>
                    <a:gd name="T11" fmla="*/ 2147483647 h 60"/>
                    <a:gd name="T12" fmla="*/ 2147483647 w 90"/>
                    <a:gd name="T13" fmla="*/ 2147483647 h 60"/>
                    <a:gd name="T14" fmla="*/ 0 w 90"/>
                    <a:gd name="T15" fmla="*/ 2147483647 h 60"/>
                    <a:gd name="T16" fmla="*/ 2147483647 w 90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60">
                      <a:moveTo>
                        <a:pt x="18" y="48"/>
                      </a:moveTo>
                      <a:lnTo>
                        <a:pt x="66" y="60"/>
                      </a:lnTo>
                      <a:lnTo>
                        <a:pt x="78" y="30"/>
                      </a:lnTo>
                      <a:lnTo>
                        <a:pt x="90" y="24"/>
                      </a:lnTo>
                      <a:lnTo>
                        <a:pt x="84" y="0"/>
                      </a:lnTo>
                      <a:lnTo>
                        <a:pt x="30" y="18"/>
                      </a:lnTo>
                      <a:lnTo>
                        <a:pt x="6" y="6"/>
                      </a:lnTo>
                      <a:lnTo>
                        <a:pt x="0" y="24"/>
                      </a:lnTo>
                      <a:lnTo>
                        <a:pt x="1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2" name="Freeform 289"/>
                <p:cNvSpPr>
                  <a:spLocks/>
                </p:cNvSpPr>
                <p:nvPr/>
              </p:nvSpPr>
              <p:spPr bwMode="auto">
                <a:xfrm>
                  <a:off x="5800725" y="4032250"/>
                  <a:ext cx="187325" cy="217488"/>
                </a:xfrm>
                <a:custGeom>
                  <a:avLst/>
                  <a:gdLst>
                    <a:gd name="T0" fmla="*/ 2147483647 w 24"/>
                    <a:gd name="T1" fmla="*/ 2147483647 h 28"/>
                    <a:gd name="T2" fmla="*/ 2147483647 w 24"/>
                    <a:gd name="T3" fmla="*/ 2147483647 h 28"/>
                    <a:gd name="T4" fmla="*/ 2147483647 w 24"/>
                    <a:gd name="T5" fmla="*/ 2147483647 h 28"/>
                    <a:gd name="T6" fmla="*/ 2147483647 w 24"/>
                    <a:gd name="T7" fmla="*/ 2147483647 h 28"/>
                    <a:gd name="T8" fmla="*/ 0 w 24"/>
                    <a:gd name="T9" fmla="*/ 2147483647 h 28"/>
                    <a:gd name="T10" fmla="*/ 2147483647 w 24"/>
                    <a:gd name="T11" fmla="*/ 2147483647 h 28"/>
                    <a:gd name="T12" fmla="*/ 2147483647 w 24"/>
                    <a:gd name="T13" fmla="*/ 2147483647 h 28"/>
                    <a:gd name="T14" fmla="*/ 2147483647 w 24"/>
                    <a:gd name="T15" fmla="*/ 2147483647 h 28"/>
                    <a:gd name="T16" fmla="*/ 2147483647 w 24"/>
                    <a:gd name="T17" fmla="*/ 2147483647 h 28"/>
                    <a:gd name="T18" fmla="*/ 2147483647 w 24"/>
                    <a:gd name="T19" fmla="*/ 2147483647 h 28"/>
                    <a:gd name="T20" fmla="*/ 2147483647 w 24"/>
                    <a:gd name="T21" fmla="*/ 2147483647 h 28"/>
                    <a:gd name="T22" fmla="*/ 2147483647 w 24"/>
                    <a:gd name="T23" fmla="*/ 2147483647 h 28"/>
                    <a:gd name="T24" fmla="*/ 2147483647 w 24"/>
                    <a:gd name="T25" fmla="*/ 0 h 28"/>
                    <a:gd name="T26" fmla="*/ 2147483647 w 24"/>
                    <a:gd name="T27" fmla="*/ 0 h 28"/>
                    <a:gd name="T28" fmla="*/ 2147483647 w 24"/>
                    <a:gd name="T29" fmla="*/ 2147483647 h 28"/>
                    <a:gd name="T30" fmla="*/ 2147483647 w 24"/>
                    <a:gd name="T31" fmla="*/ 2147483647 h 2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" h="28">
                      <a:moveTo>
                        <a:pt x="9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8"/>
                        <a:pt x="0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3" name="Freeform 290"/>
                <p:cNvSpPr>
                  <a:spLocks/>
                </p:cNvSpPr>
                <p:nvPr/>
              </p:nvSpPr>
              <p:spPr bwMode="auto">
                <a:xfrm>
                  <a:off x="5565775" y="4171950"/>
                  <a:ext cx="265113" cy="165100"/>
                </a:xfrm>
                <a:custGeom>
                  <a:avLst/>
                  <a:gdLst>
                    <a:gd name="T0" fmla="*/ 2147483647 w 34"/>
                    <a:gd name="T1" fmla="*/ 0 h 21"/>
                    <a:gd name="T2" fmla="*/ 2147483647 w 34"/>
                    <a:gd name="T3" fmla="*/ 2147483647 h 21"/>
                    <a:gd name="T4" fmla="*/ 2147483647 w 34"/>
                    <a:gd name="T5" fmla="*/ 2147483647 h 21"/>
                    <a:gd name="T6" fmla="*/ 2147483647 w 34"/>
                    <a:gd name="T7" fmla="*/ 2147483647 h 21"/>
                    <a:gd name="T8" fmla="*/ 0 w 34"/>
                    <a:gd name="T9" fmla="*/ 2147483647 h 21"/>
                    <a:gd name="T10" fmla="*/ 2147483647 w 34"/>
                    <a:gd name="T11" fmla="*/ 2147483647 h 21"/>
                    <a:gd name="T12" fmla="*/ 2147483647 w 34"/>
                    <a:gd name="T13" fmla="*/ 2147483647 h 21"/>
                    <a:gd name="T14" fmla="*/ 2147483647 w 34"/>
                    <a:gd name="T15" fmla="*/ 2147483647 h 21"/>
                    <a:gd name="T16" fmla="*/ 2147483647 w 34"/>
                    <a:gd name="T17" fmla="*/ 2147483647 h 21"/>
                    <a:gd name="T18" fmla="*/ 2147483647 w 34"/>
                    <a:gd name="T19" fmla="*/ 2147483647 h 21"/>
                    <a:gd name="T20" fmla="*/ 2147483647 w 34"/>
                    <a:gd name="T21" fmla="*/ 2147483647 h 21"/>
                    <a:gd name="T22" fmla="*/ 2147483647 w 34"/>
                    <a:gd name="T23" fmla="*/ 2147483647 h 21"/>
                    <a:gd name="T24" fmla="*/ 2147483647 w 34"/>
                    <a:gd name="T25" fmla="*/ 2147483647 h 21"/>
                    <a:gd name="T26" fmla="*/ 2147483647 w 34"/>
                    <a:gd name="T27" fmla="*/ 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4" h="21">
                      <a:moveTo>
                        <a:pt x="30" y="0"/>
                      </a:moveTo>
                      <a:cubicBezTo>
                        <a:pt x="25" y="2"/>
                        <a:pt x="18" y="3"/>
                        <a:pt x="18" y="4"/>
                      </a:cubicBezTo>
                      <a:cubicBezTo>
                        <a:pt x="16" y="5"/>
                        <a:pt x="14" y="7"/>
                        <a:pt x="1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1" y="3"/>
                        <a:pt x="31" y="3"/>
                        <a:pt x="31" y="3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4" name="Freeform 291"/>
                <p:cNvSpPr>
                  <a:spLocks/>
                </p:cNvSpPr>
                <p:nvPr/>
              </p:nvSpPr>
              <p:spPr bwMode="auto">
                <a:xfrm>
                  <a:off x="5378450" y="3813175"/>
                  <a:ext cx="492125" cy="422275"/>
                </a:xfrm>
                <a:custGeom>
                  <a:avLst/>
                  <a:gdLst>
                    <a:gd name="T0" fmla="*/ 2147483647 w 63"/>
                    <a:gd name="T1" fmla="*/ 2147483647 h 54"/>
                    <a:gd name="T2" fmla="*/ 2147483647 w 63"/>
                    <a:gd name="T3" fmla="*/ 2147483647 h 54"/>
                    <a:gd name="T4" fmla="*/ 2147483647 w 63"/>
                    <a:gd name="T5" fmla="*/ 2147483647 h 54"/>
                    <a:gd name="T6" fmla="*/ 2147483647 w 63"/>
                    <a:gd name="T7" fmla="*/ 2147483647 h 54"/>
                    <a:gd name="T8" fmla="*/ 2147483647 w 63"/>
                    <a:gd name="T9" fmla="*/ 2147483647 h 54"/>
                    <a:gd name="T10" fmla="*/ 2147483647 w 63"/>
                    <a:gd name="T11" fmla="*/ 2147483647 h 54"/>
                    <a:gd name="T12" fmla="*/ 2147483647 w 63"/>
                    <a:gd name="T13" fmla="*/ 2147483647 h 54"/>
                    <a:gd name="T14" fmla="*/ 2147483647 w 63"/>
                    <a:gd name="T15" fmla="*/ 2147483647 h 54"/>
                    <a:gd name="T16" fmla="*/ 2147483647 w 63"/>
                    <a:gd name="T17" fmla="*/ 2147483647 h 54"/>
                    <a:gd name="T18" fmla="*/ 2147483647 w 63"/>
                    <a:gd name="T19" fmla="*/ 2147483647 h 54"/>
                    <a:gd name="T20" fmla="*/ 2147483647 w 63"/>
                    <a:gd name="T21" fmla="*/ 2147483647 h 54"/>
                    <a:gd name="T22" fmla="*/ 2147483647 w 63"/>
                    <a:gd name="T23" fmla="*/ 2147483647 h 54"/>
                    <a:gd name="T24" fmla="*/ 2147483647 w 63"/>
                    <a:gd name="T25" fmla="*/ 2147483647 h 54"/>
                    <a:gd name="T26" fmla="*/ 2147483647 w 63"/>
                    <a:gd name="T27" fmla="*/ 2147483647 h 54"/>
                    <a:gd name="T28" fmla="*/ 2147483647 w 63"/>
                    <a:gd name="T29" fmla="*/ 0 h 54"/>
                    <a:gd name="T30" fmla="*/ 2147483647 w 63"/>
                    <a:gd name="T31" fmla="*/ 0 h 54"/>
                    <a:gd name="T32" fmla="*/ 2147483647 w 63"/>
                    <a:gd name="T33" fmla="*/ 2147483647 h 54"/>
                    <a:gd name="T34" fmla="*/ 2147483647 w 63"/>
                    <a:gd name="T35" fmla="*/ 2147483647 h 54"/>
                    <a:gd name="T36" fmla="*/ 2147483647 w 63"/>
                    <a:gd name="T37" fmla="*/ 2147483647 h 54"/>
                    <a:gd name="T38" fmla="*/ 2147483647 w 63"/>
                    <a:gd name="T39" fmla="*/ 2147483647 h 54"/>
                    <a:gd name="T40" fmla="*/ 2147483647 w 63"/>
                    <a:gd name="T41" fmla="*/ 2147483647 h 54"/>
                    <a:gd name="T42" fmla="*/ 2147483647 w 63"/>
                    <a:gd name="T43" fmla="*/ 2147483647 h 54"/>
                    <a:gd name="T44" fmla="*/ 0 w 63"/>
                    <a:gd name="T45" fmla="*/ 2147483647 h 54"/>
                    <a:gd name="T46" fmla="*/ 2147483647 w 63"/>
                    <a:gd name="T47" fmla="*/ 2147483647 h 54"/>
                    <a:gd name="T48" fmla="*/ 2147483647 w 63"/>
                    <a:gd name="T49" fmla="*/ 2147483647 h 54"/>
                    <a:gd name="T50" fmla="*/ 2147483647 w 63"/>
                    <a:gd name="T51" fmla="*/ 2147483647 h 54"/>
                    <a:gd name="T52" fmla="*/ 2147483647 w 63"/>
                    <a:gd name="T53" fmla="*/ 2147483647 h 54"/>
                    <a:gd name="T54" fmla="*/ 2147483647 w 63"/>
                    <a:gd name="T55" fmla="*/ 2147483647 h 54"/>
                    <a:gd name="T56" fmla="*/ 2147483647 w 63"/>
                    <a:gd name="T57" fmla="*/ 2147483647 h 54"/>
                    <a:gd name="T58" fmla="*/ 2147483647 w 63"/>
                    <a:gd name="T59" fmla="*/ 2147483647 h 54"/>
                    <a:gd name="T60" fmla="*/ 2147483647 w 63"/>
                    <a:gd name="T61" fmla="*/ 2147483647 h 54"/>
                    <a:gd name="T62" fmla="*/ 2147483647 w 63"/>
                    <a:gd name="T63" fmla="*/ 2147483647 h 54"/>
                    <a:gd name="T64" fmla="*/ 2147483647 w 63"/>
                    <a:gd name="T65" fmla="*/ 2147483647 h 54"/>
                    <a:gd name="T66" fmla="*/ 2147483647 w 63"/>
                    <a:gd name="T67" fmla="*/ 2147483647 h 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3" h="54">
                      <a:moveTo>
                        <a:pt x="63" y="34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40" y="51"/>
                        <a:pt x="42" y="50"/>
                      </a:cubicBezTo>
                      <a:cubicBezTo>
                        <a:pt x="42" y="49"/>
                        <a:pt x="49" y="48"/>
                        <a:pt x="54" y="4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5" name="Freeform 292"/>
                <p:cNvSpPr>
                  <a:spLocks/>
                </p:cNvSpPr>
                <p:nvPr/>
              </p:nvSpPr>
              <p:spPr bwMode="auto">
                <a:xfrm>
                  <a:off x="5800725" y="4079875"/>
                  <a:ext cx="77788" cy="92075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0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3" y="12"/>
                        <a:pt x="4" y="11"/>
                        <a:pt x="4" y="11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6" name="Freeform 293"/>
                <p:cNvSpPr>
                  <a:spLocks/>
                </p:cNvSpPr>
                <p:nvPr/>
              </p:nvSpPr>
              <p:spPr bwMode="auto">
                <a:xfrm>
                  <a:off x="5462588" y="3657600"/>
                  <a:ext cx="249237" cy="250825"/>
                </a:xfrm>
                <a:custGeom>
                  <a:avLst/>
                  <a:gdLst>
                    <a:gd name="T0" fmla="*/ 2147483647 w 192"/>
                    <a:gd name="T1" fmla="*/ 2147483647 h 192"/>
                    <a:gd name="T2" fmla="*/ 2147483647 w 192"/>
                    <a:gd name="T3" fmla="*/ 2147483647 h 192"/>
                    <a:gd name="T4" fmla="*/ 2147483647 w 192"/>
                    <a:gd name="T5" fmla="*/ 2147483647 h 192"/>
                    <a:gd name="T6" fmla="*/ 2147483647 w 192"/>
                    <a:gd name="T7" fmla="*/ 2147483647 h 192"/>
                    <a:gd name="T8" fmla="*/ 2147483647 w 192"/>
                    <a:gd name="T9" fmla="*/ 2147483647 h 192"/>
                    <a:gd name="T10" fmla="*/ 2147483647 w 192"/>
                    <a:gd name="T11" fmla="*/ 0 h 192"/>
                    <a:gd name="T12" fmla="*/ 2147483647 w 192"/>
                    <a:gd name="T13" fmla="*/ 2147483647 h 192"/>
                    <a:gd name="T14" fmla="*/ 2147483647 w 192"/>
                    <a:gd name="T15" fmla="*/ 2147483647 h 192"/>
                    <a:gd name="T16" fmla="*/ 2147483647 w 192"/>
                    <a:gd name="T17" fmla="*/ 2147483647 h 192"/>
                    <a:gd name="T18" fmla="*/ 2147483647 w 192"/>
                    <a:gd name="T19" fmla="*/ 2147483647 h 192"/>
                    <a:gd name="T20" fmla="*/ 2147483647 w 192"/>
                    <a:gd name="T21" fmla="*/ 2147483647 h 192"/>
                    <a:gd name="T22" fmla="*/ 0 w 192"/>
                    <a:gd name="T23" fmla="*/ 2147483647 h 192"/>
                    <a:gd name="T24" fmla="*/ 0 w 192"/>
                    <a:gd name="T25" fmla="*/ 2147483647 h 192"/>
                    <a:gd name="T26" fmla="*/ 2147483647 w 192"/>
                    <a:gd name="T27" fmla="*/ 2147483647 h 192"/>
                    <a:gd name="T28" fmla="*/ 2147483647 w 192"/>
                    <a:gd name="T29" fmla="*/ 2147483647 h 192"/>
                    <a:gd name="T30" fmla="*/ 2147483647 w 192"/>
                    <a:gd name="T31" fmla="*/ 2147483647 h 192"/>
                    <a:gd name="T32" fmla="*/ 2147483647 w 192"/>
                    <a:gd name="T33" fmla="*/ 2147483647 h 192"/>
                    <a:gd name="T34" fmla="*/ 2147483647 w 192"/>
                    <a:gd name="T35" fmla="*/ 2147483647 h 192"/>
                    <a:gd name="T36" fmla="*/ 2147483647 w 192"/>
                    <a:gd name="T37" fmla="*/ 2147483647 h 192"/>
                    <a:gd name="T38" fmla="*/ 2147483647 w 192"/>
                    <a:gd name="T39" fmla="*/ 2147483647 h 192"/>
                    <a:gd name="T40" fmla="*/ 2147483647 w 192"/>
                    <a:gd name="T41" fmla="*/ 2147483647 h 192"/>
                    <a:gd name="T42" fmla="*/ 2147483647 w 192"/>
                    <a:gd name="T43" fmla="*/ 2147483647 h 192"/>
                    <a:gd name="T44" fmla="*/ 2147483647 w 192"/>
                    <a:gd name="T45" fmla="*/ 2147483647 h 1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2" h="192">
                      <a:moveTo>
                        <a:pt x="168" y="120"/>
                      </a:moveTo>
                      <a:lnTo>
                        <a:pt x="132" y="90"/>
                      </a:lnTo>
                      <a:lnTo>
                        <a:pt x="132" y="66"/>
                      </a:lnTo>
                      <a:lnTo>
                        <a:pt x="138" y="42"/>
                      </a:lnTo>
                      <a:lnTo>
                        <a:pt x="114" y="6"/>
                      </a:lnTo>
                      <a:lnTo>
                        <a:pt x="102" y="0"/>
                      </a:lnTo>
                      <a:lnTo>
                        <a:pt x="72" y="6"/>
                      </a:lnTo>
                      <a:lnTo>
                        <a:pt x="66" y="6"/>
                      </a:lnTo>
                      <a:lnTo>
                        <a:pt x="66" y="12"/>
                      </a:lnTo>
                      <a:lnTo>
                        <a:pt x="54" y="30"/>
                      </a:lnTo>
                      <a:lnTo>
                        <a:pt x="42" y="72"/>
                      </a:lnTo>
                      <a:lnTo>
                        <a:pt x="0" y="96"/>
                      </a:lnTo>
                      <a:lnTo>
                        <a:pt x="0" y="120"/>
                      </a:lnTo>
                      <a:lnTo>
                        <a:pt x="24" y="126"/>
                      </a:lnTo>
                      <a:lnTo>
                        <a:pt x="84" y="156"/>
                      </a:lnTo>
                      <a:lnTo>
                        <a:pt x="102" y="174"/>
                      </a:lnTo>
                      <a:lnTo>
                        <a:pt x="150" y="180"/>
                      </a:lnTo>
                      <a:lnTo>
                        <a:pt x="168" y="192"/>
                      </a:lnTo>
                      <a:lnTo>
                        <a:pt x="186" y="192"/>
                      </a:lnTo>
                      <a:lnTo>
                        <a:pt x="180" y="180"/>
                      </a:lnTo>
                      <a:lnTo>
                        <a:pt x="192" y="174"/>
                      </a:lnTo>
                      <a:lnTo>
                        <a:pt x="180" y="150"/>
                      </a:lnTo>
                      <a:lnTo>
                        <a:pt x="168" y="1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7" name="Freeform 294"/>
                <p:cNvSpPr>
                  <a:spLocks/>
                </p:cNvSpPr>
                <p:nvPr/>
              </p:nvSpPr>
              <p:spPr bwMode="auto">
                <a:xfrm>
                  <a:off x="5605463" y="3589338"/>
                  <a:ext cx="469900" cy="427037"/>
                </a:xfrm>
                <a:custGeom>
                  <a:avLst/>
                  <a:gdLst>
                    <a:gd name="T0" fmla="*/ 2147483647 w 60"/>
                    <a:gd name="T1" fmla="*/ 2147483647 h 55"/>
                    <a:gd name="T2" fmla="*/ 2147483647 w 60"/>
                    <a:gd name="T3" fmla="*/ 2147483647 h 55"/>
                    <a:gd name="T4" fmla="*/ 2147483647 w 60"/>
                    <a:gd name="T5" fmla="*/ 2147483647 h 55"/>
                    <a:gd name="T6" fmla="*/ 2147483647 w 60"/>
                    <a:gd name="T7" fmla="*/ 2147483647 h 55"/>
                    <a:gd name="T8" fmla="*/ 2147483647 w 60"/>
                    <a:gd name="T9" fmla="*/ 2147483647 h 55"/>
                    <a:gd name="T10" fmla="*/ 2147483647 w 60"/>
                    <a:gd name="T11" fmla="*/ 2147483647 h 55"/>
                    <a:gd name="T12" fmla="*/ 2147483647 w 60"/>
                    <a:gd name="T13" fmla="*/ 2147483647 h 55"/>
                    <a:gd name="T14" fmla="*/ 2147483647 w 60"/>
                    <a:gd name="T15" fmla="*/ 2147483647 h 55"/>
                    <a:gd name="T16" fmla="*/ 2147483647 w 60"/>
                    <a:gd name="T17" fmla="*/ 2147483647 h 55"/>
                    <a:gd name="T18" fmla="*/ 2147483647 w 60"/>
                    <a:gd name="T19" fmla="*/ 2147483647 h 55"/>
                    <a:gd name="T20" fmla="*/ 2147483647 w 60"/>
                    <a:gd name="T21" fmla="*/ 2147483647 h 55"/>
                    <a:gd name="T22" fmla="*/ 2147483647 w 60"/>
                    <a:gd name="T23" fmla="*/ 2147483647 h 55"/>
                    <a:gd name="T24" fmla="*/ 2147483647 w 60"/>
                    <a:gd name="T25" fmla="*/ 2147483647 h 55"/>
                    <a:gd name="T26" fmla="*/ 2147483647 w 60"/>
                    <a:gd name="T27" fmla="*/ 2147483647 h 55"/>
                    <a:gd name="T28" fmla="*/ 2147483647 w 60"/>
                    <a:gd name="T29" fmla="*/ 2147483647 h 55"/>
                    <a:gd name="T30" fmla="*/ 2147483647 w 60"/>
                    <a:gd name="T31" fmla="*/ 2147483647 h 55"/>
                    <a:gd name="T32" fmla="*/ 2147483647 w 60"/>
                    <a:gd name="T33" fmla="*/ 2147483647 h 55"/>
                    <a:gd name="T34" fmla="*/ 2147483647 w 60"/>
                    <a:gd name="T35" fmla="*/ 2147483647 h 55"/>
                    <a:gd name="T36" fmla="*/ 2147483647 w 60"/>
                    <a:gd name="T37" fmla="*/ 2147483647 h 55"/>
                    <a:gd name="T38" fmla="*/ 2147483647 w 60"/>
                    <a:gd name="T39" fmla="*/ 2147483647 h 55"/>
                    <a:gd name="T40" fmla="*/ 2147483647 w 60"/>
                    <a:gd name="T41" fmla="*/ 0 h 55"/>
                    <a:gd name="T42" fmla="*/ 2147483647 w 60"/>
                    <a:gd name="T43" fmla="*/ 2147483647 h 55"/>
                    <a:gd name="T44" fmla="*/ 2147483647 w 60"/>
                    <a:gd name="T45" fmla="*/ 2147483647 h 55"/>
                    <a:gd name="T46" fmla="*/ 0 w 60"/>
                    <a:gd name="T47" fmla="*/ 0 h 55"/>
                    <a:gd name="T48" fmla="*/ 0 w 60"/>
                    <a:gd name="T49" fmla="*/ 0 h 55"/>
                    <a:gd name="T50" fmla="*/ 0 w 60"/>
                    <a:gd name="T51" fmla="*/ 2147483647 h 55"/>
                    <a:gd name="T52" fmla="*/ 2147483647 w 60"/>
                    <a:gd name="T53" fmla="*/ 2147483647 h 55"/>
                    <a:gd name="T54" fmla="*/ 2147483647 w 60"/>
                    <a:gd name="T55" fmla="*/ 2147483647 h 55"/>
                    <a:gd name="T56" fmla="*/ 2147483647 w 60"/>
                    <a:gd name="T57" fmla="*/ 2147483647 h 55"/>
                    <a:gd name="T58" fmla="*/ 2147483647 w 60"/>
                    <a:gd name="T59" fmla="*/ 2147483647 h 55"/>
                    <a:gd name="T60" fmla="*/ 2147483647 w 60"/>
                    <a:gd name="T61" fmla="*/ 2147483647 h 55"/>
                    <a:gd name="T62" fmla="*/ 2147483647 w 60"/>
                    <a:gd name="T63" fmla="*/ 2147483647 h 55"/>
                    <a:gd name="T64" fmla="*/ 2147483647 w 60"/>
                    <a:gd name="T65" fmla="*/ 2147483647 h 55"/>
                    <a:gd name="T66" fmla="*/ 2147483647 w 60"/>
                    <a:gd name="T67" fmla="*/ 2147483647 h 55"/>
                    <a:gd name="T68" fmla="*/ 2147483647 w 60"/>
                    <a:gd name="T69" fmla="*/ 2147483647 h 55"/>
                    <a:gd name="T70" fmla="*/ 2147483647 w 60"/>
                    <a:gd name="T71" fmla="*/ 2147483647 h 55"/>
                    <a:gd name="T72" fmla="*/ 2147483647 w 60"/>
                    <a:gd name="T73" fmla="*/ 2147483647 h 55"/>
                    <a:gd name="T74" fmla="*/ 2147483647 w 60"/>
                    <a:gd name="T75" fmla="*/ 2147483647 h 55"/>
                    <a:gd name="T76" fmla="*/ 2147483647 w 60"/>
                    <a:gd name="T77" fmla="*/ 2147483647 h 55"/>
                    <a:gd name="T78" fmla="*/ 2147483647 w 60"/>
                    <a:gd name="T79" fmla="*/ 2147483647 h 55"/>
                    <a:gd name="T80" fmla="*/ 2147483647 w 60"/>
                    <a:gd name="T81" fmla="*/ 2147483647 h 55"/>
                    <a:gd name="T82" fmla="*/ 2147483647 w 60"/>
                    <a:gd name="T83" fmla="*/ 2147483647 h 55"/>
                    <a:gd name="T84" fmla="*/ 2147483647 w 60"/>
                    <a:gd name="T85" fmla="*/ 2147483647 h 55"/>
                    <a:gd name="T86" fmla="*/ 2147483647 w 60"/>
                    <a:gd name="T87" fmla="*/ 2147483647 h 55"/>
                    <a:gd name="T88" fmla="*/ 2147483647 w 60"/>
                    <a:gd name="T89" fmla="*/ 2147483647 h 55"/>
                    <a:gd name="T90" fmla="*/ 2147483647 w 60"/>
                    <a:gd name="T91" fmla="*/ 2147483647 h 55"/>
                    <a:gd name="T92" fmla="*/ 2147483647 w 60"/>
                    <a:gd name="T93" fmla="*/ 2147483647 h 55"/>
                    <a:gd name="T94" fmla="*/ 2147483647 w 60"/>
                    <a:gd name="T95" fmla="*/ 2147483647 h 55"/>
                    <a:gd name="T96" fmla="*/ 2147483647 w 60"/>
                    <a:gd name="T97" fmla="*/ 2147483647 h 5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0" h="55">
                      <a:moveTo>
                        <a:pt x="53" y="38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6"/>
                        <a:pt x="0" y="7"/>
                      </a:cubicBezTo>
                      <a:cubicBezTo>
                        <a:pt x="0" y="7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3" y="38"/>
                        <a:pt x="53" y="38"/>
                        <a:pt x="53" y="3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8" name="Freeform 299"/>
                <p:cNvSpPr>
                  <a:spLocks/>
                </p:cNvSpPr>
                <p:nvPr/>
              </p:nvSpPr>
              <p:spPr bwMode="auto">
                <a:xfrm>
                  <a:off x="5013325" y="2963863"/>
                  <a:ext cx="158750" cy="107950"/>
                </a:xfrm>
                <a:custGeom>
                  <a:avLst/>
                  <a:gdLst>
                    <a:gd name="T0" fmla="*/ 2147483647 w 20"/>
                    <a:gd name="T1" fmla="*/ 2147483647 h 14"/>
                    <a:gd name="T2" fmla="*/ 2147483647 w 20"/>
                    <a:gd name="T3" fmla="*/ 2147483647 h 14"/>
                    <a:gd name="T4" fmla="*/ 2147483647 w 20"/>
                    <a:gd name="T5" fmla="*/ 0 h 14"/>
                    <a:gd name="T6" fmla="*/ 2147483647 w 20"/>
                    <a:gd name="T7" fmla="*/ 2147483647 h 14"/>
                    <a:gd name="T8" fmla="*/ 2147483647 w 20"/>
                    <a:gd name="T9" fmla="*/ 0 h 14"/>
                    <a:gd name="T10" fmla="*/ 2147483647 w 20"/>
                    <a:gd name="T11" fmla="*/ 0 h 14"/>
                    <a:gd name="T12" fmla="*/ 2147483647 w 20"/>
                    <a:gd name="T13" fmla="*/ 2147483647 h 14"/>
                    <a:gd name="T14" fmla="*/ 2147483647 w 20"/>
                    <a:gd name="T15" fmla="*/ 2147483647 h 14"/>
                    <a:gd name="T16" fmla="*/ 0 w 20"/>
                    <a:gd name="T17" fmla="*/ 2147483647 h 14"/>
                    <a:gd name="T18" fmla="*/ 2147483647 w 20"/>
                    <a:gd name="T19" fmla="*/ 2147483647 h 14"/>
                    <a:gd name="T20" fmla="*/ 2147483647 w 20"/>
                    <a:gd name="T21" fmla="*/ 2147483647 h 14"/>
                    <a:gd name="T22" fmla="*/ 2147483647 w 20"/>
                    <a:gd name="T23" fmla="*/ 2147483647 h 14"/>
                    <a:gd name="T24" fmla="*/ 2147483647 w 20"/>
                    <a:gd name="T25" fmla="*/ 2147483647 h 14"/>
                    <a:gd name="T26" fmla="*/ 2147483647 w 20"/>
                    <a:gd name="T27" fmla="*/ 2147483647 h 14"/>
                    <a:gd name="T28" fmla="*/ 2147483647 w 20"/>
                    <a:gd name="T29" fmla="*/ 2147483647 h 14"/>
                    <a:gd name="T30" fmla="*/ 2147483647 w 20"/>
                    <a:gd name="T31" fmla="*/ 2147483647 h 14"/>
                    <a:gd name="T32" fmla="*/ 2147483647 w 20"/>
                    <a:gd name="T33" fmla="*/ 2147483647 h 14"/>
                    <a:gd name="T34" fmla="*/ 2147483647 w 20"/>
                    <a:gd name="T35" fmla="*/ 2147483647 h 14"/>
                    <a:gd name="T36" fmla="*/ 2147483647 w 20"/>
                    <a:gd name="T37" fmla="*/ 2147483647 h 14"/>
                    <a:gd name="T38" fmla="*/ 2147483647 w 20"/>
                    <a:gd name="T39" fmla="*/ 2147483647 h 14"/>
                    <a:gd name="T40" fmla="*/ 2147483647 w 20"/>
                    <a:gd name="T41" fmla="*/ 2147483647 h 14"/>
                    <a:gd name="T42" fmla="*/ 2147483647 w 20"/>
                    <a:gd name="T43" fmla="*/ 2147483647 h 14"/>
                    <a:gd name="T44" fmla="*/ 2147483647 w 20"/>
                    <a:gd name="T45" fmla="*/ 2147483647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0" h="14">
                      <a:moveTo>
                        <a:pt x="19" y="4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1" y="5"/>
                        <a:pt x="1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5" y="12"/>
                        <a:pt x="16" y="12"/>
                      </a:cubicBezTo>
                      <a:cubicBezTo>
                        <a:pt x="17" y="12"/>
                        <a:pt x="16" y="9"/>
                        <a:pt x="16" y="9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9" name="Freeform 300"/>
                <p:cNvSpPr>
                  <a:spLocks/>
                </p:cNvSpPr>
                <p:nvPr/>
              </p:nvSpPr>
              <p:spPr bwMode="auto">
                <a:xfrm>
                  <a:off x="5083175" y="2814638"/>
                  <a:ext cx="119063" cy="101600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2147483647 h 78"/>
                    <a:gd name="T10" fmla="*/ 2147483647 w 90"/>
                    <a:gd name="T11" fmla="*/ 0 h 78"/>
                    <a:gd name="T12" fmla="*/ 2147483647 w 90"/>
                    <a:gd name="T13" fmla="*/ 0 h 78"/>
                    <a:gd name="T14" fmla="*/ 2147483647 w 90"/>
                    <a:gd name="T15" fmla="*/ 0 h 78"/>
                    <a:gd name="T16" fmla="*/ 0 w 90"/>
                    <a:gd name="T17" fmla="*/ 2147483647 h 78"/>
                    <a:gd name="T18" fmla="*/ 0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2147483647 w 90"/>
                    <a:gd name="T31" fmla="*/ 2147483647 h 7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0" h="78">
                      <a:moveTo>
                        <a:pt x="54" y="66"/>
                      </a:moveTo>
                      <a:lnTo>
                        <a:pt x="78" y="78"/>
                      </a:lnTo>
                      <a:lnTo>
                        <a:pt x="84" y="42"/>
                      </a:lnTo>
                      <a:lnTo>
                        <a:pt x="84" y="30"/>
                      </a:lnTo>
                      <a:lnTo>
                        <a:pt x="90" y="6"/>
                      </a:lnTo>
                      <a:lnTo>
                        <a:pt x="84" y="0"/>
                      </a:lnTo>
                      <a:lnTo>
                        <a:pt x="72" y="0"/>
                      </a:ln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lnTo>
                        <a:pt x="12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36" y="54"/>
                      </a:lnTo>
                      <a:lnTo>
                        <a:pt x="54" y="6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0" name="Freeform 301"/>
                <p:cNvSpPr>
                  <a:spLocks/>
                </p:cNvSpPr>
                <p:nvPr/>
              </p:nvSpPr>
              <p:spPr bwMode="auto">
                <a:xfrm>
                  <a:off x="5078413" y="2971800"/>
                  <a:ext cx="233362" cy="211138"/>
                </a:xfrm>
                <a:custGeom>
                  <a:avLst/>
                  <a:gdLst>
                    <a:gd name="T0" fmla="*/ 2147483647 w 30"/>
                    <a:gd name="T1" fmla="*/ 2147483647 h 27"/>
                    <a:gd name="T2" fmla="*/ 2147483647 w 30"/>
                    <a:gd name="T3" fmla="*/ 2147483647 h 27"/>
                    <a:gd name="T4" fmla="*/ 2147483647 w 30"/>
                    <a:gd name="T5" fmla="*/ 2147483647 h 27"/>
                    <a:gd name="T6" fmla="*/ 2147483647 w 30"/>
                    <a:gd name="T7" fmla="*/ 2147483647 h 27"/>
                    <a:gd name="T8" fmla="*/ 2147483647 w 30"/>
                    <a:gd name="T9" fmla="*/ 0 h 27"/>
                    <a:gd name="T10" fmla="*/ 2147483647 w 30"/>
                    <a:gd name="T11" fmla="*/ 2147483647 h 27"/>
                    <a:gd name="T12" fmla="*/ 2147483647 w 30"/>
                    <a:gd name="T13" fmla="*/ 2147483647 h 27"/>
                    <a:gd name="T14" fmla="*/ 2147483647 w 30"/>
                    <a:gd name="T15" fmla="*/ 2147483647 h 27"/>
                    <a:gd name="T16" fmla="*/ 2147483647 w 30"/>
                    <a:gd name="T17" fmla="*/ 2147483647 h 27"/>
                    <a:gd name="T18" fmla="*/ 2147483647 w 30"/>
                    <a:gd name="T19" fmla="*/ 2147483647 h 27"/>
                    <a:gd name="T20" fmla="*/ 2147483647 w 30"/>
                    <a:gd name="T21" fmla="*/ 2147483647 h 27"/>
                    <a:gd name="T22" fmla="*/ 2147483647 w 30"/>
                    <a:gd name="T23" fmla="*/ 2147483647 h 27"/>
                    <a:gd name="T24" fmla="*/ 2147483647 w 30"/>
                    <a:gd name="T25" fmla="*/ 2147483647 h 27"/>
                    <a:gd name="T26" fmla="*/ 2147483647 w 30"/>
                    <a:gd name="T27" fmla="*/ 2147483647 h 27"/>
                    <a:gd name="T28" fmla="*/ 2147483647 w 30"/>
                    <a:gd name="T29" fmla="*/ 2147483647 h 27"/>
                    <a:gd name="T30" fmla="*/ 2147483647 w 30"/>
                    <a:gd name="T31" fmla="*/ 2147483647 h 27"/>
                    <a:gd name="T32" fmla="*/ 0 w 30"/>
                    <a:gd name="T33" fmla="*/ 2147483647 h 27"/>
                    <a:gd name="T34" fmla="*/ 2147483647 w 30"/>
                    <a:gd name="T35" fmla="*/ 2147483647 h 27"/>
                    <a:gd name="T36" fmla="*/ 2147483647 w 30"/>
                    <a:gd name="T37" fmla="*/ 2147483647 h 27"/>
                    <a:gd name="T38" fmla="*/ 2147483647 w 30"/>
                    <a:gd name="T39" fmla="*/ 2147483647 h 27"/>
                    <a:gd name="T40" fmla="*/ 2147483647 w 30"/>
                    <a:gd name="T41" fmla="*/ 2147483647 h 27"/>
                    <a:gd name="T42" fmla="*/ 2147483647 w 30"/>
                    <a:gd name="T43" fmla="*/ 2147483647 h 27"/>
                    <a:gd name="T44" fmla="*/ 2147483647 w 30"/>
                    <a:gd name="T45" fmla="*/ 2147483647 h 27"/>
                    <a:gd name="T46" fmla="*/ 2147483647 w 30"/>
                    <a:gd name="T47" fmla="*/ 2147483647 h 27"/>
                    <a:gd name="T48" fmla="*/ 2147483647 w 30"/>
                    <a:gd name="T49" fmla="*/ 2147483647 h 27"/>
                    <a:gd name="T50" fmla="*/ 2147483647 w 30"/>
                    <a:gd name="T51" fmla="*/ 2147483647 h 27"/>
                    <a:gd name="T52" fmla="*/ 2147483647 w 30"/>
                    <a:gd name="T53" fmla="*/ 2147483647 h 27"/>
                    <a:gd name="T54" fmla="*/ 2147483647 w 30"/>
                    <a:gd name="T55" fmla="*/ 2147483647 h 27"/>
                    <a:gd name="T56" fmla="*/ 2147483647 w 30"/>
                    <a:gd name="T57" fmla="*/ 2147483647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" h="27">
                      <a:moveTo>
                        <a:pt x="30" y="14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9" y="11"/>
                        <a:pt x="8" y="11"/>
                      </a:cubicBezTo>
                      <a:cubicBezTo>
                        <a:pt x="7" y="11"/>
                        <a:pt x="5" y="11"/>
                        <a:pt x="5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1" name="Freeform 302"/>
                <p:cNvSpPr>
                  <a:spLocks/>
                </p:cNvSpPr>
                <p:nvPr/>
              </p:nvSpPr>
              <p:spPr bwMode="auto">
                <a:xfrm>
                  <a:off x="5021263" y="2886075"/>
                  <a:ext cx="190500" cy="107950"/>
                </a:xfrm>
                <a:custGeom>
                  <a:avLst/>
                  <a:gdLst>
                    <a:gd name="T0" fmla="*/ 2147483647 w 24"/>
                    <a:gd name="T1" fmla="*/ 2147483647 h 14"/>
                    <a:gd name="T2" fmla="*/ 2147483647 w 24"/>
                    <a:gd name="T3" fmla="*/ 2147483647 h 14"/>
                    <a:gd name="T4" fmla="*/ 2147483647 w 24"/>
                    <a:gd name="T5" fmla="*/ 2147483647 h 14"/>
                    <a:gd name="T6" fmla="*/ 2147483647 w 24"/>
                    <a:gd name="T7" fmla="*/ 2147483647 h 14"/>
                    <a:gd name="T8" fmla="*/ 2147483647 w 24"/>
                    <a:gd name="T9" fmla="*/ 2147483647 h 14"/>
                    <a:gd name="T10" fmla="*/ 2147483647 w 24"/>
                    <a:gd name="T11" fmla="*/ 2147483647 h 14"/>
                    <a:gd name="T12" fmla="*/ 2147483647 w 24"/>
                    <a:gd name="T13" fmla="*/ 2147483647 h 14"/>
                    <a:gd name="T14" fmla="*/ 2147483647 w 24"/>
                    <a:gd name="T15" fmla="*/ 2147483647 h 14"/>
                    <a:gd name="T16" fmla="*/ 2147483647 w 24"/>
                    <a:gd name="T17" fmla="*/ 2147483647 h 14"/>
                    <a:gd name="T18" fmla="*/ 2147483647 w 24"/>
                    <a:gd name="T19" fmla="*/ 2147483647 h 14"/>
                    <a:gd name="T20" fmla="*/ 2147483647 w 24"/>
                    <a:gd name="T21" fmla="*/ 2147483647 h 14"/>
                    <a:gd name="T22" fmla="*/ 2147483647 w 24"/>
                    <a:gd name="T23" fmla="*/ 0 h 14"/>
                    <a:gd name="T24" fmla="*/ 2147483647 w 24"/>
                    <a:gd name="T25" fmla="*/ 2147483647 h 14"/>
                    <a:gd name="T26" fmla="*/ 2147483647 w 24"/>
                    <a:gd name="T27" fmla="*/ 2147483647 h 14"/>
                    <a:gd name="T28" fmla="*/ 2147483647 w 24"/>
                    <a:gd name="T29" fmla="*/ 2147483647 h 14"/>
                    <a:gd name="T30" fmla="*/ 2147483647 w 24"/>
                    <a:gd name="T31" fmla="*/ 2147483647 h 14"/>
                    <a:gd name="T32" fmla="*/ 2147483647 w 24"/>
                    <a:gd name="T33" fmla="*/ 2147483647 h 14"/>
                    <a:gd name="T34" fmla="*/ 2147483647 w 24"/>
                    <a:gd name="T35" fmla="*/ 2147483647 h 14"/>
                    <a:gd name="T36" fmla="*/ 0 w 24"/>
                    <a:gd name="T37" fmla="*/ 2147483647 h 14"/>
                    <a:gd name="T38" fmla="*/ 2147483647 w 24"/>
                    <a:gd name="T39" fmla="*/ 2147483647 h 14"/>
                    <a:gd name="T40" fmla="*/ 2147483647 w 24"/>
                    <a:gd name="T41" fmla="*/ 2147483647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4" h="14">
                      <a:moveTo>
                        <a:pt x="8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7"/>
                        <a:pt x="1" y="8"/>
                      </a:cubicBez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2" name="Freeform 303"/>
                <p:cNvSpPr>
                  <a:spLocks/>
                </p:cNvSpPr>
                <p:nvPr/>
              </p:nvSpPr>
              <p:spPr bwMode="auto">
                <a:xfrm>
                  <a:off x="4119563" y="4337050"/>
                  <a:ext cx="188912" cy="141288"/>
                </a:xfrm>
                <a:custGeom>
                  <a:avLst/>
                  <a:gdLst>
                    <a:gd name="T0" fmla="*/ 2147483647 w 24"/>
                    <a:gd name="T1" fmla="*/ 2147483647 h 18"/>
                    <a:gd name="T2" fmla="*/ 2147483647 w 24"/>
                    <a:gd name="T3" fmla="*/ 2147483647 h 18"/>
                    <a:gd name="T4" fmla="*/ 2147483647 w 24"/>
                    <a:gd name="T5" fmla="*/ 2147483647 h 18"/>
                    <a:gd name="T6" fmla="*/ 2147483647 w 24"/>
                    <a:gd name="T7" fmla="*/ 2147483647 h 18"/>
                    <a:gd name="T8" fmla="*/ 2147483647 w 24"/>
                    <a:gd name="T9" fmla="*/ 2147483647 h 18"/>
                    <a:gd name="T10" fmla="*/ 2147483647 w 24"/>
                    <a:gd name="T11" fmla="*/ 2147483647 h 18"/>
                    <a:gd name="T12" fmla="*/ 2147483647 w 24"/>
                    <a:gd name="T13" fmla="*/ 2147483647 h 18"/>
                    <a:gd name="T14" fmla="*/ 2147483647 w 24"/>
                    <a:gd name="T15" fmla="*/ 2147483647 h 18"/>
                    <a:gd name="T16" fmla="*/ 2147483647 w 24"/>
                    <a:gd name="T17" fmla="*/ 2147483647 h 18"/>
                    <a:gd name="T18" fmla="*/ 2147483647 w 24"/>
                    <a:gd name="T19" fmla="*/ 2147483647 h 18"/>
                    <a:gd name="T20" fmla="*/ 2147483647 w 24"/>
                    <a:gd name="T21" fmla="*/ 2147483647 h 18"/>
                    <a:gd name="T22" fmla="*/ 2147483647 w 24"/>
                    <a:gd name="T23" fmla="*/ 2147483647 h 18"/>
                    <a:gd name="T24" fmla="*/ 2147483647 w 24"/>
                    <a:gd name="T25" fmla="*/ 2147483647 h 18"/>
                    <a:gd name="T26" fmla="*/ 2147483647 w 24"/>
                    <a:gd name="T27" fmla="*/ 2147483647 h 18"/>
                    <a:gd name="T28" fmla="*/ 2147483647 w 24"/>
                    <a:gd name="T29" fmla="*/ 2147483647 h 18"/>
                    <a:gd name="T30" fmla="*/ 2147483647 w 24"/>
                    <a:gd name="T31" fmla="*/ 2147483647 h 18"/>
                    <a:gd name="T32" fmla="*/ 2147483647 w 24"/>
                    <a:gd name="T33" fmla="*/ 0 h 18"/>
                    <a:gd name="T34" fmla="*/ 2147483647 w 24"/>
                    <a:gd name="T35" fmla="*/ 0 h 18"/>
                    <a:gd name="T36" fmla="*/ 2147483647 w 24"/>
                    <a:gd name="T37" fmla="*/ 2147483647 h 18"/>
                    <a:gd name="T38" fmla="*/ 2147483647 w 24"/>
                    <a:gd name="T39" fmla="*/ 2147483647 h 18"/>
                    <a:gd name="T40" fmla="*/ 2147483647 w 24"/>
                    <a:gd name="T41" fmla="*/ 2147483647 h 18"/>
                    <a:gd name="T42" fmla="*/ 0 w 24"/>
                    <a:gd name="T43" fmla="*/ 2147483647 h 18"/>
                    <a:gd name="T44" fmla="*/ 2147483647 w 24"/>
                    <a:gd name="T45" fmla="*/ 2147483647 h 18"/>
                    <a:gd name="T46" fmla="*/ 2147483647 w 24"/>
                    <a:gd name="T47" fmla="*/ 2147483647 h 18"/>
                    <a:gd name="T48" fmla="*/ 2147483647 w 24"/>
                    <a:gd name="T49" fmla="*/ 2147483647 h 18"/>
                    <a:gd name="T50" fmla="*/ 2147483647 w 24"/>
                    <a:gd name="T51" fmla="*/ 2147483647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4" h="18">
                      <a:moveTo>
                        <a:pt x="9" y="10"/>
                      </a:move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8"/>
                        <a:pt x="20" y="18"/>
                      </a:cubicBezTo>
                      <a:cubicBezTo>
                        <a:pt x="20" y="18"/>
                        <a:pt x="21" y="17"/>
                        <a:pt x="22" y="17"/>
                      </a:cubicBezTo>
                      <a:cubicBezTo>
                        <a:pt x="23" y="17"/>
                        <a:pt x="24" y="16"/>
                        <a:pt x="24" y="16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1"/>
                        <a:pt x="20" y="1"/>
                      </a:cubicBezTo>
                      <a:cubicBezTo>
                        <a:pt x="20" y="1"/>
                        <a:pt x="16" y="2"/>
                        <a:pt x="16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9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3" name="Freeform 304"/>
                <p:cNvSpPr>
                  <a:spLocks/>
                </p:cNvSpPr>
                <p:nvPr/>
              </p:nvSpPr>
              <p:spPr bwMode="auto">
                <a:xfrm>
                  <a:off x="4073525" y="4235450"/>
                  <a:ext cx="147638" cy="111125"/>
                </a:xfrm>
                <a:custGeom>
                  <a:avLst/>
                  <a:gdLst>
                    <a:gd name="T0" fmla="*/ 2147483647 w 114"/>
                    <a:gd name="T1" fmla="*/ 2147483647 h 85"/>
                    <a:gd name="T2" fmla="*/ 2147483647 w 114"/>
                    <a:gd name="T3" fmla="*/ 2147483647 h 85"/>
                    <a:gd name="T4" fmla="*/ 2147483647 w 114"/>
                    <a:gd name="T5" fmla="*/ 2147483647 h 85"/>
                    <a:gd name="T6" fmla="*/ 2147483647 w 114"/>
                    <a:gd name="T7" fmla="*/ 2147483647 h 85"/>
                    <a:gd name="T8" fmla="*/ 2147483647 w 114"/>
                    <a:gd name="T9" fmla="*/ 2147483647 h 85"/>
                    <a:gd name="T10" fmla="*/ 2147483647 w 114"/>
                    <a:gd name="T11" fmla="*/ 2147483647 h 85"/>
                    <a:gd name="T12" fmla="*/ 2147483647 w 114"/>
                    <a:gd name="T13" fmla="*/ 2147483647 h 85"/>
                    <a:gd name="T14" fmla="*/ 2147483647 w 114"/>
                    <a:gd name="T15" fmla="*/ 2147483647 h 85"/>
                    <a:gd name="T16" fmla="*/ 2147483647 w 114"/>
                    <a:gd name="T17" fmla="*/ 2147483647 h 85"/>
                    <a:gd name="T18" fmla="*/ 2147483647 w 114"/>
                    <a:gd name="T19" fmla="*/ 2147483647 h 85"/>
                    <a:gd name="T20" fmla="*/ 2147483647 w 114"/>
                    <a:gd name="T21" fmla="*/ 2147483647 h 85"/>
                    <a:gd name="T22" fmla="*/ 2147483647 w 114"/>
                    <a:gd name="T23" fmla="*/ 0 h 85"/>
                    <a:gd name="T24" fmla="*/ 2147483647 w 114"/>
                    <a:gd name="T25" fmla="*/ 2147483647 h 85"/>
                    <a:gd name="T26" fmla="*/ 2147483647 w 114"/>
                    <a:gd name="T27" fmla="*/ 2147483647 h 85"/>
                    <a:gd name="T28" fmla="*/ 0 w 114"/>
                    <a:gd name="T29" fmla="*/ 2147483647 h 85"/>
                    <a:gd name="T30" fmla="*/ 2147483647 w 114"/>
                    <a:gd name="T31" fmla="*/ 2147483647 h 85"/>
                    <a:gd name="T32" fmla="*/ 2147483647 w 114"/>
                    <a:gd name="T33" fmla="*/ 2147483647 h 85"/>
                    <a:gd name="T34" fmla="*/ 2147483647 w 114"/>
                    <a:gd name="T35" fmla="*/ 2147483647 h 85"/>
                    <a:gd name="T36" fmla="*/ 2147483647 w 114"/>
                    <a:gd name="T37" fmla="*/ 2147483647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4" h="85">
                      <a:moveTo>
                        <a:pt x="54" y="79"/>
                      </a:moveTo>
                      <a:lnTo>
                        <a:pt x="66" y="79"/>
                      </a:lnTo>
                      <a:lnTo>
                        <a:pt x="78" y="79"/>
                      </a:lnTo>
                      <a:lnTo>
                        <a:pt x="108" y="85"/>
                      </a:lnTo>
                      <a:lnTo>
                        <a:pt x="114" y="85"/>
                      </a:lnTo>
                      <a:lnTo>
                        <a:pt x="102" y="61"/>
                      </a:lnTo>
                      <a:lnTo>
                        <a:pt x="96" y="43"/>
                      </a:lnTo>
                      <a:lnTo>
                        <a:pt x="96" y="36"/>
                      </a:lnTo>
                      <a:lnTo>
                        <a:pt x="84" y="30"/>
                      </a:lnTo>
                      <a:lnTo>
                        <a:pt x="72" y="18"/>
                      </a:lnTo>
                      <a:lnTo>
                        <a:pt x="42" y="0"/>
                      </a:lnTo>
                      <a:lnTo>
                        <a:pt x="30" y="6"/>
                      </a:lnTo>
                      <a:lnTo>
                        <a:pt x="12" y="6"/>
                      </a:lnTo>
                      <a:lnTo>
                        <a:pt x="0" y="43"/>
                      </a:lnTo>
                      <a:lnTo>
                        <a:pt x="12" y="85"/>
                      </a:lnTo>
                      <a:lnTo>
                        <a:pt x="18" y="85"/>
                      </a:lnTo>
                      <a:lnTo>
                        <a:pt x="24" y="85"/>
                      </a:lnTo>
                      <a:lnTo>
                        <a:pt x="5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4" name="Freeform 305"/>
                <p:cNvSpPr>
                  <a:spLocks/>
                </p:cNvSpPr>
                <p:nvPr/>
              </p:nvSpPr>
              <p:spPr bwMode="auto">
                <a:xfrm>
                  <a:off x="4081463" y="3963988"/>
                  <a:ext cx="298450" cy="319087"/>
                </a:xfrm>
                <a:custGeom>
                  <a:avLst/>
                  <a:gdLst>
                    <a:gd name="T0" fmla="*/ 2147483647 w 38"/>
                    <a:gd name="T1" fmla="*/ 2147483647 h 41"/>
                    <a:gd name="T2" fmla="*/ 2147483647 w 38"/>
                    <a:gd name="T3" fmla="*/ 2147483647 h 41"/>
                    <a:gd name="T4" fmla="*/ 2147483647 w 38"/>
                    <a:gd name="T5" fmla="*/ 2147483647 h 41"/>
                    <a:gd name="T6" fmla="*/ 2147483647 w 38"/>
                    <a:gd name="T7" fmla="*/ 2147483647 h 41"/>
                    <a:gd name="T8" fmla="*/ 2147483647 w 38"/>
                    <a:gd name="T9" fmla="*/ 2147483647 h 41"/>
                    <a:gd name="T10" fmla="*/ 2147483647 w 38"/>
                    <a:gd name="T11" fmla="*/ 2147483647 h 41"/>
                    <a:gd name="T12" fmla="*/ 2147483647 w 38"/>
                    <a:gd name="T13" fmla="*/ 2147483647 h 41"/>
                    <a:gd name="T14" fmla="*/ 2147483647 w 38"/>
                    <a:gd name="T15" fmla="*/ 2147483647 h 41"/>
                    <a:gd name="T16" fmla="*/ 2147483647 w 38"/>
                    <a:gd name="T17" fmla="*/ 2147483647 h 41"/>
                    <a:gd name="T18" fmla="*/ 2147483647 w 38"/>
                    <a:gd name="T19" fmla="*/ 2147483647 h 41"/>
                    <a:gd name="T20" fmla="*/ 2147483647 w 38"/>
                    <a:gd name="T21" fmla="*/ 2147483647 h 41"/>
                    <a:gd name="T22" fmla="*/ 2147483647 w 38"/>
                    <a:gd name="T23" fmla="*/ 2147483647 h 41"/>
                    <a:gd name="T24" fmla="*/ 2147483647 w 38"/>
                    <a:gd name="T25" fmla="*/ 2147483647 h 41"/>
                    <a:gd name="T26" fmla="*/ 2147483647 w 38"/>
                    <a:gd name="T27" fmla="*/ 0 h 41"/>
                    <a:gd name="T28" fmla="*/ 2147483647 w 38"/>
                    <a:gd name="T29" fmla="*/ 2147483647 h 41"/>
                    <a:gd name="T30" fmla="*/ 2147483647 w 38"/>
                    <a:gd name="T31" fmla="*/ 2147483647 h 41"/>
                    <a:gd name="T32" fmla="*/ 2147483647 w 38"/>
                    <a:gd name="T33" fmla="*/ 2147483647 h 41"/>
                    <a:gd name="T34" fmla="*/ 2147483647 w 38"/>
                    <a:gd name="T35" fmla="*/ 2147483647 h 41"/>
                    <a:gd name="T36" fmla="*/ 2147483647 w 38"/>
                    <a:gd name="T37" fmla="*/ 2147483647 h 41"/>
                    <a:gd name="T38" fmla="*/ 2147483647 w 38"/>
                    <a:gd name="T39" fmla="*/ 2147483647 h 41"/>
                    <a:gd name="T40" fmla="*/ 0 w 38"/>
                    <a:gd name="T41" fmla="*/ 2147483647 h 41"/>
                    <a:gd name="T42" fmla="*/ 2147483647 w 38"/>
                    <a:gd name="T43" fmla="*/ 2147483647 h 41"/>
                    <a:gd name="T44" fmla="*/ 2147483647 w 38"/>
                    <a:gd name="T45" fmla="*/ 2147483647 h 41"/>
                    <a:gd name="T46" fmla="*/ 2147483647 w 38"/>
                    <a:gd name="T47" fmla="*/ 2147483647 h 41"/>
                    <a:gd name="T48" fmla="*/ 2147483647 w 38"/>
                    <a:gd name="T49" fmla="*/ 2147483647 h 41"/>
                    <a:gd name="T50" fmla="*/ 2147483647 w 38"/>
                    <a:gd name="T51" fmla="*/ 2147483647 h 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8" h="41">
                      <a:moveTo>
                        <a:pt x="6" y="35"/>
                      </a:move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20"/>
                        <a:pt x="13" y="20"/>
                      </a:cubicBezTo>
                      <a:cubicBezTo>
                        <a:pt x="13" y="20"/>
                        <a:pt x="5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lnTo>
                        <a:pt x="6" y="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5" name="Freeform 306"/>
                <p:cNvSpPr>
                  <a:spLocks/>
                </p:cNvSpPr>
                <p:nvPr/>
              </p:nvSpPr>
              <p:spPr bwMode="auto">
                <a:xfrm>
                  <a:off x="5108575" y="3830638"/>
                  <a:ext cx="282575" cy="273050"/>
                </a:xfrm>
                <a:custGeom>
                  <a:avLst/>
                  <a:gdLst>
                    <a:gd name="T0" fmla="*/ 0 w 36"/>
                    <a:gd name="T1" fmla="*/ 2147483647 h 35"/>
                    <a:gd name="T2" fmla="*/ 2147483647 w 36"/>
                    <a:gd name="T3" fmla="*/ 2147483647 h 35"/>
                    <a:gd name="T4" fmla="*/ 2147483647 w 36"/>
                    <a:gd name="T5" fmla="*/ 2147483647 h 35"/>
                    <a:gd name="T6" fmla="*/ 2147483647 w 36"/>
                    <a:gd name="T7" fmla="*/ 2147483647 h 35"/>
                    <a:gd name="T8" fmla="*/ 2147483647 w 36"/>
                    <a:gd name="T9" fmla="*/ 2147483647 h 35"/>
                    <a:gd name="T10" fmla="*/ 2147483647 w 36"/>
                    <a:gd name="T11" fmla="*/ 2147483647 h 35"/>
                    <a:gd name="T12" fmla="*/ 2147483647 w 36"/>
                    <a:gd name="T13" fmla="*/ 2147483647 h 35"/>
                    <a:gd name="T14" fmla="*/ 2147483647 w 36"/>
                    <a:gd name="T15" fmla="*/ 2147483647 h 35"/>
                    <a:gd name="T16" fmla="*/ 2147483647 w 36"/>
                    <a:gd name="T17" fmla="*/ 2147483647 h 35"/>
                    <a:gd name="T18" fmla="*/ 2147483647 w 36"/>
                    <a:gd name="T19" fmla="*/ 2147483647 h 35"/>
                    <a:gd name="T20" fmla="*/ 2147483647 w 36"/>
                    <a:gd name="T21" fmla="*/ 2147483647 h 35"/>
                    <a:gd name="T22" fmla="*/ 2147483647 w 36"/>
                    <a:gd name="T23" fmla="*/ 2147483647 h 35"/>
                    <a:gd name="T24" fmla="*/ 2147483647 w 36"/>
                    <a:gd name="T25" fmla="*/ 2147483647 h 35"/>
                    <a:gd name="T26" fmla="*/ 2147483647 w 36"/>
                    <a:gd name="T27" fmla="*/ 2147483647 h 35"/>
                    <a:gd name="T28" fmla="*/ 2147483647 w 36"/>
                    <a:gd name="T29" fmla="*/ 2147483647 h 35"/>
                    <a:gd name="T30" fmla="*/ 2147483647 w 36"/>
                    <a:gd name="T31" fmla="*/ 2147483647 h 35"/>
                    <a:gd name="T32" fmla="*/ 2147483647 w 36"/>
                    <a:gd name="T33" fmla="*/ 2147483647 h 35"/>
                    <a:gd name="T34" fmla="*/ 2147483647 w 36"/>
                    <a:gd name="T35" fmla="*/ 2147483647 h 35"/>
                    <a:gd name="T36" fmla="*/ 2147483647 w 36"/>
                    <a:gd name="T37" fmla="*/ 2147483647 h 35"/>
                    <a:gd name="T38" fmla="*/ 2147483647 w 36"/>
                    <a:gd name="T39" fmla="*/ 2147483647 h 35"/>
                    <a:gd name="T40" fmla="*/ 2147483647 w 36"/>
                    <a:gd name="T41" fmla="*/ 0 h 35"/>
                    <a:gd name="T42" fmla="*/ 2147483647 w 36"/>
                    <a:gd name="T43" fmla="*/ 0 h 35"/>
                    <a:gd name="T44" fmla="*/ 2147483647 w 36"/>
                    <a:gd name="T45" fmla="*/ 2147483647 h 35"/>
                    <a:gd name="T46" fmla="*/ 0 w 36"/>
                    <a:gd name="T47" fmla="*/ 2147483647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6" h="35">
                      <a:moveTo>
                        <a:pt x="0" y="5"/>
                      </a:moveTo>
                      <a:cubicBezTo>
                        <a:pt x="0" y="5"/>
                        <a:pt x="1" y="7"/>
                        <a:pt x="1" y="8"/>
                      </a:cubicBezTo>
                      <a:cubicBezTo>
                        <a:pt x="1" y="8"/>
                        <a:pt x="2" y="10"/>
                        <a:pt x="2" y="10"/>
                      </a:cubicBezTo>
                      <a:cubicBezTo>
                        <a:pt x="2" y="10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7" y="35"/>
                        <a:pt x="29" y="35"/>
                        <a:pt x="29" y="35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6" name="Freeform 307"/>
                <p:cNvSpPr>
                  <a:spLocks/>
                </p:cNvSpPr>
                <p:nvPr/>
              </p:nvSpPr>
              <p:spPr bwMode="auto">
                <a:xfrm>
                  <a:off x="4722813" y="3783013"/>
                  <a:ext cx="409575" cy="388937"/>
                </a:xfrm>
                <a:custGeom>
                  <a:avLst/>
                  <a:gdLst>
                    <a:gd name="T0" fmla="*/ 2147483647 w 52"/>
                    <a:gd name="T1" fmla="*/ 2147483647 h 50"/>
                    <a:gd name="T2" fmla="*/ 2147483647 w 52"/>
                    <a:gd name="T3" fmla="*/ 2147483647 h 50"/>
                    <a:gd name="T4" fmla="*/ 2147483647 w 52"/>
                    <a:gd name="T5" fmla="*/ 2147483647 h 50"/>
                    <a:gd name="T6" fmla="*/ 0 w 52"/>
                    <a:gd name="T7" fmla="*/ 2147483647 h 50"/>
                    <a:gd name="T8" fmla="*/ 0 w 52"/>
                    <a:gd name="T9" fmla="*/ 2147483647 h 50"/>
                    <a:gd name="T10" fmla="*/ 2147483647 w 52"/>
                    <a:gd name="T11" fmla="*/ 2147483647 h 50"/>
                    <a:gd name="T12" fmla="*/ 2147483647 w 52"/>
                    <a:gd name="T13" fmla="*/ 2147483647 h 50"/>
                    <a:gd name="T14" fmla="*/ 2147483647 w 52"/>
                    <a:gd name="T15" fmla="*/ 2147483647 h 50"/>
                    <a:gd name="T16" fmla="*/ 2147483647 w 52"/>
                    <a:gd name="T17" fmla="*/ 2147483647 h 50"/>
                    <a:gd name="T18" fmla="*/ 2147483647 w 52"/>
                    <a:gd name="T19" fmla="*/ 2147483647 h 50"/>
                    <a:gd name="T20" fmla="*/ 2147483647 w 52"/>
                    <a:gd name="T21" fmla="*/ 2147483647 h 50"/>
                    <a:gd name="T22" fmla="*/ 2147483647 w 52"/>
                    <a:gd name="T23" fmla="*/ 2147483647 h 50"/>
                    <a:gd name="T24" fmla="*/ 2147483647 w 52"/>
                    <a:gd name="T25" fmla="*/ 2147483647 h 50"/>
                    <a:gd name="T26" fmla="*/ 2147483647 w 52"/>
                    <a:gd name="T27" fmla="*/ 2147483647 h 50"/>
                    <a:gd name="T28" fmla="*/ 2147483647 w 52"/>
                    <a:gd name="T29" fmla="*/ 2147483647 h 50"/>
                    <a:gd name="T30" fmla="*/ 2147483647 w 52"/>
                    <a:gd name="T31" fmla="*/ 2147483647 h 50"/>
                    <a:gd name="T32" fmla="*/ 2147483647 w 52"/>
                    <a:gd name="T33" fmla="*/ 2147483647 h 50"/>
                    <a:gd name="T34" fmla="*/ 2147483647 w 52"/>
                    <a:gd name="T35" fmla="*/ 2147483647 h 50"/>
                    <a:gd name="T36" fmla="*/ 2147483647 w 52"/>
                    <a:gd name="T37" fmla="*/ 2147483647 h 50"/>
                    <a:gd name="T38" fmla="*/ 2147483647 w 52"/>
                    <a:gd name="T39" fmla="*/ 2147483647 h 50"/>
                    <a:gd name="T40" fmla="*/ 2147483647 w 52"/>
                    <a:gd name="T41" fmla="*/ 2147483647 h 50"/>
                    <a:gd name="T42" fmla="*/ 2147483647 w 52"/>
                    <a:gd name="T43" fmla="*/ 2147483647 h 50"/>
                    <a:gd name="T44" fmla="*/ 2147483647 w 52"/>
                    <a:gd name="T45" fmla="*/ 2147483647 h 50"/>
                    <a:gd name="T46" fmla="*/ 2147483647 w 52"/>
                    <a:gd name="T47" fmla="*/ 2147483647 h 50"/>
                    <a:gd name="T48" fmla="*/ 2147483647 w 52"/>
                    <a:gd name="T49" fmla="*/ 2147483647 h 50"/>
                    <a:gd name="T50" fmla="*/ 2147483647 w 52"/>
                    <a:gd name="T51" fmla="*/ 2147483647 h 50"/>
                    <a:gd name="T52" fmla="*/ 2147483647 w 52"/>
                    <a:gd name="T53" fmla="*/ 2147483647 h 50"/>
                    <a:gd name="T54" fmla="*/ 2147483647 w 52"/>
                    <a:gd name="T55" fmla="*/ 2147483647 h 50"/>
                    <a:gd name="T56" fmla="*/ 2147483647 w 52"/>
                    <a:gd name="T57" fmla="*/ 2147483647 h 50"/>
                    <a:gd name="T58" fmla="*/ 2147483647 w 52"/>
                    <a:gd name="T59" fmla="*/ 2147483647 h 50"/>
                    <a:gd name="T60" fmla="*/ 2147483647 w 52"/>
                    <a:gd name="T61" fmla="*/ 2147483647 h 50"/>
                    <a:gd name="T62" fmla="*/ 2147483647 w 52"/>
                    <a:gd name="T63" fmla="*/ 2147483647 h 50"/>
                    <a:gd name="T64" fmla="*/ 2147483647 w 52"/>
                    <a:gd name="T65" fmla="*/ 2147483647 h 50"/>
                    <a:gd name="T66" fmla="*/ 2147483647 w 52"/>
                    <a:gd name="T67" fmla="*/ 0 h 50"/>
                    <a:gd name="T68" fmla="*/ 2147483647 w 52"/>
                    <a:gd name="T69" fmla="*/ 2147483647 h 50"/>
                    <a:gd name="T70" fmla="*/ 2147483647 w 52"/>
                    <a:gd name="T71" fmla="*/ 2147483647 h 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2" h="50">
                      <a:moveTo>
                        <a:pt x="4" y="6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1" y="16"/>
                        <a:pt x="51" y="16"/>
                      </a:cubicBezTo>
                      <a:cubicBezTo>
                        <a:pt x="51" y="16"/>
                        <a:pt x="50" y="14"/>
                        <a:pt x="50" y="14"/>
                      </a:cubicBezTo>
                      <a:cubicBezTo>
                        <a:pt x="50" y="13"/>
                        <a:pt x="49" y="11"/>
                        <a:pt x="49" y="11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7" name="Freeform 308"/>
                <p:cNvSpPr>
                  <a:spLocks/>
                </p:cNvSpPr>
                <p:nvPr/>
              </p:nvSpPr>
              <p:spPr bwMode="auto">
                <a:xfrm>
                  <a:off x="4683125" y="3667125"/>
                  <a:ext cx="103188" cy="193675"/>
                </a:xfrm>
                <a:custGeom>
                  <a:avLst/>
                  <a:gdLst>
                    <a:gd name="T0" fmla="*/ 2147483647 w 78"/>
                    <a:gd name="T1" fmla="*/ 2147483647 h 150"/>
                    <a:gd name="T2" fmla="*/ 2147483647 w 78"/>
                    <a:gd name="T3" fmla="*/ 2147483647 h 150"/>
                    <a:gd name="T4" fmla="*/ 2147483647 w 78"/>
                    <a:gd name="T5" fmla="*/ 2147483647 h 150"/>
                    <a:gd name="T6" fmla="*/ 0 w 78"/>
                    <a:gd name="T7" fmla="*/ 2147483647 h 150"/>
                    <a:gd name="T8" fmla="*/ 0 w 78"/>
                    <a:gd name="T9" fmla="*/ 2147483647 h 150"/>
                    <a:gd name="T10" fmla="*/ 2147483647 w 78"/>
                    <a:gd name="T11" fmla="*/ 2147483647 h 150"/>
                    <a:gd name="T12" fmla="*/ 2147483647 w 78"/>
                    <a:gd name="T13" fmla="*/ 2147483647 h 150"/>
                    <a:gd name="T14" fmla="*/ 2147483647 w 78"/>
                    <a:gd name="T15" fmla="*/ 2147483647 h 150"/>
                    <a:gd name="T16" fmla="*/ 2147483647 w 78"/>
                    <a:gd name="T17" fmla="*/ 2147483647 h 150"/>
                    <a:gd name="T18" fmla="*/ 2147483647 w 78"/>
                    <a:gd name="T19" fmla="*/ 2147483647 h 150"/>
                    <a:gd name="T20" fmla="*/ 2147483647 w 78"/>
                    <a:gd name="T21" fmla="*/ 2147483647 h 150"/>
                    <a:gd name="T22" fmla="*/ 2147483647 w 78"/>
                    <a:gd name="T23" fmla="*/ 2147483647 h 150"/>
                    <a:gd name="T24" fmla="*/ 2147483647 w 78"/>
                    <a:gd name="T25" fmla="*/ 2147483647 h 150"/>
                    <a:gd name="T26" fmla="*/ 2147483647 w 78"/>
                    <a:gd name="T27" fmla="*/ 2147483647 h 150"/>
                    <a:gd name="T28" fmla="*/ 2147483647 w 78"/>
                    <a:gd name="T29" fmla="*/ 2147483647 h 150"/>
                    <a:gd name="T30" fmla="*/ 2147483647 w 78"/>
                    <a:gd name="T31" fmla="*/ 2147483647 h 150"/>
                    <a:gd name="T32" fmla="*/ 2147483647 w 78"/>
                    <a:gd name="T33" fmla="*/ 2147483647 h 150"/>
                    <a:gd name="T34" fmla="*/ 2147483647 w 78"/>
                    <a:gd name="T35" fmla="*/ 2147483647 h 150"/>
                    <a:gd name="T36" fmla="*/ 2147483647 w 78"/>
                    <a:gd name="T37" fmla="*/ 0 h 150"/>
                    <a:gd name="T38" fmla="*/ 2147483647 w 78"/>
                    <a:gd name="T39" fmla="*/ 0 h 150"/>
                    <a:gd name="T40" fmla="*/ 2147483647 w 78"/>
                    <a:gd name="T41" fmla="*/ 2147483647 h 150"/>
                    <a:gd name="T42" fmla="*/ 2147483647 w 78"/>
                    <a:gd name="T43" fmla="*/ 2147483647 h 15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150">
                      <a:moveTo>
                        <a:pt x="18" y="12"/>
                      </a:moveTo>
                      <a:lnTo>
                        <a:pt x="18" y="30"/>
                      </a:lnTo>
                      <a:lnTo>
                        <a:pt x="18" y="54"/>
                      </a:lnTo>
                      <a:lnTo>
                        <a:pt x="0" y="78"/>
                      </a:lnTo>
                      <a:lnTo>
                        <a:pt x="0" y="90"/>
                      </a:lnTo>
                      <a:lnTo>
                        <a:pt x="12" y="102"/>
                      </a:lnTo>
                      <a:lnTo>
                        <a:pt x="18" y="108"/>
                      </a:lnTo>
                      <a:lnTo>
                        <a:pt x="36" y="120"/>
                      </a:lnTo>
                      <a:lnTo>
                        <a:pt x="36" y="144"/>
                      </a:lnTo>
                      <a:lnTo>
                        <a:pt x="42" y="150"/>
                      </a:lnTo>
                      <a:lnTo>
                        <a:pt x="48" y="144"/>
                      </a:lnTo>
                      <a:lnTo>
                        <a:pt x="54" y="126"/>
                      </a:lnTo>
                      <a:lnTo>
                        <a:pt x="78" y="102"/>
                      </a:lnTo>
                      <a:lnTo>
                        <a:pt x="78" y="90"/>
                      </a:lnTo>
                      <a:lnTo>
                        <a:pt x="60" y="84"/>
                      </a:lnTo>
                      <a:lnTo>
                        <a:pt x="42" y="72"/>
                      </a:lnTo>
                      <a:lnTo>
                        <a:pt x="66" y="36"/>
                      </a:lnTo>
                      <a:lnTo>
                        <a:pt x="60" y="12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4" y="6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8" name="Freeform 309"/>
                <p:cNvSpPr>
                  <a:spLocks/>
                </p:cNvSpPr>
                <p:nvPr/>
              </p:nvSpPr>
              <p:spPr bwMode="auto">
                <a:xfrm>
                  <a:off x="4176713" y="3713163"/>
                  <a:ext cx="296862" cy="227012"/>
                </a:xfrm>
                <a:custGeom>
                  <a:avLst/>
                  <a:gdLst>
                    <a:gd name="T0" fmla="*/ 2147483647 w 228"/>
                    <a:gd name="T1" fmla="*/ 2147483647 h 174"/>
                    <a:gd name="T2" fmla="*/ 2147483647 w 228"/>
                    <a:gd name="T3" fmla="*/ 2147483647 h 174"/>
                    <a:gd name="T4" fmla="*/ 2147483647 w 228"/>
                    <a:gd name="T5" fmla="*/ 2147483647 h 174"/>
                    <a:gd name="T6" fmla="*/ 2147483647 w 228"/>
                    <a:gd name="T7" fmla="*/ 2147483647 h 174"/>
                    <a:gd name="T8" fmla="*/ 2147483647 w 228"/>
                    <a:gd name="T9" fmla="*/ 2147483647 h 174"/>
                    <a:gd name="T10" fmla="*/ 2147483647 w 228"/>
                    <a:gd name="T11" fmla="*/ 2147483647 h 174"/>
                    <a:gd name="T12" fmla="*/ 2147483647 w 228"/>
                    <a:gd name="T13" fmla="*/ 2147483647 h 174"/>
                    <a:gd name="T14" fmla="*/ 2147483647 w 228"/>
                    <a:gd name="T15" fmla="*/ 2147483647 h 174"/>
                    <a:gd name="T16" fmla="*/ 2147483647 w 228"/>
                    <a:gd name="T17" fmla="*/ 2147483647 h 174"/>
                    <a:gd name="T18" fmla="*/ 2147483647 w 228"/>
                    <a:gd name="T19" fmla="*/ 2147483647 h 174"/>
                    <a:gd name="T20" fmla="*/ 2147483647 w 228"/>
                    <a:gd name="T21" fmla="*/ 2147483647 h 174"/>
                    <a:gd name="T22" fmla="*/ 2147483647 w 228"/>
                    <a:gd name="T23" fmla="*/ 2147483647 h 174"/>
                    <a:gd name="T24" fmla="*/ 2147483647 w 228"/>
                    <a:gd name="T25" fmla="*/ 2147483647 h 174"/>
                    <a:gd name="T26" fmla="*/ 2147483647 w 228"/>
                    <a:gd name="T27" fmla="*/ 0 h 174"/>
                    <a:gd name="T28" fmla="*/ 2147483647 w 228"/>
                    <a:gd name="T29" fmla="*/ 2147483647 h 174"/>
                    <a:gd name="T30" fmla="*/ 2147483647 w 228"/>
                    <a:gd name="T31" fmla="*/ 2147483647 h 174"/>
                    <a:gd name="T32" fmla="*/ 2147483647 w 228"/>
                    <a:gd name="T33" fmla="*/ 2147483647 h 174"/>
                    <a:gd name="T34" fmla="*/ 2147483647 w 228"/>
                    <a:gd name="T35" fmla="*/ 2147483647 h 174"/>
                    <a:gd name="T36" fmla="*/ 2147483647 w 228"/>
                    <a:gd name="T37" fmla="*/ 2147483647 h 174"/>
                    <a:gd name="T38" fmla="*/ 0 w 228"/>
                    <a:gd name="T39" fmla="*/ 2147483647 h 174"/>
                    <a:gd name="T40" fmla="*/ 2147483647 w 228"/>
                    <a:gd name="T41" fmla="*/ 2147483647 h 174"/>
                    <a:gd name="T42" fmla="*/ 2147483647 w 228"/>
                    <a:gd name="T43" fmla="*/ 2147483647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28" h="174">
                      <a:moveTo>
                        <a:pt x="90" y="156"/>
                      </a:moveTo>
                      <a:lnTo>
                        <a:pt x="114" y="138"/>
                      </a:lnTo>
                      <a:lnTo>
                        <a:pt x="144" y="120"/>
                      </a:lnTo>
                      <a:lnTo>
                        <a:pt x="180" y="108"/>
                      </a:lnTo>
                      <a:lnTo>
                        <a:pt x="186" y="96"/>
                      </a:lnTo>
                      <a:lnTo>
                        <a:pt x="192" y="84"/>
                      </a:lnTo>
                      <a:lnTo>
                        <a:pt x="216" y="78"/>
                      </a:lnTo>
                      <a:lnTo>
                        <a:pt x="228" y="72"/>
                      </a:lnTo>
                      <a:lnTo>
                        <a:pt x="222" y="42"/>
                      </a:lnTo>
                      <a:lnTo>
                        <a:pt x="216" y="12"/>
                      </a:lnTo>
                      <a:lnTo>
                        <a:pt x="210" y="12"/>
                      </a:lnTo>
                      <a:lnTo>
                        <a:pt x="186" y="12"/>
                      </a:lnTo>
                      <a:lnTo>
                        <a:pt x="168" y="12"/>
                      </a:lnTo>
                      <a:lnTo>
                        <a:pt x="144" y="0"/>
                      </a:lnTo>
                      <a:lnTo>
                        <a:pt x="120" y="36"/>
                      </a:lnTo>
                      <a:lnTo>
                        <a:pt x="96" y="60"/>
                      </a:lnTo>
                      <a:lnTo>
                        <a:pt x="72" y="90"/>
                      </a:lnTo>
                      <a:lnTo>
                        <a:pt x="66" y="138"/>
                      </a:lnTo>
                      <a:lnTo>
                        <a:pt x="12" y="162"/>
                      </a:lnTo>
                      <a:lnTo>
                        <a:pt x="0" y="174"/>
                      </a:lnTo>
                      <a:lnTo>
                        <a:pt x="84" y="174"/>
                      </a:lnTo>
                      <a:lnTo>
                        <a:pt x="90" y="15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9" name="Freeform 310"/>
                <p:cNvSpPr>
                  <a:spLocks/>
                </p:cNvSpPr>
                <p:nvPr/>
              </p:nvSpPr>
              <p:spPr bwMode="auto">
                <a:xfrm>
                  <a:off x="4087813" y="3940175"/>
                  <a:ext cx="204787" cy="177800"/>
                </a:xfrm>
                <a:custGeom>
                  <a:avLst/>
                  <a:gdLst>
                    <a:gd name="T0" fmla="*/ 2147483647 w 26"/>
                    <a:gd name="T1" fmla="*/ 2147483647 h 23"/>
                    <a:gd name="T2" fmla="*/ 2147483647 w 26"/>
                    <a:gd name="T3" fmla="*/ 2147483647 h 23"/>
                    <a:gd name="T4" fmla="*/ 2147483647 w 26"/>
                    <a:gd name="T5" fmla="*/ 2147483647 h 23"/>
                    <a:gd name="T6" fmla="*/ 2147483647 w 26"/>
                    <a:gd name="T7" fmla="*/ 2147483647 h 23"/>
                    <a:gd name="T8" fmla="*/ 2147483647 w 26"/>
                    <a:gd name="T9" fmla="*/ 2147483647 h 23"/>
                    <a:gd name="T10" fmla="*/ 2147483647 w 26"/>
                    <a:gd name="T11" fmla="*/ 2147483647 h 23"/>
                    <a:gd name="T12" fmla="*/ 2147483647 w 26"/>
                    <a:gd name="T13" fmla="*/ 0 h 23"/>
                    <a:gd name="T14" fmla="*/ 2147483647 w 26"/>
                    <a:gd name="T15" fmla="*/ 0 h 23"/>
                    <a:gd name="T16" fmla="*/ 2147483647 w 26"/>
                    <a:gd name="T17" fmla="*/ 2147483647 h 23"/>
                    <a:gd name="T18" fmla="*/ 2147483647 w 26"/>
                    <a:gd name="T19" fmla="*/ 2147483647 h 23"/>
                    <a:gd name="T20" fmla="*/ 0 w 26"/>
                    <a:gd name="T21" fmla="*/ 2147483647 h 23"/>
                    <a:gd name="T22" fmla="*/ 2147483647 w 26"/>
                    <a:gd name="T23" fmla="*/ 2147483647 h 23"/>
                    <a:gd name="T24" fmla="*/ 2147483647 w 26"/>
                    <a:gd name="T25" fmla="*/ 2147483647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" h="23">
                      <a:moveTo>
                        <a:pt x="13" y="16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4" y="22"/>
                        <a:pt x="12" y="23"/>
                        <a:pt x="12" y="23"/>
                      </a:cubicBezTo>
                      <a:cubicBezTo>
                        <a:pt x="13" y="23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0" name="Freeform 311"/>
                <p:cNvSpPr>
                  <a:spLocks/>
                </p:cNvSpPr>
                <p:nvPr/>
              </p:nvSpPr>
              <p:spPr bwMode="auto">
                <a:xfrm>
                  <a:off x="4097338" y="4337050"/>
                  <a:ext cx="61912" cy="47625"/>
                </a:xfrm>
                <a:custGeom>
                  <a:avLst/>
                  <a:gdLst>
                    <a:gd name="T0" fmla="*/ 2147483647 w 48"/>
                    <a:gd name="T1" fmla="*/ 2147483647 h 36"/>
                    <a:gd name="T2" fmla="*/ 2147483647 w 48"/>
                    <a:gd name="T3" fmla="*/ 2147483647 h 36"/>
                    <a:gd name="T4" fmla="*/ 2147483647 w 48"/>
                    <a:gd name="T5" fmla="*/ 0 h 36"/>
                    <a:gd name="T6" fmla="*/ 2147483647 w 48"/>
                    <a:gd name="T7" fmla="*/ 0 h 36"/>
                    <a:gd name="T8" fmla="*/ 2147483647 w 48"/>
                    <a:gd name="T9" fmla="*/ 2147483647 h 36"/>
                    <a:gd name="T10" fmla="*/ 0 w 48"/>
                    <a:gd name="T11" fmla="*/ 2147483647 h 36"/>
                    <a:gd name="T12" fmla="*/ 2147483647 w 48"/>
                    <a:gd name="T13" fmla="*/ 2147483647 h 36"/>
                    <a:gd name="T14" fmla="*/ 2147483647 w 48"/>
                    <a:gd name="T15" fmla="*/ 2147483647 h 36"/>
                    <a:gd name="T16" fmla="*/ 2147483647 w 48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36">
                      <a:moveTo>
                        <a:pt x="48" y="24"/>
                      </a:moveTo>
                      <a:lnTo>
                        <a:pt x="48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18" y="36"/>
                      </a:lnTo>
                      <a:lnTo>
                        <a:pt x="36" y="24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1" name="Freeform 312"/>
                <p:cNvSpPr>
                  <a:spLocks/>
                </p:cNvSpPr>
                <p:nvPr/>
              </p:nvSpPr>
              <p:spPr bwMode="auto">
                <a:xfrm>
                  <a:off x="5046663" y="4065588"/>
                  <a:ext cx="406400" cy="498475"/>
                </a:xfrm>
                <a:custGeom>
                  <a:avLst/>
                  <a:gdLst>
                    <a:gd name="T0" fmla="*/ 2147483647 w 52"/>
                    <a:gd name="T1" fmla="*/ 2147483647 h 64"/>
                    <a:gd name="T2" fmla="*/ 2147483647 w 52"/>
                    <a:gd name="T3" fmla="*/ 2147483647 h 64"/>
                    <a:gd name="T4" fmla="*/ 2147483647 w 52"/>
                    <a:gd name="T5" fmla="*/ 2147483647 h 64"/>
                    <a:gd name="T6" fmla="*/ 2147483647 w 52"/>
                    <a:gd name="T7" fmla="*/ 2147483647 h 64"/>
                    <a:gd name="T8" fmla="*/ 2147483647 w 52"/>
                    <a:gd name="T9" fmla="*/ 2147483647 h 64"/>
                    <a:gd name="T10" fmla="*/ 2147483647 w 52"/>
                    <a:gd name="T11" fmla="*/ 2147483647 h 64"/>
                    <a:gd name="T12" fmla="*/ 2147483647 w 52"/>
                    <a:gd name="T13" fmla="*/ 2147483647 h 64"/>
                    <a:gd name="T14" fmla="*/ 2147483647 w 52"/>
                    <a:gd name="T15" fmla="*/ 2147483647 h 64"/>
                    <a:gd name="T16" fmla="*/ 2147483647 w 52"/>
                    <a:gd name="T17" fmla="*/ 2147483647 h 64"/>
                    <a:gd name="T18" fmla="*/ 0 w 52"/>
                    <a:gd name="T19" fmla="*/ 2147483647 h 64"/>
                    <a:gd name="T20" fmla="*/ 2147483647 w 52"/>
                    <a:gd name="T21" fmla="*/ 2147483647 h 64"/>
                    <a:gd name="T22" fmla="*/ 2147483647 w 52"/>
                    <a:gd name="T23" fmla="*/ 2147483647 h 64"/>
                    <a:gd name="T24" fmla="*/ 2147483647 w 52"/>
                    <a:gd name="T25" fmla="*/ 2147483647 h 64"/>
                    <a:gd name="T26" fmla="*/ 2147483647 w 52"/>
                    <a:gd name="T27" fmla="*/ 2147483647 h 64"/>
                    <a:gd name="T28" fmla="*/ 2147483647 w 52"/>
                    <a:gd name="T29" fmla="*/ 2147483647 h 64"/>
                    <a:gd name="T30" fmla="*/ 2147483647 w 52"/>
                    <a:gd name="T31" fmla="*/ 2147483647 h 64"/>
                    <a:gd name="T32" fmla="*/ 2147483647 w 52"/>
                    <a:gd name="T33" fmla="*/ 2147483647 h 64"/>
                    <a:gd name="T34" fmla="*/ 2147483647 w 52"/>
                    <a:gd name="T35" fmla="*/ 2147483647 h 64"/>
                    <a:gd name="T36" fmla="*/ 2147483647 w 52"/>
                    <a:gd name="T37" fmla="*/ 2147483647 h 64"/>
                    <a:gd name="T38" fmla="*/ 2147483647 w 52"/>
                    <a:gd name="T39" fmla="*/ 2147483647 h 64"/>
                    <a:gd name="T40" fmla="*/ 2147483647 w 52"/>
                    <a:gd name="T41" fmla="*/ 2147483647 h 64"/>
                    <a:gd name="T42" fmla="*/ 2147483647 w 52"/>
                    <a:gd name="T43" fmla="*/ 2147483647 h 64"/>
                    <a:gd name="T44" fmla="*/ 2147483647 w 52"/>
                    <a:gd name="T45" fmla="*/ 2147483647 h 64"/>
                    <a:gd name="T46" fmla="*/ 2147483647 w 52"/>
                    <a:gd name="T47" fmla="*/ 2147483647 h 64"/>
                    <a:gd name="T48" fmla="*/ 2147483647 w 52"/>
                    <a:gd name="T49" fmla="*/ 2147483647 h 64"/>
                    <a:gd name="T50" fmla="*/ 2147483647 w 52"/>
                    <a:gd name="T51" fmla="*/ 2147483647 h 64"/>
                    <a:gd name="T52" fmla="*/ 2147483647 w 52"/>
                    <a:gd name="T53" fmla="*/ 2147483647 h 64"/>
                    <a:gd name="T54" fmla="*/ 2147483647 w 52"/>
                    <a:gd name="T55" fmla="*/ 2147483647 h 64"/>
                    <a:gd name="T56" fmla="*/ 2147483647 w 52"/>
                    <a:gd name="T57" fmla="*/ 2147483647 h 64"/>
                    <a:gd name="T58" fmla="*/ 2147483647 w 52"/>
                    <a:gd name="T59" fmla="*/ 2147483647 h 64"/>
                    <a:gd name="T60" fmla="*/ 2147483647 w 52"/>
                    <a:gd name="T61" fmla="*/ 2147483647 h 64"/>
                    <a:gd name="T62" fmla="*/ 2147483647 w 52"/>
                    <a:gd name="T63" fmla="*/ 2147483647 h 64"/>
                    <a:gd name="T64" fmla="*/ 2147483647 w 52"/>
                    <a:gd name="T65" fmla="*/ 2147483647 h 64"/>
                    <a:gd name="T66" fmla="*/ 2147483647 w 52"/>
                    <a:gd name="T67" fmla="*/ 2147483647 h 64"/>
                    <a:gd name="T68" fmla="*/ 2147483647 w 52"/>
                    <a:gd name="T69" fmla="*/ 2147483647 h 64"/>
                    <a:gd name="T70" fmla="*/ 2147483647 w 52"/>
                    <a:gd name="T71" fmla="*/ 0 h 64"/>
                    <a:gd name="T72" fmla="*/ 2147483647 w 52"/>
                    <a:gd name="T73" fmla="*/ 2147483647 h 64"/>
                    <a:gd name="T74" fmla="*/ 2147483647 w 52"/>
                    <a:gd name="T75" fmla="*/ 2147483647 h 6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52" h="64">
                      <a:moveTo>
                        <a:pt x="37" y="5"/>
                      </a:moveTo>
                      <a:cubicBezTo>
                        <a:pt x="37" y="5"/>
                        <a:pt x="15" y="5"/>
                        <a:pt x="11" y="5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2" y="2"/>
                        <a:pt x="42" y="2"/>
                        <a:pt x="42" y="2"/>
                      </a:cubicBezTo>
                      <a:lnTo>
                        <a:pt x="37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2" name="Freeform 313"/>
                <p:cNvSpPr>
                  <a:spLocks/>
                </p:cNvSpPr>
                <p:nvPr/>
              </p:nvSpPr>
              <p:spPr bwMode="auto">
                <a:xfrm>
                  <a:off x="4292600" y="4392613"/>
                  <a:ext cx="149225" cy="147637"/>
                </a:xfrm>
                <a:custGeom>
                  <a:avLst/>
                  <a:gdLst>
                    <a:gd name="T0" fmla="*/ 2147483647 w 19"/>
                    <a:gd name="T1" fmla="*/ 2147483647 h 19"/>
                    <a:gd name="T2" fmla="*/ 2147483647 w 19"/>
                    <a:gd name="T3" fmla="*/ 2147483647 h 19"/>
                    <a:gd name="T4" fmla="*/ 2147483647 w 19"/>
                    <a:gd name="T5" fmla="*/ 2147483647 h 19"/>
                    <a:gd name="T6" fmla="*/ 2147483647 w 19"/>
                    <a:gd name="T7" fmla="*/ 2147483647 h 19"/>
                    <a:gd name="T8" fmla="*/ 2147483647 w 19"/>
                    <a:gd name="T9" fmla="*/ 2147483647 h 19"/>
                    <a:gd name="T10" fmla="*/ 2147483647 w 19"/>
                    <a:gd name="T11" fmla="*/ 2147483647 h 19"/>
                    <a:gd name="T12" fmla="*/ 2147483647 w 19"/>
                    <a:gd name="T13" fmla="*/ 0 h 19"/>
                    <a:gd name="T14" fmla="*/ 2147483647 w 19"/>
                    <a:gd name="T15" fmla="*/ 0 h 19"/>
                    <a:gd name="T16" fmla="*/ 2147483647 w 19"/>
                    <a:gd name="T17" fmla="*/ 0 h 19"/>
                    <a:gd name="T18" fmla="*/ 2147483647 w 19"/>
                    <a:gd name="T19" fmla="*/ 2147483647 h 19"/>
                    <a:gd name="T20" fmla="*/ 2147483647 w 19"/>
                    <a:gd name="T21" fmla="*/ 2147483647 h 19"/>
                    <a:gd name="T22" fmla="*/ 2147483647 w 19"/>
                    <a:gd name="T23" fmla="*/ 2147483647 h 19"/>
                    <a:gd name="T24" fmla="*/ 2147483647 w 19"/>
                    <a:gd name="T25" fmla="*/ 2147483647 h 19"/>
                    <a:gd name="T26" fmla="*/ 0 w 19"/>
                    <a:gd name="T27" fmla="*/ 2147483647 h 19"/>
                    <a:gd name="T28" fmla="*/ 2147483647 w 19"/>
                    <a:gd name="T29" fmla="*/ 2147483647 h 19"/>
                    <a:gd name="T30" fmla="*/ 2147483647 w 19"/>
                    <a:gd name="T31" fmla="*/ 2147483647 h 19"/>
                    <a:gd name="T32" fmla="*/ 2147483647 w 19"/>
                    <a:gd name="T33" fmla="*/ 2147483647 h 19"/>
                    <a:gd name="T34" fmla="*/ 2147483647 w 19"/>
                    <a:gd name="T35" fmla="*/ 2147483647 h 19"/>
                    <a:gd name="T36" fmla="*/ 2147483647 w 19"/>
                    <a:gd name="T37" fmla="*/ 2147483647 h 19"/>
                    <a:gd name="T38" fmla="*/ 2147483647 w 19"/>
                    <a:gd name="T39" fmla="*/ 2147483647 h 19"/>
                    <a:gd name="T40" fmla="*/ 2147483647 w 19"/>
                    <a:gd name="T41" fmla="*/ 2147483647 h 19"/>
                    <a:gd name="T42" fmla="*/ 2147483647 w 19"/>
                    <a:gd name="T43" fmla="*/ 2147483647 h 19"/>
                    <a:gd name="T44" fmla="*/ 2147483647 w 19"/>
                    <a:gd name="T45" fmla="*/ 2147483647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" h="19">
                      <a:moveTo>
                        <a:pt x="17" y="10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4"/>
                        <a:pt x="1" y="14"/>
                      </a:cubicBezTo>
                      <a:cubicBezTo>
                        <a:pt x="1" y="14"/>
                        <a:pt x="4" y="16"/>
                        <a:pt x="4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lnTo>
                        <a:pt x="17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3" name="Freeform 314"/>
                <p:cNvSpPr>
                  <a:spLocks/>
                </p:cNvSpPr>
                <p:nvPr/>
              </p:nvSpPr>
              <p:spPr bwMode="auto">
                <a:xfrm>
                  <a:off x="4216400" y="4448175"/>
                  <a:ext cx="106363" cy="92075"/>
                </a:xfrm>
                <a:custGeom>
                  <a:avLst/>
                  <a:gdLst>
                    <a:gd name="T0" fmla="*/ 2147483647 w 14"/>
                    <a:gd name="T1" fmla="*/ 2147483647 h 12"/>
                    <a:gd name="T2" fmla="*/ 2147483647 w 14"/>
                    <a:gd name="T3" fmla="*/ 2147483647 h 12"/>
                    <a:gd name="T4" fmla="*/ 2147483647 w 14"/>
                    <a:gd name="T5" fmla="*/ 2147483647 h 12"/>
                    <a:gd name="T6" fmla="*/ 2147483647 w 14"/>
                    <a:gd name="T7" fmla="*/ 2147483647 h 12"/>
                    <a:gd name="T8" fmla="*/ 2147483647 w 14"/>
                    <a:gd name="T9" fmla="*/ 2147483647 h 12"/>
                    <a:gd name="T10" fmla="*/ 2147483647 w 14"/>
                    <a:gd name="T11" fmla="*/ 0 h 12"/>
                    <a:gd name="T12" fmla="*/ 2147483647 w 14"/>
                    <a:gd name="T13" fmla="*/ 2147483647 h 12"/>
                    <a:gd name="T14" fmla="*/ 2147483647 w 14"/>
                    <a:gd name="T15" fmla="*/ 2147483647 h 12"/>
                    <a:gd name="T16" fmla="*/ 0 w 14"/>
                    <a:gd name="T17" fmla="*/ 2147483647 h 12"/>
                    <a:gd name="T18" fmla="*/ 2147483647 w 14"/>
                    <a:gd name="T19" fmla="*/ 2147483647 h 12"/>
                    <a:gd name="T20" fmla="*/ 2147483647 w 14"/>
                    <a:gd name="T21" fmla="*/ 2147483647 h 12"/>
                    <a:gd name="T22" fmla="*/ 2147483647 w 14"/>
                    <a:gd name="T23" fmla="*/ 2147483647 h 12"/>
                    <a:gd name="T24" fmla="*/ 2147483647 w 14"/>
                    <a:gd name="T25" fmla="*/ 2147483647 h 12"/>
                    <a:gd name="T26" fmla="*/ 2147483647 w 14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4" h="12">
                      <a:moveTo>
                        <a:pt x="11" y="7"/>
                      </a:moveTo>
                      <a:cubicBezTo>
                        <a:pt x="10" y="7"/>
                        <a:pt x="11" y="4"/>
                        <a:pt x="11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7" y="4"/>
                        <a:pt x="6" y="1"/>
                        <a:pt x="6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4" name="Freeform 315"/>
                <p:cNvSpPr>
                  <a:spLocks/>
                </p:cNvSpPr>
                <p:nvPr/>
              </p:nvSpPr>
              <p:spPr bwMode="auto">
                <a:xfrm>
                  <a:off x="4167188" y="4416425"/>
                  <a:ext cx="79375" cy="69850"/>
                </a:xfrm>
                <a:custGeom>
                  <a:avLst/>
                  <a:gdLst>
                    <a:gd name="T0" fmla="*/ 2147483647 w 60"/>
                    <a:gd name="T1" fmla="*/ 2147483647 h 54"/>
                    <a:gd name="T2" fmla="*/ 2147483647 w 60"/>
                    <a:gd name="T3" fmla="*/ 2147483647 h 54"/>
                    <a:gd name="T4" fmla="*/ 2147483647 w 60"/>
                    <a:gd name="T5" fmla="*/ 2147483647 h 54"/>
                    <a:gd name="T6" fmla="*/ 2147483647 w 60"/>
                    <a:gd name="T7" fmla="*/ 0 h 54"/>
                    <a:gd name="T8" fmla="*/ 2147483647 w 60"/>
                    <a:gd name="T9" fmla="*/ 0 h 54"/>
                    <a:gd name="T10" fmla="*/ 2147483647 w 60"/>
                    <a:gd name="T11" fmla="*/ 2147483647 h 54"/>
                    <a:gd name="T12" fmla="*/ 0 w 60"/>
                    <a:gd name="T13" fmla="*/ 2147483647 h 54"/>
                    <a:gd name="T14" fmla="*/ 2147483647 w 60"/>
                    <a:gd name="T15" fmla="*/ 2147483647 h 54"/>
                    <a:gd name="T16" fmla="*/ 2147483647 w 60"/>
                    <a:gd name="T17" fmla="*/ 2147483647 h 54"/>
                    <a:gd name="T18" fmla="*/ 2147483647 w 60"/>
                    <a:gd name="T19" fmla="*/ 2147483647 h 54"/>
                    <a:gd name="T20" fmla="*/ 2147483647 w 60"/>
                    <a:gd name="T21" fmla="*/ 2147483647 h 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0" h="54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8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2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36" y="54"/>
                      </a:lnTo>
                      <a:lnTo>
                        <a:pt x="42" y="42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5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83075" y="3940175"/>
                  <a:ext cx="9525" cy="23813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96" name="Freeform 317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7" name="Freeform 318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8" name="Freeform 327"/>
                <p:cNvSpPr>
                  <a:spLocks/>
                </p:cNvSpPr>
                <p:nvPr/>
              </p:nvSpPr>
              <p:spPr bwMode="auto">
                <a:xfrm>
                  <a:off x="5743575" y="3657600"/>
                  <a:ext cx="25400" cy="17463"/>
                </a:xfrm>
                <a:custGeom>
                  <a:avLst/>
                  <a:gdLst>
                    <a:gd name="T0" fmla="*/ 0 w 18"/>
                    <a:gd name="T1" fmla="*/ 0 h 12"/>
                    <a:gd name="T2" fmla="*/ 2147483647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0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18" y="12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9" name="Freeform 328"/>
                <p:cNvSpPr>
                  <a:spLocks/>
                </p:cNvSpPr>
                <p:nvPr/>
              </p:nvSpPr>
              <p:spPr bwMode="auto">
                <a:xfrm>
                  <a:off x="5707063" y="3619500"/>
                  <a:ext cx="14287" cy="23813"/>
                </a:xfrm>
                <a:custGeom>
                  <a:avLst/>
                  <a:gdLst>
                    <a:gd name="T0" fmla="*/ 0 w 12"/>
                    <a:gd name="T1" fmla="*/ 0 h 18"/>
                    <a:gd name="T2" fmla="*/ 2147483647 w 12"/>
                    <a:gd name="T3" fmla="*/ 2147483647 h 18"/>
                    <a:gd name="T4" fmla="*/ 2147483647 w 12"/>
                    <a:gd name="T5" fmla="*/ 2147483647 h 18"/>
                    <a:gd name="T6" fmla="*/ 0 w 12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8">
                      <a:moveTo>
                        <a:pt x="0" y="0"/>
                      </a:moveTo>
                      <a:lnTo>
                        <a:pt x="12" y="18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0" name="Freeform 334"/>
                <p:cNvSpPr>
                  <a:spLocks/>
                </p:cNvSpPr>
                <p:nvPr/>
              </p:nvSpPr>
              <p:spPr bwMode="auto">
                <a:xfrm>
                  <a:off x="5013325" y="2206625"/>
                  <a:ext cx="266700" cy="585788"/>
                </a:xfrm>
                <a:custGeom>
                  <a:avLst/>
                  <a:gdLst>
                    <a:gd name="T0" fmla="*/ 2147483647 w 34"/>
                    <a:gd name="T1" fmla="*/ 2147483647 h 75"/>
                    <a:gd name="T2" fmla="*/ 2147483647 w 34"/>
                    <a:gd name="T3" fmla="*/ 2147483647 h 75"/>
                    <a:gd name="T4" fmla="*/ 2147483647 w 34"/>
                    <a:gd name="T5" fmla="*/ 2147483647 h 75"/>
                    <a:gd name="T6" fmla="*/ 2147483647 w 34"/>
                    <a:gd name="T7" fmla="*/ 2147483647 h 75"/>
                    <a:gd name="T8" fmla="*/ 2147483647 w 34"/>
                    <a:gd name="T9" fmla="*/ 2147483647 h 75"/>
                    <a:gd name="T10" fmla="*/ 2147483647 w 34"/>
                    <a:gd name="T11" fmla="*/ 2147483647 h 75"/>
                    <a:gd name="T12" fmla="*/ 2147483647 w 34"/>
                    <a:gd name="T13" fmla="*/ 2147483647 h 75"/>
                    <a:gd name="T14" fmla="*/ 2147483647 w 34"/>
                    <a:gd name="T15" fmla="*/ 2147483647 h 75"/>
                    <a:gd name="T16" fmla="*/ 2147483647 w 34"/>
                    <a:gd name="T17" fmla="*/ 2147483647 h 75"/>
                    <a:gd name="T18" fmla="*/ 2147483647 w 34"/>
                    <a:gd name="T19" fmla="*/ 2147483647 h 75"/>
                    <a:gd name="T20" fmla="*/ 2147483647 w 34"/>
                    <a:gd name="T21" fmla="*/ 2147483647 h 75"/>
                    <a:gd name="T22" fmla="*/ 2147483647 w 34"/>
                    <a:gd name="T23" fmla="*/ 2147483647 h 75"/>
                    <a:gd name="T24" fmla="*/ 2147483647 w 34"/>
                    <a:gd name="T25" fmla="*/ 2147483647 h 75"/>
                    <a:gd name="T26" fmla="*/ 2147483647 w 34"/>
                    <a:gd name="T27" fmla="*/ 2147483647 h 75"/>
                    <a:gd name="T28" fmla="*/ 2147483647 w 34"/>
                    <a:gd name="T29" fmla="*/ 2147483647 h 75"/>
                    <a:gd name="T30" fmla="*/ 2147483647 w 34"/>
                    <a:gd name="T31" fmla="*/ 2147483647 h 75"/>
                    <a:gd name="T32" fmla="*/ 2147483647 w 34"/>
                    <a:gd name="T33" fmla="*/ 2147483647 h 75"/>
                    <a:gd name="T34" fmla="*/ 2147483647 w 34"/>
                    <a:gd name="T35" fmla="*/ 2147483647 h 75"/>
                    <a:gd name="T36" fmla="*/ 2147483647 w 34"/>
                    <a:gd name="T37" fmla="*/ 2147483647 h 75"/>
                    <a:gd name="T38" fmla="*/ 2147483647 w 34"/>
                    <a:gd name="T39" fmla="*/ 2147483647 h 75"/>
                    <a:gd name="T40" fmla="*/ 2147483647 w 34"/>
                    <a:gd name="T41" fmla="*/ 2147483647 h 75"/>
                    <a:gd name="T42" fmla="*/ 2147483647 w 34"/>
                    <a:gd name="T43" fmla="*/ 0 h 75"/>
                    <a:gd name="T44" fmla="*/ 2147483647 w 34"/>
                    <a:gd name="T45" fmla="*/ 2147483647 h 75"/>
                    <a:gd name="T46" fmla="*/ 2147483647 w 34"/>
                    <a:gd name="T47" fmla="*/ 2147483647 h 75"/>
                    <a:gd name="T48" fmla="*/ 2147483647 w 34"/>
                    <a:gd name="T49" fmla="*/ 2147483647 h 75"/>
                    <a:gd name="T50" fmla="*/ 2147483647 w 34"/>
                    <a:gd name="T51" fmla="*/ 2147483647 h 75"/>
                    <a:gd name="T52" fmla="*/ 2147483647 w 34"/>
                    <a:gd name="T53" fmla="*/ 2147483647 h 75"/>
                    <a:gd name="T54" fmla="*/ 2147483647 w 34"/>
                    <a:gd name="T55" fmla="*/ 2147483647 h 75"/>
                    <a:gd name="T56" fmla="*/ 2147483647 w 34"/>
                    <a:gd name="T57" fmla="*/ 2147483647 h 75"/>
                    <a:gd name="T58" fmla="*/ 2147483647 w 34"/>
                    <a:gd name="T59" fmla="*/ 2147483647 h 75"/>
                    <a:gd name="T60" fmla="*/ 2147483647 w 34"/>
                    <a:gd name="T61" fmla="*/ 2147483647 h 75"/>
                    <a:gd name="T62" fmla="*/ 2147483647 w 34"/>
                    <a:gd name="T63" fmla="*/ 2147483647 h 75"/>
                    <a:gd name="T64" fmla="*/ 0 w 34"/>
                    <a:gd name="T65" fmla="*/ 2147483647 h 75"/>
                    <a:gd name="T66" fmla="*/ 2147483647 w 34"/>
                    <a:gd name="T67" fmla="*/ 2147483647 h 75"/>
                    <a:gd name="T68" fmla="*/ 2147483647 w 34"/>
                    <a:gd name="T69" fmla="*/ 2147483647 h 75"/>
                    <a:gd name="T70" fmla="*/ 2147483647 w 34"/>
                    <a:gd name="T71" fmla="*/ 2147483647 h 75"/>
                    <a:gd name="T72" fmla="*/ 2147483647 w 34"/>
                    <a:gd name="T73" fmla="*/ 2147483647 h 75"/>
                    <a:gd name="T74" fmla="*/ 2147483647 w 34"/>
                    <a:gd name="T75" fmla="*/ 2147483647 h 75"/>
                    <a:gd name="T76" fmla="*/ 2147483647 w 34"/>
                    <a:gd name="T77" fmla="*/ 2147483647 h 75"/>
                    <a:gd name="T78" fmla="*/ 2147483647 w 34"/>
                    <a:gd name="T79" fmla="*/ 2147483647 h 75"/>
                    <a:gd name="T80" fmla="*/ 2147483647 w 34"/>
                    <a:gd name="T81" fmla="*/ 2147483647 h 75"/>
                    <a:gd name="T82" fmla="*/ 2147483647 w 34"/>
                    <a:gd name="T83" fmla="*/ 2147483647 h 75"/>
                    <a:gd name="T84" fmla="*/ 2147483647 w 34"/>
                    <a:gd name="T85" fmla="*/ 2147483647 h 75"/>
                    <a:gd name="T86" fmla="*/ 2147483647 w 34"/>
                    <a:gd name="T87" fmla="*/ 2147483647 h 75"/>
                    <a:gd name="T88" fmla="*/ 2147483647 w 34"/>
                    <a:gd name="T89" fmla="*/ 2147483647 h 75"/>
                    <a:gd name="T90" fmla="*/ 2147483647 w 34"/>
                    <a:gd name="T91" fmla="*/ 2147483647 h 75"/>
                    <a:gd name="T92" fmla="*/ 2147483647 w 34"/>
                    <a:gd name="T93" fmla="*/ 2147483647 h 75"/>
                    <a:gd name="T94" fmla="*/ 2147483647 w 34"/>
                    <a:gd name="T95" fmla="*/ 2147483647 h 75"/>
                    <a:gd name="T96" fmla="*/ 2147483647 w 34"/>
                    <a:gd name="T97" fmla="*/ 2147483647 h 75"/>
                    <a:gd name="T98" fmla="*/ 2147483647 w 34"/>
                    <a:gd name="T99" fmla="*/ 2147483647 h 75"/>
                    <a:gd name="T100" fmla="*/ 2147483647 w 34"/>
                    <a:gd name="T101" fmla="*/ 2147483647 h 75"/>
                    <a:gd name="T102" fmla="*/ 2147483647 w 34"/>
                    <a:gd name="T103" fmla="*/ 2147483647 h 75"/>
                    <a:gd name="T104" fmla="*/ 2147483647 w 34"/>
                    <a:gd name="T105" fmla="*/ 2147483647 h 75"/>
                    <a:gd name="T106" fmla="*/ 2147483647 w 34"/>
                    <a:gd name="T107" fmla="*/ 2147483647 h 75"/>
                    <a:gd name="T108" fmla="*/ 2147483647 w 34"/>
                    <a:gd name="T109" fmla="*/ 2147483647 h 75"/>
                    <a:gd name="T110" fmla="*/ 2147483647 w 34"/>
                    <a:gd name="T111" fmla="*/ 2147483647 h 75"/>
                    <a:gd name="T112" fmla="*/ 2147483647 w 34"/>
                    <a:gd name="T113" fmla="*/ 2147483647 h 75"/>
                    <a:gd name="T114" fmla="*/ 2147483647 w 34"/>
                    <a:gd name="T115" fmla="*/ 2147483647 h 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4" h="75">
                      <a:moveTo>
                        <a:pt x="34" y="55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6"/>
                        <a:pt x="30" y="45"/>
                      </a:cubicBezTo>
                      <a:cubicBezTo>
                        <a:pt x="29" y="45"/>
                        <a:pt x="30" y="43"/>
                        <a:pt x="30" y="43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66"/>
                        <a:pt x="2" y="66"/>
                        <a:pt x="2" y="66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lnTo>
                        <a:pt x="34" y="5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1" name="Freeform 335"/>
                <p:cNvSpPr>
                  <a:spLocks/>
                </p:cNvSpPr>
                <p:nvPr/>
              </p:nvSpPr>
              <p:spPr bwMode="auto">
                <a:xfrm>
                  <a:off x="5287963" y="3135313"/>
                  <a:ext cx="15875" cy="7937"/>
                </a:xfrm>
                <a:custGeom>
                  <a:avLst/>
                  <a:gdLst>
                    <a:gd name="T0" fmla="*/ 2147483647 w 12"/>
                    <a:gd name="T1" fmla="*/ 2147483647 h 6"/>
                    <a:gd name="T2" fmla="*/ 0 w 12"/>
                    <a:gd name="T3" fmla="*/ 0 h 6"/>
                    <a:gd name="T4" fmla="*/ 0 w 12"/>
                    <a:gd name="T5" fmla="*/ 2147483647 h 6"/>
                    <a:gd name="T6" fmla="*/ 2147483647 w 12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12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2" name="Freeform 336"/>
                <p:cNvSpPr>
                  <a:spLocks/>
                </p:cNvSpPr>
                <p:nvPr/>
              </p:nvSpPr>
              <p:spPr bwMode="auto">
                <a:xfrm>
                  <a:off x="5186363" y="1549400"/>
                  <a:ext cx="3792537" cy="2030413"/>
                </a:xfrm>
                <a:custGeom>
                  <a:avLst/>
                  <a:gdLst>
                    <a:gd name="T0" fmla="*/ 2147483647 w 483"/>
                    <a:gd name="T1" fmla="*/ 2147483647 h 260"/>
                    <a:gd name="T2" fmla="*/ 2147483647 w 483"/>
                    <a:gd name="T3" fmla="*/ 2147483647 h 260"/>
                    <a:gd name="T4" fmla="*/ 2147483647 w 483"/>
                    <a:gd name="T5" fmla="*/ 2147483647 h 260"/>
                    <a:gd name="T6" fmla="*/ 2147483647 w 483"/>
                    <a:gd name="T7" fmla="*/ 2147483647 h 260"/>
                    <a:gd name="T8" fmla="*/ 2147483647 w 483"/>
                    <a:gd name="T9" fmla="*/ 2147483647 h 260"/>
                    <a:gd name="T10" fmla="*/ 2147483647 w 483"/>
                    <a:gd name="T11" fmla="*/ 2147483647 h 260"/>
                    <a:gd name="T12" fmla="*/ 2147483647 w 483"/>
                    <a:gd name="T13" fmla="*/ 2147483647 h 260"/>
                    <a:gd name="T14" fmla="*/ 2147483647 w 483"/>
                    <a:gd name="T15" fmla="*/ 2147483647 h 260"/>
                    <a:gd name="T16" fmla="*/ 2147483647 w 483"/>
                    <a:gd name="T17" fmla="*/ 2147483647 h 260"/>
                    <a:gd name="T18" fmla="*/ 2147483647 w 483"/>
                    <a:gd name="T19" fmla="*/ 2147483647 h 260"/>
                    <a:gd name="T20" fmla="*/ 2147483647 w 483"/>
                    <a:gd name="T21" fmla="*/ 2147483647 h 260"/>
                    <a:gd name="T22" fmla="*/ 2147483647 w 483"/>
                    <a:gd name="T23" fmla="*/ 2147483647 h 260"/>
                    <a:gd name="T24" fmla="*/ 2147483647 w 483"/>
                    <a:gd name="T25" fmla="*/ 2147483647 h 260"/>
                    <a:gd name="T26" fmla="*/ 2147483647 w 483"/>
                    <a:gd name="T27" fmla="*/ 2147483647 h 260"/>
                    <a:gd name="T28" fmla="*/ 2147483647 w 483"/>
                    <a:gd name="T29" fmla="*/ 2147483647 h 260"/>
                    <a:gd name="T30" fmla="*/ 2147483647 w 483"/>
                    <a:gd name="T31" fmla="*/ 2147483647 h 260"/>
                    <a:gd name="T32" fmla="*/ 2147483647 w 483"/>
                    <a:gd name="T33" fmla="*/ 2147483647 h 260"/>
                    <a:gd name="T34" fmla="*/ 2147483647 w 483"/>
                    <a:gd name="T35" fmla="*/ 2147483647 h 260"/>
                    <a:gd name="T36" fmla="*/ 2147483647 w 483"/>
                    <a:gd name="T37" fmla="*/ 2147483647 h 260"/>
                    <a:gd name="T38" fmla="*/ 2147483647 w 483"/>
                    <a:gd name="T39" fmla="*/ 2147483647 h 260"/>
                    <a:gd name="T40" fmla="*/ 2147483647 w 483"/>
                    <a:gd name="T41" fmla="*/ 2147483647 h 260"/>
                    <a:gd name="T42" fmla="*/ 2147483647 w 483"/>
                    <a:gd name="T43" fmla="*/ 2147483647 h 260"/>
                    <a:gd name="T44" fmla="*/ 2147483647 w 483"/>
                    <a:gd name="T45" fmla="*/ 2147483647 h 260"/>
                    <a:gd name="T46" fmla="*/ 2147483647 w 483"/>
                    <a:gd name="T47" fmla="*/ 2147483647 h 260"/>
                    <a:gd name="T48" fmla="*/ 2147483647 w 483"/>
                    <a:gd name="T49" fmla="*/ 2147483647 h 260"/>
                    <a:gd name="T50" fmla="*/ 2147483647 w 483"/>
                    <a:gd name="T51" fmla="*/ 2147483647 h 260"/>
                    <a:gd name="T52" fmla="*/ 2147483647 w 483"/>
                    <a:gd name="T53" fmla="*/ 2147483647 h 260"/>
                    <a:gd name="T54" fmla="*/ 2147483647 w 483"/>
                    <a:gd name="T55" fmla="*/ 2147483647 h 260"/>
                    <a:gd name="T56" fmla="*/ 2147483647 w 483"/>
                    <a:gd name="T57" fmla="*/ 2147483647 h 260"/>
                    <a:gd name="T58" fmla="*/ 2147483647 w 483"/>
                    <a:gd name="T59" fmla="*/ 2147483647 h 260"/>
                    <a:gd name="T60" fmla="*/ 2147483647 w 483"/>
                    <a:gd name="T61" fmla="*/ 2147483647 h 260"/>
                    <a:gd name="T62" fmla="*/ 2147483647 w 483"/>
                    <a:gd name="T63" fmla="*/ 2147483647 h 260"/>
                    <a:gd name="T64" fmla="*/ 2147483647 w 483"/>
                    <a:gd name="T65" fmla="*/ 2147483647 h 260"/>
                    <a:gd name="T66" fmla="*/ 2147483647 w 483"/>
                    <a:gd name="T67" fmla="*/ 2147483647 h 260"/>
                    <a:gd name="T68" fmla="*/ 2147483647 w 483"/>
                    <a:gd name="T69" fmla="*/ 2147483647 h 260"/>
                    <a:gd name="T70" fmla="*/ 2147483647 w 483"/>
                    <a:gd name="T71" fmla="*/ 2147483647 h 260"/>
                    <a:gd name="T72" fmla="*/ 2147483647 w 483"/>
                    <a:gd name="T73" fmla="*/ 2147483647 h 260"/>
                    <a:gd name="T74" fmla="*/ 2147483647 w 483"/>
                    <a:gd name="T75" fmla="*/ 2147483647 h 260"/>
                    <a:gd name="T76" fmla="*/ 2147483647 w 483"/>
                    <a:gd name="T77" fmla="*/ 2147483647 h 260"/>
                    <a:gd name="T78" fmla="*/ 2147483647 w 483"/>
                    <a:gd name="T79" fmla="*/ 2147483647 h 260"/>
                    <a:gd name="T80" fmla="*/ 2147483647 w 483"/>
                    <a:gd name="T81" fmla="*/ 2147483647 h 260"/>
                    <a:gd name="T82" fmla="*/ 2147483647 w 483"/>
                    <a:gd name="T83" fmla="*/ 2147483647 h 260"/>
                    <a:gd name="T84" fmla="*/ 2147483647 w 483"/>
                    <a:gd name="T85" fmla="*/ 2147483647 h 260"/>
                    <a:gd name="T86" fmla="*/ 2147483647 w 483"/>
                    <a:gd name="T87" fmla="*/ 2147483647 h 260"/>
                    <a:gd name="T88" fmla="*/ 2147483647 w 483"/>
                    <a:gd name="T89" fmla="*/ 2147483647 h 260"/>
                    <a:gd name="T90" fmla="*/ 2147483647 w 483"/>
                    <a:gd name="T91" fmla="*/ 2147483647 h 260"/>
                    <a:gd name="T92" fmla="*/ 2147483647 w 483"/>
                    <a:gd name="T93" fmla="*/ 2147483647 h 260"/>
                    <a:gd name="T94" fmla="*/ 2147483647 w 483"/>
                    <a:gd name="T95" fmla="*/ 2147483647 h 260"/>
                    <a:gd name="T96" fmla="*/ 2147483647 w 483"/>
                    <a:gd name="T97" fmla="*/ 2147483647 h 260"/>
                    <a:gd name="T98" fmla="*/ 2147483647 w 483"/>
                    <a:gd name="T99" fmla="*/ 2147483647 h 260"/>
                    <a:gd name="T100" fmla="*/ 2147483647 w 483"/>
                    <a:gd name="T101" fmla="*/ 2147483647 h 260"/>
                    <a:gd name="T102" fmla="*/ 2147483647 w 483"/>
                    <a:gd name="T103" fmla="*/ 2147483647 h 260"/>
                    <a:gd name="T104" fmla="*/ 2147483647 w 483"/>
                    <a:gd name="T105" fmla="*/ 2147483647 h 260"/>
                    <a:gd name="T106" fmla="*/ 2147483647 w 483"/>
                    <a:gd name="T107" fmla="*/ 2147483647 h 260"/>
                    <a:gd name="T108" fmla="*/ 2147483647 w 483"/>
                    <a:gd name="T109" fmla="*/ 2147483647 h 260"/>
                    <a:gd name="T110" fmla="*/ 2147483647 w 483"/>
                    <a:gd name="T111" fmla="*/ 2147483647 h 260"/>
                    <a:gd name="T112" fmla="*/ 2147483647 w 483"/>
                    <a:gd name="T113" fmla="*/ 2147483647 h 260"/>
                    <a:gd name="T114" fmla="*/ 2147483647 w 483"/>
                    <a:gd name="T115" fmla="*/ 2147483647 h 260"/>
                    <a:gd name="T116" fmla="*/ 2147483647 w 483"/>
                    <a:gd name="T117" fmla="*/ 2147483647 h 260"/>
                    <a:gd name="T118" fmla="*/ 2147483647 w 483"/>
                    <a:gd name="T119" fmla="*/ 2147483647 h 260"/>
                    <a:gd name="T120" fmla="*/ 2147483647 w 483"/>
                    <a:gd name="T121" fmla="*/ 2147483647 h 260"/>
                    <a:gd name="T122" fmla="*/ 2147483647 w 483"/>
                    <a:gd name="T123" fmla="*/ 2147483647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3" h="260">
                      <a:moveTo>
                        <a:pt x="482" y="127"/>
                      </a:moveTo>
                      <a:cubicBezTo>
                        <a:pt x="483" y="96"/>
                        <a:pt x="483" y="96"/>
                        <a:pt x="483" y="96"/>
                      </a:cubicBezTo>
                      <a:cubicBezTo>
                        <a:pt x="480" y="95"/>
                        <a:pt x="480" y="95"/>
                        <a:pt x="480" y="95"/>
                      </a:cubicBezTo>
                      <a:cubicBezTo>
                        <a:pt x="478" y="94"/>
                        <a:pt x="478" y="94"/>
                        <a:pt x="478" y="94"/>
                      </a:cubicBezTo>
                      <a:cubicBezTo>
                        <a:pt x="478" y="94"/>
                        <a:pt x="474" y="90"/>
                        <a:pt x="474" y="90"/>
                      </a:cubicBezTo>
                      <a:cubicBezTo>
                        <a:pt x="473" y="89"/>
                        <a:pt x="470" y="89"/>
                        <a:pt x="470" y="89"/>
                      </a:cubicBezTo>
                      <a:cubicBezTo>
                        <a:pt x="463" y="88"/>
                        <a:pt x="463" y="88"/>
                        <a:pt x="463" y="88"/>
                      </a:cubicBezTo>
                      <a:cubicBezTo>
                        <a:pt x="459" y="87"/>
                        <a:pt x="459" y="87"/>
                        <a:pt x="459" y="87"/>
                      </a:cubicBezTo>
                      <a:cubicBezTo>
                        <a:pt x="456" y="87"/>
                        <a:pt x="456" y="87"/>
                        <a:pt x="456" y="87"/>
                      </a:cubicBezTo>
                      <a:cubicBezTo>
                        <a:pt x="454" y="87"/>
                        <a:pt x="454" y="87"/>
                        <a:pt x="454" y="87"/>
                      </a:cubicBezTo>
                      <a:cubicBezTo>
                        <a:pt x="455" y="95"/>
                        <a:pt x="455" y="95"/>
                        <a:pt x="455" y="95"/>
                      </a:cubicBezTo>
                      <a:cubicBezTo>
                        <a:pt x="455" y="95"/>
                        <a:pt x="451" y="97"/>
                        <a:pt x="451" y="97"/>
                      </a:cubicBezTo>
                      <a:cubicBezTo>
                        <a:pt x="450" y="97"/>
                        <a:pt x="448" y="94"/>
                        <a:pt x="448" y="94"/>
                      </a:cubicBezTo>
                      <a:cubicBezTo>
                        <a:pt x="445" y="91"/>
                        <a:pt x="445" y="91"/>
                        <a:pt x="445" y="91"/>
                      </a:cubicBezTo>
                      <a:cubicBezTo>
                        <a:pt x="445" y="89"/>
                        <a:pt x="445" y="89"/>
                        <a:pt x="445" y="89"/>
                      </a:cubicBezTo>
                      <a:cubicBezTo>
                        <a:pt x="440" y="89"/>
                        <a:pt x="440" y="89"/>
                        <a:pt x="440" y="89"/>
                      </a:cubicBezTo>
                      <a:cubicBezTo>
                        <a:pt x="437" y="90"/>
                        <a:pt x="437" y="90"/>
                        <a:pt x="437" y="90"/>
                      </a:cubicBezTo>
                      <a:cubicBezTo>
                        <a:pt x="431" y="89"/>
                        <a:pt x="431" y="89"/>
                        <a:pt x="431" y="89"/>
                      </a:cubicBezTo>
                      <a:cubicBezTo>
                        <a:pt x="426" y="89"/>
                        <a:pt x="426" y="89"/>
                        <a:pt x="426" y="89"/>
                      </a:cubicBezTo>
                      <a:cubicBezTo>
                        <a:pt x="423" y="90"/>
                        <a:pt x="423" y="90"/>
                        <a:pt x="423" y="90"/>
                      </a:cubicBezTo>
                      <a:cubicBezTo>
                        <a:pt x="419" y="87"/>
                        <a:pt x="419" y="87"/>
                        <a:pt x="419" y="87"/>
                      </a:cubicBezTo>
                      <a:cubicBezTo>
                        <a:pt x="419" y="80"/>
                        <a:pt x="419" y="80"/>
                        <a:pt x="419" y="80"/>
                      </a:cubicBezTo>
                      <a:cubicBezTo>
                        <a:pt x="413" y="77"/>
                        <a:pt x="413" y="77"/>
                        <a:pt x="413" y="77"/>
                      </a:cubicBezTo>
                      <a:cubicBezTo>
                        <a:pt x="403" y="77"/>
                        <a:pt x="403" y="77"/>
                        <a:pt x="403" y="77"/>
                      </a:cubicBezTo>
                      <a:cubicBezTo>
                        <a:pt x="394" y="77"/>
                        <a:pt x="394" y="77"/>
                        <a:pt x="394" y="77"/>
                      </a:cubicBezTo>
                      <a:cubicBezTo>
                        <a:pt x="393" y="75"/>
                        <a:pt x="393" y="75"/>
                        <a:pt x="393" y="75"/>
                      </a:cubicBezTo>
                      <a:cubicBezTo>
                        <a:pt x="392" y="72"/>
                        <a:pt x="392" y="72"/>
                        <a:pt x="392" y="72"/>
                      </a:cubicBezTo>
                      <a:cubicBezTo>
                        <a:pt x="386" y="69"/>
                        <a:pt x="386" y="69"/>
                        <a:pt x="386" y="69"/>
                      </a:cubicBezTo>
                      <a:cubicBezTo>
                        <a:pt x="386" y="64"/>
                        <a:pt x="386" y="64"/>
                        <a:pt x="386" y="64"/>
                      </a:cubicBezTo>
                      <a:cubicBezTo>
                        <a:pt x="362" y="59"/>
                        <a:pt x="362" y="59"/>
                        <a:pt x="362" y="59"/>
                      </a:cubicBezTo>
                      <a:cubicBezTo>
                        <a:pt x="361" y="61"/>
                        <a:pt x="361" y="61"/>
                        <a:pt x="361" y="61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7" y="71"/>
                        <a:pt x="357" y="71"/>
                        <a:pt x="357" y="71"/>
                      </a:cubicBezTo>
                      <a:cubicBezTo>
                        <a:pt x="351" y="73"/>
                        <a:pt x="351" y="73"/>
                        <a:pt x="351" y="73"/>
                      </a:cubicBezTo>
                      <a:cubicBezTo>
                        <a:pt x="347" y="72"/>
                        <a:pt x="347" y="72"/>
                        <a:pt x="347" y="72"/>
                      </a:cubicBezTo>
                      <a:cubicBezTo>
                        <a:pt x="342" y="70"/>
                        <a:pt x="342" y="70"/>
                        <a:pt x="342" y="70"/>
                      </a:cubicBezTo>
                      <a:cubicBezTo>
                        <a:pt x="340" y="72"/>
                        <a:pt x="340" y="72"/>
                        <a:pt x="340" y="72"/>
                      </a:cubicBezTo>
                      <a:cubicBezTo>
                        <a:pt x="336" y="71"/>
                        <a:pt x="336" y="71"/>
                        <a:pt x="336" y="71"/>
                      </a:cubicBezTo>
                      <a:cubicBezTo>
                        <a:pt x="332" y="68"/>
                        <a:pt x="332" y="68"/>
                        <a:pt x="332" y="68"/>
                      </a:cubicBezTo>
                      <a:cubicBezTo>
                        <a:pt x="331" y="74"/>
                        <a:pt x="331" y="74"/>
                        <a:pt x="331" y="74"/>
                      </a:cubicBezTo>
                      <a:cubicBezTo>
                        <a:pt x="328" y="78"/>
                        <a:pt x="328" y="78"/>
                        <a:pt x="328" y="78"/>
                      </a:cubicBezTo>
                      <a:cubicBezTo>
                        <a:pt x="323" y="73"/>
                        <a:pt x="323" y="73"/>
                        <a:pt x="323" y="73"/>
                      </a:cubicBezTo>
                      <a:cubicBezTo>
                        <a:pt x="320" y="67"/>
                        <a:pt x="320" y="67"/>
                        <a:pt x="320" y="67"/>
                      </a:cubicBezTo>
                      <a:cubicBezTo>
                        <a:pt x="323" y="60"/>
                        <a:pt x="323" y="60"/>
                        <a:pt x="323" y="60"/>
                      </a:cubicBezTo>
                      <a:cubicBezTo>
                        <a:pt x="323" y="57"/>
                        <a:pt x="323" y="57"/>
                        <a:pt x="323" y="57"/>
                      </a:cubicBezTo>
                      <a:cubicBezTo>
                        <a:pt x="320" y="52"/>
                        <a:pt x="320" y="52"/>
                        <a:pt x="320" y="52"/>
                      </a:cubicBezTo>
                      <a:cubicBezTo>
                        <a:pt x="316" y="51"/>
                        <a:pt x="316" y="51"/>
                        <a:pt x="316" y="51"/>
                      </a:cubicBezTo>
                      <a:cubicBezTo>
                        <a:pt x="312" y="51"/>
                        <a:pt x="312" y="51"/>
                        <a:pt x="312" y="51"/>
                      </a:cubicBezTo>
                      <a:cubicBezTo>
                        <a:pt x="310" y="49"/>
                        <a:pt x="310" y="49"/>
                        <a:pt x="310" y="49"/>
                      </a:cubicBezTo>
                      <a:cubicBezTo>
                        <a:pt x="306" y="46"/>
                        <a:pt x="306" y="46"/>
                        <a:pt x="306" y="46"/>
                      </a:cubicBezTo>
                      <a:cubicBezTo>
                        <a:pt x="303" y="50"/>
                        <a:pt x="303" y="50"/>
                        <a:pt x="303" y="50"/>
                      </a:cubicBezTo>
                      <a:cubicBezTo>
                        <a:pt x="301" y="55"/>
                        <a:pt x="301" y="55"/>
                        <a:pt x="301" y="55"/>
                      </a:cubicBezTo>
                      <a:cubicBezTo>
                        <a:pt x="292" y="55"/>
                        <a:pt x="292" y="55"/>
                        <a:pt x="292" y="55"/>
                      </a:cubicBezTo>
                      <a:cubicBezTo>
                        <a:pt x="287" y="53"/>
                        <a:pt x="287" y="53"/>
                        <a:pt x="287" y="53"/>
                      </a:cubicBezTo>
                      <a:cubicBezTo>
                        <a:pt x="286" y="49"/>
                        <a:pt x="286" y="49"/>
                        <a:pt x="286" y="49"/>
                      </a:cubicBezTo>
                      <a:cubicBezTo>
                        <a:pt x="277" y="49"/>
                        <a:pt x="277" y="49"/>
                        <a:pt x="277" y="49"/>
                      </a:cubicBezTo>
                      <a:cubicBezTo>
                        <a:pt x="272" y="52"/>
                        <a:pt x="272" y="52"/>
                        <a:pt x="272" y="52"/>
                      </a:cubicBezTo>
                      <a:cubicBezTo>
                        <a:pt x="271" y="49"/>
                        <a:pt x="271" y="49"/>
                        <a:pt x="271" y="49"/>
                      </a:cubicBezTo>
                      <a:cubicBezTo>
                        <a:pt x="268" y="45"/>
                        <a:pt x="268" y="45"/>
                        <a:pt x="268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53" y="52"/>
                        <a:pt x="253" y="52"/>
                        <a:pt x="253" y="52"/>
                      </a:cubicBezTo>
                      <a:cubicBezTo>
                        <a:pt x="247" y="57"/>
                        <a:pt x="247" y="57"/>
                        <a:pt x="247" y="57"/>
                      </a:cubicBezTo>
                      <a:cubicBezTo>
                        <a:pt x="251" y="51"/>
                        <a:pt x="251" y="51"/>
                        <a:pt x="251" y="51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66" y="35"/>
                        <a:pt x="266" y="35"/>
                        <a:pt x="266" y="35"/>
                      </a:cubicBezTo>
                      <a:cubicBezTo>
                        <a:pt x="270" y="29"/>
                        <a:pt x="270" y="29"/>
                        <a:pt x="270" y="29"/>
                      </a:cubicBezTo>
                      <a:cubicBezTo>
                        <a:pt x="268" y="19"/>
                        <a:pt x="268" y="19"/>
                        <a:pt x="268" y="19"/>
                      </a:cubicBezTo>
                      <a:cubicBezTo>
                        <a:pt x="260" y="12"/>
                        <a:pt x="260" y="12"/>
                        <a:pt x="260" y="12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4" y="8"/>
                        <a:pt x="254" y="8"/>
                        <a:pt x="254" y="8"/>
                      </a:cubicBezTo>
                      <a:cubicBezTo>
                        <a:pt x="249" y="1"/>
                        <a:pt x="249" y="1"/>
                        <a:pt x="249" y="1"/>
                      </a:cubicBezTo>
                      <a:cubicBezTo>
                        <a:pt x="249" y="1"/>
                        <a:pt x="242" y="0"/>
                        <a:pt x="241" y="0"/>
                      </a:cubicBezTo>
                      <a:cubicBezTo>
                        <a:pt x="241" y="1"/>
                        <a:pt x="233" y="9"/>
                        <a:pt x="233" y="9"/>
                      </a:cubicBezTo>
                      <a:cubicBezTo>
                        <a:pt x="231" y="16"/>
                        <a:pt x="231" y="16"/>
                        <a:pt x="231" y="16"/>
                      </a:cubicBezTo>
                      <a:cubicBezTo>
                        <a:pt x="222" y="22"/>
                        <a:pt x="222" y="22"/>
                        <a:pt x="222" y="22"/>
                      </a:cubicBezTo>
                      <a:cubicBezTo>
                        <a:pt x="216" y="19"/>
                        <a:pt x="216" y="19"/>
                        <a:pt x="216" y="19"/>
                      </a:cubicBezTo>
                      <a:cubicBezTo>
                        <a:pt x="206" y="23"/>
                        <a:pt x="206" y="23"/>
                        <a:pt x="206" y="23"/>
                      </a:cubicBezTo>
                      <a:cubicBezTo>
                        <a:pt x="195" y="29"/>
                        <a:pt x="195" y="29"/>
                        <a:pt x="195" y="29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90" y="35"/>
                        <a:pt x="189" y="46"/>
                        <a:pt x="188" y="46"/>
                      </a:cubicBezTo>
                      <a:cubicBezTo>
                        <a:pt x="187" y="46"/>
                        <a:pt x="172" y="50"/>
                        <a:pt x="172" y="50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71" y="63"/>
                        <a:pt x="170" y="64"/>
                      </a:cubicBezTo>
                      <a:cubicBezTo>
                        <a:pt x="170" y="64"/>
                        <a:pt x="167" y="63"/>
                        <a:pt x="167" y="63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2" y="61"/>
                        <a:pt x="160" y="65"/>
                        <a:pt x="158" y="66"/>
                      </a:cubicBezTo>
                      <a:cubicBezTo>
                        <a:pt x="155" y="67"/>
                        <a:pt x="155" y="62"/>
                        <a:pt x="155" y="62"/>
                      </a:cubicBezTo>
                      <a:cubicBezTo>
                        <a:pt x="152" y="59"/>
                        <a:pt x="152" y="59"/>
                        <a:pt x="152" y="59"/>
                      </a:cubicBezTo>
                      <a:cubicBezTo>
                        <a:pt x="150" y="59"/>
                        <a:pt x="150" y="59"/>
                        <a:pt x="150" y="59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70"/>
                        <a:pt x="148" y="70"/>
                      </a:cubicBezTo>
                      <a:cubicBezTo>
                        <a:pt x="149" y="71"/>
                        <a:pt x="148" y="79"/>
                        <a:pt x="148" y="79"/>
                      </a:cubicBezTo>
                      <a:cubicBezTo>
                        <a:pt x="145" y="80"/>
                        <a:pt x="145" y="80"/>
                        <a:pt x="145" y="80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3" y="58"/>
                        <a:pt x="143" y="58"/>
                        <a:pt x="143" y="58"/>
                      </a:cubicBezTo>
                      <a:cubicBezTo>
                        <a:pt x="137" y="56"/>
                        <a:pt x="137" y="56"/>
                        <a:pt x="137" y="56"/>
                      </a:cubicBezTo>
                      <a:cubicBezTo>
                        <a:pt x="131" y="56"/>
                        <a:pt x="131" y="56"/>
                        <a:pt x="131" y="56"/>
                      </a:cubicBezTo>
                      <a:cubicBezTo>
                        <a:pt x="128" y="70"/>
                        <a:pt x="128" y="70"/>
                        <a:pt x="128" y="70"/>
                      </a:cubicBezTo>
                      <a:cubicBezTo>
                        <a:pt x="125" y="73"/>
                        <a:pt x="125" y="73"/>
                        <a:pt x="125" y="73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6" y="88"/>
                        <a:pt x="126" y="88"/>
                        <a:pt x="126" y="88"/>
                      </a:cubicBezTo>
                      <a:cubicBezTo>
                        <a:pt x="132" y="94"/>
                        <a:pt x="132" y="94"/>
                        <a:pt x="132" y="94"/>
                      </a:cubicBezTo>
                      <a:cubicBezTo>
                        <a:pt x="128" y="101"/>
                        <a:pt x="128" y="101"/>
                        <a:pt x="128" y="101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13" y="88"/>
                        <a:pt x="113" y="88"/>
                        <a:pt x="113" y="88"/>
                      </a:cubicBezTo>
                      <a:cubicBezTo>
                        <a:pt x="108" y="88"/>
                        <a:pt x="108" y="88"/>
                        <a:pt x="108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4" y="95"/>
                        <a:pt x="104" y="95"/>
                        <a:pt x="104" y="95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98" y="95"/>
                        <a:pt x="98" y="95"/>
                        <a:pt x="98" y="95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89" y="98"/>
                        <a:pt x="89" y="98"/>
                        <a:pt x="89" y="98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66" y="106"/>
                        <a:pt x="66" y="106"/>
                        <a:pt x="66" y="106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59" y="100"/>
                        <a:pt x="59" y="100"/>
                        <a:pt x="59" y="100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2" y="118"/>
                        <a:pt x="52" y="118"/>
                        <a:pt x="52" y="118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38" y="123"/>
                        <a:pt x="38" y="123"/>
                        <a:pt x="38" y="123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39" y="129"/>
                        <a:pt x="39" y="129"/>
                      </a:cubicBezTo>
                      <a:cubicBezTo>
                        <a:pt x="38" y="128"/>
                        <a:pt x="33" y="128"/>
                        <a:pt x="33" y="128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3" y="135"/>
                        <a:pt x="33" y="135"/>
                        <a:pt x="33" y="135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1" y="123"/>
                        <a:pt x="21" y="123"/>
                        <a:pt x="21" y="123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5" y="113"/>
                        <a:pt x="15" y="113"/>
                        <a:pt x="15" y="113"/>
                      </a:cubicBezTo>
                      <a:cubicBezTo>
                        <a:pt x="14" y="111"/>
                        <a:pt x="14" y="111"/>
                        <a:pt x="14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22" y="113"/>
                        <a:pt x="22" y="113"/>
                      </a:cubicBezTo>
                      <a:cubicBezTo>
                        <a:pt x="23" y="113"/>
                        <a:pt x="24" y="116"/>
                        <a:pt x="24" y="116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8" y="117"/>
                        <a:pt x="38" y="117"/>
                        <a:pt x="38" y="117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3" y="87"/>
                        <a:pt x="13" y="87"/>
                        <a:pt x="13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3" y="100"/>
                        <a:pt x="3" y="100"/>
                        <a:pt x="3" y="100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8" y="107"/>
                        <a:pt x="8" y="107"/>
                        <a:pt x="8" y="107"/>
                      </a:cubicBezTo>
                      <a:cubicBezTo>
                        <a:pt x="4" y="112"/>
                        <a:pt x="4" y="112"/>
                        <a:pt x="4" y="112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6" y="127"/>
                        <a:pt x="6" y="127"/>
                        <a:pt x="6" y="127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7" y="131"/>
                        <a:pt x="7" y="131"/>
                      </a:cubicBezTo>
                      <a:cubicBezTo>
                        <a:pt x="8" y="131"/>
                        <a:pt x="9" y="133"/>
                        <a:pt x="9" y="133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10" y="140"/>
                        <a:pt x="10" y="140"/>
                        <a:pt x="10" y="140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1" y="143"/>
                        <a:pt x="11" y="143"/>
                        <a:pt x="11" y="143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2" y="157"/>
                        <a:pt x="2" y="157"/>
                        <a:pt x="2" y="157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4" y="163"/>
                        <a:pt x="4" y="163"/>
                        <a:pt x="4" y="163"/>
                      </a:cubicBezTo>
                      <a:cubicBezTo>
                        <a:pt x="1" y="163"/>
                        <a:pt x="1" y="163"/>
                        <a:pt x="1" y="163"/>
                      </a:cubicBezTo>
                      <a:cubicBezTo>
                        <a:pt x="2" y="164"/>
                        <a:pt x="2" y="164"/>
                        <a:pt x="2" y="164"/>
                      </a:cubicBezTo>
                      <a:cubicBezTo>
                        <a:pt x="1" y="168"/>
                        <a:pt x="1" y="168"/>
                        <a:pt x="1" y="168"/>
                      </a:cubicBezTo>
                      <a:cubicBezTo>
                        <a:pt x="1" y="171"/>
                        <a:pt x="1" y="171"/>
                        <a:pt x="1" y="171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2" y="183"/>
                        <a:pt x="2" y="183"/>
                        <a:pt x="2" y="183"/>
                      </a:cubicBezTo>
                      <a:cubicBezTo>
                        <a:pt x="6" y="185"/>
                        <a:pt x="6" y="185"/>
                        <a:pt x="6" y="185"/>
                      </a:cubicBezTo>
                      <a:cubicBezTo>
                        <a:pt x="9" y="186"/>
                        <a:pt x="9" y="186"/>
                        <a:pt x="9" y="186"/>
                      </a:cubicBezTo>
                      <a:cubicBezTo>
                        <a:pt x="13" y="195"/>
                        <a:pt x="13" y="195"/>
                        <a:pt x="13" y="195"/>
                      </a:cubicBezTo>
                      <a:cubicBezTo>
                        <a:pt x="16" y="197"/>
                        <a:pt x="16" y="197"/>
                        <a:pt x="16" y="197"/>
                      </a:cubicBezTo>
                      <a:cubicBezTo>
                        <a:pt x="15" y="199"/>
                        <a:pt x="15" y="199"/>
                        <a:pt x="15" y="199"/>
                      </a:cubicBezTo>
                      <a:cubicBezTo>
                        <a:pt x="12" y="201"/>
                        <a:pt x="12" y="201"/>
                        <a:pt x="12" y="201"/>
                      </a:cubicBezTo>
                      <a:cubicBezTo>
                        <a:pt x="13" y="204"/>
                        <a:pt x="13" y="204"/>
                        <a:pt x="13" y="204"/>
                      </a:cubicBezTo>
                      <a:cubicBezTo>
                        <a:pt x="15" y="205"/>
                        <a:pt x="15" y="205"/>
                        <a:pt x="15" y="205"/>
                      </a:cubicBezTo>
                      <a:cubicBezTo>
                        <a:pt x="18" y="205"/>
                        <a:pt x="18" y="205"/>
                        <a:pt x="18" y="205"/>
                      </a:cubicBezTo>
                      <a:cubicBezTo>
                        <a:pt x="21" y="208"/>
                        <a:pt x="21" y="208"/>
                        <a:pt x="21" y="208"/>
                      </a:cubicBezTo>
                      <a:cubicBezTo>
                        <a:pt x="22" y="209"/>
                        <a:pt x="22" y="209"/>
                        <a:pt x="22" y="209"/>
                      </a:cubicBezTo>
                      <a:cubicBezTo>
                        <a:pt x="34" y="214"/>
                        <a:pt x="34" y="214"/>
                        <a:pt x="34" y="214"/>
                      </a:cubicBezTo>
                      <a:cubicBezTo>
                        <a:pt x="35" y="214"/>
                        <a:pt x="35" y="214"/>
                        <a:pt x="35" y="214"/>
                      </a:cubicBez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ubicBezTo>
                        <a:pt x="30" y="223"/>
                        <a:pt x="30" y="223"/>
                        <a:pt x="30" y="223"/>
                      </a:cubicBezTo>
                      <a:cubicBezTo>
                        <a:pt x="28" y="225"/>
                        <a:pt x="28" y="225"/>
                        <a:pt x="28" y="225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6" y="232"/>
                        <a:pt x="26" y="232"/>
                        <a:pt x="26" y="232"/>
                      </a:cubicBezTo>
                      <a:cubicBezTo>
                        <a:pt x="29" y="236"/>
                        <a:pt x="29" y="236"/>
                        <a:pt x="29" y="236"/>
                      </a:cubicBezTo>
                      <a:cubicBezTo>
                        <a:pt x="35" y="239"/>
                        <a:pt x="35" y="239"/>
                        <a:pt x="35" y="239"/>
                      </a:cubicBezTo>
                      <a:cubicBezTo>
                        <a:pt x="40" y="244"/>
                        <a:pt x="40" y="244"/>
                        <a:pt x="40" y="244"/>
                      </a:cubicBezTo>
                      <a:cubicBezTo>
                        <a:pt x="40" y="247"/>
                        <a:pt x="40" y="247"/>
                        <a:pt x="40" y="247"/>
                      </a:cubicBezTo>
                      <a:cubicBezTo>
                        <a:pt x="42" y="248"/>
                        <a:pt x="42" y="248"/>
                        <a:pt x="42" y="248"/>
                      </a:cubicBezTo>
                      <a:cubicBezTo>
                        <a:pt x="45" y="248"/>
                        <a:pt x="45" y="248"/>
                        <a:pt x="45" y="248"/>
                      </a:cubicBezTo>
                      <a:cubicBezTo>
                        <a:pt x="47" y="250"/>
                        <a:pt x="47" y="250"/>
                        <a:pt x="47" y="250"/>
                      </a:cubicBezTo>
                      <a:cubicBezTo>
                        <a:pt x="50" y="255"/>
                        <a:pt x="50" y="255"/>
                        <a:pt x="50" y="255"/>
                      </a:cubicBezTo>
                      <a:cubicBezTo>
                        <a:pt x="49" y="256"/>
                        <a:pt x="49" y="256"/>
                        <a:pt x="49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56" y="259"/>
                        <a:pt x="56" y="259"/>
                        <a:pt x="56" y="259"/>
                      </a:cubicBezTo>
                      <a:cubicBezTo>
                        <a:pt x="59" y="256"/>
                        <a:pt x="59" y="256"/>
                        <a:pt x="59" y="256"/>
                      </a:cubicBezTo>
                      <a:cubicBezTo>
                        <a:pt x="61" y="258"/>
                        <a:pt x="61" y="258"/>
                        <a:pt x="61" y="258"/>
                      </a:cubicBezTo>
                      <a:cubicBezTo>
                        <a:pt x="61" y="260"/>
                        <a:pt x="61" y="260"/>
                        <a:pt x="61" y="260"/>
                      </a:cubicBezTo>
                      <a:cubicBezTo>
                        <a:pt x="62" y="260"/>
                        <a:pt x="62" y="260"/>
                        <a:pt x="62" y="260"/>
                      </a:cubicBezTo>
                      <a:cubicBezTo>
                        <a:pt x="64" y="257"/>
                        <a:pt x="64" y="257"/>
                        <a:pt x="64" y="257"/>
                      </a:cubicBezTo>
                      <a:cubicBezTo>
                        <a:pt x="67" y="253"/>
                        <a:pt x="67" y="253"/>
                        <a:pt x="67" y="253"/>
                      </a:cubicBezTo>
                      <a:cubicBezTo>
                        <a:pt x="67" y="253"/>
                        <a:pt x="64" y="244"/>
                        <a:pt x="63" y="244"/>
                      </a:cubicBezTo>
                      <a:cubicBezTo>
                        <a:pt x="62" y="243"/>
                        <a:pt x="56" y="235"/>
                        <a:pt x="56" y="235"/>
                      </a:cubicBezTo>
                      <a:cubicBezTo>
                        <a:pt x="59" y="229"/>
                        <a:pt x="59" y="229"/>
                        <a:pt x="59" y="229"/>
                      </a:cubicBezTo>
                      <a:cubicBezTo>
                        <a:pt x="63" y="226"/>
                        <a:pt x="63" y="226"/>
                        <a:pt x="63" y="226"/>
                      </a:cubicBezTo>
                      <a:cubicBezTo>
                        <a:pt x="63" y="225"/>
                        <a:pt x="63" y="225"/>
                        <a:pt x="63" y="225"/>
                      </a:cubicBezTo>
                      <a:cubicBezTo>
                        <a:pt x="64" y="226"/>
                        <a:pt x="64" y="226"/>
                        <a:pt x="64" y="226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0" y="222"/>
                        <a:pt x="60" y="222"/>
                        <a:pt x="60" y="222"/>
                      </a:cubicBezTo>
                      <a:cubicBezTo>
                        <a:pt x="63" y="214"/>
                        <a:pt x="63" y="214"/>
                        <a:pt x="63" y="214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82" y="209"/>
                        <a:pt x="82" y="209"/>
                        <a:pt x="82" y="209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93" y="211"/>
                        <a:pt x="93" y="211"/>
                        <a:pt x="93" y="211"/>
                      </a:cubicBezTo>
                      <a:cubicBezTo>
                        <a:pt x="100" y="213"/>
                        <a:pt x="100" y="213"/>
                        <a:pt x="100" y="213"/>
                      </a:cubicBezTo>
                      <a:cubicBezTo>
                        <a:pt x="107" y="211"/>
                        <a:pt x="107" y="211"/>
                        <a:pt x="107" y="211"/>
                      </a:cubicBezTo>
                      <a:cubicBezTo>
                        <a:pt x="105" y="205"/>
                        <a:pt x="105" y="205"/>
                        <a:pt x="105" y="205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22" y="191"/>
                        <a:pt x="122" y="191"/>
                        <a:pt x="122" y="191"/>
                      </a:cubicBezTo>
                      <a:cubicBezTo>
                        <a:pt x="134" y="189"/>
                        <a:pt x="134" y="189"/>
                        <a:pt x="134" y="189"/>
                      </a:cubicBezTo>
                      <a:cubicBezTo>
                        <a:pt x="142" y="198"/>
                        <a:pt x="142" y="198"/>
                        <a:pt x="142" y="198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6" y="194"/>
                        <a:pt x="156" y="194"/>
                        <a:pt x="156" y="194"/>
                      </a:cubicBezTo>
                      <a:cubicBezTo>
                        <a:pt x="160" y="203"/>
                        <a:pt x="160" y="203"/>
                        <a:pt x="160" y="203"/>
                      </a:cubicBezTo>
                      <a:cubicBezTo>
                        <a:pt x="164" y="212"/>
                        <a:pt x="164" y="212"/>
                        <a:pt x="164" y="212"/>
                      </a:cubicBezTo>
                      <a:cubicBezTo>
                        <a:pt x="174" y="212"/>
                        <a:pt x="174" y="212"/>
                        <a:pt x="174" y="212"/>
                      </a:cubicBezTo>
                      <a:cubicBezTo>
                        <a:pt x="182" y="216"/>
                        <a:pt x="182" y="216"/>
                        <a:pt x="182" y="216"/>
                      </a:cubicBezTo>
                      <a:cubicBezTo>
                        <a:pt x="189" y="217"/>
                        <a:pt x="189" y="217"/>
                        <a:pt x="189" y="217"/>
                      </a:cubicBezTo>
                      <a:cubicBezTo>
                        <a:pt x="189" y="223"/>
                        <a:pt x="189" y="223"/>
                        <a:pt x="189" y="223"/>
                      </a:cubicBezTo>
                      <a:cubicBezTo>
                        <a:pt x="191" y="222"/>
                        <a:pt x="191" y="222"/>
                        <a:pt x="191" y="222"/>
                      </a:cubicBezTo>
                      <a:cubicBezTo>
                        <a:pt x="192" y="223"/>
                        <a:pt x="192" y="223"/>
                        <a:pt x="192" y="223"/>
                      </a:cubicBezTo>
                      <a:cubicBezTo>
                        <a:pt x="194" y="219"/>
                        <a:pt x="194" y="219"/>
                        <a:pt x="194" y="219"/>
                      </a:cubicBezTo>
                      <a:cubicBezTo>
                        <a:pt x="201" y="214"/>
                        <a:pt x="201" y="214"/>
                        <a:pt x="201" y="214"/>
                      </a:cubicBezTo>
                      <a:cubicBezTo>
                        <a:pt x="212" y="213"/>
                        <a:pt x="212" y="213"/>
                        <a:pt x="212" y="213"/>
                      </a:cubicBezTo>
                      <a:cubicBezTo>
                        <a:pt x="220" y="217"/>
                        <a:pt x="220" y="217"/>
                        <a:pt x="220" y="217"/>
                      </a:cubicBezTo>
                      <a:cubicBezTo>
                        <a:pt x="224" y="211"/>
                        <a:pt x="224" y="211"/>
                        <a:pt x="224" y="211"/>
                      </a:cubicBezTo>
                      <a:cubicBezTo>
                        <a:pt x="228" y="206"/>
                        <a:pt x="228" y="206"/>
                        <a:pt x="228" y="206"/>
                      </a:cubicBezTo>
                      <a:cubicBezTo>
                        <a:pt x="240" y="211"/>
                        <a:pt x="240" y="211"/>
                        <a:pt x="240" y="211"/>
                      </a:cubicBezTo>
                      <a:cubicBezTo>
                        <a:pt x="243" y="215"/>
                        <a:pt x="243" y="215"/>
                        <a:pt x="243" y="215"/>
                      </a:cubicBezTo>
                      <a:cubicBezTo>
                        <a:pt x="253" y="215"/>
                        <a:pt x="253" y="215"/>
                        <a:pt x="253" y="215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75" y="216"/>
                        <a:pt x="275" y="216"/>
                        <a:pt x="275" y="216"/>
                      </a:cubicBezTo>
                      <a:cubicBezTo>
                        <a:pt x="282" y="218"/>
                        <a:pt x="282" y="218"/>
                        <a:pt x="282" y="218"/>
                      </a:cubicBezTo>
                      <a:cubicBezTo>
                        <a:pt x="283" y="216"/>
                        <a:pt x="283" y="216"/>
                        <a:pt x="283" y="216"/>
                      </a:cubicBezTo>
                      <a:cubicBezTo>
                        <a:pt x="289" y="216"/>
                        <a:pt x="289" y="216"/>
                        <a:pt x="289" y="216"/>
                      </a:cubicBezTo>
                      <a:cubicBezTo>
                        <a:pt x="295" y="205"/>
                        <a:pt x="295" y="205"/>
                        <a:pt x="295" y="205"/>
                      </a:cubicBezTo>
                      <a:cubicBezTo>
                        <a:pt x="298" y="200"/>
                        <a:pt x="298" y="200"/>
                        <a:pt x="298" y="200"/>
                      </a:cubicBezTo>
                      <a:cubicBezTo>
                        <a:pt x="307" y="200"/>
                        <a:pt x="307" y="200"/>
                        <a:pt x="307" y="200"/>
                      </a:cubicBezTo>
                      <a:cubicBezTo>
                        <a:pt x="317" y="218"/>
                        <a:pt x="317" y="218"/>
                        <a:pt x="317" y="218"/>
                      </a:cubicBezTo>
                      <a:cubicBezTo>
                        <a:pt x="325" y="220"/>
                        <a:pt x="325" y="220"/>
                        <a:pt x="325" y="220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4" y="238"/>
                        <a:pt x="334" y="238"/>
                        <a:pt x="334" y="238"/>
                      </a:cubicBezTo>
                      <a:cubicBezTo>
                        <a:pt x="329" y="239"/>
                        <a:pt x="329" y="239"/>
                        <a:pt x="329" y="239"/>
                      </a:cubicBezTo>
                      <a:cubicBezTo>
                        <a:pt x="326" y="250"/>
                        <a:pt x="326" y="250"/>
                        <a:pt x="326" y="250"/>
                      </a:cubicBezTo>
                      <a:cubicBezTo>
                        <a:pt x="327" y="250"/>
                        <a:pt x="327" y="250"/>
                        <a:pt x="327" y="250"/>
                      </a:cubicBezTo>
                      <a:cubicBezTo>
                        <a:pt x="329" y="250"/>
                        <a:pt x="329" y="250"/>
                        <a:pt x="329" y="250"/>
                      </a:cubicBezTo>
                      <a:cubicBezTo>
                        <a:pt x="331" y="249"/>
                        <a:pt x="331" y="249"/>
                        <a:pt x="331" y="249"/>
                      </a:cubicBezTo>
                      <a:cubicBezTo>
                        <a:pt x="332" y="249"/>
                        <a:pt x="332" y="249"/>
                        <a:pt x="332" y="249"/>
                      </a:cubicBezTo>
                      <a:cubicBezTo>
                        <a:pt x="335" y="250"/>
                        <a:pt x="335" y="250"/>
                        <a:pt x="335" y="250"/>
                      </a:cubicBezTo>
                      <a:cubicBezTo>
                        <a:pt x="342" y="245"/>
                        <a:pt x="342" y="245"/>
                        <a:pt x="342" y="245"/>
                      </a:cubicBezTo>
                      <a:cubicBezTo>
                        <a:pt x="345" y="241"/>
                        <a:pt x="345" y="241"/>
                        <a:pt x="345" y="241"/>
                      </a:cubicBezTo>
                      <a:cubicBezTo>
                        <a:pt x="353" y="230"/>
                        <a:pt x="353" y="230"/>
                        <a:pt x="353" y="230"/>
                      </a:cubicBezTo>
                      <a:cubicBezTo>
                        <a:pt x="357" y="223"/>
                        <a:pt x="357" y="223"/>
                        <a:pt x="357" y="223"/>
                      </a:cubicBezTo>
                      <a:cubicBezTo>
                        <a:pt x="358" y="214"/>
                        <a:pt x="358" y="214"/>
                        <a:pt x="358" y="214"/>
                      </a:cubicBezTo>
                      <a:cubicBezTo>
                        <a:pt x="360" y="203"/>
                        <a:pt x="360" y="203"/>
                        <a:pt x="360" y="203"/>
                      </a:cubicBezTo>
                      <a:cubicBezTo>
                        <a:pt x="360" y="199"/>
                        <a:pt x="360" y="199"/>
                        <a:pt x="360" y="199"/>
                      </a:cubicBezTo>
                      <a:cubicBezTo>
                        <a:pt x="355" y="194"/>
                        <a:pt x="355" y="194"/>
                        <a:pt x="355" y="194"/>
                      </a:cubicBezTo>
                      <a:cubicBezTo>
                        <a:pt x="355" y="194"/>
                        <a:pt x="349" y="198"/>
                        <a:pt x="349" y="198"/>
                      </a:cubicBezTo>
                      <a:cubicBezTo>
                        <a:pt x="348" y="198"/>
                        <a:pt x="346" y="196"/>
                        <a:pt x="346" y="196"/>
                      </a:cubicBezTo>
                      <a:cubicBezTo>
                        <a:pt x="344" y="192"/>
                        <a:pt x="344" y="192"/>
                        <a:pt x="344" y="192"/>
                      </a:cubicBezTo>
                      <a:cubicBezTo>
                        <a:pt x="341" y="192"/>
                        <a:pt x="341" y="192"/>
                        <a:pt x="341" y="192"/>
                      </a:cubicBezTo>
                      <a:cubicBezTo>
                        <a:pt x="344" y="190"/>
                        <a:pt x="344" y="190"/>
                        <a:pt x="344" y="190"/>
                      </a:cubicBezTo>
                      <a:cubicBezTo>
                        <a:pt x="349" y="185"/>
                        <a:pt x="349" y="185"/>
                        <a:pt x="349" y="185"/>
                      </a:cubicBezTo>
                      <a:cubicBezTo>
                        <a:pt x="353" y="180"/>
                        <a:pt x="353" y="180"/>
                        <a:pt x="353" y="180"/>
                      </a:cubicBezTo>
                      <a:cubicBezTo>
                        <a:pt x="354" y="178"/>
                        <a:pt x="354" y="178"/>
                        <a:pt x="354" y="178"/>
                      </a:cubicBezTo>
                      <a:cubicBezTo>
                        <a:pt x="367" y="165"/>
                        <a:pt x="367" y="165"/>
                        <a:pt x="367" y="165"/>
                      </a:cubicBezTo>
                      <a:cubicBezTo>
                        <a:pt x="371" y="164"/>
                        <a:pt x="371" y="164"/>
                        <a:pt x="371" y="164"/>
                      </a:cubicBezTo>
                      <a:cubicBezTo>
                        <a:pt x="381" y="164"/>
                        <a:pt x="381" y="164"/>
                        <a:pt x="381" y="164"/>
                      </a:cubicBezTo>
                      <a:cubicBezTo>
                        <a:pt x="386" y="163"/>
                        <a:pt x="386" y="163"/>
                        <a:pt x="386" y="163"/>
                      </a:cubicBezTo>
                      <a:cubicBezTo>
                        <a:pt x="392" y="165"/>
                        <a:pt x="392" y="165"/>
                        <a:pt x="392" y="165"/>
                      </a:cubicBezTo>
                      <a:cubicBezTo>
                        <a:pt x="392" y="168"/>
                        <a:pt x="392" y="168"/>
                        <a:pt x="392" y="168"/>
                      </a:cubicBezTo>
                      <a:cubicBezTo>
                        <a:pt x="392" y="168"/>
                        <a:pt x="400" y="166"/>
                        <a:pt x="401" y="166"/>
                      </a:cubicBezTo>
                      <a:cubicBezTo>
                        <a:pt x="401" y="167"/>
                        <a:pt x="403" y="166"/>
                        <a:pt x="403" y="166"/>
                      </a:cubicBezTo>
                      <a:cubicBezTo>
                        <a:pt x="402" y="164"/>
                        <a:pt x="402" y="164"/>
                        <a:pt x="402" y="164"/>
                      </a:cubicBezTo>
                      <a:cubicBezTo>
                        <a:pt x="403" y="159"/>
                        <a:pt x="403" y="159"/>
                        <a:pt x="403" y="159"/>
                      </a:cubicBezTo>
                      <a:cubicBezTo>
                        <a:pt x="406" y="153"/>
                        <a:pt x="406" y="153"/>
                        <a:pt x="406" y="153"/>
                      </a:cubicBezTo>
                      <a:cubicBezTo>
                        <a:pt x="411" y="149"/>
                        <a:pt x="411" y="149"/>
                        <a:pt x="411" y="149"/>
                      </a:cubicBezTo>
                      <a:cubicBezTo>
                        <a:pt x="419" y="150"/>
                        <a:pt x="419" y="150"/>
                        <a:pt x="419" y="150"/>
                      </a:cubicBezTo>
                      <a:cubicBezTo>
                        <a:pt x="421" y="155"/>
                        <a:pt x="421" y="155"/>
                        <a:pt x="421" y="155"/>
                      </a:cubicBezTo>
                      <a:cubicBezTo>
                        <a:pt x="426" y="151"/>
                        <a:pt x="426" y="151"/>
                        <a:pt x="426" y="151"/>
                      </a:cubicBezTo>
                      <a:cubicBezTo>
                        <a:pt x="433" y="144"/>
                        <a:pt x="433" y="144"/>
                        <a:pt x="433" y="144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27" y="158"/>
                        <a:pt x="427" y="158"/>
                        <a:pt x="427" y="158"/>
                      </a:cubicBezTo>
                      <a:cubicBezTo>
                        <a:pt x="423" y="160"/>
                        <a:pt x="423" y="160"/>
                        <a:pt x="423" y="160"/>
                      </a:cubicBezTo>
                      <a:cubicBezTo>
                        <a:pt x="419" y="166"/>
                        <a:pt x="419" y="166"/>
                        <a:pt x="419" y="166"/>
                      </a:cubicBezTo>
                      <a:cubicBezTo>
                        <a:pt x="416" y="171"/>
                        <a:pt x="416" y="171"/>
                        <a:pt x="416" y="171"/>
                      </a:cubicBezTo>
                      <a:cubicBezTo>
                        <a:pt x="416" y="171"/>
                        <a:pt x="411" y="173"/>
                        <a:pt x="411" y="174"/>
                      </a:cubicBezTo>
                      <a:cubicBezTo>
                        <a:pt x="410" y="174"/>
                        <a:pt x="409" y="175"/>
                        <a:pt x="409" y="175"/>
                      </a:cubicBezTo>
                      <a:cubicBezTo>
                        <a:pt x="405" y="186"/>
                        <a:pt x="405" y="186"/>
                        <a:pt x="405" y="186"/>
                      </a:cubicBezTo>
                      <a:cubicBezTo>
                        <a:pt x="410" y="210"/>
                        <a:pt x="410" y="210"/>
                        <a:pt x="410" y="210"/>
                      </a:cubicBezTo>
                      <a:cubicBezTo>
                        <a:pt x="416" y="202"/>
                        <a:pt x="416" y="202"/>
                        <a:pt x="416" y="202"/>
                      </a:cubicBezTo>
                      <a:cubicBezTo>
                        <a:pt x="418" y="201"/>
                        <a:pt x="418" y="201"/>
                        <a:pt x="418" y="201"/>
                      </a:cubicBezTo>
                      <a:cubicBezTo>
                        <a:pt x="420" y="196"/>
                        <a:pt x="420" y="196"/>
                        <a:pt x="420" y="196"/>
                      </a:cubicBezTo>
                      <a:cubicBezTo>
                        <a:pt x="422" y="193"/>
                        <a:pt x="422" y="193"/>
                        <a:pt x="422" y="193"/>
                      </a:cubicBezTo>
                      <a:cubicBezTo>
                        <a:pt x="426" y="191"/>
                        <a:pt x="426" y="191"/>
                        <a:pt x="426" y="191"/>
                      </a:cubicBezTo>
                      <a:cubicBezTo>
                        <a:pt x="426" y="186"/>
                        <a:pt x="426" y="186"/>
                        <a:pt x="426" y="186"/>
                      </a:cubicBezTo>
                      <a:cubicBezTo>
                        <a:pt x="427" y="184"/>
                        <a:pt x="427" y="184"/>
                        <a:pt x="427" y="184"/>
                      </a:cubicBezTo>
                      <a:cubicBezTo>
                        <a:pt x="429" y="177"/>
                        <a:pt x="429" y="177"/>
                        <a:pt x="429" y="177"/>
                      </a:cubicBezTo>
                      <a:cubicBezTo>
                        <a:pt x="429" y="175"/>
                        <a:pt x="429" y="175"/>
                        <a:pt x="429" y="175"/>
                      </a:cubicBezTo>
                      <a:cubicBezTo>
                        <a:pt x="426" y="174"/>
                        <a:pt x="426" y="174"/>
                        <a:pt x="426" y="174"/>
                      </a:cubicBezTo>
                      <a:cubicBezTo>
                        <a:pt x="430" y="165"/>
                        <a:pt x="430" y="165"/>
                        <a:pt x="430" y="165"/>
                      </a:cubicBezTo>
                      <a:cubicBezTo>
                        <a:pt x="432" y="162"/>
                        <a:pt x="432" y="162"/>
                        <a:pt x="432" y="162"/>
                      </a:cubicBezTo>
                      <a:cubicBezTo>
                        <a:pt x="435" y="161"/>
                        <a:pt x="435" y="161"/>
                        <a:pt x="435" y="161"/>
                      </a:cubicBezTo>
                      <a:cubicBezTo>
                        <a:pt x="438" y="160"/>
                        <a:pt x="438" y="160"/>
                        <a:pt x="438" y="160"/>
                      </a:cubicBezTo>
                      <a:cubicBezTo>
                        <a:pt x="439" y="162"/>
                        <a:pt x="439" y="162"/>
                        <a:pt x="439" y="162"/>
                      </a:cubicBezTo>
                      <a:cubicBezTo>
                        <a:pt x="446" y="157"/>
                        <a:pt x="446" y="157"/>
                        <a:pt x="446" y="157"/>
                      </a:cubicBezTo>
                      <a:cubicBezTo>
                        <a:pt x="446" y="157"/>
                        <a:pt x="452" y="162"/>
                        <a:pt x="452" y="162"/>
                      </a:cubicBezTo>
                      <a:cubicBezTo>
                        <a:pt x="453" y="162"/>
                        <a:pt x="454" y="157"/>
                        <a:pt x="454" y="157"/>
                      </a:cubicBezTo>
                      <a:cubicBezTo>
                        <a:pt x="457" y="156"/>
                        <a:pt x="457" y="156"/>
                        <a:pt x="457" y="156"/>
                      </a:cubicBezTo>
                      <a:cubicBezTo>
                        <a:pt x="457" y="156"/>
                        <a:pt x="463" y="150"/>
                        <a:pt x="464" y="149"/>
                      </a:cubicBezTo>
                      <a:cubicBezTo>
                        <a:pt x="464" y="149"/>
                        <a:pt x="472" y="145"/>
                        <a:pt x="472" y="145"/>
                      </a:cubicBezTo>
                      <a:cubicBezTo>
                        <a:pt x="473" y="145"/>
                        <a:pt x="476" y="145"/>
                        <a:pt x="476" y="145"/>
                      </a:cubicBezTo>
                      <a:cubicBezTo>
                        <a:pt x="480" y="146"/>
                        <a:pt x="480" y="146"/>
                        <a:pt x="480" y="146"/>
                      </a:cubicBezTo>
                      <a:cubicBezTo>
                        <a:pt x="480" y="144"/>
                        <a:pt x="480" y="144"/>
                        <a:pt x="480" y="144"/>
                      </a:cubicBezTo>
                      <a:cubicBezTo>
                        <a:pt x="479" y="140"/>
                        <a:pt x="479" y="140"/>
                        <a:pt x="479" y="140"/>
                      </a:cubicBezTo>
                      <a:cubicBezTo>
                        <a:pt x="478" y="135"/>
                        <a:pt x="478" y="135"/>
                        <a:pt x="478" y="135"/>
                      </a:cubicBezTo>
                      <a:cubicBezTo>
                        <a:pt x="474" y="131"/>
                        <a:pt x="474" y="131"/>
                        <a:pt x="474" y="131"/>
                      </a:cubicBezTo>
                      <a:cubicBezTo>
                        <a:pt x="477" y="129"/>
                        <a:pt x="477" y="129"/>
                        <a:pt x="477" y="129"/>
                      </a:cubicBezTo>
                      <a:lnTo>
                        <a:pt x="482" y="1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3" name="Freeform 337"/>
                <p:cNvSpPr>
                  <a:spLocks/>
                </p:cNvSpPr>
                <p:nvPr/>
              </p:nvSpPr>
              <p:spPr bwMode="auto">
                <a:xfrm>
                  <a:off x="5768975" y="3667125"/>
                  <a:ext cx="71438" cy="7938"/>
                </a:xfrm>
                <a:custGeom>
                  <a:avLst/>
                  <a:gdLst>
                    <a:gd name="T0" fmla="*/ 2147483647 w 54"/>
                    <a:gd name="T1" fmla="*/ 2147483647 h 6"/>
                    <a:gd name="T2" fmla="*/ 2147483647 w 54"/>
                    <a:gd name="T3" fmla="*/ 2147483647 h 6"/>
                    <a:gd name="T4" fmla="*/ 2147483647 w 54"/>
                    <a:gd name="T5" fmla="*/ 0 h 6"/>
                    <a:gd name="T6" fmla="*/ 0 w 54"/>
                    <a:gd name="T7" fmla="*/ 2147483647 h 6"/>
                    <a:gd name="T8" fmla="*/ 2147483647 w 54"/>
                    <a:gd name="T9" fmla="*/ 2147483647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">
                      <a:moveTo>
                        <a:pt x="6" y="6"/>
                      </a:moveTo>
                      <a:lnTo>
                        <a:pt x="30" y="6"/>
                      </a:lnTo>
                      <a:lnTo>
                        <a:pt x="54" y="0"/>
                      </a:lnTo>
                      <a:lnTo>
                        <a:pt x="0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4" name="Freeform 338"/>
                <p:cNvSpPr>
                  <a:spLocks/>
                </p:cNvSpPr>
                <p:nvPr/>
              </p:nvSpPr>
              <p:spPr bwMode="auto">
                <a:xfrm>
                  <a:off x="5659438" y="3009900"/>
                  <a:ext cx="1011237" cy="709613"/>
                </a:xfrm>
                <a:custGeom>
                  <a:avLst/>
                  <a:gdLst>
                    <a:gd name="T0" fmla="*/ 2147483647 w 129"/>
                    <a:gd name="T1" fmla="*/ 2147483647 h 91"/>
                    <a:gd name="T2" fmla="*/ 2147483647 w 129"/>
                    <a:gd name="T3" fmla="*/ 2147483647 h 91"/>
                    <a:gd name="T4" fmla="*/ 2147483647 w 129"/>
                    <a:gd name="T5" fmla="*/ 2147483647 h 91"/>
                    <a:gd name="T6" fmla="*/ 2147483647 w 129"/>
                    <a:gd name="T7" fmla="*/ 2147483647 h 91"/>
                    <a:gd name="T8" fmla="*/ 2147483647 w 129"/>
                    <a:gd name="T9" fmla="*/ 2147483647 h 91"/>
                    <a:gd name="T10" fmla="*/ 2147483647 w 129"/>
                    <a:gd name="T11" fmla="*/ 2147483647 h 91"/>
                    <a:gd name="T12" fmla="*/ 2147483647 w 129"/>
                    <a:gd name="T13" fmla="*/ 2147483647 h 91"/>
                    <a:gd name="T14" fmla="*/ 2147483647 w 129"/>
                    <a:gd name="T15" fmla="*/ 2147483647 h 91"/>
                    <a:gd name="T16" fmla="*/ 2147483647 w 129"/>
                    <a:gd name="T17" fmla="*/ 2147483647 h 91"/>
                    <a:gd name="T18" fmla="*/ 2147483647 w 129"/>
                    <a:gd name="T19" fmla="*/ 2147483647 h 91"/>
                    <a:gd name="T20" fmla="*/ 2147483647 w 129"/>
                    <a:gd name="T21" fmla="*/ 2147483647 h 91"/>
                    <a:gd name="T22" fmla="*/ 2147483647 w 129"/>
                    <a:gd name="T23" fmla="*/ 2147483647 h 91"/>
                    <a:gd name="T24" fmla="*/ 2147483647 w 129"/>
                    <a:gd name="T25" fmla="*/ 2147483647 h 91"/>
                    <a:gd name="T26" fmla="*/ 2147483647 w 129"/>
                    <a:gd name="T27" fmla="*/ 2147483647 h 91"/>
                    <a:gd name="T28" fmla="*/ 2147483647 w 129"/>
                    <a:gd name="T29" fmla="*/ 2147483647 h 91"/>
                    <a:gd name="T30" fmla="*/ 0 w 129"/>
                    <a:gd name="T31" fmla="*/ 2147483647 h 91"/>
                    <a:gd name="T32" fmla="*/ 2147483647 w 129"/>
                    <a:gd name="T33" fmla="*/ 2147483647 h 91"/>
                    <a:gd name="T34" fmla="*/ 2147483647 w 129"/>
                    <a:gd name="T35" fmla="*/ 2147483647 h 91"/>
                    <a:gd name="T36" fmla="*/ 2147483647 w 129"/>
                    <a:gd name="T37" fmla="*/ 2147483647 h 91"/>
                    <a:gd name="T38" fmla="*/ 2147483647 w 129"/>
                    <a:gd name="T39" fmla="*/ 2147483647 h 91"/>
                    <a:gd name="T40" fmla="*/ 2147483647 w 129"/>
                    <a:gd name="T41" fmla="*/ 2147483647 h 91"/>
                    <a:gd name="T42" fmla="*/ 2147483647 w 129"/>
                    <a:gd name="T43" fmla="*/ 2147483647 h 91"/>
                    <a:gd name="T44" fmla="*/ 2147483647 w 129"/>
                    <a:gd name="T45" fmla="*/ 2147483647 h 91"/>
                    <a:gd name="T46" fmla="*/ 2147483647 w 129"/>
                    <a:gd name="T47" fmla="*/ 2147483647 h 91"/>
                    <a:gd name="T48" fmla="*/ 2147483647 w 129"/>
                    <a:gd name="T49" fmla="*/ 2147483647 h 91"/>
                    <a:gd name="T50" fmla="*/ 2147483647 w 129"/>
                    <a:gd name="T51" fmla="*/ 2147483647 h 91"/>
                    <a:gd name="T52" fmla="*/ 2147483647 w 129"/>
                    <a:gd name="T53" fmla="*/ 2147483647 h 91"/>
                    <a:gd name="T54" fmla="*/ 2147483647 w 129"/>
                    <a:gd name="T55" fmla="*/ 2147483647 h 91"/>
                    <a:gd name="T56" fmla="*/ 2147483647 w 129"/>
                    <a:gd name="T57" fmla="*/ 2147483647 h 91"/>
                    <a:gd name="T58" fmla="*/ 2147483647 w 129"/>
                    <a:gd name="T59" fmla="*/ 2147483647 h 91"/>
                    <a:gd name="T60" fmla="*/ 2147483647 w 129"/>
                    <a:gd name="T61" fmla="*/ 2147483647 h 91"/>
                    <a:gd name="T62" fmla="*/ 2147483647 w 129"/>
                    <a:gd name="T63" fmla="*/ 2147483647 h 91"/>
                    <a:gd name="T64" fmla="*/ 2147483647 w 129"/>
                    <a:gd name="T65" fmla="*/ 2147483647 h 91"/>
                    <a:gd name="T66" fmla="*/ 2147483647 w 129"/>
                    <a:gd name="T67" fmla="*/ 2147483647 h 91"/>
                    <a:gd name="T68" fmla="*/ 2147483647 w 129"/>
                    <a:gd name="T69" fmla="*/ 2147483647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29" h="91">
                      <a:moveTo>
                        <a:pt x="89" y="79"/>
                      </a:move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8" y="73"/>
                        <a:pt x="88" y="73"/>
                        <a:pt x="88" y="73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5" y="63"/>
                        <a:pt x="105" y="63"/>
                        <a:pt x="105" y="63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9" y="34"/>
                        <a:pt x="129" y="34"/>
                        <a:pt x="129" y="34"/>
                      </a:cubicBezTo>
                      <a:cubicBezTo>
                        <a:pt x="129" y="29"/>
                        <a:pt x="129" y="29"/>
                        <a:pt x="129" y="29"/>
                      </a:cubicBezTo>
                      <a:cubicBezTo>
                        <a:pt x="122" y="27"/>
                        <a:pt x="122" y="27"/>
                        <a:pt x="122" y="27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20" y="62"/>
                        <a:pt x="20" y="63"/>
                      </a:cubicBezTo>
                      <a:cubicBezTo>
                        <a:pt x="20" y="64"/>
                        <a:pt x="20" y="72"/>
                        <a:pt x="20" y="72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8" y="82"/>
                        <a:pt x="38" y="82"/>
                        <a:pt x="38" y="82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8" y="90"/>
                        <a:pt x="48" y="90"/>
                        <a:pt x="48" y="90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8" y="87"/>
                        <a:pt x="58" y="87"/>
                        <a:pt x="58" y="87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6" y="83"/>
                        <a:pt x="66" y="83"/>
                        <a:pt x="66" y="83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4" y="82"/>
                        <a:pt x="74" y="82"/>
                        <a:pt x="74" y="82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lnTo>
                        <a:pt x="89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5" name="Freeform 339"/>
                <p:cNvSpPr>
                  <a:spLocks/>
                </p:cNvSpPr>
                <p:nvPr/>
              </p:nvSpPr>
              <p:spPr bwMode="auto">
                <a:xfrm>
                  <a:off x="5721350" y="3643313"/>
                  <a:ext cx="22225" cy="14287"/>
                </a:xfrm>
                <a:custGeom>
                  <a:avLst/>
                  <a:gdLst>
                    <a:gd name="T0" fmla="*/ 0 w 18"/>
                    <a:gd name="T1" fmla="*/ 0 h 12"/>
                    <a:gd name="T2" fmla="*/ 0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2147483647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6" name="Rectangle 340"/>
                <p:cNvSpPr>
                  <a:spLocks noChangeArrowheads="1"/>
                </p:cNvSpPr>
                <p:nvPr/>
              </p:nvSpPr>
              <p:spPr bwMode="auto">
                <a:xfrm>
                  <a:off x="4903788" y="3275013"/>
                  <a:ext cx="9525" cy="1587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307" name="Freeform 347"/>
                <p:cNvSpPr>
                  <a:spLocks/>
                </p:cNvSpPr>
                <p:nvPr/>
              </p:nvSpPr>
              <p:spPr bwMode="auto">
                <a:xfrm>
                  <a:off x="4616450" y="2119313"/>
                  <a:ext cx="649288" cy="766762"/>
                </a:xfrm>
                <a:custGeom>
                  <a:avLst/>
                  <a:gdLst>
                    <a:gd name="T0" fmla="*/ 2147483647 w 83"/>
                    <a:gd name="T1" fmla="*/ 2147483647 h 98"/>
                    <a:gd name="T2" fmla="*/ 2147483647 w 83"/>
                    <a:gd name="T3" fmla="*/ 2147483647 h 98"/>
                    <a:gd name="T4" fmla="*/ 2147483647 w 83"/>
                    <a:gd name="T5" fmla="*/ 2147483647 h 98"/>
                    <a:gd name="T6" fmla="*/ 2147483647 w 83"/>
                    <a:gd name="T7" fmla="*/ 2147483647 h 98"/>
                    <a:gd name="T8" fmla="*/ 2147483647 w 83"/>
                    <a:gd name="T9" fmla="*/ 2147483647 h 98"/>
                    <a:gd name="T10" fmla="*/ 2147483647 w 83"/>
                    <a:gd name="T11" fmla="*/ 2147483647 h 98"/>
                    <a:gd name="T12" fmla="*/ 2147483647 w 83"/>
                    <a:gd name="T13" fmla="*/ 2147483647 h 98"/>
                    <a:gd name="T14" fmla="*/ 2147483647 w 83"/>
                    <a:gd name="T15" fmla="*/ 2147483647 h 98"/>
                    <a:gd name="T16" fmla="*/ 2147483647 w 83"/>
                    <a:gd name="T17" fmla="*/ 2147483647 h 98"/>
                    <a:gd name="T18" fmla="*/ 2147483647 w 83"/>
                    <a:gd name="T19" fmla="*/ 2147483647 h 98"/>
                    <a:gd name="T20" fmla="*/ 2147483647 w 83"/>
                    <a:gd name="T21" fmla="*/ 2147483647 h 98"/>
                    <a:gd name="T22" fmla="*/ 2147483647 w 83"/>
                    <a:gd name="T23" fmla="*/ 2147483647 h 98"/>
                    <a:gd name="T24" fmla="*/ 2147483647 w 83"/>
                    <a:gd name="T25" fmla="*/ 2147483647 h 98"/>
                    <a:gd name="T26" fmla="*/ 2147483647 w 83"/>
                    <a:gd name="T27" fmla="*/ 2147483647 h 98"/>
                    <a:gd name="T28" fmla="*/ 2147483647 w 83"/>
                    <a:gd name="T29" fmla="*/ 2147483647 h 98"/>
                    <a:gd name="T30" fmla="*/ 2147483647 w 83"/>
                    <a:gd name="T31" fmla="*/ 2147483647 h 98"/>
                    <a:gd name="T32" fmla="*/ 2147483647 w 83"/>
                    <a:gd name="T33" fmla="*/ 2147483647 h 98"/>
                    <a:gd name="T34" fmla="*/ 2147483647 w 83"/>
                    <a:gd name="T35" fmla="*/ 2147483647 h 98"/>
                    <a:gd name="T36" fmla="*/ 2147483647 w 83"/>
                    <a:gd name="T37" fmla="*/ 2147483647 h 98"/>
                    <a:gd name="T38" fmla="*/ 2147483647 w 83"/>
                    <a:gd name="T39" fmla="*/ 2147483647 h 98"/>
                    <a:gd name="T40" fmla="*/ 2147483647 w 83"/>
                    <a:gd name="T41" fmla="*/ 2147483647 h 98"/>
                    <a:gd name="T42" fmla="*/ 2147483647 w 83"/>
                    <a:gd name="T43" fmla="*/ 2147483647 h 98"/>
                    <a:gd name="T44" fmla="*/ 2147483647 w 83"/>
                    <a:gd name="T45" fmla="*/ 2147483647 h 98"/>
                    <a:gd name="T46" fmla="*/ 2147483647 w 83"/>
                    <a:gd name="T47" fmla="*/ 2147483647 h 98"/>
                    <a:gd name="T48" fmla="*/ 2147483647 w 83"/>
                    <a:gd name="T49" fmla="*/ 2147483647 h 98"/>
                    <a:gd name="T50" fmla="*/ 2147483647 w 83"/>
                    <a:gd name="T51" fmla="*/ 0 h 98"/>
                    <a:gd name="T52" fmla="*/ 2147483647 w 83"/>
                    <a:gd name="T53" fmla="*/ 2147483647 h 98"/>
                    <a:gd name="T54" fmla="*/ 2147483647 w 83"/>
                    <a:gd name="T55" fmla="*/ 2147483647 h 98"/>
                    <a:gd name="T56" fmla="*/ 2147483647 w 83"/>
                    <a:gd name="T57" fmla="*/ 2147483647 h 98"/>
                    <a:gd name="T58" fmla="*/ 2147483647 w 83"/>
                    <a:gd name="T59" fmla="*/ 2147483647 h 98"/>
                    <a:gd name="T60" fmla="*/ 2147483647 w 83"/>
                    <a:gd name="T61" fmla="*/ 2147483647 h 98"/>
                    <a:gd name="T62" fmla="*/ 2147483647 w 83"/>
                    <a:gd name="T63" fmla="*/ 2147483647 h 98"/>
                    <a:gd name="T64" fmla="*/ 2147483647 w 83"/>
                    <a:gd name="T65" fmla="*/ 2147483647 h 98"/>
                    <a:gd name="T66" fmla="*/ 2147483647 w 83"/>
                    <a:gd name="T67" fmla="*/ 2147483647 h 98"/>
                    <a:gd name="T68" fmla="*/ 2147483647 w 83"/>
                    <a:gd name="T69" fmla="*/ 2147483647 h 98"/>
                    <a:gd name="T70" fmla="*/ 2147483647 w 83"/>
                    <a:gd name="T71" fmla="*/ 2147483647 h 98"/>
                    <a:gd name="T72" fmla="*/ 2147483647 w 83"/>
                    <a:gd name="T73" fmla="*/ 2147483647 h 98"/>
                    <a:gd name="T74" fmla="*/ 2147483647 w 83"/>
                    <a:gd name="T75" fmla="*/ 2147483647 h 98"/>
                    <a:gd name="T76" fmla="*/ 2147483647 w 83"/>
                    <a:gd name="T77" fmla="*/ 2147483647 h 98"/>
                    <a:gd name="T78" fmla="*/ 2147483647 w 83"/>
                    <a:gd name="T79" fmla="*/ 2147483647 h 98"/>
                    <a:gd name="T80" fmla="*/ 2147483647 w 83"/>
                    <a:gd name="T81" fmla="*/ 2147483647 h 98"/>
                    <a:gd name="T82" fmla="*/ 2147483647 w 83"/>
                    <a:gd name="T83" fmla="*/ 2147483647 h 98"/>
                    <a:gd name="T84" fmla="*/ 2147483647 w 83"/>
                    <a:gd name="T85" fmla="*/ 2147483647 h 98"/>
                    <a:gd name="T86" fmla="*/ 2147483647 w 83"/>
                    <a:gd name="T87" fmla="*/ 2147483647 h 98"/>
                    <a:gd name="T88" fmla="*/ 2147483647 w 83"/>
                    <a:gd name="T89" fmla="*/ 2147483647 h 98"/>
                    <a:gd name="T90" fmla="*/ 2147483647 w 83"/>
                    <a:gd name="T91" fmla="*/ 2147483647 h 9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83" h="98">
                      <a:moveTo>
                        <a:pt x="23" y="87"/>
                      </a:moveTo>
                      <a:cubicBezTo>
                        <a:pt x="23" y="87"/>
                        <a:pt x="24" y="87"/>
                        <a:pt x="24" y="86"/>
                      </a:cubicBezTo>
                      <a:cubicBezTo>
                        <a:pt x="24" y="86"/>
                        <a:pt x="24" y="82"/>
                        <a:pt x="24" y="82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3" y="70"/>
                        <a:pt x="23" y="70"/>
                      </a:cubicBezTo>
                      <a:cubicBezTo>
                        <a:pt x="23" y="69"/>
                        <a:pt x="24" y="65"/>
                        <a:pt x="24" y="65"/>
                      </a:cubicBezTo>
                      <a:cubicBezTo>
                        <a:pt x="24" y="65"/>
                        <a:pt x="24" y="62"/>
                        <a:pt x="24" y="62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8" y="14"/>
                        <a:pt x="68" y="14"/>
                        <a:pt x="68" y="14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4" y="71"/>
                        <a:pt x="4" y="71"/>
                        <a:pt x="4" y="71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7" y="98"/>
                        <a:pt x="7" y="98"/>
                        <a:pt x="7" y="98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20" y="92"/>
                        <a:pt x="20" y="92"/>
                        <a:pt x="20" y="92"/>
                      </a:cubicBez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lnTo>
                        <a:pt x="23" y="8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8" name="Freeform 348"/>
                <p:cNvSpPr>
                  <a:spLocks/>
                </p:cNvSpPr>
                <p:nvPr/>
              </p:nvSpPr>
              <p:spPr bwMode="auto">
                <a:xfrm>
                  <a:off x="4772025" y="2268538"/>
                  <a:ext cx="320675" cy="733425"/>
                </a:xfrm>
                <a:custGeom>
                  <a:avLst/>
                  <a:gdLst>
                    <a:gd name="T0" fmla="*/ 329757991 w 10000"/>
                    <a:gd name="T1" fmla="*/ 900343932 h 9895"/>
                    <a:gd name="T2" fmla="*/ 321712352 w 10000"/>
                    <a:gd name="T3" fmla="*/ 642988176 h 9895"/>
                    <a:gd name="T4" fmla="*/ 305620110 w 10000"/>
                    <a:gd name="T5" fmla="*/ 257355682 h 9895"/>
                    <a:gd name="T6" fmla="*/ 281514137 w 10000"/>
                    <a:gd name="T7" fmla="*/ 214195752 h 9895"/>
                    <a:gd name="T8" fmla="*/ 249329623 w 10000"/>
                    <a:gd name="T9" fmla="*/ 0 h 9895"/>
                    <a:gd name="T10" fmla="*/ 233237382 w 10000"/>
                    <a:gd name="T11" fmla="*/ 128677878 h 9895"/>
                    <a:gd name="T12" fmla="*/ 217145140 w 10000"/>
                    <a:gd name="T13" fmla="*/ 214195752 h 9895"/>
                    <a:gd name="T14" fmla="*/ 176947920 w 10000"/>
                    <a:gd name="T15" fmla="*/ 385627008 h 9895"/>
                    <a:gd name="T16" fmla="*/ 144763406 w 10000"/>
                    <a:gd name="T17" fmla="*/ 471551434 h 9895"/>
                    <a:gd name="T18" fmla="*/ 144763406 w 10000"/>
                    <a:gd name="T19" fmla="*/ 685741627 h 9895"/>
                    <a:gd name="T20" fmla="*/ 112612851 w 10000"/>
                    <a:gd name="T21" fmla="*/ 1028615184 h 9895"/>
                    <a:gd name="T22" fmla="*/ 88473944 w 10000"/>
                    <a:gd name="T23" fmla="*/ 1328729803 h 9895"/>
                    <a:gd name="T24" fmla="*/ 80428336 w 10000"/>
                    <a:gd name="T25" fmla="*/ 1586085559 h 9895"/>
                    <a:gd name="T26" fmla="*/ 48243854 w 10000"/>
                    <a:gd name="T27" fmla="*/ 1757522301 h 9895"/>
                    <a:gd name="T28" fmla="*/ 32184514 w 10000"/>
                    <a:gd name="T29" fmla="*/ 1971718053 h 9895"/>
                    <a:gd name="T30" fmla="*/ 32184514 w 10000"/>
                    <a:gd name="T31" fmla="*/ 2147483647 h 9895"/>
                    <a:gd name="T32" fmla="*/ 32184514 w 10000"/>
                    <a:gd name="T33" fmla="*/ 2147483647 h 9895"/>
                    <a:gd name="T34" fmla="*/ 32184514 w 10000"/>
                    <a:gd name="T35" fmla="*/ 2147483647 h 9895"/>
                    <a:gd name="T36" fmla="*/ 8045607 w 10000"/>
                    <a:gd name="T37" fmla="*/ 2147483647 h 9895"/>
                    <a:gd name="T38" fmla="*/ 16092241 w 10000"/>
                    <a:gd name="T39" fmla="*/ 2147483647 h 9895"/>
                    <a:gd name="T40" fmla="*/ 57377416 w 10000"/>
                    <a:gd name="T41" fmla="*/ 2147483647 h 9895"/>
                    <a:gd name="T42" fmla="*/ 62950940 w 10000"/>
                    <a:gd name="T43" fmla="*/ 2147483647 h 9895"/>
                    <a:gd name="T44" fmla="*/ 80428336 w 10000"/>
                    <a:gd name="T45" fmla="*/ 2147483647 h 9895"/>
                    <a:gd name="T46" fmla="*/ 104566217 w 10000"/>
                    <a:gd name="T47" fmla="*/ 2147483647 h 9895"/>
                    <a:gd name="T48" fmla="*/ 144763406 w 10000"/>
                    <a:gd name="T49" fmla="*/ 2147483647 h 9895"/>
                    <a:gd name="T50" fmla="*/ 152810071 w 10000"/>
                    <a:gd name="T51" fmla="*/ 2147483647 h 9895"/>
                    <a:gd name="T52" fmla="*/ 193040161 w 10000"/>
                    <a:gd name="T53" fmla="*/ 2147483647 h 9895"/>
                    <a:gd name="T54" fmla="*/ 184994553 w 10000"/>
                    <a:gd name="T55" fmla="*/ 2147483647 h 9895"/>
                    <a:gd name="T56" fmla="*/ 168902312 w 10000"/>
                    <a:gd name="T57" fmla="*/ 2147483647 h 9895"/>
                    <a:gd name="T58" fmla="*/ 193040161 w 10000"/>
                    <a:gd name="T59" fmla="*/ 1971718053 h 9895"/>
                    <a:gd name="T60" fmla="*/ 265421864 w 10000"/>
                    <a:gd name="T61" fmla="*/ 1714768849 h 9895"/>
                    <a:gd name="T62" fmla="*/ 265421864 w 10000"/>
                    <a:gd name="T63" fmla="*/ 1457407681 h 9895"/>
                    <a:gd name="T64" fmla="*/ 305620110 w 10000"/>
                    <a:gd name="T65" fmla="*/ 1157293062 h 9895"/>
                    <a:gd name="T66" fmla="*/ 329757991 w 10000"/>
                    <a:gd name="T67" fmla="*/ 1157293062 h 989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9895">
                      <a:moveTo>
                        <a:pt x="10000" y="2316"/>
                      </a:moveTo>
                      <a:lnTo>
                        <a:pt x="10000" y="2211"/>
                      </a:lnTo>
                      <a:lnTo>
                        <a:pt x="9756" y="1895"/>
                      </a:lnTo>
                      <a:lnTo>
                        <a:pt x="9756" y="1579"/>
                      </a:lnTo>
                      <a:lnTo>
                        <a:pt x="9756" y="1158"/>
                      </a:lnTo>
                      <a:lnTo>
                        <a:pt x="9268" y="632"/>
                      </a:lnTo>
                      <a:lnTo>
                        <a:pt x="9024" y="632"/>
                      </a:lnTo>
                      <a:lnTo>
                        <a:pt x="8537" y="526"/>
                      </a:lnTo>
                      <a:lnTo>
                        <a:pt x="7805" y="211"/>
                      </a:lnTo>
                      <a:lnTo>
                        <a:pt x="7561" y="0"/>
                      </a:lnTo>
                      <a:lnTo>
                        <a:pt x="7317" y="0"/>
                      </a:lnTo>
                      <a:lnTo>
                        <a:pt x="7073" y="316"/>
                      </a:lnTo>
                      <a:lnTo>
                        <a:pt x="7073" y="526"/>
                      </a:lnTo>
                      <a:lnTo>
                        <a:pt x="6585" y="526"/>
                      </a:lnTo>
                      <a:lnTo>
                        <a:pt x="5854" y="526"/>
                      </a:lnTo>
                      <a:lnTo>
                        <a:pt x="5366" y="947"/>
                      </a:lnTo>
                      <a:lnTo>
                        <a:pt x="5122" y="947"/>
                      </a:lnTo>
                      <a:lnTo>
                        <a:pt x="4390" y="1158"/>
                      </a:lnTo>
                      <a:lnTo>
                        <a:pt x="4146" y="1368"/>
                      </a:lnTo>
                      <a:lnTo>
                        <a:pt x="4390" y="1684"/>
                      </a:lnTo>
                      <a:lnTo>
                        <a:pt x="3902" y="2000"/>
                      </a:lnTo>
                      <a:lnTo>
                        <a:pt x="3415" y="2526"/>
                      </a:lnTo>
                      <a:lnTo>
                        <a:pt x="2927" y="2632"/>
                      </a:lnTo>
                      <a:lnTo>
                        <a:pt x="2683" y="3263"/>
                      </a:lnTo>
                      <a:lnTo>
                        <a:pt x="2195" y="3684"/>
                      </a:lnTo>
                      <a:lnTo>
                        <a:pt x="2439" y="3895"/>
                      </a:lnTo>
                      <a:lnTo>
                        <a:pt x="2439" y="4211"/>
                      </a:lnTo>
                      <a:lnTo>
                        <a:pt x="1463" y="4316"/>
                      </a:lnTo>
                      <a:lnTo>
                        <a:pt x="976" y="4526"/>
                      </a:lnTo>
                      <a:lnTo>
                        <a:pt x="976" y="4842"/>
                      </a:lnTo>
                      <a:cubicBezTo>
                        <a:pt x="976" y="4842"/>
                        <a:pt x="732" y="5263"/>
                        <a:pt x="732" y="5368"/>
                      </a:cubicBezTo>
                      <a:cubicBezTo>
                        <a:pt x="813" y="5544"/>
                        <a:pt x="895" y="5719"/>
                        <a:pt x="976" y="5895"/>
                      </a:cubicBezTo>
                      <a:lnTo>
                        <a:pt x="1463" y="6211"/>
                      </a:lnTo>
                      <a:lnTo>
                        <a:pt x="976" y="6421"/>
                      </a:lnTo>
                      <a:lnTo>
                        <a:pt x="976" y="6632"/>
                      </a:lnTo>
                      <a:lnTo>
                        <a:pt x="976" y="7053"/>
                      </a:lnTo>
                      <a:cubicBezTo>
                        <a:pt x="976" y="7158"/>
                        <a:pt x="732" y="7158"/>
                        <a:pt x="732" y="7158"/>
                      </a:cubicBezTo>
                      <a:lnTo>
                        <a:pt x="244" y="7684"/>
                      </a:lnTo>
                      <a:lnTo>
                        <a:pt x="0" y="7789"/>
                      </a:lnTo>
                      <a:cubicBezTo>
                        <a:pt x="488" y="8316"/>
                        <a:pt x="329" y="8217"/>
                        <a:pt x="488" y="8316"/>
                      </a:cubicBezTo>
                      <a:cubicBezTo>
                        <a:pt x="647" y="8415"/>
                        <a:pt x="746" y="8264"/>
                        <a:pt x="955" y="8384"/>
                      </a:cubicBezTo>
                      <a:cubicBezTo>
                        <a:pt x="1164" y="8504"/>
                        <a:pt x="1597" y="8867"/>
                        <a:pt x="1740" y="9038"/>
                      </a:cubicBezTo>
                      <a:cubicBezTo>
                        <a:pt x="1883" y="9209"/>
                        <a:pt x="1786" y="9301"/>
                        <a:pt x="1814" y="9410"/>
                      </a:cubicBezTo>
                      <a:cubicBezTo>
                        <a:pt x="1842" y="9519"/>
                        <a:pt x="1865" y="9637"/>
                        <a:pt x="1909" y="9693"/>
                      </a:cubicBezTo>
                      <a:cubicBezTo>
                        <a:pt x="1953" y="9749"/>
                        <a:pt x="1990" y="9709"/>
                        <a:pt x="2078" y="9743"/>
                      </a:cubicBezTo>
                      <a:cubicBezTo>
                        <a:pt x="2166" y="9777"/>
                        <a:pt x="2338" y="9905"/>
                        <a:pt x="2439" y="9895"/>
                      </a:cubicBezTo>
                      <a:cubicBezTo>
                        <a:pt x="2540" y="9885"/>
                        <a:pt x="2602" y="9754"/>
                        <a:pt x="2683" y="9684"/>
                      </a:cubicBezTo>
                      <a:lnTo>
                        <a:pt x="3171" y="9474"/>
                      </a:lnTo>
                      <a:lnTo>
                        <a:pt x="3902" y="9474"/>
                      </a:lnTo>
                      <a:lnTo>
                        <a:pt x="4390" y="9053"/>
                      </a:lnTo>
                      <a:cubicBezTo>
                        <a:pt x="4471" y="8807"/>
                        <a:pt x="4553" y="8562"/>
                        <a:pt x="4634" y="8316"/>
                      </a:cubicBezTo>
                      <a:lnTo>
                        <a:pt x="4634" y="7895"/>
                      </a:lnTo>
                      <a:lnTo>
                        <a:pt x="5122" y="7789"/>
                      </a:lnTo>
                      <a:lnTo>
                        <a:pt x="5854" y="7684"/>
                      </a:lnTo>
                      <a:lnTo>
                        <a:pt x="5854" y="7158"/>
                      </a:lnTo>
                      <a:lnTo>
                        <a:pt x="5610" y="6842"/>
                      </a:lnTo>
                      <a:lnTo>
                        <a:pt x="4878" y="6632"/>
                      </a:lnTo>
                      <a:cubicBezTo>
                        <a:pt x="4959" y="6386"/>
                        <a:pt x="5041" y="6141"/>
                        <a:pt x="5122" y="5895"/>
                      </a:cubicBezTo>
                      <a:lnTo>
                        <a:pt x="5122" y="5368"/>
                      </a:lnTo>
                      <a:lnTo>
                        <a:pt x="5854" y="4842"/>
                      </a:lnTo>
                      <a:lnTo>
                        <a:pt x="6585" y="4632"/>
                      </a:lnTo>
                      <a:lnTo>
                        <a:pt x="8049" y="4211"/>
                      </a:lnTo>
                      <a:lnTo>
                        <a:pt x="8293" y="3895"/>
                      </a:lnTo>
                      <a:lnTo>
                        <a:pt x="8049" y="3579"/>
                      </a:lnTo>
                      <a:lnTo>
                        <a:pt x="8537" y="3263"/>
                      </a:lnTo>
                      <a:lnTo>
                        <a:pt x="9268" y="2842"/>
                      </a:lnTo>
                      <a:lnTo>
                        <a:pt x="10000" y="2947"/>
                      </a:lnTo>
                      <a:lnTo>
                        <a:pt x="10000" y="2842"/>
                      </a:lnTo>
                      <a:lnTo>
                        <a:pt x="10000" y="23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9" name="Freeform 349"/>
                <p:cNvSpPr>
                  <a:spLocks/>
                </p:cNvSpPr>
                <p:nvPr/>
              </p:nvSpPr>
              <p:spPr bwMode="auto">
                <a:xfrm>
                  <a:off x="5046663" y="3135313"/>
                  <a:ext cx="446087" cy="287337"/>
                </a:xfrm>
                <a:custGeom>
                  <a:avLst/>
                  <a:gdLst>
                    <a:gd name="T0" fmla="*/ 2147483647 w 57"/>
                    <a:gd name="T1" fmla="*/ 2147483647 h 37"/>
                    <a:gd name="T2" fmla="*/ 2147483647 w 57"/>
                    <a:gd name="T3" fmla="*/ 2147483647 h 37"/>
                    <a:gd name="T4" fmla="*/ 2147483647 w 57"/>
                    <a:gd name="T5" fmla="*/ 2147483647 h 37"/>
                    <a:gd name="T6" fmla="*/ 2147483647 w 57"/>
                    <a:gd name="T7" fmla="*/ 2147483647 h 37"/>
                    <a:gd name="T8" fmla="*/ 2147483647 w 57"/>
                    <a:gd name="T9" fmla="*/ 2147483647 h 37"/>
                    <a:gd name="T10" fmla="*/ 2147483647 w 57"/>
                    <a:gd name="T11" fmla="*/ 2147483647 h 37"/>
                    <a:gd name="T12" fmla="*/ 2147483647 w 57"/>
                    <a:gd name="T13" fmla="*/ 2147483647 h 37"/>
                    <a:gd name="T14" fmla="*/ 2147483647 w 57"/>
                    <a:gd name="T15" fmla="*/ 2147483647 h 37"/>
                    <a:gd name="T16" fmla="*/ 2147483647 w 57"/>
                    <a:gd name="T17" fmla="*/ 2147483647 h 37"/>
                    <a:gd name="T18" fmla="*/ 2147483647 w 57"/>
                    <a:gd name="T19" fmla="*/ 2147483647 h 37"/>
                    <a:gd name="T20" fmla="*/ 2147483647 w 57"/>
                    <a:gd name="T21" fmla="*/ 2147483647 h 37"/>
                    <a:gd name="T22" fmla="*/ 2147483647 w 57"/>
                    <a:gd name="T23" fmla="*/ 0 h 37"/>
                    <a:gd name="T24" fmla="*/ 2147483647 w 57"/>
                    <a:gd name="T25" fmla="*/ 0 h 37"/>
                    <a:gd name="T26" fmla="*/ 2147483647 w 57"/>
                    <a:gd name="T27" fmla="*/ 2147483647 h 37"/>
                    <a:gd name="T28" fmla="*/ 2147483647 w 57"/>
                    <a:gd name="T29" fmla="*/ 2147483647 h 37"/>
                    <a:gd name="T30" fmla="*/ 2147483647 w 57"/>
                    <a:gd name="T31" fmla="*/ 2147483647 h 37"/>
                    <a:gd name="T32" fmla="*/ 2147483647 w 57"/>
                    <a:gd name="T33" fmla="*/ 2147483647 h 37"/>
                    <a:gd name="T34" fmla="*/ 2147483647 w 57"/>
                    <a:gd name="T35" fmla="*/ 2147483647 h 37"/>
                    <a:gd name="T36" fmla="*/ 2147483647 w 57"/>
                    <a:gd name="T37" fmla="*/ 2147483647 h 37"/>
                    <a:gd name="T38" fmla="*/ 2147483647 w 57"/>
                    <a:gd name="T39" fmla="*/ 2147483647 h 37"/>
                    <a:gd name="T40" fmla="*/ 2147483647 w 57"/>
                    <a:gd name="T41" fmla="*/ 2147483647 h 37"/>
                    <a:gd name="T42" fmla="*/ 2147483647 w 57"/>
                    <a:gd name="T43" fmla="*/ 2147483647 h 37"/>
                    <a:gd name="T44" fmla="*/ 0 w 57"/>
                    <a:gd name="T45" fmla="*/ 2147483647 h 37"/>
                    <a:gd name="T46" fmla="*/ 0 w 57"/>
                    <a:gd name="T47" fmla="*/ 2147483647 h 37"/>
                    <a:gd name="T48" fmla="*/ 2147483647 w 57"/>
                    <a:gd name="T49" fmla="*/ 2147483647 h 37"/>
                    <a:gd name="T50" fmla="*/ 2147483647 w 57"/>
                    <a:gd name="T51" fmla="*/ 2147483647 h 37"/>
                    <a:gd name="T52" fmla="*/ 2147483647 w 57"/>
                    <a:gd name="T53" fmla="*/ 2147483647 h 37"/>
                    <a:gd name="T54" fmla="*/ 2147483647 w 57"/>
                    <a:gd name="T55" fmla="*/ 2147483647 h 37"/>
                    <a:gd name="T56" fmla="*/ 2147483647 w 57"/>
                    <a:gd name="T57" fmla="*/ 2147483647 h 37"/>
                    <a:gd name="T58" fmla="*/ 2147483647 w 57"/>
                    <a:gd name="T59" fmla="*/ 2147483647 h 37"/>
                    <a:gd name="T60" fmla="*/ 2147483647 w 57"/>
                    <a:gd name="T61" fmla="*/ 2147483647 h 37"/>
                    <a:gd name="T62" fmla="*/ 2147483647 w 57"/>
                    <a:gd name="T63" fmla="*/ 2147483647 h 37"/>
                    <a:gd name="T64" fmla="*/ 2147483647 w 57"/>
                    <a:gd name="T65" fmla="*/ 2147483647 h 37"/>
                    <a:gd name="T66" fmla="*/ 2147483647 w 57"/>
                    <a:gd name="T67" fmla="*/ 2147483647 h 37"/>
                    <a:gd name="T68" fmla="*/ 2147483647 w 57"/>
                    <a:gd name="T69" fmla="*/ 2147483647 h 37"/>
                    <a:gd name="T70" fmla="*/ 2147483647 w 57"/>
                    <a:gd name="T71" fmla="*/ 2147483647 h 37"/>
                    <a:gd name="T72" fmla="*/ 2147483647 w 57"/>
                    <a:gd name="T73" fmla="*/ 2147483647 h 37"/>
                    <a:gd name="T74" fmla="*/ 2147483647 w 57"/>
                    <a:gd name="T75" fmla="*/ 2147483647 h 37"/>
                    <a:gd name="T76" fmla="*/ 2147483647 w 57"/>
                    <a:gd name="T77" fmla="*/ 2147483647 h 37"/>
                    <a:gd name="T78" fmla="*/ 2147483647 w 57"/>
                    <a:gd name="T79" fmla="*/ 2147483647 h 37"/>
                    <a:gd name="T80" fmla="*/ 2147483647 w 57"/>
                    <a:gd name="T81" fmla="*/ 2147483647 h 37"/>
                    <a:gd name="T82" fmla="*/ 2147483647 w 57"/>
                    <a:gd name="T83" fmla="*/ 2147483647 h 37"/>
                    <a:gd name="T84" fmla="*/ 2147483647 w 57"/>
                    <a:gd name="T85" fmla="*/ 2147483647 h 37"/>
                    <a:gd name="T86" fmla="*/ 2147483647 w 57"/>
                    <a:gd name="T87" fmla="*/ 2147483647 h 37"/>
                    <a:gd name="T88" fmla="*/ 2147483647 w 57"/>
                    <a:gd name="T89" fmla="*/ 2147483647 h 37"/>
                    <a:gd name="T90" fmla="*/ 2147483647 w 57"/>
                    <a:gd name="T91" fmla="*/ 2147483647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57" h="37">
                      <a:moveTo>
                        <a:pt x="54" y="22"/>
                      </a:move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6" y="26"/>
                        <a:pt x="25" y="28"/>
                      </a:cubicBezTo>
                      <a:cubicBezTo>
                        <a:pt x="25" y="29"/>
                        <a:pt x="22" y="30"/>
                        <a:pt x="22" y="30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0" name="Freeform 350"/>
                <p:cNvSpPr>
                  <a:spLocks/>
                </p:cNvSpPr>
                <p:nvPr/>
              </p:nvSpPr>
              <p:spPr bwMode="auto">
                <a:xfrm>
                  <a:off x="5303838" y="3135313"/>
                  <a:ext cx="55562" cy="30162"/>
                </a:xfrm>
                <a:custGeom>
                  <a:avLst/>
                  <a:gdLst>
                    <a:gd name="T0" fmla="*/ 2147483647 w 42"/>
                    <a:gd name="T1" fmla="*/ 2147483647 h 24"/>
                    <a:gd name="T2" fmla="*/ 2147483647 w 42"/>
                    <a:gd name="T3" fmla="*/ 0 h 24"/>
                    <a:gd name="T4" fmla="*/ 0 w 42"/>
                    <a:gd name="T5" fmla="*/ 2147483647 h 24"/>
                    <a:gd name="T6" fmla="*/ 2147483647 w 42"/>
                    <a:gd name="T7" fmla="*/ 2147483647 h 24"/>
                    <a:gd name="T8" fmla="*/ 2147483647 w 42"/>
                    <a:gd name="T9" fmla="*/ 2147483647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42" y="2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1" name="Freeform 359"/>
                <p:cNvSpPr>
                  <a:spLocks/>
                </p:cNvSpPr>
                <p:nvPr/>
              </p:nvSpPr>
              <p:spPr bwMode="auto">
                <a:xfrm>
                  <a:off x="4991100" y="3009900"/>
                  <a:ext cx="77788" cy="47625"/>
                </a:xfrm>
                <a:custGeom>
                  <a:avLst/>
                  <a:gdLst>
                    <a:gd name="T0" fmla="*/ 2147483647 w 60"/>
                    <a:gd name="T1" fmla="*/ 2147483647 h 36"/>
                    <a:gd name="T2" fmla="*/ 2147483647 w 60"/>
                    <a:gd name="T3" fmla="*/ 2147483647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0 h 36"/>
                    <a:gd name="T10" fmla="*/ 2147483647 w 60"/>
                    <a:gd name="T11" fmla="*/ 0 h 36"/>
                    <a:gd name="T12" fmla="*/ 2147483647 w 60"/>
                    <a:gd name="T13" fmla="*/ 2147483647 h 36"/>
                    <a:gd name="T14" fmla="*/ 0 w 60"/>
                    <a:gd name="T15" fmla="*/ 2147483647 h 36"/>
                    <a:gd name="T16" fmla="*/ 2147483647 w 60"/>
                    <a:gd name="T17" fmla="*/ 2147483647 h 36"/>
                    <a:gd name="T18" fmla="*/ 2147483647 w 60"/>
                    <a:gd name="T19" fmla="*/ 2147483647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0" h="36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2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2" name="Freeform 360"/>
                <p:cNvSpPr>
                  <a:spLocks/>
                </p:cNvSpPr>
                <p:nvPr/>
              </p:nvSpPr>
              <p:spPr bwMode="auto">
                <a:xfrm>
                  <a:off x="4849813" y="3033713"/>
                  <a:ext cx="242887" cy="217487"/>
                </a:xfrm>
                <a:custGeom>
                  <a:avLst/>
                  <a:gdLst>
                    <a:gd name="T0" fmla="*/ 2147483647 w 31"/>
                    <a:gd name="T1" fmla="*/ 2147483647 h 28"/>
                    <a:gd name="T2" fmla="*/ 2147483647 w 31"/>
                    <a:gd name="T3" fmla="*/ 2147483647 h 28"/>
                    <a:gd name="T4" fmla="*/ 2147483647 w 31"/>
                    <a:gd name="T5" fmla="*/ 2147483647 h 28"/>
                    <a:gd name="T6" fmla="*/ 2147483647 w 31"/>
                    <a:gd name="T7" fmla="*/ 2147483647 h 28"/>
                    <a:gd name="T8" fmla="*/ 2147483647 w 31"/>
                    <a:gd name="T9" fmla="*/ 2147483647 h 28"/>
                    <a:gd name="T10" fmla="*/ 2147483647 w 31"/>
                    <a:gd name="T11" fmla="*/ 2147483647 h 28"/>
                    <a:gd name="T12" fmla="*/ 2147483647 w 31"/>
                    <a:gd name="T13" fmla="*/ 2147483647 h 28"/>
                    <a:gd name="T14" fmla="*/ 2147483647 w 31"/>
                    <a:gd name="T15" fmla="*/ 2147483647 h 28"/>
                    <a:gd name="T16" fmla="*/ 2147483647 w 31"/>
                    <a:gd name="T17" fmla="*/ 2147483647 h 28"/>
                    <a:gd name="T18" fmla="*/ 2147483647 w 31"/>
                    <a:gd name="T19" fmla="*/ 2147483647 h 28"/>
                    <a:gd name="T20" fmla="*/ 2147483647 w 31"/>
                    <a:gd name="T21" fmla="*/ 2147483647 h 28"/>
                    <a:gd name="T22" fmla="*/ 2147483647 w 31"/>
                    <a:gd name="T23" fmla="*/ 2147483647 h 28"/>
                    <a:gd name="T24" fmla="*/ 2147483647 w 31"/>
                    <a:gd name="T25" fmla="*/ 2147483647 h 28"/>
                    <a:gd name="T26" fmla="*/ 2147483647 w 31"/>
                    <a:gd name="T27" fmla="*/ 2147483647 h 28"/>
                    <a:gd name="T28" fmla="*/ 2147483647 w 31"/>
                    <a:gd name="T29" fmla="*/ 2147483647 h 28"/>
                    <a:gd name="T30" fmla="*/ 2147483647 w 31"/>
                    <a:gd name="T31" fmla="*/ 2147483647 h 28"/>
                    <a:gd name="T32" fmla="*/ 2147483647 w 31"/>
                    <a:gd name="T33" fmla="*/ 2147483647 h 28"/>
                    <a:gd name="T34" fmla="*/ 2147483647 w 31"/>
                    <a:gd name="T35" fmla="*/ 2147483647 h 28"/>
                    <a:gd name="T36" fmla="*/ 2147483647 w 31"/>
                    <a:gd name="T37" fmla="*/ 2147483647 h 28"/>
                    <a:gd name="T38" fmla="*/ 2147483647 w 31"/>
                    <a:gd name="T39" fmla="*/ 2147483647 h 28"/>
                    <a:gd name="T40" fmla="*/ 2147483647 w 31"/>
                    <a:gd name="T41" fmla="*/ 2147483647 h 28"/>
                    <a:gd name="T42" fmla="*/ 2147483647 w 31"/>
                    <a:gd name="T43" fmla="*/ 2147483647 h 28"/>
                    <a:gd name="T44" fmla="*/ 2147483647 w 31"/>
                    <a:gd name="T45" fmla="*/ 2147483647 h 28"/>
                    <a:gd name="T46" fmla="*/ 2147483647 w 31"/>
                    <a:gd name="T47" fmla="*/ 0 h 28"/>
                    <a:gd name="T48" fmla="*/ 2147483647 w 31"/>
                    <a:gd name="T49" fmla="*/ 2147483647 h 28"/>
                    <a:gd name="T50" fmla="*/ 2147483647 w 31"/>
                    <a:gd name="T51" fmla="*/ 2147483647 h 28"/>
                    <a:gd name="T52" fmla="*/ 2147483647 w 31"/>
                    <a:gd name="T53" fmla="*/ 0 h 28"/>
                    <a:gd name="T54" fmla="*/ 2147483647 w 31"/>
                    <a:gd name="T55" fmla="*/ 0 h 28"/>
                    <a:gd name="T56" fmla="*/ 2147483647 w 31"/>
                    <a:gd name="T57" fmla="*/ 2147483647 h 28"/>
                    <a:gd name="T58" fmla="*/ 2147483647 w 31"/>
                    <a:gd name="T59" fmla="*/ 2147483647 h 28"/>
                    <a:gd name="T60" fmla="*/ 0 w 31"/>
                    <a:gd name="T61" fmla="*/ 2147483647 h 28"/>
                    <a:gd name="T62" fmla="*/ 0 w 31"/>
                    <a:gd name="T63" fmla="*/ 2147483647 h 28"/>
                    <a:gd name="T64" fmla="*/ 2147483647 w 31"/>
                    <a:gd name="T65" fmla="*/ 2147483647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1" h="28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7"/>
                        <a:pt x="2" y="17"/>
                      </a:cubicBezTo>
                      <a:cubicBezTo>
                        <a:pt x="2" y="17"/>
                        <a:pt x="2" y="19"/>
                        <a:pt x="2" y="20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5" y="1"/>
                        <a:pt x="15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3" name="Freeform 364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4" name="Freeform 365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5" name="Freeform 366"/>
                <p:cNvSpPr>
                  <a:spLocks/>
                </p:cNvSpPr>
                <p:nvPr/>
              </p:nvSpPr>
              <p:spPr bwMode="auto">
                <a:xfrm>
                  <a:off x="4198938" y="4016375"/>
                  <a:ext cx="407987" cy="384175"/>
                </a:xfrm>
                <a:custGeom>
                  <a:avLst/>
                  <a:gdLst>
                    <a:gd name="T0" fmla="*/ 2147483647 w 52"/>
                    <a:gd name="T1" fmla="*/ 2147483647 h 49"/>
                    <a:gd name="T2" fmla="*/ 2147483647 w 52"/>
                    <a:gd name="T3" fmla="*/ 2147483647 h 49"/>
                    <a:gd name="T4" fmla="*/ 2147483647 w 52"/>
                    <a:gd name="T5" fmla="*/ 2147483647 h 49"/>
                    <a:gd name="T6" fmla="*/ 2147483647 w 52"/>
                    <a:gd name="T7" fmla="*/ 2147483647 h 49"/>
                    <a:gd name="T8" fmla="*/ 2147483647 w 52"/>
                    <a:gd name="T9" fmla="*/ 2147483647 h 49"/>
                    <a:gd name="T10" fmla="*/ 2147483647 w 52"/>
                    <a:gd name="T11" fmla="*/ 2147483647 h 49"/>
                    <a:gd name="T12" fmla="*/ 2147483647 w 52"/>
                    <a:gd name="T13" fmla="*/ 2147483647 h 49"/>
                    <a:gd name="T14" fmla="*/ 2147483647 w 52"/>
                    <a:gd name="T15" fmla="*/ 2147483647 h 49"/>
                    <a:gd name="T16" fmla="*/ 2147483647 w 52"/>
                    <a:gd name="T17" fmla="*/ 2147483647 h 49"/>
                    <a:gd name="T18" fmla="*/ 2147483647 w 52"/>
                    <a:gd name="T19" fmla="*/ 2147483647 h 49"/>
                    <a:gd name="T20" fmla="*/ 2147483647 w 52"/>
                    <a:gd name="T21" fmla="*/ 2147483647 h 49"/>
                    <a:gd name="T22" fmla="*/ 2147483647 w 52"/>
                    <a:gd name="T23" fmla="*/ 0 h 49"/>
                    <a:gd name="T24" fmla="*/ 2147483647 w 52"/>
                    <a:gd name="T25" fmla="*/ 0 h 49"/>
                    <a:gd name="T26" fmla="*/ 2147483647 w 52"/>
                    <a:gd name="T27" fmla="*/ 2147483647 h 49"/>
                    <a:gd name="T28" fmla="*/ 2147483647 w 52"/>
                    <a:gd name="T29" fmla="*/ 2147483647 h 49"/>
                    <a:gd name="T30" fmla="*/ 2147483647 w 52"/>
                    <a:gd name="T31" fmla="*/ 2147483647 h 49"/>
                    <a:gd name="T32" fmla="*/ 2147483647 w 52"/>
                    <a:gd name="T33" fmla="*/ 2147483647 h 49"/>
                    <a:gd name="T34" fmla="*/ 2147483647 w 52"/>
                    <a:gd name="T35" fmla="*/ 2147483647 h 49"/>
                    <a:gd name="T36" fmla="*/ 2147483647 w 52"/>
                    <a:gd name="T37" fmla="*/ 2147483647 h 49"/>
                    <a:gd name="T38" fmla="*/ 0 w 52"/>
                    <a:gd name="T39" fmla="*/ 2147483647 h 49"/>
                    <a:gd name="T40" fmla="*/ 0 w 52"/>
                    <a:gd name="T41" fmla="*/ 2147483647 h 49"/>
                    <a:gd name="T42" fmla="*/ 2147483647 w 52"/>
                    <a:gd name="T43" fmla="*/ 2147483647 h 49"/>
                    <a:gd name="T44" fmla="*/ 2147483647 w 52"/>
                    <a:gd name="T45" fmla="*/ 2147483647 h 49"/>
                    <a:gd name="T46" fmla="*/ 2147483647 w 52"/>
                    <a:gd name="T47" fmla="*/ 2147483647 h 49"/>
                    <a:gd name="T48" fmla="*/ 2147483647 w 52"/>
                    <a:gd name="T49" fmla="*/ 2147483647 h 49"/>
                    <a:gd name="T50" fmla="*/ 2147483647 w 52"/>
                    <a:gd name="T51" fmla="*/ 2147483647 h 49"/>
                    <a:gd name="T52" fmla="*/ 2147483647 w 52"/>
                    <a:gd name="T53" fmla="*/ 2147483647 h 49"/>
                    <a:gd name="T54" fmla="*/ 2147483647 w 52"/>
                    <a:gd name="T55" fmla="*/ 2147483647 h 49"/>
                    <a:gd name="T56" fmla="*/ 2147483647 w 52"/>
                    <a:gd name="T57" fmla="*/ 2147483647 h 49"/>
                    <a:gd name="T58" fmla="*/ 2147483647 w 52"/>
                    <a:gd name="T59" fmla="*/ 2147483647 h 49"/>
                    <a:gd name="T60" fmla="*/ 2147483647 w 52"/>
                    <a:gd name="T61" fmla="*/ 2147483647 h 49"/>
                    <a:gd name="T62" fmla="*/ 2147483647 w 52"/>
                    <a:gd name="T63" fmla="*/ 2147483647 h 49"/>
                    <a:gd name="T64" fmla="*/ 2147483647 w 52"/>
                    <a:gd name="T65" fmla="*/ 2147483647 h 49"/>
                    <a:gd name="T66" fmla="*/ 2147483647 w 52"/>
                    <a:gd name="T67" fmla="*/ 2147483647 h 49"/>
                    <a:gd name="T68" fmla="*/ 2147483647 w 52"/>
                    <a:gd name="T69" fmla="*/ 2147483647 h 49"/>
                    <a:gd name="T70" fmla="*/ 2147483647 w 52"/>
                    <a:gd name="T71" fmla="*/ 2147483647 h 49"/>
                    <a:gd name="T72" fmla="*/ 2147483647 w 52"/>
                    <a:gd name="T73" fmla="*/ 2147483647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2" h="49">
                      <a:moveTo>
                        <a:pt x="24" y="44"/>
                      </a:move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10" y="42"/>
                        <a:pt x="10" y="42"/>
                      </a:cubicBezTo>
                      <a:cubicBezTo>
                        <a:pt x="11" y="42"/>
                        <a:pt x="11" y="44"/>
                        <a:pt x="11" y="44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lnTo>
                        <a:pt x="24" y="4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" name="Freeform 367"/>
                <p:cNvSpPr>
                  <a:spLocks/>
                </p:cNvSpPr>
                <p:nvPr/>
              </p:nvSpPr>
              <p:spPr bwMode="auto">
                <a:xfrm>
                  <a:off x="5526088" y="4370388"/>
                  <a:ext cx="234950" cy="317500"/>
                </a:xfrm>
                <a:custGeom>
                  <a:avLst/>
                  <a:gdLst>
                    <a:gd name="T0" fmla="*/ 2147483647 w 180"/>
                    <a:gd name="T1" fmla="*/ 2147483647 h 246"/>
                    <a:gd name="T2" fmla="*/ 2147483647 w 180"/>
                    <a:gd name="T3" fmla="*/ 2147483647 h 246"/>
                    <a:gd name="T4" fmla="*/ 2147483647 w 180"/>
                    <a:gd name="T5" fmla="*/ 2147483647 h 246"/>
                    <a:gd name="T6" fmla="*/ 2147483647 w 180"/>
                    <a:gd name="T7" fmla="*/ 2147483647 h 246"/>
                    <a:gd name="T8" fmla="*/ 2147483647 w 180"/>
                    <a:gd name="T9" fmla="*/ 2147483647 h 246"/>
                    <a:gd name="T10" fmla="*/ 2147483647 w 180"/>
                    <a:gd name="T11" fmla="*/ 2147483647 h 246"/>
                    <a:gd name="T12" fmla="*/ 2147483647 w 180"/>
                    <a:gd name="T13" fmla="*/ 2147483647 h 246"/>
                    <a:gd name="T14" fmla="*/ 2147483647 w 180"/>
                    <a:gd name="T15" fmla="*/ 2147483647 h 246"/>
                    <a:gd name="T16" fmla="*/ 2147483647 w 180"/>
                    <a:gd name="T17" fmla="*/ 2147483647 h 246"/>
                    <a:gd name="T18" fmla="*/ 2147483647 w 180"/>
                    <a:gd name="T19" fmla="*/ 2147483647 h 246"/>
                    <a:gd name="T20" fmla="*/ 2147483647 w 180"/>
                    <a:gd name="T21" fmla="*/ 2147483647 h 246"/>
                    <a:gd name="T22" fmla="*/ 2147483647 w 180"/>
                    <a:gd name="T23" fmla="*/ 2147483647 h 246"/>
                    <a:gd name="T24" fmla="*/ 2147483647 w 180"/>
                    <a:gd name="T25" fmla="*/ 2147483647 h 246"/>
                    <a:gd name="T26" fmla="*/ 0 w 180"/>
                    <a:gd name="T27" fmla="*/ 2147483647 h 246"/>
                    <a:gd name="T28" fmla="*/ 0 w 180"/>
                    <a:gd name="T29" fmla="*/ 2147483647 h 246"/>
                    <a:gd name="T30" fmla="*/ 2147483647 w 180"/>
                    <a:gd name="T31" fmla="*/ 2147483647 h 246"/>
                    <a:gd name="T32" fmla="*/ 2147483647 w 180"/>
                    <a:gd name="T33" fmla="*/ 2147483647 h 246"/>
                    <a:gd name="T34" fmla="*/ 2147483647 w 180"/>
                    <a:gd name="T35" fmla="*/ 2147483647 h 246"/>
                    <a:gd name="T36" fmla="*/ 2147483647 w 180"/>
                    <a:gd name="T37" fmla="*/ 2147483647 h 246"/>
                    <a:gd name="T38" fmla="*/ 2147483647 w 180"/>
                    <a:gd name="T39" fmla="*/ 2147483647 h 246"/>
                    <a:gd name="T40" fmla="*/ 2147483647 w 180"/>
                    <a:gd name="T41" fmla="*/ 0 h 246"/>
                    <a:gd name="T42" fmla="*/ 2147483647 w 180"/>
                    <a:gd name="T43" fmla="*/ 2147483647 h 2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246">
                      <a:moveTo>
                        <a:pt x="72" y="18"/>
                      </a:moveTo>
                      <a:lnTo>
                        <a:pt x="48" y="12"/>
                      </a:lnTo>
                      <a:lnTo>
                        <a:pt x="48" y="6"/>
                      </a:lnTo>
                      <a:lnTo>
                        <a:pt x="30" y="18"/>
                      </a:lnTo>
                      <a:lnTo>
                        <a:pt x="42" y="36"/>
                      </a:lnTo>
                      <a:lnTo>
                        <a:pt x="84" y="60"/>
                      </a:lnTo>
                      <a:lnTo>
                        <a:pt x="126" y="66"/>
                      </a:lnTo>
                      <a:lnTo>
                        <a:pt x="78" y="120"/>
                      </a:lnTo>
                      <a:lnTo>
                        <a:pt x="36" y="132"/>
                      </a:lnTo>
                      <a:lnTo>
                        <a:pt x="18" y="144"/>
                      </a:lnTo>
                      <a:lnTo>
                        <a:pt x="24" y="150"/>
                      </a:lnTo>
                      <a:lnTo>
                        <a:pt x="18" y="144"/>
                      </a:lnTo>
                      <a:lnTo>
                        <a:pt x="18" y="150"/>
                      </a:lnTo>
                      <a:lnTo>
                        <a:pt x="0" y="168"/>
                      </a:lnTo>
                      <a:lnTo>
                        <a:pt x="0" y="228"/>
                      </a:lnTo>
                      <a:lnTo>
                        <a:pt x="12" y="246"/>
                      </a:lnTo>
                      <a:lnTo>
                        <a:pt x="42" y="204"/>
                      </a:lnTo>
                      <a:lnTo>
                        <a:pt x="90" y="180"/>
                      </a:lnTo>
                      <a:lnTo>
                        <a:pt x="132" y="132"/>
                      </a:lnTo>
                      <a:lnTo>
                        <a:pt x="168" y="48"/>
                      </a:lnTo>
                      <a:lnTo>
                        <a:pt x="180" y="0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" name="Freeform 368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2147483647 w 24"/>
                    <a:gd name="T15" fmla="*/ 0 h 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" name="Freeform 369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9" name="Freeform 370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2147483647 w 198"/>
                    <a:gd name="T51" fmla="*/ 2147483647 h 3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  <a:lnTo>
                        <a:pt x="36" y="31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0" name="Freeform 371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372"/>
                <p:cNvSpPr>
                  <a:spLocks/>
                </p:cNvSpPr>
                <p:nvPr/>
              </p:nvSpPr>
              <p:spPr bwMode="auto">
                <a:xfrm>
                  <a:off x="4913313" y="5211763"/>
                  <a:ext cx="398462" cy="354012"/>
                </a:xfrm>
                <a:custGeom>
                  <a:avLst/>
                  <a:gdLst>
                    <a:gd name="T0" fmla="*/ 2147483647 w 51"/>
                    <a:gd name="T1" fmla="*/ 2147483647 h 45"/>
                    <a:gd name="T2" fmla="*/ 2147483647 w 51"/>
                    <a:gd name="T3" fmla="*/ 2147483647 h 45"/>
                    <a:gd name="T4" fmla="*/ 2147483647 w 51"/>
                    <a:gd name="T5" fmla="*/ 2147483647 h 45"/>
                    <a:gd name="T6" fmla="*/ 2147483647 w 51"/>
                    <a:gd name="T7" fmla="*/ 2147483647 h 45"/>
                    <a:gd name="T8" fmla="*/ 2147483647 w 51"/>
                    <a:gd name="T9" fmla="*/ 0 h 45"/>
                    <a:gd name="T10" fmla="*/ 2147483647 w 51"/>
                    <a:gd name="T11" fmla="*/ 2147483647 h 45"/>
                    <a:gd name="T12" fmla="*/ 2147483647 w 51"/>
                    <a:gd name="T13" fmla="*/ 2147483647 h 45"/>
                    <a:gd name="T14" fmla="*/ 2147483647 w 51"/>
                    <a:gd name="T15" fmla="*/ 2147483647 h 45"/>
                    <a:gd name="T16" fmla="*/ 2147483647 w 51"/>
                    <a:gd name="T17" fmla="*/ 2147483647 h 45"/>
                    <a:gd name="T18" fmla="*/ 2147483647 w 51"/>
                    <a:gd name="T19" fmla="*/ 2147483647 h 45"/>
                    <a:gd name="T20" fmla="*/ 2147483647 w 51"/>
                    <a:gd name="T21" fmla="*/ 2147483647 h 45"/>
                    <a:gd name="T22" fmla="*/ 2147483647 w 51"/>
                    <a:gd name="T23" fmla="*/ 2147483647 h 45"/>
                    <a:gd name="T24" fmla="*/ 2147483647 w 51"/>
                    <a:gd name="T25" fmla="*/ 2147483647 h 45"/>
                    <a:gd name="T26" fmla="*/ 2147483647 w 51"/>
                    <a:gd name="T27" fmla="*/ 2147483647 h 45"/>
                    <a:gd name="T28" fmla="*/ 2147483647 w 51"/>
                    <a:gd name="T29" fmla="*/ 2147483647 h 45"/>
                    <a:gd name="T30" fmla="*/ 2147483647 w 51"/>
                    <a:gd name="T31" fmla="*/ 2147483647 h 45"/>
                    <a:gd name="T32" fmla="*/ 2147483647 w 51"/>
                    <a:gd name="T33" fmla="*/ 2147483647 h 45"/>
                    <a:gd name="T34" fmla="*/ 0 w 51"/>
                    <a:gd name="T35" fmla="*/ 2147483647 h 45"/>
                    <a:gd name="T36" fmla="*/ 2147483647 w 51"/>
                    <a:gd name="T37" fmla="*/ 2147483647 h 45"/>
                    <a:gd name="T38" fmla="*/ 2147483647 w 51"/>
                    <a:gd name="T39" fmla="*/ 2147483647 h 45"/>
                    <a:gd name="T40" fmla="*/ 2147483647 w 51"/>
                    <a:gd name="T41" fmla="*/ 2147483647 h 45"/>
                    <a:gd name="T42" fmla="*/ 2147483647 w 51"/>
                    <a:gd name="T43" fmla="*/ 2147483647 h 45"/>
                    <a:gd name="T44" fmla="*/ 2147483647 w 51"/>
                    <a:gd name="T45" fmla="*/ 2147483647 h 45"/>
                    <a:gd name="T46" fmla="*/ 2147483647 w 51"/>
                    <a:gd name="T47" fmla="*/ 2147483647 h 45"/>
                    <a:gd name="T48" fmla="*/ 2147483647 w 51"/>
                    <a:gd name="T49" fmla="*/ 2147483647 h 45"/>
                    <a:gd name="T50" fmla="*/ 2147483647 w 51"/>
                    <a:gd name="T51" fmla="*/ 2147483647 h 45"/>
                    <a:gd name="T52" fmla="*/ 2147483647 w 51"/>
                    <a:gd name="T53" fmla="*/ 2147483647 h 45"/>
                    <a:gd name="T54" fmla="*/ 2147483647 w 51"/>
                    <a:gd name="T55" fmla="*/ 2147483647 h 45"/>
                    <a:gd name="T56" fmla="*/ 2147483647 w 51"/>
                    <a:gd name="T57" fmla="*/ 2147483647 h 45"/>
                    <a:gd name="T58" fmla="*/ 2147483647 w 51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1" h="45">
                      <a:moveTo>
                        <a:pt x="48" y="1"/>
                      </a:move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50" y="19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lnTo>
                        <a:pt x="48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2" name="Freeform 373"/>
                <p:cNvSpPr>
                  <a:spLocks/>
                </p:cNvSpPr>
                <p:nvPr/>
              </p:nvSpPr>
              <p:spPr bwMode="auto">
                <a:xfrm>
                  <a:off x="4999038" y="5095875"/>
                  <a:ext cx="236537" cy="234950"/>
                </a:xfrm>
                <a:custGeom>
                  <a:avLst/>
                  <a:gdLst>
                    <a:gd name="T0" fmla="*/ 2147483647 w 180"/>
                    <a:gd name="T1" fmla="*/ 2147483647 h 180"/>
                    <a:gd name="T2" fmla="*/ 2147483647 w 180"/>
                    <a:gd name="T3" fmla="*/ 2147483647 h 180"/>
                    <a:gd name="T4" fmla="*/ 2147483647 w 180"/>
                    <a:gd name="T5" fmla="*/ 2147483647 h 180"/>
                    <a:gd name="T6" fmla="*/ 2147483647 w 180"/>
                    <a:gd name="T7" fmla="*/ 2147483647 h 180"/>
                    <a:gd name="T8" fmla="*/ 2147483647 w 180"/>
                    <a:gd name="T9" fmla="*/ 2147483647 h 180"/>
                    <a:gd name="T10" fmla="*/ 2147483647 w 180"/>
                    <a:gd name="T11" fmla="*/ 2147483647 h 180"/>
                    <a:gd name="T12" fmla="*/ 2147483647 w 180"/>
                    <a:gd name="T13" fmla="*/ 2147483647 h 180"/>
                    <a:gd name="T14" fmla="*/ 2147483647 w 180"/>
                    <a:gd name="T15" fmla="*/ 0 h 180"/>
                    <a:gd name="T16" fmla="*/ 2147483647 w 180"/>
                    <a:gd name="T17" fmla="*/ 2147483647 h 180"/>
                    <a:gd name="T18" fmla="*/ 2147483647 w 180"/>
                    <a:gd name="T19" fmla="*/ 2147483647 h 180"/>
                    <a:gd name="T20" fmla="*/ 2147483647 w 180"/>
                    <a:gd name="T21" fmla="*/ 2147483647 h 180"/>
                    <a:gd name="T22" fmla="*/ 0 w 180"/>
                    <a:gd name="T23" fmla="*/ 2147483647 h 180"/>
                    <a:gd name="T24" fmla="*/ 0 w 180"/>
                    <a:gd name="T25" fmla="*/ 2147483647 h 180"/>
                    <a:gd name="T26" fmla="*/ 2147483647 w 180"/>
                    <a:gd name="T27" fmla="*/ 2147483647 h 180"/>
                    <a:gd name="T28" fmla="*/ 2147483647 w 180"/>
                    <a:gd name="T29" fmla="*/ 2147483647 h 180"/>
                    <a:gd name="T30" fmla="*/ 2147483647 w 180"/>
                    <a:gd name="T31" fmla="*/ 2147483647 h 180"/>
                    <a:gd name="T32" fmla="*/ 2147483647 w 180"/>
                    <a:gd name="T33" fmla="*/ 2147483647 h 180"/>
                    <a:gd name="T34" fmla="*/ 2147483647 w 180"/>
                    <a:gd name="T35" fmla="*/ 2147483647 h 180"/>
                    <a:gd name="T36" fmla="*/ 2147483647 w 180"/>
                    <a:gd name="T37" fmla="*/ 2147483647 h 180"/>
                    <a:gd name="T38" fmla="*/ 2147483647 w 180"/>
                    <a:gd name="T39" fmla="*/ 2147483647 h 180"/>
                    <a:gd name="T40" fmla="*/ 2147483647 w 180"/>
                    <a:gd name="T41" fmla="*/ 2147483647 h 180"/>
                    <a:gd name="T42" fmla="*/ 2147483647 w 18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180">
                      <a:moveTo>
                        <a:pt x="144" y="54"/>
                      </a:moveTo>
                      <a:lnTo>
                        <a:pt x="132" y="54"/>
                      </a:lnTo>
                      <a:lnTo>
                        <a:pt x="114" y="30"/>
                      </a:lnTo>
                      <a:lnTo>
                        <a:pt x="102" y="6"/>
                      </a:lnTo>
                      <a:lnTo>
                        <a:pt x="96" y="6"/>
                      </a:lnTo>
                      <a:lnTo>
                        <a:pt x="84" y="12"/>
                      </a:lnTo>
                      <a:lnTo>
                        <a:pt x="96" y="6"/>
                      </a:lnTo>
                      <a:lnTo>
                        <a:pt x="84" y="0"/>
                      </a:lnTo>
                      <a:lnTo>
                        <a:pt x="66" y="6"/>
                      </a:lnTo>
                      <a:lnTo>
                        <a:pt x="18" y="18"/>
                      </a:lnTo>
                      <a:lnTo>
                        <a:pt x="12" y="84"/>
                      </a:lnTo>
                      <a:lnTo>
                        <a:pt x="0" y="90"/>
                      </a:lnTo>
                      <a:lnTo>
                        <a:pt x="0" y="144"/>
                      </a:lnTo>
                      <a:lnTo>
                        <a:pt x="12" y="168"/>
                      </a:lnTo>
                      <a:lnTo>
                        <a:pt x="18" y="180"/>
                      </a:lnTo>
                      <a:lnTo>
                        <a:pt x="36" y="180"/>
                      </a:lnTo>
                      <a:lnTo>
                        <a:pt x="66" y="162"/>
                      </a:lnTo>
                      <a:lnTo>
                        <a:pt x="90" y="162"/>
                      </a:lnTo>
                      <a:lnTo>
                        <a:pt x="138" y="120"/>
                      </a:lnTo>
                      <a:lnTo>
                        <a:pt x="180" y="90"/>
                      </a:lnTo>
                      <a:lnTo>
                        <a:pt x="150" y="78"/>
                      </a:lnTo>
                      <a:lnTo>
                        <a:pt x="144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374"/>
                <p:cNvSpPr>
                  <a:spLocks/>
                </p:cNvSpPr>
                <p:nvPr/>
              </p:nvSpPr>
              <p:spPr bwMode="auto">
                <a:xfrm>
                  <a:off x="5241925" y="4914900"/>
                  <a:ext cx="268288" cy="422275"/>
                </a:xfrm>
                <a:custGeom>
                  <a:avLst/>
                  <a:gdLst>
                    <a:gd name="T0" fmla="*/ 2147483647 w 34"/>
                    <a:gd name="T1" fmla="*/ 2147483647 h 54"/>
                    <a:gd name="T2" fmla="*/ 2147483647 w 34"/>
                    <a:gd name="T3" fmla="*/ 2147483647 h 54"/>
                    <a:gd name="T4" fmla="*/ 2147483647 w 34"/>
                    <a:gd name="T5" fmla="*/ 2147483647 h 54"/>
                    <a:gd name="T6" fmla="*/ 2147483647 w 34"/>
                    <a:gd name="T7" fmla="*/ 2147483647 h 54"/>
                    <a:gd name="T8" fmla="*/ 2147483647 w 34"/>
                    <a:gd name="T9" fmla="*/ 2147483647 h 54"/>
                    <a:gd name="T10" fmla="*/ 2147483647 w 34"/>
                    <a:gd name="T11" fmla="*/ 2147483647 h 54"/>
                    <a:gd name="T12" fmla="*/ 2147483647 w 34"/>
                    <a:gd name="T13" fmla="*/ 2147483647 h 54"/>
                    <a:gd name="T14" fmla="*/ 2147483647 w 34"/>
                    <a:gd name="T15" fmla="*/ 2147483647 h 54"/>
                    <a:gd name="T16" fmla="*/ 2147483647 w 34"/>
                    <a:gd name="T17" fmla="*/ 2147483647 h 54"/>
                    <a:gd name="T18" fmla="*/ 2147483647 w 34"/>
                    <a:gd name="T19" fmla="*/ 2147483647 h 54"/>
                    <a:gd name="T20" fmla="*/ 2147483647 w 34"/>
                    <a:gd name="T21" fmla="*/ 2147483647 h 54"/>
                    <a:gd name="T22" fmla="*/ 2147483647 w 34"/>
                    <a:gd name="T23" fmla="*/ 2147483647 h 54"/>
                    <a:gd name="T24" fmla="*/ 0 w 34"/>
                    <a:gd name="T25" fmla="*/ 2147483647 h 54"/>
                    <a:gd name="T26" fmla="*/ 0 w 34"/>
                    <a:gd name="T27" fmla="*/ 2147483647 h 54"/>
                    <a:gd name="T28" fmla="*/ 2147483647 w 34"/>
                    <a:gd name="T29" fmla="*/ 2147483647 h 54"/>
                    <a:gd name="T30" fmla="*/ 2147483647 w 34"/>
                    <a:gd name="T31" fmla="*/ 2147483647 h 54"/>
                    <a:gd name="T32" fmla="*/ 2147483647 w 34"/>
                    <a:gd name="T33" fmla="*/ 2147483647 h 54"/>
                    <a:gd name="T34" fmla="*/ 2147483647 w 34"/>
                    <a:gd name="T35" fmla="*/ 2147483647 h 54"/>
                    <a:gd name="T36" fmla="*/ 2147483647 w 34"/>
                    <a:gd name="T37" fmla="*/ 2147483647 h 54"/>
                    <a:gd name="T38" fmla="*/ 2147483647 w 34"/>
                    <a:gd name="T39" fmla="*/ 2147483647 h 54"/>
                    <a:gd name="T40" fmla="*/ 2147483647 w 34"/>
                    <a:gd name="T41" fmla="*/ 2147483647 h 54"/>
                    <a:gd name="T42" fmla="*/ 2147483647 w 34"/>
                    <a:gd name="T43" fmla="*/ 2147483647 h 54"/>
                    <a:gd name="T44" fmla="*/ 2147483647 w 34"/>
                    <a:gd name="T45" fmla="*/ 2147483647 h 54"/>
                    <a:gd name="T46" fmla="*/ 2147483647 w 34"/>
                    <a:gd name="T47" fmla="*/ 2147483647 h 54"/>
                    <a:gd name="T48" fmla="*/ 2147483647 w 34"/>
                    <a:gd name="T49" fmla="*/ 2147483647 h 54"/>
                    <a:gd name="T50" fmla="*/ 2147483647 w 34"/>
                    <a:gd name="T51" fmla="*/ 2147483647 h 54"/>
                    <a:gd name="T52" fmla="*/ 2147483647 w 34"/>
                    <a:gd name="T53" fmla="*/ 2147483647 h 54"/>
                    <a:gd name="T54" fmla="*/ 2147483647 w 34"/>
                    <a:gd name="T55" fmla="*/ 2147483647 h 54"/>
                    <a:gd name="T56" fmla="*/ 2147483647 w 34"/>
                    <a:gd name="T57" fmla="*/ 2147483647 h 54"/>
                    <a:gd name="T58" fmla="*/ 2147483647 w 34"/>
                    <a:gd name="T59" fmla="*/ 2147483647 h 54"/>
                    <a:gd name="T60" fmla="*/ 2147483647 w 34"/>
                    <a:gd name="T61" fmla="*/ 2147483647 h 54"/>
                    <a:gd name="T62" fmla="*/ 2147483647 w 34"/>
                    <a:gd name="T63" fmla="*/ 2147483647 h 54"/>
                    <a:gd name="T64" fmla="*/ 2147483647 w 34"/>
                    <a:gd name="T65" fmla="*/ 2147483647 h 54"/>
                    <a:gd name="T66" fmla="*/ 2147483647 w 34"/>
                    <a:gd name="T67" fmla="*/ 2147483647 h 54"/>
                    <a:gd name="T68" fmla="*/ 2147483647 w 34"/>
                    <a:gd name="T69" fmla="*/ 0 h 54"/>
                    <a:gd name="T70" fmla="*/ 2147483647 w 34"/>
                    <a:gd name="T71" fmla="*/ 0 h 54"/>
                    <a:gd name="T72" fmla="*/ 2147483647 w 34"/>
                    <a:gd name="T73" fmla="*/ 2147483647 h 54"/>
                    <a:gd name="T74" fmla="*/ 2147483647 w 34"/>
                    <a:gd name="T75" fmla="*/ 2147483647 h 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34" h="54">
                      <a:moveTo>
                        <a:pt x="22" y="2"/>
                      </a:move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4" name="Freeform 375"/>
                <p:cNvSpPr>
                  <a:spLocks/>
                </p:cNvSpPr>
                <p:nvPr/>
              </p:nvSpPr>
              <p:spPr bwMode="auto">
                <a:xfrm>
                  <a:off x="5241925" y="4673600"/>
                  <a:ext cx="260350" cy="265113"/>
                </a:xfrm>
                <a:custGeom>
                  <a:avLst/>
                  <a:gdLst>
                    <a:gd name="T0" fmla="*/ 2147483647 w 33"/>
                    <a:gd name="T1" fmla="*/ 2147483647 h 34"/>
                    <a:gd name="T2" fmla="*/ 2147483647 w 33"/>
                    <a:gd name="T3" fmla="*/ 2147483647 h 34"/>
                    <a:gd name="T4" fmla="*/ 2147483647 w 33"/>
                    <a:gd name="T5" fmla="*/ 2147483647 h 34"/>
                    <a:gd name="T6" fmla="*/ 2147483647 w 33"/>
                    <a:gd name="T7" fmla="*/ 2147483647 h 34"/>
                    <a:gd name="T8" fmla="*/ 2147483647 w 33"/>
                    <a:gd name="T9" fmla="*/ 0 h 34"/>
                    <a:gd name="T10" fmla="*/ 2147483647 w 33"/>
                    <a:gd name="T11" fmla="*/ 2147483647 h 34"/>
                    <a:gd name="T12" fmla="*/ 2147483647 w 33"/>
                    <a:gd name="T13" fmla="*/ 2147483647 h 34"/>
                    <a:gd name="T14" fmla="*/ 2147483647 w 33"/>
                    <a:gd name="T15" fmla="*/ 2147483647 h 34"/>
                    <a:gd name="T16" fmla="*/ 2147483647 w 33"/>
                    <a:gd name="T17" fmla="*/ 2147483647 h 34"/>
                    <a:gd name="T18" fmla="*/ 2147483647 w 33"/>
                    <a:gd name="T19" fmla="*/ 2147483647 h 34"/>
                    <a:gd name="T20" fmla="*/ 2147483647 w 33"/>
                    <a:gd name="T21" fmla="*/ 2147483647 h 34"/>
                    <a:gd name="T22" fmla="*/ 0 w 33"/>
                    <a:gd name="T23" fmla="*/ 2147483647 h 34"/>
                    <a:gd name="T24" fmla="*/ 2147483647 w 33"/>
                    <a:gd name="T25" fmla="*/ 2147483647 h 34"/>
                    <a:gd name="T26" fmla="*/ 2147483647 w 33"/>
                    <a:gd name="T27" fmla="*/ 2147483647 h 34"/>
                    <a:gd name="T28" fmla="*/ 2147483647 w 33"/>
                    <a:gd name="T29" fmla="*/ 2147483647 h 34"/>
                    <a:gd name="T30" fmla="*/ 2147483647 w 33"/>
                    <a:gd name="T31" fmla="*/ 2147483647 h 34"/>
                    <a:gd name="T32" fmla="*/ 2147483647 w 33"/>
                    <a:gd name="T33" fmla="*/ 2147483647 h 34"/>
                    <a:gd name="T34" fmla="*/ 2147483647 w 33"/>
                    <a:gd name="T35" fmla="*/ 2147483647 h 34"/>
                    <a:gd name="T36" fmla="*/ 2147483647 w 33"/>
                    <a:gd name="T37" fmla="*/ 2147483647 h 34"/>
                    <a:gd name="T38" fmla="*/ 2147483647 w 33"/>
                    <a:gd name="T39" fmla="*/ 2147483647 h 34"/>
                    <a:gd name="T40" fmla="*/ 2147483647 w 33"/>
                    <a:gd name="T41" fmla="*/ 2147483647 h 34"/>
                    <a:gd name="T42" fmla="*/ 2147483647 w 33"/>
                    <a:gd name="T43" fmla="*/ 2147483647 h 34"/>
                    <a:gd name="T44" fmla="*/ 2147483647 w 33"/>
                    <a:gd name="T45" fmla="*/ 2147483647 h 34"/>
                    <a:gd name="T46" fmla="*/ 2147483647 w 33"/>
                    <a:gd name="T47" fmla="*/ 2147483647 h 34"/>
                    <a:gd name="T48" fmla="*/ 2147483647 w 33"/>
                    <a:gd name="T49" fmla="*/ 2147483647 h 34"/>
                    <a:gd name="T50" fmla="*/ 2147483647 w 33"/>
                    <a:gd name="T51" fmla="*/ 2147483647 h 34"/>
                    <a:gd name="T52" fmla="*/ 2147483647 w 33"/>
                    <a:gd name="T53" fmla="*/ 2147483647 h 3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3" h="34">
                      <a:moveTo>
                        <a:pt x="25" y="6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8" y="26"/>
                        <a:pt x="9" y="26"/>
                      </a:cubicBezTo>
                      <a:cubicBezTo>
                        <a:pt x="9" y="26"/>
                        <a:pt x="14" y="27"/>
                        <a:pt x="14" y="27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8" y="15"/>
                        <a:pt x="28" y="14"/>
                      </a:cubicBezTo>
                      <a:cubicBezTo>
                        <a:pt x="28" y="13"/>
                        <a:pt x="29" y="12"/>
                        <a:pt x="30" y="12"/>
                      </a:cubicBezTo>
                      <a:cubicBezTo>
                        <a:pt x="25" y="9"/>
                        <a:pt x="25" y="9"/>
                        <a:pt x="25" y="9"/>
                      </a:cubicBezTo>
                      <a:lnTo>
                        <a:pt x="25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376"/>
                <p:cNvSpPr>
                  <a:spLocks/>
                </p:cNvSpPr>
                <p:nvPr/>
              </p:nvSpPr>
              <p:spPr bwMode="auto">
                <a:xfrm>
                  <a:off x="4802188" y="4797425"/>
                  <a:ext cx="298450" cy="298450"/>
                </a:xfrm>
                <a:custGeom>
                  <a:avLst/>
                  <a:gdLst>
                    <a:gd name="T0" fmla="*/ 2147483647 w 38"/>
                    <a:gd name="T1" fmla="*/ 2147483647 h 38"/>
                    <a:gd name="T2" fmla="*/ 2147483647 w 38"/>
                    <a:gd name="T3" fmla="*/ 2147483647 h 38"/>
                    <a:gd name="T4" fmla="*/ 2147483647 w 38"/>
                    <a:gd name="T5" fmla="*/ 2147483647 h 38"/>
                    <a:gd name="T6" fmla="*/ 2147483647 w 38"/>
                    <a:gd name="T7" fmla="*/ 2147483647 h 38"/>
                    <a:gd name="T8" fmla="*/ 2147483647 w 38"/>
                    <a:gd name="T9" fmla="*/ 2147483647 h 38"/>
                    <a:gd name="T10" fmla="*/ 2147483647 w 38"/>
                    <a:gd name="T11" fmla="*/ 2147483647 h 38"/>
                    <a:gd name="T12" fmla="*/ 2147483647 w 38"/>
                    <a:gd name="T13" fmla="*/ 2147483647 h 38"/>
                    <a:gd name="T14" fmla="*/ 2147483647 w 38"/>
                    <a:gd name="T15" fmla="*/ 2147483647 h 38"/>
                    <a:gd name="T16" fmla="*/ 2147483647 w 38"/>
                    <a:gd name="T17" fmla="*/ 2147483647 h 38"/>
                    <a:gd name="T18" fmla="*/ 2147483647 w 38"/>
                    <a:gd name="T19" fmla="*/ 2147483647 h 38"/>
                    <a:gd name="T20" fmla="*/ 2147483647 w 38"/>
                    <a:gd name="T21" fmla="*/ 2147483647 h 38"/>
                    <a:gd name="T22" fmla="*/ 2147483647 w 38"/>
                    <a:gd name="T23" fmla="*/ 2147483647 h 38"/>
                    <a:gd name="T24" fmla="*/ 2147483647 w 38"/>
                    <a:gd name="T25" fmla="*/ 2147483647 h 38"/>
                    <a:gd name="T26" fmla="*/ 2147483647 w 38"/>
                    <a:gd name="T27" fmla="*/ 2147483647 h 38"/>
                    <a:gd name="T28" fmla="*/ 2147483647 w 38"/>
                    <a:gd name="T29" fmla="*/ 2147483647 h 38"/>
                    <a:gd name="T30" fmla="*/ 2147483647 w 38"/>
                    <a:gd name="T31" fmla="*/ 2147483647 h 38"/>
                    <a:gd name="T32" fmla="*/ 2147483647 w 38"/>
                    <a:gd name="T33" fmla="*/ 0 h 38"/>
                    <a:gd name="T34" fmla="*/ 2147483647 w 38"/>
                    <a:gd name="T35" fmla="*/ 0 h 38"/>
                    <a:gd name="T36" fmla="*/ 2147483647 w 38"/>
                    <a:gd name="T37" fmla="*/ 2147483647 h 38"/>
                    <a:gd name="T38" fmla="*/ 2147483647 w 38"/>
                    <a:gd name="T39" fmla="*/ 2147483647 h 38"/>
                    <a:gd name="T40" fmla="*/ 2147483647 w 38"/>
                    <a:gd name="T41" fmla="*/ 2147483647 h 38"/>
                    <a:gd name="T42" fmla="*/ 0 w 38"/>
                    <a:gd name="T43" fmla="*/ 2147483647 h 38"/>
                    <a:gd name="T44" fmla="*/ 0 w 38"/>
                    <a:gd name="T45" fmla="*/ 2147483647 h 38"/>
                    <a:gd name="T46" fmla="*/ 2147483647 w 38"/>
                    <a:gd name="T47" fmla="*/ 2147483647 h 38"/>
                    <a:gd name="T48" fmla="*/ 2147483647 w 38"/>
                    <a:gd name="T49" fmla="*/ 2147483647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4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25" y="4"/>
                        <a:pt x="24" y="4"/>
                      </a:cubicBezTo>
                      <a:cubicBezTo>
                        <a:pt x="24" y="4"/>
                        <a:pt x="22" y="6"/>
                        <a:pt x="21" y="6"/>
                      </a:cubicBezTo>
                      <a:cubicBezTo>
                        <a:pt x="20" y="7"/>
                        <a:pt x="19" y="6"/>
                        <a:pt x="18" y="6"/>
                      </a:cubicBezTo>
                      <a:cubicBezTo>
                        <a:pt x="17" y="6"/>
                        <a:pt x="13" y="0"/>
                        <a:pt x="12" y="0"/>
                      </a:cubicBezTo>
                      <a:cubicBezTo>
                        <a:pt x="11" y="0"/>
                        <a:pt x="4" y="0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lnTo>
                        <a:pt x="4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6" name="Freeform 377"/>
                <p:cNvSpPr>
                  <a:spLocks/>
                </p:cNvSpPr>
                <p:nvPr/>
              </p:nvSpPr>
              <p:spPr bwMode="auto">
                <a:xfrm>
                  <a:off x="4802188" y="4516438"/>
                  <a:ext cx="463550" cy="460375"/>
                </a:xfrm>
                <a:custGeom>
                  <a:avLst/>
                  <a:gdLst>
                    <a:gd name="T0" fmla="*/ 2147483647 w 59"/>
                    <a:gd name="T1" fmla="*/ 2147483647 h 59"/>
                    <a:gd name="T2" fmla="*/ 2147483647 w 59"/>
                    <a:gd name="T3" fmla="*/ 2147483647 h 59"/>
                    <a:gd name="T4" fmla="*/ 2147483647 w 59"/>
                    <a:gd name="T5" fmla="*/ 2147483647 h 59"/>
                    <a:gd name="T6" fmla="*/ 2147483647 w 59"/>
                    <a:gd name="T7" fmla="*/ 2147483647 h 59"/>
                    <a:gd name="T8" fmla="*/ 2147483647 w 59"/>
                    <a:gd name="T9" fmla="*/ 2147483647 h 59"/>
                    <a:gd name="T10" fmla="*/ 2147483647 w 59"/>
                    <a:gd name="T11" fmla="*/ 2147483647 h 59"/>
                    <a:gd name="T12" fmla="*/ 0 w 59"/>
                    <a:gd name="T13" fmla="*/ 2147483647 h 59"/>
                    <a:gd name="T14" fmla="*/ 2147483647 w 59"/>
                    <a:gd name="T15" fmla="*/ 2147483647 h 59"/>
                    <a:gd name="T16" fmla="*/ 2147483647 w 59"/>
                    <a:gd name="T17" fmla="*/ 2147483647 h 59"/>
                    <a:gd name="T18" fmla="*/ 2147483647 w 59"/>
                    <a:gd name="T19" fmla="*/ 2147483647 h 59"/>
                    <a:gd name="T20" fmla="*/ 2147483647 w 59"/>
                    <a:gd name="T21" fmla="*/ 2147483647 h 59"/>
                    <a:gd name="T22" fmla="*/ 2147483647 w 59"/>
                    <a:gd name="T23" fmla="*/ 2147483647 h 59"/>
                    <a:gd name="T24" fmla="*/ 2147483647 w 59"/>
                    <a:gd name="T25" fmla="*/ 2147483647 h 59"/>
                    <a:gd name="T26" fmla="*/ 2147483647 w 59"/>
                    <a:gd name="T27" fmla="*/ 2147483647 h 59"/>
                    <a:gd name="T28" fmla="*/ 2147483647 w 59"/>
                    <a:gd name="T29" fmla="*/ 2147483647 h 59"/>
                    <a:gd name="T30" fmla="*/ 2147483647 w 59"/>
                    <a:gd name="T31" fmla="*/ 2147483647 h 59"/>
                    <a:gd name="T32" fmla="*/ 2147483647 w 59"/>
                    <a:gd name="T33" fmla="*/ 2147483647 h 59"/>
                    <a:gd name="T34" fmla="*/ 2147483647 w 59"/>
                    <a:gd name="T35" fmla="*/ 2147483647 h 59"/>
                    <a:gd name="T36" fmla="*/ 2147483647 w 59"/>
                    <a:gd name="T37" fmla="*/ 2147483647 h 59"/>
                    <a:gd name="T38" fmla="*/ 2147483647 w 59"/>
                    <a:gd name="T39" fmla="*/ 2147483647 h 59"/>
                    <a:gd name="T40" fmla="*/ 2147483647 w 59"/>
                    <a:gd name="T41" fmla="*/ 2147483647 h 59"/>
                    <a:gd name="T42" fmla="*/ 2147483647 w 59"/>
                    <a:gd name="T43" fmla="*/ 2147483647 h 59"/>
                    <a:gd name="T44" fmla="*/ 2147483647 w 59"/>
                    <a:gd name="T45" fmla="*/ 2147483647 h 59"/>
                    <a:gd name="T46" fmla="*/ 2147483647 w 59"/>
                    <a:gd name="T47" fmla="*/ 2147483647 h 59"/>
                    <a:gd name="T48" fmla="*/ 2147483647 w 59"/>
                    <a:gd name="T49" fmla="*/ 2147483647 h 59"/>
                    <a:gd name="T50" fmla="*/ 2147483647 w 59"/>
                    <a:gd name="T51" fmla="*/ 2147483647 h 59"/>
                    <a:gd name="T52" fmla="*/ 2147483647 w 59"/>
                    <a:gd name="T53" fmla="*/ 2147483647 h 59"/>
                    <a:gd name="T54" fmla="*/ 2147483647 w 59"/>
                    <a:gd name="T55" fmla="*/ 2147483647 h 59"/>
                    <a:gd name="T56" fmla="*/ 2147483647 w 59"/>
                    <a:gd name="T57" fmla="*/ 2147483647 h 59"/>
                    <a:gd name="T58" fmla="*/ 2147483647 w 59"/>
                    <a:gd name="T59" fmla="*/ 2147483647 h 59"/>
                    <a:gd name="T60" fmla="*/ 2147483647 w 59"/>
                    <a:gd name="T61" fmla="*/ 2147483647 h 59"/>
                    <a:gd name="T62" fmla="*/ 2147483647 w 59"/>
                    <a:gd name="T63" fmla="*/ 2147483647 h 59"/>
                    <a:gd name="T64" fmla="*/ 2147483647 w 59"/>
                    <a:gd name="T65" fmla="*/ 2147483647 h 59"/>
                    <a:gd name="T66" fmla="*/ 2147483647 w 59"/>
                    <a:gd name="T67" fmla="*/ 2147483647 h 59"/>
                    <a:gd name="T68" fmla="*/ 2147483647 w 59"/>
                    <a:gd name="T69" fmla="*/ 0 h 59"/>
                    <a:gd name="T70" fmla="*/ 2147483647 w 59"/>
                    <a:gd name="T71" fmla="*/ 2147483647 h 59"/>
                    <a:gd name="T72" fmla="*/ 2147483647 w 59"/>
                    <a:gd name="T73" fmla="*/ 2147483647 h 59"/>
                    <a:gd name="T74" fmla="*/ 2147483647 w 59"/>
                    <a:gd name="T75" fmla="*/ 2147483647 h 59"/>
                    <a:gd name="T76" fmla="*/ 2147483647 w 59"/>
                    <a:gd name="T77" fmla="*/ 2147483647 h 59"/>
                    <a:gd name="T78" fmla="*/ 2147483647 w 59"/>
                    <a:gd name="T79" fmla="*/ 2147483647 h 5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" h="59">
                      <a:moveTo>
                        <a:pt x="21" y="6"/>
                      </a:move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11" y="36"/>
                        <a:pt x="12" y="36"/>
                      </a:cubicBezTo>
                      <a:cubicBezTo>
                        <a:pt x="13" y="36"/>
                        <a:pt x="17" y="42"/>
                        <a:pt x="18" y="42"/>
                      </a:cubicBezTo>
                      <a:cubicBezTo>
                        <a:pt x="19" y="42"/>
                        <a:pt x="20" y="43"/>
                        <a:pt x="21" y="42"/>
                      </a:cubicBezTo>
                      <a:cubicBezTo>
                        <a:pt x="22" y="42"/>
                        <a:pt x="24" y="40"/>
                        <a:pt x="24" y="40"/>
                      </a:cubicBezTo>
                      <a:cubicBezTo>
                        <a:pt x="25" y="40"/>
                        <a:pt x="30" y="40"/>
                        <a:pt x="30" y="40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6"/>
                        <a:pt x="21" y="6"/>
                        <a:pt x="21" y="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378"/>
                <p:cNvSpPr>
                  <a:spLocks/>
                </p:cNvSpPr>
                <p:nvPr/>
              </p:nvSpPr>
              <p:spPr bwMode="auto">
                <a:xfrm>
                  <a:off x="5319713" y="4203700"/>
                  <a:ext cx="369887" cy="354013"/>
                </a:xfrm>
                <a:custGeom>
                  <a:avLst/>
                  <a:gdLst>
                    <a:gd name="T0" fmla="*/ 2147483647 w 47"/>
                    <a:gd name="T1" fmla="*/ 2147483647 h 45"/>
                    <a:gd name="T2" fmla="*/ 2147483647 w 47"/>
                    <a:gd name="T3" fmla="*/ 2147483647 h 45"/>
                    <a:gd name="T4" fmla="*/ 2147483647 w 47"/>
                    <a:gd name="T5" fmla="*/ 2147483647 h 45"/>
                    <a:gd name="T6" fmla="*/ 2147483647 w 47"/>
                    <a:gd name="T7" fmla="*/ 2147483647 h 45"/>
                    <a:gd name="T8" fmla="*/ 2147483647 w 47"/>
                    <a:gd name="T9" fmla="*/ 2147483647 h 45"/>
                    <a:gd name="T10" fmla="*/ 2147483647 w 47"/>
                    <a:gd name="T11" fmla="*/ 2147483647 h 45"/>
                    <a:gd name="T12" fmla="*/ 2147483647 w 47"/>
                    <a:gd name="T13" fmla="*/ 2147483647 h 45"/>
                    <a:gd name="T14" fmla="*/ 2147483647 w 47"/>
                    <a:gd name="T15" fmla="*/ 2147483647 h 45"/>
                    <a:gd name="T16" fmla="*/ 2147483647 w 47"/>
                    <a:gd name="T17" fmla="*/ 2147483647 h 45"/>
                    <a:gd name="T18" fmla="*/ 2147483647 w 47"/>
                    <a:gd name="T19" fmla="*/ 2147483647 h 45"/>
                    <a:gd name="T20" fmla="*/ 2147483647 w 47"/>
                    <a:gd name="T21" fmla="*/ 2147483647 h 45"/>
                    <a:gd name="T22" fmla="*/ 2147483647 w 47"/>
                    <a:gd name="T23" fmla="*/ 2147483647 h 45"/>
                    <a:gd name="T24" fmla="*/ 2147483647 w 47"/>
                    <a:gd name="T25" fmla="*/ 2147483647 h 45"/>
                    <a:gd name="T26" fmla="*/ 2147483647 w 47"/>
                    <a:gd name="T27" fmla="*/ 2147483647 h 45"/>
                    <a:gd name="T28" fmla="*/ 2147483647 w 47"/>
                    <a:gd name="T29" fmla="*/ 0 h 45"/>
                    <a:gd name="T30" fmla="*/ 2147483647 w 47"/>
                    <a:gd name="T31" fmla="*/ 0 h 45"/>
                    <a:gd name="T32" fmla="*/ 2147483647 w 47"/>
                    <a:gd name="T33" fmla="*/ 2147483647 h 45"/>
                    <a:gd name="T34" fmla="*/ 2147483647 w 47"/>
                    <a:gd name="T35" fmla="*/ 2147483647 h 45"/>
                    <a:gd name="T36" fmla="*/ 2147483647 w 47"/>
                    <a:gd name="T37" fmla="*/ 2147483647 h 45"/>
                    <a:gd name="T38" fmla="*/ 2147483647 w 47"/>
                    <a:gd name="T39" fmla="*/ 2147483647 h 45"/>
                    <a:gd name="T40" fmla="*/ 2147483647 w 47"/>
                    <a:gd name="T41" fmla="*/ 2147483647 h 45"/>
                    <a:gd name="T42" fmla="*/ 2147483647 w 47"/>
                    <a:gd name="T43" fmla="*/ 2147483647 h 45"/>
                    <a:gd name="T44" fmla="*/ 2147483647 w 47"/>
                    <a:gd name="T45" fmla="*/ 2147483647 h 45"/>
                    <a:gd name="T46" fmla="*/ 0 w 47"/>
                    <a:gd name="T47" fmla="*/ 2147483647 h 45"/>
                    <a:gd name="T48" fmla="*/ 2147483647 w 47"/>
                    <a:gd name="T49" fmla="*/ 2147483647 h 45"/>
                    <a:gd name="T50" fmla="*/ 2147483647 w 47"/>
                    <a:gd name="T51" fmla="*/ 2147483647 h 45"/>
                    <a:gd name="T52" fmla="*/ 2147483647 w 47"/>
                    <a:gd name="T53" fmla="*/ 2147483647 h 45"/>
                    <a:gd name="T54" fmla="*/ 2147483647 w 47"/>
                    <a:gd name="T55" fmla="*/ 2147483647 h 45"/>
                    <a:gd name="T56" fmla="*/ 2147483647 w 47"/>
                    <a:gd name="T57" fmla="*/ 2147483647 h 45"/>
                    <a:gd name="T58" fmla="*/ 2147483647 w 47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7" h="45">
                      <a:moveTo>
                        <a:pt x="22" y="45"/>
                      </a:moveTo>
                      <a:cubicBezTo>
                        <a:pt x="23" y="45"/>
                        <a:pt x="24" y="44"/>
                        <a:pt x="24" y="44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21" y="45"/>
                        <a:pt x="22" y="4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8" name="Freeform 379"/>
                <p:cNvSpPr>
                  <a:spLocks/>
                </p:cNvSpPr>
                <p:nvPr/>
              </p:nvSpPr>
              <p:spPr bwMode="auto">
                <a:xfrm>
                  <a:off x="5343525" y="4532313"/>
                  <a:ext cx="204788" cy="234950"/>
                </a:xfrm>
                <a:custGeom>
                  <a:avLst/>
                  <a:gdLst>
                    <a:gd name="T0" fmla="*/ 2147483647 w 26"/>
                    <a:gd name="T1" fmla="*/ 2147483647 h 30"/>
                    <a:gd name="T2" fmla="*/ 2147483647 w 26"/>
                    <a:gd name="T3" fmla="*/ 2147483647 h 30"/>
                    <a:gd name="T4" fmla="*/ 2147483647 w 26"/>
                    <a:gd name="T5" fmla="*/ 2147483647 h 30"/>
                    <a:gd name="T6" fmla="*/ 2147483647 w 26"/>
                    <a:gd name="T7" fmla="*/ 2147483647 h 30"/>
                    <a:gd name="T8" fmla="*/ 2147483647 w 26"/>
                    <a:gd name="T9" fmla="*/ 2147483647 h 30"/>
                    <a:gd name="T10" fmla="*/ 2147483647 w 26"/>
                    <a:gd name="T11" fmla="*/ 2147483647 h 30"/>
                    <a:gd name="T12" fmla="*/ 2147483647 w 26"/>
                    <a:gd name="T13" fmla="*/ 2147483647 h 30"/>
                    <a:gd name="T14" fmla="*/ 2147483647 w 26"/>
                    <a:gd name="T15" fmla="*/ 0 h 30"/>
                    <a:gd name="T16" fmla="*/ 2147483647 w 26"/>
                    <a:gd name="T17" fmla="*/ 2147483647 h 30"/>
                    <a:gd name="T18" fmla="*/ 2147483647 w 26"/>
                    <a:gd name="T19" fmla="*/ 2147483647 h 30"/>
                    <a:gd name="T20" fmla="*/ 0 w 26"/>
                    <a:gd name="T21" fmla="*/ 2147483647 h 30"/>
                    <a:gd name="T22" fmla="*/ 2147483647 w 26"/>
                    <a:gd name="T23" fmla="*/ 2147483647 h 30"/>
                    <a:gd name="T24" fmla="*/ 2147483647 w 26"/>
                    <a:gd name="T25" fmla="*/ 2147483647 h 30"/>
                    <a:gd name="T26" fmla="*/ 0 w 26"/>
                    <a:gd name="T27" fmla="*/ 2147483647 h 30"/>
                    <a:gd name="T28" fmla="*/ 2147483647 w 26"/>
                    <a:gd name="T29" fmla="*/ 2147483647 h 30"/>
                    <a:gd name="T30" fmla="*/ 2147483647 w 26"/>
                    <a:gd name="T31" fmla="*/ 2147483647 h 30"/>
                    <a:gd name="T32" fmla="*/ 2147483647 w 26"/>
                    <a:gd name="T33" fmla="*/ 2147483647 h 30"/>
                    <a:gd name="T34" fmla="*/ 2147483647 w 26"/>
                    <a:gd name="T35" fmla="*/ 2147483647 h 30"/>
                    <a:gd name="T36" fmla="*/ 2147483647 w 26"/>
                    <a:gd name="T37" fmla="*/ 2147483647 h 30"/>
                    <a:gd name="T38" fmla="*/ 2147483647 w 26"/>
                    <a:gd name="T39" fmla="*/ 2147483647 h 30"/>
                    <a:gd name="T40" fmla="*/ 2147483647 w 26"/>
                    <a:gd name="T41" fmla="*/ 2147483647 h 30"/>
                    <a:gd name="T42" fmla="*/ 2147483647 w 26"/>
                    <a:gd name="T43" fmla="*/ 2147483647 h 30"/>
                    <a:gd name="T44" fmla="*/ 2147483647 w 26"/>
                    <a:gd name="T45" fmla="*/ 2147483647 h 3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" h="30">
                      <a:moveTo>
                        <a:pt x="23" y="7"/>
                      </a:move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0" y="3"/>
                        <a:pt x="19" y="3"/>
                      </a:cubicBezTo>
                      <a:cubicBezTo>
                        <a:pt x="18" y="3"/>
                        <a:pt x="9" y="1"/>
                        <a:pt x="9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3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380"/>
                <p:cNvSpPr>
                  <a:spLocks/>
                </p:cNvSpPr>
                <p:nvPr/>
              </p:nvSpPr>
              <p:spPr bwMode="auto">
                <a:xfrm>
                  <a:off x="5122863" y="5040313"/>
                  <a:ext cx="188912" cy="179387"/>
                </a:xfrm>
                <a:custGeom>
                  <a:avLst/>
                  <a:gdLst>
                    <a:gd name="T0" fmla="*/ 2147483647 w 24"/>
                    <a:gd name="T1" fmla="*/ 2147483647 h 23"/>
                    <a:gd name="T2" fmla="*/ 2147483647 w 24"/>
                    <a:gd name="T3" fmla="*/ 2147483647 h 23"/>
                    <a:gd name="T4" fmla="*/ 2147483647 w 24"/>
                    <a:gd name="T5" fmla="*/ 2147483647 h 23"/>
                    <a:gd name="T6" fmla="*/ 0 w 24"/>
                    <a:gd name="T7" fmla="*/ 2147483647 h 23"/>
                    <a:gd name="T8" fmla="*/ 2147483647 w 24"/>
                    <a:gd name="T9" fmla="*/ 2147483647 h 23"/>
                    <a:gd name="T10" fmla="*/ 2147483647 w 24"/>
                    <a:gd name="T11" fmla="*/ 2147483647 h 23"/>
                    <a:gd name="T12" fmla="*/ 2147483647 w 24"/>
                    <a:gd name="T13" fmla="*/ 2147483647 h 23"/>
                    <a:gd name="T14" fmla="*/ 2147483647 w 24"/>
                    <a:gd name="T15" fmla="*/ 2147483647 h 23"/>
                    <a:gd name="T16" fmla="*/ 2147483647 w 24"/>
                    <a:gd name="T17" fmla="*/ 2147483647 h 23"/>
                    <a:gd name="T18" fmla="*/ 2147483647 w 24"/>
                    <a:gd name="T19" fmla="*/ 2147483647 h 23"/>
                    <a:gd name="T20" fmla="*/ 2147483647 w 24"/>
                    <a:gd name="T21" fmla="*/ 2147483647 h 23"/>
                    <a:gd name="T22" fmla="*/ 2147483647 w 24"/>
                    <a:gd name="T23" fmla="*/ 2147483647 h 23"/>
                    <a:gd name="T24" fmla="*/ 2147483647 w 24"/>
                    <a:gd name="T25" fmla="*/ 2147483647 h 23"/>
                    <a:gd name="T26" fmla="*/ 2147483647 w 24"/>
                    <a:gd name="T27" fmla="*/ 2147483647 h 23"/>
                    <a:gd name="T28" fmla="*/ 2147483647 w 24"/>
                    <a:gd name="T29" fmla="*/ 2147483647 h 23"/>
                    <a:gd name="T30" fmla="*/ 2147483647 w 24"/>
                    <a:gd name="T31" fmla="*/ 0 h 23"/>
                    <a:gd name="T32" fmla="*/ 2147483647 w 24"/>
                    <a:gd name="T33" fmla="*/ 2147483647 h 23"/>
                    <a:gd name="T34" fmla="*/ 2147483647 w 24"/>
                    <a:gd name="T35" fmla="*/ 2147483647 h 2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4" h="23">
                      <a:moveTo>
                        <a:pt x="9" y="5"/>
                      </a:moveTo>
                      <a:cubicBezTo>
                        <a:pt x="9" y="5"/>
                        <a:pt x="6" y="8"/>
                        <a:pt x="6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0" name="Freeform 381"/>
                <p:cNvSpPr>
                  <a:spLocks/>
                </p:cNvSpPr>
                <p:nvPr/>
              </p:nvSpPr>
              <p:spPr bwMode="auto">
                <a:xfrm>
                  <a:off x="5053013" y="4557713"/>
                  <a:ext cx="338137" cy="544512"/>
                </a:xfrm>
                <a:custGeom>
                  <a:avLst/>
                  <a:gdLst>
                    <a:gd name="T0" fmla="*/ 2147483647 w 43"/>
                    <a:gd name="T1" fmla="*/ 2147483647 h 70"/>
                    <a:gd name="T2" fmla="*/ 2147483647 w 43"/>
                    <a:gd name="T3" fmla="*/ 2147483647 h 70"/>
                    <a:gd name="T4" fmla="*/ 2147483647 w 43"/>
                    <a:gd name="T5" fmla="*/ 2147483647 h 70"/>
                    <a:gd name="T6" fmla="*/ 2147483647 w 43"/>
                    <a:gd name="T7" fmla="*/ 2147483647 h 70"/>
                    <a:gd name="T8" fmla="*/ 2147483647 w 43"/>
                    <a:gd name="T9" fmla="*/ 2147483647 h 70"/>
                    <a:gd name="T10" fmla="*/ 2147483647 w 43"/>
                    <a:gd name="T11" fmla="*/ 2147483647 h 70"/>
                    <a:gd name="T12" fmla="*/ 2147483647 w 43"/>
                    <a:gd name="T13" fmla="*/ 2147483647 h 70"/>
                    <a:gd name="T14" fmla="*/ 2147483647 w 43"/>
                    <a:gd name="T15" fmla="*/ 2147483647 h 70"/>
                    <a:gd name="T16" fmla="*/ 2147483647 w 43"/>
                    <a:gd name="T17" fmla="*/ 2147483647 h 70"/>
                    <a:gd name="T18" fmla="*/ 2147483647 w 43"/>
                    <a:gd name="T19" fmla="*/ 2147483647 h 70"/>
                    <a:gd name="T20" fmla="*/ 2147483647 w 43"/>
                    <a:gd name="T21" fmla="*/ 2147483647 h 70"/>
                    <a:gd name="T22" fmla="*/ 2147483647 w 43"/>
                    <a:gd name="T23" fmla="*/ 2147483647 h 70"/>
                    <a:gd name="T24" fmla="*/ 2147483647 w 43"/>
                    <a:gd name="T25" fmla="*/ 2147483647 h 70"/>
                    <a:gd name="T26" fmla="*/ 2147483647 w 43"/>
                    <a:gd name="T27" fmla="*/ 2147483647 h 70"/>
                    <a:gd name="T28" fmla="*/ 2147483647 w 43"/>
                    <a:gd name="T29" fmla="*/ 2147483647 h 70"/>
                    <a:gd name="T30" fmla="*/ 0 w 43"/>
                    <a:gd name="T31" fmla="*/ 2147483647 h 70"/>
                    <a:gd name="T32" fmla="*/ 0 w 43"/>
                    <a:gd name="T33" fmla="*/ 2147483647 h 70"/>
                    <a:gd name="T34" fmla="*/ 2147483647 w 43"/>
                    <a:gd name="T35" fmla="*/ 2147483647 h 70"/>
                    <a:gd name="T36" fmla="*/ 2147483647 w 43"/>
                    <a:gd name="T37" fmla="*/ 2147483647 h 70"/>
                    <a:gd name="T38" fmla="*/ 2147483647 w 43"/>
                    <a:gd name="T39" fmla="*/ 2147483647 h 70"/>
                    <a:gd name="T40" fmla="*/ 2147483647 w 43"/>
                    <a:gd name="T41" fmla="*/ 2147483647 h 70"/>
                    <a:gd name="T42" fmla="*/ 2147483647 w 43"/>
                    <a:gd name="T43" fmla="*/ 2147483647 h 70"/>
                    <a:gd name="T44" fmla="*/ 2147483647 w 43"/>
                    <a:gd name="T45" fmla="*/ 2147483647 h 70"/>
                    <a:gd name="T46" fmla="*/ 2147483647 w 43"/>
                    <a:gd name="T47" fmla="*/ 2147483647 h 70"/>
                    <a:gd name="T48" fmla="*/ 2147483647 w 43"/>
                    <a:gd name="T49" fmla="*/ 2147483647 h 70"/>
                    <a:gd name="T50" fmla="*/ 2147483647 w 43"/>
                    <a:gd name="T51" fmla="*/ 2147483647 h 70"/>
                    <a:gd name="T52" fmla="*/ 2147483647 w 43"/>
                    <a:gd name="T53" fmla="*/ 2147483647 h 70"/>
                    <a:gd name="T54" fmla="*/ 2147483647 w 43"/>
                    <a:gd name="T55" fmla="*/ 2147483647 h 70"/>
                    <a:gd name="T56" fmla="*/ 2147483647 w 43"/>
                    <a:gd name="T57" fmla="*/ 2147483647 h 70"/>
                    <a:gd name="T58" fmla="*/ 2147483647 w 43"/>
                    <a:gd name="T59" fmla="*/ 2147483647 h 70"/>
                    <a:gd name="T60" fmla="*/ 2147483647 w 43"/>
                    <a:gd name="T61" fmla="*/ 2147483647 h 70"/>
                    <a:gd name="T62" fmla="*/ 2147483647 w 43"/>
                    <a:gd name="T63" fmla="*/ 2147483647 h 70"/>
                    <a:gd name="T64" fmla="*/ 2147483647 w 43"/>
                    <a:gd name="T65" fmla="*/ 2147483647 h 70"/>
                    <a:gd name="T66" fmla="*/ 2147483647 w 43"/>
                    <a:gd name="T67" fmla="*/ 2147483647 h 70"/>
                    <a:gd name="T68" fmla="*/ 2147483647 w 43"/>
                    <a:gd name="T69" fmla="*/ 2147483647 h 70"/>
                    <a:gd name="T70" fmla="*/ 2147483647 w 43"/>
                    <a:gd name="T71" fmla="*/ 2147483647 h 70"/>
                    <a:gd name="T72" fmla="*/ 2147483647 w 43"/>
                    <a:gd name="T73" fmla="*/ 2147483647 h 70"/>
                    <a:gd name="T74" fmla="*/ 2147483647 w 43"/>
                    <a:gd name="T75" fmla="*/ 2147483647 h 70"/>
                    <a:gd name="T76" fmla="*/ 2147483647 w 43"/>
                    <a:gd name="T77" fmla="*/ 2147483647 h 70"/>
                    <a:gd name="T78" fmla="*/ 2147483647 w 43"/>
                    <a:gd name="T79" fmla="*/ 2147483647 h 70"/>
                    <a:gd name="T80" fmla="*/ 2147483647 w 43"/>
                    <a:gd name="T81" fmla="*/ 2147483647 h 70"/>
                    <a:gd name="T82" fmla="*/ 2147483647 w 43"/>
                    <a:gd name="T83" fmla="*/ 2147483647 h 70"/>
                    <a:gd name="T84" fmla="*/ 2147483647 w 43"/>
                    <a:gd name="T85" fmla="*/ 2147483647 h 70"/>
                    <a:gd name="T86" fmla="*/ 2147483647 w 43"/>
                    <a:gd name="T87" fmla="*/ 2147483647 h 70"/>
                    <a:gd name="T88" fmla="*/ 2147483647 w 43"/>
                    <a:gd name="T89" fmla="*/ 2147483647 h 70"/>
                    <a:gd name="T90" fmla="*/ 2147483647 w 43"/>
                    <a:gd name="T91" fmla="*/ 2147483647 h 70"/>
                    <a:gd name="T92" fmla="*/ 2147483647 w 43"/>
                    <a:gd name="T93" fmla="*/ 2147483647 h 70"/>
                    <a:gd name="T94" fmla="*/ 2147483647 w 43"/>
                    <a:gd name="T95" fmla="*/ 2147483647 h 70"/>
                    <a:gd name="T96" fmla="*/ 2147483647 w 43"/>
                    <a:gd name="T97" fmla="*/ 2147483647 h 70"/>
                    <a:gd name="T98" fmla="*/ 2147483647 w 43"/>
                    <a:gd name="T99" fmla="*/ 2147483647 h 70"/>
                    <a:gd name="T100" fmla="*/ 2147483647 w 43"/>
                    <a:gd name="T101" fmla="*/ 2147483647 h 70"/>
                    <a:gd name="T102" fmla="*/ 2147483647 w 43"/>
                    <a:gd name="T103" fmla="*/ 2147483647 h 70"/>
                    <a:gd name="T104" fmla="*/ 2147483647 w 43"/>
                    <a:gd name="T105" fmla="*/ 2147483647 h 70"/>
                    <a:gd name="T106" fmla="*/ 2147483647 w 43"/>
                    <a:gd name="T107" fmla="*/ 2147483647 h 70"/>
                    <a:gd name="T108" fmla="*/ 2147483647 w 43"/>
                    <a:gd name="T109" fmla="*/ 2147483647 h 70"/>
                    <a:gd name="T110" fmla="*/ 2147483647 w 43"/>
                    <a:gd name="T111" fmla="*/ 0 h 70"/>
                    <a:gd name="T112" fmla="*/ 2147483647 w 43"/>
                    <a:gd name="T113" fmla="*/ 0 h 70"/>
                    <a:gd name="T114" fmla="*/ 2147483647 w 43"/>
                    <a:gd name="T115" fmla="*/ 2147483647 h 70"/>
                    <a:gd name="T116" fmla="*/ 2147483647 w 43"/>
                    <a:gd name="T117" fmla="*/ 0 h 70"/>
                    <a:gd name="T118" fmla="*/ 2147483647 w 43"/>
                    <a:gd name="T119" fmla="*/ 2147483647 h 70"/>
                    <a:gd name="T120" fmla="*/ 2147483647 w 43"/>
                    <a:gd name="T121" fmla="*/ 2147483647 h 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3" h="70">
                      <a:moveTo>
                        <a:pt x="27" y="6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4" y="70"/>
                        <a:pt x="15" y="70"/>
                      </a:cubicBezTo>
                      <a:cubicBezTo>
                        <a:pt x="15" y="70"/>
                        <a:pt x="18" y="67"/>
                        <a:pt x="18" y="67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3" y="41"/>
                        <a:pt x="33" y="41"/>
                      </a:cubicBezTo>
                      <a:cubicBezTo>
                        <a:pt x="32" y="41"/>
                        <a:pt x="28" y="39"/>
                        <a:pt x="28" y="39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5"/>
                        <a:pt x="27" y="5"/>
                        <a:pt x="27" y="5"/>
                      </a:cubicBezTo>
                      <a:lnTo>
                        <a:pt x="27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382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2147483647 w 144"/>
                    <a:gd name="T39" fmla="*/ 2147483647 h 10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  <a:lnTo>
                        <a:pt x="11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383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3" name="Freeform 38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w 18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4" name="Freeform 385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5" name="Freeform 386"/>
                <p:cNvSpPr>
                  <a:spLocks/>
                </p:cNvSpPr>
                <p:nvPr/>
              </p:nvSpPr>
              <p:spPr bwMode="auto">
                <a:xfrm>
                  <a:off x="4425950" y="4384675"/>
                  <a:ext cx="101600" cy="131763"/>
                </a:xfrm>
                <a:custGeom>
                  <a:avLst/>
                  <a:gdLst>
                    <a:gd name="T0" fmla="*/ 2147483647 w 78"/>
                    <a:gd name="T1" fmla="*/ 2147483647 h 102"/>
                    <a:gd name="T2" fmla="*/ 2147483647 w 78"/>
                    <a:gd name="T3" fmla="*/ 0 h 102"/>
                    <a:gd name="T4" fmla="*/ 2147483647 w 78"/>
                    <a:gd name="T5" fmla="*/ 0 h 102"/>
                    <a:gd name="T6" fmla="*/ 2147483647 w 78"/>
                    <a:gd name="T7" fmla="*/ 0 h 102"/>
                    <a:gd name="T8" fmla="*/ 0 w 78"/>
                    <a:gd name="T9" fmla="*/ 2147483647 h 102"/>
                    <a:gd name="T10" fmla="*/ 2147483647 w 78"/>
                    <a:gd name="T11" fmla="*/ 2147483647 h 102"/>
                    <a:gd name="T12" fmla="*/ 0 w 78"/>
                    <a:gd name="T13" fmla="*/ 2147483647 h 102"/>
                    <a:gd name="T14" fmla="*/ 0 w 78"/>
                    <a:gd name="T15" fmla="*/ 2147483647 h 102"/>
                    <a:gd name="T16" fmla="*/ 2147483647 w 78"/>
                    <a:gd name="T17" fmla="*/ 2147483647 h 102"/>
                    <a:gd name="T18" fmla="*/ 2147483647 w 78"/>
                    <a:gd name="T19" fmla="*/ 2147483647 h 102"/>
                    <a:gd name="T20" fmla="*/ 2147483647 w 78"/>
                    <a:gd name="T21" fmla="*/ 2147483647 h 102"/>
                    <a:gd name="T22" fmla="*/ 2147483647 w 78"/>
                    <a:gd name="T23" fmla="*/ 2147483647 h 102"/>
                    <a:gd name="T24" fmla="*/ 2147483647 w 78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8" h="102">
                      <a:moveTo>
                        <a:pt x="60" y="6"/>
                      </a:moveTo>
                      <a:lnTo>
                        <a:pt x="60" y="0"/>
                      </a:lnTo>
                      <a:lnTo>
                        <a:pt x="36" y="0"/>
                      </a:ln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12" y="42"/>
                      </a:lnTo>
                      <a:lnTo>
                        <a:pt x="0" y="66"/>
                      </a:lnTo>
                      <a:lnTo>
                        <a:pt x="0" y="84"/>
                      </a:lnTo>
                      <a:lnTo>
                        <a:pt x="6" y="102"/>
                      </a:lnTo>
                      <a:lnTo>
                        <a:pt x="36" y="102"/>
                      </a:lnTo>
                      <a:lnTo>
                        <a:pt x="78" y="90"/>
                      </a:lnTo>
                      <a:lnTo>
                        <a:pt x="60" y="3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6" name="Freeform 387"/>
                <p:cNvSpPr>
                  <a:spLocks/>
                </p:cNvSpPr>
                <p:nvPr/>
              </p:nvSpPr>
              <p:spPr bwMode="auto">
                <a:xfrm>
                  <a:off x="4576763" y="4283075"/>
                  <a:ext cx="296862" cy="266700"/>
                </a:xfrm>
                <a:custGeom>
                  <a:avLst/>
                  <a:gdLst>
                    <a:gd name="T0" fmla="*/ 2147483647 w 228"/>
                    <a:gd name="T1" fmla="*/ 2147483647 h 205"/>
                    <a:gd name="T2" fmla="*/ 2147483647 w 228"/>
                    <a:gd name="T3" fmla="*/ 2147483647 h 205"/>
                    <a:gd name="T4" fmla="*/ 2147483647 w 228"/>
                    <a:gd name="T5" fmla="*/ 2147483647 h 205"/>
                    <a:gd name="T6" fmla="*/ 2147483647 w 228"/>
                    <a:gd name="T7" fmla="*/ 2147483647 h 205"/>
                    <a:gd name="T8" fmla="*/ 2147483647 w 228"/>
                    <a:gd name="T9" fmla="*/ 2147483647 h 205"/>
                    <a:gd name="T10" fmla="*/ 2147483647 w 228"/>
                    <a:gd name="T11" fmla="*/ 2147483647 h 205"/>
                    <a:gd name="T12" fmla="*/ 2147483647 w 228"/>
                    <a:gd name="T13" fmla="*/ 2147483647 h 205"/>
                    <a:gd name="T14" fmla="*/ 2147483647 w 228"/>
                    <a:gd name="T15" fmla="*/ 2147483647 h 205"/>
                    <a:gd name="T16" fmla="*/ 2147483647 w 228"/>
                    <a:gd name="T17" fmla="*/ 2147483647 h 205"/>
                    <a:gd name="T18" fmla="*/ 2147483647 w 228"/>
                    <a:gd name="T19" fmla="*/ 0 h 205"/>
                    <a:gd name="T20" fmla="*/ 2147483647 w 228"/>
                    <a:gd name="T21" fmla="*/ 2147483647 h 205"/>
                    <a:gd name="T22" fmla="*/ 2147483647 w 228"/>
                    <a:gd name="T23" fmla="*/ 2147483647 h 205"/>
                    <a:gd name="T24" fmla="*/ 2147483647 w 228"/>
                    <a:gd name="T25" fmla="*/ 2147483647 h 205"/>
                    <a:gd name="T26" fmla="*/ 2147483647 w 228"/>
                    <a:gd name="T27" fmla="*/ 2147483647 h 205"/>
                    <a:gd name="T28" fmla="*/ 2147483647 w 228"/>
                    <a:gd name="T29" fmla="*/ 2147483647 h 205"/>
                    <a:gd name="T30" fmla="*/ 2147483647 w 228"/>
                    <a:gd name="T31" fmla="*/ 2147483647 h 205"/>
                    <a:gd name="T32" fmla="*/ 2147483647 w 228"/>
                    <a:gd name="T33" fmla="*/ 2147483647 h 205"/>
                    <a:gd name="T34" fmla="*/ 2147483647 w 228"/>
                    <a:gd name="T35" fmla="*/ 2147483647 h 205"/>
                    <a:gd name="T36" fmla="*/ 2147483647 w 228"/>
                    <a:gd name="T37" fmla="*/ 2147483647 h 205"/>
                    <a:gd name="T38" fmla="*/ 0 w 228"/>
                    <a:gd name="T39" fmla="*/ 2147483647 h 205"/>
                    <a:gd name="T40" fmla="*/ 0 w 228"/>
                    <a:gd name="T41" fmla="*/ 2147483647 h 205"/>
                    <a:gd name="T42" fmla="*/ 2147483647 w 228"/>
                    <a:gd name="T43" fmla="*/ 2147483647 h 205"/>
                    <a:gd name="T44" fmla="*/ 2147483647 w 228"/>
                    <a:gd name="T45" fmla="*/ 2147483647 h 205"/>
                    <a:gd name="T46" fmla="*/ 2147483647 w 228"/>
                    <a:gd name="T47" fmla="*/ 2147483647 h 205"/>
                    <a:gd name="T48" fmla="*/ 2147483647 w 228"/>
                    <a:gd name="T49" fmla="*/ 2147483647 h 205"/>
                    <a:gd name="T50" fmla="*/ 2147483647 w 228"/>
                    <a:gd name="T51" fmla="*/ 2147483647 h 205"/>
                    <a:gd name="T52" fmla="*/ 2147483647 w 228"/>
                    <a:gd name="T53" fmla="*/ 2147483647 h 20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228" h="205">
                      <a:moveTo>
                        <a:pt x="120" y="151"/>
                      </a:moveTo>
                      <a:lnTo>
                        <a:pt x="150" y="163"/>
                      </a:lnTo>
                      <a:lnTo>
                        <a:pt x="180" y="121"/>
                      </a:lnTo>
                      <a:lnTo>
                        <a:pt x="198" y="73"/>
                      </a:lnTo>
                      <a:lnTo>
                        <a:pt x="204" y="55"/>
                      </a:lnTo>
                      <a:lnTo>
                        <a:pt x="222" y="49"/>
                      </a:lnTo>
                      <a:lnTo>
                        <a:pt x="228" y="31"/>
                      </a:lnTo>
                      <a:lnTo>
                        <a:pt x="210" y="25"/>
                      </a:lnTo>
                      <a:lnTo>
                        <a:pt x="198" y="7"/>
                      </a:lnTo>
                      <a:lnTo>
                        <a:pt x="204" y="0"/>
                      </a:lnTo>
                      <a:lnTo>
                        <a:pt x="174" y="25"/>
                      </a:lnTo>
                      <a:lnTo>
                        <a:pt x="144" y="31"/>
                      </a:lnTo>
                      <a:lnTo>
                        <a:pt x="108" y="31"/>
                      </a:lnTo>
                      <a:lnTo>
                        <a:pt x="84" y="43"/>
                      </a:lnTo>
                      <a:lnTo>
                        <a:pt x="48" y="31"/>
                      </a:lnTo>
                      <a:lnTo>
                        <a:pt x="24" y="31"/>
                      </a:lnTo>
                      <a:lnTo>
                        <a:pt x="12" y="49"/>
                      </a:lnTo>
                      <a:lnTo>
                        <a:pt x="12" y="67"/>
                      </a:lnTo>
                      <a:lnTo>
                        <a:pt x="12" y="91"/>
                      </a:lnTo>
                      <a:lnTo>
                        <a:pt x="0" y="133"/>
                      </a:lnTo>
                      <a:lnTo>
                        <a:pt x="0" y="163"/>
                      </a:lnTo>
                      <a:lnTo>
                        <a:pt x="24" y="163"/>
                      </a:lnTo>
                      <a:lnTo>
                        <a:pt x="48" y="193"/>
                      </a:lnTo>
                      <a:lnTo>
                        <a:pt x="72" y="199"/>
                      </a:lnTo>
                      <a:lnTo>
                        <a:pt x="96" y="205"/>
                      </a:lnTo>
                      <a:lnTo>
                        <a:pt x="102" y="175"/>
                      </a:lnTo>
                      <a:lnTo>
                        <a:pt x="120" y="15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7" name="Freeform 388"/>
                <p:cNvSpPr>
                  <a:spLocks/>
                </p:cNvSpPr>
                <p:nvPr/>
              </p:nvSpPr>
              <p:spPr bwMode="auto">
                <a:xfrm>
                  <a:off x="4865688" y="4384675"/>
                  <a:ext cx="320675" cy="187325"/>
                </a:xfrm>
                <a:custGeom>
                  <a:avLst/>
                  <a:gdLst>
                    <a:gd name="T0" fmla="*/ 2147483647 w 246"/>
                    <a:gd name="T1" fmla="*/ 2147483647 h 144"/>
                    <a:gd name="T2" fmla="*/ 2147483647 w 246"/>
                    <a:gd name="T3" fmla="*/ 2147483647 h 144"/>
                    <a:gd name="T4" fmla="*/ 2147483647 w 246"/>
                    <a:gd name="T5" fmla="*/ 2147483647 h 144"/>
                    <a:gd name="T6" fmla="*/ 2147483647 w 246"/>
                    <a:gd name="T7" fmla="*/ 2147483647 h 144"/>
                    <a:gd name="T8" fmla="*/ 0 w 246"/>
                    <a:gd name="T9" fmla="*/ 2147483647 h 144"/>
                    <a:gd name="T10" fmla="*/ 2147483647 w 246"/>
                    <a:gd name="T11" fmla="*/ 2147483647 h 144"/>
                    <a:gd name="T12" fmla="*/ 2147483647 w 246"/>
                    <a:gd name="T13" fmla="*/ 2147483647 h 144"/>
                    <a:gd name="T14" fmla="*/ 2147483647 w 246"/>
                    <a:gd name="T15" fmla="*/ 2147483647 h 144"/>
                    <a:gd name="T16" fmla="*/ 2147483647 w 246"/>
                    <a:gd name="T17" fmla="*/ 2147483647 h 144"/>
                    <a:gd name="T18" fmla="*/ 2147483647 w 246"/>
                    <a:gd name="T19" fmla="*/ 2147483647 h 144"/>
                    <a:gd name="T20" fmla="*/ 2147483647 w 246"/>
                    <a:gd name="T21" fmla="*/ 2147483647 h 144"/>
                    <a:gd name="T22" fmla="*/ 2147483647 w 246"/>
                    <a:gd name="T23" fmla="*/ 2147483647 h 144"/>
                    <a:gd name="T24" fmla="*/ 2147483647 w 246"/>
                    <a:gd name="T25" fmla="*/ 2147483647 h 144"/>
                    <a:gd name="T26" fmla="*/ 2147483647 w 246"/>
                    <a:gd name="T27" fmla="*/ 2147483647 h 144"/>
                    <a:gd name="T28" fmla="*/ 2147483647 w 246"/>
                    <a:gd name="T29" fmla="*/ 2147483647 h 144"/>
                    <a:gd name="T30" fmla="*/ 2147483647 w 246"/>
                    <a:gd name="T31" fmla="*/ 2147483647 h 144"/>
                    <a:gd name="T32" fmla="*/ 2147483647 w 246"/>
                    <a:gd name="T33" fmla="*/ 2147483647 h 144"/>
                    <a:gd name="T34" fmla="*/ 2147483647 w 246"/>
                    <a:gd name="T35" fmla="*/ 2147483647 h 144"/>
                    <a:gd name="T36" fmla="*/ 2147483647 w 246"/>
                    <a:gd name="T37" fmla="*/ 2147483647 h 144"/>
                    <a:gd name="T38" fmla="*/ 2147483647 w 246"/>
                    <a:gd name="T39" fmla="*/ 0 h 144"/>
                    <a:gd name="T40" fmla="*/ 2147483647 w 246"/>
                    <a:gd name="T41" fmla="*/ 2147483647 h 144"/>
                    <a:gd name="T42" fmla="*/ 2147483647 w 246"/>
                    <a:gd name="T43" fmla="*/ 2147483647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46" h="144">
                      <a:moveTo>
                        <a:pt x="78" y="36"/>
                      </a:moveTo>
                      <a:lnTo>
                        <a:pt x="72" y="48"/>
                      </a:lnTo>
                      <a:lnTo>
                        <a:pt x="36" y="60"/>
                      </a:lnTo>
                      <a:lnTo>
                        <a:pt x="12" y="66"/>
                      </a:lnTo>
                      <a:lnTo>
                        <a:pt x="0" y="102"/>
                      </a:lnTo>
                      <a:lnTo>
                        <a:pt x="12" y="132"/>
                      </a:lnTo>
                      <a:lnTo>
                        <a:pt x="18" y="144"/>
                      </a:lnTo>
                      <a:lnTo>
                        <a:pt x="42" y="132"/>
                      </a:lnTo>
                      <a:lnTo>
                        <a:pt x="66" y="132"/>
                      </a:lnTo>
                      <a:lnTo>
                        <a:pt x="78" y="138"/>
                      </a:lnTo>
                      <a:lnTo>
                        <a:pt x="78" y="114"/>
                      </a:lnTo>
                      <a:lnTo>
                        <a:pt x="114" y="108"/>
                      </a:lnTo>
                      <a:lnTo>
                        <a:pt x="144" y="120"/>
                      </a:lnTo>
                      <a:lnTo>
                        <a:pt x="198" y="108"/>
                      </a:lnTo>
                      <a:lnTo>
                        <a:pt x="246" y="102"/>
                      </a:lnTo>
                      <a:lnTo>
                        <a:pt x="210" y="66"/>
                      </a:lnTo>
                      <a:lnTo>
                        <a:pt x="186" y="54"/>
                      </a:lnTo>
                      <a:lnTo>
                        <a:pt x="168" y="24"/>
                      </a:lnTo>
                      <a:lnTo>
                        <a:pt x="156" y="0"/>
                      </a:lnTo>
                      <a:lnTo>
                        <a:pt x="108" y="30"/>
                      </a:lnTo>
                      <a:lnTo>
                        <a:pt x="78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389"/>
                <p:cNvSpPr>
                  <a:spLocks/>
                </p:cNvSpPr>
                <p:nvPr/>
              </p:nvSpPr>
              <p:spPr bwMode="auto">
                <a:xfrm>
                  <a:off x="4772025" y="4557713"/>
                  <a:ext cx="195263" cy="233362"/>
                </a:xfrm>
                <a:custGeom>
                  <a:avLst/>
                  <a:gdLst>
                    <a:gd name="T0" fmla="*/ 2147483647 w 150"/>
                    <a:gd name="T1" fmla="*/ 2147483647 h 180"/>
                    <a:gd name="T2" fmla="*/ 2147483647 w 150"/>
                    <a:gd name="T3" fmla="*/ 2147483647 h 180"/>
                    <a:gd name="T4" fmla="*/ 2147483647 w 150"/>
                    <a:gd name="T5" fmla="*/ 2147483647 h 180"/>
                    <a:gd name="T6" fmla="*/ 2147483647 w 150"/>
                    <a:gd name="T7" fmla="*/ 2147483647 h 180"/>
                    <a:gd name="T8" fmla="*/ 2147483647 w 150"/>
                    <a:gd name="T9" fmla="*/ 2147483647 h 180"/>
                    <a:gd name="T10" fmla="*/ 2147483647 w 150"/>
                    <a:gd name="T11" fmla="*/ 0 h 180"/>
                    <a:gd name="T12" fmla="*/ 2147483647 w 150"/>
                    <a:gd name="T13" fmla="*/ 0 h 180"/>
                    <a:gd name="T14" fmla="*/ 2147483647 w 150"/>
                    <a:gd name="T15" fmla="*/ 2147483647 h 180"/>
                    <a:gd name="T16" fmla="*/ 2147483647 w 150"/>
                    <a:gd name="T17" fmla="*/ 2147483647 h 180"/>
                    <a:gd name="T18" fmla="*/ 2147483647 w 150"/>
                    <a:gd name="T19" fmla="*/ 2147483647 h 180"/>
                    <a:gd name="T20" fmla="*/ 2147483647 w 150"/>
                    <a:gd name="T21" fmla="*/ 2147483647 h 180"/>
                    <a:gd name="T22" fmla="*/ 2147483647 w 150"/>
                    <a:gd name="T23" fmla="*/ 2147483647 h 180"/>
                    <a:gd name="T24" fmla="*/ 2147483647 w 150"/>
                    <a:gd name="T25" fmla="*/ 2147483647 h 180"/>
                    <a:gd name="T26" fmla="*/ 2147483647 w 150"/>
                    <a:gd name="T27" fmla="*/ 2147483647 h 180"/>
                    <a:gd name="T28" fmla="*/ 2147483647 w 150"/>
                    <a:gd name="T29" fmla="*/ 2147483647 h 180"/>
                    <a:gd name="T30" fmla="*/ 2147483647 w 150"/>
                    <a:gd name="T31" fmla="*/ 2147483647 h 180"/>
                    <a:gd name="T32" fmla="*/ 2147483647 w 150"/>
                    <a:gd name="T33" fmla="*/ 2147483647 h 180"/>
                    <a:gd name="T34" fmla="*/ 0 w 150"/>
                    <a:gd name="T35" fmla="*/ 2147483647 h 180"/>
                    <a:gd name="T36" fmla="*/ 2147483647 w 150"/>
                    <a:gd name="T37" fmla="*/ 2147483647 h 180"/>
                    <a:gd name="T38" fmla="*/ 2147483647 w 150"/>
                    <a:gd name="T39" fmla="*/ 2147483647 h 180"/>
                    <a:gd name="T40" fmla="*/ 2147483647 w 150"/>
                    <a:gd name="T41" fmla="*/ 2147483647 h 180"/>
                    <a:gd name="T42" fmla="*/ 2147483647 w 15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50" h="180">
                      <a:moveTo>
                        <a:pt x="66" y="162"/>
                      </a:moveTo>
                      <a:lnTo>
                        <a:pt x="90" y="144"/>
                      </a:lnTo>
                      <a:lnTo>
                        <a:pt x="114" y="96"/>
                      </a:lnTo>
                      <a:lnTo>
                        <a:pt x="132" y="78"/>
                      </a:lnTo>
                      <a:lnTo>
                        <a:pt x="150" y="6"/>
                      </a:lnTo>
                      <a:lnTo>
                        <a:pt x="138" y="0"/>
                      </a:lnTo>
                      <a:lnTo>
                        <a:pt x="114" y="0"/>
                      </a:lnTo>
                      <a:lnTo>
                        <a:pt x="90" y="12"/>
                      </a:lnTo>
                      <a:lnTo>
                        <a:pt x="72" y="18"/>
                      </a:lnTo>
                      <a:lnTo>
                        <a:pt x="60" y="30"/>
                      </a:lnTo>
                      <a:lnTo>
                        <a:pt x="48" y="36"/>
                      </a:lnTo>
                      <a:lnTo>
                        <a:pt x="48" y="48"/>
                      </a:lnTo>
                      <a:lnTo>
                        <a:pt x="60" y="54"/>
                      </a:lnTo>
                      <a:lnTo>
                        <a:pt x="54" y="84"/>
                      </a:lnTo>
                      <a:lnTo>
                        <a:pt x="48" y="114"/>
                      </a:lnTo>
                      <a:lnTo>
                        <a:pt x="30" y="114"/>
                      </a:lnTo>
                      <a:lnTo>
                        <a:pt x="12" y="126"/>
                      </a:lnTo>
                      <a:lnTo>
                        <a:pt x="0" y="138"/>
                      </a:lnTo>
                      <a:lnTo>
                        <a:pt x="18" y="156"/>
                      </a:lnTo>
                      <a:lnTo>
                        <a:pt x="24" y="180"/>
                      </a:lnTo>
                      <a:lnTo>
                        <a:pt x="42" y="162"/>
                      </a:lnTo>
                      <a:lnTo>
                        <a:pt x="66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390"/>
                <p:cNvSpPr>
                  <a:spLocks/>
                </p:cNvSpPr>
                <p:nvPr/>
              </p:nvSpPr>
              <p:spPr bwMode="auto">
                <a:xfrm>
                  <a:off x="4732338" y="4605338"/>
                  <a:ext cx="117475" cy="130175"/>
                </a:xfrm>
                <a:custGeom>
                  <a:avLst/>
                  <a:gdLst>
                    <a:gd name="T0" fmla="*/ 2147483647 w 90"/>
                    <a:gd name="T1" fmla="*/ 2147483647 h 102"/>
                    <a:gd name="T2" fmla="*/ 2147483647 w 90"/>
                    <a:gd name="T3" fmla="*/ 2147483647 h 102"/>
                    <a:gd name="T4" fmla="*/ 2147483647 w 90"/>
                    <a:gd name="T5" fmla="*/ 2147483647 h 102"/>
                    <a:gd name="T6" fmla="*/ 2147483647 w 90"/>
                    <a:gd name="T7" fmla="*/ 2147483647 h 102"/>
                    <a:gd name="T8" fmla="*/ 2147483647 w 90"/>
                    <a:gd name="T9" fmla="*/ 2147483647 h 102"/>
                    <a:gd name="T10" fmla="*/ 2147483647 w 90"/>
                    <a:gd name="T11" fmla="*/ 0 h 102"/>
                    <a:gd name="T12" fmla="*/ 2147483647 w 90"/>
                    <a:gd name="T13" fmla="*/ 0 h 102"/>
                    <a:gd name="T14" fmla="*/ 0 w 90"/>
                    <a:gd name="T15" fmla="*/ 0 h 102"/>
                    <a:gd name="T16" fmla="*/ 0 w 90"/>
                    <a:gd name="T17" fmla="*/ 2147483647 h 102"/>
                    <a:gd name="T18" fmla="*/ 0 w 90"/>
                    <a:gd name="T19" fmla="*/ 2147483647 h 102"/>
                    <a:gd name="T20" fmla="*/ 2147483647 w 90"/>
                    <a:gd name="T21" fmla="*/ 2147483647 h 102"/>
                    <a:gd name="T22" fmla="*/ 2147483647 w 90"/>
                    <a:gd name="T23" fmla="*/ 2147483647 h 102"/>
                    <a:gd name="T24" fmla="*/ 2147483647 w 90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0" h="102">
                      <a:moveTo>
                        <a:pt x="60" y="78"/>
                      </a:moveTo>
                      <a:lnTo>
                        <a:pt x="78" y="78"/>
                      </a:lnTo>
                      <a:lnTo>
                        <a:pt x="84" y="48"/>
                      </a:lnTo>
                      <a:lnTo>
                        <a:pt x="90" y="18"/>
                      </a:lnTo>
                      <a:lnTo>
                        <a:pt x="78" y="12"/>
                      </a:lnTo>
                      <a:lnTo>
                        <a:pt x="78" y="0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30" y="102"/>
                      </a:lnTo>
                      <a:lnTo>
                        <a:pt x="42" y="90"/>
                      </a:lnTo>
                      <a:lnTo>
                        <a:pt x="6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391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2147483647 w 144"/>
                    <a:gd name="T43" fmla="*/ 2147483647 h 19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  <a:lnTo>
                        <a:pt x="144" y="17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392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393"/>
                <p:cNvSpPr>
                  <a:spLocks/>
                </p:cNvSpPr>
                <p:nvPr/>
              </p:nvSpPr>
              <p:spPr bwMode="auto">
                <a:xfrm>
                  <a:off x="4527550" y="4337050"/>
                  <a:ext cx="63500" cy="157163"/>
                </a:xfrm>
                <a:custGeom>
                  <a:avLst/>
                  <a:gdLst>
                    <a:gd name="T0" fmla="*/ 2147483647 w 48"/>
                    <a:gd name="T1" fmla="*/ 2147483647 h 120"/>
                    <a:gd name="T2" fmla="*/ 2147483647 w 48"/>
                    <a:gd name="T3" fmla="*/ 2147483647 h 120"/>
                    <a:gd name="T4" fmla="*/ 2147483647 w 48"/>
                    <a:gd name="T5" fmla="*/ 2147483647 h 120"/>
                    <a:gd name="T6" fmla="*/ 2147483647 w 48"/>
                    <a:gd name="T7" fmla="*/ 2147483647 h 120"/>
                    <a:gd name="T8" fmla="*/ 2147483647 w 48"/>
                    <a:gd name="T9" fmla="*/ 0 h 120"/>
                    <a:gd name="T10" fmla="*/ 2147483647 w 48"/>
                    <a:gd name="T11" fmla="*/ 2147483647 h 120"/>
                    <a:gd name="T12" fmla="*/ 2147483647 w 48"/>
                    <a:gd name="T13" fmla="*/ 2147483647 h 120"/>
                    <a:gd name="T14" fmla="*/ 0 w 48"/>
                    <a:gd name="T15" fmla="*/ 2147483647 h 120"/>
                    <a:gd name="T16" fmla="*/ 0 w 48"/>
                    <a:gd name="T17" fmla="*/ 2147483647 h 120"/>
                    <a:gd name="T18" fmla="*/ 2147483647 w 48"/>
                    <a:gd name="T19" fmla="*/ 2147483647 h 120"/>
                    <a:gd name="T20" fmla="*/ 2147483647 w 48"/>
                    <a:gd name="T21" fmla="*/ 2147483647 h 120"/>
                    <a:gd name="T22" fmla="*/ 2147483647 w 48"/>
                    <a:gd name="T23" fmla="*/ 2147483647 h 120"/>
                    <a:gd name="T24" fmla="*/ 2147483647 w 48"/>
                    <a:gd name="T25" fmla="*/ 2147483647 h 120"/>
                    <a:gd name="T26" fmla="*/ 2147483647 w 48"/>
                    <a:gd name="T27" fmla="*/ 2147483647 h 120"/>
                    <a:gd name="T28" fmla="*/ 2147483647 w 48"/>
                    <a:gd name="T29" fmla="*/ 2147483647 h 1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8" h="120">
                      <a:moveTo>
                        <a:pt x="48" y="48"/>
                      </a:moveTo>
                      <a:lnTo>
                        <a:pt x="48" y="24"/>
                      </a:lnTo>
                      <a:lnTo>
                        <a:pt x="48" y="6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24" y="6"/>
                      </a:lnTo>
                      <a:lnTo>
                        <a:pt x="6" y="30"/>
                      </a:lnTo>
                      <a:lnTo>
                        <a:pt x="0" y="30"/>
                      </a:lnTo>
                      <a:lnTo>
                        <a:pt x="0" y="48"/>
                      </a:lnTo>
                      <a:lnTo>
                        <a:pt x="6" y="90"/>
                      </a:lnTo>
                      <a:lnTo>
                        <a:pt x="24" y="120"/>
                      </a:lnTo>
                      <a:lnTo>
                        <a:pt x="36" y="120"/>
                      </a:lnTo>
                      <a:lnTo>
                        <a:pt x="36" y="90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39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55562" cy="123825"/>
                </a:xfrm>
                <a:custGeom>
                  <a:avLst/>
                  <a:gdLst>
                    <a:gd name="T0" fmla="*/ 2147483647 w 42"/>
                    <a:gd name="T1" fmla="*/ 2147483647 h 96"/>
                    <a:gd name="T2" fmla="*/ 2147483647 w 42"/>
                    <a:gd name="T3" fmla="*/ 0 h 96"/>
                    <a:gd name="T4" fmla="*/ 2147483647 w 42"/>
                    <a:gd name="T5" fmla="*/ 2147483647 h 96"/>
                    <a:gd name="T6" fmla="*/ 0 w 42"/>
                    <a:gd name="T7" fmla="*/ 2147483647 h 96"/>
                    <a:gd name="T8" fmla="*/ 0 w 42"/>
                    <a:gd name="T9" fmla="*/ 2147483647 h 96"/>
                    <a:gd name="T10" fmla="*/ 0 w 42"/>
                    <a:gd name="T11" fmla="*/ 2147483647 h 96"/>
                    <a:gd name="T12" fmla="*/ 2147483647 w 42"/>
                    <a:gd name="T13" fmla="*/ 2147483647 h 96"/>
                    <a:gd name="T14" fmla="*/ 2147483647 w 42"/>
                    <a:gd name="T15" fmla="*/ 2147483647 h 96"/>
                    <a:gd name="T16" fmla="*/ 2147483647 w 42"/>
                    <a:gd name="T17" fmla="*/ 2147483647 h 96"/>
                    <a:gd name="T18" fmla="*/ 2147483647 w 42"/>
                    <a:gd name="T19" fmla="*/ 2147483647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2" h="96">
                      <a:moveTo>
                        <a:pt x="18" y="18"/>
                      </a:move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42"/>
                      </a:lnTo>
                      <a:lnTo>
                        <a:pt x="18" y="96"/>
                      </a:lnTo>
                      <a:lnTo>
                        <a:pt x="42" y="90"/>
                      </a:lnTo>
                      <a:lnTo>
                        <a:pt x="24" y="6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395"/>
                <p:cNvSpPr>
                  <a:spLocks/>
                </p:cNvSpPr>
                <p:nvPr/>
              </p:nvSpPr>
              <p:spPr bwMode="auto">
                <a:xfrm>
                  <a:off x="4795838" y="5073650"/>
                  <a:ext cx="320675" cy="325438"/>
                </a:xfrm>
                <a:custGeom>
                  <a:avLst/>
                  <a:gdLst>
                    <a:gd name="T0" fmla="*/ 2147483647 w 246"/>
                    <a:gd name="T1" fmla="*/ 2147483647 h 252"/>
                    <a:gd name="T2" fmla="*/ 2147483647 w 246"/>
                    <a:gd name="T3" fmla="*/ 2147483647 h 252"/>
                    <a:gd name="T4" fmla="*/ 2147483647 w 246"/>
                    <a:gd name="T5" fmla="*/ 2147483647 h 252"/>
                    <a:gd name="T6" fmla="*/ 2147483647 w 246"/>
                    <a:gd name="T7" fmla="*/ 2147483647 h 252"/>
                    <a:gd name="T8" fmla="*/ 2147483647 w 246"/>
                    <a:gd name="T9" fmla="*/ 2147483647 h 252"/>
                    <a:gd name="T10" fmla="*/ 2147483647 w 246"/>
                    <a:gd name="T11" fmla="*/ 2147483647 h 252"/>
                    <a:gd name="T12" fmla="*/ 2147483647 w 246"/>
                    <a:gd name="T13" fmla="*/ 2147483647 h 252"/>
                    <a:gd name="T14" fmla="*/ 2147483647 w 246"/>
                    <a:gd name="T15" fmla="*/ 2147483647 h 252"/>
                    <a:gd name="T16" fmla="*/ 2147483647 w 246"/>
                    <a:gd name="T17" fmla="*/ 2147483647 h 252"/>
                    <a:gd name="T18" fmla="*/ 2147483647 w 246"/>
                    <a:gd name="T19" fmla="*/ 2147483647 h 252"/>
                    <a:gd name="T20" fmla="*/ 2147483647 w 246"/>
                    <a:gd name="T21" fmla="*/ 2147483647 h 252"/>
                    <a:gd name="T22" fmla="*/ 2147483647 w 246"/>
                    <a:gd name="T23" fmla="*/ 2147483647 h 252"/>
                    <a:gd name="T24" fmla="*/ 2147483647 w 246"/>
                    <a:gd name="T25" fmla="*/ 2147483647 h 252"/>
                    <a:gd name="T26" fmla="*/ 2147483647 w 246"/>
                    <a:gd name="T27" fmla="*/ 2147483647 h 252"/>
                    <a:gd name="T28" fmla="*/ 2147483647 w 246"/>
                    <a:gd name="T29" fmla="*/ 2147483647 h 252"/>
                    <a:gd name="T30" fmla="*/ 2147483647 w 246"/>
                    <a:gd name="T31" fmla="*/ 2147483647 h 252"/>
                    <a:gd name="T32" fmla="*/ 2147483647 w 246"/>
                    <a:gd name="T33" fmla="*/ 2147483647 h 252"/>
                    <a:gd name="T34" fmla="*/ 2147483647 w 246"/>
                    <a:gd name="T35" fmla="*/ 2147483647 h 252"/>
                    <a:gd name="T36" fmla="*/ 2147483647 w 246"/>
                    <a:gd name="T37" fmla="*/ 2147483647 h 252"/>
                    <a:gd name="T38" fmla="*/ 2147483647 w 246"/>
                    <a:gd name="T39" fmla="*/ 0 h 252"/>
                    <a:gd name="T40" fmla="*/ 2147483647 w 246"/>
                    <a:gd name="T41" fmla="*/ 2147483647 h 252"/>
                    <a:gd name="T42" fmla="*/ 0 w 246"/>
                    <a:gd name="T43" fmla="*/ 2147483647 h 252"/>
                    <a:gd name="T44" fmla="*/ 2147483647 w 246"/>
                    <a:gd name="T45" fmla="*/ 2147483647 h 252"/>
                    <a:gd name="T46" fmla="*/ 2147483647 w 246"/>
                    <a:gd name="T47" fmla="*/ 2147483647 h 252"/>
                    <a:gd name="T48" fmla="*/ 2147483647 w 246"/>
                    <a:gd name="T49" fmla="*/ 2147483647 h 252"/>
                    <a:gd name="T50" fmla="*/ 2147483647 w 246"/>
                    <a:gd name="T51" fmla="*/ 2147483647 h 252"/>
                    <a:gd name="T52" fmla="*/ 2147483647 w 246"/>
                    <a:gd name="T53" fmla="*/ 2147483647 h 252"/>
                    <a:gd name="T54" fmla="*/ 2147483647 w 246"/>
                    <a:gd name="T55" fmla="*/ 2147483647 h 2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46" h="252">
                      <a:moveTo>
                        <a:pt x="126" y="252"/>
                      </a:moveTo>
                      <a:lnTo>
                        <a:pt x="144" y="246"/>
                      </a:lnTo>
                      <a:lnTo>
                        <a:pt x="156" y="162"/>
                      </a:lnTo>
                      <a:lnTo>
                        <a:pt x="156" y="108"/>
                      </a:lnTo>
                      <a:lnTo>
                        <a:pt x="168" y="102"/>
                      </a:lnTo>
                      <a:lnTo>
                        <a:pt x="174" y="36"/>
                      </a:lnTo>
                      <a:lnTo>
                        <a:pt x="222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34" y="12"/>
                      </a:lnTo>
                      <a:lnTo>
                        <a:pt x="210" y="12"/>
                      </a:lnTo>
                      <a:lnTo>
                        <a:pt x="216" y="18"/>
                      </a:lnTo>
                      <a:lnTo>
                        <a:pt x="210" y="12"/>
                      </a:lnTo>
                      <a:lnTo>
                        <a:pt x="174" y="18"/>
                      </a:lnTo>
                      <a:lnTo>
                        <a:pt x="126" y="18"/>
                      </a:lnTo>
                      <a:lnTo>
                        <a:pt x="114" y="12"/>
                      </a:lnTo>
                      <a:lnTo>
                        <a:pt x="30" y="12"/>
                      </a:ln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42"/>
                      </a:lnTo>
                      <a:lnTo>
                        <a:pt x="42" y="126"/>
                      </a:lnTo>
                      <a:lnTo>
                        <a:pt x="48" y="144"/>
                      </a:lnTo>
                      <a:lnTo>
                        <a:pt x="60" y="222"/>
                      </a:lnTo>
                      <a:lnTo>
                        <a:pt x="90" y="252"/>
                      </a:lnTo>
                      <a:lnTo>
                        <a:pt x="96" y="240"/>
                      </a:lnTo>
                      <a:lnTo>
                        <a:pt x="126" y="2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396"/>
                <p:cNvSpPr>
                  <a:spLocks/>
                </p:cNvSpPr>
                <p:nvPr/>
              </p:nvSpPr>
              <p:spPr bwMode="auto">
                <a:xfrm>
                  <a:off x="4527550" y="4181475"/>
                  <a:ext cx="79375" cy="93663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2147483647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8"/>
                        <a:pt x="10" y="8"/>
                      </a:cubicBezTo>
                      <a:cubicBezTo>
                        <a:pt x="10" y="7"/>
                        <a:pt x="10" y="0"/>
                        <a:pt x="10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397"/>
                <p:cNvSpPr>
                  <a:spLocks/>
                </p:cNvSpPr>
                <p:nvPr/>
              </p:nvSpPr>
              <p:spPr bwMode="auto">
                <a:xfrm>
                  <a:off x="220663" y="2108200"/>
                  <a:ext cx="676275" cy="922338"/>
                </a:xfrm>
                <a:custGeom>
                  <a:avLst/>
                  <a:gdLst>
                    <a:gd name="T0" fmla="*/ 2147483647 w 516"/>
                    <a:gd name="T1" fmla="*/ 2147483647 h 709"/>
                    <a:gd name="T2" fmla="*/ 2147483647 w 516"/>
                    <a:gd name="T3" fmla="*/ 2147483647 h 709"/>
                    <a:gd name="T4" fmla="*/ 2147483647 w 516"/>
                    <a:gd name="T5" fmla="*/ 2147483647 h 709"/>
                    <a:gd name="T6" fmla="*/ 2147483647 w 516"/>
                    <a:gd name="T7" fmla="*/ 2147483647 h 709"/>
                    <a:gd name="T8" fmla="*/ 2147483647 w 516"/>
                    <a:gd name="T9" fmla="*/ 2147483647 h 709"/>
                    <a:gd name="T10" fmla="*/ 2147483647 w 516"/>
                    <a:gd name="T11" fmla="*/ 2147483647 h 709"/>
                    <a:gd name="T12" fmla="*/ 2147483647 w 516"/>
                    <a:gd name="T13" fmla="*/ 2147483647 h 709"/>
                    <a:gd name="T14" fmla="*/ 2147483647 w 516"/>
                    <a:gd name="T15" fmla="*/ 0 h 709"/>
                    <a:gd name="T16" fmla="*/ 2147483647 w 516"/>
                    <a:gd name="T17" fmla="*/ 2147483647 h 709"/>
                    <a:gd name="T18" fmla="*/ 2147483647 w 516"/>
                    <a:gd name="T19" fmla="*/ 2147483647 h 709"/>
                    <a:gd name="T20" fmla="*/ 2147483647 w 516"/>
                    <a:gd name="T21" fmla="*/ 2147483647 h 709"/>
                    <a:gd name="T22" fmla="*/ 2147483647 w 516"/>
                    <a:gd name="T23" fmla="*/ 2147483647 h 709"/>
                    <a:gd name="T24" fmla="*/ 2147483647 w 516"/>
                    <a:gd name="T25" fmla="*/ 2147483647 h 709"/>
                    <a:gd name="T26" fmla="*/ 2147483647 w 516"/>
                    <a:gd name="T27" fmla="*/ 2147483647 h 709"/>
                    <a:gd name="T28" fmla="*/ 2147483647 w 516"/>
                    <a:gd name="T29" fmla="*/ 2147483647 h 709"/>
                    <a:gd name="T30" fmla="*/ 2147483647 w 516"/>
                    <a:gd name="T31" fmla="*/ 2147483647 h 709"/>
                    <a:gd name="T32" fmla="*/ 2147483647 w 516"/>
                    <a:gd name="T33" fmla="*/ 2147483647 h 709"/>
                    <a:gd name="T34" fmla="*/ 2147483647 w 516"/>
                    <a:gd name="T35" fmla="*/ 2147483647 h 709"/>
                    <a:gd name="T36" fmla="*/ 2147483647 w 516"/>
                    <a:gd name="T37" fmla="*/ 2147483647 h 709"/>
                    <a:gd name="T38" fmla="*/ 0 w 516"/>
                    <a:gd name="T39" fmla="*/ 2147483647 h 709"/>
                    <a:gd name="T40" fmla="*/ 2147483647 w 516"/>
                    <a:gd name="T41" fmla="*/ 2147483647 h 709"/>
                    <a:gd name="T42" fmla="*/ 2147483647 w 516"/>
                    <a:gd name="T43" fmla="*/ 2147483647 h 709"/>
                    <a:gd name="T44" fmla="*/ 2147483647 w 516"/>
                    <a:gd name="T45" fmla="*/ 2147483647 h 709"/>
                    <a:gd name="T46" fmla="*/ 2147483647 w 516"/>
                    <a:gd name="T47" fmla="*/ 2147483647 h 709"/>
                    <a:gd name="T48" fmla="*/ 2147483647 w 516"/>
                    <a:gd name="T49" fmla="*/ 2147483647 h 709"/>
                    <a:gd name="T50" fmla="*/ 2147483647 w 516"/>
                    <a:gd name="T51" fmla="*/ 2147483647 h 709"/>
                    <a:gd name="T52" fmla="*/ 2147483647 w 516"/>
                    <a:gd name="T53" fmla="*/ 2147483647 h 709"/>
                    <a:gd name="T54" fmla="*/ 2147483647 w 516"/>
                    <a:gd name="T55" fmla="*/ 2147483647 h 709"/>
                    <a:gd name="T56" fmla="*/ 2147483647 w 516"/>
                    <a:gd name="T57" fmla="*/ 2147483647 h 709"/>
                    <a:gd name="T58" fmla="*/ 2147483647 w 516"/>
                    <a:gd name="T59" fmla="*/ 2147483647 h 709"/>
                    <a:gd name="T60" fmla="*/ 2147483647 w 516"/>
                    <a:gd name="T61" fmla="*/ 2147483647 h 709"/>
                    <a:gd name="T62" fmla="*/ 2147483647 w 516"/>
                    <a:gd name="T63" fmla="*/ 2147483647 h 709"/>
                    <a:gd name="T64" fmla="*/ 2147483647 w 516"/>
                    <a:gd name="T65" fmla="*/ 2147483647 h 709"/>
                    <a:gd name="T66" fmla="*/ 2147483647 w 516"/>
                    <a:gd name="T67" fmla="*/ 2147483647 h 709"/>
                    <a:gd name="T68" fmla="*/ 2147483647 w 516"/>
                    <a:gd name="T69" fmla="*/ 2147483647 h 709"/>
                    <a:gd name="T70" fmla="*/ 2147483647 w 516"/>
                    <a:gd name="T71" fmla="*/ 2147483647 h 709"/>
                    <a:gd name="T72" fmla="*/ 2147483647 w 516"/>
                    <a:gd name="T73" fmla="*/ 2147483647 h 709"/>
                    <a:gd name="T74" fmla="*/ 2147483647 w 516"/>
                    <a:gd name="T75" fmla="*/ 2147483647 h 709"/>
                    <a:gd name="T76" fmla="*/ 2147483647 w 516"/>
                    <a:gd name="T77" fmla="*/ 2147483647 h 709"/>
                    <a:gd name="T78" fmla="*/ 2147483647 w 516"/>
                    <a:gd name="T79" fmla="*/ 2147483647 h 709"/>
                    <a:gd name="T80" fmla="*/ 2147483647 w 516"/>
                    <a:gd name="T81" fmla="*/ 2147483647 h 709"/>
                    <a:gd name="T82" fmla="*/ 2147483647 w 516"/>
                    <a:gd name="T83" fmla="*/ 2147483647 h 709"/>
                    <a:gd name="T84" fmla="*/ 2147483647 w 516"/>
                    <a:gd name="T85" fmla="*/ 2147483647 h 709"/>
                    <a:gd name="T86" fmla="*/ 2147483647 w 516"/>
                    <a:gd name="T87" fmla="*/ 2147483647 h 709"/>
                    <a:gd name="T88" fmla="*/ 2147483647 w 516"/>
                    <a:gd name="T89" fmla="*/ 2147483647 h 709"/>
                    <a:gd name="T90" fmla="*/ 2147483647 w 516"/>
                    <a:gd name="T91" fmla="*/ 2147483647 h 709"/>
                    <a:gd name="T92" fmla="*/ 2147483647 w 516"/>
                    <a:gd name="T93" fmla="*/ 2147483647 h 709"/>
                    <a:gd name="T94" fmla="*/ 2147483647 w 516"/>
                    <a:gd name="T95" fmla="*/ 2147483647 h 7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6" h="709">
                      <a:moveTo>
                        <a:pt x="504" y="96"/>
                      </a:moveTo>
                      <a:lnTo>
                        <a:pt x="486" y="78"/>
                      </a:lnTo>
                      <a:lnTo>
                        <a:pt x="432" y="84"/>
                      </a:lnTo>
                      <a:lnTo>
                        <a:pt x="354" y="48"/>
                      </a:lnTo>
                      <a:lnTo>
                        <a:pt x="318" y="54"/>
                      </a:lnTo>
                      <a:lnTo>
                        <a:pt x="288" y="36"/>
                      </a:lnTo>
                      <a:lnTo>
                        <a:pt x="282" y="18"/>
                      </a:lnTo>
                      <a:lnTo>
                        <a:pt x="228" y="0"/>
                      </a:lnTo>
                      <a:lnTo>
                        <a:pt x="198" y="24"/>
                      </a:lnTo>
                      <a:lnTo>
                        <a:pt x="150" y="42"/>
                      </a:lnTo>
                      <a:lnTo>
                        <a:pt x="114" y="66"/>
                      </a:lnTo>
                      <a:lnTo>
                        <a:pt x="90" y="126"/>
                      </a:lnTo>
                      <a:lnTo>
                        <a:pt x="42" y="138"/>
                      </a:lnTo>
                      <a:lnTo>
                        <a:pt x="42" y="174"/>
                      </a:lnTo>
                      <a:lnTo>
                        <a:pt x="78" y="222"/>
                      </a:lnTo>
                      <a:lnTo>
                        <a:pt x="114" y="240"/>
                      </a:lnTo>
                      <a:lnTo>
                        <a:pt x="114" y="264"/>
                      </a:lnTo>
                      <a:lnTo>
                        <a:pt x="90" y="276"/>
                      </a:lnTo>
                      <a:lnTo>
                        <a:pt x="60" y="264"/>
                      </a:lnTo>
                      <a:lnTo>
                        <a:pt x="0" y="306"/>
                      </a:lnTo>
                      <a:lnTo>
                        <a:pt x="18" y="324"/>
                      </a:lnTo>
                      <a:lnTo>
                        <a:pt x="42" y="348"/>
                      </a:lnTo>
                      <a:lnTo>
                        <a:pt x="96" y="348"/>
                      </a:lnTo>
                      <a:lnTo>
                        <a:pt x="138" y="354"/>
                      </a:lnTo>
                      <a:lnTo>
                        <a:pt x="120" y="396"/>
                      </a:lnTo>
                      <a:lnTo>
                        <a:pt x="72" y="414"/>
                      </a:lnTo>
                      <a:lnTo>
                        <a:pt x="36" y="438"/>
                      </a:lnTo>
                      <a:lnTo>
                        <a:pt x="30" y="468"/>
                      </a:lnTo>
                      <a:lnTo>
                        <a:pt x="72" y="498"/>
                      </a:lnTo>
                      <a:lnTo>
                        <a:pt x="78" y="529"/>
                      </a:lnTo>
                      <a:lnTo>
                        <a:pt x="108" y="541"/>
                      </a:lnTo>
                      <a:lnTo>
                        <a:pt x="114" y="583"/>
                      </a:lnTo>
                      <a:lnTo>
                        <a:pt x="156" y="577"/>
                      </a:lnTo>
                      <a:lnTo>
                        <a:pt x="210" y="577"/>
                      </a:lnTo>
                      <a:lnTo>
                        <a:pt x="180" y="631"/>
                      </a:lnTo>
                      <a:lnTo>
                        <a:pt x="90" y="709"/>
                      </a:lnTo>
                      <a:lnTo>
                        <a:pt x="192" y="655"/>
                      </a:lnTo>
                      <a:lnTo>
                        <a:pt x="270" y="571"/>
                      </a:lnTo>
                      <a:lnTo>
                        <a:pt x="264" y="553"/>
                      </a:lnTo>
                      <a:lnTo>
                        <a:pt x="312" y="492"/>
                      </a:lnTo>
                      <a:lnTo>
                        <a:pt x="324" y="517"/>
                      </a:lnTo>
                      <a:lnTo>
                        <a:pt x="330" y="547"/>
                      </a:lnTo>
                      <a:lnTo>
                        <a:pt x="366" y="517"/>
                      </a:lnTo>
                      <a:lnTo>
                        <a:pt x="408" y="492"/>
                      </a:lnTo>
                      <a:lnTo>
                        <a:pt x="426" y="505"/>
                      </a:lnTo>
                      <a:lnTo>
                        <a:pt x="516" y="523"/>
                      </a:lnTo>
                      <a:lnTo>
                        <a:pt x="516" y="96"/>
                      </a:lnTo>
                      <a:lnTo>
                        <a:pt x="504" y="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398"/>
                <p:cNvSpPr>
                  <a:spLocks/>
                </p:cNvSpPr>
                <p:nvPr/>
              </p:nvSpPr>
              <p:spPr bwMode="auto">
                <a:xfrm>
                  <a:off x="896938" y="2070100"/>
                  <a:ext cx="2119312" cy="1452563"/>
                </a:xfrm>
                <a:custGeom>
                  <a:avLst/>
                  <a:gdLst>
                    <a:gd name="T0" fmla="*/ 2147483647 w 1622"/>
                    <a:gd name="T1" fmla="*/ 2147483647 h 1117"/>
                    <a:gd name="T2" fmla="*/ 2147483647 w 1622"/>
                    <a:gd name="T3" fmla="*/ 2147483647 h 1117"/>
                    <a:gd name="T4" fmla="*/ 2147483647 w 1622"/>
                    <a:gd name="T5" fmla="*/ 2147483647 h 1117"/>
                    <a:gd name="T6" fmla="*/ 2147483647 w 1622"/>
                    <a:gd name="T7" fmla="*/ 2147483647 h 1117"/>
                    <a:gd name="T8" fmla="*/ 2147483647 w 1622"/>
                    <a:gd name="T9" fmla="*/ 2147483647 h 1117"/>
                    <a:gd name="T10" fmla="*/ 2147483647 w 1622"/>
                    <a:gd name="T11" fmla="*/ 2147483647 h 1117"/>
                    <a:gd name="T12" fmla="*/ 2147483647 w 1622"/>
                    <a:gd name="T13" fmla="*/ 2147483647 h 1117"/>
                    <a:gd name="T14" fmla="*/ 2147483647 w 1622"/>
                    <a:gd name="T15" fmla="*/ 2147483647 h 1117"/>
                    <a:gd name="T16" fmla="*/ 2147483647 w 1622"/>
                    <a:gd name="T17" fmla="*/ 2147483647 h 1117"/>
                    <a:gd name="T18" fmla="*/ 2147483647 w 1622"/>
                    <a:gd name="T19" fmla="*/ 2147483647 h 1117"/>
                    <a:gd name="T20" fmla="*/ 2147483647 w 1622"/>
                    <a:gd name="T21" fmla="*/ 2147483647 h 1117"/>
                    <a:gd name="T22" fmla="*/ 2147483647 w 1622"/>
                    <a:gd name="T23" fmla="*/ 2147483647 h 1117"/>
                    <a:gd name="T24" fmla="*/ 2147483647 w 1622"/>
                    <a:gd name="T25" fmla="*/ 2147483647 h 1117"/>
                    <a:gd name="T26" fmla="*/ 2147483647 w 1622"/>
                    <a:gd name="T27" fmla="*/ 2147483647 h 1117"/>
                    <a:gd name="T28" fmla="*/ 2147483647 w 1622"/>
                    <a:gd name="T29" fmla="*/ 2147483647 h 1117"/>
                    <a:gd name="T30" fmla="*/ 2147483647 w 1622"/>
                    <a:gd name="T31" fmla="*/ 2147483647 h 1117"/>
                    <a:gd name="T32" fmla="*/ 2147483647 w 1622"/>
                    <a:gd name="T33" fmla="*/ 2147483647 h 1117"/>
                    <a:gd name="T34" fmla="*/ 2147483647 w 1622"/>
                    <a:gd name="T35" fmla="*/ 2147483647 h 1117"/>
                    <a:gd name="T36" fmla="*/ 2147483647 w 1622"/>
                    <a:gd name="T37" fmla="*/ 2147483647 h 1117"/>
                    <a:gd name="T38" fmla="*/ 2147483647 w 1622"/>
                    <a:gd name="T39" fmla="*/ 2147483647 h 1117"/>
                    <a:gd name="T40" fmla="*/ 2147483647 w 1622"/>
                    <a:gd name="T41" fmla="*/ 2147483647 h 1117"/>
                    <a:gd name="T42" fmla="*/ 2147483647 w 1622"/>
                    <a:gd name="T43" fmla="*/ 2147483647 h 1117"/>
                    <a:gd name="T44" fmla="*/ 2147483647 w 1622"/>
                    <a:gd name="T45" fmla="*/ 2147483647 h 1117"/>
                    <a:gd name="T46" fmla="*/ 2147483647 w 1622"/>
                    <a:gd name="T47" fmla="*/ 2147483647 h 1117"/>
                    <a:gd name="T48" fmla="*/ 2147483647 w 1622"/>
                    <a:gd name="T49" fmla="*/ 2147483647 h 1117"/>
                    <a:gd name="T50" fmla="*/ 2147483647 w 1622"/>
                    <a:gd name="T51" fmla="*/ 2147483647 h 1117"/>
                    <a:gd name="T52" fmla="*/ 2147483647 w 1622"/>
                    <a:gd name="T53" fmla="*/ 2147483647 h 1117"/>
                    <a:gd name="T54" fmla="*/ 2147483647 w 1622"/>
                    <a:gd name="T55" fmla="*/ 2147483647 h 1117"/>
                    <a:gd name="T56" fmla="*/ 2147483647 w 1622"/>
                    <a:gd name="T57" fmla="*/ 2147483647 h 1117"/>
                    <a:gd name="T58" fmla="*/ 2147483647 w 1622"/>
                    <a:gd name="T59" fmla="*/ 2147483647 h 1117"/>
                    <a:gd name="T60" fmla="*/ 2147483647 w 1622"/>
                    <a:gd name="T61" fmla="*/ 2147483647 h 1117"/>
                    <a:gd name="T62" fmla="*/ 2147483647 w 1622"/>
                    <a:gd name="T63" fmla="*/ 2147483647 h 1117"/>
                    <a:gd name="T64" fmla="*/ 2147483647 w 1622"/>
                    <a:gd name="T65" fmla="*/ 2147483647 h 1117"/>
                    <a:gd name="T66" fmla="*/ 2147483647 w 1622"/>
                    <a:gd name="T67" fmla="*/ 2147483647 h 1117"/>
                    <a:gd name="T68" fmla="*/ 2147483647 w 1622"/>
                    <a:gd name="T69" fmla="*/ 2147483647 h 1117"/>
                    <a:gd name="T70" fmla="*/ 2147483647 w 1622"/>
                    <a:gd name="T71" fmla="*/ 2147483647 h 1117"/>
                    <a:gd name="T72" fmla="*/ 2147483647 w 1622"/>
                    <a:gd name="T73" fmla="*/ 2147483647 h 1117"/>
                    <a:gd name="T74" fmla="*/ 2147483647 w 1622"/>
                    <a:gd name="T75" fmla="*/ 2147483647 h 1117"/>
                    <a:gd name="T76" fmla="*/ 2147483647 w 1622"/>
                    <a:gd name="T77" fmla="*/ 2147483647 h 1117"/>
                    <a:gd name="T78" fmla="*/ 2147483647 w 1622"/>
                    <a:gd name="T79" fmla="*/ 2147483647 h 1117"/>
                    <a:gd name="T80" fmla="*/ 2147483647 w 1622"/>
                    <a:gd name="T81" fmla="*/ 0 h 1117"/>
                    <a:gd name="T82" fmla="*/ 2147483647 w 1622"/>
                    <a:gd name="T83" fmla="*/ 2147483647 h 1117"/>
                    <a:gd name="T84" fmla="*/ 2147483647 w 1622"/>
                    <a:gd name="T85" fmla="*/ 2147483647 h 1117"/>
                    <a:gd name="T86" fmla="*/ 2147483647 w 1622"/>
                    <a:gd name="T87" fmla="*/ 2147483647 h 1117"/>
                    <a:gd name="T88" fmla="*/ 2147483647 w 1622"/>
                    <a:gd name="T89" fmla="*/ 2147483647 h 1117"/>
                    <a:gd name="T90" fmla="*/ 2147483647 w 1622"/>
                    <a:gd name="T91" fmla="*/ 2147483647 h 1117"/>
                    <a:gd name="T92" fmla="*/ 2147483647 w 1622"/>
                    <a:gd name="T93" fmla="*/ 2147483647 h 1117"/>
                    <a:gd name="T94" fmla="*/ 2147483647 w 1622"/>
                    <a:gd name="T95" fmla="*/ 2147483647 h 1117"/>
                    <a:gd name="T96" fmla="*/ 2147483647 w 1622"/>
                    <a:gd name="T97" fmla="*/ 2147483647 h 1117"/>
                    <a:gd name="T98" fmla="*/ 2147483647 w 1622"/>
                    <a:gd name="T99" fmla="*/ 2147483647 h 1117"/>
                    <a:gd name="T100" fmla="*/ 2147483647 w 1622"/>
                    <a:gd name="T101" fmla="*/ 2147483647 h 1117"/>
                    <a:gd name="T102" fmla="*/ 2147483647 w 1622"/>
                    <a:gd name="T103" fmla="*/ 2147483647 h 1117"/>
                    <a:gd name="T104" fmla="*/ 2147483647 w 1622"/>
                    <a:gd name="T105" fmla="*/ 2147483647 h 1117"/>
                    <a:gd name="T106" fmla="*/ 2147483647 w 1622"/>
                    <a:gd name="T107" fmla="*/ 2147483647 h 1117"/>
                    <a:gd name="T108" fmla="*/ 2147483647 w 1622"/>
                    <a:gd name="T109" fmla="*/ 2147483647 h 1117"/>
                    <a:gd name="T110" fmla="*/ 0 w 1622"/>
                    <a:gd name="T111" fmla="*/ 2147483647 h 1117"/>
                    <a:gd name="T112" fmla="*/ 2147483647 w 1622"/>
                    <a:gd name="T113" fmla="*/ 2147483647 h 1117"/>
                    <a:gd name="T114" fmla="*/ 2147483647 w 1622"/>
                    <a:gd name="T115" fmla="*/ 2147483647 h 1117"/>
                    <a:gd name="T116" fmla="*/ 2147483647 w 1622"/>
                    <a:gd name="T117" fmla="*/ 2147483647 h 1117"/>
                    <a:gd name="T118" fmla="*/ 2147483647 w 1622"/>
                    <a:gd name="T119" fmla="*/ 2147483647 h 1117"/>
                    <a:gd name="T120" fmla="*/ 2147483647 w 1622"/>
                    <a:gd name="T121" fmla="*/ 2147483647 h 1117"/>
                    <a:gd name="T122" fmla="*/ 2147483647 w 1622"/>
                    <a:gd name="T123" fmla="*/ 2147483647 h 111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1622" h="1117">
                      <a:moveTo>
                        <a:pt x="931" y="943"/>
                      </a:moveTo>
                      <a:lnTo>
                        <a:pt x="973" y="955"/>
                      </a:lnTo>
                      <a:lnTo>
                        <a:pt x="1075" y="1003"/>
                      </a:lnTo>
                      <a:lnTo>
                        <a:pt x="1111" y="1081"/>
                      </a:lnTo>
                      <a:lnTo>
                        <a:pt x="1111" y="1117"/>
                      </a:lnTo>
                      <a:lnTo>
                        <a:pt x="1190" y="1093"/>
                      </a:lnTo>
                      <a:lnTo>
                        <a:pt x="1232" y="1057"/>
                      </a:lnTo>
                      <a:lnTo>
                        <a:pt x="1262" y="1051"/>
                      </a:lnTo>
                      <a:lnTo>
                        <a:pt x="1322" y="1039"/>
                      </a:lnTo>
                      <a:lnTo>
                        <a:pt x="1370" y="979"/>
                      </a:lnTo>
                      <a:lnTo>
                        <a:pt x="1394" y="985"/>
                      </a:lnTo>
                      <a:lnTo>
                        <a:pt x="1406" y="1045"/>
                      </a:lnTo>
                      <a:lnTo>
                        <a:pt x="1430" y="1027"/>
                      </a:lnTo>
                      <a:lnTo>
                        <a:pt x="1448" y="1033"/>
                      </a:lnTo>
                      <a:lnTo>
                        <a:pt x="1436" y="1051"/>
                      </a:lnTo>
                      <a:lnTo>
                        <a:pt x="1448" y="1075"/>
                      </a:lnTo>
                      <a:lnTo>
                        <a:pt x="1502" y="1033"/>
                      </a:lnTo>
                      <a:lnTo>
                        <a:pt x="1520" y="1009"/>
                      </a:lnTo>
                      <a:lnTo>
                        <a:pt x="1466" y="1003"/>
                      </a:lnTo>
                      <a:lnTo>
                        <a:pt x="1442" y="967"/>
                      </a:lnTo>
                      <a:lnTo>
                        <a:pt x="1460" y="949"/>
                      </a:lnTo>
                      <a:lnTo>
                        <a:pt x="1466" y="925"/>
                      </a:lnTo>
                      <a:lnTo>
                        <a:pt x="1382" y="943"/>
                      </a:lnTo>
                      <a:lnTo>
                        <a:pt x="1340" y="979"/>
                      </a:lnTo>
                      <a:lnTo>
                        <a:pt x="1358" y="937"/>
                      </a:lnTo>
                      <a:lnTo>
                        <a:pt x="1400" y="913"/>
                      </a:lnTo>
                      <a:lnTo>
                        <a:pt x="1424" y="889"/>
                      </a:lnTo>
                      <a:lnTo>
                        <a:pt x="1496" y="895"/>
                      </a:lnTo>
                      <a:lnTo>
                        <a:pt x="1550" y="889"/>
                      </a:lnTo>
                      <a:lnTo>
                        <a:pt x="1592" y="859"/>
                      </a:lnTo>
                      <a:lnTo>
                        <a:pt x="1622" y="835"/>
                      </a:lnTo>
                      <a:lnTo>
                        <a:pt x="1598" y="775"/>
                      </a:lnTo>
                      <a:lnTo>
                        <a:pt x="1592" y="745"/>
                      </a:lnTo>
                      <a:lnTo>
                        <a:pt x="1514" y="703"/>
                      </a:lnTo>
                      <a:lnTo>
                        <a:pt x="1514" y="679"/>
                      </a:lnTo>
                      <a:lnTo>
                        <a:pt x="1448" y="553"/>
                      </a:lnTo>
                      <a:lnTo>
                        <a:pt x="1430" y="607"/>
                      </a:lnTo>
                      <a:lnTo>
                        <a:pt x="1388" y="619"/>
                      </a:lnTo>
                      <a:lnTo>
                        <a:pt x="1376" y="607"/>
                      </a:lnTo>
                      <a:lnTo>
                        <a:pt x="1358" y="607"/>
                      </a:lnTo>
                      <a:lnTo>
                        <a:pt x="1358" y="522"/>
                      </a:lnTo>
                      <a:lnTo>
                        <a:pt x="1322" y="516"/>
                      </a:lnTo>
                      <a:lnTo>
                        <a:pt x="1292" y="474"/>
                      </a:lnTo>
                      <a:lnTo>
                        <a:pt x="1262" y="480"/>
                      </a:lnTo>
                      <a:lnTo>
                        <a:pt x="1226" y="468"/>
                      </a:lnTo>
                      <a:lnTo>
                        <a:pt x="1202" y="474"/>
                      </a:lnTo>
                      <a:lnTo>
                        <a:pt x="1202" y="504"/>
                      </a:lnTo>
                      <a:lnTo>
                        <a:pt x="1202" y="535"/>
                      </a:lnTo>
                      <a:lnTo>
                        <a:pt x="1196" y="601"/>
                      </a:lnTo>
                      <a:lnTo>
                        <a:pt x="1190" y="625"/>
                      </a:lnTo>
                      <a:lnTo>
                        <a:pt x="1226" y="697"/>
                      </a:lnTo>
                      <a:lnTo>
                        <a:pt x="1166" y="751"/>
                      </a:lnTo>
                      <a:lnTo>
                        <a:pt x="1178" y="841"/>
                      </a:lnTo>
                      <a:lnTo>
                        <a:pt x="1154" y="859"/>
                      </a:lnTo>
                      <a:lnTo>
                        <a:pt x="1130" y="847"/>
                      </a:lnTo>
                      <a:lnTo>
                        <a:pt x="1117" y="739"/>
                      </a:lnTo>
                      <a:lnTo>
                        <a:pt x="1057" y="733"/>
                      </a:lnTo>
                      <a:lnTo>
                        <a:pt x="943" y="667"/>
                      </a:lnTo>
                      <a:lnTo>
                        <a:pt x="919" y="667"/>
                      </a:lnTo>
                      <a:lnTo>
                        <a:pt x="901" y="613"/>
                      </a:lnTo>
                      <a:lnTo>
                        <a:pt x="883" y="595"/>
                      </a:lnTo>
                      <a:lnTo>
                        <a:pt x="931" y="450"/>
                      </a:lnTo>
                      <a:lnTo>
                        <a:pt x="961" y="420"/>
                      </a:lnTo>
                      <a:lnTo>
                        <a:pt x="991" y="402"/>
                      </a:lnTo>
                      <a:lnTo>
                        <a:pt x="1009" y="402"/>
                      </a:lnTo>
                      <a:lnTo>
                        <a:pt x="1027" y="342"/>
                      </a:lnTo>
                      <a:lnTo>
                        <a:pt x="1039" y="294"/>
                      </a:lnTo>
                      <a:lnTo>
                        <a:pt x="1099" y="282"/>
                      </a:lnTo>
                      <a:lnTo>
                        <a:pt x="1130" y="258"/>
                      </a:lnTo>
                      <a:lnTo>
                        <a:pt x="1111" y="204"/>
                      </a:lnTo>
                      <a:lnTo>
                        <a:pt x="1124" y="168"/>
                      </a:lnTo>
                      <a:lnTo>
                        <a:pt x="1099" y="138"/>
                      </a:lnTo>
                      <a:lnTo>
                        <a:pt x="1063" y="132"/>
                      </a:lnTo>
                      <a:lnTo>
                        <a:pt x="1051" y="192"/>
                      </a:lnTo>
                      <a:lnTo>
                        <a:pt x="1015" y="246"/>
                      </a:lnTo>
                      <a:lnTo>
                        <a:pt x="1003" y="180"/>
                      </a:lnTo>
                      <a:lnTo>
                        <a:pt x="985" y="156"/>
                      </a:lnTo>
                      <a:lnTo>
                        <a:pt x="961" y="186"/>
                      </a:lnTo>
                      <a:lnTo>
                        <a:pt x="949" y="156"/>
                      </a:lnTo>
                      <a:lnTo>
                        <a:pt x="925" y="114"/>
                      </a:lnTo>
                      <a:lnTo>
                        <a:pt x="913" y="60"/>
                      </a:lnTo>
                      <a:lnTo>
                        <a:pt x="877" y="0"/>
                      </a:lnTo>
                      <a:lnTo>
                        <a:pt x="847" y="84"/>
                      </a:lnTo>
                      <a:lnTo>
                        <a:pt x="847" y="114"/>
                      </a:lnTo>
                      <a:lnTo>
                        <a:pt x="889" y="150"/>
                      </a:lnTo>
                      <a:lnTo>
                        <a:pt x="895" y="186"/>
                      </a:lnTo>
                      <a:lnTo>
                        <a:pt x="865" y="216"/>
                      </a:lnTo>
                      <a:lnTo>
                        <a:pt x="847" y="204"/>
                      </a:lnTo>
                      <a:lnTo>
                        <a:pt x="823" y="204"/>
                      </a:lnTo>
                      <a:lnTo>
                        <a:pt x="811" y="234"/>
                      </a:lnTo>
                      <a:lnTo>
                        <a:pt x="769" y="222"/>
                      </a:lnTo>
                      <a:lnTo>
                        <a:pt x="709" y="222"/>
                      </a:lnTo>
                      <a:lnTo>
                        <a:pt x="673" y="198"/>
                      </a:lnTo>
                      <a:lnTo>
                        <a:pt x="619" y="210"/>
                      </a:lnTo>
                      <a:lnTo>
                        <a:pt x="625" y="228"/>
                      </a:lnTo>
                      <a:lnTo>
                        <a:pt x="631" y="264"/>
                      </a:lnTo>
                      <a:lnTo>
                        <a:pt x="613" y="258"/>
                      </a:lnTo>
                      <a:lnTo>
                        <a:pt x="583" y="222"/>
                      </a:lnTo>
                      <a:lnTo>
                        <a:pt x="517" y="234"/>
                      </a:lnTo>
                      <a:lnTo>
                        <a:pt x="487" y="210"/>
                      </a:lnTo>
                      <a:lnTo>
                        <a:pt x="499" y="186"/>
                      </a:lnTo>
                      <a:lnTo>
                        <a:pt x="457" y="174"/>
                      </a:lnTo>
                      <a:lnTo>
                        <a:pt x="409" y="150"/>
                      </a:lnTo>
                      <a:lnTo>
                        <a:pt x="343" y="132"/>
                      </a:lnTo>
                      <a:lnTo>
                        <a:pt x="301" y="144"/>
                      </a:lnTo>
                      <a:lnTo>
                        <a:pt x="259" y="96"/>
                      </a:lnTo>
                      <a:lnTo>
                        <a:pt x="145" y="150"/>
                      </a:lnTo>
                      <a:lnTo>
                        <a:pt x="115" y="180"/>
                      </a:lnTo>
                      <a:lnTo>
                        <a:pt x="67" y="168"/>
                      </a:lnTo>
                      <a:lnTo>
                        <a:pt x="37" y="138"/>
                      </a:lnTo>
                      <a:lnTo>
                        <a:pt x="0" y="126"/>
                      </a:lnTo>
                      <a:lnTo>
                        <a:pt x="0" y="553"/>
                      </a:lnTo>
                      <a:lnTo>
                        <a:pt x="61" y="583"/>
                      </a:lnTo>
                      <a:lnTo>
                        <a:pt x="109" y="559"/>
                      </a:lnTo>
                      <a:lnTo>
                        <a:pt x="175" y="679"/>
                      </a:lnTo>
                      <a:lnTo>
                        <a:pt x="217" y="709"/>
                      </a:lnTo>
                      <a:lnTo>
                        <a:pt x="211" y="757"/>
                      </a:lnTo>
                      <a:lnTo>
                        <a:pt x="229" y="793"/>
                      </a:lnTo>
                      <a:lnTo>
                        <a:pt x="277" y="859"/>
                      </a:lnTo>
                      <a:lnTo>
                        <a:pt x="343" y="901"/>
                      </a:lnTo>
                      <a:lnTo>
                        <a:pt x="349" y="931"/>
                      </a:lnTo>
                      <a:lnTo>
                        <a:pt x="871" y="931"/>
                      </a:lnTo>
                      <a:lnTo>
                        <a:pt x="931" y="9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399"/>
                <p:cNvSpPr>
                  <a:spLocks/>
                </p:cNvSpPr>
                <p:nvPr/>
              </p:nvSpPr>
              <p:spPr bwMode="auto">
                <a:xfrm>
                  <a:off x="1296988" y="3279775"/>
                  <a:ext cx="1435100" cy="741363"/>
                </a:xfrm>
                <a:custGeom>
                  <a:avLst/>
                  <a:gdLst>
                    <a:gd name="T0" fmla="*/ 2147483647 w 1099"/>
                    <a:gd name="T1" fmla="*/ 2147483647 h 571"/>
                    <a:gd name="T2" fmla="*/ 2147483647 w 1099"/>
                    <a:gd name="T3" fmla="*/ 2147483647 h 571"/>
                    <a:gd name="T4" fmla="*/ 2147483647 w 1099"/>
                    <a:gd name="T5" fmla="*/ 2147483647 h 571"/>
                    <a:gd name="T6" fmla="*/ 2147483647 w 1099"/>
                    <a:gd name="T7" fmla="*/ 2147483647 h 571"/>
                    <a:gd name="T8" fmla="*/ 2147483647 w 1099"/>
                    <a:gd name="T9" fmla="*/ 2147483647 h 571"/>
                    <a:gd name="T10" fmla="*/ 2147483647 w 1099"/>
                    <a:gd name="T11" fmla="*/ 2147483647 h 571"/>
                    <a:gd name="T12" fmla="*/ 2147483647 w 1099"/>
                    <a:gd name="T13" fmla="*/ 2147483647 h 571"/>
                    <a:gd name="T14" fmla="*/ 2147483647 w 1099"/>
                    <a:gd name="T15" fmla="*/ 2147483647 h 571"/>
                    <a:gd name="T16" fmla="*/ 2147483647 w 1099"/>
                    <a:gd name="T17" fmla="*/ 2147483647 h 571"/>
                    <a:gd name="T18" fmla="*/ 2147483647 w 1099"/>
                    <a:gd name="T19" fmla="*/ 2147483647 h 571"/>
                    <a:gd name="T20" fmla="*/ 2147483647 w 1099"/>
                    <a:gd name="T21" fmla="*/ 2147483647 h 571"/>
                    <a:gd name="T22" fmla="*/ 2147483647 w 1099"/>
                    <a:gd name="T23" fmla="*/ 2147483647 h 571"/>
                    <a:gd name="T24" fmla="*/ 2147483647 w 1099"/>
                    <a:gd name="T25" fmla="*/ 2147483647 h 571"/>
                    <a:gd name="T26" fmla="*/ 2147483647 w 1099"/>
                    <a:gd name="T27" fmla="*/ 2147483647 h 571"/>
                    <a:gd name="T28" fmla="*/ 2147483647 w 1099"/>
                    <a:gd name="T29" fmla="*/ 2147483647 h 571"/>
                    <a:gd name="T30" fmla="*/ 2147483647 w 1099"/>
                    <a:gd name="T31" fmla="*/ 2147483647 h 571"/>
                    <a:gd name="T32" fmla="*/ 2147483647 w 1099"/>
                    <a:gd name="T33" fmla="*/ 2147483647 h 571"/>
                    <a:gd name="T34" fmla="*/ 2147483647 w 1099"/>
                    <a:gd name="T35" fmla="*/ 2147483647 h 571"/>
                    <a:gd name="T36" fmla="*/ 2147483647 w 1099"/>
                    <a:gd name="T37" fmla="*/ 2147483647 h 571"/>
                    <a:gd name="T38" fmla="*/ 2147483647 w 1099"/>
                    <a:gd name="T39" fmla="*/ 2147483647 h 571"/>
                    <a:gd name="T40" fmla="*/ 2147483647 w 1099"/>
                    <a:gd name="T41" fmla="*/ 2147483647 h 571"/>
                    <a:gd name="T42" fmla="*/ 2147483647 w 1099"/>
                    <a:gd name="T43" fmla="*/ 2147483647 h 571"/>
                    <a:gd name="T44" fmla="*/ 2147483647 w 1099"/>
                    <a:gd name="T45" fmla="*/ 2147483647 h 571"/>
                    <a:gd name="T46" fmla="*/ 2147483647 w 1099"/>
                    <a:gd name="T47" fmla="*/ 2147483647 h 571"/>
                    <a:gd name="T48" fmla="*/ 2147483647 w 1099"/>
                    <a:gd name="T49" fmla="*/ 2147483647 h 571"/>
                    <a:gd name="T50" fmla="*/ 2147483647 w 1099"/>
                    <a:gd name="T51" fmla="*/ 0 h 571"/>
                    <a:gd name="T52" fmla="*/ 2147483647 w 1099"/>
                    <a:gd name="T53" fmla="*/ 2147483647 h 571"/>
                    <a:gd name="T54" fmla="*/ 2147483647 w 1099"/>
                    <a:gd name="T55" fmla="*/ 2147483647 h 571"/>
                    <a:gd name="T56" fmla="*/ 2147483647 w 1099"/>
                    <a:gd name="T57" fmla="*/ 2147483647 h 571"/>
                    <a:gd name="T58" fmla="*/ 0 w 1099"/>
                    <a:gd name="T59" fmla="*/ 2147483647 h 571"/>
                    <a:gd name="T60" fmla="*/ 2147483647 w 1099"/>
                    <a:gd name="T61" fmla="*/ 2147483647 h 571"/>
                    <a:gd name="T62" fmla="*/ 2147483647 w 1099"/>
                    <a:gd name="T63" fmla="*/ 2147483647 h 571"/>
                    <a:gd name="T64" fmla="*/ 2147483647 w 1099"/>
                    <a:gd name="T65" fmla="*/ 2147483647 h 571"/>
                    <a:gd name="T66" fmla="*/ 2147483647 w 1099"/>
                    <a:gd name="T67" fmla="*/ 2147483647 h 5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99" h="571">
                      <a:moveTo>
                        <a:pt x="252" y="439"/>
                      </a:moveTo>
                      <a:lnTo>
                        <a:pt x="300" y="439"/>
                      </a:lnTo>
                      <a:lnTo>
                        <a:pt x="318" y="427"/>
                      </a:lnTo>
                      <a:lnTo>
                        <a:pt x="348" y="433"/>
                      </a:lnTo>
                      <a:lnTo>
                        <a:pt x="396" y="487"/>
                      </a:lnTo>
                      <a:lnTo>
                        <a:pt x="432" y="475"/>
                      </a:lnTo>
                      <a:lnTo>
                        <a:pt x="456" y="493"/>
                      </a:lnTo>
                      <a:lnTo>
                        <a:pt x="474" y="523"/>
                      </a:lnTo>
                      <a:lnTo>
                        <a:pt x="498" y="547"/>
                      </a:lnTo>
                      <a:lnTo>
                        <a:pt x="528" y="553"/>
                      </a:lnTo>
                      <a:lnTo>
                        <a:pt x="528" y="511"/>
                      </a:lnTo>
                      <a:lnTo>
                        <a:pt x="552" y="487"/>
                      </a:lnTo>
                      <a:lnTo>
                        <a:pt x="570" y="469"/>
                      </a:lnTo>
                      <a:lnTo>
                        <a:pt x="630" y="475"/>
                      </a:lnTo>
                      <a:lnTo>
                        <a:pt x="666" y="475"/>
                      </a:lnTo>
                      <a:lnTo>
                        <a:pt x="714" y="463"/>
                      </a:lnTo>
                      <a:lnTo>
                        <a:pt x="744" y="463"/>
                      </a:lnTo>
                      <a:lnTo>
                        <a:pt x="774" y="457"/>
                      </a:lnTo>
                      <a:lnTo>
                        <a:pt x="780" y="487"/>
                      </a:lnTo>
                      <a:lnTo>
                        <a:pt x="792" y="529"/>
                      </a:lnTo>
                      <a:lnTo>
                        <a:pt x="829" y="565"/>
                      </a:lnTo>
                      <a:lnTo>
                        <a:pt x="847" y="571"/>
                      </a:lnTo>
                      <a:lnTo>
                        <a:pt x="841" y="511"/>
                      </a:lnTo>
                      <a:lnTo>
                        <a:pt x="817" y="445"/>
                      </a:lnTo>
                      <a:lnTo>
                        <a:pt x="847" y="409"/>
                      </a:lnTo>
                      <a:lnTo>
                        <a:pt x="877" y="397"/>
                      </a:lnTo>
                      <a:lnTo>
                        <a:pt x="931" y="343"/>
                      </a:lnTo>
                      <a:lnTo>
                        <a:pt x="925" y="307"/>
                      </a:lnTo>
                      <a:lnTo>
                        <a:pt x="919" y="271"/>
                      </a:lnTo>
                      <a:lnTo>
                        <a:pt x="937" y="283"/>
                      </a:lnTo>
                      <a:lnTo>
                        <a:pt x="943" y="277"/>
                      </a:lnTo>
                      <a:lnTo>
                        <a:pt x="937" y="253"/>
                      </a:lnTo>
                      <a:lnTo>
                        <a:pt x="949" y="253"/>
                      </a:lnTo>
                      <a:lnTo>
                        <a:pt x="967" y="247"/>
                      </a:lnTo>
                      <a:lnTo>
                        <a:pt x="979" y="217"/>
                      </a:lnTo>
                      <a:lnTo>
                        <a:pt x="1003" y="211"/>
                      </a:lnTo>
                      <a:lnTo>
                        <a:pt x="1039" y="193"/>
                      </a:lnTo>
                      <a:lnTo>
                        <a:pt x="1039" y="144"/>
                      </a:lnTo>
                      <a:lnTo>
                        <a:pt x="1099" y="114"/>
                      </a:lnTo>
                      <a:lnTo>
                        <a:pt x="1087" y="54"/>
                      </a:lnTo>
                      <a:lnTo>
                        <a:pt x="1063" y="48"/>
                      </a:lnTo>
                      <a:lnTo>
                        <a:pt x="1015" y="108"/>
                      </a:lnTo>
                      <a:lnTo>
                        <a:pt x="955" y="120"/>
                      </a:lnTo>
                      <a:lnTo>
                        <a:pt x="925" y="126"/>
                      </a:lnTo>
                      <a:lnTo>
                        <a:pt x="883" y="162"/>
                      </a:lnTo>
                      <a:lnTo>
                        <a:pt x="804" y="186"/>
                      </a:lnTo>
                      <a:lnTo>
                        <a:pt x="804" y="150"/>
                      </a:lnTo>
                      <a:lnTo>
                        <a:pt x="768" y="72"/>
                      </a:lnTo>
                      <a:lnTo>
                        <a:pt x="666" y="24"/>
                      </a:lnTo>
                      <a:lnTo>
                        <a:pt x="624" y="12"/>
                      </a:lnTo>
                      <a:lnTo>
                        <a:pt x="564" y="0"/>
                      </a:lnTo>
                      <a:lnTo>
                        <a:pt x="42" y="0"/>
                      </a:lnTo>
                      <a:lnTo>
                        <a:pt x="48" y="36"/>
                      </a:lnTo>
                      <a:lnTo>
                        <a:pt x="30" y="48"/>
                      </a:lnTo>
                      <a:lnTo>
                        <a:pt x="36" y="24"/>
                      </a:lnTo>
                      <a:lnTo>
                        <a:pt x="0" y="12"/>
                      </a:lnTo>
                      <a:lnTo>
                        <a:pt x="18" y="78"/>
                      </a:lnTo>
                      <a:lnTo>
                        <a:pt x="12" y="126"/>
                      </a:lnTo>
                      <a:lnTo>
                        <a:pt x="0" y="174"/>
                      </a:lnTo>
                      <a:lnTo>
                        <a:pt x="12" y="211"/>
                      </a:lnTo>
                      <a:lnTo>
                        <a:pt x="12" y="235"/>
                      </a:lnTo>
                      <a:lnTo>
                        <a:pt x="42" y="295"/>
                      </a:lnTo>
                      <a:lnTo>
                        <a:pt x="66" y="337"/>
                      </a:lnTo>
                      <a:lnTo>
                        <a:pt x="84" y="367"/>
                      </a:lnTo>
                      <a:lnTo>
                        <a:pt x="138" y="403"/>
                      </a:lnTo>
                      <a:lnTo>
                        <a:pt x="144" y="415"/>
                      </a:lnTo>
                      <a:lnTo>
                        <a:pt x="192" y="409"/>
                      </a:lnTo>
                      <a:lnTo>
                        <a:pt x="252" y="43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9" name="Freeform 400"/>
                <p:cNvSpPr>
                  <a:spLocks/>
                </p:cNvSpPr>
                <p:nvPr/>
              </p:nvSpPr>
              <p:spPr bwMode="auto">
                <a:xfrm>
                  <a:off x="2212975" y="4286250"/>
                  <a:ext cx="111125" cy="112713"/>
                </a:xfrm>
                <a:custGeom>
                  <a:avLst/>
                  <a:gdLst>
                    <a:gd name="T0" fmla="*/ 2147483647 w 14"/>
                    <a:gd name="T1" fmla="*/ 2147483647 h 14"/>
                    <a:gd name="T2" fmla="*/ 2147483647 w 14"/>
                    <a:gd name="T3" fmla="*/ 2147483647 h 14"/>
                    <a:gd name="T4" fmla="*/ 2147483647 w 14"/>
                    <a:gd name="T5" fmla="*/ 0 h 14"/>
                    <a:gd name="T6" fmla="*/ 2147483647 w 14"/>
                    <a:gd name="T7" fmla="*/ 2147483647 h 14"/>
                    <a:gd name="T8" fmla="*/ 0 w 14"/>
                    <a:gd name="T9" fmla="*/ 2147483647 h 14"/>
                    <a:gd name="T10" fmla="*/ 2147483647 w 14"/>
                    <a:gd name="T11" fmla="*/ 2147483647 h 14"/>
                    <a:gd name="T12" fmla="*/ 2147483647 w 14"/>
                    <a:gd name="T13" fmla="*/ 2147483647 h 14"/>
                    <a:gd name="T14" fmla="*/ 2147483647 w 14"/>
                    <a:gd name="T15" fmla="*/ 2147483647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14" y="14"/>
                      </a:move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lnTo>
                        <a:pt x="14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0" name="Freeform 401"/>
                <p:cNvSpPr>
                  <a:spLocks/>
                </p:cNvSpPr>
                <p:nvPr/>
              </p:nvSpPr>
              <p:spPr bwMode="auto">
                <a:xfrm>
                  <a:off x="2252663" y="4389438"/>
                  <a:ext cx="95250" cy="69850"/>
                </a:xfrm>
                <a:custGeom>
                  <a:avLst/>
                  <a:gdLst>
                    <a:gd name="T0" fmla="*/ 2147483647 w 12"/>
                    <a:gd name="T1" fmla="*/ 2147483647 h 9"/>
                    <a:gd name="T2" fmla="*/ 2147483647 w 12"/>
                    <a:gd name="T3" fmla="*/ 0 h 9"/>
                    <a:gd name="T4" fmla="*/ 0 w 12"/>
                    <a:gd name="T5" fmla="*/ 2147483647 h 9"/>
                    <a:gd name="T6" fmla="*/ 2147483647 w 12"/>
                    <a:gd name="T7" fmla="*/ 2147483647 h 9"/>
                    <a:gd name="T8" fmla="*/ 2147483647 w 12"/>
                    <a:gd name="T9" fmla="*/ 2147483647 h 9"/>
                    <a:gd name="T10" fmla="*/ 2147483647 w 12"/>
                    <a:gd name="T11" fmla="*/ 2147483647 h 9"/>
                    <a:gd name="T12" fmla="*/ 2147483647 w 12"/>
                    <a:gd name="T13" fmla="*/ 2147483647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9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4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1" name="Freeform 402"/>
                <p:cNvSpPr>
                  <a:spLocks/>
                </p:cNvSpPr>
                <p:nvPr/>
              </p:nvSpPr>
              <p:spPr bwMode="auto">
                <a:xfrm>
                  <a:off x="2339975" y="4429125"/>
                  <a:ext cx="141288" cy="60325"/>
                </a:xfrm>
                <a:custGeom>
                  <a:avLst/>
                  <a:gdLst>
                    <a:gd name="T0" fmla="*/ 2147483647 w 18"/>
                    <a:gd name="T1" fmla="*/ 2147483647 h 8"/>
                    <a:gd name="T2" fmla="*/ 2147483647 w 18"/>
                    <a:gd name="T3" fmla="*/ 2147483647 h 8"/>
                    <a:gd name="T4" fmla="*/ 2147483647 w 18"/>
                    <a:gd name="T5" fmla="*/ 2147483647 h 8"/>
                    <a:gd name="T6" fmla="*/ 2147483647 w 18"/>
                    <a:gd name="T7" fmla="*/ 0 h 8"/>
                    <a:gd name="T8" fmla="*/ 0 w 18"/>
                    <a:gd name="T9" fmla="*/ 2147483647 h 8"/>
                    <a:gd name="T10" fmla="*/ 2147483647 w 18"/>
                    <a:gd name="T11" fmla="*/ 2147483647 h 8"/>
                    <a:gd name="T12" fmla="*/ 2147483647 w 18"/>
                    <a:gd name="T13" fmla="*/ 2147483647 h 8"/>
                    <a:gd name="T14" fmla="*/ 2147483647 w 18"/>
                    <a:gd name="T15" fmla="*/ 2147483647 h 8"/>
                    <a:gd name="T16" fmla="*/ 2147483647 w 18"/>
                    <a:gd name="T17" fmla="*/ 2147483647 h 8"/>
                    <a:gd name="T18" fmla="*/ 2147483647 w 18"/>
                    <a:gd name="T19" fmla="*/ 2147483647 h 8"/>
                    <a:gd name="T20" fmla="*/ 2147483647 w 18"/>
                    <a:gd name="T21" fmla="*/ 2147483647 h 8"/>
                    <a:gd name="T22" fmla="*/ 2147483647 w 18"/>
                    <a:gd name="T23" fmla="*/ 2147483647 h 8"/>
                    <a:gd name="T24" fmla="*/ 2147483647 w 18"/>
                    <a:gd name="T25" fmla="*/ 2147483647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" h="8">
                      <a:moveTo>
                        <a:pt x="14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3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3" y="7"/>
                        <a:pt x="4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8" y="4"/>
                        <a:pt x="18" y="4"/>
                        <a:pt x="18" y="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2" name="Freeform 403"/>
                <p:cNvSpPr>
                  <a:spLocks/>
                </p:cNvSpPr>
                <p:nvPr/>
              </p:nvSpPr>
              <p:spPr bwMode="auto">
                <a:xfrm>
                  <a:off x="2433638" y="4359275"/>
                  <a:ext cx="290512" cy="319088"/>
                </a:xfrm>
                <a:custGeom>
                  <a:avLst/>
                  <a:gdLst>
                    <a:gd name="T0" fmla="*/ 2147483647 w 37"/>
                    <a:gd name="T1" fmla="*/ 2147483647 h 41"/>
                    <a:gd name="T2" fmla="*/ 2147483647 w 37"/>
                    <a:gd name="T3" fmla="*/ 2147483647 h 41"/>
                    <a:gd name="T4" fmla="*/ 2147483647 w 37"/>
                    <a:gd name="T5" fmla="*/ 2147483647 h 41"/>
                    <a:gd name="T6" fmla="*/ 2147483647 w 37"/>
                    <a:gd name="T7" fmla="*/ 2147483647 h 41"/>
                    <a:gd name="T8" fmla="*/ 2147483647 w 37"/>
                    <a:gd name="T9" fmla="*/ 2147483647 h 41"/>
                    <a:gd name="T10" fmla="*/ 2147483647 w 37"/>
                    <a:gd name="T11" fmla="*/ 2147483647 h 41"/>
                    <a:gd name="T12" fmla="*/ 2147483647 w 37"/>
                    <a:gd name="T13" fmla="*/ 2147483647 h 41"/>
                    <a:gd name="T14" fmla="*/ 2147483647 w 37"/>
                    <a:gd name="T15" fmla="*/ 2147483647 h 41"/>
                    <a:gd name="T16" fmla="*/ 2147483647 w 37"/>
                    <a:gd name="T17" fmla="*/ 2147483647 h 41"/>
                    <a:gd name="T18" fmla="*/ 2147483647 w 37"/>
                    <a:gd name="T19" fmla="*/ 2147483647 h 41"/>
                    <a:gd name="T20" fmla="*/ 2147483647 w 37"/>
                    <a:gd name="T21" fmla="*/ 0 h 41"/>
                    <a:gd name="T22" fmla="*/ 2147483647 w 37"/>
                    <a:gd name="T23" fmla="*/ 2147483647 h 41"/>
                    <a:gd name="T24" fmla="*/ 2147483647 w 37"/>
                    <a:gd name="T25" fmla="*/ 2147483647 h 41"/>
                    <a:gd name="T26" fmla="*/ 2147483647 w 37"/>
                    <a:gd name="T27" fmla="*/ 2147483647 h 41"/>
                    <a:gd name="T28" fmla="*/ 2147483647 w 37"/>
                    <a:gd name="T29" fmla="*/ 2147483647 h 41"/>
                    <a:gd name="T30" fmla="*/ 2147483647 w 37"/>
                    <a:gd name="T31" fmla="*/ 2147483647 h 41"/>
                    <a:gd name="T32" fmla="*/ 2147483647 w 37"/>
                    <a:gd name="T33" fmla="*/ 2147483647 h 41"/>
                    <a:gd name="T34" fmla="*/ 2147483647 w 37"/>
                    <a:gd name="T35" fmla="*/ 2147483647 h 41"/>
                    <a:gd name="T36" fmla="*/ 2147483647 w 37"/>
                    <a:gd name="T37" fmla="*/ 2147483647 h 41"/>
                    <a:gd name="T38" fmla="*/ 2147483647 w 37"/>
                    <a:gd name="T39" fmla="*/ 2147483647 h 41"/>
                    <a:gd name="T40" fmla="*/ 2147483647 w 37"/>
                    <a:gd name="T41" fmla="*/ 2147483647 h 41"/>
                    <a:gd name="T42" fmla="*/ 2147483647 w 37"/>
                    <a:gd name="T43" fmla="*/ 2147483647 h 41"/>
                    <a:gd name="T44" fmla="*/ 0 w 37"/>
                    <a:gd name="T45" fmla="*/ 2147483647 h 41"/>
                    <a:gd name="T46" fmla="*/ 2147483647 w 37"/>
                    <a:gd name="T47" fmla="*/ 2147483647 h 41"/>
                    <a:gd name="T48" fmla="*/ 2147483647 w 37"/>
                    <a:gd name="T49" fmla="*/ 2147483647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7" h="41">
                      <a:moveTo>
                        <a:pt x="37" y="34"/>
                      </a:move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12" y="41"/>
                        <a:pt x="12" y="41"/>
                        <a:pt x="12" y="4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3" name="Freeform 422"/>
                <p:cNvSpPr>
                  <a:spLocks/>
                </p:cNvSpPr>
                <p:nvPr/>
              </p:nvSpPr>
              <p:spPr bwMode="auto">
                <a:xfrm>
                  <a:off x="2173288" y="4264025"/>
                  <a:ext cx="150812" cy="69850"/>
                </a:xfrm>
                <a:custGeom>
                  <a:avLst/>
                  <a:gdLst>
                    <a:gd name="T0" fmla="*/ 2147483647 w 19"/>
                    <a:gd name="T1" fmla="*/ 2147483647 h 9"/>
                    <a:gd name="T2" fmla="*/ 2147483647 w 19"/>
                    <a:gd name="T3" fmla="*/ 2147483647 h 9"/>
                    <a:gd name="T4" fmla="*/ 2147483647 w 19"/>
                    <a:gd name="T5" fmla="*/ 0 h 9"/>
                    <a:gd name="T6" fmla="*/ 2147483647 w 19"/>
                    <a:gd name="T7" fmla="*/ 2147483647 h 9"/>
                    <a:gd name="T8" fmla="*/ 0 w 19"/>
                    <a:gd name="T9" fmla="*/ 2147483647 h 9"/>
                    <a:gd name="T10" fmla="*/ 0 w 19"/>
                    <a:gd name="T11" fmla="*/ 2147483647 h 9"/>
                    <a:gd name="T12" fmla="*/ 2147483647 w 19"/>
                    <a:gd name="T13" fmla="*/ 2147483647 h 9"/>
                    <a:gd name="T14" fmla="*/ 2147483647 w 19"/>
                    <a:gd name="T15" fmla="*/ 2147483647 h 9"/>
                    <a:gd name="T16" fmla="*/ 2147483647 w 19"/>
                    <a:gd name="T17" fmla="*/ 2147483647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" h="9">
                      <a:moveTo>
                        <a:pt x="19" y="3"/>
                      </a:moveTo>
                      <a:cubicBezTo>
                        <a:pt x="19" y="3"/>
                        <a:pt x="10" y="1"/>
                        <a:pt x="8" y="1"/>
                      </a:cubicBez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2" y="6"/>
                        <a:pt x="12" y="6"/>
                        <a:pt x="12" y="6"/>
                      </a:cubicBezTo>
                      <a:lnTo>
                        <a:pt x="19" y="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4" name="Freeform 423"/>
                <p:cNvSpPr>
                  <a:spLocks/>
                </p:cNvSpPr>
                <p:nvPr/>
              </p:nvSpPr>
              <p:spPr bwMode="auto">
                <a:xfrm>
                  <a:off x="2093913" y="4222750"/>
                  <a:ext cx="119062" cy="98425"/>
                </a:xfrm>
                <a:custGeom>
                  <a:avLst/>
                  <a:gdLst>
                    <a:gd name="T0" fmla="*/ 2147483647 w 15"/>
                    <a:gd name="T1" fmla="*/ 2147483647 h 12"/>
                    <a:gd name="T2" fmla="*/ 2147483647 w 15"/>
                    <a:gd name="T3" fmla="*/ 2147483647 h 12"/>
                    <a:gd name="T4" fmla="*/ 2147483647 w 15"/>
                    <a:gd name="T5" fmla="*/ 0 h 12"/>
                    <a:gd name="T6" fmla="*/ 2147483647 w 15"/>
                    <a:gd name="T7" fmla="*/ 0 h 12"/>
                    <a:gd name="T8" fmla="*/ 2147483647 w 15"/>
                    <a:gd name="T9" fmla="*/ 2147483647 h 12"/>
                    <a:gd name="T10" fmla="*/ 2147483647 w 15"/>
                    <a:gd name="T11" fmla="*/ 2147483647 h 12"/>
                    <a:gd name="T12" fmla="*/ 2147483647 w 15"/>
                    <a:gd name="T13" fmla="*/ 2147483647 h 12"/>
                    <a:gd name="T14" fmla="*/ 2147483647 w 15"/>
                    <a:gd name="T15" fmla="*/ 2147483647 h 12"/>
                    <a:gd name="T16" fmla="*/ 0 w 15"/>
                    <a:gd name="T17" fmla="*/ 2147483647 h 12"/>
                    <a:gd name="T18" fmla="*/ 2147483647 w 15"/>
                    <a:gd name="T19" fmla="*/ 2147483647 h 12"/>
                    <a:gd name="T20" fmla="*/ 2147483647 w 15"/>
                    <a:gd name="T21" fmla="*/ 2147483647 h 12"/>
                    <a:gd name="T22" fmla="*/ 2147483647 w 15"/>
                    <a:gd name="T23" fmla="*/ 2147483647 h 12"/>
                    <a:gd name="T24" fmla="*/ 2147483647 w 15"/>
                    <a:gd name="T25" fmla="*/ 2147483647 h 12"/>
                    <a:gd name="T26" fmla="*/ 2147483647 w 15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5" h="12">
                      <a:moveTo>
                        <a:pt x="15" y="5"/>
                      </a:moveTo>
                      <a:cubicBezTo>
                        <a:pt x="13" y="5"/>
                        <a:pt x="11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8"/>
                        <a:pt x="11" y="8"/>
                        <a:pt x="11" y="8"/>
                      </a:cubicBez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5" name="Freeform 424"/>
                <p:cNvSpPr>
                  <a:spLocks/>
                </p:cNvSpPr>
                <p:nvPr/>
              </p:nvSpPr>
              <p:spPr bwMode="auto">
                <a:xfrm>
                  <a:off x="1484313" y="3810000"/>
                  <a:ext cx="754062" cy="493713"/>
                </a:xfrm>
                <a:custGeom>
                  <a:avLst/>
                  <a:gdLst>
                    <a:gd name="T0" fmla="*/ 2147483647 w 576"/>
                    <a:gd name="T1" fmla="*/ 2147483647 h 379"/>
                    <a:gd name="T2" fmla="*/ 2147483647 w 576"/>
                    <a:gd name="T3" fmla="*/ 2147483647 h 379"/>
                    <a:gd name="T4" fmla="*/ 2147483647 w 576"/>
                    <a:gd name="T5" fmla="*/ 2147483647 h 379"/>
                    <a:gd name="T6" fmla="*/ 2147483647 w 576"/>
                    <a:gd name="T7" fmla="*/ 2147483647 h 379"/>
                    <a:gd name="T8" fmla="*/ 2147483647 w 576"/>
                    <a:gd name="T9" fmla="*/ 2147483647 h 379"/>
                    <a:gd name="T10" fmla="*/ 2147483647 w 576"/>
                    <a:gd name="T11" fmla="*/ 2147483647 h 379"/>
                    <a:gd name="T12" fmla="*/ 2147483647 w 576"/>
                    <a:gd name="T13" fmla="*/ 2147483647 h 379"/>
                    <a:gd name="T14" fmla="*/ 2147483647 w 576"/>
                    <a:gd name="T15" fmla="*/ 2147483647 h 379"/>
                    <a:gd name="T16" fmla="*/ 2147483647 w 576"/>
                    <a:gd name="T17" fmla="*/ 2147483647 h 379"/>
                    <a:gd name="T18" fmla="*/ 2147483647 w 576"/>
                    <a:gd name="T19" fmla="*/ 2147483647 h 379"/>
                    <a:gd name="T20" fmla="*/ 2147483647 w 576"/>
                    <a:gd name="T21" fmla="*/ 2147483647 h 379"/>
                    <a:gd name="T22" fmla="*/ 2147483647 w 576"/>
                    <a:gd name="T23" fmla="*/ 2147483647 h 379"/>
                    <a:gd name="T24" fmla="*/ 2147483647 w 576"/>
                    <a:gd name="T25" fmla="*/ 2147483647 h 379"/>
                    <a:gd name="T26" fmla="*/ 2147483647 w 576"/>
                    <a:gd name="T27" fmla="*/ 2147483647 h 379"/>
                    <a:gd name="T28" fmla="*/ 2147483647 w 576"/>
                    <a:gd name="T29" fmla="*/ 2147483647 h 379"/>
                    <a:gd name="T30" fmla="*/ 2147483647 w 576"/>
                    <a:gd name="T31" fmla="*/ 2147483647 h 379"/>
                    <a:gd name="T32" fmla="*/ 2147483647 w 576"/>
                    <a:gd name="T33" fmla="*/ 2147483647 h 379"/>
                    <a:gd name="T34" fmla="*/ 2147483647 w 576"/>
                    <a:gd name="T35" fmla="*/ 2147483647 h 379"/>
                    <a:gd name="T36" fmla="*/ 2147483647 w 576"/>
                    <a:gd name="T37" fmla="*/ 2147483647 h 379"/>
                    <a:gd name="T38" fmla="*/ 2147483647 w 576"/>
                    <a:gd name="T39" fmla="*/ 2147483647 h 379"/>
                    <a:gd name="T40" fmla="*/ 2147483647 w 576"/>
                    <a:gd name="T41" fmla="*/ 2147483647 h 379"/>
                    <a:gd name="T42" fmla="*/ 2147483647 w 576"/>
                    <a:gd name="T43" fmla="*/ 2147483647 h 379"/>
                    <a:gd name="T44" fmla="*/ 2147483647 w 576"/>
                    <a:gd name="T45" fmla="*/ 2147483647 h 379"/>
                    <a:gd name="T46" fmla="*/ 2147483647 w 576"/>
                    <a:gd name="T47" fmla="*/ 2147483647 h 379"/>
                    <a:gd name="T48" fmla="*/ 2147483647 w 576"/>
                    <a:gd name="T49" fmla="*/ 0 h 379"/>
                    <a:gd name="T50" fmla="*/ 0 w 576"/>
                    <a:gd name="T51" fmla="*/ 2147483647 h 379"/>
                    <a:gd name="T52" fmla="*/ 2147483647 w 576"/>
                    <a:gd name="T53" fmla="*/ 2147483647 h 379"/>
                    <a:gd name="T54" fmla="*/ 2147483647 w 576"/>
                    <a:gd name="T55" fmla="*/ 2147483647 h 379"/>
                    <a:gd name="T56" fmla="*/ 2147483647 w 576"/>
                    <a:gd name="T57" fmla="*/ 2147483647 h 379"/>
                    <a:gd name="T58" fmla="*/ 2147483647 w 576"/>
                    <a:gd name="T59" fmla="*/ 2147483647 h 379"/>
                    <a:gd name="T60" fmla="*/ 2147483647 w 576"/>
                    <a:gd name="T61" fmla="*/ 2147483647 h 379"/>
                    <a:gd name="T62" fmla="*/ 2147483647 w 576"/>
                    <a:gd name="T63" fmla="*/ 2147483647 h 379"/>
                    <a:gd name="T64" fmla="*/ 2147483647 w 576"/>
                    <a:gd name="T65" fmla="*/ 2147483647 h 379"/>
                    <a:gd name="T66" fmla="*/ 2147483647 w 576"/>
                    <a:gd name="T67" fmla="*/ 2147483647 h 379"/>
                    <a:gd name="T68" fmla="*/ 2147483647 w 576"/>
                    <a:gd name="T69" fmla="*/ 2147483647 h 379"/>
                    <a:gd name="T70" fmla="*/ 2147483647 w 576"/>
                    <a:gd name="T71" fmla="*/ 2147483647 h 379"/>
                    <a:gd name="T72" fmla="*/ 2147483647 w 576"/>
                    <a:gd name="T73" fmla="*/ 2147483647 h 379"/>
                    <a:gd name="T74" fmla="*/ 2147483647 w 576"/>
                    <a:gd name="T75" fmla="*/ 2147483647 h 379"/>
                    <a:gd name="T76" fmla="*/ 2147483647 w 576"/>
                    <a:gd name="T77" fmla="*/ 2147483647 h 379"/>
                    <a:gd name="T78" fmla="*/ 2147483647 w 576"/>
                    <a:gd name="T79" fmla="*/ 2147483647 h 379"/>
                    <a:gd name="T80" fmla="*/ 2147483647 w 576"/>
                    <a:gd name="T81" fmla="*/ 2147483647 h 379"/>
                    <a:gd name="T82" fmla="*/ 2147483647 w 576"/>
                    <a:gd name="T83" fmla="*/ 2147483647 h 379"/>
                    <a:gd name="T84" fmla="*/ 2147483647 w 576"/>
                    <a:gd name="T85" fmla="*/ 2147483647 h 379"/>
                    <a:gd name="T86" fmla="*/ 2147483647 w 576"/>
                    <a:gd name="T87" fmla="*/ 2147483647 h 379"/>
                    <a:gd name="T88" fmla="*/ 2147483647 w 576"/>
                    <a:gd name="T89" fmla="*/ 2147483647 h 379"/>
                    <a:gd name="T90" fmla="*/ 2147483647 w 576"/>
                    <a:gd name="T91" fmla="*/ 2147483647 h 379"/>
                    <a:gd name="T92" fmla="*/ 2147483647 w 576"/>
                    <a:gd name="T93" fmla="*/ 2147483647 h 379"/>
                    <a:gd name="T94" fmla="*/ 2147483647 w 576"/>
                    <a:gd name="T95" fmla="*/ 2147483647 h 379"/>
                    <a:gd name="T96" fmla="*/ 2147483647 w 576"/>
                    <a:gd name="T97" fmla="*/ 2147483647 h 379"/>
                    <a:gd name="T98" fmla="*/ 2147483647 w 576"/>
                    <a:gd name="T99" fmla="*/ 2147483647 h 379"/>
                    <a:gd name="T100" fmla="*/ 2147483647 w 576"/>
                    <a:gd name="T101" fmla="*/ 2147483647 h 379"/>
                    <a:gd name="T102" fmla="*/ 2147483647 w 576"/>
                    <a:gd name="T103" fmla="*/ 2147483647 h 379"/>
                    <a:gd name="T104" fmla="*/ 2147483647 w 576"/>
                    <a:gd name="T105" fmla="*/ 2147483647 h 379"/>
                    <a:gd name="T106" fmla="*/ 2147483647 w 576"/>
                    <a:gd name="T107" fmla="*/ 2147483647 h 379"/>
                    <a:gd name="T108" fmla="*/ 2147483647 w 576"/>
                    <a:gd name="T109" fmla="*/ 2147483647 h 379"/>
                    <a:gd name="T110" fmla="*/ 2147483647 w 576"/>
                    <a:gd name="T111" fmla="*/ 2147483647 h 37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76" h="379">
                      <a:moveTo>
                        <a:pt x="486" y="348"/>
                      </a:moveTo>
                      <a:lnTo>
                        <a:pt x="504" y="348"/>
                      </a:lnTo>
                      <a:lnTo>
                        <a:pt x="492" y="324"/>
                      </a:lnTo>
                      <a:lnTo>
                        <a:pt x="504" y="318"/>
                      </a:lnTo>
                      <a:lnTo>
                        <a:pt x="534" y="318"/>
                      </a:lnTo>
                      <a:lnTo>
                        <a:pt x="528" y="312"/>
                      </a:lnTo>
                      <a:lnTo>
                        <a:pt x="546" y="300"/>
                      </a:lnTo>
                      <a:lnTo>
                        <a:pt x="564" y="288"/>
                      </a:lnTo>
                      <a:lnTo>
                        <a:pt x="576" y="240"/>
                      </a:lnTo>
                      <a:lnTo>
                        <a:pt x="504" y="252"/>
                      </a:lnTo>
                      <a:lnTo>
                        <a:pt x="474" y="294"/>
                      </a:lnTo>
                      <a:lnTo>
                        <a:pt x="426" y="300"/>
                      </a:lnTo>
                      <a:lnTo>
                        <a:pt x="378" y="240"/>
                      </a:lnTo>
                      <a:lnTo>
                        <a:pt x="372" y="162"/>
                      </a:lnTo>
                      <a:lnTo>
                        <a:pt x="384" y="144"/>
                      </a:lnTo>
                      <a:lnTo>
                        <a:pt x="354" y="138"/>
                      </a:lnTo>
                      <a:lnTo>
                        <a:pt x="330" y="114"/>
                      </a:lnTo>
                      <a:lnTo>
                        <a:pt x="312" y="84"/>
                      </a:lnTo>
                      <a:lnTo>
                        <a:pt x="288" y="66"/>
                      </a:lnTo>
                      <a:lnTo>
                        <a:pt x="252" y="78"/>
                      </a:lnTo>
                      <a:lnTo>
                        <a:pt x="204" y="24"/>
                      </a:lnTo>
                      <a:lnTo>
                        <a:pt x="174" y="18"/>
                      </a:lnTo>
                      <a:lnTo>
                        <a:pt x="156" y="30"/>
                      </a:lnTo>
                      <a:lnTo>
                        <a:pt x="108" y="30"/>
                      </a:lnTo>
                      <a:lnTo>
                        <a:pt x="48" y="0"/>
                      </a:lnTo>
                      <a:lnTo>
                        <a:pt x="0" y="6"/>
                      </a:lnTo>
                      <a:lnTo>
                        <a:pt x="36" y="72"/>
                      </a:lnTo>
                      <a:lnTo>
                        <a:pt x="60" y="108"/>
                      </a:lnTo>
                      <a:lnTo>
                        <a:pt x="54" y="120"/>
                      </a:lnTo>
                      <a:lnTo>
                        <a:pt x="96" y="150"/>
                      </a:lnTo>
                      <a:lnTo>
                        <a:pt x="102" y="180"/>
                      </a:lnTo>
                      <a:lnTo>
                        <a:pt x="120" y="192"/>
                      </a:lnTo>
                      <a:lnTo>
                        <a:pt x="144" y="216"/>
                      </a:lnTo>
                      <a:lnTo>
                        <a:pt x="150" y="198"/>
                      </a:lnTo>
                      <a:lnTo>
                        <a:pt x="126" y="180"/>
                      </a:lnTo>
                      <a:lnTo>
                        <a:pt x="102" y="126"/>
                      </a:lnTo>
                      <a:lnTo>
                        <a:pt x="60" y="66"/>
                      </a:lnTo>
                      <a:lnTo>
                        <a:pt x="48" y="30"/>
                      </a:lnTo>
                      <a:lnTo>
                        <a:pt x="78" y="42"/>
                      </a:lnTo>
                      <a:lnTo>
                        <a:pt x="108" y="102"/>
                      </a:lnTo>
                      <a:lnTo>
                        <a:pt x="120" y="120"/>
                      </a:lnTo>
                      <a:lnTo>
                        <a:pt x="150" y="138"/>
                      </a:lnTo>
                      <a:lnTo>
                        <a:pt x="150" y="156"/>
                      </a:lnTo>
                      <a:lnTo>
                        <a:pt x="174" y="168"/>
                      </a:lnTo>
                      <a:lnTo>
                        <a:pt x="186" y="186"/>
                      </a:lnTo>
                      <a:lnTo>
                        <a:pt x="216" y="216"/>
                      </a:lnTo>
                      <a:lnTo>
                        <a:pt x="222" y="258"/>
                      </a:lnTo>
                      <a:lnTo>
                        <a:pt x="222" y="276"/>
                      </a:lnTo>
                      <a:lnTo>
                        <a:pt x="300" y="324"/>
                      </a:lnTo>
                      <a:lnTo>
                        <a:pt x="336" y="342"/>
                      </a:lnTo>
                      <a:lnTo>
                        <a:pt x="402" y="360"/>
                      </a:lnTo>
                      <a:lnTo>
                        <a:pt x="420" y="354"/>
                      </a:lnTo>
                      <a:lnTo>
                        <a:pt x="438" y="354"/>
                      </a:lnTo>
                      <a:lnTo>
                        <a:pt x="468" y="379"/>
                      </a:lnTo>
                      <a:lnTo>
                        <a:pt x="474" y="366"/>
                      </a:lnTo>
                      <a:lnTo>
                        <a:pt x="486" y="3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6" name="Freeform 425"/>
                <p:cNvSpPr>
                  <a:spLocks/>
                </p:cNvSpPr>
                <p:nvPr/>
              </p:nvSpPr>
              <p:spPr bwMode="auto">
                <a:xfrm rot="20747712">
                  <a:off x="2717800" y="1831975"/>
                  <a:ext cx="812800" cy="896938"/>
                </a:xfrm>
                <a:custGeom>
                  <a:avLst/>
                  <a:gdLst>
                    <a:gd name="T0" fmla="*/ 2147483647 w 1125"/>
                    <a:gd name="T1" fmla="*/ 2147483647 h 2047"/>
                    <a:gd name="T2" fmla="*/ 2147483647 w 1125"/>
                    <a:gd name="T3" fmla="*/ 2147483647 h 2047"/>
                    <a:gd name="T4" fmla="*/ 2147483647 w 1125"/>
                    <a:gd name="T5" fmla="*/ 2147483647 h 2047"/>
                    <a:gd name="T6" fmla="*/ 2147483647 w 1125"/>
                    <a:gd name="T7" fmla="*/ 2147483647 h 2047"/>
                    <a:gd name="T8" fmla="*/ 2147483647 w 1125"/>
                    <a:gd name="T9" fmla="*/ 2147483647 h 2047"/>
                    <a:gd name="T10" fmla="*/ 2147483647 w 1125"/>
                    <a:gd name="T11" fmla="*/ 2147483647 h 2047"/>
                    <a:gd name="T12" fmla="*/ 2147483647 w 1125"/>
                    <a:gd name="T13" fmla="*/ 2147483647 h 2047"/>
                    <a:gd name="T14" fmla="*/ 2147483647 w 1125"/>
                    <a:gd name="T15" fmla="*/ 2147483647 h 2047"/>
                    <a:gd name="T16" fmla="*/ 2147483647 w 1125"/>
                    <a:gd name="T17" fmla="*/ 2147483647 h 2047"/>
                    <a:gd name="T18" fmla="*/ 2147483647 w 1125"/>
                    <a:gd name="T19" fmla="*/ 2147483647 h 2047"/>
                    <a:gd name="T20" fmla="*/ 2147483647 w 1125"/>
                    <a:gd name="T21" fmla="*/ 2147483647 h 2047"/>
                    <a:gd name="T22" fmla="*/ 2147483647 w 1125"/>
                    <a:gd name="T23" fmla="*/ 2147483647 h 2047"/>
                    <a:gd name="T24" fmla="*/ 2147483647 w 1125"/>
                    <a:gd name="T25" fmla="*/ 2147483647 h 2047"/>
                    <a:gd name="T26" fmla="*/ 2147483647 w 1125"/>
                    <a:gd name="T27" fmla="*/ 2147483647 h 2047"/>
                    <a:gd name="T28" fmla="*/ 2147483647 w 1125"/>
                    <a:gd name="T29" fmla="*/ 2147483647 h 2047"/>
                    <a:gd name="T30" fmla="*/ 2147483647 w 1125"/>
                    <a:gd name="T31" fmla="*/ 2147483647 h 2047"/>
                    <a:gd name="T32" fmla="*/ 2147483647 w 1125"/>
                    <a:gd name="T33" fmla="*/ 2147483647 h 2047"/>
                    <a:gd name="T34" fmla="*/ 2147483647 w 1125"/>
                    <a:gd name="T35" fmla="*/ 2147483647 h 2047"/>
                    <a:gd name="T36" fmla="*/ 2147483647 w 1125"/>
                    <a:gd name="T37" fmla="*/ 2147483647 h 2047"/>
                    <a:gd name="T38" fmla="*/ 2147483647 w 1125"/>
                    <a:gd name="T39" fmla="*/ 2147483647 h 2047"/>
                    <a:gd name="T40" fmla="*/ 2147483647 w 1125"/>
                    <a:gd name="T41" fmla="*/ 2147483647 h 2047"/>
                    <a:gd name="T42" fmla="*/ 2147483647 w 1125"/>
                    <a:gd name="T43" fmla="*/ 2147483647 h 2047"/>
                    <a:gd name="T44" fmla="*/ 2147483647 w 1125"/>
                    <a:gd name="T45" fmla="*/ 2147483647 h 2047"/>
                    <a:gd name="T46" fmla="*/ 2147483647 w 1125"/>
                    <a:gd name="T47" fmla="*/ 2147483647 h 2047"/>
                    <a:gd name="T48" fmla="*/ 2147483647 w 1125"/>
                    <a:gd name="T49" fmla="*/ 2147483647 h 2047"/>
                    <a:gd name="T50" fmla="*/ 2147483647 w 1125"/>
                    <a:gd name="T51" fmla="*/ 2147483647 h 2047"/>
                    <a:gd name="T52" fmla="*/ 2147483647 w 1125"/>
                    <a:gd name="T53" fmla="*/ 2147483647 h 2047"/>
                    <a:gd name="T54" fmla="*/ 2147483647 w 1125"/>
                    <a:gd name="T55" fmla="*/ 2147483647 h 2047"/>
                    <a:gd name="T56" fmla="*/ 2147483647 w 1125"/>
                    <a:gd name="T57" fmla="*/ 2147483647 h 2047"/>
                    <a:gd name="T58" fmla="*/ 2147483647 w 1125"/>
                    <a:gd name="T59" fmla="*/ 2147483647 h 2047"/>
                    <a:gd name="T60" fmla="*/ 2147483647 w 1125"/>
                    <a:gd name="T61" fmla="*/ 2147483647 h 2047"/>
                    <a:gd name="T62" fmla="*/ 2147483647 w 1125"/>
                    <a:gd name="T63" fmla="*/ 2147483647 h 2047"/>
                    <a:gd name="T64" fmla="*/ 2147483647 w 1125"/>
                    <a:gd name="T65" fmla="*/ 2147483647 h 2047"/>
                    <a:gd name="T66" fmla="*/ 2147483647 w 1125"/>
                    <a:gd name="T67" fmla="*/ 2147483647 h 2047"/>
                    <a:gd name="T68" fmla="*/ 2147483647 w 1125"/>
                    <a:gd name="T69" fmla="*/ 2147483647 h 2047"/>
                    <a:gd name="T70" fmla="*/ 2147483647 w 1125"/>
                    <a:gd name="T71" fmla="*/ 2147483647 h 2047"/>
                    <a:gd name="T72" fmla="*/ 2147483647 w 1125"/>
                    <a:gd name="T73" fmla="*/ 2147483647 h 2047"/>
                    <a:gd name="T74" fmla="*/ 2147483647 w 1125"/>
                    <a:gd name="T75" fmla="*/ 2147483647 h 2047"/>
                    <a:gd name="T76" fmla="*/ 2147483647 w 1125"/>
                    <a:gd name="T77" fmla="*/ 2147483647 h 2047"/>
                    <a:gd name="T78" fmla="*/ 2147483647 w 1125"/>
                    <a:gd name="T79" fmla="*/ 2147483647 h 2047"/>
                    <a:gd name="T80" fmla="*/ 2147483647 w 1125"/>
                    <a:gd name="T81" fmla="*/ 2147483647 h 2047"/>
                    <a:gd name="T82" fmla="*/ 2147483647 w 1125"/>
                    <a:gd name="T83" fmla="*/ 2147483647 h 2047"/>
                    <a:gd name="T84" fmla="*/ 2147483647 w 1125"/>
                    <a:gd name="T85" fmla="*/ 2147483647 h 2047"/>
                    <a:gd name="T86" fmla="*/ 2147483647 w 1125"/>
                    <a:gd name="T87" fmla="*/ 2147483647 h 2047"/>
                    <a:gd name="T88" fmla="*/ 2147483647 w 1125"/>
                    <a:gd name="T89" fmla="*/ 2147483647 h 2047"/>
                    <a:gd name="T90" fmla="*/ 2147483647 w 1125"/>
                    <a:gd name="T91" fmla="*/ 2147483647 h 2047"/>
                    <a:gd name="T92" fmla="*/ 2147483647 w 1125"/>
                    <a:gd name="T93" fmla="*/ 2147483647 h 2047"/>
                    <a:gd name="T94" fmla="*/ 2147483647 w 1125"/>
                    <a:gd name="T95" fmla="*/ 2147483647 h 2047"/>
                    <a:gd name="T96" fmla="*/ 2147483647 w 1125"/>
                    <a:gd name="T97" fmla="*/ 2147483647 h 2047"/>
                    <a:gd name="T98" fmla="*/ 2147483647 w 1125"/>
                    <a:gd name="T99" fmla="*/ 2147483647 h 2047"/>
                    <a:gd name="T100" fmla="*/ 2147483647 w 1125"/>
                    <a:gd name="T101" fmla="*/ 2147483647 h 2047"/>
                    <a:gd name="T102" fmla="*/ 2147483647 w 1125"/>
                    <a:gd name="T103" fmla="*/ 2147483647 h 2047"/>
                    <a:gd name="T104" fmla="*/ 2147483647 w 1125"/>
                    <a:gd name="T105" fmla="*/ 2147483647 h 2047"/>
                    <a:gd name="T106" fmla="*/ 2147483647 w 1125"/>
                    <a:gd name="T107" fmla="*/ 2147483647 h 2047"/>
                    <a:gd name="T108" fmla="*/ 2147483647 w 1125"/>
                    <a:gd name="T109" fmla="*/ 2147483647 h 2047"/>
                    <a:gd name="T110" fmla="*/ 2147483647 w 1125"/>
                    <a:gd name="T111" fmla="*/ 2147483647 h 2047"/>
                    <a:gd name="T112" fmla="*/ 2147483647 w 1125"/>
                    <a:gd name="T113" fmla="*/ 2147483647 h 2047"/>
                    <a:gd name="T114" fmla="*/ 2147483647 w 1125"/>
                    <a:gd name="T115" fmla="*/ 2147483647 h 2047"/>
                    <a:gd name="T116" fmla="*/ 2147483647 w 1125"/>
                    <a:gd name="T117" fmla="*/ 2147483647 h 2047"/>
                    <a:gd name="T118" fmla="*/ 2147483647 w 1125"/>
                    <a:gd name="T119" fmla="*/ 2147483647 h 2047"/>
                    <a:gd name="T120" fmla="*/ 2147483647 w 1125"/>
                    <a:gd name="T121" fmla="*/ 2147483647 h 2047"/>
                    <a:gd name="T122" fmla="*/ 2147483647 w 1125"/>
                    <a:gd name="T123" fmla="*/ 2147483647 h 2047"/>
                    <a:gd name="T124" fmla="*/ 2147483647 w 1125"/>
                    <a:gd name="T125" fmla="*/ 2147483647 h 20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5" h="2047">
                      <a:moveTo>
                        <a:pt x="718" y="105"/>
                      </a:moveTo>
                      <a:lnTo>
                        <a:pt x="722" y="102"/>
                      </a:lnTo>
                      <a:lnTo>
                        <a:pt x="730" y="95"/>
                      </a:lnTo>
                      <a:lnTo>
                        <a:pt x="740" y="83"/>
                      </a:lnTo>
                      <a:lnTo>
                        <a:pt x="751" y="70"/>
                      </a:lnTo>
                      <a:lnTo>
                        <a:pt x="760" y="58"/>
                      </a:lnTo>
                      <a:lnTo>
                        <a:pt x="764" y="46"/>
                      </a:lnTo>
                      <a:lnTo>
                        <a:pt x="761" y="37"/>
                      </a:lnTo>
                      <a:lnTo>
                        <a:pt x="748" y="32"/>
                      </a:lnTo>
                      <a:lnTo>
                        <a:pt x="735" y="30"/>
                      </a:lnTo>
                      <a:lnTo>
                        <a:pt x="725" y="27"/>
                      </a:lnTo>
                      <a:lnTo>
                        <a:pt x="716" y="22"/>
                      </a:lnTo>
                      <a:lnTo>
                        <a:pt x="708" y="17"/>
                      </a:lnTo>
                      <a:lnTo>
                        <a:pt x="700" y="13"/>
                      </a:lnTo>
                      <a:lnTo>
                        <a:pt x="693" y="8"/>
                      </a:lnTo>
                      <a:lnTo>
                        <a:pt x="686" y="4"/>
                      </a:lnTo>
                      <a:lnTo>
                        <a:pt x="678" y="1"/>
                      </a:lnTo>
                      <a:lnTo>
                        <a:pt x="672" y="0"/>
                      </a:lnTo>
                      <a:lnTo>
                        <a:pt x="665" y="0"/>
                      </a:lnTo>
                      <a:lnTo>
                        <a:pt x="658" y="0"/>
                      </a:lnTo>
                      <a:lnTo>
                        <a:pt x="651" y="2"/>
                      </a:lnTo>
                      <a:lnTo>
                        <a:pt x="633" y="7"/>
                      </a:lnTo>
                      <a:lnTo>
                        <a:pt x="610" y="13"/>
                      </a:lnTo>
                      <a:lnTo>
                        <a:pt x="583" y="19"/>
                      </a:lnTo>
                      <a:lnTo>
                        <a:pt x="558" y="25"/>
                      </a:lnTo>
                      <a:lnTo>
                        <a:pt x="534" y="34"/>
                      </a:lnTo>
                      <a:lnTo>
                        <a:pt x="512" y="42"/>
                      </a:lnTo>
                      <a:lnTo>
                        <a:pt x="496" y="52"/>
                      </a:lnTo>
                      <a:lnTo>
                        <a:pt x="487" y="62"/>
                      </a:lnTo>
                      <a:lnTo>
                        <a:pt x="483" y="74"/>
                      </a:lnTo>
                      <a:lnTo>
                        <a:pt x="478" y="84"/>
                      </a:lnTo>
                      <a:lnTo>
                        <a:pt x="474" y="93"/>
                      </a:lnTo>
                      <a:lnTo>
                        <a:pt x="468" y="102"/>
                      </a:lnTo>
                      <a:lnTo>
                        <a:pt x="461" y="107"/>
                      </a:lnTo>
                      <a:lnTo>
                        <a:pt x="452" y="110"/>
                      </a:lnTo>
                      <a:lnTo>
                        <a:pt x="440" y="110"/>
                      </a:lnTo>
                      <a:lnTo>
                        <a:pt x="426" y="105"/>
                      </a:lnTo>
                      <a:lnTo>
                        <a:pt x="409" y="100"/>
                      </a:lnTo>
                      <a:lnTo>
                        <a:pt x="391" y="98"/>
                      </a:lnTo>
                      <a:lnTo>
                        <a:pt x="371" y="100"/>
                      </a:lnTo>
                      <a:lnTo>
                        <a:pt x="351" y="105"/>
                      </a:lnTo>
                      <a:lnTo>
                        <a:pt x="334" y="112"/>
                      </a:lnTo>
                      <a:lnTo>
                        <a:pt x="319" y="120"/>
                      </a:lnTo>
                      <a:lnTo>
                        <a:pt x="306" y="130"/>
                      </a:lnTo>
                      <a:lnTo>
                        <a:pt x="300" y="141"/>
                      </a:lnTo>
                      <a:lnTo>
                        <a:pt x="291" y="151"/>
                      </a:lnTo>
                      <a:lnTo>
                        <a:pt x="278" y="161"/>
                      </a:lnTo>
                      <a:lnTo>
                        <a:pt x="260" y="172"/>
                      </a:lnTo>
                      <a:lnTo>
                        <a:pt x="241" y="182"/>
                      </a:lnTo>
                      <a:lnTo>
                        <a:pt x="221" y="194"/>
                      </a:lnTo>
                      <a:lnTo>
                        <a:pt x="204" y="208"/>
                      </a:lnTo>
                      <a:lnTo>
                        <a:pt x="191" y="224"/>
                      </a:lnTo>
                      <a:lnTo>
                        <a:pt x="184" y="242"/>
                      </a:lnTo>
                      <a:lnTo>
                        <a:pt x="180" y="261"/>
                      </a:lnTo>
                      <a:lnTo>
                        <a:pt x="172" y="277"/>
                      </a:lnTo>
                      <a:lnTo>
                        <a:pt x="160" y="289"/>
                      </a:lnTo>
                      <a:lnTo>
                        <a:pt x="146" y="299"/>
                      </a:lnTo>
                      <a:lnTo>
                        <a:pt x="130" y="305"/>
                      </a:lnTo>
                      <a:lnTo>
                        <a:pt x="113" y="311"/>
                      </a:lnTo>
                      <a:lnTo>
                        <a:pt x="94" y="314"/>
                      </a:lnTo>
                      <a:lnTo>
                        <a:pt x="76" y="315"/>
                      </a:lnTo>
                      <a:lnTo>
                        <a:pt x="59" y="316"/>
                      </a:lnTo>
                      <a:lnTo>
                        <a:pt x="44" y="319"/>
                      </a:lnTo>
                      <a:lnTo>
                        <a:pt x="31" y="325"/>
                      </a:lnTo>
                      <a:lnTo>
                        <a:pt x="22" y="332"/>
                      </a:lnTo>
                      <a:lnTo>
                        <a:pt x="16" y="342"/>
                      </a:lnTo>
                      <a:lnTo>
                        <a:pt x="13" y="355"/>
                      </a:lnTo>
                      <a:lnTo>
                        <a:pt x="11" y="369"/>
                      </a:lnTo>
                      <a:lnTo>
                        <a:pt x="15" y="386"/>
                      </a:lnTo>
                      <a:lnTo>
                        <a:pt x="17" y="402"/>
                      </a:lnTo>
                      <a:lnTo>
                        <a:pt x="16" y="415"/>
                      </a:lnTo>
                      <a:lnTo>
                        <a:pt x="13" y="425"/>
                      </a:lnTo>
                      <a:lnTo>
                        <a:pt x="9" y="434"/>
                      </a:lnTo>
                      <a:lnTo>
                        <a:pt x="4" y="444"/>
                      </a:lnTo>
                      <a:lnTo>
                        <a:pt x="1" y="454"/>
                      </a:lnTo>
                      <a:lnTo>
                        <a:pt x="0" y="466"/>
                      </a:lnTo>
                      <a:lnTo>
                        <a:pt x="2" y="482"/>
                      </a:lnTo>
                      <a:lnTo>
                        <a:pt x="7" y="499"/>
                      </a:lnTo>
                      <a:lnTo>
                        <a:pt x="13" y="515"/>
                      </a:lnTo>
                      <a:lnTo>
                        <a:pt x="18" y="530"/>
                      </a:lnTo>
                      <a:lnTo>
                        <a:pt x="25" y="543"/>
                      </a:lnTo>
                      <a:lnTo>
                        <a:pt x="34" y="553"/>
                      </a:lnTo>
                      <a:lnTo>
                        <a:pt x="45" y="562"/>
                      </a:lnTo>
                      <a:lnTo>
                        <a:pt x="59" y="568"/>
                      </a:lnTo>
                      <a:lnTo>
                        <a:pt x="76" y="572"/>
                      </a:lnTo>
                      <a:lnTo>
                        <a:pt x="94" y="575"/>
                      </a:lnTo>
                      <a:lnTo>
                        <a:pt x="113" y="579"/>
                      </a:lnTo>
                      <a:lnTo>
                        <a:pt x="130" y="584"/>
                      </a:lnTo>
                      <a:lnTo>
                        <a:pt x="145" y="593"/>
                      </a:lnTo>
                      <a:lnTo>
                        <a:pt x="159" y="605"/>
                      </a:lnTo>
                      <a:lnTo>
                        <a:pt x="169" y="621"/>
                      </a:lnTo>
                      <a:lnTo>
                        <a:pt x="176" y="642"/>
                      </a:lnTo>
                      <a:lnTo>
                        <a:pt x="179" y="668"/>
                      </a:lnTo>
                      <a:lnTo>
                        <a:pt x="181" y="695"/>
                      </a:lnTo>
                      <a:lnTo>
                        <a:pt x="185" y="718"/>
                      </a:lnTo>
                      <a:lnTo>
                        <a:pt x="191" y="740"/>
                      </a:lnTo>
                      <a:lnTo>
                        <a:pt x="198" y="762"/>
                      </a:lnTo>
                      <a:lnTo>
                        <a:pt x="203" y="785"/>
                      </a:lnTo>
                      <a:lnTo>
                        <a:pt x="206" y="810"/>
                      </a:lnTo>
                      <a:lnTo>
                        <a:pt x="207" y="841"/>
                      </a:lnTo>
                      <a:lnTo>
                        <a:pt x="203" y="878"/>
                      </a:lnTo>
                      <a:lnTo>
                        <a:pt x="196" y="915"/>
                      </a:lnTo>
                      <a:lnTo>
                        <a:pt x="190" y="945"/>
                      </a:lnTo>
                      <a:lnTo>
                        <a:pt x="184" y="968"/>
                      </a:lnTo>
                      <a:lnTo>
                        <a:pt x="181" y="986"/>
                      </a:lnTo>
                      <a:lnTo>
                        <a:pt x="180" y="999"/>
                      </a:lnTo>
                      <a:lnTo>
                        <a:pt x="180" y="1009"/>
                      </a:lnTo>
                      <a:lnTo>
                        <a:pt x="184" y="1016"/>
                      </a:lnTo>
                      <a:lnTo>
                        <a:pt x="191" y="1022"/>
                      </a:lnTo>
                      <a:lnTo>
                        <a:pt x="200" y="1028"/>
                      </a:lnTo>
                      <a:lnTo>
                        <a:pt x="210" y="1034"/>
                      </a:lnTo>
                      <a:lnTo>
                        <a:pt x="218" y="1042"/>
                      </a:lnTo>
                      <a:lnTo>
                        <a:pt x="225" y="1050"/>
                      </a:lnTo>
                      <a:lnTo>
                        <a:pt x="227" y="1057"/>
                      </a:lnTo>
                      <a:lnTo>
                        <a:pt x="225" y="1062"/>
                      </a:lnTo>
                      <a:lnTo>
                        <a:pt x="217" y="1067"/>
                      </a:lnTo>
                      <a:lnTo>
                        <a:pt x="203" y="1068"/>
                      </a:lnTo>
                      <a:lnTo>
                        <a:pt x="189" y="1070"/>
                      </a:lnTo>
                      <a:lnTo>
                        <a:pt x="183" y="1075"/>
                      </a:lnTo>
                      <a:lnTo>
                        <a:pt x="183" y="1082"/>
                      </a:lnTo>
                      <a:lnTo>
                        <a:pt x="188" y="1089"/>
                      </a:lnTo>
                      <a:lnTo>
                        <a:pt x="194" y="1097"/>
                      </a:lnTo>
                      <a:lnTo>
                        <a:pt x="200" y="1104"/>
                      </a:lnTo>
                      <a:lnTo>
                        <a:pt x="206" y="1108"/>
                      </a:lnTo>
                      <a:lnTo>
                        <a:pt x="208" y="1111"/>
                      </a:lnTo>
                      <a:lnTo>
                        <a:pt x="206" y="1111"/>
                      </a:lnTo>
                      <a:lnTo>
                        <a:pt x="200" y="1110"/>
                      </a:lnTo>
                      <a:lnTo>
                        <a:pt x="191" y="1108"/>
                      </a:lnTo>
                      <a:lnTo>
                        <a:pt x="182" y="1108"/>
                      </a:lnTo>
                      <a:lnTo>
                        <a:pt x="172" y="1111"/>
                      </a:lnTo>
                      <a:lnTo>
                        <a:pt x="162" y="1115"/>
                      </a:lnTo>
                      <a:lnTo>
                        <a:pt x="157" y="1123"/>
                      </a:lnTo>
                      <a:lnTo>
                        <a:pt x="154" y="1135"/>
                      </a:lnTo>
                      <a:lnTo>
                        <a:pt x="157" y="1149"/>
                      </a:lnTo>
                      <a:lnTo>
                        <a:pt x="164" y="1163"/>
                      </a:lnTo>
                      <a:lnTo>
                        <a:pt x="173" y="1176"/>
                      </a:lnTo>
                      <a:lnTo>
                        <a:pt x="184" y="1187"/>
                      </a:lnTo>
                      <a:lnTo>
                        <a:pt x="196" y="1196"/>
                      </a:lnTo>
                      <a:lnTo>
                        <a:pt x="207" y="1201"/>
                      </a:lnTo>
                      <a:lnTo>
                        <a:pt x="219" y="1201"/>
                      </a:lnTo>
                      <a:lnTo>
                        <a:pt x="227" y="1195"/>
                      </a:lnTo>
                      <a:lnTo>
                        <a:pt x="234" y="1186"/>
                      </a:lnTo>
                      <a:lnTo>
                        <a:pt x="238" y="1178"/>
                      </a:lnTo>
                      <a:lnTo>
                        <a:pt x="244" y="1171"/>
                      </a:lnTo>
                      <a:lnTo>
                        <a:pt x="249" y="1165"/>
                      </a:lnTo>
                      <a:lnTo>
                        <a:pt x="252" y="1161"/>
                      </a:lnTo>
                      <a:lnTo>
                        <a:pt x="258" y="1158"/>
                      </a:lnTo>
                      <a:lnTo>
                        <a:pt x="263" y="1158"/>
                      </a:lnTo>
                      <a:lnTo>
                        <a:pt x="270" y="1159"/>
                      </a:lnTo>
                      <a:lnTo>
                        <a:pt x="278" y="1174"/>
                      </a:lnTo>
                      <a:lnTo>
                        <a:pt x="275" y="1202"/>
                      </a:lnTo>
                      <a:lnTo>
                        <a:pt x="267" y="1233"/>
                      </a:lnTo>
                      <a:lnTo>
                        <a:pt x="258" y="1255"/>
                      </a:lnTo>
                      <a:lnTo>
                        <a:pt x="252" y="1261"/>
                      </a:lnTo>
                      <a:lnTo>
                        <a:pt x="244" y="1265"/>
                      </a:lnTo>
                      <a:lnTo>
                        <a:pt x="234" y="1270"/>
                      </a:lnTo>
                      <a:lnTo>
                        <a:pt x="223" y="1273"/>
                      </a:lnTo>
                      <a:lnTo>
                        <a:pt x="212" y="1279"/>
                      </a:lnTo>
                      <a:lnTo>
                        <a:pt x="202" y="1285"/>
                      </a:lnTo>
                      <a:lnTo>
                        <a:pt x="192" y="1292"/>
                      </a:lnTo>
                      <a:lnTo>
                        <a:pt x="184" y="1302"/>
                      </a:lnTo>
                      <a:lnTo>
                        <a:pt x="177" y="1318"/>
                      </a:lnTo>
                      <a:lnTo>
                        <a:pt x="169" y="1340"/>
                      </a:lnTo>
                      <a:lnTo>
                        <a:pt x="161" y="1369"/>
                      </a:lnTo>
                      <a:lnTo>
                        <a:pt x="154" y="1399"/>
                      </a:lnTo>
                      <a:lnTo>
                        <a:pt x="149" y="1430"/>
                      </a:lnTo>
                      <a:lnTo>
                        <a:pt x="144" y="1459"/>
                      </a:lnTo>
                      <a:lnTo>
                        <a:pt x="142" y="1483"/>
                      </a:lnTo>
                      <a:lnTo>
                        <a:pt x="143" y="1500"/>
                      </a:lnTo>
                      <a:lnTo>
                        <a:pt x="146" y="1514"/>
                      </a:lnTo>
                      <a:lnTo>
                        <a:pt x="153" y="1530"/>
                      </a:lnTo>
                      <a:lnTo>
                        <a:pt x="160" y="1547"/>
                      </a:lnTo>
                      <a:lnTo>
                        <a:pt x="168" y="1566"/>
                      </a:lnTo>
                      <a:lnTo>
                        <a:pt x="174" y="1585"/>
                      </a:lnTo>
                      <a:lnTo>
                        <a:pt x="180" y="1606"/>
                      </a:lnTo>
                      <a:lnTo>
                        <a:pt x="181" y="1628"/>
                      </a:lnTo>
                      <a:lnTo>
                        <a:pt x="179" y="1650"/>
                      </a:lnTo>
                      <a:lnTo>
                        <a:pt x="176" y="1672"/>
                      </a:lnTo>
                      <a:lnTo>
                        <a:pt x="179" y="1694"/>
                      </a:lnTo>
                      <a:lnTo>
                        <a:pt x="184" y="1714"/>
                      </a:lnTo>
                      <a:lnTo>
                        <a:pt x="191" y="1735"/>
                      </a:lnTo>
                      <a:lnTo>
                        <a:pt x="200" y="1754"/>
                      </a:lnTo>
                      <a:lnTo>
                        <a:pt x="210" y="1772"/>
                      </a:lnTo>
                      <a:lnTo>
                        <a:pt x="219" y="1791"/>
                      </a:lnTo>
                      <a:lnTo>
                        <a:pt x="227" y="1807"/>
                      </a:lnTo>
                      <a:lnTo>
                        <a:pt x="235" y="1825"/>
                      </a:lnTo>
                      <a:lnTo>
                        <a:pt x="245" y="1847"/>
                      </a:lnTo>
                      <a:lnTo>
                        <a:pt x="257" y="1872"/>
                      </a:lnTo>
                      <a:lnTo>
                        <a:pt x="270" y="1897"/>
                      </a:lnTo>
                      <a:lnTo>
                        <a:pt x="283" y="1918"/>
                      </a:lnTo>
                      <a:lnTo>
                        <a:pt x="300" y="1937"/>
                      </a:lnTo>
                      <a:lnTo>
                        <a:pt x="315" y="1948"/>
                      </a:lnTo>
                      <a:lnTo>
                        <a:pt x="331" y="1951"/>
                      </a:lnTo>
                      <a:lnTo>
                        <a:pt x="346" y="1950"/>
                      </a:lnTo>
                      <a:lnTo>
                        <a:pt x="358" y="1953"/>
                      </a:lnTo>
                      <a:lnTo>
                        <a:pt x="370" y="1959"/>
                      </a:lnTo>
                      <a:lnTo>
                        <a:pt x="379" y="1967"/>
                      </a:lnTo>
                      <a:lnTo>
                        <a:pt x="386" y="1977"/>
                      </a:lnTo>
                      <a:lnTo>
                        <a:pt x="392" y="1988"/>
                      </a:lnTo>
                      <a:lnTo>
                        <a:pt x="395" y="1999"/>
                      </a:lnTo>
                      <a:lnTo>
                        <a:pt x="396" y="2011"/>
                      </a:lnTo>
                      <a:lnTo>
                        <a:pt x="398" y="2016"/>
                      </a:lnTo>
                      <a:lnTo>
                        <a:pt x="401" y="2022"/>
                      </a:lnTo>
                      <a:lnTo>
                        <a:pt x="406" y="2028"/>
                      </a:lnTo>
                      <a:lnTo>
                        <a:pt x="413" y="2032"/>
                      </a:lnTo>
                      <a:lnTo>
                        <a:pt x="421" y="2037"/>
                      </a:lnTo>
                      <a:lnTo>
                        <a:pt x="430" y="2042"/>
                      </a:lnTo>
                      <a:lnTo>
                        <a:pt x="439" y="2044"/>
                      </a:lnTo>
                      <a:lnTo>
                        <a:pt x="449" y="2046"/>
                      </a:lnTo>
                      <a:lnTo>
                        <a:pt x="460" y="2047"/>
                      </a:lnTo>
                      <a:lnTo>
                        <a:pt x="470" y="2046"/>
                      </a:lnTo>
                      <a:lnTo>
                        <a:pt x="479" y="2044"/>
                      </a:lnTo>
                      <a:lnTo>
                        <a:pt x="489" y="2039"/>
                      </a:lnTo>
                      <a:lnTo>
                        <a:pt x="497" y="2034"/>
                      </a:lnTo>
                      <a:lnTo>
                        <a:pt x="504" y="2024"/>
                      </a:lnTo>
                      <a:lnTo>
                        <a:pt x="508" y="2013"/>
                      </a:lnTo>
                      <a:lnTo>
                        <a:pt x="512" y="1998"/>
                      </a:lnTo>
                      <a:lnTo>
                        <a:pt x="515" y="1969"/>
                      </a:lnTo>
                      <a:lnTo>
                        <a:pt x="519" y="1947"/>
                      </a:lnTo>
                      <a:lnTo>
                        <a:pt x="522" y="1930"/>
                      </a:lnTo>
                      <a:lnTo>
                        <a:pt x="524" y="1916"/>
                      </a:lnTo>
                      <a:lnTo>
                        <a:pt x="529" y="1906"/>
                      </a:lnTo>
                      <a:lnTo>
                        <a:pt x="534" y="1898"/>
                      </a:lnTo>
                      <a:lnTo>
                        <a:pt x="539" y="1891"/>
                      </a:lnTo>
                      <a:lnTo>
                        <a:pt x="547" y="1884"/>
                      </a:lnTo>
                      <a:lnTo>
                        <a:pt x="557" y="1865"/>
                      </a:lnTo>
                      <a:lnTo>
                        <a:pt x="555" y="1840"/>
                      </a:lnTo>
                      <a:lnTo>
                        <a:pt x="551" y="1816"/>
                      </a:lnTo>
                      <a:lnTo>
                        <a:pt x="554" y="1800"/>
                      </a:lnTo>
                      <a:lnTo>
                        <a:pt x="561" y="1792"/>
                      </a:lnTo>
                      <a:lnTo>
                        <a:pt x="570" y="1779"/>
                      </a:lnTo>
                      <a:lnTo>
                        <a:pt x="582" y="1762"/>
                      </a:lnTo>
                      <a:lnTo>
                        <a:pt x="595" y="1741"/>
                      </a:lnTo>
                      <a:lnTo>
                        <a:pt x="605" y="1718"/>
                      </a:lnTo>
                      <a:lnTo>
                        <a:pt x="614" y="1695"/>
                      </a:lnTo>
                      <a:lnTo>
                        <a:pt x="620" y="1672"/>
                      </a:lnTo>
                      <a:lnTo>
                        <a:pt x="621" y="1650"/>
                      </a:lnTo>
                      <a:lnTo>
                        <a:pt x="622" y="1629"/>
                      </a:lnTo>
                      <a:lnTo>
                        <a:pt x="630" y="1607"/>
                      </a:lnTo>
                      <a:lnTo>
                        <a:pt x="642" y="1587"/>
                      </a:lnTo>
                      <a:lnTo>
                        <a:pt x="658" y="1567"/>
                      </a:lnTo>
                      <a:lnTo>
                        <a:pt x="675" y="1550"/>
                      </a:lnTo>
                      <a:lnTo>
                        <a:pt x="692" y="1536"/>
                      </a:lnTo>
                      <a:lnTo>
                        <a:pt x="707" y="1528"/>
                      </a:lnTo>
                      <a:lnTo>
                        <a:pt x="718" y="1524"/>
                      </a:lnTo>
                      <a:lnTo>
                        <a:pt x="728" y="1523"/>
                      </a:lnTo>
                      <a:lnTo>
                        <a:pt x="743" y="1519"/>
                      </a:lnTo>
                      <a:lnTo>
                        <a:pt x="760" y="1511"/>
                      </a:lnTo>
                      <a:lnTo>
                        <a:pt x="777" y="1498"/>
                      </a:lnTo>
                      <a:lnTo>
                        <a:pt x="795" y="1482"/>
                      </a:lnTo>
                      <a:lnTo>
                        <a:pt x="814" y="1461"/>
                      </a:lnTo>
                      <a:lnTo>
                        <a:pt x="831" y="1436"/>
                      </a:lnTo>
                      <a:lnTo>
                        <a:pt x="846" y="1405"/>
                      </a:lnTo>
                      <a:lnTo>
                        <a:pt x="858" y="1375"/>
                      </a:lnTo>
                      <a:lnTo>
                        <a:pt x="867" y="1354"/>
                      </a:lnTo>
                      <a:lnTo>
                        <a:pt x="875" y="1338"/>
                      </a:lnTo>
                      <a:lnTo>
                        <a:pt x="881" y="1327"/>
                      </a:lnTo>
                      <a:lnTo>
                        <a:pt x="888" y="1320"/>
                      </a:lnTo>
                      <a:lnTo>
                        <a:pt x="893" y="1316"/>
                      </a:lnTo>
                      <a:lnTo>
                        <a:pt x="901" y="1312"/>
                      </a:lnTo>
                      <a:lnTo>
                        <a:pt x="912" y="1309"/>
                      </a:lnTo>
                      <a:lnTo>
                        <a:pt x="919" y="1305"/>
                      </a:lnTo>
                      <a:lnTo>
                        <a:pt x="929" y="1299"/>
                      </a:lnTo>
                      <a:lnTo>
                        <a:pt x="943" y="1289"/>
                      </a:lnTo>
                      <a:lnTo>
                        <a:pt x="958" y="1279"/>
                      </a:lnTo>
                      <a:lnTo>
                        <a:pt x="974" y="1265"/>
                      </a:lnTo>
                      <a:lnTo>
                        <a:pt x="991" y="1251"/>
                      </a:lnTo>
                      <a:lnTo>
                        <a:pt x="1009" y="1236"/>
                      </a:lnTo>
                      <a:lnTo>
                        <a:pt x="1027" y="1220"/>
                      </a:lnTo>
                      <a:lnTo>
                        <a:pt x="1045" y="1204"/>
                      </a:lnTo>
                      <a:lnTo>
                        <a:pt x="1062" y="1188"/>
                      </a:lnTo>
                      <a:lnTo>
                        <a:pt x="1078" y="1173"/>
                      </a:lnTo>
                      <a:lnTo>
                        <a:pt x="1092" y="1158"/>
                      </a:lnTo>
                      <a:lnTo>
                        <a:pt x="1103" y="1143"/>
                      </a:lnTo>
                      <a:lnTo>
                        <a:pt x="1111" y="1130"/>
                      </a:lnTo>
                      <a:lnTo>
                        <a:pt x="1117" y="1120"/>
                      </a:lnTo>
                      <a:lnTo>
                        <a:pt x="1119" y="1111"/>
                      </a:lnTo>
                      <a:lnTo>
                        <a:pt x="1116" y="1097"/>
                      </a:lnTo>
                      <a:lnTo>
                        <a:pt x="1104" y="1087"/>
                      </a:lnTo>
                      <a:lnTo>
                        <a:pt x="1088" y="1080"/>
                      </a:lnTo>
                      <a:lnTo>
                        <a:pt x="1070" y="1077"/>
                      </a:lnTo>
                      <a:lnTo>
                        <a:pt x="1048" y="1077"/>
                      </a:lnTo>
                      <a:lnTo>
                        <a:pt x="1027" y="1082"/>
                      </a:lnTo>
                      <a:lnTo>
                        <a:pt x="1007" y="1088"/>
                      </a:lnTo>
                      <a:lnTo>
                        <a:pt x="991" y="1098"/>
                      </a:lnTo>
                      <a:lnTo>
                        <a:pt x="983" y="1105"/>
                      </a:lnTo>
                      <a:lnTo>
                        <a:pt x="983" y="1102"/>
                      </a:lnTo>
                      <a:lnTo>
                        <a:pt x="988" y="1093"/>
                      </a:lnTo>
                      <a:lnTo>
                        <a:pt x="995" y="1081"/>
                      </a:lnTo>
                      <a:lnTo>
                        <a:pt x="999" y="1066"/>
                      </a:lnTo>
                      <a:lnTo>
                        <a:pt x="998" y="1053"/>
                      </a:lnTo>
                      <a:lnTo>
                        <a:pt x="989" y="1043"/>
                      </a:lnTo>
                      <a:lnTo>
                        <a:pt x="967" y="1039"/>
                      </a:lnTo>
                      <a:lnTo>
                        <a:pt x="958" y="1038"/>
                      </a:lnTo>
                      <a:lnTo>
                        <a:pt x="961" y="1034"/>
                      </a:lnTo>
                      <a:lnTo>
                        <a:pt x="975" y="1028"/>
                      </a:lnTo>
                      <a:lnTo>
                        <a:pt x="994" y="1022"/>
                      </a:lnTo>
                      <a:lnTo>
                        <a:pt x="1015" y="1019"/>
                      </a:lnTo>
                      <a:lnTo>
                        <a:pt x="1035" y="1017"/>
                      </a:lnTo>
                      <a:lnTo>
                        <a:pt x="1051" y="1020"/>
                      </a:lnTo>
                      <a:lnTo>
                        <a:pt x="1058" y="1028"/>
                      </a:lnTo>
                      <a:lnTo>
                        <a:pt x="1063" y="1037"/>
                      </a:lnTo>
                      <a:lnTo>
                        <a:pt x="1071" y="1043"/>
                      </a:lnTo>
                      <a:lnTo>
                        <a:pt x="1082" y="1045"/>
                      </a:lnTo>
                      <a:lnTo>
                        <a:pt x="1094" y="1043"/>
                      </a:lnTo>
                      <a:lnTo>
                        <a:pt x="1105" y="1038"/>
                      </a:lnTo>
                      <a:lnTo>
                        <a:pt x="1116" y="1030"/>
                      </a:lnTo>
                      <a:lnTo>
                        <a:pt x="1123" y="1019"/>
                      </a:lnTo>
                      <a:lnTo>
                        <a:pt x="1125" y="1004"/>
                      </a:lnTo>
                      <a:lnTo>
                        <a:pt x="1124" y="989"/>
                      </a:lnTo>
                      <a:lnTo>
                        <a:pt x="1120" y="976"/>
                      </a:lnTo>
                      <a:lnTo>
                        <a:pt x="1115" y="966"/>
                      </a:lnTo>
                      <a:lnTo>
                        <a:pt x="1107" y="955"/>
                      </a:lnTo>
                      <a:lnTo>
                        <a:pt x="1096" y="946"/>
                      </a:lnTo>
                      <a:lnTo>
                        <a:pt x="1085" y="937"/>
                      </a:lnTo>
                      <a:lnTo>
                        <a:pt x="1070" y="929"/>
                      </a:lnTo>
                      <a:lnTo>
                        <a:pt x="1052" y="920"/>
                      </a:lnTo>
                      <a:lnTo>
                        <a:pt x="1036" y="913"/>
                      </a:lnTo>
                      <a:lnTo>
                        <a:pt x="1022" y="909"/>
                      </a:lnTo>
                      <a:lnTo>
                        <a:pt x="1013" y="908"/>
                      </a:lnTo>
                      <a:lnTo>
                        <a:pt x="1007" y="908"/>
                      </a:lnTo>
                      <a:lnTo>
                        <a:pt x="1003" y="908"/>
                      </a:lnTo>
                      <a:lnTo>
                        <a:pt x="1002" y="907"/>
                      </a:lnTo>
                      <a:lnTo>
                        <a:pt x="1002" y="903"/>
                      </a:lnTo>
                      <a:lnTo>
                        <a:pt x="1003" y="896"/>
                      </a:lnTo>
                      <a:lnTo>
                        <a:pt x="1009" y="891"/>
                      </a:lnTo>
                      <a:lnTo>
                        <a:pt x="1018" y="891"/>
                      </a:lnTo>
                      <a:lnTo>
                        <a:pt x="1029" y="893"/>
                      </a:lnTo>
                      <a:lnTo>
                        <a:pt x="1042" y="896"/>
                      </a:lnTo>
                      <a:lnTo>
                        <a:pt x="1051" y="899"/>
                      </a:lnTo>
                      <a:lnTo>
                        <a:pt x="1058" y="898"/>
                      </a:lnTo>
                      <a:lnTo>
                        <a:pt x="1059" y="892"/>
                      </a:lnTo>
                      <a:lnTo>
                        <a:pt x="1052" y="878"/>
                      </a:lnTo>
                      <a:lnTo>
                        <a:pt x="1041" y="862"/>
                      </a:lnTo>
                      <a:lnTo>
                        <a:pt x="1030" y="848"/>
                      </a:lnTo>
                      <a:lnTo>
                        <a:pt x="1021" y="838"/>
                      </a:lnTo>
                      <a:lnTo>
                        <a:pt x="1014" y="830"/>
                      </a:lnTo>
                      <a:lnTo>
                        <a:pt x="1010" y="823"/>
                      </a:lnTo>
                      <a:lnTo>
                        <a:pt x="1009" y="818"/>
                      </a:lnTo>
                      <a:lnTo>
                        <a:pt x="1013" y="815"/>
                      </a:lnTo>
                      <a:lnTo>
                        <a:pt x="1021" y="812"/>
                      </a:lnTo>
                      <a:lnTo>
                        <a:pt x="1033" y="808"/>
                      </a:lnTo>
                      <a:lnTo>
                        <a:pt x="1043" y="801"/>
                      </a:lnTo>
                      <a:lnTo>
                        <a:pt x="1051" y="790"/>
                      </a:lnTo>
                      <a:lnTo>
                        <a:pt x="1059" y="780"/>
                      </a:lnTo>
                      <a:lnTo>
                        <a:pt x="1064" y="767"/>
                      </a:lnTo>
                      <a:lnTo>
                        <a:pt x="1067" y="756"/>
                      </a:lnTo>
                      <a:lnTo>
                        <a:pt x="1067" y="744"/>
                      </a:lnTo>
                      <a:lnTo>
                        <a:pt x="1064" y="734"/>
                      </a:lnTo>
                      <a:lnTo>
                        <a:pt x="1062" y="725"/>
                      </a:lnTo>
                      <a:lnTo>
                        <a:pt x="1063" y="716"/>
                      </a:lnTo>
                      <a:lnTo>
                        <a:pt x="1066" y="706"/>
                      </a:lnTo>
                      <a:lnTo>
                        <a:pt x="1071" y="698"/>
                      </a:lnTo>
                      <a:lnTo>
                        <a:pt x="1074" y="689"/>
                      </a:lnTo>
                      <a:lnTo>
                        <a:pt x="1075" y="680"/>
                      </a:lnTo>
                      <a:lnTo>
                        <a:pt x="1072" y="672"/>
                      </a:lnTo>
                      <a:lnTo>
                        <a:pt x="1064" y="663"/>
                      </a:lnTo>
                      <a:lnTo>
                        <a:pt x="1056" y="655"/>
                      </a:lnTo>
                      <a:lnTo>
                        <a:pt x="1051" y="646"/>
                      </a:lnTo>
                      <a:lnTo>
                        <a:pt x="1051" y="640"/>
                      </a:lnTo>
                      <a:lnTo>
                        <a:pt x="1052" y="632"/>
                      </a:lnTo>
                      <a:lnTo>
                        <a:pt x="1054" y="625"/>
                      </a:lnTo>
                      <a:lnTo>
                        <a:pt x="1055" y="618"/>
                      </a:lnTo>
                      <a:lnTo>
                        <a:pt x="1052" y="610"/>
                      </a:lnTo>
                      <a:lnTo>
                        <a:pt x="1045" y="602"/>
                      </a:lnTo>
                      <a:lnTo>
                        <a:pt x="1034" y="592"/>
                      </a:lnTo>
                      <a:lnTo>
                        <a:pt x="1020" y="582"/>
                      </a:lnTo>
                      <a:lnTo>
                        <a:pt x="1005" y="570"/>
                      </a:lnTo>
                      <a:lnTo>
                        <a:pt x="990" y="559"/>
                      </a:lnTo>
                      <a:lnTo>
                        <a:pt x="980" y="547"/>
                      </a:lnTo>
                      <a:lnTo>
                        <a:pt x="974" y="535"/>
                      </a:lnTo>
                      <a:lnTo>
                        <a:pt x="975" y="523"/>
                      </a:lnTo>
                      <a:lnTo>
                        <a:pt x="986" y="512"/>
                      </a:lnTo>
                      <a:lnTo>
                        <a:pt x="998" y="501"/>
                      </a:lnTo>
                      <a:lnTo>
                        <a:pt x="1006" y="491"/>
                      </a:lnTo>
                      <a:lnTo>
                        <a:pt x="1010" y="482"/>
                      </a:lnTo>
                      <a:lnTo>
                        <a:pt x="1010" y="474"/>
                      </a:lnTo>
                      <a:lnTo>
                        <a:pt x="1006" y="468"/>
                      </a:lnTo>
                      <a:lnTo>
                        <a:pt x="999" y="463"/>
                      </a:lnTo>
                      <a:lnTo>
                        <a:pt x="990" y="460"/>
                      </a:lnTo>
                      <a:lnTo>
                        <a:pt x="979" y="459"/>
                      </a:lnTo>
                      <a:lnTo>
                        <a:pt x="969" y="456"/>
                      </a:lnTo>
                      <a:lnTo>
                        <a:pt x="964" y="452"/>
                      </a:lnTo>
                      <a:lnTo>
                        <a:pt x="960" y="444"/>
                      </a:lnTo>
                      <a:lnTo>
                        <a:pt x="958" y="436"/>
                      </a:lnTo>
                      <a:lnTo>
                        <a:pt x="956" y="428"/>
                      </a:lnTo>
                      <a:lnTo>
                        <a:pt x="952" y="421"/>
                      </a:lnTo>
                      <a:lnTo>
                        <a:pt x="946" y="416"/>
                      </a:lnTo>
                      <a:lnTo>
                        <a:pt x="937" y="416"/>
                      </a:lnTo>
                      <a:lnTo>
                        <a:pt x="920" y="405"/>
                      </a:lnTo>
                      <a:lnTo>
                        <a:pt x="913" y="371"/>
                      </a:lnTo>
                      <a:lnTo>
                        <a:pt x="912" y="328"/>
                      </a:lnTo>
                      <a:lnTo>
                        <a:pt x="912" y="290"/>
                      </a:lnTo>
                      <a:lnTo>
                        <a:pt x="914" y="263"/>
                      </a:lnTo>
                      <a:lnTo>
                        <a:pt x="920" y="240"/>
                      </a:lnTo>
                      <a:lnTo>
                        <a:pt x="922" y="219"/>
                      </a:lnTo>
                      <a:lnTo>
                        <a:pt x="919" y="195"/>
                      </a:lnTo>
                      <a:lnTo>
                        <a:pt x="917" y="173"/>
                      </a:lnTo>
                      <a:lnTo>
                        <a:pt x="924" y="146"/>
                      </a:lnTo>
                      <a:lnTo>
                        <a:pt x="934" y="120"/>
                      </a:lnTo>
                      <a:lnTo>
                        <a:pt x="939" y="95"/>
                      </a:lnTo>
                      <a:lnTo>
                        <a:pt x="939" y="84"/>
                      </a:lnTo>
                      <a:lnTo>
                        <a:pt x="937" y="75"/>
                      </a:lnTo>
                      <a:lnTo>
                        <a:pt x="932" y="68"/>
                      </a:lnTo>
                      <a:lnTo>
                        <a:pt x="924" y="62"/>
                      </a:lnTo>
                      <a:lnTo>
                        <a:pt x="917" y="60"/>
                      </a:lnTo>
                      <a:lnTo>
                        <a:pt x="911" y="59"/>
                      </a:lnTo>
                      <a:lnTo>
                        <a:pt x="904" y="59"/>
                      </a:lnTo>
                      <a:lnTo>
                        <a:pt x="898" y="59"/>
                      </a:lnTo>
                      <a:lnTo>
                        <a:pt x="889" y="62"/>
                      </a:lnTo>
                      <a:lnTo>
                        <a:pt x="879" y="68"/>
                      </a:lnTo>
                      <a:lnTo>
                        <a:pt x="871" y="76"/>
                      </a:lnTo>
                      <a:lnTo>
                        <a:pt x="863" y="84"/>
                      </a:lnTo>
                      <a:lnTo>
                        <a:pt x="856" y="93"/>
                      </a:lnTo>
                      <a:lnTo>
                        <a:pt x="851" y="104"/>
                      </a:lnTo>
                      <a:lnTo>
                        <a:pt x="845" y="113"/>
                      </a:lnTo>
                      <a:lnTo>
                        <a:pt x="839" y="122"/>
                      </a:lnTo>
                      <a:lnTo>
                        <a:pt x="832" y="133"/>
                      </a:lnTo>
                      <a:lnTo>
                        <a:pt x="826" y="140"/>
                      </a:lnTo>
                      <a:lnTo>
                        <a:pt x="821" y="143"/>
                      </a:lnTo>
                      <a:lnTo>
                        <a:pt x="816" y="144"/>
                      </a:lnTo>
                      <a:lnTo>
                        <a:pt x="813" y="143"/>
                      </a:lnTo>
                      <a:lnTo>
                        <a:pt x="809" y="140"/>
                      </a:lnTo>
                      <a:lnTo>
                        <a:pt x="806" y="133"/>
                      </a:lnTo>
                      <a:lnTo>
                        <a:pt x="803" y="122"/>
                      </a:lnTo>
                      <a:lnTo>
                        <a:pt x="800" y="114"/>
                      </a:lnTo>
                      <a:lnTo>
                        <a:pt x="795" y="110"/>
                      </a:lnTo>
                      <a:lnTo>
                        <a:pt x="790" y="111"/>
                      </a:lnTo>
                      <a:lnTo>
                        <a:pt x="783" y="114"/>
                      </a:lnTo>
                      <a:lnTo>
                        <a:pt x="776" y="120"/>
                      </a:lnTo>
                      <a:lnTo>
                        <a:pt x="769" y="128"/>
                      </a:lnTo>
                      <a:lnTo>
                        <a:pt x="761" y="137"/>
                      </a:lnTo>
                      <a:lnTo>
                        <a:pt x="754" y="146"/>
                      </a:lnTo>
                      <a:lnTo>
                        <a:pt x="750" y="151"/>
                      </a:lnTo>
                      <a:lnTo>
                        <a:pt x="750" y="149"/>
                      </a:lnTo>
                      <a:lnTo>
                        <a:pt x="753" y="142"/>
                      </a:lnTo>
                      <a:lnTo>
                        <a:pt x="755" y="133"/>
                      </a:lnTo>
                      <a:lnTo>
                        <a:pt x="754" y="121"/>
                      </a:lnTo>
                      <a:lnTo>
                        <a:pt x="749" y="112"/>
                      </a:lnTo>
                      <a:lnTo>
                        <a:pt x="738" y="106"/>
                      </a:lnTo>
                      <a:lnTo>
                        <a:pt x="718" y="10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7" name="Freeform 426"/>
                <p:cNvSpPr>
                  <a:spLocks/>
                </p:cNvSpPr>
                <p:nvPr/>
              </p:nvSpPr>
              <p:spPr bwMode="auto">
                <a:xfrm>
                  <a:off x="1751013" y="2073275"/>
                  <a:ext cx="41275" cy="36513"/>
                </a:xfrm>
                <a:custGeom>
                  <a:avLst/>
                  <a:gdLst>
                    <a:gd name="T0" fmla="*/ 2147483647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2147483647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2147483647 w 40"/>
                    <a:gd name="T17" fmla="*/ 2147483647 h 36"/>
                    <a:gd name="T18" fmla="*/ 2147483647 w 40"/>
                    <a:gd name="T19" fmla="*/ 2147483647 h 36"/>
                    <a:gd name="T20" fmla="*/ 2147483647 w 40"/>
                    <a:gd name="T21" fmla="*/ 2147483647 h 36"/>
                    <a:gd name="T22" fmla="*/ 2147483647 w 40"/>
                    <a:gd name="T23" fmla="*/ 2147483647 h 36"/>
                    <a:gd name="T24" fmla="*/ 2147483647 w 40"/>
                    <a:gd name="T25" fmla="*/ 2147483647 h 36"/>
                    <a:gd name="T26" fmla="*/ 2147483647 w 40"/>
                    <a:gd name="T27" fmla="*/ 2147483647 h 36"/>
                    <a:gd name="T28" fmla="*/ 0 w 40"/>
                    <a:gd name="T29" fmla="*/ 2147483647 h 36"/>
                    <a:gd name="T30" fmla="*/ 2147483647 w 40"/>
                    <a:gd name="T31" fmla="*/ 2147483647 h 36"/>
                    <a:gd name="T32" fmla="*/ 2147483647 w 40"/>
                    <a:gd name="T33" fmla="*/ 2147483647 h 36"/>
                    <a:gd name="T34" fmla="*/ 2147483647 w 40"/>
                    <a:gd name="T35" fmla="*/ 2147483647 h 36"/>
                    <a:gd name="T36" fmla="*/ 2147483647 w 40"/>
                    <a:gd name="T37" fmla="*/ 2147483647 h 36"/>
                    <a:gd name="T38" fmla="*/ 2147483647 w 40"/>
                    <a:gd name="T39" fmla="*/ 0 h 36"/>
                    <a:gd name="T40" fmla="*/ 2147483647 w 40"/>
                    <a:gd name="T41" fmla="*/ 2147483647 h 36"/>
                    <a:gd name="T42" fmla="*/ 2147483647 w 40"/>
                    <a:gd name="T43" fmla="*/ 2147483647 h 36"/>
                    <a:gd name="T44" fmla="*/ 2147483647 w 40"/>
                    <a:gd name="T45" fmla="*/ 2147483647 h 36"/>
                    <a:gd name="T46" fmla="*/ 2147483647 w 40"/>
                    <a:gd name="T47" fmla="*/ 2147483647 h 36"/>
                    <a:gd name="T48" fmla="*/ 2147483647 w 40"/>
                    <a:gd name="T49" fmla="*/ 2147483647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6">
                      <a:moveTo>
                        <a:pt x="39" y="19"/>
                      </a:moveTo>
                      <a:lnTo>
                        <a:pt x="38" y="21"/>
                      </a:lnTo>
                      <a:lnTo>
                        <a:pt x="35" y="25"/>
                      </a:lnTo>
                      <a:lnTo>
                        <a:pt x="31" y="29"/>
                      </a:lnTo>
                      <a:lnTo>
                        <a:pt x="27" y="33"/>
                      </a:lnTo>
                      <a:lnTo>
                        <a:pt x="23" y="35"/>
                      </a:lnTo>
                      <a:lnTo>
                        <a:pt x="18" y="36"/>
                      </a:lnTo>
                      <a:lnTo>
                        <a:pt x="13" y="36"/>
                      </a:ln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0" y="33"/>
                      </a:lnTo>
                      <a:lnTo>
                        <a:pt x="8" y="31"/>
                      </a:lnTo>
                      <a:lnTo>
                        <a:pt x="4" y="27"/>
                      </a:lnTo>
                      <a:lnTo>
                        <a:pt x="1" y="24"/>
                      </a:lnTo>
                      <a:lnTo>
                        <a:pt x="0" y="19"/>
                      </a:lnTo>
                      <a:lnTo>
                        <a:pt x="1" y="16"/>
                      </a:lnTo>
                      <a:lnTo>
                        <a:pt x="7" y="11"/>
                      </a:lnTo>
                      <a:lnTo>
                        <a:pt x="12" y="6"/>
                      </a:lnTo>
                      <a:lnTo>
                        <a:pt x="16" y="2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1" y="3"/>
                      </a:lnTo>
                      <a:lnTo>
                        <a:pt x="37" y="6"/>
                      </a:lnTo>
                      <a:lnTo>
                        <a:pt x="40" y="11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8" name="Freeform 427"/>
                <p:cNvSpPr>
                  <a:spLocks/>
                </p:cNvSpPr>
                <p:nvPr/>
              </p:nvSpPr>
              <p:spPr bwMode="auto">
                <a:xfrm>
                  <a:off x="2103438" y="2368550"/>
                  <a:ext cx="0" cy="4763"/>
                </a:xfrm>
                <a:custGeom>
                  <a:avLst/>
                  <a:gdLst>
                    <a:gd name="T0" fmla="*/ 1 w 1"/>
                    <a:gd name="T1" fmla="*/ 2147483647 h 4"/>
                    <a:gd name="T2" fmla="*/ 1 w 1"/>
                    <a:gd name="T3" fmla="*/ 2147483647 h 4"/>
                    <a:gd name="T4" fmla="*/ 1 w 1"/>
                    <a:gd name="T5" fmla="*/ 2147483647 h 4"/>
                    <a:gd name="T6" fmla="*/ 0 w 1"/>
                    <a:gd name="T7" fmla="*/ 0 h 4"/>
                    <a:gd name="T8" fmla="*/ 0 w 1"/>
                    <a:gd name="T9" fmla="*/ 0 h 4"/>
                    <a:gd name="T10" fmla="*/ 1 w 1"/>
                    <a:gd name="T11" fmla="*/ 2147483647 h 4"/>
                    <a:gd name="T12" fmla="*/ 1 w 1"/>
                    <a:gd name="T13" fmla="*/ 2147483647 h 4"/>
                    <a:gd name="T14" fmla="*/ 1 w 1"/>
                    <a:gd name="T15" fmla="*/ 2147483647 h 4"/>
                    <a:gd name="T16" fmla="*/ 1 w 1"/>
                    <a:gd name="T17" fmla="*/ 2147483647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9" name="Freeform 428"/>
                <p:cNvSpPr>
                  <a:spLocks/>
                </p:cNvSpPr>
                <p:nvPr/>
              </p:nvSpPr>
              <p:spPr bwMode="auto">
                <a:xfrm>
                  <a:off x="2460625" y="2401888"/>
                  <a:ext cx="3175" cy="6350"/>
                </a:xfrm>
                <a:custGeom>
                  <a:avLst/>
                  <a:gdLst>
                    <a:gd name="T0" fmla="*/ 2147483647 w 5"/>
                    <a:gd name="T1" fmla="*/ 2147483647 h 8"/>
                    <a:gd name="T2" fmla="*/ 2147483647 w 5"/>
                    <a:gd name="T3" fmla="*/ 2147483647 h 8"/>
                    <a:gd name="T4" fmla="*/ 2147483647 w 5"/>
                    <a:gd name="T5" fmla="*/ 2147483647 h 8"/>
                    <a:gd name="T6" fmla="*/ 2147483647 w 5"/>
                    <a:gd name="T7" fmla="*/ 2147483647 h 8"/>
                    <a:gd name="T8" fmla="*/ 2147483647 w 5"/>
                    <a:gd name="T9" fmla="*/ 0 h 8"/>
                    <a:gd name="T10" fmla="*/ 0 w 5"/>
                    <a:gd name="T11" fmla="*/ 0 h 8"/>
                    <a:gd name="T12" fmla="*/ 0 w 5"/>
                    <a:gd name="T13" fmla="*/ 2147483647 h 8"/>
                    <a:gd name="T14" fmla="*/ 2147483647 w 5"/>
                    <a:gd name="T15" fmla="*/ 2147483647 h 8"/>
                    <a:gd name="T16" fmla="*/ 2147483647 w 5"/>
                    <a:gd name="T17" fmla="*/ 2147483647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0" name="Freeform 429"/>
                <p:cNvSpPr>
                  <a:spLocks/>
                </p:cNvSpPr>
                <p:nvPr/>
              </p:nvSpPr>
              <p:spPr bwMode="auto">
                <a:xfrm>
                  <a:off x="2109788" y="1984375"/>
                  <a:ext cx="14287" cy="14288"/>
                </a:xfrm>
                <a:custGeom>
                  <a:avLst/>
                  <a:gdLst>
                    <a:gd name="T0" fmla="*/ 2147483647 w 14"/>
                    <a:gd name="T1" fmla="*/ 2147483647 h 15"/>
                    <a:gd name="T2" fmla="*/ 2147483647 w 14"/>
                    <a:gd name="T3" fmla="*/ 2147483647 h 15"/>
                    <a:gd name="T4" fmla="*/ 2147483647 w 14"/>
                    <a:gd name="T5" fmla="*/ 2147483647 h 15"/>
                    <a:gd name="T6" fmla="*/ 2147483647 w 14"/>
                    <a:gd name="T7" fmla="*/ 2147483647 h 15"/>
                    <a:gd name="T8" fmla="*/ 2147483647 w 14"/>
                    <a:gd name="T9" fmla="*/ 2147483647 h 15"/>
                    <a:gd name="T10" fmla="*/ 2147483647 w 14"/>
                    <a:gd name="T11" fmla="*/ 2147483647 h 15"/>
                    <a:gd name="T12" fmla="*/ 2147483647 w 14"/>
                    <a:gd name="T13" fmla="*/ 2147483647 h 15"/>
                    <a:gd name="T14" fmla="*/ 2147483647 w 14"/>
                    <a:gd name="T15" fmla="*/ 2147483647 h 15"/>
                    <a:gd name="T16" fmla="*/ 2147483647 w 14"/>
                    <a:gd name="T17" fmla="*/ 0 h 15"/>
                    <a:gd name="T18" fmla="*/ 2147483647 w 14"/>
                    <a:gd name="T19" fmla="*/ 2147483647 h 15"/>
                    <a:gd name="T20" fmla="*/ 2147483647 w 14"/>
                    <a:gd name="T21" fmla="*/ 2147483647 h 15"/>
                    <a:gd name="T22" fmla="*/ 2147483647 w 14"/>
                    <a:gd name="T23" fmla="*/ 2147483647 h 15"/>
                    <a:gd name="T24" fmla="*/ 0 w 14"/>
                    <a:gd name="T25" fmla="*/ 2147483647 h 15"/>
                    <a:gd name="T26" fmla="*/ 2147483647 w 14"/>
                    <a:gd name="T27" fmla="*/ 2147483647 h 15"/>
                    <a:gd name="T28" fmla="*/ 2147483647 w 14"/>
                    <a:gd name="T29" fmla="*/ 2147483647 h 15"/>
                    <a:gd name="T30" fmla="*/ 2147483647 w 14"/>
                    <a:gd name="T31" fmla="*/ 2147483647 h 15"/>
                    <a:gd name="T32" fmla="*/ 2147483647 w 14"/>
                    <a:gd name="T33" fmla="*/ 2147483647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2" y="7"/>
                      </a:moveTo>
                      <a:lnTo>
                        <a:pt x="9" y="13"/>
                      </a:lnTo>
                      <a:lnTo>
                        <a:pt x="14" y="15"/>
                      </a:lnTo>
                      <a:lnTo>
                        <a:pt x="14" y="14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1" name="Freeform 430"/>
                <p:cNvSpPr>
                  <a:spLocks/>
                </p:cNvSpPr>
                <p:nvPr/>
              </p:nvSpPr>
              <p:spPr bwMode="auto">
                <a:xfrm>
                  <a:off x="2297113" y="2452688"/>
                  <a:ext cx="144462" cy="120650"/>
                </a:xfrm>
                <a:custGeom>
                  <a:avLst/>
                  <a:gdLst>
                    <a:gd name="T0" fmla="*/ 2147483647 w 135"/>
                    <a:gd name="T1" fmla="*/ 2147483647 h 119"/>
                    <a:gd name="T2" fmla="*/ 2147483647 w 135"/>
                    <a:gd name="T3" fmla="*/ 2147483647 h 119"/>
                    <a:gd name="T4" fmla="*/ 2147483647 w 135"/>
                    <a:gd name="T5" fmla="*/ 2147483647 h 119"/>
                    <a:gd name="T6" fmla="*/ 2147483647 w 135"/>
                    <a:gd name="T7" fmla="*/ 2147483647 h 119"/>
                    <a:gd name="T8" fmla="*/ 2147483647 w 135"/>
                    <a:gd name="T9" fmla="*/ 2147483647 h 119"/>
                    <a:gd name="T10" fmla="*/ 2147483647 w 135"/>
                    <a:gd name="T11" fmla="*/ 2147483647 h 119"/>
                    <a:gd name="T12" fmla="*/ 2147483647 w 135"/>
                    <a:gd name="T13" fmla="*/ 2147483647 h 119"/>
                    <a:gd name="T14" fmla="*/ 2147483647 w 135"/>
                    <a:gd name="T15" fmla="*/ 2147483647 h 119"/>
                    <a:gd name="T16" fmla="*/ 2147483647 w 135"/>
                    <a:gd name="T17" fmla="*/ 2147483647 h 119"/>
                    <a:gd name="T18" fmla="*/ 2147483647 w 135"/>
                    <a:gd name="T19" fmla="*/ 2147483647 h 119"/>
                    <a:gd name="T20" fmla="*/ 2147483647 w 135"/>
                    <a:gd name="T21" fmla="*/ 2147483647 h 119"/>
                    <a:gd name="T22" fmla="*/ 2147483647 w 135"/>
                    <a:gd name="T23" fmla="*/ 2147483647 h 119"/>
                    <a:gd name="T24" fmla="*/ 2147483647 w 135"/>
                    <a:gd name="T25" fmla="*/ 2147483647 h 119"/>
                    <a:gd name="T26" fmla="*/ 2147483647 w 135"/>
                    <a:gd name="T27" fmla="*/ 2147483647 h 119"/>
                    <a:gd name="T28" fmla="*/ 2147483647 w 135"/>
                    <a:gd name="T29" fmla="*/ 2147483647 h 119"/>
                    <a:gd name="T30" fmla="*/ 2147483647 w 135"/>
                    <a:gd name="T31" fmla="*/ 2147483647 h 119"/>
                    <a:gd name="T32" fmla="*/ 2147483647 w 135"/>
                    <a:gd name="T33" fmla="*/ 2147483647 h 119"/>
                    <a:gd name="T34" fmla="*/ 2147483647 w 135"/>
                    <a:gd name="T35" fmla="*/ 2147483647 h 119"/>
                    <a:gd name="T36" fmla="*/ 2147483647 w 135"/>
                    <a:gd name="T37" fmla="*/ 2147483647 h 119"/>
                    <a:gd name="T38" fmla="*/ 2147483647 w 135"/>
                    <a:gd name="T39" fmla="*/ 2147483647 h 119"/>
                    <a:gd name="T40" fmla="*/ 2147483647 w 135"/>
                    <a:gd name="T41" fmla="*/ 2147483647 h 119"/>
                    <a:gd name="T42" fmla="*/ 2147483647 w 135"/>
                    <a:gd name="T43" fmla="*/ 2147483647 h 119"/>
                    <a:gd name="T44" fmla="*/ 2147483647 w 135"/>
                    <a:gd name="T45" fmla="*/ 2147483647 h 119"/>
                    <a:gd name="T46" fmla="*/ 2147483647 w 135"/>
                    <a:gd name="T47" fmla="*/ 2147483647 h 119"/>
                    <a:gd name="T48" fmla="*/ 2147483647 w 135"/>
                    <a:gd name="T49" fmla="*/ 2147483647 h 119"/>
                    <a:gd name="T50" fmla="*/ 2147483647 w 135"/>
                    <a:gd name="T51" fmla="*/ 2147483647 h 119"/>
                    <a:gd name="T52" fmla="*/ 2147483647 w 135"/>
                    <a:gd name="T53" fmla="*/ 2147483647 h 119"/>
                    <a:gd name="T54" fmla="*/ 2147483647 w 135"/>
                    <a:gd name="T55" fmla="*/ 2147483647 h 119"/>
                    <a:gd name="T56" fmla="*/ 2147483647 w 135"/>
                    <a:gd name="T57" fmla="*/ 2147483647 h 119"/>
                    <a:gd name="T58" fmla="*/ 2147483647 w 135"/>
                    <a:gd name="T59" fmla="*/ 2147483647 h 119"/>
                    <a:gd name="T60" fmla="*/ 2147483647 w 135"/>
                    <a:gd name="T61" fmla="*/ 2147483647 h 119"/>
                    <a:gd name="T62" fmla="*/ 2147483647 w 135"/>
                    <a:gd name="T63" fmla="*/ 2147483647 h 119"/>
                    <a:gd name="T64" fmla="*/ 2147483647 w 135"/>
                    <a:gd name="T65" fmla="*/ 2147483647 h 119"/>
                    <a:gd name="T66" fmla="*/ 2147483647 w 135"/>
                    <a:gd name="T67" fmla="*/ 2147483647 h 119"/>
                    <a:gd name="T68" fmla="*/ 2147483647 w 135"/>
                    <a:gd name="T69" fmla="*/ 2147483647 h 119"/>
                    <a:gd name="T70" fmla="*/ 2147483647 w 135"/>
                    <a:gd name="T71" fmla="*/ 2147483647 h 119"/>
                    <a:gd name="T72" fmla="*/ 2147483647 w 135"/>
                    <a:gd name="T73" fmla="*/ 2147483647 h 119"/>
                    <a:gd name="T74" fmla="*/ 2147483647 w 135"/>
                    <a:gd name="T75" fmla="*/ 2147483647 h 119"/>
                    <a:gd name="T76" fmla="*/ 2147483647 w 135"/>
                    <a:gd name="T77" fmla="*/ 2147483647 h 119"/>
                    <a:gd name="T78" fmla="*/ 2147483647 w 135"/>
                    <a:gd name="T79" fmla="*/ 2147483647 h 119"/>
                    <a:gd name="T80" fmla="*/ 2147483647 w 135"/>
                    <a:gd name="T81" fmla="*/ 2147483647 h 1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35" h="119">
                      <a:moveTo>
                        <a:pt x="122" y="59"/>
                      </a:moveTo>
                      <a:lnTo>
                        <a:pt x="124" y="60"/>
                      </a:lnTo>
                      <a:lnTo>
                        <a:pt x="130" y="62"/>
                      </a:lnTo>
                      <a:lnTo>
                        <a:pt x="135" y="67"/>
                      </a:lnTo>
                      <a:lnTo>
                        <a:pt x="133" y="71"/>
                      </a:lnTo>
                      <a:lnTo>
                        <a:pt x="129" y="76"/>
                      </a:lnTo>
                      <a:lnTo>
                        <a:pt x="126" y="78"/>
                      </a:lnTo>
                      <a:lnTo>
                        <a:pt x="124" y="81"/>
                      </a:lnTo>
                      <a:lnTo>
                        <a:pt x="121" y="83"/>
                      </a:lnTo>
                      <a:lnTo>
                        <a:pt x="118" y="83"/>
                      </a:lnTo>
                      <a:lnTo>
                        <a:pt x="116" y="83"/>
                      </a:lnTo>
                      <a:lnTo>
                        <a:pt x="114" y="82"/>
                      </a:lnTo>
                      <a:lnTo>
                        <a:pt x="108" y="79"/>
                      </a:lnTo>
                      <a:lnTo>
                        <a:pt x="101" y="77"/>
                      </a:lnTo>
                      <a:lnTo>
                        <a:pt x="95" y="75"/>
                      </a:lnTo>
                      <a:lnTo>
                        <a:pt x="91" y="74"/>
                      </a:lnTo>
                      <a:lnTo>
                        <a:pt x="86" y="71"/>
                      </a:lnTo>
                      <a:lnTo>
                        <a:pt x="82" y="68"/>
                      </a:lnTo>
                      <a:lnTo>
                        <a:pt x="77" y="66"/>
                      </a:lnTo>
                      <a:lnTo>
                        <a:pt x="72" y="66"/>
                      </a:lnTo>
                      <a:lnTo>
                        <a:pt x="70" y="70"/>
                      </a:lnTo>
                      <a:lnTo>
                        <a:pt x="71" y="78"/>
                      </a:lnTo>
                      <a:lnTo>
                        <a:pt x="72" y="85"/>
                      </a:lnTo>
                      <a:lnTo>
                        <a:pt x="72" y="92"/>
                      </a:lnTo>
                      <a:lnTo>
                        <a:pt x="68" y="96"/>
                      </a:lnTo>
                      <a:lnTo>
                        <a:pt x="61" y="99"/>
                      </a:lnTo>
                      <a:lnTo>
                        <a:pt x="58" y="102"/>
                      </a:lnTo>
                      <a:lnTo>
                        <a:pt x="57" y="107"/>
                      </a:lnTo>
                      <a:lnTo>
                        <a:pt x="56" y="111"/>
                      </a:lnTo>
                      <a:lnTo>
                        <a:pt x="53" y="114"/>
                      </a:lnTo>
                      <a:lnTo>
                        <a:pt x="48" y="117"/>
                      </a:lnTo>
                      <a:lnTo>
                        <a:pt x="44" y="119"/>
                      </a:lnTo>
                      <a:lnTo>
                        <a:pt x="40" y="116"/>
                      </a:lnTo>
                      <a:lnTo>
                        <a:pt x="39" y="111"/>
                      </a:lnTo>
                      <a:lnTo>
                        <a:pt x="38" y="105"/>
                      </a:lnTo>
                      <a:lnTo>
                        <a:pt x="34" y="100"/>
                      </a:lnTo>
                      <a:lnTo>
                        <a:pt x="29" y="99"/>
                      </a:lnTo>
                      <a:lnTo>
                        <a:pt x="23" y="99"/>
                      </a:lnTo>
                      <a:lnTo>
                        <a:pt x="20" y="100"/>
                      </a:lnTo>
                      <a:lnTo>
                        <a:pt x="17" y="101"/>
                      </a:lnTo>
                      <a:lnTo>
                        <a:pt x="10" y="104"/>
                      </a:lnTo>
                      <a:lnTo>
                        <a:pt x="3" y="105"/>
                      </a:lnTo>
                      <a:lnTo>
                        <a:pt x="0" y="101"/>
                      </a:lnTo>
                      <a:lnTo>
                        <a:pt x="1" y="97"/>
                      </a:lnTo>
                      <a:lnTo>
                        <a:pt x="4" y="90"/>
                      </a:lnTo>
                      <a:lnTo>
                        <a:pt x="9" y="84"/>
                      </a:lnTo>
                      <a:lnTo>
                        <a:pt x="12" y="82"/>
                      </a:lnTo>
                      <a:lnTo>
                        <a:pt x="16" y="79"/>
                      </a:lnTo>
                      <a:lnTo>
                        <a:pt x="16" y="75"/>
                      </a:lnTo>
                      <a:lnTo>
                        <a:pt x="14" y="68"/>
                      </a:lnTo>
                      <a:lnTo>
                        <a:pt x="12" y="61"/>
                      </a:lnTo>
                      <a:lnTo>
                        <a:pt x="11" y="55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2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8" y="1"/>
                      </a:lnTo>
                      <a:lnTo>
                        <a:pt x="24" y="3"/>
                      </a:lnTo>
                      <a:lnTo>
                        <a:pt x="27" y="9"/>
                      </a:lnTo>
                      <a:lnTo>
                        <a:pt x="30" y="18"/>
                      </a:lnTo>
                      <a:lnTo>
                        <a:pt x="32" y="26"/>
                      </a:lnTo>
                      <a:lnTo>
                        <a:pt x="33" y="30"/>
                      </a:lnTo>
                      <a:lnTo>
                        <a:pt x="37" y="30"/>
                      </a:lnTo>
                      <a:lnTo>
                        <a:pt x="40" y="28"/>
                      </a:lnTo>
                      <a:lnTo>
                        <a:pt x="44" y="25"/>
                      </a:lnTo>
                      <a:lnTo>
                        <a:pt x="48" y="23"/>
                      </a:lnTo>
                      <a:lnTo>
                        <a:pt x="54" y="23"/>
                      </a:lnTo>
                      <a:lnTo>
                        <a:pt x="61" y="24"/>
                      </a:lnTo>
                      <a:lnTo>
                        <a:pt x="70" y="26"/>
                      </a:lnTo>
                      <a:lnTo>
                        <a:pt x="78" y="30"/>
                      </a:lnTo>
                      <a:lnTo>
                        <a:pt x="85" y="33"/>
                      </a:lnTo>
                      <a:lnTo>
                        <a:pt x="90" y="40"/>
                      </a:lnTo>
                      <a:lnTo>
                        <a:pt x="93" y="48"/>
                      </a:lnTo>
                      <a:lnTo>
                        <a:pt x="98" y="54"/>
                      </a:lnTo>
                      <a:lnTo>
                        <a:pt x="100" y="58"/>
                      </a:lnTo>
                      <a:lnTo>
                        <a:pt x="101" y="59"/>
                      </a:lnTo>
                      <a:lnTo>
                        <a:pt x="122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2" name="Freeform 431"/>
                <p:cNvSpPr>
                  <a:spLocks/>
                </p:cNvSpPr>
                <p:nvPr/>
              </p:nvSpPr>
              <p:spPr bwMode="auto">
                <a:xfrm>
                  <a:off x="2181225" y="2090738"/>
                  <a:ext cx="598488" cy="400050"/>
                </a:xfrm>
                <a:custGeom>
                  <a:avLst/>
                  <a:gdLst>
                    <a:gd name="T0" fmla="*/ 2147483647 w 556"/>
                    <a:gd name="T1" fmla="*/ 2147483647 h 395"/>
                    <a:gd name="T2" fmla="*/ 2147483647 w 556"/>
                    <a:gd name="T3" fmla="*/ 2147483647 h 395"/>
                    <a:gd name="T4" fmla="*/ 2147483647 w 556"/>
                    <a:gd name="T5" fmla="*/ 2147483647 h 395"/>
                    <a:gd name="T6" fmla="*/ 2147483647 w 556"/>
                    <a:gd name="T7" fmla="*/ 2147483647 h 395"/>
                    <a:gd name="T8" fmla="*/ 2147483647 w 556"/>
                    <a:gd name="T9" fmla="*/ 2147483647 h 395"/>
                    <a:gd name="T10" fmla="*/ 2147483647 w 556"/>
                    <a:gd name="T11" fmla="*/ 2147483647 h 395"/>
                    <a:gd name="T12" fmla="*/ 2147483647 w 556"/>
                    <a:gd name="T13" fmla="*/ 2147483647 h 395"/>
                    <a:gd name="T14" fmla="*/ 2147483647 w 556"/>
                    <a:gd name="T15" fmla="*/ 2147483647 h 395"/>
                    <a:gd name="T16" fmla="*/ 2147483647 w 556"/>
                    <a:gd name="T17" fmla="*/ 2147483647 h 395"/>
                    <a:gd name="T18" fmla="*/ 2147483647 w 556"/>
                    <a:gd name="T19" fmla="*/ 2147483647 h 395"/>
                    <a:gd name="T20" fmla="*/ 2147483647 w 556"/>
                    <a:gd name="T21" fmla="*/ 2147483647 h 395"/>
                    <a:gd name="T22" fmla="*/ 2147483647 w 556"/>
                    <a:gd name="T23" fmla="*/ 2147483647 h 395"/>
                    <a:gd name="T24" fmla="*/ 2147483647 w 556"/>
                    <a:gd name="T25" fmla="*/ 2147483647 h 395"/>
                    <a:gd name="T26" fmla="*/ 2147483647 w 556"/>
                    <a:gd name="T27" fmla="*/ 2147483647 h 395"/>
                    <a:gd name="T28" fmla="*/ 2147483647 w 556"/>
                    <a:gd name="T29" fmla="*/ 2147483647 h 395"/>
                    <a:gd name="T30" fmla="*/ 2147483647 w 556"/>
                    <a:gd name="T31" fmla="*/ 2147483647 h 395"/>
                    <a:gd name="T32" fmla="*/ 2147483647 w 556"/>
                    <a:gd name="T33" fmla="*/ 2147483647 h 395"/>
                    <a:gd name="T34" fmla="*/ 2147483647 w 556"/>
                    <a:gd name="T35" fmla="*/ 2147483647 h 395"/>
                    <a:gd name="T36" fmla="*/ 2147483647 w 556"/>
                    <a:gd name="T37" fmla="*/ 2147483647 h 395"/>
                    <a:gd name="T38" fmla="*/ 2147483647 w 556"/>
                    <a:gd name="T39" fmla="*/ 2147483647 h 395"/>
                    <a:gd name="T40" fmla="*/ 2147483647 w 556"/>
                    <a:gd name="T41" fmla="*/ 2147483647 h 395"/>
                    <a:gd name="T42" fmla="*/ 2147483647 w 556"/>
                    <a:gd name="T43" fmla="*/ 2147483647 h 395"/>
                    <a:gd name="T44" fmla="*/ 2147483647 w 556"/>
                    <a:gd name="T45" fmla="*/ 2147483647 h 395"/>
                    <a:gd name="T46" fmla="*/ 2147483647 w 556"/>
                    <a:gd name="T47" fmla="*/ 2147483647 h 395"/>
                    <a:gd name="T48" fmla="*/ 2147483647 w 556"/>
                    <a:gd name="T49" fmla="*/ 2147483647 h 395"/>
                    <a:gd name="T50" fmla="*/ 0 w 556"/>
                    <a:gd name="T51" fmla="*/ 2147483647 h 395"/>
                    <a:gd name="T52" fmla="*/ 2147483647 w 556"/>
                    <a:gd name="T53" fmla="*/ 2147483647 h 395"/>
                    <a:gd name="T54" fmla="*/ 2147483647 w 556"/>
                    <a:gd name="T55" fmla="*/ 2147483647 h 395"/>
                    <a:gd name="T56" fmla="*/ 2147483647 w 556"/>
                    <a:gd name="T57" fmla="*/ 2147483647 h 395"/>
                    <a:gd name="T58" fmla="*/ 2147483647 w 556"/>
                    <a:gd name="T59" fmla="*/ 2147483647 h 395"/>
                    <a:gd name="T60" fmla="*/ 2147483647 w 556"/>
                    <a:gd name="T61" fmla="*/ 2147483647 h 395"/>
                    <a:gd name="T62" fmla="*/ 2147483647 w 556"/>
                    <a:gd name="T63" fmla="*/ 2147483647 h 395"/>
                    <a:gd name="T64" fmla="*/ 2147483647 w 556"/>
                    <a:gd name="T65" fmla="*/ 2147483647 h 395"/>
                    <a:gd name="T66" fmla="*/ 2147483647 w 556"/>
                    <a:gd name="T67" fmla="*/ 2147483647 h 395"/>
                    <a:gd name="T68" fmla="*/ 2147483647 w 556"/>
                    <a:gd name="T69" fmla="*/ 2147483647 h 395"/>
                    <a:gd name="T70" fmla="*/ 2147483647 w 556"/>
                    <a:gd name="T71" fmla="*/ 2147483647 h 395"/>
                    <a:gd name="T72" fmla="*/ 2147483647 w 556"/>
                    <a:gd name="T73" fmla="*/ 2147483647 h 395"/>
                    <a:gd name="T74" fmla="*/ 2147483647 w 556"/>
                    <a:gd name="T75" fmla="*/ 2147483647 h 395"/>
                    <a:gd name="T76" fmla="*/ 2147483647 w 556"/>
                    <a:gd name="T77" fmla="*/ 2147483647 h 395"/>
                    <a:gd name="T78" fmla="*/ 2147483647 w 556"/>
                    <a:gd name="T79" fmla="*/ 2147483647 h 395"/>
                    <a:gd name="T80" fmla="*/ 2147483647 w 556"/>
                    <a:gd name="T81" fmla="*/ 2147483647 h 395"/>
                    <a:gd name="T82" fmla="*/ 2147483647 w 556"/>
                    <a:gd name="T83" fmla="*/ 2147483647 h 395"/>
                    <a:gd name="T84" fmla="*/ 2147483647 w 556"/>
                    <a:gd name="T85" fmla="*/ 2147483647 h 395"/>
                    <a:gd name="T86" fmla="*/ 2147483647 w 556"/>
                    <a:gd name="T87" fmla="*/ 2147483647 h 395"/>
                    <a:gd name="T88" fmla="*/ 2147483647 w 556"/>
                    <a:gd name="T89" fmla="*/ 2147483647 h 395"/>
                    <a:gd name="T90" fmla="*/ 2147483647 w 556"/>
                    <a:gd name="T91" fmla="*/ 2147483647 h 395"/>
                    <a:gd name="T92" fmla="*/ 2147483647 w 556"/>
                    <a:gd name="T93" fmla="*/ 2147483647 h 395"/>
                    <a:gd name="T94" fmla="*/ 2147483647 w 556"/>
                    <a:gd name="T95" fmla="*/ 2147483647 h 395"/>
                    <a:gd name="T96" fmla="*/ 2147483647 w 556"/>
                    <a:gd name="T97" fmla="*/ 2147483647 h 395"/>
                    <a:gd name="T98" fmla="*/ 2147483647 w 556"/>
                    <a:gd name="T99" fmla="*/ 2147483647 h 395"/>
                    <a:gd name="T100" fmla="*/ 2147483647 w 556"/>
                    <a:gd name="T101" fmla="*/ 2147483647 h 395"/>
                    <a:gd name="T102" fmla="*/ 2147483647 w 556"/>
                    <a:gd name="T103" fmla="*/ 2147483647 h 395"/>
                    <a:gd name="T104" fmla="*/ 2147483647 w 556"/>
                    <a:gd name="T105" fmla="*/ 2147483647 h 395"/>
                    <a:gd name="T106" fmla="*/ 2147483647 w 556"/>
                    <a:gd name="T107" fmla="*/ 2147483647 h 395"/>
                    <a:gd name="T108" fmla="*/ 2147483647 w 556"/>
                    <a:gd name="T109" fmla="*/ 2147483647 h 395"/>
                    <a:gd name="T110" fmla="*/ 2147483647 w 556"/>
                    <a:gd name="T111" fmla="*/ 2147483647 h 395"/>
                    <a:gd name="T112" fmla="*/ 2147483647 w 556"/>
                    <a:gd name="T113" fmla="*/ 2147483647 h 395"/>
                    <a:gd name="T114" fmla="*/ 2147483647 w 556"/>
                    <a:gd name="T115" fmla="*/ 2147483647 h 395"/>
                    <a:gd name="T116" fmla="*/ 2147483647 w 556"/>
                    <a:gd name="T117" fmla="*/ 2147483647 h 395"/>
                    <a:gd name="T118" fmla="*/ 2147483647 w 556"/>
                    <a:gd name="T119" fmla="*/ 2147483647 h 395"/>
                    <a:gd name="T120" fmla="*/ 2147483647 w 556"/>
                    <a:gd name="T121" fmla="*/ 2147483647 h 395"/>
                    <a:gd name="T122" fmla="*/ 2147483647 w 556"/>
                    <a:gd name="T123" fmla="*/ 2147483647 h 395"/>
                    <a:gd name="T124" fmla="*/ 2147483647 w 556"/>
                    <a:gd name="T125" fmla="*/ 2147483647 h 39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56" h="395">
                      <a:moveTo>
                        <a:pt x="539" y="379"/>
                      </a:moveTo>
                      <a:lnTo>
                        <a:pt x="540" y="380"/>
                      </a:lnTo>
                      <a:lnTo>
                        <a:pt x="542" y="383"/>
                      </a:lnTo>
                      <a:lnTo>
                        <a:pt x="541" y="387"/>
                      </a:lnTo>
                      <a:lnTo>
                        <a:pt x="533" y="388"/>
                      </a:lnTo>
                      <a:lnTo>
                        <a:pt x="527" y="388"/>
                      </a:lnTo>
                      <a:lnTo>
                        <a:pt x="523" y="387"/>
                      </a:lnTo>
                      <a:lnTo>
                        <a:pt x="518" y="387"/>
                      </a:lnTo>
                      <a:lnTo>
                        <a:pt x="514" y="388"/>
                      </a:lnTo>
                      <a:lnTo>
                        <a:pt x="510" y="388"/>
                      </a:lnTo>
                      <a:lnTo>
                        <a:pt x="506" y="389"/>
                      </a:lnTo>
                      <a:lnTo>
                        <a:pt x="501" y="390"/>
                      </a:lnTo>
                      <a:lnTo>
                        <a:pt x="495" y="392"/>
                      </a:lnTo>
                      <a:lnTo>
                        <a:pt x="488" y="393"/>
                      </a:lnTo>
                      <a:lnTo>
                        <a:pt x="482" y="394"/>
                      </a:lnTo>
                      <a:lnTo>
                        <a:pt x="478" y="395"/>
                      </a:lnTo>
                      <a:lnTo>
                        <a:pt x="473" y="395"/>
                      </a:lnTo>
                      <a:lnTo>
                        <a:pt x="468" y="395"/>
                      </a:lnTo>
                      <a:lnTo>
                        <a:pt x="464" y="394"/>
                      </a:lnTo>
                      <a:lnTo>
                        <a:pt x="459" y="394"/>
                      </a:lnTo>
                      <a:lnTo>
                        <a:pt x="453" y="393"/>
                      </a:lnTo>
                      <a:lnTo>
                        <a:pt x="449" y="393"/>
                      </a:lnTo>
                      <a:lnTo>
                        <a:pt x="444" y="393"/>
                      </a:lnTo>
                      <a:lnTo>
                        <a:pt x="440" y="394"/>
                      </a:lnTo>
                      <a:lnTo>
                        <a:pt x="435" y="395"/>
                      </a:lnTo>
                      <a:lnTo>
                        <a:pt x="430" y="395"/>
                      </a:lnTo>
                      <a:lnTo>
                        <a:pt x="427" y="395"/>
                      </a:lnTo>
                      <a:lnTo>
                        <a:pt x="422" y="394"/>
                      </a:lnTo>
                      <a:lnTo>
                        <a:pt x="419" y="392"/>
                      </a:lnTo>
                      <a:lnTo>
                        <a:pt x="414" y="386"/>
                      </a:lnTo>
                      <a:lnTo>
                        <a:pt x="413" y="380"/>
                      </a:lnTo>
                      <a:lnTo>
                        <a:pt x="409" y="375"/>
                      </a:lnTo>
                      <a:lnTo>
                        <a:pt x="397" y="372"/>
                      </a:lnTo>
                      <a:lnTo>
                        <a:pt x="389" y="371"/>
                      </a:lnTo>
                      <a:lnTo>
                        <a:pt x="382" y="368"/>
                      </a:lnTo>
                      <a:lnTo>
                        <a:pt x="376" y="366"/>
                      </a:lnTo>
                      <a:lnTo>
                        <a:pt x="372" y="364"/>
                      </a:lnTo>
                      <a:lnTo>
                        <a:pt x="368" y="362"/>
                      </a:lnTo>
                      <a:lnTo>
                        <a:pt x="365" y="359"/>
                      </a:lnTo>
                      <a:lnTo>
                        <a:pt x="362" y="358"/>
                      </a:lnTo>
                      <a:lnTo>
                        <a:pt x="359" y="356"/>
                      </a:lnTo>
                      <a:lnTo>
                        <a:pt x="354" y="352"/>
                      </a:lnTo>
                      <a:lnTo>
                        <a:pt x="350" y="351"/>
                      </a:lnTo>
                      <a:lnTo>
                        <a:pt x="344" y="352"/>
                      </a:lnTo>
                      <a:lnTo>
                        <a:pt x="335" y="357"/>
                      </a:lnTo>
                      <a:lnTo>
                        <a:pt x="324" y="362"/>
                      </a:lnTo>
                      <a:lnTo>
                        <a:pt x="316" y="363"/>
                      </a:lnTo>
                      <a:lnTo>
                        <a:pt x="309" y="365"/>
                      </a:lnTo>
                      <a:lnTo>
                        <a:pt x="304" y="370"/>
                      </a:lnTo>
                      <a:lnTo>
                        <a:pt x="297" y="377"/>
                      </a:lnTo>
                      <a:lnTo>
                        <a:pt x="290" y="381"/>
                      </a:lnTo>
                      <a:lnTo>
                        <a:pt x="283" y="381"/>
                      </a:lnTo>
                      <a:lnTo>
                        <a:pt x="276" y="377"/>
                      </a:lnTo>
                      <a:lnTo>
                        <a:pt x="271" y="373"/>
                      </a:lnTo>
                      <a:lnTo>
                        <a:pt x="267" y="370"/>
                      </a:lnTo>
                      <a:lnTo>
                        <a:pt x="262" y="366"/>
                      </a:lnTo>
                      <a:lnTo>
                        <a:pt x="259" y="363"/>
                      </a:lnTo>
                      <a:lnTo>
                        <a:pt x="256" y="358"/>
                      </a:lnTo>
                      <a:lnTo>
                        <a:pt x="256" y="355"/>
                      </a:lnTo>
                      <a:lnTo>
                        <a:pt x="260" y="350"/>
                      </a:lnTo>
                      <a:lnTo>
                        <a:pt x="268" y="344"/>
                      </a:lnTo>
                      <a:lnTo>
                        <a:pt x="277" y="340"/>
                      </a:lnTo>
                      <a:lnTo>
                        <a:pt x="283" y="337"/>
                      </a:lnTo>
                      <a:lnTo>
                        <a:pt x="288" y="337"/>
                      </a:lnTo>
                      <a:lnTo>
                        <a:pt x="291" y="337"/>
                      </a:lnTo>
                      <a:lnTo>
                        <a:pt x="293" y="337"/>
                      </a:lnTo>
                      <a:lnTo>
                        <a:pt x="296" y="336"/>
                      </a:lnTo>
                      <a:lnTo>
                        <a:pt x="300" y="334"/>
                      </a:lnTo>
                      <a:lnTo>
                        <a:pt x="305" y="329"/>
                      </a:lnTo>
                      <a:lnTo>
                        <a:pt x="316" y="320"/>
                      </a:lnTo>
                      <a:lnTo>
                        <a:pt x="326" y="313"/>
                      </a:lnTo>
                      <a:lnTo>
                        <a:pt x="330" y="307"/>
                      </a:lnTo>
                      <a:lnTo>
                        <a:pt x="327" y="301"/>
                      </a:lnTo>
                      <a:lnTo>
                        <a:pt x="318" y="295"/>
                      </a:lnTo>
                      <a:lnTo>
                        <a:pt x="308" y="292"/>
                      </a:lnTo>
                      <a:lnTo>
                        <a:pt x="305" y="287"/>
                      </a:lnTo>
                      <a:lnTo>
                        <a:pt x="309" y="273"/>
                      </a:lnTo>
                      <a:lnTo>
                        <a:pt x="320" y="258"/>
                      </a:lnTo>
                      <a:lnTo>
                        <a:pt x="328" y="246"/>
                      </a:lnTo>
                      <a:lnTo>
                        <a:pt x="327" y="235"/>
                      </a:lnTo>
                      <a:lnTo>
                        <a:pt x="315" y="218"/>
                      </a:lnTo>
                      <a:lnTo>
                        <a:pt x="306" y="208"/>
                      </a:lnTo>
                      <a:lnTo>
                        <a:pt x="297" y="200"/>
                      </a:lnTo>
                      <a:lnTo>
                        <a:pt x="289" y="193"/>
                      </a:lnTo>
                      <a:lnTo>
                        <a:pt x="282" y="188"/>
                      </a:lnTo>
                      <a:lnTo>
                        <a:pt x="274" y="183"/>
                      </a:lnTo>
                      <a:lnTo>
                        <a:pt x="267" y="180"/>
                      </a:lnTo>
                      <a:lnTo>
                        <a:pt x="260" y="176"/>
                      </a:lnTo>
                      <a:lnTo>
                        <a:pt x="252" y="173"/>
                      </a:lnTo>
                      <a:lnTo>
                        <a:pt x="244" y="169"/>
                      </a:lnTo>
                      <a:lnTo>
                        <a:pt x="236" y="166"/>
                      </a:lnTo>
                      <a:lnTo>
                        <a:pt x="228" y="161"/>
                      </a:lnTo>
                      <a:lnTo>
                        <a:pt x="221" y="156"/>
                      </a:lnTo>
                      <a:lnTo>
                        <a:pt x="214" y="152"/>
                      </a:lnTo>
                      <a:lnTo>
                        <a:pt x="208" y="148"/>
                      </a:lnTo>
                      <a:lnTo>
                        <a:pt x="202" y="145"/>
                      </a:lnTo>
                      <a:lnTo>
                        <a:pt x="199" y="142"/>
                      </a:lnTo>
                      <a:lnTo>
                        <a:pt x="191" y="137"/>
                      </a:lnTo>
                      <a:lnTo>
                        <a:pt x="183" y="132"/>
                      </a:lnTo>
                      <a:lnTo>
                        <a:pt x="178" y="131"/>
                      </a:lnTo>
                      <a:lnTo>
                        <a:pt x="179" y="137"/>
                      </a:lnTo>
                      <a:lnTo>
                        <a:pt x="185" y="146"/>
                      </a:lnTo>
                      <a:lnTo>
                        <a:pt x="186" y="152"/>
                      </a:lnTo>
                      <a:lnTo>
                        <a:pt x="183" y="155"/>
                      </a:lnTo>
                      <a:lnTo>
                        <a:pt x="171" y="155"/>
                      </a:lnTo>
                      <a:lnTo>
                        <a:pt x="163" y="155"/>
                      </a:lnTo>
                      <a:lnTo>
                        <a:pt x="159" y="155"/>
                      </a:lnTo>
                      <a:lnTo>
                        <a:pt x="154" y="156"/>
                      </a:lnTo>
                      <a:lnTo>
                        <a:pt x="151" y="159"/>
                      </a:lnTo>
                      <a:lnTo>
                        <a:pt x="147" y="161"/>
                      </a:lnTo>
                      <a:lnTo>
                        <a:pt x="142" y="162"/>
                      </a:lnTo>
                      <a:lnTo>
                        <a:pt x="138" y="163"/>
                      </a:lnTo>
                      <a:lnTo>
                        <a:pt x="131" y="165"/>
                      </a:lnTo>
                      <a:lnTo>
                        <a:pt x="124" y="166"/>
                      </a:lnTo>
                      <a:lnTo>
                        <a:pt x="118" y="167"/>
                      </a:lnTo>
                      <a:lnTo>
                        <a:pt x="114" y="168"/>
                      </a:lnTo>
                      <a:lnTo>
                        <a:pt x="110" y="169"/>
                      </a:lnTo>
                      <a:lnTo>
                        <a:pt x="106" y="170"/>
                      </a:lnTo>
                      <a:lnTo>
                        <a:pt x="101" y="170"/>
                      </a:lnTo>
                      <a:lnTo>
                        <a:pt x="95" y="170"/>
                      </a:lnTo>
                      <a:lnTo>
                        <a:pt x="87" y="169"/>
                      </a:lnTo>
                      <a:lnTo>
                        <a:pt x="74" y="166"/>
                      </a:lnTo>
                      <a:lnTo>
                        <a:pt x="70" y="162"/>
                      </a:lnTo>
                      <a:lnTo>
                        <a:pt x="66" y="160"/>
                      </a:lnTo>
                      <a:lnTo>
                        <a:pt x="60" y="161"/>
                      </a:lnTo>
                      <a:lnTo>
                        <a:pt x="51" y="166"/>
                      </a:lnTo>
                      <a:lnTo>
                        <a:pt x="47" y="168"/>
                      </a:lnTo>
                      <a:lnTo>
                        <a:pt x="43" y="168"/>
                      </a:lnTo>
                      <a:lnTo>
                        <a:pt x="35" y="163"/>
                      </a:lnTo>
                      <a:lnTo>
                        <a:pt x="30" y="160"/>
                      </a:lnTo>
                      <a:lnTo>
                        <a:pt x="24" y="156"/>
                      </a:lnTo>
                      <a:lnTo>
                        <a:pt x="18" y="153"/>
                      </a:lnTo>
                      <a:lnTo>
                        <a:pt x="13" y="151"/>
                      </a:lnTo>
                      <a:lnTo>
                        <a:pt x="10" y="148"/>
                      </a:lnTo>
                      <a:lnTo>
                        <a:pt x="9" y="145"/>
                      </a:lnTo>
                      <a:lnTo>
                        <a:pt x="11" y="143"/>
                      </a:lnTo>
                      <a:lnTo>
                        <a:pt x="16" y="140"/>
                      </a:lnTo>
                      <a:lnTo>
                        <a:pt x="23" y="138"/>
                      </a:lnTo>
                      <a:lnTo>
                        <a:pt x="30" y="137"/>
                      </a:lnTo>
                      <a:lnTo>
                        <a:pt x="36" y="136"/>
                      </a:lnTo>
                      <a:lnTo>
                        <a:pt x="41" y="135"/>
                      </a:lnTo>
                      <a:lnTo>
                        <a:pt x="45" y="133"/>
                      </a:lnTo>
                      <a:lnTo>
                        <a:pt x="45" y="132"/>
                      </a:lnTo>
                      <a:lnTo>
                        <a:pt x="42" y="130"/>
                      </a:lnTo>
                      <a:lnTo>
                        <a:pt x="35" y="128"/>
                      </a:lnTo>
                      <a:lnTo>
                        <a:pt x="27" y="125"/>
                      </a:lnTo>
                      <a:lnTo>
                        <a:pt x="19" y="123"/>
                      </a:lnTo>
                      <a:lnTo>
                        <a:pt x="13" y="122"/>
                      </a:lnTo>
                      <a:lnTo>
                        <a:pt x="9" y="121"/>
                      </a:lnTo>
                      <a:lnTo>
                        <a:pt x="4" y="118"/>
                      </a:lnTo>
                      <a:lnTo>
                        <a:pt x="2" y="116"/>
                      </a:lnTo>
                      <a:lnTo>
                        <a:pt x="0" y="112"/>
                      </a:lnTo>
                      <a:lnTo>
                        <a:pt x="0" y="105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0" y="76"/>
                      </a:lnTo>
                      <a:lnTo>
                        <a:pt x="1" y="60"/>
                      </a:lnTo>
                      <a:lnTo>
                        <a:pt x="5" y="39"/>
                      </a:lnTo>
                      <a:lnTo>
                        <a:pt x="12" y="21"/>
                      </a:lnTo>
                      <a:lnTo>
                        <a:pt x="22" y="9"/>
                      </a:lnTo>
                      <a:lnTo>
                        <a:pt x="31" y="3"/>
                      </a:lnTo>
                      <a:lnTo>
                        <a:pt x="39" y="3"/>
                      </a:lnTo>
                      <a:lnTo>
                        <a:pt x="46" y="6"/>
                      </a:lnTo>
                      <a:lnTo>
                        <a:pt x="50" y="10"/>
                      </a:lnTo>
                      <a:lnTo>
                        <a:pt x="49" y="19"/>
                      </a:lnTo>
                      <a:lnTo>
                        <a:pt x="43" y="40"/>
                      </a:lnTo>
                      <a:lnTo>
                        <a:pt x="42" y="56"/>
                      </a:lnTo>
                      <a:lnTo>
                        <a:pt x="45" y="70"/>
                      </a:lnTo>
                      <a:lnTo>
                        <a:pt x="50" y="80"/>
                      </a:lnTo>
                      <a:lnTo>
                        <a:pt x="56" y="90"/>
                      </a:lnTo>
                      <a:lnTo>
                        <a:pt x="62" y="97"/>
                      </a:lnTo>
                      <a:lnTo>
                        <a:pt x="68" y="102"/>
                      </a:lnTo>
                      <a:lnTo>
                        <a:pt x="71" y="108"/>
                      </a:lnTo>
                      <a:lnTo>
                        <a:pt x="70" y="107"/>
                      </a:lnTo>
                      <a:lnTo>
                        <a:pt x="63" y="87"/>
                      </a:lnTo>
                      <a:lnTo>
                        <a:pt x="56" y="62"/>
                      </a:lnTo>
                      <a:lnTo>
                        <a:pt x="55" y="41"/>
                      </a:lnTo>
                      <a:lnTo>
                        <a:pt x="58" y="26"/>
                      </a:lnTo>
                      <a:lnTo>
                        <a:pt x="62" y="12"/>
                      </a:lnTo>
                      <a:lnTo>
                        <a:pt x="69" y="3"/>
                      </a:lnTo>
                      <a:lnTo>
                        <a:pt x="79" y="0"/>
                      </a:lnTo>
                      <a:lnTo>
                        <a:pt x="91" y="2"/>
                      </a:lnTo>
                      <a:lnTo>
                        <a:pt x="100" y="7"/>
                      </a:lnTo>
                      <a:lnTo>
                        <a:pt x="106" y="14"/>
                      </a:lnTo>
                      <a:lnTo>
                        <a:pt x="109" y="21"/>
                      </a:lnTo>
                      <a:lnTo>
                        <a:pt x="111" y="26"/>
                      </a:lnTo>
                      <a:lnTo>
                        <a:pt x="114" y="32"/>
                      </a:lnTo>
                      <a:lnTo>
                        <a:pt x="115" y="39"/>
                      </a:lnTo>
                      <a:lnTo>
                        <a:pt x="116" y="47"/>
                      </a:lnTo>
                      <a:lnTo>
                        <a:pt x="118" y="53"/>
                      </a:lnTo>
                      <a:lnTo>
                        <a:pt x="124" y="54"/>
                      </a:lnTo>
                      <a:lnTo>
                        <a:pt x="132" y="52"/>
                      </a:lnTo>
                      <a:lnTo>
                        <a:pt x="140" y="47"/>
                      </a:lnTo>
                      <a:lnTo>
                        <a:pt x="146" y="41"/>
                      </a:lnTo>
                      <a:lnTo>
                        <a:pt x="147" y="36"/>
                      </a:lnTo>
                      <a:lnTo>
                        <a:pt x="149" y="31"/>
                      </a:lnTo>
                      <a:lnTo>
                        <a:pt x="156" y="27"/>
                      </a:lnTo>
                      <a:lnTo>
                        <a:pt x="164" y="23"/>
                      </a:lnTo>
                      <a:lnTo>
                        <a:pt x="169" y="19"/>
                      </a:lnTo>
                      <a:lnTo>
                        <a:pt x="175" y="19"/>
                      </a:lnTo>
                      <a:lnTo>
                        <a:pt x="185" y="24"/>
                      </a:lnTo>
                      <a:lnTo>
                        <a:pt x="197" y="32"/>
                      </a:lnTo>
                      <a:lnTo>
                        <a:pt x="202" y="38"/>
                      </a:lnTo>
                      <a:lnTo>
                        <a:pt x="206" y="44"/>
                      </a:lnTo>
                      <a:lnTo>
                        <a:pt x="209" y="49"/>
                      </a:lnTo>
                      <a:lnTo>
                        <a:pt x="214" y="55"/>
                      </a:lnTo>
                      <a:lnTo>
                        <a:pt x="221" y="60"/>
                      </a:lnTo>
                      <a:lnTo>
                        <a:pt x="227" y="61"/>
                      </a:lnTo>
                      <a:lnTo>
                        <a:pt x="231" y="56"/>
                      </a:lnTo>
                      <a:lnTo>
                        <a:pt x="237" y="49"/>
                      </a:lnTo>
                      <a:lnTo>
                        <a:pt x="246" y="46"/>
                      </a:lnTo>
                      <a:lnTo>
                        <a:pt x="256" y="46"/>
                      </a:lnTo>
                      <a:lnTo>
                        <a:pt x="263" y="49"/>
                      </a:lnTo>
                      <a:lnTo>
                        <a:pt x="266" y="54"/>
                      </a:lnTo>
                      <a:lnTo>
                        <a:pt x="268" y="56"/>
                      </a:lnTo>
                      <a:lnTo>
                        <a:pt x="271" y="59"/>
                      </a:lnTo>
                      <a:lnTo>
                        <a:pt x="281" y="61"/>
                      </a:lnTo>
                      <a:lnTo>
                        <a:pt x="288" y="62"/>
                      </a:lnTo>
                      <a:lnTo>
                        <a:pt x="296" y="62"/>
                      </a:lnTo>
                      <a:lnTo>
                        <a:pt x="304" y="63"/>
                      </a:lnTo>
                      <a:lnTo>
                        <a:pt x="311" y="63"/>
                      </a:lnTo>
                      <a:lnTo>
                        <a:pt x="318" y="63"/>
                      </a:lnTo>
                      <a:lnTo>
                        <a:pt x="321" y="64"/>
                      </a:lnTo>
                      <a:lnTo>
                        <a:pt x="323" y="67"/>
                      </a:lnTo>
                      <a:lnTo>
                        <a:pt x="321" y="69"/>
                      </a:lnTo>
                      <a:lnTo>
                        <a:pt x="319" y="72"/>
                      </a:lnTo>
                      <a:lnTo>
                        <a:pt x="322" y="72"/>
                      </a:lnTo>
                      <a:lnTo>
                        <a:pt x="329" y="72"/>
                      </a:lnTo>
                      <a:lnTo>
                        <a:pt x="335" y="74"/>
                      </a:lnTo>
                      <a:lnTo>
                        <a:pt x="339" y="78"/>
                      </a:lnTo>
                      <a:lnTo>
                        <a:pt x="345" y="83"/>
                      </a:lnTo>
                      <a:lnTo>
                        <a:pt x="349" y="86"/>
                      </a:lnTo>
                      <a:lnTo>
                        <a:pt x="351" y="87"/>
                      </a:lnTo>
                      <a:lnTo>
                        <a:pt x="350" y="87"/>
                      </a:lnTo>
                      <a:lnTo>
                        <a:pt x="345" y="89"/>
                      </a:lnTo>
                      <a:lnTo>
                        <a:pt x="342" y="91"/>
                      </a:lnTo>
                      <a:lnTo>
                        <a:pt x="339" y="93"/>
                      </a:lnTo>
                      <a:lnTo>
                        <a:pt x="343" y="97"/>
                      </a:lnTo>
                      <a:lnTo>
                        <a:pt x="352" y="100"/>
                      </a:lnTo>
                      <a:lnTo>
                        <a:pt x="361" y="102"/>
                      </a:lnTo>
                      <a:lnTo>
                        <a:pt x="361" y="105"/>
                      </a:lnTo>
                      <a:lnTo>
                        <a:pt x="357" y="107"/>
                      </a:lnTo>
                      <a:lnTo>
                        <a:pt x="353" y="108"/>
                      </a:lnTo>
                      <a:lnTo>
                        <a:pt x="351" y="110"/>
                      </a:lnTo>
                      <a:lnTo>
                        <a:pt x="351" y="115"/>
                      </a:lnTo>
                      <a:lnTo>
                        <a:pt x="350" y="118"/>
                      </a:lnTo>
                      <a:lnTo>
                        <a:pt x="349" y="123"/>
                      </a:lnTo>
                      <a:lnTo>
                        <a:pt x="349" y="127"/>
                      </a:lnTo>
                      <a:lnTo>
                        <a:pt x="353" y="132"/>
                      </a:lnTo>
                      <a:lnTo>
                        <a:pt x="361" y="135"/>
                      </a:lnTo>
                      <a:lnTo>
                        <a:pt x="371" y="133"/>
                      </a:lnTo>
                      <a:lnTo>
                        <a:pt x="377" y="133"/>
                      </a:lnTo>
                      <a:lnTo>
                        <a:pt x="384" y="136"/>
                      </a:lnTo>
                      <a:lnTo>
                        <a:pt x="392" y="143"/>
                      </a:lnTo>
                      <a:lnTo>
                        <a:pt x="400" y="150"/>
                      </a:lnTo>
                      <a:lnTo>
                        <a:pt x="407" y="152"/>
                      </a:lnTo>
                      <a:lnTo>
                        <a:pt x="409" y="150"/>
                      </a:lnTo>
                      <a:lnTo>
                        <a:pt x="406" y="144"/>
                      </a:lnTo>
                      <a:lnTo>
                        <a:pt x="403" y="139"/>
                      </a:lnTo>
                      <a:lnTo>
                        <a:pt x="403" y="137"/>
                      </a:lnTo>
                      <a:lnTo>
                        <a:pt x="409" y="139"/>
                      </a:lnTo>
                      <a:lnTo>
                        <a:pt x="414" y="140"/>
                      </a:lnTo>
                      <a:lnTo>
                        <a:pt x="421" y="142"/>
                      </a:lnTo>
                      <a:lnTo>
                        <a:pt x="429" y="143"/>
                      </a:lnTo>
                      <a:lnTo>
                        <a:pt x="436" y="143"/>
                      </a:lnTo>
                      <a:lnTo>
                        <a:pt x="442" y="144"/>
                      </a:lnTo>
                      <a:lnTo>
                        <a:pt x="447" y="145"/>
                      </a:lnTo>
                      <a:lnTo>
                        <a:pt x="450" y="146"/>
                      </a:lnTo>
                      <a:lnTo>
                        <a:pt x="451" y="148"/>
                      </a:lnTo>
                      <a:lnTo>
                        <a:pt x="450" y="152"/>
                      </a:lnTo>
                      <a:lnTo>
                        <a:pt x="451" y="154"/>
                      </a:lnTo>
                      <a:lnTo>
                        <a:pt x="453" y="155"/>
                      </a:lnTo>
                      <a:lnTo>
                        <a:pt x="457" y="155"/>
                      </a:lnTo>
                      <a:lnTo>
                        <a:pt x="461" y="155"/>
                      </a:lnTo>
                      <a:lnTo>
                        <a:pt x="466" y="153"/>
                      </a:lnTo>
                      <a:lnTo>
                        <a:pt x="472" y="152"/>
                      </a:lnTo>
                      <a:lnTo>
                        <a:pt x="480" y="152"/>
                      </a:lnTo>
                      <a:lnTo>
                        <a:pt x="490" y="153"/>
                      </a:lnTo>
                      <a:lnTo>
                        <a:pt x="501" y="154"/>
                      </a:lnTo>
                      <a:lnTo>
                        <a:pt x="509" y="158"/>
                      </a:lnTo>
                      <a:lnTo>
                        <a:pt x="511" y="163"/>
                      </a:lnTo>
                      <a:lnTo>
                        <a:pt x="508" y="169"/>
                      </a:lnTo>
                      <a:lnTo>
                        <a:pt x="501" y="173"/>
                      </a:lnTo>
                      <a:lnTo>
                        <a:pt x="496" y="176"/>
                      </a:lnTo>
                      <a:lnTo>
                        <a:pt x="496" y="180"/>
                      </a:lnTo>
                      <a:lnTo>
                        <a:pt x="501" y="183"/>
                      </a:lnTo>
                      <a:lnTo>
                        <a:pt x="505" y="186"/>
                      </a:lnTo>
                      <a:lnTo>
                        <a:pt x="510" y="191"/>
                      </a:lnTo>
                      <a:lnTo>
                        <a:pt x="511" y="196"/>
                      </a:lnTo>
                      <a:lnTo>
                        <a:pt x="511" y="200"/>
                      </a:lnTo>
                      <a:lnTo>
                        <a:pt x="509" y="204"/>
                      </a:lnTo>
                      <a:lnTo>
                        <a:pt x="505" y="207"/>
                      </a:lnTo>
                      <a:lnTo>
                        <a:pt x="501" y="209"/>
                      </a:lnTo>
                      <a:lnTo>
                        <a:pt x="497" y="212"/>
                      </a:lnTo>
                      <a:lnTo>
                        <a:pt x="497" y="214"/>
                      </a:lnTo>
                      <a:lnTo>
                        <a:pt x="499" y="219"/>
                      </a:lnTo>
                      <a:lnTo>
                        <a:pt x="505" y="223"/>
                      </a:lnTo>
                      <a:lnTo>
                        <a:pt x="511" y="228"/>
                      </a:lnTo>
                      <a:lnTo>
                        <a:pt x="514" y="234"/>
                      </a:lnTo>
                      <a:lnTo>
                        <a:pt x="514" y="239"/>
                      </a:lnTo>
                      <a:lnTo>
                        <a:pt x="511" y="244"/>
                      </a:lnTo>
                      <a:lnTo>
                        <a:pt x="506" y="248"/>
                      </a:lnTo>
                      <a:lnTo>
                        <a:pt x="503" y="249"/>
                      </a:lnTo>
                      <a:lnTo>
                        <a:pt x="501" y="249"/>
                      </a:lnTo>
                      <a:lnTo>
                        <a:pt x="495" y="245"/>
                      </a:lnTo>
                      <a:lnTo>
                        <a:pt x="487" y="242"/>
                      </a:lnTo>
                      <a:lnTo>
                        <a:pt x="480" y="238"/>
                      </a:lnTo>
                      <a:lnTo>
                        <a:pt x="474" y="235"/>
                      </a:lnTo>
                      <a:lnTo>
                        <a:pt x="468" y="231"/>
                      </a:lnTo>
                      <a:lnTo>
                        <a:pt x="465" y="229"/>
                      </a:lnTo>
                      <a:lnTo>
                        <a:pt x="460" y="228"/>
                      </a:lnTo>
                      <a:lnTo>
                        <a:pt x="456" y="226"/>
                      </a:lnTo>
                      <a:lnTo>
                        <a:pt x="449" y="223"/>
                      </a:lnTo>
                      <a:lnTo>
                        <a:pt x="440" y="220"/>
                      </a:lnTo>
                      <a:lnTo>
                        <a:pt x="432" y="219"/>
                      </a:lnTo>
                      <a:lnTo>
                        <a:pt x="425" y="220"/>
                      </a:lnTo>
                      <a:lnTo>
                        <a:pt x="421" y="224"/>
                      </a:lnTo>
                      <a:lnTo>
                        <a:pt x="421" y="230"/>
                      </a:lnTo>
                      <a:lnTo>
                        <a:pt x="423" y="236"/>
                      </a:lnTo>
                      <a:lnTo>
                        <a:pt x="428" y="243"/>
                      </a:lnTo>
                      <a:lnTo>
                        <a:pt x="435" y="251"/>
                      </a:lnTo>
                      <a:lnTo>
                        <a:pt x="440" y="254"/>
                      </a:lnTo>
                      <a:lnTo>
                        <a:pt x="443" y="259"/>
                      </a:lnTo>
                      <a:lnTo>
                        <a:pt x="449" y="262"/>
                      </a:lnTo>
                      <a:lnTo>
                        <a:pt x="453" y="265"/>
                      </a:lnTo>
                      <a:lnTo>
                        <a:pt x="459" y="268"/>
                      </a:lnTo>
                      <a:lnTo>
                        <a:pt x="465" y="271"/>
                      </a:lnTo>
                      <a:lnTo>
                        <a:pt x="471" y="272"/>
                      </a:lnTo>
                      <a:lnTo>
                        <a:pt x="476" y="273"/>
                      </a:lnTo>
                      <a:lnTo>
                        <a:pt x="487" y="275"/>
                      </a:lnTo>
                      <a:lnTo>
                        <a:pt x="495" y="277"/>
                      </a:lnTo>
                      <a:lnTo>
                        <a:pt x="501" y="281"/>
                      </a:lnTo>
                      <a:lnTo>
                        <a:pt x="505" y="286"/>
                      </a:lnTo>
                      <a:lnTo>
                        <a:pt x="512" y="289"/>
                      </a:lnTo>
                      <a:lnTo>
                        <a:pt x="520" y="291"/>
                      </a:lnTo>
                      <a:lnTo>
                        <a:pt x="528" y="294"/>
                      </a:lnTo>
                      <a:lnTo>
                        <a:pt x="533" y="301"/>
                      </a:lnTo>
                      <a:lnTo>
                        <a:pt x="534" y="307"/>
                      </a:lnTo>
                      <a:lnTo>
                        <a:pt x="533" y="311"/>
                      </a:lnTo>
                      <a:lnTo>
                        <a:pt x="533" y="315"/>
                      </a:lnTo>
                      <a:lnTo>
                        <a:pt x="536" y="324"/>
                      </a:lnTo>
                      <a:lnTo>
                        <a:pt x="541" y="332"/>
                      </a:lnTo>
                      <a:lnTo>
                        <a:pt x="543" y="337"/>
                      </a:lnTo>
                      <a:lnTo>
                        <a:pt x="544" y="342"/>
                      </a:lnTo>
                      <a:lnTo>
                        <a:pt x="548" y="345"/>
                      </a:lnTo>
                      <a:lnTo>
                        <a:pt x="552" y="350"/>
                      </a:lnTo>
                      <a:lnTo>
                        <a:pt x="556" y="354"/>
                      </a:lnTo>
                      <a:lnTo>
                        <a:pt x="555" y="357"/>
                      </a:lnTo>
                      <a:lnTo>
                        <a:pt x="549" y="356"/>
                      </a:lnTo>
                      <a:lnTo>
                        <a:pt x="544" y="352"/>
                      </a:lnTo>
                      <a:lnTo>
                        <a:pt x="541" y="349"/>
                      </a:lnTo>
                      <a:lnTo>
                        <a:pt x="535" y="345"/>
                      </a:lnTo>
                      <a:lnTo>
                        <a:pt x="525" y="345"/>
                      </a:lnTo>
                      <a:lnTo>
                        <a:pt x="513" y="348"/>
                      </a:lnTo>
                      <a:lnTo>
                        <a:pt x="505" y="349"/>
                      </a:lnTo>
                      <a:lnTo>
                        <a:pt x="499" y="349"/>
                      </a:lnTo>
                      <a:lnTo>
                        <a:pt x="493" y="345"/>
                      </a:lnTo>
                      <a:lnTo>
                        <a:pt x="488" y="343"/>
                      </a:lnTo>
                      <a:lnTo>
                        <a:pt x="483" y="342"/>
                      </a:lnTo>
                      <a:lnTo>
                        <a:pt x="478" y="340"/>
                      </a:lnTo>
                      <a:lnTo>
                        <a:pt x="472" y="339"/>
                      </a:lnTo>
                      <a:lnTo>
                        <a:pt x="466" y="337"/>
                      </a:lnTo>
                      <a:lnTo>
                        <a:pt x="461" y="337"/>
                      </a:lnTo>
                      <a:lnTo>
                        <a:pt x="457" y="337"/>
                      </a:lnTo>
                      <a:lnTo>
                        <a:pt x="453" y="337"/>
                      </a:lnTo>
                      <a:lnTo>
                        <a:pt x="451" y="340"/>
                      </a:lnTo>
                      <a:lnTo>
                        <a:pt x="455" y="343"/>
                      </a:lnTo>
                      <a:lnTo>
                        <a:pt x="463" y="347"/>
                      </a:lnTo>
                      <a:lnTo>
                        <a:pt x="476" y="352"/>
                      </a:lnTo>
                      <a:lnTo>
                        <a:pt x="485" y="355"/>
                      </a:lnTo>
                      <a:lnTo>
                        <a:pt x="490" y="357"/>
                      </a:lnTo>
                      <a:lnTo>
                        <a:pt x="496" y="358"/>
                      </a:lnTo>
                      <a:lnTo>
                        <a:pt x="499" y="358"/>
                      </a:lnTo>
                      <a:lnTo>
                        <a:pt x="503" y="359"/>
                      </a:lnTo>
                      <a:lnTo>
                        <a:pt x="506" y="360"/>
                      </a:lnTo>
                      <a:lnTo>
                        <a:pt x="509" y="362"/>
                      </a:lnTo>
                      <a:lnTo>
                        <a:pt x="511" y="364"/>
                      </a:lnTo>
                      <a:lnTo>
                        <a:pt x="517" y="367"/>
                      </a:lnTo>
                      <a:lnTo>
                        <a:pt x="525" y="371"/>
                      </a:lnTo>
                      <a:lnTo>
                        <a:pt x="533" y="374"/>
                      </a:lnTo>
                      <a:lnTo>
                        <a:pt x="539" y="3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3" name="Freeform 432"/>
                <p:cNvSpPr>
                  <a:spLocks/>
                </p:cNvSpPr>
                <p:nvPr/>
              </p:nvSpPr>
              <p:spPr bwMode="auto">
                <a:xfrm>
                  <a:off x="1663700" y="2024063"/>
                  <a:ext cx="158750" cy="146050"/>
                </a:xfrm>
                <a:custGeom>
                  <a:avLst/>
                  <a:gdLst>
                    <a:gd name="T0" fmla="*/ 2147483647 w 148"/>
                    <a:gd name="T1" fmla="*/ 2147483647 h 146"/>
                    <a:gd name="T2" fmla="*/ 2147483647 w 148"/>
                    <a:gd name="T3" fmla="*/ 2147483647 h 146"/>
                    <a:gd name="T4" fmla="*/ 2147483647 w 148"/>
                    <a:gd name="T5" fmla="*/ 2147483647 h 146"/>
                    <a:gd name="T6" fmla="*/ 2147483647 w 148"/>
                    <a:gd name="T7" fmla="*/ 2147483647 h 146"/>
                    <a:gd name="T8" fmla="*/ 2147483647 w 148"/>
                    <a:gd name="T9" fmla="*/ 2147483647 h 146"/>
                    <a:gd name="T10" fmla="*/ 2147483647 w 148"/>
                    <a:gd name="T11" fmla="*/ 2147483647 h 146"/>
                    <a:gd name="T12" fmla="*/ 2147483647 w 148"/>
                    <a:gd name="T13" fmla="*/ 2147483647 h 146"/>
                    <a:gd name="T14" fmla="*/ 2147483647 w 148"/>
                    <a:gd name="T15" fmla="*/ 2147483647 h 146"/>
                    <a:gd name="T16" fmla="*/ 2147483647 w 148"/>
                    <a:gd name="T17" fmla="*/ 2147483647 h 146"/>
                    <a:gd name="T18" fmla="*/ 2147483647 w 148"/>
                    <a:gd name="T19" fmla="*/ 0 h 146"/>
                    <a:gd name="T20" fmla="*/ 2147483647 w 148"/>
                    <a:gd name="T21" fmla="*/ 2147483647 h 146"/>
                    <a:gd name="T22" fmla="*/ 2147483647 w 148"/>
                    <a:gd name="T23" fmla="*/ 2147483647 h 146"/>
                    <a:gd name="T24" fmla="*/ 2147483647 w 148"/>
                    <a:gd name="T25" fmla="*/ 2147483647 h 146"/>
                    <a:gd name="T26" fmla="*/ 2147483647 w 148"/>
                    <a:gd name="T27" fmla="*/ 2147483647 h 146"/>
                    <a:gd name="T28" fmla="*/ 2147483647 w 148"/>
                    <a:gd name="T29" fmla="*/ 2147483647 h 146"/>
                    <a:gd name="T30" fmla="*/ 2147483647 w 148"/>
                    <a:gd name="T31" fmla="*/ 2147483647 h 146"/>
                    <a:gd name="T32" fmla="*/ 2147483647 w 148"/>
                    <a:gd name="T33" fmla="*/ 2147483647 h 146"/>
                    <a:gd name="T34" fmla="*/ 2147483647 w 148"/>
                    <a:gd name="T35" fmla="*/ 2147483647 h 146"/>
                    <a:gd name="T36" fmla="*/ 2147483647 w 148"/>
                    <a:gd name="T37" fmla="*/ 2147483647 h 146"/>
                    <a:gd name="T38" fmla="*/ 2147483647 w 148"/>
                    <a:gd name="T39" fmla="*/ 2147483647 h 146"/>
                    <a:gd name="T40" fmla="*/ 2147483647 w 148"/>
                    <a:gd name="T41" fmla="*/ 2147483647 h 146"/>
                    <a:gd name="T42" fmla="*/ 2147483647 w 148"/>
                    <a:gd name="T43" fmla="*/ 2147483647 h 146"/>
                    <a:gd name="T44" fmla="*/ 2147483647 w 148"/>
                    <a:gd name="T45" fmla="*/ 2147483647 h 146"/>
                    <a:gd name="T46" fmla="*/ 2147483647 w 148"/>
                    <a:gd name="T47" fmla="*/ 2147483647 h 146"/>
                    <a:gd name="T48" fmla="*/ 2147483647 w 148"/>
                    <a:gd name="T49" fmla="*/ 2147483647 h 146"/>
                    <a:gd name="T50" fmla="*/ 2147483647 w 148"/>
                    <a:gd name="T51" fmla="*/ 2147483647 h 146"/>
                    <a:gd name="T52" fmla="*/ 2147483647 w 148"/>
                    <a:gd name="T53" fmla="*/ 2147483647 h 146"/>
                    <a:gd name="T54" fmla="*/ 2147483647 w 148"/>
                    <a:gd name="T55" fmla="*/ 2147483647 h 146"/>
                    <a:gd name="T56" fmla="*/ 2147483647 w 148"/>
                    <a:gd name="T57" fmla="*/ 2147483647 h 146"/>
                    <a:gd name="T58" fmla="*/ 2147483647 w 148"/>
                    <a:gd name="T59" fmla="*/ 2147483647 h 146"/>
                    <a:gd name="T60" fmla="*/ 2147483647 w 148"/>
                    <a:gd name="T61" fmla="*/ 2147483647 h 146"/>
                    <a:gd name="T62" fmla="*/ 2147483647 w 148"/>
                    <a:gd name="T63" fmla="*/ 2147483647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48" h="146">
                      <a:moveTo>
                        <a:pt x="148" y="71"/>
                      </a:moveTo>
                      <a:lnTo>
                        <a:pt x="146" y="67"/>
                      </a:lnTo>
                      <a:lnTo>
                        <a:pt x="145" y="56"/>
                      </a:lnTo>
                      <a:lnTo>
                        <a:pt x="141" y="44"/>
                      </a:lnTo>
                      <a:lnTo>
                        <a:pt x="135" y="36"/>
                      </a:lnTo>
                      <a:lnTo>
                        <a:pt x="129" y="33"/>
                      </a:lnTo>
                      <a:lnTo>
                        <a:pt x="125" y="33"/>
                      </a:lnTo>
                      <a:lnTo>
                        <a:pt x="120" y="35"/>
                      </a:lnTo>
                      <a:lnTo>
                        <a:pt x="115" y="32"/>
                      </a:lnTo>
                      <a:lnTo>
                        <a:pt x="111" y="26"/>
                      </a:lnTo>
                      <a:lnTo>
                        <a:pt x="108" y="20"/>
                      </a:lnTo>
                      <a:lnTo>
                        <a:pt x="104" y="14"/>
                      </a:lnTo>
                      <a:lnTo>
                        <a:pt x="95" y="12"/>
                      </a:lnTo>
                      <a:lnTo>
                        <a:pt x="88" y="10"/>
                      </a:lnTo>
                      <a:lnTo>
                        <a:pt x="82" y="9"/>
                      </a:lnTo>
                      <a:lnTo>
                        <a:pt x="77" y="7"/>
                      </a:lnTo>
                      <a:lnTo>
                        <a:pt x="73" y="3"/>
                      </a:lnTo>
                      <a:lnTo>
                        <a:pt x="68" y="1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8"/>
                      </a:lnTo>
                      <a:lnTo>
                        <a:pt x="58" y="15"/>
                      </a:lnTo>
                      <a:lnTo>
                        <a:pt x="57" y="20"/>
                      </a:lnTo>
                      <a:lnTo>
                        <a:pt x="55" y="24"/>
                      </a:lnTo>
                      <a:lnTo>
                        <a:pt x="50" y="31"/>
                      </a:lnTo>
                      <a:lnTo>
                        <a:pt x="42" y="40"/>
                      </a:lnTo>
                      <a:lnTo>
                        <a:pt x="32" y="50"/>
                      </a:lnTo>
                      <a:lnTo>
                        <a:pt x="27" y="55"/>
                      </a:lnTo>
                      <a:lnTo>
                        <a:pt x="20" y="62"/>
                      </a:lnTo>
                      <a:lnTo>
                        <a:pt x="11" y="71"/>
                      </a:lnTo>
                      <a:lnTo>
                        <a:pt x="3" y="82"/>
                      </a:lnTo>
                      <a:lnTo>
                        <a:pt x="0" y="90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4"/>
                      </a:lnTo>
                      <a:lnTo>
                        <a:pt x="11" y="107"/>
                      </a:lnTo>
                      <a:lnTo>
                        <a:pt x="14" y="123"/>
                      </a:lnTo>
                      <a:lnTo>
                        <a:pt x="14" y="136"/>
                      </a:lnTo>
                      <a:lnTo>
                        <a:pt x="15" y="144"/>
                      </a:lnTo>
                      <a:lnTo>
                        <a:pt x="20" y="146"/>
                      </a:lnTo>
                      <a:lnTo>
                        <a:pt x="27" y="143"/>
                      </a:lnTo>
                      <a:lnTo>
                        <a:pt x="32" y="139"/>
                      </a:lnTo>
                      <a:lnTo>
                        <a:pt x="36" y="137"/>
                      </a:lnTo>
                      <a:lnTo>
                        <a:pt x="39" y="138"/>
                      </a:lnTo>
                      <a:lnTo>
                        <a:pt x="44" y="143"/>
                      </a:lnTo>
                      <a:lnTo>
                        <a:pt x="50" y="146"/>
                      </a:lnTo>
                      <a:lnTo>
                        <a:pt x="55" y="145"/>
                      </a:lnTo>
                      <a:lnTo>
                        <a:pt x="60" y="135"/>
                      </a:lnTo>
                      <a:lnTo>
                        <a:pt x="66" y="124"/>
                      </a:lnTo>
                      <a:lnTo>
                        <a:pt x="75" y="119"/>
                      </a:lnTo>
                      <a:lnTo>
                        <a:pt x="83" y="116"/>
                      </a:lnTo>
                      <a:lnTo>
                        <a:pt x="87" y="111"/>
                      </a:lnTo>
                      <a:lnTo>
                        <a:pt x="87" y="104"/>
                      </a:lnTo>
                      <a:lnTo>
                        <a:pt x="87" y="99"/>
                      </a:lnTo>
                      <a:lnTo>
                        <a:pt x="91" y="96"/>
                      </a:lnTo>
                      <a:lnTo>
                        <a:pt x="104" y="92"/>
                      </a:lnTo>
                      <a:lnTo>
                        <a:pt x="112" y="90"/>
                      </a:lnTo>
                      <a:lnTo>
                        <a:pt x="120" y="89"/>
                      </a:lnTo>
                      <a:lnTo>
                        <a:pt x="128" y="86"/>
                      </a:lnTo>
                      <a:lnTo>
                        <a:pt x="135" y="84"/>
                      </a:lnTo>
                      <a:lnTo>
                        <a:pt x="140" y="82"/>
                      </a:lnTo>
                      <a:lnTo>
                        <a:pt x="144" y="78"/>
                      </a:lnTo>
                      <a:lnTo>
                        <a:pt x="146" y="75"/>
                      </a:lnTo>
                      <a:lnTo>
                        <a:pt x="148" y="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4" name="Freeform 433"/>
                <p:cNvSpPr>
                  <a:spLocks/>
                </p:cNvSpPr>
                <p:nvPr/>
              </p:nvSpPr>
              <p:spPr bwMode="auto">
                <a:xfrm>
                  <a:off x="1831975" y="1970088"/>
                  <a:ext cx="144463" cy="93662"/>
                </a:xfrm>
                <a:custGeom>
                  <a:avLst/>
                  <a:gdLst>
                    <a:gd name="T0" fmla="*/ 2147483647 w 133"/>
                    <a:gd name="T1" fmla="*/ 2147483647 h 91"/>
                    <a:gd name="T2" fmla="*/ 2147483647 w 133"/>
                    <a:gd name="T3" fmla="*/ 2147483647 h 91"/>
                    <a:gd name="T4" fmla="*/ 2147483647 w 133"/>
                    <a:gd name="T5" fmla="*/ 2147483647 h 91"/>
                    <a:gd name="T6" fmla="*/ 2147483647 w 133"/>
                    <a:gd name="T7" fmla="*/ 2147483647 h 91"/>
                    <a:gd name="T8" fmla="*/ 2147483647 w 133"/>
                    <a:gd name="T9" fmla="*/ 2147483647 h 91"/>
                    <a:gd name="T10" fmla="*/ 2147483647 w 133"/>
                    <a:gd name="T11" fmla="*/ 2147483647 h 91"/>
                    <a:gd name="T12" fmla="*/ 2147483647 w 133"/>
                    <a:gd name="T13" fmla="*/ 2147483647 h 91"/>
                    <a:gd name="T14" fmla="*/ 2147483647 w 133"/>
                    <a:gd name="T15" fmla="*/ 2147483647 h 91"/>
                    <a:gd name="T16" fmla="*/ 2147483647 w 133"/>
                    <a:gd name="T17" fmla="*/ 2147483647 h 91"/>
                    <a:gd name="T18" fmla="*/ 2147483647 w 133"/>
                    <a:gd name="T19" fmla="*/ 2147483647 h 91"/>
                    <a:gd name="T20" fmla="*/ 2147483647 w 133"/>
                    <a:gd name="T21" fmla="*/ 2147483647 h 91"/>
                    <a:gd name="T22" fmla="*/ 2147483647 w 133"/>
                    <a:gd name="T23" fmla="*/ 2147483647 h 91"/>
                    <a:gd name="T24" fmla="*/ 2147483647 w 133"/>
                    <a:gd name="T25" fmla="*/ 2147483647 h 91"/>
                    <a:gd name="T26" fmla="*/ 2147483647 w 133"/>
                    <a:gd name="T27" fmla="*/ 2147483647 h 91"/>
                    <a:gd name="T28" fmla="*/ 2147483647 w 133"/>
                    <a:gd name="T29" fmla="*/ 2147483647 h 91"/>
                    <a:gd name="T30" fmla="*/ 2147483647 w 133"/>
                    <a:gd name="T31" fmla="*/ 2147483647 h 91"/>
                    <a:gd name="T32" fmla="*/ 2147483647 w 133"/>
                    <a:gd name="T33" fmla="*/ 2147483647 h 91"/>
                    <a:gd name="T34" fmla="*/ 2147483647 w 133"/>
                    <a:gd name="T35" fmla="*/ 2147483647 h 91"/>
                    <a:gd name="T36" fmla="*/ 2147483647 w 133"/>
                    <a:gd name="T37" fmla="*/ 2147483647 h 91"/>
                    <a:gd name="T38" fmla="*/ 2147483647 w 133"/>
                    <a:gd name="T39" fmla="*/ 2147483647 h 91"/>
                    <a:gd name="T40" fmla="*/ 2147483647 w 133"/>
                    <a:gd name="T41" fmla="*/ 2147483647 h 91"/>
                    <a:gd name="T42" fmla="*/ 2147483647 w 133"/>
                    <a:gd name="T43" fmla="*/ 2147483647 h 91"/>
                    <a:gd name="T44" fmla="*/ 2147483647 w 133"/>
                    <a:gd name="T45" fmla="*/ 2147483647 h 91"/>
                    <a:gd name="T46" fmla="*/ 2147483647 w 133"/>
                    <a:gd name="T47" fmla="*/ 2147483647 h 91"/>
                    <a:gd name="T48" fmla="*/ 2147483647 w 133"/>
                    <a:gd name="T49" fmla="*/ 2147483647 h 91"/>
                    <a:gd name="T50" fmla="*/ 2147483647 w 133"/>
                    <a:gd name="T51" fmla="*/ 2147483647 h 91"/>
                    <a:gd name="T52" fmla="*/ 2147483647 w 133"/>
                    <a:gd name="T53" fmla="*/ 2147483647 h 91"/>
                    <a:gd name="T54" fmla="*/ 2147483647 w 133"/>
                    <a:gd name="T55" fmla="*/ 2147483647 h 91"/>
                    <a:gd name="T56" fmla="*/ 0 w 133"/>
                    <a:gd name="T57" fmla="*/ 2147483647 h 91"/>
                    <a:gd name="T58" fmla="*/ 2147483647 w 133"/>
                    <a:gd name="T59" fmla="*/ 2147483647 h 91"/>
                    <a:gd name="T60" fmla="*/ 2147483647 w 133"/>
                    <a:gd name="T61" fmla="*/ 2147483647 h 91"/>
                    <a:gd name="T62" fmla="*/ 2147483647 w 133"/>
                    <a:gd name="T63" fmla="*/ 2147483647 h 91"/>
                    <a:gd name="T64" fmla="*/ 2147483647 w 133"/>
                    <a:gd name="T65" fmla="*/ 2147483647 h 91"/>
                    <a:gd name="T66" fmla="*/ 2147483647 w 133"/>
                    <a:gd name="T67" fmla="*/ 2147483647 h 91"/>
                    <a:gd name="T68" fmla="*/ 2147483647 w 133"/>
                    <a:gd name="T69" fmla="*/ 0 h 91"/>
                    <a:gd name="T70" fmla="*/ 2147483647 w 133"/>
                    <a:gd name="T71" fmla="*/ 2147483647 h 91"/>
                    <a:gd name="T72" fmla="*/ 2147483647 w 133"/>
                    <a:gd name="T73" fmla="*/ 2147483647 h 91"/>
                    <a:gd name="T74" fmla="*/ 2147483647 w 133"/>
                    <a:gd name="T75" fmla="*/ 2147483647 h 91"/>
                    <a:gd name="T76" fmla="*/ 2147483647 w 133"/>
                    <a:gd name="T77" fmla="*/ 2147483647 h 91"/>
                    <a:gd name="T78" fmla="*/ 2147483647 w 133"/>
                    <a:gd name="T79" fmla="*/ 2147483647 h 91"/>
                    <a:gd name="T80" fmla="*/ 2147483647 w 133"/>
                    <a:gd name="T81" fmla="*/ 2147483647 h 91"/>
                    <a:gd name="T82" fmla="*/ 2147483647 w 133"/>
                    <a:gd name="T83" fmla="*/ 2147483647 h 91"/>
                    <a:gd name="T84" fmla="*/ 2147483647 w 133"/>
                    <a:gd name="T85" fmla="*/ 2147483647 h 91"/>
                    <a:gd name="T86" fmla="*/ 2147483647 w 133"/>
                    <a:gd name="T87" fmla="*/ 2147483647 h 91"/>
                    <a:gd name="T88" fmla="*/ 2147483647 w 133"/>
                    <a:gd name="T89" fmla="*/ 2147483647 h 91"/>
                    <a:gd name="T90" fmla="*/ 2147483647 w 133"/>
                    <a:gd name="T91" fmla="*/ 2147483647 h 91"/>
                    <a:gd name="T92" fmla="*/ 2147483647 w 133"/>
                    <a:gd name="T93" fmla="*/ 2147483647 h 91"/>
                    <a:gd name="T94" fmla="*/ 2147483647 w 133"/>
                    <a:gd name="T95" fmla="*/ 2147483647 h 91"/>
                    <a:gd name="T96" fmla="*/ 2147483647 w 133"/>
                    <a:gd name="T97" fmla="*/ 2147483647 h 91"/>
                    <a:gd name="T98" fmla="*/ 2147483647 w 133"/>
                    <a:gd name="T99" fmla="*/ 2147483647 h 91"/>
                    <a:gd name="T100" fmla="*/ 2147483647 w 133"/>
                    <a:gd name="T101" fmla="*/ 2147483647 h 91"/>
                    <a:gd name="T102" fmla="*/ 2147483647 w 133"/>
                    <a:gd name="T103" fmla="*/ 2147483647 h 9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33" h="91">
                      <a:moveTo>
                        <a:pt x="104" y="0"/>
                      </a:moveTo>
                      <a:lnTo>
                        <a:pt x="104" y="4"/>
                      </a:lnTo>
                      <a:lnTo>
                        <a:pt x="103" y="13"/>
                      </a:lnTo>
                      <a:lnTo>
                        <a:pt x="103" y="23"/>
                      </a:lnTo>
                      <a:lnTo>
                        <a:pt x="102" y="30"/>
                      </a:lnTo>
                      <a:lnTo>
                        <a:pt x="101" y="35"/>
                      </a:lnTo>
                      <a:lnTo>
                        <a:pt x="101" y="39"/>
                      </a:lnTo>
                      <a:lnTo>
                        <a:pt x="102" y="44"/>
                      </a:lnTo>
                      <a:lnTo>
                        <a:pt x="107" y="46"/>
                      </a:lnTo>
                      <a:lnTo>
                        <a:pt x="111" y="43"/>
                      </a:lnTo>
                      <a:lnTo>
                        <a:pt x="113" y="37"/>
                      </a:lnTo>
                      <a:lnTo>
                        <a:pt x="115" y="34"/>
                      </a:lnTo>
                      <a:lnTo>
                        <a:pt x="121" y="36"/>
                      </a:lnTo>
                      <a:lnTo>
                        <a:pt x="128" y="42"/>
                      </a:lnTo>
                      <a:lnTo>
                        <a:pt x="132" y="45"/>
                      </a:lnTo>
                      <a:lnTo>
                        <a:pt x="133" y="49"/>
                      </a:lnTo>
                      <a:lnTo>
                        <a:pt x="132" y="54"/>
                      </a:lnTo>
                      <a:lnTo>
                        <a:pt x="132" y="60"/>
                      </a:lnTo>
                      <a:lnTo>
                        <a:pt x="132" y="62"/>
                      </a:lnTo>
                      <a:lnTo>
                        <a:pt x="131" y="66"/>
                      </a:lnTo>
                      <a:lnTo>
                        <a:pt x="128" y="72"/>
                      </a:lnTo>
                      <a:lnTo>
                        <a:pt x="123" y="78"/>
                      </a:lnTo>
                      <a:lnTo>
                        <a:pt x="121" y="82"/>
                      </a:lnTo>
                      <a:lnTo>
                        <a:pt x="116" y="84"/>
                      </a:lnTo>
                      <a:lnTo>
                        <a:pt x="107" y="83"/>
                      </a:lnTo>
                      <a:lnTo>
                        <a:pt x="96" y="81"/>
                      </a:lnTo>
                      <a:lnTo>
                        <a:pt x="88" y="78"/>
                      </a:lnTo>
                      <a:lnTo>
                        <a:pt x="83" y="77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2" y="85"/>
                      </a:lnTo>
                      <a:lnTo>
                        <a:pt x="68" y="88"/>
                      </a:lnTo>
                      <a:lnTo>
                        <a:pt x="61" y="90"/>
                      </a:lnTo>
                      <a:lnTo>
                        <a:pt x="54" y="91"/>
                      </a:lnTo>
                      <a:lnTo>
                        <a:pt x="49" y="91"/>
                      </a:lnTo>
                      <a:lnTo>
                        <a:pt x="45" y="91"/>
                      </a:lnTo>
                      <a:lnTo>
                        <a:pt x="39" y="91"/>
                      </a:lnTo>
                      <a:lnTo>
                        <a:pt x="32" y="89"/>
                      </a:lnTo>
                      <a:lnTo>
                        <a:pt x="24" y="85"/>
                      </a:lnTo>
                      <a:lnTo>
                        <a:pt x="18" y="82"/>
                      </a:lnTo>
                      <a:lnTo>
                        <a:pt x="19" y="78"/>
                      </a:lnTo>
                      <a:lnTo>
                        <a:pt x="25" y="77"/>
                      </a:lnTo>
                      <a:lnTo>
                        <a:pt x="32" y="77"/>
                      </a:lnTo>
                      <a:lnTo>
                        <a:pt x="38" y="77"/>
                      </a:lnTo>
                      <a:lnTo>
                        <a:pt x="43" y="75"/>
                      </a:lnTo>
                      <a:lnTo>
                        <a:pt x="48" y="70"/>
                      </a:lnTo>
                      <a:lnTo>
                        <a:pt x="49" y="64"/>
                      </a:lnTo>
                      <a:lnTo>
                        <a:pt x="48" y="60"/>
                      </a:lnTo>
                      <a:lnTo>
                        <a:pt x="42" y="60"/>
                      </a:lnTo>
                      <a:lnTo>
                        <a:pt x="35" y="65"/>
                      </a:lnTo>
                      <a:lnTo>
                        <a:pt x="32" y="67"/>
                      </a:lnTo>
                      <a:lnTo>
                        <a:pt x="27" y="67"/>
                      </a:lnTo>
                      <a:lnTo>
                        <a:pt x="20" y="62"/>
                      </a:lnTo>
                      <a:lnTo>
                        <a:pt x="14" y="57"/>
                      </a:lnTo>
                      <a:lnTo>
                        <a:pt x="8" y="53"/>
                      </a:lnTo>
                      <a:lnTo>
                        <a:pt x="4" y="51"/>
                      </a:lnTo>
                      <a:lnTo>
                        <a:pt x="2" y="46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2" y="35"/>
                      </a:lnTo>
                      <a:lnTo>
                        <a:pt x="8" y="30"/>
                      </a:lnTo>
                      <a:lnTo>
                        <a:pt x="12" y="25"/>
                      </a:lnTo>
                      <a:lnTo>
                        <a:pt x="14" y="22"/>
                      </a:lnTo>
                      <a:lnTo>
                        <a:pt x="15" y="20"/>
                      </a:lnTo>
                      <a:lnTo>
                        <a:pt x="18" y="14"/>
                      </a:lnTo>
                      <a:lnTo>
                        <a:pt x="23" y="7"/>
                      </a:lnTo>
                      <a:lnTo>
                        <a:pt x="25" y="4"/>
                      </a:lnTo>
                      <a:lnTo>
                        <a:pt x="28" y="1"/>
                      </a:lnTo>
                      <a:lnTo>
                        <a:pt x="34" y="0"/>
                      </a:lnTo>
                      <a:lnTo>
                        <a:pt x="41" y="0"/>
                      </a:lnTo>
                      <a:lnTo>
                        <a:pt x="45" y="2"/>
                      </a:lnTo>
                      <a:lnTo>
                        <a:pt x="46" y="5"/>
                      </a:lnTo>
                      <a:lnTo>
                        <a:pt x="45" y="8"/>
                      </a:lnTo>
                      <a:lnTo>
                        <a:pt x="46" y="13"/>
                      </a:lnTo>
                      <a:lnTo>
                        <a:pt x="50" y="15"/>
                      </a:lnTo>
                      <a:lnTo>
                        <a:pt x="55" y="19"/>
                      </a:lnTo>
                      <a:lnTo>
                        <a:pt x="56" y="23"/>
                      </a:lnTo>
                      <a:lnTo>
                        <a:pt x="56" y="28"/>
                      </a:lnTo>
                      <a:lnTo>
                        <a:pt x="61" y="31"/>
                      </a:lnTo>
                      <a:lnTo>
                        <a:pt x="65" y="35"/>
                      </a:lnTo>
                      <a:lnTo>
                        <a:pt x="68" y="39"/>
                      </a:lnTo>
                      <a:lnTo>
                        <a:pt x="68" y="44"/>
                      </a:lnTo>
                      <a:lnTo>
                        <a:pt x="68" y="47"/>
                      </a:lnTo>
                      <a:lnTo>
                        <a:pt x="70" y="50"/>
                      </a:lnTo>
                      <a:lnTo>
                        <a:pt x="75" y="52"/>
                      </a:lnTo>
                      <a:lnTo>
                        <a:pt x="80" y="55"/>
                      </a:lnTo>
                      <a:lnTo>
                        <a:pt x="86" y="59"/>
                      </a:lnTo>
                      <a:lnTo>
                        <a:pt x="90" y="59"/>
                      </a:lnTo>
                      <a:lnTo>
                        <a:pt x="91" y="54"/>
                      </a:lnTo>
                      <a:lnTo>
                        <a:pt x="91" y="47"/>
                      </a:lnTo>
                      <a:lnTo>
                        <a:pt x="91" y="42"/>
                      </a:lnTo>
                      <a:lnTo>
                        <a:pt x="91" y="37"/>
                      </a:lnTo>
                      <a:lnTo>
                        <a:pt x="91" y="32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5" y="29"/>
                      </a:lnTo>
                      <a:lnTo>
                        <a:pt x="84" y="24"/>
                      </a:lnTo>
                      <a:lnTo>
                        <a:pt x="84" y="19"/>
                      </a:lnTo>
                      <a:lnTo>
                        <a:pt x="84" y="14"/>
                      </a:lnTo>
                      <a:lnTo>
                        <a:pt x="85" y="11"/>
                      </a:lnTo>
                      <a:lnTo>
                        <a:pt x="88" y="8"/>
                      </a:lnTo>
                      <a:lnTo>
                        <a:pt x="94" y="6"/>
                      </a:lnTo>
                      <a:lnTo>
                        <a:pt x="99" y="4"/>
                      </a:lnTo>
                      <a:lnTo>
                        <a:pt x="103" y="1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5" name="Freeform 434"/>
                <p:cNvSpPr>
                  <a:spLocks/>
                </p:cNvSpPr>
                <p:nvPr/>
              </p:nvSpPr>
              <p:spPr bwMode="auto">
                <a:xfrm>
                  <a:off x="1771650" y="1920875"/>
                  <a:ext cx="109538" cy="61913"/>
                </a:xfrm>
                <a:custGeom>
                  <a:avLst/>
                  <a:gdLst>
                    <a:gd name="T0" fmla="*/ 2147483647 w 102"/>
                    <a:gd name="T1" fmla="*/ 2147483647 h 60"/>
                    <a:gd name="T2" fmla="*/ 2147483647 w 102"/>
                    <a:gd name="T3" fmla="*/ 2147483647 h 60"/>
                    <a:gd name="T4" fmla="*/ 2147483647 w 102"/>
                    <a:gd name="T5" fmla="*/ 2147483647 h 60"/>
                    <a:gd name="T6" fmla="*/ 2147483647 w 102"/>
                    <a:gd name="T7" fmla="*/ 2147483647 h 60"/>
                    <a:gd name="T8" fmla="*/ 2147483647 w 102"/>
                    <a:gd name="T9" fmla="*/ 2147483647 h 60"/>
                    <a:gd name="T10" fmla="*/ 2147483647 w 102"/>
                    <a:gd name="T11" fmla="*/ 2147483647 h 60"/>
                    <a:gd name="T12" fmla="*/ 2147483647 w 102"/>
                    <a:gd name="T13" fmla="*/ 2147483647 h 60"/>
                    <a:gd name="T14" fmla="*/ 2147483647 w 102"/>
                    <a:gd name="T15" fmla="*/ 2147483647 h 60"/>
                    <a:gd name="T16" fmla="*/ 2147483647 w 102"/>
                    <a:gd name="T17" fmla="*/ 2147483647 h 60"/>
                    <a:gd name="T18" fmla="*/ 2147483647 w 102"/>
                    <a:gd name="T19" fmla="*/ 2147483647 h 60"/>
                    <a:gd name="T20" fmla="*/ 2147483647 w 102"/>
                    <a:gd name="T21" fmla="*/ 2147483647 h 60"/>
                    <a:gd name="T22" fmla="*/ 2147483647 w 102"/>
                    <a:gd name="T23" fmla="*/ 2147483647 h 60"/>
                    <a:gd name="T24" fmla="*/ 2147483647 w 102"/>
                    <a:gd name="T25" fmla="*/ 2147483647 h 60"/>
                    <a:gd name="T26" fmla="*/ 2147483647 w 102"/>
                    <a:gd name="T27" fmla="*/ 2147483647 h 60"/>
                    <a:gd name="T28" fmla="*/ 2147483647 w 102"/>
                    <a:gd name="T29" fmla="*/ 2147483647 h 60"/>
                    <a:gd name="T30" fmla="*/ 2147483647 w 102"/>
                    <a:gd name="T31" fmla="*/ 2147483647 h 60"/>
                    <a:gd name="T32" fmla="*/ 2147483647 w 102"/>
                    <a:gd name="T33" fmla="*/ 2147483647 h 60"/>
                    <a:gd name="T34" fmla="*/ 2147483647 w 102"/>
                    <a:gd name="T35" fmla="*/ 2147483647 h 60"/>
                    <a:gd name="T36" fmla="*/ 2147483647 w 102"/>
                    <a:gd name="T37" fmla="*/ 2147483647 h 60"/>
                    <a:gd name="T38" fmla="*/ 2147483647 w 102"/>
                    <a:gd name="T39" fmla="*/ 2147483647 h 60"/>
                    <a:gd name="T40" fmla="*/ 2147483647 w 102"/>
                    <a:gd name="T41" fmla="*/ 2147483647 h 60"/>
                    <a:gd name="T42" fmla="*/ 2147483647 w 102"/>
                    <a:gd name="T43" fmla="*/ 2147483647 h 60"/>
                    <a:gd name="T44" fmla="*/ 2147483647 w 102"/>
                    <a:gd name="T45" fmla="*/ 2147483647 h 60"/>
                    <a:gd name="T46" fmla="*/ 0 w 102"/>
                    <a:gd name="T47" fmla="*/ 2147483647 h 60"/>
                    <a:gd name="T48" fmla="*/ 2147483647 w 102"/>
                    <a:gd name="T49" fmla="*/ 2147483647 h 60"/>
                    <a:gd name="T50" fmla="*/ 2147483647 w 102"/>
                    <a:gd name="T51" fmla="*/ 2147483647 h 60"/>
                    <a:gd name="T52" fmla="*/ 2147483647 w 102"/>
                    <a:gd name="T53" fmla="*/ 2147483647 h 60"/>
                    <a:gd name="T54" fmla="*/ 2147483647 w 102"/>
                    <a:gd name="T55" fmla="*/ 2147483647 h 60"/>
                    <a:gd name="T56" fmla="*/ 2147483647 w 102"/>
                    <a:gd name="T57" fmla="*/ 2147483647 h 60"/>
                    <a:gd name="T58" fmla="*/ 2147483647 w 102"/>
                    <a:gd name="T59" fmla="*/ 2147483647 h 60"/>
                    <a:gd name="T60" fmla="*/ 2147483647 w 102"/>
                    <a:gd name="T61" fmla="*/ 2147483647 h 60"/>
                    <a:gd name="T62" fmla="*/ 2147483647 w 102"/>
                    <a:gd name="T63" fmla="*/ 2147483647 h 60"/>
                    <a:gd name="T64" fmla="*/ 2147483647 w 102"/>
                    <a:gd name="T65" fmla="*/ 0 h 60"/>
                    <a:gd name="T66" fmla="*/ 2147483647 w 102"/>
                    <a:gd name="T67" fmla="*/ 0 h 60"/>
                    <a:gd name="T68" fmla="*/ 2147483647 w 102"/>
                    <a:gd name="T69" fmla="*/ 0 h 60"/>
                    <a:gd name="T70" fmla="*/ 2147483647 w 102"/>
                    <a:gd name="T71" fmla="*/ 0 h 60"/>
                    <a:gd name="T72" fmla="*/ 2147483647 w 102"/>
                    <a:gd name="T73" fmla="*/ 0 h 60"/>
                    <a:gd name="T74" fmla="*/ 2147483647 w 102"/>
                    <a:gd name="T75" fmla="*/ 0 h 60"/>
                    <a:gd name="T76" fmla="*/ 2147483647 w 102"/>
                    <a:gd name="T77" fmla="*/ 2147483647 h 60"/>
                    <a:gd name="T78" fmla="*/ 2147483647 w 102"/>
                    <a:gd name="T79" fmla="*/ 2147483647 h 60"/>
                    <a:gd name="T80" fmla="*/ 2147483647 w 102"/>
                    <a:gd name="T81" fmla="*/ 2147483647 h 60"/>
                    <a:gd name="T82" fmla="*/ 2147483647 w 102"/>
                    <a:gd name="T83" fmla="*/ 2147483647 h 60"/>
                    <a:gd name="T84" fmla="*/ 2147483647 w 102"/>
                    <a:gd name="T85" fmla="*/ 2147483647 h 60"/>
                    <a:gd name="T86" fmla="*/ 2147483647 w 102"/>
                    <a:gd name="T87" fmla="*/ 2147483647 h 60"/>
                    <a:gd name="T88" fmla="*/ 2147483647 w 102"/>
                    <a:gd name="T89" fmla="*/ 2147483647 h 60"/>
                    <a:gd name="T90" fmla="*/ 2147483647 w 102"/>
                    <a:gd name="T91" fmla="*/ 2147483647 h 60"/>
                    <a:gd name="T92" fmla="*/ 2147483647 w 102"/>
                    <a:gd name="T93" fmla="*/ 2147483647 h 60"/>
                    <a:gd name="T94" fmla="*/ 2147483647 w 102"/>
                    <a:gd name="T95" fmla="*/ 2147483647 h 60"/>
                    <a:gd name="T96" fmla="*/ 2147483647 w 102"/>
                    <a:gd name="T97" fmla="*/ 2147483647 h 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2" h="60">
                      <a:moveTo>
                        <a:pt x="76" y="40"/>
                      </a:moveTo>
                      <a:lnTo>
                        <a:pt x="75" y="41"/>
                      </a:lnTo>
                      <a:lnTo>
                        <a:pt x="72" y="45"/>
                      </a:lnTo>
                      <a:lnTo>
                        <a:pt x="68" y="46"/>
                      </a:lnTo>
                      <a:lnTo>
                        <a:pt x="66" y="42"/>
                      </a:lnTo>
                      <a:lnTo>
                        <a:pt x="64" y="35"/>
                      </a:lnTo>
                      <a:lnTo>
                        <a:pt x="61" y="30"/>
                      </a:lnTo>
                      <a:lnTo>
                        <a:pt x="58" y="27"/>
                      </a:lnTo>
                      <a:lnTo>
                        <a:pt x="56" y="31"/>
                      </a:lnTo>
                      <a:lnTo>
                        <a:pt x="55" y="38"/>
                      </a:lnTo>
                      <a:lnTo>
                        <a:pt x="55" y="44"/>
                      </a:lnTo>
                      <a:lnTo>
                        <a:pt x="53" y="47"/>
                      </a:lnTo>
                      <a:lnTo>
                        <a:pt x="48" y="47"/>
                      </a:lnTo>
                      <a:lnTo>
                        <a:pt x="42" y="47"/>
                      </a:lnTo>
                      <a:lnTo>
                        <a:pt x="38" y="52"/>
                      </a:lnTo>
                      <a:lnTo>
                        <a:pt x="38" y="57"/>
                      </a:lnTo>
                      <a:lnTo>
                        <a:pt x="38" y="60"/>
                      </a:lnTo>
                      <a:lnTo>
                        <a:pt x="37" y="57"/>
                      </a:lnTo>
                      <a:lnTo>
                        <a:pt x="33" y="54"/>
                      </a:lnTo>
                      <a:lnTo>
                        <a:pt x="27" y="50"/>
                      </a:lnTo>
                      <a:lnTo>
                        <a:pt x="22" y="48"/>
                      </a:lnTo>
                      <a:lnTo>
                        <a:pt x="15" y="48"/>
                      </a:lnTo>
                      <a:lnTo>
                        <a:pt x="6" y="48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3" y="25"/>
                      </a:lnTo>
                      <a:lnTo>
                        <a:pt x="35" y="19"/>
                      </a:lnTo>
                      <a:lnTo>
                        <a:pt x="46" y="12"/>
                      </a:lnTo>
                      <a:lnTo>
                        <a:pt x="55" y="7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6" y="0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93" y="0"/>
                      </a:lnTo>
                      <a:lnTo>
                        <a:pt x="98" y="2"/>
                      </a:lnTo>
                      <a:lnTo>
                        <a:pt x="102" y="6"/>
                      </a:lnTo>
                      <a:lnTo>
                        <a:pt x="99" y="10"/>
                      </a:lnTo>
                      <a:lnTo>
                        <a:pt x="95" y="15"/>
                      </a:lnTo>
                      <a:lnTo>
                        <a:pt x="93" y="17"/>
                      </a:lnTo>
                      <a:lnTo>
                        <a:pt x="93" y="19"/>
                      </a:lnTo>
                      <a:lnTo>
                        <a:pt x="91" y="24"/>
                      </a:lnTo>
                      <a:lnTo>
                        <a:pt x="89" y="31"/>
                      </a:lnTo>
                      <a:lnTo>
                        <a:pt x="86" y="35"/>
                      </a:lnTo>
                      <a:lnTo>
                        <a:pt x="81" y="39"/>
                      </a:lnTo>
                      <a:lnTo>
                        <a:pt x="76" y="4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6" name="Freeform 435"/>
                <p:cNvSpPr>
                  <a:spLocks/>
                </p:cNvSpPr>
                <p:nvPr/>
              </p:nvSpPr>
              <p:spPr bwMode="auto">
                <a:xfrm>
                  <a:off x="1987550" y="1982788"/>
                  <a:ext cx="92075" cy="80962"/>
                </a:xfrm>
                <a:custGeom>
                  <a:avLst/>
                  <a:gdLst>
                    <a:gd name="T0" fmla="*/ 2147483647 w 86"/>
                    <a:gd name="T1" fmla="*/ 2147483647 h 80"/>
                    <a:gd name="T2" fmla="*/ 2147483647 w 86"/>
                    <a:gd name="T3" fmla="*/ 0 h 80"/>
                    <a:gd name="T4" fmla="*/ 2147483647 w 86"/>
                    <a:gd name="T5" fmla="*/ 2147483647 h 80"/>
                    <a:gd name="T6" fmla="*/ 2147483647 w 86"/>
                    <a:gd name="T7" fmla="*/ 2147483647 h 80"/>
                    <a:gd name="T8" fmla="*/ 2147483647 w 86"/>
                    <a:gd name="T9" fmla="*/ 2147483647 h 80"/>
                    <a:gd name="T10" fmla="*/ 2147483647 w 86"/>
                    <a:gd name="T11" fmla="*/ 2147483647 h 80"/>
                    <a:gd name="T12" fmla="*/ 2147483647 w 86"/>
                    <a:gd name="T13" fmla="*/ 2147483647 h 80"/>
                    <a:gd name="T14" fmla="*/ 2147483647 w 86"/>
                    <a:gd name="T15" fmla="*/ 2147483647 h 80"/>
                    <a:gd name="T16" fmla="*/ 2147483647 w 86"/>
                    <a:gd name="T17" fmla="*/ 2147483647 h 80"/>
                    <a:gd name="T18" fmla="*/ 2147483647 w 86"/>
                    <a:gd name="T19" fmla="*/ 2147483647 h 80"/>
                    <a:gd name="T20" fmla="*/ 2147483647 w 86"/>
                    <a:gd name="T21" fmla="*/ 2147483647 h 80"/>
                    <a:gd name="T22" fmla="*/ 2147483647 w 86"/>
                    <a:gd name="T23" fmla="*/ 2147483647 h 80"/>
                    <a:gd name="T24" fmla="*/ 2147483647 w 86"/>
                    <a:gd name="T25" fmla="*/ 2147483647 h 80"/>
                    <a:gd name="T26" fmla="*/ 2147483647 w 86"/>
                    <a:gd name="T27" fmla="*/ 2147483647 h 80"/>
                    <a:gd name="T28" fmla="*/ 2147483647 w 86"/>
                    <a:gd name="T29" fmla="*/ 2147483647 h 80"/>
                    <a:gd name="T30" fmla="*/ 2147483647 w 86"/>
                    <a:gd name="T31" fmla="*/ 2147483647 h 80"/>
                    <a:gd name="T32" fmla="*/ 2147483647 w 86"/>
                    <a:gd name="T33" fmla="*/ 2147483647 h 80"/>
                    <a:gd name="T34" fmla="*/ 2147483647 w 86"/>
                    <a:gd name="T35" fmla="*/ 2147483647 h 80"/>
                    <a:gd name="T36" fmla="*/ 2147483647 w 86"/>
                    <a:gd name="T37" fmla="*/ 2147483647 h 80"/>
                    <a:gd name="T38" fmla="*/ 2147483647 w 86"/>
                    <a:gd name="T39" fmla="*/ 2147483647 h 80"/>
                    <a:gd name="T40" fmla="*/ 2147483647 w 86"/>
                    <a:gd name="T41" fmla="*/ 2147483647 h 80"/>
                    <a:gd name="T42" fmla="*/ 2147483647 w 86"/>
                    <a:gd name="T43" fmla="*/ 2147483647 h 80"/>
                    <a:gd name="T44" fmla="*/ 2147483647 w 86"/>
                    <a:gd name="T45" fmla="*/ 2147483647 h 80"/>
                    <a:gd name="T46" fmla="*/ 2147483647 w 86"/>
                    <a:gd name="T47" fmla="*/ 2147483647 h 80"/>
                    <a:gd name="T48" fmla="*/ 2147483647 w 86"/>
                    <a:gd name="T49" fmla="*/ 2147483647 h 80"/>
                    <a:gd name="T50" fmla="*/ 2147483647 w 86"/>
                    <a:gd name="T51" fmla="*/ 2147483647 h 80"/>
                    <a:gd name="T52" fmla="*/ 2147483647 w 86"/>
                    <a:gd name="T53" fmla="*/ 2147483647 h 80"/>
                    <a:gd name="T54" fmla="*/ 2147483647 w 86"/>
                    <a:gd name="T55" fmla="*/ 2147483647 h 80"/>
                    <a:gd name="T56" fmla="*/ 2147483647 w 86"/>
                    <a:gd name="T57" fmla="*/ 2147483647 h 80"/>
                    <a:gd name="T58" fmla="*/ 2147483647 w 86"/>
                    <a:gd name="T59" fmla="*/ 2147483647 h 80"/>
                    <a:gd name="T60" fmla="*/ 2147483647 w 86"/>
                    <a:gd name="T61" fmla="*/ 2147483647 h 80"/>
                    <a:gd name="T62" fmla="*/ 2147483647 w 86"/>
                    <a:gd name="T63" fmla="*/ 2147483647 h 80"/>
                    <a:gd name="T64" fmla="*/ 2147483647 w 86"/>
                    <a:gd name="T65" fmla="*/ 2147483647 h 80"/>
                    <a:gd name="T66" fmla="*/ 2147483647 w 86"/>
                    <a:gd name="T67" fmla="*/ 2147483647 h 8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6" h="80">
                      <a:moveTo>
                        <a:pt x="20" y="16"/>
                      </a:moveTo>
                      <a:lnTo>
                        <a:pt x="17" y="12"/>
                      </a:lnTo>
                      <a:lnTo>
                        <a:pt x="10" y="5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9"/>
                      </a:lnTo>
                      <a:lnTo>
                        <a:pt x="2" y="15"/>
                      </a:lnTo>
                      <a:lnTo>
                        <a:pt x="3" y="22"/>
                      </a:lnTo>
                      <a:lnTo>
                        <a:pt x="4" y="27"/>
                      </a:lnTo>
                      <a:lnTo>
                        <a:pt x="5" y="33"/>
                      </a:lnTo>
                      <a:lnTo>
                        <a:pt x="8" y="38"/>
                      </a:lnTo>
                      <a:lnTo>
                        <a:pt x="11" y="41"/>
                      </a:lnTo>
                      <a:lnTo>
                        <a:pt x="15" y="42"/>
                      </a:lnTo>
                      <a:lnTo>
                        <a:pt x="18" y="42"/>
                      </a:lnTo>
                      <a:lnTo>
                        <a:pt x="22" y="42"/>
                      </a:lnTo>
                      <a:lnTo>
                        <a:pt x="24" y="43"/>
                      </a:lnTo>
                      <a:lnTo>
                        <a:pt x="23" y="47"/>
                      </a:lnTo>
                      <a:lnTo>
                        <a:pt x="20" y="52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31" y="54"/>
                      </a:lnTo>
                      <a:lnTo>
                        <a:pt x="38" y="53"/>
                      </a:lnTo>
                      <a:lnTo>
                        <a:pt x="41" y="53"/>
                      </a:lnTo>
                      <a:lnTo>
                        <a:pt x="42" y="54"/>
                      </a:lnTo>
                      <a:lnTo>
                        <a:pt x="42" y="58"/>
                      </a:lnTo>
                      <a:lnTo>
                        <a:pt x="40" y="65"/>
                      </a:lnTo>
                      <a:lnTo>
                        <a:pt x="38" y="73"/>
                      </a:lnTo>
                      <a:lnTo>
                        <a:pt x="38" y="79"/>
                      </a:lnTo>
                      <a:lnTo>
                        <a:pt x="43" y="80"/>
                      </a:lnTo>
                      <a:lnTo>
                        <a:pt x="54" y="77"/>
                      </a:lnTo>
                      <a:lnTo>
                        <a:pt x="64" y="72"/>
                      </a:lnTo>
                      <a:lnTo>
                        <a:pt x="72" y="66"/>
                      </a:lnTo>
                      <a:lnTo>
                        <a:pt x="76" y="64"/>
                      </a:lnTo>
                      <a:lnTo>
                        <a:pt x="75" y="62"/>
                      </a:lnTo>
                      <a:lnTo>
                        <a:pt x="72" y="57"/>
                      </a:lnTo>
                      <a:lnTo>
                        <a:pt x="72" y="54"/>
                      </a:lnTo>
                      <a:lnTo>
                        <a:pt x="75" y="54"/>
                      </a:lnTo>
                      <a:lnTo>
                        <a:pt x="79" y="56"/>
                      </a:lnTo>
                      <a:lnTo>
                        <a:pt x="84" y="58"/>
                      </a:lnTo>
                      <a:lnTo>
                        <a:pt x="86" y="57"/>
                      </a:lnTo>
                      <a:lnTo>
                        <a:pt x="83" y="50"/>
                      </a:lnTo>
                      <a:lnTo>
                        <a:pt x="77" y="42"/>
                      </a:lnTo>
                      <a:lnTo>
                        <a:pt x="72" y="39"/>
                      </a:lnTo>
                      <a:lnTo>
                        <a:pt x="71" y="37"/>
                      </a:lnTo>
                      <a:lnTo>
                        <a:pt x="72" y="31"/>
                      </a:lnTo>
                      <a:lnTo>
                        <a:pt x="76" y="22"/>
                      </a:lnTo>
                      <a:lnTo>
                        <a:pt x="77" y="15"/>
                      </a:lnTo>
                      <a:lnTo>
                        <a:pt x="76" y="9"/>
                      </a:lnTo>
                      <a:lnTo>
                        <a:pt x="71" y="7"/>
                      </a:lnTo>
                      <a:lnTo>
                        <a:pt x="65" y="8"/>
                      </a:lnTo>
                      <a:lnTo>
                        <a:pt x="64" y="10"/>
                      </a:lnTo>
                      <a:lnTo>
                        <a:pt x="63" y="12"/>
                      </a:lnTo>
                      <a:lnTo>
                        <a:pt x="60" y="11"/>
                      </a:lnTo>
                      <a:lnTo>
                        <a:pt x="55" y="8"/>
                      </a:lnTo>
                      <a:lnTo>
                        <a:pt x="50" y="3"/>
                      </a:lnTo>
                      <a:lnTo>
                        <a:pt x="47" y="2"/>
                      </a:lnTo>
                      <a:lnTo>
                        <a:pt x="45" y="3"/>
                      </a:lnTo>
                      <a:lnTo>
                        <a:pt x="45" y="7"/>
                      </a:lnTo>
                      <a:lnTo>
                        <a:pt x="47" y="11"/>
                      </a:lnTo>
                      <a:lnTo>
                        <a:pt x="48" y="13"/>
                      </a:lnTo>
                      <a:lnTo>
                        <a:pt x="47" y="16"/>
                      </a:lnTo>
                      <a:lnTo>
                        <a:pt x="43" y="15"/>
                      </a:lnTo>
                      <a:lnTo>
                        <a:pt x="39" y="11"/>
                      </a:lnTo>
                      <a:lnTo>
                        <a:pt x="35" y="9"/>
                      </a:lnTo>
                      <a:lnTo>
                        <a:pt x="32" y="11"/>
                      </a:lnTo>
                      <a:lnTo>
                        <a:pt x="28" y="15"/>
                      </a:lnTo>
                      <a:lnTo>
                        <a:pt x="25" y="16"/>
                      </a:lnTo>
                      <a:lnTo>
                        <a:pt x="22" y="16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7" name="Freeform 436"/>
                <p:cNvSpPr>
                  <a:spLocks/>
                </p:cNvSpPr>
                <p:nvPr/>
              </p:nvSpPr>
              <p:spPr bwMode="auto">
                <a:xfrm>
                  <a:off x="2081213" y="2032000"/>
                  <a:ext cx="36512" cy="46038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2147483647 h 46"/>
                    <a:gd name="T8" fmla="*/ 2147483647 w 34"/>
                    <a:gd name="T9" fmla="*/ 2147483647 h 46"/>
                    <a:gd name="T10" fmla="*/ 2147483647 w 34"/>
                    <a:gd name="T11" fmla="*/ 2147483647 h 46"/>
                    <a:gd name="T12" fmla="*/ 2147483647 w 34"/>
                    <a:gd name="T13" fmla="*/ 2147483647 h 46"/>
                    <a:gd name="T14" fmla="*/ 0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0 h 46"/>
                    <a:gd name="T50" fmla="*/ 2147483647 w 34"/>
                    <a:gd name="T51" fmla="*/ 0 h 46"/>
                    <a:gd name="T52" fmla="*/ 2147483647 w 34"/>
                    <a:gd name="T53" fmla="*/ 0 h 46"/>
                    <a:gd name="T54" fmla="*/ 2147483647 w 34"/>
                    <a:gd name="T55" fmla="*/ 2147483647 h 46"/>
                    <a:gd name="T56" fmla="*/ 2147483647 w 34"/>
                    <a:gd name="T57" fmla="*/ 2147483647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4" h="46">
                      <a:moveTo>
                        <a:pt x="14" y="4"/>
                      </a:moveTo>
                      <a:lnTo>
                        <a:pt x="14" y="5"/>
                      </a:lnTo>
                      <a:lnTo>
                        <a:pt x="13" y="7"/>
                      </a:lnTo>
                      <a:lnTo>
                        <a:pt x="11" y="12"/>
                      </a:lnTo>
                      <a:lnTo>
                        <a:pt x="7" y="15"/>
                      </a:lnTo>
                      <a:lnTo>
                        <a:pt x="4" y="18"/>
                      </a:lnTo>
                      <a:lnTo>
                        <a:pt x="1" y="23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7" y="35"/>
                      </a:lnTo>
                      <a:lnTo>
                        <a:pt x="12" y="37"/>
                      </a:lnTo>
                      <a:lnTo>
                        <a:pt x="16" y="40"/>
                      </a:lnTo>
                      <a:lnTo>
                        <a:pt x="19" y="44"/>
                      </a:lnTo>
                      <a:lnTo>
                        <a:pt x="22" y="46"/>
                      </a:lnTo>
                      <a:lnTo>
                        <a:pt x="27" y="44"/>
                      </a:lnTo>
                      <a:lnTo>
                        <a:pt x="31" y="40"/>
                      </a:lnTo>
                      <a:lnTo>
                        <a:pt x="34" y="35"/>
                      </a:lnTo>
                      <a:lnTo>
                        <a:pt x="34" y="29"/>
                      </a:lnTo>
                      <a:lnTo>
                        <a:pt x="33" y="24"/>
                      </a:lnTo>
                      <a:lnTo>
                        <a:pt x="30" y="20"/>
                      </a:lnTo>
                      <a:lnTo>
                        <a:pt x="30" y="15"/>
                      </a:ln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3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8" name="Freeform 437"/>
                <p:cNvSpPr>
                  <a:spLocks/>
                </p:cNvSpPr>
                <p:nvPr/>
              </p:nvSpPr>
              <p:spPr bwMode="auto">
                <a:xfrm>
                  <a:off x="2071688" y="1968500"/>
                  <a:ext cx="215900" cy="103188"/>
                </a:xfrm>
                <a:custGeom>
                  <a:avLst/>
                  <a:gdLst>
                    <a:gd name="T0" fmla="*/ 2147483647 w 202"/>
                    <a:gd name="T1" fmla="*/ 2147483647 h 100"/>
                    <a:gd name="T2" fmla="*/ 2147483647 w 202"/>
                    <a:gd name="T3" fmla="*/ 2147483647 h 100"/>
                    <a:gd name="T4" fmla="*/ 2147483647 w 202"/>
                    <a:gd name="T5" fmla="*/ 2147483647 h 100"/>
                    <a:gd name="T6" fmla="*/ 2147483647 w 202"/>
                    <a:gd name="T7" fmla="*/ 2147483647 h 100"/>
                    <a:gd name="T8" fmla="*/ 2147483647 w 202"/>
                    <a:gd name="T9" fmla="*/ 2147483647 h 100"/>
                    <a:gd name="T10" fmla="*/ 2147483647 w 202"/>
                    <a:gd name="T11" fmla="*/ 2147483647 h 100"/>
                    <a:gd name="T12" fmla="*/ 2147483647 w 202"/>
                    <a:gd name="T13" fmla="*/ 2147483647 h 100"/>
                    <a:gd name="T14" fmla="*/ 2147483647 w 202"/>
                    <a:gd name="T15" fmla="*/ 2147483647 h 100"/>
                    <a:gd name="T16" fmla="*/ 2147483647 w 202"/>
                    <a:gd name="T17" fmla="*/ 2147483647 h 100"/>
                    <a:gd name="T18" fmla="*/ 2147483647 w 202"/>
                    <a:gd name="T19" fmla="*/ 2147483647 h 100"/>
                    <a:gd name="T20" fmla="*/ 2147483647 w 202"/>
                    <a:gd name="T21" fmla="*/ 2147483647 h 100"/>
                    <a:gd name="T22" fmla="*/ 2147483647 w 202"/>
                    <a:gd name="T23" fmla="*/ 2147483647 h 100"/>
                    <a:gd name="T24" fmla="*/ 2147483647 w 202"/>
                    <a:gd name="T25" fmla="*/ 2147483647 h 100"/>
                    <a:gd name="T26" fmla="*/ 2147483647 w 202"/>
                    <a:gd name="T27" fmla="*/ 2147483647 h 100"/>
                    <a:gd name="T28" fmla="*/ 2147483647 w 202"/>
                    <a:gd name="T29" fmla="*/ 2147483647 h 100"/>
                    <a:gd name="T30" fmla="*/ 2147483647 w 202"/>
                    <a:gd name="T31" fmla="*/ 2147483647 h 100"/>
                    <a:gd name="T32" fmla="*/ 2147483647 w 202"/>
                    <a:gd name="T33" fmla="*/ 2147483647 h 100"/>
                    <a:gd name="T34" fmla="*/ 2147483647 w 202"/>
                    <a:gd name="T35" fmla="*/ 2147483647 h 100"/>
                    <a:gd name="T36" fmla="*/ 2147483647 w 202"/>
                    <a:gd name="T37" fmla="*/ 2147483647 h 100"/>
                    <a:gd name="T38" fmla="*/ 2147483647 w 202"/>
                    <a:gd name="T39" fmla="*/ 2147483647 h 100"/>
                    <a:gd name="T40" fmla="*/ 2147483647 w 202"/>
                    <a:gd name="T41" fmla="*/ 2147483647 h 100"/>
                    <a:gd name="T42" fmla="*/ 2147483647 w 202"/>
                    <a:gd name="T43" fmla="*/ 2147483647 h 100"/>
                    <a:gd name="T44" fmla="*/ 2147483647 w 202"/>
                    <a:gd name="T45" fmla="*/ 2147483647 h 100"/>
                    <a:gd name="T46" fmla="*/ 2147483647 w 202"/>
                    <a:gd name="T47" fmla="*/ 2147483647 h 100"/>
                    <a:gd name="T48" fmla="*/ 2147483647 w 202"/>
                    <a:gd name="T49" fmla="*/ 2147483647 h 100"/>
                    <a:gd name="T50" fmla="*/ 2147483647 w 202"/>
                    <a:gd name="T51" fmla="*/ 2147483647 h 100"/>
                    <a:gd name="T52" fmla="*/ 2147483647 w 202"/>
                    <a:gd name="T53" fmla="*/ 2147483647 h 100"/>
                    <a:gd name="T54" fmla="*/ 0 w 202"/>
                    <a:gd name="T55" fmla="*/ 2147483647 h 100"/>
                    <a:gd name="T56" fmla="*/ 2147483647 w 202"/>
                    <a:gd name="T57" fmla="*/ 2147483647 h 100"/>
                    <a:gd name="T58" fmla="*/ 2147483647 w 202"/>
                    <a:gd name="T59" fmla="*/ 0 h 100"/>
                    <a:gd name="T60" fmla="*/ 2147483647 w 202"/>
                    <a:gd name="T61" fmla="*/ 2147483647 h 100"/>
                    <a:gd name="T62" fmla="*/ 2147483647 w 202"/>
                    <a:gd name="T63" fmla="*/ 2147483647 h 100"/>
                    <a:gd name="T64" fmla="*/ 2147483647 w 202"/>
                    <a:gd name="T65" fmla="*/ 2147483647 h 100"/>
                    <a:gd name="T66" fmla="*/ 2147483647 w 202"/>
                    <a:gd name="T67" fmla="*/ 2147483647 h 100"/>
                    <a:gd name="T68" fmla="*/ 2147483647 w 202"/>
                    <a:gd name="T69" fmla="*/ 2147483647 h 100"/>
                    <a:gd name="T70" fmla="*/ 2147483647 w 202"/>
                    <a:gd name="T71" fmla="*/ 2147483647 h 100"/>
                    <a:gd name="T72" fmla="*/ 2147483647 w 202"/>
                    <a:gd name="T73" fmla="*/ 2147483647 h 100"/>
                    <a:gd name="T74" fmla="*/ 2147483647 w 202"/>
                    <a:gd name="T75" fmla="*/ 2147483647 h 100"/>
                    <a:gd name="T76" fmla="*/ 2147483647 w 202"/>
                    <a:gd name="T77" fmla="*/ 2147483647 h 100"/>
                    <a:gd name="T78" fmla="*/ 2147483647 w 202"/>
                    <a:gd name="T79" fmla="*/ 2147483647 h 100"/>
                    <a:gd name="T80" fmla="*/ 2147483647 w 202"/>
                    <a:gd name="T81" fmla="*/ 2147483647 h 100"/>
                    <a:gd name="T82" fmla="*/ 2147483647 w 202"/>
                    <a:gd name="T83" fmla="*/ 2147483647 h 100"/>
                    <a:gd name="T84" fmla="*/ 2147483647 w 202"/>
                    <a:gd name="T85" fmla="*/ 2147483647 h 100"/>
                    <a:gd name="T86" fmla="*/ 2147483647 w 202"/>
                    <a:gd name="T87" fmla="*/ 2147483647 h 1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202" h="100">
                      <a:moveTo>
                        <a:pt x="166" y="28"/>
                      </a:moveTo>
                      <a:lnTo>
                        <a:pt x="169" y="29"/>
                      </a:lnTo>
                      <a:lnTo>
                        <a:pt x="176" y="30"/>
                      </a:lnTo>
                      <a:lnTo>
                        <a:pt x="184" y="33"/>
                      </a:lnTo>
                      <a:lnTo>
                        <a:pt x="191" y="37"/>
                      </a:lnTo>
                      <a:lnTo>
                        <a:pt x="196" y="41"/>
                      </a:lnTo>
                      <a:lnTo>
                        <a:pt x="198" y="46"/>
                      </a:lnTo>
                      <a:lnTo>
                        <a:pt x="201" y="52"/>
                      </a:lnTo>
                      <a:lnTo>
                        <a:pt x="201" y="60"/>
                      </a:lnTo>
                      <a:lnTo>
                        <a:pt x="201" y="67"/>
                      </a:lnTo>
                      <a:lnTo>
                        <a:pt x="202" y="69"/>
                      </a:lnTo>
                      <a:lnTo>
                        <a:pt x="201" y="73"/>
                      </a:lnTo>
                      <a:lnTo>
                        <a:pt x="196" y="76"/>
                      </a:lnTo>
                      <a:lnTo>
                        <a:pt x="190" y="81"/>
                      </a:lnTo>
                      <a:lnTo>
                        <a:pt x="186" y="84"/>
                      </a:lnTo>
                      <a:lnTo>
                        <a:pt x="180" y="85"/>
                      </a:lnTo>
                      <a:lnTo>
                        <a:pt x="172" y="85"/>
                      </a:lnTo>
                      <a:lnTo>
                        <a:pt x="166" y="84"/>
                      </a:lnTo>
                      <a:lnTo>
                        <a:pt x="163" y="83"/>
                      </a:lnTo>
                      <a:lnTo>
                        <a:pt x="160" y="84"/>
                      </a:lnTo>
                      <a:lnTo>
                        <a:pt x="156" y="88"/>
                      </a:lnTo>
                      <a:lnTo>
                        <a:pt x="152" y="90"/>
                      </a:lnTo>
                      <a:lnTo>
                        <a:pt x="148" y="91"/>
                      </a:lnTo>
                      <a:lnTo>
                        <a:pt x="142" y="92"/>
                      </a:lnTo>
                      <a:lnTo>
                        <a:pt x="136" y="92"/>
                      </a:lnTo>
                      <a:lnTo>
                        <a:pt x="130" y="93"/>
                      </a:lnTo>
                      <a:lnTo>
                        <a:pt x="125" y="93"/>
                      </a:lnTo>
                      <a:lnTo>
                        <a:pt x="120" y="94"/>
                      </a:lnTo>
                      <a:lnTo>
                        <a:pt x="116" y="96"/>
                      </a:lnTo>
                      <a:lnTo>
                        <a:pt x="111" y="98"/>
                      </a:lnTo>
                      <a:lnTo>
                        <a:pt x="106" y="99"/>
                      </a:lnTo>
                      <a:lnTo>
                        <a:pt x="100" y="100"/>
                      </a:lnTo>
                      <a:lnTo>
                        <a:pt x="92" y="100"/>
                      </a:lnTo>
                      <a:lnTo>
                        <a:pt x="84" y="99"/>
                      </a:lnTo>
                      <a:lnTo>
                        <a:pt x="77" y="99"/>
                      </a:lnTo>
                      <a:lnTo>
                        <a:pt x="73" y="97"/>
                      </a:lnTo>
                      <a:lnTo>
                        <a:pt x="68" y="93"/>
                      </a:lnTo>
                      <a:lnTo>
                        <a:pt x="63" y="90"/>
                      </a:lnTo>
                      <a:lnTo>
                        <a:pt x="58" y="85"/>
                      </a:lnTo>
                      <a:lnTo>
                        <a:pt x="53" y="79"/>
                      </a:lnTo>
                      <a:lnTo>
                        <a:pt x="52" y="71"/>
                      </a:lnTo>
                      <a:lnTo>
                        <a:pt x="53" y="61"/>
                      </a:lnTo>
                      <a:lnTo>
                        <a:pt x="53" y="54"/>
                      </a:lnTo>
                      <a:lnTo>
                        <a:pt x="53" y="48"/>
                      </a:lnTo>
                      <a:lnTo>
                        <a:pt x="51" y="44"/>
                      </a:lnTo>
                      <a:lnTo>
                        <a:pt x="49" y="39"/>
                      </a:lnTo>
                      <a:lnTo>
                        <a:pt x="46" y="35"/>
                      </a:lnTo>
                      <a:lnTo>
                        <a:pt x="42" y="32"/>
                      </a:lnTo>
                      <a:lnTo>
                        <a:pt x="36" y="32"/>
                      </a:lnTo>
                      <a:lnTo>
                        <a:pt x="30" y="33"/>
                      </a:lnTo>
                      <a:lnTo>
                        <a:pt x="28" y="35"/>
                      </a:lnTo>
                      <a:lnTo>
                        <a:pt x="24" y="35"/>
                      </a:lnTo>
                      <a:lnTo>
                        <a:pt x="20" y="31"/>
                      </a:lnTo>
                      <a:lnTo>
                        <a:pt x="12" y="25"/>
                      </a:lnTo>
                      <a:lnTo>
                        <a:pt x="5" y="22"/>
                      </a:lnTo>
                      <a:lnTo>
                        <a:pt x="0" y="16"/>
                      </a:lnTo>
                      <a:lnTo>
                        <a:pt x="1" y="9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0" y="6"/>
                      </a:lnTo>
                      <a:lnTo>
                        <a:pt x="34" y="12"/>
                      </a:lnTo>
                      <a:lnTo>
                        <a:pt x="37" y="17"/>
                      </a:lnTo>
                      <a:lnTo>
                        <a:pt x="43" y="21"/>
                      </a:lnTo>
                      <a:lnTo>
                        <a:pt x="49" y="20"/>
                      </a:lnTo>
                      <a:lnTo>
                        <a:pt x="52" y="16"/>
                      </a:lnTo>
                      <a:lnTo>
                        <a:pt x="54" y="13"/>
                      </a:lnTo>
                      <a:lnTo>
                        <a:pt x="59" y="12"/>
                      </a:lnTo>
                      <a:lnTo>
                        <a:pt x="63" y="13"/>
                      </a:lnTo>
                      <a:lnTo>
                        <a:pt x="67" y="13"/>
                      </a:lnTo>
                      <a:lnTo>
                        <a:pt x="69" y="16"/>
                      </a:lnTo>
                      <a:lnTo>
                        <a:pt x="70" y="21"/>
                      </a:lnTo>
                      <a:lnTo>
                        <a:pt x="73" y="29"/>
                      </a:lnTo>
                      <a:lnTo>
                        <a:pt x="80" y="36"/>
                      </a:lnTo>
                      <a:lnTo>
                        <a:pt x="85" y="43"/>
                      </a:lnTo>
                      <a:lnTo>
                        <a:pt x="88" y="50"/>
                      </a:lnTo>
                      <a:lnTo>
                        <a:pt x="91" y="53"/>
                      </a:lnTo>
                      <a:lnTo>
                        <a:pt x="100" y="52"/>
                      </a:lnTo>
                      <a:lnTo>
                        <a:pt x="111" y="51"/>
                      </a:lnTo>
                      <a:lnTo>
                        <a:pt x="119" y="52"/>
                      </a:lnTo>
                      <a:lnTo>
                        <a:pt x="123" y="53"/>
                      </a:lnTo>
                      <a:lnTo>
                        <a:pt x="128" y="51"/>
                      </a:lnTo>
                      <a:lnTo>
                        <a:pt x="133" y="46"/>
                      </a:lnTo>
                      <a:lnTo>
                        <a:pt x="138" y="41"/>
                      </a:lnTo>
                      <a:lnTo>
                        <a:pt x="143" y="37"/>
                      </a:lnTo>
                      <a:lnTo>
                        <a:pt x="149" y="32"/>
                      </a:lnTo>
                      <a:lnTo>
                        <a:pt x="154" y="29"/>
                      </a:lnTo>
                      <a:lnTo>
                        <a:pt x="166" y="2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9" name="Freeform 438"/>
                <p:cNvSpPr>
                  <a:spLocks/>
                </p:cNvSpPr>
                <p:nvPr/>
              </p:nvSpPr>
              <p:spPr bwMode="auto">
                <a:xfrm>
                  <a:off x="1901825" y="1903413"/>
                  <a:ext cx="44450" cy="38100"/>
                </a:xfrm>
                <a:custGeom>
                  <a:avLst/>
                  <a:gdLst>
                    <a:gd name="T0" fmla="*/ 2147483647 w 40"/>
                    <a:gd name="T1" fmla="*/ 2147483647 h 37"/>
                    <a:gd name="T2" fmla="*/ 2147483647 w 40"/>
                    <a:gd name="T3" fmla="*/ 2147483647 h 37"/>
                    <a:gd name="T4" fmla="*/ 2147483647 w 40"/>
                    <a:gd name="T5" fmla="*/ 2147483647 h 37"/>
                    <a:gd name="T6" fmla="*/ 2147483647 w 40"/>
                    <a:gd name="T7" fmla="*/ 2147483647 h 37"/>
                    <a:gd name="T8" fmla="*/ 2147483647 w 40"/>
                    <a:gd name="T9" fmla="*/ 2147483647 h 37"/>
                    <a:gd name="T10" fmla="*/ 2147483647 w 40"/>
                    <a:gd name="T11" fmla="*/ 2147483647 h 37"/>
                    <a:gd name="T12" fmla="*/ 2147483647 w 40"/>
                    <a:gd name="T13" fmla="*/ 2147483647 h 37"/>
                    <a:gd name="T14" fmla="*/ 2147483647 w 40"/>
                    <a:gd name="T15" fmla="*/ 2147483647 h 37"/>
                    <a:gd name="T16" fmla="*/ 2147483647 w 40"/>
                    <a:gd name="T17" fmla="*/ 2147483647 h 37"/>
                    <a:gd name="T18" fmla="*/ 2147483647 w 40"/>
                    <a:gd name="T19" fmla="*/ 2147483647 h 37"/>
                    <a:gd name="T20" fmla="*/ 2147483647 w 40"/>
                    <a:gd name="T21" fmla="*/ 2147483647 h 37"/>
                    <a:gd name="T22" fmla="*/ 2147483647 w 40"/>
                    <a:gd name="T23" fmla="*/ 2147483647 h 37"/>
                    <a:gd name="T24" fmla="*/ 2147483647 w 40"/>
                    <a:gd name="T25" fmla="*/ 2147483647 h 37"/>
                    <a:gd name="T26" fmla="*/ 2147483647 w 40"/>
                    <a:gd name="T27" fmla="*/ 2147483647 h 37"/>
                    <a:gd name="T28" fmla="*/ 0 w 40"/>
                    <a:gd name="T29" fmla="*/ 2147483647 h 37"/>
                    <a:gd name="T30" fmla="*/ 2147483647 w 40"/>
                    <a:gd name="T31" fmla="*/ 2147483647 h 37"/>
                    <a:gd name="T32" fmla="*/ 2147483647 w 40"/>
                    <a:gd name="T33" fmla="*/ 2147483647 h 37"/>
                    <a:gd name="T34" fmla="*/ 2147483647 w 40"/>
                    <a:gd name="T35" fmla="*/ 2147483647 h 37"/>
                    <a:gd name="T36" fmla="*/ 2147483647 w 40"/>
                    <a:gd name="T37" fmla="*/ 2147483647 h 37"/>
                    <a:gd name="T38" fmla="*/ 2147483647 w 40"/>
                    <a:gd name="T39" fmla="*/ 0 h 37"/>
                    <a:gd name="T40" fmla="*/ 2147483647 w 40"/>
                    <a:gd name="T41" fmla="*/ 2147483647 h 37"/>
                    <a:gd name="T42" fmla="*/ 2147483647 w 40"/>
                    <a:gd name="T43" fmla="*/ 2147483647 h 37"/>
                    <a:gd name="T44" fmla="*/ 2147483647 w 40"/>
                    <a:gd name="T45" fmla="*/ 2147483647 h 37"/>
                    <a:gd name="T46" fmla="*/ 2147483647 w 40"/>
                    <a:gd name="T47" fmla="*/ 2147483647 h 37"/>
                    <a:gd name="T48" fmla="*/ 2147483647 w 40"/>
                    <a:gd name="T49" fmla="*/ 2147483647 h 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7">
                      <a:moveTo>
                        <a:pt x="38" y="20"/>
                      </a:moveTo>
                      <a:lnTo>
                        <a:pt x="37" y="21"/>
                      </a:lnTo>
                      <a:lnTo>
                        <a:pt x="35" y="26"/>
                      </a:lnTo>
                      <a:lnTo>
                        <a:pt x="32" y="30"/>
                      </a:lnTo>
                      <a:lnTo>
                        <a:pt x="28" y="34"/>
                      </a:lnTo>
                      <a:lnTo>
                        <a:pt x="24" y="36"/>
                      </a:lnTo>
                      <a:lnTo>
                        <a:pt x="19" y="37"/>
                      </a:lnTo>
                      <a:lnTo>
                        <a:pt x="14" y="37"/>
                      </a:lnTo>
                      <a:lnTo>
                        <a:pt x="13" y="37"/>
                      </a:lnTo>
                      <a:lnTo>
                        <a:pt x="12" y="36"/>
                      </a:lnTo>
                      <a:lnTo>
                        <a:pt x="11" y="34"/>
                      </a:lnTo>
                      <a:lnTo>
                        <a:pt x="9" y="32"/>
                      </a:lnTo>
                      <a:lnTo>
                        <a:pt x="5" y="28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6" y="12"/>
                      </a:lnTo>
                      <a:lnTo>
                        <a:pt x="12" y="7"/>
                      </a:lnTo>
                      <a:lnTo>
                        <a:pt x="17" y="3"/>
                      </a:lnTo>
                      <a:lnTo>
                        <a:pt x="20" y="0"/>
                      </a:lnTo>
                      <a:lnTo>
                        <a:pt x="25" y="2"/>
                      </a:lnTo>
                      <a:lnTo>
                        <a:pt x="32" y="4"/>
                      </a:lnTo>
                      <a:lnTo>
                        <a:pt x="37" y="7"/>
                      </a:lnTo>
                      <a:lnTo>
                        <a:pt x="4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0" name="Freeform 439"/>
                <p:cNvSpPr>
                  <a:spLocks/>
                </p:cNvSpPr>
                <p:nvPr/>
              </p:nvSpPr>
              <p:spPr bwMode="auto">
                <a:xfrm flipV="1">
                  <a:off x="2071688" y="1662113"/>
                  <a:ext cx="215900" cy="323850"/>
                </a:xfrm>
                <a:custGeom>
                  <a:avLst/>
                  <a:gdLst>
                    <a:gd name="T0" fmla="*/ 2147483647 w 201"/>
                    <a:gd name="T1" fmla="*/ 2147483647 h 319"/>
                    <a:gd name="T2" fmla="*/ 2147483647 w 201"/>
                    <a:gd name="T3" fmla="*/ 2147483647 h 319"/>
                    <a:gd name="T4" fmla="*/ 2147483647 w 201"/>
                    <a:gd name="T5" fmla="*/ 2147483647 h 319"/>
                    <a:gd name="T6" fmla="*/ 2147483647 w 201"/>
                    <a:gd name="T7" fmla="*/ 2147483647 h 319"/>
                    <a:gd name="T8" fmla="*/ 2147483647 w 201"/>
                    <a:gd name="T9" fmla="*/ 2147483647 h 319"/>
                    <a:gd name="T10" fmla="*/ 2147483647 w 201"/>
                    <a:gd name="T11" fmla="*/ 2147483647 h 319"/>
                    <a:gd name="T12" fmla="*/ 2147483647 w 201"/>
                    <a:gd name="T13" fmla="*/ 2147483647 h 319"/>
                    <a:gd name="T14" fmla="*/ 2147483647 w 201"/>
                    <a:gd name="T15" fmla="*/ 2147483647 h 319"/>
                    <a:gd name="T16" fmla="*/ 2147483647 w 201"/>
                    <a:gd name="T17" fmla="*/ 2147483647 h 319"/>
                    <a:gd name="T18" fmla="*/ 2147483647 w 201"/>
                    <a:gd name="T19" fmla="*/ 2147483647 h 319"/>
                    <a:gd name="T20" fmla="*/ 2147483647 w 201"/>
                    <a:gd name="T21" fmla="*/ 2147483647 h 319"/>
                    <a:gd name="T22" fmla="*/ 2147483647 w 201"/>
                    <a:gd name="T23" fmla="*/ 2147483647 h 319"/>
                    <a:gd name="T24" fmla="*/ 2147483647 w 201"/>
                    <a:gd name="T25" fmla="*/ 2147483647 h 319"/>
                    <a:gd name="T26" fmla="*/ 2147483647 w 201"/>
                    <a:gd name="T27" fmla="*/ 2147483647 h 319"/>
                    <a:gd name="T28" fmla="*/ 2147483647 w 201"/>
                    <a:gd name="T29" fmla="*/ 2147483647 h 319"/>
                    <a:gd name="T30" fmla="*/ 2147483647 w 201"/>
                    <a:gd name="T31" fmla="*/ 2147483647 h 319"/>
                    <a:gd name="T32" fmla="*/ 2147483647 w 201"/>
                    <a:gd name="T33" fmla="*/ 2147483647 h 319"/>
                    <a:gd name="T34" fmla="*/ 2147483647 w 201"/>
                    <a:gd name="T35" fmla="*/ 2147483647 h 319"/>
                    <a:gd name="T36" fmla="*/ 2147483647 w 201"/>
                    <a:gd name="T37" fmla="*/ 2147483647 h 319"/>
                    <a:gd name="T38" fmla="*/ 2147483647 w 201"/>
                    <a:gd name="T39" fmla="*/ 2147483647 h 319"/>
                    <a:gd name="T40" fmla="*/ 2147483647 w 201"/>
                    <a:gd name="T41" fmla="*/ 2147483647 h 319"/>
                    <a:gd name="T42" fmla="*/ 2147483647 w 201"/>
                    <a:gd name="T43" fmla="*/ 2147483647 h 319"/>
                    <a:gd name="T44" fmla="*/ 2147483647 w 201"/>
                    <a:gd name="T45" fmla="*/ 2147483647 h 319"/>
                    <a:gd name="T46" fmla="*/ 2147483647 w 201"/>
                    <a:gd name="T47" fmla="*/ 2147483647 h 319"/>
                    <a:gd name="T48" fmla="*/ 2147483647 w 201"/>
                    <a:gd name="T49" fmla="*/ 2147483647 h 319"/>
                    <a:gd name="T50" fmla="*/ 2147483647 w 201"/>
                    <a:gd name="T51" fmla="*/ 0 h 319"/>
                    <a:gd name="T52" fmla="*/ 2147483647 w 201"/>
                    <a:gd name="T53" fmla="*/ 2147483647 h 319"/>
                    <a:gd name="T54" fmla="*/ 2147483647 w 201"/>
                    <a:gd name="T55" fmla="*/ 2147483647 h 319"/>
                    <a:gd name="T56" fmla="*/ 2147483647 w 201"/>
                    <a:gd name="T57" fmla="*/ 2147483647 h 319"/>
                    <a:gd name="T58" fmla="*/ 2147483647 w 201"/>
                    <a:gd name="T59" fmla="*/ 2147483647 h 319"/>
                    <a:gd name="T60" fmla="*/ 2147483647 w 201"/>
                    <a:gd name="T61" fmla="*/ 2147483647 h 319"/>
                    <a:gd name="T62" fmla="*/ 2147483647 w 201"/>
                    <a:gd name="T63" fmla="*/ 2147483647 h 319"/>
                    <a:gd name="T64" fmla="*/ 2147483647 w 201"/>
                    <a:gd name="T65" fmla="*/ 2147483647 h 319"/>
                    <a:gd name="T66" fmla="*/ 2147483647 w 201"/>
                    <a:gd name="T67" fmla="*/ 2147483647 h 319"/>
                    <a:gd name="T68" fmla="*/ 2147483647 w 201"/>
                    <a:gd name="T69" fmla="*/ 2147483647 h 319"/>
                    <a:gd name="T70" fmla="*/ 2147483647 w 201"/>
                    <a:gd name="T71" fmla="*/ 2147483647 h 319"/>
                    <a:gd name="T72" fmla="*/ 2147483647 w 201"/>
                    <a:gd name="T73" fmla="*/ 2147483647 h 319"/>
                    <a:gd name="T74" fmla="*/ 2147483647 w 201"/>
                    <a:gd name="T75" fmla="*/ 2147483647 h 319"/>
                    <a:gd name="T76" fmla="*/ 2147483647 w 201"/>
                    <a:gd name="T77" fmla="*/ 2147483647 h 319"/>
                    <a:gd name="T78" fmla="*/ 2147483647 w 201"/>
                    <a:gd name="T79" fmla="*/ 2147483647 h 319"/>
                    <a:gd name="T80" fmla="*/ 2147483647 w 201"/>
                    <a:gd name="T81" fmla="*/ 2147483647 h 319"/>
                    <a:gd name="T82" fmla="*/ 2147483647 w 201"/>
                    <a:gd name="T83" fmla="*/ 2147483647 h 319"/>
                    <a:gd name="T84" fmla="*/ 2147483647 w 201"/>
                    <a:gd name="T85" fmla="*/ 2147483647 h 319"/>
                    <a:gd name="T86" fmla="*/ 0 w 201"/>
                    <a:gd name="T87" fmla="*/ 2147483647 h 319"/>
                    <a:gd name="T88" fmla="*/ 2147483647 w 201"/>
                    <a:gd name="T89" fmla="*/ 2147483647 h 319"/>
                    <a:gd name="T90" fmla="*/ 2147483647 w 201"/>
                    <a:gd name="T91" fmla="*/ 2147483647 h 319"/>
                    <a:gd name="T92" fmla="*/ 2147483647 w 201"/>
                    <a:gd name="T93" fmla="*/ 2147483647 h 319"/>
                    <a:gd name="T94" fmla="*/ 2147483647 w 201"/>
                    <a:gd name="T95" fmla="*/ 2147483647 h 319"/>
                    <a:gd name="T96" fmla="*/ 2147483647 w 201"/>
                    <a:gd name="T97" fmla="*/ 2147483647 h 319"/>
                    <a:gd name="T98" fmla="*/ 2147483647 w 201"/>
                    <a:gd name="T99" fmla="*/ 2147483647 h 319"/>
                    <a:gd name="T100" fmla="*/ 2147483647 w 201"/>
                    <a:gd name="T101" fmla="*/ 2147483647 h 319"/>
                    <a:gd name="T102" fmla="*/ 2147483647 w 201"/>
                    <a:gd name="T103" fmla="*/ 2147483647 h 319"/>
                    <a:gd name="T104" fmla="*/ 2147483647 w 201"/>
                    <a:gd name="T105" fmla="*/ 2147483647 h 319"/>
                    <a:gd name="T106" fmla="*/ 2147483647 w 201"/>
                    <a:gd name="T107" fmla="*/ 2147483647 h 319"/>
                    <a:gd name="T108" fmla="*/ 2147483647 w 201"/>
                    <a:gd name="T109" fmla="*/ 2147483647 h 319"/>
                    <a:gd name="T110" fmla="*/ 2147483647 w 201"/>
                    <a:gd name="T111" fmla="*/ 2147483647 h 3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01" h="319">
                      <a:moveTo>
                        <a:pt x="84" y="267"/>
                      </a:moveTo>
                      <a:lnTo>
                        <a:pt x="88" y="270"/>
                      </a:lnTo>
                      <a:lnTo>
                        <a:pt x="93" y="277"/>
                      </a:lnTo>
                      <a:lnTo>
                        <a:pt x="97" y="283"/>
                      </a:lnTo>
                      <a:lnTo>
                        <a:pt x="95" y="290"/>
                      </a:lnTo>
                      <a:lnTo>
                        <a:pt x="88" y="294"/>
                      </a:lnTo>
                      <a:lnTo>
                        <a:pt x="82" y="296"/>
                      </a:lnTo>
                      <a:lnTo>
                        <a:pt x="78" y="301"/>
                      </a:lnTo>
                      <a:lnTo>
                        <a:pt x="80" y="308"/>
                      </a:lnTo>
                      <a:lnTo>
                        <a:pt x="82" y="315"/>
                      </a:lnTo>
                      <a:lnTo>
                        <a:pt x="85" y="318"/>
                      </a:lnTo>
                      <a:lnTo>
                        <a:pt x="92" y="319"/>
                      </a:lnTo>
                      <a:lnTo>
                        <a:pt x="104" y="319"/>
                      </a:lnTo>
                      <a:lnTo>
                        <a:pt x="116" y="319"/>
                      </a:lnTo>
                      <a:lnTo>
                        <a:pt x="123" y="318"/>
                      </a:lnTo>
                      <a:lnTo>
                        <a:pt x="129" y="316"/>
                      </a:lnTo>
                      <a:lnTo>
                        <a:pt x="136" y="312"/>
                      </a:lnTo>
                      <a:lnTo>
                        <a:pt x="144" y="309"/>
                      </a:lnTo>
                      <a:lnTo>
                        <a:pt x="151" y="305"/>
                      </a:lnTo>
                      <a:lnTo>
                        <a:pt x="158" y="304"/>
                      </a:lnTo>
                      <a:lnTo>
                        <a:pt x="164" y="304"/>
                      </a:lnTo>
                      <a:lnTo>
                        <a:pt x="171" y="306"/>
                      </a:lnTo>
                      <a:lnTo>
                        <a:pt x="176" y="306"/>
                      </a:lnTo>
                      <a:lnTo>
                        <a:pt x="182" y="305"/>
                      </a:lnTo>
                      <a:lnTo>
                        <a:pt x="187" y="300"/>
                      </a:lnTo>
                      <a:lnTo>
                        <a:pt x="191" y="294"/>
                      </a:lnTo>
                      <a:lnTo>
                        <a:pt x="197" y="289"/>
                      </a:lnTo>
                      <a:lnTo>
                        <a:pt x="198" y="285"/>
                      </a:lnTo>
                      <a:lnTo>
                        <a:pt x="191" y="279"/>
                      </a:lnTo>
                      <a:lnTo>
                        <a:pt x="180" y="273"/>
                      </a:lnTo>
                      <a:lnTo>
                        <a:pt x="173" y="270"/>
                      </a:lnTo>
                      <a:lnTo>
                        <a:pt x="169" y="266"/>
                      </a:lnTo>
                      <a:lnTo>
                        <a:pt x="172" y="263"/>
                      </a:lnTo>
                      <a:lnTo>
                        <a:pt x="177" y="259"/>
                      </a:lnTo>
                      <a:lnTo>
                        <a:pt x="181" y="256"/>
                      </a:lnTo>
                      <a:lnTo>
                        <a:pt x="182" y="251"/>
                      </a:lnTo>
                      <a:lnTo>
                        <a:pt x="182" y="244"/>
                      </a:lnTo>
                      <a:lnTo>
                        <a:pt x="180" y="238"/>
                      </a:lnTo>
                      <a:lnTo>
                        <a:pt x="179" y="235"/>
                      </a:lnTo>
                      <a:lnTo>
                        <a:pt x="179" y="232"/>
                      </a:lnTo>
                      <a:lnTo>
                        <a:pt x="182" y="227"/>
                      </a:lnTo>
                      <a:lnTo>
                        <a:pt x="188" y="219"/>
                      </a:lnTo>
                      <a:lnTo>
                        <a:pt x="195" y="209"/>
                      </a:lnTo>
                      <a:lnTo>
                        <a:pt x="197" y="197"/>
                      </a:lnTo>
                      <a:lnTo>
                        <a:pt x="190" y="187"/>
                      </a:lnTo>
                      <a:lnTo>
                        <a:pt x="177" y="179"/>
                      </a:lnTo>
                      <a:lnTo>
                        <a:pt x="168" y="173"/>
                      </a:lnTo>
                      <a:lnTo>
                        <a:pt x="165" y="168"/>
                      </a:lnTo>
                      <a:lnTo>
                        <a:pt x="168" y="162"/>
                      </a:lnTo>
                      <a:lnTo>
                        <a:pt x="177" y="156"/>
                      </a:lnTo>
                      <a:lnTo>
                        <a:pt x="188" y="149"/>
                      </a:lnTo>
                      <a:lnTo>
                        <a:pt x="195" y="139"/>
                      </a:lnTo>
                      <a:lnTo>
                        <a:pt x="195" y="130"/>
                      </a:lnTo>
                      <a:lnTo>
                        <a:pt x="192" y="120"/>
                      </a:lnTo>
                      <a:lnTo>
                        <a:pt x="194" y="109"/>
                      </a:lnTo>
                      <a:lnTo>
                        <a:pt x="195" y="100"/>
                      </a:lnTo>
                      <a:lnTo>
                        <a:pt x="196" y="90"/>
                      </a:lnTo>
                      <a:lnTo>
                        <a:pt x="197" y="77"/>
                      </a:lnTo>
                      <a:lnTo>
                        <a:pt x="199" y="65"/>
                      </a:lnTo>
                      <a:lnTo>
                        <a:pt x="201" y="55"/>
                      </a:lnTo>
                      <a:lnTo>
                        <a:pt x="196" y="52"/>
                      </a:lnTo>
                      <a:lnTo>
                        <a:pt x="189" y="54"/>
                      </a:lnTo>
                      <a:lnTo>
                        <a:pt x="183" y="54"/>
                      </a:lnTo>
                      <a:lnTo>
                        <a:pt x="183" y="51"/>
                      </a:lnTo>
                      <a:lnTo>
                        <a:pt x="190" y="40"/>
                      </a:lnTo>
                      <a:lnTo>
                        <a:pt x="197" y="29"/>
                      </a:lnTo>
                      <a:lnTo>
                        <a:pt x="199" y="18"/>
                      </a:lnTo>
                      <a:lnTo>
                        <a:pt x="198" y="10"/>
                      </a:lnTo>
                      <a:lnTo>
                        <a:pt x="194" y="6"/>
                      </a:lnTo>
                      <a:lnTo>
                        <a:pt x="192" y="5"/>
                      </a:lnTo>
                      <a:lnTo>
                        <a:pt x="190" y="5"/>
                      </a:lnTo>
                      <a:lnTo>
                        <a:pt x="189" y="5"/>
                      </a:lnTo>
                      <a:lnTo>
                        <a:pt x="187" y="5"/>
                      </a:lnTo>
                      <a:lnTo>
                        <a:pt x="179" y="6"/>
                      </a:lnTo>
                      <a:lnTo>
                        <a:pt x="173" y="3"/>
                      </a:lnTo>
                      <a:lnTo>
                        <a:pt x="168" y="1"/>
                      </a:lnTo>
                      <a:lnTo>
                        <a:pt x="164" y="0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9" y="2"/>
                      </a:lnTo>
                      <a:lnTo>
                        <a:pt x="156" y="5"/>
                      </a:lnTo>
                      <a:lnTo>
                        <a:pt x="151" y="6"/>
                      </a:lnTo>
                      <a:lnTo>
                        <a:pt x="145" y="6"/>
                      </a:lnTo>
                      <a:lnTo>
                        <a:pt x="139" y="7"/>
                      </a:lnTo>
                      <a:lnTo>
                        <a:pt x="135" y="8"/>
                      </a:lnTo>
                      <a:lnTo>
                        <a:pt x="129" y="9"/>
                      </a:lnTo>
                      <a:lnTo>
                        <a:pt x="126" y="10"/>
                      </a:lnTo>
                      <a:lnTo>
                        <a:pt x="123" y="14"/>
                      </a:lnTo>
                      <a:lnTo>
                        <a:pt x="121" y="17"/>
                      </a:lnTo>
                      <a:lnTo>
                        <a:pt x="119" y="18"/>
                      </a:lnTo>
                      <a:lnTo>
                        <a:pt x="115" y="18"/>
                      </a:lnTo>
                      <a:lnTo>
                        <a:pt x="108" y="20"/>
                      </a:lnTo>
                      <a:lnTo>
                        <a:pt x="100" y="23"/>
                      </a:lnTo>
                      <a:lnTo>
                        <a:pt x="93" y="26"/>
                      </a:lnTo>
                      <a:lnTo>
                        <a:pt x="87" y="31"/>
                      </a:lnTo>
                      <a:lnTo>
                        <a:pt x="82" y="39"/>
                      </a:lnTo>
                      <a:lnTo>
                        <a:pt x="80" y="47"/>
                      </a:lnTo>
                      <a:lnTo>
                        <a:pt x="81" y="54"/>
                      </a:lnTo>
                      <a:lnTo>
                        <a:pt x="81" y="59"/>
                      </a:lnTo>
                      <a:lnTo>
                        <a:pt x="80" y="60"/>
                      </a:lnTo>
                      <a:lnTo>
                        <a:pt x="74" y="61"/>
                      </a:lnTo>
                      <a:lnTo>
                        <a:pt x="67" y="62"/>
                      </a:lnTo>
                      <a:lnTo>
                        <a:pt x="60" y="66"/>
                      </a:lnTo>
                      <a:lnTo>
                        <a:pt x="59" y="70"/>
                      </a:lnTo>
                      <a:lnTo>
                        <a:pt x="57" y="74"/>
                      </a:lnTo>
                      <a:lnTo>
                        <a:pt x="52" y="77"/>
                      </a:lnTo>
                      <a:lnTo>
                        <a:pt x="46" y="81"/>
                      </a:lnTo>
                      <a:lnTo>
                        <a:pt x="43" y="84"/>
                      </a:lnTo>
                      <a:lnTo>
                        <a:pt x="40" y="89"/>
                      </a:lnTo>
                      <a:lnTo>
                        <a:pt x="37" y="93"/>
                      </a:lnTo>
                      <a:lnTo>
                        <a:pt x="35" y="99"/>
                      </a:lnTo>
                      <a:lnTo>
                        <a:pt x="38" y="107"/>
                      </a:lnTo>
                      <a:lnTo>
                        <a:pt x="44" y="115"/>
                      </a:lnTo>
                      <a:lnTo>
                        <a:pt x="47" y="122"/>
                      </a:lnTo>
                      <a:lnTo>
                        <a:pt x="49" y="128"/>
                      </a:lnTo>
                      <a:lnTo>
                        <a:pt x="47" y="132"/>
                      </a:lnTo>
                      <a:lnTo>
                        <a:pt x="45" y="138"/>
                      </a:lnTo>
                      <a:lnTo>
                        <a:pt x="44" y="143"/>
                      </a:lnTo>
                      <a:lnTo>
                        <a:pt x="43" y="143"/>
                      </a:lnTo>
                      <a:lnTo>
                        <a:pt x="38" y="136"/>
                      </a:lnTo>
                      <a:lnTo>
                        <a:pt x="34" y="126"/>
                      </a:lnTo>
                      <a:lnTo>
                        <a:pt x="31" y="118"/>
                      </a:lnTo>
                      <a:lnTo>
                        <a:pt x="28" y="113"/>
                      </a:lnTo>
                      <a:lnTo>
                        <a:pt x="24" y="114"/>
                      </a:lnTo>
                      <a:lnTo>
                        <a:pt x="21" y="118"/>
                      </a:lnTo>
                      <a:lnTo>
                        <a:pt x="16" y="123"/>
                      </a:lnTo>
                      <a:lnTo>
                        <a:pt x="12" y="128"/>
                      </a:lnTo>
                      <a:lnTo>
                        <a:pt x="9" y="132"/>
                      </a:lnTo>
                      <a:lnTo>
                        <a:pt x="7" y="141"/>
                      </a:lnTo>
                      <a:lnTo>
                        <a:pt x="4" y="153"/>
                      </a:lnTo>
                      <a:lnTo>
                        <a:pt x="0" y="166"/>
                      </a:lnTo>
                      <a:lnTo>
                        <a:pt x="0" y="176"/>
                      </a:lnTo>
                      <a:lnTo>
                        <a:pt x="1" y="184"/>
                      </a:lnTo>
                      <a:lnTo>
                        <a:pt x="2" y="190"/>
                      </a:lnTo>
                      <a:lnTo>
                        <a:pt x="6" y="195"/>
                      </a:lnTo>
                      <a:lnTo>
                        <a:pt x="12" y="198"/>
                      </a:lnTo>
                      <a:lnTo>
                        <a:pt x="19" y="199"/>
                      </a:lnTo>
                      <a:lnTo>
                        <a:pt x="23" y="200"/>
                      </a:lnTo>
                      <a:lnTo>
                        <a:pt x="27" y="200"/>
                      </a:lnTo>
                      <a:lnTo>
                        <a:pt x="30" y="199"/>
                      </a:lnTo>
                      <a:lnTo>
                        <a:pt x="31" y="200"/>
                      </a:lnTo>
                      <a:lnTo>
                        <a:pt x="30" y="205"/>
                      </a:lnTo>
                      <a:lnTo>
                        <a:pt x="28" y="211"/>
                      </a:lnTo>
                      <a:lnTo>
                        <a:pt x="24" y="215"/>
                      </a:lnTo>
                      <a:lnTo>
                        <a:pt x="23" y="219"/>
                      </a:lnTo>
                      <a:lnTo>
                        <a:pt x="24" y="224"/>
                      </a:lnTo>
                      <a:lnTo>
                        <a:pt x="28" y="229"/>
                      </a:lnTo>
                      <a:lnTo>
                        <a:pt x="31" y="234"/>
                      </a:lnTo>
                      <a:lnTo>
                        <a:pt x="36" y="238"/>
                      </a:lnTo>
                      <a:lnTo>
                        <a:pt x="44" y="245"/>
                      </a:lnTo>
                      <a:lnTo>
                        <a:pt x="54" y="248"/>
                      </a:lnTo>
                      <a:lnTo>
                        <a:pt x="63" y="244"/>
                      </a:lnTo>
                      <a:lnTo>
                        <a:pt x="70" y="237"/>
                      </a:lnTo>
                      <a:lnTo>
                        <a:pt x="75" y="232"/>
                      </a:lnTo>
                      <a:lnTo>
                        <a:pt x="77" y="229"/>
                      </a:lnTo>
                      <a:lnTo>
                        <a:pt x="82" y="230"/>
                      </a:lnTo>
                      <a:lnTo>
                        <a:pt x="88" y="234"/>
                      </a:lnTo>
                      <a:lnTo>
                        <a:pt x="96" y="240"/>
                      </a:lnTo>
                      <a:lnTo>
                        <a:pt x="104" y="247"/>
                      </a:lnTo>
                      <a:lnTo>
                        <a:pt x="111" y="256"/>
                      </a:lnTo>
                      <a:lnTo>
                        <a:pt x="113" y="263"/>
                      </a:lnTo>
                      <a:lnTo>
                        <a:pt x="113" y="264"/>
                      </a:lnTo>
                      <a:lnTo>
                        <a:pt x="110" y="262"/>
                      </a:lnTo>
                      <a:lnTo>
                        <a:pt x="103" y="256"/>
                      </a:lnTo>
                      <a:lnTo>
                        <a:pt x="93" y="252"/>
                      </a:lnTo>
                      <a:lnTo>
                        <a:pt x="85" y="252"/>
                      </a:lnTo>
                      <a:lnTo>
                        <a:pt x="82" y="258"/>
                      </a:lnTo>
                      <a:lnTo>
                        <a:pt x="84" y="26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1" name="Freeform 440"/>
                <p:cNvSpPr>
                  <a:spLocks/>
                </p:cNvSpPr>
                <p:nvPr/>
              </p:nvSpPr>
              <p:spPr bwMode="auto">
                <a:xfrm>
                  <a:off x="2076450" y="1930400"/>
                  <a:ext cx="36513" cy="17463"/>
                </a:xfrm>
                <a:custGeom>
                  <a:avLst/>
                  <a:gdLst>
                    <a:gd name="T0" fmla="*/ 2147483647 w 34"/>
                    <a:gd name="T1" fmla="*/ 0 h 18"/>
                    <a:gd name="T2" fmla="*/ 2147483647 w 34"/>
                    <a:gd name="T3" fmla="*/ 2147483647 h 18"/>
                    <a:gd name="T4" fmla="*/ 2147483647 w 34"/>
                    <a:gd name="T5" fmla="*/ 2147483647 h 18"/>
                    <a:gd name="T6" fmla="*/ 2147483647 w 34"/>
                    <a:gd name="T7" fmla="*/ 2147483647 h 18"/>
                    <a:gd name="T8" fmla="*/ 2147483647 w 34"/>
                    <a:gd name="T9" fmla="*/ 2147483647 h 18"/>
                    <a:gd name="T10" fmla="*/ 2147483647 w 34"/>
                    <a:gd name="T11" fmla="*/ 2147483647 h 18"/>
                    <a:gd name="T12" fmla="*/ 2147483647 w 34"/>
                    <a:gd name="T13" fmla="*/ 2147483647 h 18"/>
                    <a:gd name="T14" fmla="*/ 2147483647 w 34"/>
                    <a:gd name="T15" fmla="*/ 2147483647 h 18"/>
                    <a:gd name="T16" fmla="*/ 2147483647 w 34"/>
                    <a:gd name="T17" fmla="*/ 2147483647 h 18"/>
                    <a:gd name="T18" fmla="*/ 2147483647 w 34"/>
                    <a:gd name="T19" fmla="*/ 2147483647 h 18"/>
                    <a:gd name="T20" fmla="*/ 0 w 34"/>
                    <a:gd name="T21" fmla="*/ 2147483647 h 18"/>
                    <a:gd name="T22" fmla="*/ 0 w 34"/>
                    <a:gd name="T23" fmla="*/ 2147483647 h 18"/>
                    <a:gd name="T24" fmla="*/ 2147483647 w 34"/>
                    <a:gd name="T25" fmla="*/ 2147483647 h 18"/>
                    <a:gd name="T26" fmla="*/ 2147483647 w 34"/>
                    <a:gd name="T27" fmla="*/ 2147483647 h 18"/>
                    <a:gd name="T28" fmla="*/ 2147483647 w 34"/>
                    <a:gd name="T29" fmla="*/ 2147483647 h 18"/>
                    <a:gd name="T30" fmla="*/ 2147483647 w 34"/>
                    <a:gd name="T31" fmla="*/ 2147483647 h 18"/>
                    <a:gd name="T32" fmla="*/ 2147483647 w 34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4" h="18">
                      <a:moveTo>
                        <a:pt x="31" y="0"/>
                      </a:moveTo>
                      <a:lnTo>
                        <a:pt x="32" y="1"/>
                      </a:lnTo>
                      <a:lnTo>
                        <a:pt x="34" y="3"/>
                      </a:lnTo>
                      <a:lnTo>
                        <a:pt x="34" y="6"/>
                      </a:lnTo>
                      <a:lnTo>
                        <a:pt x="30" y="10"/>
                      </a:lnTo>
                      <a:lnTo>
                        <a:pt x="24" y="14"/>
                      </a:lnTo>
                      <a:lnTo>
                        <a:pt x="22" y="16"/>
                      </a:lnTo>
                      <a:lnTo>
                        <a:pt x="19" y="18"/>
                      </a:lnTo>
                      <a:lnTo>
                        <a:pt x="12" y="18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" y="7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29" y="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2" name="Freeform 441"/>
                <p:cNvSpPr>
                  <a:spLocks/>
                </p:cNvSpPr>
                <p:nvPr/>
              </p:nvSpPr>
              <p:spPr bwMode="auto">
                <a:xfrm>
                  <a:off x="2057400" y="1884363"/>
                  <a:ext cx="33338" cy="47625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0 h 46"/>
                    <a:gd name="T8" fmla="*/ 2147483647 w 34"/>
                    <a:gd name="T9" fmla="*/ 0 h 46"/>
                    <a:gd name="T10" fmla="*/ 2147483647 w 34"/>
                    <a:gd name="T11" fmla="*/ 2147483647 h 46"/>
                    <a:gd name="T12" fmla="*/ 0 w 34"/>
                    <a:gd name="T13" fmla="*/ 2147483647 h 46"/>
                    <a:gd name="T14" fmla="*/ 2147483647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2147483647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4" h="46">
                      <a:moveTo>
                        <a:pt x="22" y="14"/>
                      </a:moveTo>
                      <a:lnTo>
                        <a:pt x="20" y="10"/>
                      </a:lnTo>
                      <a:lnTo>
                        <a:pt x="14" y="5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1" y="15"/>
                      </a:lnTo>
                      <a:lnTo>
                        <a:pt x="1" y="20"/>
                      </a:lnTo>
                      <a:lnTo>
                        <a:pt x="3" y="27"/>
                      </a:lnTo>
                      <a:lnTo>
                        <a:pt x="4" y="36"/>
                      </a:lnTo>
                      <a:lnTo>
                        <a:pt x="7" y="43"/>
                      </a:lnTo>
                      <a:lnTo>
                        <a:pt x="11" y="46"/>
                      </a:lnTo>
                      <a:lnTo>
                        <a:pt x="16" y="46"/>
                      </a:lnTo>
                      <a:lnTo>
                        <a:pt x="21" y="44"/>
                      </a:lnTo>
                      <a:lnTo>
                        <a:pt x="26" y="42"/>
                      </a:lnTo>
                      <a:lnTo>
                        <a:pt x="29" y="38"/>
                      </a:lnTo>
                      <a:lnTo>
                        <a:pt x="31" y="33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0" y="22"/>
                      </a:lnTo>
                      <a:lnTo>
                        <a:pt x="26" y="17"/>
                      </a:lnTo>
                      <a:lnTo>
                        <a:pt x="23" y="15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3" name="Freeform 442"/>
                <p:cNvSpPr>
                  <a:spLocks/>
                </p:cNvSpPr>
                <p:nvPr/>
              </p:nvSpPr>
              <p:spPr bwMode="auto">
                <a:xfrm>
                  <a:off x="1990725" y="1862138"/>
                  <a:ext cx="60325" cy="68262"/>
                </a:xfrm>
                <a:custGeom>
                  <a:avLst/>
                  <a:gdLst>
                    <a:gd name="T0" fmla="*/ 2147483647 w 58"/>
                    <a:gd name="T1" fmla="*/ 2147483647 h 67"/>
                    <a:gd name="T2" fmla="*/ 2147483647 w 58"/>
                    <a:gd name="T3" fmla="*/ 2147483647 h 67"/>
                    <a:gd name="T4" fmla="*/ 2147483647 w 58"/>
                    <a:gd name="T5" fmla="*/ 2147483647 h 67"/>
                    <a:gd name="T6" fmla="*/ 2147483647 w 58"/>
                    <a:gd name="T7" fmla="*/ 2147483647 h 67"/>
                    <a:gd name="T8" fmla="*/ 2147483647 w 58"/>
                    <a:gd name="T9" fmla="*/ 2147483647 h 67"/>
                    <a:gd name="T10" fmla="*/ 2147483647 w 58"/>
                    <a:gd name="T11" fmla="*/ 2147483647 h 67"/>
                    <a:gd name="T12" fmla="*/ 2147483647 w 58"/>
                    <a:gd name="T13" fmla="*/ 2147483647 h 67"/>
                    <a:gd name="T14" fmla="*/ 2147483647 w 58"/>
                    <a:gd name="T15" fmla="*/ 2147483647 h 67"/>
                    <a:gd name="T16" fmla="*/ 2147483647 w 58"/>
                    <a:gd name="T17" fmla="*/ 2147483647 h 67"/>
                    <a:gd name="T18" fmla="*/ 2147483647 w 58"/>
                    <a:gd name="T19" fmla="*/ 2147483647 h 67"/>
                    <a:gd name="T20" fmla="*/ 2147483647 w 58"/>
                    <a:gd name="T21" fmla="*/ 2147483647 h 67"/>
                    <a:gd name="T22" fmla="*/ 2147483647 w 58"/>
                    <a:gd name="T23" fmla="*/ 2147483647 h 67"/>
                    <a:gd name="T24" fmla="*/ 2147483647 w 58"/>
                    <a:gd name="T25" fmla="*/ 2147483647 h 67"/>
                    <a:gd name="T26" fmla="*/ 2147483647 w 58"/>
                    <a:gd name="T27" fmla="*/ 2147483647 h 67"/>
                    <a:gd name="T28" fmla="*/ 2147483647 w 58"/>
                    <a:gd name="T29" fmla="*/ 2147483647 h 67"/>
                    <a:gd name="T30" fmla="*/ 2147483647 w 58"/>
                    <a:gd name="T31" fmla="*/ 2147483647 h 67"/>
                    <a:gd name="T32" fmla="*/ 2147483647 w 58"/>
                    <a:gd name="T33" fmla="*/ 2147483647 h 67"/>
                    <a:gd name="T34" fmla="*/ 2147483647 w 58"/>
                    <a:gd name="T35" fmla="*/ 2147483647 h 67"/>
                    <a:gd name="T36" fmla="*/ 2147483647 w 58"/>
                    <a:gd name="T37" fmla="*/ 2147483647 h 67"/>
                    <a:gd name="T38" fmla="*/ 2147483647 w 58"/>
                    <a:gd name="T39" fmla="*/ 2147483647 h 67"/>
                    <a:gd name="T40" fmla="*/ 2147483647 w 58"/>
                    <a:gd name="T41" fmla="*/ 2147483647 h 67"/>
                    <a:gd name="T42" fmla="*/ 2147483647 w 58"/>
                    <a:gd name="T43" fmla="*/ 2147483647 h 67"/>
                    <a:gd name="T44" fmla="*/ 2147483647 w 58"/>
                    <a:gd name="T45" fmla="*/ 2147483647 h 67"/>
                    <a:gd name="T46" fmla="*/ 0 w 58"/>
                    <a:gd name="T47" fmla="*/ 2147483647 h 67"/>
                    <a:gd name="T48" fmla="*/ 2147483647 w 58"/>
                    <a:gd name="T49" fmla="*/ 0 h 67"/>
                    <a:gd name="T50" fmla="*/ 2147483647 w 58"/>
                    <a:gd name="T51" fmla="*/ 0 h 67"/>
                    <a:gd name="T52" fmla="*/ 2147483647 w 58"/>
                    <a:gd name="T53" fmla="*/ 0 h 67"/>
                    <a:gd name="T54" fmla="*/ 2147483647 w 58"/>
                    <a:gd name="T55" fmla="*/ 2147483647 h 67"/>
                    <a:gd name="T56" fmla="*/ 2147483647 w 58"/>
                    <a:gd name="T57" fmla="*/ 2147483647 h 67"/>
                    <a:gd name="T58" fmla="*/ 2147483647 w 58"/>
                    <a:gd name="T59" fmla="*/ 2147483647 h 67"/>
                    <a:gd name="T60" fmla="*/ 2147483647 w 58"/>
                    <a:gd name="T61" fmla="*/ 2147483647 h 67"/>
                    <a:gd name="T62" fmla="*/ 2147483647 w 58"/>
                    <a:gd name="T63" fmla="*/ 2147483647 h 67"/>
                    <a:gd name="T64" fmla="*/ 2147483647 w 58"/>
                    <a:gd name="T65" fmla="*/ 2147483647 h 67"/>
                    <a:gd name="T66" fmla="*/ 2147483647 w 58"/>
                    <a:gd name="T67" fmla="*/ 2147483647 h 67"/>
                    <a:gd name="T68" fmla="*/ 2147483647 w 58"/>
                    <a:gd name="T69" fmla="*/ 2147483647 h 67"/>
                    <a:gd name="T70" fmla="*/ 2147483647 w 58"/>
                    <a:gd name="T71" fmla="*/ 2147483647 h 67"/>
                    <a:gd name="T72" fmla="*/ 2147483647 w 58"/>
                    <a:gd name="T73" fmla="*/ 2147483647 h 6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8" h="67">
                      <a:moveTo>
                        <a:pt x="53" y="34"/>
                      </a:moveTo>
                      <a:lnTo>
                        <a:pt x="54" y="37"/>
                      </a:lnTo>
                      <a:lnTo>
                        <a:pt x="57" y="44"/>
                      </a:lnTo>
                      <a:lnTo>
                        <a:pt x="58" y="53"/>
                      </a:lnTo>
                      <a:lnTo>
                        <a:pt x="57" y="60"/>
                      </a:lnTo>
                      <a:lnTo>
                        <a:pt x="54" y="64"/>
                      </a:lnTo>
                      <a:lnTo>
                        <a:pt x="52" y="66"/>
                      </a:lnTo>
                      <a:lnTo>
                        <a:pt x="48" y="67"/>
                      </a:lnTo>
                      <a:lnTo>
                        <a:pt x="44" y="65"/>
                      </a:lnTo>
                      <a:lnTo>
                        <a:pt x="39" y="62"/>
                      </a:lnTo>
                      <a:lnTo>
                        <a:pt x="35" y="60"/>
                      </a:lnTo>
                      <a:lnTo>
                        <a:pt x="32" y="58"/>
                      </a:lnTo>
                      <a:lnTo>
                        <a:pt x="29" y="53"/>
                      </a:lnTo>
                      <a:lnTo>
                        <a:pt x="24" y="50"/>
                      </a:lnTo>
                      <a:lnTo>
                        <a:pt x="17" y="49"/>
                      </a:lnTo>
                      <a:lnTo>
                        <a:pt x="12" y="47"/>
                      </a:lnTo>
                      <a:lnTo>
                        <a:pt x="8" y="42"/>
                      </a:lnTo>
                      <a:lnTo>
                        <a:pt x="9" y="37"/>
                      </a:lnTo>
                      <a:lnTo>
                        <a:pt x="13" y="37"/>
                      </a:lnTo>
                      <a:lnTo>
                        <a:pt x="15" y="36"/>
                      </a:lnTo>
                      <a:lnTo>
                        <a:pt x="13" y="30"/>
                      </a:lnTo>
                      <a:lnTo>
                        <a:pt x="7" y="20"/>
                      </a:lnTo>
                      <a:lnTo>
                        <a:pt x="2" y="11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3" y="8"/>
                      </a:lnTo>
                      <a:lnTo>
                        <a:pt x="28" y="13"/>
                      </a:lnTo>
                      <a:lnTo>
                        <a:pt x="34" y="15"/>
                      </a:lnTo>
                      <a:lnTo>
                        <a:pt x="38" y="16"/>
                      </a:lnTo>
                      <a:lnTo>
                        <a:pt x="40" y="19"/>
                      </a:lnTo>
                      <a:lnTo>
                        <a:pt x="43" y="24"/>
                      </a:lnTo>
                      <a:lnTo>
                        <a:pt x="47" y="29"/>
                      </a:lnTo>
                      <a:lnTo>
                        <a:pt x="51" y="32"/>
                      </a:lnTo>
                      <a:lnTo>
                        <a:pt x="53" y="3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4" name="Freeform 443"/>
                <p:cNvSpPr>
                  <a:spLocks/>
                </p:cNvSpPr>
                <p:nvPr/>
              </p:nvSpPr>
              <p:spPr bwMode="auto">
                <a:xfrm>
                  <a:off x="1747838" y="2109788"/>
                  <a:ext cx="269875" cy="234950"/>
                </a:xfrm>
                <a:custGeom>
                  <a:avLst/>
                  <a:gdLst>
                    <a:gd name="T0" fmla="*/ 2147483647 w 249"/>
                    <a:gd name="T1" fmla="*/ 2147483647 h 231"/>
                    <a:gd name="T2" fmla="*/ 2147483647 w 249"/>
                    <a:gd name="T3" fmla="*/ 2147483647 h 231"/>
                    <a:gd name="T4" fmla="*/ 2147483647 w 249"/>
                    <a:gd name="T5" fmla="*/ 2147483647 h 231"/>
                    <a:gd name="T6" fmla="*/ 2147483647 w 249"/>
                    <a:gd name="T7" fmla="*/ 2147483647 h 231"/>
                    <a:gd name="T8" fmla="*/ 2147483647 w 249"/>
                    <a:gd name="T9" fmla="*/ 2147483647 h 231"/>
                    <a:gd name="T10" fmla="*/ 2147483647 w 249"/>
                    <a:gd name="T11" fmla="*/ 2147483647 h 231"/>
                    <a:gd name="T12" fmla="*/ 2147483647 w 249"/>
                    <a:gd name="T13" fmla="*/ 2147483647 h 231"/>
                    <a:gd name="T14" fmla="*/ 2147483647 w 249"/>
                    <a:gd name="T15" fmla="*/ 2147483647 h 231"/>
                    <a:gd name="T16" fmla="*/ 2147483647 w 249"/>
                    <a:gd name="T17" fmla="*/ 2147483647 h 231"/>
                    <a:gd name="T18" fmla="*/ 2147483647 w 249"/>
                    <a:gd name="T19" fmla="*/ 2147483647 h 231"/>
                    <a:gd name="T20" fmla="*/ 2147483647 w 249"/>
                    <a:gd name="T21" fmla="*/ 2147483647 h 231"/>
                    <a:gd name="T22" fmla="*/ 2147483647 w 249"/>
                    <a:gd name="T23" fmla="*/ 2147483647 h 231"/>
                    <a:gd name="T24" fmla="*/ 2147483647 w 249"/>
                    <a:gd name="T25" fmla="*/ 2147483647 h 231"/>
                    <a:gd name="T26" fmla="*/ 2147483647 w 249"/>
                    <a:gd name="T27" fmla="*/ 2147483647 h 231"/>
                    <a:gd name="T28" fmla="*/ 2147483647 w 249"/>
                    <a:gd name="T29" fmla="*/ 2147483647 h 231"/>
                    <a:gd name="T30" fmla="*/ 2147483647 w 249"/>
                    <a:gd name="T31" fmla="*/ 2147483647 h 231"/>
                    <a:gd name="T32" fmla="*/ 2147483647 w 249"/>
                    <a:gd name="T33" fmla="*/ 2147483647 h 231"/>
                    <a:gd name="T34" fmla="*/ 2147483647 w 249"/>
                    <a:gd name="T35" fmla="*/ 2147483647 h 231"/>
                    <a:gd name="T36" fmla="*/ 2147483647 w 249"/>
                    <a:gd name="T37" fmla="*/ 2147483647 h 231"/>
                    <a:gd name="T38" fmla="*/ 2147483647 w 249"/>
                    <a:gd name="T39" fmla="*/ 2147483647 h 231"/>
                    <a:gd name="T40" fmla="*/ 2147483647 w 249"/>
                    <a:gd name="T41" fmla="*/ 2147483647 h 231"/>
                    <a:gd name="T42" fmla="*/ 2147483647 w 249"/>
                    <a:gd name="T43" fmla="*/ 2147483647 h 231"/>
                    <a:gd name="T44" fmla="*/ 2147483647 w 249"/>
                    <a:gd name="T45" fmla="*/ 2147483647 h 231"/>
                    <a:gd name="T46" fmla="*/ 2147483647 w 249"/>
                    <a:gd name="T47" fmla="*/ 2147483647 h 231"/>
                    <a:gd name="T48" fmla="*/ 2147483647 w 249"/>
                    <a:gd name="T49" fmla="*/ 2147483647 h 231"/>
                    <a:gd name="T50" fmla="*/ 2147483647 w 249"/>
                    <a:gd name="T51" fmla="*/ 2147483647 h 231"/>
                    <a:gd name="T52" fmla="*/ 2147483647 w 249"/>
                    <a:gd name="T53" fmla="*/ 2147483647 h 231"/>
                    <a:gd name="T54" fmla="*/ 2147483647 w 249"/>
                    <a:gd name="T55" fmla="*/ 2147483647 h 231"/>
                    <a:gd name="T56" fmla="*/ 2147483647 w 249"/>
                    <a:gd name="T57" fmla="*/ 2147483647 h 231"/>
                    <a:gd name="T58" fmla="*/ 2147483647 w 249"/>
                    <a:gd name="T59" fmla="*/ 2147483647 h 231"/>
                    <a:gd name="T60" fmla="*/ 2147483647 w 249"/>
                    <a:gd name="T61" fmla="*/ 2147483647 h 231"/>
                    <a:gd name="T62" fmla="*/ 2147483647 w 249"/>
                    <a:gd name="T63" fmla="*/ 2147483647 h 231"/>
                    <a:gd name="T64" fmla="*/ 2147483647 w 249"/>
                    <a:gd name="T65" fmla="*/ 2147483647 h 231"/>
                    <a:gd name="T66" fmla="*/ 2147483647 w 249"/>
                    <a:gd name="T67" fmla="*/ 2147483647 h 231"/>
                    <a:gd name="T68" fmla="*/ 2147483647 w 249"/>
                    <a:gd name="T69" fmla="*/ 2147483647 h 231"/>
                    <a:gd name="T70" fmla="*/ 2147483647 w 249"/>
                    <a:gd name="T71" fmla="*/ 2147483647 h 231"/>
                    <a:gd name="T72" fmla="*/ 2147483647 w 249"/>
                    <a:gd name="T73" fmla="*/ 2147483647 h 231"/>
                    <a:gd name="T74" fmla="*/ 2147483647 w 249"/>
                    <a:gd name="T75" fmla="*/ 2147483647 h 231"/>
                    <a:gd name="T76" fmla="*/ 2147483647 w 249"/>
                    <a:gd name="T77" fmla="*/ 2147483647 h 231"/>
                    <a:gd name="T78" fmla="*/ 2147483647 w 249"/>
                    <a:gd name="T79" fmla="*/ 2147483647 h 231"/>
                    <a:gd name="T80" fmla="*/ 2147483647 w 249"/>
                    <a:gd name="T81" fmla="*/ 2147483647 h 231"/>
                    <a:gd name="T82" fmla="*/ 2147483647 w 249"/>
                    <a:gd name="T83" fmla="*/ 2147483647 h 231"/>
                    <a:gd name="T84" fmla="*/ 2147483647 w 249"/>
                    <a:gd name="T85" fmla="*/ 2147483647 h 231"/>
                    <a:gd name="T86" fmla="*/ 2147483647 w 249"/>
                    <a:gd name="T87" fmla="*/ 2147483647 h 231"/>
                    <a:gd name="T88" fmla="*/ 2147483647 w 249"/>
                    <a:gd name="T89" fmla="*/ 2147483647 h 231"/>
                    <a:gd name="T90" fmla="*/ 2147483647 w 249"/>
                    <a:gd name="T91" fmla="*/ 2147483647 h 231"/>
                    <a:gd name="T92" fmla="*/ 2147483647 w 249"/>
                    <a:gd name="T93" fmla="*/ 2147483647 h 231"/>
                    <a:gd name="T94" fmla="*/ 2147483647 w 249"/>
                    <a:gd name="T95" fmla="*/ 2147483647 h 231"/>
                    <a:gd name="T96" fmla="*/ 2147483647 w 249"/>
                    <a:gd name="T97" fmla="*/ 2147483647 h 23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249" h="231">
                      <a:moveTo>
                        <a:pt x="239" y="162"/>
                      </a:moveTo>
                      <a:lnTo>
                        <a:pt x="241" y="164"/>
                      </a:lnTo>
                      <a:lnTo>
                        <a:pt x="246" y="168"/>
                      </a:lnTo>
                      <a:lnTo>
                        <a:pt x="249" y="175"/>
                      </a:lnTo>
                      <a:lnTo>
                        <a:pt x="248" y="182"/>
                      </a:lnTo>
                      <a:lnTo>
                        <a:pt x="244" y="187"/>
                      </a:lnTo>
                      <a:lnTo>
                        <a:pt x="239" y="188"/>
                      </a:lnTo>
                      <a:lnTo>
                        <a:pt x="236" y="187"/>
                      </a:lnTo>
                      <a:lnTo>
                        <a:pt x="232" y="187"/>
                      </a:lnTo>
                      <a:lnTo>
                        <a:pt x="229" y="187"/>
                      </a:lnTo>
                      <a:lnTo>
                        <a:pt x="226" y="187"/>
                      </a:lnTo>
                      <a:lnTo>
                        <a:pt x="226" y="189"/>
                      </a:lnTo>
                      <a:lnTo>
                        <a:pt x="228" y="195"/>
                      </a:lnTo>
                      <a:lnTo>
                        <a:pt x="230" y="204"/>
                      </a:lnTo>
                      <a:lnTo>
                        <a:pt x="232" y="213"/>
                      </a:lnTo>
                      <a:lnTo>
                        <a:pt x="231" y="220"/>
                      </a:lnTo>
                      <a:lnTo>
                        <a:pt x="224" y="225"/>
                      </a:lnTo>
                      <a:lnTo>
                        <a:pt x="216" y="227"/>
                      </a:lnTo>
                      <a:lnTo>
                        <a:pt x="211" y="230"/>
                      </a:lnTo>
                      <a:lnTo>
                        <a:pt x="205" y="231"/>
                      </a:lnTo>
                      <a:lnTo>
                        <a:pt x="195" y="225"/>
                      </a:lnTo>
                      <a:lnTo>
                        <a:pt x="190" y="220"/>
                      </a:lnTo>
                      <a:lnTo>
                        <a:pt x="184" y="215"/>
                      </a:lnTo>
                      <a:lnTo>
                        <a:pt x="178" y="210"/>
                      </a:lnTo>
                      <a:lnTo>
                        <a:pt x="173" y="205"/>
                      </a:lnTo>
                      <a:lnTo>
                        <a:pt x="170" y="202"/>
                      </a:lnTo>
                      <a:lnTo>
                        <a:pt x="165" y="198"/>
                      </a:lnTo>
                      <a:lnTo>
                        <a:pt x="163" y="196"/>
                      </a:lnTo>
                      <a:lnTo>
                        <a:pt x="161" y="195"/>
                      </a:lnTo>
                      <a:lnTo>
                        <a:pt x="158" y="194"/>
                      </a:lnTo>
                      <a:lnTo>
                        <a:pt x="157" y="194"/>
                      </a:lnTo>
                      <a:lnTo>
                        <a:pt x="154" y="196"/>
                      </a:lnTo>
                      <a:lnTo>
                        <a:pt x="146" y="202"/>
                      </a:lnTo>
                      <a:lnTo>
                        <a:pt x="140" y="206"/>
                      </a:lnTo>
                      <a:lnTo>
                        <a:pt x="132" y="210"/>
                      </a:lnTo>
                      <a:lnTo>
                        <a:pt x="123" y="213"/>
                      </a:lnTo>
                      <a:lnTo>
                        <a:pt x="114" y="216"/>
                      </a:lnTo>
                      <a:lnTo>
                        <a:pt x="104" y="219"/>
                      </a:lnTo>
                      <a:lnTo>
                        <a:pt x="95" y="220"/>
                      </a:lnTo>
                      <a:lnTo>
                        <a:pt x="89" y="221"/>
                      </a:lnTo>
                      <a:lnTo>
                        <a:pt x="85" y="223"/>
                      </a:lnTo>
                      <a:lnTo>
                        <a:pt x="81" y="223"/>
                      </a:lnTo>
                      <a:lnTo>
                        <a:pt x="78" y="223"/>
                      </a:lnTo>
                      <a:lnTo>
                        <a:pt x="73" y="221"/>
                      </a:lnTo>
                      <a:lnTo>
                        <a:pt x="67" y="219"/>
                      </a:lnTo>
                      <a:lnTo>
                        <a:pt x="62" y="218"/>
                      </a:lnTo>
                      <a:lnTo>
                        <a:pt x="57" y="216"/>
                      </a:lnTo>
                      <a:lnTo>
                        <a:pt x="52" y="215"/>
                      </a:lnTo>
                      <a:lnTo>
                        <a:pt x="49" y="215"/>
                      </a:lnTo>
                      <a:lnTo>
                        <a:pt x="46" y="213"/>
                      </a:lnTo>
                      <a:lnTo>
                        <a:pt x="44" y="210"/>
                      </a:lnTo>
                      <a:lnTo>
                        <a:pt x="44" y="204"/>
                      </a:lnTo>
                      <a:lnTo>
                        <a:pt x="43" y="197"/>
                      </a:lnTo>
                      <a:lnTo>
                        <a:pt x="40" y="188"/>
                      </a:lnTo>
                      <a:lnTo>
                        <a:pt x="33" y="180"/>
                      </a:lnTo>
                      <a:lnTo>
                        <a:pt x="25" y="173"/>
                      </a:lnTo>
                      <a:lnTo>
                        <a:pt x="16" y="167"/>
                      </a:lnTo>
                      <a:lnTo>
                        <a:pt x="9" y="164"/>
                      </a:lnTo>
                      <a:lnTo>
                        <a:pt x="3" y="162"/>
                      </a:lnTo>
                      <a:lnTo>
                        <a:pt x="1" y="157"/>
                      </a:lnTo>
                      <a:lnTo>
                        <a:pt x="0" y="151"/>
                      </a:lnTo>
                      <a:lnTo>
                        <a:pt x="0" y="143"/>
                      </a:lnTo>
                      <a:lnTo>
                        <a:pt x="0" y="136"/>
                      </a:lnTo>
                      <a:lnTo>
                        <a:pt x="1" y="130"/>
                      </a:lnTo>
                      <a:lnTo>
                        <a:pt x="5" y="129"/>
                      </a:lnTo>
                      <a:lnTo>
                        <a:pt x="12" y="129"/>
                      </a:lnTo>
                      <a:lnTo>
                        <a:pt x="20" y="128"/>
                      </a:lnTo>
                      <a:lnTo>
                        <a:pt x="27" y="129"/>
                      </a:lnTo>
                      <a:lnTo>
                        <a:pt x="36" y="132"/>
                      </a:lnTo>
                      <a:lnTo>
                        <a:pt x="42" y="135"/>
                      </a:lnTo>
                      <a:lnTo>
                        <a:pt x="49" y="138"/>
                      </a:lnTo>
                      <a:lnTo>
                        <a:pt x="57" y="142"/>
                      </a:lnTo>
                      <a:lnTo>
                        <a:pt x="65" y="147"/>
                      </a:lnTo>
                      <a:lnTo>
                        <a:pt x="72" y="149"/>
                      </a:lnTo>
                      <a:lnTo>
                        <a:pt x="79" y="151"/>
                      </a:lnTo>
                      <a:lnTo>
                        <a:pt x="82" y="151"/>
                      </a:lnTo>
                      <a:lnTo>
                        <a:pt x="85" y="149"/>
                      </a:lnTo>
                      <a:lnTo>
                        <a:pt x="86" y="141"/>
                      </a:lnTo>
                      <a:lnTo>
                        <a:pt x="86" y="133"/>
                      </a:lnTo>
                      <a:lnTo>
                        <a:pt x="81" y="126"/>
                      </a:lnTo>
                      <a:lnTo>
                        <a:pt x="69" y="121"/>
                      </a:lnTo>
                      <a:lnTo>
                        <a:pt x="56" y="118"/>
                      </a:lnTo>
                      <a:lnTo>
                        <a:pt x="50" y="117"/>
                      </a:lnTo>
                      <a:lnTo>
                        <a:pt x="44" y="117"/>
                      </a:lnTo>
                      <a:lnTo>
                        <a:pt x="35" y="115"/>
                      </a:lnTo>
                      <a:lnTo>
                        <a:pt x="24" y="115"/>
                      </a:lnTo>
                      <a:lnTo>
                        <a:pt x="17" y="115"/>
                      </a:lnTo>
                      <a:lnTo>
                        <a:pt x="12" y="114"/>
                      </a:lnTo>
                      <a:lnTo>
                        <a:pt x="8" y="111"/>
                      </a:lnTo>
                      <a:lnTo>
                        <a:pt x="3" y="104"/>
                      </a:lnTo>
                      <a:lnTo>
                        <a:pt x="2" y="96"/>
                      </a:lnTo>
                      <a:lnTo>
                        <a:pt x="2" y="90"/>
                      </a:lnTo>
                      <a:lnTo>
                        <a:pt x="4" y="86"/>
                      </a:lnTo>
                      <a:lnTo>
                        <a:pt x="11" y="84"/>
                      </a:lnTo>
                      <a:lnTo>
                        <a:pt x="20" y="86"/>
                      </a:lnTo>
                      <a:lnTo>
                        <a:pt x="28" y="84"/>
                      </a:lnTo>
                      <a:lnTo>
                        <a:pt x="29" y="79"/>
                      </a:lnTo>
                      <a:lnTo>
                        <a:pt x="26" y="73"/>
                      </a:lnTo>
                      <a:lnTo>
                        <a:pt x="23" y="71"/>
                      </a:lnTo>
                      <a:lnTo>
                        <a:pt x="19" y="68"/>
                      </a:lnTo>
                      <a:lnTo>
                        <a:pt x="13" y="62"/>
                      </a:lnTo>
                      <a:lnTo>
                        <a:pt x="8" y="54"/>
                      </a:lnTo>
                      <a:lnTo>
                        <a:pt x="3" y="49"/>
                      </a:lnTo>
                      <a:lnTo>
                        <a:pt x="3" y="44"/>
                      </a:lnTo>
                      <a:lnTo>
                        <a:pt x="8" y="39"/>
                      </a:lnTo>
                      <a:lnTo>
                        <a:pt x="14" y="37"/>
                      </a:lnTo>
                      <a:lnTo>
                        <a:pt x="19" y="35"/>
                      </a:lnTo>
                      <a:lnTo>
                        <a:pt x="21" y="33"/>
                      </a:lnTo>
                      <a:lnTo>
                        <a:pt x="24" y="27"/>
                      </a:lnTo>
                      <a:lnTo>
                        <a:pt x="25" y="21"/>
                      </a:lnTo>
                      <a:lnTo>
                        <a:pt x="25" y="18"/>
                      </a:lnTo>
                      <a:lnTo>
                        <a:pt x="28" y="15"/>
                      </a:lnTo>
                      <a:lnTo>
                        <a:pt x="33" y="14"/>
                      </a:lnTo>
                      <a:lnTo>
                        <a:pt x="40" y="13"/>
                      </a:lnTo>
                      <a:lnTo>
                        <a:pt x="46" y="9"/>
                      </a:lnTo>
                      <a:lnTo>
                        <a:pt x="51" y="7"/>
                      </a:lnTo>
                      <a:lnTo>
                        <a:pt x="61" y="5"/>
                      </a:lnTo>
                      <a:lnTo>
                        <a:pt x="72" y="3"/>
                      </a:lnTo>
                      <a:lnTo>
                        <a:pt x="81" y="0"/>
                      </a:lnTo>
                      <a:lnTo>
                        <a:pt x="88" y="3"/>
                      </a:lnTo>
                      <a:lnTo>
                        <a:pt x="88" y="9"/>
                      </a:lnTo>
                      <a:lnTo>
                        <a:pt x="85" y="18"/>
                      </a:lnTo>
                      <a:lnTo>
                        <a:pt x="81" y="23"/>
                      </a:lnTo>
                      <a:lnTo>
                        <a:pt x="82" y="27"/>
                      </a:lnTo>
                      <a:lnTo>
                        <a:pt x="88" y="26"/>
                      </a:lnTo>
                      <a:lnTo>
                        <a:pt x="95" y="23"/>
                      </a:lnTo>
                      <a:lnTo>
                        <a:pt x="100" y="24"/>
                      </a:lnTo>
                      <a:lnTo>
                        <a:pt x="102" y="27"/>
                      </a:lnTo>
                      <a:lnTo>
                        <a:pt x="104" y="34"/>
                      </a:lnTo>
                      <a:lnTo>
                        <a:pt x="110" y="41"/>
                      </a:lnTo>
                      <a:lnTo>
                        <a:pt x="117" y="46"/>
                      </a:lnTo>
                      <a:lnTo>
                        <a:pt x="124" y="47"/>
                      </a:lnTo>
                      <a:lnTo>
                        <a:pt x="127" y="45"/>
                      </a:lnTo>
                      <a:lnTo>
                        <a:pt x="127" y="38"/>
                      </a:lnTo>
                      <a:lnTo>
                        <a:pt x="126" y="31"/>
                      </a:lnTo>
                      <a:lnTo>
                        <a:pt x="125" y="27"/>
                      </a:lnTo>
                      <a:lnTo>
                        <a:pt x="129" y="27"/>
                      </a:lnTo>
                      <a:lnTo>
                        <a:pt x="134" y="33"/>
                      </a:lnTo>
                      <a:lnTo>
                        <a:pt x="140" y="39"/>
                      </a:lnTo>
                      <a:lnTo>
                        <a:pt x="145" y="47"/>
                      </a:lnTo>
                      <a:lnTo>
                        <a:pt x="146" y="58"/>
                      </a:lnTo>
                      <a:lnTo>
                        <a:pt x="147" y="69"/>
                      </a:lnTo>
                      <a:lnTo>
                        <a:pt x="148" y="80"/>
                      </a:lnTo>
                      <a:lnTo>
                        <a:pt x="152" y="83"/>
                      </a:lnTo>
                      <a:lnTo>
                        <a:pt x="155" y="75"/>
                      </a:lnTo>
                      <a:lnTo>
                        <a:pt x="158" y="64"/>
                      </a:lnTo>
                      <a:lnTo>
                        <a:pt x="161" y="57"/>
                      </a:lnTo>
                      <a:lnTo>
                        <a:pt x="162" y="51"/>
                      </a:lnTo>
                      <a:lnTo>
                        <a:pt x="160" y="46"/>
                      </a:lnTo>
                      <a:lnTo>
                        <a:pt x="157" y="39"/>
                      </a:lnTo>
                      <a:lnTo>
                        <a:pt x="156" y="33"/>
                      </a:lnTo>
                      <a:lnTo>
                        <a:pt x="157" y="27"/>
                      </a:lnTo>
                      <a:lnTo>
                        <a:pt x="160" y="22"/>
                      </a:lnTo>
                      <a:lnTo>
                        <a:pt x="164" y="20"/>
                      </a:lnTo>
                      <a:lnTo>
                        <a:pt x="169" y="21"/>
                      </a:lnTo>
                      <a:lnTo>
                        <a:pt x="173" y="23"/>
                      </a:lnTo>
                      <a:lnTo>
                        <a:pt x="179" y="26"/>
                      </a:lnTo>
                      <a:lnTo>
                        <a:pt x="181" y="24"/>
                      </a:lnTo>
                      <a:lnTo>
                        <a:pt x="183" y="22"/>
                      </a:lnTo>
                      <a:lnTo>
                        <a:pt x="181" y="19"/>
                      </a:lnTo>
                      <a:lnTo>
                        <a:pt x="181" y="18"/>
                      </a:lnTo>
                      <a:lnTo>
                        <a:pt x="179" y="15"/>
                      </a:lnTo>
                      <a:lnTo>
                        <a:pt x="175" y="11"/>
                      </a:lnTo>
                      <a:lnTo>
                        <a:pt x="172" y="7"/>
                      </a:lnTo>
                      <a:lnTo>
                        <a:pt x="179" y="5"/>
                      </a:lnTo>
                      <a:lnTo>
                        <a:pt x="185" y="5"/>
                      </a:lnTo>
                      <a:lnTo>
                        <a:pt x="192" y="5"/>
                      </a:lnTo>
                      <a:lnTo>
                        <a:pt x="198" y="5"/>
                      </a:lnTo>
                      <a:lnTo>
                        <a:pt x="203" y="6"/>
                      </a:lnTo>
                      <a:lnTo>
                        <a:pt x="208" y="8"/>
                      </a:lnTo>
                      <a:lnTo>
                        <a:pt x="211" y="11"/>
                      </a:lnTo>
                      <a:lnTo>
                        <a:pt x="213" y="15"/>
                      </a:lnTo>
                      <a:lnTo>
                        <a:pt x="211" y="21"/>
                      </a:lnTo>
                      <a:lnTo>
                        <a:pt x="207" y="31"/>
                      </a:lnTo>
                      <a:lnTo>
                        <a:pt x="203" y="37"/>
                      </a:lnTo>
                      <a:lnTo>
                        <a:pt x="199" y="39"/>
                      </a:lnTo>
                      <a:lnTo>
                        <a:pt x="195" y="42"/>
                      </a:lnTo>
                      <a:lnTo>
                        <a:pt x="192" y="45"/>
                      </a:lnTo>
                      <a:lnTo>
                        <a:pt x="193" y="52"/>
                      </a:lnTo>
                      <a:lnTo>
                        <a:pt x="195" y="60"/>
                      </a:lnTo>
                      <a:lnTo>
                        <a:pt x="196" y="69"/>
                      </a:lnTo>
                      <a:lnTo>
                        <a:pt x="198" y="79"/>
                      </a:lnTo>
                      <a:lnTo>
                        <a:pt x="199" y="89"/>
                      </a:lnTo>
                      <a:lnTo>
                        <a:pt x="201" y="98"/>
                      </a:lnTo>
                      <a:lnTo>
                        <a:pt x="201" y="105"/>
                      </a:lnTo>
                      <a:lnTo>
                        <a:pt x="200" y="110"/>
                      </a:lnTo>
                      <a:lnTo>
                        <a:pt x="199" y="112"/>
                      </a:lnTo>
                      <a:lnTo>
                        <a:pt x="198" y="115"/>
                      </a:lnTo>
                      <a:lnTo>
                        <a:pt x="198" y="122"/>
                      </a:lnTo>
                      <a:lnTo>
                        <a:pt x="201" y="130"/>
                      </a:lnTo>
                      <a:lnTo>
                        <a:pt x="205" y="136"/>
                      </a:lnTo>
                      <a:lnTo>
                        <a:pt x="209" y="141"/>
                      </a:lnTo>
                      <a:lnTo>
                        <a:pt x="216" y="147"/>
                      </a:lnTo>
                      <a:lnTo>
                        <a:pt x="224" y="153"/>
                      </a:lnTo>
                      <a:lnTo>
                        <a:pt x="231" y="158"/>
                      </a:lnTo>
                      <a:lnTo>
                        <a:pt x="237" y="160"/>
                      </a:lnTo>
                      <a:lnTo>
                        <a:pt x="239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5" name="Freeform 445"/>
                <p:cNvSpPr>
                  <a:spLocks/>
                </p:cNvSpPr>
                <p:nvPr/>
              </p:nvSpPr>
              <p:spPr bwMode="auto">
                <a:xfrm>
                  <a:off x="2776538" y="4244975"/>
                  <a:ext cx="36512" cy="19050"/>
                </a:xfrm>
                <a:custGeom>
                  <a:avLst/>
                  <a:gdLst>
                    <a:gd name="T0" fmla="*/ 2147483647 w 23"/>
                    <a:gd name="T1" fmla="*/ 0 h 18"/>
                    <a:gd name="T2" fmla="*/ 2147483647 w 23"/>
                    <a:gd name="T3" fmla="*/ 2147483647 h 18"/>
                    <a:gd name="T4" fmla="*/ 2147483647 w 23"/>
                    <a:gd name="T5" fmla="*/ 2147483647 h 18"/>
                    <a:gd name="T6" fmla="*/ 0 w 23"/>
                    <a:gd name="T7" fmla="*/ 2147483647 h 18"/>
                    <a:gd name="T8" fmla="*/ 2147483647 w 23"/>
                    <a:gd name="T9" fmla="*/ 0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18">
                      <a:moveTo>
                        <a:pt x="2" y="0"/>
                      </a:moveTo>
                      <a:lnTo>
                        <a:pt x="23" y="1"/>
                      </a:lnTo>
                      <a:lnTo>
                        <a:pt x="21" y="18"/>
                      </a:lnTo>
                      <a:lnTo>
                        <a:pt x="0" y="1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6" name="Freeform 450"/>
                <p:cNvSpPr>
                  <a:spLocks/>
                </p:cNvSpPr>
                <p:nvPr/>
              </p:nvSpPr>
              <p:spPr bwMode="auto">
                <a:xfrm>
                  <a:off x="3819525" y="2471738"/>
                  <a:ext cx="131763" cy="50800"/>
                </a:xfrm>
                <a:custGeom>
                  <a:avLst/>
                  <a:gdLst>
                    <a:gd name="T0" fmla="*/ 2147483647 w 114"/>
                    <a:gd name="T1" fmla="*/ 0 h 54"/>
                    <a:gd name="T2" fmla="*/ 2147483647 w 114"/>
                    <a:gd name="T3" fmla="*/ 2147483647 h 54"/>
                    <a:gd name="T4" fmla="*/ 2147483647 w 114"/>
                    <a:gd name="T5" fmla="*/ 2147483647 h 54"/>
                    <a:gd name="T6" fmla="*/ 2147483647 w 114"/>
                    <a:gd name="T7" fmla="*/ 0 h 54"/>
                    <a:gd name="T8" fmla="*/ 2147483647 w 114"/>
                    <a:gd name="T9" fmla="*/ 2147483647 h 54"/>
                    <a:gd name="T10" fmla="*/ 2147483647 w 114"/>
                    <a:gd name="T11" fmla="*/ 2147483647 h 54"/>
                    <a:gd name="T12" fmla="*/ 2147483647 w 114"/>
                    <a:gd name="T13" fmla="*/ 2147483647 h 54"/>
                    <a:gd name="T14" fmla="*/ 2147483647 w 114"/>
                    <a:gd name="T15" fmla="*/ 2147483647 h 54"/>
                    <a:gd name="T16" fmla="*/ 2147483647 w 114"/>
                    <a:gd name="T17" fmla="*/ 2147483647 h 54"/>
                    <a:gd name="T18" fmla="*/ 2147483647 w 114"/>
                    <a:gd name="T19" fmla="*/ 2147483647 h 54"/>
                    <a:gd name="T20" fmla="*/ 2147483647 w 114"/>
                    <a:gd name="T21" fmla="*/ 2147483647 h 54"/>
                    <a:gd name="T22" fmla="*/ 0 w 114"/>
                    <a:gd name="T23" fmla="*/ 2147483647 h 54"/>
                    <a:gd name="T24" fmla="*/ 2147483647 w 114"/>
                    <a:gd name="T25" fmla="*/ 0 h 5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4" h="54">
                      <a:moveTo>
                        <a:pt x="14" y="0"/>
                      </a:moveTo>
                      <a:lnTo>
                        <a:pt x="26" y="14"/>
                      </a:lnTo>
                      <a:lnTo>
                        <a:pt x="54" y="4"/>
                      </a:lnTo>
                      <a:lnTo>
                        <a:pt x="88" y="0"/>
                      </a:lnTo>
                      <a:lnTo>
                        <a:pt x="114" y="18"/>
                      </a:lnTo>
                      <a:lnTo>
                        <a:pt x="96" y="38"/>
                      </a:lnTo>
                      <a:lnTo>
                        <a:pt x="68" y="54"/>
                      </a:lnTo>
                      <a:lnTo>
                        <a:pt x="30" y="42"/>
                      </a:lnTo>
                      <a:lnTo>
                        <a:pt x="10" y="44"/>
                      </a:lnTo>
                      <a:lnTo>
                        <a:pt x="26" y="36"/>
                      </a:lnTo>
                      <a:lnTo>
                        <a:pt x="16" y="22"/>
                      </a:lnTo>
                      <a:lnTo>
                        <a:pt x="0" y="1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anchor="ctr"/>
                <a:lstStyle/>
                <a:p>
                  <a:endParaRPr lang="en-US" dirty="0"/>
                </a:p>
              </p:txBody>
            </p:sp>
            <p:sp>
              <p:nvSpPr>
                <p:cNvPr id="377" name="Freeform 451"/>
                <p:cNvSpPr>
                  <a:spLocks/>
                </p:cNvSpPr>
                <p:nvPr/>
              </p:nvSpPr>
              <p:spPr bwMode="auto">
                <a:xfrm>
                  <a:off x="7815263" y="4605338"/>
                  <a:ext cx="215900" cy="185737"/>
                </a:xfrm>
                <a:custGeom>
                  <a:avLst/>
                  <a:gdLst>
                    <a:gd name="T0" fmla="*/ 2147483647 w 575"/>
                    <a:gd name="T1" fmla="*/ 2147483647 h 488"/>
                    <a:gd name="T2" fmla="*/ 2147483647 w 575"/>
                    <a:gd name="T3" fmla="*/ 2147483647 h 488"/>
                    <a:gd name="T4" fmla="*/ 2147483647 w 575"/>
                    <a:gd name="T5" fmla="*/ 2147483647 h 488"/>
                    <a:gd name="T6" fmla="*/ 2147483647 w 575"/>
                    <a:gd name="T7" fmla="*/ 2147483647 h 488"/>
                    <a:gd name="T8" fmla="*/ 2147483647 w 575"/>
                    <a:gd name="T9" fmla="*/ 0 h 488"/>
                    <a:gd name="T10" fmla="*/ 2147483647 w 575"/>
                    <a:gd name="T11" fmla="*/ 2147483647 h 488"/>
                    <a:gd name="T12" fmla="*/ 0 w 575"/>
                    <a:gd name="T13" fmla="*/ 2147483647 h 488"/>
                    <a:gd name="T14" fmla="*/ 2147483647 w 575"/>
                    <a:gd name="T15" fmla="*/ 2147483647 h 488"/>
                    <a:gd name="T16" fmla="*/ 2147483647 w 575"/>
                    <a:gd name="T17" fmla="*/ 2147483647 h 488"/>
                    <a:gd name="T18" fmla="*/ 2147483647 w 575"/>
                    <a:gd name="T19" fmla="*/ 2147483647 h 488"/>
                    <a:gd name="T20" fmla="*/ 2147483647 w 575"/>
                    <a:gd name="T21" fmla="*/ 2147483647 h 488"/>
                    <a:gd name="T22" fmla="*/ 2147483647 w 575"/>
                    <a:gd name="T23" fmla="*/ 2147483647 h 488"/>
                    <a:gd name="T24" fmla="*/ 2147483647 w 575"/>
                    <a:gd name="T25" fmla="*/ 2147483647 h 488"/>
                    <a:gd name="T26" fmla="*/ 2147483647 w 575"/>
                    <a:gd name="T27" fmla="*/ 2147483647 h 488"/>
                    <a:gd name="T28" fmla="*/ 2147483647 w 575"/>
                    <a:gd name="T29" fmla="*/ 2147483647 h 488"/>
                    <a:gd name="T30" fmla="*/ 2147483647 w 575"/>
                    <a:gd name="T31" fmla="*/ 2147483647 h 488"/>
                    <a:gd name="T32" fmla="*/ 2147483647 w 575"/>
                    <a:gd name="T33" fmla="*/ 2147483647 h 488"/>
                    <a:gd name="T34" fmla="*/ 2147483647 w 575"/>
                    <a:gd name="T35" fmla="*/ 2147483647 h 488"/>
                    <a:gd name="T36" fmla="*/ 2147483647 w 575"/>
                    <a:gd name="T37" fmla="*/ 2147483647 h 488"/>
                    <a:gd name="T38" fmla="*/ 2147483647 w 575"/>
                    <a:gd name="T39" fmla="*/ 2147483647 h 488"/>
                    <a:gd name="T40" fmla="*/ 2147483647 w 575"/>
                    <a:gd name="T41" fmla="*/ 2147483647 h 4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575" h="488">
                      <a:moveTo>
                        <a:pt x="410" y="71"/>
                      </a:moveTo>
                      <a:lnTo>
                        <a:pt x="321" y="142"/>
                      </a:lnTo>
                      <a:lnTo>
                        <a:pt x="233" y="142"/>
                      </a:lnTo>
                      <a:lnTo>
                        <a:pt x="178" y="71"/>
                      </a:lnTo>
                      <a:lnTo>
                        <a:pt x="107" y="0"/>
                      </a:lnTo>
                      <a:lnTo>
                        <a:pt x="36" y="19"/>
                      </a:lnTo>
                      <a:lnTo>
                        <a:pt x="0" y="90"/>
                      </a:lnTo>
                      <a:lnTo>
                        <a:pt x="72" y="124"/>
                      </a:lnTo>
                      <a:lnTo>
                        <a:pt x="89" y="159"/>
                      </a:lnTo>
                      <a:lnTo>
                        <a:pt x="107" y="213"/>
                      </a:lnTo>
                      <a:lnTo>
                        <a:pt x="160" y="213"/>
                      </a:lnTo>
                      <a:lnTo>
                        <a:pt x="197" y="230"/>
                      </a:lnTo>
                      <a:lnTo>
                        <a:pt x="321" y="283"/>
                      </a:lnTo>
                      <a:lnTo>
                        <a:pt x="446" y="353"/>
                      </a:lnTo>
                      <a:lnTo>
                        <a:pt x="465" y="389"/>
                      </a:lnTo>
                      <a:lnTo>
                        <a:pt x="393" y="424"/>
                      </a:lnTo>
                      <a:lnTo>
                        <a:pt x="465" y="442"/>
                      </a:lnTo>
                      <a:lnTo>
                        <a:pt x="518" y="459"/>
                      </a:lnTo>
                      <a:lnTo>
                        <a:pt x="575" y="488"/>
                      </a:lnTo>
                      <a:lnTo>
                        <a:pt x="575" y="122"/>
                      </a:lnTo>
                      <a:lnTo>
                        <a:pt x="410" y="7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8" name="Freeform 452"/>
                <p:cNvSpPr>
                  <a:spLocks/>
                </p:cNvSpPr>
                <p:nvPr/>
              </p:nvSpPr>
              <p:spPr bwMode="auto">
                <a:xfrm>
                  <a:off x="8031163" y="4649788"/>
                  <a:ext cx="174625" cy="169862"/>
                </a:xfrm>
                <a:custGeom>
                  <a:avLst/>
                  <a:gdLst>
                    <a:gd name="T0" fmla="*/ 2147483647 w 460"/>
                    <a:gd name="T1" fmla="*/ 2147483647 h 443"/>
                    <a:gd name="T2" fmla="*/ 2147483647 w 460"/>
                    <a:gd name="T3" fmla="*/ 2147483647 h 443"/>
                    <a:gd name="T4" fmla="*/ 2147483647 w 460"/>
                    <a:gd name="T5" fmla="*/ 2147483647 h 443"/>
                    <a:gd name="T6" fmla="*/ 2147483647 w 460"/>
                    <a:gd name="T7" fmla="*/ 2147483647 h 443"/>
                    <a:gd name="T8" fmla="*/ 2147483647 w 460"/>
                    <a:gd name="T9" fmla="*/ 2147483647 h 443"/>
                    <a:gd name="T10" fmla="*/ 2147483647 w 460"/>
                    <a:gd name="T11" fmla="*/ 2147483647 h 443"/>
                    <a:gd name="T12" fmla="*/ 0 w 460"/>
                    <a:gd name="T13" fmla="*/ 0 h 443"/>
                    <a:gd name="T14" fmla="*/ 0 w 460"/>
                    <a:gd name="T15" fmla="*/ 2147483647 h 443"/>
                    <a:gd name="T16" fmla="*/ 2147483647 w 460"/>
                    <a:gd name="T17" fmla="*/ 2147483647 h 443"/>
                    <a:gd name="T18" fmla="*/ 2147483647 w 460"/>
                    <a:gd name="T19" fmla="*/ 2147483647 h 443"/>
                    <a:gd name="T20" fmla="*/ 2147483647 w 460"/>
                    <a:gd name="T21" fmla="*/ 2147483647 h 443"/>
                    <a:gd name="T22" fmla="*/ 2147483647 w 460"/>
                    <a:gd name="T23" fmla="*/ 2147483647 h 443"/>
                    <a:gd name="T24" fmla="*/ 2147483647 w 460"/>
                    <a:gd name="T25" fmla="*/ 2147483647 h 443"/>
                    <a:gd name="T26" fmla="*/ 2147483647 w 460"/>
                    <a:gd name="T27" fmla="*/ 2147483647 h 443"/>
                    <a:gd name="T28" fmla="*/ 2147483647 w 460"/>
                    <a:gd name="T29" fmla="*/ 2147483647 h 443"/>
                    <a:gd name="T30" fmla="*/ 2147483647 w 460"/>
                    <a:gd name="T31" fmla="*/ 2147483647 h 443"/>
                    <a:gd name="T32" fmla="*/ 2147483647 w 460"/>
                    <a:gd name="T33" fmla="*/ 2147483647 h 4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60" h="443">
                      <a:moveTo>
                        <a:pt x="353" y="302"/>
                      </a:moveTo>
                      <a:lnTo>
                        <a:pt x="336" y="249"/>
                      </a:lnTo>
                      <a:lnTo>
                        <a:pt x="372" y="214"/>
                      </a:lnTo>
                      <a:lnTo>
                        <a:pt x="283" y="161"/>
                      </a:lnTo>
                      <a:lnTo>
                        <a:pt x="247" y="108"/>
                      </a:lnTo>
                      <a:lnTo>
                        <a:pt x="122" y="37"/>
                      </a:lnTo>
                      <a:lnTo>
                        <a:pt x="0" y="0"/>
                      </a:lnTo>
                      <a:lnTo>
                        <a:pt x="0" y="366"/>
                      </a:lnTo>
                      <a:lnTo>
                        <a:pt x="14" y="373"/>
                      </a:lnTo>
                      <a:lnTo>
                        <a:pt x="67" y="373"/>
                      </a:lnTo>
                      <a:lnTo>
                        <a:pt x="122" y="320"/>
                      </a:lnTo>
                      <a:lnTo>
                        <a:pt x="211" y="284"/>
                      </a:lnTo>
                      <a:lnTo>
                        <a:pt x="264" y="320"/>
                      </a:lnTo>
                      <a:lnTo>
                        <a:pt x="389" y="408"/>
                      </a:lnTo>
                      <a:lnTo>
                        <a:pt x="460" y="443"/>
                      </a:lnTo>
                      <a:lnTo>
                        <a:pt x="460" y="337"/>
                      </a:lnTo>
                      <a:lnTo>
                        <a:pt x="353" y="30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379" name="Group 453"/>
                <p:cNvGrpSpPr>
                  <a:grpSpLocks/>
                </p:cNvGrpSpPr>
                <p:nvPr/>
              </p:nvGrpSpPr>
              <p:grpSpPr bwMode="auto">
                <a:xfrm>
                  <a:off x="4292600" y="2860675"/>
                  <a:ext cx="250825" cy="368300"/>
                  <a:chOff x="2201" y="1250"/>
                  <a:chExt cx="133" cy="193"/>
                </a:xfrm>
                <a:grpFill/>
              </p:grpSpPr>
              <p:sp>
                <p:nvSpPr>
                  <p:cNvPr id="597" name="Freeform 454"/>
                  <p:cNvSpPr>
                    <a:spLocks/>
                  </p:cNvSpPr>
                  <p:nvPr/>
                </p:nvSpPr>
                <p:spPr bwMode="auto">
                  <a:xfrm>
                    <a:off x="2234" y="1250"/>
                    <a:ext cx="100" cy="193"/>
                  </a:xfrm>
                  <a:custGeom>
                    <a:avLst/>
                    <a:gdLst>
                      <a:gd name="T0" fmla="*/ 543767 w 24"/>
                      <a:gd name="T1" fmla="*/ 2833725 h 47"/>
                      <a:gd name="T2" fmla="*/ 371667 w 24"/>
                      <a:gd name="T3" fmla="*/ 2675083 h 47"/>
                      <a:gd name="T4" fmla="*/ 915658 w 24"/>
                      <a:gd name="T5" fmla="*/ 2344646 h 47"/>
                      <a:gd name="T6" fmla="*/ 826458 w 24"/>
                      <a:gd name="T7" fmla="*/ 2028208 h 47"/>
                      <a:gd name="T8" fmla="*/ 722154 w 24"/>
                      <a:gd name="T9" fmla="*/ 1773736 h 47"/>
                      <a:gd name="T10" fmla="*/ 282692 w 24"/>
                      <a:gd name="T11" fmla="*/ 1773736 h 47"/>
                      <a:gd name="T12" fmla="*/ 371667 w 24"/>
                      <a:gd name="T13" fmla="*/ 1299416 h 47"/>
                      <a:gd name="T14" fmla="*/ 89200 w 24"/>
                      <a:gd name="T15" fmla="*/ 1457232 h 47"/>
                      <a:gd name="T16" fmla="*/ 0 w 24"/>
                      <a:gd name="T17" fmla="*/ 1044943 h 47"/>
                      <a:gd name="T18" fmla="*/ 0 w 24"/>
                      <a:gd name="T19" fmla="*/ 651445 h 47"/>
                      <a:gd name="T20" fmla="*/ 89200 w 24"/>
                      <a:gd name="T21" fmla="*/ 316438 h 47"/>
                      <a:gd name="T22" fmla="*/ 460867 w 24"/>
                      <a:gd name="T23" fmla="*/ 0 h 47"/>
                      <a:gd name="T24" fmla="*/ 722154 w 24"/>
                      <a:gd name="T25" fmla="*/ 77060 h 47"/>
                      <a:gd name="T26" fmla="*/ 632950 w 24"/>
                      <a:gd name="T27" fmla="*/ 493916 h 47"/>
                      <a:gd name="T28" fmla="*/ 1177883 w 24"/>
                      <a:gd name="T29" fmla="*/ 493916 h 47"/>
                      <a:gd name="T30" fmla="*/ 1004638 w 24"/>
                      <a:gd name="T31" fmla="*/ 887418 h 47"/>
                      <a:gd name="T32" fmla="*/ 826458 w 24"/>
                      <a:gd name="T33" fmla="*/ 1222355 h 47"/>
                      <a:gd name="T34" fmla="*/ 1177883 w 24"/>
                      <a:gd name="T35" fmla="*/ 1376492 h 47"/>
                      <a:gd name="T36" fmla="*/ 1548613 w 24"/>
                      <a:gd name="T37" fmla="*/ 1951148 h 47"/>
                      <a:gd name="T38" fmla="*/ 1721929 w 24"/>
                      <a:gd name="T39" fmla="*/ 2344646 h 47"/>
                      <a:gd name="T40" fmla="*/ 1721929 w 24"/>
                      <a:gd name="T41" fmla="*/ 2579252 h 47"/>
                      <a:gd name="T42" fmla="*/ 2093613 w 24"/>
                      <a:gd name="T43" fmla="*/ 2579252 h 47"/>
                      <a:gd name="T44" fmla="*/ 2004342 w 24"/>
                      <a:gd name="T45" fmla="*/ 3150228 h 47"/>
                      <a:gd name="T46" fmla="*/ 2182796 w 24"/>
                      <a:gd name="T47" fmla="*/ 3227223 h 47"/>
                      <a:gd name="T48" fmla="*/ 1548613 w 24"/>
                      <a:gd name="T49" fmla="*/ 3485436 h 47"/>
                      <a:gd name="T50" fmla="*/ 1004638 w 24"/>
                      <a:gd name="T51" fmla="*/ 3562497 h 47"/>
                      <a:gd name="T52" fmla="*/ 722154 w 24"/>
                      <a:gd name="T53" fmla="*/ 3644078 h 47"/>
                      <a:gd name="T54" fmla="*/ 371667 w 24"/>
                      <a:gd name="T55" fmla="*/ 3644078 h 47"/>
                      <a:gd name="T56" fmla="*/ 89200 w 24"/>
                      <a:gd name="T57" fmla="*/ 3721139 h 47"/>
                      <a:gd name="T58" fmla="*/ 460867 w 24"/>
                      <a:gd name="T59" fmla="*/ 3384752 h 47"/>
                      <a:gd name="T60" fmla="*/ 543767 w 24"/>
                      <a:gd name="T61" fmla="*/ 3073151 h 47"/>
                      <a:gd name="T62" fmla="*/ 282692 w 24"/>
                      <a:gd name="T63" fmla="*/ 2991521 h 4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24" h="47">
                        <a:moveTo>
                          <a:pt x="3" y="37"/>
                        </a:move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10" y="29"/>
                          <a:pt x="10" y="29"/>
                          <a:pt x="10" y="29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0" y="17"/>
                          <a:pt x="0" y="16"/>
                        </a:cubicBezTo>
                        <a:cubicBezTo>
                          <a:pt x="0" y="15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20" y="28"/>
                          <a:pt x="20" y="28"/>
                          <a:pt x="20" y="28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9" y="32"/>
                          <a:pt x="19" y="32"/>
                          <a:pt x="19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4" y="40"/>
                          <a:pt x="24" y="40"/>
                          <a:pt x="24" y="40"/>
                        </a:cubicBezTo>
                        <a:cubicBezTo>
                          <a:pt x="22" y="41"/>
                          <a:pt x="22" y="41"/>
                          <a:pt x="22" y="41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1" y="44"/>
                          <a:pt x="10" y="43"/>
                          <a:pt x="9" y="43"/>
                        </a:cubicBezTo>
                        <a:cubicBezTo>
                          <a:pt x="9" y="43"/>
                          <a:pt x="8" y="45"/>
                          <a:pt x="8" y="45"/>
                        </a:cubicBezTo>
                        <a:cubicBezTo>
                          <a:pt x="6" y="45"/>
                          <a:pt x="6" y="45"/>
                          <a:pt x="6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8" y="39"/>
                          <a:pt x="8" y="39"/>
                          <a:pt x="8" y="39"/>
                        </a:cubicBezTo>
                        <a:cubicBezTo>
                          <a:pt x="6" y="38"/>
                          <a:pt x="6" y="38"/>
                          <a:pt x="6" y="38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lnTo>
                          <a:pt x="3" y="37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98" name="Freeform 455"/>
                  <p:cNvSpPr>
                    <a:spLocks/>
                  </p:cNvSpPr>
                  <p:nvPr/>
                </p:nvSpPr>
                <p:spPr bwMode="auto">
                  <a:xfrm>
                    <a:off x="2201" y="1331"/>
                    <a:ext cx="34" cy="22"/>
                  </a:xfrm>
                  <a:custGeom>
                    <a:avLst/>
                    <a:gdLst>
                      <a:gd name="T0" fmla="*/ 24 w 34"/>
                      <a:gd name="T1" fmla="*/ 22 h 22"/>
                      <a:gd name="T2" fmla="*/ 0 w 34"/>
                      <a:gd name="T3" fmla="*/ 18 h 22"/>
                      <a:gd name="T4" fmla="*/ 13 w 34"/>
                      <a:gd name="T5" fmla="*/ 0 h 22"/>
                      <a:gd name="T6" fmla="*/ 27 w 34"/>
                      <a:gd name="T7" fmla="*/ 3 h 22"/>
                      <a:gd name="T8" fmla="*/ 34 w 34"/>
                      <a:gd name="T9" fmla="*/ 15 h 22"/>
                      <a:gd name="T10" fmla="*/ 24 w 34"/>
                      <a:gd name="T11" fmla="*/ 22 h 2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4" h="22">
                        <a:moveTo>
                          <a:pt x="24" y="22"/>
                        </a:moveTo>
                        <a:lnTo>
                          <a:pt x="0" y="18"/>
                        </a:lnTo>
                        <a:lnTo>
                          <a:pt x="13" y="0"/>
                        </a:lnTo>
                        <a:lnTo>
                          <a:pt x="27" y="3"/>
                        </a:lnTo>
                        <a:lnTo>
                          <a:pt x="34" y="15"/>
                        </a:lnTo>
                        <a:lnTo>
                          <a:pt x="24" y="22"/>
                        </a:ln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380" name="Freeform 458"/>
                <p:cNvSpPr>
                  <a:spLocks/>
                </p:cNvSpPr>
                <p:nvPr/>
              </p:nvSpPr>
              <p:spPr bwMode="auto">
                <a:xfrm>
                  <a:off x="5275263" y="3709988"/>
                  <a:ext cx="73025" cy="44450"/>
                </a:xfrm>
                <a:custGeom>
                  <a:avLst/>
                  <a:gdLst>
                    <a:gd name="T0" fmla="*/ 0 w 46"/>
                    <a:gd name="T1" fmla="*/ 2147483647 h 28"/>
                    <a:gd name="T2" fmla="*/ 2147483647 w 46"/>
                    <a:gd name="T3" fmla="*/ 2147483647 h 28"/>
                    <a:gd name="T4" fmla="*/ 2147483647 w 46"/>
                    <a:gd name="T5" fmla="*/ 2147483647 h 28"/>
                    <a:gd name="T6" fmla="*/ 2147483647 w 46"/>
                    <a:gd name="T7" fmla="*/ 2147483647 h 28"/>
                    <a:gd name="T8" fmla="*/ 2147483647 w 46"/>
                    <a:gd name="T9" fmla="*/ 2147483647 h 28"/>
                    <a:gd name="T10" fmla="*/ 2147483647 w 46"/>
                    <a:gd name="T11" fmla="*/ 0 h 28"/>
                    <a:gd name="T12" fmla="*/ 2147483647 w 46"/>
                    <a:gd name="T13" fmla="*/ 2147483647 h 28"/>
                    <a:gd name="T14" fmla="*/ 2147483647 w 46"/>
                    <a:gd name="T15" fmla="*/ 2147483647 h 28"/>
                    <a:gd name="T16" fmla="*/ 2147483647 w 46"/>
                    <a:gd name="T17" fmla="*/ 2147483647 h 28"/>
                    <a:gd name="T18" fmla="*/ 2147483647 w 46"/>
                    <a:gd name="T19" fmla="*/ 2147483647 h 28"/>
                    <a:gd name="T20" fmla="*/ 2147483647 w 46"/>
                    <a:gd name="T21" fmla="*/ 2147483647 h 28"/>
                    <a:gd name="T22" fmla="*/ 2147483647 w 46"/>
                    <a:gd name="T23" fmla="*/ 2147483647 h 28"/>
                    <a:gd name="T24" fmla="*/ 2147483647 w 46"/>
                    <a:gd name="T25" fmla="*/ 2147483647 h 28"/>
                    <a:gd name="T26" fmla="*/ 2147483647 w 46"/>
                    <a:gd name="T27" fmla="*/ 2147483647 h 28"/>
                    <a:gd name="T28" fmla="*/ 0 w 46"/>
                    <a:gd name="T29" fmla="*/ 2147483647 h 2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6" h="28">
                      <a:moveTo>
                        <a:pt x="0" y="15"/>
                      </a:moveTo>
                      <a:lnTo>
                        <a:pt x="3" y="17"/>
                      </a:lnTo>
                      <a:lnTo>
                        <a:pt x="12" y="14"/>
                      </a:lnTo>
                      <a:lnTo>
                        <a:pt x="13" y="8"/>
                      </a:lnTo>
                      <a:lnTo>
                        <a:pt x="27" y="9"/>
                      </a:lnTo>
                      <a:lnTo>
                        <a:pt x="46" y="0"/>
                      </a:lnTo>
                      <a:lnTo>
                        <a:pt x="46" y="1"/>
                      </a:lnTo>
                      <a:lnTo>
                        <a:pt x="33" y="11"/>
                      </a:lnTo>
                      <a:lnTo>
                        <a:pt x="36" y="18"/>
                      </a:lnTo>
                      <a:lnTo>
                        <a:pt x="27" y="21"/>
                      </a:lnTo>
                      <a:lnTo>
                        <a:pt x="15" y="28"/>
                      </a:lnTo>
                      <a:lnTo>
                        <a:pt x="13" y="28"/>
                      </a:lnTo>
                      <a:lnTo>
                        <a:pt x="8" y="26"/>
                      </a:lnTo>
                      <a:lnTo>
                        <a:pt x="2" y="23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1" name="Freeform 507"/>
                <p:cNvSpPr>
                  <a:spLocks/>
                </p:cNvSpPr>
                <p:nvPr/>
              </p:nvSpPr>
              <p:spPr bwMode="auto">
                <a:xfrm>
                  <a:off x="6342063" y="3095625"/>
                  <a:ext cx="1508125" cy="1047750"/>
                </a:xfrm>
                <a:custGeom>
                  <a:avLst/>
                  <a:gdLst>
                    <a:gd name="T0" fmla="*/ 2147483647 w 950"/>
                    <a:gd name="T1" fmla="*/ 2147483647 h 660"/>
                    <a:gd name="T2" fmla="*/ 2147483647 w 950"/>
                    <a:gd name="T3" fmla="*/ 2147483647 h 660"/>
                    <a:gd name="T4" fmla="*/ 2147483647 w 950"/>
                    <a:gd name="T5" fmla="*/ 2147483647 h 660"/>
                    <a:gd name="T6" fmla="*/ 2147483647 w 950"/>
                    <a:gd name="T7" fmla="*/ 2147483647 h 660"/>
                    <a:gd name="T8" fmla="*/ 2147483647 w 950"/>
                    <a:gd name="T9" fmla="*/ 2147483647 h 660"/>
                    <a:gd name="T10" fmla="*/ 2147483647 w 950"/>
                    <a:gd name="T11" fmla="*/ 2147483647 h 660"/>
                    <a:gd name="T12" fmla="*/ 2147483647 w 950"/>
                    <a:gd name="T13" fmla="*/ 2147483647 h 660"/>
                    <a:gd name="T14" fmla="*/ 2147483647 w 950"/>
                    <a:gd name="T15" fmla="*/ 2147483647 h 660"/>
                    <a:gd name="T16" fmla="*/ 2147483647 w 950"/>
                    <a:gd name="T17" fmla="*/ 2147483647 h 660"/>
                    <a:gd name="T18" fmla="*/ 2147483647 w 950"/>
                    <a:gd name="T19" fmla="*/ 2147483647 h 660"/>
                    <a:gd name="T20" fmla="*/ 2147483647 w 950"/>
                    <a:gd name="T21" fmla="*/ 2147483647 h 660"/>
                    <a:gd name="T22" fmla="*/ 2147483647 w 950"/>
                    <a:gd name="T23" fmla="*/ 2147483647 h 660"/>
                    <a:gd name="T24" fmla="*/ 2147483647 w 950"/>
                    <a:gd name="T25" fmla="*/ 2147483647 h 660"/>
                    <a:gd name="T26" fmla="*/ 2147483647 w 950"/>
                    <a:gd name="T27" fmla="*/ 2147483647 h 660"/>
                    <a:gd name="T28" fmla="*/ 2147483647 w 950"/>
                    <a:gd name="T29" fmla="*/ 2147483647 h 660"/>
                    <a:gd name="T30" fmla="*/ 2147483647 w 950"/>
                    <a:gd name="T31" fmla="*/ 2147483647 h 660"/>
                    <a:gd name="T32" fmla="*/ 2147483647 w 950"/>
                    <a:gd name="T33" fmla="*/ 2147483647 h 660"/>
                    <a:gd name="T34" fmla="*/ 2147483647 w 950"/>
                    <a:gd name="T35" fmla="*/ 2147483647 h 660"/>
                    <a:gd name="T36" fmla="*/ 2147483647 w 950"/>
                    <a:gd name="T37" fmla="*/ 2147483647 h 660"/>
                    <a:gd name="T38" fmla="*/ 2147483647 w 950"/>
                    <a:gd name="T39" fmla="*/ 2147483647 h 660"/>
                    <a:gd name="T40" fmla="*/ 2147483647 w 950"/>
                    <a:gd name="T41" fmla="*/ 2147483647 h 660"/>
                    <a:gd name="T42" fmla="*/ 2147483647 w 950"/>
                    <a:gd name="T43" fmla="*/ 2147483647 h 660"/>
                    <a:gd name="T44" fmla="*/ 2147483647 w 950"/>
                    <a:gd name="T45" fmla="*/ 2147483647 h 660"/>
                    <a:gd name="T46" fmla="*/ 2147483647 w 950"/>
                    <a:gd name="T47" fmla="*/ 2147483647 h 660"/>
                    <a:gd name="T48" fmla="*/ 2147483647 w 950"/>
                    <a:gd name="T49" fmla="*/ 2147483647 h 660"/>
                    <a:gd name="T50" fmla="*/ 2147483647 w 950"/>
                    <a:gd name="T51" fmla="*/ 2147483647 h 660"/>
                    <a:gd name="T52" fmla="*/ 2147483647 w 950"/>
                    <a:gd name="T53" fmla="*/ 2147483647 h 660"/>
                    <a:gd name="T54" fmla="*/ 2147483647 w 950"/>
                    <a:gd name="T55" fmla="*/ 2147483647 h 660"/>
                    <a:gd name="T56" fmla="*/ 2147483647 w 950"/>
                    <a:gd name="T57" fmla="*/ 2147483647 h 660"/>
                    <a:gd name="T58" fmla="*/ 2147483647 w 950"/>
                    <a:gd name="T59" fmla="*/ 2147483647 h 660"/>
                    <a:gd name="T60" fmla="*/ 2147483647 w 950"/>
                    <a:gd name="T61" fmla="*/ 2147483647 h 660"/>
                    <a:gd name="T62" fmla="*/ 2147483647 w 950"/>
                    <a:gd name="T63" fmla="*/ 2147483647 h 660"/>
                    <a:gd name="T64" fmla="*/ 2147483647 w 950"/>
                    <a:gd name="T65" fmla="*/ 2147483647 h 660"/>
                    <a:gd name="T66" fmla="*/ 2147483647 w 950"/>
                    <a:gd name="T67" fmla="*/ 2147483647 h 660"/>
                    <a:gd name="T68" fmla="*/ 2147483647 w 950"/>
                    <a:gd name="T69" fmla="*/ 2147483647 h 660"/>
                    <a:gd name="T70" fmla="*/ 2147483647 w 950"/>
                    <a:gd name="T71" fmla="*/ 2147483647 h 660"/>
                    <a:gd name="T72" fmla="*/ 2147483647 w 950"/>
                    <a:gd name="T73" fmla="*/ 2147483647 h 660"/>
                    <a:gd name="T74" fmla="*/ 2147483647 w 950"/>
                    <a:gd name="T75" fmla="*/ 2147483647 h 660"/>
                    <a:gd name="T76" fmla="*/ 2147483647 w 950"/>
                    <a:gd name="T77" fmla="*/ 2147483647 h 660"/>
                    <a:gd name="T78" fmla="*/ 2147483647 w 950"/>
                    <a:gd name="T79" fmla="*/ 2147483647 h 660"/>
                    <a:gd name="T80" fmla="*/ 2147483647 w 950"/>
                    <a:gd name="T81" fmla="*/ 2147483647 h 660"/>
                    <a:gd name="T82" fmla="*/ 2147483647 w 950"/>
                    <a:gd name="T83" fmla="*/ 2147483647 h 660"/>
                    <a:gd name="T84" fmla="*/ 2147483647 w 950"/>
                    <a:gd name="T85" fmla="*/ 2147483647 h 660"/>
                    <a:gd name="T86" fmla="*/ 2147483647 w 950"/>
                    <a:gd name="T87" fmla="*/ 2147483647 h 660"/>
                    <a:gd name="T88" fmla="*/ 2147483647 w 950"/>
                    <a:gd name="T89" fmla="*/ 2147483647 h 660"/>
                    <a:gd name="T90" fmla="*/ 2147483647 w 950"/>
                    <a:gd name="T91" fmla="*/ 2147483647 h 660"/>
                    <a:gd name="T92" fmla="*/ 2147483647 w 950"/>
                    <a:gd name="T93" fmla="*/ 2147483647 h 660"/>
                    <a:gd name="T94" fmla="*/ 2147483647 w 950"/>
                    <a:gd name="T95" fmla="*/ 2147483647 h 660"/>
                    <a:gd name="T96" fmla="*/ 2147483647 w 950"/>
                    <a:gd name="T97" fmla="*/ 2147483647 h 660"/>
                    <a:gd name="T98" fmla="*/ 2147483647 w 950"/>
                    <a:gd name="T99" fmla="*/ 2147483647 h 660"/>
                    <a:gd name="T100" fmla="*/ 2147483647 w 950"/>
                    <a:gd name="T101" fmla="*/ 2147483647 h 660"/>
                    <a:gd name="T102" fmla="*/ 2147483647 w 950"/>
                    <a:gd name="T103" fmla="*/ 2147483647 h 660"/>
                    <a:gd name="T104" fmla="*/ 2147483647 w 950"/>
                    <a:gd name="T105" fmla="*/ 2147483647 h 660"/>
                    <a:gd name="T106" fmla="*/ 2147483647 w 950"/>
                    <a:gd name="T107" fmla="*/ 2147483647 h 660"/>
                    <a:gd name="T108" fmla="*/ 2147483647 w 950"/>
                    <a:gd name="T109" fmla="*/ 2147483647 h 660"/>
                    <a:gd name="T110" fmla="*/ 2147483647 w 950"/>
                    <a:gd name="T111" fmla="*/ 2147483647 h 660"/>
                    <a:gd name="T112" fmla="*/ 2147483647 w 950"/>
                    <a:gd name="T113" fmla="*/ 2147483647 h 660"/>
                    <a:gd name="T114" fmla="*/ 2147483647 w 950"/>
                    <a:gd name="T115" fmla="*/ 2147483647 h 660"/>
                    <a:gd name="T116" fmla="*/ 2147483647 w 950"/>
                    <a:gd name="T117" fmla="*/ 2147483647 h 660"/>
                    <a:gd name="T118" fmla="*/ 2147483647 w 950"/>
                    <a:gd name="T119" fmla="*/ 2147483647 h 660"/>
                    <a:gd name="T120" fmla="*/ 2147483647 w 950"/>
                    <a:gd name="T121" fmla="*/ 2147483647 h 6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50" h="660">
                      <a:moveTo>
                        <a:pt x="890" y="118"/>
                      </a:moveTo>
                      <a:lnTo>
                        <a:pt x="890" y="118"/>
                      </a:lnTo>
                      <a:lnTo>
                        <a:pt x="880" y="98"/>
                      </a:lnTo>
                      <a:lnTo>
                        <a:pt x="840" y="88"/>
                      </a:lnTo>
                      <a:lnTo>
                        <a:pt x="792" y="0"/>
                      </a:lnTo>
                      <a:lnTo>
                        <a:pt x="746" y="0"/>
                      </a:lnTo>
                      <a:lnTo>
                        <a:pt x="732" y="24"/>
                      </a:lnTo>
                      <a:lnTo>
                        <a:pt x="702" y="78"/>
                      </a:lnTo>
                      <a:lnTo>
                        <a:pt x="672" y="78"/>
                      </a:lnTo>
                      <a:lnTo>
                        <a:pt x="668" y="88"/>
                      </a:lnTo>
                      <a:lnTo>
                        <a:pt x="668" y="90"/>
                      </a:lnTo>
                      <a:lnTo>
                        <a:pt x="670" y="90"/>
                      </a:lnTo>
                      <a:lnTo>
                        <a:pt x="672" y="90"/>
                      </a:lnTo>
                      <a:lnTo>
                        <a:pt x="672" y="92"/>
                      </a:lnTo>
                      <a:lnTo>
                        <a:pt x="674" y="92"/>
                      </a:lnTo>
                      <a:lnTo>
                        <a:pt x="676" y="92"/>
                      </a:lnTo>
                      <a:lnTo>
                        <a:pt x="676" y="94"/>
                      </a:lnTo>
                      <a:lnTo>
                        <a:pt x="678" y="94"/>
                      </a:lnTo>
                      <a:lnTo>
                        <a:pt x="676" y="94"/>
                      </a:lnTo>
                      <a:lnTo>
                        <a:pt x="676" y="92"/>
                      </a:lnTo>
                      <a:lnTo>
                        <a:pt x="674" y="92"/>
                      </a:lnTo>
                      <a:lnTo>
                        <a:pt x="672" y="92"/>
                      </a:lnTo>
                      <a:lnTo>
                        <a:pt x="672" y="90"/>
                      </a:lnTo>
                      <a:lnTo>
                        <a:pt x="670" y="90"/>
                      </a:lnTo>
                      <a:lnTo>
                        <a:pt x="668" y="90"/>
                      </a:lnTo>
                      <a:lnTo>
                        <a:pt x="668" y="88"/>
                      </a:lnTo>
                      <a:lnTo>
                        <a:pt x="658" y="108"/>
                      </a:lnTo>
                      <a:lnTo>
                        <a:pt x="658" y="132"/>
                      </a:lnTo>
                      <a:lnTo>
                        <a:pt x="702" y="138"/>
                      </a:lnTo>
                      <a:lnTo>
                        <a:pt x="712" y="158"/>
                      </a:lnTo>
                      <a:lnTo>
                        <a:pt x="668" y="172"/>
                      </a:lnTo>
                      <a:lnTo>
                        <a:pt x="632" y="188"/>
                      </a:lnTo>
                      <a:lnTo>
                        <a:pt x="598" y="202"/>
                      </a:lnTo>
                      <a:lnTo>
                        <a:pt x="588" y="236"/>
                      </a:lnTo>
                      <a:lnTo>
                        <a:pt x="534" y="242"/>
                      </a:lnTo>
                      <a:lnTo>
                        <a:pt x="480" y="276"/>
                      </a:lnTo>
                      <a:lnTo>
                        <a:pt x="430" y="252"/>
                      </a:lnTo>
                      <a:lnTo>
                        <a:pt x="370" y="246"/>
                      </a:lnTo>
                      <a:lnTo>
                        <a:pt x="326" y="202"/>
                      </a:lnTo>
                      <a:lnTo>
                        <a:pt x="262" y="182"/>
                      </a:lnTo>
                      <a:lnTo>
                        <a:pt x="256" y="132"/>
                      </a:lnTo>
                      <a:lnTo>
                        <a:pt x="226" y="118"/>
                      </a:lnTo>
                      <a:lnTo>
                        <a:pt x="222" y="114"/>
                      </a:lnTo>
                      <a:lnTo>
                        <a:pt x="220" y="116"/>
                      </a:lnTo>
                      <a:lnTo>
                        <a:pt x="218" y="120"/>
                      </a:lnTo>
                      <a:lnTo>
                        <a:pt x="218" y="122"/>
                      </a:lnTo>
                      <a:lnTo>
                        <a:pt x="218" y="124"/>
                      </a:lnTo>
                      <a:lnTo>
                        <a:pt x="218" y="122"/>
                      </a:lnTo>
                      <a:lnTo>
                        <a:pt x="218" y="120"/>
                      </a:lnTo>
                      <a:lnTo>
                        <a:pt x="222" y="114"/>
                      </a:lnTo>
                      <a:lnTo>
                        <a:pt x="218" y="108"/>
                      </a:lnTo>
                      <a:lnTo>
                        <a:pt x="208" y="114"/>
                      </a:lnTo>
                      <a:lnTo>
                        <a:pt x="208" y="124"/>
                      </a:lnTo>
                      <a:lnTo>
                        <a:pt x="208" y="114"/>
                      </a:lnTo>
                      <a:lnTo>
                        <a:pt x="192" y="118"/>
                      </a:lnTo>
                      <a:lnTo>
                        <a:pt x="182" y="148"/>
                      </a:lnTo>
                      <a:lnTo>
                        <a:pt x="142" y="142"/>
                      </a:lnTo>
                      <a:lnTo>
                        <a:pt x="132" y="192"/>
                      </a:lnTo>
                      <a:lnTo>
                        <a:pt x="98" y="198"/>
                      </a:lnTo>
                      <a:lnTo>
                        <a:pt x="88" y="256"/>
                      </a:lnTo>
                      <a:lnTo>
                        <a:pt x="68" y="276"/>
                      </a:lnTo>
                      <a:lnTo>
                        <a:pt x="44" y="296"/>
                      </a:lnTo>
                      <a:lnTo>
                        <a:pt x="4" y="306"/>
                      </a:lnTo>
                      <a:lnTo>
                        <a:pt x="0" y="326"/>
                      </a:lnTo>
                      <a:lnTo>
                        <a:pt x="10" y="334"/>
                      </a:lnTo>
                      <a:lnTo>
                        <a:pt x="14" y="350"/>
                      </a:lnTo>
                      <a:lnTo>
                        <a:pt x="4" y="354"/>
                      </a:lnTo>
                      <a:lnTo>
                        <a:pt x="14" y="364"/>
                      </a:lnTo>
                      <a:lnTo>
                        <a:pt x="30" y="370"/>
                      </a:lnTo>
                      <a:lnTo>
                        <a:pt x="44" y="390"/>
                      </a:lnTo>
                      <a:lnTo>
                        <a:pt x="64" y="390"/>
                      </a:lnTo>
                      <a:lnTo>
                        <a:pt x="94" y="390"/>
                      </a:lnTo>
                      <a:lnTo>
                        <a:pt x="98" y="398"/>
                      </a:lnTo>
                      <a:lnTo>
                        <a:pt x="78" y="428"/>
                      </a:lnTo>
                      <a:lnTo>
                        <a:pt x="84" y="444"/>
                      </a:lnTo>
                      <a:lnTo>
                        <a:pt x="74" y="458"/>
                      </a:lnTo>
                      <a:lnTo>
                        <a:pt x="84" y="478"/>
                      </a:lnTo>
                      <a:lnTo>
                        <a:pt x="108" y="488"/>
                      </a:lnTo>
                      <a:lnTo>
                        <a:pt x="104" y="492"/>
                      </a:lnTo>
                      <a:lnTo>
                        <a:pt x="114" y="492"/>
                      </a:lnTo>
                      <a:lnTo>
                        <a:pt x="148" y="508"/>
                      </a:lnTo>
                      <a:lnTo>
                        <a:pt x="178" y="522"/>
                      </a:lnTo>
                      <a:lnTo>
                        <a:pt x="208" y="528"/>
                      </a:lnTo>
                      <a:lnTo>
                        <a:pt x="218" y="536"/>
                      </a:lnTo>
                      <a:lnTo>
                        <a:pt x="226" y="536"/>
                      </a:lnTo>
                      <a:lnTo>
                        <a:pt x="242" y="546"/>
                      </a:lnTo>
                      <a:lnTo>
                        <a:pt x="262" y="546"/>
                      </a:lnTo>
                      <a:lnTo>
                        <a:pt x="282" y="546"/>
                      </a:lnTo>
                      <a:lnTo>
                        <a:pt x="296" y="528"/>
                      </a:lnTo>
                      <a:lnTo>
                        <a:pt x="316" y="512"/>
                      </a:lnTo>
                      <a:lnTo>
                        <a:pt x="340" y="512"/>
                      </a:lnTo>
                      <a:lnTo>
                        <a:pt x="360" y="528"/>
                      </a:lnTo>
                      <a:lnTo>
                        <a:pt x="370" y="528"/>
                      </a:lnTo>
                      <a:lnTo>
                        <a:pt x="380" y="532"/>
                      </a:lnTo>
                      <a:lnTo>
                        <a:pt x="386" y="556"/>
                      </a:lnTo>
                      <a:lnTo>
                        <a:pt x="376" y="586"/>
                      </a:lnTo>
                      <a:lnTo>
                        <a:pt x="376" y="596"/>
                      </a:lnTo>
                      <a:lnTo>
                        <a:pt x="390" y="600"/>
                      </a:lnTo>
                      <a:lnTo>
                        <a:pt x="400" y="616"/>
                      </a:lnTo>
                      <a:lnTo>
                        <a:pt x="400" y="626"/>
                      </a:lnTo>
                      <a:lnTo>
                        <a:pt x="424" y="636"/>
                      </a:lnTo>
                      <a:lnTo>
                        <a:pt x="420" y="640"/>
                      </a:lnTo>
                      <a:lnTo>
                        <a:pt x="444" y="636"/>
                      </a:lnTo>
                      <a:lnTo>
                        <a:pt x="450" y="616"/>
                      </a:lnTo>
                      <a:lnTo>
                        <a:pt x="500" y="616"/>
                      </a:lnTo>
                      <a:lnTo>
                        <a:pt x="518" y="630"/>
                      </a:lnTo>
                      <a:lnTo>
                        <a:pt x="524" y="646"/>
                      </a:lnTo>
                      <a:lnTo>
                        <a:pt x="534" y="640"/>
                      </a:lnTo>
                      <a:lnTo>
                        <a:pt x="568" y="660"/>
                      </a:lnTo>
                      <a:lnTo>
                        <a:pt x="568" y="646"/>
                      </a:lnTo>
                      <a:lnTo>
                        <a:pt x="608" y="630"/>
                      </a:lnTo>
                      <a:lnTo>
                        <a:pt x="612" y="626"/>
                      </a:lnTo>
                      <a:lnTo>
                        <a:pt x="622" y="620"/>
                      </a:lnTo>
                      <a:lnTo>
                        <a:pt x="632" y="626"/>
                      </a:lnTo>
                      <a:lnTo>
                        <a:pt x="652" y="616"/>
                      </a:lnTo>
                      <a:lnTo>
                        <a:pt x="678" y="600"/>
                      </a:lnTo>
                      <a:lnTo>
                        <a:pt x="702" y="582"/>
                      </a:lnTo>
                      <a:lnTo>
                        <a:pt x="712" y="562"/>
                      </a:lnTo>
                      <a:lnTo>
                        <a:pt x="726" y="542"/>
                      </a:lnTo>
                      <a:lnTo>
                        <a:pt x="742" y="512"/>
                      </a:lnTo>
                      <a:lnTo>
                        <a:pt x="742" y="498"/>
                      </a:lnTo>
                      <a:lnTo>
                        <a:pt x="736" y="488"/>
                      </a:lnTo>
                      <a:lnTo>
                        <a:pt x="742" y="472"/>
                      </a:lnTo>
                      <a:lnTo>
                        <a:pt x="736" y="454"/>
                      </a:lnTo>
                      <a:lnTo>
                        <a:pt x="712" y="404"/>
                      </a:lnTo>
                      <a:lnTo>
                        <a:pt x="716" y="398"/>
                      </a:lnTo>
                      <a:lnTo>
                        <a:pt x="736" y="374"/>
                      </a:lnTo>
                      <a:lnTo>
                        <a:pt x="752" y="370"/>
                      </a:lnTo>
                      <a:lnTo>
                        <a:pt x="754" y="368"/>
                      </a:lnTo>
                      <a:lnTo>
                        <a:pt x="754" y="364"/>
                      </a:lnTo>
                      <a:lnTo>
                        <a:pt x="752" y="360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702" y="354"/>
                      </a:lnTo>
                      <a:lnTo>
                        <a:pt x="692" y="340"/>
                      </a:lnTo>
                      <a:lnTo>
                        <a:pt x="682" y="330"/>
                      </a:lnTo>
                      <a:lnTo>
                        <a:pt x="706" y="320"/>
                      </a:lnTo>
                      <a:lnTo>
                        <a:pt x="722" y="306"/>
                      </a:lnTo>
                      <a:lnTo>
                        <a:pt x="746" y="290"/>
                      </a:lnTo>
                      <a:lnTo>
                        <a:pt x="756" y="290"/>
                      </a:lnTo>
                      <a:lnTo>
                        <a:pt x="742" y="310"/>
                      </a:lnTo>
                      <a:lnTo>
                        <a:pt x="752" y="320"/>
                      </a:lnTo>
                      <a:lnTo>
                        <a:pt x="762" y="316"/>
                      </a:lnTo>
                      <a:lnTo>
                        <a:pt x="786" y="306"/>
                      </a:lnTo>
                      <a:lnTo>
                        <a:pt x="792" y="284"/>
                      </a:lnTo>
                      <a:lnTo>
                        <a:pt x="806" y="272"/>
                      </a:lnTo>
                      <a:lnTo>
                        <a:pt x="820" y="282"/>
                      </a:lnTo>
                      <a:lnTo>
                        <a:pt x="818" y="262"/>
                      </a:lnTo>
                      <a:lnTo>
                        <a:pt x="838" y="250"/>
                      </a:lnTo>
                      <a:lnTo>
                        <a:pt x="864" y="254"/>
                      </a:lnTo>
                      <a:lnTo>
                        <a:pt x="876" y="246"/>
                      </a:lnTo>
                      <a:lnTo>
                        <a:pt x="890" y="252"/>
                      </a:lnTo>
                      <a:lnTo>
                        <a:pt x="900" y="198"/>
                      </a:lnTo>
                      <a:lnTo>
                        <a:pt x="924" y="192"/>
                      </a:lnTo>
                      <a:lnTo>
                        <a:pt x="950" y="118"/>
                      </a:lnTo>
                      <a:lnTo>
                        <a:pt x="890" y="118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2" name="Freeform 260"/>
                <p:cNvSpPr>
                  <a:spLocks/>
                </p:cNvSpPr>
                <p:nvPr/>
              </p:nvSpPr>
              <p:spPr bwMode="auto">
                <a:xfrm>
                  <a:off x="6386513" y="4664075"/>
                  <a:ext cx="57150" cy="68263"/>
                </a:xfrm>
                <a:custGeom>
                  <a:avLst/>
                  <a:gdLst>
                    <a:gd name="T0" fmla="*/ 2147483647 w 42"/>
                    <a:gd name="T1" fmla="*/ 0 h 54"/>
                    <a:gd name="T2" fmla="*/ 0 w 42"/>
                    <a:gd name="T3" fmla="*/ 2147483647 h 54"/>
                    <a:gd name="T4" fmla="*/ 2147483647 w 42"/>
                    <a:gd name="T5" fmla="*/ 2147483647 h 54"/>
                    <a:gd name="T6" fmla="*/ 2147483647 w 42"/>
                    <a:gd name="T7" fmla="*/ 2147483647 h 54"/>
                    <a:gd name="T8" fmla="*/ 2147483647 w 42"/>
                    <a:gd name="T9" fmla="*/ 2147483647 h 54"/>
                    <a:gd name="T10" fmla="*/ 2147483647 w 42"/>
                    <a:gd name="T11" fmla="*/ 0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4">
                      <a:moveTo>
                        <a:pt x="6" y="0"/>
                      </a:moveTo>
                      <a:lnTo>
                        <a:pt x="0" y="24"/>
                      </a:lnTo>
                      <a:lnTo>
                        <a:pt x="6" y="54"/>
                      </a:lnTo>
                      <a:lnTo>
                        <a:pt x="30" y="54"/>
                      </a:lnTo>
                      <a:lnTo>
                        <a:pt x="42" y="3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3" name="Freeform 261"/>
                <p:cNvSpPr>
                  <a:spLocks/>
                </p:cNvSpPr>
                <p:nvPr/>
              </p:nvSpPr>
              <p:spPr bwMode="auto">
                <a:xfrm>
                  <a:off x="7205663" y="4143375"/>
                  <a:ext cx="53975" cy="53975"/>
                </a:xfrm>
                <a:custGeom>
                  <a:avLst/>
                  <a:gdLst>
                    <a:gd name="T0" fmla="*/ 0 w 42"/>
                    <a:gd name="T1" fmla="*/ 2147483647 h 42"/>
                    <a:gd name="T2" fmla="*/ 2147483647 w 42"/>
                    <a:gd name="T3" fmla="*/ 2147483647 h 42"/>
                    <a:gd name="T4" fmla="*/ 2147483647 w 42"/>
                    <a:gd name="T5" fmla="*/ 0 h 42"/>
                    <a:gd name="T6" fmla="*/ 2147483647 w 42"/>
                    <a:gd name="T7" fmla="*/ 2147483647 h 42"/>
                    <a:gd name="T8" fmla="*/ 2147483647 w 42"/>
                    <a:gd name="T9" fmla="*/ 2147483647 h 42"/>
                    <a:gd name="T10" fmla="*/ 2147483647 w 42"/>
                    <a:gd name="T11" fmla="*/ 2147483647 h 42"/>
                    <a:gd name="T12" fmla="*/ 0 w 42"/>
                    <a:gd name="T13" fmla="*/ 2147483647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0" y="30"/>
                      </a:moveTo>
                      <a:lnTo>
                        <a:pt x="12" y="12"/>
                      </a:lnTo>
                      <a:lnTo>
                        <a:pt x="30" y="0"/>
                      </a:lnTo>
                      <a:lnTo>
                        <a:pt x="42" y="12"/>
                      </a:lnTo>
                      <a:lnTo>
                        <a:pt x="30" y="30"/>
                      </a:lnTo>
                      <a:lnTo>
                        <a:pt x="12" y="42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4" name="Freeform 262"/>
                <p:cNvSpPr>
                  <a:spLocks/>
                </p:cNvSpPr>
                <p:nvPr/>
              </p:nvSpPr>
              <p:spPr bwMode="auto">
                <a:xfrm>
                  <a:off x="7496175" y="4010025"/>
                  <a:ext cx="31750" cy="93663"/>
                </a:xfrm>
                <a:custGeom>
                  <a:avLst/>
                  <a:gdLst>
                    <a:gd name="T0" fmla="*/ 0 w 24"/>
                    <a:gd name="T1" fmla="*/ 2147483647 h 72"/>
                    <a:gd name="T2" fmla="*/ 0 w 24"/>
                    <a:gd name="T3" fmla="*/ 2147483647 h 72"/>
                    <a:gd name="T4" fmla="*/ 2147483647 w 24"/>
                    <a:gd name="T5" fmla="*/ 0 h 72"/>
                    <a:gd name="T6" fmla="*/ 2147483647 w 24"/>
                    <a:gd name="T7" fmla="*/ 2147483647 h 72"/>
                    <a:gd name="T8" fmla="*/ 2147483647 w 24"/>
                    <a:gd name="T9" fmla="*/ 2147483647 h 72"/>
                    <a:gd name="T10" fmla="*/ 0 w 24"/>
                    <a:gd name="T11" fmla="*/ 2147483647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72">
                      <a:moveTo>
                        <a:pt x="0" y="42"/>
                      </a:moveTo>
                      <a:lnTo>
                        <a:pt x="0" y="18"/>
                      </a:lnTo>
                      <a:lnTo>
                        <a:pt x="24" y="0"/>
                      </a:lnTo>
                      <a:lnTo>
                        <a:pt x="24" y="24"/>
                      </a:lnTo>
                      <a:lnTo>
                        <a:pt x="6" y="7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5" name="Freeform 263"/>
                <p:cNvSpPr>
                  <a:spLocks/>
                </p:cNvSpPr>
                <p:nvPr/>
              </p:nvSpPr>
              <p:spPr bwMode="auto">
                <a:xfrm>
                  <a:off x="7731125" y="3767138"/>
                  <a:ext cx="46038" cy="69850"/>
                </a:xfrm>
                <a:custGeom>
                  <a:avLst/>
                  <a:gdLst>
                    <a:gd name="T0" fmla="*/ 0 w 36"/>
                    <a:gd name="T1" fmla="*/ 2147483647 h 54"/>
                    <a:gd name="T2" fmla="*/ 2147483647 w 36"/>
                    <a:gd name="T3" fmla="*/ 2147483647 h 54"/>
                    <a:gd name="T4" fmla="*/ 2147483647 w 36"/>
                    <a:gd name="T5" fmla="*/ 2147483647 h 54"/>
                    <a:gd name="T6" fmla="*/ 2147483647 w 36"/>
                    <a:gd name="T7" fmla="*/ 2147483647 h 54"/>
                    <a:gd name="T8" fmla="*/ 2147483647 w 36"/>
                    <a:gd name="T9" fmla="*/ 2147483647 h 54"/>
                    <a:gd name="T10" fmla="*/ 2147483647 w 36"/>
                    <a:gd name="T11" fmla="*/ 0 h 54"/>
                    <a:gd name="T12" fmla="*/ 0 w 36"/>
                    <a:gd name="T13" fmla="*/ 2147483647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54">
                      <a:moveTo>
                        <a:pt x="0" y="18"/>
                      </a:moveTo>
                      <a:lnTo>
                        <a:pt x="6" y="36"/>
                      </a:lnTo>
                      <a:lnTo>
                        <a:pt x="12" y="54"/>
                      </a:lnTo>
                      <a:lnTo>
                        <a:pt x="30" y="42"/>
                      </a:lnTo>
                      <a:lnTo>
                        <a:pt x="36" y="18"/>
                      </a:lnTo>
                      <a:lnTo>
                        <a:pt x="3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6" name="Freeform 264"/>
                <p:cNvSpPr>
                  <a:spLocks/>
                </p:cNvSpPr>
                <p:nvPr/>
              </p:nvSpPr>
              <p:spPr bwMode="auto">
                <a:xfrm>
                  <a:off x="7786688" y="3408363"/>
                  <a:ext cx="344487" cy="374650"/>
                </a:xfrm>
                <a:custGeom>
                  <a:avLst/>
                  <a:gdLst>
                    <a:gd name="T0" fmla="*/ 2147483647 w 264"/>
                    <a:gd name="T1" fmla="*/ 2147483647 h 289"/>
                    <a:gd name="T2" fmla="*/ 2147483647 w 264"/>
                    <a:gd name="T3" fmla="*/ 2147483647 h 289"/>
                    <a:gd name="T4" fmla="*/ 2147483647 w 264"/>
                    <a:gd name="T5" fmla="*/ 2147483647 h 289"/>
                    <a:gd name="T6" fmla="*/ 2147483647 w 264"/>
                    <a:gd name="T7" fmla="*/ 2147483647 h 289"/>
                    <a:gd name="T8" fmla="*/ 2147483647 w 264"/>
                    <a:gd name="T9" fmla="*/ 2147483647 h 289"/>
                    <a:gd name="T10" fmla="*/ 2147483647 w 264"/>
                    <a:gd name="T11" fmla="*/ 2147483647 h 289"/>
                    <a:gd name="T12" fmla="*/ 2147483647 w 264"/>
                    <a:gd name="T13" fmla="*/ 2147483647 h 289"/>
                    <a:gd name="T14" fmla="*/ 2147483647 w 264"/>
                    <a:gd name="T15" fmla="*/ 2147483647 h 289"/>
                    <a:gd name="T16" fmla="*/ 2147483647 w 264"/>
                    <a:gd name="T17" fmla="*/ 2147483647 h 289"/>
                    <a:gd name="T18" fmla="*/ 2147483647 w 264"/>
                    <a:gd name="T19" fmla="*/ 2147483647 h 289"/>
                    <a:gd name="T20" fmla="*/ 2147483647 w 264"/>
                    <a:gd name="T21" fmla="*/ 0 h 289"/>
                    <a:gd name="T22" fmla="*/ 2147483647 w 264"/>
                    <a:gd name="T23" fmla="*/ 2147483647 h 289"/>
                    <a:gd name="T24" fmla="*/ 2147483647 w 264"/>
                    <a:gd name="T25" fmla="*/ 2147483647 h 289"/>
                    <a:gd name="T26" fmla="*/ 2147483647 w 264"/>
                    <a:gd name="T27" fmla="*/ 2147483647 h 289"/>
                    <a:gd name="T28" fmla="*/ 2147483647 w 264"/>
                    <a:gd name="T29" fmla="*/ 2147483647 h 289"/>
                    <a:gd name="T30" fmla="*/ 2147483647 w 264"/>
                    <a:gd name="T31" fmla="*/ 2147483647 h 289"/>
                    <a:gd name="T32" fmla="*/ 2147483647 w 264"/>
                    <a:gd name="T33" fmla="*/ 2147483647 h 289"/>
                    <a:gd name="T34" fmla="*/ 2147483647 w 264"/>
                    <a:gd name="T35" fmla="*/ 2147483647 h 289"/>
                    <a:gd name="T36" fmla="*/ 2147483647 w 264"/>
                    <a:gd name="T37" fmla="*/ 2147483647 h 289"/>
                    <a:gd name="T38" fmla="*/ 2147483647 w 264"/>
                    <a:gd name="T39" fmla="*/ 2147483647 h 289"/>
                    <a:gd name="T40" fmla="*/ 2147483647 w 264"/>
                    <a:gd name="T41" fmla="*/ 2147483647 h 289"/>
                    <a:gd name="T42" fmla="*/ 2147483647 w 264"/>
                    <a:gd name="T43" fmla="*/ 2147483647 h 289"/>
                    <a:gd name="T44" fmla="*/ 2147483647 w 264"/>
                    <a:gd name="T45" fmla="*/ 2147483647 h 289"/>
                    <a:gd name="T46" fmla="*/ 2147483647 w 264"/>
                    <a:gd name="T47" fmla="*/ 2147483647 h 289"/>
                    <a:gd name="T48" fmla="*/ 2147483647 w 264"/>
                    <a:gd name="T49" fmla="*/ 2147483647 h 289"/>
                    <a:gd name="T50" fmla="*/ 2147483647 w 264"/>
                    <a:gd name="T51" fmla="*/ 2147483647 h 289"/>
                    <a:gd name="T52" fmla="*/ 2147483647 w 264"/>
                    <a:gd name="T53" fmla="*/ 2147483647 h 289"/>
                    <a:gd name="T54" fmla="*/ 2147483647 w 264"/>
                    <a:gd name="T55" fmla="*/ 2147483647 h 289"/>
                    <a:gd name="T56" fmla="*/ 2147483647 w 264"/>
                    <a:gd name="T57" fmla="*/ 2147483647 h 289"/>
                    <a:gd name="T58" fmla="*/ 2147483647 w 264"/>
                    <a:gd name="T59" fmla="*/ 2147483647 h 289"/>
                    <a:gd name="T60" fmla="*/ 2147483647 w 264"/>
                    <a:gd name="T61" fmla="*/ 2147483647 h 289"/>
                    <a:gd name="T62" fmla="*/ 2147483647 w 264"/>
                    <a:gd name="T63" fmla="*/ 2147483647 h 289"/>
                    <a:gd name="T64" fmla="*/ 2147483647 w 264"/>
                    <a:gd name="T65" fmla="*/ 2147483647 h 289"/>
                    <a:gd name="T66" fmla="*/ 0 w 264"/>
                    <a:gd name="T67" fmla="*/ 2147483647 h 289"/>
                    <a:gd name="T68" fmla="*/ 2147483647 w 264"/>
                    <a:gd name="T69" fmla="*/ 2147483647 h 28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64" h="289">
                      <a:moveTo>
                        <a:pt x="6" y="247"/>
                      </a:moveTo>
                      <a:lnTo>
                        <a:pt x="42" y="235"/>
                      </a:lnTo>
                      <a:lnTo>
                        <a:pt x="66" y="235"/>
                      </a:lnTo>
                      <a:lnTo>
                        <a:pt x="108" y="199"/>
                      </a:lnTo>
                      <a:lnTo>
                        <a:pt x="138" y="187"/>
                      </a:lnTo>
                      <a:lnTo>
                        <a:pt x="144" y="157"/>
                      </a:lnTo>
                      <a:lnTo>
                        <a:pt x="156" y="109"/>
                      </a:lnTo>
                      <a:lnTo>
                        <a:pt x="156" y="72"/>
                      </a:lnTo>
                      <a:lnTo>
                        <a:pt x="174" y="48"/>
                      </a:lnTo>
                      <a:lnTo>
                        <a:pt x="174" y="18"/>
                      </a:lnTo>
                      <a:lnTo>
                        <a:pt x="186" y="0"/>
                      </a:lnTo>
                      <a:lnTo>
                        <a:pt x="210" y="18"/>
                      </a:lnTo>
                      <a:lnTo>
                        <a:pt x="246" y="30"/>
                      </a:lnTo>
                      <a:lnTo>
                        <a:pt x="264" y="30"/>
                      </a:lnTo>
                      <a:lnTo>
                        <a:pt x="240" y="54"/>
                      </a:lnTo>
                      <a:lnTo>
                        <a:pt x="222" y="66"/>
                      </a:lnTo>
                      <a:lnTo>
                        <a:pt x="210" y="85"/>
                      </a:lnTo>
                      <a:lnTo>
                        <a:pt x="180" y="60"/>
                      </a:lnTo>
                      <a:lnTo>
                        <a:pt x="162" y="97"/>
                      </a:lnTo>
                      <a:lnTo>
                        <a:pt x="186" y="139"/>
                      </a:lnTo>
                      <a:lnTo>
                        <a:pt x="168" y="169"/>
                      </a:lnTo>
                      <a:lnTo>
                        <a:pt x="162" y="193"/>
                      </a:lnTo>
                      <a:lnTo>
                        <a:pt x="162" y="235"/>
                      </a:lnTo>
                      <a:lnTo>
                        <a:pt x="150" y="247"/>
                      </a:lnTo>
                      <a:lnTo>
                        <a:pt x="138" y="241"/>
                      </a:lnTo>
                      <a:lnTo>
                        <a:pt x="126" y="247"/>
                      </a:lnTo>
                      <a:lnTo>
                        <a:pt x="102" y="247"/>
                      </a:lnTo>
                      <a:lnTo>
                        <a:pt x="90" y="247"/>
                      </a:lnTo>
                      <a:lnTo>
                        <a:pt x="66" y="271"/>
                      </a:lnTo>
                      <a:lnTo>
                        <a:pt x="60" y="259"/>
                      </a:lnTo>
                      <a:lnTo>
                        <a:pt x="48" y="265"/>
                      </a:lnTo>
                      <a:lnTo>
                        <a:pt x="36" y="271"/>
                      </a:lnTo>
                      <a:lnTo>
                        <a:pt x="12" y="289"/>
                      </a:lnTo>
                      <a:lnTo>
                        <a:pt x="0" y="259"/>
                      </a:lnTo>
                      <a:lnTo>
                        <a:pt x="6" y="24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7" name="Freeform 265"/>
                <p:cNvSpPr>
                  <a:spLocks/>
                </p:cNvSpPr>
                <p:nvPr/>
              </p:nvSpPr>
              <p:spPr bwMode="auto">
                <a:xfrm>
                  <a:off x="8029575" y="3063875"/>
                  <a:ext cx="61913" cy="306388"/>
                </a:xfrm>
                <a:custGeom>
                  <a:avLst/>
                  <a:gdLst>
                    <a:gd name="T0" fmla="*/ 2147483647 w 48"/>
                    <a:gd name="T1" fmla="*/ 2147483647 h 234"/>
                    <a:gd name="T2" fmla="*/ 2147483647 w 48"/>
                    <a:gd name="T3" fmla="*/ 2147483647 h 234"/>
                    <a:gd name="T4" fmla="*/ 2147483647 w 48"/>
                    <a:gd name="T5" fmla="*/ 2147483647 h 234"/>
                    <a:gd name="T6" fmla="*/ 0 w 48"/>
                    <a:gd name="T7" fmla="*/ 2147483647 h 234"/>
                    <a:gd name="T8" fmla="*/ 2147483647 w 48"/>
                    <a:gd name="T9" fmla="*/ 2147483647 h 234"/>
                    <a:gd name="T10" fmla="*/ 2147483647 w 48"/>
                    <a:gd name="T11" fmla="*/ 0 h 234"/>
                    <a:gd name="T12" fmla="*/ 2147483647 w 48"/>
                    <a:gd name="T13" fmla="*/ 2147483647 h 234"/>
                    <a:gd name="T14" fmla="*/ 2147483647 w 48"/>
                    <a:gd name="T15" fmla="*/ 2147483647 h 234"/>
                    <a:gd name="T16" fmla="*/ 2147483647 w 48"/>
                    <a:gd name="T17" fmla="*/ 2147483647 h 234"/>
                    <a:gd name="T18" fmla="*/ 2147483647 w 48"/>
                    <a:gd name="T19" fmla="*/ 2147483647 h 234"/>
                    <a:gd name="T20" fmla="*/ 2147483647 w 48"/>
                    <a:gd name="T21" fmla="*/ 2147483647 h 234"/>
                    <a:gd name="T22" fmla="*/ 2147483647 w 48"/>
                    <a:gd name="T23" fmla="*/ 2147483647 h 234"/>
                    <a:gd name="T24" fmla="*/ 2147483647 w 48"/>
                    <a:gd name="T25" fmla="*/ 2147483647 h 234"/>
                    <a:gd name="T26" fmla="*/ 2147483647 w 48"/>
                    <a:gd name="T27" fmla="*/ 2147483647 h 2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8" h="234">
                      <a:moveTo>
                        <a:pt x="12" y="222"/>
                      </a:moveTo>
                      <a:lnTo>
                        <a:pt x="12" y="180"/>
                      </a:lnTo>
                      <a:lnTo>
                        <a:pt x="6" y="90"/>
                      </a:lnTo>
                      <a:lnTo>
                        <a:pt x="0" y="66"/>
                      </a:lnTo>
                      <a:lnTo>
                        <a:pt x="6" y="30"/>
                      </a:lnTo>
                      <a:lnTo>
                        <a:pt x="12" y="0"/>
                      </a:lnTo>
                      <a:lnTo>
                        <a:pt x="24" y="36"/>
                      </a:lnTo>
                      <a:lnTo>
                        <a:pt x="24" y="60"/>
                      </a:lnTo>
                      <a:lnTo>
                        <a:pt x="48" y="156"/>
                      </a:lnTo>
                      <a:lnTo>
                        <a:pt x="30" y="144"/>
                      </a:lnTo>
                      <a:lnTo>
                        <a:pt x="24" y="168"/>
                      </a:lnTo>
                      <a:lnTo>
                        <a:pt x="24" y="198"/>
                      </a:lnTo>
                      <a:lnTo>
                        <a:pt x="42" y="234"/>
                      </a:lnTo>
                      <a:lnTo>
                        <a:pt x="12" y="2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8" name="Freeform 272"/>
                <p:cNvSpPr>
                  <a:spLocks/>
                </p:cNvSpPr>
                <p:nvPr/>
              </p:nvSpPr>
              <p:spPr bwMode="auto">
                <a:xfrm>
                  <a:off x="7478713" y="4189413"/>
                  <a:ext cx="141287" cy="195262"/>
                </a:xfrm>
                <a:custGeom>
                  <a:avLst/>
                  <a:gdLst>
                    <a:gd name="T0" fmla="*/ 2147483647 w 108"/>
                    <a:gd name="T1" fmla="*/ 2147483647 h 151"/>
                    <a:gd name="T2" fmla="*/ 0 w 108"/>
                    <a:gd name="T3" fmla="*/ 2147483647 h 151"/>
                    <a:gd name="T4" fmla="*/ 2147483647 w 108"/>
                    <a:gd name="T5" fmla="*/ 2147483647 h 151"/>
                    <a:gd name="T6" fmla="*/ 2147483647 w 108"/>
                    <a:gd name="T7" fmla="*/ 2147483647 h 151"/>
                    <a:gd name="T8" fmla="*/ 2147483647 w 108"/>
                    <a:gd name="T9" fmla="*/ 2147483647 h 151"/>
                    <a:gd name="T10" fmla="*/ 2147483647 w 108"/>
                    <a:gd name="T11" fmla="*/ 2147483647 h 151"/>
                    <a:gd name="T12" fmla="*/ 2147483647 w 108"/>
                    <a:gd name="T13" fmla="*/ 2147483647 h 151"/>
                    <a:gd name="T14" fmla="*/ 2147483647 w 108"/>
                    <a:gd name="T15" fmla="*/ 2147483647 h 151"/>
                    <a:gd name="T16" fmla="*/ 2147483647 w 108"/>
                    <a:gd name="T17" fmla="*/ 2147483647 h 151"/>
                    <a:gd name="T18" fmla="*/ 2147483647 w 108"/>
                    <a:gd name="T19" fmla="*/ 2147483647 h 151"/>
                    <a:gd name="T20" fmla="*/ 2147483647 w 108"/>
                    <a:gd name="T21" fmla="*/ 2147483647 h 151"/>
                    <a:gd name="T22" fmla="*/ 2147483647 w 108"/>
                    <a:gd name="T23" fmla="*/ 2147483647 h 151"/>
                    <a:gd name="T24" fmla="*/ 2147483647 w 108"/>
                    <a:gd name="T25" fmla="*/ 2147483647 h 151"/>
                    <a:gd name="T26" fmla="*/ 2147483647 w 108"/>
                    <a:gd name="T27" fmla="*/ 0 h 151"/>
                    <a:gd name="T28" fmla="*/ 2147483647 w 108"/>
                    <a:gd name="T29" fmla="*/ 2147483647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8" h="151">
                      <a:moveTo>
                        <a:pt x="12" y="18"/>
                      </a:moveTo>
                      <a:lnTo>
                        <a:pt x="0" y="42"/>
                      </a:lnTo>
                      <a:lnTo>
                        <a:pt x="6" y="72"/>
                      </a:lnTo>
                      <a:lnTo>
                        <a:pt x="18" y="85"/>
                      </a:lnTo>
                      <a:lnTo>
                        <a:pt x="36" y="91"/>
                      </a:lnTo>
                      <a:lnTo>
                        <a:pt x="72" y="109"/>
                      </a:lnTo>
                      <a:lnTo>
                        <a:pt x="78" y="139"/>
                      </a:lnTo>
                      <a:lnTo>
                        <a:pt x="108" y="151"/>
                      </a:lnTo>
                      <a:lnTo>
                        <a:pt x="102" y="127"/>
                      </a:lnTo>
                      <a:lnTo>
                        <a:pt x="78" y="91"/>
                      </a:lnTo>
                      <a:lnTo>
                        <a:pt x="42" y="66"/>
                      </a:lnTo>
                      <a:lnTo>
                        <a:pt x="48" y="48"/>
                      </a:lnTo>
                      <a:lnTo>
                        <a:pt x="54" y="12"/>
                      </a:lnTo>
                      <a:lnTo>
                        <a:pt x="30" y="0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9" name="Freeform 273"/>
                <p:cNvSpPr>
                  <a:spLocks/>
                </p:cNvSpPr>
                <p:nvPr/>
              </p:nvSpPr>
              <p:spPr bwMode="auto">
                <a:xfrm>
                  <a:off x="7535863" y="4416425"/>
                  <a:ext cx="115887" cy="92075"/>
                </a:xfrm>
                <a:custGeom>
                  <a:avLst/>
                  <a:gdLst>
                    <a:gd name="T0" fmla="*/ 0 w 90"/>
                    <a:gd name="T1" fmla="*/ 2147483647 h 72"/>
                    <a:gd name="T2" fmla="*/ 2147483647 w 90"/>
                    <a:gd name="T3" fmla="*/ 2147483647 h 72"/>
                    <a:gd name="T4" fmla="*/ 2147483647 w 90"/>
                    <a:gd name="T5" fmla="*/ 2147483647 h 72"/>
                    <a:gd name="T6" fmla="*/ 2147483647 w 90"/>
                    <a:gd name="T7" fmla="*/ 0 h 72"/>
                    <a:gd name="T8" fmla="*/ 2147483647 w 90"/>
                    <a:gd name="T9" fmla="*/ 2147483647 h 72"/>
                    <a:gd name="T10" fmla="*/ 2147483647 w 90"/>
                    <a:gd name="T11" fmla="*/ 2147483647 h 72"/>
                    <a:gd name="T12" fmla="*/ 2147483647 w 90"/>
                    <a:gd name="T13" fmla="*/ 2147483647 h 72"/>
                    <a:gd name="T14" fmla="*/ 2147483647 w 90"/>
                    <a:gd name="T15" fmla="*/ 2147483647 h 72"/>
                    <a:gd name="T16" fmla="*/ 2147483647 w 90"/>
                    <a:gd name="T17" fmla="*/ 2147483647 h 72"/>
                    <a:gd name="T18" fmla="*/ 0 w 90"/>
                    <a:gd name="T19" fmla="*/ 2147483647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72">
                      <a:moveTo>
                        <a:pt x="0" y="54"/>
                      </a:moveTo>
                      <a:lnTo>
                        <a:pt x="18" y="24"/>
                      </a:lnTo>
                      <a:lnTo>
                        <a:pt x="42" y="24"/>
                      </a:lnTo>
                      <a:lnTo>
                        <a:pt x="60" y="0"/>
                      </a:lnTo>
                      <a:lnTo>
                        <a:pt x="90" y="24"/>
                      </a:lnTo>
                      <a:lnTo>
                        <a:pt x="90" y="72"/>
                      </a:lnTo>
                      <a:lnTo>
                        <a:pt x="60" y="60"/>
                      </a:lnTo>
                      <a:lnTo>
                        <a:pt x="42" y="60"/>
                      </a:lnTo>
                      <a:lnTo>
                        <a:pt x="24" y="4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0" name="Freeform 333"/>
                <p:cNvSpPr>
                  <a:spLocks/>
                </p:cNvSpPr>
                <p:nvPr/>
              </p:nvSpPr>
              <p:spPr bwMode="auto">
                <a:xfrm>
                  <a:off x="6692900" y="3143250"/>
                  <a:ext cx="777875" cy="390525"/>
                </a:xfrm>
                <a:custGeom>
                  <a:avLst/>
                  <a:gdLst>
                    <a:gd name="T0" fmla="*/ 2147483647 w 595"/>
                    <a:gd name="T1" fmla="*/ 2147483647 h 301"/>
                    <a:gd name="T2" fmla="*/ 2147483647 w 595"/>
                    <a:gd name="T3" fmla="*/ 2147483647 h 301"/>
                    <a:gd name="T4" fmla="*/ 2147483647 w 595"/>
                    <a:gd name="T5" fmla="*/ 2147483647 h 301"/>
                    <a:gd name="T6" fmla="*/ 2147483647 w 595"/>
                    <a:gd name="T7" fmla="*/ 2147483647 h 301"/>
                    <a:gd name="T8" fmla="*/ 2147483647 w 595"/>
                    <a:gd name="T9" fmla="*/ 2147483647 h 301"/>
                    <a:gd name="T10" fmla="*/ 2147483647 w 595"/>
                    <a:gd name="T11" fmla="*/ 2147483647 h 301"/>
                    <a:gd name="T12" fmla="*/ 2147483647 w 595"/>
                    <a:gd name="T13" fmla="*/ 2147483647 h 301"/>
                    <a:gd name="T14" fmla="*/ 2147483647 w 595"/>
                    <a:gd name="T15" fmla="*/ 2147483647 h 301"/>
                    <a:gd name="T16" fmla="*/ 2147483647 w 595"/>
                    <a:gd name="T17" fmla="*/ 2147483647 h 301"/>
                    <a:gd name="T18" fmla="*/ 2147483647 w 595"/>
                    <a:gd name="T19" fmla="*/ 2147483647 h 301"/>
                    <a:gd name="T20" fmla="*/ 2147483647 w 595"/>
                    <a:gd name="T21" fmla="*/ 2147483647 h 301"/>
                    <a:gd name="T22" fmla="*/ 2147483647 w 595"/>
                    <a:gd name="T23" fmla="*/ 2147483647 h 301"/>
                    <a:gd name="T24" fmla="*/ 2147483647 w 595"/>
                    <a:gd name="T25" fmla="*/ 2147483647 h 301"/>
                    <a:gd name="T26" fmla="*/ 2147483647 w 595"/>
                    <a:gd name="T27" fmla="*/ 2147483647 h 301"/>
                    <a:gd name="T28" fmla="*/ 2147483647 w 595"/>
                    <a:gd name="T29" fmla="*/ 2147483647 h 301"/>
                    <a:gd name="T30" fmla="*/ 2147483647 w 595"/>
                    <a:gd name="T31" fmla="*/ 2147483647 h 301"/>
                    <a:gd name="T32" fmla="*/ 2147483647 w 595"/>
                    <a:gd name="T33" fmla="*/ 2147483647 h 301"/>
                    <a:gd name="T34" fmla="*/ 2147483647 w 595"/>
                    <a:gd name="T35" fmla="*/ 2147483647 h 301"/>
                    <a:gd name="T36" fmla="*/ 2147483647 w 595"/>
                    <a:gd name="T37" fmla="*/ 2147483647 h 301"/>
                    <a:gd name="T38" fmla="*/ 2147483647 w 595"/>
                    <a:gd name="T39" fmla="*/ 2147483647 h 301"/>
                    <a:gd name="T40" fmla="*/ 2147483647 w 595"/>
                    <a:gd name="T41" fmla="*/ 2147483647 h 301"/>
                    <a:gd name="T42" fmla="*/ 2147483647 w 595"/>
                    <a:gd name="T43" fmla="*/ 0 h 301"/>
                    <a:gd name="T44" fmla="*/ 2147483647 w 595"/>
                    <a:gd name="T45" fmla="*/ 2147483647 h 301"/>
                    <a:gd name="T46" fmla="*/ 2147483647 w 595"/>
                    <a:gd name="T47" fmla="*/ 2147483647 h 301"/>
                    <a:gd name="T48" fmla="*/ 2147483647 w 595"/>
                    <a:gd name="T49" fmla="*/ 2147483647 h 301"/>
                    <a:gd name="T50" fmla="*/ 2147483647 w 595"/>
                    <a:gd name="T51" fmla="*/ 2147483647 h 301"/>
                    <a:gd name="T52" fmla="*/ 2147483647 w 595"/>
                    <a:gd name="T53" fmla="*/ 2147483647 h 301"/>
                    <a:gd name="T54" fmla="*/ 0 w 595"/>
                    <a:gd name="T55" fmla="*/ 2147483647 h 301"/>
                    <a:gd name="T56" fmla="*/ 2147483647 w 595"/>
                    <a:gd name="T57" fmla="*/ 2147483647 h 301"/>
                    <a:gd name="T58" fmla="*/ 2147483647 w 595"/>
                    <a:gd name="T59" fmla="*/ 2147483647 h 30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95" h="301">
                      <a:moveTo>
                        <a:pt x="42" y="126"/>
                      </a:moveTo>
                      <a:lnTo>
                        <a:pt x="48" y="186"/>
                      </a:lnTo>
                      <a:lnTo>
                        <a:pt x="127" y="210"/>
                      </a:lnTo>
                      <a:lnTo>
                        <a:pt x="181" y="264"/>
                      </a:lnTo>
                      <a:lnTo>
                        <a:pt x="253" y="270"/>
                      </a:lnTo>
                      <a:lnTo>
                        <a:pt x="313" y="301"/>
                      </a:lnTo>
                      <a:lnTo>
                        <a:pt x="379" y="258"/>
                      </a:lnTo>
                      <a:lnTo>
                        <a:pt x="445" y="252"/>
                      </a:lnTo>
                      <a:lnTo>
                        <a:pt x="457" y="210"/>
                      </a:lnTo>
                      <a:lnTo>
                        <a:pt x="499" y="192"/>
                      </a:lnTo>
                      <a:lnTo>
                        <a:pt x="541" y="174"/>
                      </a:lnTo>
                      <a:lnTo>
                        <a:pt x="595" y="156"/>
                      </a:lnTo>
                      <a:lnTo>
                        <a:pt x="583" y="132"/>
                      </a:lnTo>
                      <a:lnTo>
                        <a:pt x="529" y="126"/>
                      </a:lnTo>
                      <a:lnTo>
                        <a:pt x="529" y="96"/>
                      </a:lnTo>
                      <a:lnTo>
                        <a:pt x="541" y="72"/>
                      </a:lnTo>
                      <a:lnTo>
                        <a:pt x="499" y="60"/>
                      </a:lnTo>
                      <a:lnTo>
                        <a:pt x="403" y="84"/>
                      </a:lnTo>
                      <a:lnTo>
                        <a:pt x="367" y="54"/>
                      </a:lnTo>
                      <a:lnTo>
                        <a:pt x="307" y="54"/>
                      </a:lnTo>
                      <a:lnTo>
                        <a:pt x="289" y="36"/>
                      </a:lnTo>
                      <a:lnTo>
                        <a:pt x="217" y="0"/>
                      </a:lnTo>
                      <a:lnTo>
                        <a:pt x="193" y="30"/>
                      </a:lnTo>
                      <a:lnTo>
                        <a:pt x="169" y="66"/>
                      </a:lnTo>
                      <a:lnTo>
                        <a:pt x="121" y="48"/>
                      </a:lnTo>
                      <a:lnTo>
                        <a:pt x="54" y="54"/>
                      </a:lnTo>
                      <a:lnTo>
                        <a:pt x="12" y="78"/>
                      </a:lnTo>
                      <a:lnTo>
                        <a:pt x="0" y="102"/>
                      </a:lnTo>
                      <a:lnTo>
                        <a:pt x="6" y="108"/>
                      </a:lnTo>
                      <a:lnTo>
                        <a:pt x="4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1" name="Line 449"/>
                <p:cNvSpPr>
                  <a:spLocks noChangeShapeType="1"/>
                </p:cNvSpPr>
                <p:nvPr/>
              </p:nvSpPr>
              <p:spPr bwMode="auto">
                <a:xfrm>
                  <a:off x="7440613" y="4206875"/>
                  <a:ext cx="0" cy="0"/>
                </a:xfrm>
                <a:prstGeom prst="line">
                  <a:avLst/>
                </a:prstGeom>
                <a:grpFill/>
                <a:ln w="0">
                  <a:solidFill>
                    <a:schemeClr val="bg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2" name="Freeform 506"/>
                <p:cNvSpPr>
                  <a:spLocks/>
                </p:cNvSpPr>
                <p:nvPr/>
              </p:nvSpPr>
              <p:spPr bwMode="auto">
                <a:xfrm>
                  <a:off x="7589838" y="3492500"/>
                  <a:ext cx="123825" cy="155575"/>
                </a:xfrm>
                <a:custGeom>
                  <a:avLst/>
                  <a:gdLst>
                    <a:gd name="T0" fmla="*/ 2147483647 w 78"/>
                    <a:gd name="T1" fmla="*/ 2147483647 h 98"/>
                    <a:gd name="T2" fmla="*/ 2147483647 w 78"/>
                    <a:gd name="T3" fmla="*/ 2147483647 h 98"/>
                    <a:gd name="T4" fmla="*/ 2147483647 w 78"/>
                    <a:gd name="T5" fmla="*/ 2147483647 h 98"/>
                    <a:gd name="T6" fmla="*/ 2147483647 w 78"/>
                    <a:gd name="T7" fmla="*/ 2147483647 h 98"/>
                    <a:gd name="T8" fmla="*/ 0 w 78"/>
                    <a:gd name="T9" fmla="*/ 2147483647 h 98"/>
                    <a:gd name="T10" fmla="*/ 0 w 78"/>
                    <a:gd name="T11" fmla="*/ 2147483647 h 98"/>
                    <a:gd name="T12" fmla="*/ 2147483647 w 78"/>
                    <a:gd name="T13" fmla="*/ 2147483647 h 98"/>
                    <a:gd name="T14" fmla="*/ 2147483647 w 78"/>
                    <a:gd name="T15" fmla="*/ 2147483647 h 98"/>
                    <a:gd name="T16" fmla="*/ 2147483647 w 78"/>
                    <a:gd name="T17" fmla="*/ 2147483647 h 98"/>
                    <a:gd name="T18" fmla="*/ 2147483647 w 78"/>
                    <a:gd name="T19" fmla="*/ 2147483647 h 98"/>
                    <a:gd name="T20" fmla="*/ 2147483647 w 78"/>
                    <a:gd name="T21" fmla="*/ 2147483647 h 98"/>
                    <a:gd name="T22" fmla="*/ 2147483647 w 78"/>
                    <a:gd name="T23" fmla="*/ 2147483647 h 98"/>
                    <a:gd name="T24" fmla="*/ 2147483647 w 78"/>
                    <a:gd name="T25" fmla="*/ 2147483647 h 98"/>
                    <a:gd name="T26" fmla="*/ 2147483647 w 78"/>
                    <a:gd name="T27" fmla="*/ 2147483647 h 98"/>
                    <a:gd name="T28" fmla="*/ 2147483647 w 78"/>
                    <a:gd name="T29" fmla="*/ 2147483647 h 98"/>
                    <a:gd name="T30" fmla="*/ 2147483647 w 78"/>
                    <a:gd name="T31" fmla="*/ 2147483647 h 98"/>
                    <a:gd name="T32" fmla="*/ 2147483647 w 78"/>
                    <a:gd name="T33" fmla="*/ 2147483647 h 98"/>
                    <a:gd name="T34" fmla="*/ 2147483647 w 78"/>
                    <a:gd name="T35" fmla="*/ 2147483647 h 98"/>
                    <a:gd name="T36" fmla="*/ 2147483647 w 78"/>
                    <a:gd name="T37" fmla="*/ 2147483647 h 98"/>
                    <a:gd name="T38" fmla="*/ 2147483647 w 78"/>
                    <a:gd name="T39" fmla="*/ 2147483647 h 98"/>
                    <a:gd name="T40" fmla="*/ 2147483647 w 78"/>
                    <a:gd name="T41" fmla="*/ 2147483647 h 98"/>
                    <a:gd name="T42" fmla="*/ 2147483647 w 78"/>
                    <a:gd name="T43" fmla="*/ 2147483647 h 98"/>
                    <a:gd name="T44" fmla="*/ 2147483647 w 78"/>
                    <a:gd name="T45" fmla="*/ 2147483647 h 98"/>
                    <a:gd name="T46" fmla="*/ 2147483647 w 78"/>
                    <a:gd name="T47" fmla="*/ 2147483647 h 98"/>
                    <a:gd name="T48" fmla="*/ 2147483647 w 78"/>
                    <a:gd name="T49" fmla="*/ 2147483647 h 98"/>
                    <a:gd name="T50" fmla="*/ 2147483647 w 78"/>
                    <a:gd name="T51" fmla="*/ 2147483647 h 98"/>
                    <a:gd name="T52" fmla="*/ 2147483647 w 78"/>
                    <a:gd name="T53" fmla="*/ 2147483647 h 98"/>
                    <a:gd name="T54" fmla="*/ 2147483647 w 78"/>
                    <a:gd name="T55" fmla="*/ 2147483647 h 98"/>
                    <a:gd name="T56" fmla="*/ 2147483647 w 78"/>
                    <a:gd name="T57" fmla="*/ 2147483647 h 98"/>
                    <a:gd name="T58" fmla="*/ 2147483647 w 78"/>
                    <a:gd name="T59" fmla="*/ 2147483647 h 98"/>
                    <a:gd name="T60" fmla="*/ 2147483647 w 78"/>
                    <a:gd name="T61" fmla="*/ 2147483647 h 98"/>
                    <a:gd name="T62" fmla="*/ 2147483647 w 78"/>
                    <a:gd name="T63" fmla="*/ 0 h 98"/>
                    <a:gd name="T64" fmla="*/ 2147483647 w 78"/>
                    <a:gd name="T65" fmla="*/ 2147483647 h 9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78" h="98">
                      <a:moveTo>
                        <a:pt x="32" y="12"/>
                      </a:moveTo>
                      <a:lnTo>
                        <a:pt x="34" y="32"/>
                      </a:lnTo>
                      <a:lnTo>
                        <a:pt x="20" y="22"/>
                      </a:lnTo>
                      <a:lnTo>
                        <a:pt x="6" y="34"/>
                      </a:lnTo>
                      <a:lnTo>
                        <a:pt x="0" y="56"/>
                      </a:lnTo>
                      <a:lnTo>
                        <a:pt x="6" y="56"/>
                      </a:lnTo>
                      <a:lnTo>
                        <a:pt x="10" y="56"/>
                      </a:lnTo>
                      <a:lnTo>
                        <a:pt x="30" y="70"/>
                      </a:lnTo>
                      <a:lnTo>
                        <a:pt x="34" y="84"/>
                      </a:lnTo>
                      <a:lnTo>
                        <a:pt x="36" y="92"/>
                      </a:lnTo>
                      <a:lnTo>
                        <a:pt x="40" y="98"/>
                      </a:lnTo>
                      <a:lnTo>
                        <a:pt x="70" y="88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78"/>
                      </a:lnTo>
                      <a:lnTo>
                        <a:pt x="64" y="76"/>
                      </a:lnTo>
                      <a:lnTo>
                        <a:pt x="64" y="60"/>
                      </a:lnTo>
                      <a:lnTo>
                        <a:pt x="64" y="46"/>
                      </a:lnTo>
                      <a:lnTo>
                        <a:pt x="54" y="26"/>
                      </a:lnTo>
                      <a:lnTo>
                        <a:pt x="64" y="16"/>
                      </a:lnTo>
                      <a:lnTo>
                        <a:pt x="78" y="4"/>
                      </a:lnTo>
                      <a:lnTo>
                        <a:pt x="52" y="0"/>
                      </a:lnTo>
                      <a:lnTo>
                        <a:pt x="32" y="1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1"/>
                  </a:solidFill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3" name="Freeform 517"/>
                <p:cNvSpPr>
                  <a:spLocks/>
                </p:cNvSpPr>
                <p:nvPr/>
              </p:nvSpPr>
              <p:spPr bwMode="auto">
                <a:xfrm>
                  <a:off x="7637463" y="3632200"/>
                  <a:ext cx="85725" cy="104775"/>
                </a:xfrm>
                <a:custGeom>
                  <a:avLst/>
                  <a:gdLst>
                    <a:gd name="T0" fmla="*/ 2147483647 w 54"/>
                    <a:gd name="T1" fmla="*/ 2147483647 h 66"/>
                    <a:gd name="T2" fmla="*/ 2147483647 w 54"/>
                    <a:gd name="T3" fmla="*/ 2147483647 h 66"/>
                    <a:gd name="T4" fmla="*/ 2147483647 w 54"/>
                    <a:gd name="T5" fmla="*/ 2147483647 h 66"/>
                    <a:gd name="T6" fmla="*/ 2147483647 w 54"/>
                    <a:gd name="T7" fmla="*/ 2147483647 h 66"/>
                    <a:gd name="T8" fmla="*/ 0 w 54"/>
                    <a:gd name="T9" fmla="*/ 2147483647 h 66"/>
                    <a:gd name="T10" fmla="*/ 0 w 54"/>
                    <a:gd name="T11" fmla="*/ 2147483647 h 66"/>
                    <a:gd name="T12" fmla="*/ 2147483647 w 54"/>
                    <a:gd name="T13" fmla="*/ 2147483647 h 66"/>
                    <a:gd name="T14" fmla="*/ 2147483647 w 54"/>
                    <a:gd name="T15" fmla="*/ 2147483647 h 66"/>
                    <a:gd name="T16" fmla="*/ 2147483647 w 54"/>
                    <a:gd name="T17" fmla="*/ 2147483647 h 66"/>
                    <a:gd name="T18" fmla="*/ 2147483647 w 54"/>
                    <a:gd name="T19" fmla="*/ 2147483647 h 66"/>
                    <a:gd name="T20" fmla="*/ 2147483647 w 54"/>
                    <a:gd name="T21" fmla="*/ 2147483647 h 66"/>
                    <a:gd name="T22" fmla="*/ 2147483647 w 54"/>
                    <a:gd name="T23" fmla="*/ 2147483647 h 66"/>
                    <a:gd name="T24" fmla="*/ 2147483647 w 54"/>
                    <a:gd name="T25" fmla="*/ 2147483647 h 66"/>
                    <a:gd name="T26" fmla="*/ 2147483647 w 54"/>
                    <a:gd name="T27" fmla="*/ 0 h 66"/>
                    <a:gd name="T28" fmla="*/ 2147483647 w 54"/>
                    <a:gd name="T29" fmla="*/ 2147483647 h 66"/>
                    <a:gd name="T30" fmla="*/ 2147483647 w 54"/>
                    <a:gd name="T31" fmla="*/ 2147483647 h 66"/>
                    <a:gd name="T32" fmla="*/ 2147483647 w 54"/>
                    <a:gd name="T33" fmla="*/ 2147483647 h 66"/>
                    <a:gd name="T34" fmla="*/ 2147483647 w 54"/>
                    <a:gd name="T35" fmla="*/ 2147483647 h 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54" h="66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0" y="36"/>
                      </a:lnTo>
                      <a:lnTo>
                        <a:pt x="0" y="66"/>
                      </a:lnTo>
                      <a:lnTo>
                        <a:pt x="20" y="66"/>
                      </a:lnTo>
                      <a:lnTo>
                        <a:pt x="40" y="60"/>
                      </a:lnTo>
                      <a:lnTo>
                        <a:pt x="50" y="52"/>
                      </a:lnTo>
                      <a:lnTo>
                        <a:pt x="54" y="36"/>
                      </a:lnTo>
                      <a:lnTo>
                        <a:pt x="40" y="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4" name="Freeform 411"/>
                <p:cNvSpPr>
                  <a:spLocks/>
                </p:cNvSpPr>
                <p:nvPr/>
              </p:nvSpPr>
              <p:spPr bwMode="auto">
                <a:xfrm>
                  <a:off x="2919413" y="5365750"/>
                  <a:ext cx="127000" cy="166688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0 h 114"/>
                    <a:gd name="T6" fmla="*/ 2147483647 w 102"/>
                    <a:gd name="T7" fmla="*/ 2147483647 h 114"/>
                    <a:gd name="T8" fmla="*/ 0 w 102"/>
                    <a:gd name="T9" fmla="*/ 2147483647 h 114"/>
                    <a:gd name="T10" fmla="*/ 0 w 102"/>
                    <a:gd name="T11" fmla="*/ 2147483647 h 114"/>
                    <a:gd name="T12" fmla="*/ 2147483647 w 102"/>
                    <a:gd name="T13" fmla="*/ 2147483647 h 114"/>
                    <a:gd name="T14" fmla="*/ 2147483647 w 102"/>
                    <a:gd name="T15" fmla="*/ 2147483647 h 114"/>
                    <a:gd name="T16" fmla="*/ 2147483647 w 102"/>
                    <a:gd name="T17" fmla="*/ 2147483647 h 114"/>
                    <a:gd name="T18" fmla="*/ 2147483647 w 102"/>
                    <a:gd name="T19" fmla="*/ 2147483647 h 114"/>
                    <a:gd name="T20" fmla="*/ 2147483647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66" y="24"/>
                      </a:moveTo>
                      <a:lnTo>
                        <a:pt x="36" y="6"/>
                      </a:lnTo>
                      <a:lnTo>
                        <a:pt x="18" y="0"/>
                      </a:lnTo>
                      <a:lnTo>
                        <a:pt x="6" y="18"/>
                      </a:lnTo>
                      <a:lnTo>
                        <a:pt x="0" y="48"/>
                      </a:lnTo>
                      <a:lnTo>
                        <a:pt x="0" y="78"/>
                      </a:lnTo>
                      <a:lnTo>
                        <a:pt x="24" y="96"/>
                      </a:lnTo>
                      <a:lnTo>
                        <a:pt x="36" y="108"/>
                      </a:lnTo>
                      <a:lnTo>
                        <a:pt x="66" y="114"/>
                      </a:lnTo>
                      <a:lnTo>
                        <a:pt x="96" y="90"/>
                      </a:lnTo>
                      <a:lnTo>
                        <a:pt x="102" y="78"/>
                      </a:lnTo>
                      <a:lnTo>
                        <a:pt x="84" y="42"/>
                      </a:lnTo>
                      <a:lnTo>
                        <a:pt x="6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5" name="Freeform 420"/>
                <p:cNvSpPr>
                  <a:spLocks/>
                </p:cNvSpPr>
                <p:nvPr/>
              </p:nvSpPr>
              <p:spPr bwMode="auto">
                <a:xfrm>
                  <a:off x="2371725" y="4675188"/>
                  <a:ext cx="320675" cy="392112"/>
                </a:xfrm>
                <a:custGeom>
                  <a:avLst/>
                  <a:gdLst>
                    <a:gd name="T0" fmla="*/ 2147483647 w 240"/>
                    <a:gd name="T1" fmla="*/ 2147483647 h 337"/>
                    <a:gd name="T2" fmla="*/ 2147483647 w 240"/>
                    <a:gd name="T3" fmla="*/ 2147483647 h 337"/>
                    <a:gd name="T4" fmla="*/ 2147483647 w 240"/>
                    <a:gd name="T5" fmla="*/ 2147483647 h 337"/>
                    <a:gd name="T6" fmla="*/ 2147483647 w 240"/>
                    <a:gd name="T7" fmla="*/ 2147483647 h 337"/>
                    <a:gd name="T8" fmla="*/ 2147483647 w 240"/>
                    <a:gd name="T9" fmla="*/ 2147483647 h 337"/>
                    <a:gd name="T10" fmla="*/ 2147483647 w 240"/>
                    <a:gd name="T11" fmla="*/ 2147483647 h 337"/>
                    <a:gd name="T12" fmla="*/ 2147483647 w 240"/>
                    <a:gd name="T13" fmla="*/ 2147483647 h 337"/>
                    <a:gd name="T14" fmla="*/ 2147483647 w 240"/>
                    <a:gd name="T15" fmla="*/ 2147483647 h 337"/>
                    <a:gd name="T16" fmla="*/ 2147483647 w 240"/>
                    <a:gd name="T17" fmla="*/ 2147483647 h 337"/>
                    <a:gd name="T18" fmla="*/ 2147483647 w 240"/>
                    <a:gd name="T19" fmla="*/ 2147483647 h 337"/>
                    <a:gd name="T20" fmla="*/ 2147483647 w 240"/>
                    <a:gd name="T21" fmla="*/ 2147483647 h 337"/>
                    <a:gd name="T22" fmla="*/ 2147483647 w 240"/>
                    <a:gd name="T23" fmla="*/ 2147483647 h 337"/>
                    <a:gd name="T24" fmla="*/ 2147483647 w 240"/>
                    <a:gd name="T25" fmla="*/ 2147483647 h 337"/>
                    <a:gd name="T26" fmla="*/ 2147483647 w 240"/>
                    <a:gd name="T27" fmla="*/ 0 h 337"/>
                    <a:gd name="T28" fmla="*/ 2147483647 w 240"/>
                    <a:gd name="T29" fmla="*/ 0 h 337"/>
                    <a:gd name="T30" fmla="*/ 2147483647 w 240"/>
                    <a:gd name="T31" fmla="*/ 2147483647 h 337"/>
                    <a:gd name="T32" fmla="*/ 2147483647 w 240"/>
                    <a:gd name="T33" fmla="*/ 2147483647 h 337"/>
                    <a:gd name="T34" fmla="*/ 2147483647 w 240"/>
                    <a:gd name="T35" fmla="*/ 2147483647 h 337"/>
                    <a:gd name="T36" fmla="*/ 2147483647 w 240"/>
                    <a:gd name="T37" fmla="*/ 2147483647 h 337"/>
                    <a:gd name="T38" fmla="*/ 2147483647 w 240"/>
                    <a:gd name="T39" fmla="*/ 2147483647 h 337"/>
                    <a:gd name="T40" fmla="*/ 2147483647 w 240"/>
                    <a:gd name="T41" fmla="*/ 2147483647 h 337"/>
                    <a:gd name="T42" fmla="*/ 0 w 240"/>
                    <a:gd name="T43" fmla="*/ 2147483647 h 337"/>
                    <a:gd name="T44" fmla="*/ 2147483647 w 240"/>
                    <a:gd name="T45" fmla="*/ 2147483647 h 337"/>
                    <a:gd name="T46" fmla="*/ 2147483647 w 240"/>
                    <a:gd name="T47" fmla="*/ 2147483647 h 337"/>
                    <a:gd name="T48" fmla="*/ 2147483647 w 240"/>
                    <a:gd name="T49" fmla="*/ 2147483647 h 337"/>
                    <a:gd name="T50" fmla="*/ 2147483647 w 240"/>
                    <a:gd name="T51" fmla="*/ 2147483647 h 337"/>
                    <a:gd name="T52" fmla="*/ 2147483647 w 240"/>
                    <a:gd name="T53" fmla="*/ 2147483647 h 337"/>
                    <a:gd name="T54" fmla="*/ 2147483647 w 240"/>
                    <a:gd name="T55" fmla="*/ 2147483647 h 337"/>
                    <a:gd name="T56" fmla="*/ 2147483647 w 240"/>
                    <a:gd name="T57" fmla="*/ 2147483647 h 337"/>
                    <a:gd name="T58" fmla="*/ 2147483647 w 240"/>
                    <a:gd name="T59" fmla="*/ 2147483647 h 337"/>
                    <a:gd name="T60" fmla="*/ 2147483647 w 240"/>
                    <a:gd name="T61" fmla="*/ 2147483647 h 337"/>
                    <a:gd name="T62" fmla="*/ 2147483647 w 240"/>
                    <a:gd name="T63" fmla="*/ 2147483647 h 3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40" h="337">
                      <a:moveTo>
                        <a:pt x="228" y="204"/>
                      </a:moveTo>
                      <a:lnTo>
                        <a:pt x="228" y="198"/>
                      </a:lnTo>
                      <a:lnTo>
                        <a:pt x="216" y="198"/>
                      </a:lnTo>
                      <a:lnTo>
                        <a:pt x="210" y="162"/>
                      </a:lnTo>
                      <a:lnTo>
                        <a:pt x="180" y="174"/>
                      </a:lnTo>
                      <a:lnTo>
                        <a:pt x="156" y="156"/>
                      </a:lnTo>
                      <a:lnTo>
                        <a:pt x="156" y="120"/>
                      </a:lnTo>
                      <a:lnTo>
                        <a:pt x="180" y="84"/>
                      </a:lnTo>
                      <a:lnTo>
                        <a:pt x="198" y="72"/>
                      </a:lnTo>
                      <a:lnTo>
                        <a:pt x="204" y="54"/>
                      </a:lnTo>
                      <a:lnTo>
                        <a:pt x="192" y="36"/>
                      </a:lnTo>
                      <a:lnTo>
                        <a:pt x="168" y="36"/>
                      </a:lnTo>
                      <a:lnTo>
                        <a:pt x="150" y="18"/>
                      </a:lnTo>
                      <a:lnTo>
                        <a:pt x="120" y="0"/>
                      </a:lnTo>
                      <a:lnTo>
                        <a:pt x="108" y="24"/>
                      </a:lnTo>
                      <a:lnTo>
                        <a:pt x="84" y="48"/>
                      </a:lnTo>
                      <a:lnTo>
                        <a:pt x="66" y="54"/>
                      </a:lnTo>
                      <a:lnTo>
                        <a:pt x="42" y="78"/>
                      </a:lnTo>
                      <a:lnTo>
                        <a:pt x="24" y="72"/>
                      </a:lnTo>
                      <a:lnTo>
                        <a:pt x="18" y="60"/>
                      </a:lnTo>
                      <a:lnTo>
                        <a:pt x="0" y="72"/>
                      </a:lnTo>
                      <a:lnTo>
                        <a:pt x="18" y="114"/>
                      </a:lnTo>
                      <a:lnTo>
                        <a:pt x="54" y="174"/>
                      </a:lnTo>
                      <a:lnTo>
                        <a:pt x="90" y="252"/>
                      </a:lnTo>
                      <a:lnTo>
                        <a:pt x="90" y="264"/>
                      </a:lnTo>
                      <a:lnTo>
                        <a:pt x="216" y="337"/>
                      </a:lnTo>
                      <a:lnTo>
                        <a:pt x="222" y="337"/>
                      </a:lnTo>
                      <a:lnTo>
                        <a:pt x="228" y="307"/>
                      </a:lnTo>
                      <a:lnTo>
                        <a:pt x="234" y="270"/>
                      </a:lnTo>
                      <a:lnTo>
                        <a:pt x="240" y="222"/>
                      </a:lnTo>
                      <a:lnTo>
                        <a:pt x="228" y="20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6" name="Freeform 413"/>
                <p:cNvSpPr>
                  <a:spLocks/>
                </p:cNvSpPr>
                <p:nvPr/>
              </p:nvSpPr>
              <p:spPr bwMode="auto">
                <a:xfrm>
                  <a:off x="2576513" y="4551363"/>
                  <a:ext cx="884237" cy="91122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1978554233 h 10000"/>
                    <a:gd name="T28" fmla="*/ 2147483647 w 10000"/>
                    <a:gd name="T29" fmla="*/ 1571492712 h 10000"/>
                    <a:gd name="T30" fmla="*/ 2147483647 w 10000"/>
                    <a:gd name="T31" fmla="*/ 1454980750 h 10000"/>
                    <a:gd name="T32" fmla="*/ 2147483647 w 10000"/>
                    <a:gd name="T33" fmla="*/ 1106175301 h 10000"/>
                    <a:gd name="T34" fmla="*/ 2147483647 w 10000"/>
                    <a:gd name="T35" fmla="*/ 640102212 h 10000"/>
                    <a:gd name="T36" fmla="*/ 2147483647 w 10000"/>
                    <a:gd name="T37" fmla="*/ 174776418 h 10000"/>
                    <a:gd name="T38" fmla="*/ 2147483647 w 10000"/>
                    <a:gd name="T39" fmla="*/ 640102212 h 10000"/>
                    <a:gd name="T40" fmla="*/ 2147483647 w 10000"/>
                    <a:gd name="T41" fmla="*/ 581837847 h 10000"/>
                    <a:gd name="T42" fmla="*/ 2147483647 w 10000"/>
                    <a:gd name="T43" fmla="*/ 640102212 h 10000"/>
                    <a:gd name="T44" fmla="*/ 2147483647 w 10000"/>
                    <a:gd name="T45" fmla="*/ 756622557 h 10000"/>
                    <a:gd name="T46" fmla="*/ 2147483647 w 10000"/>
                    <a:gd name="T47" fmla="*/ 233040691 h 10000"/>
                    <a:gd name="T48" fmla="*/ 2147483647 w 10000"/>
                    <a:gd name="T49" fmla="*/ 0 h 10000"/>
                    <a:gd name="T50" fmla="*/ 1983523268 w 10000"/>
                    <a:gd name="T51" fmla="*/ 233040691 h 10000"/>
                    <a:gd name="T52" fmla="*/ 1700062263 w 10000"/>
                    <a:gd name="T53" fmla="*/ 523581775 h 10000"/>
                    <a:gd name="T54" fmla="*/ 1246527822 w 10000"/>
                    <a:gd name="T55" fmla="*/ 873134519 h 10000"/>
                    <a:gd name="T56" fmla="*/ 623607879 w 10000"/>
                    <a:gd name="T57" fmla="*/ 814878538 h 10000"/>
                    <a:gd name="T58" fmla="*/ 566914139 w 10000"/>
                    <a:gd name="T59" fmla="*/ 1746277422 h 10000"/>
                    <a:gd name="T60" fmla="*/ 396840702 w 10000"/>
                    <a:gd name="T61" fmla="*/ 1804533494 h 10000"/>
                    <a:gd name="T62" fmla="*/ 0 w 10000"/>
                    <a:gd name="T63" fmla="*/ 2147483647 h 10000"/>
                    <a:gd name="T64" fmla="*/ 226767265 w 10000"/>
                    <a:gd name="T65" fmla="*/ 2147483647 h 10000"/>
                    <a:gd name="T66" fmla="*/ 566914139 w 10000"/>
                    <a:gd name="T67" fmla="*/ 2147483647 h 10000"/>
                    <a:gd name="T68" fmla="*/ 680301707 w 10000"/>
                    <a:gd name="T69" fmla="*/ 2147483647 h 10000"/>
                    <a:gd name="T70" fmla="*/ 975514221 w 10000"/>
                    <a:gd name="T71" fmla="*/ 2147483647 h 10000"/>
                    <a:gd name="T72" fmla="*/ 1292157988 w 10000"/>
                    <a:gd name="T73" fmla="*/ 2147483647 h 10000"/>
                    <a:gd name="T74" fmla="*/ 1529988738 w 10000"/>
                    <a:gd name="T75" fmla="*/ 2147483647 h 10000"/>
                    <a:gd name="T76" fmla="*/ 2147483647 w 10000"/>
                    <a:gd name="T77" fmla="*/ 2147483647 h 10000"/>
                    <a:gd name="T78" fmla="*/ 2147483647 w 10000"/>
                    <a:gd name="T79" fmla="*/ 2147483647 h 10000"/>
                    <a:gd name="T80" fmla="*/ 2147483647 w 10000"/>
                    <a:gd name="T81" fmla="*/ 2147483647 h 1000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0">
                      <a:moveTo>
                        <a:pt x="5000" y="7769"/>
                      </a:moveTo>
                      <a:cubicBezTo>
                        <a:pt x="5027" y="7795"/>
                        <a:pt x="5055" y="7820"/>
                        <a:pt x="5082" y="7846"/>
                      </a:cubicBezTo>
                      <a:cubicBezTo>
                        <a:pt x="5027" y="8000"/>
                        <a:pt x="4973" y="8154"/>
                        <a:pt x="4918" y="8308"/>
                      </a:cubicBezTo>
                      <a:lnTo>
                        <a:pt x="4672" y="8462"/>
                      </a:lnTo>
                      <a:lnTo>
                        <a:pt x="4098" y="9000"/>
                      </a:lnTo>
                      <a:lnTo>
                        <a:pt x="4180" y="9000"/>
                      </a:lnTo>
                      <a:lnTo>
                        <a:pt x="4098" y="9000"/>
                      </a:lnTo>
                      <a:lnTo>
                        <a:pt x="4344" y="9077"/>
                      </a:lnTo>
                      <a:lnTo>
                        <a:pt x="4754" y="9308"/>
                      </a:lnTo>
                      <a:lnTo>
                        <a:pt x="5000" y="9538"/>
                      </a:lnTo>
                      <a:lnTo>
                        <a:pt x="5246" y="10000"/>
                      </a:lnTo>
                      <a:cubicBezTo>
                        <a:pt x="5273" y="9923"/>
                        <a:pt x="5301" y="9846"/>
                        <a:pt x="5328" y="9769"/>
                      </a:cubicBezTo>
                      <a:lnTo>
                        <a:pt x="5656" y="9462"/>
                      </a:lnTo>
                      <a:lnTo>
                        <a:pt x="6066" y="9077"/>
                      </a:lnTo>
                      <a:lnTo>
                        <a:pt x="6393" y="8077"/>
                      </a:lnTo>
                      <a:lnTo>
                        <a:pt x="6639" y="7615"/>
                      </a:lnTo>
                      <a:lnTo>
                        <a:pt x="7541" y="7077"/>
                      </a:lnTo>
                      <a:lnTo>
                        <a:pt x="8115" y="7000"/>
                      </a:lnTo>
                      <a:lnTo>
                        <a:pt x="8279" y="6923"/>
                      </a:lnTo>
                      <a:lnTo>
                        <a:pt x="8443" y="6615"/>
                      </a:lnTo>
                      <a:cubicBezTo>
                        <a:pt x="8470" y="6513"/>
                        <a:pt x="8498" y="6410"/>
                        <a:pt x="8525" y="6308"/>
                      </a:cubicBezTo>
                      <a:cubicBezTo>
                        <a:pt x="8607" y="6180"/>
                        <a:pt x="8688" y="6051"/>
                        <a:pt x="8770" y="5923"/>
                      </a:cubicBezTo>
                      <a:cubicBezTo>
                        <a:pt x="8797" y="5872"/>
                        <a:pt x="8825" y="5820"/>
                        <a:pt x="8852" y="5769"/>
                      </a:cubicBezTo>
                      <a:cubicBezTo>
                        <a:pt x="8879" y="5333"/>
                        <a:pt x="8907" y="4898"/>
                        <a:pt x="8934" y="4462"/>
                      </a:cubicBezTo>
                      <a:lnTo>
                        <a:pt x="9180" y="4385"/>
                      </a:lnTo>
                      <a:lnTo>
                        <a:pt x="10000" y="3385"/>
                      </a:lnTo>
                      <a:lnTo>
                        <a:pt x="10000" y="3154"/>
                      </a:lnTo>
                      <a:cubicBezTo>
                        <a:pt x="9945" y="2974"/>
                        <a:pt x="9891" y="2795"/>
                        <a:pt x="9836" y="2615"/>
                      </a:cubicBezTo>
                      <a:lnTo>
                        <a:pt x="9344" y="2462"/>
                      </a:lnTo>
                      <a:lnTo>
                        <a:pt x="8607" y="2077"/>
                      </a:lnTo>
                      <a:lnTo>
                        <a:pt x="7787" y="2000"/>
                      </a:lnTo>
                      <a:lnTo>
                        <a:pt x="7541" y="1923"/>
                      </a:lnTo>
                      <a:lnTo>
                        <a:pt x="7377" y="1692"/>
                      </a:lnTo>
                      <a:lnTo>
                        <a:pt x="6721" y="1462"/>
                      </a:lnTo>
                      <a:lnTo>
                        <a:pt x="6148" y="1154"/>
                      </a:lnTo>
                      <a:cubicBezTo>
                        <a:pt x="6121" y="1051"/>
                        <a:pt x="6093" y="949"/>
                        <a:pt x="6066" y="846"/>
                      </a:cubicBezTo>
                      <a:lnTo>
                        <a:pt x="5820" y="231"/>
                      </a:lnTo>
                      <a:lnTo>
                        <a:pt x="5738" y="231"/>
                      </a:lnTo>
                      <a:lnTo>
                        <a:pt x="5410" y="692"/>
                      </a:lnTo>
                      <a:lnTo>
                        <a:pt x="5082" y="846"/>
                      </a:lnTo>
                      <a:cubicBezTo>
                        <a:pt x="5055" y="820"/>
                        <a:pt x="5027" y="795"/>
                        <a:pt x="5000" y="769"/>
                      </a:cubicBezTo>
                      <a:lnTo>
                        <a:pt x="4590" y="769"/>
                      </a:lnTo>
                      <a:lnTo>
                        <a:pt x="4426" y="846"/>
                      </a:lnTo>
                      <a:lnTo>
                        <a:pt x="4344" y="846"/>
                      </a:lnTo>
                      <a:lnTo>
                        <a:pt x="3934" y="923"/>
                      </a:lnTo>
                      <a:lnTo>
                        <a:pt x="3689" y="1000"/>
                      </a:lnTo>
                      <a:lnTo>
                        <a:pt x="3443" y="769"/>
                      </a:lnTo>
                      <a:cubicBezTo>
                        <a:pt x="3470" y="615"/>
                        <a:pt x="3498" y="462"/>
                        <a:pt x="3525" y="308"/>
                      </a:cubicBezTo>
                      <a:lnTo>
                        <a:pt x="3361" y="77"/>
                      </a:lnTo>
                      <a:lnTo>
                        <a:pt x="3197" y="0"/>
                      </a:lnTo>
                      <a:cubicBezTo>
                        <a:pt x="3224" y="51"/>
                        <a:pt x="3252" y="103"/>
                        <a:pt x="3279" y="154"/>
                      </a:cubicBezTo>
                      <a:lnTo>
                        <a:pt x="2869" y="308"/>
                      </a:lnTo>
                      <a:lnTo>
                        <a:pt x="2213" y="308"/>
                      </a:lnTo>
                      <a:lnTo>
                        <a:pt x="2459" y="692"/>
                      </a:lnTo>
                      <a:cubicBezTo>
                        <a:pt x="2486" y="769"/>
                        <a:pt x="2514" y="846"/>
                        <a:pt x="2541" y="923"/>
                      </a:cubicBezTo>
                      <a:lnTo>
                        <a:pt x="1803" y="1154"/>
                      </a:lnTo>
                      <a:lnTo>
                        <a:pt x="1557" y="923"/>
                      </a:lnTo>
                      <a:lnTo>
                        <a:pt x="902" y="1077"/>
                      </a:lnTo>
                      <a:cubicBezTo>
                        <a:pt x="929" y="1205"/>
                        <a:pt x="957" y="1334"/>
                        <a:pt x="984" y="1462"/>
                      </a:cubicBezTo>
                      <a:cubicBezTo>
                        <a:pt x="929" y="1744"/>
                        <a:pt x="875" y="2026"/>
                        <a:pt x="820" y="2308"/>
                      </a:cubicBezTo>
                      <a:cubicBezTo>
                        <a:pt x="765" y="2257"/>
                        <a:pt x="711" y="2205"/>
                        <a:pt x="656" y="2154"/>
                      </a:cubicBezTo>
                      <a:cubicBezTo>
                        <a:pt x="629" y="2231"/>
                        <a:pt x="601" y="2308"/>
                        <a:pt x="574" y="2385"/>
                      </a:cubicBezTo>
                      <a:lnTo>
                        <a:pt x="328" y="2538"/>
                      </a:lnTo>
                      <a:lnTo>
                        <a:pt x="0" y="3000"/>
                      </a:lnTo>
                      <a:lnTo>
                        <a:pt x="0" y="3462"/>
                      </a:lnTo>
                      <a:lnTo>
                        <a:pt x="328" y="3692"/>
                      </a:lnTo>
                      <a:lnTo>
                        <a:pt x="738" y="3538"/>
                      </a:lnTo>
                      <a:cubicBezTo>
                        <a:pt x="765" y="3692"/>
                        <a:pt x="793" y="3846"/>
                        <a:pt x="820" y="4000"/>
                      </a:cubicBezTo>
                      <a:lnTo>
                        <a:pt x="984" y="4000"/>
                      </a:lnTo>
                      <a:lnTo>
                        <a:pt x="984" y="4077"/>
                      </a:lnTo>
                      <a:cubicBezTo>
                        <a:pt x="1311" y="4000"/>
                        <a:pt x="1240" y="3993"/>
                        <a:pt x="1311" y="4000"/>
                      </a:cubicBezTo>
                      <a:cubicBezTo>
                        <a:pt x="1382" y="4007"/>
                        <a:pt x="1378" y="4124"/>
                        <a:pt x="1411" y="4121"/>
                      </a:cubicBezTo>
                      <a:cubicBezTo>
                        <a:pt x="1487" y="4047"/>
                        <a:pt x="1644" y="3939"/>
                        <a:pt x="1720" y="3900"/>
                      </a:cubicBezTo>
                      <a:cubicBezTo>
                        <a:pt x="1796" y="3861"/>
                        <a:pt x="1787" y="3873"/>
                        <a:pt x="1869" y="3886"/>
                      </a:cubicBezTo>
                      <a:cubicBezTo>
                        <a:pt x="1951" y="3899"/>
                        <a:pt x="2074" y="3776"/>
                        <a:pt x="2131" y="3846"/>
                      </a:cubicBezTo>
                      <a:cubicBezTo>
                        <a:pt x="2188" y="3916"/>
                        <a:pt x="2186" y="4154"/>
                        <a:pt x="2213" y="4308"/>
                      </a:cubicBezTo>
                      <a:lnTo>
                        <a:pt x="2705" y="4538"/>
                      </a:lnTo>
                      <a:lnTo>
                        <a:pt x="3279" y="4769"/>
                      </a:lnTo>
                      <a:lnTo>
                        <a:pt x="3279" y="5077"/>
                      </a:lnTo>
                      <a:lnTo>
                        <a:pt x="3443" y="5308"/>
                      </a:lnTo>
                      <a:cubicBezTo>
                        <a:pt x="3525" y="5308"/>
                        <a:pt x="3934" y="5385"/>
                        <a:pt x="3934" y="5385"/>
                      </a:cubicBezTo>
                      <a:lnTo>
                        <a:pt x="3934" y="5692"/>
                      </a:lnTo>
                      <a:lnTo>
                        <a:pt x="3934" y="6231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7" name="Freeform 409"/>
                <p:cNvSpPr>
                  <a:spLocks/>
                </p:cNvSpPr>
                <p:nvPr/>
              </p:nvSpPr>
              <p:spPr bwMode="auto">
                <a:xfrm>
                  <a:off x="2563813" y="5153025"/>
                  <a:ext cx="473075" cy="947738"/>
                </a:xfrm>
                <a:custGeom>
                  <a:avLst/>
                  <a:gdLst>
                    <a:gd name="T0" fmla="*/ 2147483647 w 10000"/>
                    <a:gd name="T1" fmla="*/ 2147483647 h 10001"/>
                    <a:gd name="T2" fmla="*/ 2147483647 w 10000"/>
                    <a:gd name="T3" fmla="*/ 2147483647 h 10001"/>
                    <a:gd name="T4" fmla="*/ 2147483647 w 10000"/>
                    <a:gd name="T5" fmla="*/ 2147483647 h 10001"/>
                    <a:gd name="T6" fmla="*/ 2147483647 w 10000"/>
                    <a:gd name="T7" fmla="*/ 2147483647 h 10001"/>
                    <a:gd name="T8" fmla="*/ 2147483647 w 10000"/>
                    <a:gd name="T9" fmla="*/ 2147483647 h 10001"/>
                    <a:gd name="T10" fmla="*/ 2147483647 w 10000"/>
                    <a:gd name="T11" fmla="*/ 2147483647 h 10001"/>
                    <a:gd name="T12" fmla="*/ 2147483647 w 10000"/>
                    <a:gd name="T13" fmla="*/ 2147483647 h 10001"/>
                    <a:gd name="T14" fmla="*/ 2147483647 w 10000"/>
                    <a:gd name="T15" fmla="*/ 2147483647 h 10001"/>
                    <a:gd name="T16" fmla="*/ 2147483647 w 10000"/>
                    <a:gd name="T17" fmla="*/ 2147483647 h 10001"/>
                    <a:gd name="T18" fmla="*/ 2147483647 w 10000"/>
                    <a:gd name="T19" fmla="*/ 2147483647 h 10001"/>
                    <a:gd name="T20" fmla="*/ 2147483647 w 10000"/>
                    <a:gd name="T21" fmla="*/ 2147483647 h 10001"/>
                    <a:gd name="T22" fmla="*/ 2147483647 w 10000"/>
                    <a:gd name="T23" fmla="*/ 2147483647 h 10001"/>
                    <a:gd name="T24" fmla="*/ 2147483647 w 10000"/>
                    <a:gd name="T25" fmla="*/ 2147483647 h 10001"/>
                    <a:gd name="T26" fmla="*/ 2147483647 w 10000"/>
                    <a:gd name="T27" fmla="*/ 2147483647 h 10001"/>
                    <a:gd name="T28" fmla="*/ 2147483647 w 10000"/>
                    <a:gd name="T29" fmla="*/ 0 h 10001"/>
                    <a:gd name="T30" fmla="*/ 2147483647 w 10000"/>
                    <a:gd name="T31" fmla="*/ 2147483647 h 10001"/>
                    <a:gd name="T32" fmla="*/ 2147483647 w 10000"/>
                    <a:gd name="T33" fmla="*/ 2147483647 h 10001"/>
                    <a:gd name="T34" fmla="*/ 2147483647 w 10000"/>
                    <a:gd name="T35" fmla="*/ 2147483647 h 10001"/>
                    <a:gd name="T36" fmla="*/ 2147483647 w 10000"/>
                    <a:gd name="T37" fmla="*/ 2147483647 h 10001"/>
                    <a:gd name="T38" fmla="*/ 2147483647 w 10000"/>
                    <a:gd name="T39" fmla="*/ 2147483647 h 10001"/>
                    <a:gd name="T40" fmla="*/ 2147483647 w 10000"/>
                    <a:gd name="T41" fmla="*/ 2147483647 h 10001"/>
                    <a:gd name="T42" fmla="*/ 2147483647 w 10000"/>
                    <a:gd name="T43" fmla="*/ 2147483647 h 10001"/>
                    <a:gd name="T44" fmla="*/ 2147483647 w 10000"/>
                    <a:gd name="T45" fmla="*/ 2147483647 h 10001"/>
                    <a:gd name="T46" fmla="*/ 2147483647 w 10000"/>
                    <a:gd name="T47" fmla="*/ 2147483647 h 10001"/>
                    <a:gd name="T48" fmla="*/ 2147483647 w 10000"/>
                    <a:gd name="T49" fmla="*/ 2147483647 h 10001"/>
                    <a:gd name="T50" fmla="*/ 2147483647 w 10000"/>
                    <a:gd name="T51" fmla="*/ 2147483647 h 10001"/>
                    <a:gd name="T52" fmla="*/ 2147483647 w 10000"/>
                    <a:gd name="T53" fmla="*/ 2147483647 h 10001"/>
                    <a:gd name="T54" fmla="*/ 2147483647 w 10000"/>
                    <a:gd name="T55" fmla="*/ 2147483647 h 10001"/>
                    <a:gd name="T56" fmla="*/ 2147483647 w 10000"/>
                    <a:gd name="T57" fmla="*/ 2147483647 h 10001"/>
                    <a:gd name="T58" fmla="*/ 2147483647 w 10000"/>
                    <a:gd name="T59" fmla="*/ 2147483647 h 10001"/>
                    <a:gd name="T60" fmla="*/ 2147483647 w 10000"/>
                    <a:gd name="T61" fmla="*/ 2147483647 h 10001"/>
                    <a:gd name="T62" fmla="*/ 2147483647 w 10000"/>
                    <a:gd name="T63" fmla="*/ 2147483647 h 10001"/>
                    <a:gd name="T64" fmla="*/ 2147483647 w 10000"/>
                    <a:gd name="T65" fmla="*/ 2147483647 h 10001"/>
                    <a:gd name="T66" fmla="*/ 0 w 10000"/>
                    <a:gd name="T67" fmla="*/ 2147483647 h 10001"/>
                    <a:gd name="T68" fmla="*/ 806443005 w 10000"/>
                    <a:gd name="T69" fmla="*/ 2147483647 h 10001"/>
                    <a:gd name="T70" fmla="*/ 2147483647 w 10000"/>
                    <a:gd name="T71" fmla="*/ 2147483647 h 10001"/>
                    <a:gd name="T72" fmla="*/ 2147483647 w 10000"/>
                    <a:gd name="T73" fmla="*/ 2147483647 h 10001"/>
                    <a:gd name="T74" fmla="*/ 2147483647 w 10000"/>
                    <a:gd name="T75" fmla="*/ 2147483647 h 10001"/>
                    <a:gd name="T76" fmla="*/ 2147483647 w 10000"/>
                    <a:gd name="T77" fmla="*/ 2147483647 h 10001"/>
                    <a:gd name="T78" fmla="*/ 2147483647 w 10000"/>
                    <a:gd name="T79" fmla="*/ 2147483647 h 10001"/>
                    <a:gd name="T80" fmla="*/ 2147483647 w 10000"/>
                    <a:gd name="T81" fmla="*/ 2147483647 h 10001"/>
                    <a:gd name="T82" fmla="*/ 2147483647 w 10000"/>
                    <a:gd name="T83" fmla="*/ 2147483647 h 10001"/>
                    <a:gd name="T84" fmla="*/ 2147483647 w 10000"/>
                    <a:gd name="T85" fmla="*/ 2147483647 h 10001"/>
                    <a:gd name="T86" fmla="*/ 2147483647 w 10000"/>
                    <a:gd name="T87" fmla="*/ 2147483647 h 10001"/>
                    <a:gd name="T88" fmla="*/ 2147483647 w 10000"/>
                    <a:gd name="T89" fmla="*/ 2147483647 h 10001"/>
                    <a:gd name="T90" fmla="*/ 2147483647 w 10000"/>
                    <a:gd name="T91" fmla="*/ 2147483647 h 10001"/>
                    <a:gd name="T92" fmla="*/ 2147483647 w 10000"/>
                    <a:gd name="T93" fmla="*/ 2147483647 h 10001"/>
                    <a:gd name="T94" fmla="*/ 2147483647 w 10000"/>
                    <a:gd name="T95" fmla="*/ 2147483647 h 10001"/>
                    <a:gd name="T96" fmla="*/ 2147483647 w 10000"/>
                    <a:gd name="T97" fmla="*/ 2147483647 h 10001"/>
                    <a:gd name="T98" fmla="*/ 2147483647 w 10000"/>
                    <a:gd name="T99" fmla="*/ 2147483647 h 10001"/>
                    <a:gd name="T100" fmla="*/ 2147483647 w 10000"/>
                    <a:gd name="T101" fmla="*/ 2147483647 h 10001"/>
                    <a:gd name="T102" fmla="*/ 2147483647 w 10000"/>
                    <a:gd name="T103" fmla="*/ 2147483647 h 10001"/>
                    <a:gd name="T104" fmla="*/ 2147483647 w 10000"/>
                    <a:gd name="T105" fmla="*/ 2147483647 h 10001"/>
                    <a:gd name="T106" fmla="*/ 2147483647 w 10000"/>
                    <a:gd name="T107" fmla="*/ 2147483647 h 10001"/>
                    <a:gd name="T108" fmla="*/ 2147483647 w 10000"/>
                    <a:gd name="T109" fmla="*/ 2147483647 h 10001"/>
                    <a:gd name="T110" fmla="*/ 2147483647 w 10000"/>
                    <a:gd name="T111" fmla="*/ 2147483647 h 10001"/>
                    <a:gd name="T112" fmla="*/ 2147483647 w 10000"/>
                    <a:gd name="T113" fmla="*/ 2147483647 h 10001"/>
                    <a:gd name="T114" fmla="*/ 2147483647 w 10000"/>
                    <a:gd name="T115" fmla="*/ 2147483647 h 10001"/>
                    <a:gd name="T116" fmla="*/ 2147483647 w 10000"/>
                    <a:gd name="T117" fmla="*/ 2147483647 h 10001"/>
                    <a:gd name="T118" fmla="*/ 2147483647 w 10000"/>
                    <a:gd name="T119" fmla="*/ 2147483647 h 10001"/>
                    <a:gd name="T120" fmla="*/ 2147483647 w 10000"/>
                    <a:gd name="T121" fmla="*/ 2147483647 h 10001"/>
                    <a:gd name="T122" fmla="*/ 2147483647 w 10000"/>
                    <a:gd name="T123" fmla="*/ 2147483647 h 10001"/>
                    <a:gd name="T124" fmla="*/ 2147483647 w 10000"/>
                    <a:gd name="T125" fmla="*/ 2147483647 h 100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0001">
                      <a:moveTo>
                        <a:pt x="7581" y="2950"/>
                      </a:moveTo>
                      <a:cubicBezTo>
                        <a:pt x="7635" y="2818"/>
                        <a:pt x="7688" y="2685"/>
                        <a:pt x="7742" y="2552"/>
                      </a:cubicBezTo>
                      <a:lnTo>
                        <a:pt x="8065" y="2312"/>
                      </a:lnTo>
                      <a:lnTo>
                        <a:pt x="9194" y="1754"/>
                      </a:lnTo>
                      <a:lnTo>
                        <a:pt x="9677" y="1595"/>
                      </a:lnTo>
                      <a:lnTo>
                        <a:pt x="10000" y="1116"/>
                      </a:lnTo>
                      <a:lnTo>
                        <a:pt x="9839" y="1037"/>
                      </a:lnTo>
                      <a:lnTo>
                        <a:pt x="9355" y="1197"/>
                      </a:lnTo>
                      <a:lnTo>
                        <a:pt x="8387" y="1435"/>
                      </a:lnTo>
                      <a:lnTo>
                        <a:pt x="7581" y="1356"/>
                      </a:lnTo>
                      <a:cubicBezTo>
                        <a:pt x="7635" y="1170"/>
                        <a:pt x="7688" y="983"/>
                        <a:pt x="7742" y="797"/>
                      </a:cubicBezTo>
                      <a:lnTo>
                        <a:pt x="7258" y="638"/>
                      </a:lnTo>
                      <a:lnTo>
                        <a:pt x="6290" y="479"/>
                      </a:lnTo>
                      <a:lnTo>
                        <a:pt x="5806" y="319"/>
                      </a:lnTo>
                      <a:lnTo>
                        <a:pt x="5323" y="0"/>
                      </a:lnTo>
                      <a:lnTo>
                        <a:pt x="4677" y="81"/>
                      </a:lnTo>
                      <a:lnTo>
                        <a:pt x="4516" y="159"/>
                      </a:lnTo>
                      <a:lnTo>
                        <a:pt x="3710" y="81"/>
                      </a:lnTo>
                      <a:cubicBezTo>
                        <a:pt x="3387" y="81"/>
                        <a:pt x="3476" y="72"/>
                        <a:pt x="3387" y="81"/>
                      </a:cubicBezTo>
                      <a:cubicBezTo>
                        <a:pt x="3298" y="89"/>
                        <a:pt x="3178" y="131"/>
                        <a:pt x="3178" y="131"/>
                      </a:cubicBezTo>
                      <a:cubicBezTo>
                        <a:pt x="3339" y="211"/>
                        <a:pt x="3245" y="168"/>
                        <a:pt x="3226" y="240"/>
                      </a:cubicBezTo>
                      <a:cubicBezTo>
                        <a:pt x="3207" y="310"/>
                        <a:pt x="3065" y="558"/>
                        <a:pt x="3065" y="558"/>
                      </a:cubicBezTo>
                      <a:lnTo>
                        <a:pt x="2581" y="797"/>
                      </a:lnTo>
                      <a:lnTo>
                        <a:pt x="2581" y="1275"/>
                      </a:lnTo>
                      <a:lnTo>
                        <a:pt x="2258" y="1595"/>
                      </a:lnTo>
                      <a:lnTo>
                        <a:pt x="1774" y="2631"/>
                      </a:lnTo>
                      <a:cubicBezTo>
                        <a:pt x="1828" y="2896"/>
                        <a:pt x="1881" y="3163"/>
                        <a:pt x="1935" y="3428"/>
                      </a:cubicBezTo>
                      <a:lnTo>
                        <a:pt x="968" y="4466"/>
                      </a:lnTo>
                      <a:lnTo>
                        <a:pt x="806" y="5582"/>
                      </a:lnTo>
                      <a:lnTo>
                        <a:pt x="806" y="6141"/>
                      </a:lnTo>
                      <a:cubicBezTo>
                        <a:pt x="752" y="6327"/>
                        <a:pt x="699" y="6514"/>
                        <a:pt x="645" y="6699"/>
                      </a:cubicBezTo>
                      <a:lnTo>
                        <a:pt x="968" y="7019"/>
                      </a:lnTo>
                      <a:lnTo>
                        <a:pt x="484" y="8294"/>
                      </a:lnTo>
                      <a:lnTo>
                        <a:pt x="0" y="8852"/>
                      </a:lnTo>
                      <a:cubicBezTo>
                        <a:pt x="54" y="8985"/>
                        <a:pt x="47" y="9085"/>
                        <a:pt x="161" y="9251"/>
                      </a:cubicBezTo>
                      <a:cubicBezTo>
                        <a:pt x="275" y="9417"/>
                        <a:pt x="316" y="9724"/>
                        <a:pt x="685" y="9848"/>
                      </a:cubicBezTo>
                      <a:cubicBezTo>
                        <a:pt x="1054" y="9973"/>
                        <a:pt x="2126" y="10011"/>
                        <a:pt x="2375" y="10000"/>
                      </a:cubicBezTo>
                      <a:cubicBezTo>
                        <a:pt x="2624" y="9989"/>
                        <a:pt x="2202" y="9881"/>
                        <a:pt x="2182" y="9783"/>
                      </a:cubicBezTo>
                      <a:cubicBezTo>
                        <a:pt x="2163" y="9685"/>
                        <a:pt x="2172" y="9527"/>
                        <a:pt x="2258" y="9410"/>
                      </a:cubicBezTo>
                      <a:cubicBezTo>
                        <a:pt x="2345" y="9293"/>
                        <a:pt x="2550" y="9220"/>
                        <a:pt x="2701" y="9082"/>
                      </a:cubicBezTo>
                      <a:cubicBezTo>
                        <a:pt x="2852" y="8944"/>
                        <a:pt x="3004" y="8707"/>
                        <a:pt x="3165" y="8584"/>
                      </a:cubicBezTo>
                      <a:cubicBezTo>
                        <a:pt x="3326" y="8461"/>
                        <a:pt x="3550" y="8459"/>
                        <a:pt x="3668" y="8344"/>
                      </a:cubicBezTo>
                      <a:cubicBezTo>
                        <a:pt x="3786" y="8229"/>
                        <a:pt x="3918" y="7996"/>
                        <a:pt x="3871" y="7895"/>
                      </a:cubicBezTo>
                      <a:cubicBezTo>
                        <a:pt x="3824" y="7794"/>
                        <a:pt x="3548" y="7789"/>
                        <a:pt x="3387" y="7736"/>
                      </a:cubicBezTo>
                      <a:cubicBezTo>
                        <a:pt x="3280" y="7629"/>
                        <a:pt x="3000" y="7495"/>
                        <a:pt x="3065" y="7416"/>
                      </a:cubicBezTo>
                      <a:cubicBezTo>
                        <a:pt x="3130" y="7337"/>
                        <a:pt x="3541" y="7312"/>
                        <a:pt x="3779" y="7260"/>
                      </a:cubicBezTo>
                      <a:cubicBezTo>
                        <a:pt x="3810" y="7153"/>
                        <a:pt x="3875" y="7075"/>
                        <a:pt x="3971" y="6968"/>
                      </a:cubicBezTo>
                      <a:cubicBezTo>
                        <a:pt x="4067" y="6861"/>
                        <a:pt x="4220" y="6700"/>
                        <a:pt x="4355" y="6620"/>
                      </a:cubicBezTo>
                      <a:cubicBezTo>
                        <a:pt x="4490" y="6540"/>
                        <a:pt x="4699" y="6570"/>
                        <a:pt x="4780" y="6490"/>
                      </a:cubicBezTo>
                      <a:cubicBezTo>
                        <a:pt x="4861" y="6410"/>
                        <a:pt x="4853" y="6226"/>
                        <a:pt x="4839" y="6141"/>
                      </a:cubicBezTo>
                      <a:cubicBezTo>
                        <a:pt x="5323" y="5822"/>
                        <a:pt x="5348" y="5984"/>
                        <a:pt x="5437" y="5921"/>
                      </a:cubicBezTo>
                      <a:cubicBezTo>
                        <a:pt x="5526" y="5858"/>
                        <a:pt x="5368" y="5818"/>
                        <a:pt x="5376" y="5762"/>
                      </a:cubicBezTo>
                      <a:cubicBezTo>
                        <a:pt x="5384" y="5706"/>
                        <a:pt x="5412" y="5665"/>
                        <a:pt x="5484" y="5582"/>
                      </a:cubicBezTo>
                      <a:cubicBezTo>
                        <a:pt x="5556" y="5499"/>
                        <a:pt x="5622" y="5319"/>
                        <a:pt x="5806" y="5264"/>
                      </a:cubicBezTo>
                      <a:cubicBezTo>
                        <a:pt x="5990" y="5209"/>
                        <a:pt x="6266" y="5289"/>
                        <a:pt x="6588" y="5253"/>
                      </a:cubicBezTo>
                      <a:cubicBezTo>
                        <a:pt x="6910" y="5217"/>
                        <a:pt x="7468" y="5176"/>
                        <a:pt x="7741" y="5045"/>
                      </a:cubicBezTo>
                      <a:cubicBezTo>
                        <a:pt x="8014" y="4914"/>
                        <a:pt x="8092" y="4629"/>
                        <a:pt x="8226" y="4466"/>
                      </a:cubicBezTo>
                      <a:cubicBezTo>
                        <a:pt x="8361" y="4303"/>
                        <a:pt x="8441" y="4199"/>
                        <a:pt x="8548" y="4066"/>
                      </a:cubicBezTo>
                      <a:lnTo>
                        <a:pt x="8226" y="3748"/>
                      </a:lnTo>
                      <a:cubicBezTo>
                        <a:pt x="8065" y="3668"/>
                        <a:pt x="7825" y="3557"/>
                        <a:pt x="7742" y="3509"/>
                      </a:cubicBezTo>
                      <a:cubicBezTo>
                        <a:pt x="7659" y="3461"/>
                        <a:pt x="7731" y="3475"/>
                        <a:pt x="7726" y="3458"/>
                      </a:cubicBezTo>
                      <a:lnTo>
                        <a:pt x="7581" y="3350"/>
                      </a:lnTo>
                      <a:lnTo>
                        <a:pt x="7581" y="295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8" name="Freeform 444"/>
                <p:cNvSpPr>
                  <a:spLocks/>
                </p:cNvSpPr>
                <p:nvPr/>
              </p:nvSpPr>
              <p:spPr bwMode="auto">
                <a:xfrm>
                  <a:off x="2500313" y="5053013"/>
                  <a:ext cx="242887" cy="1179512"/>
                </a:xfrm>
                <a:custGeom>
                  <a:avLst/>
                  <a:gdLst>
                    <a:gd name="T0" fmla="*/ 2147483647 w 14463"/>
                    <a:gd name="T1" fmla="*/ 2147483647 h 11339"/>
                    <a:gd name="T2" fmla="*/ 2147483647 w 14463"/>
                    <a:gd name="T3" fmla="*/ 0 h 11339"/>
                    <a:gd name="T4" fmla="*/ 2147483647 w 14463"/>
                    <a:gd name="T5" fmla="*/ 2147483647 h 11339"/>
                    <a:gd name="T6" fmla="*/ 2147483647 w 14463"/>
                    <a:gd name="T7" fmla="*/ 2147483647 h 11339"/>
                    <a:gd name="T8" fmla="*/ 2147483647 w 14463"/>
                    <a:gd name="T9" fmla="*/ 2147483647 h 11339"/>
                    <a:gd name="T10" fmla="*/ 2147483647 w 14463"/>
                    <a:gd name="T11" fmla="*/ 2147483647 h 11339"/>
                    <a:gd name="T12" fmla="*/ 2147483647 w 14463"/>
                    <a:gd name="T13" fmla="*/ 2147483647 h 11339"/>
                    <a:gd name="T14" fmla="*/ 2147483647 w 14463"/>
                    <a:gd name="T15" fmla="*/ 2147483647 h 11339"/>
                    <a:gd name="T16" fmla="*/ 2147483647 w 14463"/>
                    <a:gd name="T17" fmla="*/ 2147483647 h 11339"/>
                    <a:gd name="T18" fmla="*/ 2147483647 w 14463"/>
                    <a:gd name="T19" fmla="*/ 2147483647 h 11339"/>
                    <a:gd name="T20" fmla="*/ 2147483647 w 14463"/>
                    <a:gd name="T21" fmla="*/ 2147483647 h 11339"/>
                    <a:gd name="T22" fmla="*/ 2147483647 w 14463"/>
                    <a:gd name="T23" fmla="*/ 2147483647 h 11339"/>
                    <a:gd name="T24" fmla="*/ 2147483647 w 14463"/>
                    <a:gd name="T25" fmla="*/ 2147483647 h 11339"/>
                    <a:gd name="T26" fmla="*/ 2147483647 w 14463"/>
                    <a:gd name="T27" fmla="*/ 2147483647 h 11339"/>
                    <a:gd name="T28" fmla="*/ 2147483647 w 14463"/>
                    <a:gd name="T29" fmla="*/ 2147483647 h 11339"/>
                    <a:gd name="T30" fmla="*/ 2147483647 w 14463"/>
                    <a:gd name="T31" fmla="*/ 2147483647 h 11339"/>
                    <a:gd name="T32" fmla="*/ 2147483647 w 14463"/>
                    <a:gd name="T33" fmla="*/ 2147483647 h 11339"/>
                    <a:gd name="T34" fmla="*/ 2147483647 w 14463"/>
                    <a:gd name="T35" fmla="*/ 2147483647 h 11339"/>
                    <a:gd name="T36" fmla="*/ 2147483647 w 14463"/>
                    <a:gd name="T37" fmla="*/ 2147483647 h 11339"/>
                    <a:gd name="T38" fmla="*/ 2147483647 w 14463"/>
                    <a:gd name="T39" fmla="*/ 2147483647 h 11339"/>
                    <a:gd name="T40" fmla="*/ 2147483647 w 14463"/>
                    <a:gd name="T41" fmla="*/ 2147483647 h 11339"/>
                    <a:gd name="T42" fmla="*/ 2147483647 w 14463"/>
                    <a:gd name="T43" fmla="*/ 2147483647 h 11339"/>
                    <a:gd name="T44" fmla="*/ 2147483647 w 14463"/>
                    <a:gd name="T45" fmla="*/ 2147483647 h 11339"/>
                    <a:gd name="T46" fmla="*/ 2147483647 w 14463"/>
                    <a:gd name="T47" fmla="*/ 2147483647 h 11339"/>
                    <a:gd name="T48" fmla="*/ 2147483647 w 14463"/>
                    <a:gd name="T49" fmla="*/ 2147483647 h 11339"/>
                    <a:gd name="T50" fmla="*/ 2147483647 w 14463"/>
                    <a:gd name="T51" fmla="*/ 2147483647 h 11339"/>
                    <a:gd name="T52" fmla="*/ 2147483647 w 14463"/>
                    <a:gd name="T53" fmla="*/ 2147483647 h 11339"/>
                    <a:gd name="T54" fmla="*/ 2147483647 w 14463"/>
                    <a:gd name="T55" fmla="*/ 2147483647 h 11339"/>
                    <a:gd name="T56" fmla="*/ 2147483647 w 14463"/>
                    <a:gd name="T57" fmla="*/ 2147483647 h 11339"/>
                    <a:gd name="T58" fmla="*/ 2147483647 w 14463"/>
                    <a:gd name="T59" fmla="*/ 2147483647 h 11339"/>
                    <a:gd name="T60" fmla="*/ 2147483647 w 14463"/>
                    <a:gd name="T61" fmla="*/ 2147483647 h 11339"/>
                    <a:gd name="T62" fmla="*/ 2147483647 w 14463"/>
                    <a:gd name="T63" fmla="*/ 2147483647 h 11339"/>
                    <a:gd name="T64" fmla="*/ 0 w 14463"/>
                    <a:gd name="T65" fmla="*/ 2147483647 h 11339"/>
                    <a:gd name="T66" fmla="*/ 2147483647 w 14463"/>
                    <a:gd name="T67" fmla="*/ 2147483647 h 11339"/>
                    <a:gd name="T68" fmla="*/ 2147483647 w 14463"/>
                    <a:gd name="T69" fmla="*/ 2147483647 h 11339"/>
                    <a:gd name="T70" fmla="*/ 2147483647 w 14463"/>
                    <a:gd name="T71" fmla="*/ 2147483647 h 11339"/>
                    <a:gd name="T72" fmla="*/ 2147483647 w 14463"/>
                    <a:gd name="T73" fmla="*/ 2147483647 h 11339"/>
                    <a:gd name="T74" fmla="*/ 2147483647 w 14463"/>
                    <a:gd name="T75" fmla="*/ 2147483647 h 11339"/>
                    <a:gd name="T76" fmla="*/ 2147483647 w 14463"/>
                    <a:gd name="T77" fmla="*/ 2147483647 h 11339"/>
                    <a:gd name="T78" fmla="*/ 2147483647 w 14463"/>
                    <a:gd name="T79" fmla="*/ 2147483647 h 11339"/>
                    <a:gd name="T80" fmla="*/ 2147483647 w 14463"/>
                    <a:gd name="T81" fmla="*/ 2147483647 h 11339"/>
                    <a:gd name="T82" fmla="*/ 2147483647 w 14463"/>
                    <a:gd name="T83" fmla="*/ 2147483647 h 11339"/>
                    <a:gd name="T84" fmla="*/ 2147483647 w 14463"/>
                    <a:gd name="T85" fmla="*/ 2147483647 h 1133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4463" h="11339">
                      <a:moveTo>
                        <a:pt x="8188" y="209"/>
                      </a:moveTo>
                      <a:lnTo>
                        <a:pt x="8780" y="0"/>
                      </a:lnTo>
                      <a:lnTo>
                        <a:pt x="10217" y="207"/>
                      </a:lnTo>
                      <a:cubicBezTo>
                        <a:pt x="10556" y="264"/>
                        <a:pt x="10640" y="126"/>
                        <a:pt x="10761" y="229"/>
                      </a:cubicBezTo>
                      <a:cubicBezTo>
                        <a:pt x="10936" y="271"/>
                        <a:pt x="11461" y="322"/>
                        <a:pt x="11696" y="417"/>
                      </a:cubicBezTo>
                      <a:cubicBezTo>
                        <a:pt x="11902" y="494"/>
                        <a:pt x="11642" y="593"/>
                        <a:pt x="11730" y="676"/>
                      </a:cubicBezTo>
                      <a:cubicBezTo>
                        <a:pt x="11818" y="759"/>
                        <a:pt x="12063" y="841"/>
                        <a:pt x="12227" y="913"/>
                      </a:cubicBezTo>
                      <a:lnTo>
                        <a:pt x="12983" y="1126"/>
                      </a:lnTo>
                      <a:lnTo>
                        <a:pt x="12748" y="1307"/>
                      </a:lnTo>
                      <a:cubicBezTo>
                        <a:pt x="12663" y="1515"/>
                        <a:pt x="11910" y="1697"/>
                        <a:pt x="11825" y="1905"/>
                      </a:cubicBezTo>
                      <a:lnTo>
                        <a:pt x="10725" y="2530"/>
                      </a:lnTo>
                      <a:lnTo>
                        <a:pt x="10429" y="2947"/>
                      </a:lnTo>
                      <a:cubicBezTo>
                        <a:pt x="10471" y="3165"/>
                        <a:pt x="10514" y="3383"/>
                        <a:pt x="10556" y="3601"/>
                      </a:cubicBezTo>
                      <a:lnTo>
                        <a:pt x="10852" y="3839"/>
                      </a:lnTo>
                      <a:lnTo>
                        <a:pt x="10345" y="3839"/>
                      </a:lnTo>
                      <a:lnTo>
                        <a:pt x="11191" y="4197"/>
                      </a:lnTo>
                      <a:cubicBezTo>
                        <a:pt x="11149" y="4405"/>
                        <a:pt x="11106" y="4613"/>
                        <a:pt x="11064" y="4821"/>
                      </a:cubicBezTo>
                      <a:lnTo>
                        <a:pt x="10599" y="5030"/>
                      </a:lnTo>
                      <a:lnTo>
                        <a:pt x="9456" y="5298"/>
                      </a:lnTo>
                      <a:lnTo>
                        <a:pt x="8822" y="6012"/>
                      </a:lnTo>
                      <a:lnTo>
                        <a:pt x="8272" y="6161"/>
                      </a:lnTo>
                      <a:lnTo>
                        <a:pt x="8526" y="6429"/>
                      </a:lnTo>
                      <a:lnTo>
                        <a:pt x="8145" y="7084"/>
                      </a:lnTo>
                      <a:lnTo>
                        <a:pt x="7299" y="7768"/>
                      </a:lnTo>
                      <a:lnTo>
                        <a:pt x="7383" y="8155"/>
                      </a:lnTo>
                      <a:lnTo>
                        <a:pt x="7680" y="8393"/>
                      </a:lnTo>
                      <a:cubicBezTo>
                        <a:pt x="7624" y="8571"/>
                        <a:pt x="7567" y="8750"/>
                        <a:pt x="7511" y="8928"/>
                      </a:cubicBezTo>
                      <a:lnTo>
                        <a:pt x="7003" y="9465"/>
                      </a:lnTo>
                      <a:lnTo>
                        <a:pt x="10190" y="10380"/>
                      </a:lnTo>
                      <a:cubicBezTo>
                        <a:pt x="10685" y="10621"/>
                        <a:pt x="15360" y="10855"/>
                        <a:pt x="14311" y="11050"/>
                      </a:cubicBezTo>
                      <a:cubicBezTo>
                        <a:pt x="11744" y="11422"/>
                        <a:pt x="9928" y="11345"/>
                        <a:pt x="8880" y="11304"/>
                      </a:cubicBezTo>
                      <a:lnTo>
                        <a:pt x="3686" y="10662"/>
                      </a:lnTo>
                      <a:lnTo>
                        <a:pt x="0" y="9499"/>
                      </a:lnTo>
                      <a:lnTo>
                        <a:pt x="1492" y="8492"/>
                      </a:lnTo>
                      <a:lnTo>
                        <a:pt x="2079" y="7943"/>
                      </a:lnTo>
                      <a:lnTo>
                        <a:pt x="4644" y="6748"/>
                      </a:lnTo>
                      <a:cubicBezTo>
                        <a:pt x="4630" y="6430"/>
                        <a:pt x="2665" y="7030"/>
                        <a:pt x="2651" y="6712"/>
                      </a:cubicBezTo>
                      <a:lnTo>
                        <a:pt x="4099" y="5323"/>
                      </a:lnTo>
                      <a:lnTo>
                        <a:pt x="5760" y="4554"/>
                      </a:lnTo>
                      <a:cubicBezTo>
                        <a:pt x="5651" y="3371"/>
                        <a:pt x="6192" y="4301"/>
                        <a:pt x="6082" y="3119"/>
                      </a:cubicBezTo>
                      <a:lnTo>
                        <a:pt x="7891" y="1548"/>
                      </a:lnTo>
                      <a:lnTo>
                        <a:pt x="8314" y="982"/>
                      </a:lnTo>
                      <a:lnTo>
                        <a:pt x="8188" y="20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9" name="Freeform 410"/>
                <p:cNvSpPr>
                  <a:spLocks/>
                </p:cNvSpPr>
                <p:nvPr/>
              </p:nvSpPr>
              <p:spPr bwMode="auto">
                <a:xfrm>
                  <a:off x="2820988" y="5105400"/>
                  <a:ext cx="200025" cy="187325"/>
                </a:xfrm>
                <a:custGeom>
                  <a:avLst/>
                  <a:gdLst>
                    <a:gd name="T0" fmla="*/ 2147483647 w 168"/>
                    <a:gd name="T1" fmla="*/ 0 h 156"/>
                    <a:gd name="T2" fmla="*/ 0 w 168"/>
                    <a:gd name="T3" fmla="*/ 2147483647 h 156"/>
                    <a:gd name="T4" fmla="*/ 0 w 168"/>
                    <a:gd name="T5" fmla="*/ 2147483647 h 156"/>
                    <a:gd name="T6" fmla="*/ 2147483647 w 168"/>
                    <a:gd name="T7" fmla="*/ 2147483647 h 156"/>
                    <a:gd name="T8" fmla="*/ 2147483647 w 168"/>
                    <a:gd name="T9" fmla="*/ 2147483647 h 156"/>
                    <a:gd name="T10" fmla="*/ 2147483647 w 168"/>
                    <a:gd name="T11" fmla="*/ 2147483647 h 156"/>
                    <a:gd name="T12" fmla="*/ 2147483647 w 168"/>
                    <a:gd name="T13" fmla="*/ 2147483647 h 156"/>
                    <a:gd name="T14" fmla="*/ 2147483647 w 168"/>
                    <a:gd name="T15" fmla="*/ 2147483647 h 156"/>
                    <a:gd name="T16" fmla="*/ 2147483647 w 168"/>
                    <a:gd name="T17" fmla="*/ 2147483647 h 156"/>
                    <a:gd name="T18" fmla="*/ 2147483647 w 168"/>
                    <a:gd name="T19" fmla="*/ 2147483647 h 156"/>
                    <a:gd name="T20" fmla="*/ 2147483647 w 168"/>
                    <a:gd name="T21" fmla="*/ 2147483647 h 156"/>
                    <a:gd name="T22" fmla="*/ 2147483647 w 168"/>
                    <a:gd name="T23" fmla="*/ 2147483647 h 156"/>
                    <a:gd name="T24" fmla="*/ 2147483647 w 168"/>
                    <a:gd name="T25" fmla="*/ 2147483647 h 156"/>
                    <a:gd name="T26" fmla="*/ 2147483647 w 168"/>
                    <a:gd name="T27" fmla="*/ 2147483647 h 156"/>
                    <a:gd name="T28" fmla="*/ 2147483647 w 168"/>
                    <a:gd name="T29" fmla="*/ 2147483647 h 156"/>
                    <a:gd name="T30" fmla="*/ 2147483647 w 168"/>
                    <a:gd name="T31" fmla="*/ 2147483647 h 156"/>
                    <a:gd name="T32" fmla="*/ 2147483647 w 168"/>
                    <a:gd name="T33" fmla="*/ 2147483647 h 156"/>
                    <a:gd name="T34" fmla="*/ 2147483647 w 168"/>
                    <a:gd name="T35" fmla="*/ 2147483647 h 156"/>
                    <a:gd name="T36" fmla="*/ 2147483647 w 168"/>
                    <a:gd name="T37" fmla="*/ 0 h 156"/>
                    <a:gd name="T38" fmla="*/ 2147483647 w 168"/>
                    <a:gd name="T39" fmla="*/ 0 h 1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8" h="156">
                      <a:moveTo>
                        <a:pt x="48" y="0"/>
                      </a:move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18" y="72"/>
                      </a:lnTo>
                      <a:lnTo>
                        <a:pt x="36" y="84"/>
                      </a:lnTo>
                      <a:lnTo>
                        <a:pt x="72" y="96"/>
                      </a:lnTo>
                      <a:lnTo>
                        <a:pt x="90" y="108"/>
                      </a:lnTo>
                      <a:lnTo>
                        <a:pt x="84" y="150"/>
                      </a:lnTo>
                      <a:lnTo>
                        <a:pt x="114" y="156"/>
                      </a:lnTo>
                      <a:lnTo>
                        <a:pt x="150" y="138"/>
                      </a:lnTo>
                      <a:lnTo>
                        <a:pt x="168" y="126"/>
                      </a:lnTo>
                      <a:lnTo>
                        <a:pt x="162" y="114"/>
                      </a:lnTo>
                      <a:lnTo>
                        <a:pt x="162" y="90"/>
                      </a:lnTo>
                      <a:lnTo>
                        <a:pt x="144" y="84"/>
                      </a:lnTo>
                      <a:lnTo>
                        <a:pt x="120" y="54"/>
                      </a:lnTo>
                      <a:lnTo>
                        <a:pt x="108" y="42"/>
                      </a:lnTo>
                      <a:lnTo>
                        <a:pt x="90" y="12"/>
                      </a:lnTo>
                      <a:lnTo>
                        <a:pt x="90" y="6"/>
                      </a:lnTo>
                      <a:lnTo>
                        <a:pt x="7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0" name="Freeform 412"/>
                <p:cNvSpPr>
                  <a:spLocks/>
                </p:cNvSpPr>
                <p:nvPr/>
              </p:nvSpPr>
              <p:spPr bwMode="auto">
                <a:xfrm>
                  <a:off x="2667000" y="4897438"/>
                  <a:ext cx="266700" cy="287337"/>
                </a:xfrm>
                <a:custGeom>
                  <a:avLst/>
                  <a:gdLst>
                    <a:gd name="T0" fmla="*/ 2147483647 w 10141"/>
                    <a:gd name="T1" fmla="*/ 2147483647 h 10000"/>
                    <a:gd name="T2" fmla="*/ 2147483647 w 10141"/>
                    <a:gd name="T3" fmla="*/ 2147483647 h 10000"/>
                    <a:gd name="T4" fmla="*/ 2147483647 w 10141"/>
                    <a:gd name="T5" fmla="*/ 2147483647 h 10000"/>
                    <a:gd name="T6" fmla="*/ 2147483647 w 10141"/>
                    <a:gd name="T7" fmla="*/ 2147483647 h 10000"/>
                    <a:gd name="T8" fmla="*/ 2147483647 w 10141"/>
                    <a:gd name="T9" fmla="*/ 2147483647 h 10000"/>
                    <a:gd name="T10" fmla="*/ 2147483647 w 10141"/>
                    <a:gd name="T11" fmla="*/ 2147483647 h 10000"/>
                    <a:gd name="T12" fmla="*/ 2147483647 w 10141"/>
                    <a:gd name="T13" fmla="*/ 2147483647 h 10000"/>
                    <a:gd name="T14" fmla="*/ 2147483647 w 10141"/>
                    <a:gd name="T15" fmla="*/ 2147483647 h 10000"/>
                    <a:gd name="T16" fmla="*/ 2147483647 w 10141"/>
                    <a:gd name="T17" fmla="*/ 2147483647 h 10000"/>
                    <a:gd name="T18" fmla="*/ 2147483647 w 10141"/>
                    <a:gd name="T19" fmla="*/ 2147483647 h 10000"/>
                    <a:gd name="T20" fmla="*/ 2147483647 w 10141"/>
                    <a:gd name="T21" fmla="*/ 2147483647 h 10000"/>
                    <a:gd name="T22" fmla="*/ 2147483647 w 10141"/>
                    <a:gd name="T23" fmla="*/ 2147483647 h 10000"/>
                    <a:gd name="T24" fmla="*/ 2147483647 w 10141"/>
                    <a:gd name="T25" fmla="*/ 2147483647 h 10000"/>
                    <a:gd name="T26" fmla="*/ 2147483647 w 10141"/>
                    <a:gd name="T27" fmla="*/ 0 h 10000"/>
                    <a:gd name="T28" fmla="*/ 2147483647 w 10141"/>
                    <a:gd name="T29" fmla="*/ 2147483647 h 10000"/>
                    <a:gd name="T30" fmla="*/ 2147483647 w 10141"/>
                    <a:gd name="T31" fmla="*/ 2147483647 h 10000"/>
                    <a:gd name="T32" fmla="*/ 2147483647 w 10141"/>
                    <a:gd name="T33" fmla="*/ 2147483647 h 10000"/>
                    <a:gd name="T34" fmla="*/ 2147483647 w 10141"/>
                    <a:gd name="T35" fmla="*/ 2147483647 h 10000"/>
                    <a:gd name="T36" fmla="*/ 2147483647 w 10141"/>
                    <a:gd name="T37" fmla="*/ 2147483647 h 10000"/>
                    <a:gd name="T38" fmla="*/ 2147483647 w 10141"/>
                    <a:gd name="T39" fmla="*/ 2147483647 h 10000"/>
                    <a:gd name="T40" fmla="*/ 2147483647 w 10141"/>
                    <a:gd name="T41" fmla="*/ 2147483647 h 10000"/>
                    <a:gd name="T42" fmla="*/ 2147483647 w 10141"/>
                    <a:gd name="T43" fmla="*/ 2147483647 h 10000"/>
                    <a:gd name="T44" fmla="*/ 2147483647 w 10141"/>
                    <a:gd name="T45" fmla="*/ 2147483647 h 10000"/>
                    <a:gd name="T46" fmla="*/ 2147483647 w 10141"/>
                    <a:gd name="T47" fmla="*/ 2147483647 h 10000"/>
                    <a:gd name="T48" fmla="*/ 2147483647 w 10141"/>
                    <a:gd name="T49" fmla="*/ 2147483647 h 10000"/>
                    <a:gd name="T50" fmla="*/ 2147483647 w 10141"/>
                    <a:gd name="T51" fmla="*/ 2147483647 h 10000"/>
                    <a:gd name="T52" fmla="*/ 2147483647 w 10141"/>
                    <a:gd name="T53" fmla="*/ 2147483647 h 10000"/>
                    <a:gd name="T54" fmla="*/ 2147483647 w 10141"/>
                    <a:gd name="T55" fmla="*/ 2147483647 h 10000"/>
                    <a:gd name="T56" fmla="*/ 2147483647 w 10141"/>
                    <a:gd name="T57" fmla="*/ 2147483647 h 10000"/>
                    <a:gd name="T58" fmla="*/ 2147483647 w 10141"/>
                    <a:gd name="T59" fmla="*/ 2147483647 h 10000"/>
                    <a:gd name="T60" fmla="*/ 2147483647 w 10141"/>
                    <a:gd name="T61" fmla="*/ 2147483647 h 1000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141" h="10000">
                      <a:moveTo>
                        <a:pt x="6087" y="9512"/>
                      </a:moveTo>
                      <a:lnTo>
                        <a:pt x="6087" y="9024"/>
                      </a:lnTo>
                      <a:lnTo>
                        <a:pt x="8249" y="7561"/>
                      </a:lnTo>
                      <a:lnTo>
                        <a:pt x="9600" y="7561"/>
                      </a:lnTo>
                      <a:lnTo>
                        <a:pt x="10141" y="7805"/>
                      </a:lnTo>
                      <a:lnTo>
                        <a:pt x="10141" y="6098"/>
                      </a:lnTo>
                      <a:lnTo>
                        <a:pt x="10141" y="5122"/>
                      </a:lnTo>
                      <a:cubicBezTo>
                        <a:pt x="10141" y="5122"/>
                        <a:pt x="8790" y="4878"/>
                        <a:pt x="8519" y="4878"/>
                      </a:cubicBezTo>
                      <a:lnTo>
                        <a:pt x="7979" y="4146"/>
                      </a:lnTo>
                      <a:lnTo>
                        <a:pt x="7979" y="3171"/>
                      </a:lnTo>
                      <a:lnTo>
                        <a:pt x="6087" y="2439"/>
                      </a:lnTo>
                      <a:lnTo>
                        <a:pt x="4465" y="1707"/>
                      </a:lnTo>
                      <a:lnTo>
                        <a:pt x="4195" y="244"/>
                      </a:lnTo>
                      <a:lnTo>
                        <a:pt x="2573" y="0"/>
                      </a:lnTo>
                      <a:lnTo>
                        <a:pt x="1492" y="732"/>
                      </a:lnTo>
                      <a:lnTo>
                        <a:pt x="411" y="976"/>
                      </a:lnTo>
                      <a:cubicBezTo>
                        <a:pt x="591" y="1220"/>
                        <a:pt x="924" y="1260"/>
                        <a:pt x="952" y="1707"/>
                      </a:cubicBezTo>
                      <a:cubicBezTo>
                        <a:pt x="980" y="2154"/>
                        <a:pt x="691" y="3085"/>
                        <a:pt x="578" y="3659"/>
                      </a:cubicBezTo>
                      <a:cubicBezTo>
                        <a:pt x="465" y="4234"/>
                        <a:pt x="368" y="4765"/>
                        <a:pt x="272" y="5154"/>
                      </a:cubicBezTo>
                      <a:cubicBezTo>
                        <a:pt x="176" y="5543"/>
                        <a:pt x="-27" y="5787"/>
                        <a:pt x="2" y="5992"/>
                      </a:cubicBezTo>
                      <a:cubicBezTo>
                        <a:pt x="31" y="6197"/>
                        <a:pt x="243" y="6244"/>
                        <a:pt x="446" y="6383"/>
                      </a:cubicBezTo>
                      <a:cubicBezTo>
                        <a:pt x="649" y="6522"/>
                        <a:pt x="1138" y="6592"/>
                        <a:pt x="1222" y="6829"/>
                      </a:cubicBezTo>
                      <a:cubicBezTo>
                        <a:pt x="1306" y="7066"/>
                        <a:pt x="1042" y="7480"/>
                        <a:pt x="952" y="7805"/>
                      </a:cubicBezTo>
                      <a:lnTo>
                        <a:pt x="2033" y="9512"/>
                      </a:lnTo>
                      <a:lnTo>
                        <a:pt x="2303" y="10000"/>
                      </a:lnTo>
                      <a:lnTo>
                        <a:pt x="2844" y="9756"/>
                      </a:lnTo>
                      <a:lnTo>
                        <a:pt x="3384" y="9756"/>
                      </a:lnTo>
                      <a:lnTo>
                        <a:pt x="4736" y="10000"/>
                      </a:lnTo>
                      <a:lnTo>
                        <a:pt x="5006" y="9756"/>
                      </a:lnTo>
                      <a:lnTo>
                        <a:pt x="6087" y="9512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1" name="Freeform 405"/>
                <p:cNvSpPr>
                  <a:spLocks/>
                </p:cNvSpPr>
                <p:nvPr/>
              </p:nvSpPr>
              <p:spPr bwMode="auto">
                <a:xfrm>
                  <a:off x="2532063" y="4629150"/>
                  <a:ext cx="195262" cy="139700"/>
                </a:xfrm>
                <a:custGeom>
                  <a:avLst/>
                  <a:gdLst>
                    <a:gd name="T0" fmla="*/ 0 w 10000"/>
                    <a:gd name="T1" fmla="*/ 2069270529 h 10000"/>
                    <a:gd name="T2" fmla="*/ 0 w 10000"/>
                    <a:gd name="T3" fmla="*/ 2069270529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069270529 h 10000"/>
                    <a:gd name="T20" fmla="*/ 2147483647 w 10000"/>
                    <a:gd name="T21" fmla="*/ 591159340 h 10000"/>
                    <a:gd name="T22" fmla="*/ 2147483647 w 10000"/>
                    <a:gd name="T23" fmla="*/ 0 h 100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000" h="10000">
                      <a:moveTo>
                        <a:pt x="0" y="3889"/>
                      </a:moveTo>
                      <a:lnTo>
                        <a:pt x="0" y="3889"/>
                      </a:lnTo>
                      <a:lnTo>
                        <a:pt x="2000" y="5556"/>
                      </a:lnTo>
                      <a:lnTo>
                        <a:pt x="3200" y="7222"/>
                      </a:lnTo>
                      <a:lnTo>
                        <a:pt x="4800" y="7222"/>
                      </a:lnTo>
                      <a:lnTo>
                        <a:pt x="5600" y="8889"/>
                      </a:lnTo>
                      <a:lnTo>
                        <a:pt x="5268" y="8163"/>
                      </a:lnTo>
                      <a:lnTo>
                        <a:pt x="5600" y="8889"/>
                      </a:lnTo>
                      <a:lnTo>
                        <a:pt x="6400" y="10000"/>
                      </a:lnTo>
                      <a:lnTo>
                        <a:pt x="7200" y="3889"/>
                      </a:lnTo>
                      <a:cubicBezTo>
                        <a:pt x="7067" y="2963"/>
                        <a:pt x="6933" y="2037"/>
                        <a:pt x="6800" y="1111"/>
                      </a:cubicBezTo>
                      <a:lnTo>
                        <a:pt x="1000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2" name="Freeform 407"/>
                <p:cNvSpPr>
                  <a:spLocks/>
                </p:cNvSpPr>
                <p:nvPr/>
              </p:nvSpPr>
              <p:spPr bwMode="auto">
                <a:xfrm>
                  <a:off x="2854325" y="4462463"/>
                  <a:ext cx="117475" cy="179387"/>
                </a:xfrm>
                <a:custGeom>
                  <a:avLst/>
                  <a:gdLst>
                    <a:gd name="T0" fmla="*/ 2147483647 w 90"/>
                    <a:gd name="T1" fmla="*/ 2147483647 h 138"/>
                    <a:gd name="T2" fmla="*/ 2147483647 w 90"/>
                    <a:gd name="T3" fmla="*/ 2147483647 h 138"/>
                    <a:gd name="T4" fmla="*/ 2147483647 w 90"/>
                    <a:gd name="T5" fmla="*/ 2147483647 h 138"/>
                    <a:gd name="T6" fmla="*/ 2147483647 w 90"/>
                    <a:gd name="T7" fmla="*/ 2147483647 h 138"/>
                    <a:gd name="T8" fmla="*/ 2147483647 w 90"/>
                    <a:gd name="T9" fmla="*/ 2147483647 h 138"/>
                    <a:gd name="T10" fmla="*/ 2147483647 w 90"/>
                    <a:gd name="T11" fmla="*/ 2147483647 h 138"/>
                    <a:gd name="T12" fmla="*/ 2147483647 w 90"/>
                    <a:gd name="T13" fmla="*/ 2147483647 h 138"/>
                    <a:gd name="T14" fmla="*/ 2147483647 w 90"/>
                    <a:gd name="T15" fmla="*/ 0 h 138"/>
                    <a:gd name="T16" fmla="*/ 2147483647 w 90"/>
                    <a:gd name="T17" fmla="*/ 2147483647 h 138"/>
                    <a:gd name="T18" fmla="*/ 0 w 90"/>
                    <a:gd name="T19" fmla="*/ 2147483647 h 138"/>
                    <a:gd name="T20" fmla="*/ 2147483647 w 90"/>
                    <a:gd name="T21" fmla="*/ 2147483647 h 138"/>
                    <a:gd name="T22" fmla="*/ 2147483647 w 90"/>
                    <a:gd name="T23" fmla="*/ 2147483647 h 138"/>
                    <a:gd name="T24" fmla="*/ 2147483647 w 90"/>
                    <a:gd name="T25" fmla="*/ 2147483647 h 138"/>
                    <a:gd name="T26" fmla="*/ 2147483647 w 90"/>
                    <a:gd name="T27" fmla="*/ 2147483647 h 138"/>
                    <a:gd name="T28" fmla="*/ 2147483647 w 90"/>
                    <a:gd name="T29" fmla="*/ 2147483647 h 138"/>
                    <a:gd name="T30" fmla="*/ 2147483647 w 90"/>
                    <a:gd name="T31" fmla="*/ 2147483647 h 138"/>
                    <a:gd name="T32" fmla="*/ 2147483647 w 90"/>
                    <a:gd name="T33" fmla="*/ 2147483647 h 138"/>
                    <a:gd name="T34" fmla="*/ 2147483647 w 90"/>
                    <a:gd name="T35" fmla="*/ 2147483647 h 13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0" h="138">
                      <a:moveTo>
                        <a:pt x="90" y="126"/>
                      </a:moveTo>
                      <a:lnTo>
                        <a:pt x="78" y="102"/>
                      </a:lnTo>
                      <a:lnTo>
                        <a:pt x="66" y="78"/>
                      </a:lnTo>
                      <a:lnTo>
                        <a:pt x="84" y="60"/>
                      </a:lnTo>
                      <a:lnTo>
                        <a:pt x="90" y="42"/>
                      </a:lnTo>
                      <a:lnTo>
                        <a:pt x="66" y="36"/>
                      </a:lnTo>
                      <a:lnTo>
                        <a:pt x="60" y="18"/>
                      </a:lnTo>
                      <a:lnTo>
                        <a:pt x="36" y="0"/>
                      </a:lnTo>
                      <a:lnTo>
                        <a:pt x="12" y="24"/>
                      </a:lnTo>
                      <a:lnTo>
                        <a:pt x="0" y="42"/>
                      </a:lnTo>
                      <a:lnTo>
                        <a:pt x="6" y="60"/>
                      </a:lnTo>
                      <a:lnTo>
                        <a:pt x="18" y="66"/>
                      </a:lnTo>
                      <a:lnTo>
                        <a:pt x="30" y="84"/>
                      </a:lnTo>
                      <a:lnTo>
                        <a:pt x="24" y="120"/>
                      </a:lnTo>
                      <a:lnTo>
                        <a:pt x="42" y="138"/>
                      </a:lnTo>
                      <a:lnTo>
                        <a:pt x="60" y="132"/>
                      </a:lnTo>
                      <a:lnTo>
                        <a:pt x="90" y="126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3" name="Freeform 408"/>
                <p:cNvSpPr>
                  <a:spLocks/>
                </p:cNvSpPr>
                <p:nvPr/>
              </p:nvSpPr>
              <p:spPr bwMode="auto">
                <a:xfrm>
                  <a:off x="3036888" y="4525963"/>
                  <a:ext cx="76200" cy="93662"/>
                </a:xfrm>
                <a:custGeom>
                  <a:avLst/>
                  <a:gdLst>
                    <a:gd name="T0" fmla="*/ 2147483647 w 60"/>
                    <a:gd name="T1" fmla="*/ 2147483647 h 72"/>
                    <a:gd name="T2" fmla="*/ 2147483647 w 60"/>
                    <a:gd name="T3" fmla="*/ 2147483647 h 72"/>
                    <a:gd name="T4" fmla="*/ 2147483647 w 60"/>
                    <a:gd name="T5" fmla="*/ 2147483647 h 72"/>
                    <a:gd name="T6" fmla="*/ 2147483647 w 60"/>
                    <a:gd name="T7" fmla="*/ 2147483647 h 72"/>
                    <a:gd name="T8" fmla="*/ 2147483647 w 60"/>
                    <a:gd name="T9" fmla="*/ 2147483647 h 72"/>
                    <a:gd name="T10" fmla="*/ 2147483647 w 60"/>
                    <a:gd name="T11" fmla="*/ 0 h 72"/>
                    <a:gd name="T12" fmla="*/ 2147483647 w 60"/>
                    <a:gd name="T13" fmla="*/ 0 h 72"/>
                    <a:gd name="T14" fmla="*/ 0 w 60"/>
                    <a:gd name="T15" fmla="*/ 2147483647 h 72"/>
                    <a:gd name="T16" fmla="*/ 2147483647 w 60"/>
                    <a:gd name="T17" fmla="*/ 2147483647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" h="72">
                      <a:moveTo>
                        <a:pt x="6" y="42"/>
                      </a:moveTo>
                      <a:lnTo>
                        <a:pt x="6" y="66"/>
                      </a:lnTo>
                      <a:lnTo>
                        <a:pt x="12" y="72"/>
                      </a:lnTo>
                      <a:lnTo>
                        <a:pt x="36" y="60"/>
                      </a:lnTo>
                      <a:lnTo>
                        <a:pt x="60" y="24"/>
                      </a:lnTo>
                      <a:lnTo>
                        <a:pt x="18" y="0"/>
                      </a:lnTo>
                      <a:lnTo>
                        <a:pt x="6" y="0"/>
                      </a:lnTo>
                      <a:lnTo>
                        <a:pt x="0" y="18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4" name="Freeform 417"/>
                <p:cNvSpPr>
                  <a:spLocks/>
                </p:cNvSpPr>
                <p:nvPr/>
              </p:nvSpPr>
              <p:spPr bwMode="auto">
                <a:xfrm>
                  <a:off x="2943225" y="4522788"/>
                  <a:ext cx="96838" cy="109537"/>
                </a:xfrm>
                <a:custGeom>
                  <a:avLst/>
                  <a:gdLst>
                    <a:gd name="T0" fmla="*/ 2147483647 w 72"/>
                    <a:gd name="T1" fmla="*/ 2147483647 h 84"/>
                    <a:gd name="T2" fmla="*/ 2147483647 w 72"/>
                    <a:gd name="T3" fmla="*/ 2147483647 h 84"/>
                    <a:gd name="T4" fmla="*/ 2147483647 w 72"/>
                    <a:gd name="T5" fmla="*/ 2147483647 h 84"/>
                    <a:gd name="T6" fmla="*/ 2147483647 w 72"/>
                    <a:gd name="T7" fmla="*/ 2147483647 h 84"/>
                    <a:gd name="T8" fmla="*/ 2147483647 w 72"/>
                    <a:gd name="T9" fmla="*/ 2147483647 h 84"/>
                    <a:gd name="T10" fmla="*/ 2147483647 w 72"/>
                    <a:gd name="T11" fmla="*/ 0 h 84"/>
                    <a:gd name="T12" fmla="*/ 2147483647 w 72"/>
                    <a:gd name="T13" fmla="*/ 2147483647 h 84"/>
                    <a:gd name="T14" fmla="*/ 0 w 72"/>
                    <a:gd name="T15" fmla="*/ 2147483647 h 84"/>
                    <a:gd name="T16" fmla="*/ 2147483647 w 72"/>
                    <a:gd name="T17" fmla="*/ 2147483647 h 84"/>
                    <a:gd name="T18" fmla="*/ 2147483647 w 72"/>
                    <a:gd name="T19" fmla="*/ 2147483647 h 84"/>
                    <a:gd name="T20" fmla="*/ 2147483647 w 72"/>
                    <a:gd name="T21" fmla="*/ 2147483647 h 84"/>
                    <a:gd name="T22" fmla="*/ 2147483647 w 72"/>
                    <a:gd name="T23" fmla="*/ 2147483647 h 84"/>
                    <a:gd name="T24" fmla="*/ 2147483647 w 72"/>
                    <a:gd name="T25" fmla="*/ 2147483647 h 84"/>
                    <a:gd name="T26" fmla="*/ 2147483647 w 72"/>
                    <a:gd name="T27" fmla="*/ 2147483647 h 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72" h="84">
                      <a:moveTo>
                        <a:pt x="72" y="78"/>
                      </a:moveTo>
                      <a:lnTo>
                        <a:pt x="72" y="54"/>
                      </a:lnTo>
                      <a:lnTo>
                        <a:pt x="66" y="30"/>
                      </a:lnTo>
                      <a:lnTo>
                        <a:pt x="72" y="12"/>
                      </a:lnTo>
                      <a:lnTo>
                        <a:pt x="24" y="6"/>
                      </a:lnTo>
                      <a:lnTo>
                        <a:pt x="24" y="0"/>
                      </a:lnTo>
                      <a:lnTo>
                        <a:pt x="18" y="18"/>
                      </a:lnTo>
                      <a:lnTo>
                        <a:pt x="0" y="36"/>
                      </a:lnTo>
                      <a:lnTo>
                        <a:pt x="12" y="60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42" y="78"/>
                      </a:lnTo>
                      <a:lnTo>
                        <a:pt x="72" y="78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5" name="Freeform 418"/>
                <p:cNvSpPr>
                  <a:spLocks/>
                </p:cNvSpPr>
                <p:nvPr/>
              </p:nvSpPr>
              <p:spPr bwMode="auto">
                <a:xfrm>
                  <a:off x="2579688" y="4378325"/>
                  <a:ext cx="333375" cy="280988"/>
                </a:xfrm>
                <a:custGeom>
                  <a:avLst/>
                  <a:gdLst>
                    <a:gd name="T0" fmla="*/ 2147483647 w 43"/>
                    <a:gd name="T1" fmla="*/ 2147483647 h 36"/>
                    <a:gd name="T2" fmla="*/ 2147483647 w 43"/>
                    <a:gd name="T3" fmla="*/ 2147483647 h 36"/>
                    <a:gd name="T4" fmla="*/ 2147483647 w 43"/>
                    <a:gd name="T5" fmla="*/ 2147483647 h 36"/>
                    <a:gd name="T6" fmla="*/ 2147483647 w 43"/>
                    <a:gd name="T7" fmla="*/ 2147483647 h 36"/>
                    <a:gd name="T8" fmla="*/ 2147483647 w 43"/>
                    <a:gd name="T9" fmla="*/ 2147483647 h 36"/>
                    <a:gd name="T10" fmla="*/ 2147483647 w 43"/>
                    <a:gd name="T11" fmla="*/ 2147483647 h 36"/>
                    <a:gd name="T12" fmla="*/ 2147483647 w 43"/>
                    <a:gd name="T13" fmla="*/ 2147483647 h 36"/>
                    <a:gd name="T14" fmla="*/ 2147483647 w 43"/>
                    <a:gd name="T15" fmla="*/ 2147483647 h 36"/>
                    <a:gd name="T16" fmla="*/ 2147483647 w 43"/>
                    <a:gd name="T17" fmla="*/ 2147483647 h 36"/>
                    <a:gd name="T18" fmla="*/ 2147483647 w 43"/>
                    <a:gd name="T19" fmla="*/ 2147483647 h 36"/>
                    <a:gd name="T20" fmla="*/ 2147483647 w 43"/>
                    <a:gd name="T21" fmla="*/ 2147483647 h 36"/>
                    <a:gd name="T22" fmla="*/ 2147483647 w 43"/>
                    <a:gd name="T23" fmla="*/ 2147483647 h 36"/>
                    <a:gd name="T24" fmla="*/ 2147483647 w 43"/>
                    <a:gd name="T25" fmla="*/ 2147483647 h 36"/>
                    <a:gd name="T26" fmla="*/ 2147483647 w 43"/>
                    <a:gd name="T27" fmla="*/ 0 h 36"/>
                    <a:gd name="T28" fmla="*/ 2147483647 w 43"/>
                    <a:gd name="T29" fmla="*/ 2147483647 h 36"/>
                    <a:gd name="T30" fmla="*/ 0 w 43"/>
                    <a:gd name="T31" fmla="*/ 2147483647 h 36"/>
                    <a:gd name="T32" fmla="*/ 2147483647 w 43"/>
                    <a:gd name="T33" fmla="*/ 2147483647 h 36"/>
                    <a:gd name="T34" fmla="*/ 2147483647 w 43"/>
                    <a:gd name="T35" fmla="*/ 2147483647 h 36"/>
                    <a:gd name="T36" fmla="*/ 2147483647 w 43"/>
                    <a:gd name="T37" fmla="*/ 2147483647 h 36"/>
                    <a:gd name="T38" fmla="*/ 2147483647 w 43"/>
                    <a:gd name="T39" fmla="*/ 2147483647 h 36"/>
                    <a:gd name="T40" fmla="*/ 2147483647 w 43"/>
                    <a:gd name="T41" fmla="*/ 2147483647 h 36"/>
                    <a:gd name="T42" fmla="*/ 2147483647 w 43"/>
                    <a:gd name="T43" fmla="*/ 2147483647 h 36"/>
                    <a:gd name="T44" fmla="*/ 2147483647 w 43"/>
                    <a:gd name="T45" fmla="*/ 2147483647 h 36"/>
                    <a:gd name="T46" fmla="*/ 2147483647 w 43"/>
                    <a:gd name="T47" fmla="*/ 2147483647 h 36"/>
                    <a:gd name="T48" fmla="*/ 2147483647 w 43"/>
                    <a:gd name="T49" fmla="*/ 2147483647 h 36"/>
                    <a:gd name="T50" fmla="*/ 2147483647 w 43"/>
                    <a:gd name="T51" fmla="*/ 2147483647 h 36"/>
                    <a:gd name="T52" fmla="*/ 2147483647 w 43"/>
                    <a:gd name="T53" fmla="*/ 2147483647 h 36"/>
                    <a:gd name="T54" fmla="*/ 2147483647 w 43"/>
                    <a:gd name="T55" fmla="*/ 2147483647 h 36"/>
                    <a:gd name="T56" fmla="*/ 2147483647 w 43"/>
                    <a:gd name="T57" fmla="*/ 2147483647 h 36"/>
                    <a:gd name="T58" fmla="*/ 2147483647 w 43"/>
                    <a:gd name="T59" fmla="*/ 2147483647 h 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" h="36">
                      <a:moveTo>
                        <a:pt x="38" y="21"/>
                      </a:move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7" y="3"/>
                        <a:pt x="6" y="3"/>
                      </a:cubicBezTo>
                      <a:cubicBezTo>
                        <a:pt x="5" y="3"/>
                        <a:pt x="5" y="1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8" y="21"/>
                        <a:pt x="38" y="21"/>
                        <a:pt x="38" y="2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6" name="Freeform 421"/>
                <p:cNvSpPr>
                  <a:spLocks/>
                </p:cNvSpPr>
                <p:nvPr/>
              </p:nvSpPr>
              <p:spPr bwMode="auto">
                <a:xfrm>
                  <a:off x="2390775" y="4627563"/>
                  <a:ext cx="134938" cy="149225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2147483647 h 114"/>
                    <a:gd name="T6" fmla="*/ 2147483647 w 102"/>
                    <a:gd name="T7" fmla="*/ 2147483647 h 114"/>
                    <a:gd name="T8" fmla="*/ 2147483647 w 102"/>
                    <a:gd name="T9" fmla="*/ 2147483647 h 114"/>
                    <a:gd name="T10" fmla="*/ 2147483647 w 102"/>
                    <a:gd name="T11" fmla="*/ 2147483647 h 114"/>
                    <a:gd name="T12" fmla="*/ 2147483647 w 102"/>
                    <a:gd name="T13" fmla="*/ 0 h 114"/>
                    <a:gd name="T14" fmla="*/ 2147483647 w 102"/>
                    <a:gd name="T15" fmla="*/ 2147483647 h 114"/>
                    <a:gd name="T16" fmla="*/ 0 w 102"/>
                    <a:gd name="T17" fmla="*/ 2147483647 h 114"/>
                    <a:gd name="T18" fmla="*/ 2147483647 w 102"/>
                    <a:gd name="T19" fmla="*/ 2147483647 h 114"/>
                    <a:gd name="T20" fmla="*/ 0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24" y="114"/>
                      </a:moveTo>
                      <a:lnTo>
                        <a:pt x="48" y="90"/>
                      </a:lnTo>
                      <a:lnTo>
                        <a:pt x="66" y="84"/>
                      </a:lnTo>
                      <a:lnTo>
                        <a:pt x="90" y="60"/>
                      </a:lnTo>
                      <a:lnTo>
                        <a:pt x="102" y="36"/>
                      </a:lnTo>
                      <a:lnTo>
                        <a:pt x="78" y="18"/>
                      </a:lnTo>
                      <a:lnTo>
                        <a:pt x="30" y="0"/>
                      </a:lnTo>
                      <a:lnTo>
                        <a:pt x="24" y="12"/>
                      </a:lnTo>
                      <a:lnTo>
                        <a:pt x="0" y="66"/>
                      </a:lnTo>
                      <a:lnTo>
                        <a:pt x="12" y="90"/>
                      </a:lnTo>
                      <a:lnTo>
                        <a:pt x="0" y="96"/>
                      </a:lnTo>
                      <a:lnTo>
                        <a:pt x="6" y="108"/>
                      </a:lnTo>
                      <a:lnTo>
                        <a:pt x="24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7" name="Freeform 263"/>
                <p:cNvSpPr>
                  <a:spLocks/>
                </p:cNvSpPr>
                <p:nvPr/>
              </p:nvSpPr>
              <p:spPr bwMode="auto">
                <a:xfrm>
                  <a:off x="4757738" y="2967038"/>
                  <a:ext cx="49212" cy="96837"/>
                </a:xfrm>
                <a:custGeom>
                  <a:avLst/>
                  <a:gdLst>
                    <a:gd name="T0" fmla="*/ 1 w 429209"/>
                    <a:gd name="T1" fmla="*/ 16 h 839755"/>
                    <a:gd name="T2" fmla="*/ 1 w 429209"/>
                    <a:gd name="T3" fmla="*/ 11 h 839755"/>
                    <a:gd name="T4" fmla="*/ 0 w 429209"/>
                    <a:gd name="T5" fmla="*/ 11 h 839755"/>
                    <a:gd name="T6" fmla="*/ 2 w 429209"/>
                    <a:gd name="T7" fmla="*/ 3 h 839755"/>
                    <a:gd name="T8" fmla="*/ 5 w 429209"/>
                    <a:gd name="T9" fmla="*/ 3 h 839755"/>
                    <a:gd name="T10" fmla="*/ 8 w 429209"/>
                    <a:gd name="T11" fmla="*/ 0 h 839755"/>
                    <a:gd name="T12" fmla="*/ 8 w 429209"/>
                    <a:gd name="T13" fmla="*/ 5 h 839755"/>
                    <a:gd name="T14" fmla="*/ 8 w 429209"/>
                    <a:gd name="T15" fmla="*/ 8 h 839755"/>
                    <a:gd name="T16" fmla="*/ 4 w 429209"/>
                    <a:gd name="T17" fmla="*/ 13 h 839755"/>
                    <a:gd name="T18" fmla="*/ 4 w 429209"/>
                    <a:gd name="T19" fmla="*/ 17 h 839755"/>
                    <a:gd name="T20" fmla="*/ 2 w 429209"/>
                    <a:gd name="T21" fmla="*/ 16 h 839755"/>
                    <a:gd name="T22" fmla="*/ 1 w 429209"/>
                    <a:gd name="T23" fmla="*/ 16 h 8397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9209" h="839755">
                      <a:moveTo>
                        <a:pt x="53214" y="797282"/>
                      </a:moveTo>
                      <a:cubicBezTo>
                        <a:pt x="54137" y="718133"/>
                        <a:pt x="55061" y="638985"/>
                        <a:pt x="55984" y="559836"/>
                      </a:cubicBezTo>
                      <a:lnTo>
                        <a:pt x="0" y="522514"/>
                      </a:lnTo>
                      <a:lnTo>
                        <a:pt x="111968" y="130628"/>
                      </a:lnTo>
                      <a:lnTo>
                        <a:pt x="261258" y="130628"/>
                      </a:lnTo>
                      <a:lnTo>
                        <a:pt x="391886" y="0"/>
                      </a:lnTo>
                      <a:lnTo>
                        <a:pt x="410547" y="261257"/>
                      </a:lnTo>
                      <a:lnTo>
                        <a:pt x="429209" y="410547"/>
                      </a:lnTo>
                      <a:lnTo>
                        <a:pt x="223935" y="634481"/>
                      </a:lnTo>
                      <a:lnTo>
                        <a:pt x="223935" y="839755"/>
                      </a:lnTo>
                      <a:lnTo>
                        <a:pt x="111968" y="783771"/>
                      </a:lnTo>
                      <a:lnTo>
                        <a:pt x="53214" y="79728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8" name="Freeform 295"/>
                <p:cNvSpPr>
                  <a:spLocks/>
                </p:cNvSpPr>
                <p:nvPr/>
              </p:nvSpPr>
              <p:spPr bwMode="auto">
                <a:xfrm>
                  <a:off x="6019800" y="3652838"/>
                  <a:ext cx="438150" cy="417512"/>
                </a:xfrm>
                <a:custGeom>
                  <a:avLst/>
                  <a:gdLst>
                    <a:gd name="T0" fmla="*/ 466397904 w 10944"/>
                    <a:gd name="T1" fmla="*/ 611944579 h 10652"/>
                    <a:gd name="T2" fmla="*/ 517357383 w 10944"/>
                    <a:gd name="T3" fmla="*/ 582817865 h 10652"/>
                    <a:gd name="T4" fmla="*/ 462547877 w 10944"/>
                    <a:gd name="T5" fmla="*/ 488039035 h 10652"/>
                    <a:gd name="T6" fmla="*/ 473072204 w 10944"/>
                    <a:gd name="T7" fmla="*/ 451330707 h 10652"/>
                    <a:gd name="T8" fmla="*/ 492840160 w 10944"/>
                    <a:gd name="T9" fmla="*/ 428221700 h 10652"/>
                    <a:gd name="T10" fmla="*/ 543863776 w 10944"/>
                    <a:gd name="T11" fmla="*/ 423588226 h 10652"/>
                    <a:gd name="T12" fmla="*/ 607658881 w 10944"/>
                    <a:gd name="T13" fmla="*/ 305580529 h 10652"/>
                    <a:gd name="T14" fmla="*/ 642894364 w 10944"/>
                    <a:gd name="T15" fmla="*/ 229636695 h 10652"/>
                    <a:gd name="T16" fmla="*/ 664587393 w 10944"/>
                    <a:gd name="T17" fmla="*/ 152068986 h 10652"/>
                    <a:gd name="T18" fmla="*/ 623382877 w 10944"/>
                    <a:gd name="T19" fmla="*/ 124868816 h 10652"/>
                    <a:gd name="T20" fmla="*/ 628260338 w 10944"/>
                    <a:gd name="T21" fmla="*/ 67939730 h 10652"/>
                    <a:gd name="T22" fmla="*/ 699372476 w 10944"/>
                    <a:gd name="T23" fmla="*/ 50969780 h 10652"/>
                    <a:gd name="T24" fmla="*/ 686216285 w 10944"/>
                    <a:gd name="T25" fmla="*/ 28103512 h 10652"/>
                    <a:gd name="T26" fmla="*/ 656821561 w 10944"/>
                    <a:gd name="T27" fmla="*/ 10771002 h 10652"/>
                    <a:gd name="T28" fmla="*/ 619082409 w 10944"/>
                    <a:gd name="T29" fmla="*/ 59930 h 10652"/>
                    <a:gd name="T30" fmla="*/ 538858041 w 10944"/>
                    <a:gd name="T31" fmla="*/ 14261453 h 10652"/>
                    <a:gd name="T32" fmla="*/ 499836628 w 10944"/>
                    <a:gd name="T33" fmla="*/ 15826966 h 10652"/>
                    <a:gd name="T34" fmla="*/ 454782044 w 10944"/>
                    <a:gd name="T35" fmla="*/ 34482211 h 10652"/>
                    <a:gd name="T36" fmla="*/ 444961383 w 10944"/>
                    <a:gd name="T37" fmla="*/ 97668646 h 10652"/>
                    <a:gd name="T38" fmla="*/ 444961383 w 10944"/>
                    <a:gd name="T39" fmla="*/ 124868816 h 10652"/>
                    <a:gd name="T40" fmla="*/ 431162420 w 10944"/>
                    <a:gd name="T41" fmla="*/ 138468137 h 10652"/>
                    <a:gd name="T42" fmla="*/ 415566658 w 10944"/>
                    <a:gd name="T43" fmla="*/ 185586397 h 10652"/>
                    <a:gd name="T44" fmla="*/ 335085862 w 10944"/>
                    <a:gd name="T45" fmla="*/ 220309818 h 10652"/>
                    <a:gd name="T46" fmla="*/ 293945443 w 10944"/>
                    <a:gd name="T47" fmla="*/ 247509987 h 10652"/>
                    <a:gd name="T48" fmla="*/ 252678431 w 10944"/>
                    <a:gd name="T49" fmla="*/ 301609187 h 10652"/>
                    <a:gd name="T50" fmla="*/ 170399193 w 10944"/>
                    <a:gd name="T51" fmla="*/ 315630998 h 10652"/>
                    <a:gd name="T52" fmla="*/ 91072464 w 10944"/>
                    <a:gd name="T53" fmla="*/ 376711138 h 10652"/>
                    <a:gd name="T54" fmla="*/ 10846495 w 10944"/>
                    <a:gd name="T55" fmla="*/ 372979477 h 10652"/>
                    <a:gd name="T56" fmla="*/ 44990446 w 10944"/>
                    <a:gd name="T57" fmla="*/ 421723141 h 10652"/>
                    <a:gd name="T58" fmla="*/ 85423996 w 10944"/>
                    <a:gd name="T59" fmla="*/ 440739456 h 10652"/>
                    <a:gd name="T60" fmla="*/ 86515528 w 10944"/>
                    <a:gd name="T61" fmla="*/ 460296554 h 10652"/>
                    <a:gd name="T62" fmla="*/ 88055899 w 10944"/>
                    <a:gd name="T63" fmla="*/ 479133079 h 10652"/>
                    <a:gd name="T64" fmla="*/ 65014870 w 10944"/>
                    <a:gd name="T65" fmla="*/ 489483159 h 10652"/>
                    <a:gd name="T66" fmla="*/ 20665555 w 10944"/>
                    <a:gd name="T67" fmla="*/ 524205012 h 10652"/>
                    <a:gd name="T68" fmla="*/ 30035855 w 10944"/>
                    <a:gd name="T69" fmla="*/ 552488275 h 10652"/>
                    <a:gd name="T70" fmla="*/ 392783739 w 10944"/>
                    <a:gd name="T71" fmla="*/ 641009795 h 10652"/>
                    <a:gd name="T72" fmla="*/ 409535130 w 10944"/>
                    <a:gd name="T73" fmla="*/ 632103879 h 10652"/>
                    <a:gd name="T74" fmla="*/ 466397904 w 10944"/>
                    <a:gd name="T75" fmla="*/ 611944579 h 106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0944" h="10652">
                      <a:moveTo>
                        <a:pt x="7267" y="10169"/>
                      </a:moveTo>
                      <a:cubicBezTo>
                        <a:pt x="7552" y="10018"/>
                        <a:pt x="8071" y="10028"/>
                        <a:pt x="8061" y="9685"/>
                      </a:cubicBezTo>
                      <a:cubicBezTo>
                        <a:pt x="8051" y="9342"/>
                        <a:pt x="7322" y="8474"/>
                        <a:pt x="7207" y="8110"/>
                      </a:cubicBezTo>
                      <a:cubicBezTo>
                        <a:pt x="7092" y="7746"/>
                        <a:pt x="7292" y="7666"/>
                        <a:pt x="7371" y="7500"/>
                      </a:cubicBezTo>
                      <a:cubicBezTo>
                        <a:pt x="7450" y="7334"/>
                        <a:pt x="7495" y="7193"/>
                        <a:pt x="7679" y="7116"/>
                      </a:cubicBezTo>
                      <a:cubicBezTo>
                        <a:pt x="7863" y="7039"/>
                        <a:pt x="8176" y="7379"/>
                        <a:pt x="8474" y="7039"/>
                      </a:cubicBezTo>
                      <a:cubicBezTo>
                        <a:pt x="8772" y="6699"/>
                        <a:pt x="9211" y="5615"/>
                        <a:pt x="9468" y="5078"/>
                      </a:cubicBezTo>
                      <a:cubicBezTo>
                        <a:pt x="9725" y="4541"/>
                        <a:pt x="9869" y="4241"/>
                        <a:pt x="10017" y="3816"/>
                      </a:cubicBezTo>
                      <a:cubicBezTo>
                        <a:pt x="10165" y="3391"/>
                        <a:pt x="10406" y="2817"/>
                        <a:pt x="10355" y="2527"/>
                      </a:cubicBezTo>
                      <a:cubicBezTo>
                        <a:pt x="10304" y="2237"/>
                        <a:pt x="9687" y="2325"/>
                        <a:pt x="9713" y="2075"/>
                      </a:cubicBezTo>
                      <a:cubicBezTo>
                        <a:pt x="9740" y="1811"/>
                        <a:pt x="9649" y="1164"/>
                        <a:pt x="9789" y="1129"/>
                      </a:cubicBezTo>
                      <a:cubicBezTo>
                        <a:pt x="10290" y="1004"/>
                        <a:pt x="10747" y="957"/>
                        <a:pt x="10897" y="847"/>
                      </a:cubicBezTo>
                      <a:cubicBezTo>
                        <a:pt x="11047" y="737"/>
                        <a:pt x="10802" y="578"/>
                        <a:pt x="10692" y="467"/>
                      </a:cubicBezTo>
                      <a:cubicBezTo>
                        <a:pt x="10582" y="356"/>
                        <a:pt x="10409" y="257"/>
                        <a:pt x="10234" y="179"/>
                      </a:cubicBezTo>
                      <a:cubicBezTo>
                        <a:pt x="10060" y="102"/>
                        <a:pt x="9954" y="-9"/>
                        <a:pt x="9646" y="1"/>
                      </a:cubicBezTo>
                      <a:cubicBezTo>
                        <a:pt x="9341" y="11"/>
                        <a:pt x="8705" y="193"/>
                        <a:pt x="8396" y="237"/>
                      </a:cubicBezTo>
                      <a:cubicBezTo>
                        <a:pt x="8087" y="279"/>
                        <a:pt x="8007" y="208"/>
                        <a:pt x="7788" y="263"/>
                      </a:cubicBezTo>
                      <a:cubicBezTo>
                        <a:pt x="7570" y="320"/>
                        <a:pt x="7301" y="573"/>
                        <a:pt x="7086" y="573"/>
                      </a:cubicBezTo>
                      <a:cubicBezTo>
                        <a:pt x="7035" y="922"/>
                        <a:pt x="6959" y="1372"/>
                        <a:pt x="6933" y="1623"/>
                      </a:cubicBezTo>
                      <a:cubicBezTo>
                        <a:pt x="6907" y="1873"/>
                        <a:pt x="6933" y="1924"/>
                        <a:pt x="6933" y="2075"/>
                      </a:cubicBezTo>
                      <a:cubicBezTo>
                        <a:pt x="6861" y="2150"/>
                        <a:pt x="6794" y="2133"/>
                        <a:pt x="6718" y="2301"/>
                      </a:cubicBezTo>
                      <a:cubicBezTo>
                        <a:pt x="6642" y="2469"/>
                        <a:pt x="6556" y="2823"/>
                        <a:pt x="6475" y="3084"/>
                      </a:cubicBezTo>
                      <a:cubicBezTo>
                        <a:pt x="6475" y="3084"/>
                        <a:pt x="5537" y="3490"/>
                        <a:pt x="5221" y="3661"/>
                      </a:cubicBezTo>
                      <a:cubicBezTo>
                        <a:pt x="4905" y="3832"/>
                        <a:pt x="4793" y="3888"/>
                        <a:pt x="4580" y="4113"/>
                      </a:cubicBezTo>
                      <a:cubicBezTo>
                        <a:pt x="4366" y="4338"/>
                        <a:pt x="3937" y="5012"/>
                        <a:pt x="3937" y="5012"/>
                      </a:cubicBezTo>
                      <a:cubicBezTo>
                        <a:pt x="3937" y="5012"/>
                        <a:pt x="3074" y="5037"/>
                        <a:pt x="2655" y="5245"/>
                      </a:cubicBezTo>
                      <a:cubicBezTo>
                        <a:pt x="2236" y="5453"/>
                        <a:pt x="1833" y="6101"/>
                        <a:pt x="1419" y="6260"/>
                      </a:cubicBezTo>
                      <a:cubicBezTo>
                        <a:pt x="1005" y="6419"/>
                        <a:pt x="289" y="6073"/>
                        <a:pt x="169" y="6198"/>
                      </a:cubicBezTo>
                      <a:cubicBezTo>
                        <a:pt x="49" y="6323"/>
                        <a:pt x="507" y="6820"/>
                        <a:pt x="701" y="7008"/>
                      </a:cubicBezTo>
                      <a:cubicBezTo>
                        <a:pt x="895" y="7196"/>
                        <a:pt x="1223" y="7217"/>
                        <a:pt x="1331" y="7324"/>
                      </a:cubicBezTo>
                      <a:cubicBezTo>
                        <a:pt x="1439" y="7431"/>
                        <a:pt x="1341" y="7543"/>
                        <a:pt x="1348" y="7649"/>
                      </a:cubicBezTo>
                      <a:cubicBezTo>
                        <a:pt x="1355" y="7755"/>
                        <a:pt x="1428" y="7881"/>
                        <a:pt x="1372" y="7962"/>
                      </a:cubicBezTo>
                      <a:cubicBezTo>
                        <a:pt x="1316" y="8043"/>
                        <a:pt x="1188" y="8009"/>
                        <a:pt x="1013" y="8134"/>
                      </a:cubicBezTo>
                      <a:cubicBezTo>
                        <a:pt x="838" y="8259"/>
                        <a:pt x="295" y="8195"/>
                        <a:pt x="322" y="8711"/>
                      </a:cubicBezTo>
                      <a:cubicBezTo>
                        <a:pt x="331" y="8882"/>
                        <a:pt x="-498" y="8858"/>
                        <a:pt x="468" y="9181"/>
                      </a:cubicBezTo>
                      <a:cubicBezTo>
                        <a:pt x="1434" y="9504"/>
                        <a:pt x="5678" y="9982"/>
                        <a:pt x="6120" y="10652"/>
                      </a:cubicBezTo>
                      <a:lnTo>
                        <a:pt x="6381" y="10504"/>
                      </a:lnTo>
                      <a:lnTo>
                        <a:pt x="7267" y="101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9" name="Freeform 296"/>
                <p:cNvSpPr>
                  <a:spLocks/>
                </p:cNvSpPr>
                <p:nvPr/>
              </p:nvSpPr>
              <p:spPr bwMode="auto">
                <a:xfrm>
                  <a:off x="6264275" y="3657600"/>
                  <a:ext cx="730250" cy="890588"/>
                </a:xfrm>
                <a:custGeom>
                  <a:avLst/>
                  <a:gdLst>
                    <a:gd name="T0" fmla="*/ 639173 w 10736"/>
                    <a:gd name="T1" fmla="*/ 413856 h 10000"/>
                    <a:gd name="T2" fmla="*/ 649104 w 10736"/>
                    <a:gd name="T3" fmla="*/ 463284 h 10000"/>
                    <a:gd name="T4" fmla="*/ 730250 w 10736"/>
                    <a:gd name="T5" fmla="*/ 360688 h 10000"/>
                    <a:gd name="T6" fmla="*/ 720523 w 10736"/>
                    <a:gd name="T7" fmla="*/ 301019 h 10000"/>
                    <a:gd name="T8" fmla="*/ 683929 w 10736"/>
                    <a:gd name="T9" fmla="*/ 248474 h 10000"/>
                    <a:gd name="T10" fmla="*/ 617271 w 10736"/>
                    <a:gd name="T11" fmla="*/ 226209 h 10000"/>
                    <a:gd name="T12" fmla="*/ 598089 w 10736"/>
                    <a:gd name="T13" fmla="*/ 287927 h 10000"/>
                    <a:gd name="T14" fmla="*/ 573875 w 10736"/>
                    <a:gd name="T15" fmla="*/ 308054 h 10000"/>
                    <a:gd name="T16" fmla="*/ 561971 w 10736"/>
                    <a:gd name="T17" fmla="*/ 280446 h 10000"/>
                    <a:gd name="T18" fmla="*/ 493408 w 10736"/>
                    <a:gd name="T19" fmla="*/ 280713 h 10000"/>
                    <a:gd name="T20" fmla="*/ 463072 w 10736"/>
                    <a:gd name="T21" fmla="*/ 308856 h 10000"/>
                    <a:gd name="T22" fmla="*/ 417499 w 10736"/>
                    <a:gd name="T23" fmla="*/ 299505 h 10000"/>
                    <a:gd name="T24" fmla="*/ 288400 w 10736"/>
                    <a:gd name="T25" fmla="*/ 243309 h 10000"/>
                    <a:gd name="T26" fmla="*/ 273232 w 10736"/>
                    <a:gd name="T27" fmla="*/ 168410 h 10000"/>
                    <a:gd name="T28" fmla="*/ 273232 w 10736"/>
                    <a:gd name="T29" fmla="*/ 102952 h 10000"/>
                    <a:gd name="T30" fmla="*/ 287924 w 10736"/>
                    <a:gd name="T31" fmla="*/ 53524 h 10000"/>
                    <a:gd name="T32" fmla="*/ 242895 w 10736"/>
                    <a:gd name="T33" fmla="*/ 0 h 10000"/>
                    <a:gd name="T34" fmla="*/ 220109 w 10736"/>
                    <a:gd name="T35" fmla="*/ 9351 h 10000"/>
                    <a:gd name="T36" fmla="*/ 144200 w 10736"/>
                    <a:gd name="T37" fmla="*/ 37405 h 10000"/>
                    <a:gd name="T38" fmla="*/ 166986 w 10736"/>
                    <a:gd name="T39" fmla="*/ 102952 h 10000"/>
                    <a:gd name="T40" fmla="*/ 136650 w 10736"/>
                    <a:gd name="T41" fmla="*/ 187202 h 10000"/>
                    <a:gd name="T42" fmla="*/ 60741 w 10736"/>
                    <a:gd name="T43" fmla="*/ 271362 h 10000"/>
                    <a:gd name="T44" fmla="*/ 53123 w 10736"/>
                    <a:gd name="T45" fmla="*/ 336909 h 10000"/>
                    <a:gd name="T46" fmla="*/ 45573 w 10736"/>
                    <a:gd name="T47" fmla="*/ 393016 h 10000"/>
                    <a:gd name="T48" fmla="*/ 0 w 10736"/>
                    <a:gd name="T49" fmla="*/ 411719 h 10000"/>
                    <a:gd name="T50" fmla="*/ 53123 w 10736"/>
                    <a:gd name="T51" fmla="*/ 495968 h 10000"/>
                    <a:gd name="T52" fmla="*/ 113795 w 10736"/>
                    <a:gd name="T53" fmla="*/ 636325 h 10000"/>
                    <a:gd name="T54" fmla="*/ 174536 w 10736"/>
                    <a:gd name="T55" fmla="*/ 796987 h 10000"/>
                    <a:gd name="T56" fmla="*/ 220109 w 10736"/>
                    <a:gd name="T57" fmla="*/ 890588 h 10000"/>
                    <a:gd name="T58" fmla="*/ 273232 w 10736"/>
                    <a:gd name="T59" fmla="*/ 815690 h 10000"/>
                    <a:gd name="T60" fmla="*/ 288400 w 10736"/>
                    <a:gd name="T61" fmla="*/ 712827 h 10000"/>
                    <a:gd name="T62" fmla="*/ 349141 w 10736"/>
                    <a:gd name="T63" fmla="*/ 598920 h 10000"/>
                    <a:gd name="T64" fmla="*/ 451577 w 10736"/>
                    <a:gd name="T65" fmla="*/ 523220 h 10000"/>
                    <a:gd name="T66" fmla="*/ 548368 w 10736"/>
                    <a:gd name="T67" fmla="*/ 472546 h 10000"/>
                    <a:gd name="T68" fmla="*/ 541022 w 10736"/>
                    <a:gd name="T69" fmla="*/ 391235 h 10000"/>
                    <a:gd name="T70" fmla="*/ 572106 w 10736"/>
                    <a:gd name="T71" fmla="*/ 376541 h 1000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0736" h="10000">
                      <a:moveTo>
                        <a:pt x="8784" y="4472"/>
                      </a:moveTo>
                      <a:cubicBezTo>
                        <a:pt x="8948" y="4542"/>
                        <a:pt x="9262" y="4499"/>
                        <a:pt x="9397" y="4647"/>
                      </a:cubicBezTo>
                      <a:cubicBezTo>
                        <a:pt x="9282" y="4891"/>
                        <a:pt x="9246" y="4846"/>
                        <a:pt x="9150" y="5059"/>
                      </a:cubicBezTo>
                      <a:cubicBezTo>
                        <a:pt x="9278" y="5100"/>
                        <a:pt x="9553" y="5244"/>
                        <a:pt x="9543" y="5202"/>
                      </a:cubicBezTo>
                      <a:cubicBezTo>
                        <a:pt x="9555" y="5140"/>
                        <a:pt x="9941" y="4675"/>
                        <a:pt x="9949" y="4570"/>
                      </a:cubicBezTo>
                      <a:cubicBezTo>
                        <a:pt x="10062" y="4506"/>
                        <a:pt x="10576" y="4087"/>
                        <a:pt x="10736" y="4050"/>
                      </a:cubicBezTo>
                      <a:lnTo>
                        <a:pt x="10429" y="3991"/>
                      </a:lnTo>
                      <a:cubicBezTo>
                        <a:pt x="10556" y="3858"/>
                        <a:pt x="10557" y="3689"/>
                        <a:pt x="10593" y="3380"/>
                      </a:cubicBezTo>
                      <a:cubicBezTo>
                        <a:pt x="10678" y="3109"/>
                        <a:pt x="10563" y="3146"/>
                        <a:pt x="10508" y="3001"/>
                      </a:cubicBezTo>
                      <a:cubicBezTo>
                        <a:pt x="10453" y="2856"/>
                        <a:pt x="10430" y="2809"/>
                        <a:pt x="10055" y="2790"/>
                      </a:cubicBezTo>
                      <a:cubicBezTo>
                        <a:pt x="9757" y="2713"/>
                        <a:pt x="9789" y="2667"/>
                        <a:pt x="9600" y="2544"/>
                      </a:cubicBezTo>
                      <a:lnTo>
                        <a:pt x="9075" y="2540"/>
                      </a:lnTo>
                      <a:cubicBezTo>
                        <a:pt x="8904" y="2631"/>
                        <a:pt x="8281" y="3056"/>
                        <a:pt x="8247" y="3163"/>
                      </a:cubicBezTo>
                      <a:cubicBezTo>
                        <a:pt x="8213" y="3270"/>
                        <a:pt x="8677" y="3148"/>
                        <a:pt x="8793" y="3233"/>
                      </a:cubicBezTo>
                      <a:cubicBezTo>
                        <a:pt x="8909" y="3318"/>
                        <a:pt x="8879" y="3366"/>
                        <a:pt x="8859" y="3438"/>
                      </a:cubicBezTo>
                      <a:lnTo>
                        <a:pt x="8437" y="3459"/>
                      </a:lnTo>
                      <a:cubicBezTo>
                        <a:pt x="8303" y="3436"/>
                        <a:pt x="8184" y="3409"/>
                        <a:pt x="8149" y="3340"/>
                      </a:cubicBezTo>
                      <a:lnTo>
                        <a:pt x="8262" y="3149"/>
                      </a:lnTo>
                      <a:lnTo>
                        <a:pt x="7715" y="3110"/>
                      </a:lnTo>
                      <a:lnTo>
                        <a:pt x="7254" y="3152"/>
                      </a:lnTo>
                      <a:lnTo>
                        <a:pt x="7031" y="3152"/>
                      </a:lnTo>
                      <a:lnTo>
                        <a:pt x="6808" y="3468"/>
                      </a:lnTo>
                      <a:lnTo>
                        <a:pt x="6584" y="3468"/>
                      </a:lnTo>
                      <a:lnTo>
                        <a:pt x="6138" y="3363"/>
                      </a:lnTo>
                      <a:lnTo>
                        <a:pt x="5357" y="3257"/>
                      </a:lnTo>
                      <a:lnTo>
                        <a:pt x="4240" y="2732"/>
                      </a:lnTo>
                      <a:lnTo>
                        <a:pt x="4575" y="2102"/>
                      </a:lnTo>
                      <a:lnTo>
                        <a:pt x="4017" y="1891"/>
                      </a:lnTo>
                      <a:lnTo>
                        <a:pt x="3794" y="1471"/>
                      </a:lnTo>
                      <a:lnTo>
                        <a:pt x="4017" y="1156"/>
                      </a:lnTo>
                      <a:cubicBezTo>
                        <a:pt x="3980" y="1051"/>
                        <a:pt x="4011" y="999"/>
                        <a:pt x="3974" y="894"/>
                      </a:cubicBezTo>
                      <a:lnTo>
                        <a:pt x="4233" y="601"/>
                      </a:lnTo>
                      <a:cubicBezTo>
                        <a:pt x="4235" y="401"/>
                        <a:pt x="4238" y="200"/>
                        <a:pt x="4240" y="0"/>
                      </a:cubicBezTo>
                      <a:lnTo>
                        <a:pt x="3571" y="0"/>
                      </a:lnTo>
                      <a:lnTo>
                        <a:pt x="3125" y="0"/>
                      </a:lnTo>
                      <a:lnTo>
                        <a:pt x="3236" y="105"/>
                      </a:lnTo>
                      <a:lnTo>
                        <a:pt x="3348" y="210"/>
                      </a:lnTo>
                      <a:lnTo>
                        <a:pt x="2120" y="420"/>
                      </a:lnTo>
                      <a:lnTo>
                        <a:pt x="2120" y="946"/>
                      </a:lnTo>
                      <a:lnTo>
                        <a:pt x="2455" y="1156"/>
                      </a:lnTo>
                      <a:cubicBezTo>
                        <a:pt x="2381" y="1331"/>
                        <a:pt x="2306" y="1506"/>
                        <a:pt x="2232" y="1681"/>
                      </a:cubicBezTo>
                      <a:lnTo>
                        <a:pt x="2009" y="2102"/>
                      </a:lnTo>
                      <a:lnTo>
                        <a:pt x="1339" y="3047"/>
                      </a:lnTo>
                      <a:lnTo>
                        <a:pt x="893" y="3047"/>
                      </a:lnTo>
                      <a:lnTo>
                        <a:pt x="557" y="3363"/>
                      </a:lnTo>
                      <a:lnTo>
                        <a:pt x="781" y="3783"/>
                      </a:lnTo>
                      <a:lnTo>
                        <a:pt x="1116" y="4203"/>
                      </a:lnTo>
                      <a:lnTo>
                        <a:pt x="670" y="4413"/>
                      </a:lnTo>
                      <a:lnTo>
                        <a:pt x="223" y="4518"/>
                      </a:lnTo>
                      <a:lnTo>
                        <a:pt x="0" y="4623"/>
                      </a:lnTo>
                      <a:lnTo>
                        <a:pt x="446" y="5149"/>
                      </a:lnTo>
                      <a:lnTo>
                        <a:pt x="781" y="5569"/>
                      </a:lnTo>
                      <a:lnTo>
                        <a:pt x="1450" y="5149"/>
                      </a:lnTo>
                      <a:cubicBezTo>
                        <a:pt x="1524" y="5814"/>
                        <a:pt x="1599" y="6480"/>
                        <a:pt x="1673" y="7145"/>
                      </a:cubicBezTo>
                      <a:lnTo>
                        <a:pt x="2009" y="8004"/>
                      </a:lnTo>
                      <a:lnTo>
                        <a:pt x="2566" y="8949"/>
                      </a:lnTo>
                      <a:lnTo>
                        <a:pt x="2901" y="9475"/>
                      </a:lnTo>
                      <a:lnTo>
                        <a:pt x="3236" y="10000"/>
                      </a:lnTo>
                      <a:lnTo>
                        <a:pt x="3571" y="9685"/>
                      </a:lnTo>
                      <a:lnTo>
                        <a:pt x="4017" y="9159"/>
                      </a:lnTo>
                      <a:lnTo>
                        <a:pt x="4128" y="8739"/>
                      </a:lnTo>
                      <a:cubicBezTo>
                        <a:pt x="4165" y="8494"/>
                        <a:pt x="4203" y="8249"/>
                        <a:pt x="4240" y="8004"/>
                      </a:cubicBezTo>
                      <a:cubicBezTo>
                        <a:pt x="4277" y="7788"/>
                        <a:pt x="4315" y="7572"/>
                        <a:pt x="4352" y="7356"/>
                      </a:cubicBezTo>
                      <a:lnTo>
                        <a:pt x="5133" y="6725"/>
                      </a:lnTo>
                      <a:lnTo>
                        <a:pt x="5915" y="6200"/>
                      </a:lnTo>
                      <a:lnTo>
                        <a:pt x="6639" y="5875"/>
                      </a:lnTo>
                      <a:cubicBezTo>
                        <a:pt x="6658" y="5668"/>
                        <a:pt x="7156" y="5557"/>
                        <a:pt x="7176" y="5350"/>
                      </a:cubicBezTo>
                      <a:cubicBezTo>
                        <a:pt x="7217" y="5258"/>
                        <a:pt x="8021" y="5398"/>
                        <a:pt x="8062" y="5306"/>
                      </a:cubicBezTo>
                      <a:cubicBezTo>
                        <a:pt x="7988" y="5026"/>
                        <a:pt x="7935" y="4864"/>
                        <a:pt x="7861" y="4584"/>
                      </a:cubicBezTo>
                      <a:cubicBezTo>
                        <a:pt x="7833" y="4487"/>
                        <a:pt x="7982" y="4490"/>
                        <a:pt x="7954" y="4393"/>
                      </a:cubicBezTo>
                      <a:cubicBezTo>
                        <a:pt x="7982" y="4385"/>
                        <a:pt x="8059" y="4243"/>
                        <a:pt x="8087" y="4235"/>
                      </a:cubicBezTo>
                      <a:cubicBezTo>
                        <a:pt x="8120" y="4206"/>
                        <a:pt x="8344" y="4234"/>
                        <a:pt x="8411" y="4228"/>
                      </a:cubicBezTo>
                      <a:cubicBezTo>
                        <a:pt x="8478" y="4222"/>
                        <a:pt x="8620" y="4402"/>
                        <a:pt x="8784" y="447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0" name="Freeform 297"/>
                <p:cNvSpPr>
                  <a:spLocks/>
                </p:cNvSpPr>
                <p:nvPr/>
              </p:nvSpPr>
              <p:spPr bwMode="auto">
                <a:xfrm>
                  <a:off x="6002338" y="3625850"/>
                  <a:ext cx="354012" cy="274638"/>
                </a:xfrm>
                <a:custGeom>
                  <a:avLst/>
                  <a:gdLst>
                    <a:gd name="T0" fmla="*/ 383016421 w 10348"/>
                    <a:gd name="T1" fmla="*/ 5109433 h 11017"/>
                    <a:gd name="T2" fmla="*/ 344410605 w 10348"/>
                    <a:gd name="T3" fmla="*/ 18263315 h 11017"/>
                    <a:gd name="T4" fmla="*/ 318326544 w 10348"/>
                    <a:gd name="T5" fmla="*/ 18263315 h 11017"/>
                    <a:gd name="T6" fmla="*/ 309604944 w 10348"/>
                    <a:gd name="T7" fmla="*/ 4565667 h 11017"/>
                    <a:gd name="T8" fmla="*/ 300924329 w 10348"/>
                    <a:gd name="T9" fmla="*/ 0 h 11017"/>
                    <a:gd name="T10" fmla="*/ 274840302 w 10348"/>
                    <a:gd name="T11" fmla="*/ 13697623 h 11017"/>
                    <a:gd name="T12" fmla="*/ 257438053 w 10348"/>
                    <a:gd name="T13" fmla="*/ 22844512 h 11017"/>
                    <a:gd name="T14" fmla="*/ 224192536 w 10348"/>
                    <a:gd name="T15" fmla="*/ 18014727 h 11017"/>
                    <a:gd name="T16" fmla="*/ 205269999 w 10348"/>
                    <a:gd name="T17" fmla="*/ 18263315 h 11017"/>
                    <a:gd name="T18" fmla="*/ 179146185 w 10348"/>
                    <a:gd name="T19" fmla="*/ 18263315 h 11017"/>
                    <a:gd name="T20" fmla="*/ 144381509 w 10348"/>
                    <a:gd name="T21" fmla="*/ 13697623 h 11017"/>
                    <a:gd name="T22" fmla="*/ 135659909 w 10348"/>
                    <a:gd name="T23" fmla="*/ 36542135 h 11017"/>
                    <a:gd name="T24" fmla="*/ 92213455 w 10348"/>
                    <a:gd name="T25" fmla="*/ 45674117 h 11017"/>
                    <a:gd name="T26" fmla="*/ 74811206 w 10348"/>
                    <a:gd name="T27" fmla="*/ 54805450 h 11017"/>
                    <a:gd name="T28" fmla="*/ 48727179 w 10348"/>
                    <a:gd name="T29" fmla="*/ 50239783 h 11017"/>
                    <a:gd name="T30" fmla="*/ 22963843 w 10348"/>
                    <a:gd name="T31" fmla="*/ 44198819 h 11017"/>
                    <a:gd name="T32" fmla="*/ 14242243 w 10348"/>
                    <a:gd name="T33" fmla="*/ 73084295 h 11017"/>
                    <a:gd name="T34" fmla="*/ 13921553 w 10348"/>
                    <a:gd name="T35" fmla="*/ 91348208 h 11017"/>
                    <a:gd name="T36" fmla="*/ 0 w 10348"/>
                    <a:gd name="T37" fmla="*/ 120109391 h 11017"/>
                    <a:gd name="T38" fmla="*/ 32004936 w 10348"/>
                    <a:gd name="T39" fmla="*/ 130716645 h 11017"/>
                    <a:gd name="T40" fmla="*/ 31324965 w 10348"/>
                    <a:gd name="T41" fmla="*/ 150734881 h 11017"/>
                    <a:gd name="T42" fmla="*/ 18882750 w 10348"/>
                    <a:gd name="T43" fmla="*/ 164945185 h 11017"/>
                    <a:gd name="T44" fmla="*/ 54608301 w 10348"/>
                    <a:gd name="T45" fmla="*/ 168998170 h 11017"/>
                    <a:gd name="T46" fmla="*/ 72331206 w 10348"/>
                    <a:gd name="T47" fmla="*/ 169169081 h 11017"/>
                    <a:gd name="T48" fmla="*/ 120977614 w 10348"/>
                    <a:gd name="T49" fmla="*/ 170520059 h 11017"/>
                    <a:gd name="T50" fmla="*/ 191308660 w 10348"/>
                    <a:gd name="T51" fmla="*/ 159354156 h 11017"/>
                    <a:gd name="T52" fmla="*/ 202070207 w 10348"/>
                    <a:gd name="T53" fmla="*/ 138543591 h 11017"/>
                    <a:gd name="T54" fmla="*/ 235875171 w 10348"/>
                    <a:gd name="T55" fmla="*/ 133480774 h 11017"/>
                    <a:gd name="T56" fmla="*/ 289922862 w 10348"/>
                    <a:gd name="T57" fmla="*/ 120792982 h 11017"/>
                    <a:gd name="T58" fmla="*/ 291923023 w 10348"/>
                    <a:gd name="T59" fmla="*/ 105045233 h 11017"/>
                    <a:gd name="T60" fmla="*/ 303524887 w 10348"/>
                    <a:gd name="T61" fmla="*/ 100992248 h 11017"/>
                    <a:gd name="T62" fmla="*/ 318806417 w 10348"/>
                    <a:gd name="T63" fmla="*/ 94391986 h 11017"/>
                    <a:gd name="T64" fmla="*/ 344810870 w 10348"/>
                    <a:gd name="T65" fmla="*/ 76640754 h 11017"/>
                    <a:gd name="T66" fmla="*/ 349770869 w 10348"/>
                    <a:gd name="T67" fmla="*/ 65971976 h 11017"/>
                    <a:gd name="T68" fmla="*/ 366974149 w 10348"/>
                    <a:gd name="T69" fmla="*/ 49742633 h 11017"/>
                    <a:gd name="T70" fmla="*/ 353092383 w 10348"/>
                    <a:gd name="T71" fmla="*/ 31976469 h 11017"/>
                    <a:gd name="T72" fmla="*/ 413980873 w 10348"/>
                    <a:gd name="T73" fmla="*/ 27410802 h 11017"/>
                    <a:gd name="T74" fmla="*/ 396578659 w 10348"/>
                    <a:gd name="T75" fmla="*/ 13697623 h 11017"/>
                    <a:gd name="T76" fmla="*/ 383016421 w 10348"/>
                    <a:gd name="T77" fmla="*/ 5109433 h 1101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0348" h="11017">
                      <a:moveTo>
                        <a:pt x="9574" y="329"/>
                      </a:moveTo>
                      <a:cubicBezTo>
                        <a:pt x="9252" y="611"/>
                        <a:pt x="8879" y="1035"/>
                        <a:pt x="8609" y="1176"/>
                      </a:cubicBezTo>
                      <a:cubicBezTo>
                        <a:pt x="8340" y="1317"/>
                        <a:pt x="8174" y="1176"/>
                        <a:pt x="7957" y="1176"/>
                      </a:cubicBezTo>
                      <a:cubicBezTo>
                        <a:pt x="7884" y="882"/>
                        <a:pt x="7812" y="588"/>
                        <a:pt x="7739" y="294"/>
                      </a:cubicBezTo>
                      <a:lnTo>
                        <a:pt x="7522" y="0"/>
                      </a:lnTo>
                      <a:lnTo>
                        <a:pt x="6870" y="882"/>
                      </a:lnTo>
                      <a:cubicBezTo>
                        <a:pt x="6725" y="1078"/>
                        <a:pt x="6646" y="1425"/>
                        <a:pt x="6435" y="1471"/>
                      </a:cubicBezTo>
                      <a:cubicBezTo>
                        <a:pt x="6224" y="1517"/>
                        <a:pt x="5881" y="1264"/>
                        <a:pt x="5604" y="1160"/>
                      </a:cubicBezTo>
                      <a:cubicBezTo>
                        <a:pt x="5446" y="1165"/>
                        <a:pt x="5319" y="1173"/>
                        <a:pt x="5131" y="1176"/>
                      </a:cubicBezTo>
                      <a:cubicBezTo>
                        <a:pt x="4943" y="1179"/>
                        <a:pt x="4696" y="1176"/>
                        <a:pt x="4478" y="1176"/>
                      </a:cubicBezTo>
                      <a:lnTo>
                        <a:pt x="3609" y="882"/>
                      </a:lnTo>
                      <a:cubicBezTo>
                        <a:pt x="3536" y="1372"/>
                        <a:pt x="3464" y="1863"/>
                        <a:pt x="3391" y="2353"/>
                      </a:cubicBezTo>
                      <a:lnTo>
                        <a:pt x="2305" y="2941"/>
                      </a:lnTo>
                      <a:lnTo>
                        <a:pt x="1870" y="3529"/>
                      </a:lnTo>
                      <a:lnTo>
                        <a:pt x="1218" y="3235"/>
                      </a:lnTo>
                      <a:lnTo>
                        <a:pt x="574" y="2846"/>
                      </a:lnTo>
                      <a:cubicBezTo>
                        <a:pt x="501" y="3434"/>
                        <a:pt x="429" y="4118"/>
                        <a:pt x="356" y="4706"/>
                      </a:cubicBezTo>
                      <a:cubicBezTo>
                        <a:pt x="284" y="5098"/>
                        <a:pt x="420" y="5490"/>
                        <a:pt x="348" y="5882"/>
                      </a:cubicBezTo>
                      <a:cubicBezTo>
                        <a:pt x="278" y="6404"/>
                        <a:pt x="70" y="7212"/>
                        <a:pt x="0" y="7734"/>
                      </a:cubicBezTo>
                      <a:cubicBezTo>
                        <a:pt x="290" y="7930"/>
                        <a:pt x="510" y="8221"/>
                        <a:pt x="800" y="8417"/>
                      </a:cubicBezTo>
                      <a:cubicBezTo>
                        <a:pt x="365" y="10182"/>
                        <a:pt x="838" y="9339"/>
                        <a:pt x="783" y="9706"/>
                      </a:cubicBezTo>
                      <a:cubicBezTo>
                        <a:pt x="728" y="10073"/>
                        <a:pt x="375" y="10425"/>
                        <a:pt x="472" y="10621"/>
                      </a:cubicBezTo>
                      <a:cubicBezTo>
                        <a:pt x="569" y="10817"/>
                        <a:pt x="1142" y="10837"/>
                        <a:pt x="1365" y="10882"/>
                      </a:cubicBezTo>
                      <a:cubicBezTo>
                        <a:pt x="1588" y="10927"/>
                        <a:pt x="1663" y="10844"/>
                        <a:pt x="1808" y="10893"/>
                      </a:cubicBezTo>
                      <a:cubicBezTo>
                        <a:pt x="1953" y="10942"/>
                        <a:pt x="2528" y="11085"/>
                        <a:pt x="3024" y="10980"/>
                      </a:cubicBezTo>
                      <a:cubicBezTo>
                        <a:pt x="3520" y="10875"/>
                        <a:pt x="4444" y="10604"/>
                        <a:pt x="4782" y="10261"/>
                      </a:cubicBezTo>
                      <a:cubicBezTo>
                        <a:pt x="5120" y="9918"/>
                        <a:pt x="4865" y="9199"/>
                        <a:pt x="5051" y="8921"/>
                      </a:cubicBezTo>
                      <a:cubicBezTo>
                        <a:pt x="5237" y="8643"/>
                        <a:pt x="5530" y="8785"/>
                        <a:pt x="5896" y="8595"/>
                      </a:cubicBezTo>
                      <a:cubicBezTo>
                        <a:pt x="6262" y="8405"/>
                        <a:pt x="7014" y="8083"/>
                        <a:pt x="7247" y="7778"/>
                      </a:cubicBezTo>
                      <a:cubicBezTo>
                        <a:pt x="7481" y="7473"/>
                        <a:pt x="7240" y="6977"/>
                        <a:pt x="7297" y="6764"/>
                      </a:cubicBezTo>
                      <a:cubicBezTo>
                        <a:pt x="7354" y="6552"/>
                        <a:pt x="7475" y="6617"/>
                        <a:pt x="7587" y="6503"/>
                      </a:cubicBezTo>
                      <a:cubicBezTo>
                        <a:pt x="7699" y="6389"/>
                        <a:pt x="7797" y="6339"/>
                        <a:pt x="7969" y="6078"/>
                      </a:cubicBezTo>
                      <a:cubicBezTo>
                        <a:pt x="8141" y="5817"/>
                        <a:pt x="8490" y="5240"/>
                        <a:pt x="8619" y="4935"/>
                      </a:cubicBezTo>
                      <a:cubicBezTo>
                        <a:pt x="8748" y="4630"/>
                        <a:pt x="8651" y="4537"/>
                        <a:pt x="8743" y="4248"/>
                      </a:cubicBezTo>
                      <a:cubicBezTo>
                        <a:pt x="8835" y="3959"/>
                        <a:pt x="9159" y="3568"/>
                        <a:pt x="9173" y="3203"/>
                      </a:cubicBezTo>
                      <a:cubicBezTo>
                        <a:pt x="9187" y="2838"/>
                        <a:pt x="8630" y="2299"/>
                        <a:pt x="8826" y="2059"/>
                      </a:cubicBezTo>
                      <a:cubicBezTo>
                        <a:pt x="9022" y="1819"/>
                        <a:pt x="9841" y="1863"/>
                        <a:pt x="10348" y="1765"/>
                      </a:cubicBezTo>
                      <a:lnTo>
                        <a:pt x="9913" y="882"/>
                      </a:lnTo>
                      <a:lnTo>
                        <a:pt x="9574" y="32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1" name="Freeform 298"/>
                <p:cNvSpPr>
                  <a:spLocks/>
                </p:cNvSpPr>
                <p:nvPr/>
              </p:nvSpPr>
              <p:spPr bwMode="auto">
                <a:xfrm>
                  <a:off x="6797675" y="4035425"/>
                  <a:ext cx="112713" cy="138113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0 h 78"/>
                    <a:gd name="T10" fmla="*/ 2147483647 w 90"/>
                    <a:gd name="T11" fmla="*/ 0 h 78"/>
                    <a:gd name="T12" fmla="*/ 2147483647 w 90"/>
                    <a:gd name="T13" fmla="*/ 2147483647 h 78"/>
                    <a:gd name="T14" fmla="*/ 0 w 90"/>
                    <a:gd name="T15" fmla="*/ 2147483647 h 78"/>
                    <a:gd name="T16" fmla="*/ 2147483647 w 90"/>
                    <a:gd name="T17" fmla="*/ 2147483647 h 78"/>
                    <a:gd name="T18" fmla="*/ 2147483647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90" h="78">
                      <a:moveTo>
                        <a:pt x="72" y="42"/>
                      </a:moveTo>
                      <a:lnTo>
                        <a:pt x="78" y="30"/>
                      </a:lnTo>
                      <a:lnTo>
                        <a:pt x="84" y="18"/>
                      </a:lnTo>
                      <a:lnTo>
                        <a:pt x="48" y="12"/>
                      </a:lnTo>
                      <a:lnTo>
                        <a:pt x="30" y="0"/>
                      </a:lnTo>
                      <a:lnTo>
                        <a:pt x="12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6" y="30"/>
                      </a:lnTo>
                      <a:lnTo>
                        <a:pt x="18" y="78"/>
                      </a:lnTo>
                      <a:lnTo>
                        <a:pt x="54" y="72"/>
                      </a:lnTo>
                      <a:lnTo>
                        <a:pt x="78" y="66"/>
                      </a:lnTo>
                      <a:lnTo>
                        <a:pt x="84" y="72"/>
                      </a:lnTo>
                      <a:lnTo>
                        <a:pt x="90" y="48"/>
                      </a:lnTo>
                      <a:lnTo>
                        <a:pt x="72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2" name="Freeform 331"/>
                <p:cNvSpPr>
                  <a:spLocks/>
                </p:cNvSpPr>
                <p:nvPr/>
              </p:nvSpPr>
              <p:spPr bwMode="auto">
                <a:xfrm>
                  <a:off x="6554788" y="3852863"/>
                  <a:ext cx="214312" cy="120650"/>
                </a:xfrm>
                <a:custGeom>
                  <a:avLst/>
                  <a:gdLst>
                    <a:gd name="T0" fmla="*/ 2147483647 w 10000"/>
                    <a:gd name="T1" fmla="*/ 243402179 h 11631"/>
                    <a:gd name="T2" fmla="*/ 2147483647 w 10000"/>
                    <a:gd name="T3" fmla="*/ 201909865 h 11631"/>
                    <a:gd name="T4" fmla="*/ 1716206681 w 10000"/>
                    <a:gd name="T5" fmla="*/ 52554460 h 11631"/>
                    <a:gd name="T6" fmla="*/ 729640913 w 10000"/>
                    <a:gd name="T7" fmla="*/ 0 h 11631"/>
                    <a:gd name="T8" fmla="*/ 0 w 10000"/>
                    <a:gd name="T9" fmla="*/ 216853640 h 11631"/>
                    <a:gd name="T10" fmla="*/ 2147483647 w 10000"/>
                    <a:gd name="T11" fmla="*/ 419168950 h 11631"/>
                    <a:gd name="T12" fmla="*/ 2147483647 w 10000"/>
                    <a:gd name="T13" fmla="*/ 463190339 h 11631"/>
                    <a:gd name="T14" fmla="*/ 2147483647 w 10000"/>
                    <a:gd name="T15" fmla="*/ 525135769 h 11631"/>
                    <a:gd name="T16" fmla="*/ 2147483647 w 10000"/>
                    <a:gd name="T17" fmla="*/ 393253317 h 11631"/>
                    <a:gd name="T18" fmla="*/ 2147483647 w 10000"/>
                    <a:gd name="T19" fmla="*/ 366976575 h 11631"/>
                    <a:gd name="T20" fmla="*/ 2147483647 w 10000"/>
                    <a:gd name="T21" fmla="*/ 305167054 h 11631"/>
                    <a:gd name="T22" fmla="*/ 2147483647 w 10000"/>
                    <a:gd name="T23" fmla="*/ 298981436 h 11631"/>
                    <a:gd name="T24" fmla="*/ 2147483647 w 10000"/>
                    <a:gd name="T25" fmla="*/ 243402179 h 116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000" h="11631">
                      <a:moveTo>
                        <a:pt x="7686" y="5391"/>
                      </a:moveTo>
                      <a:lnTo>
                        <a:pt x="5498" y="4472"/>
                      </a:lnTo>
                      <a:lnTo>
                        <a:pt x="2084" y="1164"/>
                      </a:lnTo>
                      <a:lnTo>
                        <a:pt x="886" y="0"/>
                      </a:lnTo>
                      <a:lnTo>
                        <a:pt x="0" y="4803"/>
                      </a:lnTo>
                      <a:lnTo>
                        <a:pt x="3459" y="9284"/>
                      </a:lnTo>
                      <a:lnTo>
                        <a:pt x="5903" y="10259"/>
                      </a:lnTo>
                      <a:lnTo>
                        <a:pt x="8016" y="11631"/>
                      </a:lnTo>
                      <a:lnTo>
                        <a:pt x="8676" y="8710"/>
                      </a:lnTo>
                      <a:lnTo>
                        <a:pt x="10000" y="8128"/>
                      </a:lnTo>
                      <a:lnTo>
                        <a:pt x="8915" y="6759"/>
                      </a:lnTo>
                      <a:lnTo>
                        <a:pt x="8310" y="6622"/>
                      </a:lnTo>
                      <a:cubicBezTo>
                        <a:pt x="8207" y="6039"/>
                        <a:pt x="7790" y="5973"/>
                        <a:pt x="7686" y="539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3" name="Freeform 447"/>
                <p:cNvSpPr>
                  <a:spLocks/>
                </p:cNvSpPr>
                <p:nvPr/>
              </p:nvSpPr>
              <p:spPr bwMode="auto">
                <a:xfrm>
                  <a:off x="6902450" y="3989388"/>
                  <a:ext cx="269875" cy="488950"/>
                </a:xfrm>
                <a:custGeom>
                  <a:avLst/>
                  <a:gdLst>
                    <a:gd name="T0" fmla="*/ 61661990 w 12864"/>
                    <a:gd name="T1" fmla="*/ 0 h 10000"/>
                    <a:gd name="T2" fmla="*/ 48236946 w 12864"/>
                    <a:gd name="T3" fmla="*/ 73483611 h 10000"/>
                    <a:gd name="T4" fmla="*/ 41690569 w 12864"/>
                    <a:gd name="T5" fmla="*/ 93173579 h 10000"/>
                    <a:gd name="T6" fmla="*/ 39619366 w 12864"/>
                    <a:gd name="T7" fmla="*/ 70552551 h 10000"/>
                    <a:gd name="T8" fmla="*/ 17105342 w 12864"/>
                    <a:gd name="T9" fmla="*/ 177087862 h 10000"/>
                    <a:gd name="T10" fmla="*/ 3337878 w 12864"/>
                    <a:gd name="T11" fmla="*/ 316435825 h 10000"/>
                    <a:gd name="T12" fmla="*/ 0 w 12864"/>
                    <a:gd name="T13" fmla="*/ 413360432 h 10000"/>
                    <a:gd name="T14" fmla="*/ 22800976 w 12864"/>
                    <a:gd name="T15" fmla="*/ 632988803 h 10000"/>
                    <a:gd name="T16" fmla="*/ 17678386 w 12864"/>
                    <a:gd name="T17" fmla="*/ 751946328 h 10000"/>
                    <a:gd name="T18" fmla="*/ 43928156 w 12864"/>
                    <a:gd name="T19" fmla="*/ 774916368 h 10000"/>
                    <a:gd name="T20" fmla="*/ 58990009 w 12864"/>
                    <a:gd name="T21" fmla="*/ 770933430 h 10000"/>
                    <a:gd name="T22" fmla="*/ 50603933 w 12864"/>
                    <a:gd name="T23" fmla="*/ 678697022 h 10000"/>
                    <a:gd name="T24" fmla="*/ 56142434 w 12864"/>
                    <a:gd name="T25" fmla="*/ 703778055 h 10000"/>
                    <a:gd name="T26" fmla="*/ 61791830 w 12864"/>
                    <a:gd name="T27" fmla="*/ 838323062 h 10000"/>
                    <a:gd name="T28" fmla="*/ 68310032 w 12864"/>
                    <a:gd name="T29" fmla="*/ 939347759 h 10000"/>
                    <a:gd name="T30" fmla="*/ 69863240 w 12864"/>
                    <a:gd name="T31" fmla="*/ 1171986453 h 10000"/>
                    <a:gd name="T32" fmla="*/ 83279473 w 12864"/>
                    <a:gd name="T33" fmla="*/ 1041192475 h 10000"/>
                    <a:gd name="T34" fmla="*/ 77463712 w 12864"/>
                    <a:gd name="T35" fmla="*/ 812773420 h 10000"/>
                    <a:gd name="T36" fmla="*/ 67986556 w 12864"/>
                    <a:gd name="T37" fmla="*/ 747843842 h 10000"/>
                    <a:gd name="T38" fmla="*/ 72720508 w 12864"/>
                    <a:gd name="T39" fmla="*/ 695924540 h 10000"/>
                    <a:gd name="T40" fmla="*/ 71925212 w 12864"/>
                    <a:gd name="T41" fmla="*/ 652795923 h 10000"/>
                    <a:gd name="T42" fmla="*/ 59295024 w 12864"/>
                    <a:gd name="T43" fmla="*/ 561967642 h 10000"/>
                    <a:gd name="T44" fmla="*/ 65610338 w 12864"/>
                    <a:gd name="T45" fmla="*/ 492820822 h 10000"/>
                    <a:gd name="T46" fmla="*/ 73191887 w 12864"/>
                    <a:gd name="T47" fmla="*/ 491766548 h 10000"/>
                    <a:gd name="T48" fmla="*/ 89548570 w 12864"/>
                    <a:gd name="T49" fmla="*/ 447815517 h 10000"/>
                    <a:gd name="T50" fmla="*/ 95484498 w 12864"/>
                    <a:gd name="T51" fmla="*/ 410195117 h 10000"/>
                    <a:gd name="T52" fmla="*/ 102770284 w 12864"/>
                    <a:gd name="T53" fmla="*/ 351830476 h 10000"/>
                    <a:gd name="T54" fmla="*/ 118941700 w 12864"/>
                    <a:gd name="T55" fmla="*/ 341165449 h 10000"/>
                    <a:gd name="T56" fmla="*/ 113393948 w 12864"/>
                    <a:gd name="T57" fmla="*/ 240492209 h 10000"/>
                    <a:gd name="T58" fmla="*/ 102187569 w 12864"/>
                    <a:gd name="T59" fmla="*/ 202403199 h 10000"/>
                    <a:gd name="T60" fmla="*/ 87921012 w 12864"/>
                    <a:gd name="T61" fmla="*/ 190447247 h 10000"/>
                    <a:gd name="T62" fmla="*/ 71915960 w 12864"/>
                    <a:gd name="T63" fmla="*/ 200526512 h 10000"/>
                    <a:gd name="T64" fmla="*/ 68698230 w 12864"/>
                    <a:gd name="T65" fmla="*/ 206620442 h 10000"/>
                    <a:gd name="T66" fmla="*/ 65610338 w 12864"/>
                    <a:gd name="T67" fmla="*/ 181658958 h 10000"/>
                    <a:gd name="T68" fmla="*/ 72720508 w 12864"/>
                    <a:gd name="T69" fmla="*/ 146967173 h 10000"/>
                    <a:gd name="T70" fmla="*/ 72720508 w 12864"/>
                    <a:gd name="T71" fmla="*/ 56256044 h 10000"/>
                    <a:gd name="T72" fmla="*/ 61661990 w 12864"/>
                    <a:gd name="T73" fmla="*/ 0 h 1000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864" h="10000">
                      <a:moveTo>
                        <a:pt x="6669" y="0"/>
                      </a:moveTo>
                      <a:lnTo>
                        <a:pt x="5217" y="627"/>
                      </a:lnTo>
                      <a:lnTo>
                        <a:pt x="4509" y="795"/>
                      </a:lnTo>
                      <a:lnTo>
                        <a:pt x="4285" y="602"/>
                      </a:lnTo>
                      <a:lnTo>
                        <a:pt x="1850" y="1511"/>
                      </a:lnTo>
                      <a:lnTo>
                        <a:pt x="361" y="2700"/>
                      </a:lnTo>
                      <a:lnTo>
                        <a:pt x="0" y="3527"/>
                      </a:lnTo>
                      <a:lnTo>
                        <a:pt x="2466" y="5401"/>
                      </a:lnTo>
                      <a:lnTo>
                        <a:pt x="1912" y="6416"/>
                      </a:lnTo>
                      <a:cubicBezTo>
                        <a:pt x="2658" y="6304"/>
                        <a:pt x="4006" y="6725"/>
                        <a:pt x="4751" y="6612"/>
                      </a:cubicBezTo>
                      <a:lnTo>
                        <a:pt x="6380" y="6578"/>
                      </a:lnTo>
                      <a:lnTo>
                        <a:pt x="5473" y="5791"/>
                      </a:lnTo>
                      <a:lnTo>
                        <a:pt x="6072" y="6005"/>
                      </a:lnTo>
                      <a:lnTo>
                        <a:pt x="6683" y="7153"/>
                      </a:lnTo>
                      <a:lnTo>
                        <a:pt x="7388" y="8015"/>
                      </a:lnTo>
                      <a:cubicBezTo>
                        <a:pt x="7359" y="8285"/>
                        <a:pt x="7584" y="9729"/>
                        <a:pt x="7556" y="10000"/>
                      </a:cubicBezTo>
                      <a:lnTo>
                        <a:pt x="9007" y="8884"/>
                      </a:lnTo>
                      <a:lnTo>
                        <a:pt x="8378" y="6935"/>
                      </a:lnTo>
                      <a:lnTo>
                        <a:pt x="7353" y="6381"/>
                      </a:lnTo>
                      <a:lnTo>
                        <a:pt x="7865" y="5938"/>
                      </a:lnTo>
                      <a:cubicBezTo>
                        <a:pt x="7836" y="5815"/>
                        <a:pt x="7808" y="5693"/>
                        <a:pt x="7779" y="5570"/>
                      </a:cubicBezTo>
                      <a:lnTo>
                        <a:pt x="6413" y="4795"/>
                      </a:lnTo>
                      <a:lnTo>
                        <a:pt x="7096" y="4205"/>
                      </a:lnTo>
                      <a:lnTo>
                        <a:pt x="7916" y="4196"/>
                      </a:lnTo>
                      <a:lnTo>
                        <a:pt x="9685" y="3821"/>
                      </a:lnTo>
                      <a:cubicBezTo>
                        <a:pt x="9793" y="3687"/>
                        <a:pt x="10219" y="3634"/>
                        <a:pt x="10327" y="3500"/>
                      </a:cubicBezTo>
                      <a:lnTo>
                        <a:pt x="11115" y="3002"/>
                      </a:lnTo>
                      <a:cubicBezTo>
                        <a:pt x="11093" y="2923"/>
                        <a:pt x="12886" y="2990"/>
                        <a:pt x="12864" y="2911"/>
                      </a:cubicBezTo>
                      <a:lnTo>
                        <a:pt x="12264" y="2052"/>
                      </a:lnTo>
                      <a:cubicBezTo>
                        <a:pt x="12238" y="1992"/>
                        <a:pt x="11078" y="1787"/>
                        <a:pt x="11052" y="1727"/>
                      </a:cubicBezTo>
                      <a:cubicBezTo>
                        <a:pt x="11067" y="1385"/>
                        <a:pt x="9494" y="1967"/>
                        <a:pt x="9509" y="1625"/>
                      </a:cubicBezTo>
                      <a:lnTo>
                        <a:pt x="7778" y="1711"/>
                      </a:lnTo>
                      <a:lnTo>
                        <a:pt x="7430" y="1763"/>
                      </a:lnTo>
                      <a:lnTo>
                        <a:pt x="7096" y="1550"/>
                      </a:lnTo>
                      <a:lnTo>
                        <a:pt x="7865" y="1254"/>
                      </a:lnTo>
                      <a:lnTo>
                        <a:pt x="7865" y="480"/>
                      </a:lnTo>
                      <a:lnTo>
                        <a:pt x="666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4" name="Freeform 241"/>
                <p:cNvSpPr>
                  <a:spLocks/>
                </p:cNvSpPr>
                <p:nvPr/>
              </p:nvSpPr>
              <p:spPr bwMode="auto">
                <a:xfrm>
                  <a:off x="6789738" y="3922713"/>
                  <a:ext cx="88900" cy="49212"/>
                </a:xfrm>
                <a:custGeom>
                  <a:avLst/>
                  <a:gdLst>
                    <a:gd name="T0" fmla="*/ 0 w 348468"/>
                    <a:gd name="T1" fmla="*/ 2314 h 191264"/>
                    <a:gd name="T2" fmla="*/ 1695 w 348468"/>
                    <a:gd name="T3" fmla="*/ 3248 h 191264"/>
                    <a:gd name="T4" fmla="*/ 2694 w 348468"/>
                    <a:gd name="T5" fmla="*/ 2759 h 191264"/>
                    <a:gd name="T6" fmla="*/ 3607 w 348468"/>
                    <a:gd name="T7" fmla="*/ 3204 h 191264"/>
                    <a:gd name="T8" fmla="*/ 5389 w 348468"/>
                    <a:gd name="T9" fmla="*/ 2848 h 191264"/>
                    <a:gd name="T10" fmla="*/ 5780 w 348468"/>
                    <a:gd name="T11" fmla="*/ 1780 h 191264"/>
                    <a:gd name="T12" fmla="*/ 4215 w 348468"/>
                    <a:gd name="T13" fmla="*/ 89 h 191264"/>
                    <a:gd name="T14" fmla="*/ 2781 w 348468"/>
                    <a:gd name="T15" fmla="*/ 356 h 191264"/>
                    <a:gd name="T16" fmla="*/ 1912 w 348468"/>
                    <a:gd name="T17" fmla="*/ 0 h 191264"/>
                    <a:gd name="T18" fmla="*/ 478 w 348468"/>
                    <a:gd name="T19" fmla="*/ 1246 h 191264"/>
                    <a:gd name="T20" fmla="*/ 0 w 348468"/>
                    <a:gd name="T21" fmla="*/ 2314 h 19126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8468" h="191264">
                      <a:moveTo>
                        <a:pt x="0" y="136243"/>
                      </a:moveTo>
                      <a:lnTo>
                        <a:pt x="102182" y="191264"/>
                      </a:lnTo>
                      <a:lnTo>
                        <a:pt x="162443" y="162443"/>
                      </a:lnTo>
                      <a:lnTo>
                        <a:pt x="217465" y="188644"/>
                      </a:lnTo>
                      <a:lnTo>
                        <a:pt x="324887" y="167683"/>
                      </a:lnTo>
                      <a:lnTo>
                        <a:pt x="348468" y="104802"/>
                      </a:lnTo>
                      <a:lnTo>
                        <a:pt x="254145" y="5240"/>
                      </a:lnTo>
                      <a:lnTo>
                        <a:pt x="167684" y="20960"/>
                      </a:lnTo>
                      <a:lnTo>
                        <a:pt x="115282" y="0"/>
                      </a:lnTo>
                      <a:lnTo>
                        <a:pt x="28821" y="73361"/>
                      </a:lnTo>
                      <a:lnTo>
                        <a:pt x="0" y="1362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5" name="Freeform 448"/>
                <p:cNvSpPr>
                  <a:spLocks/>
                </p:cNvSpPr>
                <p:nvPr/>
              </p:nvSpPr>
              <p:spPr bwMode="auto">
                <a:xfrm>
                  <a:off x="7129463" y="4565650"/>
                  <a:ext cx="128587" cy="147638"/>
                </a:xfrm>
                <a:custGeom>
                  <a:avLst/>
                  <a:gdLst>
                    <a:gd name="T0" fmla="*/ 0 w 675"/>
                    <a:gd name="T1" fmla="*/ 2147483647 h 773"/>
                    <a:gd name="T2" fmla="*/ 2147483647 w 675"/>
                    <a:gd name="T3" fmla="*/ 2147483647 h 773"/>
                    <a:gd name="T4" fmla="*/ 2147483647 w 675"/>
                    <a:gd name="T5" fmla="*/ 2147483647 h 773"/>
                    <a:gd name="T6" fmla="*/ 2147483647 w 675"/>
                    <a:gd name="T7" fmla="*/ 2147483647 h 773"/>
                    <a:gd name="T8" fmla="*/ 2147483647 w 675"/>
                    <a:gd name="T9" fmla="*/ 2147483647 h 773"/>
                    <a:gd name="T10" fmla="*/ 2147483647 w 675"/>
                    <a:gd name="T11" fmla="*/ 2147483647 h 773"/>
                    <a:gd name="T12" fmla="*/ 2147483647 w 675"/>
                    <a:gd name="T13" fmla="*/ 2147483647 h 773"/>
                    <a:gd name="T14" fmla="*/ 2147483647 w 675"/>
                    <a:gd name="T15" fmla="*/ 2147483647 h 773"/>
                    <a:gd name="T16" fmla="*/ 2147483647 w 675"/>
                    <a:gd name="T17" fmla="*/ 2147483647 h 773"/>
                    <a:gd name="T18" fmla="*/ 2147483647 w 675"/>
                    <a:gd name="T19" fmla="*/ 2147483647 h 773"/>
                    <a:gd name="T20" fmla="*/ 2147483647 w 675"/>
                    <a:gd name="T21" fmla="*/ 2147483647 h 773"/>
                    <a:gd name="T22" fmla="*/ 2147483647 w 675"/>
                    <a:gd name="T23" fmla="*/ 2147483647 h 773"/>
                    <a:gd name="T24" fmla="*/ 2147483647 w 675"/>
                    <a:gd name="T25" fmla="*/ 2147483647 h 773"/>
                    <a:gd name="T26" fmla="*/ 2147483647 w 675"/>
                    <a:gd name="T27" fmla="*/ 0 h 773"/>
                    <a:gd name="T28" fmla="*/ 0 w 675"/>
                    <a:gd name="T29" fmla="*/ 2147483647 h 7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75" h="773">
                      <a:moveTo>
                        <a:pt x="0" y="41"/>
                      </a:moveTo>
                      <a:lnTo>
                        <a:pt x="75" y="339"/>
                      </a:lnTo>
                      <a:lnTo>
                        <a:pt x="273" y="579"/>
                      </a:lnTo>
                      <a:lnTo>
                        <a:pt x="605" y="769"/>
                      </a:lnTo>
                      <a:lnTo>
                        <a:pt x="675" y="773"/>
                      </a:lnTo>
                      <a:lnTo>
                        <a:pt x="563" y="583"/>
                      </a:lnTo>
                      <a:lnTo>
                        <a:pt x="493" y="521"/>
                      </a:lnTo>
                      <a:lnTo>
                        <a:pt x="493" y="269"/>
                      </a:lnTo>
                      <a:lnTo>
                        <a:pt x="323" y="78"/>
                      </a:lnTo>
                      <a:lnTo>
                        <a:pt x="286" y="58"/>
                      </a:lnTo>
                      <a:lnTo>
                        <a:pt x="253" y="111"/>
                      </a:lnTo>
                      <a:lnTo>
                        <a:pt x="141" y="128"/>
                      </a:lnTo>
                      <a:lnTo>
                        <a:pt x="145" y="70"/>
                      </a:lnTo>
                      <a:lnTo>
                        <a:pt x="17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6" name="Freeform 330"/>
                <p:cNvSpPr>
                  <a:spLocks/>
                </p:cNvSpPr>
                <p:nvPr/>
              </p:nvSpPr>
              <p:spPr bwMode="auto">
                <a:xfrm>
                  <a:off x="7164388" y="4108450"/>
                  <a:ext cx="200025" cy="392113"/>
                </a:xfrm>
                <a:custGeom>
                  <a:avLst/>
                  <a:gdLst>
                    <a:gd name="T0" fmla="*/ 2147483647 w 138"/>
                    <a:gd name="T1" fmla="*/ 0 h 271"/>
                    <a:gd name="T2" fmla="*/ 2147483647 w 138"/>
                    <a:gd name="T3" fmla="*/ 0 h 271"/>
                    <a:gd name="T4" fmla="*/ 0 w 138"/>
                    <a:gd name="T5" fmla="*/ 2147483647 h 271"/>
                    <a:gd name="T6" fmla="*/ 2147483647 w 138"/>
                    <a:gd name="T7" fmla="*/ 2147483647 h 271"/>
                    <a:gd name="T8" fmla="*/ 2147483647 w 138"/>
                    <a:gd name="T9" fmla="*/ 2147483647 h 271"/>
                    <a:gd name="T10" fmla="*/ 2147483647 w 138"/>
                    <a:gd name="T11" fmla="*/ 2147483647 h 271"/>
                    <a:gd name="T12" fmla="*/ 2147483647 w 138"/>
                    <a:gd name="T13" fmla="*/ 2147483647 h 271"/>
                    <a:gd name="T14" fmla="*/ 2147483647 w 138"/>
                    <a:gd name="T15" fmla="*/ 2147483647 h 271"/>
                    <a:gd name="T16" fmla="*/ 2147483647 w 138"/>
                    <a:gd name="T17" fmla="*/ 2147483647 h 271"/>
                    <a:gd name="T18" fmla="*/ 2147483647 w 138"/>
                    <a:gd name="T19" fmla="*/ 2147483647 h 271"/>
                    <a:gd name="T20" fmla="*/ 2147483647 w 138"/>
                    <a:gd name="T21" fmla="*/ 2147483647 h 271"/>
                    <a:gd name="T22" fmla="*/ 2147483647 w 138"/>
                    <a:gd name="T23" fmla="*/ 2147483647 h 271"/>
                    <a:gd name="T24" fmla="*/ 2147483647 w 138"/>
                    <a:gd name="T25" fmla="*/ 2147483647 h 271"/>
                    <a:gd name="T26" fmla="*/ 2147483647 w 138"/>
                    <a:gd name="T27" fmla="*/ 2147483647 h 271"/>
                    <a:gd name="T28" fmla="*/ 2147483647 w 138"/>
                    <a:gd name="T29" fmla="*/ 2147483647 h 271"/>
                    <a:gd name="T30" fmla="*/ 2147483647 w 138"/>
                    <a:gd name="T31" fmla="*/ 2147483647 h 271"/>
                    <a:gd name="T32" fmla="*/ 2147483647 w 138"/>
                    <a:gd name="T33" fmla="*/ 2147483647 h 271"/>
                    <a:gd name="T34" fmla="*/ 2147483647 w 138"/>
                    <a:gd name="T35" fmla="*/ 2147483647 h 271"/>
                    <a:gd name="T36" fmla="*/ 2147483647 w 138"/>
                    <a:gd name="T37" fmla="*/ 2147483647 h 271"/>
                    <a:gd name="T38" fmla="*/ 2147483647 w 138"/>
                    <a:gd name="T39" fmla="*/ 2147483647 h 271"/>
                    <a:gd name="T40" fmla="*/ 2147483647 w 138"/>
                    <a:gd name="T41" fmla="*/ 2147483647 h 271"/>
                    <a:gd name="T42" fmla="*/ 2147483647 w 138"/>
                    <a:gd name="T43" fmla="*/ 2147483647 h 271"/>
                    <a:gd name="T44" fmla="*/ 2147483647 w 138"/>
                    <a:gd name="T45" fmla="*/ 2147483647 h 271"/>
                    <a:gd name="T46" fmla="*/ 2147483647 w 138"/>
                    <a:gd name="T47" fmla="*/ 2147483647 h 271"/>
                    <a:gd name="T48" fmla="*/ 2147483647 w 138"/>
                    <a:gd name="T49" fmla="*/ 2147483647 h 271"/>
                    <a:gd name="T50" fmla="*/ 2147483647 w 138"/>
                    <a:gd name="T51" fmla="*/ 2147483647 h 271"/>
                    <a:gd name="T52" fmla="*/ 2147483647 w 138"/>
                    <a:gd name="T53" fmla="*/ 2147483647 h 271"/>
                    <a:gd name="T54" fmla="*/ 2147483647 w 138"/>
                    <a:gd name="T55" fmla="*/ 2147483647 h 271"/>
                    <a:gd name="T56" fmla="*/ 2147483647 w 138"/>
                    <a:gd name="T57" fmla="*/ 0 h 27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38" h="271">
                      <a:moveTo>
                        <a:pt x="66" y="0"/>
                      </a:move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8" y="42"/>
                      </a:lnTo>
                      <a:lnTo>
                        <a:pt x="36" y="48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54" y="96"/>
                      </a:lnTo>
                      <a:lnTo>
                        <a:pt x="78" y="126"/>
                      </a:lnTo>
                      <a:lnTo>
                        <a:pt x="96" y="144"/>
                      </a:lnTo>
                      <a:lnTo>
                        <a:pt x="96" y="175"/>
                      </a:lnTo>
                      <a:lnTo>
                        <a:pt x="96" y="211"/>
                      </a:lnTo>
                      <a:lnTo>
                        <a:pt x="78" y="223"/>
                      </a:lnTo>
                      <a:lnTo>
                        <a:pt x="60" y="229"/>
                      </a:lnTo>
                      <a:lnTo>
                        <a:pt x="54" y="241"/>
                      </a:lnTo>
                      <a:lnTo>
                        <a:pt x="42" y="247"/>
                      </a:lnTo>
                      <a:lnTo>
                        <a:pt x="48" y="253"/>
                      </a:lnTo>
                      <a:lnTo>
                        <a:pt x="66" y="271"/>
                      </a:lnTo>
                      <a:lnTo>
                        <a:pt x="108" y="241"/>
                      </a:lnTo>
                      <a:lnTo>
                        <a:pt x="138" y="211"/>
                      </a:lnTo>
                      <a:lnTo>
                        <a:pt x="114" y="132"/>
                      </a:lnTo>
                      <a:lnTo>
                        <a:pt x="102" y="114"/>
                      </a:lnTo>
                      <a:lnTo>
                        <a:pt x="78" y="84"/>
                      </a:lnTo>
                      <a:lnTo>
                        <a:pt x="66" y="60"/>
                      </a:lnTo>
                      <a:lnTo>
                        <a:pt x="78" y="48"/>
                      </a:lnTo>
                      <a:lnTo>
                        <a:pt x="96" y="36"/>
                      </a:lnTo>
                      <a:lnTo>
                        <a:pt x="90" y="1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7" name="Freeform 446"/>
                <p:cNvSpPr>
                  <a:spLocks/>
                </p:cNvSpPr>
                <p:nvPr/>
              </p:nvSpPr>
              <p:spPr bwMode="auto">
                <a:xfrm>
                  <a:off x="7035800" y="4173538"/>
                  <a:ext cx="222250" cy="400050"/>
                </a:xfrm>
                <a:custGeom>
                  <a:avLst/>
                  <a:gdLst>
                    <a:gd name="T0" fmla="*/ 2147483647 w 107"/>
                    <a:gd name="T1" fmla="*/ 2147483647 h 190"/>
                    <a:gd name="T2" fmla="*/ 0 w 107"/>
                    <a:gd name="T3" fmla="*/ 2147483647 h 190"/>
                    <a:gd name="T4" fmla="*/ 2147483647 w 107"/>
                    <a:gd name="T5" fmla="*/ 2147483647 h 190"/>
                    <a:gd name="T6" fmla="*/ 2147483647 w 107"/>
                    <a:gd name="T7" fmla="*/ 2147483647 h 190"/>
                    <a:gd name="T8" fmla="*/ 2147483647 w 107"/>
                    <a:gd name="T9" fmla="*/ 2147483647 h 190"/>
                    <a:gd name="T10" fmla="*/ 2147483647 w 107"/>
                    <a:gd name="T11" fmla="*/ 2147483647 h 190"/>
                    <a:gd name="T12" fmla="*/ 2147483647 w 107"/>
                    <a:gd name="T13" fmla="*/ 2147483647 h 190"/>
                    <a:gd name="T14" fmla="*/ 2147483647 w 107"/>
                    <a:gd name="T15" fmla="*/ 2147483647 h 190"/>
                    <a:gd name="T16" fmla="*/ 2147483647 w 107"/>
                    <a:gd name="T17" fmla="*/ 2147483647 h 190"/>
                    <a:gd name="T18" fmla="*/ 2147483647 w 107"/>
                    <a:gd name="T19" fmla="*/ 2147483647 h 190"/>
                    <a:gd name="T20" fmla="*/ 2147483647 w 107"/>
                    <a:gd name="T21" fmla="*/ 2147483647 h 190"/>
                    <a:gd name="T22" fmla="*/ 2147483647 w 107"/>
                    <a:gd name="T23" fmla="*/ 2147483647 h 190"/>
                    <a:gd name="T24" fmla="*/ 2147483647 w 107"/>
                    <a:gd name="T25" fmla="*/ 2147483647 h 190"/>
                    <a:gd name="T26" fmla="*/ 2147483647 w 107"/>
                    <a:gd name="T27" fmla="*/ 2147483647 h 190"/>
                    <a:gd name="T28" fmla="*/ 2147483647 w 107"/>
                    <a:gd name="T29" fmla="*/ 2147483647 h 190"/>
                    <a:gd name="T30" fmla="*/ 2147483647 w 107"/>
                    <a:gd name="T31" fmla="*/ 2147483647 h 190"/>
                    <a:gd name="T32" fmla="*/ 2147483647 w 107"/>
                    <a:gd name="T33" fmla="*/ 2147483647 h 190"/>
                    <a:gd name="T34" fmla="*/ 2147483647 w 107"/>
                    <a:gd name="T35" fmla="*/ 2147483647 h 190"/>
                    <a:gd name="T36" fmla="*/ 2147483647 w 107"/>
                    <a:gd name="T37" fmla="*/ 2147483647 h 190"/>
                    <a:gd name="T38" fmla="*/ 2147483647 w 107"/>
                    <a:gd name="T39" fmla="*/ 2147483647 h 190"/>
                    <a:gd name="T40" fmla="*/ 2147483647 w 107"/>
                    <a:gd name="T41" fmla="*/ 2147483647 h 190"/>
                    <a:gd name="T42" fmla="*/ 2147483647 w 107"/>
                    <a:gd name="T43" fmla="*/ 2147483647 h 190"/>
                    <a:gd name="T44" fmla="*/ 2147483647 w 107"/>
                    <a:gd name="T45" fmla="*/ 2147483647 h 190"/>
                    <a:gd name="T46" fmla="*/ 2147483647 w 107"/>
                    <a:gd name="T47" fmla="*/ 2147483647 h 190"/>
                    <a:gd name="T48" fmla="*/ 2147483647 w 107"/>
                    <a:gd name="T49" fmla="*/ 2147483647 h 190"/>
                    <a:gd name="T50" fmla="*/ 2147483647 w 107"/>
                    <a:gd name="T51" fmla="*/ 2147483647 h 190"/>
                    <a:gd name="T52" fmla="*/ 2147483647 w 107"/>
                    <a:gd name="T53" fmla="*/ 2147483647 h 190"/>
                    <a:gd name="T54" fmla="*/ 2147483647 w 107"/>
                    <a:gd name="T55" fmla="*/ 2147483647 h 190"/>
                    <a:gd name="T56" fmla="*/ 2147483647 w 107"/>
                    <a:gd name="T57" fmla="*/ 2147483647 h 190"/>
                    <a:gd name="T58" fmla="*/ 2147483647 w 107"/>
                    <a:gd name="T59" fmla="*/ 0 h 190"/>
                    <a:gd name="T60" fmla="*/ 2147483647 w 107"/>
                    <a:gd name="T61" fmla="*/ 2147483647 h 19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7" h="190">
                      <a:moveTo>
                        <a:pt x="7" y="9"/>
                      </a:moveTo>
                      <a:lnTo>
                        <a:pt x="0" y="23"/>
                      </a:lnTo>
                      <a:lnTo>
                        <a:pt x="15" y="47"/>
                      </a:lnTo>
                      <a:lnTo>
                        <a:pt x="15" y="60"/>
                      </a:lnTo>
                      <a:lnTo>
                        <a:pt x="22" y="78"/>
                      </a:lnTo>
                      <a:lnTo>
                        <a:pt x="19" y="93"/>
                      </a:lnTo>
                      <a:lnTo>
                        <a:pt x="23" y="110"/>
                      </a:lnTo>
                      <a:lnTo>
                        <a:pt x="26" y="118"/>
                      </a:lnTo>
                      <a:lnTo>
                        <a:pt x="19" y="126"/>
                      </a:lnTo>
                      <a:lnTo>
                        <a:pt x="13" y="159"/>
                      </a:lnTo>
                      <a:lnTo>
                        <a:pt x="33" y="182"/>
                      </a:lnTo>
                      <a:lnTo>
                        <a:pt x="34" y="178"/>
                      </a:lnTo>
                      <a:lnTo>
                        <a:pt x="46" y="185"/>
                      </a:lnTo>
                      <a:lnTo>
                        <a:pt x="46" y="190"/>
                      </a:lnTo>
                      <a:lnTo>
                        <a:pt x="56" y="188"/>
                      </a:lnTo>
                      <a:lnTo>
                        <a:pt x="59" y="184"/>
                      </a:lnTo>
                      <a:lnTo>
                        <a:pt x="43" y="174"/>
                      </a:lnTo>
                      <a:lnTo>
                        <a:pt x="27" y="149"/>
                      </a:lnTo>
                      <a:lnTo>
                        <a:pt x="19" y="138"/>
                      </a:lnTo>
                      <a:lnTo>
                        <a:pt x="32" y="113"/>
                      </a:lnTo>
                      <a:lnTo>
                        <a:pt x="57" y="108"/>
                      </a:lnTo>
                      <a:lnTo>
                        <a:pt x="70" y="119"/>
                      </a:lnTo>
                      <a:lnTo>
                        <a:pt x="63" y="97"/>
                      </a:lnTo>
                      <a:lnTo>
                        <a:pt x="72" y="87"/>
                      </a:lnTo>
                      <a:lnTo>
                        <a:pt x="101" y="87"/>
                      </a:lnTo>
                      <a:lnTo>
                        <a:pt x="107" y="73"/>
                      </a:lnTo>
                      <a:lnTo>
                        <a:pt x="95" y="50"/>
                      </a:lnTo>
                      <a:lnTo>
                        <a:pt x="85" y="37"/>
                      </a:lnTo>
                      <a:lnTo>
                        <a:pt x="48" y="27"/>
                      </a:lnTo>
                      <a:lnTo>
                        <a:pt x="36" y="0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8" name="Freeform 329"/>
                <p:cNvSpPr>
                  <a:spLocks/>
                </p:cNvSpPr>
                <p:nvPr/>
              </p:nvSpPr>
              <p:spPr bwMode="auto">
                <a:xfrm>
                  <a:off x="7102475" y="4133850"/>
                  <a:ext cx="211138" cy="230188"/>
                </a:xfrm>
                <a:custGeom>
                  <a:avLst/>
                  <a:gdLst>
                    <a:gd name="T0" fmla="*/ 1557099446 w 10000"/>
                    <a:gd name="T1" fmla="*/ 2147483647 h 10000"/>
                    <a:gd name="T2" fmla="*/ 1795553424 w 10000"/>
                    <a:gd name="T3" fmla="*/ 2147483647 h 10000"/>
                    <a:gd name="T4" fmla="*/ 1795553424 w 10000"/>
                    <a:gd name="T5" fmla="*/ 2019481425 h 10000"/>
                    <a:gd name="T6" fmla="*/ 1561415592 w 10000"/>
                    <a:gd name="T7" fmla="*/ 1716105542 h 10000"/>
                    <a:gd name="T8" fmla="*/ 1249166454 w 10000"/>
                    <a:gd name="T9" fmla="*/ 1211740132 h 10000"/>
                    <a:gd name="T10" fmla="*/ 1014850316 w 10000"/>
                    <a:gd name="T11" fmla="*/ 806974560 h 10000"/>
                    <a:gd name="T12" fmla="*/ 1092952268 w 10000"/>
                    <a:gd name="T13" fmla="*/ 605742369 h 10000"/>
                    <a:gd name="T14" fmla="*/ 1014850316 w 10000"/>
                    <a:gd name="T15" fmla="*/ 403998332 h 10000"/>
                    <a:gd name="T16" fmla="*/ 780703130 w 10000"/>
                    <a:gd name="T17" fmla="*/ 302621350 h 10000"/>
                    <a:gd name="T18" fmla="*/ 624489387 w 10000"/>
                    <a:gd name="T19" fmla="*/ 0 h 10000"/>
                    <a:gd name="T20" fmla="*/ 546386970 w 10000"/>
                    <a:gd name="T21" fmla="*/ 0 h 10000"/>
                    <a:gd name="T22" fmla="*/ 156213743 w 10000"/>
                    <a:gd name="T23" fmla="*/ 100622449 h 10000"/>
                    <a:gd name="T24" fmla="*/ 0 w 10000"/>
                    <a:gd name="T25" fmla="*/ 403998332 h 10000"/>
                    <a:gd name="T26" fmla="*/ 78102417 w 10000"/>
                    <a:gd name="T27" fmla="*/ 605742369 h 10000"/>
                    <a:gd name="T28" fmla="*/ 156213743 w 10000"/>
                    <a:gd name="T29" fmla="*/ 1211740132 h 10000"/>
                    <a:gd name="T30" fmla="*/ 702600713 w 10000"/>
                    <a:gd name="T31" fmla="*/ 1211740132 h 10000"/>
                    <a:gd name="T32" fmla="*/ 936738546 w 10000"/>
                    <a:gd name="T33" fmla="*/ 1312362604 h 10000"/>
                    <a:gd name="T34" fmla="*/ 1327090100 w 10000"/>
                    <a:gd name="T35" fmla="*/ 2120103874 h 10000"/>
                    <a:gd name="T36" fmla="*/ 1249166454 w 10000"/>
                    <a:gd name="T37" fmla="*/ 2147483647 h 10000"/>
                    <a:gd name="T38" fmla="*/ 1557099446 w 10000"/>
                    <a:gd name="T39" fmla="*/ 2147483647 h 1000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0000" h="10000">
                      <a:moveTo>
                        <a:pt x="8672" y="9830"/>
                      </a:moveTo>
                      <a:lnTo>
                        <a:pt x="10000" y="10000"/>
                      </a:lnTo>
                      <a:lnTo>
                        <a:pt x="10000" y="7948"/>
                      </a:lnTo>
                      <a:lnTo>
                        <a:pt x="8696" y="6754"/>
                      </a:lnTo>
                      <a:lnTo>
                        <a:pt x="6957" y="4769"/>
                      </a:lnTo>
                      <a:lnTo>
                        <a:pt x="5652" y="3176"/>
                      </a:lnTo>
                      <a:lnTo>
                        <a:pt x="6087" y="2384"/>
                      </a:lnTo>
                      <a:lnTo>
                        <a:pt x="5652" y="1590"/>
                      </a:lnTo>
                      <a:lnTo>
                        <a:pt x="4348" y="1191"/>
                      </a:lnTo>
                      <a:lnTo>
                        <a:pt x="3478" y="0"/>
                      </a:lnTo>
                      <a:lnTo>
                        <a:pt x="3043" y="0"/>
                      </a:lnTo>
                      <a:lnTo>
                        <a:pt x="870" y="396"/>
                      </a:lnTo>
                      <a:lnTo>
                        <a:pt x="0" y="1590"/>
                      </a:lnTo>
                      <a:lnTo>
                        <a:pt x="435" y="2384"/>
                      </a:lnTo>
                      <a:lnTo>
                        <a:pt x="870" y="4769"/>
                      </a:lnTo>
                      <a:lnTo>
                        <a:pt x="3913" y="4769"/>
                      </a:lnTo>
                      <a:lnTo>
                        <a:pt x="5217" y="5165"/>
                      </a:lnTo>
                      <a:lnTo>
                        <a:pt x="7391" y="8344"/>
                      </a:lnTo>
                      <a:lnTo>
                        <a:pt x="6957" y="9602"/>
                      </a:lnTo>
                      <a:lnTo>
                        <a:pt x="8672" y="98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20" name="Freeform 329"/>
                <p:cNvSpPr>
                  <a:spLocks/>
                </p:cNvSpPr>
                <p:nvPr/>
              </p:nvSpPr>
              <p:spPr bwMode="auto">
                <a:xfrm>
                  <a:off x="7165975" y="4348163"/>
                  <a:ext cx="147638" cy="117475"/>
                </a:xfrm>
                <a:custGeom>
                  <a:avLst/>
                  <a:gdLst>
                    <a:gd name="T0" fmla="*/ 348872861 w 10000"/>
                    <a:gd name="T1" fmla="*/ 27209600 h 6448"/>
                    <a:gd name="T2" fmla="*/ 315095383 w 10000"/>
                    <a:gd name="T3" fmla="*/ 15074732 h 6448"/>
                    <a:gd name="T4" fmla="*/ 240533365 w 10000"/>
                    <a:gd name="T5" fmla="*/ 0 h 6448"/>
                    <a:gd name="T6" fmla="*/ 80162754 w 10000"/>
                    <a:gd name="T7" fmla="*/ 50172884 h 6448"/>
                    <a:gd name="T8" fmla="*/ 0 w 10000"/>
                    <a:gd name="T9" fmla="*/ 150615594 h 6448"/>
                    <a:gd name="T10" fmla="*/ 0 w 10000"/>
                    <a:gd name="T11" fmla="*/ 351307147 h 6448"/>
                    <a:gd name="T12" fmla="*/ 133606765 w 10000"/>
                    <a:gd name="T13" fmla="*/ 601966131 h 6448"/>
                    <a:gd name="T14" fmla="*/ 187047513 w 10000"/>
                    <a:gd name="T15" fmla="*/ 652241915 h 6448"/>
                    <a:gd name="T16" fmla="*/ 240533365 w 10000"/>
                    <a:gd name="T17" fmla="*/ 601966131 h 6448"/>
                    <a:gd name="T18" fmla="*/ 267168619 w 10000"/>
                    <a:gd name="T19" fmla="*/ 501626339 h 6448"/>
                    <a:gd name="T20" fmla="*/ 347418124 w 10000"/>
                    <a:gd name="T21" fmla="*/ 451756161 h 6448"/>
                    <a:gd name="T22" fmla="*/ 427539023 w 10000"/>
                    <a:gd name="T23" fmla="*/ 351307147 h 6448"/>
                    <a:gd name="T24" fmla="*/ 427539023 w 10000"/>
                    <a:gd name="T25" fmla="*/ 50172884 h 6448"/>
                    <a:gd name="T26" fmla="*/ 348872861 w 10000"/>
                    <a:gd name="T27" fmla="*/ 27209600 h 64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000" h="6448">
                      <a:moveTo>
                        <a:pt x="8160" y="269"/>
                      </a:moveTo>
                      <a:cubicBezTo>
                        <a:pt x="7722" y="211"/>
                        <a:pt x="7792" y="194"/>
                        <a:pt x="7370" y="149"/>
                      </a:cubicBezTo>
                      <a:lnTo>
                        <a:pt x="5626" y="0"/>
                      </a:lnTo>
                      <a:lnTo>
                        <a:pt x="1875" y="496"/>
                      </a:lnTo>
                      <a:lnTo>
                        <a:pt x="0" y="1489"/>
                      </a:lnTo>
                      <a:lnTo>
                        <a:pt x="0" y="3473"/>
                      </a:lnTo>
                      <a:lnTo>
                        <a:pt x="3125" y="5951"/>
                      </a:lnTo>
                      <a:lnTo>
                        <a:pt x="4375" y="6448"/>
                      </a:lnTo>
                      <a:lnTo>
                        <a:pt x="5626" y="5951"/>
                      </a:lnTo>
                      <a:lnTo>
                        <a:pt x="6249" y="4959"/>
                      </a:lnTo>
                      <a:lnTo>
                        <a:pt x="8126" y="4466"/>
                      </a:lnTo>
                      <a:lnTo>
                        <a:pt x="10000" y="3473"/>
                      </a:lnTo>
                      <a:lnTo>
                        <a:pt x="10000" y="496"/>
                      </a:lnTo>
                      <a:lnTo>
                        <a:pt x="8160" y="2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4" name="Freeform 223"/>
              <p:cNvSpPr/>
              <p:nvPr/>
            </p:nvSpPr>
            <p:spPr>
              <a:xfrm>
                <a:off x="17328558" y="8531748"/>
                <a:ext cx="349469" cy="536964"/>
              </a:xfrm>
              <a:custGeom>
                <a:avLst/>
                <a:gdLst>
                  <a:gd name="connsiteX0" fmla="*/ 119331 w 349469"/>
                  <a:gd name="connsiteY0" fmla="*/ 8523 h 511394"/>
                  <a:gd name="connsiteX1" fmla="*/ 119331 w 349469"/>
                  <a:gd name="connsiteY1" fmla="*/ 102279 h 511394"/>
                  <a:gd name="connsiteX2" fmla="*/ 0 w 349469"/>
                  <a:gd name="connsiteY2" fmla="*/ 375022 h 511394"/>
                  <a:gd name="connsiteX3" fmla="*/ 17048 w 349469"/>
                  <a:gd name="connsiteY3" fmla="*/ 511394 h 511394"/>
                  <a:gd name="connsiteX4" fmla="*/ 17048 w 349469"/>
                  <a:gd name="connsiteY4" fmla="*/ 511394 h 511394"/>
                  <a:gd name="connsiteX5" fmla="*/ 110808 w 349469"/>
                  <a:gd name="connsiteY5" fmla="*/ 434684 h 511394"/>
                  <a:gd name="connsiteX6" fmla="*/ 93760 w 349469"/>
                  <a:gd name="connsiteY6" fmla="*/ 323883 h 511394"/>
                  <a:gd name="connsiteX7" fmla="*/ 170473 w 349469"/>
                  <a:gd name="connsiteY7" fmla="*/ 298313 h 511394"/>
                  <a:gd name="connsiteX8" fmla="*/ 213091 w 349469"/>
                  <a:gd name="connsiteY8" fmla="*/ 409115 h 511394"/>
                  <a:gd name="connsiteX9" fmla="*/ 298328 w 349469"/>
                  <a:gd name="connsiteY9" fmla="*/ 400592 h 511394"/>
                  <a:gd name="connsiteX10" fmla="*/ 315375 w 349469"/>
                  <a:gd name="connsiteY10" fmla="*/ 306836 h 511394"/>
                  <a:gd name="connsiteX11" fmla="*/ 298328 w 349469"/>
                  <a:gd name="connsiteY11" fmla="*/ 178988 h 511394"/>
                  <a:gd name="connsiteX12" fmla="*/ 349469 w 349469"/>
                  <a:gd name="connsiteY12" fmla="*/ 102279 h 511394"/>
                  <a:gd name="connsiteX13" fmla="*/ 349469 w 349469"/>
                  <a:gd name="connsiteY13" fmla="*/ 102279 h 511394"/>
                  <a:gd name="connsiteX14" fmla="*/ 289804 w 349469"/>
                  <a:gd name="connsiteY14" fmla="*/ 0 h 511394"/>
                  <a:gd name="connsiteX15" fmla="*/ 119331 w 349469"/>
                  <a:gd name="connsiteY15" fmla="*/ 8523 h 511394"/>
                  <a:gd name="connsiteX0" fmla="*/ 119331 w 349469"/>
                  <a:gd name="connsiteY0" fmla="*/ 34093 h 536964"/>
                  <a:gd name="connsiteX1" fmla="*/ 119331 w 349469"/>
                  <a:gd name="connsiteY1" fmla="*/ 127849 h 536964"/>
                  <a:gd name="connsiteX2" fmla="*/ 0 w 349469"/>
                  <a:gd name="connsiteY2" fmla="*/ 400592 h 536964"/>
                  <a:gd name="connsiteX3" fmla="*/ 17048 w 349469"/>
                  <a:gd name="connsiteY3" fmla="*/ 536964 h 536964"/>
                  <a:gd name="connsiteX4" fmla="*/ 17048 w 349469"/>
                  <a:gd name="connsiteY4" fmla="*/ 536964 h 536964"/>
                  <a:gd name="connsiteX5" fmla="*/ 110808 w 349469"/>
                  <a:gd name="connsiteY5" fmla="*/ 460254 h 536964"/>
                  <a:gd name="connsiteX6" fmla="*/ 93760 w 349469"/>
                  <a:gd name="connsiteY6" fmla="*/ 349453 h 536964"/>
                  <a:gd name="connsiteX7" fmla="*/ 170473 w 349469"/>
                  <a:gd name="connsiteY7" fmla="*/ 323883 h 536964"/>
                  <a:gd name="connsiteX8" fmla="*/ 213091 w 349469"/>
                  <a:gd name="connsiteY8" fmla="*/ 434685 h 536964"/>
                  <a:gd name="connsiteX9" fmla="*/ 298328 w 349469"/>
                  <a:gd name="connsiteY9" fmla="*/ 426162 h 536964"/>
                  <a:gd name="connsiteX10" fmla="*/ 315375 w 349469"/>
                  <a:gd name="connsiteY10" fmla="*/ 332406 h 536964"/>
                  <a:gd name="connsiteX11" fmla="*/ 298328 w 349469"/>
                  <a:gd name="connsiteY11" fmla="*/ 204558 h 536964"/>
                  <a:gd name="connsiteX12" fmla="*/ 349469 w 349469"/>
                  <a:gd name="connsiteY12" fmla="*/ 127849 h 536964"/>
                  <a:gd name="connsiteX13" fmla="*/ 349469 w 349469"/>
                  <a:gd name="connsiteY13" fmla="*/ 127849 h 536964"/>
                  <a:gd name="connsiteX14" fmla="*/ 332422 w 349469"/>
                  <a:gd name="connsiteY14" fmla="*/ 0 h 536964"/>
                  <a:gd name="connsiteX15" fmla="*/ 119331 w 349469"/>
                  <a:gd name="connsiteY15" fmla="*/ 34093 h 53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9469" h="536964">
                    <a:moveTo>
                      <a:pt x="119331" y="34093"/>
                    </a:moveTo>
                    <a:lnTo>
                      <a:pt x="119331" y="127849"/>
                    </a:lnTo>
                    <a:lnTo>
                      <a:pt x="0" y="400592"/>
                    </a:lnTo>
                    <a:lnTo>
                      <a:pt x="17048" y="536964"/>
                    </a:lnTo>
                    <a:lnTo>
                      <a:pt x="17048" y="536964"/>
                    </a:lnTo>
                    <a:lnTo>
                      <a:pt x="110808" y="460254"/>
                    </a:lnTo>
                    <a:lnTo>
                      <a:pt x="93760" y="349453"/>
                    </a:lnTo>
                    <a:lnTo>
                      <a:pt x="170473" y="323883"/>
                    </a:lnTo>
                    <a:lnTo>
                      <a:pt x="213091" y="434685"/>
                    </a:lnTo>
                    <a:lnTo>
                      <a:pt x="298328" y="426162"/>
                    </a:lnTo>
                    <a:lnTo>
                      <a:pt x="315375" y="332406"/>
                    </a:lnTo>
                    <a:lnTo>
                      <a:pt x="298328" y="204558"/>
                    </a:lnTo>
                    <a:lnTo>
                      <a:pt x="349469" y="127849"/>
                    </a:lnTo>
                    <a:lnTo>
                      <a:pt x="349469" y="127849"/>
                    </a:lnTo>
                    <a:lnTo>
                      <a:pt x="332422" y="0"/>
                    </a:lnTo>
                    <a:lnTo>
                      <a:pt x="119331" y="34093"/>
                    </a:lnTo>
                    <a:close/>
                  </a:path>
                </a:pathLst>
              </a:custGeom>
              <a:grpFill/>
              <a:ln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21" name="Freeform 220"/>
            <p:cNvSpPr/>
            <p:nvPr/>
          </p:nvSpPr>
          <p:spPr>
            <a:xfrm rot="21288658">
              <a:off x="9788157" y="4769280"/>
              <a:ext cx="509709" cy="362880"/>
            </a:xfrm>
            <a:custGeom>
              <a:avLst/>
              <a:gdLst>
                <a:gd name="connsiteX0" fmla="*/ 0 w 509709"/>
                <a:gd name="connsiteY0" fmla="*/ 345600 h 362880"/>
                <a:gd name="connsiteX1" fmla="*/ 172783 w 509709"/>
                <a:gd name="connsiteY1" fmla="*/ 362880 h 362880"/>
                <a:gd name="connsiteX2" fmla="*/ 233257 w 509709"/>
                <a:gd name="connsiteY2" fmla="*/ 285120 h 362880"/>
                <a:gd name="connsiteX3" fmla="*/ 345566 w 509709"/>
                <a:gd name="connsiteY3" fmla="*/ 138240 h 362880"/>
                <a:gd name="connsiteX4" fmla="*/ 509709 w 509709"/>
                <a:gd name="connsiteY4" fmla="*/ 77760 h 362880"/>
                <a:gd name="connsiteX5" fmla="*/ 457875 w 509709"/>
                <a:gd name="connsiteY5" fmla="*/ 0 h 362880"/>
                <a:gd name="connsiteX6" fmla="*/ 457875 w 509709"/>
                <a:gd name="connsiteY6" fmla="*/ 0 h 362880"/>
                <a:gd name="connsiteX7" fmla="*/ 276452 w 509709"/>
                <a:gd name="connsiteY7" fmla="*/ 69120 h 362880"/>
                <a:gd name="connsiteX8" fmla="*/ 190061 w 509709"/>
                <a:gd name="connsiteY8" fmla="*/ 181440 h 362880"/>
                <a:gd name="connsiteX9" fmla="*/ 86391 w 509709"/>
                <a:gd name="connsiteY9" fmla="*/ 285120 h 362880"/>
                <a:gd name="connsiteX10" fmla="*/ 8639 w 509709"/>
                <a:gd name="connsiteY10" fmla="*/ 285120 h 362880"/>
                <a:gd name="connsiteX11" fmla="*/ 0 w 509709"/>
                <a:gd name="connsiteY11" fmla="*/ 345600 h 36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9709" h="362880">
                  <a:moveTo>
                    <a:pt x="0" y="345600"/>
                  </a:moveTo>
                  <a:lnTo>
                    <a:pt x="172783" y="362880"/>
                  </a:lnTo>
                  <a:lnTo>
                    <a:pt x="233257" y="285120"/>
                  </a:lnTo>
                  <a:lnTo>
                    <a:pt x="345566" y="138240"/>
                  </a:lnTo>
                  <a:lnTo>
                    <a:pt x="509709" y="77760"/>
                  </a:lnTo>
                  <a:lnTo>
                    <a:pt x="457875" y="0"/>
                  </a:lnTo>
                  <a:lnTo>
                    <a:pt x="457875" y="0"/>
                  </a:lnTo>
                  <a:lnTo>
                    <a:pt x="276452" y="69120"/>
                  </a:lnTo>
                  <a:lnTo>
                    <a:pt x="190061" y="181440"/>
                  </a:lnTo>
                  <a:lnTo>
                    <a:pt x="86391" y="285120"/>
                  </a:lnTo>
                  <a:lnTo>
                    <a:pt x="8639" y="285120"/>
                  </a:lnTo>
                  <a:lnTo>
                    <a:pt x="0" y="345600"/>
                  </a:lnTo>
                  <a:close/>
                </a:path>
              </a:pathLst>
            </a:custGeom>
            <a:grpFill/>
            <a:ln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9304364" y="4734720"/>
              <a:ext cx="224618" cy="270404"/>
            </a:xfrm>
            <a:custGeom>
              <a:avLst/>
              <a:gdLst>
                <a:gd name="connsiteX0" fmla="*/ 34557 w 224618"/>
                <a:gd name="connsiteY0" fmla="*/ 0 h 250560"/>
                <a:gd name="connsiteX1" fmla="*/ 120948 w 224618"/>
                <a:gd name="connsiteY1" fmla="*/ 172800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50560"/>
                <a:gd name="connsiteX1" fmla="*/ 136823 w 224618"/>
                <a:gd name="connsiteY1" fmla="*/ 160894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70404"/>
                <a:gd name="connsiteX1" fmla="*/ 136823 w 224618"/>
                <a:gd name="connsiteY1" fmla="*/ 160894 h 270404"/>
                <a:gd name="connsiteX2" fmla="*/ 224618 w 224618"/>
                <a:gd name="connsiteY2" fmla="*/ 241920 h 270404"/>
                <a:gd name="connsiteX3" fmla="*/ 177454 w 224618"/>
                <a:gd name="connsiteY3" fmla="*/ 270404 h 270404"/>
                <a:gd name="connsiteX4" fmla="*/ 77753 w 224618"/>
                <a:gd name="connsiteY4" fmla="*/ 190080 h 270404"/>
                <a:gd name="connsiteX5" fmla="*/ 0 w 224618"/>
                <a:gd name="connsiteY5" fmla="*/ 95040 h 270404"/>
                <a:gd name="connsiteX6" fmla="*/ 34557 w 224618"/>
                <a:gd name="connsiteY6" fmla="*/ 0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618" h="270404">
                  <a:moveTo>
                    <a:pt x="34557" y="0"/>
                  </a:moveTo>
                  <a:lnTo>
                    <a:pt x="136823" y="160894"/>
                  </a:lnTo>
                  <a:lnTo>
                    <a:pt x="224618" y="241920"/>
                  </a:lnTo>
                  <a:lnTo>
                    <a:pt x="177454" y="270404"/>
                  </a:lnTo>
                  <a:lnTo>
                    <a:pt x="77753" y="190080"/>
                  </a:lnTo>
                  <a:lnTo>
                    <a:pt x="0" y="95040"/>
                  </a:lnTo>
                  <a:lnTo>
                    <a:pt x="3455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5" name="Rectangle 74"/>
          <p:cNvSpPr/>
          <p:nvPr/>
        </p:nvSpPr>
        <p:spPr>
          <a:xfrm>
            <a:off x="0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11" name="TextBox 810"/>
          <p:cNvSpPr txBox="1"/>
          <p:nvPr/>
        </p:nvSpPr>
        <p:spPr>
          <a:xfrm>
            <a:off x="700015" y="1913471"/>
            <a:ext cx="4553578" cy="222029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en-US" sz="2800" b="1" dirty="0">
                <a:solidFill>
                  <a:srgbClr val="FFFFFF"/>
                </a:solidFill>
                <a:latin typeface="Arial"/>
                <a:cs typeface="Arial"/>
              </a:rPr>
              <a:t>Sanofi fined 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€</a:t>
            </a:r>
            <a:r>
              <a:rPr lang="en-US" sz="2800" b="1" dirty="0">
                <a:solidFill>
                  <a:srgbClr val="FFFFFF"/>
                </a:solidFill>
                <a:latin typeface="Arial"/>
                <a:cs typeface="Arial"/>
              </a:rPr>
              <a:t>28 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million </a:t>
            </a:r>
            <a:r>
              <a:rPr lang="en-US" sz="2800" b="1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lang="en-US" sz="2800" b="1" dirty="0" smtClean="0">
                <a:solidFill>
                  <a:srgbClr val="FFFFFF"/>
                </a:solidFill>
                <a:latin typeface="Arial"/>
                <a:cs typeface="Arial"/>
              </a:rPr>
              <a:t>former employees’ bribery scheme</a:t>
            </a:r>
            <a:endParaRPr lang="en-US" sz="2800" b="1" u="sng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419" name="Rectangle 418"/>
          <p:cNvSpPr/>
          <p:nvPr/>
        </p:nvSpPr>
        <p:spPr>
          <a:xfrm>
            <a:off x="647797" y="1193252"/>
            <a:ext cx="543808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1" name="Rectangle 420"/>
          <p:cNvSpPr/>
          <p:nvPr/>
        </p:nvSpPr>
        <p:spPr>
          <a:xfrm>
            <a:off x="0" y="630719"/>
            <a:ext cx="361643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2" name="TextBox 421"/>
          <p:cNvSpPr txBox="1"/>
          <p:nvPr/>
        </p:nvSpPr>
        <p:spPr>
          <a:xfrm>
            <a:off x="698554" y="702157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EUROPE:</a:t>
            </a:r>
          </a:p>
        </p:txBody>
      </p:sp>
      <p:sp>
        <p:nvSpPr>
          <p:cNvPr id="423" name="TextBox 422"/>
          <p:cNvSpPr txBox="1"/>
          <p:nvPr/>
        </p:nvSpPr>
        <p:spPr>
          <a:xfrm>
            <a:off x="700012" y="1248661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GERMANY</a:t>
            </a:r>
          </a:p>
        </p:txBody>
      </p:sp>
      <p:pic>
        <p:nvPicPr>
          <p:cNvPr id="21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334714" y="217412"/>
            <a:ext cx="1127760" cy="676656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9741943"/>
      </p:ext>
    </p:extLst>
  </p:cSld>
  <p:clrMapOvr>
    <a:masterClrMapping/>
  </p:clrMapOvr>
  <p:transition spd="slow" advClick="0" advTm="3500">
    <p:wipe dir="r"/>
  </p:transition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" name="Group 216"/>
          <p:cNvGrpSpPr/>
          <p:nvPr/>
        </p:nvGrpSpPr>
        <p:grpSpPr>
          <a:xfrm>
            <a:off x="-1692270" y="-939336"/>
            <a:ext cx="20960210" cy="11923776"/>
            <a:chOff x="-7067376" y="-2697287"/>
            <a:chExt cx="20960210" cy="11923776"/>
          </a:xfrm>
          <a:solidFill>
            <a:schemeClr val="bg1">
              <a:lumMod val="65000"/>
            </a:schemeClr>
          </a:solidFill>
        </p:grpSpPr>
        <p:grpSp>
          <p:nvGrpSpPr>
            <p:cNvPr id="218" name="Group 217"/>
            <p:cNvGrpSpPr/>
            <p:nvPr/>
          </p:nvGrpSpPr>
          <p:grpSpPr>
            <a:xfrm>
              <a:off x="-7067376" y="-2697287"/>
              <a:ext cx="20960210" cy="11923776"/>
              <a:chOff x="5368747" y="896112"/>
              <a:chExt cx="20960210" cy="11923776"/>
            </a:xfrm>
            <a:grpFill/>
          </p:grpSpPr>
          <p:grpSp>
            <p:nvGrpSpPr>
              <p:cNvPr id="221" name="Group 220"/>
              <p:cNvGrpSpPr>
                <a:grpSpLocks noChangeAspect="1"/>
              </p:cNvGrpSpPr>
              <p:nvPr/>
            </p:nvGrpSpPr>
            <p:grpSpPr>
              <a:xfrm>
                <a:off x="5368747" y="896112"/>
                <a:ext cx="20960210" cy="11923776"/>
                <a:chOff x="220663" y="1549400"/>
                <a:chExt cx="8758237" cy="4683125"/>
              </a:xfrm>
              <a:grpFill/>
            </p:grpSpPr>
            <p:sp>
              <p:nvSpPr>
                <p:cNvPr id="305" name="Freeform 347"/>
                <p:cNvSpPr>
                  <a:spLocks/>
                </p:cNvSpPr>
                <p:nvPr/>
              </p:nvSpPr>
              <p:spPr bwMode="auto">
                <a:xfrm>
                  <a:off x="4616450" y="2119313"/>
                  <a:ext cx="649288" cy="766762"/>
                </a:xfrm>
                <a:custGeom>
                  <a:avLst/>
                  <a:gdLst>
                    <a:gd name="T0" fmla="*/ 2147483647 w 83"/>
                    <a:gd name="T1" fmla="*/ 2147483647 h 98"/>
                    <a:gd name="T2" fmla="*/ 2147483647 w 83"/>
                    <a:gd name="T3" fmla="*/ 2147483647 h 98"/>
                    <a:gd name="T4" fmla="*/ 2147483647 w 83"/>
                    <a:gd name="T5" fmla="*/ 2147483647 h 98"/>
                    <a:gd name="T6" fmla="*/ 2147483647 w 83"/>
                    <a:gd name="T7" fmla="*/ 2147483647 h 98"/>
                    <a:gd name="T8" fmla="*/ 2147483647 w 83"/>
                    <a:gd name="T9" fmla="*/ 2147483647 h 98"/>
                    <a:gd name="T10" fmla="*/ 2147483647 w 83"/>
                    <a:gd name="T11" fmla="*/ 2147483647 h 98"/>
                    <a:gd name="T12" fmla="*/ 2147483647 w 83"/>
                    <a:gd name="T13" fmla="*/ 2147483647 h 98"/>
                    <a:gd name="T14" fmla="*/ 2147483647 w 83"/>
                    <a:gd name="T15" fmla="*/ 2147483647 h 98"/>
                    <a:gd name="T16" fmla="*/ 2147483647 w 83"/>
                    <a:gd name="T17" fmla="*/ 2147483647 h 98"/>
                    <a:gd name="T18" fmla="*/ 2147483647 w 83"/>
                    <a:gd name="T19" fmla="*/ 2147483647 h 98"/>
                    <a:gd name="T20" fmla="*/ 2147483647 w 83"/>
                    <a:gd name="T21" fmla="*/ 2147483647 h 98"/>
                    <a:gd name="T22" fmla="*/ 2147483647 w 83"/>
                    <a:gd name="T23" fmla="*/ 2147483647 h 98"/>
                    <a:gd name="T24" fmla="*/ 2147483647 w 83"/>
                    <a:gd name="T25" fmla="*/ 2147483647 h 98"/>
                    <a:gd name="T26" fmla="*/ 2147483647 w 83"/>
                    <a:gd name="T27" fmla="*/ 2147483647 h 98"/>
                    <a:gd name="T28" fmla="*/ 2147483647 w 83"/>
                    <a:gd name="T29" fmla="*/ 2147483647 h 98"/>
                    <a:gd name="T30" fmla="*/ 2147483647 w 83"/>
                    <a:gd name="T31" fmla="*/ 2147483647 h 98"/>
                    <a:gd name="T32" fmla="*/ 2147483647 w 83"/>
                    <a:gd name="T33" fmla="*/ 2147483647 h 98"/>
                    <a:gd name="T34" fmla="*/ 2147483647 w 83"/>
                    <a:gd name="T35" fmla="*/ 2147483647 h 98"/>
                    <a:gd name="T36" fmla="*/ 2147483647 w 83"/>
                    <a:gd name="T37" fmla="*/ 2147483647 h 98"/>
                    <a:gd name="T38" fmla="*/ 2147483647 w 83"/>
                    <a:gd name="T39" fmla="*/ 2147483647 h 98"/>
                    <a:gd name="T40" fmla="*/ 2147483647 w 83"/>
                    <a:gd name="T41" fmla="*/ 2147483647 h 98"/>
                    <a:gd name="T42" fmla="*/ 2147483647 w 83"/>
                    <a:gd name="T43" fmla="*/ 2147483647 h 98"/>
                    <a:gd name="T44" fmla="*/ 2147483647 w 83"/>
                    <a:gd name="T45" fmla="*/ 2147483647 h 98"/>
                    <a:gd name="T46" fmla="*/ 2147483647 w 83"/>
                    <a:gd name="T47" fmla="*/ 2147483647 h 98"/>
                    <a:gd name="T48" fmla="*/ 2147483647 w 83"/>
                    <a:gd name="T49" fmla="*/ 2147483647 h 98"/>
                    <a:gd name="T50" fmla="*/ 2147483647 w 83"/>
                    <a:gd name="T51" fmla="*/ 0 h 98"/>
                    <a:gd name="T52" fmla="*/ 2147483647 w 83"/>
                    <a:gd name="T53" fmla="*/ 2147483647 h 98"/>
                    <a:gd name="T54" fmla="*/ 2147483647 w 83"/>
                    <a:gd name="T55" fmla="*/ 2147483647 h 98"/>
                    <a:gd name="T56" fmla="*/ 2147483647 w 83"/>
                    <a:gd name="T57" fmla="*/ 2147483647 h 98"/>
                    <a:gd name="T58" fmla="*/ 2147483647 w 83"/>
                    <a:gd name="T59" fmla="*/ 2147483647 h 98"/>
                    <a:gd name="T60" fmla="*/ 2147483647 w 83"/>
                    <a:gd name="T61" fmla="*/ 2147483647 h 98"/>
                    <a:gd name="T62" fmla="*/ 2147483647 w 83"/>
                    <a:gd name="T63" fmla="*/ 2147483647 h 98"/>
                    <a:gd name="T64" fmla="*/ 2147483647 w 83"/>
                    <a:gd name="T65" fmla="*/ 2147483647 h 98"/>
                    <a:gd name="T66" fmla="*/ 2147483647 w 83"/>
                    <a:gd name="T67" fmla="*/ 2147483647 h 98"/>
                    <a:gd name="T68" fmla="*/ 2147483647 w 83"/>
                    <a:gd name="T69" fmla="*/ 2147483647 h 98"/>
                    <a:gd name="T70" fmla="*/ 2147483647 w 83"/>
                    <a:gd name="T71" fmla="*/ 2147483647 h 98"/>
                    <a:gd name="T72" fmla="*/ 2147483647 w 83"/>
                    <a:gd name="T73" fmla="*/ 2147483647 h 98"/>
                    <a:gd name="T74" fmla="*/ 2147483647 w 83"/>
                    <a:gd name="T75" fmla="*/ 2147483647 h 98"/>
                    <a:gd name="T76" fmla="*/ 2147483647 w 83"/>
                    <a:gd name="T77" fmla="*/ 2147483647 h 98"/>
                    <a:gd name="T78" fmla="*/ 2147483647 w 83"/>
                    <a:gd name="T79" fmla="*/ 2147483647 h 98"/>
                    <a:gd name="T80" fmla="*/ 2147483647 w 83"/>
                    <a:gd name="T81" fmla="*/ 2147483647 h 98"/>
                    <a:gd name="T82" fmla="*/ 2147483647 w 83"/>
                    <a:gd name="T83" fmla="*/ 2147483647 h 98"/>
                    <a:gd name="T84" fmla="*/ 2147483647 w 83"/>
                    <a:gd name="T85" fmla="*/ 2147483647 h 98"/>
                    <a:gd name="T86" fmla="*/ 2147483647 w 83"/>
                    <a:gd name="T87" fmla="*/ 2147483647 h 98"/>
                    <a:gd name="T88" fmla="*/ 2147483647 w 83"/>
                    <a:gd name="T89" fmla="*/ 2147483647 h 98"/>
                    <a:gd name="T90" fmla="*/ 2147483647 w 83"/>
                    <a:gd name="T91" fmla="*/ 2147483647 h 9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83" h="98">
                      <a:moveTo>
                        <a:pt x="23" y="87"/>
                      </a:moveTo>
                      <a:cubicBezTo>
                        <a:pt x="23" y="87"/>
                        <a:pt x="24" y="87"/>
                        <a:pt x="24" y="86"/>
                      </a:cubicBezTo>
                      <a:cubicBezTo>
                        <a:pt x="24" y="86"/>
                        <a:pt x="24" y="82"/>
                        <a:pt x="24" y="82"/>
                      </a:cubicBezTo>
                      <a:cubicBezTo>
                        <a:pt x="24" y="80"/>
                        <a:pt x="24" y="80"/>
                        <a:pt x="24" y="80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3" y="70"/>
                        <a:pt x="23" y="70"/>
                      </a:cubicBezTo>
                      <a:cubicBezTo>
                        <a:pt x="23" y="69"/>
                        <a:pt x="24" y="65"/>
                        <a:pt x="24" y="65"/>
                      </a:cubicBezTo>
                      <a:cubicBezTo>
                        <a:pt x="24" y="65"/>
                        <a:pt x="24" y="62"/>
                        <a:pt x="24" y="62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6"/>
                        <a:pt x="30" y="56"/>
                        <a:pt x="30" y="56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6" y="19"/>
                        <a:pt x="66" y="19"/>
                        <a:pt x="66" y="19"/>
                      </a:cubicBezTo>
                      <a:cubicBezTo>
                        <a:pt x="68" y="14"/>
                        <a:pt x="68" y="14"/>
                        <a:pt x="68" y="14"/>
                      </a:cubicBezTo>
                      <a:cubicBezTo>
                        <a:pt x="70" y="12"/>
                        <a:pt x="70" y="12"/>
                        <a:pt x="70" y="12"/>
                      </a:cubicBezTo>
                      <a:cubicBezTo>
                        <a:pt x="75" y="11"/>
                        <a:pt x="75" y="11"/>
                        <a:pt x="75" y="11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2" y="13"/>
                        <a:pt x="82" y="13"/>
                        <a:pt x="82" y="13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6" y="0"/>
                        <a:pt x="76" y="0"/>
                        <a:pt x="76" y="0"/>
                      </a:cubicBezTo>
                      <a:cubicBezTo>
                        <a:pt x="72" y="4"/>
                        <a:pt x="72" y="4"/>
                        <a:pt x="72" y="4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1"/>
                        <a:pt x="69" y="1"/>
                        <a:pt x="69" y="1"/>
                      </a:cubicBezTo>
                      <a:cubicBezTo>
                        <a:pt x="66" y="1"/>
                        <a:pt x="66" y="1"/>
                        <a:pt x="66" y="1"/>
                      </a:cubicBezTo>
                      <a:cubicBezTo>
                        <a:pt x="62" y="1"/>
                        <a:pt x="62" y="1"/>
                        <a:pt x="62" y="1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6"/>
                        <a:pt x="56" y="6"/>
                        <a:pt x="56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8" y="65"/>
                        <a:pt x="8" y="65"/>
                        <a:pt x="8" y="65"/>
                      </a:cubicBezTo>
                      <a:cubicBezTo>
                        <a:pt x="6" y="69"/>
                        <a:pt x="6" y="69"/>
                        <a:pt x="6" y="69"/>
                      </a:cubicBezTo>
                      <a:cubicBezTo>
                        <a:pt x="4" y="71"/>
                        <a:pt x="4" y="71"/>
                        <a:pt x="4" y="71"/>
                      </a:cubicBezTo>
                      <a:cubicBezTo>
                        <a:pt x="3" y="73"/>
                        <a:pt x="3" y="73"/>
                        <a:pt x="3" y="73"/>
                      </a:cubicBezTo>
                      <a:cubicBezTo>
                        <a:pt x="2" y="76"/>
                        <a:pt x="2" y="76"/>
                        <a:pt x="2" y="76"/>
                      </a:cubicBez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7" y="98"/>
                        <a:pt x="7" y="98"/>
                        <a:pt x="7" y="98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6" y="93"/>
                        <a:pt x="16" y="93"/>
                        <a:pt x="16" y="93"/>
                      </a:cubicBezTo>
                      <a:cubicBezTo>
                        <a:pt x="19" y="91"/>
                        <a:pt x="19" y="91"/>
                        <a:pt x="19" y="91"/>
                      </a:cubicBezTo>
                      <a:cubicBezTo>
                        <a:pt x="20" y="92"/>
                        <a:pt x="20" y="92"/>
                        <a:pt x="20" y="92"/>
                      </a:cubicBez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lnTo>
                        <a:pt x="23" y="8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Freeform 321"/>
                <p:cNvSpPr>
                  <a:spLocks/>
                </p:cNvSpPr>
                <p:nvPr/>
              </p:nvSpPr>
              <p:spPr bwMode="auto">
                <a:xfrm rot="730076">
                  <a:off x="4227513" y="3382963"/>
                  <a:ext cx="360362" cy="282575"/>
                </a:xfrm>
                <a:custGeom>
                  <a:avLst/>
                  <a:gdLst>
                    <a:gd name="T0" fmla="*/ 2147483647 w 10000"/>
                    <a:gd name="T1" fmla="*/ 2147483647 h 10009"/>
                    <a:gd name="T2" fmla="*/ 2147483647 w 10000"/>
                    <a:gd name="T3" fmla="*/ 2147483647 h 10009"/>
                    <a:gd name="T4" fmla="*/ 2147483647 w 10000"/>
                    <a:gd name="T5" fmla="*/ 2147483647 h 10009"/>
                    <a:gd name="T6" fmla="*/ 2147483647 w 10000"/>
                    <a:gd name="T7" fmla="*/ 2147483647 h 10009"/>
                    <a:gd name="T8" fmla="*/ 2147483647 w 10000"/>
                    <a:gd name="T9" fmla="*/ 2147483647 h 10009"/>
                    <a:gd name="T10" fmla="*/ 2147483647 w 10000"/>
                    <a:gd name="T11" fmla="*/ 2147483647 h 10009"/>
                    <a:gd name="T12" fmla="*/ 2147483647 w 10000"/>
                    <a:gd name="T13" fmla="*/ 161364554 h 10009"/>
                    <a:gd name="T14" fmla="*/ 2147483647 w 10000"/>
                    <a:gd name="T15" fmla="*/ 2147483647 h 10009"/>
                    <a:gd name="T16" fmla="*/ 2147483647 w 10000"/>
                    <a:gd name="T17" fmla="*/ 161364554 h 10009"/>
                    <a:gd name="T18" fmla="*/ 2147483647 w 10000"/>
                    <a:gd name="T19" fmla="*/ 2147483647 h 10009"/>
                    <a:gd name="T20" fmla="*/ 0 w 10000"/>
                    <a:gd name="T21" fmla="*/ 2147483647 h 10009"/>
                    <a:gd name="T22" fmla="*/ 2147483647 w 10000"/>
                    <a:gd name="T23" fmla="*/ 2147483647 h 10009"/>
                    <a:gd name="T24" fmla="*/ 2147483647 w 10000"/>
                    <a:gd name="T25" fmla="*/ 2147483647 h 10009"/>
                    <a:gd name="T26" fmla="*/ 2147483647 w 10000"/>
                    <a:gd name="T27" fmla="*/ 2147483647 h 10009"/>
                    <a:gd name="T28" fmla="*/ 2147483647 w 10000"/>
                    <a:gd name="T29" fmla="*/ 2147483647 h 10009"/>
                    <a:gd name="T30" fmla="*/ 2147483647 w 10000"/>
                    <a:gd name="T31" fmla="*/ 2147483647 h 10009"/>
                    <a:gd name="T32" fmla="*/ 2147483647 w 10000"/>
                    <a:gd name="T33" fmla="*/ 2147483647 h 10009"/>
                    <a:gd name="T34" fmla="*/ 2147483647 w 10000"/>
                    <a:gd name="T35" fmla="*/ 2147483647 h 10009"/>
                    <a:gd name="T36" fmla="*/ 2147483647 w 10000"/>
                    <a:gd name="T37" fmla="*/ 2147483647 h 10009"/>
                    <a:gd name="T38" fmla="*/ 2147483647 w 10000"/>
                    <a:gd name="T39" fmla="*/ 2147483647 h 10009"/>
                    <a:gd name="T40" fmla="*/ 2147483647 w 10000"/>
                    <a:gd name="T41" fmla="*/ 2147483647 h 10009"/>
                    <a:gd name="T42" fmla="*/ 2147483647 w 10000"/>
                    <a:gd name="T43" fmla="*/ 2147483647 h 10009"/>
                    <a:gd name="T44" fmla="*/ 2147483647 w 10000"/>
                    <a:gd name="T45" fmla="*/ 2147483647 h 10009"/>
                    <a:gd name="T46" fmla="*/ 2147483647 w 10000"/>
                    <a:gd name="T47" fmla="*/ 2147483647 h 10009"/>
                    <a:gd name="T48" fmla="*/ 2147483647 w 10000"/>
                    <a:gd name="T49" fmla="*/ 2147483647 h 10009"/>
                    <a:gd name="T50" fmla="*/ 2147483647 w 10000"/>
                    <a:gd name="T51" fmla="*/ 2147483647 h 10009"/>
                    <a:gd name="T52" fmla="*/ 2147483647 w 10000"/>
                    <a:gd name="T53" fmla="*/ 2147483647 h 10009"/>
                    <a:gd name="T54" fmla="*/ 2147483647 w 10000"/>
                    <a:gd name="T55" fmla="*/ 2147483647 h 10009"/>
                    <a:gd name="T56" fmla="*/ 2147483647 w 10000"/>
                    <a:gd name="T57" fmla="*/ 2147483647 h 10009"/>
                    <a:gd name="T58" fmla="*/ 2147483647 w 10000"/>
                    <a:gd name="T59" fmla="*/ 2147483647 h 10009"/>
                    <a:gd name="T60" fmla="*/ 2147483647 w 10000"/>
                    <a:gd name="T61" fmla="*/ 2147483647 h 10009"/>
                    <a:gd name="T62" fmla="*/ 2147483647 w 10000"/>
                    <a:gd name="T63" fmla="*/ 2147483647 h 10009"/>
                    <a:gd name="T64" fmla="*/ 2147483647 w 10000"/>
                    <a:gd name="T65" fmla="*/ 2147483647 h 10009"/>
                    <a:gd name="T66" fmla="*/ 2147483647 w 10000"/>
                    <a:gd name="T67" fmla="*/ 2147483647 h 10009"/>
                    <a:gd name="T68" fmla="*/ 2147483647 w 10000"/>
                    <a:gd name="T69" fmla="*/ 2147483647 h 10009"/>
                    <a:gd name="T70" fmla="*/ 2147483647 w 10000"/>
                    <a:gd name="T71" fmla="*/ 2147483647 h 10009"/>
                    <a:gd name="T72" fmla="*/ 2147483647 w 10000"/>
                    <a:gd name="T73" fmla="*/ 2147483647 h 10009"/>
                    <a:gd name="T74" fmla="*/ 2147483647 w 10000"/>
                    <a:gd name="T75" fmla="*/ 2147483647 h 10009"/>
                    <a:gd name="T76" fmla="*/ 2147483647 w 10000"/>
                    <a:gd name="T77" fmla="*/ 2147483647 h 10009"/>
                    <a:gd name="T78" fmla="*/ 2147483647 w 10000"/>
                    <a:gd name="T79" fmla="*/ 2147483647 h 10009"/>
                    <a:gd name="T80" fmla="*/ 2147483647 w 10000"/>
                    <a:gd name="T81" fmla="*/ 2147483647 h 1000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9">
                      <a:moveTo>
                        <a:pt x="9121" y="1479"/>
                      </a:moveTo>
                      <a:cubicBezTo>
                        <a:pt x="8949" y="1545"/>
                        <a:pt x="8960" y="1470"/>
                        <a:pt x="8734" y="1437"/>
                      </a:cubicBezTo>
                      <a:cubicBezTo>
                        <a:pt x="8508" y="1404"/>
                        <a:pt x="8010" y="1295"/>
                        <a:pt x="7765" y="1279"/>
                      </a:cubicBezTo>
                      <a:cubicBezTo>
                        <a:pt x="7520" y="1263"/>
                        <a:pt x="7390" y="1332"/>
                        <a:pt x="7261" y="1342"/>
                      </a:cubicBezTo>
                      <a:cubicBezTo>
                        <a:pt x="7132" y="1353"/>
                        <a:pt x="7098" y="1443"/>
                        <a:pt x="6991" y="1342"/>
                      </a:cubicBezTo>
                      <a:cubicBezTo>
                        <a:pt x="6884" y="1241"/>
                        <a:pt x="6742" y="937"/>
                        <a:pt x="6618" y="734"/>
                      </a:cubicBezTo>
                      <a:cubicBezTo>
                        <a:pt x="5577" y="492"/>
                        <a:pt x="4284" y="74"/>
                        <a:pt x="3495" y="9"/>
                      </a:cubicBezTo>
                      <a:cubicBezTo>
                        <a:pt x="2706" y="-56"/>
                        <a:pt x="2420" y="231"/>
                        <a:pt x="1882" y="342"/>
                      </a:cubicBezTo>
                      <a:lnTo>
                        <a:pt x="1345" y="9"/>
                      </a:lnTo>
                      <a:lnTo>
                        <a:pt x="806" y="342"/>
                      </a:lnTo>
                      <a:cubicBezTo>
                        <a:pt x="806" y="342"/>
                        <a:pt x="268" y="1009"/>
                        <a:pt x="0" y="1009"/>
                      </a:cubicBezTo>
                      <a:lnTo>
                        <a:pt x="538" y="2676"/>
                      </a:lnTo>
                      <a:lnTo>
                        <a:pt x="1076" y="2009"/>
                      </a:lnTo>
                      <a:lnTo>
                        <a:pt x="2151" y="2342"/>
                      </a:lnTo>
                      <a:lnTo>
                        <a:pt x="2421" y="2676"/>
                      </a:lnTo>
                      <a:lnTo>
                        <a:pt x="2688" y="3009"/>
                      </a:lnTo>
                      <a:cubicBezTo>
                        <a:pt x="2600" y="3342"/>
                        <a:pt x="2510" y="3676"/>
                        <a:pt x="2421" y="4009"/>
                      </a:cubicBezTo>
                      <a:cubicBezTo>
                        <a:pt x="2330" y="4565"/>
                        <a:pt x="2241" y="5120"/>
                        <a:pt x="2151" y="5676"/>
                      </a:cubicBezTo>
                      <a:cubicBezTo>
                        <a:pt x="2062" y="6009"/>
                        <a:pt x="1971" y="6343"/>
                        <a:pt x="1882" y="6676"/>
                      </a:cubicBezTo>
                      <a:lnTo>
                        <a:pt x="1882" y="7342"/>
                      </a:lnTo>
                      <a:cubicBezTo>
                        <a:pt x="1882" y="7482"/>
                        <a:pt x="1889" y="7241"/>
                        <a:pt x="1884" y="7517"/>
                      </a:cubicBezTo>
                      <a:cubicBezTo>
                        <a:pt x="1879" y="7793"/>
                        <a:pt x="1882" y="7594"/>
                        <a:pt x="1882" y="7676"/>
                      </a:cubicBezTo>
                      <a:lnTo>
                        <a:pt x="1882" y="8009"/>
                      </a:lnTo>
                      <a:cubicBezTo>
                        <a:pt x="1792" y="8342"/>
                        <a:pt x="1703" y="8676"/>
                        <a:pt x="1613" y="9009"/>
                      </a:cubicBezTo>
                      <a:lnTo>
                        <a:pt x="2151" y="9009"/>
                      </a:lnTo>
                      <a:lnTo>
                        <a:pt x="3227" y="10009"/>
                      </a:lnTo>
                      <a:lnTo>
                        <a:pt x="4840" y="9342"/>
                      </a:lnTo>
                      <a:lnTo>
                        <a:pt x="6453" y="9009"/>
                      </a:lnTo>
                      <a:lnTo>
                        <a:pt x="7261" y="7676"/>
                      </a:lnTo>
                      <a:lnTo>
                        <a:pt x="8067" y="6342"/>
                      </a:lnTo>
                      <a:cubicBezTo>
                        <a:pt x="8067" y="6120"/>
                        <a:pt x="7941" y="6082"/>
                        <a:pt x="8067" y="5676"/>
                      </a:cubicBezTo>
                      <a:cubicBezTo>
                        <a:pt x="8193" y="5270"/>
                        <a:pt x="8503" y="4112"/>
                        <a:pt x="8822" y="3908"/>
                      </a:cubicBezTo>
                      <a:cubicBezTo>
                        <a:pt x="9185" y="3676"/>
                        <a:pt x="9126" y="3756"/>
                        <a:pt x="9189" y="3701"/>
                      </a:cubicBezTo>
                      <a:cubicBezTo>
                        <a:pt x="9252" y="3646"/>
                        <a:pt x="9284" y="3569"/>
                        <a:pt x="9318" y="3593"/>
                      </a:cubicBezTo>
                      <a:cubicBezTo>
                        <a:pt x="9388" y="3534"/>
                        <a:pt x="9296" y="3577"/>
                        <a:pt x="9415" y="3493"/>
                      </a:cubicBezTo>
                      <a:cubicBezTo>
                        <a:pt x="9534" y="3409"/>
                        <a:pt x="9908" y="3137"/>
                        <a:pt x="9969" y="2847"/>
                      </a:cubicBezTo>
                      <a:cubicBezTo>
                        <a:pt x="10030" y="2557"/>
                        <a:pt x="10018" y="1949"/>
                        <a:pt x="9783" y="1752"/>
                      </a:cubicBezTo>
                      <a:cubicBezTo>
                        <a:pt x="9774" y="1701"/>
                        <a:pt x="9763" y="1649"/>
                        <a:pt x="9754" y="1598"/>
                      </a:cubicBezTo>
                      <a:cubicBezTo>
                        <a:pt x="9738" y="1593"/>
                        <a:pt x="9576" y="1599"/>
                        <a:pt x="9561" y="1594"/>
                      </a:cubicBezTo>
                      <a:lnTo>
                        <a:pt x="9121" y="14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4" name="Freeform 322"/>
                <p:cNvSpPr>
                  <a:spLocks/>
                </p:cNvSpPr>
                <p:nvPr/>
              </p:nvSpPr>
              <p:spPr bwMode="auto">
                <a:xfrm rot="926903">
                  <a:off x="4237038" y="3402013"/>
                  <a:ext cx="90487" cy="198437"/>
                </a:xfrm>
                <a:custGeom>
                  <a:avLst/>
                  <a:gdLst>
                    <a:gd name="T0" fmla="*/ 426029799 w 10000"/>
                    <a:gd name="T1" fmla="*/ 2147483647 h 10437"/>
                    <a:gd name="T2" fmla="*/ 426029799 w 10000"/>
                    <a:gd name="T3" fmla="*/ 2147483647 h 10437"/>
                    <a:gd name="T4" fmla="*/ 441127138 w 10000"/>
                    <a:gd name="T5" fmla="*/ 2147483647 h 10437"/>
                    <a:gd name="T6" fmla="*/ 486896829 w 10000"/>
                    <a:gd name="T7" fmla="*/ 2147483647 h 10437"/>
                    <a:gd name="T8" fmla="*/ 486896829 w 10000"/>
                    <a:gd name="T9" fmla="*/ 2147483647 h 10437"/>
                    <a:gd name="T10" fmla="*/ 505393367 w 10000"/>
                    <a:gd name="T11" fmla="*/ 2147483647 h 10437"/>
                    <a:gd name="T12" fmla="*/ 547757218 w 10000"/>
                    <a:gd name="T13" fmla="*/ 2147483647 h 10437"/>
                    <a:gd name="T14" fmla="*/ 556948788 w 10000"/>
                    <a:gd name="T15" fmla="*/ 2147483647 h 10437"/>
                    <a:gd name="T16" fmla="*/ 608617535 w 10000"/>
                    <a:gd name="T17" fmla="*/ 2147483647 h 10437"/>
                    <a:gd name="T18" fmla="*/ 547757218 w 10000"/>
                    <a:gd name="T19" fmla="*/ 2147483647 h 10437"/>
                    <a:gd name="T20" fmla="*/ 486896829 w 10000"/>
                    <a:gd name="T21" fmla="*/ 1175804211 h 10437"/>
                    <a:gd name="T22" fmla="*/ 304309174 w 10000"/>
                    <a:gd name="T23" fmla="*/ 0 h 10437"/>
                    <a:gd name="T24" fmla="*/ 182587736 w 10000"/>
                    <a:gd name="T25" fmla="*/ 1175804211 h 10437"/>
                    <a:gd name="T26" fmla="*/ 121720705 w 10000"/>
                    <a:gd name="T27" fmla="*/ 2147483647 h 10437"/>
                    <a:gd name="T28" fmla="*/ 75167108 w 10000"/>
                    <a:gd name="T29" fmla="*/ 2147483647 h 10437"/>
                    <a:gd name="T30" fmla="*/ 121720705 w 10000"/>
                    <a:gd name="T31" fmla="*/ 2147483647 h 10437"/>
                    <a:gd name="T32" fmla="*/ 121720705 w 10000"/>
                    <a:gd name="T33" fmla="*/ 2147483647 h 10437"/>
                    <a:gd name="T34" fmla="*/ 13937767 w 10000"/>
                    <a:gd name="T35" fmla="*/ 2147483647 h 10437"/>
                    <a:gd name="T36" fmla="*/ 0 w 10000"/>
                    <a:gd name="T37" fmla="*/ 2147483647 h 10437"/>
                    <a:gd name="T38" fmla="*/ 39560971 w 10000"/>
                    <a:gd name="T39" fmla="*/ 2147483647 h 10437"/>
                    <a:gd name="T40" fmla="*/ 121720705 w 10000"/>
                    <a:gd name="T41" fmla="*/ 2147483647 h 10437"/>
                    <a:gd name="T42" fmla="*/ 68959129 w 10000"/>
                    <a:gd name="T43" fmla="*/ 2147483647 h 10437"/>
                    <a:gd name="T44" fmla="*/ 394566826 w 10000"/>
                    <a:gd name="T45" fmla="*/ 2147483647 h 10437"/>
                    <a:gd name="T46" fmla="*/ 436863210 w 10000"/>
                    <a:gd name="T47" fmla="*/ 2147483647 h 10437"/>
                    <a:gd name="T48" fmla="*/ 426029799 w 10000"/>
                    <a:gd name="T49" fmla="*/ 2147483647 h 10437"/>
                    <a:gd name="T50" fmla="*/ 426029799 w 10000"/>
                    <a:gd name="T51" fmla="*/ 2147483647 h 104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0000" h="10437">
                      <a:moveTo>
                        <a:pt x="7000" y="8110"/>
                      </a:moveTo>
                      <a:lnTo>
                        <a:pt x="7000" y="7638"/>
                      </a:lnTo>
                      <a:cubicBezTo>
                        <a:pt x="7083" y="7334"/>
                        <a:pt x="7165" y="7030"/>
                        <a:pt x="7248" y="6726"/>
                      </a:cubicBezTo>
                      <a:lnTo>
                        <a:pt x="8000" y="5748"/>
                      </a:lnTo>
                      <a:lnTo>
                        <a:pt x="8000" y="5276"/>
                      </a:lnTo>
                      <a:cubicBezTo>
                        <a:pt x="8101" y="4899"/>
                        <a:pt x="8203" y="4522"/>
                        <a:pt x="8304" y="4145"/>
                      </a:cubicBezTo>
                      <a:lnTo>
                        <a:pt x="9000" y="3386"/>
                      </a:lnTo>
                      <a:cubicBezTo>
                        <a:pt x="9050" y="3079"/>
                        <a:pt x="9101" y="2772"/>
                        <a:pt x="9151" y="2465"/>
                      </a:cubicBezTo>
                      <a:lnTo>
                        <a:pt x="10000" y="1496"/>
                      </a:lnTo>
                      <a:lnTo>
                        <a:pt x="9000" y="1024"/>
                      </a:lnTo>
                      <a:lnTo>
                        <a:pt x="8000" y="472"/>
                      </a:lnTo>
                      <a:lnTo>
                        <a:pt x="5000" y="0"/>
                      </a:lnTo>
                      <a:lnTo>
                        <a:pt x="3000" y="472"/>
                      </a:lnTo>
                      <a:lnTo>
                        <a:pt x="2000" y="1024"/>
                      </a:lnTo>
                      <a:lnTo>
                        <a:pt x="1235" y="1429"/>
                      </a:lnTo>
                      <a:lnTo>
                        <a:pt x="2000" y="2913"/>
                      </a:lnTo>
                      <a:lnTo>
                        <a:pt x="2000" y="4803"/>
                      </a:lnTo>
                      <a:lnTo>
                        <a:pt x="229" y="6206"/>
                      </a:lnTo>
                      <a:cubicBezTo>
                        <a:pt x="153" y="6526"/>
                        <a:pt x="76" y="6845"/>
                        <a:pt x="0" y="7165"/>
                      </a:cubicBezTo>
                      <a:lnTo>
                        <a:pt x="650" y="7719"/>
                      </a:lnTo>
                      <a:lnTo>
                        <a:pt x="2000" y="7638"/>
                      </a:lnTo>
                      <a:lnTo>
                        <a:pt x="1133" y="10397"/>
                      </a:lnTo>
                      <a:lnTo>
                        <a:pt x="6483" y="10437"/>
                      </a:lnTo>
                      <a:cubicBezTo>
                        <a:pt x="6656" y="10000"/>
                        <a:pt x="7005" y="9867"/>
                        <a:pt x="7178" y="9430"/>
                      </a:cubicBezTo>
                      <a:cubicBezTo>
                        <a:pt x="7119" y="9305"/>
                        <a:pt x="7059" y="9180"/>
                        <a:pt x="7000" y="9055"/>
                      </a:cubicBezTo>
                      <a:lnTo>
                        <a:pt x="7000" y="81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Freeform 341"/>
                <p:cNvSpPr>
                  <a:spLocks/>
                </p:cNvSpPr>
                <p:nvPr/>
              </p:nvSpPr>
              <p:spPr bwMode="auto">
                <a:xfrm>
                  <a:off x="4767263" y="3276600"/>
                  <a:ext cx="190500" cy="84138"/>
                </a:xfrm>
                <a:custGeom>
                  <a:avLst/>
                  <a:gdLst>
                    <a:gd name="T0" fmla="*/ 2147483647 w 10000"/>
                    <a:gd name="T1" fmla="*/ 230353942 h 10000"/>
                    <a:gd name="T2" fmla="*/ 2147483647 w 10000"/>
                    <a:gd name="T3" fmla="*/ 153542679 h 10000"/>
                    <a:gd name="T4" fmla="*/ 2147483647 w 10000"/>
                    <a:gd name="T5" fmla="*/ 153542679 h 10000"/>
                    <a:gd name="T6" fmla="*/ 2147483647 w 10000"/>
                    <a:gd name="T7" fmla="*/ 76771339 h 10000"/>
                    <a:gd name="T8" fmla="*/ 2147483647 w 10000"/>
                    <a:gd name="T9" fmla="*/ 38383015 h 10000"/>
                    <a:gd name="T10" fmla="*/ 2147483647 w 10000"/>
                    <a:gd name="T11" fmla="*/ 38383015 h 10000"/>
                    <a:gd name="T12" fmla="*/ 2147483647 w 10000"/>
                    <a:gd name="T13" fmla="*/ 0 h 10000"/>
                    <a:gd name="T14" fmla="*/ 2147483647 w 10000"/>
                    <a:gd name="T15" fmla="*/ 38383015 h 10000"/>
                    <a:gd name="T16" fmla="*/ 2147483647 w 10000"/>
                    <a:gd name="T17" fmla="*/ 38383015 h 10000"/>
                    <a:gd name="T18" fmla="*/ 2147483647 w 10000"/>
                    <a:gd name="T19" fmla="*/ 76771339 h 10000"/>
                    <a:gd name="T20" fmla="*/ 2147483647 w 10000"/>
                    <a:gd name="T21" fmla="*/ 115154355 h 10000"/>
                    <a:gd name="T22" fmla="*/ 2147483647 w 10000"/>
                    <a:gd name="T23" fmla="*/ 191925686 h 10000"/>
                    <a:gd name="T24" fmla="*/ 2147483647 w 10000"/>
                    <a:gd name="T25" fmla="*/ 230353942 h 10000"/>
                    <a:gd name="T26" fmla="*/ 2147483647 w 10000"/>
                    <a:gd name="T27" fmla="*/ 230353942 h 10000"/>
                    <a:gd name="T28" fmla="*/ 2147483647 w 10000"/>
                    <a:gd name="T29" fmla="*/ 268737521 h 10000"/>
                    <a:gd name="T30" fmla="*/ 2147483647 w 10000"/>
                    <a:gd name="T31" fmla="*/ 268737521 h 10000"/>
                    <a:gd name="T32" fmla="*/ 1048843394 w 10000"/>
                    <a:gd name="T33" fmla="*/ 268737521 h 10000"/>
                    <a:gd name="T34" fmla="*/ 0 w 10000"/>
                    <a:gd name="T35" fmla="*/ 268737521 h 10000"/>
                    <a:gd name="T36" fmla="*/ 1048843394 w 10000"/>
                    <a:gd name="T37" fmla="*/ 307125281 h 10000"/>
                    <a:gd name="T38" fmla="*/ 2147483647 w 10000"/>
                    <a:gd name="T39" fmla="*/ 383896612 h 10000"/>
                    <a:gd name="T40" fmla="*/ 2147483647 w 10000"/>
                    <a:gd name="T41" fmla="*/ 422280200 h 10000"/>
                    <a:gd name="T42" fmla="*/ 2147483647 w 10000"/>
                    <a:gd name="T43" fmla="*/ 383896612 h 10000"/>
                    <a:gd name="T44" fmla="*/ 2147483647 w 10000"/>
                    <a:gd name="T45" fmla="*/ 383896612 h 10000"/>
                    <a:gd name="T46" fmla="*/ 2147483647 w 10000"/>
                    <a:gd name="T47" fmla="*/ 422280200 h 10000"/>
                    <a:gd name="T48" fmla="*/ 2147483647 w 10000"/>
                    <a:gd name="T49" fmla="*/ 422280200 h 10000"/>
                    <a:gd name="T50" fmla="*/ 2147483647 w 10000"/>
                    <a:gd name="T51" fmla="*/ 422280200 h 10000"/>
                    <a:gd name="T52" fmla="*/ 2147483647 w 10000"/>
                    <a:gd name="T53" fmla="*/ 345508860 h 10000"/>
                    <a:gd name="T54" fmla="*/ 2147483647 w 10000"/>
                    <a:gd name="T55" fmla="*/ 345508860 h 10000"/>
                    <a:gd name="T56" fmla="*/ 2147483647 w 10000"/>
                    <a:gd name="T57" fmla="*/ 230353942 h 1000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0000" h="10000">
                      <a:moveTo>
                        <a:pt x="9583" y="5455"/>
                      </a:moveTo>
                      <a:lnTo>
                        <a:pt x="10000" y="3636"/>
                      </a:lnTo>
                      <a:lnTo>
                        <a:pt x="9583" y="1818"/>
                      </a:lnTo>
                      <a:lnTo>
                        <a:pt x="9583" y="909"/>
                      </a:lnTo>
                      <a:lnTo>
                        <a:pt x="9167" y="909"/>
                      </a:lnTo>
                      <a:lnTo>
                        <a:pt x="7500" y="0"/>
                      </a:lnTo>
                      <a:lnTo>
                        <a:pt x="7083" y="909"/>
                      </a:lnTo>
                      <a:lnTo>
                        <a:pt x="5833" y="909"/>
                      </a:lnTo>
                      <a:lnTo>
                        <a:pt x="5417" y="1818"/>
                      </a:lnTo>
                      <a:lnTo>
                        <a:pt x="4583" y="2727"/>
                      </a:lnTo>
                      <a:lnTo>
                        <a:pt x="5000" y="4545"/>
                      </a:lnTo>
                      <a:cubicBezTo>
                        <a:pt x="5000" y="4545"/>
                        <a:pt x="5000" y="5455"/>
                        <a:pt x="4583" y="5455"/>
                      </a:cubicBezTo>
                      <a:lnTo>
                        <a:pt x="4167" y="5455"/>
                      </a:lnTo>
                      <a:lnTo>
                        <a:pt x="2500" y="6364"/>
                      </a:lnTo>
                      <a:lnTo>
                        <a:pt x="1667" y="6364"/>
                      </a:lnTo>
                      <a:lnTo>
                        <a:pt x="417" y="6364"/>
                      </a:lnTo>
                      <a:lnTo>
                        <a:pt x="0" y="6364"/>
                      </a:lnTo>
                      <a:lnTo>
                        <a:pt x="417" y="7273"/>
                      </a:lnTo>
                      <a:lnTo>
                        <a:pt x="1250" y="9091"/>
                      </a:lnTo>
                      <a:lnTo>
                        <a:pt x="1667" y="10000"/>
                      </a:lnTo>
                      <a:lnTo>
                        <a:pt x="2083" y="9091"/>
                      </a:lnTo>
                      <a:lnTo>
                        <a:pt x="3750" y="9091"/>
                      </a:lnTo>
                      <a:lnTo>
                        <a:pt x="5417" y="10000"/>
                      </a:lnTo>
                      <a:lnTo>
                        <a:pt x="5833" y="10000"/>
                      </a:lnTo>
                      <a:lnTo>
                        <a:pt x="7500" y="10000"/>
                      </a:lnTo>
                      <a:lnTo>
                        <a:pt x="8750" y="8182"/>
                      </a:lnTo>
                      <a:lnTo>
                        <a:pt x="9167" y="8182"/>
                      </a:lnTo>
                      <a:cubicBezTo>
                        <a:pt x="9306" y="7273"/>
                        <a:pt x="9444" y="6364"/>
                        <a:pt x="9583" y="545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6" name="Freeform 342"/>
                <p:cNvSpPr>
                  <a:spLocks/>
                </p:cNvSpPr>
                <p:nvPr/>
              </p:nvSpPr>
              <p:spPr bwMode="auto">
                <a:xfrm rot="471028">
                  <a:off x="4440238" y="3171825"/>
                  <a:ext cx="304800" cy="293688"/>
                </a:xfrm>
                <a:custGeom>
                  <a:avLst/>
                  <a:gdLst>
                    <a:gd name="T0" fmla="*/ 2147483647 w 10043"/>
                    <a:gd name="T1" fmla="*/ 2147483647 h 10000"/>
                    <a:gd name="T2" fmla="*/ 2147483647 w 10043"/>
                    <a:gd name="T3" fmla="*/ 2147483647 h 10000"/>
                    <a:gd name="T4" fmla="*/ 2147483647 w 10043"/>
                    <a:gd name="T5" fmla="*/ 2147483647 h 10000"/>
                    <a:gd name="T6" fmla="*/ 2147483647 w 10043"/>
                    <a:gd name="T7" fmla="*/ 2147483647 h 10000"/>
                    <a:gd name="T8" fmla="*/ 2147483647 w 10043"/>
                    <a:gd name="T9" fmla="*/ 2147483647 h 10000"/>
                    <a:gd name="T10" fmla="*/ 2147483647 w 10043"/>
                    <a:gd name="T11" fmla="*/ 2147483647 h 10000"/>
                    <a:gd name="T12" fmla="*/ 2147483647 w 10043"/>
                    <a:gd name="T13" fmla="*/ 2147483647 h 10000"/>
                    <a:gd name="T14" fmla="*/ 2147483647 w 10043"/>
                    <a:gd name="T15" fmla="*/ 2147483647 h 10000"/>
                    <a:gd name="T16" fmla="*/ 2147483647 w 10043"/>
                    <a:gd name="T17" fmla="*/ 2147483647 h 10000"/>
                    <a:gd name="T18" fmla="*/ 2147483647 w 10043"/>
                    <a:gd name="T19" fmla="*/ 2147483647 h 10000"/>
                    <a:gd name="T20" fmla="*/ 2147483647 w 10043"/>
                    <a:gd name="T21" fmla="*/ 2147483647 h 10000"/>
                    <a:gd name="T22" fmla="*/ 2147483647 w 10043"/>
                    <a:gd name="T23" fmla="*/ 2147483647 h 10000"/>
                    <a:gd name="T24" fmla="*/ 2147483647 w 10043"/>
                    <a:gd name="T25" fmla="*/ 2147483647 h 10000"/>
                    <a:gd name="T26" fmla="*/ 2147483647 w 10043"/>
                    <a:gd name="T27" fmla="*/ 2147483647 h 10000"/>
                    <a:gd name="T28" fmla="*/ 2147483647 w 10043"/>
                    <a:gd name="T29" fmla="*/ 2147483647 h 10000"/>
                    <a:gd name="T30" fmla="*/ 2147483647 w 10043"/>
                    <a:gd name="T31" fmla="*/ 2147483647 h 10000"/>
                    <a:gd name="T32" fmla="*/ 2147483647 w 10043"/>
                    <a:gd name="T33" fmla="*/ 2147483647 h 10000"/>
                    <a:gd name="T34" fmla="*/ 2147483647 w 10043"/>
                    <a:gd name="T35" fmla="*/ 2147483647 h 10000"/>
                    <a:gd name="T36" fmla="*/ 2147483647 w 10043"/>
                    <a:gd name="T37" fmla="*/ 2147483647 h 10000"/>
                    <a:gd name="T38" fmla="*/ 2147483647 w 10043"/>
                    <a:gd name="T39" fmla="*/ 2147483647 h 10000"/>
                    <a:gd name="T40" fmla="*/ 2147483647 w 10043"/>
                    <a:gd name="T41" fmla="*/ 0 h 10000"/>
                    <a:gd name="T42" fmla="*/ 2147483647 w 10043"/>
                    <a:gd name="T43" fmla="*/ 2147483647 h 10000"/>
                    <a:gd name="T44" fmla="*/ 2147483647 w 10043"/>
                    <a:gd name="T45" fmla="*/ 2147483647 h 10000"/>
                    <a:gd name="T46" fmla="*/ 2147483647 w 10043"/>
                    <a:gd name="T47" fmla="*/ 2147483647 h 10000"/>
                    <a:gd name="T48" fmla="*/ 2147483647 w 10043"/>
                    <a:gd name="T49" fmla="*/ 2147483647 h 10000"/>
                    <a:gd name="T50" fmla="*/ 2147483647 w 10043"/>
                    <a:gd name="T51" fmla="*/ 2147483647 h 10000"/>
                    <a:gd name="T52" fmla="*/ 2147483647 w 10043"/>
                    <a:gd name="T53" fmla="*/ 2147483647 h 10000"/>
                    <a:gd name="T54" fmla="*/ 2147483647 w 10043"/>
                    <a:gd name="T55" fmla="*/ 2147483647 h 10000"/>
                    <a:gd name="T56" fmla="*/ 2147483647 w 10043"/>
                    <a:gd name="T57" fmla="*/ 2147483647 h 10000"/>
                    <a:gd name="T58" fmla="*/ 2147483647 w 10043"/>
                    <a:gd name="T59" fmla="*/ 2147483647 h 10000"/>
                    <a:gd name="T60" fmla="*/ 2147483647 w 10043"/>
                    <a:gd name="T61" fmla="*/ 2147483647 h 10000"/>
                    <a:gd name="T62" fmla="*/ 2147483647 w 10043"/>
                    <a:gd name="T63" fmla="*/ 2147483647 h 10000"/>
                    <a:gd name="T64" fmla="*/ 2147483647 w 10043"/>
                    <a:gd name="T65" fmla="*/ 2147483647 h 10000"/>
                    <a:gd name="T66" fmla="*/ 852645632 w 10043"/>
                    <a:gd name="T67" fmla="*/ 2147483647 h 10000"/>
                    <a:gd name="T68" fmla="*/ 2147483647 w 10043"/>
                    <a:gd name="T69" fmla="*/ 2147483647 h 10000"/>
                    <a:gd name="T70" fmla="*/ 2147483647 w 10043"/>
                    <a:gd name="T71" fmla="*/ 2147483647 h 10000"/>
                    <a:gd name="T72" fmla="*/ 2147483647 w 10043"/>
                    <a:gd name="T73" fmla="*/ 2147483647 h 10000"/>
                    <a:gd name="T74" fmla="*/ 2147483647 w 10043"/>
                    <a:gd name="T75" fmla="*/ 2147483647 h 10000"/>
                    <a:gd name="T76" fmla="*/ 2147483647 w 10043"/>
                    <a:gd name="T77" fmla="*/ 2147483647 h 10000"/>
                    <a:gd name="T78" fmla="*/ 2147483647 w 10043"/>
                    <a:gd name="T79" fmla="*/ 2147483647 h 10000"/>
                    <a:gd name="T80" fmla="*/ 2147483647 w 10043"/>
                    <a:gd name="T81" fmla="*/ 2147483647 h 10000"/>
                    <a:gd name="T82" fmla="*/ 2147483647 w 10043"/>
                    <a:gd name="T83" fmla="*/ 2147483647 h 10000"/>
                    <a:gd name="T84" fmla="*/ 2147483647 w 10043"/>
                    <a:gd name="T85" fmla="*/ 2147483647 h 10000"/>
                    <a:gd name="T86" fmla="*/ 2147483647 w 10043"/>
                    <a:gd name="T87" fmla="*/ 2147483647 h 10000"/>
                    <a:gd name="T88" fmla="*/ 2147483647 w 10043"/>
                    <a:gd name="T89" fmla="*/ 2147483647 h 10000"/>
                    <a:gd name="T90" fmla="*/ 2147483647 w 10043"/>
                    <a:gd name="T91" fmla="*/ 2147483647 h 10000"/>
                    <a:gd name="T92" fmla="*/ 2147483647 w 10043"/>
                    <a:gd name="T93" fmla="*/ 2147483647 h 10000"/>
                    <a:gd name="T94" fmla="*/ 2147483647 w 10043"/>
                    <a:gd name="T95" fmla="*/ 2147483647 h 10000"/>
                    <a:gd name="T96" fmla="*/ 2147483647 w 10043"/>
                    <a:gd name="T97" fmla="*/ 2147483647 h 10000"/>
                    <a:gd name="T98" fmla="*/ 2147483647 w 10043"/>
                    <a:gd name="T99" fmla="*/ 2147483647 h 10000"/>
                    <a:gd name="T100" fmla="*/ 2147483647 w 10043"/>
                    <a:gd name="T101" fmla="*/ 2147483647 h 10000"/>
                    <a:gd name="T102" fmla="*/ 2147483647 w 10043"/>
                    <a:gd name="T103" fmla="*/ 2147483647 h 10000"/>
                    <a:gd name="T104" fmla="*/ 2147483647 w 10043"/>
                    <a:gd name="T105" fmla="*/ 2147483647 h 10000"/>
                    <a:gd name="T106" fmla="*/ 2147483647 w 10043"/>
                    <a:gd name="T107" fmla="*/ 2147483647 h 10000"/>
                    <a:gd name="T108" fmla="*/ 2147483647 w 10043"/>
                    <a:gd name="T109" fmla="*/ 2147483647 h 10000"/>
                    <a:gd name="T110" fmla="*/ 2147483647 w 10043"/>
                    <a:gd name="T111" fmla="*/ 2147483647 h 10000"/>
                    <a:gd name="T112" fmla="*/ 2147483647 w 10043"/>
                    <a:gd name="T113" fmla="*/ 2147483647 h 10000"/>
                    <a:gd name="T114" fmla="*/ 2147483647 w 10043"/>
                    <a:gd name="T115" fmla="*/ 2147483647 h 10000"/>
                    <a:gd name="T116" fmla="*/ 2147483647 w 10043"/>
                    <a:gd name="T117" fmla="*/ 2147483647 h 10000"/>
                    <a:gd name="T118" fmla="*/ 2147483647 w 10043"/>
                    <a:gd name="T119" fmla="*/ 2147483647 h 10000"/>
                    <a:gd name="T120" fmla="*/ 2147483647 w 10043"/>
                    <a:gd name="T121" fmla="*/ 2147483647 h 1000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0043" h="10000">
                      <a:moveTo>
                        <a:pt x="9119" y="7195"/>
                      </a:moveTo>
                      <a:cubicBezTo>
                        <a:pt x="9204" y="7033"/>
                        <a:pt x="9249" y="6746"/>
                        <a:pt x="9276" y="6559"/>
                      </a:cubicBezTo>
                      <a:cubicBezTo>
                        <a:pt x="9302" y="6372"/>
                        <a:pt x="9276" y="6235"/>
                        <a:pt x="9276" y="6074"/>
                      </a:cubicBezTo>
                      <a:cubicBezTo>
                        <a:pt x="9191" y="5911"/>
                        <a:pt x="9105" y="5750"/>
                        <a:pt x="9020" y="5588"/>
                      </a:cubicBezTo>
                      <a:cubicBezTo>
                        <a:pt x="8849" y="5588"/>
                        <a:pt x="8579" y="5641"/>
                        <a:pt x="8508" y="5588"/>
                      </a:cubicBezTo>
                      <a:cubicBezTo>
                        <a:pt x="8437" y="5534"/>
                        <a:pt x="8566" y="5375"/>
                        <a:pt x="8596" y="5268"/>
                      </a:cubicBezTo>
                      <a:cubicBezTo>
                        <a:pt x="8822" y="4969"/>
                        <a:pt x="9120" y="4562"/>
                        <a:pt x="9276" y="4373"/>
                      </a:cubicBezTo>
                      <a:cubicBezTo>
                        <a:pt x="9431" y="4183"/>
                        <a:pt x="9446" y="4210"/>
                        <a:pt x="9531" y="4129"/>
                      </a:cubicBezTo>
                      <a:lnTo>
                        <a:pt x="9531" y="3158"/>
                      </a:lnTo>
                      <a:lnTo>
                        <a:pt x="10043" y="2672"/>
                      </a:lnTo>
                      <a:lnTo>
                        <a:pt x="9276" y="2429"/>
                      </a:lnTo>
                      <a:lnTo>
                        <a:pt x="8764" y="2186"/>
                      </a:lnTo>
                      <a:lnTo>
                        <a:pt x="7996" y="1943"/>
                      </a:lnTo>
                      <a:lnTo>
                        <a:pt x="7741" y="1700"/>
                      </a:lnTo>
                      <a:lnTo>
                        <a:pt x="7229" y="1457"/>
                      </a:lnTo>
                      <a:lnTo>
                        <a:pt x="6717" y="1215"/>
                      </a:lnTo>
                      <a:lnTo>
                        <a:pt x="6461" y="729"/>
                      </a:lnTo>
                      <a:lnTo>
                        <a:pt x="5950" y="486"/>
                      </a:lnTo>
                      <a:lnTo>
                        <a:pt x="5694" y="0"/>
                      </a:lnTo>
                      <a:lnTo>
                        <a:pt x="5182" y="243"/>
                      </a:lnTo>
                      <a:lnTo>
                        <a:pt x="4671" y="1215"/>
                      </a:lnTo>
                      <a:cubicBezTo>
                        <a:pt x="4586" y="1296"/>
                        <a:pt x="4545" y="1311"/>
                        <a:pt x="4415" y="1457"/>
                      </a:cubicBezTo>
                      <a:cubicBezTo>
                        <a:pt x="4285" y="1603"/>
                        <a:pt x="4129" y="1996"/>
                        <a:pt x="3890" y="2092"/>
                      </a:cubicBezTo>
                      <a:cubicBezTo>
                        <a:pt x="3651" y="2188"/>
                        <a:pt x="3168" y="2108"/>
                        <a:pt x="2979" y="2034"/>
                      </a:cubicBezTo>
                      <a:cubicBezTo>
                        <a:pt x="2790" y="1960"/>
                        <a:pt x="2862" y="1718"/>
                        <a:pt x="2757" y="1649"/>
                      </a:cubicBezTo>
                      <a:cubicBezTo>
                        <a:pt x="2652" y="1580"/>
                        <a:pt x="2418" y="1522"/>
                        <a:pt x="2348" y="1621"/>
                      </a:cubicBezTo>
                      <a:cubicBezTo>
                        <a:pt x="2279" y="1720"/>
                        <a:pt x="2337" y="2029"/>
                        <a:pt x="2340" y="2245"/>
                      </a:cubicBezTo>
                      <a:cubicBezTo>
                        <a:pt x="2343" y="2461"/>
                        <a:pt x="2491" y="2803"/>
                        <a:pt x="2368" y="2915"/>
                      </a:cubicBezTo>
                      <a:cubicBezTo>
                        <a:pt x="2245" y="3027"/>
                        <a:pt x="1781" y="2985"/>
                        <a:pt x="1601" y="2915"/>
                      </a:cubicBezTo>
                      <a:cubicBezTo>
                        <a:pt x="1421" y="2845"/>
                        <a:pt x="1442" y="2545"/>
                        <a:pt x="1289" y="2497"/>
                      </a:cubicBezTo>
                      <a:cubicBezTo>
                        <a:pt x="1136" y="2449"/>
                        <a:pt x="893" y="2584"/>
                        <a:pt x="684" y="2625"/>
                      </a:cubicBezTo>
                      <a:cubicBezTo>
                        <a:pt x="475" y="2666"/>
                        <a:pt x="131" y="2638"/>
                        <a:pt x="33" y="2742"/>
                      </a:cubicBezTo>
                      <a:cubicBezTo>
                        <a:pt x="-65" y="2846"/>
                        <a:pt x="82" y="3088"/>
                        <a:pt x="94" y="3251"/>
                      </a:cubicBezTo>
                      <a:cubicBezTo>
                        <a:pt x="106" y="3414"/>
                        <a:pt x="-17" y="3533"/>
                        <a:pt x="105" y="3720"/>
                      </a:cubicBezTo>
                      <a:cubicBezTo>
                        <a:pt x="228" y="3907"/>
                        <a:pt x="584" y="4264"/>
                        <a:pt x="833" y="4373"/>
                      </a:cubicBezTo>
                      <a:cubicBezTo>
                        <a:pt x="1082" y="4481"/>
                        <a:pt x="1345" y="4373"/>
                        <a:pt x="1601" y="4373"/>
                      </a:cubicBezTo>
                      <a:lnTo>
                        <a:pt x="1856" y="4616"/>
                      </a:lnTo>
                      <a:lnTo>
                        <a:pt x="1856" y="4859"/>
                      </a:lnTo>
                      <a:lnTo>
                        <a:pt x="2112" y="5345"/>
                      </a:lnTo>
                      <a:cubicBezTo>
                        <a:pt x="2197" y="5588"/>
                        <a:pt x="2283" y="5831"/>
                        <a:pt x="2368" y="6074"/>
                      </a:cubicBezTo>
                      <a:lnTo>
                        <a:pt x="2624" y="6316"/>
                      </a:lnTo>
                      <a:cubicBezTo>
                        <a:pt x="2624" y="6559"/>
                        <a:pt x="2696" y="6675"/>
                        <a:pt x="2624" y="7045"/>
                      </a:cubicBezTo>
                      <a:cubicBezTo>
                        <a:pt x="2551" y="7414"/>
                        <a:pt x="2272" y="8240"/>
                        <a:pt x="2188" y="8533"/>
                      </a:cubicBezTo>
                      <a:cubicBezTo>
                        <a:pt x="2104" y="8826"/>
                        <a:pt x="2064" y="8649"/>
                        <a:pt x="2118" y="8804"/>
                      </a:cubicBezTo>
                      <a:cubicBezTo>
                        <a:pt x="2173" y="8958"/>
                        <a:pt x="2390" y="9351"/>
                        <a:pt x="2516" y="9462"/>
                      </a:cubicBezTo>
                      <a:cubicBezTo>
                        <a:pt x="2643" y="9574"/>
                        <a:pt x="2734" y="9472"/>
                        <a:pt x="2880" y="9474"/>
                      </a:cubicBezTo>
                      <a:cubicBezTo>
                        <a:pt x="3025" y="9476"/>
                        <a:pt x="3220" y="9474"/>
                        <a:pt x="3391" y="9474"/>
                      </a:cubicBezTo>
                      <a:lnTo>
                        <a:pt x="4159" y="9717"/>
                      </a:lnTo>
                      <a:lnTo>
                        <a:pt x="4671" y="9717"/>
                      </a:lnTo>
                      <a:lnTo>
                        <a:pt x="5438" y="9960"/>
                      </a:lnTo>
                      <a:cubicBezTo>
                        <a:pt x="5609" y="9960"/>
                        <a:pt x="5793" y="10051"/>
                        <a:pt x="5950" y="9960"/>
                      </a:cubicBezTo>
                      <a:cubicBezTo>
                        <a:pt x="6106" y="9870"/>
                        <a:pt x="6222" y="9506"/>
                        <a:pt x="6375" y="9413"/>
                      </a:cubicBezTo>
                      <a:cubicBezTo>
                        <a:pt x="6529" y="9321"/>
                        <a:pt x="6594" y="9367"/>
                        <a:pt x="6869" y="9401"/>
                      </a:cubicBezTo>
                      <a:cubicBezTo>
                        <a:pt x="7143" y="9436"/>
                        <a:pt x="7722" y="9569"/>
                        <a:pt x="8022" y="9625"/>
                      </a:cubicBezTo>
                      <a:cubicBezTo>
                        <a:pt x="8322" y="9682"/>
                        <a:pt x="8393" y="9858"/>
                        <a:pt x="8668" y="9743"/>
                      </a:cubicBezTo>
                      <a:cubicBezTo>
                        <a:pt x="8942" y="9628"/>
                        <a:pt x="9580" y="8937"/>
                        <a:pt x="9665" y="8937"/>
                      </a:cubicBezTo>
                      <a:lnTo>
                        <a:pt x="9079" y="8091"/>
                      </a:lnTo>
                      <a:cubicBezTo>
                        <a:pt x="9008" y="7886"/>
                        <a:pt x="8985" y="7957"/>
                        <a:pt x="8942" y="7836"/>
                      </a:cubicBezTo>
                      <a:cubicBezTo>
                        <a:pt x="8899" y="7714"/>
                        <a:pt x="9114" y="7387"/>
                        <a:pt x="9119" y="719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7" name="Freeform 343"/>
                <p:cNvSpPr>
                  <a:spLocks/>
                </p:cNvSpPr>
                <p:nvPr/>
              </p:nvSpPr>
              <p:spPr bwMode="auto">
                <a:xfrm>
                  <a:off x="4699000" y="3348038"/>
                  <a:ext cx="311150" cy="315912"/>
                </a:xfrm>
                <a:custGeom>
                  <a:avLst/>
                  <a:gdLst>
                    <a:gd name="T0" fmla="*/ 2147483647 w 154"/>
                    <a:gd name="T1" fmla="*/ 2147483647 h 154"/>
                    <a:gd name="T2" fmla="*/ 2147483647 w 154"/>
                    <a:gd name="T3" fmla="*/ 0 h 154"/>
                    <a:gd name="T4" fmla="*/ 2147483647 w 154"/>
                    <a:gd name="T5" fmla="*/ 0 h 154"/>
                    <a:gd name="T6" fmla="*/ 2147483647 w 154"/>
                    <a:gd name="T7" fmla="*/ 2147483647 h 154"/>
                    <a:gd name="T8" fmla="*/ 2147483647 w 154"/>
                    <a:gd name="T9" fmla="*/ 2147483647 h 154"/>
                    <a:gd name="T10" fmla="*/ 2147483647 w 154"/>
                    <a:gd name="T11" fmla="*/ 2147483647 h 154"/>
                    <a:gd name="T12" fmla="*/ 2147483647 w 154"/>
                    <a:gd name="T13" fmla="*/ 2147483647 h 154"/>
                    <a:gd name="T14" fmla="*/ 2147483647 w 154"/>
                    <a:gd name="T15" fmla="*/ 2147483647 h 154"/>
                    <a:gd name="T16" fmla="*/ 2147483647 w 154"/>
                    <a:gd name="T17" fmla="*/ 2147483647 h 154"/>
                    <a:gd name="T18" fmla="*/ 2147483647 w 154"/>
                    <a:gd name="T19" fmla="*/ 2147483647 h 154"/>
                    <a:gd name="T20" fmla="*/ 2147483647 w 154"/>
                    <a:gd name="T21" fmla="*/ 2147483647 h 154"/>
                    <a:gd name="T22" fmla="*/ 0 w 154"/>
                    <a:gd name="T23" fmla="*/ 2147483647 h 154"/>
                    <a:gd name="T24" fmla="*/ 2147483647 w 154"/>
                    <a:gd name="T25" fmla="*/ 2147483647 h 154"/>
                    <a:gd name="T26" fmla="*/ 2147483647 w 154"/>
                    <a:gd name="T27" fmla="*/ 2147483647 h 154"/>
                    <a:gd name="T28" fmla="*/ 2147483647 w 154"/>
                    <a:gd name="T29" fmla="*/ 2147483647 h 154"/>
                    <a:gd name="T30" fmla="*/ 2147483647 w 154"/>
                    <a:gd name="T31" fmla="*/ 2147483647 h 154"/>
                    <a:gd name="T32" fmla="*/ 2147483647 w 154"/>
                    <a:gd name="T33" fmla="*/ 2147483647 h 154"/>
                    <a:gd name="T34" fmla="*/ 2147483647 w 154"/>
                    <a:gd name="T35" fmla="*/ 2147483647 h 154"/>
                    <a:gd name="T36" fmla="*/ 2147483647 w 154"/>
                    <a:gd name="T37" fmla="*/ 2147483647 h 154"/>
                    <a:gd name="T38" fmla="*/ 2147483647 w 154"/>
                    <a:gd name="T39" fmla="*/ 2147483647 h 154"/>
                    <a:gd name="T40" fmla="*/ 2147483647 w 154"/>
                    <a:gd name="T41" fmla="*/ 2147483647 h 154"/>
                    <a:gd name="T42" fmla="*/ 2147483647 w 154"/>
                    <a:gd name="T43" fmla="*/ 2147483647 h 154"/>
                    <a:gd name="T44" fmla="*/ 2147483647 w 154"/>
                    <a:gd name="T45" fmla="*/ 2147483647 h 154"/>
                    <a:gd name="T46" fmla="*/ 2147483647 w 154"/>
                    <a:gd name="T47" fmla="*/ 2147483647 h 154"/>
                    <a:gd name="T48" fmla="*/ 2147483647 w 154"/>
                    <a:gd name="T49" fmla="*/ 2147483647 h 154"/>
                    <a:gd name="T50" fmla="*/ 2147483647 w 154"/>
                    <a:gd name="T51" fmla="*/ 2147483647 h 154"/>
                    <a:gd name="T52" fmla="*/ 2147483647 w 154"/>
                    <a:gd name="T53" fmla="*/ 2147483647 h 154"/>
                    <a:gd name="T54" fmla="*/ 2147483647 w 154"/>
                    <a:gd name="T55" fmla="*/ 2147483647 h 154"/>
                    <a:gd name="T56" fmla="*/ 2147483647 w 154"/>
                    <a:gd name="T57" fmla="*/ 2147483647 h 154"/>
                    <a:gd name="T58" fmla="*/ 2147483647 w 154"/>
                    <a:gd name="T59" fmla="*/ 2147483647 h 154"/>
                    <a:gd name="T60" fmla="*/ 2147483647 w 154"/>
                    <a:gd name="T61" fmla="*/ 2147483647 h 154"/>
                    <a:gd name="T62" fmla="*/ 2147483647 w 154"/>
                    <a:gd name="T63" fmla="*/ 2147483647 h 154"/>
                    <a:gd name="T64" fmla="*/ 2147483647 w 154"/>
                    <a:gd name="T65" fmla="*/ 2147483647 h 154"/>
                    <a:gd name="T66" fmla="*/ 2147483647 w 154"/>
                    <a:gd name="T67" fmla="*/ 2147483647 h 1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54" h="154">
                      <a:moveTo>
                        <a:pt x="87" y="4"/>
                      </a:moveTo>
                      <a:lnTo>
                        <a:pt x="71" y="0"/>
                      </a:lnTo>
                      <a:lnTo>
                        <a:pt x="54" y="0"/>
                      </a:lnTo>
                      <a:lnTo>
                        <a:pt x="50" y="4"/>
                      </a:lnTo>
                      <a:lnTo>
                        <a:pt x="46" y="4"/>
                      </a:lnTo>
                      <a:lnTo>
                        <a:pt x="37" y="8"/>
                      </a:lnTo>
                      <a:lnTo>
                        <a:pt x="25" y="12"/>
                      </a:lnTo>
                      <a:lnTo>
                        <a:pt x="21" y="8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4" y="25"/>
                      </a:lnTo>
                      <a:lnTo>
                        <a:pt x="0" y="33"/>
                      </a:lnTo>
                      <a:lnTo>
                        <a:pt x="4" y="45"/>
                      </a:lnTo>
                      <a:lnTo>
                        <a:pt x="12" y="54"/>
                      </a:lnTo>
                      <a:lnTo>
                        <a:pt x="21" y="45"/>
                      </a:lnTo>
                      <a:lnTo>
                        <a:pt x="42" y="54"/>
                      </a:lnTo>
                      <a:lnTo>
                        <a:pt x="54" y="78"/>
                      </a:lnTo>
                      <a:lnTo>
                        <a:pt x="67" y="95"/>
                      </a:lnTo>
                      <a:lnTo>
                        <a:pt x="96" y="112"/>
                      </a:lnTo>
                      <a:lnTo>
                        <a:pt x="114" y="126"/>
                      </a:lnTo>
                      <a:lnTo>
                        <a:pt x="106" y="154"/>
                      </a:lnTo>
                      <a:lnTo>
                        <a:pt x="133" y="133"/>
                      </a:lnTo>
                      <a:lnTo>
                        <a:pt x="133" y="120"/>
                      </a:lnTo>
                      <a:lnTo>
                        <a:pt x="146" y="124"/>
                      </a:lnTo>
                      <a:lnTo>
                        <a:pt x="154" y="124"/>
                      </a:lnTo>
                      <a:lnTo>
                        <a:pt x="133" y="104"/>
                      </a:lnTo>
                      <a:lnTo>
                        <a:pt x="117" y="91"/>
                      </a:lnTo>
                      <a:lnTo>
                        <a:pt x="104" y="87"/>
                      </a:lnTo>
                      <a:lnTo>
                        <a:pt x="87" y="58"/>
                      </a:lnTo>
                      <a:lnTo>
                        <a:pt x="79" y="41"/>
                      </a:lnTo>
                      <a:lnTo>
                        <a:pt x="83" y="25"/>
                      </a:lnTo>
                      <a:lnTo>
                        <a:pt x="87" y="25"/>
                      </a:lnTo>
                      <a:lnTo>
                        <a:pt x="87" y="16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8" name="Freeform 344"/>
                <p:cNvSpPr>
                  <a:spLocks/>
                </p:cNvSpPr>
                <p:nvPr/>
              </p:nvSpPr>
              <p:spPr bwMode="auto">
                <a:xfrm>
                  <a:off x="4691063" y="3040063"/>
                  <a:ext cx="200025" cy="292100"/>
                </a:xfrm>
                <a:custGeom>
                  <a:avLst/>
                  <a:gdLst>
                    <a:gd name="T0" fmla="*/ 2147483647 w 10045"/>
                    <a:gd name="T1" fmla="*/ 2147483647 h 10019"/>
                    <a:gd name="T2" fmla="*/ 2147483647 w 10045"/>
                    <a:gd name="T3" fmla="*/ 2147483647 h 10019"/>
                    <a:gd name="T4" fmla="*/ 2147483647 w 10045"/>
                    <a:gd name="T5" fmla="*/ 2147483647 h 10019"/>
                    <a:gd name="T6" fmla="*/ 2147483647 w 10045"/>
                    <a:gd name="T7" fmla="*/ 2147483647 h 10019"/>
                    <a:gd name="T8" fmla="*/ 2147483647 w 10045"/>
                    <a:gd name="T9" fmla="*/ 2147483647 h 10019"/>
                    <a:gd name="T10" fmla="*/ 1081275730 w 10045"/>
                    <a:gd name="T11" fmla="*/ 2147483647 h 10019"/>
                    <a:gd name="T12" fmla="*/ 1081275730 w 10045"/>
                    <a:gd name="T13" fmla="*/ 2147483647 h 10019"/>
                    <a:gd name="T14" fmla="*/ 2147483647 w 10045"/>
                    <a:gd name="T15" fmla="*/ 2147483647 h 10019"/>
                    <a:gd name="T16" fmla="*/ 1081275730 w 10045"/>
                    <a:gd name="T17" fmla="*/ 2147483647 h 10019"/>
                    <a:gd name="T18" fmla="*/ 0 w 10045"/>
                    <a:gd name="T19" fmla="*/ 2147483647 h 10019"/>
                    <a:gd name="T20" fmla="*/ 2147483647 w 10045"/>
                    <a:gd name="T21" fmla="*/ 2147483647 h 10019"/>
                    <a:gd name="T22" fmla="*/ 2147483647 w 10045"/>
                    <a:gd name="T23" fmla="*/ 2147483647 h 10019"/>
                    <a:gd name="T24" fmla="*/ 2147483647 w 10045"/>
                    <a:gd name="T25" fmla="*/ 2147483647 h 10019"/>
                    <a:gd name="T26" fmla="*/ 2147483647 w 10045"/>
                    <a:gd name="T27" fmla="*/ 2147483647 h 10019"/>
                    <a:gd name="T28" fmla="*/ 2147483647 w 10045"/>
                    <a:gd name="T29" fmla="*/ 2147483647 h 10019"/>
                    <a:gd name="T30" fmla="*/ 2147483647 w 10045"/>
                    <a:gd name="T31" fmla="*/ 2147483647 h 10019"/>
                    <a:gd name="T32" fmla="*/ 2147483647 w 10045"/>
                    <a:gd name="T33" fmla="*/ 2147483647 h 10019"/>
                    <a:gd name="T34" fmla="*/ 2147483647 w 10045"/>
                    <a:gd name="T35" fmla="*/ 2147483647 h 10019"/>
                    <a:gd name="T36" fmla="*/ 2147483647 w 10045"/>
                    <a:gd name="T37" fmla="*/ 2147483647 h 10019"/>
                    <a:gd name="T38" fmla="*/ 2147483647 w 10045"/>
                    <a:gd name="T39" fmla="*/ 2147483647 h 10019"/>
                    <a:gd name="T40" fmla="*/ 2147483647 w 10045"/>
                    <a:gd name="T41" fmla="*/ 2147483647 h 10019"/>
                    <a:gd name="T42" fmla="*/ 2147483647 w 10045"/>
                    <a:gd name="T43" fmla="*/ 2147483647 h 10019"/>
                    <a:gd name="T44" fmla="*/ 2147483647 w 10045"/>
                    <a:gd name="T45" fmla="*/ 2147483647 h 10019"/>
                    <a:gd name="T46" fmla="*/ 2147483647 w 10045"/>
                    <a:gd name="T47" fmla="*/ 2147483647 h 10019"/>
                    <a:gd name="T48" fmla="*/ 2147483647 w 10045"/>
                    <a:gd name="T49" fmla="*/ 2147483647 h 10019"/>
                    <a:gd name="T50" fmla="*/ 2147483647 w 10045"/>
                    <a:gd name="T51" fmla="*/ 2147483647 h 10019"/>
                    <a:gd name="T52" fmla="*/ 2147483647 w 10045"/>
                    <a:gd name="T53" fmla="*/ 2147483647 h 10019"/>
                    <a:gd name="T54" fmla="*/ 2147483647 w 10045"/>
                    <a:gd name="T55" fmla="*/ 2147483647 h 10019"/>
                    <a:gd name="T56" fmla="*/ 2147483647 w 10045"/>
                    <a:gd name="T57" fmla="*/ 2147483647 h 10019"/>
                    <a:gd name="T58" fmla="*/ 2147483647 w 10045"/>
                    <a:gd name="T59" fmla="*/ 2147483647 h 10019"/>
                    <a:gd name="T60" fmla="*/ 2147483647 w 10045"/>
                    <a:gd name="T61" fmla="*/ 2147483647 h 10019"/>
                    <a:gd name="T62" fmla="*/ 2147483647 w 10045"/>
                    <a:gd name="T63" fmla="*/ 2147483647 h 10019"/>
                    <a:gd name="T64" fmla="*/ 2147483647 w 10045"/>
                    <a:gd name="T65" fmla="*/ 2147483647 h 10019"/>
                    <a:gd name="T66" fmla="*/ 2147483647 w 10045"/>
                    <a:gd name="T67" fmla="*/ 2147483647 h 10019"/>
                    <a:gd name="T68" fmla="*/ 2147483647 w 10045"/>
                    <a:gd name="T69" fmla="*/ 2147483647 h 10019"/>
                    <a:gd name="T70" fmla="*/ 2147483647 w 10045"/>
                    <a:gd name="T71" fmla="*/ 2147483647 h 10019"/>
                    <a:gd name="T72" fmla="*/ 2147483647 w 10045"/>
                    <a:gd name="T73" fmla="*/ 2147483647 h 10019"/>
                    <a:gd name="T74" fmla="*/ 2147483647 w 10045"/>
                    <a:gd name="T75" fmla="*/ 2147483647 h 10019"/>
                    <a:gd name="T76" fmla="*/ 2147483647 w 10045"/>
                    <a:gd name="T77" fmla="*/ 2147483647 h 10019"/>
                    <a:gd name="T78" fmla="*/ 2147483647 w 10045"/>
                    <a:gd name="T79" fmla="*/ 2147483647 h 10019"/>
                    <a:gd name="T80" fmla="*/ 2147483647 w 10045"/>
                    <a:gd name="T81" fmla="*/ 2147483647 h 10019"/>
                    <a:gd name="T82" fmla="*/ 2147483647 w 10045"/>
                    <a:gd name="T83" fmla="*/ 2147483647 h 10019"/>
                    <a:gd name="T84" fmla="*/ 2147483647 w 10045"/>
                    <a:gd name="T85" fmla="*/ 2147483647 h 10019"/>
                    <a:gd name="T86" fmla="*/ 2147483647 w 10045"/>
                    <a:gd name="T87" fmla="*/ 2147483647 h 10019"/>
                    <a:gd name="T88" fmla="*/ 2147483647 w 10045"/>
                    <a:gd name="T89" fmla="*/ 2147483647 h 10019"/>
                    <a:gd name="T90" fmla="*/ 2147483647 w 10045"/>
                    <a:gd name="T91" fmla="*/ 2147483647 h 10019"/>
                    <a:gd name="T92" fmla="*/ 2147483647 w 10045"/>
                    <a:gd name="T93" fmla="*/ 2147483647 h 10019"/>
                    <a:gd name="T94" fmla="*/ 2147483647 w 10045"/>
                    <a:gd name="T95" fmla="*/ 2147483647 h 10019"/>
                    <a:gd name="T96" fmla="*/ 2147483647 w 10045"/>
                    <a:gd name="T97" fmla="*/ 2147483647 h 10019"/>
                    <a:gd name="T98" fmla="*/ 2147483647 w 10045"/>
                    <a:gd name="T99" fmla="*/ 2147483647 h 10019"/>
                    <a:gd name="T100" fmla="*/ 2147483647 w 10045"/>
                    <a:gd name="T101" fmla="*/ 2147483647 h 10019"/>
                    <a:gd name="T102" fmla="*/ 2147483647 w 10045"/>
                    <a:gd name="T103" fmla="*/ 0 h 10019"/>
                    <a:gd name="T104" fmla="*/ 2147483647 w 10045"/>
                    <a:gd name="T105" fmla="*/ 2147483647 h 10019"/>
                    <a:gd name="T106" fmla="*/ 2147483647 w 10045"/>
                    <a:gd name="T107" fmla="*/ 2147483647 h 10019"/>
                    <a:gd name="T108" fmla="*/ 2147483647 w 10045"/>
                    <a:gd name="T109" fmla="*/ 2147483647 h 10019"/>
                    <a:gd name="T110" fmla="*/ 2147483647 w 10045"/>
                    <a:gd name="T111" fmla="*/ 2147483647 h 10019"/>
                    <a:gd name="T112" fmla="*/ 2147483647 w 10045"/>
                    <a:gd name="T113" fmla="*/ 2147483647 h 10019"/>
                    <a:gd name="T114" fmla="*/ 2147483647 w 10045"/>
                    <a:gd name="T115" fmla="*/ 2147483647 h 10019"/>
                    <a:gd name="T116" fmla="*/ 2147483647 w 10045"/>
                    <a:gd name="T117" fmla="*/ 2147483647 h 10019"/>
                    <a:gd name="T118" fmla="*/ 2147483647 w 10045"/>
                    <a:gd name="T119" fmla="*/ 2147483647 h 1001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0" t="0" r="r" b="b"/>
                  <a:pathLst>
                    <a:path w="10045" h="10019">
                      <a:moveTo>
                        <a:pt x="1724" y="2609"/>
                      </a:moveTo>
                      <a:lnTo>
                        <a:pt x="1379" y="3132"/>
                      </a:lnTo>
                      <a:lnTo>
                        <a:pt x="1379" y="3915"/>
                      </a:lnTo>
                      <a:lnTo>
                        <a:pt x="690" y="4436"/>
                      </a:lnTo>
                      <a:lnTo>
                        <a:pt x="690" y="5219"/>
                      </a:lnTo>
                      <a:lnTo>
                        <a:pt x="345" y="5741"/>
                      </a:lnTo>
                      <a:lnTo>
                        <a:pt x="690" y="6263"/>
                      </a:lnTo>
                      <a:lnTo>
                        <a:pt x="345" y="6786"/>
                      </a:lnTo>
                      <a:lnTo>
                        <a:pt x="0" y="7306"/>
                      </a:lnTo>
                      <a:lnTo>
                        <a:pt x="1034" y="7568"/>
                      </a:lnTo>
                      <a:lnTo>
                        <a:pt x="1724" y="7829"/>
                      </a:lnTo>
                      <a:cubicBezTo>
                        <a:pt x="2069" y="7916"/>
                        <a:pt x="2675" y="8005"/>
                        <a:pt x="2759" y="8090"/>
                      </a:cubicBezTo>
                      <a:cubicBezTo>
                        <a:pt x="2843" y="8175"/>
                        <a:pt x="2382" y="8117"/>
                        <a:pt x="2230" y="8339"/>
                      </a:cubicBezTo>
                      <a:cubicBezTo>
                        <a:pt x="2078" y="8560"/>
                        <a:pt x="1874" y="9189"/>
                        <a:pt x="1848" y="9422"/>
                      </a:cubicBezTo>
                      <a:cubicBezTo>
                        <a:pt x="1822" y="9656"/>
                        <a:pt x="1806" y="9700"/>
                        <a:pt x="2073" y="9738"/>
                      </a:cubicBezTo>
                      <a:cubicBezTo>
                        <a:pt x="2340" y="9777"/>
                        <a:pt x="3104" y="9626"/>
                        <a:pt x="3448" y="9656"/>
                      </a:cubicBezTo>
                      <a:cubicBezTo>
                        <a:pt x="3792" y="9686"/>
                        <a:pt x="3969" y="9858"/>
                        <a:pt x="4138" y="9917"/>
                      </a:cubicBezTo>
                      <a:cubicBezTo>
                        <a:pt x="4307" y="9976"/>
                        <a:pt x="4368" y="9999"/>
                        <a:pt x="4463" y="10013"/>
                      </a:cubicBezTo>
                      <a:cubicBezTo>
                        <a:pt x="4558" y="10027"/>
                        <a:pt x="4532" y="10015"/>
                        <a:pt x="4708" y="9999"/>
                      </a:cubicBezTo>
                      <a:cubicBezTo>
                        <a:pt x="4884" y="9983"/>
                        <a:pt x="5267" y="9931"/>
                        <a:pt x="5517" y="9917"/>
                      </a:cubicBezTo>
                      <a:cubicBezTo>
                        <a:pt x="5767" y="9903"/>
                        <a:pt x="5977" y="9917"/>
                        <a:pt x="6207" y="9917"/>
                      </a:cubicBezTo>
                      <a:cubicBezTo>
                        <a:pt x="6667" y="9830"/>
                        <a:pt x="7228" y="9704"/>
                        <a:pt x="7586" y="9656"/>
                      </a:cubicBezTo>
                      <a:cubicBezTo>
                        <a:pt x="7944" y="9608"/>
                        <a:pt x="8185" y="9677"/>
                        <a:pt x="8353" y="9629"/>
                      </a:cubicBezTo>
                      <a:cubicBezTo>
                        <a:pt x="8521" y="9581"/>
                        <a:pt x="8604" y="9494"/>
                        <a:pt x="8597" y="9368"/>
                      </a:cubicBezTo>
                      <a:cubicBezTo>
                        <a:pt x="8590" y="9242"/>
                        <a:pt x="8278" y="8989"/>
                        <a:pt x="8312" y="8872"/>
                      </a:cubicBezTo>
                      <a:cubicBezTo>
                        <a:pt x="8346" y="8755"/>
                        <a:pt x="8653" y="8734"/>
                        <a:pt x="8802" y="8668"/>
                      </a:cubicBezTo>
                      <a:cubicBezTo>
                        <a:pt x="8951" y="8602"/>
                        <a:pt x="9106" y="8518"/>
                        <a:pt x="9207" y="8474"/>
                      </a:cubicBezTo>
                      <a:cubicBezTo>
                        <a:pt x="9308" y="8430"/>
                        <a:pt x="9462" y="8479"/>
                        <a:pt x="9408" y="8406"/>
                      </a:cubicBezTo>
                      <a:cubicBezTo>
                        <a:pt x="9354" y="8333"/>
                        <a:pt x="9101" y="8223"/>
                        <a:pt x="8882" y="8035"/>
                      </a:cubicBezTo>
                      <a:cubicBezTo>
                        <a:pt x="8663" y="7847"/>
                        <a:pt x="8352" y="7492"/>
                        <a:pt x="8092" y="7279"/>
                      </a:cubicBezTo>
                      <a:cubicBezTo>
                        <a:pt x="7832" y="7066"/>
                        <a:pt x="7487" y="6889"/>
                        <a:pt x="7321" y="6759"/>
                      </a:cubicBezTo>
                      <a:cubicBezTo>
                        <a:pt x="7155" y="6629"/>
                        <a:pt x="7054" y="6580"/>
                        <a:pt x="7098" y="6497"/>
                      </a:cubicBezTo>
                      <a:cubicBezTo>
                        <a:pt x="7142" y="6414"/>
                        <a:pt x="7390" y="6345"/>
                        <a:pt x="7586" y="6263"/>
                      </a:cubicBezTo>
                      <a:cubicBezTo>
                        <a:pt x="7782" y="6181"/>
                        <a:pt x="8026" y="6082"/>
                        <a:pt x="8276" y="6002"/>
                      </a:cubicBezTo>
                      <a:cubicBezTo>
                        <a:pt x="8526" y="5922"/>
                        <a:pt x="8900" y="5853"/>
                        <a:pt x="9086" y="5782"/>
                      </a:cubicBezTo>
                      <a:cubicBezTo>
                        <a:pt x="9272" y="5711"/>
                        <a:pt x="9238" y="5584"/>
                        <a:pt x="9390" y="5577"/>
                      </a:cubicBezTo>
                      <a:cubicBezTo>
                        <a:pt x="9542" y="5570"/>
                        <a:pt x="9898" y="5757"/>
                        <a:pt x="10000" y="5741"/>
                      </a:cubicBezTo>
                      <a:cubicBezTo>
                        <a:pt x="10102" y="5725"/>
                        <a:pt x="10000" y="5568"/>
                        <a:pt x="10000" y="5481"/>
                      </a:cubicBezTo>
                      <a:lnTo>
                        <a:pt x="10000" y="4697"/>
                      </a:lnTo>
                      <a:cubicBezTo>
                        <a:pt x="9655" y="4697"/>
                        <a:pt x="9655" y="3654"/>
                        <a:pt x="9655" y="3654"/>
                      </a:cubicBezTo>
                      <a:lnTo>
                        <a:pt x="9655" y="2871"/>
                      </a:lnTo>
                      <a:lnTo>
                        <a:pt x="9655" y="2609"/>
                      </a:lnTo>
                      <a:lnTo>
                        <a:pt x="9310" y="1827"/>
                      </a:lnTo>
                      <a:lnTo>
                        <a:pt x="9310" y="1305"/>
                      </a:lnTo>
                      <a:lnTo>
                        <a:pt x="7931" y="783"/>
                      </a:lnTo>
                      <a:lnTo>
                        <a:pt x="6552" y="1305"/>
                      </a:lnTo>
                      <a:cubicBezTo>
                        <a:pt x="6552" y="1305"/>
                        <a:pt x="6207" y="1305"/>
                        <a:pt x="5862" y="1044"/>
                      </a:cubicBezTo>
                      <a:lnTo>
                        <a:pt x="5862" y="522"/>
                      </a:lnTo>
                      <a:lnTo>
                        <a:pt x="4828" y="261"/>
                      </a:lnTo>
                      <a:lnTo>
                        <a:pt x="4138" y="0"/>
                      </a:lnTo>
                      <a:lnTo>
                        <a:pt x="3793" y="261"/>
                      </a:lnTo>
                      <a:lnTo>
                        <a:pt x="3448" y="1305"/>
                      </a:lnTo>
                      <a:lnTo>
                        <a:pt x="3103" y="1827"/>
                      </a:lnTo>
                      <a:lnTo>
                        <a:pt x="2414" y="1827"/>
                      </a:lnTo>
                      <a:lnTo>
                        <a:pt x="1724" y="1827"/>
                      </a:lnTo>
                      <a:lnTo>
                        <a:pt x="1724" y="2088"/>
                      </a:lnTo>
                      <a:lnTo>
                        <a:pt x="1724" y="260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9" name="Freeform 345"/>
                <p:cNvSpPr>
                  <a:spLocks/>
                </p:cNvSpPr>
                <p:nvPr/>
              </p:nvSpPr>
              <p:spPr bwMode="auto">
                <a:xfrm>
                  <a:off x="4665663" y="3100388"/>
                  <a:ext cx="76200" cy="101600"/>
                </a:xfrm>
                <a:custGeom>
                  <a:avLst/>
                  <a:gdLst>
                    <a:gd name="T0" fmla="*/ 2147483647 w 66"/>
                    <a:gd name="T1" fmla="*/ 2147483647 h 90"/>
                    <a:gd name="T2" fmla="*/ 2147483647 w 66"/>
                    <a:gd name="T3" fmla="*/ 2147483647 h 90"/>
                    <a:gd name="T4" fmla="*/ 2147483647 w 66"/>
                    <a:gd name="T5" fmla="*/ 2147483647 h 90"/>
                    <a:gd name="T6" fmla="*/ 2147483647 w 66"/>
                    <a:gd name="T7" fmla="*/ 2147483647 h 90"/>
                    <a:gd name="T8" fmla="*/ 2147483647 w 66"/>
                    <a:gd name="T9" fmla="*/ 2147483647 h 90"/>
                    <a:gd name="T10" fmla="*/ 2147483647 w 66"/>
                    <a:gd name="T11" fmla="*/ 2147483647 h 90"/>
                    <a:gd name="T12" fmla="*/ 2147483647 w 66"/>
                    <a:gd name="T13" fmla="*/ 2147483647 h 90"/>
                    <a:gd name="T14" fmla="*/ 2147483647 w 66"/>
                    <a:gd name="T15" fmla="*/ 2147483647 h 90"/>
                    <a:gd name="T16" fmla="*/ 2147483647 w 66"/>
                    <a:gd name="T17" fmla="*/ 2147483647 h 90"/>
                    <a:gd name="T18" fmla="*/ 2147483647 w 66"/>
                    <a:gd name="T19" fmla="*/ 2147483647 h 90"/>
                    <a:gd name="T20" fmla="*/ 2147483647 w 66"/>
                    <a:gd name="T21" fmla="*/ 0 h 90"/>
                    <a:gd name="T22" fmla="*/ 2147483647 w 66"/>
                    <a:gd name="T23" fmla="*/ 2147483647 h 90"/>
                    <a:gd name="T24" fmla="*/ 2147483647 w 66"/>
                    <a:gd name="T25" fmla="*/ 2147483647 h 90"/>
                    <a:gd name="T26" fmla="*/ 2147483647 w 66"/>
                    <a:gd name="T27" fmla="*/ 2147483647 h 90"/>
                    <a:gd name="T28" fmla="*/ 2147483647 w 66"/>
                    <a:gd name="T29" fmla="*/ 2147483647 h 90"/>
                    <a:gd name="T30" fmla="*/ 2147483647 w 66"/>
                    <a:gd name="T31" fmla="*/ 2147483647 h 90"/>
                    <a:gd name="T32" fmla="*/ 0 w 66"/>
                    <a:gd name="T33" fmla="*/ 2147483647 h 90"/>
                    <a:gd name="T34" fmla="*/ 2147483647 w 66"/>
                    <a:gd name="T35" fmla="*/ 2147483647 h 90"/>
                    <a:gd name="T36" fmla="*/ 2147483647 w 66"/>
                    <a:gd name="T37" fmla="*/ 2147483647 h 9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66" h="90">
                      <a:moveTo>
                        <a:pt x="18" y="72"/>
                      </a:moveTo>
                      <a:lnTo>
                        <a:pt x="30" y="78"/>
                      </a:lnTo>
                      <a:lnTo>
                        <a:pt x="36" y="84"/>
                      </a:lnTo>
                      <a:lnTo>
                        <a:pt x="42" y="90"/>
                      </a:lnTo>
                      <a:lnTo>
                        <a:pt x="48" y="78"/>
                      </a:lnTo>
                      <a:lnTo>
                        <a:pt x="48" y="60"/>
                      </a:lnTo>
                      <a:lnTo>
                        <a:pt x="60" y="48"/>
                      </a:lnTo>
                      <a:lnTo>
                        <a:pt x="60" y="30"/>
                      </a:lnTo>
                      <a:lnTo>
                        <a:pt x="66" y="18"/>
                      </a:lnTo>
                      <a:lnTo>
                        <a:pt x="66" y="6"/>
                      </a:lnTo>
                      <a:lnTo>
                        <a:pt x="66" y="0"/>
                      </a:lnTo>
                      <a:lnTo>
                        <a:pt x="54" y="6"/>
                      </a:lnTo>
                      <a:lnTo>
                        <a:pt x="36" y="12"/>
                      </a:lnTo>
                      <a:lnTo>
                        <a:pt x="36" y="30"/>
                      </a:lnTo>
                      <a:lnTo>
                        <a:pt x="24" y="18"/>
                      </a:lnTo>
                      <a:lnTo>
                        <a:pt x="12" y="54"/>
                      </a:lnTo>
                      <a:lnTo>
                        <a:pt x="0" y="66"/>
                      </a:lnTo>
                      <a:lnTo>
                        <a:pt x="6" y="72"/>
                      </a:lnTo>
                      <a:lnTo>
                        <a:pt x="18" y="7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0" name="Freeform 346"/>
                <p:cNvSpPr>
                  <a:spLocks/>
                </p:cNvSpPr>
                <p:nvPr/>
              </p:nvSpPr>
              <p:spPr bwMode="auto">
                <a:xfrm rot="20966185">
                  <a:off x="5046663" y="3533775"/>
                  <a:ext cx="158750" cy="163513"/>
                </a:xfrm>
                <a:custGeom>
                  <a:avLst/>
                  <a:gdLst>
                    <a:gd name="T0" fmla="*/ 2147483647 w 9874"/>
                    <a:gd name="T1" fmla="*/ 861456484 h 10000"/>
                    <a:gd name="T2" fmla="*/ 2147483647 w 9874"/>
                    <a:gd name="T3" fmla="*/ 573160271 h 10000"/>
                    <a:gd name="T4" fmla="*/ 2147483647 w 9874"/>
                    <a:gd name="T5" fmla="*/ 571945092 h 10000"/>
                    <a:gd name="T6" fmla="*/ 2147483647 w 9874"/>
                    <a:gd name="T7" fmla="*/ 0 h 10000"/>
                    <a:gd name="T8" fmla="*/ 2147483647 w 9874"/>
                    <a:gd name="T9" fmla="*/ 350414474 h 10000"/>
                    <a:gd name="T10" fmla="*/ 2147483647 w 9874"/>
                    <a:gd name="T11" fmla="*/ 1282208266 h 10000"/>
                    <a:gd name="T12" fmla="*/ 1792679761 w 9874"/>
                    <a:gd name="T13" fmla="*/ 1861231051 h 10000"/>
                    <a:gd name="T14" fmla="*/ 1792679761 w 9874"/>
                    <a:gd name="T15" fmla="*/ 2147483647 h 10000"/>
                    <a:gd name="T16" fmla="*/ 1194741583 w 9874"/>
                    <a:gd name="T17" fmla="*/ 2147483647 h 10000"/>
                    <a:gd name="T18" fmla="*/ 0 w 9874"/>
                    <a:gd name="T19" fmla="*/ 2147483647 h 10000"/>
                    <a:gd name="T20" fmla="*/ 1194741583 w 9874"/>
                    <a:gd name="T21" fmla="*/ 2147483647 h 10000"/>
                    <a:gd name="T22" fmla="*/ 2147483647 w 9874"/>
                    <a:gd name="T23" fmla="*/ 2147483647 h 10000"/>
                    <a:gd name="T24" fmla="*/ 2147483647 w 9874"/>
                    <a:gd name="T25" fmla="*/ 2147483647 h 10000"/>
                    <a:gd name="T26" fmla="*/ 2147483647 w 9874"/>
                    <a:gd name="T27" fmla="*/ 2147483647 h 10000"/>
                    <a:gd name="T28" fmla="*/ 2147483647 w 9874"/>
                    <a:gd name="T29" fmla="*/ 2147483647 h 10000"/>
                    <a:gd name="T30" fmla="*/ 2147483647 w 9874"/>
                    <a:gd name="T31" fmla="*/ 2147483647 h 10000"/>
                    <a:gd name="T32" fmla="*/ 2147483647 w 9874"/>
                    <a:gd name="T33" fmla="*/ 2147483647 h 10000"/>
                    <a:gd name="T34" fmla="*/ 2147483647 w 9874"/>
                    <a:gd name="T35" fmla="*/ 2147483647 h 10000"/>
                    <a:gd name="T36" fmla="*/ 2147483647 w 9874"/>
                    <a:gd name="T37" fmla="*/ 2147483647 h 10000"/>
                    <a:gd name="T38" fmla="*/ 2147483647 w 9874"/>
                    <a:gd name="T39" fmla="*/ 2147483647 h 10000"/>
                    <a:gd name="T40" fmla="*/ 2147483647 w 9874"/>
                    <a:gd name="T41" fmla="*/ 2147483647 h 10000"/>
                    <a:gd name="T42" fmla="*/ 2147483647 w 9874"/>
                    <a:gd name="T43" fmla="*/ 2147483647 h 10000"/>
                    <a:gd name="T44" fmla="*/ 2147483647 w 9874"/>
                    <a:gd name="T45" fmla="*/ 2083902531 h 10000"/>
                    <a:gd name="T46" fmla="*/ 2147483647 w 9874"/>
                    <a:gd name="T47" fmla="*/ 1331460655 h 10000"/>
                    <a:gd name="T48" fmla="*/ 2147483647 w 9874"/>
                    <a:gd name="T49" fmla="*/ 1056034845 h 10000"/>
                    <a:gd name="T50" fmla="*/ 2147483647 w 9874"/>
                    <a:gd name="T51" fmla="*/ 861456484 h 1000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9874" h="10000">
                      <a:moveTo>
                        <a:pt x="9677" y="735"/>
                      </a:moveTo>
                      <a:lnTo>
                        <a:pt x="9874" y="489"/>
                      </a:lnTo>
                      <a:lnTo>
                        <a:pt x="9223" y="488"/>
                      </a:lnTo>
                      <a:lnTo>
                        <a:pt x="8813" y="0"/>
                      </a:lnTo>
                      <a:lnTo>
                        <a:pt x="5802" y="299"/>
                      </a:lnTo>
                      <a:lnTo>
                        <a:pt x="3889" y="1094"/>
                      </a:lnTo>
                      <a:lnTo>
                        <a:pt x="1667" y="1588"/>
                      </a:lnTo>
                      <a:lnTo>
                        <a:pt x="1667" y="2083"/>
                      </a:lnTo>
                      <a:lnTo>
                        <a:pt x="1111" y="3073"/>
                      </a:lnTo>
                      <a:lnTo>
                        <a:pt x="0" y="4062"/>
                      </a:lnTo>
                      <a:lnTo>
                        <a:pt x="1111" y="5547"/>
                      </a:lnTo>
                      <a:lnTo>
                        <a:pt x="3333" y="6042"/>
                      </a:lnTo>
                      <a:lnTo>
                        <a:pt x="2222" y="7031"/>
                      </a:lnTo>
                      <a:lnTo>
                        <a:pt x="2222" y="9010"/>
                      </a:lnTo>
                      <a:lnTo>
                        <a:pt x="4445" y="10000"/>
                      </a:lnTo>
                      <a:lnTo>
                        <a:pt x="5555" y="9010"/>
                      </a:lnTo>
                      <a:lnTo>
                        <a:pt x="5555" y="8021"/>
                      </a:lnTo>
                      <a:lnTo>
                        <a:pt x="7777" y="7031"/>
                      </a:lnTo>
                      <a:lnTo>
                        <a:pt x="5555" y="5052"/>
                      </a:lnTo>
                      <a:lnTo>
                        <a:pt x="5555" y="4062"/>
                      </a:lnTo>
                      <a:lnTo>
                        <a:pt x="4445" y="2578"/>
                      </a:lnTo>
                      <a:lnTo>
                        <a:pt x="7777" y="2083"/>
                      </a:lnTo>
                      <a:lnTo>
                        <a:pt x="9152" y="1778"/>
                      </a:lnTo>
                      <a:lnTo>
                        <a:pt x="9179" y="1136"/>
                      </a:lnTo>
                      <a:lnTo>
                        <a:pt x="9413" y="901"/>
                      </a:lnTo>
                      <a:lnTo>
                        <a:pt x="9677" y="7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1" name="Freeform 351"/>
                <p:cNvSpPr>
                  <a:spLocks/>
                </p:cNvSpPr>
                <p:nvPr/>
              </p:nvSpPr>
              <p:spPr bwMode="auto">
                <a:xfrm>
                  <a:off x="5037138" y="3279775"/>
                  <a:ext cx="204787" cy="16827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0 h 10000"/>
                    <a:gd name="T8" fmla="*/ 2147483647 w 10000"/>
                    <a:gd name="T9" fmla="*/ 962987830 h 10000"/>
                    <a:gd name="T10" fmla="*/ 2147483647 w 10000"/>
                    <a:gd name="T11" fmla="*/ 1505821189 h 10000"/>
                    <a:gd name="T12" fmla="*/ 2147483647 w 10000"/>
                    <a:gd name="T13" fmla="*/ 962987830 h 10000"/>
                    <a:gd name="T14" fmla="*/ 2147483647 w 10000"/>
                    <a:gd name="T15" fmla="*/ 2147483647 h 10000"/>
                    <a:gd name="T16" fmla="*/ 1839321513 w 10000"/>
                    <a:gd name="T17" fmla="*/ 2147483647 h 10000"/>
                    <a:gd name="T18" fmla="*/ 1728171895 w 10000"/>
                    <a:gd name="T19" fmla="*/ 2147483647 h 10000"/>
                    <a:gd name="T20" fmla="*/ 1513069159 w 10000"/>
                    <a:gd name="T21" fmla="*/ 2147483647 h 10000"/>
                    <a:gd name="T22" fmla="*/ 7214134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2147483647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000" h="10000">
                      <a:moveTo>
                        <a:pt x="8952" y="4746"/>
                      </a:moveTo>
                      <a:cubicBezTo>
                        <a:pt x="8952" y="4746"/>
                        <a:pt x="9789" y="4438"/>
                        <a:pt x="9789" y="4036"/>
                      </a:cubicBezTo>
                      <a:cubicBezTo>
                        <a:pt x="10125" y="3229"/>
                        <a:pt x="10054" y="3000"/>
                        <a:pt x="9628" y="2328"/>
                      </a:cubicBezTo>
                      <a:cubicBezTo>
                        <a:pt x="9201" y="1655"/>
                        <a:pt x="8028" y="776"/>
                        <a:pt x="7229" y="0"/>
                      </a:cubicBezTo>
                      <a:cubicBezTo>
                        <a:pt x="6677" y="239"/>
                        <a:pt x="6358" y="529"/>
                        <a:pt x="5576" y="715"/>
                      </a:cubicBezTo>
                      <a:cubicBezTo>
                        <a:pt x="4794" y="901"/>
                        <a:pt x="3551" y="983"/>
                        <a:pt x="2539" y="1118"/>
                      </a:cubicBezTo>
                      <a:lnTo>
                        <a:pt x="2201" y="715"/>
                      </a:lnTo>
                      <a:lnTo>
                        <a:pt x="1188" y="2730"/>
                      </a:lnTo>
                      <a:cubicBezTo>
                        <a:pt x="963" y="3268"/>
                        <a:pt x="631" y="4031"/>
                        <a:pt x="513" y="4343"/>
                      </a:cubicBezTo>
                      <a:cubicBezTo>
                        <a:pt x="396" y="4654"/>
                        <a:pt x="496" y="4524"/>
                        <a:pt x="482" y="4603"/>
                      </a:cubicBezTo>
                      <a:cubicBezTo>
                        <a:pt x="467" y="4681"/>
                        <a:pt x="503" y="4723"/>
                        <a:pt x="422" y="4817"/>
                      </a:cubicBezTo>
                      <a:cubicBezTo>
                        <a:pt x="342" y="4911"/>
                        <a:pt x="-28" y="5153"/>
                        <a:pt x="2" y="5165"/>
                      </a:cubicBezTo>
                      <a:cubicBezTo>
                        <a:pt x="871" y="6361"/>
                        <a:pt x="1309" y="7628"/>
                        <a:pt x="1789" y="8230"/>
                      </a:cubicBezTo>
                      <a:cubicBezTo>
                        <a:pt x="2266" y="8832"/>
                        <a:pt x="2645" y="8558"/>
                        <a:pt x="2875" y="8776"/>
                      </a:cubicBezTo>
                      <a:cubicBezTo>
                        <a:pt x="3105" y="8994"/>
                        <a:pt x="2722" y="9336"/>
                        <a:pt x="3174" y="9539"/>
                      </a:cubicBezTo>
                      <a:cubicBezTo>
                        <a:pt x="3626" y="9742"/>
                        <a:pt x="4682" y="10053"/>
                        <a:pt x="5588" y="9993"/>
                      </a:cubicBezTo>
                      <a:cubicBezTo>
                        <a:pt x="6494" y="9933"/>
                        <a:pt x="8055" y="9717"/>
                        <a:pt x="8615" y="9179"/>
                      </a:cubicBezTo>
                      <a:cubicBezTo>
                        <a:pt x="9175" y="8641"/>
                        <a:pt x="8840" y="7567"/>
                        <a:pt x="8952" y="6761"/>
                      </a:cubicBezTo>
                      <a:lnTo>
                        <a:pt x="9628" y="6358"/>
                      </a:lnTo>
                      <a:cubicBezTo>
                        <a:pt x="9591" y="6168"/>
                        <a:pt x="9555" y="5977"/>
                        <a:pt x="9518" y="5787"/>
                      </a:cubicBezTo>
                      <a:cubicBezTo>
                        <a:pt x="9629" y="5384"/>
                        <a:pt x="8840" y="5149"/>
                        <a:pt x="8952" y="474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2" name="Freeform 353"/>
                <p:cNvSpPr>
                  <a:spLocks/>
                </p:cNvSpPr>
                <p:nvPr/>
              </p:nvSpPr>
              <p:spPr bwMode="auto">
                <a:xfrm>
                  <a:off x="4830763" y="3201988"/>
                  <a:ext cx="158750" cy="82550"/>
                </a:xfrm>
                <a:custGeom>
                  <a:avLst/>
                  <a:gdLst>
                    <a:gd name="T0" fmla="*/ 2147483647 w 10569"/>
                    <a:gd name="T1" fmla="*/ 218132199 h 10092"/>
                    <a:gd name="T2" fmla="*/ 2147483647 w 10569"/>
                    <a:gd name="T3" fmla="*/ 122706788 h 10092"/>
                    <a:gd name="T4" fmla="*/ 2147483647 w 10569"/>
                    <a:gd name="T5" fmla="*/ 61371189 h 10092"/>
                    <a:gd name="T6" fmla="*/ 2147483647 w 10569"/>
                    <a:gd name="T7" fmla="*/ 0 h 10092"/>
                    <a:gd name="T8" fmla="*/ 2147483647 w 10569"/>
                    <a:gd name="T9" fmla="*/ 30665321 h 10092"/>
                    <a:gd name="T10" fmla="*/ 2147483647 w 10569"/>
                    <a:gd name="T11" fmla="*/ 0 h 10092"/>
                    <a:gd name="T12" fmla="*/ 2097951320 w 10569"/>
                    <a:gd name="T13" fmla="*/ 30665321 h 10092"/>
                    <a:gd name="T14" fmla="*/ 1401434486 w 10569"/>
                    <a:gd name="T15" fmla="*/ 61371189 h 10092"/>
                    <a:gd name="T16" fmla="*/ 704917667 w 10569"/>
                    <a:gd name="T17" fmla="*/ 92041467 h 10092"/>
                    <a:gd name="T18" fmla="*/ 8448222 w 10569"/>
                    <a:gd name="T19" fmla="*/ 122706788 h 10092"/>
                    <a:gd name="T20" fmla="*/ 357065685 w 10569"/>
                    <a:gd name="T21" fmla="*/ 164160932 h 10092"/>
                    <a:gd name="T22" fmla="*/ 1012965140 w 10569"/>
                    <a:gd name="T23" fmla="*/ 220119984 h 10092"/>
                    <a:gd name="T24" fmla="*/ 1750099564 w 10569"/>
                    <a:gd name="T25" fmla="*/ 306784830 h 10092"/>
                    <a:gd name="T26" fmla="*/ 2097951320 w 10569"/>
                    <a:gd name="T27" fmla="*/ 337490632 h 10092"/>
                    <a:gd name="T28" fmla="*/ 2147483647 w 10569"/>
                    <a:gd name="T29" fmla="*/ 371544855 h 10092"/>
                    <a:gd name="T30" fmla="*/ 2147483647 w 10569"/>
                    <a:gd name="T31" fmla="*/ 367936564 h 10092"/>
                    <a:gd name="T32" fmla="*/ 2147483647 w 10569"/>
                    <a:gd name="T33" fmla="*/ 337230696 h 10092"/>
                    <a:gd name="T34" fmla="*/ 2147483647 w 10569"/>
                    <a:gd name="T35" fmla="*/ 346435062 h 10092"/>
                    <a:gd name="T36" fmla="*/ 2147483647 w 10569"/>
                    <a:gd name="T37" fmla="*/ 347321125 h 10092"/>
                    <a:gd name="T38" fmla="*/ 2147483647 w 10569"/>
                    <a:gd name="T39" fmla="*/ 353615522 h 10092"/>
                    <a:gd name="T40" fmla="*/ 2147483647 w 10569"/>
                    <a:gd name="T41" fmla="*/ 369740943 h 10092"/>
                    <a:gd name="T42" fmla="*/ 2147483647 w 10569"/>
                    <a:gd name="T43" fmla="*/ 344411753 h 10092"/>
                    <a:gd name="T44" fmla="*/ 2147483647 w 10569"/>
                    <a:gd name="T45" fmla="*/ 359211597 h 100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0569" h="10092">
                      <a:moveTo>
                        <a:pt x="10569" y="5925"/>
                      </a:moveTo>
                      <a:cubicBezTo>
                        <a:pt x="10249" y="5077"/>
                        <a:pt x="8682" y="4197"/>
                        <a:pt x="7738" y="3333"/>
                      </a:cubicBezTo>
                      <a:lnTo>
                        <a:pt x="5920" y="1667"/>
                      </a:lnTo>
                      <a:lnTo>
                        <a:pt x="4102" y="0"/>
                      </a:lnTo>
                      <a:lnTo>
                        <a:pt x="4102" y="833"/>
                      </a:lnTo>
                      <a:lnTo>
                        <a:pt x="3193" y="0"/>
                      </a:lnTo>
                      <a:lnTo>
                        <a:pt x="2738" y="833"/>
                      </a:lnTo>
                      <a:lnTo>
                        <a:pt x="1829" y="1667"/>
                      </a:lnTo>
                      <a:lnTo>
                        <a:pt x="920" y="2500"/>
                      </a:lnTo>
                      <a:cubicBezTo>
                        <a:pt x="617" y="2778"/>
                        <a:pt x="87" y="3007"/>
                        <a:pt x="11" y="3333"/>
                      </a:cubicBezTo>
                      <a:cubicBezTo>
                        <a:pt x="-65" y="3659"/>
                        <a:pt x="248" y="4018"/>
                        <a:pt x="466" y="4459"/>
                      </a:cubicBezTo>
                      <a:cubicBezTo>
                        <a:pt x="684" y="4900"/>
                        <a:pt x="1019" y="5333"/>
                        <a:pt x="1322" y="5979"/>
                      </a:cubicBezTo>
                      <a:cubicBezTo>
                        <a:pt x="1625" y="6625"/>
                        <a:pt x="2048" y="7802"/>
                        <a:pt x="2284" y="8333"/>
                      </a:cubicBezTo>
                      <a:cubicBezTo>
                        <a:pt x="2520" y="8864"/>
                        <a:pt x="2583" y="8874"/>
                        <a:pt x="2738" y="9167"/>
                      </a:cubicBezTo>
                      <a:cubicBezTo>
                        <a:pt x="2893" y="9460"/>
                        <a:pt x="3217" y="10092"/>
                        <a:pt x="3217" y="10092"/>
                      </a:cubicBezTo>
                      <a:cubicBezTo>
                        <a:pt x="4581" y="10092"/>
                        <a:pt x="4900" y="9994"/>
                        <a:pt x="4900" y="9994"/>
                      </a:cubicBezTo>
                      <a:cubicBezTo>
                        <a:pt x="4785" y="9440"/>
                        <a:pt x="5654" y="9714"/>
                        <a:pt x="5539" y="9160"/>
                      </a:cubicBezTo>
                      <a:cubicBezTo>
                        <a:pt x="5853" y="9260"/>
                        <a:pt x="6250" y="9364"/>
                        <a:pt x="6402" y="9410"/>
                      </a:cubicBezTo>
                      <a:cubicBezTo>
                        <a:pt x="6554" y="9456"/>
                        <a:pt x="6377" y="9434"/>
                        <a:pt x="6453" y="9434"/>
                      </a:cubicBezTo>
                      <a:cubicBezTo>
                        <a:pt x="6529" y="9434"/>
                        <a:pt x="6505" y="9504"/>
                        <a:pt x="6723" y="9605"/>
                      </a:cubicBezTo>
                      <a:cubicBezTo>
                        <a:pt x="6941" y="9707"/>
                        <a:pt x="7421" y="10085"/>
                        <a:pt x="7759" y="10043"/>
                      </a:cubicBezTo>
                      <a:cubicBezTo>
                        <a:pt x="8097" y="10001"/>
                        <a:pt x="8436" y="9626"/>
                        <a:pt x="8753" y="9355"/>
                      </a:cubicBezTo>
                      <a:cubicBezTo>
                        <a:pt x="9070" y="9084"/>
                        <a:pt x="8347" y="9964"/>
                        <a:pt x="10391" y="9757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3" name="Freeform 354"/>
                <p:cNvSpPr>
                  <a:spLocks/>
                </p:cNvSpPr>
                <p:nvPr/>
              </p:nvSpPr>
              <p:spPr bwMode="auto">
                <a:xfrm>
                  <a:off x="4943475" y="3287713"/>
                  <a:ext cx="138113" cy="95250"/>
                </a:xfrm>
                <a:custGeom>
                  <a:avLst/>
                  <a:gdLst>
                    <a:gd name="T0" fmla="*/ 2147483647 w 9980"/>
                    <a:gd name="T1" fmla="*/ 0 h 10000"/>
                    <a:gd name="T2" fmla="*/ 2147483647 w 9980"/>
                    <a:gd name="T3" fmla="*/ 120347451 h 10000"/>
                    <a:gd name="T4" fmla="*/ 2048295641 w 9980"/>
                    <a:gd name="T5" fmla="*/ 174854502 h 10000"/>
                    <a:gd name="T6" fmla="*/ 1295790420 w 9980"/>
                    <a:gd name="T7" fmla="*/ 229369258 h 10000"/>
                    <a:gd name="T8" fmla="*/ 794318046 w 9980"/>
                    <a:gd name="T9" fmla="*/ 209556601 h 10000"/>
                    <a:gd name="T10" fmla="*/ 543839063 w 9980"/>
                    <a:gd name="T11" fmla="*/ 174854502 h 10000"/>
                    <a:gd name="T12" fmla="*/ 292843180 w 9980"/>
                    <a:gd name="T13" fmla="*/ 283793289 h 10000"/>
                    <a:gd name="T14" fmla="*/ 41849789 w 9980"/>
                    <a:gd name="T15" fmla="*/ 447321156 h 10000"/>
                    <a:gd name="T16" fmla="*/ 11224449 w 9980"/>
                    <a:gd name="T17" fmla="*/ 470376980 h 10000"/>
                    <a:gd name="T18" fmla="*/ 159185930 w 9980"/>
                    <a:gd name="T19" fmla="*/ 536612402 h 10000"/>
                    <a:gd name="T20" fmla="*/ 838699122 w 9980"/>
                    <a:gd name="T21" fmla="*/ 744424260 h 10000"/>
                    <a:gd name="T22" fmla="*/ 1841683506 w 9980"/>
                    <a:gd name="T23" fmla="*/ 792279756 h 10000"/>
                    <a:gd name="T24" fmla="*/ 2147483647 w 9980"/>
                    <a:gd name="T25" fmla="*/ 746169002 h 10000"/>
                    <a:gd name="T26" fmla="*/ 2147483647 w 9980"/>
                    <a:gd name="T27" fmla="*/ 678509460 h 10000"/>
                    <a:gd name="T28" fmla="*/ 2147483647 w 9980"/>
                    <a:gd name="T29" fmla="*/ 678509460 h 10000"/>
                    <a:gd name="T30" fmla="*/ 2147483647 w 9980"/>
                    <a:gd name="T31" fmla="*/ 610766908 h 10000"/>
                    <a:gd name="T32" fmla="*/ 2147483647 w 9980"/>
                    <a:gd name="T33" fmla="*/ 392815010 h 10000"/>
                    <a:gd name="T34" fmla="*/ 2147483647 w 9980"/>
                    <a:gd name="T35" fmla="*/ 120347451 h 10000"/>
                    <a:gd name="T36" fmla="*/ 2147483647 w 9980"/>
                    <a:gd name="T37" fmla="*/ 9902428 h 10000"/>
                    <a:gd name="T38" fmla="*/ 2147483647 w 9980"/>
                    <a:gd name="T39" fmla="*/ 26306802 h 10000"/>
                    <a:gd name="T40" fmla="*/ 2147483647 w 9980"/>
                    <a:gd name="T41" fmla="*/ 0 h 10000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9980" h="10000">
                      <a:moveTo>
                        <a:pt x="7338" y="0"/>
                      </a:moveTo>
                      <a:cubicBezTo>
                        <a:pt x="6885" y="506"/>
                        <a:pt x="6535" y="1151"/>
                        <a:pt x="5980" y="1519"/>
                      </a:cubicBezTo>
                      <a:cubicBezTo>
                        <a:pt x="5426" y="1887"/>
                        <a:pt x="4670" y="1978"/>
                        <a:pt x="4015" y="2207"/>
                      </a:cubicBezTo>
                      <a:cubicBezTo>
                        <a:pt x="2540" y="2895"/>
                        <a:pt x="2950" y="2822"/>
                        <a:pt x="2540" y="2895"/>
                      </a:cubicBezTo>
                      <a:cubicBezTo>
                        <a:pt x="2130" y="2968"/>
                        <a:pt x="1557" y="2645"/>
                        <a:pt x="1557" y="2645"/>
                      </a:cubicBezTo>
                      <a:cubicBezTo>
                        <a:pt x="1066" y="1958"/>
                        <a:pt x="1230" y="2051"/>
                        <a:pt x="1066" y="2207"/>
                      </a:cubicBezTo>
                      <a:cubicBezTo>
                        <a:pt x="902" y="2363"/>
                        <a:pt x="574" y="3582"/>
                        <a:pt x="574" y="3582"/>
                      </a:cubicBezTo>
                      <a:cubicBezTo>
                        <a:pt x="409" y="4270"/>
                        <a:pt x="174" y="5254"/>
                        <a:pt x="82" y="5646"/>
                      </a:cubicBezTo>
                      <a:cubicBezTo>
                        <a:pt x="-10" y="6038"/>
                        <a:pt x="-16" y="5749"/>
                        <a:pt x="22" y="5937"/>
                      </a:cubicBezTo>
                      <a:cubicBezTo>
                        <a:pt x="60" y="6125"/>
                        <a:pt x="42" y="6197"/>
                        <a:pt x="312" y="6773"/>
                      </a:cubicBezTo>
                      <a:cubicBezTo>
                        <a:pt x="583" y="7349"/>
                        <a:pt x="1094" y="8858"/>
                        <a:pt x="1644" y="9396"/>
                      </a:cubicBezTo>
                      <a:cubicBezTo>
                        <a:pt x="2194" y="9934"/>
                        <a:pt x="3153" y="9997"/>
                        <a:pt x="3610" y="10000"/>
                      </a:cubicBezTo>
                      <a:cubicBezTo>
                        <a:pt x="4068" y="10003"/>
                        <a:pt x="3989" y="9657"/>
                        <a:pt x="4389" y="9418"/>
                      </a:cubicBezTo>
                      <a:cubicBezTo>
                        <a:pt x="4788" y="9179"/>
                        <a:pt x="5720" y="8707"/>
                        <a:pt x="6009" y="8564"/>
                      </a:cubicBezTo>
                      <a:cubicBezTo>
                        <a:pt x="6298" y="8421"/>
                        <a:pt x="5883" y="8706"/>
                        <a:pt x="6124" y="8564"/>
                      </a:cubicBezTo>
                      <a:cubicBezTo>
                        <a:pt x="6364" y="8422"/>
                        <a:pt x="7069" y="8310"/>
                        <a:pt x="7455" y="7709"/>
                      </a:cubicBezTo>
                      <a:cubicBezTo>
                        <a:pt x="7841" y="7109"/>
                        <a:pt x="8111" y="5875"/>
                        <a:pt x="8438" y="4958"/>
                      </a:cubicBezTo>
                      <a:cubicBezTo>
                        <a:pt x="8929" y="3812"/>
                        <a:pt x="9701" y="2324"/>
                        <a:pt x="9913" y="1519"/>
                      </a:cubicBezTo>
                      <a:cubicBezTo>
                        <a:pt x="10125" y="713"/>
                        <a:pt x="9778" y="589"/>
                        <a:pt x="9710" y="125"/>
                      </a:cubicBezTo>
                      <a:lnTo>
                        <a:pt x="9128" y="332"/>
                      </a:lnTo>
                      <a:lnTo>
                        <a:pt x="733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4" name="Freeform 355"/>
                <p:cNvSpPr>
                  <a:spLocks/>
                </p:cNvSpPr>
                <p:nvPr/>
              </p:nvSpPr>
              <p:spPr bwMode="auto">
                <a:xfrm>
                  <a:off x="4948238" y="3248025"/>
                  <a:ext cx="133350" cy="69850"/>
                </a:xfrm>
                <a:custGeom>
                  <a:avLst/>
                  <a:gdLst>
                    <a:gd name="T0" fmla="*/ 2147483647 w 10000"/>
                    <a:gd name="T1" fmla="*/ 11717197 h 9595"/>
                    <a:gd name="T2" fmla="*/ 2117831042 w 10000"/>
                    <a:gd name="T3" fmla="*/ 1864984 h 9595"/>
                    <a:gd name="T4" fmla="*/ 1670018673 w 10000"/>
                    <a:gd name="T5" fmla="*/ 1985706 h 9595"/>
                    <a:gd name="T6" fmla="*/ 1192608324 w 10000"/>
                    <a:gd name="T7" fmla="*/ 11717197 h 9595"/>
                    <a:gd name="T8" fmla="*/ 954346452 w 10000"/>
                    <a:gd name="T9" fmla="*/ 56295023 h 9595"/>
                    <a:gd name="T10" fmla="*/ 0 w 10000"/>
                    <a:gd name="T11" fmla="*/ 100895271 h 9595"/>
                    <a:gd name="T12" fmla="*/ 238705181 w 10000"/>
                    <a:gd name="T13" fmla="*/ 145472777 h 9595"/>
                    <a:gd name="T14" fmla="*/ 413599734 w 10000"/>
                    <a:gd name="T15" fmla="*/ 172255509 h 9595"/>
                    <a:gd name="T16" fmla="*/ 852527046 w 10000"/>
                    <a:gd name="T17" fmla="*/ 192499706 h 9595"/>
                    <a:gd name="T18" fmla="*/ 1872358309 w 10000"/>
                    <a:gd name="T19" fmla="*/ 165736637 h 9595"/>
                    <a:gd name="T20" fmla="*/ 2147483647 w 10000"/>
                    <a:gd name="T21" fmla="*/ 153539079 h 9595"/>
                    <a:gd name="T22" fmla="*/ 2147483647 w 10000"/>
                    <a:gd name="T23" fmla="*/ 109902201 h 9595"/>
                    <a:gd name="T24" fmla="*/ 2147483647 w 10000"/>
                    <a:gd name="T25" fmla="*/ 118909553 h 9595"/>
                    <a:gd name="T26" fmla="*/ 2147483647 w 10000"/>
                    <a:gd name="T27" fmla="*/ 99771804 h 9595"/>
                    <a:gd name="T28" fmla="*/ 2147483647 w 10000"/>
                    <a:gd name="T29" fmla="*/ 78603679 h 9595"/>
                    <a:gd name="T30" fmla="*/ 2147483647 w 10000"/>
                    <a:gd name="T31" fmla="*/ 43215616 h 9595"/>
                    <a:gd name="T32" fmla="*/ 2147483647 w 10000"/>
                    <a:gd name="T33" fmla="*/ 24356051 h 9595"/>
                    <a:gd name="T34" fmla="*/ 2147483647 w 10000"/>
                    <a:gd name="T35" fmla="*/ 11717197 h 9595"/>
                    <a:gd name="T36" fmla="*/ 2147483647 w 10000"/>
                    <a:gd name="T37" fmla="*/ 11717197 h 959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0000" h="9595">
                      <a:moveTo>
                        <a:pt x="6210" y="584"/>
                      </a:moveTo>
                      <a:cubicBezTo>
                        <a:pt x="5554" y="325"/>
                        <a:pt x="5389" y="258"/>
                        <a:pt x="5013" y="93"/>
                      </a:cubicBezTo>
                      <a:cubicBezTo>
                        <a:pt x="4637" y="-72"/>
                        <a:pt x="4318" y="17"/>
                        <a:pt x="3953" y="99"/>
                      </a:cubicBezTo>
                      <a:lnTo>
                        <a:pt x="2823" y="584"/>
                      </a:lnTo>
                      <a:lnTo>
                        <a:pt x="2259" y="2806"/>
                      </a:lnTo>
                      <a:lnTo>
                        <a:pt x="0" y="5029"/>
                      </a:lnTo>
                      <a:lnTo>
                        <a:pt x="565" y="7251"/>
                      </a:lnTo>
                      <a:lnTo>
                        <a:pt x="979" y="8586"/>
                      </a:lnTo>
                      <a:lnTo>
                        <a:pt x="2018" y="9595"/>
                      </a:lnTo>
                      <a:lnTo>
                        <a:pt x="4432" y="8261"/>
                      </a:lnTo>
                      <a:lnTo>
                        <a:pt x="6240" y="7653"/>
                      </a:lnTo>
                      <a:lnTo>
                        <a:pt x="7130" y="5478"/>
                      </a:lnTo>
                      <a:lnTo>
                        <a:pt x="9214" y="5927"/>
                      </a:lnTo>
                      <a:lnTo>
                        <a:pt x="9803" y="4973"/>
                      </a:lnTo>
                      <a:cubicBezTo>
                        <a:pt x="9735" y="4622"/>
                        <a:pt x="9905" y="4270"/>
                        <a:pt x="9837" y="3918"/>
                      </a:cubicBezTo>
                      <a:cubicBezTo>
                        <a:pt x="9758" y="2807"/>
                        <a:pt x="10067" y="3265"/>
                        <a:pt x="9987" y="2154"/>
                      </a:cubicBezTo>
                      <a:cubicBezTo>
                        <a:pt x="9527" y="1653"/>
                        <a:pt x="9037" y="1714"/>
                        <a:pt x="8578" y="1214"/>
                      </a:cubicBezTo>
                      <a:cubicBezTo>
                        <a:pt x="8542" y="1004"/>
                        <a:pt x="8505" y="794"/>
                        <a:pt x="8469" y="584"/>
                      </a:cubicBezTo>
                      <a:lnTo>
                        <a:pt x="6210" y="58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5" name="Freeform 356"/>
                <p:cNvSpPr>
                  <a:spLocks/>
                </p:cNvSpPr>
                <p:nvPr/>
              </p:nvSpPr>
              <p:spPr bwMode="auto">
                <a:xfrm>
                  <a:off x="5097463" y="3429000"/>
                  <a:ext cx="182562" cy="141288"/>
                </a:xfrm>
                <a:custGeom>
                  <a:avLst/>
                  <a:gdLst>
                    <a:gd name="T0" fmla="*/ 2147483647 w 10000"/>
                    <a:gd name="T1" fmla="*/ 293810106 h 10000"/>
                    <a:gd name="T2" fmla="*/ 1846282842 w 10000"/>
                    <a:gd name="T3" fmla="*/ 293810106 h 10000"/>
                    <a:gd name="T4" fmla="*/ 0 w 10000"/>
                    <a:gd name="T5" fmla="*/ 0 h 10000"/>
                    <a:gd name="T6" fmla="*/ 0 w 10000"/>
                    <a:gd name="T7" fmla="*/ 587019553 h 10000"/>
                    <a:gd name="T8" fmla="*/ 924200281 w 10000"/>
                    <a:gd name="T9" fmla="*/ 1468447271 h 10000"/>
                    <a:gd name="T10" fmla="*/ 1379187541 w 10000"/>
                    <a:gd name="T11" fmla="*/ 2147483647 h 10000"/>
                    <a:gd name="T12" fmla="*/ 924200281 w 10000"/>
                    <a:gd name="T13" fmla="*/ 2147483647 h 10000"/>
                    <a:gd name="T14" fmla="*/ 1846282842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2147483647 h 10000"/>
                    <a:gd name="T28" fmla="*/ 2147483647 w 10000"/>
                    <a:gd name="T29" fmla="*/ 2147483647 h 10000"/>
                    <a:gd name="T30" fmla="*/ 2147483647 w 10000"/>
                    <a:gd name="T31" fmla="*/ 2147483647 h 10000"/>
                    <a:gd name="T32" fmla="*/ 2147483647 w 10000"/>
                    <a:gd name="T33" fmla="*/ 2147483647 h 10000"/>
                    <a:gd name="T34" fmla="*/ 2147483647 w 10000"/>
                    <a:gd name="T35" fmla="*/ 2147483647 h 10000"/>
                    <a:gd name="T36" fmla="*/ 2147483647 w 10000"/>
                    <a:gd name="T37" fmla="*/ 2147483647 h 10000"/>
                    <a:gd name="T38" fmla="*/ 2147483647 w 10000"/>
                    <a:gd name="T39" fmla="*/ 2147483647 h 10000"/>
                    <a:gd name="T40" fmla="*/ 2147483647 w 10000"/>
                    <a:gd name="T41" fmla="*/ 1761659502 h 10000"/>
                    <a:gd name="T42" fmla="*/ 2147483647 w 10000"/>
                    <a:gd name="T43" fmla="*/ 587019553 h 10000"/>
                    <a:gd name="T44" fmla="*/ 2147483647 w 10000"/>
                    <a:gd name="T45" fmla="*/ 0 h 10000"/>
                    <a:gd name="T46" fmla="*/ 2147483647 w 10000"/>
                    <a:gd name="T47" fmla="*/ 293810106 h 10000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000" h="10000">
                      <a:moveTo>
                        <a:pt x="3636" y="522"/>
                      </a:moveTo>
                      <a:lnTo>
                        <a:pt x="909" y="522"/>
                      </a:lnTo>
                      <a:lnTo>
                        <a:pt x="0" y="0"/>
                      </a:lnTo>
                      <a:lnTo>
                        <a:pt x="0" y="1043"/>
                      </a:lnTo>
                      <a:lnTo>
                        <a:pt x="455" y="2609"/>
                      </a:lnTo>
                      <a:cubicBezTo>
                        <a:pt x="530" y="3171"/>
                        <a:pt x="604" y="3733"/>
                        <a:pt x="679" y="4295"/>
                      </a:cubicBezTo>
                      <a:cubicBezTo>
                        <a:pt x="604" y="4631"/>
                        <a:pt x="530" y="4968"/>
                        <a:pt x="455" y="5304"/>
                      </a:cubicBezTo>
                      <a:lnTo>
                        <a:pt x="909" y="6348"/>
                      </a:lnTo>
                      <a:lnTo>
                        <a:pt x="1598" y="7682"/>
                      </a:lnTo>
                      <a:cubicBezTo>
                        <a:pt x="2779" y="7328"/>
                        <a:pt x="2976" y="7157"/>
                        <a:pt x="4110" y="6712"/>
                      </a:cubicBezTo>
                      <a:lnTo>
                        <a:pt x="4448" y="7069"/>
                      </a:lnTo>
                      <a:lnTo>
                        <a:pt x="5010" y="7076"/>
                      </a:lnTo>
                      <a:cubicBezTo>
                        <a:pt x="5007" y="7181"/>
                        <a:pt x="5003" y="7286"/>
                        <a:pt x="5000" y="7391"/>
                      </a:cubicBezTo>
                      <a:lnTo>
                        <a:pt x="4545" y="7913"/>
                      </a:lnTo>
                      <a:lnTo>
                        <a:pt x="5000" y="10000"/>
                      </a:lnTo>
                      <a:lnTo>
                        <a:pt x="6818" y="8435"/>
                      </a:lnTo>
                      <a:lnTo>
                        <a:pt x="8636" y="8435"/>
                      </a:lnTo>
                      <a:lnTo>
                        <a:pt x="9545" y="6870"/>
                      </a:lnTo>
                      <a:lnTo>
                        <a:pt x="10000" y="6870"/>
                      </a:lnTo>
                      <a:lnTo>
                        <a:pt x="7273" y="5826"/>
                      </a:lnTo>
                      <a:cubicBezTo>
                        <a:pt x="7121" y="4927"/>
                        <a:pt x="6970" y="4029"/>
                        <a:pt x="6818" y="3130"/>
                      </a:cubicBezTo>
                      <a:lnTo>
                        <a:pt x="8636" y="1043"/>
                      </a:lnTo>
                      <a:lnTo>
                        <a:pt x="5909" y="0"/>
                      </a:lnTo>
                      <a:lnTo>
                        <a:pt x="3636" y="5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6" name="Freeform 361"/>
                <p:cNvSpPr>
                  <a:spLocks/>
                </p:cNvSpPr>
                <p:nvPr/>
              </p:nvSpPr>
              <p:spPr bwMode="auto">
                <a:xfrm>
                  <a:off x="4691063" y="3314700"/>
                  <a:ext cx="114300" cy="65088"/>
                </a:xfrm>
                <a:custGeom>
                  <a:avLst/>
                  <a:gdLst>
                    <a:gd name="T0" fmla="*/ 1523412940 w 10000"/>
                    <a:gd name="T1" fmla="*/ 20703172 h 11466"/>
                    <a:gd name="T2" fmla="*/ 1384973249 w 10000"/>
                    <a:gd name="T3" fmla="*/ 13260037 h 11466"/>
                    <a:gd name="T4" fmla="*/ 1107889269 w 10000"/>
                    <a:gd name="T5" fmla="*/ 5816929 h 11466"/>
                    <a:gd name="T6" fmla="*/ 705952907 w 10000"/>
                    <a:gd name="T7" fmla="*/ 11598732 h 11466"/>
                    <a:gd name="T8" fmla="*/ 629180878 w 10000"/>
                    <a:gd name="T9" fmla="*/ 0 h 11466"/>
                    <a:gd name="T10" fmla="*/ 415505657 w 10000"/>
                    <a:gd name="T11" fmla="*/ 11182239 h 11466"/>
                    <a:gd name="T12" fmla="*/ 0 w 10000"/>
                    <a:gd name="T13" fmla="*/ 35589387 h 11466"/>
                    <a:gd name="T14" fmla="*/ 0 w 10000"/>
                    <a:gd name="T15" fmla="*/ 50474506 h 11466"/>
                    <a:gd name="T16" fmla="*/ 277065955 w 10000"/>
                    <a:gd name="T17" fmla="*/ 50474506 h 11466"/>
                    <a:gd name="T18" fmla="*/ 408729233 w 10000"/>
                    <a:gd name="T19" fmla="*/ 68272305 h 11466"/>
                    <a:gd name="T20" fmla="*/ 553945349 w 10000"/>
                    <a:gd name="T21" fmla="*/ 65360750 h 11466"/>
                    <a:gd name="T22" fmla="*/ 860112323 w 10000"/>
                    <a:gd name="T23" fmla="*/ 53797304 h 11466"/>
                    <a:gd name="T24" fmla="*/ 1019100903 w 10000"/>
                    <a:gd name="T25" fmla="*/ 60412870 h 11466"/>
                    <a:gd name="T26" fmla="*/ 1523412940 w 10000"/>
                    <a:gd name="T27" fmla="*/ 50474506 h 11466"/>
                    <a:gd name="T28" fmla="*/ 1800478906 w 10000"/>
                    <a:gd name="T29" fmla="*/ 43031399 h 11466"/>
                    <a:gd name="T30" fmla="*/ 1938918597 w 10000"/>
                    <a:gd name="T31" fmla="*/ 43031399 h 11466"/>
                    <a:gd name="T32" fmla="*/ 1800478906 w 10000"/>
                    <a:gd name="T33" fmla="*/ 35589387 h 11466"/>
                    <a:gd name="T34" fmla="*/ 1523412940 w 10000"/>
                    <a:gd name="T35" fmla="*/ 20703172 h 114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0000" h="11466">
                      <a:moveTo>
                        <a:pt x="7857" y="3477"/>
                      </a:moveTo>
                      <a:lnTo>
                        <a:pt x="7143" y="2227"/>
                      </a:lnTo>
                      <a:lnTo>
                        <a:pt x="5714" y="977"/>
                      </a:lnTo>
                      <a:lnTo>
                        <a:pt x="3641" y="1948"/>
                      </a:lnTo>
                      <a:cubicBezTo>
                        <a:pt x="3532" y="1206"/>
                        <a:pt x="3354" y="742"/>
                        <a:pt x="3245" y="0"/>
                      </a:cubicBezTo>
                      <a:lnTo>
                        <a:pt x="2143" y="1878"/>
                      </a:lnTo>
                      <a:lnTo>
                        <a:pt x="0" y="5977"/>
                      </a:lnTo>
                      <a:lnTo>
                        <a:pt x="0" y="8477"/>
                      </a:lnTo>
                      <a:lnTo>
                        <a:pt x="1429" y="8477"/>
                      </a:lnTo>
                      <a:lnTo>
                        <a:pt x="2108" y="11466"/>
                      </a:lnTo>
                      <a:lnTo>
                        <a:pt x="2857" y="10977"/>
                      </a:lnTo>
                      <a:lnTo>
                        <a:pt x="4436" y="9035"/>
                      </a:lnTo>
                      <a:lnTo>
                        <a:pt x="5256" y="10146"/>
                      </a:lnTo>
                      <a:lnTo>
                        <a:pt x="7857" y="8477"/>
                      </a:lnTo>
                      <a:lnTo>
                        <a:pt x="9286" y="7227"/>
                      </a:lnTo>
                      <a:lnTo>
                        <a:pt x="10000" y="7227"/>
                      </a:lnTo>
                      <a:lnTo>
                        <a:pt x="9286" y="5977"/>
                      </a:lnTo>
                      <a:lnTo>
                        <a:pt x="7857" y="347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7" name="Freeform 363"/>
                <p:cNvSpPr>
                  <a:spLocks/>
                </p:cNvSpPr>
                <p:nvPr/>
              </p:nvSpPr>
              <p:spPr bwMode="auto">
                <a:xfrm>
                  <a:off x="4633913" y="3168650"/>
                  <a:ext cx="71437" cy="74613"/>
                </a:xfrm>
                <a:custGeom>
                  <a:avLst/>
                  <a:gdLst>
                    <a:gd name="T0" fmla="*/ 43091458 w 10056"/>
                    <a:gd name="T1" fmla="*/ 105833347 h 10000"/>
                    <a:gd name="T2" fmla="*/ 60516545 w 10056"/>
                    <a:gd name="T3" fmla="*/ 148181948 h 10000"/>
                    <a:gd name="T4" fmla="*/ 95382098 w 10056"/>
                    <a:gd name="T5" fmla="*/ 169343381 h 10000"/>
                    <a:gd name="T6" fmla="*/ 127165973 w 10056"/>
                    <a:gd name="T7" fmla="*/ 196710131 h 10000"/>
                    <a:gd name="T8" fmla="*/ 159904912 w 10056"/>
                    <a:gd name="T9" fmla="*/ 231533339 h 10000"/>
                    <a:gd name="T10" fmla="*/ 180375846 w 10056"/>
                    <a:gd name="T11" fmla="*/ 174299266 h 10000"/>
                    <a:gd name="T12" fmla="*/ 168237950 w 10056"/>
                    <a:gd name="T13" fmla="*/ 131951061 h 10000"/>
                    <a:gd name="T14" fmla="*/ 181386826 w 10056"/>
                    <a:gd name="T15" fmla="*/ 75990916 h 10000"/>
                    <a:gd name="T16" fmla="*/ 155827284 w 10056"/>
                    <a:gd name="T17" fmla="*/ 54825744 h 10000"/>
                    <a:gd name="T18" fmla="*/ 130232265 w 10056"/>
                    <a:gd name="T19" fmla="*/ 42323709 h 10000"/>
                    <a:gd name="T20" fmla="*/ 95382098 w 10056"/>
                    <a:gd name="T21" fmla="*/ 21161829 h 10000"/>
                    <a:gd name="T22" fmla="*/ 60516545 w 10056"/>
                    <a:gd name="T23" fmla="*/ 21161829 h 10000"/>
                    <a:gd name="T24" fmla="*/ 43091458 w 10056"/>
                    <a:gd name="T25" fmla="*/ 0 h 10000"/>
                    <a:gd name="T26" fmla="*/ 8243820 w 10056"/>
                    <a:gd name="T27" fmla="*/ 21161829 h 10000"/>
                    <a:gd name="T28" fmla="*/ 0 w 10056"/>
                    <a:gd name="T29" fmla="*/ 22481897 h 10000"/>
                    <a:gd name="T30" fmla="*/ 16414107 w 10056"/>
                    <a:gd name="T31" fmla="*/ 79716022 h 10000"/>
                    <a:gd name="T32" fmla="*/ 43091458 w 10056"/>
                    <a:gd name="T33" fmla="*/ 105833347 h 100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0056" h="10000">
                      <a:moveTo>
                        <a:pt x="2389" y="4571"/>
                      </a:moveTo>
                      <a:lnTo>
                        <a:pt x="3355" y="6400"/>
                      </a:lnTo>
                      <a:lnTo>
                        <a:pt x="5288" y="7314"/>
                      </a:lnTo>
                      <a:lnTo>
                        <a:pt x="7050" y="8496"/>
                      </a:lnTo>
                      <a:lnTo>
                        <a:pt x="8865" y="10000"/>
                      </a:lnTo>
                      <a:cubicBezTo>
                        <a:pt x="8961" y="9105"/>
                        <a:pt x="9904" y="8423"/>
                        <a:pt x="10000" y="7528"/>
                      </a:cubicBezTo>
                      <a:lnTo>
                        <a:pt x="9327" y="5699"/>
                      </a:lnTo>
                      <a:cubicBezTo>
                        <a:pt x="9382" y="4965"/>
                        <a:pt x="10001" y="4016"/>
                        <a:pt x="10056" y="3282"/>
                      </a:cubicBezTo>
                      <a:lnTo>
                        <a:pt x="8639" y="2368"/>
                      </a:lnTo>
                      <a:lnTo>
                        <a:pt x="7220" y="1828"/>
                      </a:lnTo>
                      <a:lnTo>
                        <a:pt x="5288" y="914"/>
                      </a:lnTo>
                      <a:lnTo>
                        <a:pt x="3355" y="914"/>
                      </a:lnTo>
                      <a:lnTo>
                        <a:pt x="2389" y="0"/>
                      </a:lnTo>
                      <a:lnTo>
                        <a:pt x="457" y="914"/>
                      </a:lnTo>
                      <a:lnTo>
                        <a:pt x="0" y="971"/>
                      </a:lnTo>
                      <a:cubicBezTo>
                        <a:pt x="152" y="1866"/>
                        <a:pt x="757" y="2548"/>
                        <a:pt x="910" y="3443"/>
                      </a:cubicBezTo>
                      <a:lnTo>
                        <a:pt x="2389" y="45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8" name="Freeform 252"/>
                <p:cNvSpPr>
                  <a:spLocks/>
                </p:cNvSpPr>
                <p:nvPr/>
              </p:nvSpPr>
              <p:spPr bwMode="auto">
                <a:xfrm rot="21133526">
                  <a:off x="4865688" y="3344863"/>
                  <a:ext cx="88900" cy="47625"/>
                </a:xfrm>
                <a:custGeom>
                  <a:avLst/>
                  <a:gdLst>
                    <a:gd name="T0" fmla="*/ 0 w 1912593"/>
                    <a:gd name="T1" fmla="*/ 0 h 1229193"/>
                    <a:gd name="T2" fmla="*/ 0 w 1912593"/>
                    <a:gd name="T3" fmla="*/ 0 h 1229193"/>
                    <a:gd name="T4" fmla="*/ 0 w 1912593"/>
                    <a:gd name="T5" fmla="*/ 0 h 1229193"/>
                    <a:gd name="T6" fmla="*/ 0 w 1912593"/>
                    <a:gd name="T7" fmla="*/ 0 h 1229193"/>
                    <a:gd name="T8" fmla="*/ 0 w 1912593"/>
                    <a:gd name="T9" fmla="*/ 0 h 1229193"/>
                    <a:gd name="T10" fmla="*/ 0 w 1912593"/>
                    <a:gd name="T11" fmla="*/ 0 h 1229193"/>
                    <a:gd name="T12" fmla="*/ 0 w 1912593"/>
                    <a:gd name="T13" fmla="*/ 0 h 1229193"/>
                    <a:gd name="T14" fmla="*/ 0 w 1912593"/>
                    <a:gd name="T15" fmla="*/ 0 h 1229193"/>
                    <a:gd name="T16" fmla="*/ 0 w 1912593"/>
                    <a:gd name="T17" fmla="*/ 0 h 122919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12593" h="1229193">
                      <a:moveTo>
                        <a:pt x="0" y="233280"/>
                      </a:moveTo>
                      <a:lnTo>
                        <a:pt x="83793" y="1154242"/>
                      </a:lnTo>
                      <a:lnTo>
                        <a:pt x="1103124" y="1229193"/>
                      </a:lnTo>
                      <a:lnTo>
                        <a:pt x="1912593" y="314793"/>
                      </a:lnTo>
                      <a:lnTo>
                        <a:pt x="1792672" y="0"/>
                      </a:lnTo>
                      <a:lnTo>
                        <a:pt x="1124055" y="252554"/>
                      </a:lnTo>
                      <a:cubicBezTo>
                        <a:pt x="892871" y="224853"/>
                        <a:pt x="379360" y="273001"/>
                        <a:pt x="148176" y="245300"/>
                      </a:cubicBezTo>
                      <a:lnTo>
                        <a:pt x="128763" y="242675"/>
                      </a:lnTo>
                      <a:lnTo>
                        <a:pt x="0" y="23328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39" name="Freeform 253"/>
                <p:cNvSpPr>
                  <a:spLocks/>
                </p:cNvSpPr>
                <p:nvPr/>
              </p:nvSpPr>
              <p:spPr bwMode="auto">
                <a:xfrm>
                  <a:off x="4870450" y="3354388"/>
                  <a:ext cx="142875" cy="149225"/>
                </a:xfrm>
                <a:custGeom>
                  <a:avLst/>
                  <a:gdLst>
                    <a:gd name="T0" fmla="*/ 0 w 3644175"/>
                    <a:gd name="T1" fmla="*/ 0 h 3780713"/>
                    <a:gd name="T2" fmla="*/ 0 w 3644175"/>
                    <a:gd name="T3" fmla="*/ 0 h 3780713"/>
                    <a:gd name="T4" fmla="*/ 0 w 3644175"/>
                    <a:gd name="T5" fmla="*/ 0 h 3780713"/>
                    <a:gd name="T6" fmla="*/ 0 w 3644175"/>
                    <a:gd name="T7" fmla="*/ 0 h 3780713"/>
                    <a:gd name="T8" fmla="*/ 0 w 3644175"/>
                    <a:gd name="T9" fmla="*/ 0 h 3780713"/>
                    <a:gd name="T10" fmla="*/ 0 w 3644175"/>
                    <a:gd name="T11" fmla="*/ 0 h 3780713"/>
                    <a:gd name="T12" fmla="*/ 0 w 3644175"/>
                    <a:gd name="T13" fmla="*/ 0 h 3780713"/>
                    <a:gd name="T14" fmla="*/ 0 w 3644175"/>
                    <a:gd name="T15" fmla="*/ 0 h 3780713"/>
                    <a:gd name="T16" fmla="*/ 0 w 3644175"/>
                    <a:gd name="T17" fmla="*/ 0 h 3780713"/>
                    <a:gd name="T18" fmla="*/ 0 w 3644175"/>
                    <a:gd name="T19" fmla="*/ 0 h 3780713"/>
                    <a:gd name="T20" fmla="*/ 0 w 3644175"/>
                    <a:gd name="T21" fmla="*/ 0 h 3780713"/>
                    <a:gd name="T22" fmla="*/ 0 w 3644175"/>
                    <a:gd name="T23" fmla="*/ 0 h 3780713"/>
                    <a:gd name="T24" fmla="*/ 0 w 3644175"/>
                    <a:gd name="T25" fmla="*/ 0 h 3780713"/>
                    <a:gd name="T26" fmla="*/ 0 w 3644175"/>
                    <a:gd name="T27" fmla="*/ 0 h 3780713"/>
                    <a:gd name="T28" fmla="*/ 0 w 3644175"/>
                    <a:gd name="T29" fmla="*/ 0 h 3780713"/>
                    <a:gd name="T30" fmla="*/ 0 w 3644175"/>
                    <a:gd name="T31" fmla="*/ 0 h 3780713"/>
                    <a:gd name="T32" fmla="*/ 0 w 3644175"/>
                    <a:gd name="T33" fmla="*/ 0 h 3780713"/>
                    <a:gd name="T34" fmla="*/ 0 w 3644175"/>
                    <a:gd name="T35" fmla="*/ 0 h 3780713"/>
                    <a:gd name="T36" fmla="*/ 0 w 3644175"/>
                    <a:gd name="T37" fmla="*/ 0 h 3780713"/>
                    <a:gd name="T38" fmla="*/ 0 w 3644175"/>
                    <a:gd name="T39" fmla="*/ 0 h 3780713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644175" h="3780713">
                      <a:moveTo>
                        <a:pt x="2018109" y="0"/>
                      </a:moveTo>
                      <a:lnTo>
                        <a:pt x="1131347" y="970851"/>
                      </a:lnTo>
                      <a:lnTo>
                        <a:pt x="106496" y="992543"/>
                      </a:lnTo>
                      <a:lnTo>
                        <a:pt x="0" y="1285960"/>
                      </a:lnTo>
                      <a:lnTo>
                        <a:pt x="250657" y="1838746"/>
                      </a:lnTo>
                      <a:lnTo>
                        <a:pt x="476240" y="1522355"/>
                      </a:lnTo>
                      <a:lnTo>
                        <a:pt x="637449" y="1360281"/>
                      </a:lnTo>
                      <a:lnTo>
                        <a:pt x="900975" y="1622129"/>
                      </a:lnTo>
                      <a:lnTo>
                        <a:pt x="1125827" y="2401618"/>
                      </a:lnTo>
                      <a:lnTo>
                        <a:pt x="1614428" y="2951232"/>
                      </a:lnTo>
                      <a:cubicBezTo>
                        <a:pt x="2156362" y="3074631"/>
                        <a:pt x="2677783" y="3504219"/>
                        <a:pt x="3209460" y="3780713"/>
                      </a:cubicBezTo>
                      <a:lnTo>
                        <a:pt x="1455611" y="1667100"/>
                      </a:lnTo>
                      <a:lnTo>
                        <a:pt x="1543203" y="1366330"/>
                      </a:lnTo>
                      <a:lnTo>
                        <a:pt x="1755414" y="1517198"/>
                      </a:lnTo>
                      <a:lnTo>
                        <a:pt x="3644175" y="1622129"/>
                      </a:lnTo>
                      <a:lnTo>
                        <a:pt x="3394079" y="610450"/>
                      </a:lnTo>
                      <a:lnTo>
                        <a:pt x="3170007" y="750786"/>
                      </a:lnTo>
                      <a:lnTo>
                        <a:pt x="2480463" y="641709"/>
                      </a:lnTo>
                      <a:lnTo>
                        <a:pt x="2078068" y="137463"/>
                      </a:lnTo>
                      <a:lnTo>
                        <a:pt x="201810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0" name="Freeform 254"/>
                <p:cNvSpPr>
                  <a:spLocks/>
                </p:cNvSpPr>
                <p:nvPr/>
              </p:nvSpPr>
              <p:spPr bwMode="auto">
                <a:xfrm>
                  <a:off x="4929188" y="3406775"/>
                  <a:ext cx="98425" cy="98425"/>
                </a:xfrm>
                <a:custGeom>
                  <a:avLst/>
                  <a:gdLst>
                    <a:gd name="T0" fmla="*/ 0 w 2398426"/>
                    <a:gd name="T1" fmla="*/ 0 h 2488994"/>
                    <a:gd name="T2" fmla="*/ 0 w 2398426"/>
                    <a:gd name="T3" fmla="*/ 0 h 2488994"/>
                    <a:gd name="T4" fmla="*/ 0 w 2398426"/>
                    <a:gd name="T5" fmla="*/ 0 h 2488994"/>
                    <a:gd name="T6" fmla="*/ 0 w 2398426"/>
                    <a:gd name="T7" fmla="*/ 0 h 2488994"/>
                    <a:gd name="T8" fmla="*/ 0 w 2398426"/>
                    <a:gd name="T9" fmla="*/ 0 h 2488994"/>
                    <a:gd name="T10" fmla="*/ 0 w 2398426"/>
                    <a:gd name="T11" fmla="*/ 0 h 2488994"/>
                    <a:gd name="T12" fmla="*/ 0 w 2398426"/>
                    <a:gd name="T13" fmla="*/ 0 h 2488994"/>
                    <a:gd name="T14" fmla="*/ 0 w 2398426"/>
                    <a:gd name="T15" fmla="*/ 0 h 248899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398426" h="2488994">
                      <a:moveTo>
                        <a:pt x="2113613" y="269822"/>
                      </a:moveTo>
                      <a:lnTo>
                        <a:pt x="254833" y="149901"/>
                      </a:lnTo>
                      <a:lnTo>
                        <a:pt x="74951" y="0"/>
                      </a:lnTo>
                      <a:lnTo>
                        <a:pt x="0" y="329783"/>
                      </a:lnTo>
                      <a:lnTo>
                        <a:pt x="1691048" y="2488994"/>
                      </a:lnTo>
                      <a:lnTo>
                        <a:pt x="2177788" y="1556144"/>
                      </a:lnTo>
                      <a:lnTo>
                        <a:pt x="2398426" y="1439055"/>
                      </a:lnTo>
                      <a:lnTo>
                        <a:pt x="2113613" y="2698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1" name="Freeform 255"/>
                <p:cNvSpPr>
                  <a:spLocks/>
                </p:cNvSpPr>
                <p:nvPr/>
              </p:nvSpPr>
              <p:spPr bwMode="auto">
                <a:xfrm rot="286500">
                  <a:off x="5000625" y="3467100"/>
                  <a:ext cx="44450" cy="58738"/>
                </a:xfrm>
                <a:custGeom>
                  <a:avLst/>
                  <a:gdLst>
                    <a:gd name="T0" fmla="*/ 0 w 1259245"/>
                    <a:gd name="T1" fmla="*/ 0 h 1506961"/>
                    <a:gd name="T2" fmla="*/ 0 w 1259245"/>
                    <a:gd name="T3" fmla="*/ 0 h 1506961"/>
                    <a:gd name="T4" fmla="*/ 0 w 1259245"/>
                    <a:gd name="T5" fmla="*/ 0 h 1506961"/>
                    <a:gd name="T6" fmla="*/ 0 w 1259245"/>
                    <a:gd name="T7" fmla="*/ 0 h 1506961"/>
                    <a:gd name="T8" fmla="*/ 0 w 1259245"/>
                    <a:gd name="T9" fmla="*/ 0 h 15069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259245" h="1506961">
                      <a:moveTo>
                        <a:pt x="459998" y="0"/>
                      </a:moveTo>
                      <a:lnTo>
                        <a:pt x="0" y="967315"/>
                      </a:lnTo>
                      <a:lnTo>
                        <a:pt x="599606" y="1506961"/>
                      </a:lnTo>
                      <a:lnTo>
                        <a:pt x="1259243" y="571259"/>
                      </a:lnTo>
                      <a:lnTo>
                        <a:pt x="45999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2" name="Freeform 256"/>
                <p:cNvSpPr>
                  <a:spLocks/>
                </p:cNvSpPr>
                <p:nvPr/>
              </p:nvSpPr>
              <p:spPr bwMode="auto">
                <a:xfrm>
                  <a:off x="5002213" y="3365500"/>
                  <a:ext cx="71437" cy="57150"/>
                </a:xfrm>
                <a:custGeom>
                  <a:avLst/>
                  <a:gdLst>
                    <a:gd name="T0" fmla="*/ 0 w 1678899"/>
                    <a:gd name="T1" fmla="*/ 0 h 1259174"/>
                    <a:gd name="T2" fmla="*/ 0 w 1678899"/>
                    <a:gd name="T3" fmla="*/ 0 h 1259174"/>
                    <a:gd name="T4" fmla="*/ 0 w 1678899"/>
                    <a:gd name="T5" fmla="*/ 0 h 1259174"/>
                    <a:gd name="T6" fmla="*/ 0 w 1678899"/>
                    <a:gd name="T7" fmla="*/ 0 h 1259174"/>
                    <a:gd name="T8" fmla="*/ 0 w 1678899"/>
                    <a:gd name="T9" fmla="*/ 0 h 1259174"/>
                    <a:gd name="T10" fmla="*/ 0 w 1678899"/>
                    <a:gd name="T11" fmla="*/ 0 h 125917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678899" h="1259174">
                      <a:moveTo>
                        <a:pt x="209862" y="1154242"/>
                      </a:moveTo>
                      <a:lnTo>
                        <a:pt x="1678899" y="1259174"/>
                      </a:lnTo>
                      <a:lnTo>
                        <a:pt x="1663908" y="899410"/>
                      </a:lnTo>
                      <a:lnTo>
                        <a:pt x="854439" y="0"/>
                      </a:lnTo>
                      <a:lnTo>
                        <a:pt x="0" y="269823"/>
                      </a:lnTo>
                      <a:lnTo>
                        <a:pt x="209862" y="11542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3" name="Freeform 257"/>
                <p:cNvSpPr>
                  <a:spLocks/>
                </p:cNvSpPr>
                <p:nvPr/>
              </p:nvSpPr>
              <p:spPr bwMode="auto">
                <a:xfrm>
                  <a:off x="5014913" y="3417888"/>
                  <a:ext cx="100012" cy="96837"/>
                </a:xfrm>
                <a:custGeom>
                  <a:avLst/>
                  <a:gdLst>
                    <a:gd name="T0" fmla="*/ 0 w 2578308"/>
                    <a:gd name="T1" fmla="*/ 0 h 2368446"/>
                    <a:gd name="T2" fmla="*/ 0 w 2578308"/>
                    <a:gd name="T3" fmla="*/ 0 h 2368446"/>
                    <a:gd name="T4" fmla="*/ 0 w 2578308"/>
                    <a:gd name="T5" fmla="*/ 0 h 2368446"/>
                    <a:gd name="T6" fmla="*/ 0 w 2578308"/>
                    <a:gd name="T7" fmla="*/ 0 h 2368446"/>
                    <a:gd name="T8" fmla="*/ 0 w 2578308"/>
                    <a:gd name="T9" fmla="*/ 0 h 2368446"/>
                    <a:gd name="T10" fmla="*/ 0 w 2578308"/>
                    <a:gd name="T11" fmla="*/ 0 h 2368446"/>
                    <a:gd name="T12" fmla="*/ 0 w 2578308"/>
                    <a:gd name="T13" fmla="*/ 0 h 2368446"/>
                    <a:gd name="T14" fmla="*/ 0 w 2578308"/>
                    <a:gd name="T15" fmla="*/ 0 h 2368446"/>
                    <a:gd name="T16" fmla="*/ 0 w 2578308"/>
                    <a:gd name="T17" fmla="*/ 0 h 2368446"/>
                    <a:gd name="T18" fmla="*/ 0 w 2578308"/>
                    <a:gd name="T19" fmla="*/ 0 h 2368446"/>
                    <a:gd name="T20" fmla="*/ 0 w 2578308"/>
                    <a:gd name="T21" fmla="*/ 0 h 2368446"/>
                    <a:gd name="T22" fmla="*/ 0 w 2578308"/>
                    <a:gd name="T23" fmla="*/ 0 h 236844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2578308" h="2368446">
                      <a:moveTo>
                        <a:pt x="0" y="0"/>
                      </a:moveTo>
                      <a:lnTo>
                        <a:pt x="254833" y="1154242"/>
                      </a:lnTo>
                      <a:lnTo>
                        <a:pt x="104931" y="1259173"/>
                      </a:lnTo>
                      <a:lnTo>
                        <a:pt x="855821" y="1873287"/>
                      </a:lnTo>
                      <a:lnTo>
                        <a:pt x="1111621" y="1524299"/>
                      </a:lnTo>
                      <a:lnTo>
                        <a:pt x="1734645" y="2033965"/>
                      </a:lnTo>
                      <a:lnTo>
                        <a:pt x="1633928" y="2368446"/>
                      </a:lnTo>
                      <a:lnTo>
                        <a:pt x="2338465" y="2263514"/>
                      </a:lnTo>
                      <a:lnTo>
                        <a:pt x="2578308" y="1514006"/>
                      </a:lnTo>
                      <a:lnTo>
                        <a:pt x="2113613" y="224852"/>
                      </a:lnTo>
                      <a:lnTo>
                        <a:pt x="1439056" y="1499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4" name="Freeform 258"/>
                <p:cNvSpPr>
                  <a:spLocks/>
                </p:cNvSpPr>
                <p:nvPr/>
              </p:nvSpPr>
              <p:spPr bwMode="auto">
                <a:xfrm>
                  <a:off x="5041900" y="3478213"/>
                  <a:ext cx="39688" cy="49212"/>
                </a:xfrm>
                <a:custGeom>
                  <a:avLst/>
                  <a:gdLst>
                    <a:gd name="T0" fmla="*/ 0 w 1097536"/>
                    <a:gd name="T1" fmla="*/ 0 h 1184223"/>
                    <a:gd name="T2" fmla="*/ 0 w 1097536"/>
                    <a:gd name="T3" fmla="*/ 0 h 1184223"/>
                    <a:gd name="T4" fmla="*/ 0 w 1097536"/>
                    <a:gd name="T5" fmla="*/ 0 h 1184223"/>
                    <a:gd name="T6" fmla="*/ 0 w 1097536"/>
                    <a:gd name="T7" fmla="*/ 0 h 1184223"/>
                    <a:gd name="T8" fmla="*/ 0 w 1097536"/>
                    <a:gd name="T9" fmla="*/ 0 h 1184223"/>
                    <a:gd name="T10" fmla="*/ 0 w 1097536"/>
                    <a:gd name="T11" fmla="*/ 0 h 11842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1097536" h="1184223">
                      <a:moveTo>
                        <a:pt x="482939" y="0"/>
                      </a:moveTo>
                      <a:lnTo>
                        <a:pt x="0" y="416160"/>
                      </a:lnTo>
                      <a:lnTo>
                        <a:pt x="452959" y="1184223"/>
                      </a:lnTo>
                      <a:lnTo>
                        <a:pt x="1067555" y="824459"/>
                      </a:lnTo>
                      <a:lnTo>
                        <a:pt x="1097536" y="509666"/>
                      </a:lnTo>
                      <a:lnTo>
                        <a:pt x="482939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5" name="Freeform 259"/>
                <p:cNvSpPr>
                  <a:spLocks/>
                </p:cNvSpPr>
                <p:nvPr/>
              </p:nvSpPr>
              <p:spPr bwMode="auto">
                <a:xfrm>
                  <a:off x="5059363" y="3505200"/>
                  <a:ext cx="65087" cy="60325"/>
                </a:xfrm>
                <a:custGeom>
                  <a:avLst/>
                  <a:gdLst>
                    <a:gd name="T0" fmla="*/ 0 w 1852882"/>
                    <a:gd name="T1" fmla="*/ 0 h 1521018"/>
                    <a:gd name="T2" fmla="*/ 0 w 1852882"/>
                    <a:gd name="T3" fmla="*/ 0 h 1521018"/>
                    <a:gd name="T4" fmla="*/ 0 w 1852882"/>
                    <a:gd name="T5" fmla="*/ 0 h 1521018"/>
                    <a:gd name="T6" fmla="*/ 0 w 1852882"/>
                    <a:gd name="T7" fmla="*/ 0 h 1521018"/>
                    <a:gd name="T8" fmla="*/ 0 w 1852882"/>
                    <a:gd name="T9" fmla="*/ 0 h 1521018"/>
                    <a:gd name="T10" fmla="*/ 0 w 1852882"/>
                    <a:gd name="T11" fmla="*/ 0 h 1521018"/>
                    <a:gd name="T12" fmla="*/ 0 w 1852882"/>
                    <a:gd name="T13" fmla="*/ 0 h 1521018"/>
                    <a:gd name="T14" fmla="*/ 0 w 1852882"/>
                    <a:gd name="T15" fmla="*/ 0 h 1521018"/>
                    <a:gd name="T16" fmla="*/ 0 w 1852882"/>
                    <a:gd name="T17" fmla="*/ 0 h 1521018"/>
                    <a:gd name="T18" fmla="*/ 0 w 1852882"/>
                    <a:gd name="T19" fmla="*/ 0 h 1521018"/>
                    <a:gd name="T20" fmla="*/ 0 w 1852882"/>
                    <a:gd name="T21" fmla="*/ 0 h 152101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852882" h="1521018">
                      <a:moveTo>
                        <a:pt x="0" y="507061"/>
                      </a:moveTo>
                      <a:lnTo>
                        <a:pt x="0" y="1211599"/>
                      </a:lnTo>
                      <a:lnTo>
                        <a:pt x="435424" y="1521018"/>
                      </a:lnTo>
                      <a:lnTo>
                        <a:pt x="839449" y="1391481"/>
                      </a:lnTo>
                      <a:lnTo>
                        <a:pt x="1763339" y="952692"/>
                      </a:lnTo>
                      <a:lnTo>
                        <a:pt x="1852882" y="743963"/>
                      </a:lnTo>
                      <a:lnTo>
                        <a:pt x="1756379" y="372784"/>
                      </a:lnTo>
                      <a:lnTo>
                        <a:pt x="1563372" y="307281"/>
                      </a:lnTo>
                      <a:lnTo>
                        <a:pt x="1370668" y="0"/>
                      </a:lnTo>
                      <a:lnTo>
                        <a:pt x="644577" y="177278"/>
                      </a:lnTo>
                      <a:lnTo>
                        <a:pt x="0" y="50706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6" name="Freeform 260"/>
                <p:cNvSpPr>
                  <a:spLocks/>
                </p:cNvSpPr>
                <p:nvPr/>
              </p:nvSpPr>
              <p:spPr bwMode="auto">
                <a:xfrm>
                  <a:off x="5019675" y="3495675"/>
                  <a:ext cx="53975" cy="109538"/>
                </a:xfrm>
                <a:custGeom>
                  <a:avLst/>
                  <a:gdLst>
                    <a:gd name="T0" fmla="*/ 0 w 444747"/>
                    <a:gd name="T1" fmla="*/ 6 h 900169"/>
                    <a:gd name="T2" fmla="*/ 3 w 444747"/>
                    <a:gd name="T3" fmla="*/ 8 h 900169"/>
                    <a:gd name="T4" fmla="*/ 3 w 444747"/>
                    <a:gd name="T5" fmla="*/ 19 h 900169"/>
                    <a:gd name="T6" fmla="*/ 7 w 444747"/>
                    <a:gd name="T7" fmla="*/ 24 h 900169"/>
                    <a:gd name="T8" fmla="*/ 8 w 444747"/>
                    <a:gd name="T9" fmla="*/ 22 h 900169"/>
                    <a:gd name="T10" fmla="*/ 10 w 444747"/>
                    <a:gd name="T11" fmla="*/ 18 h 900169"/>
                    <a:gd name="T12" fmla="*/ 9 w 444747"/>
                    <a:gd name="T13" fmla="*/ 16 h 900169"/>
                    <a:gd name="T14" fmla="*/ 12 w 444747"/>
                    <a:gd name="T15" fmla="*/ 15 h 900169"/>
                    <a:gd name="T16" fmla="*/ 8 w 444747"/>
                    <a:gd name="T17" fmla="*/ 13 h 900169"/>
                    <a:gd name="T18" fmla="*/ 8 w 444747"/>
                    <a:gd name="T19" fmla="*/ 7 h 900169"/>
                    <a:gd name="T20" fmla="*/ 5 w 444747"/>
                    <a:gd name="T21" fmla="*/ 0 h 900169"/>
                    <a:gd name="T22" fmla="*/ 0 w 444747"/>
                    <a:gd name="T23" fmla="*/ 6 h 90016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44747" h="900169">
                      <a:moveTo>
                        <a:pt x="0" y="238385"/>
                      </a:moveTo>
                      <a:lnTo>
                        <a:pt x="99623" y="298870"/>
                      </a:lnTo>
                      <a:lnTo>
                        <a:pt x="99623" y="715154"/>
                      </a:lnTo>
                      <a:lnTo>
                        <a:pt x="263290" y="900169"/>
                      </a:lnTo>
                      <a:lnTo>
                        <a:pt x="327333" y="836125"/>
                      </a:lnTo>
                      <a:lnTo>
                        <a:pt x="384261" y="683132"/>
                      </a:lnTo>
                      <a:lnTo>
                        <a:pt x="362913" y="608414"/>
                      </a:lnTo>
                      <a:lnTo>
                        <a:pt x="444747" y="576393"/>
                      </a:lnTo>
                      <a:lnTo>
                        <a:pt x="327333" y="476769"/>
                      </a:lnTo>
                      <a:lnTo>
                        <a:pt x="327333" y="266849"/>
                      </a:lnTo>
                      <a:lnTo>
                        <a:pt x="185014" y="0"/>
                      </a:lnTo>
                      <a:lnTo>
                        <a:pt x="0" y="23838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7" name="Freeform 257"/>
                <p:cNvSpPr>
                  <a:spLocks/>
                </p:cNvSpPr>
                <p:nvPr/>
              </p:nvSpPr>
              <p:spPr bwMode="auto">
                <a:xfrm>
                  <a:off x="4252913" y="3009900"/>
                  <a:ext cx="109537" cy="163513"/>
                </a:xfrm>
                <a:custGeom>
                  <a:avLst/>
                  <a:gdLst>
                    <a:gd name="T0" fmla="*/ 2147483647 w 84"/>
                    <a:gd name="T1" fmla="*/ 2147483647 h 126"/>
                    <a:gd name="T2" fmla="*/ 0 w 84"/>
                    <a:gd name="T3" fmla="*/ 2147483647 h 126"/>
                    <a:gd name="T4" fmla="*/ 0 w 84"/>
                    <a:gd name="T5" fmla="*/ 2147483647 h 126"/>
                    <a:gd name="T6" fmla="*/ 2147483647 w 84"/>
                    <a:gd name="T7" fmla="*/ 2147483647 h 126"/>
                    <a:gd name="T8" fmla="*/ 2147483647 w 84"/>
                    <a:gd name="T9" fmla="*/ 2147483647 h 126"/>
                    <a:gd name="T10" fmla="*/ 2147483647 w 84"/>
                    <a:gd name="T11" fmla="*/ 2147483647 h 126"/>
                    <a:gd name="T12" fmla="*/ 2147483647 w 84"/>
                    <a:gd name="T13" fmla="*/ 2147483647 h 126"/>
                    <a:gd name="T14" fmla="*/ 2147483647 w 84"/>
                    <a:gd name="T15" fmla="*/ 2147483647 h 126"/>
                    <a:gd name="T16" fmla="*/ 2147483647 w 84"/>
                    <a:gd name="T17" fmla="*/ 2147483647 h 126"/>
                    <a:gd name="T18" fmla="*/ 2147483647 w 84"/>
                    <a:gd name="T19" fmla="*/ 2147483647 h 126"/>
                    <a:gd name="T20" fmla="*/ 2147483647 w 84"/>
                    <a:gd name="T21" fmla="*/ 2147483647 h 126"/>
                    <a:gd name="T22" fmla="*/ 2147483647 w 84"/>
                    <a:gd name="T23" fmla="*/ 0 h 126"/>
                    <a:gd name="T24" fmla="*/ 2147483647 w 84"/>
                    <a:gd name="T25" fmla="*/ 2147483647 h 126"/>
                    <a:gd name="T26" fmla="*/ 2147483647 w 84"/>
                    <a:gd name="T27" fmla="*/ 2147483647 h 126"/>
                    <a:gd name="T28" fmla="*/ 2147483647 w 84"/>
                    <a:gd name="T29" fmla="*/ 2147483647 h 126"/>
                    <a:gd name="T30" fmla="*/ 2147483647 w 84"/>
                    <a:gd name="T31" fmla="*/ 2147483647 h 126"/>
                    <a:gd name="T32" fmla="*/ 2147483647 w 84"/>
                    <a:gd name="T33" fmla="*/ 2147483647 h 126"/>
                    <a:gd name="T34" fmla="*/ 2147483647 w 84"/>
                    <a:gd name="T35" fmla="*/ 2147483647 h 126"/>
                    <a:gd name="T36" fmla="*/ 2147483647 w 84"/>
                    <a:gd name="T37" fmla="*/ 2147483647 h 126"/>
                    <a:gd name="T38" fmla="*/ 2147483647 w 84"/>
                    <a:gd name="T39" fmla="*/ 2147483647 h 126"/>
                    <a:gd name="T40" fmla="*/ 2147483647 w 84"/>
                    <a:gd name="T41" fmla="*/ 2147483647 h 1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84" h="126">
                      <a:moveTo>
                        <a:pt x="18" y="126"/>
                      </a:moveTo>
                      <a:lnTo>
                        <a:pt x="0" y="114"/>
                      </a:lnTo>
                      <a:lnTo>
                        <a:pt x="0" y="102"/>
                      </a:lnTo>
                      <a:lnTo>
                        <a:pt x="6" y="96"/>
                      </a:lnTo>
                      <a:lnTo>
                        <a:pt x="12" y="84"/>
                      </a:lnTo>
                      <a:lnTo>
                        <a:pt x="12" y="66"/>
                      </a:lnTo>
                      <a:lnTo>
                        <a:pt x="6" y="60"/>
                      </a:lnTo>
                      <a:lnTo>
                        <a:pt x="12" y="54"/>
                      </a:lnTo>
                      <a:lnTo>
                        <a:pt x="6" y="36"/>
                      </a:lnTo>
                      <a:lnTo>
                        <a:pt x="30" y="30"/>
                      </a:lnTo>
                      <a:lnTo>
                        <a:pt x="30" y="18"/>
                      </a:lnTo>
                      <a:lnTo>
                        <a:pt x="54" y="0"/>
                      </a:lnTo>
                      <a:lnTo>
                        <a:pt x="60" y="6"/>
                      </a:lnTo>
                      <a:lnTo>
                        <a:pt x="72" y="6"/>
                      </a:lnTo>
                      <a:lnTo>
                        <a:pt x="78" y="18"/>
                      </a:lnTo>
                      <a:lnTo>
                        <a:pt x="84" y="30"/>
                      </a:lnTo>
                      <a:lnTo>
                        <a:pt x="72" y="42"/>
                      </a:lnTo>
                      <a:lnTo>
                        <a:pt x="78" y="66"/>
                      </a:lnTo>
                      <a:lnTo>
                        <a:pt x="72" y="96"/>
                      </a:lnTo>
                      <a:lnTo>
                        <a:pt x="54" y="102"/>
                      </a:lnTo>
                      <a:lnTo>
                        <a:pt x="18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8" name="Freeform 258"/>
                <p:cNvSpPr>
                  <a:spLocks/>
                </p:cNvSpPr>
                <p:nvPr/>
              </p:nvSpPr>
              <p:spPr bwMode="auto">
                <a:xfrm>
                  <a:off x="5830888" y="1674813"/>
                  <a:ext cx="436562" cy="557212"/>
                </a:xfrm>
                <a:custGeom>
                  <a:avLst/>
                  <a:gdLst>
                    <a:gd name="T0" fmla="*/ 2147483647 w 336"/>
                    <a:gd name="T1" fmla="*/ 2147483647 h 427"/>
                    <a:gd name="T2" fmla="*/ 2147483647 w 336"/>
                    <a:gd name="T3" fmla="*/ 2147483647 h 427"/>
                    <a:gd name="T4" fmla="*/ 2147483647 w 336"/>
                    <a:gd name="T5" fmla="*/ 2147483647 h 427"/>
                    <a:gd name="T6" fmla="*/ 2147483647 w 336"/>
                    <a:gd name="T7" fmla="*/ 2147483647 h 427"/>
                    <a:gd name="T8" fmla="*/ 2147483647 w 336"/>
                    <a:gd name="T9" fmla="*/ 2147483647 h 427"/>
                    <a:gd name="T10" fmla="*/ 2147483647 w 336"/>
                    <a:gd name="T11" fmla="*/ 2147483647 h 427"/>
                    <a:gd name="T12" fmla="*/ 2147483647 w 336"/>
                    <a:gd name="T13" fmla="*/ 2147483647 h 427"/>
                    <a:gd name="T14" fmla="*/ 2147483647 w 336"/>
                    <a:gd name="T15" fmla="*/ 2147483647 h 427"/>
                    <a:gd name="T16" fmla="*/ 2147483647 w 336"/>
                    <a:gd name="T17" fmla="*/ 2147483647 h 427"/>
                    <a:gd name="T18" fmla="*/ 2147483647 w 336"/>
                    <a:gd name="T19" fmla="*/ 2147483647 h 427"/>
                    <a:gd name="T20" fmla="*/ 2147483647 w 336"/>
                    <a:gd name="T21" fmla="*/ 2147483647 h 427"/>
                    <a:gd name="T22" fmla="*/ 2147483647 w 336"/>
                    <a:gd name="T23" fmla="*/ 0 h 427"/>
                    <a:gd name="T24" fmla="*/ 2147483647 w 336"/>
                    <a:gd name="T25" fmla="*/ 2147483647 h 427"/>
                    <a:gd name="T26" fmla="*/ 2147483647 w 336"/>
                    <a:gd name="T27" fmla="*/ 2147483647 h 427"/>
                    <a:gd name="T28" fmla="*/ 2147483647 w 336"/>
                    <a:gd name="T29" fmla="*/ 2147483647 h 427"/>
                    <a:gd name="T30" fmla="*/ 2147483647 w 336"/>
                    <a:gd name="T31" fmla="*/ 2147483647 h 427"/>
                    <a:gd name="T32" fmla="*/ 2147483647 w 336"/>
                    <a:gd name="T33" fmla="*/ 2147483647 h 427"/>
                    <a:gd name="T34" fmla="*/ 2147483647 w 336"/>
                    <a:gd name="T35" fmla="*/ 2147483647 h 427"/>
                    <a:gd name="T36" fmla="*/ 2147483647 w 336"/>
                    <a:gd name="T37" fmla="*/ 2147483647 h 427"/>
                    <a:gd name="T38" fmla="*/ 2147483647 w 336"/>
                    <a:gd name="T39" fmla="*/ 2147483647 h 427"/>
                    <a:gd name="T40" fmla="*/ 2147483647 w 336"/>
                    <a:gd name="T41" fmla="*/ 2147483647 h 427"/>
                    <a:gd name="T42" fmla="*/ 2147483647 w 336"/>
                    <a:gd name="T43" fmla="*/ 2147483647 h 427"/>
                    <a:gd name="T44" fmla="*/ 2147483647 w 336"/>
                    <a:gd name="T45" fmla="*/ 2147483647 h 427"/>
                    <a:gd name="T46" fmla="*/ 2147483647 w 336"/>
                    <a:gd name="T47" fmla="*/ 2147483647 h 427"/>
                    <a:gd name="T48" fmla="*/ 2147483647 w 336"/>
                    <a:gd name="T49" fmla="*/ 2147483647 h 427"/>
                    <a:gd name="T50" fmla="*/ 2147483647 w 336"/>
                    <a:gd name="T51" fmla="*/ 2147483647 h 427"/>
                    <a:gd name="T52" fmla="*/ 2147483647 w 336"/>
                    <a:gd name="T53" fmla="*/ 2147483647 h 427"/>
                    <a:gd name="T54" fmla="*/ 0 w 336"/>
                    <a:gd name="T55" fmla="*/ 2147483647 h 427"/>
                    <a:gd name="T56" fmla="*/ 2147483647 w 336"/>
                    <a:gd name="T57" fmla="*/ 2147483647 h 427"/>
                    <a:gd name="T58" fmla="*/ 2147483647 w 336"/>
                    <a:gd name="T59" fmla="*/ 2147483647 h 427"/>
                    <a:gd name="T60" fmla="*/ 2147483647 w 336"/>
                    <a:gd name="T61" fmla="*/ 2147483647 h 427"/>
                    <a:gd name="T62" fmla="*/ 2147483647 w 336"/>
                    <a:gd name="T63" fmla="*/ 2147483647 h 427"/>
                    <a:gd name="T64" fmla="*/ 2147483647 w 336"/>
                    <a:gd name="T65" fmla="*/ 2147483647 h 42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36" h="427">
                      <a:moveTo>
                        <a:pt x="120" y="427"/>
                      </a:moveTo>
                      <a:lnTo>
                        <a:pt x="96" y="397"/>
                      </a:lnTo>
                      <a:lnTo>
                        <a:pt x="78" y="325"/>
                      </a:lnTo>
                      <a:lnTo>
                        <a:pt x="96" y="282"/>
                      </a:lnTo>
                      <a:lnTo>
                        <a:pt x="144" y="180"/>
                      </a:lnTo>
                      <a:lnTo>
                        <a:pt x="192" y="150"/>
                      </a:lnTo>
                      <a:lnTo>
                        <a:pt x="222" y="114"/>
                      </a:lnTo>
                      <a:lnTo>
                        <a:pt x="252" y="96"/>
                      </a:lnTo>
                      <a:lnTo>
                        <a:pt x="294" y="72"/>
                      </a:lnTo>
                      <a:lnTo>
                        <a:pt x="336" y="30"/>
                      </a:lnTo>
                      <a:lnTo>
                        <a:pt x="330" y="6"/>
                      </a:lnTo>
                      <a:lnTo>
                        <a:pt x="294" y="0"/>
                      </a:lnTo>
                      <a:lnTo>
                        <a:pt x="270" y="24"/>
                      </a:lnTo>
                      <a:lnTo>
                        <a:pt x="252" y="42"/>
                      </a:lnTo>
                      <a:lnTo>
                        <a:pt x="222" y="48"/>
                      </a:lnTo>
                      <a:lnTo>
                        <a:pt x="186" y="48"/>
                      </a:lnTo>
                      <a:lnTo>
                        <a:pt x="174" y="60"/>
                      </a:lnTo>
                      <a:lnTo>
                        <a:pt x="162" y="78"/>
                      </a:lnTo>
                      <a:lnTo>
                        <a:pt x="114" y="126"/>
                      </a:lnTo>
                      <a:lnTo>
                        <a:pt x="90" y="138"/>
                      </a:lnTo>
                      <a:lnTo>
                        <a:pt x="84" y="168"/>
                      </a:lnTo>
                      <a:lnTo>
                        <a:pt x="66" y="186"/>
                      </a:lnTo>
                      <a:lnTo>
                        <a:pt x="42" y="216"/>
                      </a:lnTo>
                      <a:lnTo>
                        <a:pt x="42" y="240"/>
                      </a:lnTo>
                      <a:lnTo>
                        <a:pt x="30" y="270"/>
                      </a:lnTo>
                      <a:lnTo>
                        <a:pt x="12" y="295"/>
                      </a:lnTo>
                      <a:lnTo>
                        <a:pt x="18" y="325"/>
                      </a:lnTo>
                      <a:lnTo>
                        <a:pt x="0" y="349"/>
                      </a:lnTo>
                      <a:lnTo>
                        <a:pt x="18" y="391"/>
                      </a:lnTo>
                      <a:lnTo>
                        <a:pt x="48" y="403"/>
                      </a:lnTo>
                      <a:lnTo>
                        <a:pt x="54" y="415"/>
                      </a:lnTo>
                      <a:lnTo>
                        <a:pt x="72" y="421"/>
                      </a:lnTo>
                      <a:lnTo>
                        <a:pt x="120" y="4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49" name="Freeform 259"/>
                <p:cNvSpPr>
                  <a:spLocks/>
                </p:cNvSpPr>
                <p:nvPr/>
              </p:nvSpPr>
              <p:spPr bwMode="auto">
                <a:xfrm>
                  <a:off x="5572125" y="4953000"/>
                  <a:ext cx="166688" cy="346075"/>
                </a:xfrm>
                <a:custGeom>
                  <a:avLst/>
                  <a:gdLst>
                    <a:gd name="T0" fmla="*/ 2147483647 w 126"/>
                    <a:gd name="T1" fmla="*/ 2147483647 h 265"/>
                    <a:gd name="T2" fmla="*/ 0 w 126"/>
                    <a:gd name="T3" fmla="*/ 2147483647 h 265"/>
                    <a:gd name="T4" fmla="*/ 2147483647 w 126"/>
                    <a:gd name="T5" fmla="*/ 2147483647 h 265"/>
                    <a:gd name="T6" fmla="*/ 2147483647 w 126"/>
                    <a:gd name="T7" fmla="*/ 2147483647 h 265"/>
                    <a:gd name="T8" fmla="*/ 2147483647 w 126"/>
                    <a:gd name="T9" fmla="*/ 2147483647 h 265"/>
                    <a:gd name="T10" fmla="*/ 2147483647 w 126"/>
                    <a:gd name="T11" fmla="*/ 2147483647 h 265"/>
                    <a:gd name="T12" fmla="*/ 2147483647 w 126"/>
                    <a:gd name="T13" fmla="*/ 2147483647 h 265"/>
                    <a:gd name="T14" fmla="*/ 2147483647 w 126"/>
                    <a:gd name="T15" fmla="*/ 2147483647 h 265"/>
                    <a:gd name="T16" fmla="*/ 2147483647 w 126"/>
                    <a:gd name="T17" fmla="*/ 0 h 265"/>
                    <a:gd name="T18" fmla="*/ 2147483647 w 126"/>
                    <a:gd name="T19" fmla="*/ 2147483647 h 265"/>
                    <a:gd name="T20" fmla="*/ 2147483647 w 126"/>
                    <a:gd name="T21" fmla="*/ 2147483647 h 265"/>
                    <a:gd name="T22" fmla="*/ 2147483647 w 126"/>
                    <a:gd name="T23" fmla="*/ 2147483647 h 265"/>
                    <a:gd name="T24" fmla="*/ 2147483647 w 126"/>
                    <a:gd name="T25" fmla="*/ 2147483647 h 265"/>
                    <a:gd name="T26" fmla="*/ 2147483647 w 126"/>
                    <a:gd name="T27" fmla="*/ 2147483647 h 265"/>
                    <a:gd name="T28" fmla="*/ 2147483647 w 126"/>
                    <a:gd name="T29" fmla="*/ 2147483647 h 265"/>
                    <a:gd name="T30" fmla="*/ 2147483647 w 126"/>
                    <a:gd name="T31" fmla="*/ 2147483647 h 265"/>
                    <a:gd name="T32" fmla="*/ 2147483647 w 126"/>
                    <a:gd name="T33" fmla="*/ 2147483647 h 26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6" h="265">
                      <a:moveTo>
                        <a:pt x="6" y="217"/>
                      </a:moveTo>
                      <a:lnTo>
                        <a:pt x="0" y="193"/>
                      </a:lnTo>
                      <a:lnTo>
                        <a:pt x="12" y="169"/>
                      </a:lnTo>
                      <a:lnTo>
                        <a:pt x="24" y="139"/>
                      </a:lnTo>
                      <a:lnTo>
                        <a:pt x="12" y="91"/>
                      </a:lnTo>
                      <a:lnTo>
                        <a:pt x="30" y="78"/>
                      </a:lnTo>
                      <a:lnTo>
                        <a:pt x="54" y="60"/>
                      </a:lnTo>
                      <a:lnTo>
                        <a:pt x="78" y="24"/>
                      </a:lnTo>
                      <a:lnTo>
                        <a:pt x="108" y="0"/>
                      </a:lnTo>
                      <a:lnTo>
                        <a:pt x="126" y="24"/>
                      </a:lnTo>
                      <a:lnTo>
                        <a:pt x="126" y="66"/>
                      </a:lnTo>
                      <a:lnTo>
                        <a:pt x="126" y="91"/>
                      </a:lnTo>
                      <a:lnTo>
                        <a:pt x="78" y="253"/>
                      </a:lnTo>
                      <a:lnTo>
                        <a:pt x="54" y="259"/>
                      </a:lnTo>
                      <a:lnTo>
                        <a:pt x="30" y="265"/>
                      </a:lnTo>
                      <a:lnTo>
                        <a:pt x="6" y="247"/>
                      </a:lnTo>
                      <a:lnTo>
                        <a:pt x="6" y="21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0" name="Freeform 266"/>
                <p:cNvSpPr>
                  <a:spLocks/>
                </p:cNvSpPr>
                <p:nvPr/>
              </p:nvSpPr>
              <p:spPr bwMode="auto">
                <a:xfrm>
                  <a:off x="8650288" y="5749925"/>
                  <a:ext cx="179387" cy="204788"/>
                </a:xfrm>
                <a:custGeom>
                  <a:avLst/>
                  <a:gdLst>
                    <a:gd name="T0" fmla="*/ 0 w 138"/>
                    <a:gd name="T1" fmla="*/ 2147483647 h 157"/>
                    <a:gd name="T2" fmla="*/ 2147483647 w 138"/>
                    <a:gd name="T3" fmla="*/ 2147483647 h 157"/>
                    <a:gd name="T4" fmla="*/ 2147483647 w 138"/>
                    <a:gd name="T5" fmla="*/ 2147483647 h 157"/>
                    <a:gd name="T6" fmla="*/ 2147483647 w 138"/>
                    <a:gd name="T7" fmla="*/ 2147483647 h 157"/>
                    <a:gd name="T8" fmla="*/ 2147483647 w 138"/>
                    <a:gd name="T9" fmla="*/ 2147483647 h 157"/>
                    <a:gd name="T10" fmla="*/ 2147483647 w 138"/>
                    <a:gd name="T11" fmla="*/ 2147483647 h 157"/>
                    <a:gd name="T12" fmla="*/ 2147483647 w 138"/>
                    <a:gd name="T13" fmla="*/ 0 h 157"/>
                    <a:gd name="T14" fmla="*/ 2147483647 w 138"/>
                    <a:gd name="T15" fmla="*/ 2147483647 h 157"/>
                    <a:gd name="T16" fmla="*/ 2147483647 w 138"/>
                    <a:gd name="T17" fmla="*/ 2147483647 h 157"/>
                    <a:gd name="T18" fmla="*/ 2147483647 w 138"/>
                    <a:gd name="T19" fmla="*/ 2147483647 h 157"/>
                    <a:gd name="T20" fmla="*/ 2147483647 w 138"/>
                    <a:gd name="T21" fmla="*/ 2147483647 h 157"/>
                    <a:gd name="T22" fmla="*/ 2147483647 w 138"/>
                    <a:gd name="T23" fmla="*/ 2147483647 h 157"/>
                    <a:gd name="T24" fmla="*/ 2147483647 w 138"/>
                    <a:gd name="T25" fmla="*/ 2147483647 h 157"/>
                    <a:gd name="T26" fmla="*/ 2147483647 w 138"/>
                    <a:gd name="T27" fmla="*/ 2147483647 h 157"/>
                    <a:gd name="T28" fmla="*/ 2147483647 w 138"/>
                    <a:gd name="T29" fmla="*/ 2147483647 h 157"/>
                    <a:gd name="T30" fmla="*/ 2147483647 w 138"/>
                    <a:gd name="T31" fmla="*/ 2147483647 h 157"/>
                    <a:gd name="T32" fmla="*/ 2147483647 w 138"/>
                    <a:gd name="T33" fmla="*/ 2147483647 h 157"/>
                    <a:gd name="T34" fmla="*/ 0 w 138"/>
                    <a:gd name="T35" fmla="*/ 2147483647 h 157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138" h="157">
                      <a:moveTo>
                        <a:pt x="0" y="133"/>
                      </a:moveTo>
                      <a:lnTo>
                        <a:pt x="18" y="97"/>
                      </a:lnTo>
                      <a:lnTo>
                        <a:pt x="30" y="79"/>
                      </a:lnTo>
                      <a:lnTo>
                        <a:pt x="66" y="60"/>
                      </a:lnTo>
                      <a:lnTo>
                        <a:pt x="78" y="54"/>
                      </a:lnTo>
                      <a:lnTo>
                        <a:pt x="90" y="30"/>
                      </a:lnTo>
                      <a:lnTo>
                        <a:pt x="102" y="0"/>
                      </a:lnTo>
                      <a:lnTo>
                        <a:pt x="114" y="12"/>
                      </a:lnTo>
                      <a:lnTo>
                        <a:pt x="138" y="18"/>
                      </a:lnTo>
                      <a:lnTo>
                        <a:pt x="138" y="36"/>
                      </a:lnTo>
                      <a:lnTo>
                        <a:pt x="114" y="54"/>
                      </a:lnTo>
                      <a:lnTo>
                        <a:pt x="102" y="67"/>
                      </a:lnTo>
                      <a:lnTo>
                        <a:pt x="78" y="91"/>
                      </a:lnTo>
                      <a:lnTo>
                        <a:pt x="72" y="115"/>
                      </a:lnTo>
                      <a:lnTo>
                        <a:pt x="66" y="151"/>
                      </a:lnTo>
                      <a:lnTo>
                        <a:pt x="36" y="157"/>
                      </a:lnTo>
                      <a:lnTo>
                        <a:pt x="18" y="151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1" name="Freeform 267"/>
                <p:cNvSpPr>
                  <a:spLocks/>
                </p:cNvSpPr>
                <p:nvPr/>
              </p:nvSpPr>
              <p:spPr bwMode="auto">
                <a:xfrm>
                  <a:off x="8805863" y="5565775"/>
                  <a:ext cx="125412" cy="201613"/>
                </a:xfrm>
                <a:custGeom>
                  <a:avLst/>
                  <a:gdLst>
                    <a:gd name="T0" fmla="*/ 2147483647 w 96"/>
                    <a:gd name="T1" fmla="*/ 2147483647 h 156"/>
                    <a:gd name="T2" fmla="*/ 2147483647 w 96"/>
                    <a:gd name="T3" fmla="*/ 2147483647 h 156"/>
                    <a:gd name="T4" fmla="*/ 2147483647 w 96"/>
                    <a:gd name="T5" fmla="*/ 2147483647 h 156"/>
                    <a:gd name="T6" fmla="*/ 0 w 96"/>
                    <a:gd name="T7" fmla="*/ 0 h 156"/>
                    <a:gd name="T8" fmla="*/ 2147483647 w 96"/>
                    <a:gd name="T9" fmla="*/ 2147483647 h 156"/>
                    <a:gd name="T10" fmla="*/ 2147483647 w 96"/>
                    <a:gd name="T11" fmla="*/ 2147483647 h 156"/>
                    <a:gd name="T12" fmla="*/ 2147483647 w 96"/>
                    <a:gd name="T13" fmla="*/ 2147483647 h 156"/>
                    <a:gd name="T14" fmla="*/ 2147483647 w 96"/>
                    <a:gd name="T15" fmla="*/ 2147483647 h 156"/>
                    <a:gd name="T16" fmla="*/ 2147483647 w 96"/>
                    <a:gd name="T17" fmla="*/ 2147483647 h 156"/>
                    <a:gd name="T18" fmla="*/ 2147483647 w 96"/>
                    <a:gd name="T19" fmla="*/ 2147483647 h 156"/>
                    <a:gd name="T20" fmla="*/ 2147483647 w 96"/>
                    <a:gd name="T21" fmla="*/ 2147483647 h 156"/>
                    <a:gd name="T22" fmla="*/ 2147483647 w 96"/>
                    <a:gd name="T23" fmla="*/ 2147483647 h 156"/>
                    <a:gd name="T24" fmla="*/ 2147483647 w 96"/>
                    <a:gd name="T25" fmla="*/ 2147483647 h 156"/>
                    <a:gd name="T26" fmla="*/ 2147483647 w 96"/>
                    <a:gd name="T27" fmla="*/ 2147483647 h 156"/>
                    <a:gd name="T28" fmla="*/ 2147483647 w 96"/>
                    <a:gd name="T29" fmla="*/ 2147483647 h 156"/>
                    <a:gd name="T30" fmla="*/ 2147483647 w 96"/>
                    <a:gd name="T31" fmla="*/ 2147483647 h 156"/>
                    <a:gd name="T32" fmla="*/ 2147483647 w 96"/>
                    <a:gd name="T33" fmla="*/ 2147483647 h 156"/>
                    <a:gd name="T34" fmla="*/ 2147483647 w 96"/>
                    <a:gd name="T35" fmla="*/ 2147483647 h 15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6" h="156">
                      <a:moveTo>
                        <a:pt x="6" y="108"/>
                      </a:moveTo>
                      <a:lnTo>
                        <a:pt x="24" y="78"/>
                      </a:lnTo>
                      <a:lnTo>
                        <a:pt x="24" y="54"/>
                      </a:lnTo>
                      <a:lnTo>
                        <a:pt x="0" y="0"/>
                      </a:lnTo>
                      <a:lnTo>
                        <a:pt x="30" y="12"/>
                      </a:lnTo>
                      <a:lnTo>
                        <a:pt x="30" y="42"/>
                      </a:lnTo>
                      <a:lnTo>
                        <a:pt x="42" y="60"/>
                      </a:lnTo>
                      <a:lnTo>
                        <a:pt x="60" y="78"/>
                      </a:lnTo>
                      <a:lnTo>
                        <a:pt x="84" y="66"/>
                      </a:lnTo>
                      <a:lnTo>
                        <a:pt x="96" y="78"/>
                      </a:lnTo>
                      <a:lnTo>
                        <a:pt x="90" y="90"/>
                      </a:lnTo>
                      <a:lnTo>
                        <a:pt x="78" y="102"/>
                      </a:lnTo>
                      <a:lnTo>
                        <a:pt x="66" y="114"/>
                      </a:lnTo>
                      <a:lnTo>
                        <a:pt x="60" y="132"/>
                      </a:lnTo>
                      <a:lnTo>
                        <a:pt x="42" y="156"/>
                      </a:lnTo>
                      <a:lnTo>
                        <a:pt x="24" y="144"/>
                      </a:lnTo>
                      <a:lnTo>
                        <a:pt x="30" y="126"/>
                      </a:lnTo>
                      <a:lnTo>
                        <a:pt x="6" y="10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2" name="Freeform 268"/>
                <p:cNvSpPr>
                  <a:spLocks/>
                </p:cNvSpPr>
                <p:nvPr/>
              </p:nvSpPr>
              <p:spPr bwMode="auto">
                <a:xfrm>
                  <a:off x="7323138" y="4938713"/>
                  <a:ext cx="989012" cy="750887"/>
                </a:xfrm>
                <a:custGeom>
                  <a:avLst/>
                  <a:gdLst>
                    <a:gd name="T0" fmla="*/ 2147483647 w 757"/>
                    <a:gd name="T1" fmla="*/ 2147483647 h 577"/>
                    <a:gd name="T2" fmla="*/ 2147483647 w 757"/>
                    <a:gd name="T3" fmla="*/ 2147483647 h 577"/>
                    <a:gd name="T4" fmla="*/ 0 w 757"/>
                    <a:gd name="T5" fmla="*/ 2147483647 h 577"/>
                    <a:gd name="T6" fmla="*/ 2147483647 w 757"/>
                    <a:gd name="T7" fmla="*/ 2147483647 h 577"/>
                    <a:gd name="T8" fmla="*/ 2147483647 w 757"/>
                    <a:gd name="T9" fmla="*/ 2147483647 h 577"/>
                    <a:gd name="T10" fmla="*/ 2147483647 w 757"/>
                    <a:gd name="T11" fmla="*/ 2147483647 h 577"/>
                    <a:gd name="T12" fmla="*/ 2147483647 w 757"/>
                    <a:gd name="T13" fmla="*/ 2147483647 h 577"/>
                    <a:gd name="T14" fmla="*/ 2147483647 w 757"/>
                    <a:gd name="T15" fmla="*/ 2147483647 h 577"/>
                    <a:gd name="T16" fmla="*/ 2147483647 w 757"/>
                    <a:gd name="T17" fmla="*/ 2147483647 h 577"/>
                    <a:gd name="T18" fmla="*/ 2147483647 w 757"/>
                    <a:gd name="T19" fmla="*/ 2147483647 h 577"/>
                    <a:gd name="T20" fmla="*/ 2147483647 w 757"/>
                    <a:gd name="T21" fmla="*/ 0 h 577"/>
                    <a:gd name="T22" fmla="*/ 2147483647 w 757"/>
                    <a:gd name="T23" fmla="*/ 2147483647 h 577"/>
                    <a:gd name="T24" fmla="*/ 2147483647 w 757"/>
                    <a:gd name="T25" fmla="*/ 2147483647 h 577"/>
                    <a:gd name="T26" fmla="*/ 2147483647 w 757"/>
                    <a:gd name="T27" fmla="*/ 2147483647 h 577"/>
                    <a:gd name="T28" fmla="*/ 2147483647 w 757"/>
                    <a:gd name="T29" fmla="*/ 2147483647 h 577"/>
                    <a:gd name="T30" fmla="*/ 2147483647 w 757"/>
                    <a:gd name="T31" fmla="*/ 2147483647 h 577"/>
                    <a:gd name="T32" fmla="*/ 2147483647 w 757"/>
                    <a:gd name="T33" fmla="*/ 2147483647 h 577"/>
                    <a:gd name="T34" fmla="*/ 2147483647 w 757"/>
                    <a:gd name="T35" fmla="*/ 2147483647 h 577"/>
                    <a:gd name="T36" fmla="*/ 2147483647 w 757"/>
                    <a:gd name="T37" fmla="*/ 2147483647 h 577"/>
                    <a:gd name="T38" fmla="*/ 2147483647 w 757"/>
                    <a:gd name="T39" fmla="*/ 2147483647 h 577"/>
                    <a:gd name="T40" fmla="*/ 2147483647 w 757"/>
                    <a:gd name="T41" fmla="*/ 2147483647 h 577"/>
                    <a:gd name="T42" fmla="*/ 2147483647 w 757"/>
                    <a:gd name="T43" fmla="*/ 2147483647 h 577"/>
                    <a:gd name="T44" fmla="*/ 2147483647 w 757"/>
                    <a:gd name="T45" fmla="*/ 2147483647 h 577"/>
                    <a:gd name="T46" fmla="*/ 2147483647 w 757"/>
                    <a:gd name="T47" fmla="*/ 2147483647 h 577"/>
                    <a:gd name="T48" fmla="*/ 2147483647 w 757"/>
                    <a:gd name="T49" fmla="*/ 2147483647 h 577"/>
                    <a:gd name="T50" fmla="*/ 2147483647 w 757"/>
                    <a:gd name="T51" fmla="*/ 2147483647 h 577"/>
                    <a:gd name="T52" fmla="*/ 2147483647 w 757"/>
                    <a:gd name="T53" fmla="*/ 2147483647 h 577"/>
                    <a:gd name="T54" fmla="*/ 2147483647 w 757"/>
                    <a:gd name="T55" fmla="*/ 2147483647 h 577"/>
                    <a:gd name="T56" fmla="*/ 2147483647 w 757"/>
                    <a:gd name="T57" fmla="*/ 2147483647 h 577"/>
                    <a:gd name="T58" fmla="*/ 2147483647 w 757"/>
                    <a:gd name="T59" fmla="*/ 2147483647 h 577"/>
                    <a:gd name="T60" fmla="*/ 2147483647 w 757"/>
                    <a:gd name="T61" fmla="*/ 2147483647 h 577"/>
                    <a:gd name="T62" fmla="*/ 2147483647 w 757"/>
                    <a:gd name="T63" fmla="*/ 2147483647 h 577"/>
                    <a:gd name="T64" fmla="*/ 2147483647 w 757"/>
                    <a:gd name="T65" fmla="*/ 2147483647 h 577"/>
                    <a:gd name="T66" fmla="*/ 2147483647 w 757"/>
                    <a:gd name="T67" fmla="*/ 2147483647 h 577"/>
                    <a:gd name="T68" fmla="*/ 2147483647 w 757"/>
                    <a:gd name="T69" fmla="*/ 2147483647 h 577"/>
                    <a:gd name="T70" fmla="*/ 2147483647 w 757"/>
                    <a:gd name="T71" fmla="*/ 2147483647 h 57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757" h="577">
                      <a:moveTo>
                        <a:pt x="30" y="463"/>
                      </a:moveTo>
                      <a:lnTo>
                        <a:pt x="36" y="415"/>
                      </a:lnTo>
                      <a:lnTo>
                        <a:pt x="30" y="385"/>
                      </a:lnTo>
                      <a:lnTo>
                        <a:pt x="6" y="307"/>
                      </a:lnTo>
                      <a:lnTo>
                        <a:pt x="6" y="283"/>
                      </a:lnTo>
                      <a:lnTo>
                        <a:pt x="0" y="247"/>
                      </a:lnTo>
                      <a:lnTo>
                        <a:pt x="6" y="217"/>
                      </a:lnTo>
                      <a:lnTo>
                        <a:pt x="30" y="193"/>
                      </a:lnTo>
                      <a:lnTo>
                        <a:pt x="78" y="175"/>
                      </a:lnTo>
                      <a:lnTo>
                        <a:pt x="114" y="151"/>
                      </a:lnTo>
                      <a:lnTo>
                        <a:pt x="144" y="145"/>
                      </a:lnTo>
                      <a:lnTo>
                        <a:pt x="156" y="109"/>
                      </a:lnTo>
                      <a:lnTo>
                        <a:pt x="180" y="97"/>
                      </a:lnTo>
                      <a:lnTo>
                        <a:pt x="204" y="90"/>
                      </a:lnTo>
                      <a:lnTo>
                        <a:pt x="240" y="60"/>
                      </a:lnTo>
                      <a:lnTo>
                        <a:pt x="264" y="48"/>
                      </a:lnTo>
                      <a:lnTo>
                        <a:pt x="282" y="60"/>
                      </a:lnTo>
                      <a:lnTo>
                        <a:pt x="300" y="66"/>
                      </a:lnTo>
                      <a:lnTo>
                        <a:pt x="312" y="42"/>
                      </a:lnTo>
                      <a:lnTo>
                        <a:pt x="330" y="24"/>
                      </a:lnTo>
                      <a:lnTo>
                        <a:pt x="360" y="18"/>
                      </a:lnTo>
                      <a:lnTo>
                        <a:pt x="372" y="0"/>
                      </a:lnTo>
                      <a:lnTo>
                        <a:pt x="396" y="6"/>
                      </a:lnTo>
                      <a:lnTo>
                        <a:pt x="438" y="12"/>
                      </a:lnTo>
                      <a:lnTo>
                        <a:pt x="432" y="36"/>
                      </a:lnTo>
                      <a:lnTo>
                        <a:pt x="420" y="66"/>
                      </a:lnTo>
                      <a:lnTo>
                        <a:pt x="438" y="78"/>
                      </a:lnTo>
                      <a:lnTo>
                        <a:pt x="468" y="78"/>
                      </a:lnTo>
                      <a:lnTo>
                        <a:pt x="492" y="115"/>
                      </a:lnTo>
                      <a:lnTo>
                        <a:pt x="510" y="109"/>
                      </a:lnTo>
                      <a:lnTo>
                        <a:pt x="540" y="90"/>
                      </a:lnTo>
                      <a:lnTo>
                        <a:pt x="540" y="30"/>
                      </a:lnTo>
                      <a:lnTo>
                        <a:pt x="564" y="0"/>
                      </a:lnTo>
                      <a:lnTo>
                        <a:pt x="576" y="42"/>
                      </a:lnTo>
                      <a:lnTo>
                        <a:pt x="582" y="54"/>
                      </a:lnTo>
                      <a:lnTo>
                        <a:pt x="594" y="60"/>
                      </a:lnTo>
                      <a:lnTo>
                        <a:pt x="612" y="121"/>
                      </a:lnTo>
                      <a:lnTo>
                        <a:pt x="642" y="151"/>
                      </a:lnTo>
                      <a:lnTo>
                        <a:pt x="678" y="163"/>
                      </a:lnTo>
                      <a:lnTo>
                        <a:pt x="690" y="199"/>
                      </a:lnTo>
                      <a:lnTo>
                        <a:pt x="708" y="211"/>
                      </a:lnTo>
                      <a:lnTo>
                        <a:pt x="714" y="241"/>
                      </a:lnTo>
                      <a:lnTo>
                        <a:pt x="751" y="265"/>
                      </a:lnTo>
                      <a:lnTo>
                        <a:pt x="751" y="289"/>
                      </a:lnTo>
                      <a:lnTo>
                        <a:pt x="757" y="325"/>
                      </a:lnTo>
                      <a:lnTo>
                        <a:pt x="757" y="379"/>
                      </a:lnTo>
                      <a:lnTo>
                        <a:pt x="714" y="469"/>
                      </a:lnTo>
                      <a:lnTo>
                        <a:pt x="696" y="523"/>
                      </a:lnTo>
                      <a:lnTo>
                        <a:pt x="696" y="547"/>
                      </a:lnTo>
                      <a:lnTo>
                        <a:pt x="684" y="547"/>
                      </a:lnTo>
                      <a:lnTo>
                        <a:pt x="660" y="559"/>
                      </a:lnTo>
                      <a:lnTo>
                        <a:pt x="636" y="577"/>
                      </a:lnTo>
                      <a:lnTo>
                        <a:pt x="618" y="577"/>
                      </a:lnTo>
                      <a:lnTo>
                        <a:pt x="594" y="559"/>
                      </a:lnTo>
                      <a:lnTo>
                        <a:pt x="576" y="571"/>
                      </a:lnTo>
                      <a:lnTo>
                        <a:pt x="534" y="553"/>
                      </a:lnTo>
                      <a:lnTo>
                        <a:pt x="498" y="535"/>
                      </a:lnTo>
                      <a:lnTo>
                        <a:pt x="480" y="505"/>
                      </a:lnTo>
                      <a:lnTo>
                        <a:pt x="468" y="481"/>
                      </a:lnTo>
                      <a:lnTo>
                        <a:pt x="444" y="487"/>
                      </a:lnTo>
                      <a:lnTo>
                        <a:pt x="420" y="463"/>
                      </a:lnTo>
                      <a:lnTo>
                        <a:pt x="378" y="421"/>
                      </a:lnTo>
                      <a:lnTo>
                        <a:pt x="312" y="409"/>
                      </a:lnTo>
                      <a:lnTo>
                        <a:pt x="264" y="415"/>
                      </a:lnTo>
                      <a:lnTo>
                        <a:pt x="204" y="433"/>
                      </a:lnTo>
                      <a:lnTo>
                        <a:pt x="198" y="451"/>
                      </a:lnTo>
                      <a:lnTo>
                        <a:pt x="162" y="457"/>
                      </a:lnTo>
                      <a:lnTo>
                        <a:pt x="138" y="457"/>
                      </a:lnTo>
                      <a:lnTo>
                        <a:pt x="120" y="475"/>
                      </a:lnTo>
                      <a:lnTo>
                        <a:pt x="84" y="487"/>
                      </a:lnTo>
                      <a:lnTo>
                        <a:pt x="60" y="487"/>
                      </a:lnTo>
                      <a:lnTo>
                        <a:pt x="30" y="463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3" name="Freeform 269"/>
                <p:cNvSpPr>
                  <a:spLocks/>
                </p:cNvSpPr>
                <p:nvPr/>
              </p:nvSpPr>
              <p:spPr bwMode="auto">
                <a:xfrm>
                  <a:off x="8099425" y="5734050"/>
                  <a:ext cx="87313" cy="119063"/>
                </a:xfrm>
                <a:custGeom>
                  <a:avLst/>
                  <a:gdLst>
                    <a:gd name="T0" fmla="*/ 0 w 66"/>
                    <a:gd name="T1" fmla="*/ 2147483647 h 91"/>
                    <a:gd name="T2" fmla="*/ 2147483647 w 66"/>
                    <a:gd name="T3" fmla="*/ 2147483647 h 91"/>
                    <a:gd name="T4" fmla="*/ 2147483647 w 66"/>
                    <a:gd name="T5" fmla="*/ 2147483647 h 91"/>
                    <a:gd name="T6" fmla="*/ 2147483647 w 66"/>
                    <a:gd name="T7" fmla="*/ 2147483647 h 91"/>
                    <a:gd name="T8" fmla="*/ 2147483647 w 66"/>
                    <a:gd name="T9" fmla="*/ 2147483647 h 91"/>
                    <a:gd name="T10" fmla="*/ 2147483647 w 66"/>
                    <a:gd name="T11" fmla="*/ 2147483647 h 91"/>
                    <a:gd name="T12" fmla="*/ 2147483647 w 66"/>
                    <a:gd name="T13" fmla="*/ 0 h 91"/>
                    <a:gd name="T14" fmla="*/ 2147483647 w 66"/>
                    <a:gd name="T15" fmla="*/ 2147483647 h 91"/>
                    <a:gd name="T16" fmla="*/ 0 w 66"/>
                    <a:gd name="T17" fmla="*/ 2147483647 h 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6" h="91">
                      <a:moveTo>
                        <a:pt x="0" y="18"/>
                      </a:moveTo>
                      <a:lnTo>
                        <a:pt x="12" y="48"/>
                      </a:lnTo>
                      <a:lnTo>
                        <a:pt x="18" y="72"/>
                      </a:lnTo>
                      <a:lnTo>
                        <a:pt x="36" y="91"/>
                      </a:lnTo>
                      <a:lnTo>
                        <a:pt x="48" y="66"/>
                      </a:lnTo>
                      <a:lnTo>
                        <a:pt x="66" y="30"/>
                      </a:lnTo>
                      <a:lnTo>
                        <a:pt x="66" y="0"/>
                      </a:lnTo>
                      <a:lnTo>
                        <a:pt x="42" y="12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4" name="Freeform 271"/>
                <p:cNvSpPr>
                  <a:spLocks/>
                </p:cNvSpPr>
                <p:nvPr/>
              </p:nvSpPr>
              <p:spPr bwMode="auto">
                <a:xfrm>
                  <a:off x="7259638" y="4486275"/>
                  <a:ext cx="227012" cy="265113"/>
                </a:xfrm>
                <a:custGeom>
                  <a:avLst/>
                  <a:gdLst>
                    <a:gd name="T0" fmla="*/ 2147483647 w 174"/>
                    <a:gd name="T1" fmla="*/ 2147483647 h 204"/>
                    <a:gd name="T2" fmla="*/ 0 w 174"/>
                    <a:gd name="T3" fmla="*/ 2147483647 h 204"/>
                    <a:gd name="T4" fmla="*/ 0 w 174"/>
                    <a:gd name="T5" fmla="*/ 2147483647 h 204"/>
                    <a:gd name="T6" fmla="*/ 2147483647 w 174"/>
                    <a:gd name="T7" fmla="*/ 2147483647 h 204"/>
                    <a:gd name="T8" fmla="*/ 2147483647 w 174"/>
                    <a:gd name="T9" fmla="*/ 2147483647 h 204"/>
                    <a:gd name="T10" fmla="*/ 2147483647 w 174"/>
                    <a:gd name="T11" fmla="*/ 2147483647 h 204"/>
                    <a:gd name="T12" fmla="*/ 2147483647 w 174"/>
                    <a:gd name="T13" fmla="*/ 2147483647 h 204"/>
                    <a:gd name="T14" fmla="*/ 2147483647 w 174"/>
                    <a:gd name="T15" fmla="*/ 0 h 204"/>
                    <a:gd name="T16" fmla="*/ 2147483647 w 174"/>
                    <a:gd name="T17" fmla="*/ 2147483647 h 204"/>
                    <a:gd name="T18" fmla="*/ 2147483647 w 174"/>
                    <a:gd name="T19" fmla="*/ 2147483647 h 204"/>
                    <a:gd name="T20" fmla="*/ 2147483647 w 174"/>
                    <a:gd name="T21" fmla="*/ 2147483647 h 204"/>
                    <a:gd name="T22" fmla="*/ 2147483647 w 174"/>
                    <a:gd name="T23" fmla="*/ 2147483647 h 204"/>
                    <a:gd name="T24" fmla="*/ 2147483647 w 174"/>
                    <a:gd name="T25" fmla="*/ 2147483647 h 204"/>
                    <a:gd name="T26" fmla="*/ 2147483647 w 174"/>
                    <a:gd name="T27" fmla="*/ 2147483647 h 204"/>
                    <a:gd name="T28" fmla="*/ 2147483647 w 174"/>
                    <a:gd name="T29" fmla="*/ 2147483647 h 204"/>
                    <a:gd name="T30" fmla="*/ 2147483647 w 174"/>
                    <a:gd name="T31" fmla="*/ 2147483647 h 204"/>
                    <a:gd name="T32" fmla="*/ 2147483647 w 174"/>
                    <a:gd name="T33" fmla="*/ 2147483647 h 204"/>
                    <a:gd name="T34" fmla="*/ 2147483647 w 174"/>
                    <a:gd name="T35" fmla="*/ 2147483647 h 204"/>
                    <a:gd name="T36" fmla="*/ 2147483647 w 174"/>
                    <a:gd name="T37" fmla="*/ 2147483647 h 204"/>
                    <a:gd name="T38" fmla="*/ 2147483647 w 174"/>
                    <a:gd name="T39" fmla="*/ 2147483647 h 204"/>
                    <a:gd name="T40" fmla="*/ 2147483647 w 174"/>
                    <a:gd name="T41" fmla="*/ 2147483647 h 204"/>
                    <a:gd name="T42" fmla="*/ 2147483647 w 174"/>
                    <a:gd name="T43" fmla="*/ 2147483647 h 204"/>
                    <a:gd name="T44" fmla="*/ 2147483647 w 174"/>
                    <a:gd name="T45" fmla="*/ 2147483647 h 204"/>
                    <a:gd name="T46" fmla="*/ 2147483647 w 174"/>
                    <a:gd name="T47" fmla="*/ 2147483647 h 20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74" h="204">
                      <a:moveTo>
                        <a:pt x="12" y="168"/>
                      </a:moveTo>
                      <a:lnTo>
                        <a:pt x="0" y="144"/>
                      </a:lnTo>
                      <a:lnTo>
                        <a:pt x="0" y="108"/>
                      </a:lnTo>
                      <a:lnTo>
                        <a:pt x="12" y="90"/>
                      </a:lnTo>
                      <a:lnTo>
                        <a:pt x="36" y="84"/>
                      </a:lnTo>
                      <a:lnTo>
                        <a:pt x="60" y="66"/>
                      </a:lnTo>
                      <a:lnTo>
                        <a:pt x="96" y="24"/>
                      </a:lnTo>
                      <a:lnTo>
                        <a:pt x="138" y="0"/>
                      </a:lnTo>
                      <a:lnTo>
                        <a:pt x="162" y="12"/>
                      </a:lnTo>
                      <a:lnTo>
                        <a:pt x="174" y="30"/>
                      </a:lnTo>
                      <a:lnTo>
                        <a:pt x="156" y="48"/>
                      </a:lnTo>
                      <a:lnTo>
                        <a:pt x="150" y="66"/>
                      </a:lnTo>
                      <a:lnTo>
                        <a:pt x="156" y="90"/>
                      </a:lnTo>
                      <a:lnTo>
                        <a:pt x="174" y="108"/>
                      </a:lnTo>
                      <a:lnTo>
                        <a:pt x="156" y="120"/>
                      </a:lnTo>
                      <a:lnTo>
                        <a:pt x="150" y="132"/>
                      </a:lnTo>
                      <a:lnTo>
                        <a:pt x="138" y="150"/>
                      </a:lnTo>
                      <a:lnTo>
                        <a:pt x="126" y="168"/>
                      </a:lnTo>
                      <a:lnTo>
                        <a:pt x="114" y="198"/>
                      </a:lnTo>
                      <a:lnTo>
                        <a:pt x="90" y="204"/>
                      </a:lnTo>
                      <a:lnTo>
                        <a:pt x="72" y="192"/>
                      </a:lnTo>
                      <a:lnTo>
                        <a:pt x="42" y="192"/>
                      </a:lnTo>
                      <a:lnTo>
                        <a:pt x="24" y="192"/>
                      </a:lnTo>
                      <a:lnTo>
                        <a:pt x="12" y="16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5" name="Freeform 274"/>
                <p:cNvSpPr>
                  <a:spLocks/>
                </p:cNvSpPr>
                <p:nvPr/>
              </p:nvSpPr>
              <p:spPr bwMode="auto">
                <a:xfrm>
                  <a:off x="7456488" y="4618038"/>
                  <a:ext cx="141287" cy="173037"/>
                </a:xfrm>
                <a:custGeom>
                  <a:avLst/>
                  <a:gdLst>
                    <a:gd name="T0" fmla="*/ 2147483647 w 108"/>
                    <a:gd name="T1" fmla="*/ 2147483647 h 132"/>
                    <a:gd name="T2" fmla="*/ 2147483647 w 108"/>
                    <a:gd name="T3" fmla="*/ 2147483647 h 132"/>
                    <a:gd name="T4" fmla="*/ 0 w 108"/>
                    <a:gd name="T5" fmla="*/ 2147483647 h 132"/>
                    <a:gd name="T6" fmla="*/ 2147483647 w 108"/>
                    <a:gd name="T7" fmla="*/ 2147483647 h 132"/>
                    <a:gd name="T8" fmla="*/ 2147483647 w 108"/>
                    <a:gd name="T9" fmla="*/ 2147483647 h 132"/>
                    <a:gd name="T10" fmla="*/ 2147483647 w 108"/>
                    <a:gd name="T11" fmla="*/ 2147483647 h 132"/>
                    <a:gd name="T12" fmla="*/ 2147483647 w 108"/>
                    <a:gd name="T13" fmla="*/ 2147483647 h 132"/>
                    <a:gd name="T14" fmla="*/ 2147483647 w 108"/>
                    <a:gd name="T15" fmla="*/ 0 h 132"/>
                    <a:gd name="T16" fmla="*/ 2147483647 w 108"/>
                    <a:gd name="T17" fmla="*/ 2147483647 h 132"/>
                    <a:gd name="T18" fmla="*/ 2147483647 w 108"/>
                    <a:gd name="T19" fmla="*/ 2147483647 h 132"/>
                    <a:gd name="T20" fmla="*/ 2147483647 w 108"/>
                    <a:gd name="T21" fmla="*/ 2147483647 h 132"/>
                    <a:gd name="T22" fmla="*/ 2147483647 w 108"/>
                    <a:gd name="T23" fmla="*/ 2147483647 h 132"/>
                    <a:gd name="T24" fmla="*/ 2147483647 w 108"/>
                    <a:gd name="T25" fmla="*/ 2147483647 h 132"/>
                    <a:gd name="T26" fmla="*/ 2147483647 w 108"/>
                    <a:gd name="T27" fmla="*/ 2147483647 h 132"/>
                    <a:gd name="T28" fmla="*/ 2147483647 w 108"/>
                    <a:gd name="T29" fmla="*/ 2147483647 h 132"/>
                    <a:gd name="T30" fmla="*/ 2147483647 w 108"/>
                    <a:gd name="T31" fmla="*/ 2147483647 h 132"/>
                    <a:gd name="T32" fmla="*/ 2147483647 w 108"/>
                    <a:gd name="T33" fmla="*/ 2147483647 h 132"/>
                    <a:gd name="T34" fmla="*/ 2147483647 w 108"/>
                    <a:gd name="T35" fmla="*/ 2147483647 h 132"/>
                    <a:gd name="T36" fmla="*/ 2147483647 w 108"/>
                    <a:gd name="T37" fmla="*/ 2147483647 h 132"/>
                    <a:gd name="T38" fmla="*/ 2147483647 w 108"/>
                    <a:gd name="T39" fmla="*/ 2147483647 h 132"/>
                    <a:gd name="T40" fmla="*/ 2147483647 w 108"/>
                    <a:gd name="T41" fmla="*/ 2147483647 h 132"/>
                    <a:gd name="T42" fmla="*/ 2147483647 w 108"/>
                    <a:gd name="T43" fmla="*/ 2147483647 h 132"/>
                    <a:gd name="T44" fmla="*/ 2147483647 w 108"/>
                    <a:gd name="T45" fmla="*/ 2147483647 h 132"/>
                    <a:gd name="T46" fmla="*/ 2147483647 w 108"/>
                    <a:gd name="T47" fmla="*/ 2147483647 h 132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108" h="132">
                      <a:moveTo>
                        <a:pt x="12" y="126"/>
                      </a:moveTo>
                      <a:lnTo>
                        <a:pt x="12" y="108"/>
                      </a:lnTo>
                      <a:lnTo>
                        <a:pt x="0" y="84"/>
                      </a:lnTo>
                      <a:lnTo>
                        <a:pt x="6" y="66"/>
                      </a:lnTo>
                      <a:lnTo>
                        <a:pt x="24" y="24"/>
                      </a:lnTo>
                      <a:lnTo>
                        <a:pt x="36" y="12"/>
                      </a:lnTo>
                      <a:lnTo>
                        <a:pt x="66" y="6"/>
                      </a:lnTo>
                      <a:lnTo>
                        <a:pt x="108" y="0"/>
                      </a:lnTo>
                      <a:lnTo>
                        <a:pt x="108" y="12"/>
                      </a:lnTo>
                      <a:lnTo>
                        <a:pt x="90" y="12"/>
                      </a:lnTo>
                      <a:lnTo>
                        <a:pt x="54" y="24"/>
                      </a:lnTo>
                      <a:lnTo>
                        <a:pt x="42" y="42"/>
                      </a:lnTo>
                      <a:lnTo>
                        <a:pt x="84" y="42"/>
                      </a:lnTo>
                      <a:lnTo>
                        <a:pt x="90" y="60"/>
                      </a:lnTo>
                      <a:lnTo>
                        <a:pt x="78" y="66"/>
                      </a:lnTo>
                      <a:lnTo>
                        <a:pt x="66" y="78"/>
                      </a:lnTo>
                      <a:lnTo>
                        <a:pt x="90" y="102"/>
                      </a:lnTo>
                      <a:lnTo>
                        <a:pt x="96" y="126"/>
                      </a:lnTo>
                      <a:lnTo>
                        <a:pt x="72" y="126"/>
                      </a:lnTo>
                      <a:lnTo>
                        <a:pt x="54" y="108"/>
                      </a:lnTo>
                      <a:lnTo>
                        <a:pt x="36" y="84"/>
                      </a:lnTo>
                      <a:lnTo>
                        <a:pt x="36" y="114"/>
                      </a:lnTo>
                      <a:lnTo>
                        <a:pt x="36" y="132"/>
                      </a:lnTo>
                      <a:lnTo>
                        <a:pt x="1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6" name="Freeform 275"/>
                <p:cNvSpPr>
                  <a:spLocks/>
                </p:cNvSpPr>
                <p:nvPr/>
              </p:nvSpPr>
              <p:spPr bwMode="auto">
                <a:xfrm>
                  <a:off x="7135813" y="4814888"/>
                  <a:ext cx="265112" cy="60325"/>
                </a:xfrm>
                <a:custGeom>
                  <a:avLst/>
                  <a:gdLst>
                    <a:gd name="T0" fmla="*/ 0 w 34"/>
                    <a:gd name="T1" fmla="*/ 2147483647 h 8"/>
                    <a:gd name="T2" fmla="*/ 2147483647 w 34"/>
                    <a:gd name="T3" fmla="*/ 0 h 8"/>
                    <a:gd name="T4" fmla="*/ 2147483647 w 34"/>
                    <a:gd name="T5" fmla="*/ 0 h 8"/>
                    <a:gd name="T6" fmla="*/ 2147483647 w 34"/>
                    <a:gd name="T7" fmla="*/ 2147483647 h 8"/>
                    <a:gd name="T8" fmla="*/ 2147483647 w 34"/>
                    <a:gd name="T9" fmla="*/ 2147483647 h 8"/>
                    <a:gd name="T10" fmla="*/ 2147483647 w 34"/>
                    <a:gd name="T11" fmla="*/ 2147483647 h 8"/>
                    <a:gd name="T12" fmla="*/ 2147483647 w 34"/>
                    <a:gd name="T13" fmla="*/ 2147483647 h 8"/>
                    <a:gd name="T14" fmla="*/ 2147483647 w 34"/>
                    <a:gd name="T15" fmla="*/ 2147483647 h 8"/>
                    <a:gd name="T16" fmla="*/ 2147483647 w 34"/>
                    <a:gd name="T17" fmla="*/ 2147483647 h 8"/>
                    <a:gd name="T18" fmla="*/ 2147483647 w 34"/>
                    <a:gd name="T19" fmla="*/ 2147483647 h 8"/>
                    <a:gd name="T20" fmla="*/ 0 w 34"/>
                    <a:gd name="T21" fmla="*/ 2147483647 h 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" h="8">
                      <a:moveTo>
                        <a:pt x="0" y="1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0" y="4"/>
                        <a:pt x="8" y="4"/>
                      </a:cubicBezTo>
                      <a:cubicBezTo>
                        <a:pt x="7" y="3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7" name="Freeform 276"/>
                <p:cNvSpPr>
                  <a:spLocks/>
                </p:cNvSpPr>
                <p:nvPr/>
              </p:nvSpPr>
              <p:spPr bwMode="auto">
                <a:xfrm>
                  <a:off x="2928938" y="3178175"/>
                  <a:ext cx="158750" cy="179388"/>
                </a:xfrm>
                <a:custGeom>
                  <a:avLst/>
                  <a:gdLst>
                    <a:gd name="T0" fmla="*/ 0 w 120"/>
                    <a:gd name="T1" fmla="*/ 2147483647 h 138"/>
                    <a:gd name="T2" fmla="*/ 0 w 120"/>
                    <a:gd name="T3" fmla="*/ 2147483647 h 138"/>
                    <a:gd name="T4" fmla="*/ 2147483647 w 120"/>
                    <a:gd name="T5" fmla="*/ 2147483647 h 138"/>
                    <a:gd name="T6" fmla="*/ 2147483647 w 120"/>
                    <a:gd name="T7" fmla="*/ 2147483647 h 138"/>
                    <a:gd name="T8" fmla="*/ 2147483647 w 120"/>
                    <a:gd name="T9" fmla="*/ 0 h 138"/>
                    <a:gd name="T10" fmla="*/ 2147483647 w 120"/>
                    <a:gd name="T11" fmla="*/ 2147483647 h 138"/>
                    <a:gd name="T12" fmla="*/ 2147483647 w 120"/>
                    <a:gd name="T13" fmla="*/ 2147483647 h 138"/>
                    <a:gd name="T14" fmla="*/ 2147483647 w 120"/>
                    <a:gd name="T15" fmla="*/ 2147483647 h 138"/>
                    <a:gd name="T16" fmla="*/ 2147483647 w 120"/>
                    <a:gd name="T17" fmla="*/ 2147483647 h 138"/>
                    <a:gd name="T18" fmla="*/ 2147483647 w 120"/>
                    <a:gd name="T19" fmla="*/ 2147483647 h 138"/>
                    <a:gd name="T20" fmla="*/ 2147483647 w 120"/>
                    <a:gd name="T21" fmla="*/ 2147483647 h 138"/>
                    <a:gd name="T22" fmla="*/ 2147483647 w 120"/>
                    <a:gd name="T23" fmla="*/ 2147483647 h 138"/>
                    <a:gd name="T24" fmla="*/ 2147483647 w 120"/>
                    <a:gd name="T25" fmla="*/ 2147483647 h 138"/>
                    <a:gd name="T26" fmla="*/ 2147483647 w 120"/>
                    <a:gd name="T27" fmla="*/ 2147483647 h 138"/>
                    <a:gd name="T28" fmla="*/ 2147483647 w 120"/>
                    <a:gd name="T29" fmla="*/ 2147483647 h 138"/>
                    <a:gd name="T30" fmla="*/ 2147483647 w 120"/>
                    <a:gd name="T31" fmla="*/ 2147483647 h 138"/>
                    <a:gd name="T32" fmla="*/ 0 w 120"/>
                    <a:gd name="T33" fmla="*/ 2147483647 h 13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20" h="138">
                      <a:moveTo>
                        <a:pt x="0" y="114"/>
                      </a:moveTo>
                      <a:lnTo>
                        <a:pt x="0" y="90"/>
                      </a:lnTo>
                      <a:lnTo>
                        <a:pt x="6" y="72"/>
                      </a:lnTo>
                      <a:lnTo>
                        <a:pt x="36" y="24"/>
                      </a:lnTo>
                      <a:lnTo>
                        <a:pt x="66" y="0"/>
                      </a:lnTo>
                      <a:lnTo>
                        <a:pt x="66" y="18"/>
                      </a:lnTo>
                      <a:lnTo>
                        <a:pt x="54" y="42"/>
                      </a:lnTo>
                      <a:lnTo>
                        <a:pt x="60" y="54"/>
                      </a:lnTo>
                      <a:lnTo>
                        <a:pt x="108" y="78"/>
                      </a:lnTo>
                      <a:lnTo>
                        <a:pt x="120" y="108"/>
                      </a:lnTo>
                      <a:lnTo>
                        <a:pt x="120" y="132"/>
                      </a:lnTo>
                      <a:lnTo>
                        <a:pt x="96" y="138"/>
                      </a:lnTo>
                      <a:lnTo>
                        <a:pt x="84" y="120"/>
                      </a:lnTo>
                      <a:lnTo>
                        <a:pt x="66" y="126"/>
                      </a:lnTo>
                      <a:lnTo>
                        <a:pt x="48" y="114"/>
                      </a:lnTo>
                      <a:lnTo>
                        <a:pt x="18" y="108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8" name="Freeform 277"/>
                <p:cNvSpPr>
                  <a:spLocks/>
                </p:cNvSpPr>
                <p:nvPr/>
              </p:nvSpPr>
              <p:spPr bwMode="auto">
                <a:xfrm>
                  <a:off x="2276475" y="4084638"/>
                  <a:ext cx="276225" cy="77787"/>
                </a:xfrm>
                <a:custGeom>
                  <a:avLst/>
                  <a:gdLst>
                    <a:gd name="T0" fmla="*/ 2147483647 w 35"/>
                    <a:gd name="T1" fmla="*/ 2147483647 h 10"/>
                    <a:gd name="T2" fmla="*/ 2147483647 w 35"/>
                    <a:gd name="T3" fmla="*/ 0 h 10"/>
                    <a:gd name="T4" fmla="*/ 2147483647 w 35"/>
                    <a:gd name="T5" fmla="*/ 0 h 10"/>
                    <a:gd name="T6" fmla="*/ 2147483647 w 35"/>
                    <a:gd name="T7" fmla="*/ 2147483647 h 10"/>
                    <a:gd name="T8" fmla="*/ 2147483647 w 35"/>
                    <a:gd name="T9" fmla="*/ 2147483647 h 10"/>
                    <a:gd name="T10" fmla="*/ 2147483647 w 35"/>
                    <a:gd name="T11" fmla="*/ 2147483647 h 10"/>
                    <a:gd name="T12" fmla="*/ 2147483647 w 35"/>
                    <a:gd name="T13" fmla="*/ 2147483647 h 10"/>
                    <a:gd name="T14" fmla="*/ 2147483647 w 35"/>
                    <a:gd name="T15" fmla="*/ 2147483647 h 10"/>
                    <a:gd name="T16" fmla="*/ 2147483647 w 35"/>
                    <a:gd name="T17" fmla="*/ 2147483647 h 10"/>
                    <a:gd name="T18" fmla="*/ 2147483647 w 35"/>
                    <a:gd name="T19" fmla="*/ 2147483647 h 10"/>
                    <a:gd name="T20" fmla="*/ 2147483647 w 35"/>
                    <a:gd name="T21" fmla="*/ 2147483647 h 10"/>
                    <a:gd name="T22" fmla="*/ 2147483647 w 35"/>
                    <a:gd name="T23" fmla="*/ 2147483647 h 10"/>
                    <a:gd name="T24" fmla="*/ 2147483647 w 35"/>
                    <a:gd name="T25" fmla="*/ 2147483647 h 10"/>
                    <a:gd name="T26" fmla="*/ 2147483647 w 35"/>
                    <a:gd name="T27" fmla="*/ 2147483647 h 10"/>
                    <a:gd name="T28" fmla="*/ 0 w 35"/>
                    <a:gd name="T29" fmla="*/ 2147483647 h 10"/>
                    <a:gd name="T30" fmla="*/ 2147483647 w 35"/>
                    <a:gd name="T31" fmla="*/ 2147483647 h 10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35" h="10">
                      <a:moveTo>
                        <a:pt x="2" y="1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7" y="5"/>
                        <a:pt x="28" y="6"/>
                      </a:cubicBezTo>
                      <a:cubicBezTo>
                        <a:pt x="30" y="7"/>
                        <a:pt x="33" y="7"/>
                        <a:pt x="33" y="7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5" y="10"/>
                        <a:pt x="33" y="10"/>
                      </a:cubicBezTo>
                      <a:cubicBezTo>
                        <a:pt x="31" y="10"/>
                        <a:pt x="25" y="10"/>
                        <a:pt x="25" y="10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59" name="Freeform 278"/>
                <p:cNvSpPr>
                  <a:spLocks/>
                </p:cNvSpPr>
                <p:nvPr/>
              </p:nvSpPr>
              <p:spPr bwMode="auto">
                <a:xfrm>
                  <a:off x="2552700" y="4170363"/>
                  <a:ext cx="171450" cy="47625"/>
                </a:xfrm>
                <a:custGeom>
                  <a:avLst/>
                  <a:gdLst>
                    <a:gd name="T0" fmla="*/ 2147483647 w 132"/>
                    <a:gd name="T1" fmla="*/ 0 h 36"/>
                    <a:gd name="T2" fmla="*/ 2147483647 w 132"/>
                    <a:gd name="T3" fmla="*/ 2147483647 h 36"/>
                    <a:gd name="T4" fmla="*/ 0 w 132"/>
                    <a:gd name="T5" fmla="*/ 2147483647 h 36"/>
                    <a:gd name="T6" fmla="*/ 2147483647 w 132"/>
                    <a:gd name="T7" fmla="*/ 2147483647 h 36"/>
                    <a:gd name="T8" fmla="*/ 2147483647 w 132"/>
                    <a:gd name="T9" fmla="*/ 2147483647 h 36"/>
                    <a:gd name="T10" fmla="*/ 2147483647 w 132"/>
                    <a:gd name="T11" fmla="*/ 2147483647 h 36"/>
                    <a:gd name="T12" fmla="*/ 2147483647 w 132"/>
                    <a:gd name="T13" fmla="*/ 2147483647 h 36"/>
                    <a:gd name="T14" fmla="*/ 2147483647 w 132"/>
                    <a:gd name="T15" fmla="*/ 2147483647 h 36"/>
                    <a:gd name="T16" fmla="*/ 2147483647 w 132"/>
                    <a:gd name="T17" fmla="*/ 2147483647 h 36"/>
                    <a:gd name="T18" fmla="*/ 2147483647 w 132"/>
                    <a:gd name="T19" fmla="*/ 0 h 36"/>
                    <a:gd name="T20" fmla="*/ 2147483647 w 132"/>
                    <a:gd name="T21" fmla="*/ 0 h 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132" h="36">
                      <a:moveTo>
                        <a:pt x="24" y="0"/>
                      </a:moveTo>
                      <a:lnTo>
                        <a:pt x="24" y="12"/>
                      </a:lnTo>
                      <a:lnTo>
                        <a:pt x="0" y="18"/>
                      </a:lnTo>
                      <a:lnTo>
                        <a:pt x="30" y="30"/>
                      </a:lnTo>
                      <a:lnTo>
                        <a:pt x="42" y="36"/>
                      </a:lnTo>
                      <a:lnTo>
                        <a:pt x="66" y="36"/>
                      </a:lnTo>
                      <a:lnTo>
                        <a:pt x="84" y="24"/>
                      </a:lnTo>
                      <a:lnTo>
                        <a:pt x="132" y="30"/>
                      </a:lnTo>
                      <a:lnTo>
                        <a:pt x="108" y="18"/>
                      </a:lnTo>
                      <a:lnTo>
                        <a:pt x="72" y="0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0" name="Freeform 279"/>
                <p:cNvSpPr>
                  <a:spLocks/>
                </p:cNvSpPr>
                <p:nvPr/>
              </p:nvSpPr>
              <p:spPr bwMode="auto">
                <a:xfrm>
                  <a:off x="4814888" y="3643313"/>
                  <a:ext cx="77787" cy="46037"/>
                </a:xfrm>
                <a:custGeom>
                  <a:avLst/>
                  <a:gdLst>
                    <a:gd name="T0" fmla="*/ 0 w 60"/>
                    <a:gd name="T1" fmla="*/ 2147483647 h 36"/>
                    <a:gd name="T2" fmla="*/ 2147483647 w 60"/>
                    <a:gd name="T3" fmla="*/ 0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2147483647 h 36"/>
                    <a:gd name="T10" fmla="*/ 2147483647 w 60"/>
                    <a:gd name="T11" fmla="*/ 2147483647 h 36"/>
                    <a:gd name="T12" fmla="*/ 0 w 60"/>
                    <a:gd name="T13" fmla="*/ 2147483647 h 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60" h="36">
                      <a:moveTo>
                        <a:pt x="0" y="12"/>
                      </a:moveTo>
                      <a:lnTo>
                        <a:pt x="36" y="0"/>
                      </a:lnTo>
                      <a:lnTo>
                        <a:pt x="60" y="6"/>
                      </a:lnTo>
                      <a:lnTo>
                        <a:pt x="60" y="18"/>
                      </a:lnTo>
                      <a:lnTo>
                        <a:pt x="54" y="36"/>
                      </a:lnTo>
                      <a:lnTo>
                        <a:pt x="30" y="2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1" name="Freeform 280"/>
                <p:cNvSpPr>
                  <a:spLocks/>
                </p:cNvSpPr>
                <p:nvPr/>
              </p:nvSpPr>
              <p:spPr bwMode="auto">
                <a:xfrm>
                  <a:off x="4727575" y="3554413"/>
                  <a:ext cx="31750" cy="61912"/>
                </a:xfrm>
                <a:custGeom>
                  <a:avLst/>
                  <a:gdLst>
                    <a:gd name="T0" fmla="*/ 0 w 24"/>
                    <a:gd name="T1" fmla="*/ 2147483647 h 48"/>
                    <a:gd name="T2" fmla="*/ 2147483647 w 24"/>
                    <a:gd name="T3" fmla="*/ 2147483647 h 48"/>
                    <a:gd name="T4" fmla="*/ 2147483647 w 24"/>
                    <a:gd name="T5" fmla="*/ 0 h 48"/>
                    <a:gd name="T6" fmla="*/ 2147483647 w 24"/>
                    <a:gd name="T7" fmla="*/ 2147483647 h 48"/>
                    <a:gd name="T8" fmla="*/ 2147483647 w 24"/>
                    <a:gd name="T9" fmla="*/ 2147483647 h 48"/>
                    <a:gd name="T10" fmla="*/ 0 w 24"/>
                    <a:gd name="T11" fmla="*/ 2147483647 h 48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48">
                      <a:moveTo>
                        <a:pt x="0" y="48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24" y="24"/>
                      </a:lnTo>
                      <a:lnTo>
                        <a:pt x="24" y="48"/>
                      </a:lnTo>
                      <a:lnTo>
                        <a:pt x="0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2" name="Freeform 281"/>
                <p:cNvSpPr>
                  <a:spLocks/>
                </p:cNvSpPr>
                <p:nvPr/>
              </p:nvSpPr>
              <p:spPr bwMode="auto">
                <a:xfrm>
                  <a:off x="4719638" y="3490913"/>
                  <a:ext cx="39687" cy="47625"/>
                </a:xfrm>
                <a:custGeom>
                  <a:avLst/>
                  <a:gdLst>
                    <a:gd name="T0" fmla="*/ 0 w 30"/>
                    <a:gd name="T1" fmla="*/ 2147483647 h 37"/>
                    <a:gd name="T2" fmla="*/ 2147483647 w 30"/>
                    <a:gd name="T3" fmla="*/ 0 h 37"/>
                    <a:gd name="T4" fmla="*/ 2147483647 w 30"/>
                    <a:gd name="T5" fmla="*/ 2147483647 h 37"/>
                    <a:gd name="T6" fmla="*/ 2147483647 w 30"/>
                    <a:gd name="T7" fmla="*/ 2147483647 h 37"/>
                    <a:gd name="T8" fmla="*/ 0 w 30"/>
                    <a:gd name="T9" fmla="*/ 2147483647 h 3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" h="37">
                      <a:moveTo>
                        <a:pt x="0" y="12"/>
                      </a:moveTo>
                      <a:lnTo>
                        <a:pt x="24" y="0"/>
                      </a:lnTo>
                      <a:lnTo>
                        <a:pt x="30" y="24"/>
                      </a:lnTo>
                      <a:lnTo>
                        <a:pt x="24" y="3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3" name="Freeform 282"/>
                <p:cNvSpPr>
                  <a:spLocks/>
                </p:cNvSpPr>
                <p:nvPr/>
              </p:nvSpPr>
              <p:spPr bwMode="auto">
                <a:xfrm>
                  <a:off x="5518150" y="3667125"/>
                  <a:ext cx="39688" cy="7938"/>
                </a:xfrm>
                <a:custGeom>
                  <a:avLst/>
                  <a:gdLst>
                    <a:gd name="T0" fmla="*/ 2147483647 w 30"/>
                    <a:gd name="T1" fmla="*/ 0 h 6"/>
                    <a:gd name="T2" fmla="*/ 2147483647 w 30"/>
                    <a:gd name="T3" fmla="*/ 0 h 6"/>
                    <a:gd name="T4" fmla="*/ 0 w 30"/>
                    <a:gd name="T5" fmla="*/ 2147483647 h 6"/>
                    <a:gd name="T6" fmla="*/ 2147483647 w 30"/>
                    <a:gd name="T7" fmla="*/ 0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0" h="6">
                      <a:moveTo>
                        <a:pt x="24" y="0"/>
                      </a:moveTo>
                      <a:lnTo>
                        <a:pt x="30" y="0"/>
                      </a:lnTo>
                      <a:lnTo>
                        <a:pt x="0" y="6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4" name="Rectangle 283"/>
                <p:cNvSpPr>
                  <a:spLocks noChangeArrowheads="1"/>
                </p:cNvSpPr>
                <p:nvPr/>
              </p:nvSpPr>
              <p:spPr bwMode="auto">
                <a:xfrm>
                  <a:off x="5378450" y="3898900"/>
                  <a:ext cx="0" cy="3175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65" name="Freeform 284"/>
                <p:cNvSpPr>
                  <a:spLocks/>
                </p:cNvSpPr>
                <p:nvPr/>
              </p:nvSpPr>
              <p:spPr bwMode="auto">
                <a:xfrm>
                  <a:off x="5119688" y="3517900"/>
                  <a:ext cx="492125" cy="179388"/>
                </a:xfrm>
                <a:custGeom>
                  <a:avLst/>
                  <a:gdLst>
                    <a:gd name="T0" fmla="*/ 2147483647 w 10616"/>
                    <a:gd name="T1" fmla="*/ 2147483647 h 10000"/>
                    <a:gd name="T2" fmla="*/ 2147483647 w 10616"/>
                    <a:gd name="T3" fmla="*/ 2147483647 h 10000"/>
                    <a:gd name="T4" fmla="*/ 2147483647 w 10616"/>
                    <a:gd name="T5" fmla="*/ 2147483647 h 10000"/>
                    <a:gd name="T6" fmla="*/ 2147483647 w 10616"/>
                    <a:gd name="T7" fmla="*/ 2147483647 h 10000"/>
                    <a:gd name="T8" fmla="*/ 2147483647 w 10616"/>
                    <a:gd name="T9" fmla="*/ 2147483647 h 10000"/>
                    <a:gd name="T10" fmla="*/ 2147483647 w 10616"/>
                    <a:gd name="T11" fmla="*/ 2147483647 h 10000"/>
                    <a:gd name="T12" fmla="*/ 2147483647 w 10616"/>
                    <a:gd name="T13" fmla="*/ 2147483647 h 10000"/>
                    <a:gd name="T14" fmla="*/ 2147483647 w 10616"/>
                    <a:gd name="T15" fmla="*/ 2147483647 h 10000"/>
                    <a:gd name="T16" fmla="*/ 2147483647 w 10616"/>
                    <a:gd name="T17" fmla="*/ 2147483647 h 10000"/>
                    <a:gd name="T18" fmla="*/ 2147483647 w 10616"/>
                    <a:gd name="T19" fmla="*/ 2147483647 h 10000"/>
                    <a:gd name="T20" fmla="*/ 2147483647 w 10616"/>
                    <a:gd name="T21" fmla="*/ 808041496 h 10000"/>
                    <a:gd name="T22" fmla="*/ 2147483647 w 10616"/>
                    <a:gd name="T23" fmla="*/ 808041496 h 10000"/>
                    <a:gd name="T24" fmla="*/ 2147483647 w 10616"/>
                    <a:gd name="T25" fmla="*/ 0 h 10000"/>
                    <a:gd name="T26" fmla="*/ 2147483647 w 10616"/>
                    <a:gd name="T27" fmla="*/ 0 h 10000"/>
                    <a:gd name="T28" fmla="*/ 2147483647 w 10616"/>
                    <a:gd name="T29" fmla="*/ 2147483647 h 10000"/>
                    <a:gd name="T30" fmla="*/ 2147483647 w 10616"/>
                    <a:gd name="T31" fmla="*/ 2147483647 h 10000"/>
                    <a:gd name="T32" fmla="*/ 2147483647 w 10616"/>
                    <a:gd name="T33" fmla="*/ 2147483647 h 10000"/>
                    <a:gd name="T34" fmla="*/ 2147483647 w 10616"/>
                    <a:gd name="T35" fmla="*/ 2147483647 h 10000"/>
                    <a:gd name="T36" fmla="*/ 2147483647 w 10616"/>
                    <a:gd name="T37" fmla="*/ 808041496 h 10000"/>
                    <a:gd name="T38" fmla="*/ 2147483647 w 10616"/>
                    <a:gd name="T39" fmla="*/ 0 h 10000"/>
                    <a:gd name="T40" fmla="*/ 2147483647 w 10616"/>
                    <a:gd name="T41" fmla="*/ 0 h 10000"/>
                    <a:gd name="T42" fmla="*/ 2147483647 w 10616"/>
                    <a:gd name="T43" fmla="*/ 0 h 10000"/>
                    <a:gd name="T44" fmla="*/ 2147483647 w 10616"/>
                    <a:gd name="T45" fmla="*/ 808041496 h 10000"/>
                    <a:gd name="T46" fmla="*/ 2147483647 w 10616"/>
                    <a:gd name="T47" fmla="*/ 2147483647 h 10000"/>
                    <a:gd name="T48" fmla="*/ 2147483647 w 10616"/>
                    <a:gd name="T49" fmla="*/ 2147483647 h 10000"/>
                    <a:gd name="T50" fmla="*/ 2147483647 w 10616"/>
                    <a:gd name="T51" fmla="*/ 2147483647 h 10000"/>
                    <a:gd name="T52" fmla="*/ 2147483647 w 10616"/>
                    <a:gd name="T53" fmla="*/ 2147483647 h 10000"/>
                    <a:gd name="T54" fmla="*/ 2147483647 w 10616"/>
                    <a:gd name="T55" fmla="*/ 2147483647 h 10000"/>
                    <a:gd name="T56" fmla="*/ 2147483647 w 10616"/>
                    <a:gd name="T57" fmla="*/ 2147483647 h 10000"/>
                    <a:gd name="T58" fmla="*/ 2147483647 w 10616"/>
                    <a:gd name="T59" fmla="*/ 2147483647 h 10000"/>
                    <a:gd name="T60" fmla="*/ 2147483647 w 10616"/>
                    <a:gd name="T61" fmla="*/ 2147483647 h 10000"/>
                    <a:gd name="T62" fmla="*/ 0 w 10616"/>
                    <a:gd name="T63" fmla="*/ 2147483647 h 10000"/>
                    <a:gd name="T64" fmla="*/ 2147483647 w 10616"/>
                    <a:gd name="T65" fmla="*/ 2147483647 h 10000"/>
                    <a:gd name="T66" fmla="*/ 2147483647 w 10616"/>
                    <a:gd name="T67" fmla="*/ 2147483647 h 10000"/>
                    <a:gd name="T68" fmla="*/ 2147483647 w 10616"/>
                    <a:gd name="T69" fmla="*/ 2147483647 h 10000"/>
                    <a:gd name="T70" fmla="*/ 2147483647 w 10616"/>
                    <a:gd name="T71" fmla="*/ 2147483647 h 10000"/>
                    <a:gd name="T72" fmla="*/ 2147483647 w 10616"/>
                    <a:gd name="T73" fmla="*/ 2147483647 h 10000"/>
                    <a:gd name="T74" fmla="*/ 2147483647 w 10616"/>
                    <a:gd name="T75" fmla="*/ 2147483647 h 10000"/>
                    <a:gd name="T76" fmla="*/ 2147483647 w 10616"/>
                    <a:gd name="T77" fmla="*/ 2147483647 h 10000"/>
                    <a:gd name="T78" fmla="*/ 2147483647 w 10616"/>
                    <a:gd name="T79" fmla="*/ 2147483647 h 10000"/>
                    <a:gd name="T80" fmla="*/ 2147483647 w 10616"/>
                    <a:gd name="T81" fmla="*/ 2147483647 h 10000"/>
                    <a:gd name="T82" fmla="*/ 2147483647 w 10616"/>
                    <a:gd name="T83" fmla="*/ 2147483647 h 10000"/>
                    <a:gd name="T84" fmla="*/ 2147483647 w 10616"/>
                    <a:gd name="T85" fmla="*/ 2147483647 h 1000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0616" h="10000">
                      <a:moveTo>
                        <a:pt x="6379" y="8696"/>
                      </a:moveTo>
                      <a:lnTo>
                        <a:pt x="6718" y="9130"/>
                      </a:lnTo>
                      <a:lnTo>
                        <a:pt x="8582" y="8696"/>
                      </a:lnTo>
                      <a:lnTo>
                        <a:pt x="9430" y="8261"/>
                      </a:lnTo>
                      <a:lnTo>
                        <a:pt x="10277" y="7826"/>
                      </a:lnTo>
                      <a:lnTo>
                        <a:pt x="10616" y="8261"/>
                      </a:lnTo>
                      <a:cubicBezTo>
                        <a:pt x="10560" y="7826"/>
                        <a:pt x="10503" y="7392"/>
                        <a:pt x="10447" y="6957"/>
                      </a:cubicBezTo>
                      <a:lnTo>
                        <a:pt x="10447" y="3913"/>
                      </a:lnTo>
                      <a:cubicBezTo>
                        <a:pt x="10503" y="3768"/>
                        <a:pt x="10560" y="3623"/>
                        <a:pt x="10616" y="3478"/>
                      </a:cubicBezTo>
                      <a:lnTo>
                        <a:pt x="9938" y="1304"/>
                      </a:lnTo>
                      <a:lnTo>
                        <a:pt x="9599" y="435"/>
                      </a:lnTo>
                      <a:lnTo>
                        <a:pt x="9091" y="435"/>
                      </a:lnTo>
                      <a:cubicBezTo>
                        <a:pt x="9034" y="290"/>
                        <a:pt x="8978" y="145"/>
                        <a:pt x="8921" y="0"/>
                      </a:cubicBezTo>
                      <a:lnTo>
                        <a:pt x="8243" y="1304"/>
                      </a:lnTo>
                      <a:lnTo>
                        <a:pt x="7396" y="1304"/>
                      </a:lnTo>
                      <a:lnTo>
                        <a:pt x="7226" y="1304"/>
                      </a:lnTo>
                      <a:lnTo>
                        <a:pt x="6548" y="435"/>
                      </a:lnTo>
                      <a:lnTo>
                        <a:pt x="6040" y="0"/>
                      </a:lnTo>
                      <a:lnTo>
                        <a:pt x="4684" y="0"/>
                      </a:lnTo>
                      <a:lnTo>
                        <a:pt x="4345" y="0"/>
                      </a:lnTo>
                      <a:lnTo>
                        <a:pt x="3836" y="435"/>
                      </a:lnTo>
                      <a:lnTo>
                        <a:pt x="3497" y="1304"/>
                      </a:lnTo>
                      <a:lnTo>
                        <a:pt x="2650" y="1739"/>
                      </a:lnTo>
                      <a:cubicBezTo>
                        <a:pt x="2593" y="1594"/>
                        <a:pt x="2537" y="1449"/>
                        <a:pt x="2480" y="1304"/>
                      </a:cubicBezTo>
                      <a:lnTo>
                        <a:pt x="2311" y="1304"/>
                      </a:lnTo>
                      <a:lnTo>
                        <a:pt x="1972" y="2609"/>
                      </a:lnTo>
                      <a:cubicBezTo>
                        <a:pt x="1746" y="2609"/>
                        <a:pt x="1494" y="2631"/>
                        <a:pt x="1294" y="2609"/>
                      </a:cubicBezTo>
                      <a:cubicBezTo>
                        <a:pt x="1094" y="2587"/>
                        <a:pt x="883" y="2261"/>
                        <a:pt x="770" y="2478"/>
                      </a:cubicBezTo>
                      <a:cubicBezTo>
                        <a:pt x="657" y="2695"/>
                        <a:pt x="333" y="2962"/>
                        <a:pt x="205" y="3117"/>
                      </a:cubicBezTo>
                      <a:cubicBezTo>
                        <a:pt x="77" y="3272"/>
                        <a:pt x="0" y="3266"/>
                        <a:pt x="0" y="3407"/>
                      </a:cubicBezTo>
                      <a:cubicBezTo>
                        <a:pt x="113" y="3701"/>
                        <a:pt x="482" y="5084"/>
                        <a:pt x="698" y="5748"/>
                      </a:cubicBezTo>
                      <a:cubicBezTo>
                        <a:pt x="914" y="6412"/>
                        <a:pt x="1138" y="6900"/>
                        <a:pt x="1294" y="7391"/>
                      </a:cubicBezTo>
                      <a:cubicBezTo>
                        <a:pt x="1450" y="7882"/>
                        <a:pt x="1520" y="8261"/>
                        <a:pt x="1633" y="8696"/>
                      </a:cubicBezTo>
                      <a:lnTo>
                        <a:pt x="3158" y="9130"/>
                      </a:lnTo>
                      <a:lnTo>
                        <a:pt x="3328" y="9130"/>
                      </a:lnTo>
                      <a:lnTo>
                        <a:pt x="4514" y="10000"/>
                      </a:lnTo>
                      <a:lnTo>
                        <a:pt x="5192" y="9130"/>
                      </a:lnTo>
                      <a:lnTo>
                        <a:pt x="5870" y="10000"/>
                      </a:lnTo>
                      <a:lnTo>
                        <a:pt x="6379" y="86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6" name="Freeform 285"/>
                <p:cNvSpPr>
                  <a:spLocks/>
                </p:cNvSpPr>
                <p:nvPr/>
              </p:nvSpPr>
              <p:spPr bwMode="auto">
                <a:xfrm>
                  <a:off x="5367338" y="3667125"/>
                  <a:ext cx="180975" cy="146050"/>
                </a:xfrm>
                <a:custGeom>
                  <a:avLst/>
                  <a:gdLst>
                    <a:gd name="T0" fmla="*/ 2147483647 w 139"/>
                    <a:gd name="T1" fmla="*/ 2147483647 h 114"/>
                    <a:gd name="T2" fmla="*/ 2147483647 w 139"/>
                    <a:gd name="T3" fmla="*/ 2147483647 h 114"/>
                    <a:gd name="T4" fmla="*/ 2147483647 w 139"/>
                    <a:gd name="T5" fmla="*/ 2147483647 h 114"/>
                    <a:gd name="T6" fmla="*/ 2147483647 w 139"/>
                    <a:gd name="T7" fmla="*/ 2147483647 h 114"/>
                    <a:gd name="T8" fmla="*/ 2147483647 w 139"/>
                    <a:gd name="T9" fmla="*/ 2147483647 h 114"/>
                    <a:gd name="T10" fmla="*/ 2147483647 w 139"/>
                    <a:gd name="T11" fmla="*/ 2147483647 h 114"/>
                    <a:gd name="T12" fmla="*/ 2147483647 w 139"/>
                    <a:gd name="T13" fmla="*/ 0 h 114"/>
                    <a:gd name="T14" fmla="*/ 2147483647 w 139"/>
                    <a:gd name="T15" fmla="*/ 2147483647 h 114"/>
                    <a:gd name="T16" fmla="*/ 2147483647 w 139"/>
                    <a:gd name="T17" fmla="*/ 2147483647 h 114"/>
                    <a:gd name="T18" fmla="*/ 2147483647 w 139"/>
                    <a:gd name="T19" fmla="*/ 2147483647 h 114"/>
                    <a:gd name="T20" fmla="*/ 2147483647 w 139"/>
                    <a:gd name="T21" fmla="*/ 2147483647 h 114"/>
                    <a:gd name="T22" fmla="*/ 2147483647 w 139"/>
                    <a:gd name="T23" fmla="*/ 2147483647 h 114"/>
                    <a:gd name="T24" fmla="*/ 2147483647 w 139"/>
                    <a:gd name="T25" fmla="*/ 2147483647 h 114"/>
                    <a:gd name="T26" fmla="*/ 0 w 139"/>
                    <a:gd name="T27" fmla="*/ 2147483647 h 114"/>
                    <a:gd name="T28" fmla="*/ 2147483647 w 139"/>
                    <a:gd name="T29" fmla="*/ 2147483647 h 114"/>
                    <a:gd name="T30" fmla="*/ 2147483647 w 139"/>
                    <a:gd name="T31" fmla="*/ 2147483647 h 11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139" h="114">
                      <a:moveTo>
                        <a:pt x="25" y="114"/>
                      </a:moveTo>
                      <a:lnTo>
                        <a:pt x="61" y="96"/>
                      </a:lnTo>
                      <a:lnTo>
                        <a:pt x="73" y="90"/>
                      </a:lnTo>
                      <a:lnTo>
                        <a:pt x="115" y="66"/>
                      </a:lnTo>
                      <a:lnTo>
                        <a:pt x="127" y="24"/>
                      </a:lnTo>
                      <a:lnTo>
                        <a:pt x="139" y="6"/>
                      </a:lnTo>
                      <a:lnTo>
                        <a:pt x="139" y="0"/>
                      </a:lnTo>
                      <a:lnTo>
                        <a:pt x="115" y="6"/>
                      </a:lnTo>
                      <a:lnTo>
                        <a:pt x="49" y="12"/>
                      </a:lnTo>
                      <a:lnTo>
                        <a:pt x="37" y="6"/>
                      </a:lnTo>
                      <a:lnTo>
                        <a:pt x="19" y="24"/>
                      </a:lnTo>
                      <a:lnTo>
                        <a:pt x="25" y="48"/>
                      </a:lnTo>
                      <a:lnTo>
                        <a:pt x="0" y="102"/>
                      </a:lnTo>
                      <a:lnTo>
                        <a:pt x="13" y="102"/>
                      </a:lnTo>
                      <a:lnTo>
                        <a:pt x="25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7" name="Freeform 286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8" name="Freeform 287"/>
                <p:cNvSpPr>
                  <a:spLocks/>
                </p:cNvSpPr>
                <p:nvPr/>
              </p:nvSpPr>
              <p:spPr bwMode="auto">
                <a:xfrm>
                  <a:off x="5343525" y="3783013"/>
                  <a:ext cx="127000" cy="115887"/>
                </a:xfrm>
                <a:custGeom>
                  <a:avLst/>
                  <a:gdLst>
                    <a:gd name="T0" fmla="*/ 2147483647 w 97"/>
                    <a:gd name="T1" fmla="*/ 2147483647 h 90"/>
                    <a:gd name="T2" fmla="*/ 2147483647 w 97"/>
                    <a:gd name="T3" fmla="*/ 0 h 90"/>
                    <a:gd name="T4" fmla="*/ 2147483647 w 97"/>
                    <a:gd name="T5" fmla="*/ 2147483647 h 90"/>
                    <a:gd name="T6" fmla="*/ 2147483647 w 97"/>
                    <a:gd name="T7" fmla="*/ 2147483647 h 90"/>
                    <a:gd name="T8" fmla="*/ 2147483647 w 97"/>
                    <a:gd name="T9" fmla="*/ 2147483647 h 90"/>
                    <a:gd name="T10" fmla="*/ 2147483647 w 97"/>
                    <a:gd name="T11" fmla="*/ 2147483647 h 90"/>
                    <a:gd name="T12" fmla="*/ 2147483647 w 97"/>
                    <a:gd name="T13" fmla="*/ 2147483647 h 90"/>
                    <a:gd name="T14" fmla="*/ 0 w 97"/>
                    <a:gd name="T15" fmla="*/ 2147483647 h 90"/>
                    <a:gd name="T16" fmla="*/ 2147483647 w 97"/>
                    <a:gd name="T17" fmla="*/ 2147483647 h 90"/>
                    <a:gd name="T18" fmla="*/ 2147483647 w 97"/>
                    <a:gd name="T19" fmla="*/ 2147483647 h 90"/>
                    <a:gd name="T20" fmla="*/ 2147483647 w 97"/>
                    <a:gd name="T21" fmla="*/ 2147483647 h 90"/>
                    <a:gd name="T22" fmla="*/ 2147483647 w 97"/>
                    <a:gd name="T23" fmla="*/ 2147483647 h 90"/>
                    <a:gd name="T24" fmla="*/ 2147483647 w 97"/>
                    <a:gd name="T25" fmla="*/ 2147483647 h 90"/>
                    <a:gd name="T26" fmla="*/ 2147483647 w 97"/>
                    <a:gd name="T27" fmla="*/ 2147483647 h 90"/>
                    <a:gd name="T28" fmla="*/ 2147483647 w 97"/>
                    <a:gd name="T29" fmla="*/ 2147483647 h 90"/>
                    <a:gd name="T30" fmla="*/ 2147483647 w 97"/>
                    <a:gd name="T31" fmla="*/ 2147483647 h 90"/>
                    <a:gd name="T32" fmla="*/ 2147483647 w 97"/>
                    <a:gd name="T33" fmla="*/ 2147483647 h 90"/>
                    <a:gd name="T34" fmla="*/ 2147483647 w 97"/>
                    <a:gd name="T35" fmla="*/ 2147483647 h 90"/>
                    <a:gd name="T36" fmla="*/ 2147483647 w 97"/>
                    <a:gd name="T37" fmla="*/ 2147483647 h 90"/>
                    <a:gd name="T38" fmla="*/ 2147483647 w 97"/>
                    <a:gd name="T39" fmla="*/ 2147483647 h 9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97" h="90">
                      <a:moveTo>
                        <a:pt x="91" y="24"/>
                      </a:moveTo>
                      <a:lnTo>
                        <a:pt x="91" y="0"/>
                      </a:lnTo>
                      <a:lnTo>
                        <a:pt x="79" y="6"/>
                      </a:lnTo>
                      <a:lnTo>
                        <a:pt x="43" y="24"/>
                      </a:lnTo>
                      <a:lnTo>
                        <a:pt x="31" y="12"/>
                      </a:lnTo>
                      <a:lnTo>
                        <a:pt x="18" y="12"/>
                      </a:lnTo>
                      <a:lnTo>
                        <a:pt x="12" y="18"/>
                      </a:lnTo>
                      <a:lnTo>
                        <a:pt x="0" y="42"/>
                      </a:lnTo>
                      <a:lnTo>
                        <a:pt x="18" y="90"/>
                      </a:lnTo>
                      <a:lnTo>
                        <a:pt x="25" y="90"/>
                      </a:lnTo>
                      <a:lnTo>
                        <a:pt x="37" y="90"/>
                      </a:lnTo>
                      <a:lnTo>
                        <a:pt x="49" y="78"/>
                      </a:lnTo>
                      <a:lnTo>
                        <a:pt x="67" y="78"/>
                      </a:lnTo>
                      <a:lnTo>
                        <a:pt x="73" y="66"/>
                      </a:lnTo>
                      <a:lnTo>
                        <a:pt x="61" y="36"/>
                      </a:lnTo>
                      <a:lnTo>
                        <a:pt x="85" y="30"/>
                      </a:lnTo>
                      <a:lnTo>
                        <a:pt x="97" y="24"/>
                      </a:lnTo>
                      <a:lnTo>
                        <a:pt x="91" y="2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9" name="Freeform 288"/>
                <p:cNvSpPr>
                  <a:spLocks/>
                </p:cNvSpPr>
                <p:nvPr/>
              </p:nvSpPr>
              <p:spPr bwMode="auto">
                <a:xfrm>
                  <a:off x="5783263" y="4002088"/>
                  <a:ext cx="119062" cy="77787"/>
                </a:xfrm>
                <a:custGeom>
                  <a:avLst/>
                  <a:gdLst>
                    <a:gd name="T0" fmla="*/ 2147483647 w 90"/>
                    <a:gd name="T1" fmla="*/ 2147483647 h 60"/>
                    <a:gd name="T2" fmla="*/ 2147483647 w 90"/>
                    <a:gd name="T3" fmla="*/ 2147483647 h 60"/>
                    <a:gd name="T4" fmla="*/ 2147483647 w 90"/>
                    <a:gd name="T5" fmla="*/ 2147483647 h 60"/>
                    <a:gd name="T6" fmla="*/ 2147483647 w 90"/>
                    <a:gd name="T7" fmla="*/ 2147483647 h 60"/>
                    <a:gd name="T8" fmla="*/ 2147483647 w 90"/>
                    <a:gd name="T9" fmla="*/ 0 h 60"/>
                    <a:gd name="T10" fmla="*/ 2147483647 w 90"/>
                    <a:gd name="T11" fmla="*/ 2147483647 h 60"/>
                    <a:gd name="T12" fmla="*/ 2147483647 w 90"/>
                    <a:gd name="T13" fmla="*/ 2147483647 h 60"/>
                    <a:gd name="T14" fmla="*/ 0 w 90"/>
                    <a:gd name="T15" fmla="*/ 2147483647 h 60"/>
                    <a:gd name="T16" fmla="*/ 2147483647 w 90"/>
                    <a:gd name="T17" fmla="*/ 2147483647 h 6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90" h="60">
                      <a:moveTo>
                        <a:pt x="18" y="48"/>
                      </a:moveTo>
                      <a:lnTo>
                        <a:pt x="66" y="60"/>
                      </a:lnTo>
                      <a:lnTo>
                        <a:pt x="78" y="30"/>
                      </a:lnTo>
                      <a:lnTo>
                        <a:pt x="90" y="24"/>
                      </a:lnTo>
                      <a:lnTo>
                        <a:pt x="84" y="0"/>
                      </a:lnTo>
                      <a:lnTo>
                        <a:pt x="30" y="18"/>
                      </a:lnTo>
                      <a:lnTo>
                        <a:pt x="6" y="6"/>
                      </a:lnTo>
                      <a:lnTo>
                        <a:pt x="0" y="24"/>
                      </a:lnTo>
                      <a:lnTo>
                        <a:pt x="1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0" name="Freeform 289"/>
                <p:cNvSpPr>
                  <a:spLocks/>
                </p:cNvSpPr>
                <p:nvPr/>
              </p:nvSpPr>
              <p:spPr bwMode="auto">
                <a:xfrm>
                  <a:off x="5800725" y="4032250"/>
                  <a:ext cx="187325" cy="217488"/>
                </a:xfrm>
                <a:custGeom>
                  <a:avLst/>
                  <a:gdLst>
                    <a:gd name="T0" fmla="*/ 2147483647 w 24"/>
                    <a:gd name="T1" fmla="*/ 2147483647 h 28"/>
                    <a:gd name="T2" fmla="*/ 2147483647 w 24"/>
                    <a:gd name="T3" fmla="*/ 2147483647 h 28"/>
                    <a:gd name="T4" fmla="*/ 2147483647 w 24"/>
                    <a:gd name="T5" fmla="*/ 2147483647 h 28"/>
                    <a:gd name="T6" fmla="*/ 2147483647 w 24"/>
                    <a:gd name="T7" fmla="*/ 2147483647 h 28"/>
                    <a:gd name="T8" fmla="*/ 0 w 24"/>
                    <a:gd name="T9" fmla="*/ 2147483647 h 28"/>
                    <a:gd name="T10" fmla="*/ 2147483647 w 24"/>
                    <a:gd name="T11" fmla="*/ 2147483647 h 28"/>
                    <a:gd name="T12" fmla="*/ 2147483647 w 24"/>
                    <a:gd name="T13" fmla="*/ 2147483647 h 28"/>
                    <a:gd name="T14" fmla="*/ 2147483647 w 24"/>
                    <a:gd name="T15" fmla="*/ 2147483647 h 28"/>
                    <a:gd name="T16" fmla="*/ 2147483647 w 24"/>
                    <a:gd name="T17" fmla="*/ 2147483647 h 28"/>
                    <a:gd name="T18" fmla="*/ 2147483647 w 24"/>
                    <a:gd name="T19" fmla="*/ 2147483647 h 28"/>
                    <a:gd name="T20" fmla="*/ 2147483647 w 24"/>
                    <a:gd name="T21" fmla="*/ 2147483647 h 28"/>
                    <a:gd name="T22" fmla="*/ 2147483647 w 24"/>
                    <a:gd name="T23" fmla="*/ 2147483647 h 28"/>
                    <a:gd name="T24" fmla="*/ 2147483647 w 24"/>
                    <a:gd name="T25" fmla="*/ 0 h 28"/>
                    <a:gd name="T26" fmla="*/ 2147483647 w 24"/>
                    <a:gd name="T27" fmla="*/ 0 h 28"/>
                    <a:gd name="T28" fmla="*/ 2147483647 w 24"/>
                    <a:gd name="T29" fmla="*/ 2147483647 h 28"/>
                    <a:gd name="T30" fmla="*/ 2147483647 w 24"/>
                    <a:gd name="T31" fmla="*/ 2147483647 h 2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24" h="28">
                      <a:moveTo>
                        <a:pt x="9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3" y="18"/>
                        <a:pt x="0" y="18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1"/>
                        <a:pt x="11" y="1"/>
                        <a:pt x="11" y="1"/>
                      </a:cubicBezTo>
                      <a:lnTo>
                        <a:pt x="9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1" name="Freeform 290"/>
                <p:cNvSpPr>
                  <a:spLocks/>
                </p:cNvSpPr>
                <p:nvPr/>
              </p:nvSpPr>
              <p:spPr bwMode="auto">
                <a:xfrm>
                  <a:off x="5565775" y="4171950"/>
                  <a:ext cx="265113" cy="165100"/>
                </a:xfrm>
                <a:custGeom>
                  <a:avLst/>
                  <a:gdLst>
                    <a:gd name="T0" fmla="*/ 2147483647 w 34"/>
                    <a:gd name="T1" fmla="*/ 0 h 21"/>
                    <a:gd name="T2" fmla="*/ 2147483647 w 34"/>
                    <a:gd name="T3" fmla="*/ 2147483647 h 21"/>
                    <a:gd name="T4" fmla="*/ 2147483647 w 34"/>
                    <a:gd name="T5" fmla="*/ 2147483647 h 21"/>
                    <a:gd name="T6" fmla="*/ 2147483647 w 34"/>
                    <a:gd name="T7" fmla="*/ 2147483647 h 21"/>
                    <a:gd name="T8" fmla="*/ 0 w 34"/>
                    <a:gd name="T9" fmla="*/ 2147483647 h 21"/>
                    <a:gd name="T10" fmla="*/ 2147483647 w 34"/>
                    <a:gd name="T11" fmla="*/ 2147483647 h 21"/>
                    <a:gd name="T12" fmla="*/ 2147483647 w 34"/>
                    <a:gd name="T13" fmla="*/ 2147483647 h 21"/>
                    <a:gd name="T14" fmla="*/ 2147483647 w 34"/>
                    <a:gd name="T15" fmla="*/ 2147483647 h 21"/>
                    <a:gd name="T16" fmla="*/ 2147483647 w 34"/>
                    <a:gd name="T17" fmla="*/ 2147483647 h 21"/>
                    <a:gd name="T18" fmla="*/ 2147483647 w 34"/>
                    <a:gd name="T19" fmla="*/ 2147483647 h 21"/>
                    <a:gd name="T20" fmla="*/ 2147483647 w 34"/>
                    <a:gd name="T21" fmla="*/ 2147483647 h 21"/>
                    <a:gd name="T22" fmla="*/ 2147483647 w 34"/>
                    <a:gd name="T23" fmla="*/ 2147483647 h 21"/>
                    <a:gd name="T24" fmla="*/ 2147483647 w 34"/>
                    <a:gd name="T25" fmla="*/ 2147483647 h 21"/>
                    <a:gd name="T26" fmla="*/ 2147483647 w 34"/>
                    <a:gd name="T27" fmla="*/ 0 h 2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34" h="21">
                      <a:moveTo>
                        <a:pt x="30" y="0"/>
                      </a:moveTo>
                      <a:cubicBezTo>
                        <a:pt x="25" y="2"/>
                        <a:pt x="18" y="3"/>
                        <a:pt x="18" y="4"/>
                      </a:cubicBezTo>
                      <a:cubicBezTo>
                        <a:pt x="16" y="5"/>
                        <a:pt x="14" y="7"/>
                        <a:pt x="14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1" y="3"/>
                        <a:pt x="31" y="3"/>
                        <a:pt x="31" y="3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2" name="Freeform 291"/>
                <p:cNvSpPr>
                  <a:spLocks/>
                </p:cNvSpPr>
                <p:nvPr/>
              </p:nvSpPr>
              <p:spPr bwMode="auto">
                <a:xfrm>
                  <a:off x="5378450" y="3813175"/>
                  <a:ext cx="492125" cy="422275"/>
                </a:xfrm>
                <a:custGeom>
                  <a:avLst/>
                  <a:gdLst>
                    <a:gd name="T0" fmla="*/ 2147483647 w 63"/>
                    <a:gd name="T1" fmla="*/ 2147483647 h 54"/>
                    <a:gd name="T2" fmla="*/ 2147483647 w 63"/>
                    <a:gd name="T3" fmla="*/ 2147483647 h 54"/>
                    <a:gd name="T4" fmla="*/ 2147483647 w 63"/>
                    <a:gd name="T5" fmla="*/ 2147483647 h 54"/>
                    <a:gd name="T6" fmla="*/ 2147483647 w 63"/>
                    <a:gd name="T7" fmla="*/ 2147483647 h 54"/>
                    <a:gd name="T8" fmla="*/ 2147483647 w 63"/>
                    <a:gd name="T9" fmla="*/ 2147483647 h 54"/>
                    <a:gd name="T10" fmla="*/ 2147483647 w 63"/>
                    <a:gd name="T11" fmla="*/ 2147483647 h 54"/>
                    <a:gd name="T12" fmla="*/ 2147483647 w 63"/>
                    <a:gd name="T13" fmla="*/ 2147483647 h 54"/>
                    <a:gd name="T14" fmla="*/ 2147483647 w 63"/>
                    <a:gd name="T15" fmla="*/ 2147483647 h 54"/>
                    <a:gd name="T16" fmla="*/ 2147483647 w 63"/>
                    <a:gd name="T17" fmla="*/ 2147483647 h 54"/>
                    <a:gd name="T18" fmla="*/ 2147483647 w 63"/>
                    <a:gd name="T19" fmla="*/ 2147483647 h 54"/>
                    <a:gd name="T20" fmla="*/ 2147483647 w 63"/>
                    <a:gd name="T21" fmla="*/ 2147483647 h 54"/>
                    <a:gd name="T22" fmla="*/ 2147483647 w 63"/>
                    <a:gd name="T23" fmla="*/ 2147483647 h 54"/>
                    <a:gd name="T24" fmla="*/ 2147483647 w 63"/>
                    <a:gd name="T25" fmla="*/ 2147483647 h 54"/>
                    <a:gd name="T26" fmla="*/ 2147483647 w 63"/>
                    <a:gd name="T27" fmla="*/ 2147483647 h 54"/>
                    <a:gd name="T28" fmla="*/ 2147483647 w 63"/>
                    <a:gd name="T29" fmla="*/ 0 h 54"/>
                    <a:gd name="T30" fmla="*/ 2147483647 w 63"/>
                    <a:gd name="T31" fmla="*/ 0 h 54"/>
                    <a:gd name="T32" fmla="*/ 2147483647 w 63"/>
                    <a:gd name="T33" fmla="*/ 2147483647 h 54"/>
                    <a:gd name="T34" fmla="*/ 2147483647 w 63"/>
                    <a:gd name="T35" fmla="*/ 2147483647 h 54"/>
                    <a:gd name="T36" fmla="*/ 2147483647 w 63"/>
                    <a:gd name="T37" fmla="*/ 2147483647 h 54"/>
                    <a:gd name="T38" fmla="*/ 2147483647 w 63"/>
                    <a:gd name="T39" fmla="*/ 2147483647 h 54"/>
                    <a:gd name="T40" fmla="*/ 2147483647 w 63"/>
                    <a:gd name="T41" fmla="*/ 2147483647 h 54"/>
                    <a:gd name="T42" fmla="*/ 2147483647 w 63"/>
                    <a:gd name="T43" fmla="*/ 2147483647 h 54"/>
                    <a:gd name="T44" fmla="*/ 0 w 63"/>
                    <a:gd name="T45" fmla="*/ 2147483647 h 54"/>
                    <a:gd name="T46" fmla="*/ 2147483647 w 63"/>
                    <a:gd name="T47" fmla="*/ 2147483647 h 54"/>
                    <a:gd name="T48" fmla="*/ 2147483647 w 63"/>
                    <a:gd name="T49" fmla="*/ 2147483647 h 54"/>
                    <a:gd name="T50" fmla="*/ 2147483647 w 63"/>
                    <a:gd name="T51" fmla="*/ 2147483647 h 54"/>
                    <a:gd name="T52" fmla="*/ 2147483647 w 63"/>
                    <a:gd name="T53" fmla="*/ 2147483647 h 54"/>
                    <a:gd name="T54" fmla="*/ 2147483647 w 63"/>
                    <a:gd name="T55" fmla="*/ 2147483647 h 54"/>
                    <a:gd name="T56" fmla="*/ 2147483647 w 63"/>
                    <a:gd name="T57" fmla="*/ 2147483647 h 54"/>
                    <a:gd name="T58" fmla="*/ 2147483647 w 63"/>
                    <a:gd name="T59" fmla="*/ 2147483647 h 54"/>
                    <a:gd name="T60" fmla="*/ 2147483647 w 63"/>
                    <a:gd name="T61" fmla="*/ 2147483647 h 54"/>
                    <a:gd name="T62" fmla="*/ 2147483647 w 63"/>
                    <a:gd name="T63" fmla="*/ 2147483647 h 54"/>
                    <a:gd name="T64" fmla="*/ 2147483647 w 63"/>
                    <a:gd name="T65" fmla="*/ 2147483647 h 54"/>
                    <a:gd name="T66" fmla="*/ 2147483647 w 63"/>
                    <a:gd name="T67" fmla="*/ 2147483647 h 5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63" h="54">
                      <a:moveTo>
                        <a:pt x="63" y="34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48" y="23"/>
                        <a:pt x="48" y="23"/>
                        <a:pt x="48" y="23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24" y="53"/>
                        <a:pt x="24" y="53"/>
                        <a:pt x="24" y="53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40" y="51"/>
                        <a:pt x="42" y="50"/>
                      </a:cubicBezTo>
                      <a:cubicBezTo>
                        <a:pt x="42" y="49"/>
                        <a:pt x="49" y="48"/>
                        <a:pt x="54" y="4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3" name="Freeform 292"/>
                <p:cNvSpPr>
                  <a:spLocks/>
                </p:cNvSpPr>
                <p:nvPr/>
              </p:nvSpPr>
              <p:spPr bwMode="auto">
                <a:xfrm>
                  <a:off x="5800725" y="4079875"/>
                  <a:ext cx="77788" cy="92075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0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3" y="12"/>
                        <a:pt x="4" y="11"/>
                        <a:pt x="4" y="11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4" name="Freeform 293"/>
                <p:cNvSpPr>
                  <a:spLocks/>
                </p:cNvSpPr>
                <p:nvPr/>
              </p:nvSpPr>
              <p:spPr bwMode="auto">
                <a:xfrm>
                  <a:off x="5462588" y="3657600"/>
                  <a:ext cx="249237" cy="250825"/>
                </a:xfrm>
                <a:custGeom>
                  <a:avLst/>
                  <a:gdLst>
                    <a:gd name="T0" fmla="*/ 2147483647 w 192"/>
                    <a:gd name="T1" fmla="*/ 2147483647 h 192"/>
                    <a:gd name="T2" fmla="*/ 2147483647 w 192"/>
                    <a:gd name="T3" fmla="*/ 2147483647 h 192"/>
                    <a:gd name="T4" fmla="*/ 2147483647 w 192"/>
                    <a:gd name="T5" fmla="*/ 2147483647 h 192"/>
                    <a:gd name="T6" fmla="*/ 2147483647 w 192"/>
                    <a:gd name="T7" fmla="*/ 2147483647 h 192"/>
                    <a:gd name="T8" fmla="*/ 2147483647 w 192"/>
                    <a:gd name="T9" fmla="*/ 2147483647 h 192"/>
                    <a:gd name="T10" fmla="*/ 2147483647 w 192"/>
                    <a:gd name="T11" fmla="*/ 0 h 192"/>
                    <a:gd name="T12" fmla="*/ 2147483647 w 192"/>
                    <a:gd name="T13" fmla="*/ 2147483647 h 192"/>
                    <a:gd name="T14" fmla="*/ 2147483647 w 192"/>
                    <a:gd name="T15" fmla="*/ 2147483647 h 192"/>
                    <a:gd name="T16" fmla="*/ 2147483647 w 192"/>
                    <a:gd name="T17" fmla="*/ 2147483647 h 192"/>
                    <a:gd name="T18" fmla="*/ 2147483647 w 192"/>
                    <a:gd name="T19" fmla="*/ 2147483647 h 192"/>
                    <a:gd name="T20" fmla="*/ 2147483647 w 192"/>
                    <a:gd name="T21" fmla="*/ 2147483647 h 192"/>
                    <a:gd name="T22" fmla="*/ 0 w 192"/>
                    <a:gd name="T23" fmla="*/ 2147483647 h 192"/>
                    <a:gd name="T24" fmla="*/ 0 w 192"/>
                    <a:gd name="T25" fmla="*/ 2147483647 h 192"/>
                    <a:gd name="T26" fmla="*/ 2147483647 w 192"/>
                    <a:gd name="T27" fmla="*/ 2147483647 h 192"/>
                    <a:gd name="T28" fmla="*/ 2147483647 w 192"/>
                    <a:gd name="T29" fmla="*/ 2147483647 h 192"/>
                    <a:gd name="T30" fmla="*/ 2147483647 w 192"/>
                    <a:gd name="T31" fmla="*/ 2147483647 h 192"/>
                    <a:gd name="T32" fmla="*/ 2147483647 w 192"/>
                    <a:gd name="T33" fmla="*/ 2147483647 h 192"/>
                    <a:gd name="T34" fmla="*/ 2147483647 w 192"/>
                    <a:gd name="T35" fmla="*/ 2147483647 h 192"/>
                    <a:gd name="T36" fmla="*/ 2147483647 w 192"/>
                    <a:gd name="T37" fmla="*/ 2147483647 h 192"/>
                    <a:gd name="T38" fmla="*/ 2147483647 w 192"/>
                    <a:gd name="T39" fmla="*/ 2147483647 h 192"/>
                    <a:gd name="T40" fmla="*/ 2147483647 w 192"/>
                    <a:gd name="T41" fmla="*/ 2147483647 h 192"/>
                    <a:gd name="T42" fmla="*/ 2147483647 w 192"/>
                    <a:gd name="T43" fmla="*/ 2147483647 h 192"/>
                    <a:gd name="T44" fmla="*/ 2147483647 w 192"/>
                    <a:gd name="T45" fmla="*/ 2147483647 h 19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2" h="192">
                      <a:moveTo>
                        <a:pt x="168" y="120"/>
                      </a:moveTo>
                      <a:lnTo>
                        <a:pt x="132" y="90"/>
                      </a:lnTo>
                      <a:lnTo>
                        <a:pt x="132" y="66"/>
                      </a:lnTo>
                      <a:lnTo>
                        <a:pt x="138" y="42"/>
                      </a:lnTo>
                      <a:lnTo>
                        <a:pt x="114" y="6"/>
                      </a:lnTo>
                      <a:lnTo>
                        <a:pt x="102" y="0"/>
                      </a:lnTo>
                      <a:lnTo>
                        <a:pt x="72" y="6"/>
                      </a:lnTo>
                      <a:lnTo>
                        <a:pt x="66" y="6"/>
                      </a:lnTo>
                      <a:lnTo>
                        <a:pt x="66" y="12"/>
                      </a:lnTo>
                      <a:lnTo>
                        <a:pt x="54" y="30"/>
                      </a:lnTo>
                      <a:lnTo>
                        <a:pt x="42" y="72"/>
                      </a:lnTo>
                      <a:lnTo>
                        <a:pt x="0" y="96"/>
                      </a:lnTo>
                      <a:lnTo>
                        <a:pt x="0" y="120"/>
                      </a:lnTo>
                      <a:lnTo>
                        <a:pt x="24" y="126"/>
                      </a:lnTo>
                      <a:lnTo>
                        <a:pt x="84" y="156"/>
                      </a:lnTo>
                      <a:lnTo>
                        <a:pt x="102" y="174"/>
                      </a:lnTo>
                      <a:lnTo>
                        <a:pt x="150" y="180"/>
                      </a:lnTo>
                      <a:lnTo>
                        <a:pt x="168" y="192"/>
                      </a:lnTo>
                      <a:lnTo>
                        <a:pt x="186" y="192"/>
                      </a:lnTo>
                      <a:lnTo>
                        <a:pt x="180" y="180"/>
                      </a:lnTo>
                      <a:lnTo>
                        <a:pt x="192" y="174"/>
                      </a:lnTo>
                      <a:lnTo>
                        <a:pt x="180" y="150"/>
                      </a:lnTo>
                      <a:lnTo>
                        <a:pt x="168" y="1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5" name="Freeform 294"/>
                <p:cNvSpPr>
                  <a:spLocks/>
                </p:cNvSpPr>
                <p:nvPr/>
              </p:nvSpPr>
              <p:spPr bwMode="auto">
                <a:xfrm>
                  <a:off x="5605463" y="3589338"/>
                  <a:ext cx="469900" cy="427037"/>
                </a:xfrm>
                <a:custGeom>
                  <a:avLst/>
                  <a:gdLst>
                    <a:gd name="T0" fmla="*/ 2147483647 w 60"/>
                    <a:gd name="T1" fmla="*/ 2147483647 h 55"/>
                    <a:gd name="T2" fmla="*/ 2147483647 w 60"/>
                    <a:gd name="T3" fmla="*/ 2147483647 h 55"/>
                    <a:gd name="T4" fmla="*/ 2147483647 w 60"/>
                    <a:gd name="T5" fmla="*/ 2147483647 h 55"/>
                    <a:gd name="T6" fmla="*/ 2147483647 w 60"/>
                    <a:gd name="T7" fmla="*/ 2147483647 h 55"/>
                    <a:gd name="T8" fmla="*/ 2147483647 w 60"/>
                    <a:gd name="T9" fmla="*/ 2147483647 h 55"/>
                    <a:gd name="T10" fmla="*/ 2147483647 w 60"/>
                    <a:gd name="T11" fmla="*/ 2147483647 h 55"/>
                    <a:gd name="T12" fmla="*/ 2147483647 w 60"/>
                    <a:gd name="T13" fmla="*/ 2147483647 h 55"/>
                    <a:gd name="T14" fmla="*/ 2147483647 w 60"/>
                    <a:gd name="T15" fmla="*/ 2147483647 h 55"/>
                    <a:gd name="T16" fmla="*/ 2147483647 w 60"/>
                    <a:gd name="T17" fmla="*/ 2147483647 h 55"/>
                    <a:gd name="T18" fmla="*/ 2147483647 w 60"/>
                    <a:gd name="T19" fmla="*/ 2147483647 h 55"/>
                    <a:gd name="T20" fmla="*/ 2147483647 w 60"/>
                    <a:gd name="T21" fmla="*/ 2147483647 h 55"/>
                    <a:gd name="T22" fmla="*/ 2147483647 w 60"/>
                    <a:gd name="T23" fmla="*/ 2147483647 h 55"/>
                    <a:gd name="T24" fmla="*/ 2147483647 w 60"/>
                    <a:gd name="T25" fmla="*/ 2147483647 h 55"/>
                    <a:gd name="T26" fmla="*/ 2147483647 w 60"/>
                    <a:gd name="T27" fmla="*/ 2147483647 h 55"/>
                    <a:gd name="T28" fmla="*/ 2147483647 w 60"/>
                    <a:gd name="T29" fmla="*/ 2147483647 h 55"/>
                    <a:gd name="T30" fmla="*/ 2147483647 w 60"/>
                    <a:gd name="T31" fmla="*/ 2147483647 h 55"/>
                    <a:gd name="T32" fmla="*/ 2147483647 w 60"/>
                    <a:gd name="T33" fmla="*/ 2147483647 h 55"/>
                    <a:gd name="T34" fmla="*/ 2147483647 w 60"/>
                    <a:gd name="T35" fmla="*/ 2147483647 h 55"/>
                    <a:gd name="T36" fmla="*/ 2147483647 w 60"/>
                    <a:gd name="T37" fmla="*/ 2147483647 h 55"/>
                    <a:gd name="T38" fmla="*/ 2147483647 w 60"/>
                    <a:gd name="T39" fmla="*/ 2147483647 h 55"/>
                    <a:gd name="T40" fmla="*/ 2147483647 w 60"/>
                    <a:gd name="T41" fmla="*/ 0 h 55"/>
                    <a:gd name="T42" fmla="*/ 2147483647 w 60"/>
                    <a:gd name="T43" fmla="*/ 2147483647 h 55"/>
                    <a:gd name="T44" fmla="*/ 2147483647 w 60"/>
                    <a:gd name="T45" fmla="*/ 2147483647 h 55"/>
                    <a:gd name="T46" fmla="*/ 0 w 60"/>
                    <a:gd name="T47" fmla="*/ 0 h 55"/>
                    <a:gd name="T48" fmla="*/ 0 w 60"/>
                    <a:gd name="T49" fmla="*/ 0 h 55"/>
                    <a:gd name="T50" fmla="*/ 0 w 60"/>
                    <a:gd name="T51" fmla="*/ 2147483647 h 55"/>
                    <a:gd name="T52" fmla="*/ 2147483647 w 60"/>
                    <a:gd name="T53" fmla="*/ 2147483647 h 55"/>
                    <a:gd name="T54" fmla="*/ 2147483647 w 60"/>
                    <a:gd name="T55" fmla="*/ 2147483647 h 55"/>
                    <a:gd name="T56" fmla="*/ 2147483647 w 60"/>
                    <a:gd name="T57" fmla="*/ 2147483647 h 55"/>
                    <a:gd name="T58" fmla="*/ 2147483647 w 60"/>
                    <a:gd name="T59" fmla="*/ 2147483647 h 55"/>
                    <a:gd name="T60" fmla="*/ 2147483647 w 60"/>
                    <a:gd name="T61" fmla="*/ 2147483647 h 55"/>
                    <a:gd name="T62" fmla="*/ 2147483647 w 60"/>
                    <a:gd name="T63" fmla="*/ 2147483647 h 55"/>
                    <a:gd name="T64" fmla="*/ 2147483647 w 60"/>
                    <a:gd name="T65" fmla="*/ 2147483647 h 55"/>
                    <a:gd name="T66" fmla="*/ 2147483647 w 60"/>
                    <a:gd name="T67" fmla="*/ 2147483647 h 55"/>
                    <a:gd name="T68" fmla="*/ 2147483647 w 60"/>
                    <a:gd name="T69" fmla="*/ 2147483647 h 55"/>
                    <a:gd name="T70" fmla="*/ 2147483647 w 60"/>
                    <a:gd name="T71" fmla="*/ 2147483647 h 55"/>
                    <a:gd name="T72" fmla="*/ 2147483647 w 60"/>
                    <a:gd name="T73" fmla="*/ 2147483647 h 55"/>
                    <a:gd name="T74" fmla="*/ 2147483647 w 60"/>
                    <a:gd name="T75" fmla="*/ 2147483647 h 55"/>
                    <a:gd name="T76" fmla="*/ 2147483647 w 60"/>
                    <a:gd name="T77" fmla="*/ 2147483647 h 55"/>
                    <a:gd name="T78" fmla="*/ 2147483647 w 60"/>
                    <a:gd name="T79" fmla="*/ 2147483647 h 55"/>
                    <a:gd name="T80" fmla="*/ 2147483647 w 60"/>
                    <a:gd name="T81" fmla="*/ 2147483647 h 55"/>
                    <a:gd name="T82" fmla="*/ 2147483647 w 60"/>
                    <a:gd name="T83" fmla="*/ 2147483647 h 55"/>
                    <a:gd name="T84" fmla="*/ 2147483647 w 60"/>
                    <a:gd name="T85" fmla="*/ 2147483647 h 55"/>
                    <a:gd name="T86" fmla="*/ 2147483647 w 60"/>
                    <a:gd name="T87" fmla="*/ 2147483647 h 55"/>
                    <a:gd name="T88" fmla="*/ 2147483647 w 60"/>
                    <a:gd name="T89" fmla="*/ 2147483647 h 55"/>
                    <a:gd name="T90" fmla="*/ 2147483647 w 60"/>
                    <a:gd name="T91" fmla="*/ 2147483647 h 55"/>
                    <a:gd name="T92" fmla="*/ 2147483647 w 60"/>
                    <a:gd name="T93" fmla="*/ 2147483647 h 55"/>
                    <a:gd name="T94" fmla="*/ 2147483647 w 60"/>
                    <a:gd name="T95" fmla="*/ 2147483647 h 55"/>
                    <a:gd name="T96" fmla="*/ 2147483647 w 60"/>
                    <a:gd name="T97" fmla="*/ 2147483647 h 5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0" h="55">
                      <a:moveTo>
                        <a:pt x="53" y="38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6"/>
                        <a:pt x="0" y="7"/>
                      </a:cubicBezTo>
                      <a:cubicBezTo>
                        <a:pt x="0" y="7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28" y="48"/>
                        <a:pt x="28" y="48"/>
                        <a:pt x="28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3" y="38"/>
                        <a:pt x="53" y="38"/>
                        <a:pt x="53" y="38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6" name="Freeform 299"/>
                <p:cNvSpPr>
                  <a:spLocks/>
                </p:cNvSpPr>
                <p:nvPr/>
              </p:nvSpPr>
              <p:spPr bwMode="auto">
                <a:xfrm>
                  <a:off x="5013325" y="2963863"/>
                  <a:ext cx="158750" cy="107950"/>
                </a:xfrm>
                <a:custGeom>
                  <a:avLst/>
                  <a:gdLst>
                    <a:gd name="T0" fmla="*/ 2147483647 w 20"/>
                    <a:gd name="T1" fmla="*/ 2147483647 h 14"/>
                    <a:gd name="T2" fmla="*/ 2147483647 w 20"/>
                    <a:gd name="T3" fmla="*/ 2147483647 h 14"/>
                    <a:gd name="T4" fmla="*/ 2147483647 w 20"/>
                    <a:gd name="T5" fmla="*/ 0 h 14"/>
                    <a:gd name="T6" fmla="*/ 2147483647 w 20"/>
                    <a:gd name="T7" fmla="*/ 2147483647 h 14"/>
                    <a:gd name="T8" fmla="*/ 2147483647 w 20"/>
                    <a:gd name="T9" fmla="*/ 0 h 14"/>
                    <a:gd name="T10" fmla="*/ 2147483647 w 20"/>
                    <a:gd name="T11" fmla="*/ 0 h 14"/>
                    <a:gd name="T12" fmla="*/ 2147483647 w 20"/>
                    <a:gd name="T13" fmla="*/ 2147483647 h 14"/>
                    <a:gd name="T14" fmla="*/ 2147483647 w 20"/>
                    <a:gd name="T15" fmla="*/ 2147483647 h 14"/>
                    <a:gd name="T16" fmla="*/ 0 w 20"/>
                    <a:gd name="T17" fmla="*/ 2147483647 h 14"/>
                    <a:gd name="T18" fmla="*/ 2147483647 w 20"/>
                    <a:gd name="T19" fmla="*/ 2147483647 h 14"/>
                    <a:gd name="T20" fmla="*/ 2147483647 w 20"/>
                    <a:gd name="T21" fmla="*/ 2147483647 h 14"/>
                    <a:gd name="T22" fmla="*/ 2147483647 w 20"/>
                    <a:gd name="T23" fmla="*/ 2147483647 h 14"/>
                    <a:gd name="T24" fmla="*/ 2147483647 w 20"/>
                    <a:gd name="T25" fmla="*/ 2147483647 h 14"/>
                    <a:gd name="T26" fmla="*/ 2147483647 w 20"/>
                    <a:gd name="T27" fmla="*/ 2147483647 h 14"/>
                    <a:gd name="T28" fmla="*/ 2147483647 w 20"/>
                    <a:gd name="T29" fmla="*/ 2147483647 h 14"/>
                    <a:gd name="T30" fmla="*/ 2147483647 w 20"/>
                    <a:gd name="T31" fmla="*/ 2147483647 h 14"/>
                    <a:gd name="T32" fmla="*/ 2147483647 w 20"/>
                    <a:gd name="T33" fmla="*/ 2147483647 h 14"/>
                    <a:gd name="T34" fmla="*/ 2147483647 w 20"/>
                    <a:gd name="T35" fmla="*/ 2147483647 h 14"/>
                    <a:gd name="T36" fmla="*/ 2147483647 w 20"/>
                    <a:gd name="T37" fmla="*/ 2147483647 h 14"/>
                    <a:gd name="T38" fmla="*/ 2147483647 w 20"/>
                    <a:gd name="T39" fmla="*/ 2147483647 h 14"/>
                    <a:gd name="T40" fmla="*/ 2147483647 w 20"/>
                    <a:gd name="T41" fmla="*/ 2147483647 h 14"/>
                    <a:gd name="T42" fmla="*/ 2147483647 w 20"/>
                    <a:gd name="T43" fmla="*/ 2147483647 h 14"/>
                    <a:gd name="T44" fmla="*/ 2147483647 w 20"/>
                    <a:gd name="T45" fmla="*/ 2147483647 h 1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0" h="14">
                      <a:moveTo>
                        <a:pt x="19" y="4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1" y="5"/>
                        <a:pt x="1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5" y="12"/>
                        <a:pt x="16" y="12"/>
                      </a:cubicBezTo>
                      <a:cubicBezTo>
                        <a:pt x="17" y="12"/>
                        <a:pt x="16" y="9"/>
                        <a:pt x="16" y="9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7" name="Freeform 300"/>
                <p:cNvSpPr>
                  <a:spLocks/>
                </p:cNvSpPr>
                <p:nvPr/>
              </p:nvSpPr>
              <p:spPr bwMode="auto">
                <a:xfrm>
                  <a:off x="5083175" y="2814638"/>
                  <a:ext cx="119063" cy="101600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2147483647 h 78"/>
                    <a:gd name="T10" fmla="*/ 2147483647 w 90"/>
                    <a:gd name="T11" fmla="*/ 0 h 78"/>
                    <a:gd name="T12" fmla="*/ 2147483647 w 90"/>
                    <a:gd name="T13" fmla="*/ 0 h 78"/>
                    <a:gd name="T14" fmla="*/ 2147483647 w 90"/>
                    <a:gd name="T15" fmla="*/ 0 h 78"/>
                    <a:gd name="T16" fmla="*/ 0 w 90"/>
                    <a:gd name="T17" fmla="*/ 2147483647 h 78"/>
                    <a:gd name="T18" fmla="*/ 0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2147483647 w 90"/>
                    <a:gd name="T31" fmla="*/ 2147483647 h 78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0" t="0" r="r" b="b"/>
                  <a:pathLst>
                    <a:path w="90" h="78">
                      <a:moveTo>
                        <a:pt x="54" y="66"/>
                      </a:moveTo>
                      <a:lnTo>
                        <a:pt x="78" y="78"/>
                      </a:lnTo>
                      <a:lnTo>
                        <a:pt x="84" y="42"/>
                      </a:lnTo>
                      <a:lnTo>
                        <a:pt x="84" y="30"/>
                      </a:lnTo>
                      <a:lnTo>
                        <a:pt x="90" y="6"/>
                      </a:lnTo>
                      <a:lnTo>
                        <a:pt x="84" y="0"/>
                      </a:lnTo>
                      <a:lnTo>
                        <a:pt x="72" y="0"/>
                      </a:lnTo>
                      <a:lnTo>
                        <a:pt x="36" y="0"/>
                      </a:lnTo>
                      <a:lnTo>
                        <a:pt x="0" y="18"/>
                      </a:lnTo>
                      <a:lnTo>
                        <a:pt x="0" y="30"/>
                      </a:lnTo>
                      <a:lnTo>
                        <a:pt x="6" y="42"/>
                      </a:lnTo>
                      <a:lnTo>
                        <a:pt x="12" y="48"/>
                      </a:lnTo>
                      <a:lnTo>
                        <a:pt x="18" y="54"/>
                      </a:lnTo>
                      <a:lnTo>
                        <a:pt x="12" y="60"/>
                      </a:lnTo>
                      <a:lnTo>
                        <a:pt x="36" y="54"/>
                      </a:lnTo>
                      <a:lnTo>
                        <a:pt x="54" y="6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8" name="Freeform 301"/>
                <p:cNvSpPr>
                  <a:spLocks/>
                </p:cNvSpPr>
                <p:nvPr/>
              </p:nvSpPr>
              <p:spPr bwMode="auto">
                <a:xfrm>
                  <a:off x="5078413" y="2971800"/>
                  <a:ext cx="233362" cy="211138"/>
                </a:xfrm>
                <a:custGeom>
                  <a:avLst/>
                  <a:gdLst>
                    <a:gd name="T0" fmla="*/ 2147483647 w 30"/>
                    <a:gd name="T1" fmla="*/ 2147483647 h 27"/>
                    <a:gd name="T2" fmla="*/ 2147483647 w 30"/>
                    <a:gd name="T3" fmla="*/ 2147483647 h 27"/>
                    <a:gd name="T4" fmla="*/ 2147483647 w 30"/>
                    <a:gd name="T5" fmla="*/ 2147483647 h 27"/>
                    <a:gd name="T6" fmla="*/ 2147483647 w 30"/>
                    <a:gd name="T7" fmla="*/ 2147483647 h 27"/>
                    <a:gd name="T8" fmla="*/ 2147483647 w 30"/>
                    <a:gd name="T9" fmla="*/ 0 h 27"/>
                    <a:gd name="T10" fmla="*/ 2147483647 w 30"/>
                    <a:gd name="T11" fmla="*/ 2147483647 h 27"/>
                    <a:gd name="T12" fmla="*/ 2147483647 w 30"/>
                    <a:gd name="T13" fmla="*/ 2147483647 h 27"/>
                    <a:gd name="T14" fmla="*/ 2147483647 w 30"/>
                    <a:gd name="T15" fmla="*/ 2147483647 h 27"/>
                    <a:gd name="T16" fmla="*/ 2147483647 w 30"/>
                    <a:gd name="T17" fmla="*/ 2147483647 h 27"/>
                    <a:gd name="T18" fmla="*/ 2147483647 w 30"/>
                    <a:gd name="T19" fmla="*/ 2147483647 h 27"/>
                    <a:gd name="T20" fmla="*/ 2147483647 w 30"/>
                    <a:gd name="T21" fmla="*/ 2147483647 h 27"/>
                    <a:gd name="T22" fmla="*/ 2147483647 w 30"/>
                    <a:gd name="T23" fmla="*/ 2147483647 h 27"/>
                    <a:gd name="T24" fmla="*/ 2147483647 w 30"/>
                    <a:gd name="T25" fmla="*/ 2147483647 h 27"/>
                    <a:gd name="T26" fmla="*/ 2147483647 w 30"/>
                    <a:gd name="T27" fmla="*/ 2147483647 h 27"/>
                    <a:gd name="T28" fmla="*/ 2147483647 w 30"/>
                    <a:gd name="T29" fmla="*/ 2147483647 h 27"/>
                    <a:gd name="T30" fmla="*/ 2147483647 w 30"/>
                    <a:gd name="T31" fmla="*/ 2147483647 h 27"/>
                    <a:gd name="T32" fmla="*/ 0 w 30"/>
                    <a:gd name="T33" fmla="*/ 2147483647 h 27"/>
                    <a:gd name="T34" fmla="*/ 2147483647 w 30"/>
                    <a:gd name="T35" fmla="*/ 2147483647 h 27"/>
                    <a:gd name="T36" fmla="*/ 2147483647 w 30"/>
                    <a:gd name="T37" fmla="*/ 2147483647 h 27"/>
                    <a:gd name="T38" fmla="*/ 2147483647 w 30"/>
                    <a:gd name="T39" fmla="*/ 2147483647 h 27"/>
                    <a:gd name="T40" fmla="*/ 2147483647 w 30"/>
                    <a:gd name="T41" fmla="*/ 2147483647 h 27"/>
                    <a:gd name="T42" fmla="*/ 2147483647 w 30"/>
                    <a:gd name="T43" fmla="*/ 2147483647 h 27"/>
                    <a:gd name="T44" fmla="*/ 2147483647 w 30"/>
                    <a:gd name="T45" fmla="*/ 2147483647 h 27"/>
                    <a:gd name="T46" fmla="*/ 2147483647 w 30"/>
                    <a:gd name="T47" fmla="*/ 2147483647 h 27"/>
                    <a:gd name="T48" fmla="*/ 2147483647 w 30"/>
                    <a:gd name="T49" fmla="*/ 2147483647 h 27"/>
                    <a:gd name="T50" fmla="*/ 2147483647 w 30"/>
                    <a:gd name="T51" fmla="*/ 2147483647 h 27"/>
                    <a:gd name="T52" fmla="*/ 2147483647 w 30"/>
                    <a:gd name="T53" fmla="*/ 2147483647 h 27"/>
                    <a:gd name="T54" fmla="*/ 2147483647 w 30"/>
                    <a:gd name="T55" fmla="*/ 2147483647 h 27"/>
                    <a:gd name="T56" fmla="*/ 2147483647 w 30"/>
                    <a:gd name="T57" fmla="*/ 2147483647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0" h="27">
                      <a:moveTo>
                        <a:pt x="30" y="14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9" y="11"/>
                        <a:pt x="8" y="11"/>
                      </a:cubicBezTo>
                      <a:cubicBezTo>
                        <a:pt x="7" y="11"/>
                        <a:pt x="5" y="11"/>
                        <a:pt x="5" y="1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3" y="26"/>
                        <a:pt x="13" y="26"/>
                        <a:pt x="13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lnTo>
                        <a:pt x="30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9" name="Freeform 302"/>
                <p:cNvSpPr>
                  <a:spLocks/>
                </p:cNvSpPr>
                <p:nvPr/>
              </p:nvSpPr>
              <p:spPr bwMode="auto">
                <a:xfrm>
                  <a:off x="5021263" y="2886075"/>
                  <a:ext cx="190500" cy="107950"/>
                </a:xfrm>
                <a:custGeom>
                  <a:avLst/>
                  <a:gdLst>
                    <a:gd name="T0" fmla="*/ 2147483647 w 24"/>
                    <a:gd name="T1" fmla="*/ 2147483647 h 14"/>
                    <a:gd name="T2" fmla="*/ 2147483647 w 24"/>
                    <a:gd name="T3" fmla="*/ 2147483647 h 14"/>
                    <a:gd name="T4" fmla="*/ 2147483647 w 24"/>
                    <a:gd name="T5" fmla="*/ 2147483647 h 14"/>
                    <a:gd name="T6" fmla="*/ 2147483647 w 24"/>
                    <a:gd name="T7" fmla="*/ 2147483647 h 14"/>
                    <a:gd name="T8" fmla="*/ 2147483647 w 24"/>
                    <a:gd name="T9" fmla="*/ 2147483647 h 14"/>
                    <a:gd name="T10" fmla="*/ 2147483647 w 24"/>
                    <a:gd name="T11" fmla="*/ 2147483647 h 14"/>
                    <a:gd name="T12" fmla="*/ 2147483647 w 24"/>
                    <a:gd name="T13" fmla="*/ 2147483647 h 14"/>
                    <a:gd name="T14" fmla="*/ 2147483647 w 24"/>
                    <a:gd name="T15" fmla="*/ 2147483647 h 14"/>
                    <a:gd name="T16" fmla="*/ 2147483647 w 24"/>
                    <a:gd name="T17" fmla="*/ 2147483647 h 14"/>
                    <a:gd name="T18" fmla="*/ 2147483647 w 24"/>
                    <a:gd name="T19" fmla="*/ 2147483647 h 14"/>
                    <a:gd name="T20" fmla="*/ 2147483647 w 24"/>
                    <a:gd name="T21" fmla="*/ 2147483647 h 14"/>
                    <a:gd name="T22" fmla="*/ 2147483647 w 24"/>
                    <a:gd name="T23" fmla="*/ 0 h 14"/>
                    <a:gd name="T24" fmla="*/ 2147483647 w 24"/>
                    <a:gd name="T25" fmla="*/ 2147483647 h 14"/>
                    <a:gd name="T26" fmla="*/ 2147483647 w 24"/>
                    <a:gd name="T27" fmla="*/ 2147483647 h 14"/>
                    <a:gd name="T28" fmla="*/ 2147483647 w 24"/>
                    <a:gd name="T29" fmla="*/ 2147483647 h 14"/>
                    <a:gd name="T30" fmla="*/ 2147483647 w 24"/>
                    <a:gd name="T31" fmla="*/ 2147483647 h 14"/>
                    <a:gd name="T32" fmla="*/ 2147483647 w 24"/>
                    <a:gd name="T33" fmla="*/ 2147483647 h 14"/>
                    <a:gd name="T34" fmla="*/ 2147483647 w 24"/>
                    <a:gd name="T35" fmla="*/ 2147483647 h 14"/>
                    <a:gd name="T36" fmla="*/ 0 w 24"/>
                    <a:gd name="T37" fmla="*/ 2147483647 h 14"/>
                    <a:gd name="T38" fmla="*/ 2147483647 w 24"/>
                    <a:gd name="T39" fmla="*/ 2147483647 h 14"/>
                    <a:gd name="T40" fmla="*/ 2147483647 w 24"/>
                    <a:gd name="T41" fmla="*/ 2147483647 h 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24" h="14">
                      <a:moveTo>
                        <a:pt x="8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7"/>
                        <a:pt x="1" y="8"/>
                      </a:cubicBez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8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0" name="Freeform 303"/>
                <p:cNvSpPr>
                  <a:spLocks/>
                </p:cNvSpPr>
                <p:nvPr/>
              </p:nvSpPr>
              <p:spPr bwMode="auto">
                <a:xfrm>
                  <a:off x="4119563" y="4337050"/>
                  <a:ext cx="188912" cy="141288"/>
                </a:xfrm>
                <a:custGeom>
                  <a:avLst/>
                  <a:gdLst>
                    <a:gd name="T0" fmla="*/ 2147483647 w 24"/>
                    <a:gd name="T1" fmla="*/ 2147483647 h 18"/>
                    <a:gd name="T2" fmla="*/ 2147483647 w 24"/>
                    <a:gd name="T3" fmla="*/ 2147483647 h 18"/>
                    <a:gd name="T4" fmla="*/ 2147483647 w 24"/>
                    <a:gd name="T5" fmla="*/ 2147483647 h 18"/>
                    <a:gd name="T6" fmla="*/ 2147483647 w 24"/>
                    <a:gd name="T7" fmla="*/ 2147483647 h 18"/>
                    <a:gd name="T8" fmla="*/ 2147483647 w 24"/>
                    <a:gd name="T9" fmla="*/ 2147483647 h 18"/>
                    <a:gd name="T10" fmla="*/ 2147483647 w 24"/>
                    <a:gd name="T11" fmla="*/ 2147483647 h 18"/>
                    <a:gd name="T12" fmla="*/ 2147483647 w 24"/>
                    <a:gd name="T13" fmla="*/ 2147483647 h 18"/>
                    <a:gd name="T14" fmla="*/ 2147483647 w 24"/>
                    <a:gd name="T15" fmla="*/ 2147483647 h 18"/>
                    <a:gd name="T16" fmla="*/ 2147483647 w 24"/>
                    <a:gd name="T17" fmla="*/ 2147483647 h 18"/>
                    <a:gd name="T18" fmla="*/ 2147483647 w 24"/>
                    <a:gd name="T19" fmla="*/ 2147483647 h 18"/>
                    <a:gd name="T20" fmla="*/ 2147483647 w 24"/>
                    <a:gd name="T21" fmla="*/ 2147483647 h 18"/>
                    <a:gd name="T22" fmla="*/ 2147483647 w 24"/>
                    <a:gd name="T23" fmla="*/ 2147483647 h 18"/>
                    <a:gd name="T24" fmla="*/ 2147483647 w 24"/>
                    <a:gd name="T25" fmla="*/ 2147483647 h 18"/>
                    <a:gd name="T26" fmla="*/ 2147483647 w 24"/>
                    <a:gd name="T27" fmla="*/ 2147483647 h 18"/>
                    <a:gd name="T28" fmla="*/ 2147483647 w 24"/>
                    <a:gd name="T29" fmla="*/ 2147483647 h 18"/>
                    <a:gd name="T30" fmla="*/ 2147483647 w 24"/>
                    <a:gd name="T31" fmla="*/ 2147483647 h 18"/>
                    <a:gd name="T32" fmla="*/ 2147483647 w 24"/>
                    <a:gd name="T33" fmla="*/ 0 h 18"/>
                    <a:gd name="T34" fmla="*/ 2147483647 w 24"/>
                    <a:gd name="T35" fmla="*/ 0 h 18"/>
                    <a:gd name="T36" fmla="*/ 2147483647 w 24"/>
                    <a:gd name="T37" fmla="*/ 2147483647 h 18"/>
                    <a:gd name="T38" fmla="*/ 2147483647 w 24"/>
                    <a:gd name="T39" fmla="*/ 2147483647 h 18"/>
                    <a:gd name="T40" fmla="*/ 2147483647 w 24"/>
                    <a:gd name="T41" fmla="*/ 2147483647 h 18"/>
                    <a:gd name="T42" fmla="*/ 0 w 24"/>
                    <a:gd name="T43" fmla="*/ 2147483647 h 18"/>
                    <a:gd name="T44" fmla="*/ 2147483647 w 24"/>
                    <a:gd name="T45" fmla="*/ 2147483647 h 18"/>
                    <a:gd name="T46" fmla="*/ 2147483647 w 24"/>
                    <a:gd name="T47" fmla="*/ 2147483647 h 18"/>
                    <a:gd name="T48" fmla="*/ 2147483647 w 24"/>
                    <a:gd name="T49" fmla="*/ 2147483647 h 18"/>
                    <a:gd name="T50" fmla="*/ 2147483647 w 24"/>
                    <a:gd name="T51" fmla="*/ 2147483647 h 1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4" h="18">
                      <a:moveTo>
                        <a:pt x="9" y="10"/>
                      </a:move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9" y="18"/>
                        <a:pt x="20" y="18"/>
                      </a:cubicBezTo>
                      <a:cubicBezTo>
                        <a:pt x="20" y="18"/>
                        <a:pt x="21" y="17"/>
                        <a:pt x="22" y="17"/>
                      </a:cubicBezTo>
                      <a:cubicBezTo>
                        <a:pt x="23" y="17"/>
                        <a:pt x="24" y="16"/>
                        <a:pt x="24" y="16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1"/>
                        <a:pt x="20" y="1"/>
                      </a:cubicBezTo>
                      <a:cubicBezTo>
                        <a:pt x="20" y="1"/>
                        <a:pt x="16" y="2"/>
                        <a:pt x="16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lnTo>
                        <a:pt x="9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1" name="Freeform 304"/>
                <p:cNvSpPr>
                  <a:spLocks/>
                </p:cNvSpPr>
                <p:nvPr/>
              </p:nvSpPr>
              <p:spPr bwMode="auto">
                <a:xfrm>
                  <a:off x="4073525" y="4235450"/>
                  <a:ext cx="147638" cy="111125"/>
                </a:xfrm>
                <a:custGeom>
                  <a:avLst/>
                  <a:gdLst>
                    <a:gd name="T0" fmla="*/ 2147483647 w 114"/>
                    <a:gd name="T1" fmla="*/ 2147483647 h 85"/>
                    <a:gd name="T2" fmla="*/ 2147483647 w 114"/>
                    <a:gd name="T3" fmla="*/ 2147483647 h 85"/>
                    <a:gd name="T4" fmla="*/ 2147483647 w 114"/>
                    <a:gd name="T5" fmla="*/ 2147483647 h 85"/>
                    <a:gd name="T6" fmla="*/ 2147483647 w 114"/>
                    <a:gd name="T7" fmla="*/ 2147483647 h 85"/>
                    <a:gd name="T8" fmla="*/ 2147483647 w 114"/>
                    <a:gd name="T9" fmla="*/ 2147483647 h 85"/>
                    <a:gd name="T10" fmla="*/ 2147483647 w 114"/>
                    <a:gd name="T11" fmla="*/ 2147483647 h 85"/>
                    <a:gd name="T12" fmla="*/ 2147483647 w 114"/>
                    <a:gd name="T13" fmla="*/ 2147483647 h 85"/>
                    <a:gd name="T14" fmla="*/ 2147483647 w 114"/>
                    <a:gd name="T15" fmla="*/ 2147483647 h 85"/>
                    <a:gd name="T16" fmla="*/ 2147483647 w 114"/>
                    <a:gd name="T17" fmla="*/ 2147483647 h 85"/>
                    <a:gd name="T18" fmla="*/ 2147483647 w 114"/>
                    <a:gd name="T19" fmla="*/ 2147483647 h 85"/>
                    <a:gd name="T20" fmla="*/ 2147483647 w 114"/>
                    <a:gd name="T21" fmla="*/ 2147483647 h 85"/>
                    <a:gd name="T22" fmla="*/ 2147483647 w 114"/>
                    <a:gd name="T23" fmla="*/ 0 h 85"/>
                    <a:gd name="T24" fmla="*/ 2147483647 w 114"/>
                    <a:gd name="T25" fmla="*/ 2147483647 h 85"/>
                    <a:gd name="T26" fmla="*/ 2147483647 w 114"/>
                    <a:gd name="T27" fmla="*/ 2147483647 h 85"/>
                    <a:gd name="T28" fmla="*/ 0 w 114"/>
                    <a:gd name="T29" fmla="*/ 2147483647 h 85"/>
                    <a:gd name="T30" fmla="*/ 2147483647 w 114"/>
                    <a:gd name="T31" fmla="*/ 2147483647 h 85"/>
                    <a:gd name="T32" fmla="*/ 2147483647 w 114"/>
                    <a:gd name="T33" fmla="*/ 2147483647 h 85"/>
                    <a:gd name="T34" fmla="*/ 2147483647 w 114"/>
                    <a:gd name="T35" fmla="*/ 2147483647 h 85"/>
                    <a:gd name="T36" fmla="*/ 2147483647 w 114"/>
                    <a:gd name="T37" fmla="*/ 2147483647 h 8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14" h="85">
                      <a:moveTo>
                        <a:pt x="54" y="79"/>
                      </a:moveTo>
                      <a:lnTo>
                        <a:pt x="66" y="79"/>
                      </a:lnTo>
                      <a:lnTo>
                        <a:pt x="78" y="79"/>
                      </a:lnTo>
                      <a:lnTo>
                        <a:pt x="108" y="85"/>
                      </a:lnTo>
                      <a:lnTo>
                        <a:pt x="114" y="85"/>
                      </a:lnTo>
                      <a:lnTo>
                        <a:pt x="102" y="61"/>
                      </a:lnTo>
                      <a:lnTo>
                        <a:pt x="96" y="43"/>
                      </a:lnTo>
                      <a:lnTo>
                        <a:pt x="96" y="36"/>
                      </a:lnTo>
                      <a:lnTo>
                        <a:pt x="84" y="30"/>
                      </a:lnTo>
                      <a:lnTo>
                        <a:pt x="72" y="18"/>
                      </a:lnTo>
                      <a:lnTo>
                        <a:pt x="42" y="0"/>
                      </a:lnTo>
                      <a:lnTo>
                        <a:pt x="30" y="6"/>
                      </a:lnTo>
                      <a:lnTo>
                        <a:pt x="12" y="6"/>
                      </a:lnTo>
                      <a:lnTo>
                        <a:pt x="0" y="43"/>
                      </a:lnTo>
                      <a:lnTo>
                        <a:pt x="12" y="85"/>
                      </a:lnTo>
                      <a:lnTo>
                        <a:pt x="18" y="85"/>
                      </a:lnTo>
                      <a:lnTo>
                        <a:pt x="24" y="85"/>
                      </a:lnTo>
                      <a:lnTo>
                        <a:pt x="5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2" name="Freeform 305"/>
                <p:cNvSpPr>
                  <a:spLocks/>
                </p:cNvSpPr>
                <p:nvPr/>
              </p:nvSpPr>
              <p:spPr bwMode="auto">
                <a:xfrm>
                  <a:off x="4081463" y="3963988"/>
                  <a:ext cx="298450" cy="319087"/>
                </a:xfrm>
                <a:custGeom>
                  <a:avLst/>
                  <a:gdLst>
                    <a:gd name="T0" fmla="*/ 2147483647 w 38"/>
                    <a:gd name="T1" fmla="*/ 2147483647 h 41"/>
                    <a:gd name="T2" fmla="*/ 2147483647 w 38"/>
                    <a:gd name="T3" fmla="*/ 2147483647 h 41"/>
                    <a:gd name="T4" fmla="*/ 2147483647 w 38"/>
                    <a:gd name="T5" fmla="*/ 2147483647 h 41"/>
                    <a:gd name="T6" fmla="*/ 2147483647 w 38"/>
                    <a:gd name="T7" fmla="*/ 2147483647 h 41"/>
                    <a:gd name="T8" fmla="*/ 2147483647 w 38"/>
                    <a:gd name="T9" fmla="*/ 2147483647 h 41"/>
                    <a:gd name="T10" fmla="*/ 2147483647 w 38"/>
                    <a:gd name="T11" fmla="*/ 2147483647 h 41"/>
                    <a:gd name="T12" fmla="*/ 2147483647 w 38"/>
                    <a:gd name="T13" fmla="*/ 2147483647 h 41"/>
                    <a:gd name="T14" fmla="*/ 2147483647 w 38"/>
                    <a:gd name="T15" fmla="*/ 2147483647 h 41"/>
                    <a:gd name="T16" fmla="*/ 2147483647 w 38"/>
                    <a:gd name="T17" fmla="*/ 2147483647 h 41"/>
                    <a:gd name="T18" fmla="*/ 2147483647 w 38"/>
                    <a:gd name="T19" fmla="*/ 2147483647 h 41"/>
                    <a:gd name="T20" fmla="*/ 2147483647 w 38"/>
                    <a:gd name="T21" fmla="*/ 2147483647 h 41"/>
                    <a:gd name="T22" fmla="*/ 2147483647 w 38"/>
                    <a:gd name="T23" fmla="*/ 2147483647 h 41"/>
                    <a:gd name="T24" fmla="*/ 2147483647 w 38"/>
                    <a:gd name="T25" fmla="*/ 2147483647 h 41"/>
                    <a:gd name="T26" fmla="*/ 2147483647 w 38"/>
                    <a:gd name="T27" fmla="*/ 0 h 41"/>
                    <a:gd name="T28" fmla="*/ 2147483647 w 38"/>
                    <a:gd name="T29" fmla="*/ 2147483647 h 41"/>
                    <a:gd name="T30" fmla="*/ 2147483647 w 38"/>
                    <a:gd name="T31" fmla="*/ 2147483647 h 41"/>
                    <a:gd name="T32" fmla="*/ 2147483647 w 38"/>
                    <a:gd name="T33" fmla="*/ 2147483647 h 41"/>
                    <a:gd name="T34" fmla="*/ 2147483647 w 38"/>
                    <a:gd name="T35" fmla="*/ 2147483647 h 41"/>
                    <a:gd name="T36" fmla="*/ 2147483647 w 38"/>
                    <a:gd name="T37" fmla="*/ 2147483647 h 41"/>
                    <a:gd name="T38" fmla="*/ 2147483647 w 38"/>
                    <a:gd name="T39" fmla="*/ 2147483647 h 41"/>
                    <a:gd name="T40" fmla="*/ 0 w 38"/>
                    <a:gd name="T41" fmla="*/ 2147483647 h 41"/>
                    <a:gd name="T42" fmla="*/ 2147483647 w 38"/>
                    <a:gd name="T43" fmla="*/ 2147483647 h 41"/>
                    <a:gd name="T44" fmla="*/ 2147483647 w 38"/>
                    <a:gd name="T45" fmla="*/ 2147483647 h 41"/>
                    <a:gd name="T46" fmla="*/ 2147483647 w 38"/>
                    <a:gd name="T47" fmla="*/ 2147483647 h 41"/>
                    <a:gd name="T48" fmla="*/ 2147483647 w 38"/>
                    <a:gd name="T49" fmla="*/ 2147483647 h 41"/>
                    <a:gd name="T50" fmla="*/ 2147483647 w 38"/>
                    <a:gd name="T51" fmla="*/ 2147483647 h 41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38" h="41">
                      <a:moveTo>
                        <a:pt x="6" y="35"/>
                      </a:move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3" y="7"/>
                        <a:pt x="33" y="7"/>
                        <a:pt x="33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20"/>
                        <a:pt x="13" y="20"/>
                      </a:cubicBezTo>
                      <a:cubicBezTo>
                        <a:pt x="13" y="20"/>
                        <a:pt x="5" y="19"/>
                        <a:pt x="1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lnTo>
                        <a:pt x="6" y="3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3" name="Freeform 306"/>
                <p:cNvSpPr>
                  <a:spLocks/>
                </p:cNvSpPr>
                <p:nvPr/>
              </p:nvSpPr>
              <p:spPr bwMode="auto">
                <a:xfrm>
                  <a:off x="5108575" y="3830638"/>
                  <a:ext cx="282575" cy="273050"/>
                </a:xfrm>
                <a:custGeom>
                  <a:avLst/>
                  <a:gdLst>
                    <a:gd name="T0" fmla="*/ 0 w 36"/>
                    <a:gd name="T1" fmla="*/ 2147483647 h 35"/>
                    <a:gd name="T2" fmla="*/ 2147483647 w 36"/>
                    <a:gd name="T3" fmla="*/ 2147483647 h 35"/>
                    <a:gd name="T4" fmla="*/ 2147483647 w 36"/>
                    <a:gd name="T5" fmla="*/ 2147483647 h 35"/>
                    <a:gd name="T6" fmla="*/ 2147483647 w 36"/>
                    <a:gd name="T7" fmla="*/ 2147483647 h 35"/>
                    <a:gd name="T8" fmla="*/ 2147483647 w 36"/>
                    <a:gd name="T9" fmla="*/ 2147483647 h 35"/>
                    <a:gd name="T10" fmla="*/ 2147483647 w 36"/>
                    <a:gd name="T11" fmla="*/ 2147483647 h 35"/>
                    <a:gd name="T12" fmla="*/ 2147483647 w 36"/>
                    <a:gd name="T13" fmla="*/ 2147483647 h 35"/>
                    <a:gd name="T14" fmla="*/ 2147483647 w 36"/>
                    <a:gd name="T15" fmla="*/ 2147483647 h 35"/>
                    <a:gd name="T16" fmla="*/ 2147483647 w 36"/>
                    <a:gd name="T17" fmla="*/ 2147483647 h 35"/>
                    <a:gd name="T18" fmla="*/ 2147483647 w 36"/>
                    <a:gd name="T19" fmla="*/ 2147483647 h 35"/>
                    <a:gd name="T20" fmla="*/ 2147483647 w 36"/>
                    <a:gd name="T21" fmla="*/ 2147483647 h 35"/>
                    <a:gd name="T22" fmla="*/ 2147483647 w 36"/>
                    <a:gd name="T23" fmla="*/ 2147483647 h 35"/>
                    <a:gd name="T24" fmla="*/ 2147483647 w 36"/>
                    <a:gd name="T25" fmla="*/ 2147483647 h 35"/>
                    <a:gd name="T26" fmla="*/ 2147483647 w 36"/>
                    <a:gd name="T27" fmla="*/ 2147483647 h 35"/>
                    <a:gd name="T28" fmla="*/ 2147483647 w 36"/>
                    <a:gd name="T29" fmla="*/ 2147483647 h 35"/>
                    <a:gd name="T30" fmla="*/ 2147483647 w 36"/>
                    <a:gd name="T31" fmla="*/ 2147483647 h 35"/>
                    <a:gd name="T32" fmla="*/ 2147483647 w 36"/>
                    <a:gd name="T33" fmla="*/ 2147483647 h 35"/>
                    <a:gd name="T34" fmla="*/ 2147483647 w 36"/>
                    <a:gd name="T35" fmla="*/ 2147483647 h 35"/>
                    <a:gd name="T36" fmla="*/ 2147483647 w 36"/>
                    <a:gd name="T37" fmla="*/ 2147483647 h 35"/>
                    <a:gd name="T38" fmla="*/ 2147483647 w 36"/>
                    <a:gd name="T39" fmla="*/ 2147483647 h 35"/>
                    <a:gd name="T40" fmla="*/ 2147483647 w 36"/>
                    <a:gd name="T41" fmla="*/ 0 h 35"/>
                    <a:gd name="T42" fmla="*/ 2147483647 w 36"/>
                    <a:gd name="T43" fmla="*/ 0 h 35"/>
                    <a:gd name="T44" fmla="*/ 2147483647 w 36"/>
                    <a:gd name="T45" fmla="*/ 2147483647 h 35"/>
                    <a:gd name="T46" fmla="*/ 0 w 36"/>
                    <a:gd name="T47" fmla="*/ 2147483647 h 3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0" t="0" r="r" b="b"/>
                  <a:pathLst>
                    <a:path w="36" h="35">
                      <a:moveTo>
                        <a:pt x="0" y="5"/>
                      </a:moveTo>
                      <a:cubicBezTo>
                        <a:pt x="0" y="5"/>
                        <a:pt x="1" y="7"/>
                        <a:pt x="1" y="8"/>
                      </a:cubicBezTo>
                      <a:cubicBezTo>
                        <a:pt x="1" y="8"/>
                        <a:pt x="2" y="10"/>
                        <a:pt x="2" y="10"/>
                      </a:cubicBezTo>
                      <a:cubicBezTo>
                        <a:pt x="2" y="10"/>
                        <a:pt x="1" y="35"/>
                        <a:pt x="2" y="35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7" y="35"/>
                        <a:pt x="29" y="35"/>
                        <a:pt x="29" y="35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4" name="Freeform 307"/>
                <p:cNvSpPr>
                  <a:spLocks/>
                </p:cNvSpPr>
                <p:nvPr/>
              </p:nvSpPr>
              <p:spPr bwMode="auto">
                <a:xfrm>
                  <a:off x="4722813" y="3783013"/>
                  <a:ext cx="409575" cy="388937"/>
                </a:xfrm>
                <a:custGeom>
                  <a:avLst/>
                  <a:gdLst>
                    <a:gd name="T0" fmla="*/ 2147483647 w 52"/>
                    <a:gd name="T1" fmla="*/ 2147483647 h 50"/>
                    <a:gd name="T2" fmla="*/ 2147483647 w 52"/>
                    <a:gd name="T3" fmla="*/ 2147483647 h 50"/>
                    <a:gd name="T4" fmla="*/ 2147483647 w 52"/>
                    <a:gd name="T5" fmla="*/ 2147483647 h 50"/>
                    <a:gd name="T6" fmla="*/ 0 w 52"/>
                    <a:gd name="T7" fmla="*/ 2147483647 h 50"/>
                    <a:gd name="T8" fmla="*/ 0 w 52"/>
                    <a:gd name="T9" fmla="*/ 2147483647 h 50"/>
                    <a:gd name="T10" fmla="*/ 2147483647 w 52"/>
                    <a:gd name="T11" fmla="*/ 2147483647 h 50"/>
                    <a:gd name="T12" fmla="*/ 2147483647 w 52"/>
                    <a:gd name="T13" fmla="*/ 2147483647 h 50"/>
                    <a:gd name="T14" fmla="*/ 2147483647 w 52"/>
                    <a:gd name="T15" fmla="*/ 2147483647 h 50"/>
                    <a:gd name="T16" fmla="*/ 2147483647 w 52"/>
                    <a:gd name="T17" fmla="*/ 2147483647 h 50"/>
                    <a:gd name="T18" fmla="*/ 2147483647 w 52"/>
                    <a:gd name="T19" fmla="*/ 2147483647 h 50"/>
                    <a:gd name="T20" fmla="*/ 2147483647 w 52"/>
                    <a:gd name="T21" fmla="*/ 2147483647 h 50"/>
                    <a:gd name="T22" fmla="*/ 2147483647 w 52"/>
                    <a:gd name="T23" fmla="*/ 2147483647 h 50"/>
                    <a:gd name="T24" fmla="*/ 2147483647 w 52"/>
                    <a:gd name="T25" fmla="*/ 2147483647 h 50"/>
                    <a:gd name="T26" fmla="*/ 2147483647 w 52"/>
                    <a:gd name="T27" fmla="*/ 2147483647 h 50"/>
                    <a:gd name="T28" fmla="*/ 2147483647 w 52"/>
                    <a:gd name="T29" fmla="*/ 2147483647 h 50"/>
                    <a:gd name="T30" fmla="*/ 2147483647 w 52"/>
                    <a:gd name="T31" fmla="*/ 2147483647 h 50"/>
                    <a:gd name="T32" fmla="*/ 2147483647 w 52"/>
                    <a:gd name="T33" fmla="*/ 2147483647 h 50"/>
                    <a:gd name="T34" fmla="*/ 2147483647 w 52"/>
                    <a:gd name="T35" fmla="*/ 2147483647 h 50"/>
                    <a:gd name="T36" fmla="*/ 2147483647 w 52"/>
                    <a:gd name="T37" fmla="*/ 2147483647 h 50"/>
                    <a:gd name="T38" fmla="*/ 2147483647 w 52"/>
                    <a:gd name="T39" fmla="*/ 2147483647 h 50"/>
                    <a:gd name="T40" fmla="*/ 2147483647 w 52"/>
                    <a:gd name="T41" fmla="*/ 2147483647 h 50"/>
                    <a:gd name="T42" fmla="*/ 2147483647 w 52"/>
                    <a:gd name="T43" fmla="*/ 2147483647 h 50"/>
                    <a:gd name="T44" fmla="*/ 2147483647 w 52"/>
                    <a:gd name="T45" fmla="*/ 2147483647 h 50"/>
                    <a:gd name="T46" fmla="*/ 2147483647 w 52"/>
                    <a:gd name="T47" fmla="*/ 2147483647 h 50"/>
                    <a:gd name="T48" fmla="*/ 2147483647 w 52"/>
                    <a:gd name="T49" fmla="*/ 2147483647 h 50"/>
                    <a:gd name="T50" fmla="*/ 2147483647 w 52"/>
                    <a:gd name="T51" fmla="*/ 2147483647 h 50"/>
                    <a:gd name="T52" fmla="*/ 2147483647 w 52"/>
                    <a:gd name="T53" fmla="*/ 2147483647 h 50"/>
                    <a:gd name="T54" fmla="*/ 2147483647 w 52"/>
                    <a:gd name="T55" fmla="*/ 2147483647 h 50"/>
                    <a:gd name="T56" fmla="*/ 2147483647 w 52"/>
                    <a:gd name="T57" fmla="*/ 2147483647 h 50"/>
                    <a:gd name="T58" fmla="*/ 2147483647 w 52"/>
                    <a:gd name="T59" fmla="*/ 2147483647 h 50"/>
                    <a:gd name="T60" fmla="*/ 2147483647 w 52"/>
                    <a:gd name="T61" fmla="*/ 2147483647 h 50"/>
                    <a:gd name="T62" fmla="*/ 2147483647 w 52"/>
                    <a:gd name="T63" fmla="*/ 2147483647 h 50"/>
                    <a:gd name="T64" fmla="*/ 2147483647 w 52"/>
                    <a:gd name="T65" fmla="*/ 2147483647 h 50"/>
                    <a:gd name="T66" fmla="*/ 2147483647 w 52"/>
                    <a:gd name="T67" fmla="*/ 0 h 50"/>
                    <a:gd name="T68" fmla="*/ 2147483647 w 52"/>
                    <a:gd name="T69" fmla="*/ 2147483647 h 50"/>
                    <a:gd name="T70" fmla="*/ 2147483647 w 52"/>
                    <a:gd name="T71" fmla="*/ 2147483647 h 5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52" h="50">
                      <a:moveTo>
                        <a:pt x="4" y="6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0" y="41"/>
                        <a:pt x="51" y="16"/>
                        <a:pt x="51" y="16"/>
                      </a:cubicBezTo>
                      <a:cubicBezTo>
                        <a:pt x="51" y="16"/>
                        <a:pt x="50" y="14"/>
                        <a:pt x="50" y="14"/>
                      </a:cubicBezTo>
                      <a:cubicBezTo>
                        <a:pt x="50" y="13"/>
                        <a:pt x="49" y="11"/>
                        <a:pt x="49" y="11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6"/>
                        <a:pt x="51" y="6"/>
                        <a:pt x="51" y="6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8"/>
                        <a:pt x="35" y="8"/>
                        <a:pt x="35" y="8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2"/>
                        <a:pt x="8" y="2"/>
                        <a:pt x="8" y="2"/>
                      </a:cubicBez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5" name="Freeform 308"/>
                <p:cNvSpPr>
                  <a:spLocks/>
                </p:cNvSpPr>
                <p:nvPr/>
              </p:nvSpPr>
              <p:spPr bwMode="auto">
                <a:xfrm>
                  <a:off x="4683125" y="3667125"/>
                  <a:ext cx="103188" cy="193675"/>
                </a:xfrm>
                <a:custGeom>
                  <a:avLst/>
                  <a:gdLst>
                    <a:gd name="T0" fmla="*/ 2147483647 w 78"/>
                    <a:gd name="T1" fmla="*/ 2147483647 h 150"/>
                    <a:gd name="T2" fmla="*/ 2147483647 w 78"/>
                    <a:gd name="T3" fmla="*/ 2147483647 h 150"/>
                    <a:gd name="T4" fmla="*/ 2147483647 w 78"/>
                    <a:gd name="T5" fmla="*/ 2147483647 h 150"/>
                    <a:gd name="T6" fmla="*/ 0 w 78"/>
                    <a:gd name="T7" fmla="*/ 2147483647 h 150"/>
                    <a:gd name="T8" fmla="*/ 0 w 78"/>
                    <a:gd name="T9" fmla="*/ 2147483647 h 150"/>
                    <a:gd name="T10" fmla="*/ 2147483647 w 78"/>
                    <a:gd name="T11" fmla="*/ 2147483647 h 150"/>
                    <a:gd name="T12" fmla="*/ 2147483647 w 78"/>
                    <a:gd name="T13" fmla="*/ 2147483647 h 150"/>
                    <a:gd name="T14" fmla="*/ 2147483647 w 78"/>
                    <a:gd name="T15" fmla="*/ 2147483647 h 150"/>
                    <a:gd name="T16" fmla="*/ 2147483647 w 78"/>
                    <a:gd name="T17" fmla="*/ 2147483647 h 150"/>
                    <a:gd name="T18" fmla="*/ 2147483647 w 78"/>
                    <a:gd name="T19" fmla="*/ 2147483647 h 150"/>
                    <a:gd name="T20" fmla="*/ 2147483647 w 78"/>
                    <a:gd name="T21" fmla="*/ 2147483647 h 150"/>
                    <a:gd name="T22" fmla="*/ 2147483647 w 78"/>
                    <a:gd name="T23" fmla="*/ 2147483647 h 150"/>
                    <a:gd name="T24" fmla="*/ 2147483647 w 78"/>
                    <a:gd name="T25" fmla="*/ 2147483647 h 150"/>
                    <a:gd name="T26" fmla="*/ 2147483647 w 78"/>
                    <a:gd name="T27" fmla="*/ 2147483647 h 150"/>
                    <a:gd name="T28" fmla="*/ 2147483647 w 78"/>
                    <a:gd name="T29" fmla="*/ 2147483647 h 150"/>
                    <a:gd name="T30" fmla="*/ 2147483647 w 78"/>
                    <a:gd name="T31" fmla="*/ 2147483647 h 150"/>
                    <a:gd name="T32" fmla="*/ 2147483647 w 78"/>
                    <a:gd name="T33" fmla="*/ 2147483647 h 150"/>
                    <a:gd name="T34" fmla="*/ 2147483647 w 78"/>
                    <a:gd name="T35" fmla="*/ 2147483647 h 150"/>
                    <a:gd name="T36" fmla="*/ 2147483647 w 78"/>
                    <a:gd name="T37" fmla="*/ 0 h 150"/>
                    <a:gd name="T38" fmla="*/ 2147483647 w 78"/>
                    <a:gd name="T39" fmla="*/ 0 h 150"/>
                    <a:gd name="T40" fmla="*/ 2147483647 w 78"/>
                    <a:gd name="T41" fmla="*/ 2147483647 h 150"/>
                    <a:gd name="T42" fmla="*/ 2147483647 w 78"/>
                    <a:gd name="T43" fmla="*/ 2147483647 h 15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78" h="150">
                      <a:moveTo>
                        <a:pt x="18" y="12"/>
                      </a:moveTo>
                      <a:lnTo>
                        <a:pt x="18" y="30"/>
                      </a:lnTo>
                      <a:lnTo>
                        <a:pt x="18" y="54"/>
                      </a:lnTo>
                      <a:lnTo>
                        <a:pt x="0" y="78"/>
                      </a:lnTo>
                      <a:lnTo>
                        <a:pt x="0" y="90"/>
                      </a:lnTo>
                      <a:lnTo>
                        <a:pt x="12" y="102"/>
                      </a:lnTo>
                      <a:lnTo>
                        <a:pt x="18" y="108"/>
                      </a:lnTo>
                      <a:lnTo>
                        <a:pt x="36" y="120"/>
                      </a:lnTo>
                      <a:lnTo>
                        <a:pt x="36" y="144"/>
                      </a:lnTo>
                      <a:lnTo>
                        <a:pt x="42" y="150"/>
                      </a:lnTo>
                      <a:lnTo>
                        <a:pt x="48" y="144"/>
                      </a:lnTo>
                      <a:lnTo>
                        <a:pt x="54" y="126"/>
                      </a:lnTo>
                      <a:lnTo>
                        <a:pt x="78" y="102"/>
                      </a:lnTo>
                      <a:lnTo>
                        <a:pt x="78" y="90"/>
                      </a:lnTo>
                      <a:lnTo>
                        <a:pt x="60" y="84"/>
                      </a:lnTo>
                      <a:lnTo>
                        <a:pt x="42" y="72"/>
                      </a:lnTo>
                      <a:lnTo>
                        <a:pt x="66" y="36"/>
                      </a:lnTo>
                      <a:lnTo>
                        <a:pt x="60" y="12"/>
                      </a:lnTo>
                      <a:lnTo>
                        <a:pt x="36" y="0"/>
                      </a:lnTo>
                      <a:lnTo>
                        <a:pt x="24" y="0"/>
                      </a:lnTo>
                      <a:lnTo>
                        <a:pt x="24" y="6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6" name="Freeform 309"/>
                <p:cNvSpPr>
                  <a:spLocks/>
                </p:cNvSpPr>
                <p:nvPr/>
              </p:nvSpPr>
              <p:spPr bwMode="auto">
                <a:xfrm>
                  <a:off x="4176713" y="3713163"/>
                  <a:ext cx="296862" cy="227012"/>
                </a:xfrm>
                <a:custGeom>
                  <a:avLst/>
                  <a:gdLst>
                    <a:gd name="T0" fmla="*/ 2147483647 w 228"/>
                    <a:gd name="T1" fmla="*/ 2147483647 h 174"/>
                    <a:gd name="T2" fmla="*/ 2147483647 w 228"/>
                    <a:gd name="T3" fmla="*/ 2147483647 h 174"/>
                    <a:gd name="T4" fmla="*/ 2147483647 w 228"/>
                    <a:gd name="T5" fmla="*/ 2147483647 h 174"/>
                    <a:gd name="T6" fmla="*/ 2147483647 w 228"/>
                    <a:gd name="T7" fmla="*/ 2147483647 h 174"/>
                    <a:gd name="T8" fmla="*/ 2147483647 w 228"/>
                    <a:gd name="T9" fmla="*/ 2147483647 h 174"/>
                    <a:gd name="T10" fmla="*/ 2147483647 w 228"/>
                    <a:gd name="T11" fmla="*/ 2147483647 h 174"/>
                    <a:gd name="T12" fmla="*/ 2147483647 w 228"/>
                    <a:gd name="T13" fmla="*/ 2147483647 h 174"/>
                    <a:gd name="T14" fmla="*/ 2147483647 w 228"/>
                    <a:gd name="T15" fmla="*/ 2147483647 h 174"/>
                    <a:gd name="T16" fmla="*/ 2147483647 w 228"/>
                    <a:gd name="T17" fmla="*/ 2147483647 h 174"/>
                    <a:gd name="T18" fmla="*/ 2147483647 w 228"/>
                    <a:gd name="T19" fmla="*/ 2147483647 h 174"/>
                    <a:gd name="T20" fmla="*/ 2147483647 w 228"/>
                    <a:gd name="T21" fmla="*/ 2147483647 h 174"/>
                    <a:gd name="T22" fmla="*/ 2147483647 w 228"/>
                    <a:gd name="T23" fmla="*/ 2147483647 h 174"/>
                    <a:gd name="T24" fmla="*/ 2147483647 w 228"/>
                    <a:gd name="T25" fmla="*/ 2147483647 h 174"/>
                    <a:gd name="T26" fmla="*/ 2147483647 w 228"/>
                    <a:gd name="T27" fmla="*/ 0 h 174"/>
                    <a:gd name="T28" fmla="*/ 2147483647 w 228"/>
                    <a:gd name="T29" fmla="*/ 2147483647 h 174"/>
                    <a:gd name="T30" fmla="*/ 2147483647 w 228"/>
                    <a:gd name="T31" fmla="*/ 2147483647 h 174"/>
                    <a:gd name="T32" fmla="*/ 2147483647 w 228"/>
                    <a:gd name="T33" fmla="*/ 2147483647 h 174"/>
                    <a:gd name="T34" fmla="*/ 2147483647 w 228"/>
                    <a:gd name="T35" fmla="*/ 2147483647 h 174"/>
                    <a:gd name="T36" fmla="*/ 2147483647 w 228"/>
                    <a:gd name="T37" fmla="*/ 2147483647 h 174"/>
                    <a:gd name="T38" fmla="*/ 0 w 228"/>
                    <a:gd name="T39" fmla="*/ 2147483647 h 174"/>
                    <a:gd name="T40" fmla="*/ 2147483647 w 228"/>
                    <a:gd name="T41" fmla="*/ 2147483647 h 174"/>
                    <a:gd name="T42" fmla="*/ 2147483647 w 228"/>
                    <a:gd name="T43" fmla="*/ 2147483647 h 17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28" h="174">
                      <a:moveTo>
                        <a:pt x="90" y="156"/>
                      </a:moveTo>
                      <a:lnTo>
                        <a:pt x="114" y="138"/>
                      </a:lnTo>
                      <a:lnTo>
                        <a:pt x="144" y="120"/>
                      </a:lnTo>
                      <a:lnTo>
                        <a:pt x="180" y="108"/>
                      </a:lnTo>
                      <a:lnTo>
                        <a:pt x="186" y="96"/>
                      </a:lnTo>
                      <a:lnTo>
                        <a:pt x="192" y="84"/>
                      </a:lnTo>
                      <a:lnTo>
                        <a:pt x="216" y="78"/>
                      </a:lnTo>
                      <a:lnTo>
                        <a:pt x="228" y="72"/>
                      </a:lnTo>
                      <a:lnTo>
                        <a:pt x="222" y="42"/>
                      </a:lnTo>
                      <a:lnTo>
                        <a:pt x="216" y="12"/>
                      </a:lnTo>
                      <a:lnTo>
                        <a:pt x="210" y="12"/>
                      </a:lnTo>
                      <a:lnTo>
                        <a:pt x="186" y="12"/>
                      </a:lnTo>
                      <a:lnTo>
                        <a:pt x="168" y="12"/>
                      </a:lnTo>
                      <a:lnTo>
                        <a:pt x="144" y="0"/>
                      </a:lnTo>
                      <a:lnTo>
                        <a:pt x="120" y="36"/>
                      </a:lnTo>
                      <a:lnTo>
                        <a:pt x="96" y="60"/>
                      </a:lnTo>
                      <a:lnTo>
                        <a:pt x="72" y="90"/>
                      </a:lnTo>
                      <a:lnTo>
                        <a:pt x="66" y="138"/>
                      </a:lnTo>
                      <a:lnTo>
                        <a:pt x="12" y="162"/>
                      </a:lnTo>
                      <a:lnTo>
                        <a:pt x="0" y="174"/>
                      </a:lnTo>
                      <a:lnTo>
                        <a:pt x="84" y="174"/>
                      </a:lnTo>
                      <a:lnTo>
                        <a:pt x="90" y="15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7" name="Freeform 310"/>
                <p:cNvSpPr>
                  <a:spLocks/>
                </p:cNvSpPr>
                <p:nvPr/>
              </p:nvSpPr>
              <p:spPr bwMode="auto">
                <a:xfrm>
                  <a:off x="4087813" y="3940175"/>
                  <a:ext cx="204787" cy="177800"/>
                </a:xfrm>
                <a:custGeom>
                  <a:avLst/>
                  <a:gdLst>
                    <a:gd name="T0" fmla="*/ 2147483647 w 26"/>
                    <a:gd name="T1" fmla="*/ 2147483647 h 23"/>
                    <a:gd name="T2" fmla="*/ 2147483647 w 26"/>
                    <a:gd name="T3" fmla="*/ 2147483647 h 23"/>
                    <a:gd name="T4" fmla="*/ 2147483647 w 26"/>
                    <a:gd name="T5" fmla="*/ 2147483647 h 23"/>
                    <a:gd name="T6" fmla="*/ 2147483647 w 26"/>
                    <a:gd name="T7" fmla="*/ 2147483647 h 23"/>
                    <a:gd name="T8" fmla="*/ 2147483647 w 26"/>
                    <a:gd name="T9" fmla="*/ 2147483647 h 23"/>
                    <a:gd name="T10" fmla="*/ 2147483647 w 26"/>
                    <a:gd name="T11" fmla="*/ 2147483647 h 23"/>
                    <a:gd name="T12" fmla="*/ 2147483647 w 26"/>
                    <a:gd name="T13" fmla="*/ 0 h 23"/>
                    <a:gd name="T14" fmla="*/ 2147483647 w 26"/>
                    <a:gd name="T15" fmla="*/ 0 h 23"/>
                    <a:gd name="T16" fmla="*/ 2147483647 w 26"/>
                    <a:gd name="T17" fmla="*/ 2147483647 h 23"/>
                    <a:gd name="T18" fmla="*/ 2147483647 w 26"/>
                    <a:gd name="T19" fmla="*/ 2147483647 h 23"/>
                    <a:gd name="T20" fmla="*/ 0 w 26"/>
                    <a:gd name="T21" fmla="*/ 2147483647 h 23"/>
                    <a:gd name="T22" fmla="*/ 2147483647 w 26"/>
                    <a:gd name="T23" fmla="*/ 2147483647 h 23"/>
                    <a:gd name="T24" fmla="*/ 2147483647 w 26"/>
                    <a:gd name="T25" fmla="*/ 2147483647 h 2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26" h="23">
                      <a:moveTo>
                        <a:pt x="13" y="16"/>
                      </a:move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4" y="22"/>
                        <a:pt x="12" y="23"/>
                        <a:pt x="12" y="23"/>
                      </a:cubicBezTo>
                      <a:cubicBezTo>
                        <a:pt x="13" y="23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8" name="Freeform 311"/>
                <p:cNvSpPr>
                  <a:spLocks/>
                </p:cNvSpPr>
                <p:nvPr/>
              </p:nvSpPr>
              <p:spPr bwMode="auto">
                <a:xfrm>
                  <a:off x="4097338" y="4337050"/>
                  <a:ext cx="61912" cy="47625"/>
                </a:xfrm>
                <a:custGeom>
                  <a:avLst/>
                  <a:gdLst>
                    <a:gd name="T0" fmla="*/ 2147483647 w 48"/>
                    <a:gd name="T1" fmla="*/ 2147483647 h 36"/>
                    <a:gd name="T2" fmla="*/ 2147483647 w 48"/>
                    <a:gd name="T3" fmla="*/ 2147483647 h 36"/>
                    <a:gd name="T4" fmla="*/ 2147483647 w 48"/>
                    <a:gd name="T5" fmla="*/ 0 h 36"/>
                    <a:gd name="T6" fmla="*/ 2147483647 w 48"/>
                    <a:gd name="T7" fmla="*/ 0 h 36"/>
                    <a:gd name="T8" fmla="*/ 2147483647 w 48"/>
                    <a:gd name="T9" fmla="*/ 2147483647 h 36"/>
                    <a:gd name="T10" fmla="*/ 0 w 48"/>
                    <a:gd name="T11" fmla="*/ 2147483647 h 36"/>
                    <a:gd name="T12" fmla="*/ 2147483647 w 48"/>
                    <a:gd name="T13" fmla="*/ 2147483647 h 36"/>
                    <a:gd name="T14" fmla="*/ 2147483647 w 48"/>
                    <a:gd name="T15" fmla="*/ 2147483647 h 36"/>
                    <a:gd name="T16" fmla="*/ 2147483647 w 48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48" h="36">
                      <a:moveTo>
                        <a:pt x="48" y="24"/>
                      </a:moveTo>
                      <a:lnTo>
                        <a:pt x="48" y="6"/>
                      </a:lnTo>
                      <a:lnTo>
                        <a:pt x="48" y="0"/>
                      </a:lnTo>
                      <a:lnTo>
                        <a:pt x="36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18" y="36"/>
                      </a:lnTo>
                      <a:lnTo>
                        <a:pt x="36" y="24"/>
                      </a:lnTo>
                      <a:lnTo>
                        <a:pt x="48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9" name="Freeform 312"/>
                <p:cNvSpPr>
                  <a:spLocks/>
                </p:cNvSpPr>
                <p:nvPr/>
              </p:nvSpPr>
              <p:spPr bwMode="auto">
                <a:xfrm>
                  <a:off x="5046663" y="4065588"/>
                  <a:ext cx="406400" cy="498475"/>
                </a:xfrm>
                <a:custGeom>
                  <a:avLst/>
                  <a:gdLst>
                    <a:gd name="T0" fmla="*/ 2147483647 w 52"/>
                    <a:gd name="T1" fmla="*/ 2147483647 h 64"/>
                    <a:gd name="T2" fmla="*/ 2147483647 w 52"/>
                    <a:gd name="T3" fmla="*/ 2147483647 h 64"/>
                    <a:gd name="T4" fmla="*/ 2147483647 w 52"/>
                    <a:gd name="T5" fmla="*/ 2147483647 h 64"/>
                    <a:gd name="T6" fmla="*/ 2147483647 w 52"/>
                    <a:gd name="T7" fmla="*/ 2147483647 h 64"/>
                    <a:gd name="T8" fmla="*/ 2147483647 w 52"/>
                    <a:gd name="T9" fmla="*/ 2147483647 h 64"/>
                    <a:gd name="T10" fmla="*/ 2147483647 w 52"/>
                    <a:gd name="T11" fmla="*/ 2147483647 h 64"/>
                    <a:gd name="T12" fmla="*/ 2147483647 w 52"/>
                    <a:gd name="T13" fmla="*/ 2147483647 h 64"/>
                    <a:gd name="T14" fmla="*/ 2147483647 w 52"/>
                    <a:gd name="T15" fmla="*/ 2147483647 h 64"/>
                    <a:gd name="T16" fmla="*/ 2147483647 w 52"/>
                    <a:gd name="T17" fmla="*/ 2147483647 h 64"/>
                    <a:gd name="T18" fmla="*/ 0 w 52"/>
                    <a:gd name="T19" fmla="*/ 2147483647 h 64"/>
                    <a:gd name="T20" fmla="*/ 2147483647 w 52"/>
                    <a:gd name="T21" fmla="*/ 2147483647 h 64"/>
                    <a:gd name="T22" fmla="*/ 2147483647 w 52"/>
                    <a:gd name="T23" fmla="*/ 2147483647 h 64"/>
                    <a:gd name="T24" fmla="*/ 2147483647 w 52"/>
                    <a:gd name="T25" fmla="*/ 2147483647 h 64"/>
                    <a:gd name="T26" fmla="*/ 2147483647 w 52"/>
                    <a:gd name="T27" fmla="*/ 2147483647 h 64"/>
                    <a:gd name="T28" fmla="*/ 2147483647 w 52"/>
                    <a:gd name="T29" fmla="*/ 2147483647 h 64"/>
                    <a:gd name="T30" fmla="*/ 2147483647 w 52"/>
                    <a:gd name="T31" fmla="*/ 2147483647 h 64"/>
                    <a:gd name="T32" fmla="*/ 2147483647 w 52"/>
                    <a:gd name="T33" fmla="*/ 2147483647 h 64"/>
                    <a:gd name="T34" fmla="*/ 2147483647 w 52"/>
                    <a:gd name="T35" fmla="*/ 2147483647 h 64"/>
                    <a:gd name="T36" fmla="*/ 2147483647 w 52"/>
                    <a:gd name="T37" fmla="*/ 2147483647 h 64"/>
                    <a:gd name="T38" fmla="*/ 2147483647 w 52"/>
                    <a:gd name="T39" fmla="*/ 2147483647 h 64"/>
                    <a:gd name="T40" fmla="*/ 2147483647 w 52"/>
                    <a:gd name="T41" fmla="*/ 2147483647 h 64"/>
                    <a:gd name="T42" fmla="*/ 2147483647 w 52"/>
                    <a:gd name="T43" fmla="*/ 2147483647 h 64"/>
                    <a:gd name="T44" fmla="*/ 2147483647 w 52"/>
                    <a:gd name="T45" fmla="*/ 2147483647 h 64"/>
                    <a:gd name="T46" fmla="*/ 2147483647 w 52"/>
                    <a:gd name="T47" fmla="*/ 2147483647 h 64"/>
                    <a:gd name="T48" fmla="*/ 2147483647 w 52"/>
                    <a:gd name="T49" fmla="*/ 2147483647 h 64"/>
                    <a:gd name="T50" fmla="*/ 2147483647 w 52"/>
                    <a:gd name="T51" fmla="*/ 2147483647 h 64"/>
                    <a:gd name="T52" fmla="*/ 2147483647 w 52"/>
                    <a:gd name="T53" fmla="*/ 2147483647 h 64"/>
                    <a:gd name="T54" fmla="*/ 2147483647 w 52"/>
                    <a:gd name="T55" fmla="*/ 2147483647 h 64"/>
                    <a:gd name="T56" fmla="*/ 2147483647 w 52"/>
                    <a:gd name="T57" fmla="*/ 2147483647 h 64"/>
                    <a:gd name="T58" fmla="*/ 2147483647 w 52"/>
                    <a:gd name="T59" fmla="*/ 2147483647 h 64"/>
                    <a:gd name="T60" fmla="*/ 2147483647 w 52"/>
                    <a:gd name="T61" fmla="*/ 2147483647 h 64"/>
                    <a:gd name="T62" fmla="*/ 2147483647 w 52"/>
                    <a:gd name="T63" fmla="*/ 2147483647 h 64"/>
                    <a:gd name="T64" fmla="*/ 2147483647 w 52"/>
                    <a:gd name="T65" fmla="*/ 2147483647 h 64"/>
                    <a:gd name="T66" fmla="*/ 2147483647 w 52"/>
                    <a:gd name="T67" fmla="*/ 2147483647 h 64"/>
                    <a:gd name="T68" fmla="*/ 2147483647 w 52"/>
                    <a:gd name="T69" fmla="*/ 2147483647 h 64"/>
                    <a:gd name="T70" fmla="*/ 2147483647 w 52"/>
                    <a:gd name="T71" fmla="*/ 0 h 64"/>
                    <a:gd name="T72" fmla="*/ 2147483647 w 52"/>
                    <a:gd name="T73" fmla="*/ 2147483647 h 64"/>
                    <a:gd name="T74" fmla="*/ 2147483647 w 52"/>
                    <a:gd name="T75" fmla="*/ 2147483647 h 6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52" h="64">
                      <a:moveTo>
                        <a:pt x="37" y="5"/>
                      </a:moveTo>
                      <a:cubicBezTo>
                        <a:pt x="37" y="5"/>
                        <a:pt x="15" y="5"/>
                        <a:pt x="11" y="5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32"/>
                        <a:pt x="1" y="32"/>
                        <a:pt x="1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36" y="63"/>
                        <a:pt x="36" y="63"/>
                        <a:pt x="36" y="63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2" y="57"/>
                        <a:pt x="42" y="57"/>
                        <a:pt x="42" y="57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2" y="2"/>
                        <a:pt x="42" y="2"/>
                        <a:pt x="42" y="2"/>
                      </a:cubicBezTo>
                      <a:lnTo>
                        <a:pt x="37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0" name="Freeform 313"/>
                <p:cNvSpPr>
                  <a:spLocks/>
                </p:cNvSpPr>
                <p:nvPr/>
              </p:nvSpPr>
              <p:spPr bwMode="auto">
                <a:xfrm>
                  <a:off x="4292600" y="4392613"/>
                  <a:ext cx="149225" cy="147637"/>
                </a:xfrm>
                <a:custGeom>
                  <a:avLst/>
                  <a:gdLst>
                    <a:gd name="T0" fmla="*/ 2147483647 w 19"/>
                    <a:gd name="T1" fmla="*/ 2147483647 h 19"/>
                    <a:gd name="T2" fmla="*/ 2147483647 w 19"/>
                    <a:gd name="T3" fmla="*/ 2147483647 h 19"/>
                    <a:gd name="T4" fmla="*/ 2147483647 w 19"/>
                    <a:gd name="T5" fmla="*/ 2147483647 h 19"/>
                    <a:gd name="T6" fmla="*/ 2147483647 w 19"/>
                    <a:gd name="T7" fmla="*/ 2147483647 h 19"/>
                    <a:gd name="T8" fmla="*/ 2147483647 w 19"/>
                    <a:gd name="T9" fmla="*/ 2147483647 h 19"/>
                    <a:gd name="T10" fmla="*/ 2147483647 w 19"/>
                    <a:gd name="T11" fmla="*/ 2147483647 h 19"/>
                    <a:gd name="T12" fmla="*/ 2147483647 w 19"/>
                    <a:gd name="T13" fmla="*/ 0 h 19"/>
                    <a:gd name="T14" fmla="*/ 2147483647 w 19"/>
                    <a:gd name="T15" fmla="*/ 0 h 19"/>
                    <a:gd name="T16" fmla="*/ 2147483647 w 19"/>
                    <a:gd name="T17" fmla="*/ 0 h 19"/>
                    <a:gd name="T18" fmla="*/ 2147483647 w 19"/>
                    <a:gd name="T19" fmla="*/ 2147483647 h 19"/>
                    <a:gd name="T20" fmla="*/ 2147483647 w 19"/>
                    <a:gd name="T21" fmla="*/ 2147483647 h 19"/>
                    <a:gd name="T22" fmla="*/ 2147483647 w 19"/>
                    <a:gd name="T23" fmla="*/ 2147483647 h 19"/>
                    <a:gd name="T24" fmla="*/ 2147483647 w 19"/>
                    <a:gd name="T25" fmla="*/ 2147483647 h 19"/>
                    <a:gd name="T26" fmla="*/ 0 w 19"/>
                    <a:gd name="T27" fmla="*/ 2147483647 h 19"/>
                    <a:gd name="T28" fmla="*/ 2147483647 w 19"/>
                    <a:gd name="T29" fmla="*/ 2147483647 h 19"/>
                    <a:gd name="T30" fmla="*/ 2147483647 w 19"/>
                    <a:gd name="T31" fmla="*/ 2147483647 h 19"/>
                    <a:gd name="T32" fmla="*/ 2147483647 w 19"/>
                    <a:gd name="T33" fmla="*/ 2147483647 h 19"/>
                    <a:gd name="T34" fmla="*/ 2147483647 w 19"/>
                    <a:gd name="T35" fmla="*/ 2147483647 h 19"/>
                    <a:gd name="T36" fmla="*/ 2147483647 w 19"/>
                    <a:gd name="T37" fmla="*/ 2147483647 h 19"/>
                    <a:gd name="T38" fmla="*/ 2147483647 w 19"/>
                    <a:gd name="T39" fmla="*/ 2147483647 h 19"/>
                    <a:gd name="T40" fmla="*/ 2147483647 w 19"/>
                    <a:gd name="T41" fmla="*/ 2147483647 h 19"/>
                    <a:gd name="T42" fmla="*/ 2147483647 w 19"/>
                    <a:gd name="T43" fmla="*/ 2147483647 h 19"/>
                    <a:gd name="T44" fmla="*/ 2147483647 w 19"/>
                    <a:gd name="T45" fmla="*/ 2147483647 h 1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19" h="19">
                      <a:moveTo>
                        <a:pt x="17" y="10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4"/>
                        <a:pt x="1" y="14"/>
                      </a:cubicBezTo>
                      <a:cubicBezTo>
                        <a:pt x="1" y="14"/>
                        <a:pt x="4" y="16"/>
                        <a:pt x="4" y="16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lnTo>
                        <a:pt x="17" y="1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1" name="Freeform 314"/>
                <p:cNvSpPr>
                  <a:spLocks/>
                </p:cNvSpPr>
                <p:nvPr/>
              </p:nvSpPr>
              <p:spPr bwMode="auto">
                <a:xfrm>
                  <a:off x="4216400" y="4448175"/>
                  <a:ext cx="106363" cy="92075"/>
                </a:xfrm>
                <a:custGeom>
                  <a:avLst/>
                  <a:gdLst>
                    <a:gd name="T0" fmla="*/ 2147483647 w 14"/>
                    <a:gd name="T1" fmla="*/ 2147483647 h 12"/>
                    <a:gd name="T2" fmla="*/ 2147483647 w 14"/>
                    <a:gd name="T3" fmla="*/ 2147483647 h 12"/>
                    <a:gd name="T4" fmla="*/ 2147483647 w 14"/>
                    <a:gd name="T5" fmla="*/ 2147483647 h 12"/>
                    <a:gd name="T6" fmla="*/ 2147483647 w 14"/>
                    <a:gd name="T7" fmla="*/ 2147483647 h 12"/>
                    <a:gd name="T8" fmla="*/ 2147483647 w 14"/>
                    <a:gd name="T9" fmla="*/ 2147483647 h 12"/>
                    <a:gd name="T10" fmla="*/ 2147483647 w 14"/>
                    <a:gd name="T11" fmla="*/ 0 h 12"/>
                    <a:gd name="T12" fmla="*/ 2147483647 w 14"/>
                    <a:gd name="T13" fmla="*/ 2147483647 h 12"/>
                    <a:gd name="T14" fmla="*/ 2147483647 w 14"/>
                    <a:gd name="T15" fmla="*/ 2147483647 h 12"/>
                    <a:gd name="T16" fmla="*/ 0 w 14"/>
                    <a:gd name="T17" fmla="*/ 2147483647 h 12"/>
                    <a:gd name="T18" fmla="*/ 2147483647 w 14"/>
                    <a:gd name="T19" fmla="*/ 2147483647 h 12"/>
                    <a:gd name="T20" fmla="*/ 2147483647 w 14"/>
                    <a:gd name="T21" fmla="*/ 2147483647 h 12"/>
                    <a:gd name="T22" fmla="*/ 2147483647 w 14"/>
                    <a:gd name="T23" fmla="*/ 2147483647 h 12"/>
                    <a:gd name="T24" fmla="*/ 2147483647 w 14"/>
                    <a:gd name="T25" fmla="*/ 2147483647 h 12"/>
                    <a:gd name="T26" fmla="*/ 2147483647 w 14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4" h="12">
                      <a:moveTo>
                        <a:pt x="11" y="7"/>
                      </a:moveTo>
                      <a:cubicBezTo>
                        <a:pt x="10" y="7"/>
                        <a:pt x="11" y="4"/>
                        <a:pt x="11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4"/>
                        <a:pt x="8" y="4"/>
                      </a:cubicBezTo>
                      <a:cubicBezTo>
                        <a:pt x="7" y="4"/>
                        <a:pt x="6" y="1"/>
                        <a:pt x="6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1" y="7"/>
                        <a:pt x="11" y="7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2" name="Freeform 315"/>
                <p:cNvSpPr>
                  <a:spLocks/>
                </p:cNvSpPr>
                <p:nvPr/>
              </p:nvSpPr>
              <p:spPr bwMode="auto">
                <a:xfrm>
                  <a:off x="4167188" y="4416425"/>
                  <a:ext cx="79375" cy="69850"/>
                </a:xfrm>
                <a:custGeom>
                  <a:avLst/>
                  <a:gdLst>
                    <a:gd name="T0" fmla="*/ 2147483647 w 60"/>
                    <a:gd name="T1" fmla="*/ 2147483647 h 54"/>
                    <a:gd name="T2" fmla="*/ 2147483647 w 60"/>
                    <a:gd name="T3" fmla="*/ 2147483647 h 54"/>
                    <a:gd name="T4" fmla="*/ 2147483647 w 60"/>
                    <a:gd name="T5" fmla="*/ 2147483647 h 54"/>
                    <a:gd name="T6" fmla="*/ 2147483647 w 60"/>
                    <a:gd name="T7" fmla="*/ 0 h 54"/>
                    <a:gd name="T8" fmla="*/ 2147483647 w 60"/>
                    <a:gd name="T9" fmla="*/ 0 h 54"/>
                    <a:gd name="T10" fmla="*/ 2147483647 w 60"/>
                    <a:gd name="T11" fmla="*/ 2147483647 h 54"/>
                    <a:gd name="T12" fmla="*/ 0 w 60"/>
                    <a:gd name="T13" fmla="*/ 2147483647 h 54"/>
                    <a:gd name="T14" fmla="*/ 2147483647 w 60"/>
                    <a:gd name="T15" fmla="*/ 2147483647 h 54"/>
                    <a:gd name="T16" fmla="*/ 2147483647 w 60"/>
                    <a:gd name="T17" fmla="*/ 2147483647 h 54"/>
                    <a:gd name="T18" fmla="*/ 2147483647 w 60"/>
                    <a:gd name="T19" fmla="*/ 2147483647 h 54"/>
                    <a:gd name="T20" fmla="*/ 2147483647 w 60"/>
                    <a:gd name="T21" fmla="*/ 2147483647 h 5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60" h="54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8"/>
                      </a:lnTo>
                      <a:lnTo>
                        <a:pt x="42" y="0"/>
                      </a:lnTo>
                      <a:lnTo>
                        <a:pt x="18" y="0"/>
                      </a:lnTo>
                      <a:lnTo>
                        <a:pt x="12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36" y="54"/>
                      </a:lnTo>
                      <a:lnTo>
                        <a:pt x="42" y="42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3" name="Rectangle 316"/>
                <p:cNvSpPr>
                  <a:spLocks noChangeArrowheads="1"/>
                </p:cNvSpPr>
                <p:nvPr/>
              </p:nvSpPr>
              <p:spPr bwMode="auto">
                <a:xfrm>
                  <a:off x="4283075" y="3940175"/>
                  <a:ext cx="9525" cy="23813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294" name="Freeform 317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5" name="Freeform 318"/>
                <p:cNvSpPr>
                  <a:spLocks/>
                </p:cNvSpPr>
                <p:nvPr/>
              </p:nvSpPr>
              <p:spPr bwMode="auto">
                <a:xfrm>
                  <a:off x="4283075" y="3667125"/>
                  <a:ext cx="512763" cy="504825"/>
                </a:xfrm>
                <a:custGeom>
                  <a:avLst/>
                  <a:gdLst>
                    <a:gd name="T0" fmla="*/ 2147483647 w 390"/>
                    <a:gd name="T1" fmla="*/ 2147483647 h 390"/>
                    <a:gd name="T2" fmla="*/ 2147483647 w 390"/>
                    <a:gd name="T3" fmla="*/ 2147483647 h 390"/>
                    <a:gd name="T4" fmla="*/ 2147483647 w 390"/>
                    <a:gd name="T5" fmla="*/ 2147483647 h 390"/>
                    <a:gd name="T6" fmla="*/ 2147483647 w 390"/>
                    <a:gd name="T7" fmla="*/ 2147483647 h 390"/>
                    <a:gd name="T8" fmla="*/ 2147483647 w 390"/>
                    <a:gd name="T9" fmla="*/ 2147483647 h 390"/>
                    <a:gd name="T10" fmla="*/ 2147483647 w 390"/>
                    <a:gd name="T11" fmla="*/ 2147483647 h 390"/>
                    <a:gd name="T12" fmla="*/ 2147483647 w 390"/>
                    <a:gd name="T13" fmla="*/ 2147483647 h 390"/>
                    <a:gd name="T14" fmla="*/ 2147483647 w 390"/>
                    <a:gd name="T15" fmla="*/ 2147483647 h 390"/>
                    <a:gd name="T16" fmla="*/ 2147483647 w 390"/>
                    <a:gd name="T17" fmla="*/ 2147483647 h 390"/>
                    <a:gd name="T18" fmla="*/ 2147483647 w 390"/>
                    <a:gd name="T19" fmla="*/ 2147483647 h 390"/>
                    <a:gd name="T20" fmla="*/ 2147483647 w 390"/>
                    <a:gd name="T21" fmla="*/ 2147483647 h 390"/>
                    <a:gd name="T22" fmla="*/ 2147483647 w 390"/>
                    <a:gd name="T23" fmla="*/ 2147483647 h 390"/>
                    <a:gd name="T24" fmla="*/ 2147483647 w 390"/>
                    <a:gd name="T25" fmla="*/ 2147483647 h 390"/>
                    <a:gd name="T26" fmla="*/ 2147483647 w 390"/>
                    <a:gd name="T27" fmla="*/ 2147483647 h 390"/>
                    <a:gd name="T28" fmla="*/ 2147483647 w 390"/>
                    <a:gd name="T29" fmla="*/ 2147483647 h 390"/>
                    <a:gd name="T30" fmla="*/ 2147483647 w 390"/>
                    <a:gd name="T31" fmla="*/ 2147483647 h 390"/>
                    <a:gd name="T32" fmla="*/ 2147483647 w 390"/>
                    <a:gd name="T33" fmla="*/ 2147483647 h 390"/>
                    <a:gd name="T34" fmla="*/ 2147483647 w 390"/>
                    <a:gd name="T35" fmla="*/ 2147483647 h 390"/>
                    <a:gd name="T36" fmla="*/ 2147483647 w 390"/>
                    <a:gd name="T37" fmla="*/ 2147483647 h 390"/>
                    <a:gd name="T38" fmla="*/ 2147483647 w 390"/>
                    <a:gd name="T39" fmla="*/ 2147483647 h 390"/>
                    <a:gd name="T40" fmla="*/ 2147483647 w 390"/>
                    <a:gd name="T41" fmla="*/ 2147483647 h 390"/>
                    <a:gd name="T42" fmla="*/ 2147483647 w 390"/>
                    <a:gd name="T43" fmla="*/ 2147483647 h 390"/>
                    <a:gd name="T44" fmla="*/ 2147483647 w 390"/>
                    <a:gd name="T45" fmla="*/ 2147483647 h 390"/>
                    <a:gd name="T46" fmla="*/ 2147483647 w 390"/>
                    <a:gd name="T47" fmla="*/ 2147483647 h 390"/>
                    <a:gd name="T48" fmla="*/ 2147483647 w 390"/>
                    <a:gd name="T49" fmla="*/ 0 h 390"/>
                    <a:gd name="T50" fmla="*/ 2147483647 w 390"/>
                    <a:gd name="T51" fmla="*/ 2147483647 h 390"/>
                    <a:gd name="T52" fmla="*/ 2147483647 w 390"/>
                    <a:gd name="T53" fmla="*/ 2147483647 h 390"/>
                    <a:gd name="T54" fmla="*/ 2147483647 w 390"/>
                    <a:gd name="T55" fmla="*/ 2147483647 h 390"/>
                    <a:gd name="T56" fmla="*/ 2147483647 w 390"/>
                    <a:gd name="T57" fmla="*/ 2147483647 h 390"/>
                    <a:gd name="T58" fmla="*/ 2147483647 w 390"/>
                    <a:gd name="T59" fmla="*/ 2147483647 h 390"/>
                    <a:gd name="T60" fmla="*/ 2147483647 w 390"/>
                    <a:gd name="T61" fmla="*/ 2147483647 h 390"/>
                    <a:gd name="T62" fmla="*/ 2147483647 w 390"/>
                    <a:gd name="T63" fmla="*/ 2147483647 h 390"/>
                    <a:gd name="T64" fmla="*/ 2147483647 w 390"/>
                    <a:gd name="T65" fmla="*/ 2147483647 h 390"/>
                    <a:gd name="T66" fmla="*/ 2147483647 w 390"/>
                    <a:gd name="T67" fmla="*/ 2147483647 h 390"/>
                    <a:gd name="T68" fmla="*/ 2147483647 w 390"/>
                    <a:gd name="T69" fmla="*/ 2147483647 h 390"/>
                    <a:gd name="T70" fmla="*/ 2147483647 w 390"/>
                    <a:gd name="T71" fmla="*/ 2147483647 h 390"/>
                    <a:gd name="T72" fmla="*/ 2147483647 w 390"/>
                    <a:gd name="T73" fmla="*/ 2147483647 h 390"/>
                    <a:gd name="T74" fmla="*/ 2147483647 w 390"/>
                    <a:gd name="T75" fmla="*/ 2147483647 h 390"/>
                    <a:gd name="T76" fmla="*/ 2147483647 w 390"/>
                    <a:gd name="T77" fmla="*/ 2147483647 h 390"/>
                    <a:gd name="T78" fmla="*/ 0 w 390"/>
                    <a:gd name="T79" fmla="*/ 2147483647 h 390"/>
                    <a:gd name="T80" fmla="*/ 2147483647 w 390"/>
                    <a:gd name="T81" fmla="*/ 2147483647 h 390"/>
                    <a:gd name="T82" fmla="*/ 2147483647 w 390"/>
                    <a:gd name="T83" fmla="*/ 2147483647 h 390"/>
                    <a:gd name="T84" fmla="*/ 2147483647 w 390"/>
                    <a:gd name="T85" fmla="*/ 2147483647 h 39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90" h="390">
                      <a:moveTo>
                        <a:pt x="60" y="270"/>
                      </a:moveTo>
                      <a:lnTo>
                        <a:pt x="216" y="378"/>
                      </a:lnTo>
                      <a:lnTo>
                        <a:pt x="228" y="390"/>
                      </a:lnTo>
                      <a:lnTo>
                        <a:pt x="246" y="390"/>
                      </a:lnTo>
                      <a:lnTo>
                        <a:pt x="282" y="372"/>
                      </a:lnTo>
                      <a:lnTo>
                        <a:pt x="390" y="300"/>
                      </a:lnTo>
                      <a:lnTo>
                        <a:pt x="384" y="300"/>
                      </a:lnTo>
                      <a:lnTo>
                        <a:pt x="366" y="276"/>
                      </a:lnTo>
                      <a:lnTo>
                        <a:pt x="354" y="270"/>
                      </a:lnTo>
                      <a:lnTo>
                        <a:pt x="342" y="246"/>
                      </a:lnTo>
                      <a:lnTo>
                        <a:pt x="348" y="234"/>
                      </a:lnTo>
                      <a:lnTo>
                        <a:pt x="348" y="174"/>
                      </a:lnTo>
                      <a:lnTo>
                        <a:pt x="342" y="162"/>
                      </a:lnTo>
                      <a:lnTo>
                        <a:pt x="348" y="150"/>
                      </a:lnTo>
                      <a:lnTo>
                        <a:pt x="342" y="144"/>
                      </a:lnTo>
                      <a:lnTo>
                        <a:pt x="342" y="120"/>
                      </a:lnTo>
                      <a:lnTo>
                        <a:pt x="324" y="108"/>
                      </a:lnTo>
                      <a:lnTo>
                        <a:pt x="318" y="102"/>
                      </a:lnTo>
                      <a:lnTo>
                        <a:pt x="306" y="90"/>
                      </a:lnTo>
                      <a:lnTo>
                        <a:pt x="306" y="78"/>
                      </a:lnTo>
                      <a:lnTo>
                        <a:pt x="324" y="54"/>
                      </a:lnTo>
                      <a:lnTo>
                        <a:pt x="324" y="30"/>
                      </a:lnTo>
                      <a:lnTo>
                        <a:pt x="324" y="12"/>
                      </a:lnTo>
                      <a:lnTo>
                        <a:pt x="330" y="6"/>
                      </a:lnTo>
                      <a:lnTo>
                        <a:pt x="330" y="0"/>
                      </a:lnTo>
                      <a:lnTo>
                        <a:pt x="318" y="6"/>
                      </a:lnTo>
                      <a:lnTo>
                        <a:pt x="288" y="12"/>
                      </a:lnTo>
                      <a:lnTo>
                        <a:pt x="222" y="12"/>
                      </a:lnTo>
                      <a:lnTo>
                        <a:pt x="162" y="30"/>
                      </a:lnTo>
                      <a:lnTo>
                        <a:pt x="132" y="48"/>
                      </a:lnTo>
                      <a:lnTo>
                        <a:pt x="138" y="78"/>
                      </a:lnTo>
                      <a:lnTo>
                        <a:pt x="144" y="108"/>
                      </a:lnTo>
                      <a:lnTo>
                        <a:pt x="132" y="114"/>
                      </a:lnTo>
                      <a:lnTo>
                        <a:pt x="108" y="120"/>
                      </a:lnTo>
                      <a:lnTo>
                        <a:pt x="102" y="132"/>
                      </a:lnTo>
                      <a:lnTo>
                        <a:pt x="96" y="144"/>
                      </a:lnTo>
                      <a:lnTo>
                        <a:pt x="60" y="156"/>
                      </a:lnTo>
                      <a:lnTo>
                        <a:pt x="30" y="174"/>
                      </a:lnTo>
                      <a:lnTo>
                        <a:pt x="6" y="192"/>
                      </a:lnTo>
                      <a:lnTo>
                        <a:pt x="0" y="210"/>
                      </a:lnTo>
                      <a:lnTo>
                        <a:pt x="6" y="210"/>
                      </a:lnTo>
                      <a:lnTo>
                        <a:pt x="6" y="228"/>
                      </a:lnTo>
                      <a:lnTo>
                        <a:pt x="60" y="27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6" name="Freeform 327"/>
                <p:cNvSpPr>
                  <a:spLocks/>
                </p:cNvSpPr>
                <p:nvPr/>
              </p:nvSpPr>
              <p:spPr bwMode="auto">
                <a:xfrm>
                  <a:off x="5743575" y="3657600"/>
                  <a:ext cx="25400" cy="17463"/>
                </a:xfrm>
                <a:custGeom>
                  <a:avLst/>
                  <a:gdLst>
                    <a:gd name="T0" fmla="*/ 0 w 18"/>
                    <a:gd name="T1" fmla="*/ 0 h 12"/>
                    <a:gd name="T2" fmla="*/ 2147483647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0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18" y="12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7" name="Freeform 328"/>
                <p:cNvSpPr>
                  <a:spLocks/>
                </p:cNvSpPr>
                <p:nvPr/>
              </p:nvSpPr>
              <p:spPr bwMode="auto">
                <a:xfrm>
                  <a:off x="5707063" y="3619500"/>
                  <a:ext cx="14287" cy="23813"/>
                </a:xfrm>
                <a:custGeom>
                  <a:avLst/>
                  <a:gdLst>
                    <a:gd name="T0" fmla="*/ 0 w 12"/>
                    <a:gd name="T1" fmla="*/ 0 h 18"/>
                    <a:gd name="T2" fmla="*/ 2147483647 w 12"/>
                    <a:gd name="T3" fmla="*/ 2147483647 h 18"/>
                    <a:gd name="T4" fmla="*/ 2147483647 w 12"/>
                    <a:gd name="T5" fmla="*/ 2147483647 h 18"/>
                    <a:gd name="T6" fmla="*/ 0 w 12"/>
                    <a:gd name="T7" fmla="*/ 0 h 18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18">
                      <a:moveTo>
                        <a:pt x="0" y="0"/>
                      </a:moveTo>
                      <a:lnTo>
                        <a:pt x="12" y="18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8" name="Freeform 334"/>
                <p:cNvSpPr>
                  <a:spLocks/>
                </p:cNvSpPr>
                <p:nvPr/>
              </p:nvSpPr>
              <p:spPr bwMode="auto">
                <a:xfrm>
                  <a:off x="5013325" y="2206625"/>
                  <a:ext cx="266700" cy="585788"/>
                </a:xfrm>
                <a:custGeom>
                  <a:avLst/>
                  <a:gdLst>
                    <a:gd name="T0" fmla="*/ 2147483647 w 34"/>
                    <a:gd name="T1" fmla="*/ 2147483647 h 75"/>
                    <a:gd name="T2" fmla="*/ 2147483647 w 34"/>
                    <a:gd name="T3" fmla="*/ 2147483647 h 75"/>
                    <a:gd name="T4" fmla="*/ 2147483647 w 34"/>
                    <a:gd name="T5" fmla="*/ 2147483647 h 75"/>
                    <a:gd name="T6" fmla="*/ 2147483647 w 34"/>
                    <a:gd name="T7" fmla="*/ 2147483647 h 75"/>
                    <a:gd name="T8" fmla="*/ 2147483647 w 34"/>
                    <a:gd name="T9" fmla="*/ 2147483647 h 75"/>
                    <a:gd name="T10" fmla="*/ 2147483647 w 34"/>
                    <a:gd name="T11" fmla="*/ 2147483647 h 75"/>
                    <a:gd name="T12" fmla="*/ 2147483647 w 34"/>
                    <a:gd name="T13" fmla="*/ 2147483647 h 75"/>
                    <a:gd name="T14" fmla="*/ 2147483647 w 34"/>
                    <a:gd name="T15" fmla="*/ 2147483647 h 75"/>
                    <a:gd name="T16" fmla="*/ 2147483647 w 34"/>
                    <a:gd name="T17" fmla="*/ 2147483647 h 75"/>
                    <a:gd name="T18" fmla="*/ 2147483647 w 34"/>
                    <a:gd name="T19" fmla="*/ 2147483647 h 75"/>
                    <a:gd name="T20" fmla="*/ 2147483647 w 34"/>
                    <a:gd name="T21" fmla="*/ 2147483647 h 75"/>
                    <a:gd name="T22" fmla="*/ 2147483647 w 34"/>
                    <a:gd name="T23" fmla="*/ 2147483647 h 75"/>
                    <a:gd name="T24" fmla="*/ 2147483647 w 34"/>
                    <a:gd name="T25" fmla="*/ 2147483647 h 75"/>
                    <a:gd name="T26" fmla="*/ 2147483647 w 34"/>
                    <a:gd name="T27" fmla="*/ 2147483647 h 75"/>
                    <a:gd name="T28" fmla="*/ 2147483647 w 34"/>
                    <a:gd name="T29" fmla="*/ 2147483647 h 75"/>
                    <a:gd name="T30" fmla="*/ 2147483647 w 34"/>
                    <a:gd name="T31" fmla="*/ 2147483647 h 75"/>
                    <a:gd name="T32" fmla="*/ 2147483647 w 34"/>
                    <a:gd name="T33" fmla="*/ 2147483647 h 75"/>
                    <a:gd name="T34" fmla="*/ 2147483647 w 34"/>
                    <a:gd name="T35" fmla="*/ 2147483647 h 75"/>
                    <a:gd name="T36" fmla="*/ 2147483647 w 34"/>
                    <a:gd name="T37" fmla="*/ 2147483647 h 75"/>
                    <a:gd name="T38" fmla="*/ 2147483647 w 34"/>
                    <a:gd name="T39" fmla="*/ 2147483647 h 75"/>
                    <a:gd name="T40" fmla="*/ 2147483647 w 34"/>
                    <a:gd name="T41" fmla="*/ 2147483647 h 75"/>
                    <a:gd name="T42" fmla="*/ 2147483647 w 34"/>
                    <a:gd name="T43" fmla="*/ 0 h 75"/>
                    <a:gd name="T44" fmla="*/ 2147483647 w 34"/>
                    <a:gd name="T45" fmla="*/ 2147483647 h 75"/>
                    <a:gd name="T46" fmla="*/ 2147483647 w 34"/>
                    <a:gd name="T47" fmla="*/ 2147483647 h 75"/>
                    <a:gd name="T48" fmla="*/ 2147483647 w 34"/>
                    <a:gd name="T49" fmla="*/ 2147483647 h 75"/>
                    <a:gd name="T50" fmla="*/ 2147483647 w 34"/>
                    <a:gd name="T51" fmla="*/ 2147483647 h 75"/>
                    <a:gd name="T52" fmla="*/ 2147483647 w 34"/>
                    <a:gd name="T53" fmla="*/ 2147483647 h 75"/>
                    <a:gd name="T54" fmla="*/ 2147483647 w 34"/>
                    <a:gd name="T55" fmla="*/ 2147483647 h 75"/>
                    <a:gd name="T56" fmla="*/ 2147483647 w 34"/>
                    <a:gd name="T57" fmla="*/ 2147483647 h 75"/>
                    <a:gd name="T58" fmla="*/ 2147483647 w 34"/>
                    <a:gd name="T59" fmla="*/ 2147483647 h 75"/>
                    <a:gd name="T60" fmla="*/ 2147483647 w 34"/>
                    <a:gd name="T61" fmla="*/ 2147483647 h 75"/>
                    <a:gd name="T62" fmla="*/ 2147483647 w 34"/>
                    <a:gd name="T63" fmla="*/ 2147483647 h 75"/>
                    <a:gd name="T64" fmla="*/ 0 w 34"/>
                    <a:gd name="T65" fmla="*/ 2147483647 h 75"/>
                    <a:gd name="T66" fmla="*/ 2147483647 w 34"/>
                    <a:gd name="T67" fmla="*/ 2147483647 h 75"/>
                    <a:gd name="T68" fmla="*/ 2147483647 w 34"/>
                    <a:gd name="T69" fmla="*/ 2147483647 h 75"/>
                    <a:gd name="T70" fmla="*/ 2147483647 w 34"/>
                    <a:gd name="T71" fmla="*/ 2147483647 h 75"/>
                    <a:gd name="T72" fmla="*/ 2147483647 w 34"/>
                    <a:gd name="T73" fmla="*/ 2147483647 h 75"/>
                    <a:gd name="T74" fmla="*/ 2147483647 w 34"/>
                    <a:gd name="T75" fmla="*/ 2147483647 h 75"/>
                    <a:gd name="T76" fmla="*/ 2147483647 w 34"/>
                    <a:gd name="T77" fmla="*/ 2147483647 h 75"/>
                    <a:gd name="T78" fmla="*/ 2147483647 w 34"/>
                    <a:gd name="T79" fmla="*/ 2147483647 h 75"/>
                    <a:gd name="T80" fmla="*/ 2147483647 w 34"/>
                    <a:gd name="T81" fmla="*/ 2147483647 h 75"/>
                    <a:gd name="T82" fmla="*/ 2147483647 w 34"/>
                    <a:gd name="T83" fmla="*/ 2147483647 h 75"/>
                    <a:gd name="T84" fmla="*/ 2147483647 w 34"/>
                    <a:gd name="T85" fmla="*/ 2147483647 h 75"/>
                    <a:gd name="T86" fmla="*/ 2147483647 w 34"/>
                    <a:gd name="T87" fmla="*/ 2147483647 h 75"/>
                    <a:gd name="T88" fmla="*/ 2147483647 w 34"/>
                    <a:gd name="T89" fmla="*/ 2147483647 h 75"/>
                    <a:gd name="T90" fmla="*/ 2147483647 w 34"/>
                    <a:gd name="T91" fmla="*/ 2147483647 h 75"/>
                    <a:gd name="T92" fmla="*/ 2147483647 w 34"/>
                    <a:gd name="T93" fmla="*/ 2147483647 h 75"/>
                    <a:gd name="T94" fmla="*/ 2147483647 w 34"/>
                    <a:gd name="T95" fmla="*/ 2147483647 h 75"/>
                    <a:gd name="T96" fmla="*/ 2147483647 w 34"/>
                    <a:gd name="T97" fmla="*/ 2147483647 h 75"/>
                    <a:gd name="T98" fmla="*/ 2147483647 w 34"/>
                    <a:gd name="T99" fmla="*/ 2147483647 h 75"/>
                    <a:gd name="T100" fmla="*/ 2147483647 w 34"/>
                    <a:gd name="T101" fmla="*/ 2147483647 h 75"/>
                    <a:gd name="T102" fmla="*/ 2147483647 w 34"/>
                    <a:gd name="T103" fmla="*/ 2147483647 h 75"/>
                    <a:gd name="T104" fmla="*/ 2147483647 w 34"/>
                    <a:gd name="T105" fmla="*/ 2147483647 h 75"/>
                    <a:gd name="T106" fmla="*/ 2147483647 w 34"/>
                    <a:gd name="T107" fmla="*/ 2147483647 h 75"/>
                    <a:gd name="T108" fmla="*/ 2147483647 w 34"/>
                    <a:gd name="T109" fmla="*/ 2147483647 h 75"/>
                    <a:gd name="T110" fmla="*/ 2147483647 w 34"/>
                    <a:gd name="T111" fmla="*/ 2147483647 h 75"/>
                    <a:gd name="T112" fmla="*/ 2147483647 w 34"/>
                    <a:gd name="T113" fmla="*/ 2147483647 h 75"/>
                    <a:gd name="T114" fmla="*/ 2147483647 w 34"/>
                    <a:gd name="T115" fmla="*/ 2147483647 h 7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4" h="75">
                      <a:moveTo>
                        <a:pt x="34" y="55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0" y="46"/>
                        <a:pt x="30" y="45"/>
                      </a:cubicBezTo>
                      <a:cubicBezTo>
                        <a:pt x="29" y="45"/>
                        <a:pt x="30" y="43"/>
                        <a:pt x="30" y="43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66"/>
                        <a:pt x="2" y="66"/>
                        <a:pt x="2" y="66"/>
                      </a:cubicBezTo>
                      <a:cubicBezTo>
                        <a:pt x="3" y="71"/>
                        <a:pt x="3" y="71"/>
                        <a:pt x="3" y="71"/>
                      </a:cubicBezTo>
                      <a:cubicBezTo>
                        <a:pt x="5" y="73"/>
                        <a:pt x="5" y="73"/>
                        <a:pt x="5" y="73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lnTo>
                        <a:pt x="34" y="5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9" name="Freeform 335"/>
                <p:cNvSpPr>
                  <a:spLocks/>
                </p:cNvSpPr>
                <p:nvPr/>
              </p:nvSpPr>
              <p:spPr bwMode="auto">
                <a:xfrm>
                  <a:off x="5287963" y="3135313"/>
                  <a:ext cx="15875" cy="7937"/>
                </a:xfrm>
                <a:custGeom>
                  <a:avLst/>
                  <a:gdLst>
                    <a:gd name="T0" fmla="*/ 2147483647 w 12"/>
                    <a:gd name="T1" fmla="*/ 2147483647 h 6"/>
                    <a:gd name="T2" fmla="*/ 0 w 12"/>
                    <a:gd name="T3" fmla="*/ 0 h 6"/>
                    <a:gd name="T4" fmla="*/ 0 w 12"/>
                    <a:gd name="T5" fmla="*/ 2147483647 h 6"/>
                    <a:gd name="T6" fmla="*/ 2147483647 w 12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12" y="6"/>
                      </a:moveTo>
                      <a:lnTo>
                        <a:pt x="0" y="0"/>
                      </a:lnTo>
                      <a:lnTo>
                        <a:pt x="0" y="6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0" name="Freeform 336"/>
                <p:cNvSpPr>
                  <a:spLocks/>
                </p:cNvSpPr>
                <p:nvPr/>
              </p:nvSpPr>
              <p:spPr bwMode="auto">
                <a:xfrm>
                  <a:off x="5186363" y="1549400"/>
                  <a:ext cx="3792537" cy="2030413"/>
                </a:xfrm>
                <a:custGeom>
                  <a:avLst/>
                  <a:gdLst>
                    <a:gd name="T0" fmla="*/ 2147483647 w 483"/>
                    <a:gd name="T1" fmla="*/ 2147483647 h 260"/>
                    <a:gd name="T2" fmla="*/ 2147483647 w 483"/>
                    <a:gd name="T3" fmla="*/ 2147483647 h 260"/>
                    <a:gd name="T4" fmla="*/ 2147483647 w 483"/>
                    <a:gd name="T5" fmla="*/ 2147483647 h 260"/>
                    <a:gd name="T6" fmla="*/ 2147483647 w 483"/>
                    <a:gd name="T7" fmla="*/ 2147483647 h 260"/>
                    <a:gd name="T8" fmla="*/ 2147483647 w 483"/>
                    <a:gd name="T9" fmla="*/ 2147483647 h 260"/>
                    <a:gd name="T10" fmla="*/ 2147483647 w 483"/>
                    <a:gd name="T11" fmla="*/ 2147483647 h 260"/>
                    <a:gd name="T12" fmla="*/ 2147483647 w 483"/>
                    <a:gd name="T13" fmla="*/ 2147483647 h 260"/>
                    <a:gd name="T14" fmla="*/ 2147483647 w 483"/>
                    <a:gd name="T15" fmla="*/ 2147483647 h 260"/>
                    <a:gd name="T16" fmla="*/ 2147483647 w 483"/>
                    <a:gd name="T17" fmla="*/ 2147483647 h 260"/>
                    <a:gd name="T18" fmla="*/ 2147483647 w 483"/>
                    <a:gd name="T19" fmla="*/ 2147483647 h 260"/>
                    <a:gd name="T20" fmla="*/ 2147483647 w 483"/>
                    <a:gd name="T21" fmla="*/ 2147483647 h 260"/>
                    <a:gd name="T22" fmla="*/ 2147483647 w 483"/>
                    <a:gd name="T23" fmla="*/ 2147483647 h 260"/>
                    <a:gd name="T24" fmla="*/ 2147483647 w 483"/>
                    <a:gd name="T25" fmla="*/ 2147483647 h 260"/>
                    <a:gd name="T26" fmla="*/ 2147483647 w 483"/>
                    <a:gd name="T27" fmla="*/ 2147483647 h 260"/>
                    <a:gd name="T28" fmla="*/ 2147483647 w 483"/>
                    <a:gd name="T29" fmla="*/ 2147483647 h 260"/>
                    <a:gd name="T30" fmla="*/ 2147483647 w 483"/>
                    <a:gd name="T31" fmla="*/ 2147483647 h 260"/>
                    <a:gd name="T32" fmla="*/ 2147483647 w 483"/>
                    <a:gd name="T33" fmla="*/ 2147483647 h 260"/>
                    <a:gd name="T34" fmla="*/ 2147483647 w 483"/>
                    <a:gd name="T35" fmla="*/ 2147483647 h 260"/>
                    <a:gd name="T36" fmla="*/ 2147483647 w 483"/>
                    <a:gd name="T37" fmla="*/ 2147483647 h 260"/>
                    <a:gd name="T38" fmla="*/ 2147483647 w 483"/>
                    <a:gd name="T39" fmla="*/ 2147483647 h 260"/>
                    <a:gd name="T40" fmla="*/ 2147483647 w 483"/>
                    <a:gd name="T41" fmla="*/ 2147483647 h 260"/>
                    <a:gd name="T42" fmla="*/ 2147483647 w 483"/>
                    <a:gd name="T43" fmla="*/ 2147483647 h 260"/>
                    <a:gd name="T44" fmla="*/ 2147483647 w 483"/>
                    <a:gd name="T45" fmla="*/ 2147483647 h 260"/>
                    <a:gd name="T46" fmla="*/ 2147483647 w 483"/>
                    <a:gd name="T47" fmla="*/ 2147483647 h 260"/>
                    <a:gd name="T48" fmla="*/ 2147483647 w 483"/>
                    <a:gd name="T49" fmla="*/ 2147483647 h 260"/>
                    <a:gd name="T50" fmla="*/ 2147483647 w 483"/>
                    <a:gd name="T51" fmla="*/ 2147483647 h 260"/>
                    <a:gd name="T52" fmla="*/ 2147483647 w 483"/>
                    <a:gd name="T53" fmla="*/ 2147483647 h 260"/>
                    <a:gd name="T54" fmla="*/ 2147483647 w 483"/>
                    <a:gd name="T55" fmla="*/ 2147483647 h 260"/>
                    <a:gd name="T56" fmla="*/ 2147483647 w 483"/>
                    <a:gd name="T57" fmla="*/ 2147483647 h 260"/>
                    <a:gd name="T58" fmla="*/ 2147483647 w 483"/>
                    <a:gd name="T59" fmla="*/ 2147483647 h 260"/>
                    <a:gd name="T60" fmla="*/ 2147483647 w 483"/>
                    <a:gd name="T61" fmla="*/ 2147483647 h 260"/>
                    <a:gd name="T62" fmla="*/ 2147483647 w 483"/>
                    <a:gd name="T63" fmla="*/ 2147483647 h 260"/>
                    <a:gd name="T64" fmla="*/ 2147483647 w 483"/>
                    <a:gd name="T65" fmla="*/ 2147483647 h 260"/>
                    <a:gd name="T66" fmla="*/ 2147483647 w 483"/>
                    <a:gd name="T67" fmla="*/ 2147483647 h 260"/>
                    <a:gd name="T68" fmla="*/ 2147483647 w 483"/>
                    <a:gd name="T69" fmla="*/ 2147483647 h 260"/>
                    <a:gd name="T70" fmla="*/ 2147483647 w 483"/>
                    <a:gd name="T71" fmla="*/ 2147483647 h 260"/>
                    <a:gd name="T72" fmla="*/ 2147483647 w 483"/>
                    <a:gd name="T73" fmla="*/ 2147483647 h 260"/>
                    <a:gd name="T74" fmla="*/ 2147483647 w 483"/>
                    <a:gd name="T75" fmla="*/ 2147483647 h 260"/>
                    <a:gd name="T76" fmla="*/ 2147483647 w 483"/>
                    <a:gd name="T77" fmla="*/ 2147483647 h 260"/>
                    <a:gd name="T78" fmla="*/ 2147483647 w 483"/>
                    <a:gd name="T79" fmla="*/ 2147483647 h 260"/>
                    <a:gd name="T80" fmla="*/ 2147483647 w 483"/>
                    <a:gd name="T81" fmla="*/ 2147483647 h 260"/>
                    <a:gd name="T82" fmla="*/ 2147483647 w 483"/>
                    <a:gd name="T83" fmla="*/ 2147483647 h 260"/>
                    <a:gd name="T84" fmla="*/ 2147483647 w 483"/>
                    <a:gd name="T85" fmla="*/ 2147483647 h 260"/>
                    <a:gd name="T86" fmla="*/ 2147483647 w 483"/>
                    <a:gd name="T87" fmla="*/ 2147483647 h 260"/>
                    <a:gd name="T88" fmla="*/ 2147483647 w 483"/>
                    <a:gd name="T89" fmla="*/ 2147483647 h 260"/>
                    <a:gd name="T90" fmla="*/ 2147483647 w 483"/>
                    <a:gd name="T91" fmla="*/ 2147483647 h 260"/>
                    <a:gd name="T92" fmla="*/ 2147483647 w 483"/>
                    <a:gd name="T93" fmla="*/ 2147483647 h 260"/>
                    <a:gd name="T94" fmla="*/ 2147483647 w 483"/>
                    <a:gd name="T95" fmla="*/ 2147483647 h 260"/>
                    <a:gd name="T96" fmla="*/ 2147483647 w 483"/>
                    <a:gd name="T97" fmla="*/ 2147483647 h 260"/>
                    <a:gd name="T98" fmla="*/ 2147483647 w 483"/>
                    <a:gd name="T99" fmla="*/ 2147483647 h 260"/>
                    <a:gd name="T100" fmla="*/ 2147483647 w 483"/>
                    <a:gd name="T101" fmla="*/ 2147483647 h 260"/>
                    <a:gd name="T102" fmla="*/ 2147483647 w 483"/>
                    <a:gd name="T103" fmla="*/ 2147483647 h 260"/>
                    <a:gd name="T104" fmla="*/ 2147483647 w 483"/>
                    <a:gd name="T105" fmla="*/ 2147483647 h 260"/>
                    <a:gd name="T106" fmla="*/ 2147483647 w 483"/>
                    <a:gd name="T107" fmla="*/ 2147483647 h 260"/>
                    <a:gd name="T108" fmla="*/ 2147483647 w 483"/>
                    <a:gd name="T109" fmla="*/ 2147483647 h 260"/>
                    <a:gd name="T110" fmla="*/ 2147483647 w 483"/>
                    <a:gd name="T111" fmla="*/ 2147483647 h 260"/>
                    <a:gd name="T112" fmla="*/ 2147483647 w 483"/>
                    <a:gd name="T113" fmla="*/ 2147483647 h 260"/>
                    <a:gd name="T114" fmla="*/ 2147483647 w 483"/>
                    <a:gd name="T115" fmla="*/ 2147483647 h 260"/>
                    <a:gd name="T116" fmla="*/ 2147483647 w 483"/>
                    <a:gd name="T117" fmla="*/ 2147483647 h 260"/>
                    <a:gd name="T118" fmla="*/ 2147483647 w 483"/>
                    <a:gd name="T119" fmla="*/ 2147483647 h 260"/>
                    <a:gd name="T120" fmla="*/ 2147483647 w 483"/>
                    <a:gd name="T121" fmla="*/ 2147483647 h 260"/>
                    <a:gd name="T122" fmla="*/ 2147483647 w 483"/>
                    <a:gd name="T123" fmla="*/ 2147483647 h 26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483" h="260">
                      <a:moveTo>
                        <a:pt x="482" y="127"/>
                      </a:moveTo>
                      <a:cubicBezTo>
                        <a:pt x="483" y="96"/>
                        <a:pt x="483" y="96"/>
                        <a:pt x="483" y="96"/>
                      </a:cubicBezTo>
                      <a:cubicBezTo>
                        <a:pt x="480" y="95"/>
                        <a:pt x="480" y="95"/>
                        <a:pt x="480" y="95"/>
                      </a:cubicBezTo>
                      <a:cubicBezTo>
                        <a:pt x="478" y="94"/>
                        <a:pt x="478" y="94"/>
                        <a:pt x="478" y="94"/>
                      </a:cubicBezTo>
                      <a:cubicBezTo>
                        <a:pt x="478" y="94"/>
                        <a:pt x="474" y="90"/>
                        <a:pt x="474" y="90"/>
                      </a:cubicBezTo>
                      <a:cubicBezTo>
                        <a:pt x="473" y="89"/>
                        <a:pt x="470" y="89"/>
                        <a:pt x="470" y="89"/>
                      </a:cubicBezTo>
                      <a:cubicBezTo>
                        <a:pt x="463" y="88"/>
                        <a:pt x="463" y="88"/>
                        <a:pt x="463" y="88"/>
                      </a:cubicBezTo>
                      <a:cubicBezTo>
                        <a:pt x="459" y="87"/>
                        <a:pt x="459" y="87"/>
                        <a:pt x="459" y="87"/>
                      </a:cubicBezTo>
                      <a:cubicBezTo>
                        <a:pt x="456" y="87"/>
                        <a:pt x="456" y="87"/>
                        <a:pt x="456" y="87"/>
                      </a:cubicBezTo>
                      <a:cubicBezTo>
                        <a:pt x="454" y="87"/>
                        <a:pt x="454" y="87"/>
                        <a:pt x="454" y="87"/>
                      </a:cubicBezTo>
                      <a:cubicBezTo>
                        <a:pt x="455" y="95"/>
                        <a:pt x="455" y="95"/>
                        <a:pt x="455" y="95"/>
                      </a:cubicBezTo>
                      <a:cubicBezTo>
                        <a:pt x="455" y="95"/>
                        <a:pt x="451" y="97"/>
                        <a:pt x="451" y="97"/>
                      </a:cubicBezTo>
                      <a:cubicBezTo>
                        <a:pt x="450" y="97"/>
                        <a:pt x="448" y="94"/>
                        <a:pt x="448" y="94"/>
                      </a:cubicBezTo>
                      <a:cubicBezTo>
                        <a:pt x="445" y="91"/>
                        <a:pt x="445" y="91"/>
                        <a:pt x="445" y="91"/>
                      </a:cubicBezTo>
                      <a:cubicBezTo>
                        <a:pt x="445" y="89"/>
                        <a:pt x="445" y="89"/>
                        <a:pt x="445" y="89"/>
                      </a:cubicBezTo>
                      <a:cubicBezTo>
                        <a:pt x="440" y="89"/>
                        <a:pt x="440" y="89"/>
                        <a:pt x="440" y="89"/>
                      </a:cubicBezTo>
                      <a:cubicBezTo>
                        <a:pt x="437" y="90"/>
                        <a:pt x="437" y="90"/>
                        <a:pt x="437" y="90"/>
                      </a:cubicBezTo>
                      <a:cubicBezTo>
                        <a:pt x="431" y="89"/>
                        <a:pt x="431" y="89"/>
                        <a:pt x="431" y="89"/>
                      </a:cubicBezTo>
                      <a:cubicBezTo>
                        <a:pt x="426" y="89"/>
                        <a:pt x="426" y="89"/>
                        <a:pt x="426" y="89"/>
                      </a:cubicBezTo>
                      <a:cubicBezTo>
                        <a:pt x="423" y="90"/>
                        <a:pt x="423" y="90"/>
                        <a:pt x="423" y="90"/>
                      </a:cubicBezTo>
                      <a:cubicBezTo>
                        <a:pt x="419" y="87"/>
                        <a:pt x="419" y="87"/>
                        <a:pt x="419" y="87"/>
                      </a:cubicBezTo>
                      <a:cubicBezTo>
                        <a:pt x="419" y="80"/>
                        <a:pt x="419" y="80"/>
                        <a:pt x="419" y="80"/>
                      </a:cubicBezTo>
                      <a:cubicBezTo>
                        <a:pt x="413" y="77"/>
                        <a:pt x="413" y="77"/>
                        <a:pt x="413" y="77"/>
                      </a:cubicBezTo>
                      <a:cubicBezTo>
                        <a:pt x="403" y="77"/>
                        <a:pt x="403" y="77"/>
                        <a:pt x="403" y="77"/>
                      </a:cubicBezTo>
                      <a:cubicBezTo>
                        <a:pt x="394" y="77"/>
                        <a:pt x="394" y="77"/>
                        <a:pt x="394" y="77"/>
                      </a:cubicBezTo>
                      <a:cubicBezTo>
                        <a:pt x="393" y="75"/>
                        <a:pt x="393" y="75"/>
                        <a:pt x="393" y="75"/>
                      </a:cubicBezTo>
                      <a:cubicBezTo>
                        <a:pt x="392" y="72"/>
                        <a:pt x="392" y="72"/>
                        <a:pt x="392" y="72"/>
                      </a:cubicBezTo>
                      <a:cubicBezTo>
                        <a:pt x="386" y="69"/>
                        <a:pt x="386" y="69"/>
                        <a:pt x="386" y="69"/>
                      </a:cubicBezTo>
                      <a:cubicBezTo>
                        <a:pt x="386" y="64"/>
                        <a:pt x="386" y="64"/>
                        <a:pt x="386" y="64"/>
                      </a:cubicBezTo>
                      <a:cubicBezTo>
                        <a:pt x="362" y="59"/>
                        <a:pt x="362" y="59"/>
                        <a:pt x="362" y="59"/>
                      </a:cubicBezTo>
                      <a:cubicBezTo>
                        <a:pt x="361" y="61"/>
                        <a:pt x="361" y="61"/>
                        <a:pt x="361" y="61"/>
                      </a:cubicBezTo>
                      <a:cubicBezTo>
                        <a:pt x="356" y="65"/>
                        <a:pt x="356" y="65"/>
                        <a:pt x="356" y="65"/>
                      </a:cubicBezTo>
                      <a:cubicBezTo>
                        <a:pt x="357" y="71"/>
                        <a:pt x="357" y="71"/>
                        <a:pt x="357" y="71"/>
                      </a:cubicBezTo>
                      <a:cubicBezTo>
                        <a:pt x="351" y="73"/>
                        <a:pt x="351" y="73"/>
                        <a:pt x="351" y="73"/>
                      </a:cubicBezTo>
                      <a:cubicBezTo>
                        <a:pt x="347" y="72"/>
                        <a:pt x="347" y="72"/>
                        <a:pt x="347" y="72"/>
                      </a:cubicBezTo>
                      <a:cubicBezTo>
                        <a:pt x="342" y="70"/>
                        <a:pt x="342" y="70"/>
                        <a:pt x="342" y="70"/>
                      </a:cubicBezTo>
                      <a:cubicBezTo>
                        <a:pt x="340" y="72"/>
                        <a:pt x="340" y="72"/>
                        <a:pt x="340" y="72"/>
                      </a:cubicBezTo>
                      <a:cubicBezTo>
                        <a:pt x="336" y="71"/>
                        <a:pt x="336" y="71"/>
                        <a:pt x="336" y="71"/>
                      </a:cubicBezTo>
                      <a:cubicBezTo>
                        <a:pt x="332" y="68"/>
                        <a:pt x="332" y="68"/>
                        <a:pt x="332" y="68"/>
                      </a:cubicBezTo>
                      <a:cubicBezTo>
                        <a:pt x="331" y="74"/>
                        <a:pt x="331" y="74"/>
                        <a:pt x="331" y="74"/>
                      </a:cubicBezTo>
                      <a:cubicBezTo>
                        <a:pt x="328" y="78"/>
                        <a:pt x="328" y="78"/>
                        <a:pt x="328" y="78"/>
                      </a:cubicBezTo>
                      <a:cubicBezTo>
                        <a:pt x="323" y="73"/>
                        <a:pt x="323" y="73"/>
                        <a:pt x="323" y="73"/>
                      </a:cubicBezTo>
                      <a:cubicBezTo>
                        <a:pt x="320" y="67"/>
                        <a:pt x="320" y="67"/>
                        <a:pt x="320" y="67"/>
                      </a:cubicBezTo>
                      <a:cubicBezTo>
                        <a:pt x="323" y="60"/>
                        <a:pt x="323" y="60"/>
                        <a:pt x="323" y="60"/>
                      </a:cubicBezTo>
                      <a:cubicBezTo>
                        <a:pt x="323" y="57"/>
                        <a:pt x="323" y="57"/>
                        <a:pt x="323" y="57"/>
                      </a:cubicBezTo>
                      <a:cubicBezTo>
                        <a:pt x="320" y="52"/>
                        <a:pt x="320" y="52"/>
                        <a:pt x="320" y="52"/>
                      </a:cubicBezTo>
                      <a:cubicBezTo>
                        <a:pt x="316" y="51"/>
                        <a:pt x="316" y="51"/>
                        <a:pt x="316" y="51"/>
                      </a:cubicBezTo>
                      <a:cubicBezTo>
                        <a:pt x="312" y="51"/>
                        <a:pt x="312" y="51"/>
                        <a:pt x="312" y="51"/>
                      </a:cubicBezTo>
                      <a:cubicBezTo>
                        <a:pt x="310" y="49"/>
                        <a:pt x="310" y="49"/>
                        <a:pt x="310" y="49"/>
                      </a:cubicBezTo>
                      <a:cubicBezTo>
                        <a:pt x="306" y="46"/>
                        <a:pt x="306" y="46"/>
                        <a:pt x="306" y="46"/>
                      </a:cubicBezTo>
                      <a:cubicBezTo>
                        <a:pt x="303" y="50"/>
                        <a:pt x="303" y="50"/>
                        <a:pt x="303" y="50"/>
                      </a:cubicBezTo>
                      <a:cubicBezTo>
                        <a:pt x="301" y="55"/>
                        <a:pt x="301" y="55"/>
                        <a:pt x="301" y="55"/>
                      </a:cubicBezTo>
                      <a:cubicBezTo>
                        <a:pt x="292" y="55"/>
                        <a:pt x="292" y="55"/>
                        <a:pt x="292" y="55"/>
                      </a:cubicBezTo>
                      <a:cubicBezTo>
                        <a:pt x="287" y="53"/>
                        <a:pt x="287" y="53"/>
                        <a:pt x="287" y="53"/>
                      </a:cubicBezTo>
                      <a:cubicBezTo>
                        <a:pt x="286" y="49"/>
                        <a:pt x="286" y="49"/>
                        <a:pt x="286" y="49"/>
                      </a:cubicBezTo>
                      <a:cubicBezTo>
                        <a:pt x="277" y="49"/>
                        <a:pt x="277" y="49"/>
                        <a:pt x="277" y="49"/>
                      </a:cubicBezTo>
                      <a:cubicBezTo>
                        <a:pt x="272" y="52"/>
                        <a:pt x="272" y="52"/>
                        <a:pt x="272" y="52"/>
                      </a:cubicBezTo>
                      <a:cubicBezTo>
                        <a:pt x="271" y="49"/>
                        <a:pt x="271" y="49"/>
                        <a:pt x="271" y="49"/>
                      </a:cubicBezTo>
                      <a:cubicBezTo>
                        <a:pt x="268" y="45"/>
                        <a:pt x="268" y="45"/>
                        <a:pt x="268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53" y="52"/>
                        <a:pt x="253" y="52"/>
                        <a:pt x="253" y="52"/>
                      </a:cubicBezTo>
                      <a:cubicBezTo>
                        <a:pt x="247" y="57"/>
                        <a:pt x="247" y="57"/>
                        <a:pt x="247" y="57"/>
                      </a:cubicBezTo>
                      <a:cubicBezTo>
                        <a:pt x="251" y="51"/>
                        <a:pt x="251" y="51"/>
                        <a:pt x="251" y="51"/>
                      </a:cubicBezTo>
                      <a:cubicBezTo>
                        <a:pt x="255" y="48"/>
                        <a:pt x="255" y="48"/>
                        <a:pt x="255" y="48"/>
                      </a:cubicBezTo>
                      <a:cubicBezTo>
                        <a:pt x="262" y="39"/>
                        <a:pt x="262" y="39"/>
                        <a:pt x="262" y="39"/>
                      </a:cubicBezTo>
                      <a:cubicBezTo>
                        <a:pt x="266" y="35"/>
                        <a:pt x="266" y="35"/>
                        <a:pt x="266" y="35"/>
                      </a:cubicBezTo>
                      <a:cubicBezTo>
                        <a:pt x="270" y="29"/>
                        <a:pt x="270" y="29"/>
                        <a:pt x="270" y="29"/>
                      </a:cubicBezTo>
                      <a:cubicBezTo>
                        <a:pt x="268" y="19"/>
                        <a:pt x="268" y="19"/>
                        <a:pt x="268" y="19"/>
                      </a:cubicBezTo>
                      <a:cubicBezTo>
                        <a:pt x="260" y="12"/>
                        <a:pt x="260" y="12"/>
                        <a:pt x="260" y="12"/>
                      </a:cubicBezTo>
                      <a:cubicBezTo>
                        <a:pt x="254" y="11"/>
                        <a:pt x="254" y="11"/>
                        <a:pt x="254" y="11"/>
                      </a:cubicBezTo>
                      <a:cubicBezTo>
                        <a:pt x="254" y="8"/>
                        <a:pt x="254" y="8"/>
                        <a:pt x="254" y="8"/>
                      </a:cubicBezTo>
                      <a:cubicBezTo>
                        <a:pt x="249" y="1"/>
                        <a:pt x="249" y="1"/>
                        <a:pt x="249" y="1"/>
                      </a:cubicBezTo>
                      <a:cubicBezTo>
                        <a:pt x="249" y="1"/>
                        <a:pt x="242" y="0"/>
                        <a:pt x="241" y="0"/>
                      </a:cubicBezTo>
                      <a:cubicBezTo>
                        <a:pt x="241" y="1"/>
                        <a:pt x="233" y="9"/>
                        <a:pt x="233" y="9"/>
                      </a:cubicBezTo>
                      <a:cubicBezTo>
                        <a:pt x="231" y="16"/>
                        <a:pt x="231" y="16"/>
                        <a:pt x="231" y="16"/>
                      </a:cubicBezTo>
                      <a:cubicBezTo>
                        <a:pt x="222" y="22"/>
                        <a:pt x="222" y="22"/>
                        <a:pt x="222" y="22"/>
                      </a:cubicBezTo>
                      <a:cubicBezTo>
                        <a:pt x="216" y="19"/>
                        <a:pt x="216" y="19"/>
                        <a:pt x="216" y="19"/>
                      </a:cubicBezTo>
                      <a:cubicBezTo>
                        <a:pt x="206" y="23"/>
                        <a:pt x="206" y="23"/>
                        <a:pt x="206" y="23"/>
                      </a:cubicBezTo>
                      <a:cubicBezTo>
                        <a:pt x="195" y="29"/>
                        <a:pt x="195" y="29"/>
                        <a:pt x="195" y="29"/>
                      </a:cubicBezTo>
                      <a:cubicBezTo>
                        <a:pt x="190" y="35"/>
                        <a:pt x="190" y="35"/>
                        <a:pt x="190" y="35"/>
                      </a:cubicBezTo>
                      <a:cubicBezTo>
                        <a:pt x="190" y="35"/>
                        <a:pt x="189" y="46"/>
                        <a:pt x="188" y="46"/>
                      </a:cubicBezTo>
                      <a:cubicBezTo>
                        <a:pt x="187" y="46"/>
                        <a:pt x="172" y="50"/>
                        <a:pt x="172" y="50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71" y="63"/>
                        <a:pt x="170" y="64"/>
                      </a:cubicBezTo>
                      <a:cubicBezTo>
                        <a:pt x="170" y="64"/>
                        <a:pt x="167" y="63"/>
                        <a:pt x="167" y="63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2" y="61"/>
                        <a:pt x="160" y="65"/>
                        <a:pt x="158" y="66"/>
                      </a:cubicBezTo>
                      <a:cubicBezTo>
                        <a:pt x="155" y="67"/>
                        <a:pt x="155" y="62"/>
                        <a:pt x="155" y="62"/>
                      </a:cubicBezTo>
                      <a:cubicBezTo>
                        <a:pt x="152" y="59"/>
                        <a:pt x="152" y="59"/>
                        <a:pt x="152" y="59"/>
                      </a:cubicBezTo>
                      <a:cubicBezTo>
                        <a:pt x="150" y="59"/>
                        <a:pt x="150" y="59"/>
                        <a:pt x="150" y="59"/>
                      </a:cubicBezTo>
                      <a:cubicBezTo>
                        <a:pt x="148" y="65"/>
                        <a:pt x="148" y="65"/>
                        <a:pt x="148" y="65"/>
                      </a:cubicBezTo>
                      <a:cubicBezTo>
                        <a:pt x="148" y="65"/>
                        <a:pt x="148" y="70"/>
                        <a:pt x="148" y="70"/>
                      </a:cubicBezTo>
                      <a:cubicBezTo>
                        <a:pt x="149" y="71"/>
                        <a:pt x="148" y="79"/>
                        <a:pt x="148" y="79"/>
                      </a:cubicBezTo>
                      <a:cubicBezTo>
                        <a:pt x="145" y="80"/>
                        <a:pt x="145" y="80"/>
                        <a:pt x="145" y="80"/>
                      </a:cubicBezTo>
                      <a:cubicBezTo>
                        <a:pt x="143" y="76"/>
                        <a:pt x="143" y="76"/>
                        <a:pt x="143" y="76"/>
                      </a:cubicBezTo>
                      <a:cubicBezTo>
                        <a:pt x="145" y="68"/>
                        <a:pt x="145" y="68"/>
                        <a:pt x="145" y="68"/>
                      </a:cubicBezTo>
                      <a:cubicBezTo>
                        <a:pt x="144" y="63"/>
                        <a:pt x="144" y="63"/>
                        <a:pt x="144" y="63"/>
                      </a:cubicBezTo>
                      <a:cubicBezTo>
                        <a:pt x="143" y="58"/>
                        <a:pt x="143" y="58"/>
                        <a:pt x="143" y="58"/>
                      </a:cubicBezTo>
                      <a:cubicBezTo>
                        <a:pt x="137" y="56"/>
                        <a:pt x="137" y="56"/>
                        <a:pt x="137" y="56"/>
                      </a:cubicBezTo>
                      <a:cubicBezTo>
                        <a:pt x="131" y="56"/>
                        <a:pt x="131" y="56"/>
                        <a:pt x="131" y="56"/>
                      </a:cubicBezTo>
                      <a:cubicBezTo>
                        <a:pt x="128" y="70"/>
                        <a:pt x="128" y="70"/>
                        <a:pt x="128" y="70"/>
                      </a:cubicBezTo>
                      <a:cubicBezTo>
                        <a:pt x="125" y="73"/>
                        <a:pt x="125" y="73"/>
                        <a:pt x="125" y="73"/>
                      </a:cubicBezTo>
                      <a:cubicBezTo>
                        <a:pt x="123" y="76"/>
                        <a:pt x="123" y="76"/>
                        <a:pt x="123" y="76"/>
                      </a:cubicBezTo>
                      <a:cubicBezTo>
                        <a:pt x="126" y="81"/>
                        <a:pt x="126" y="81"/>
                        <a:pt x="126" y="81"/>
                      </a:cubicBezTo>
                      <a:cubicBezTo>
                        <a:pt x="125" y="86"/>
                        <a:pt x="125" y="86"/>
                        <a:pt x="125" y="86"/>
                      </a:cubicBezTo>
                      <a:cubicBezTo>
                        <a:pt x="126" y="88"/>
                        <a:pt x="126" y="88"/>
                        <a:pt x="126" y="88"/>
                      </a:cubicBezTo>
                      <a:cubicBezTo>
                        <a:pt x="132" y="94"/>
                        <a:pt x="132" y="94"/>
                        <a:pt x="132" y="94"/>
                      </a:cubicBezTo>
                      <a:cubicBezTo>
                        <a:pt x="128" y="101"/>
                        <a:pt x="128" y="101"/>
                        <a:pt x="128" y="101"/>
                      </a:cubicBezTo>
                      <a:cubicBezTo>
                        <a:pt x="121" y="94"/>
                        <a:pt x="121" y="94"/>
                        <a:pt x="121" y="94"/>
                      </a:cubicBezTo>
                      <a:cubicBezTo>
                        <a:pt x="113" y="88"/>
                        <a:pt x="113" y="88"/>
                        <a:pt x="113" y="88"/>
                      </a:cubicBezTo>
                      <a:cubicBezTo>
                        <a:pt x="108" y="88"/>
                        <a:pt x="108" y="88"/>
                        <a:pt x="108" y="88"/>
                      </a:cubicBezTo>
                      <a:cubicBezTo>
                        <a:pt x="103" y="88"/>
                        <a:pt x="103" y="88"/>
                        <a:pt x="103" y="88"/>
                      </a:cubicBezTo>
                      <a:cubicBezTo>
                        <a:pt x="104" y="95"/>
                        <a:pt x="104" y="95"/>
                        <a:pt x="104" y="95"/>
                      </a:cubicBezTo>
                      <a:cubicBezTo>
                        <a:pt x="102" y="96"/>
                        <a:pt x="102" y="96"/>
                        <a:pt x="102" y="96"/>
                      </a:cubicBezTo>
                      <a:cubicBezTo>
                        <a:pt x="98" y="95"/>
                        <a:pt x="98" y="95"/>
                        <a:pt x="98" y="95"/>
                      </a:cubicBezTo>
                      <a:cubicBezTo>
                        <a:pt x="93" y="97"/>
                        <a:pt x="93" y="97"/>
                        <a:pt x="93" y="97"/>
                      </a:cubicBezTo>
                      <a:cubicBezTo>
                        <a:pt x="89" y="98"/>
                        <a:pt x="89" y="98"/>
                        <a:pt x="89" y="98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3" y="97"/>
                        <a:pt x="83" y="97"/>
                        <a:pt x="83" y="97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3" y="102"/>
                        <a:pt x="73" y="102"/>
                        <a:pt x="73" y="102"/>
                      </a:cubicBezTo>
                      <a:cubicBezTo>
                        <a:pt x="66" y="106"/>
                        <a:pt x="66" y="106"/>
                        <a:pt x="66" y="106"/>
                      </a:cubicBezTo>
                      <a:cubicBezTo>
                        <a:pt x="64" y="107"/>
                        <a:pt x="64" y="107"/>
                        <a:pt x="64" y="107"/>
                      </a:cubicBezTo>
                      <a:cubicBezTo>
                        <a:pt x="62" y="112"/>
                        <a:pt x="62" y="112"/>
                        <a:pt x="62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6" y="109"/>
                        <a:pt x="56" y="109"/>
                        <a:pt x="56" y="109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59" y="100"/>
                        <a:pt x="59" y="100"/>
                        <a:pt x="59" y="100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3" y="99"/>
                        <a:pt x="53" y="99"/>
                        <a:pt x="53" y="99"/>
                      </a:cubicBezTo>
                      <a:cubicBezTo>
                        <a:pt x="50" y="98"/>
                        <a:pt x="50" y="98"/>
                        <a:pt x="50" y="98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2" y="118"/>
                        <a:pt x="52" y="118"/>
                        <a:pt x="52" y="118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3" y="118"/>
                        <a:pt x="43" y="118"/>
                        <a:pt x="43" y="118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38" y="123"/>
                        <a:pt x="38" y="123"/>
                        <a:pt x="38" y="123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39" y="129"/>
                        <a:pt x="39" y="129"/>
                      </a:cubicBezTo>
                      <a:cubicBezTo>
                        <a:pt x="38" y="128"/>
                        <a:pt x="33" y="128"/>
                        <a:pt x="33" y="128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2" y="132"/>
                        <a:pt x="32" y="132"/>
                        <a:pt x="32" y="132"/>
                      </a:cubicBezTo>
                      <a:cubicBezTo>
                        <a:pt x="33" y="135"/>
                        <a:pt x="33" y="135"/>
                        <a:pt x="33" y="135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3" y="130"/>
                        <a:pt x="23" y="130"/>
                        <a:pt x="23" y="130"/>
                      </a:cubicBezTo>
                      <a:cubicBezTo>
                        <a:pt x="23" y="128"/>
                        <a:pt x="23" y="128"/>
                        <a:pt x="23" y="128"/>
                      </a:cubicBezTo>
                      <a:cubicBezTo>
                        <a:pt x="21" y="123"/>
                        <a:pt x="21" y="123"/>
                        <a:pt x="21" y="123"/>
                      </a:cubicBezTo>
                      <a:cubicBezTo>
                        <a:pt x="23" y="121"/>
                        <a:pt x="23" y="121"/>
                        <a:pt x="23" y="121"/>
                      </a:cubicBezTo>
                      <a:cubicBezTo>
                        <a:pt x="23" y="118"/>
                        <a:pt x="23" y="118"/>
                        <a:pt x="23" y="118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cubicBezTo>
                        <a:pt x="15" y="113"/>
                        <a:pt x="15" y="113"/>
                        <a:pt x="15" y="113"/>
                      </a:cubicBezTo>
                      <a:cubicBezTo>
                        <a:pt x="14" y="111"/>
                        <a:pt x="14" y="111"/>
                        <a:pt x="14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22" y="113"/>
                        <a:pt x="22" y="113"/>
                      </a:cubicBezTo>
                      <a:cubicBezTo>
                        <a:pt x="23" y="113"/>
                        <a:pt x="24" y="116"/>
                        <a:pt x="24" y="116"/>
                      </a:cubicBezTo>
                      <a:cubicBezTo>
                        <a:pt x="31" y="118"/>
                        <a:pt x="31" y="118"/>
                        <a:pt x="31" y="118"/>
                      </a:cubicBezTo>
                      <a:cubicBezTo>
                        <a:pt x="38" y="117"/>
                        <a:pt x="38" y="117"/>
                        <a:pt x="38" y="117"/>
                      </a:cubicBezTo>
                      <a:cubicBezTo>
                        <a:pt x="42" y="114"/>
                        <a:pt x="42" y="114"/>
                        <a:pt x="42" y="114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0" y="91"/>
                        <a:pt x="20" y="91"/>
                        <a:pt x="20" y="91"/>
                      </a:cubicBezTo>
                      <a:cubicBezTo>
                        <a:pt x="17" y="90"/>
                        <a:pt x="17" y="90"/>
                        <a:pt x="17" y="90"/>
                      </a:cubicBezTo>
                      <a:cubicBezTo>
                        <a:pt x="17" y="87"/>
                        <a:pt x="17" y="87"/>
                        <a:pt x="17" y="87"/>
                      </a:cubicBezTo>
                      <a:cubicBezTo>
                        <a:pt x="13" y="87"/>
                        <a:pt x="13" y="87"/>
                        <a:pt x="13" y="87"/>
                      </a:cubicBezTo>
                      <a:cubicBezTo>
                        <a:pt x="10" y="87"/>
                        <a:pt x="10" y="87"/>
                        <a:pt x="10" y="87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8" y="89"/>
                        <a:pt x="8" y="89"/>
                        <a:pt x="8" y="89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3"/>
                        <a:pt x="4" y="93"/>
                        <a:pt x="4" y="93"/>
                      </a:cubicBez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3" y="95"/>
                        <a:pt x="3" y="95"/>
                        <a:pt x="3" y="95"/>
                      </a:cubicBezTo>
                      <a:cubicBezTo>
                        <a:pt x="3" y="96"/>
                        <a:pt x="3" y="96"/>
                        <a:pt x="3" y="96"/>
                      </a:cubicBezTo>
                      <a:cubicBezTo>
                        <a:pt x="2" y="99"/>
                        <a:pt x="2" y="99"/>
                        <a:pt x="2" y="99"/>
                      </a:cubicBezTo>
                      <a:cubicBezTo>
                        <a:pt x="3" y="100"/>
                        <a:pt x="3" y="100"/>
                        <a:pt x="3" y="100"/>
                      </a:cubicBezTo>
                      <a:cubicBezTo>
                        <a:pt x="6" y="102"/>
                        <a:pt x="6" y="102"/>
                        <a:pt x="6" y="102"/>
                      </a:cubicBezTo>
                      <a:cubicBezTo>
                        <a:pt x="8" y="107"/>
                        <a:pt x="8" y="107"/>
                        <a:pt x="8" y="107"/>
                      </a:cubicBezTo>
                      <a:cubicBezTo>
                        <a:pt x="4" y="112"/>
                        <a:pt x="4" y="112"/>
                        <a:pt x="4" y="112"/>
                      </a:cubicBezTo>
                      <a:cubicBezTo>
                        <a:pt x="8" y="122"/>
                        <a:pt x="8" y="122"/>
                        <a:pt x="8" y="122"/>
                      </a:cubicBezTo>
                      <a:cubicBezTo>
                        <a:pt x="6" y="124"/>
                        <a:pt x="6" y="124"/>
                        <a:pt x="6" y="124"/>
                      </a:cubicBezTo>
                      <a:cubicBezTo>
                        <a:pt x="7" y="126"/>
                        <a:pt x="7" y="126"/>
                        <a:pt x="7" y="126"/>
                      </a:cubicBezTo>
                      <a:cubicBezTo>
                        <a:pt x="6" y="127"/>
                        <a:pt x="6" y="127"/>
                        <a:pt x="6" y="127"/>
                      </a:cubicBezTo>
                      <a:cubicBezTo>
                        <a:pt x="8" y="129"/>
                        <a:pt x="8" y="129"/>
                        <a:pt x="8" y="129"/>
                      </a:cubicBezTo>
                      <a:cubicBezTo>
                        <a:pt x="8" y="129"/>
                        <a:pt x="7" y="131"/>
                        <a:pt x="7" y="131"/>
                      </a:cubicBezTo>
                      <a:cubicBezTo>
                        <a:pt x="8" y="131"/>
                        <a:pt x="9" y="133"/>
                        <a:pt x="9" y="133"/>
                      </a:cubicBezTo>
                      <a:cubicBezTo>
                        <a:pt x="8" y="137"/>
                        <a:pt x="8" y="137"/>
                        <a:pt x="8" y="137"/>
                      </a:cubicBezTo>
                      <a:cubicBezTo>
                        <a:pt x="10" y="140"/>
                        <a:pt x="10" y="140"/>
                        <a:pt x="10" y="140"/>
                      </a:cubicBezTo>
                      <a:cubicBezTo>
                        <a:pt x="12" y="141"/>
                        <a:pt x="12" y="141"/>
                        <a:pt x="12" y="141"/>
                      </a:cubicBezTo>
                      <a:cubicBezTo>
                        <a:pt x="11" y="143"/>
                        <a:pt x="11" y="143"/>
                        <a:pt x="11" y="143"/>
                      </a:cubicBezTo>
                      <a:cubicBezTo>
                        <a:pt x="0" y="157"/>
                        <a:pt x="0" y="157"/>
                        <a:pt x="0" y="157"/>
                      </a:cubicBezTo>
                      <a:cubicBezTo>
                        <a:pt x="2" y="157"/>
                        <a:pt x="2" y="157"/>
                        <a:pt x="2" y="157"/>
                      </a:cubicBezTo>
                      <a:cubicBezTo>
                        <a:pt x="4" y="158"/>
                        <a:pt x="4" y="158"/>
                        <a:pt x="4" y="158"/>
                      </a:cubicBezTo>
                      <a:cubicBezTo>
                        <a:pt x="4" y="163"/>
                        <a:pt x="4" y="163"/>
                        <a:pt x="4" y="163"/>
                      </a:cubicBezTo>
                      <a:cubicBezTo>
                        <a:pt x="1" y="163"/>
                        <a:pt x="1" y="163"/>
                        <a:pt x="1" y="163"/>
                      </a:cubicBezTo>
                      <a:cubicBezTo>
                        <a:pt x="2" y="164"/>
                        <a:pt x="2" y="164"/>
                        <a:pt x="2" y="164"/>
                      </a:cubicBezTo>
                      <a:cubicBezTo>
                        <a:pt x="1" y="168"/>
                        <a:pt x="1" y="168"/>
                        <a:pt x="1" y="168"/>
                      </a:cubicBezTo>
                      <a:cubicBezTo>
                        <a:pt x="1" y="171"/>
                        <a:pt x="1" y="171"/>
                        <a:pt x="1" y="171"/>
                      </a:cubicBezTo>
                      <a:cubicBezTo>
                        <a:pt x="0" y="178"/>
                        <a:pt x="0" y="178"/>
                        <a:pt x="0" y="178"/>
                      </a:cubicBezTo>
                      <a:cubicBezTo>
                        <a:pt x="2" y="183"/>
                        <a:pt x="2" y="183"/>
                        <a:pt x="2" y="183"/>
                      </a:cubicBezTo>
                      <a:cubicBezTo>
                        <a:pt x="6" y="185"/>
                        <a:pt x="6" y="185"/>
                        <a:pt x="6" y="185"/>
                      </a:cubicBezTo>
                      <a:cubicBezTo>
                        <a:pt x="9" y="186"/>
                        <a:pt x="9" y="186"/>
                        <a:pt x="9" y="186"/>
                      </a:cubicBezTo>
                      <a:cubicBezTo>
                        <a:pt x="13" y="195"/>
                        <a:pt x="13" y="195"/>
                        <a:pt x="13" y="195"/>
                      </a:cubicBezTo>
                      <a:cubicBezTo>
                        <a:pt x="16" y="197"/>
                        <a:pt x="16" y="197"/>
                        <a:pt x="16" y="197"/>
                      </a:cubicBezTo>
                      <a:cubicBezTo>
                        <a:pt x="15" y="199"/>
                        <a:pt x="15" y="199"/>
                        <a:pt x="15" y="199"/>
                      </a:cubicBezTo>
                      <a:cubicBezTo>
                        <a:pt x="12" y="201"/>
                        <a:pt x="12" y="201"/>
                        <a:pt x="12" y="201"/>
                      </a:cubicBezTo>
                      <a:cubicBezTo>
                        <a:pt x="13" y="204"/>
                        <a:pt x="13" y="204"/>
                        <a:pt x="13" y="204"/>
                      </a:cubicBezTo>
                      <a:cubicBezTo>
                        <a:pt x="15" y="205"/>
                        <a:pt x="15" y="205"/>
                        <a:pt x="15" y="205"/>
                      </a:cubicBezTo>
                      <a:cubicBezTo>
                        <a:pt x="18" y="205"/>
                        <a:pt x="18" y="205"/>
                        <a:pt x="18" y="205"/>
                      </a:cubicBezTo>
                      <a:cubicBezTo>
                        <a:pt x="21" y="208"/>
                        <a:pt x="21" y="208"/>
                        <a:pt x="21" y="208"/>
                      </a:cubicBezTo>
                      <a:cubicBezTo>
                        <a:pt x="22" y="209"/>
                        <a:pt x="22" y="209"/>
                        <a:pt x="22" y="209"/>
                      </a:cubicBezTo>
                      <a:cubicBezTo>
                        <a:pt x="34" y="214"/>
                        <a:pt x="34" y="214"/>
                        <a:pt x="34" y="214"/>
                      </a:cubicBezTo>
                      <a:cubicBezTo>
                        <a:pt x="35" y="214"/>
                        <a:pt x="35" y="214"/>
                        <a:pt x="35" y="214"/>
                      </a:cubicBez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ubicBezTo>
                        <a:pt x="30" y="223"/>
                        <a:pt x="30" y="223"/>
                        <a:pt x="30" y="223"/>
                      </a:cubicBezTo>
                      <a:cubicBezTo>
                        <a:pt x="28" y="225"/>
                        <a:pt x="28" y="225"/>
                        <a:pt x="28" y="225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29" y="228"/>
                        <a:pt x="29" y="228"/>
                        <a:pt x="29" y="228"/>
                      </a:cubicBezTo>
                      <a:cubicBezTo>
                        <a:pt x="26" y="232"/>
                        <a:pt x="26" y="232"/>
                        <a:pt x="26" y="232"/>
                      </a:cubicBezTo>
                      <a:cubicBezTo>
                        <a:pt x="29" y="236"/>
                        <a:pt x="29" y="236"/>
                        <a:pt x="29" y="236"/>
                      </a:cubicBezTo>
                      <a:cubicBezTo>
                        <a:pt x="35" y="239"/>
                        <a:pt x="35" y="239"/>
                        <a:pt x="35" y="239"/>
                      </a:cubicBezTo>
                      <a:cubicBezTo>
                        <a:pt x="40" y="244"/>
                        <a:pt x="40" y="244"/>
                        <a:pt x="40" y="244"/>
                      </a:cubicBezTo>
                      <a:cubicBezTo>
                        <a:pt x="40" y="247"/>
                        <a:pt x="40" y="247"/>
                        <a:pt x="40" y="247"/>
                      </a:cubicBezTo>
                      <a:cubicBezTo>
                        <a:pt x="42" y="248"/>
                        <a:pt x="42" y="248"/>
                        <a:pt x="42" y="248"/>
                      </a:cubicBezTo>
                      <a:cubicBezTo>
                        <a:pt x="45" y="248"/>
                        <a:pt x="45" y="248"/>
                        <a:pt x="45" y="248"/>
                      </a:cubicBezTo>
                      <a:cubicBezTo>
                        <a:pt x="47" y="250"/>
                        <a:pt x="47" y="250"/>
                        <a:pt x="47" y="250"/>
                      </a:cubicBezTo>
                      <a:cubicBezTo>
                        <a:pt x="50" y="255"/>
                        <a:pt x="50" y="255"/>
                        <a:pt x="50" y="255"/>
                      </a:cubicBezTo>
                      <a:cubicBezTo>
                        <a:pt x="49" y="256"/>
                        <a:pt x="49" y="256"/>
                        <a:pt x="49" y="256"/>
                      </a:cubicBezTo>
                      <a:cubicBezTo>
                        <a:pt x="52" y="259"/>
                        <a:pt x="52" y="259"/>
                        <a:pt x="52" y="259"/>
                      </a:cubicBezTo>
                      <a:cubicBezTo>
                        <a:pt x="56" y="259"/>
                        <a:pt x="56" y="259"/>
                        <a:pt x="56" y="259"/>
                      </a:cubicBezTo>
                      <a:cubicBezTo>
                        <a:pt x="59" y="256"/>
                        <a:pt x="59" y="256"/>
                        <a:pt x="59" y="256"/>
                      </a:cubicBezTo>
                      <a:cubicBezTo>
                        <a:pt x="61" y="258"/>
                        <a:pt x="61" y="258"/>
                        <a:pt x="61" y="258"/>
                      </a:cubicBezTo>
                      <a:cubicBezTo>
                        <a:pt x="61" y="260"/>
                        <a:pt x="61" y="260"/>
                        <a:pt x="61" y="260"/>
                      </a:cubicBezTo>
                      <a:cubicBezTo>
                        <a:pt x="62" y="260"/>
                        <a:pt x="62" y="260"/>
                        <a:pt x="62" y="260"/>
                      </a:cubicBezTo>
                      <a:cubicBezTo>
                        <a:pt x="64" y="257"/>
                        <a:pt x="64" y="257"/>
                        <a:pt x="64" y="257"/>
                      </a:cubicBezTo>
                      <a:cubicBezTo>
                        <a:pt x="67" y="253"/>
                        <a:pt x="67" y="253"/>
                        <a:pt x="67" y="253"/>
                      </a:cubicBezTo>
                      <a:cubicBezTo>
                        <a:pt x="67" y="253"/>
                        <a:pt x="64" y="244"/>
                        <a:pt x="63" y="244"/>
                      </a:cubicBezTo>
                      <a:cubicBezTo>
                        <a:pt x="62" y="243"/>
                        <a:pt x="56" y="235"/>
                        <a:pt x="56" y="235"/>
                      </a:cubicBezTo>
                      <a:cubicBezTo>
                        <a:pt x="59" y="229"/>
                        <a:pt x="59" y="229"/>
                        <a:pt x="59" y="229"/>
                      </a:cubicBezTo>
                      <a:cubicBezTo>
                        <a:pt x="63" y="226"/>
                        <a:pt x="63" y="226"/>
                        <a:pt x="63" y="226"/>
                      </a:cubicBezTo>
                      <a:cubicBezTo>
                        <a:pt x="63" y="225"/>
                        <a:pt x="63" y="225"/>
                        <a:pt x="63" y="225"/>
                      </a:cubicBezTo>
                      <a:cubicBezTo>
                        <a:pt x="64" y="226"/>
                        <a:pt x="64" y="226"/>
                        <a:pt x="64" y="226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3" y="224"/>
                        <a:pt x="63" y="224"/>
                        <a:pt x="63" y="224"/>
                      </a:cubicBezTo>
                      <a:cubicBezTo>
                        <a:pt x="60" y="222"/>
                        <a:pt x="60" y="222"/>
                        <a:pt x="60" y="222"/>
                      </a:cubicBezTo>
                      <a:cubicBezTo>
                        <a:pt x="63" y="214"/>
                        <a:pt x="63" y="214"/>
                        <a:pt x="63" y="214"/>
                      </a:cubicBezTo>
                      <a:cubicBezTo>
                        <a:pt x="73" y="210"/>
                        <a:pt x="73" y="210"/>
                        <a:pt x="73" y="210"/>
                      </a:cubicBezTo>
                      <a:cubicBezTo>
                        <a:pt x="82" y="209"/>
                        <a:pt x="82" y="209"/>
                        <a:pt x="82" y="209"/>
                      </a:cubicBezTo>
                      <a:cubicBezTo>
                        <a:pt x="87" y="212"/>
                        <a:pt x="87" y="212"/>
                        <a:pt x="87" y="212"/>
                      </a:cubicBezTo>
                      <a:cubicBezTo>
                        <a:pt x="93" y="211"/>
                        <a:pt x="93" y="211"/>
                        <a:pt x="93" y="211"/>
                      </a:cubicBezTo>
                      <a:cubicBezTo>
                        <a:pt x="100" y="213"/>
                        <a:pt x="100" y="213"/>
                        <a:pt x="100" y="213"/>
                      </a:cubicBezTo>
                      <a:cubicBezTo>
                        <a:pt x="107" y="211"/>
                        <a:pt x="107" y="211"/>
                        <a:pt x="107" y="211"/>
                      </a:cubicBezTo>
                      <a:cubicBezTo>
                        <a:pt x="105" y="205"/>
                        <a:pt x="105" y="205"/>
                        <a:pt x="105" y="205"/>
                      </a:cubicBezTo>
                      <a:cubicBezTo>
                        <a:pt x="109" y="196"/>
                        <a:pt x="109" y="196"/>
                        <a:pt x="109" y="196"/>
                      </a:cubicBezTo>
                      <a:cubicBezTo>
                        <a:pt x="122" y="191"/>
                        <a:pt x="122" y="191"/>
                        <a:pt x="122" y="191"/>
                      </a:cubicBezTo>
                      <a:cubicBezTo>
                        <a:pt x="134" y="189"/>
                        <a:pt x="134" y="189"/>
                        <a:pt x="134" y="189"/>
                      </a:cubicBezTo>
                      <a:cubicBezTo>
                        <a:pt x="142" y="198"/>
                        <a:pt x="142" y="198"/>
                        <a:pt x="142" y="198"/>
                      </a:cubicBezTo>
                      <a:cubicBezTo>
                        <a:pt x="151" y="195"/>
                        <a:pt x="151" y="195"/>
                        <a:pt x="151" y="195"/>
                      </a:cubicBezTo>
                      <a:cubicBezTo>
                        <a:pt x="156" y="194"/>
                        <a:pt x="156" y="194"/>
                        <a:pt x="156" y="194"/>
                      </a:cubicBezTo>
                      <a:cubicBezTo>
                        <a:pt x="160" y="203"/>
                        <a:pt x="160" y="203"/>
                        <a:pt x="160" y="203"/>
                      </a:cubicBezTo>
                      <a:cubicBezTo>
                        <a:pt x="164" y="212"/>
                        <a:pt x="164" y="212"/>
                        <a:pt x="164" y="212"/>
                      </a:cubicBezTo>
                      <a:cubicBezTo>
                        <a:pt x="174" y="212"/>
                        <a:pt x="174" y="212"/>
                        <a:pt x="174" y="212"/>
                      </a:cubicBezTo>
                      <a:cubicBezTo>
                        <a:pt x="182" y="216"/>
                        <a:pt x="182" y="216"/>
                        <a:pt x="182" y="216"/>
                      </a:cubicBezTo>
                      <a:cubicBezTo>
                        <a:pt x="189" y="217"/>
                        <a:pt x="189" y="217"/>
                        <a:pt x="189" y="217"/>
                      </a:cubicBezTo>
                      <a:cubicBezTo>
                        <a:pt x="189" y="223"/>
                        <a:pt x="189" y="223"/>
                        <a:pt x="189" y="223"/>
                      </a:cubicBezTo>
                      <a:cubicBezTo>
                        <a:pt x="191" y="222"/>
                        <a:pt x="191" y="222"/>
                        <a:pt x="191" y="222"/>
                      </a:cubicBezTo>
                      <a:cubicBezTo>
                        <a:pt x="192" y="223"/>
                        <a:pt x="192" y="223"/>
                        <a:pt x="192" y="223"/>
                      </a:cubicBezTo>
                      <a:cubicBezTo>
                        <a:pt x="194" y="219"/>
                        <a:pt x="194" y="219"/>
                        <a:pt x="194" y="219"/>
                      </a:cubicBezTo>
                      <a:cubicBezTo>
                        <a:pt x="201" y="214"/>
                        <a:pt x="201" y="214"/>
                        <a:pt x="201" y="214"/>
                      </a:cubicBezTo>
                      <a:cubicBezTo>
                        <a:pt x="212" y="213"/>
                        <a:pt x="212" y="213"/>
                        <a:pt x="212" y="213"/>
                      </a:cubicBezTo>
                      <a:cubicBezTo>
                        <a:pt x="220" y="217"/>
                        <a:pt x="220" y="217"/>
                        <a:pt x="220" y="217"/>
                      </a:cubicBezTo>
                      <a:cubicBezTo>
                        <a:pt x="224" y="211"/>
                        <a:pt x="224" y="211"/>
                        <a:pt x="224" y="211"/>
                      </a:cubicBezTo>
                      <a:cubicBezTo>
                        <a:pt x="228" y="206"/>
                        <a:pt x="228" y="206"/>
                        <a:pt x="228" y="206"/>
                      </a:cubicBezTo>
                      <a:cubicBezTo>
                        <a:pt x="240" y="211"/>
                        <a:pt x="240" y="211"/>
                        <a:pt x="240" y="211"/>
                      </a:cubicBezTo>
                      <a:cubicBezTo>
                        <a:pt x="243" y="215"/>
                        <a:pt x="243" y="215"/>
                        <a:pt x="243" y="215"/>
                      </a:cubicBezTo>
                      <a:cubicBezTo>
                        <a:pt x="253" y="215"/>
                        <a:pt x="253" y="215"/>
                        <a:pt x="253" y="215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75" y="216"/>
                        <a:pt x="275" y="216"/>
                        <a:pt x="275" y="216"/>
                      </a:cubicBezTo>
                      <a:cubicBezTo>
                        <a:pt x="282" y="218"/>
                        <a:pt x="282" y="218"/>
                        <a:pt x="282" y="218"/>
                      </a:cubicBezTo>
                      <a:cubicBezTo>
                        <a:pt x="283" y="216"/>
                        <a:pt x="283" y="216"/>
                        <a:pt x="283" y="216"/>
                      </a:cubicBezTo>
                      <a:cubicBezTo>
                        <a:pt x="289" y="216"/>
                        <a:pt x="289" y="216"/>
                        <a:pt x="289" y="216"/>
                      </a:cubicBezTo>
                      <a:cubicBezTo>
                        <a:pt x="295" y="205"/>
                        <a:pt x="295" y="205"/>
                        <a:pt x="295" y="205"/>
                      </a:cubicBezTo>
                      <a:cubicBezTo>
                        <a:pt x="298" y="200"/>
                        <a:pt x="298" y="200"/>
                        <a:pt x="298" y="200"/>
                      </a:cubicBezTo>
                      <a:cubicBezTo>
                        <a:pt x="307" y="200"/>
                        <a:pt x="307" y="200"/>
                        <a:pt x="307" y="200"/>
                      </a:cubicBezTo>
                      <a:cubicBezTo>
                        <a:pt x="317" y="218"/>
                        <a:pt x="317" y="218"/>
                        <a:pt x="317" y="218"/>
                      </a:cubicBezTo>
                      <a:cubicBezTo>
                        <a:pt x="325" y="220"/>
                        <a:pt x="325" y="220"/>
                        <a:pt x="325" y="220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4" y="238"/>
                        <a:pt x="334" y="238"/>
                        <a:pt x="334" y="238"/>
                      </a:cubicBezTo>
                      <a:cubicBezTo>
                        <a:pt x="329" y="239"/>
                        <a:pt x="329" y="239"/>
                        <a:pt x="329" y="239"/>
                      </a:cubicBezTo>
                      <a:cubicBezTo>
                        <a:pt x="326" y="250"/>
                        <a:pt x="326" y="250"/>
                        <a:pt x="326" y="250"/>
                      </a:cubicBezTo>
                      <a:cubicBezTo>
                        <a:pt x="327" y="250"/>
                        <a:pt x="327" y="250"/>
                        <a:pt x="327" y="250"/>
                      </a:cubicBezTo>
                      <a:cubicBezTo>
                        <a:pt x="329" y="250"/>
                        <a:pt x="329" y="250"/>
                        <a:pt x="329" y="250"/>
                      </a:cubicBezTo>
                      <a:cubicBezTo>
                        <a:pt x="331" y="249"/>
                        <a:pt x="331" y="249"/>
                        <a:pt x="331" y="249"/>
                      </a:cubicBezTo>
                      <a:cubicBezTo>
                        <a:pt x="332" y="249"/>
                        <a:pt x="332" y="249"/>
                        <a:pt x="332" y="249"/>
                      </a:cubicBezTo>
                      <a:cubicBezTo>
                        <a:pt x="335" y="250"/>
                        <a:pt x="335" y="250"/>
                        <a:pt x="335" y="250"/>
                      </a:cubicBezTo>
                      <a:cubicBezTo>
                        <a:pt x="342" y="245"/>
                        <a:pt x="342" y="245"/>
                        <a:pt x="342" y="245"/>
                      </a:cubicBezTo>
                      <a:cubicBezTo>
                        <a:pt x="345" y="241"/>
                        <a:pt x="345" y="241"/>
                        <a:pt x="345" y="241"/>
                      </a:cubicBezTo>
                      <a:cubicBezTo>
                        <a:pt x="353" y="230"/>
                        <a:pt x="353" y="230"/>
                        <a:pt x="353" y="230"/>
                      </a:cubicBezTo>
                      <a:cubicBezTo>
                        <a:pt x="357" y="223"/>
                        <a:pt x="357" y="223"/>
                        <a:pt x="357" y="223"/>
                      </a:cubicBezTo>
                      <a:cubicBezTo>
                        <a:pt x="358" y="214"/>
                        <a:pt x="358" y="214"/>
                        <a:pt x="358" y="214"/>
                      </a:cubicBezTo>
                      <a:cubicBezTo>
                        <a:pt x="360" y="203"/>
                        <a:pt x="360" y="203"/>
                        <a:pt x="360" y="203"/>
                      </a:cubicBezTo>
                      <a:cubicBezTo>
                        <a:pt x="360" y="199"/>
                        <a:pt x="360" y="199"/>
                        <a:pt x="360" y="199"/>
                      </a:cubicBezTo>
                      <a:cubicBezTo>
                        <a:pt x="355" y="194"/>
                        <a:pt x="355" y="194"/>
                        <a:pt x="355" y="194"/>
                      </a:cubicBezTo>
                      <a:cubicBezTo>
                        <a:pt x="355" y="194"/>
                        <a:pt x="349" y="198"/>
                        <a:pt x="349" y="198"/>
                      </a:cubicBezTo>
                      <a:cubicBezTo>
                        <a:pt x="348" y="198"/>
                        <a:pt x="346" y="196"/>
                        <a:pt x="346" y="196"/>
                      </a:cubicBezTo>
                      <a:cubicBezTo>
                        <a:pt x="344" y="192"/>
                        <a:pt x="344" y="192"/>
                        <a:pt x="344" y="192"/>
                      </a:cubicBezTo>
                      <a:cubicBezTo>
                        <a:pt x="341" y="192"/>
                        <a:pt x="341" y="192"/>
                        <a:pt x="341" y="192"/>
                      </a:cubicBezTo>
                      <a:cubicBezTo>
                        <a:pt x="344" y="190"/>
                        <a:pt x="344" y="190"/>
                        <a:pt x="344" y="190"/>
                      </a:cubicBezTo>
                      <a:cubicBezTo>
                        <a:pt x="349" y="185"/>
                        <a:pt x="349" y="185"/>
                        <a:pt x="349" y="185"/>
                      </a:cubicBezTo>
                      <a:cubicBezTo>
                        <a:pt x="353" y="180"/>
                        <a:pt x="353" y="180"/>
                        <a:pt x="353" y="180"/>
                      </a:cubicBezTo>
                      <a:cubicBezTo>
                        <a:pt x="354" y="178"/>
                        <a:pt x="354" y="178"/>
                        <a:pt x="354" y="178"/>
                      </a:cubicBezTo>
                      <a:cubicBezTo>
                        <a:pt x="367" y="165"/>
                        <a:pt x="367" y="165"/>
                        <a:pt x="367" y="165"/>
                      </a:cubicBezTo>
                      <a:cubicBezTo>
                        <a:pt x="371" y="164"/>
                        <a:pt x="371" y="164"/>
                        <a:pt x="371" y="164"/>
                      </a:cubicBezTo>
                      <a:cubicBezTo>
                        <a:pt x="381" y="164"/>
                        <a:pt x="381" y="164"/>
                        <a:pt x="381" y="164"/>
                      </a:cubicBezTo>
                      <a:cubicBezTo>
                        <a:pt x="386" y="163"/>
                        <a:pt x="386" y="163"/>
                        <a:pt x="386" y="163"/>
                      </a:cubicBezTo>
                      <a:cubicBezTo>
                        <a:pt x="392" y="165"/>
                        <a:pt x="392" y="165"/>
                        <a:pt x="392" y="165"/>
                      </a:cubicBezTo>
                      <a:cubicBezTo>
                        <a:pt x="392" y="168"/>
                        <a:pt x="392" y="168"/>
                        <a:pt x="392" y="168"/>
                      </a:cubicBezTo>
                      <a:cubicBezTo>
                        <a:pt x="392" y="168"/>
                        <a:pt x="400" y="166"/>
                        <a:pt x="401" y="166"/>
                      </a:cubicBezTo>
                      <a:cubicBezTo>
                        <a:pt x="401" y="167"/>
                        <a:pt x="403" y="166"/>
                        <a:pt x="403" y="166"/>
                      </a:cubicBezTo>
                      <a:cubicBezTo>
                        <a:pt x="402" y="164"/>
                        <a:pt x="402" y="164"/>
                        <a:pt x="402" y="164"/>
                      </a:cubicBezTo>
                      <a:cubicBezTo>
                        <a:pt x="403" y="159"/>
                        <a:pt x="403" y="159"/>
                        <a:pt x="403" y="159"/>
                      </a:cubicBezTo>
                      <a:cubicBezTo>
                        <a:pt x="406" y="153"/>
                        <a:pt x="406" y="153"/>
                        <a:pt x="406" y="153"/>
                      </a:cubicBezTo>
                      <a:cubicBezTo>
                        <a:pt x="411" y="149"/>
                        <a:pt x="411" y="149"/>
                        <a:pt x="411" y="149"/>
                      </a:cubicBezTo>
                      <a:cubicBezTo>
                        <a:pt x="419" y="150"/>
                        <a:pt x="419" y="150"/>
                        <a:pt x="419" y="150"/>
                      </a:cubicBezTo>
                      <a:cubicBezTo>
                        <a:pt x="421" y="155"/>
                        <a:pt x="421" y="155"/>
                        <a:pt x="421" y="155"/>
                      </a:cubicBezTo>
                      <a:cubicBezTo>
                        <a:pt x="426" y="151"/>
                        <a:pt x="426" y="151"/>
                        <a:pt x="426" y="151"/>
                      </a:cubicBezTo>
                      <a:cubicBezTo>
                        <a:pt x="433" y="144"/>
                        <a:pt x="433" y="144"/>
                        <a:pt x="433" y="144"/>
                      </a:cubicBezTo>
                      <a:cubicBezTo>
                        <a:pt x="433" y="152"/>
                        <a:pt x="433" y="152"/>
                        <a:pt x="433" y="152"/>
                      </a:cubicBezTo>
                      <a:cubicBezTo>
                        <a:pt x="427" y="158"/>
                        <a:pt x="427" y="158"/>
                        <a:pt x="427" y="158"/>
                      </a:cubicBezTo>
                      <a:cubicBezTo>
                        <a:pt x="423" y="160"/>
                        <a:pt x="423" y="160"/>
                        <a:pt x="423" y="160"/>
                      </a:cubicBezTo>
                      <a:cubicBezTo>
                        <a:pt x="419" y="166"/>
                        <a:pt x="419" y="166"/>
                        <a:pt x="419" y="166"/>
                      </a:cubicBezTo>
                      <a:cubicBezTo>
                        <a:pt x="416" y="171"/>
                        <a:pt x="416" y="171"/>
                        <a:pt x="416" y="171"/>
                      </a:cubicBezTo>
                      <a:cubicBezTo>
                        <a:pt x="416" y="171"/>
                        <a:pt x="411" y="173"/>
                        <a:pt x="411" y="174"/>
                      </a:cubicBezTo>
                      <a:cubicBezTo>
                        <a:pt x="410" y="174"/>
                        <a:pt x="409" y="175"/>
                        <a:pt x="409" y="175"/>
                      </a:cubicBezTo>
                      <a:cubicBezTo>
                        <a:pt x="405" y="186"/>
                        <a:pt x="405" y="186"/>
                        <a:pt x="405" y="186"/>
                      </a:cubicBezTo>
                      <a:cubicBezTo>
                        <a:pt x="410" y="210"/>
                        <a:pt x="410" y="210"/>
                        <a:pt x="410" y="210"/>
                      </a:cubicBezTo>
                      <a:cubicBezTo>
                        <a:pt x="416" y="202"/>
                        <a:pt x="416" y="202"/>
                        <a:pt x="416" y="202"/>
                      </a:cubicBezTo>
                      <a:cubicBezTo>
                        <a:pt x="418" y="201"/>
                        <a:pt x="418" y="201"/>
                        <a:pt x="418" y="201"/>
                      </a:cubicBezTo>
                      <a:cubicBezTo>
                        <a:pt x="420" y="196"/>
                        <a:pt x="420" y="196"/>
                        <a:pt x="420" y="196"/>
                      </a:cubicBezTo>
                      <a:cubicBezTo>
                        <a:pt x="422" y="193"/>
                        <a:pt x="422" y="193"/>
                        <a:pt x="422" y="193"/>
                      </a:cubicBezTo>
                      <a:cubicBezTo>
                        <a:pt x="426" y="191"/>
                        <a:pt x="426" y="191"/>
                        <a:pt x="426" y="191"/>
                      </a:cubicBezTo>
                      <a:cubicBezTo>
                        <a:pt x="426" y="186"/>
                        <a:pt x="426" y="186"/>
                        <a:pt x="426" y="186"/>
                      </a:cubicBezTo>
                      <a:cubicBezTo>
                        <a:pt x="427" y="184"/>
                        <a:pt x="427" y="184"/>
                        <a:pt x="427" y="184"/>
                      </a:cubicBezTo>
                      <a:cubicBezTo>
                        <a:pt x="429" y="177"/>
                        <a:pt x="429" y="177"/>
                        <a:pt x="429" y="177"/>
                      </a:cubicBezTo>
                      <a:cubicBezTo>
                        <a:pt x="429" y="175"/>
                        <a:pt x="429" y="175"/>
                        <a:pt x="429" y="175"/>
                      </a:cubicBezTo>
                      <a:cubicBezTo>
                        <a:pt x="426" y="174"/>
                        <a:pt x="426" y="174"/>
                        <a:pt x="426" y="174"/>
                      </a:cubicBezTo>
                      <a:cubicBezTo>
                        <a:pt x="430" y="165"/>
                        <a:pt x="430" y="165"/>
                        <a:pt x="430" y="165"/>
                      </a:cubicBezTo>
                      <a:cubicBezTo>
                        <a:pt x="432" y="162"/>
                        <a:pt x="432" y="162"/>
                        <a:pt x="432" y="162"/>
                      </a:cubicBezTo>
                      <a:cubicBezTo>
                        <a:pt x="435" y="161"/>
                        <a:pt x="435" y="161"/>
                        <a:pt x="435" y="161"/>
                      </a:cubicBezTo>
                      <a:cubicBezTo>
                        <a:pt x="438" y="160"/>
                        <a:pt x="438" y="160"/>
                        <a:pt x="438" y="160"/>
                      </a:cubicBezTo>
                      <a:cubicBezTo>
                        <a:pt x="439" y="162"/>
                        <a:pt x="439" y="162"/>
                        <a:pt x="439" y="162"/>
                      </a:cubicBezTo>
                      <a:cubicBezTo>
                        <a:pt x="446" y="157"/>
                        <a:pt x="446" y="157"/>
                        <a:pt x="446" y="157"/>
                      </a:cubicBezTo>
                      <a:cubicBezTo>
                        <a:pt x="446" y="157"/>
                        <a:pt x="452" y="162"/>
                        <a:pt x="452" y="162"/>
                      </a:cubicBezTo>
                      <a:cubicBezTo>
                        <a:pt x="453" y="162"/>
                        <a:pt x="454" y="157"/>
                        <a:pt x="454" y="157"/>
                      </a:cubicBezTo>
                      <a:cubicBezTo>
                        <a:pt x="457" y="156"/>
                        <a:pt x="457" y="156"/>
                        <a:pt x="457" y="156"/>
                      </a:cubicBezTo>
                      <a:cubicBezTo>
                        <a:pt x="457" y="156"/>
                        <a:pt x="463" y="150"/>
                        <a:pt x="464" y="149"/>
                      </a:cubicBezTo>
                      <a:cubicBezTo>
                        <a:pt x="464" y="149"/>
                        <a:pt x="472" y="145"/>
                        <a:pt x="472" y="145"/>
                      </a:cubicBezTo>
                      <a:cubicBezTo>
                        <a:pt x="473" y="145"/>
                        <a:pt x="476" y="145"/>
                        <a:pt x="476" y="145"/>
                      </a:cubicBezTo>
                      <a:cubicBezTo>
                        <a:pt x="480" y="146"/>
                        <a:pt x="480" y="146"/>
                        <a:pt x="480" y="146"/>
                      </a:cubicBezTo>
                      <a:cubicBezTo>
                        <a:pt x="480" y="144"/>
                        <a:pt x="480" y="144"/>
                        <a:pt x="480" y="144"/>
                      </a:cubicBezTo>
                      <a:cubicBezTo>
                        <a:pt x="479" y="140"/>
                        <a:pt x="479" y="140"/>
                        <a:pt x="479" y="140"/>
                      </a:cubicBezTo>
                      <a:cubicBezTo>
                        <a:pt x="478" y="135"/>
                        <a:pt x="478" y="135"/>
                        <a:pt x="478" y="135"/>
                      </a:cubicBezTo>
                      <a:cubicBezTo>
                        <a:pt x="474" y="131"/>
                        <a:pt x="474" y="131"/>
                        <a:pt x="474" y="131"/>
                      </a:cubicBezTo>
                      <a:cubicBezTo>
                        <a:pt x="477" y="129"/>
                        <a:pt x="477" y="129"/>
                        <a:pt x="477" y="129"/>
                      </a:cubicBezTo>
                      <a:lnTo>
                        <a:pt x="482" y="12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1" name="Freeform 337"/>
                <p:cNvSpPr>
                  <a:spLocks/>
                </p:cNvSpPr>
                <p:nvPr/>
              </p:nvSpPr>
              <p:spPr bwMode="auto">
                <a:xfrm>
                  <a:off x="5768975" y="3667125"/>
                  <a:ext cx="71438" cy="7938"/>
                </a:xfrm>
                <a:custGeom>
                  <a:avLst/>
                  <a:gdLst>
                    <a:gd name="T0" fmla="*/ 2147483647 w 54"/>
                    <a:gd name="T1" fmla="*/ 2147483647 h 6"/>
                    <a:gd name="T2" fmla="*/ 2147483647 w 54"/>
                    <a:gd name="T3" fmla="*/ 2147483647 h 6"/>
                    <a:gd name="T4" fmla="*/ 2147483647 w 54"/>
                    <a:gd name="T5" fmla="*/ 0 h 6"/>
                    <a:gd name="T6" fmla="*/ 0 w 54"/>
                    <a:gd name="T7" fmla="*/ 2147483647 h 6"/>
                    <a:gd name="T8" fmla="*/ 2147483647 w 54"/>
                    <a:gd name="T9" fmla="*/ 2147483647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4" h="6">
                      <a:moveTo>
                        <a:pt x="6" y="6"/>
                      </a:moveTo>
                      <a:lnTo>
                        <a:pt x="30" y="6"/>
                      </a:lnTo>
                      <a:lnTo>
                        <a:pt x="54" y="0"/>
                      </a:lnTo>
                      <a:lnTo>
                        <a:pt x="0" y="6"/>
                      </a:lnTo>
                      <a:lnTo>
                        <a:pt x="6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2" name="Freeform 338"/>
                <p:cNvSpPr>
                  <a:spLocks/>
                </p:cNvSpPr>
                <p:nvPr/>
              </p:nvSpPr>
              <p:spPr bwMode="auto">
                <a:xfrm>
                  <a:off x="5659438" y="3009900"/>
                  <a:ext cx="1011237" cy="709613"/>
                </a:xfrm>
                <a:custGeom>
                  <a:avLst/>
                  <a:gdLst>
                    <a:gd name="T0" fmla="*/ 2147483647 w 129"/>
                    <a:gd name="T1" fmla="*/ 2147483647 h 91"/>
                    <a:gd name="T2" fmla="*/ 2147483647 w 129"/>
                    <a:gd name="T3" fmla="*/ 2147483647 h 91"/>
                    <a:gd name="T4" fmla="*/ 2147483647 w 129"/>
                    <a:gd name="T5" fmla="*/ 2147483647 h 91"/>
                    <a:gd name="T6" fmla="*/ 2147483647 w 129"/>
                    <a:gd name="T7" fmla="*/ 2147483647 h 91"/>
                    <a:gd name="T8" fmla="*/ 2147483647 w 129"/>
                    <a:gd name="T9" fmla="*/ 2147483647 h 91"/>
                    <a:gd name="T10" fmla="*/ 2147483647 w 129"/>
                    <a:gd name="T11" fmla="*/ 2147483647 h 91"/>
                    <a:gd name="T12" fmla="*/ 2147483647 w 129"/>
                    <a:gd name="T13" fmla="*/ 2147483647 h 91"/>
                    <a:gd name="T14" fmla="*/ 2147483647 w 129"/>
                    <a:gd name="T15" fmla="*/ 2147483647 h 91"/>
                    <a:gd name="T16" fmla="*/ 2147483647 w 129"/>
                    <a:gd name="T17" fmla="*/ 2147483647 h 91"/>
                    <a:gd name="T18" fmla="*/ 2147483647 w 129"/>
                    <a:gd name="T19" fmla="*/ 2147483647 h 91"/>
                    <a:gd name="T20" fmla="*/ 2147483647 w 129"/>
                    <a:gd name="T21" fmla="*/ 2147483647 h 91"/>
                    <a:gd name="T22" fmla="*/ 2147483647 w 129"/>
                    <a:gd name="T23" fmla="*/ 2147483647 h 91"/>
                    <a:gd name="T24" fmla="*/ 2147483647 w 129"/>
                    <a:gd name="T25" fmla="*/ 2147483647 h 91"/>
                    <a:gd name="T26" fmla="*/ 2147483647 w 129"/>
                    <a:gd name="T27" fmla="*/ 2147483647 h 91"/>
                    <a:gd name="T28" fmla="*/ 2147483647 w 129"/>
                    <a:gd name="T29" fmla="*/ 2147483647 h 91"/>
                    <a:gd name="T30" fmla="*/ 0 w 129"/>
                    <a:gd name="T31" fmla="*/ 2147483647 h 91"/>
                    <a:gd name="T32" fmla="*/ 2147483647 w 129"/>
                    <a:gd name="T33" fmla="*/ 2147483647 h 91"/>
                    <a:gd name="T34" fmla="*/ 2147483647 w 129"/>
                    <a:gd name="T35" fmla="*/ 2147483647 h 91"/>
                    <a:gd name="T36" fmla="*/ 2147483647 w 129"/>
                    <a:gd name="T37" fmla="*/ 2147483647 h 91"/>
                    <a:gd name="T38" fmla="*/ 2147483647 w 129"/>
                    <a:gd name="T39" fmla="*/ 2147483647 h 91"/>
                    <a:gd name="T40" fmla="*/ 2147483647 w 129"/>
                    <a:gd name="T41" fmla="*/ 2147483647 h 91"/>
                    <a:gd name="T42" fmla="*/ 2147483647 w 129"/>
                    <a:gd name="T43" fmla="*/ 2147483647 h 91"/>
                    <a:gd name="T44" fmla="*/ 2147483647 w 129"/>
                    <a:gd name="T45" fmla="*/ 2147483647 h 91"/>
                    <a:gd name="T46" fmla="*/ 2147483647 w 129"/>
                    <a:gd name="T47" fmla="*/ 2147483647 h 91"/>
                    <a:gd name="T48" fmla="*/ 2147483647 w 129"/>
                    <a:gd name="T49" fmla="*/ 2147483647 h 91"/>
                    <a:gd name="T50" fmla="*/ 2147483647 w 129"/>
                    <a:gd name="T51" fmla="*/ 2147483647 h 91"/>
                    <a:gd name="T52" fmla="*/ 2147483647 w 129"/>
                    <a:gd name="T53" fmla="*/ 2147483647 h 91"/>
                    <a:gd name="T54" fmla="*/ 2147483647 w 129"/>
                    <a:gd name="T55" fmla="*/ 2147483647 h 91"/>
                    <a:gd name="T56" fmla="*/ 2147483647 w 129"/>
                    <a:gd name="T57" fmla="*/ 2147483647 h 91"/>
                    <a:gd name="T58" fmla="*/ 2147483647 w 129"/>
                    <a:gd name="T59" fmla="*/ 2147483647 h 91"/>
                    <a:gd name="T60" fmla="*/ 2147483647 w 129"/>
                    <a:gd name="T61" fmla="*/ 2147483647 h 91"/>
                    <a:gd name="T62" fmla="*/ 2147483647 w 129"/>
                    <a:gd name="T63" fmla="*/ 2147483647 h 91"/>
                    <a:gd name="T64" fmla="*/ 2147483647 w 129"/>
                    <a:gd name="T65" fmla="*/ 2147483647 h 91"/>
                    <a:gd name="T66" fmla="*/ 2147483647 w 129"/>
                    <a:gd name="T67" fmla="*/ 2147483647 h 91"/>
                    <a:gd name="T68" fmla="*/ 2147483647 w 129"/>
                    <a:gd name="T69" fmla="*/ 2147483647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29" h="91">
                      <a:moveTo>
                        <a:pt x="89" y="79"/>
                      </a:moveTo>
                      <a:cubicBezTo>
                        <a:pt x="87" y="77"/>
                        <a:pt x="87" y="77"/>
                        <a:pt x="87" y="77"/>
                      </a:cubicBezTo>
                      <a:cubicBezTo>
                        <a:pt x="88" y="73"/>
                        <a:pt x="88" y="73"/>
                        <a:pt x="88" y="73"/>
                      </a:cubicBezTo>
                      <a:cubicBezTo>
                        <a:pt x="96" y="71"/>
                        <a:pt x="96" y="71"/>
                        <a:pt x="96" y="71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5" y="63"/>
                        <a:pt x="105" y="63"/>
                        <a:pt x="105" y="63"/>
                      </a:cubicBezTo>
                      <a:cubicBezTo>
                        <a:pt x="107" y="51"/>
                        <a:pt x="107" y="51"/>
                        <a:pt x="107" y="51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6" y="40"/>
                        <a:pt x="116" y="40"/>
                        <a:pt x="116" y="40"/>
                      </a:cubicBezTo>
                      <a:cubicBezTo>
                        <a:pt x="124" y="41"/>
                        <a:pt x="124" y="41"/>
                        <a:pt x="124" y="41"/>
                      </a:cubicBezTo>
                      <a:cubicBezTo>
                        <a:pt x="126" y="35"/>
                        <a:pt x="126" y="35"/>
                        <a:pt x="126" y="35"/>
                      </a:cubicBezTo>
                      <a:cubicBezTo>
                        <a:pt x="129" y="34"/>
                        <a:pt x="129" y="34"/>
                        <a:pt x="129" y="34"/>
                      </a:cubicBezTo>
                      <a:cubicBezTo>
                        <a:pt x="129" y="29"/>
                        <a:pt x="129" y="29"/>
                        <a:pt x="129" y="29"/>
                      </a:cubicBezTo>
                      <a:cubicBezTo>
                        <a:pt x="122" y="27"/>
                        <a:pt x="122" y="27"/>
                        <a:pt x="122" y="27"/>
                      </a:cubicBezTo>
                      <a:cubicBezTo>
                        <a:pt x="114" y="23"/>
                        <a:pt x="114" y="23"/>
                        <a:pt x="114" y="23"/>
                      </a:cubicBezTo>
                      <a:cubicBezTo>
                        <a:pt x="104" y="23"/>
                        <a:pt x="104" y="23"/>
                        <a:pt x="104" y="23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1" y="6"/>
                        <a:pt x="91" y="6"/>
                        <a:pt x="91" y="6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20" y="62"/>
                        <a:pt x="20" y="63"/>
                      </a:cubicBezTo>
                      <a:cubicBezTo>
                        <a:pt x="20" y="64"/>
                        <a:pt x="20" y="72"/>
                        <a:pt x="20" y="72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84"/>
                        <a:pt x="23" y="84"/>
                        <a:pt x="23" y="84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8" y="82"/>
                        <a:pt x="38" y="82"/>
                        <a:pt x="38" y="82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9"/>
                        <a:pt x="46" y="89"/>
                        <a:pt x="46" y="89"/>
                      </a:cubicBezTo>
                      <a:cubicBezTo>
                        <a:pt x="48" y="90"/>
                        <a:pt x="48" y="90"/>
                        <a:pt x="48" y="90"/>
                      </a:cubicBezTo>
                      <a:cubicBezTo>
                        <a:pt x="51" y="91"/>
                        <a:pt x="51" y="91"/>
                        <a:pt x="51" y="91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8" y="87"/>
                        <a:pt x="58" y="87"/>
                        <a:pt x="58" y="87"/>
                      </a:cubicBezTo>
                      <a:cubicBezTo>
                        <a:pt x="59" y="82"/>
                        <a:pt x="59" y="82"/>
                        <a:pt x="59" y="82"/>
                      </a:cubicBezTo>
                      <a:cubicBezTo>
                        <a:pt x="63" y="83"/>
                        <a:pt x="63" y="83"/>
                        <a:pt x="63" y="83"/>
                      </a:cubicBezTo>
                      <a:cubicBezTo>
                        <a:pt x="66" y="83"/>
                        <a:pt x="66" y="83"/>
                        <a:pt x="66" y="83"/>
                      </a:cubicBezTo>
                      <a:cubicBezTo>
                        <a:pt x="68" y="85"/>
                        <a:pt x="68" y="85"/>
                        <a:pt x="68" y="85"/>
                      </a:cubicBezTo>
                      <a:cubicBezTo>
                        <a:pt x="72" y="84"/>
                        <a:pt x="72" y="84"/>
                        <a:pt x="72" y="84"/>
                      </a:cubicBezTo>
                      <a:cubicBezTo>
                        <a:pt x="74" y="82"/>
                        <a:pt x="74" y="82"/>
                        <a:pt x="74" y="82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82" y="83"/>
                        <a:pt x="82" y="83"/>
                        <a:pt x="82" y="83"/>
                      </a:cubicBezTo>
                      <a:cubicBezTo>
                        <a:pt x="86" y="82"/>
                        <a:pt x="86" y="82"/>
                        <a:pt x="86" y="82"/>
                      </a:cubicBezTo>
                      <a:cubicBezTo>
                        <a:pt x="88" y="82"/>
                        <a:pt x="88" y="82"/>
                        <a:pt x="88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90" y="82"/>
                        <a:pt x="90" y="82"/>
                        <a:pt x="90" y="82"/>
                      </a:cubicBezTo>
                      <a:lnTo>
                        <a:pt x="89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3" name="Freeform 339"/>
                <p:cNvSpPr>
                  <a:spLocks/>
                </p:cNvSpPr>
                <p:nvPr/>
              </p:nvSpPr>
              <p:spPr bwMode="auto">
                <a:xfrm>
                  <a:off x="5721350" y="3643313"/>
                  <a:ext cx="22225" cy="14287"/>
                </a:xfrm>
                <a:custGeom>
                  <a:avLst/>
                  <a:gdLst>
                    <a:gd name="T0" fmla="*/ 0 w 18"/>
                    <a:gd name="T1" fmla="*/ 0 h 12"/>
                    <a:gd name="T2" fmla="*/ 0 w 18"/>
                    <a:gd name="T3" fmla="*/ 2147483647 h 12"/>
                    <a:gd name="T4" fmla="*/ 2147483647 w 18"/>
                    <a:gd name="T5" fmla="*/ 2147483647 h 12"/>
                    <a:gd name="T6" fmla="*/ 2147483647 w 18"/>
                    <a:gd name="T7" fmla="*/ 2147483647 h 12"/>
                    <a:gd name="T8" fmla="*/ 0 w 18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18" y="12"/>
                      </a:lnTo>
                      <a:lnTo>
                        <a:pt x="12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4" name="Rectangle 340"/>
                <p:cNvSpPr>
                  <a:spLocks noChangeArrowheads="1"/>
                </p:cNvSpPr>
                <p:nvPr/>
              </p:nvSpPr>
              <p:spPr bwMode="auto">
                <a:xfrm>
                  <a:off x="4903788" y="3275013"/>
                  <a:ext cx="9525" cy="1587"/>
                </a:xfrm>
                <a:prstGeom prst="rect">
                  <a:avLst/>
                </a:prstGeom>
                <a:grpFill/>
                <a:ln w="9525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1" hangingPunct="1">
                    <a:spcBef>
                      <a:spcPct val="15000"/>
                    </a:spcBef>
                  </a:pPr>
                  <a:endParaRPr lang="en-US" dirty="0"/>
                </a:p>
              </p:txBody>
            </p:sp>
            <p:sp>
              <p:nvSpPr>
                <p:cNvPr id="306" name="Freeform 348"/>
                <p:cNvSpPr>
                  <a:spLocks/>
                </p:cNvSpPr>
                <p:nvPr/>
              </p:nvSpPr>
              <p:spPr bwMode="auto">
                <a:xfrm>
                  <a:off x="4772025" y="2268538"/>
                  <a:ext cx="320675" cy="733425"/>
                </a:xfrm>
                <a:custGeom>
                  <a:avLst/>
                  <a:gdLst>
                    <a:gd name="T0" fmla="*/ 329757991 w 10000"/>
                    <a:gd name="T1" fmla="*/ 900343932 h 9895"/>
                    <a:gd name="T2" fmla="*/ 321712352 w 10000"/>
                    <a:gd name="T3" fmla="*/ 642988176 h 9895"/>
                    <a:gd name="T4" fmla="*/ 305620110 w 10000"/>
                    <a:gd name="T5" fmla="*/ 257355682 h 9895"/>
                    <a:gd name="T6" fmla="*/ 281514137 w 10000"/>
                    <a:gd name="T7" fmla="*/ 214195752 h 9895"/>
                    <a:gd name="T8" fmla="*/ 249329623 w 10000"/>
                    <a:gd name="T9" fmla="*/ 0 h 9895"/>
                    <a:gd name="T10" fmla="*/ 233237382 w 10000"/>
                    <a:gd name="T11" fmla="*/ 128677878 h 9895"/>
                    <a:gd name="T12" fmla="*/ 217145140 w 10000"/>
                    <a:gd name="T13" fmla="*/ 214195752 h 9895"/>
                    <a:gd name="T14" fmla="*/ 176947920 w 10000"/>
                    <a:gd name="T15" fmla="*/ 385627008 h 9895"/>
                    <a:gd name="T16" fmla="*/ 144763406 w 10000"/>
                    <a:gd name="T17" fmla="*/ 471551434 h 9895"/>
                    <a:gd name="T18" fmla="*/ 144763406 w 10000"/>
                    <a:gd name="T19" fmla="*/ 685741627 h 9895"/>
                    <a:gd name="T20" fmla="*/ 112612851 w 10000"/>
                    <a:gd name="T21" fmla="*/ 1028615184 h 9895"/>
                    <a:gd name="T22" fmla="*/ 88473944 w 10000"/>
                    <a:gd name="T23" fmla="*/ 1328729803 h 9895"/>
                    <a:gd name="T24" fmla="*/ 80428336 w 10000"/>
                    <a:gd name="T25" fmla="*/ 1586085559 h 9895"/>
                    <a:gd name="T26" fmla="*/ 48243854 w 10000"/>
                    <a:gd name="T27" fmla="*/ 1757522301 h 9895"/>
                    <a:gd name="T28" fmla="*/ 32184514 w 10000"/>
                    <a:gd name="T29" fmla="*/ 1971718053 h 9895"/>
                    <a:gd name="T30" fmla="*/ 32184514 w 10000"/>
                    <a:gd name="T31" fmla="*/ 2147483647 h 9895"/>
                    <a:gd name="T32" fmla="*/ 32184514 w 10000"/>
                    <a:gd name="T33" fmla="*/ 2147483647 h 9895"/>
                    <a:gd name="T34" fmla="*/ 32184514 w 10000"/>
                    <a:gd name="T35" fmla="*/ 2147483647 h 9895"/>
                    <a:gd name="T36" fmla="*/ 8045607 w 10000"/>
                    <a:gd name="T37" fmla="*/ 2147483647 h 9895"/>
                    <a:gd name="T38" fmla="*/ 16092241 w 10000"/>
                    <a:gd name="T39" fmla="*/ 2147483647 h 9895"/>
                    <a:gd name="T40" fmla="*/ 57377416 w 10000"/>
                    <a:gd name="T41" fmla="*/ 2147483647 h 9895"/>
                    <a:gd name="T42" fmla="*/ 62950940 w 10000"/>
                    <a:gd name="T43" fmla="*/ 2147483647 h 9895"/>
                    <a:gd name="T44" fmla="*/ 80428336 w 10000"/>
                    <a:gd name="T45" fmla="*/ 2147483647 h 9895"/>
                    <a:gd name="T46" fmla="*/ 104566217 w 10000"/>
                    <a:gd name="T47" fmla="*/ 2147483647 h 9895"/>
                    <a:gd name="T48" fmla="*/ 144763406 w 10000"/>
                    <a:gd name="T49" fmla="*/ 2147483647 h 9895"/>
                    <a:gd name="T50" fmla="*/ 152810071 w 10000"/>
                    <a:gd name="T51" fmla="*/ 2147483647 h 9895"/>
                    <a:gd name="T52" fmla="*/ 193040161 w 10000"/>
                    <a:gd name="T53" fmla="*/ 2147483647 h 9895"/>
                    <a:gd name="T54" fmla="*/ 184994553 w 10000"/>
                    <a:gd name="T55" fmla="*/ 2147483647 h 9895"/>
                    <a:gd name="T56" fmla="*/ 168902312 w 10000"/>
                    <a:gd name="T57" fmla="*/ 2147483647 h 9895"/>
                    <a:gd name="T58" fmla="*/ 193040161 w 10000"/>
                    <a:gd name="T59" fmla="*/ 1971718053 h 9895"/>
                    <a:gd name="T60" fmla="*/ 265421864 w 10000"/>
                    <a:gd name="T61" fmla="*/ 1714768849 h 9895"/>
                    <a:gd name="T62" fmla="*/ 265421864 w 10000"/>
                    <a:gd name="T63" fmla="*/ 1457407681 h 9895"/>
                    <a:gd name="T64" fmla="*/ 305620110 w 10000"/>
                    <a:gd name="T65" fmla="*/ 1157293062 h 9895"/>
                    <a:gd name="T66" fmla="*/ 329757991 w 10000"/>
                    <a:gd name="T67" fmla="*/ 1157293062 h 989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000" h="9895">
                      <a:moveTo>
                        <a:pt x="10000" y="2316"/>
                      </a:moveTo>
                      <a:lnTo>
                        <a:pt x="10000" y="2211"/>
                      </a:lnTo>
                      <a:lnTo>
                        <a:pt x="9756" y="1895"/>
                      </a:lnTo>
                      <a:lnTo>
                        <a:pt x="9756" y="1579"/>
                      </a:lnTo>
                      <a:lnTo>
                        <a:pt x="9756" y="1158"/>
                      </a:lnTo>
                      <a:lnTo>
                        <a:pt x="9268" y="632"/>
                      </a:lnTo>
                      <a:lnTo>
                        <a:pt x="9024" y="632"/>
                      </a:lnTo>
                      <a:lnTo>
                        <a:pt x="8537" y="526"/>
                      </a:lnTo>
                      <a:lnTo>
                        <a:pt x="7805" y="211"/>
                      </a:lnTo>
                      <a:lnTo>
                        <a:pt x="7561" y="0"/>
                      </a:lnTo>
                      <a:lnTo>
                        <a:pt x="7317" y="0"/>
                      </a:lnTo>
                      <a:lnTo>
                        <a:pt x="7073" y="316"/>
                      </a:lnTo>
                      <a:lnTo>
                        <a:pt x="7073" y="526"/>
                      </a:lnTo>
                      <a:lnTo>
                        <a:pt x="6585" y="526"/>
                      </a:lnTo>
                      <a:lnTo>
                        <a:pt x="5854" y="526"/>
                      </a:lnTo>
                      <a:lnTo>
                        <a:pt x="5366" y="947"/>
                      </a:lnTo>
                      <a:lnTo>
                        <a:pt x="5122" y="947"/>
                      </a:lnTo>
                      <a:lnTo>
                        <a:pt x="4390" y="1158"/>
                      </a:lnTo>
                      <a:lnTo>
                        <a:pt x="4146" y="1368"/>
                      </a:lnTo>
                      <a:lnTo>
                        <a:pt x="4390" y="1684"/>
                      </a:lnTo>
                      <a:lnTo>
                        <a:pt x="3902" y="2000"/>
                      </a:lnTo>
                      <a:lnTo>
                        <a:pt x="3415" y="2526"/>
                      </a:lnTo>
                      <a:lnTo>
                        <a:pt x="2927" y="2632"/>
                      </a:lnTo>
                      <a:lnTo>
                        <a:pt x="2683" y="3263"/>
                      </a:lnTo>
                      <a:lnTo>
                        <a:pt x="2195" y="3684"/>
                      </a:lnTo>
                      <a:lnTo>
                        <a:pt x="2439" y="3895"/>
                      </a:lnTo>
                      <a:lnTo>
                        <a:pt x="2439" y="4211"/>
                      </a:lnTo>
                      <a:lnTo>
                        <a:pt x="1463" y="4316"/>
                      </a:lnTo>
                      <a:lnTo>
                        <a:pt x="976" y="4526"/>
                      </a:lnTo>
                      <a:lnTo>
                        <a:pt x="976" y="4842"/>
                      </a:lnTo>
                      <a:cubicBezTo>
                        <a:pt x="976" y="4842"/>
                        <a:pt x="732" y="5263"/>
                        <a:pt x="732" y="5368"/>
                      </a:cubicBezTo>
                      <a:cubicBezTo>
                        <a:pt x="813" y="5544"/>
                        <a:pt x="895" y="5719"/>
                        <a:pt x="976" y="5895"/>
                      </a:cubicBezTo>
                      <a:lnTo>
                        <a:pt x="1463" y="6211"/>
                      </a:lnTo>
                      <a:lnTo>
                        <a:pt x="976" y="6421"/>
                      </a:lnTo>
                      <a:lnTo>
                        <a:pt x="976" y="6632"/>
                      </a:lnTo>
                      <a:lnTo>
                        <a:pt x="976" y="7053"/>
                      </a:lnTo>
                      <a:cubicBezTo>
                        <a:pt x="976" y="7158"/>
                        <a:pt x="732" y="7158"/>
                        <a:pt x="732" y="7158"/>
                      </a:cubicBezTo>
                      <a:lnTo>
                        <a:pt x="244" y="7684"/>
                      </a:lnTo>
                      <a:lnTo>
                        <a:pt x="0" y="7789"/>
                      </a:lnTo>
                      <a:cubicBezTo>
                        <a:pt x="488" y="8316"/>
                        <a:pt x="329" y="8217"/>
                        <a:pt x="488" y="8316"/>
                      </a:cubicBezTo>
                      <a:cubicBezTo>
                        <a:pt x="647" y="8415"/>
                        <a:pt x="746" y="8264"/>
                        <a:pt x="955" y="8384"/>
                      </a:cubicBezTo>
                      <a:cubicBezTo>
                        <a:pt x="1164" y="8504"/>
                        <a:pt x="1597" y="8867"/>
                        <a:pt x="1740" y="9038"/>
                      </a:cubicBezTo>
                      <a:cubicBezTo>
                        <a:pt x="1883" y="9209"/>
                        <a:pt x="1786" y="9301"/>
                        <a:pt x="1814" y="9410"/>
                      </a:cubicBezTo>
                      <a:cubicBezTo>
                        <a:pt x="1842" y="9519"/>
                        <a:pt x="1865" y="9637"/>
                        <a:pt x="1909" y="9693"/>
                      </a:cubicBezTo>
                      <a:cubicBezTo>
                        <a:pt x="1953" y="9749"/>
                        <a:pt x="1990" y="9709"/>
                        <a:pt x="2078" y="9743"/>
                      </a:cubicBezTo>
                      <a:cubicBezTo>
                        <a:pt x="2166" y="9777"/>
                        <a:pt x="2338" y="9905"/>
                        <a:pt x="2439" y="9895"/>
                      </a:cubicBezTo>
                      <a:cubicBezTo>
                        <a:pt x="2540" y="9885"/>
                        <a:pt x="2602" y="9754"/>
                        <a:pt x="2683" y="9684"/>
                      </a:cubicBezTo>
                      <a:lnTo>
                        <a:pt x="3171" y="9474"/>
                      </a:lnTo>
                      <a:lnTo>
                        <a:pt x="3902" y="9474"/>
                      </a:lnTo>
                      <a:lnTo>
                        <a:pt x="4390" y="9053"/>
                      </a:lnTo>
                      <a:cubicBezTo>
                        <a:pt x="4471" y="8807"/>
                        <a:pt x="4553" y="8562"/>
                        <a:pt x="4634" y="8316"/>
                      </a:cubicBezTo>
                      <a:lnTo>
                        <a:pt x="4634" y="7895"/>
                      </a:lnTo>
                      <a:lnTo>
                        <a:pt x="5122" y="7789"/>
                      </a:lnTo>
                      <a:lnTo>
                        <a:pt x="5854" y="7684"/>
                      </a:lnTo>
                      <a:lnTo>
                        <a:pt x="5854" y="7158"/>
                      </a:lnTo>
                      <a:lnTo>
                        <a:pt x="5610" y="6842"/>
                      </a:lnTo>
                      <a:lnTo>
                        <a:pt x="4878" y="6632"/>
                      </a:lnTo>
                      <a:cubicBezTo>
                        <a:pt x="4959" y="6386"/>
                        <a:pt x="5041" y="6141"/>
                        <a:pt x="5122" y="5895"/>
                      </a:cubicBezTo>
                      <a:lnTo>
                        <a:pt x="5122" y="5368"/>
                      </a:lnTo>
                      <a:lnTo>
                        <a:pt x="5854" y="4842"/>
                      </a:lnTo>
                      <a:lnTo>
                        <a:pt x="6585" y="4632"/>
                      </a:lnTo>
                      <a:lnTo>
                        <a:pt x="8049" y="4211"/>
                      </a:lnTo>
                      <a:lnTo>
                        <a:pt x="8293" y="3895"/>
                      </a:lnTo>
                      <a:lnTo>
                        <a:pt x="8049" y="3579"/>
                      </a:lnTo>
                      <a:lnTo>
                        <a:pt x="8537" y="3263"/>
                      </a:lnTo>
                      <a:lnTo>
                        <a:pt x="9268" y="2842"/>
                      </a:lnTo>
                      <a:lnTo>
                        <a:pt x="10000" y="2947"/>
                      </a:lnTo>
                      <a:lnTo>
                        <a:pt x="10000" y="2842"/>
                      </a:lnTo>
                      <a:lnTo>
                        <a:pt x="10000" y="23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7" name="Freeform 349"/>
                <p:cNvSpPr>
                  <a:spLocks/>
                </p:cNvSpPr>
                <p:nvPr/>
              </p:nvSpPr>
              <p:spPr bwMode="auto">
                <a:xfrm>
                  <a:off x="5046663" y="3135313"/>
                  <a:ext cx="446087" cy="287337"/>
                </a:xfrm>
                <a:custGeom>
                  <a:avLst/>
                  <a:gdLst>
                    <a:gd name="T0" fmla="*/ 2147483647 w 57"/>
                    <a:gd name="T1" fmla="*/ 2147483647 h 37"/>
                    <a:gd name="T2" fmla="*/ 2147483647 w 57"/>
                    <a:gd name="T3" fmla="*/ 2147483647 h 37"/>
                    <a:gd name="T4" fmla="*/ 2147483647 w 57"/>
                    <a:gd name="T5" fmla="*/ 2147483647 h 37"/>
                    <a:gd name="T6" fmla="*/ 2147483647 w 57"/>
                    <a:gd name="T7" fmla="*/ 2147483647 h 37"/>
                    <a:gd name="T8" fmla="*/ 2147483647 w 57"/>
                    <a:gd name="T9" fmla="*/ 2147483647 h 37"/>
                    <a:gd name="T10" fmla="*/ 2147483647 w 57"/>
                    <a:gd name="T11" fmla="*/ 2147483647 h 37"/>
                    <a:gd name="T12" fmla="*/ 2147483647 w 57"/>
                    <a:gd name="T13" fmla="*/ 2147483647 h 37"/>
                    <a:gd name="T14" fmla="*/ 2147483647 w 57"/>
                    <a:gd name="T15" fmla="*/ 2147483647 h 37"/>
                    <a:gd name="T16" fmla="*/ 2147483647 w 57"/>
                    <a:gd name="T17" fmla="*/ 2147483647 h 37"/>
                    <a:gd name="T18" fmla="*/ 2147483647 w 57"/>
                    <a:gd name="T19" fmla="*/ 2147483647 h 37"/>
                    <a:gd name="T20" fmla="*/ 2147483647 w 57"/>
                    <a:gd name="T21" fmla="*/ 2147483647 h 37"/>
                    <a:gd name="T22" fmla="*/ 2147483647 w 57"/>
                    <a:gd name="T23" fmla="*/ 0 h 37"/>
                    <a:gd name="T24" fmla="*/ 2147483647 w 57"/>
                    <a:gd name="T25" fmla="*/ 0 h 37"/>
                    <a:gd name="T26" fmla="*/ 2147483647 w 57"/>
                    <a:gd name="T27" fmla="*/ 2147483647 h 37"/>
                    <a:gd name="T28" fmla="*/ 2147483647 w 57"/>
                    <a:gd name="T29" fmla="*/ 2147483647 h 37"/>
                    <a:gd name="T30" fmla="*/ 2147483647 w 57"/>
                    <a:gd name="T31" fmla="*/ 2147483647 h 37"/>
                    <a:gd name="T32" fmla="*/ 2147483647 w 57"/>
                    <a:gd name="T33" fmla="*/ 2147483647 h 37"/>
                    <a:gd name="T34" fmla="*/ 2147483647 w 57"/>
                    <a:gd name="T35" fmla="*/ 2147483647 h 37"/>
                    <a:gd name="T36" fmla="*/ 2147483647 w 57"/>
                    <a:gd name="T37" fmla="*/ 2147483647 h 37"/>
                    <a:gd name="T38" fmla="*/ 2147483647 w 57"/>
                    <a:gd name="T39" fmla="*/ 2147483647 h 37"/>
                    <a:gd name="T40" fmla="*/ 2147483647 w 57"/>
                    <a:gd name="T41" fmla="*/ 2147483647 h 37"/>
                    <a:gd name="T42" fmla="*/ 2147483647 w 57"/>
                    <a:gd name="T43" fmla="*/ 2147483647 h 37"/>
                    <a:gd name="T44" fmla="*/ 0 w 57"/>
                    <a:gd name="T45" fmla="*/ 2147483647 h 37"/>
                    <a:gd name="T46" fmla="*/ 0 w 57"/>
                    <a:gd name="T47" fmla="*/ 2147483647 h 37"/>
                    <a:gd name="T48" fmla="*/ 2147483647 w 57"/>
                    <a:gd name="T49" fmla="*/ 2147483647 h 37"/>
                    <a:gd name="T50" fmla="*/ 2147483647 w 57"/>
                    <a:gd name="T51" fmla="*/ 2147483647 h 37"/>
                    <a:gd name="T52" fmla="*/ 2147483647 w 57"/>
                    <a:gd name="T53" fmla="*/ 2147483647 h 37"/>
                    <a:gd name="T54" fmla="*/ 2147483647 w 57"/>
                    <a:gd name="T55" fmla="*/ 2147483647 h 37"/>
                    <a:gd name="T56" fmla="*/ 2147483647 w 57"/>
                    <a:gd name="T57" fmla="*/ 2147483647 h 37"/>
                    <a:gd name="T58" fmla="*/ 2147483647 w 57"/>
                    <a:gd name="T59" fmla="*/ 2147483647 h 37"/>
                    <a:gd name="T60" fmla="*/ 2147483647 w 57"/>
                    <a:gd name="T61" fmla="*/ 2147483647 h 37"/>
                    <a:gd name="T62" fmla="*/ 2147483647 w 57"/>
                    <a:gd name="T63" fmla="*/ 2147483647 h 37"/>
                    <a:gd name="T64" fmla="*/ 2147483647 w 57"/>
                    <a:gd name="T65" fmla="*/ 2147483647 h 37"/>
                    <a:gd name="T66" fmla="*/ 2147483647 w 57"/>
                    <a:gd name="T67" fmla="*/ 2147483647 h 37"/>
                    <a:gd name="T68" fmla="*/ 2147483647 w 57"/>
                    <a:gd name="T69" fmla="*/ 2147483647 h 37"/>
                    <a:gd name="T70" fmla="*/ 2147483647 w 57"/>
                    <a:gd name="T71" fmla="*/ 2147483647 h 37"/>
                    <a:gd name="T72" fmla="*/ 2147483647 w 57"/>
                    <a:gd name="T73" fmla="*/ 2147483647 h 37"/>
                    <a:gd name="T74" fmla="*/ 2147483647 w 57"/>
                    <a:gd name="T75" fmla="*/ 2147483647 h 37"/>
                    <a:gd name="T76" fmla="*/ 2147483647 w 57"/>
                    <a:gd name="T77" fmla="*/ 2147483647 h 37"/>
                    <a:gd name="T78" fmla="*/ 2147483647 w 57"/>
                    <a:gd name="T79" fmla="*/ 2147483647 h 37"/>
                    <a:gd name="T80" fmla="*/ 2147483647 w 57"/>
                    <a:gd name="T81" fmla="*/ 2147483647 h 37"/>
                    <a:gd name="T82" fmla="*/ 2147483647 w 57"/>
                    <a:gd name="T83" fmla="*/ 2147483647 h 37"/>
                    <a:gd name="T84" fmla="*/ 2147483647 w 57"/>
                    <a:gd name="T85" fmla="*/ 2147483647 h 37"/>
                    <a:gd name="T86" fmla="*/ 2147483647 w 57"/>
                    <a:gd name="T87" fmla="*/ 2147483647 h 37"/>
                    <a:gd name="T88" fmla="*/ 2147483647 w 57"/>
                    <a:gd name="T89" fmla="*/ 2147483647 h 37"/>
                    <a:gd name="T90" fmla="*/ 2147483647 w 57"/>
                    <a:gd name="T91" fmla="*/ 2147483647 h 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0" t="0" r="r" b="b"/>
                  <a:pathLst>
                    <a:path w="57" h="37">
                      <a:moveTo>
                        <a:pt x="54" y="22"/>
                      </a:move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6" y="26"/>
                        <a:pt x="25" y="28"/>
                      </a:cubicBezTo>
                      <a:cubicBezTo>
                        <a:pt x="25" y="29"/>
                        <a:pt x="22" y="30"/>
                        <a:pt x="22" y="30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50" y="27"/>
                        <a:pt x="50" y="27"/>
                        <a:pt x="50" y="27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lnTo>
                        <a:pt x="54" y="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8" name="Freeform 350"/>
                <p:cNvSpPr>
                  <a:spLocks/>
                </p:cNvSpPr>
                <p:nvPr/>
              </p:nvSpPr>
              <p:spPr bwMode="auto">
                <a:xfrm>
                  <a:off x="5303838" y="3135313"/>
                  <a:ext cx="55562" cy="30162"/>
                </a:xfrm>
                <a:custGeom>
                  <a:avLst/>
                  <a:gdLst>
                    <a:gd name="T0" fmla="*/ 2147483647 w 42"/>
                    <a:gd name="T1" fmla="*/ 2147483647 h 24"/>
                    <a:gd name="T2" fmla="*/ 2147483647 w 42"/>
                    <a:gd name="T3" fmla="*/ 0 h 24"/>
                    <a:gd name="T4" fmla="*/ 0 w 42"/>
                    <a:gd name="T5" fmla="*/ 2147483647 h 24"/>
                    <a:gd name="T6" fmla="*/ 2147483647 w 42"/>
                    <a:gd name="T7" fmla="*/ 2147483647 h 24"/>
                    <a:gd name="T8" fmla="*/ 2147483647 w 42"/>
                    <a:gd name="T9" fmla="*/ 2147483647 h 2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42" h="24">
                      <a:moveTo>
                        <a:pt x="36" y="24"/>
                      </a:moveTo>
                      <a:lnTo>
                        <a:pt x="18" y="0"/>
                      </a:lnTo>
                      <a:lnTo>
                        <a:pt x="0" y="6"/>
                      </a:lnTo>
                      <a:lnTo>
                        <a:pt x="42" y="24"/>
                      </a:lnTo>
                      <a:lnTo>
                        <a:pt x="3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9" name="Freeform 359"/>
                <p:cNvSpPr>
                  <a:spLocks/>
                </p:cNvSpPr>
                <p:nvPr/>
              </p:nvSpPr>
              <p:spPr bwMode="auto">
                <a:xfrm>
                  <a:off x="4991100" y="3009900"/>
                  <a:ext cx="77788" cy="47625"/>
                </a:xfrm>
                <a:custGeom>
                  <a:avLst/>
                  <a:gdLst>
                    <a:gd name="T0" fmla="*/ 2147483647 w 60"/>
                    <a:gd name="T1" fmla="*/ 2147483647 h 36"/>
                    <a:gd name="T2" fmla="*/ 2147483647 w 60"/>
                    <a:gd name="T3" fmla="*/ 2147483647 h 36"/>
                    <a:gd name="T4" fmla="*/ 2147483647 w 60"/>
                    <a:gd name="T5" fmla="*/ 2147483647 h 36"/>
                    <a:gd name="T6" fmla="*/ 2147483647 w 60"/>
                    <a:gd name="T7" fmla="*/ 2147483647 h 36"/>
                    <a:gd name="T8" fmla="*/ 2147483647 w 60"/>
                    <a:gd name="T9" fmla="*/ 0 h 36"/>
                    <a:gd name="T10" fmla="*/ 2147483647 w 60"/>
                    <a:gd name="T11" fmla="*/ 0 h 36"/>
                    <a:gd name="T12" fmla="*/ 2147483647 w 60"/>
                    <a:gd name="T13" fmla="*/ 2147483647 h 36"/>
                    <a:gd name="T14" fmla="*/ 0 w 60"/>
                    <a:gd name="T15" fmla="*/ 2147483647 h 36"/>
                    <a:gd name="T16" fmla="*/ 2147483647 w 60"/>
                    <a:gd name="T17" fmla="*/ 2147483647 h 36"/>
                    <a:gd name="T18" fmla="*/ 2147483647 w 60"/>
                    <a:gd name="T19" fmla="*/ 2147483647 h 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60" h="36">
                      <a:moveTo>
                        <a:pt x="54" y="36"/>
                      </a:moveTo>
                      <a:lnTo>
                        <a:pt x="60" y="24"/>
                      </a:lnTo>
                      <a:lnTo>
                        <a:pt x="54" y="12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18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12" y="30"/>
                      </a:lnTo>
                      <a:lnTo>
                        <a:pt x="54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0" name="Freeform 360"/>
                <p:cNvSpPr>
                  <a:spLocks/>
                </p:cNvSpPr>
                <p:nvPr/>
              </p:nvSpPr>
              <p:spPr bwMode="auto">
                <a:xfrm>
                  <a:off x="4849813" y="3033713"/>
                  <a:ext cx="242887" cy="217487"/>
                </a:xfrm>
                <a:custGeom>
                  <a:avLst/>
                  <a:gdLst>
                    <a:gd name="T0" fmla="*/ 2147483647 w 31"/>
                    <a:gd name="T1" fmla="*/ 2147483647 h 28"/>
                    <a:gd name="T2" fmla="*/ 2147483647 w 31"/>
                    <a:gd name="T3" fmla="*/ 2147483647 h 28"/>
                    <a:gd name="T4" fmla="*/ 2147483647 w 31"/>
                    <a:gd name="T5" fmla="*/ 2147483647 h 28"/>
                    <a:gd name="T6" fmla="*/ 2147483647 w 31"/>
                    <a:gd name="T7" fmla="*/ 2147483647 h 28"/>
                    <a:gd name="T8" fmla="*/ 2147483647 w 31"/>
                    <a:gd name="T9" fmla="*/ 2147483647 h 28"/>
                    <a:gd name="T10" fmla="*/ 2147483647 w 31"/>
                    <a:gd name="T11" fmla="*/ 2147483647 h 28"/>
                    <a:gd name="T12" fmla="*/ 2147483647 w 31"/>
                    <a:gd name="T13" fmla="*/ 2147483647 h 28"/>
                    <a:gd name="T14" fmla="*/ 2147483647 w 31"/>
                    <a:gd name="T15" fmla="*/ 2147483647 h 28"/>
                    <a:gd name="T16" fmla="*/ 2147483647 w 31"/>
                    <a:gd name="T17" fmla="*/ 2147483647 h 28"/>
                    <a:gd name="T18" fmla="*/ 2147483647 w 31"/>
                    <a:gd name="T19" fmla="*/ 2147483647 h 28"/>
                    <a:gd name="T20" fmla="*/ 2147483647 w 31"/>
                    <a:gd name="T21" fmla="*/ 2147483647 h 28"/>
                    <a:gd name="T22" fmla="*/ 2147483647 w 31"/>
                    <a:gd name="T23" fmla="*/ 2147483647 h 28"/>
                    <a:gd name="T24" fmla="*/ 2147483647 w 31"/>
                    <a:gd name="T25" fmla="*/ 2147483647 h 28"/>
                    <a:gd name="T26" fmla="*/ 2147483647 w 31"/>
                    <a:gd name="T27" fmla="*/ 2147483647 h 28"/>
                    <a:gd name="T28" fmla="*/ 2147483647 w 31"/>
                    <a:gd name="T29" fmla="*/ 2147483647 h 28"/>
                    <a:gd name="T30" fmla="*/ 2147483647 w 31"/>
                    <a:gd name="T31" fmla="*/ 2147483647 h 28"/>
                    <a:gd name="T32" fmla="*/ 2147483647 w 31"/>
                    <a:gd name="T33" fmla="*/ 2147483647 h 28"/>
                    <a:gd name="T34" fmla="*/ 2147483647 w 31"/>
                    <a:gd name="T35" fmla="*/ 2147483647 h 28"/>
                    <a:gd name="T36" fmla="*/ 2147483647 w 31"/>
                    <a:gd name="T37" fmla="*/ 2147483647 h 28"/>
                    <a:gd name="T38" fmla="*/ 2147483647 w 31"/>
                    <a:gd name="T39" fmla="*/ 2147483647 h 28"/>
                    <a:gd name="T40" fmla="*/ 2147483647 w 31"/>
                    <a:gd name="T41" fmla="*/ 2147483647 h 28"/>
                    <a:gd name="T42" fmla="*/ 2147483647 w 31"/>
                    <a:gd name="T43" fmla="*/ 2147483647 h 28"/>
                    <a:gd name="T44" fmla="*/ 2147483647 w 31"/>
                    <a:gd name="T45" fmla="*/ 2147483647 h 28"/>
                    <a:gd name="T46" fmla="*/ 2147483647 w 31"/>
                    <a:gd name="T47" fmla="*/ 0 h 28"/>
                    <a:gd name="T48" fmla="*/ 2147483647 w 31"/>
                    <a:gd name="T49" fmla="*/ 2147483647 h 28"/>
                    <a:gd name="T50" fmla="*/ 2147483647 w 31"/>
                    <a:gd name="T51" fmla="*/ 2147483647 h 28"/>
                    <a:gd name="T52" fmla="*/ 2147483647 w 31"/>
                    <a:gd name="T53" fmla="*/ 0 h 28"/>
                    <a:gd name="T54" fmla="*/ 2147483647 w 31"/>
                    <a:gd name="T55" fmla="*/ 0 h 28"/>
                    <a:gd name="T56" fmla="*/ 2147483647 w 31"/>
                    <a:gd name="T57" fmla="*/ 2147483647 h 28"/>
                    <a:gd name="T58" fmla="*/ 2147483647 w 31"/>
                    <a:gd name="T59" fmla="*/ 2147483647 h 28"/>
                    <a:gd name="T60" fmla="*/ 0 w 31"/>
                    <a:gd name="T61" fmla="*/ 2147483647 h 28"/>
                    <a:gd name="T62" fmla="*/ 0 w 31"/>
                    <a:gd name="T63" fmla="*/ 2147483647 h 28"/>
                    <a:gd name="T64" fmla="*/ 2147483647 w 31"/>
                    <a:gd name="T65" fmla="*/ 2147483647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31" h="28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7"/>
                        <a:pt x="2" y="17"/>
                      </a:cubicBezTo>
                      <a:cubicBezTo>
                        <a:pt x="2" y="17"/>
                        <a:pt x="2" y="19"/>
                        <a:pt x="2" y="20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5" y="1"/>
                        <a:pt x="15" y="1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DC452D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1" name="Freeform 364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2" name="Freeform 365"/>
                <p:cNvSpPr>
                  <a:spLocks/>
                </p:cNvSpPr>
                <p:nvPr/>
              </p:nvSpPr>
              <p:spPr bwMode="auto">
                <a:xfrm>
                  <a:off x="4503738" y="4056063"/>
                  <a:ext cx="393700" cy="290512"/>
                </a:xfrm>
                <a:custGeom>
                  <a:avLst/>
                  <a:gdLst>
                    <a:gd name="T0" fmla="*/ 2147483647 w 300"/>
                    <a:gd name="T1" fmla="*/ 2147483647 h 223"/>
                    <a:gd name="T2" fmla="*/ 2147483647 w 300"/>
                    <a:gd name="T3" fmla="*/ 2147483647 h 223"/>
                    <a:gd name="T4" fmla="*/ 2147483647 w 300"/>
                    <a:gd name="T5" fmla="*/ 2147483647 h 223"/>
                    <a:gd name="T6" fmla="*/ 2147483647 w 300"/>
                    <a:gd name="T7" fmla="*/ 2147483647 h 223"/>
                    <a:gd name="T8" fmla="*/ 2147483647 w 300"/>
                    <a:gd name="T9" fmla="*/ 2147483647 h 223"/>
                    <a:gd name="T10" fmla="*/ 2147483647 w 300"/>
                    <a:gd name="T11" fmla="*/ 2147483647 h 223"/>
                    <a:gd name="T12" fmla="*/ 2147483647 w 300"/>
                    <a:gd name="T13" fmla="*/ 2147483647 h 223"/>
                    <a:gd name="T14" fmla="*/ 2147483647 w 300"/>
                    <a:gd name="T15" fmla="*/ 2147483647 h 223"/>
                    <a:gd name="T16" fmla="*/ 2147483647 w 300"/>
                    <a:gd name="T17" fmla="*/ 2147483647 h 223"/>
                    <a:gd name="T18" fmla="*/ 2147483647 w 300"/>
                    <a:gd name="T19" fmla="*/ 2147483647 h 223"/>
                    <a:gd name="T20" fmla="*/ 2147483647 w 300"/>
                    <a:gd name="T21" fmla="*/ 2147483647 h 223"/>
                    <a:gd name="T22" fmla="*/ 2147483647 w 300"/>
                    <a:gd name="T23" fmla="*/ 2147483647 h 223"/>
                    <a:gd name="T24" fmla="*/ 2147483647 w 300"/>
                    <a:gd name="T25" fmla="*/ 2147483647 h 223"/>
                    <a:gd name="T26" fmla="*/ 2147483647 w 300"/>
                    <a:gd name="T27" fmla="*/ 2147483647 h 223"/>
                    <a:gd name="T28" fmla="*/ 2147483647 w 300"/>
                    <a:gd name="T29" fmla="*/ 2147483647 h 223"/>
                    <a:gd name="T30" fmla="*/ 2147483647 w 300"/>
                    <a:gd name="T31" fmla="*/ 0 h 223"/>
                    <a:gd name="T32" fmla="*/ 2147483647 w 300"/>
                    <a:gd name="T33" fmla="*/ 2147483647 h 223"/>
                    <a:gd name="T34" fmla="*/ 2147483647 w 300"/>
                    <a:gd name="T35" fmla="*/ 2147483647 h 223"/>
                    <a:gd name="T36" fmla="*/ 2147483647 w 300"/>
                    <a:gd name="T37" fmla="*/ 2147483647 h 223"/>
                    <a:gd name="T38" fmla="*/ 2147483647 w 300"/>
                    <a:gd name="T39" fmla="*/ 2147483647 h 223"/>
                    <a:gd name="T40" fmla="*/ 2147483647 w 300"/>
                    <a:gd name="T41" fmla="*/ 2147483647 h 223"/>
                    <a:gd name="T42" fmla="*/ 2147483647 w 300"/>
                    <a:gd name="T43" fmla="*/ 2147483647 h 223"/>
                    <a:gd name="T44" fmla="*/ 0 w 300"/>
                    <a:gd name="T45" fmla="*/ 2147483647 h 223"/>
                    <a:gd name="T46" fmla="*/ 2147483647 w 300"/>
                    <a:gd name="T47" fmla="*/ 2147483647 h 223"/>
                    <a:gd name="T48" fmla="*/ 2147483647 w 300"/>
                    <a:gd name="T49" fmla="*/ 2147483647 h 223"/>
                    <a:gd name="T50" fmla="*/ 2147483647 w 300"/>
                    <a:gd name="T51" fmla="*/ 2147483647 h 223"/>
                    <a:gd name="T52" fmla="*/ 2147483647 w 300"/>
                    <a:gd name="T53" fmla="*/ 2147483647 h 223"/>
                    <a:gd name="T54" fmla="*/ 2147483647 w 300"/>
                    <a:gd name="T55" fmla="*/ 2147483647 h 22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300" h="223">
                      <a:moveTo>
                        <a:pt x="66" y="223"/>
                      </a:moveTo>
                      <a:lnTo>
                        <a:pt x="78" y="205"/>
                      </a:lnTo>
                      <a:lnTo>
                        <a:pt x="102" y="205"/>
                      </a:lnTo>
                      <a:lnTo>
                        <a:pt x="138" y="217"/>
                      </a:lnTo>
                      <a:lnTo>
                        <a:pt x="162" y="205"/>
                      </a:lnTo>
                      <a:lnTo>
                        <a:pt x="198" y="205"/>
                      </a:lnTo>
                      <a:lnTo>
                        <a:pt x="228" y="199"/>
                      </a:lnTo>
                      <a:lnTo>
                        <a:pt x="258" y="174"/>
                      </a:lnTo>
                      <a:lnTo>
                        <a:pt x="288" y="138"/>
                      </a:lnTo>
                      <a:lnTo>
                        <a:pt x="300" y="66"/>
                      </a:lnTo>
                      <a:lnTo>
                        <a:pt x="288" y="54"/>
                      </a:lnTo>
                      <a:lnTo>
                        <a:pt x="282" y="24"/>
                      </a:lnTo>
                      <a:lnTo>
                        <a:pt x="282" y="18"/>
                      </a:lnTo>
                      <a:lnTo>
                        <a:pt x="270" y="6"/>
                      </a:lnTo>
                      <a:lnTo>
                        <a:pt x="222" y="0"/>
                      </a:lnTo>
                      <a:lnTo>
                        <a:pt x="114" y="72"/>
                      </a:lnTo>
                      <a:lnTo>
                        <a:pt x="78" y="90"/>
                      </a:lnTo>
                      <a:lnTo>
                        <a:pt x="78" y="144"/>
                      </a:lnTo>
                      <a:lnTo>
                        <a:pt x="66" y="162"/>
                      </a:lnTo>
                      <a:lnTo>
                        <a:pt x="24" y="168"/>
                      </a:lnTo>
                      <a:lnTo>
                        <a:pt x="0" y="168"/>
                      </a:lnTo>
                      <a:lnTo>
                        <a:pt x="12" y="193"/>
                      </a:lnTo>
                      <a:lnTo>
                        <a:pt x="36" y="217"/>
                      </a:lnTo>
                      <a:lnTo>
                        <a:pt x="48" y="217"/>
                      </a:lnTo>
                      <a:lnTo>
                        <a:pt x="60" y="223"/>
                      </a:lnTo>
                      <a:lnTo>
                        <a:pt x="66" y="223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3" name="Freeform 366"/>
                <p:cNvSpPr>
                  <a:spLocks/>
                </p:cNvSpPr>
                <p:nvPr/>
              </p:nvSpPr>
              <p:spPr bwMode="auto">
                <a:xfrm>
                  <a:off x="4198938" y="4016375"/>
                  <a:ext cx="407987" cy="384175"/>
                </a:xfrm>
                <a:custGeom>
                  <a:avLst/>
                  <a:gdLst>
                    <a:gd name="T0" fmla="*/ 2147483647 w 52"/>
                    <a:gd name="T1" fmla="*/ 2147483647 h 49"/>
                    <a:gd name="T2" fmla="*/ 2147483647 w 52"/>
                    <a:gd name="T3" fmla="*/ 2147483647 h 49"/>
                    <a:gd name="T4" fmla="*/ 2147483647 w 52"/>
                    <a:gd name="T5" fmla="*/ 2147483647 h 49"/>
                    <a:gd name="T6" fmla="*/ 2147483647 w 52"/>
                    <a:gd name="T7" fmla="*/ 2147483647 h 49"/>
                    <a:gd name="T8" fmla="*/ 2147483647 w 52"/>
                    <a:gd name="T9" fmla="*/ 2147483647 h 49"/>
                    <a:gd name="T10" fmla="*/ 2147483647 w 52"/>
                    <a:gd name="T11" fmla="*/ 2147483647 h 49"/>
                    <a:gd name="T12" fmla="*/ 2147483647 w 52"/>
                    <a:gd name="T13" fmla="*/ 2147483647 h 49"/>
                    <a:gd name="T14" fmla="*/ 2147483647 w 52"/>
                    <a:gd name="T15" fmla="*/ 2147483647 h 49"/>
                    <a:gd name="T16" fmla="*/ 2147483647 w 52"/>
                    <a:gd name="T17" fmla="*/ 2147483647 h 49"/>
                    <a:gd name="T18" fmla="*/ 2147483647 w 52"/>
                    <a:gd name="T19" fmla="*/ 2147483647 h 49"/>
                    <a:gd name="T20" fmla="*/ 2147483647 w 52"/>
                    <a:gd name="T21" fmla="*/ 2147483647 h 49"/>
                    <a:gd name="T22" fmla="*/ 2147483647 w 52"/>
                    <a:gd name="T23" fmla="*/ 0 h 49"/>
                    <a:gd name="T24" fmla="*/ 2147483647 w 52"/>
                    <a:gd name="T25" fmla="*/ 0 h 49"/>
                    <a:gd name="T26" fmla="*/ 2147483647 w 52"/>
                    <a:gd name="T27" fmla="*/ 2147483647 h 49"/>
                    <a:gd name="T28" fmla="*/ 2147483647 w 52"/>
                    <a:gd name="T29" fmla="*/ 2147483647 h 49"/>
                    <a:gd name="T30" fmla="*/ 2147483647 w 52"/>
                    <a:gd name="T31" fmla="*/ 2147483647 h 49"/>
                    <a:gd name="T32" fmla="*/ 2147483647 w 52"/>
                    <a:gd name="T33" fmla="*/ 2147483647 h 49"/>
                    <a:gd name="T34" fmla="*/ 2147483647 w 52"/>
                    <a:gd name="T35" fmla="*/ 2147483647 h 49"/>
                    <a:gd name="T36" fmla="*/ 2147483647 w 52"/>
                    <a:gd name="T37" fmla="*/ 2147483647 h 49"/>
                    <a:gd name="T38" fmla="*/ 0 w 52"/>
                    <a:gd name="T39" fmla="*/ 2147483647 h 49"/>
                    <a:gd name="T40" fmla="*/ 0 w 52"/>
                    <a:gd name="T41" fmla="*/ 2147483647 h 49"/>
                    <a:gd name="T42" fmla="*/ 2147483647 w 52"/>
                    <a:gd name="T43" fmla="*/ 2147483647 h 49"/>
                    <a:gd name="T44" fmla="*/ 2147483647 w 52"/>
                    <a:gd name="T45" fmla="*/ 2147483647 h 49"/>
                    <a:gd name="T46" fmla="*/ 2147483647 w 52"/>
                    <a:gd name="T47" fmla="*/ 2147483647 h 49"/>
                    <a:gd name="T48" fmla="*/ 2147483647 w 52"/>
                    <a:gd name="T49" fmla="*/ 2147483647 h 49"/>
                    <a:gd name="T50" fmla="*/ 2147483647 w 52"/>
                    <a:gd name="T51" fmla="*/ 2147483647 h 49"/>
                    <a:gd name="T52" fmla="*/ 2147483647 w 52"/>
                    <a:gd name="T53" fmla="*/ 2147483647 h 49"/>
                    <a:gd name="T54" fmla="*/ 2147483647 w 52"/>
                    <a:gd name="T55" fmla="*/ 2147483647 h 49"/>
                    <a:gd name="T56" fmla="*/ 2147483647 w 52"/>
                    <a:gd name="T57" fmla="*/ 2147483647 h 49"/>
                    <a:gd name="T58" fmla="*/ 2147483647 w 52"/>
                    <a:gd name="T59" fmla="*/ 2147483647 h 49"/>
                    <a:gd name="T60" fmla="*/ 2147483647 w 52"/>
                    <a:gd name="T61" fmla="*/ 2147483647 h 49"/>
                    <a:gd name="T62" fmla="*/ 2147483647 w 52"/>
                    <a:gd name="T63" fmla="*/ 2147483647 h 49"/>
                    <a:gd name="T64" fmla="*/ 2147483647 w 52"/>
                    <a:gd name="T65" fmla="*/ 2147483647 h 49"/>
                    <a:gd name="T66" fmla="*/ 2147483647 w 52"/>
                    <a:gd name="T67" fmla="*/ 2147483647 h 49"/>
                    <a:gd name="T68" fmla="*/ 2147483647 w 52"/>
                    <a:gd name="T69" fmla="*/ 2147483647 h 49"/>
                    <a:gd name="T70" fmla="*/ 2147483647 w 52"/>
                    <a:gd name="T71" fmla="*/ 2147483647 h 49"/>
                    <a:gd name="T72" fmla="*/ 2147483647 w 52"/>
                    <a:gd name="T73" fmla="*/ 2147483647 h 4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2" h="49">
                      <a:moveTo>
                        <a:pt x="24" y="44"/>
                      </a:move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3" y="42"/>
                        <a:pt x="3" y="42"/>
                        <a:pt x="3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6" y="43"/>
                        <a:pt x="6" y="43"/>
                        <a:pt x="6" y="43"/>
                      </a:cubicBezTo>
                      <a:cubicBezTo>
                        <a:pt x="6" y="43"/>
                        <a:pt x="10" y="42"/>
                        <a:pt x="10" y="42"/>
                      </a:cubicBezTo>
                      <a:cubicBezTo>
                        <a:pt x="11" y="42"/>
                        <a:pt x="11" y="44"/>
                        <a:pt x="11" y="44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lnTo>
                        <a:pt x="24" y="4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4" name="Freeform 367"/>
                <p:cNvSpPr>
                  <a:spLocks/>
                </p:cNvSpPr>
                <p:nvPr/>
              </p:nvSpPr>
              <p:spPr bwMode="auto">
                <a:xfrm>
                  <a:off x="5526088" y="4370388"/>
                  <a:ext cx="234950" cy="317500"/>
                </a:xfrm>
                <a:custGeom>
                  <a:avLst/>
                  <a:gdLst>
                    <a:gd name="T0" fmla="*/ 2147483647 w 180"/>
                    <a:gd name="T1" fmla="*/ 2147483647 h 246"/>
                    <a:gd name="T2" fmla="*/ 2147483647 w 180"/>
                    <a:gd name="T3" fmla="*/ 2147483647 h 246"/>
                    <a:gd name="T4" fmla="*/ 2147483647 w 180"/>
                    <a:gd name="T5" fmla="*/ 2147483647 h 246"/>
                    <a:gd name="T6" fmla="*/ 2147483647 w 180"/>
                    <a:gd name="T7" fmla="*/ 2147483647 h 246"/>
                    <a:gd name="T8" fmla="*/ 2147483647 w 180"/>
                    <a:gd name="T9" fmla="*/ 2147483647 h 246"/>
                    <a:gd name="T10" fmla="*/ 2147483647 w 180"/>
                    <a:gd name="T11" fmla="*/ 2147483647 h 246"/>
                    <a:gd name="T12" fmla="*/ 2147483647 w 180"/>
                    <a:gd name="T13" fmla="*/ 2147483647 h 246"/>
                    <a:gd name="T14" fmla="*/ 2147483647 w 180"/>
                    <a:gd name="T15" fmla="*/ 2147483647 h 246"/>
                    <a:gd name="T16" fmla="*/ 2147483647 w 180"/>
                    <a:gd name="T17" fmla="*/ 2147483647 h 246"/>
                    <a:gd name="T18" fmla="*/ 2147483647 w 180"/>
                    <a:gd name="T19" fmla="*/ 2147483647 h 246"/>
                    <a:gd name="T20" fmla="*/ 2147483647 w 180"/>
                    <a:gd name="T21" fmla="*/ 2147483647 h 246"/>
                    <a:gd name="T22" fmla="*/ 2147483647 w 180"/>
                    <a:gd name="T23" fmla="*/ 2147483647 h 246"/>
                    <a:gd name="T24" fmla="*/ 2147483647 w 180"/>
                    <a:gd name="T25" fmla="*/ 2147483647 h 246"/>
                    <a:gd name="T26" fmla="*/ 0 w 180"/>
                    <a:gd name="T27" fmla="*/ 2147483647 h 246"/>
                    <a:gd name="T28" fmla="*/ 0 w 180"/>
                    <a:gd name="T29" fmla="*/ 2147483647 h 246"/>
                    <a:gd name="T30" fmla="*/ 2147483647 w 180"/>
                    <a:gd name="T31" fmla="*/ 2147483647 h 246"/>
                    <a:gd name="T32" fmla="*/ 2147483647 w 180"/>
                    <a:gd name="T33" fmla="*/ 2147483647 h 246"/>
                    <a:gd name="T34" fmla="*/ 2147483647 w 180"/>
                    <a:gd name="T35" fmla="*/ 2147483647 h 246"/>
                    <a:gd name="T36" fmla="*/ 2147483647 w 180"/>
                    <a:gd name="T37" fmla="*/ 2147483647 h 246"/>
                    <a:gd name="T38" fmla="*/ 2147483647 w 180"/>
                    <a:gd name="T39" fmla="*/ 2147483647 h 246"/>
                    <a:gd name="T40" fmla="*/ 2147483647 w 180"/>
                    <a:gd name="T41" fmla="*/ 0 h 246"/>
                    <a:gd name="T42" fmla="*/ 2147483647 w 180"/>
                    <a:gd name="T43" fmla="*/ 2147483647 h 24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246">
                      <a:moveTo>
                        <a:pt x="72" y="18"/>
                      </a:moveTo>
                      <a:lnTo>
                        <a:pt x="48" y="12"/>
                      </a:lnTo>
                      <a:lnTo>
                        <a:pt x="48" y="6"/>
                      </a:lnTo>
                      <a:lnTo>
                        <a:pt x="30" y="18"/>
                      </a:lnTo>
                      <a:lnTo>
                        <a:pt x="42" y="36"/>
                      </a:lnTo>
                      <a:lnTo>
                        <a:pt x="84" y="60"/>
                      </a:lnTo>
                      <a:lnTo>
                        <a:pt x="126" y="66"/>
                      </a:lnTo>
                      <a:lnTo>
                        <a:pt x="78" y="120"/>
                      </a:lnTo>
                      <a:lnTo>
                        <a:pt x="36" y="132"/>
                      </a:lnTo>
                      <a:lnTo>
                        <a:pt x="18" y="144"/>
                      </a:lnTo>
                      <a:lnTo>
                        <a:pt x="24" y="150"/>
                      </a:lnTo>
                      <a:lnTo>
                        <a:pt x="18" y="144"/>
                      </a:lnTo>
                      <a:lnTo>
                        <a:pt x="18" y="150"/>
                      </a:lnTo>
                      <a:lnTo>
                        <a:pt x="0" y="168"/>
                      </a:lnTo>
                      <a:lnTo>
                        <a:pt x="0" y="228"/>
                      </a:lnTo>
                      <a:lnTo>
                        <a:pt x="12" y="246"/>
                      </a:lnTo>
                      <a:lnTo>
                        <a:pt x="42" y="204"/>
                      </a:lnTo>
                      <a:lnTo>
                        <a:pt x="90" y="180"/>
                      </a:lnTo>
                      <a:lnTo>
                        <a:pt x="132" y="132"/>
                      </a:lnTo>
                      <a:lnTo>
                        <a:pt x="168" y="48"/>
                      </a:lnTo>
                      <a:lnTo>
                        <a:pt x="180" y="0"/>
                      </a:lnTo>
                      <a:lnTo>
                        <a:pt x="7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5" name="Freeform 368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2147483647 w 24"/>
                    <a:gd name="T15" fmla="*/ 0 h 9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6" name="Freeform 369"/>
                <p:cNvSpPr>
                  <a:spLocks/>
                </p:cNvSpPr>
                <p:nvPr/>
              </p:nvSpPr>
              <p:spPr bwMode="auto">
                <a:xfrm>
                  <a:off x="4849813" y="4346575"/>
                  <a:ext cx="31750" cy="123825"/>
                </a:xfrm>
                <a:custGeom>
                  <a:avLst/>
                  <a:gdLst>
                    <a:gd name="T0" fmla="*/ 2147483647 w 24"/>
                    <a:gd name="T1" fmla="*/ 0 h 96"/>
                    <a:gd name="T2" fmla="*/ 2147483647 w 24"/>
                    <a:gd name="T3" fmla="*/ 0 h 96"/>
                    <a:gd name="T4" fmla="*/ 2147483647 w 24"/>
                    <a:gd name="T5" fmla="*/ 2147483647 h 96"/>
                    <a:gd name="T6" fmla="*/ 0 w 24"/>
                    <a:gd name="T7" fmla="*/ 2147483647 h 96"/>
                    <a:gd name="T8" fmla="*/ 0 w 24"/>
                    <a:gd name="T9" fmla="*/ 2147483647 h 96"/>
                    <a:gd name="T10" fmla="*/ 2147483647 w 24"/>
                    <a:gd name="T11" fmla="*/ 2147483647 h 96"/>
                    <a:gd name="T12" fmla="*/ 2147483647 w 24"/>
                    <a:gd name="T13" fmla="*/ 2147483647 h 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4" h="96">
                      <a:moveTo>
                        <a:pt x="12" y="0"/>
                      </a:moveTo>
                      <a:lnTo>
                        <a:pt x="12" y="0"/>
                      </a:lnTo>
                      <a:lnTo>
                        <a:pt x="24" y="42"/>
                      </a:lnTo>
                      <a:lnTo>
                        <a:pt x="0" y="48"/>
                      </a:lnTo>
                      <a:lnTo>
                        <a:pt x="0" y="66"/>
                      </a:lnTo>
                      <a:lnTo>
                        <a:pt x="18" y="96"/>
                      </a:lnTo>
                      <a:lnTo>
                        <a:pt x="24" y="96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7" name="Freeform 370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2147483647 w 198"/>
                    <a:gd name="T51" fmla="*/ 2147483647 h 313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  <a:lnTo>
                        <a:pt x="36" y="31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8" name="Freeform 371"/>
                <p:cNvSpPr>
                  <a:spLocks/>
                </p:cNvSpPr>
                <p:nvPr/>
              </p:nvSpPr>
              <p:spPr bwMode="auto">
                <a:xfrm>
                  <a:off x="4833938" y="4065588"/>
                  <a:ext cx="258762" cy="404812"/>
                </a:xfrm>
                <a:custGeom>
                  <a:avLst/>
                  <a:gdLst>
                    <a:gd name="T0" fmla="*/ 2147483647 w 198"/>
                    <a:gd name="T1" fmla="*/ 2147483647 h 313"/>
                    <a:gd name="T2" fmla="*/ 2147483647 w 198"/>
                    <a:gd name="T3" fmla="*/ 2147483647 h 313"/>
                    <a:gd name="T4" fmla="*/ 2147483647 w 198"/>
                    <a:gd name="T5" fmla="*/ 2147483647 h 313"/>
                    <a:gd name="T6" fmla="*/ 2147483647 w 198"/>
                    <a:gd name="T7" fmla="*/ 2147483647 h 313"/>
                    <a:gd name="T8" fmla="*/ 2147483647 w 198"/>
                    <a:gd name="T9" fmla="*/ 2147483647 h 313"/>
                    <a:gd name="T10" fmla="*/ 2147483647 w 198"/>
                    <a:gd name="T11" fmla="*/ 2147483647 h 313"/>
                    <a:gd name="T12" fmla="*/ 2147483647 w 198"/>
                    <a:gd name="T13" fmla="*/ 2147483647 h 313"/>
                    <a:gd name="T14" fmla="*/ 2147483647 w 198"/>
                    <a:gd name="T15" fmla="*/ 2147483647 h 313"/>
                    <a:gd name="T16" fmla="*/ 2147483647 w 198"/>
                    <a:gd name="T17" fmla="*/ 2147483647 h 313"/>
                    <a:gd name="T18" fmla="*/ 2147483647 w 198"/>
                    <a:gd name="T19" fmla="*/ 2147483647 h 313"/>
                    <a:gd name="T20" fmla="*/ 2147483647 w 198"/>
                    <a:gd name="T21" fmla="*/ 2147483647 h 313"/>
                    <a:gd name="T22" fmla="*/ 2147483647 w 198"/>
                    <a:gd name="T23" fmla="*/ 2147483647 h 313"/>
                    <a:gd name="T24" fmla="*/ 2147483647 w 198"/>
                    <a:gd name="T25" fmla="*/ 0 h 313"/>
                    <a:gd name="T26" fmla="*/ 2147483647 w 198"/>
                    <a:gd name="T27" fmla="*/ 2147483647 h 313"/>
                    <a:gd name="T28" fmla="*/ 2147483647 w 198"/>
                    <a:gd name="T29" fmla="*/ 2147483647 h 313"/>
                    <a:gd name="T30" fmla="*/ 2147483647 w 198"/>
                    <a:gd name="T31" fmla="*/ 2147483647 h 313"/>
                    <a:gd name="T32" fmla="*/ 2147483647 w 198"/>
                    <a:gd name="T33" fmla="*/ 2147483647 h 313"/>
                    <a:gd name="T34" fmla="*/ 2147483647 w 198"/>
                    <a:gd name="T35" fmla="*/ 2147483647 h 313"/>
                    <a:gd name="T36" fmla="*/ 2147483647 w 198"/>
                    <a:gd name="T37" fmla="*/ 2147483647 h 313"/>
                    <a:gd name="T38" fmla="*/ 2147483647 w 198"/>
                    <a:gd name="T39" fmla="*/ 2147483647 h 313"/>
                    <a:gd name="T40" fmla="*/ 2147483647 w 198"/>
                    <a:gd name="T41" fmla="*/ 2147483647 h 313"/>
                    <a:gd name="T42" fmla="*/ 0 w 198"/>
                    <a:gd name="T43" fmla="*/ 2147483647 h 313"/>
                    <a:gd name="T44" fmla="*/ 2147483647 w 198"/>
                    <a:gd name="T45" fmla="*/ 2147483647 h 313"/>
                    <a:gd name="T46" fmla="*/ 2147483647 w 198"/>
                    <a:gd name="T47" fmla="*/ 2147483647 h 313"/>
                    <a:gd name="T48" fmla="*/ 2147483647 w 198"/>
                    <a:gd name="T49" fmla="*/ 2147483647 h 313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198" h="313">
                      <a:moveTo>
                        <a:pt x="36" y="313"/>
                      </a:moveTo>
                      <a:lnTo>
                        <a:pt x="60" y="307"/>
                      </a:lnTo>
                      <a:lnTo>
                        <a:pt x="96" y="295"/>
                      </a:lnTo>
                      <a:lnTo>
                        <a:pt x="102" y="283"/>
                      </a:lnTo>
                      <a:lnTo>
                        <a:pt x="132" y="277"/>
                      </a:lnTo>
                      <a:lnTo>
                        <a:pt x="180" y="247"/>
                      </a:lnTo>
                      <a:lnTo>
                        <a:pt x="162" y="211"/>
                      </a:lnTo>
                      <a:lnTo>
                        <a:pt x="168" y="193"/>
                      </a:lnTo>
                      <a:lnTo>
                        <a:pt x="174" y="162"/>
                      </a:lnTo>
                      <a:lnTo>
                        <a:pt x="192" y="150"/>
                      </a:lnTo>
                      <a:lnTo>
                        <a:pt x="198" y="78"/>
                      </a:lnTo>
                      <a:lnTo>
                        <a:pt x="54" y="0"/>
                      </a:lnTo>
                      <a:lnTo>
                        <a:pt x="30" y="12"/>
                      </a:lnTo>
                      <a:lnTo>
                        <a:pt x="30" y="18"/>
                      </a:lnTo>
                      <a:lnTo>
                        <a:pt x="36" y="48"/>
                      </a:lnTo>
                      <a:lnTo>
                        <a:pt x="48" y="60"/>
                      </a:lnTo>
                      <a:lnTo>
                        <a:pt x="36" y="132"/>
                      </a:lnTo>
                      <a:lnTo>
                        <a:pt x="6" y="168"/>
                      </a:lnTo>
                      <a:lnTo>
                        <a:pt x="12" y="168"/>
                      </a:lnTo>
                      <a:lnTo>
                        <a:pt x="6" y="168"/>
                      </a:lnTo>
                      <a:lnTo>
                        <a:pt x="0" y="175"/>
                      </a:lnTo>
                      <a:lnTo>
                        <a:pt x="12" y="193"/>
                      </a:lnTo>
                      <a:lnTo>
                        <a:pt x="30" y="199"/>
                      </a:lnTo>
                      <a:lnTo>
                        <a:pt x="24" y="217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9" name="Freeform 372"/>
                <p:cNvSpPr>
                  <a:spLocks/>
                </p:cNvSpPr>
                <p:nvPr/>
              </p:nvSpPr>
              <p:spPr bwMode="auto">
                <a:xfrm>
                  <a:off x="4913313" y="5211763"/>
                  <a:ext cx="398462" cy="354012"/>
                </a:xfrm>
                <a:custGeom>
                  <a:avLst/>
                  <a:gdLst>
                    <a:gd name="T0" fmla="*/ 2147483647 w 51"/>
                    <a:gd name="T1" fmla="*/ 2147483647 h 45"/>
                    <a:gd name="T2" fmla="*/ 2147483647 w 51"/>
                    <a:gd name="T3" fmla="*/ 2147483647 h 45"/>
                    <a:gd name="T4" fmla="*/ 2147483647 w 51"/>
                    <a:gd name="T5" fmla="*/ 2147483647 h 45"/>
                    <a:gd name="T6" fmla="*/ 2147483647 w 51"/>
                    <a:gd name="T7" fmla="*/ 2147483647 h 45"/>
                    <a:gd name="T8" fmla="*/ 2147483647 w 51"/>
                    <a:gd name="T9" fmla="*/ 0 h 45"/>
                    <a:gd name="T10" fmla="*/ 2147483647 w 51"/>
                    <a:gd name="T11" fmla="*/ 2147483647 h 45"/>
                    <a:gd name="T12" fmla="*/ 2147483647 w 51"/>
                    <a:gd name="T13" fmla="*/ 2147483647 h 45"/>
                    <a:gd name="T14" fmla="*/ 2147483647 w 51"/>
                    <a:gd name="T15" fmla="*/ 2147483647 h 45"/>
                    <a:gd name="T16" fmla="*/ 2147483647 w 51"/>
                    <a:gd name="T17" fmla="*/ 2147483647 h 45"/>
                    <a:gd name="T18" fmla="*/ 2147483647 w 51"/>
                    <a:gd name="T19" fmla="*/ 2147483647 h 45"/>
                    <a:gd name="T20" fmla="*/ 2147483647 w 51"/>
                    <a:gd name="T21" fmla="*/ 2147483647 h 45"/>
                    <a:gd name="T22" fmla="*/ 2147483647 w 51"/>
                    <a:gd name="T23" fmla="*/ 2147483647 h 45"/>
                    <a:gd name="T24" fmla="*/ 2147483647 w 51"/>
                    <a:gd name="T25" fmla="*/ 2147483647 h 45"/>
                    <a:gd name="T26" fmla="*/ 2147483647 w 51"/>
                    <a:gd name="T27" fmla="*/ 2147483647 h 45"/>
                    <a:gd name="T28" fmla="*/ 2147483647 w 51"/>
                    <a:gd name="T29" fmla="*/ 2147483647 h 45"/>
                    <a:gd name="T30" fmla="*/ 2147483647 w 51"/>
                    <a:gd name="T31" fmla="*/ 2147483647 h 45"/>
                    <a:gd name="T32" fmla="*/ 2147483647 w 51"/>
                    <a:gd name="T33" fmla="*/ 2147483647 h 45"/>
                    <a:gd name="T34" fmla="*/ 0 w 51"/>
                    <a:gd name="T35" fmla="*/ 2147483647 h 45"/>
                    <a:gd name="T36" fmla="*/ 2147483647 w 51"/>
                    <a:gd name="T37" fmla="*/ 2147483647 h 45"/>
                    <a:gd name="T38" fmla="*/ 2147483647 w 51"/>
                    <a:gd name="T39" fmla="*/ 2147483647 h 45"/>
                    <a:gd name="T40" fmla="*/ 2147483647 w 51"/>
                    <a:gd name="T41" fmla="*/ 2147483647 h 45"/>
                    <a:gd name="T42" fmla="*/ 2147483647 w 51"/>
                    <a:gd name="T43" fmla="*/ 2147483647 h 45"/>
                    <a:gd name="T44" fmla="*/ 2147483647 w 51"/>
                    <a:gd name="T45" fmla="*/ 2147483647 h 45"/>
                    <a:gd name="T46" fmla="*/ 2147483647 w 51"/>
                    <a:gd name="T47" fmla="*/ 2147483647 h 45"/>
                    <a:gd name="T48" fmla="*/ 2147483647 w 51"/>
                    <a:gd name="T49" fmla="*/ 2147483647 h 45"/>
                    <a:gd name="T50" fmla="*/ 2147483647 w 51"/>
                    <a:gd name="T51" fmla="*/ 2147483647 h 45"/>
                    <a:gd name="T52" fmla="*/ 2147483647 w 51"/>
                    <a:gd name="T53" fmla="*/ 2147483647 h 45"/>
                    <a:gd name="T54" fmla="*/ 2147483647 w 51"/>
                    <a:gd name="T55" fmla="*/ 2147483647 h 45"/>
                    <a:gd name="T56" fmla="*/ 2147483647 w 51"/>
                    <a:gd name="T57" fmla="*/ 2147483647 h 45"/>
                    <a:gd name="T58" fmla="*/ 2147483647 w 51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1" h="45">
                      <a:moveTo>
                        <a:pt x="48" y="1"/>
                      </a:move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25" y="42"/>
                        <a:pt x="25" y="42"/>
                        <a:pt x="25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47" y="25"/>
                        <a:pt x="47" y="25"/>
                        <a:pt x="47" y="25"/>
                      </a:cubicBezTo>
                      <a:cubicBezTo>
                        <a:pt x="47" y="25"/>
                        <a:pt x="50" y="19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lnTo>
                        <a:pt x="48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0" name="Freeform 373"/>
                <p:cNvSpPr>
                  <a:spLocks/>
                </p:cNvSpPr>
                <p:nvPr/>
              </p:nvSpPr>
              <p:spPr bwMode="auto">
                <a:xfrm>
                  <a:off x="4999038" y="5095875"/>
                  <a:ext cx="236537" cy="234950"/>
                </a:xfrm>
                <a:custGeom>
                  <a:avLst/>
                  <a:gdLst>
                    <a:gd name="T0" fmla="*/ 2147483647 w 180"/>
                    <a:gd name="T1" fmla="*/ 2147483647 h 180"/>
                    <a:gd name="T2" fmla="*/ 2147483647 w 180"/>
                    <a:gd name="T3" fmla="*/ 2147483647 h 180"/>
                    <a:gd name="T4" fmla="*/ 2147483647 w 180"/>
                    <a:gd name="T5" fmla="*/ 2147483647 h 180"/>
                    <a:gd name="T6" fmla="*/ 2147483647 w 180"/>
                    <a:gd name="T7" fmla="*/ 2147483647 h 180"/>
                    <a:gd name="T8" fmla="*/ 2147483647 w 180"/>
                    <a:gd name="T9" fmla="*/ 2147483647 h 180"/>
                    <a:gd name="T10" fmla="*/ 2147483647 w 180"/>
                    <a:gd name="T11" fmla="*/ 2147483647 h 180"/>
                    <a:gd name="T12" fmla="*/ 2147483647 w 180"/>
                    <a:gd name="T13" fmla="*/ 2147483647 h 180"/>
                    <a:gd name="T14" fmla="*/ 2147483647 w 180"/>
                    <a:gd name="T15" fmla="*/ 0 h 180"/>
                    <a:gd name="T16" fmla="*/ 2147483647 w 180"/>
                    <a:gd name="T17" fmla="*/ 2147483647 h 180"/>
                    <a:gd name="T18" fmla="*/ 2147483647 w 180"/>
                    <a:gd name="T19" fmla="*/ 2147483647 h 180"/>
                    <a:gd name="T20" fmla="*/ 2147483647 w 180"/>
                    <a:gd name="T21" fmla="*/ 2147483647 h 180"/>
                    <a:gd name="T22" fmla="*/ 0 w 180"/>
                    <a:gd name="T23" fmla="*/ 2147483647 h 180"/>
                    <a:gd name="T24" fmla="*/ 0 w 180"/>
                    <a:gd name="T25" fmla="*/ 2147483647 h 180"/>
                    <a:gd name="T26" fmla="*/ 2147483647 w 180"/>
                    <a:gd name="T27" fmla="*/ 2147483647 h 180"/>
                    <a:gd name="T28" fmla="*/ 2147483647 w 180"/>
                    <a:gd name="T29" fmla="*/ 2147483647 h 180"/>
                    <a:gd name="T30" fmla="*/ 2147483647 w 180"/>
                    <a:gd name="T31" fmla="*/ 2147483647 h 180"/>
                    <a:gd name="T32" fmla="*/ 2147483647 w 180"/>
                    <a:gd name="T33" fmla="*/ 2147483647 h 180"/>
                    <a:gd name="T34" fmla="*/ 2147483647 w 180"/>
                    <a:gd name="T35" fmla="*/ 2147483647 h 180"/>
                    <a:gd name="T36" fmla="*/ 2147483647 w 180"/>
                    <a:gd name="T37" fmla="*/ 2147483647 h 180"/>
                    <a:gd name="T38" fmla="*/ 2147483647 w 180"/>
                    <a:gd name="T39" fmla="*/ 2147483647 h 180"/>
                    <a:gd name="T40" fmla="*/ 2147483647 w 180"/>
                    <a:gd name="T41" fmla="*/ 2147483647 h 180"/>
                    <a:gd name="T42" fmla="*/ 2147483647 w 18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80" h="180">
                      <a:moveTo>
                        <a:pt x="144" y="54"/>
                      </a:moveTo>
                      <a:lnTo>
                        <a:pt x="132" y="54"/>
                      </a:lnTo>
                      <a:lnTo>
                        <a:pt x="114" y="30"/>
                      </a:lnTo>
                      <a:lnTo>
                        <a:pt x="102" y="6"/>
                      </a:lnTo>
                      <a:lnTo>
                        <a:pt x="96" y="6"/>
                      </a:lnTo>
                      <a:lnTo>
                        <a:pt x="84" y="12"/>
                      </a:lnTo>
                      <a:lnTo>
                        <a:pt x="96" y="6"/>
                      </a:lnTo>
                      <a:lnTo>
                        <a:pt x="84" y="0"/>
                      </a:lnTo>
                      <a:lnTo>
                        <a:pt x="66" y="6"/>
                      </a:lnTo>
                      <a:lnTo>
                        <a:pt x="18" y="18"/>
                      </a:lnTo>
                      <a:lnTo>
                        <a:pt x="12" y="84"/>
                      </a:lnTo>
                      <a:lnTo>
                        <a:pt x="0" y="90"/>
                      </a:lnTo>
                      <a:lnTo>
                        <a:pt x="0" y="144"/>
                      </a:lnTo>
                      <a:lnTo>
                        <a:pt x="12" y="168"/>
                      </a:lnTo>
                      <a:lnTo>
                        <a:pt x="18" y="180"/>
                      </a:lnTo>
                      <a:lnTo>
                        <a:pt x="36" y="180"/>
                      </a:lnTo>
                      <a:lnTo>
                        <a:pt x="66" y="162"/>
                      </a:lnTo>
                      <a:lnTo>
                        <a:pt x="90" y="162"/>
                      </a:lnTo>
                      <a:lnTo>
                        <a:pt x="138" y="120"/>
                      </a:lnTo>
                      <a:lnTo>
                        <a:pt x="180" y="90"/>
                      </a:lnTo>
                      <a:lnTo>
                        <a:pt x="150" y="78"/>
                      </a:lnTo>
                      <a:lnTo>
                        <a:pt x="144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1" name="Freeform 374"/>
                <p:cNvSpPr>
                  <a:spLocks/>
                </p:cNvSpPr>
                <p:nvPr/>
              </p:nvSpPr>
              <p:spPr bwMode="auto">
                <a:xfrm>
                  <a:off x="5241925" y="4914900"/>
                  <a:ext cx="268288" cy="422275"/>
                </a:xfrm>
                <a:custGeom>
                  <a:avLst/>
                  <a:gdLst>
                    <a:gd name="T0" fmla="*/ 2147483647 w 34"/>
                    <a:gd name="T1" fmla="*/ 2147483647 h 54"/>
                    <a:gd name="T2" fmla="*/ 2147483647 w 34"/>
                    <a:gd name="T3" fmla="*/ 2147483647 h 54"/>
                    <a:gd name="T4" fmla="*/ 2147483647 w 34"/>
                    <a:gd name="T5" fmla="*/ 2147483647 h 54"/>
                    <a:gd name="T6" fmla="*/ 2147483647 w 34"/>
                    <a:gd name="T7" fmla="*/ 2147483647 h 54"/>
                    <a:gd name="T8" fmla="*/ 2147483647 w 34"/>
                    <a:gd name="T9" fmla="*/ 2147483647 h 54"/>
                    <a:gd name="T10" fmla="*/ 2147483647 w 34"/>
                    <a:gd name="T11" fmla="*/ 2147483647 h 54"/>
                    <a:gd name="T12" fmla="*/ 2147483647 w 34"/>
                    <a:gd name="T13" fmla="*/ 2147483647 h 54"/>
                    <a:gd name="T14" fmla="*/ 2147483647 w 34"/>
                    <a:gd name="T15" fmla="*/ 2147483647 h 54"/>
                    <a:gd name="T16" fmla="*/ 2147483647 w 34"/>
                    <a:gd name="T17" fmla="*/ 2147483647 h 54"/>
                    <a:gd name="T18" fmla="*/ 2147483647 w 34"/>
                    <a:gd name="T19" fmla="*/ 2147483647 h 54"/>
                    <a:gd name="T20" fmla="*/ 2147483647 w 34"/>
                    <a:gd name="T21" fmla="*/ 2147483647 h 54"/>
                    <a:gd name="T22" fmla="*/ 2147483647 w 34"/>
                    <a:gd name="T23" fmla="*/ 2147483647 h 54"/>
                    <a:gd name="T24" fmla="*/ 0 w 34"/>
                    <a:gd name="T25" fmla="*/ 2147483647 h 54"/>
                    <a:gd name="T26" fmla="*/ 0 w 34"/>
                    <a:gd name="T27" fmla="*/ 2147483647 h 54"/>
                    <a:gd name="T28" fmla="*/ 2147483647 w 34"/>
                    <a:gd name="T29" fmla="*/ 2147483647 h 54"/>
                    <a:gd name="T30" fmla="*/ 2147483647 w 34"/>
                    <a:gd name="T31" fmla="*/ 2147483647 h 54"/>
                    <a:gd name="T32" fmla="*/ 2147483647 w 34"/>
                    <a:gd name="T33" fmla="*/ 2147483647 h 54"/>
                    <a:gd name="T34" fmla="*/ 2147483647 w 34"/>
                    <a:gd name="T35" fmla="*/ 2147483647 h 54"/>
                    <a:gd name="T36" fmla="*/ 2147483647 w 34"/>
                    <a:gd name="T37" fmla="*/ 2147483647 h 54"/>
                    <a:gd name="T38" fmla="*/ 2147483647 w 34"/>
                    <a:gd name="T39" fmla="*/ 2147483647 h 54"/>
                    <a:gd name="T40" fmla="*/ 2147483647 w 34"/>
                    <a:gd name="T41" fmla="*/ 2147483647 h 54"/>
                    <a:gd name="T42" fmla="*/ 2147483647 w 34"/>
                    <a:gd name="T43" fmla="*/ 2147483647 h 54"/>
                    <a:gd name="T44" fmla="*/ 2147483647 w 34"/>
                    <a:gd name="T45" fmla="*/ 2147483647 h 54"/>
                    <a:gd name="T46" fmla="*/ 2147483647 w 34"/>
                    <a:gd name="T47" fmla="*/ 2147483647 h 54"/>
                    <a:gd name="T48" fmla="*/ 2147483647 w 34"/>
                    <a:gd name="T49" fmla="*/ 2147483647 h 54"/>
                    <a:gd name="T50" fmla="*/ 2147483647 w 34"/>
                    <a:gd name="T51" fmla="*/ 2147483647 h 54"/>
                    <a:gd name="T52" fmla="*/ 2147483647 w 34"/>
                    <a:gd name="T53" fmla="*/ 2147483647 h 54"/>
                    <a:gd name="T54" fmla="*/ 2147483647 w 34"/>
                    <a:gd name="T55" fmla="*/ 2147483647 h 54"/>
                    <a:gd name="T56" fmla="*/ 2147483647 w 34"/>
                    <a:gd name="T57" fmla="*/ 2147483647 h 54"/>
                    <a:gd name="T58" fmla="*/ 2147483647 w 34"/>
                    <a:gd name="T59" fmla="*/ 2147483647 h 54"/>
                    <a:gd name="T60" fmla="*/ 2147483647 w 34"/>
                    <a:gd name="T61" fmla="*/ 2147483647 h 54"/>
                    <a:gd name="T62" fmla="*/ 2147483647 w 34"/>
                    <a:gd name="T63" fmla="*/ 2147483647 h 54"/>
                    <a:gd name="T64" fmla="*/ 2147483647 w 34"/>
                    <a:gd name="T65" fmla="*/ 2147483647 h 54"/>
                    <a:gd name="T66" fmla="*/ 2147483647 w 34"/>
                    <a:gd name="T67" fmla="*/ 2147483647 h 54"/>
                    <a:gd name="T68" fmla="*/ 2147483647 w 34"/>
                    <a:gd name="T69" fmla="*/ 0 h 54"/>
                    <a:gd name="T70" fmla="*/ 2147483647 w 34"/>
                    <a:gd name="T71" fmla="*/ 0 h 54"/>
                    <a:gd name="T72" fmla="*/ 2147483647 w 34"/>
                    <a:gd name="T73" fmla="*/ 2147483647 h 54"/>
                    <a:gd name="T74" fmla="*/ 2147483647 w 34"/>
                    <a:gd name="T75" fmla="*/ 2147483647 h 5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34" h="54">
                      <a:moveTo>
                        <a:pt x="22" y="2"/>
                      </a:move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9"/>
                        <a:pt x="6" y="39"/>
                        <a:pt x="6" y="39"/>
                      </a:cubicBezTo>
                      <a:cubicBezTo>
                        <a:pt x="7" y="54"/>
                        <a:pt x="7" y="54"/>
                        <a:pt x="7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lnTo>
                        <a:pt x="22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2" name="Freeform 375"/>
                <p:cNvSpPr>
                  <a:spLocks/>
                </p:cNvSpPr>
                <p:nvPr/>
              </p:nvSpPr>
              <p:spPr bwMode="auto">
                <a:xfrm>
                  <a:off x="5241925" y="4673600"/>
                  <a:ext cx="260350" cy="265113"/>
                </a:xfrm>
                <a:custGeom>
                  <a:avLst/>
                  <a:gdLst>
                    <a:gd name="T0" fmla="*/ 2147483647 w 33"/>
                    <a:gd name="T1" fmla="*/ 2147483647 h 34"/>
                    <a:gd name="T2" fmla="*/ 2147483647 w 33"/>
                    <a:gd name="T3" fmla="*/ 2147483647 h 34"/>
                    <a:gd name="T4" fmla="*/ 2147483647 w 33"/>
                    <a:gd name="T5" fmla="*/ 2147483647 h 34"/>
                    <a:gd name="T6" fmla="*/ 2147483647 w 33"/>
                    <a:gd name="T7" fmla="*/ 2147483647 h 34"/>
                    <a:gd name="T8" fmla="*/ 2147483647 w 33"/>
                    <a:gd name="T9" fmla="*/ 0 h 34"/>
                    <a:gd name="T10" fmla="*/ 2147483647 w 33"/>
                    <a:gd name="T11" fmla="*/ 2147483647 h 34"/>
                    <a:gd name="T12" fmla="*/ 2147483647 w 33"/>
                    <a:gd name="T13" fmla="*/ 2147483647 h 34"/>
                    <a:gd name="T14" fmla="*/ 2147483647 w 33"/>
                    <a:gd name="T15" fmla="*/ 2147483647 h 34"/>
                    <a:gd name="T16" fmla="*/ 2147483647 w 33"/>
                    <a:gd name="T17" fmla="*/ 2147483647 h 34"/>
                    <a:gd name="T18" fmla="*/ 2147483647 w 33"/>
                    <a:gd name="T19" fmla="*/ 2147483647 h 34"/>
                    <a:gd name="T20" fmla="*/ 2147483647 w 33"/>
                    <a:gd name="T21" fmla="*/ 2147483647 h 34"/>
                    <a:gd name="T22" fmla="*/ 0 w 33"/>
                    <a:gd name="T23" fmla="*/ 2147483647 h 34"/>
                    <a:gd name="T24" fmla="*/ 2147483647 w 33"/>
                    <a:gd name="T25" fmla="*/ 2147483647 h 34"/>
                    <a:gd name="T26" fmla="*/ 2147483647 w 33"/>
                    <a:gd name="T27" fmla="*/ 2147483647 h 34"/>
                    <a:gd name="T28" fmla="*/ 2147483647 w 33"/>
                    <a:gd name="T29" fmla="*/ 2147483647 h 34"/>
                    <a:gd name="T30" fmla="*/ 2147483647 w 33"/>
                    <a:gd name="T31" fmla="*/ 2147483647 h 34"/>
                    <a:gd name="T32" fmla="*/ 2147483647 w 33"/>
                    <a:gd name="T33" fmla="*/ 2147483647 h 34"/>
                    <a:gd name="T34" fmla="*/ 2147483647 w 33"/>
                    <a:gd name="T35" fmla="*/ 2147483647 h 34"/>
                    <a:gd name="T36" fmla="*/ 2147483647 w 33"/>
                    <a:gd name="T37" fmla="*/ 2147483647 h 34"/>
                    <a:gd name="T38" fmla="*/ 2147483647 w 33"/>
                    <a:gd name="T39" fmla="*/ 2147483647 h 34"/>
                    <a:gd name="T40" fmla="*/ 2147483647 w 33"/>
                    <a:gd name="T41" fmla="*/ 2147483647 h 34"/>
                    <a:gd name="T42" fmla="*/ 2147483647 w 33"/>
                    <a:gd name="T43" fmla="*/ 2147483647 h 34"/>
                    <a:gd name="T44" fmla="*/ 2147483647 w 33"/>
                    <a:gd name="T45" fmla="*/ 2147483647 h 34"/>
                    <a:gd name="T46" fmla="*/ 2147483647 w 33"/>
                    <a:gd name="T47" fmla="*/ 2147483647 h 34"/>
                    <a:gd name="T48" fmla="*/ 2147483647 w 33"/>
                    <a:gd name="T49" fmla="*/ 2147483647 h 34"/>
                    <a:gd name="T50" fmla="*/ 2147483647 w 33"/>
                    <a:gd name="T51" fmla="*/ 2147483647 h 34"/>
                    <a:gd name="T52" fmla="*/ 2147483647 w 33"/>
                    <a:gd name="T53" fmla="*/ 2147483647 h 3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33" h="34">
                      <a:moveTo>
                        <a:pt x="25" y="6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8" y="26"/>
                        <a:pt x="9" y="26"/>
                      </a:cubicBezTo>
                      <a:cubicBezTo>
                        <a:pt x="9" y="26"/>
                        <a:pt x="14" y="27"/>
                        <a:pt x="14" y="27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8" y="15"/>
                        <a:pt x="28" y="14"/>
                      </a:cubicBezTo>
                      <a:cubicBezTo>
                        <a:pt x="28" y="13"/>
                        <a:pt x="29" y="12"/>
                        <a:pt x="30" y="12"/>
                      </a:cubicBezTo>
                      <a:cubicBezTo>
                        <a:pt x="25" y="9"/>
                        <a:pt x="25" y="9"/>
                        <a:pt x="25" y="9"/>
                      </a:cubicBezTo>
                      <a:lnTo>
                        <a:pt x="25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3" name="Freeform 376"/>
                <p:cNvSpPr>
                  <a:spLocks/>
                </p:cNvSpPr>
                <p:nvPr/>
              </p:nvSpPr>
              <p:spPr bwMode="auto">
                <a:xfrm>
                  <a:off x="4802188" y="4797425"/>
                  <a:ext cx="298450" cy="298450"/>
                </a:xfrm>
                <a:custGeom>
                  <a:avLst/>
                  <a:gdLst>
                    <a:gd name="T0" fmla="*/ 2147483647 w 38"/>
                    <a:gd name="T1" fmla="*/ 2147483647 h 38"/>
                    <a:gd name="T2" fmla="*/ 2147483647 w 38"/>
                    <a:gd name="T3" fmla="*/ 2147483647 h 38"/>
                    <a:gd name="T4" fmla="*/ 2147483647 w 38"/>
                    <a:gd name="T5" fmla="*/ 2147483647 h 38"/>
                    <a:gd name="T6" fmla="*/ 2147483647 w 38"/>
                    <a:gd name="T7" fmla="*/ 2147483647 h 38"/>
                    <a:gd name="T8" fmla="*/ 2147483647 w 38"/>
                    <a:gd name="T9" fmla="*/ 2147483647 h 38"/>
                    <a:gd name="T10" fmla="*/ 2147483647 w 38"/>
                    <a:gd name="T11" fmla="*/ 2147483647 h 38"/>
                    <a:gd name="T12" fmla="*/ 2147483647 w 38"/>
                    <a:gd name="T13" fmla="*/ 2147483647 h 38"/>
                    <a:gd name="T14" fmla="*/ 2147483647 w 38"/>
                    <a:gd name="T15" fmla="*/ 2147483647 h 38"/>
                    <a:gd name="T16" fmla="*/ 2147483647 w 38"/>
                    <a:gd name="T17" fmla="*/ 2147483647 h 38"/>
                    <a:gd name="T18" fmla="*/ 2147483647 w 38"/>
                    <a:gd name="T19" fmla="*/ 2147483647 h 38"/>
                    <a:gd name="T20" fmla="*/ 2147483647 w 38"/>
                    <a:gd name="T21" fmla="*/ 2147483647 h 38"/>
                    <a:gd name="T22" fmla="*/ 2147483647 w 38"/>
                    <a:gd name="T23" fmla="*/ 2147483647 h 38"/>
                    <a:gd name="T24" fmla="*/ 2147483647 w 38"/>
                    <a:gd name="T25" fmla="*/ 2147483647 h 38"/>
                    <a:gd name="T26" fmla="*/ 2147483647 w 38"/>
                    <a:gd name="T27" fmla="*/ 2147483647 h 38"/>
                    <a:gd name="T28" fmla="*/ 2147483647 w 38"/>
                    <a:gd name="T29" fmla="*/ 2147483647 h 38"/>
                    <a:gd name="T30" fmla="*/ 2147483647 w 38"/>
                    <a:gd name="T31" fmla="*/ 2147483647 h 38"/>
                    <a:gd name="T32" fmla="*/ 2147483647 w 38"/>
                    <a:gd name="T33" fmla="*/ 0 h 38"/>
                    <a:gd name="T34" fmla="*/ 2147483647 w 38"/>
                    <a:gd name="T35" fmla="*/ 0 h 38"/>
                    <a:gd name="T36" fmla="*/ 2147483647 w 38"/>
                    <a:gd name="T37" fmla="*/ 2147483647 h 38"/>
                    <a:gd name="T38" fmla="*/ 2147483647 w 38"/>
                    <a:gd name="T39" fmla="*/ 2147483647 h 38"/>
                    <a:gd name="T40" fmla="*/ 2147483647 w 38"/>
                    <a:gd name="T41" fmla="*/ 2147483647 h 38"/>
                    <a:gd name="T42" fmla="*/ 0 w 38"/>
                    <a:gd name="T43" fmla="*/ 2147483647 h 38"/>
                    <a:gd name="T44" fmla="*/ 0 w 38"/>
                    <a:gd name="T45" fmla="*/ 2147483647 h 38"/>
                    <a:gd name="T46" fmla="*/ 2147483647 w 38"/>
                    <a:gd name="T47" fmla="*/ 2147483647 h 38"/>
                    <a:gd name="T48" fmla="*/ 2147483647 w 38"/>
                    <a:gd name="T49" fmla="*/ 2147483647 h 3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8" h="38">
                      <a:moveTo>
                        <a:pt x="4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25" y="4"/>
                        <a:pt x="24" y="4"/>
                      </a:cubicBezTo>
                      <a:cubicBezTo>
                        <a:pt x="24" y="4"/>
                        <a:pt x="22" y="6"/>
                        <a:pt x="21" y="6"/>
                      </a:cubicBezTo>
                      <a:cubicBezTo>
                        <a:pt x="20" y="7"/>
                        <a:pt x="19" y="6"/>
                        <a:pt x="18" y="6"/>
                      </a:cubicBezTo>
                      <a:cubicBezTo>
                        <a:pt x="17" y="6"/>
                        <a:pt x="13" y="0"/>
                        <a:pt x="12" y="0"/>
                      </a:cubicBezTo>
                      <a:cubicBezTo>
                        <a:pt x="11" y="0"/>
                        <a:pt x="4" y="0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2" y="35"/>
                        <a:pt x="2" y="35"/>
                        <a:pt x="2" y="35"/>
                      </a:cubicBezTo>
                      <a:lnTo>
                        <a:pt x="4" y="3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4" name="Freeform 377"/>
                <p:cNvSpPr>
                  <a:spLocks/>
                </p:cNvSpPr>
                <p:nvPr/>
              </p:nvSpPr>
              <p:spPr bwMode="auto">
                <a:xfrm>
                  <a:off x="4802188" y="4516438"/>
                  <a:ext cx="463550" cy="460375"/>
                </a:xfrm>
                <a:custGeom>
                  <a:avLst/>
                  <a:gdLst>
                    <a:gd name="T0" fmla="*/ 2147483647 w 59"/>
                    <a:gd name="T1" fmla="*/ 2147483647 h 59"/>
                    <a:gd name="T2" fmla="*/ 2147483647 w 59"/>
                    <a:gd name="T3" fmla="*/ 2147483647 h 59"/>
                    <a:gd name="T4" fmla="*/ 2147483647 w 59"/>
                    <a:gd name="T5" fmla="*/ 2147483647 h 59"/>
                    <a:gd name="T6" fmla="*/ 2147483647 w 59"/>
                    <a:gd name="T7" fmla="*/ 2147483647 h 59"/>
                    <a:gd name="T8" fmla="*/ 2147483647 w 59"/>
                    <a:gd name="T9" fmla="*/ 2147483647 h 59"/>
                    <a:gd name="T10" fmla="*/ 2147483647 w 59"/>
                    <a:gd name="T11" fmla="*/ 2147483647 h 59"/>
                    <a:gd name="T12" fmla="*/ 0 w 59"/>
                    <a:gd name="T13" fmla="*/ 2147483647 h 59"/>
                    <a:gd name="T14" fmla="*/ 2147483647 w 59"/>
                    <a:gd name="T15" fmla="*/ 2147483647 h 59"/>
                    <a:gd name="T16" fmla="*/ 2147483647 w 59"/>
                    <a:gd name="T17" fmla="*/ 2147483647 h 59"/>
                    <a:gd name="T18" fmla="*/ 2147483647 w 59"/>
                    <a:gd name="T19" fmla="*/ 2147483647 h 59"/>
                    <a:gd name="T20" fmla="*/ 2147483647 w 59"/>
                    <a:gd name="T21" fmla="*/ 2147483647 h 59"/>
                    <a:gd name="T22" fmla="*/ 2147483647 w 59"/>
                    <a:gd name="T23" fmla="*/ 2147483647 h 59"/>
                    <a:gd name="T24" fmla="*/ 2147483647 w 59"/>
                    <a:gd name="T25" fmla="*/ 2147483647 h 59"/>
                    <a:gd name="T26" fmla="*/ 2147483647 w 59"/>
                    <a:gd name="T27" fmla="*/ 2147483647 h 59"/>
                    <a:gd name="T28" fmla="*/ 2147483647 w 59"/>
                    <a:gd name="T29" fmla="*/ 2147483647 h 59"/>
                    <a:gd name="T30" fmla="*/ 2147483647 w 59"/>
                    <a:gd name="T31" fmla="*/ 2147483647 h 59"/>
                    <a:gd name="T32" fmla="*/ 2147483647 w 59"/>
                    <a:gd name="T33" fmla="*/ 2147483647 h 59"/>
                    <a:gd name="T34" fmla="*/ 2147483647 w 59"/>
                    <a:gd name="T35" fmla="*/ 2147483647 h 59"/>
                    <a:gd name="T36" fmla="*/ 2147483647 w 59"/>
                    <a:gd name="T37" fmla="*/ 2147483647 h 59"/>
                    <a:gd name="T38" fmla="*/ 2147483647 w 59"/>
                    <a:gd name="T39" fmla="*/ 2147483647 h 59"/>
                    <a:gd name="T40" fmla="*/ 2147483647 w 59"/>
                    <a:gd name="T41" fmla="*/ 2147483647 h 59"/>
                    <a:gd name="T42" fmla="*/ 2147483647 w 59"/>
                    <a:gd name="T43" fmla="*/ 2147483647 h 59"/>
                    <a:gd name="T44" fmla="*/ 2147483647 w 59"/>
                    <a:gd name="T45" fmla="*/ 2147483647 h 59"/>
                    <a:gd name="T46" fmla="*/ 2147483647 w 59"/>
                    <a:gd name="T47" fmla="*/ 2147483647 h 59"/>
                    <a:gd name="T48" fmla="*/ 2147483647 w 59"/>
                    <a:gd name="T49" fmla="*/ 2147483647 h 59"/>
                    <a:gd name="T50" fmla="*/ 2147483647 w 59"/>
                    <a:gd name="T51" fmla="*/ 2147483647 h 59"/>
                    <a:gd name="T52" fmla="*/ 2147483647 w 59"/>
                    <a:gd name="T53" fmla="*/ 2147483647 h 59"/>
                    <a:gd name="T54" fmla="*/ 2147483647 w 59"/>
                    <a:gd name="T55" fmla="*/ 2147483647 h 59"/>
                    <a:gd name="T56" fmla="*/ 2147483647 w 59"/>
                    <a:gd name="T57" fmla="*/ 2147483647 h 59"/>
                    <a:gd name="T58" fmla="*/ 2147483647 w 59"/>
                    <a:gd name="T59" fmla="*/ 2147483647 h 59"/>
                    <a:gd name="T60" fmla="*/ 2147483647 w 59"/>
                    <a:gd name="T61" fmla="*/ 2147483647 h 59"/>
                    <a:gd name="T62" fmla="*/ 2147483647 w 59"/>
                    <a:gd name="T63" fmla="*/ 2147483647 h 59"/>
                    <a:gd name="T64" fmla="*/ 2147483647 w 59"/>
                    <a:gd name="T65" fmla="*/ 2147483647 h 59"/>
                    <a:gd name="T66" fmla="*/ 2147483647 w 59"/>
                    <a:gd name="T67" fmla="*/ 2147483647 h 59"/>
                    <a:gd name="T68" fmla="*/ 2147483647 w 59"/>
                    <a:gd name="T69" fmla="*/ 0 h 59"/>
                    <a:gd name="T70" fmla="*/ 2147483647 w 59"/>
                    <a:gd name="T71" fmla="*/ 2147483647 h 59"/>
                    <a:gd name="T72" fmla="*/ 2147483647 w 59"/>
                    <a:gd name="T73" fmla="*/ 2147483647 h 59"/>
                    <a:gd name="T74" fmla="*/ 2147483647 w 59"/>
                    <a:gd name="T75" fmla="*/ 2147483647 h 59"/>
                    <a:gd name="T76" fmla="*/ 2147483647 w 59"/>
                    <a:gd name="T77" fmla="*/ 2147483647 h 59"/>
                    <a:gd name="T78" fmla="*/ 2147483647 w 59"/>
                    <a:gd name="T79" fmla="*/ 2147483647 h 5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59" h="59">
                      <a:moveTo>
                        <a:pt x="21" y="6"/>
                      </a:move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11" y="36"/>
                        <a:pt x="12" y="36"/>
                      </a:cubicBezTo>
                      <a:cubicBezTo>
                        <a:pt x="13" y="36"/>
                        <a:pt x="17" y="42"/>
                        <a:pt x="18" y="42"/>
                      </a:cubicBezTo>
                      <a:cubicBezTo>
                        <a:pt x="19" y="42"/>
                        <a:pt x="20" y="43"/>
                        <a:pt x="21" y="42"/>
                      </a:cubicBezTo>
                      <a:cubicBezTo>
                        <a:pt x="22" y="42"/>
                        <a:pt x="24" y="40"/>
                        <a:pt x="24" y="40"/>
                      </a:cubicBezTo>
                      <a:cubicBezTo>
                        <a:pt x="25" y="40"/>
                        <a:pt x="30" y="40"/>
                        <a:pt x="30" y="40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43" y="53"/>
                        <a:pt x="43" y="53"/>
                        <a:pt x="43" y="53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4" y="31"/>
                        <a:pt x="54" y="31"/>
                        <a:pt x="54" y="31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6"/>
                        <a:pt x="21" y="6"/>
                        <a:pt x="21" y="6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5" name="Freeform 378"/>
                <p:cNvSpPr>
                  <a:spLocks/>
                </p:cNvSpPr>
                <p:nvPr/>
              </p:nvSpPr>
              <p:spPr bwMode="auto">
                <a:xfrm>
                  <a:off x="5319713" y="4203700"/>
                  <a:ext cx="369887" cy="354013"/>
                </a:xfrm>
                <a:custGeom>
                  <a:avLst/>
                  <a:gdLst>
                    <a:gd name="T0" fmla="*/ 2147483647 w 47"/>
                    <a:gd name="T1" fmla="*/ 2147483647 h 45"/>
                    <a:gd name="T2" fmla="*/ 2147483647 w 47"/>
                    <a:gd name="T3" fmla="*/ 2147483647 h 45"/>
                    <a:gd name="T4" fmla="*/ 2147483647 w 47"/>
                    <a:gd name="T5" fmla="*/ 2147483647 h 45"/>
                    <a:gd name="T6" fmla="*/ 2147483647 w 47"/>
                    <a:gd name="T7" fmla="*/ 2147483647 h 45"/>
                    <a:gd name="T8" fmla="*/ 2147483647 w 47"/>
                    <a:gd name="T9" fmla="*/ 2147483647 h 45"/>
                    <a:gd name="T10" fmla="*/ 2147483647 w 47"/>
                    <a:gd name="T11" fmla="*/ 2147483647 h 45"/>
                    <a:gd name="T12" fmla="*/ 2147483647 w 47"/>
                    <a:gd name="T13" fmla="*/ 2147483647 h 45"/>
                    <a:gd name="T14" fmla="*/ 2147483647 w 47"/>
                    <a:gd name="T15" fmla="*/ 2147483647 h 45"/>
                    <a:gd name="T16" fmla="*/ 2147483647 w 47"/>
                    <a:gd name="T17" fmla="*/ 2147483647 h 45"/>
                    <a:gd name="T18" fmla="*/ 2147483647 w 47"/>
                    <a:gd name="T19" fmla="*/ 2147483647 h 45"/>
                    <a:gd name="T20" fmla="*/ 2147483647 w 47"/>
                    <a:gd name="T21" fmla="*/ 2147483647 h 45"/>
                    <a:gd name="T22" fmla="*/ 2147483647 w 47"/>
                    <a:gd name="T23" fmla="*/ 2147483647 h 45"/>
                    <a:gd name="T24" fmla="*/ 2147483647 w 47"/>
                    <a:gd name="T25" fmla="*/ 2147483647 h 45"/>
                    <a:gd name="T26" fmla="*/ 2147483647 w 47"/>
                    <a:gd name="T27" fmla="*/ 2147483647 h 45"/>
                    <a:gd name="T28" fmla="*/ 2147483647 w 47"/>
                    <a:gd name="T29" fmla="*/ 0 h 45"/>
                    <a:gd name="T30" fmla="*/ 2147483647 w 47"/>
                    <a:gd name="T31" fmla="*/ 0 h 45"/>
                    <a:gd name="T32" fmla="*/ 2147483647 w 47"/>
                    <a:gd name="T33" fmla="*/ 2147483647 h 45"/>
                    <a:gd name="T34" fmla="*/ 2147483647 w 47"/>
                    <a:gd name="T35" fmla="*/ 2147483647 h 45"/>
                    <a:gd name="T36" fmla="*/ 2147483647 w 47"/>
                    <a:gd name="T37" fmla="*/ 2147483647 h 45"/>
                    <a:gd name="T38" fmla="*/ 2147483647 w 47"/>
                    <a:gd name="T39" fmla="*/ 2147483647 h 45"/>
                    <a:gd name="T40" fmla="*/ 2147483647 w 47"/>
                    <a:gd name="T41" fmla="*/ 2147483647 h 45"/>
                    <a:gd name="T42" fmla="*/ 2147483647 w 47"/>
                    <a:gd name="T43" fmla="*/ 2147483647 h 45"/>
                    <a:gd name="T44" fmla="*/ 2147483647 w 47"/>
                    <a:gd name="T45" fmla="*/ 2147483647 h 45"/>
                    <a:gd name="T46" fmla="*/ 0 w 47"/>
                    <a:gd name="T47" fmla="*/ 2147483647 h 45"/>
                    <a:gd name="T48" fmla="*/ 2147483647 w 47"/>
                    <a:gd name="T49" fmla="*/ 2147483647 h 45"/>
                    <a:gd name="T50" fmla="*/ 2147483647 w 47"/>
                    <a:gd name="T51" fmla="*/ 2147483647 h 45"/>
                    <a:gd name="T52" fmla="*/ 2147483647 w 47"/>
                    <a:gd name="T53" fmla="*/ 2147483647 h 45"/>
                    <a:gd name="T54" fmla="*/ 2147483647 w 47"/>
                    <a:gd name="T55" fmla="*/ 2147483647 h 45"/>
                    <a:gd name="T56" fmla="*/ 2147483647 w 47"/>
                    <a:gd name="T57" fmla="*/ 2147483647 h 45"/>
                    <a:gd name="T58" fmla="*/ 2147483647 w 47"/>
                    <a:gd name="T59" fmla="*/ 2147483647 h 45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7" h="45">
                      <a:moveTo>
                        <a:pt x="22" y="45"/>
                      </a:moveTo>
                      <a:cubicBezTo>
                        <a:pt x="23" y="45"/>
                        <a:pt x="24" y="44"/>
                        <a:pt x="24" y="44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9"/>
                        <a:pt x="7" y="39"/>
                        <a:pt x="7" y="39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21" y="45"/>
                        <a:pt x="22" y="45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6" name="Freeform 379"/>
                <p:cNvSpPr>
                  <a:spLocks/>
                </p:cNvSpPr>
                <p:nvPr/>
              </p:nvSpPr>
              <p:spPr bwMode="auto">
                <a:xfrm>
                  <a:off x="5343525" y="4532313"/>
                  <a:ext cx="204788" cy="234950"/>
                </a:xfrm>
                <a:custGeom>
                  <a:avLst/>
                  <a:gdLst>
                    <a:gd name="T0" fmla="*/ 2147483647 w 26"/>
                    <a:gd name="T1" fmla="*/ 2147483647 h 30"/>
                    <a:gd name="T2" fmla="*/ 2147483647 w 26"/>
                    <a:gd name="T3" fmla="*/ 2147483647 h 30"/>
                    <a:gd name="T4" fmla="*/ 2147483647 w 26"/>
                    <a:gd name="T5" fmla="*/ 2147483647 h 30"/>
                    <a:gd name="T6" fmla="*/ 2147483647 w 26"/>
                    <a:gd name="T7" fmla="*/ 2147483647 h 30"/>
                    <a:gd name="T8" fmla="*/ 2147483647 w 26"/>
                    <a:gd name="T9" fmla="*/ 2147483647 h 30"/>
                    <a:gd name="T10" fmla="*/ 2147483647 w 26"/>
                    <a:gd name="T11" fmla="*/ 2147483647 h 30"/>
                    <a:gd name="T12" fmla="*/ 2147483647 w 26"/>
                    <a:gd name="T13" fmla="*/ 2147483647 h 30"/>
                    <a:gd name="T14" fmla="*/ 2147483647 w 26"/>
                    <a:gd name="T15" fmla="*/ 0 h 30"/>
                    <a:gd name="T16" fmla="*/ 2147483647 w 26"/>
                    <a:gd name="T17" fmla="*/ 2147483647 h 30"/>
                    <a:gd name="T18" fmla="*/ 2147483647 w 26"/>
                    <a:gd name="T19" fmla="*/ 2147483647 h 30"/>
                    <a:gd name="T20" fmla="*/ 0 w 26"/>
                    <a:gd name="T21" fmla="*/ 2147483647 h 30"/>
                    <a:gd name="T22" fmla="*/ 2147483647 w 26"/>
                    <a:gd name="T23" fmla="*/ 2147483647 h 30"/>
                    <a:gd name="T24" fmla="*/ 2147483647 w 26"/>
                    <a:gd name="T25" fmla="*/ 2147483647 h 30"/>
                    <a:gd name="T26" fmla="*/ 0 w 26"/>
                    <a:gd name="T27" fmla="*/ 2147483647 h 30"/>
                    <a:gd name="T28" fmla="*/ 2147483647 w 26"/>
                    <a:gd name="T29" fmla="*/ 2147483647 h 30"/>
                    <a:gd name="T30" fmla="*/ 2147483647 w 26"/>
                    <a:gd name="T31" fmla="*/ 2147483647 h 30"/>
                    <a:gd name="T32" fmla="*/ 2147483647 w 26"/>
                    <a:gd name="T33" fmla="*/ 2147483647 h 30"/>
                    <a:gd name="T34" fmla="*/ 2147483647 w 26"/>
                    <a:gd name="T35" fmla="*/ 2147483647 h 30"/>
                    <a:gd name="T36" fmla="*/ 2147483647 w 26"/>
                    <a:gd name="T37" fmla="*/ 2147483647 h 30"/>
                    <a:gd name="T38" fmla="*/ 2147483647 w 26"/>
                    <a:gd name="T39" fmla="*/ 2147483647 h 30"/>
                    <a:gd name="T40" fmla="*/ 2147483647 w 26"/>
                    <a:gd name="T41" fmla="*/ 2147483647 h 30"/>
                    <a:gd name="T42" fmla="*/ 2147483647 w 26"/>
                    <a:gd name="T43" fmla="*/ 2147483647 h 30"/>
                    <a:gd name="T44" fmla="*/ 2147483647 w 26"/>
                    <a:gd name="T45" fmla="*/ 2147483647 h 30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0" t="0" r="r" b="b"/>
                  <a:pathLst>
                    <a:path w="26" h="30">
                      <a:moveTo>
                        <a:pt x="23" y="7"/>
                      </a:move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0" y="3"/>
                        <a:pt x="19" y="3"/>
                      </a:cubicBezTo>
                      <a:cubicBezTo>
                        <a:pt x="18" y="3"/>
                        <a:pt x="9" y="1"/>
                        <a:pt x="9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29"/>
                        <a:pt x="18" y="29"/>
                        <a:pt x="18" y="29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lnTo>
                        <a:pt x="23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7" name="Freeform 380"/>
                <p:cNvSpPr>
                  <a:spLocks/>
                </p:cNvSpPr>
                <p:nvPr/>
              </p:nvSpPr>
              <p:spPr bwMode="auto">
                <a:xfrm>
                  <a:off x="5122863" y="5040313"/>
                  <a:ext cx="188912" cy="179387"/>
                </a:xfrm>
                <a:custGeom>
                  <a:avLst/>
                  <a:gdLst>
                    <a:gd name="T0" fmla="*/ 2147483647 w 24"/>
                    <a:gd name="T1" fmla="*/ 2147483647 h 23"/>
                    <a:gd name="T2" fmla="*/ 2147483647 w 24"/>
                    <a:gd name="T3" fmla="*/ 2147483647 h 23"/>
                    <a:gd name="T4" fmla="*/ 2147483647 w 24"/>
                    <a:gd name="T5" fmla="*/ 2147483647 h 23"/>
                    <a:gd name="T6" fmla="*/ 0 w 24"/>
                    <a:gd name="T7" fmla="*/ 2147483647 h 23"/>
                    <a:gd name="T8" fmla="*/ 2147483647 w 24"/>
                    <a:gd name="T9" fmla="*/ 2147483647 h 23"/>
                    <a:gd name="T10" fmla="*/ 2147483647 w 24"/>
                    <a:gd name="T11" fmla="*/ 2147483647 h 23"/>
                    <a:gd name="T12" fmla="*/ 2147483647 w 24"/>
                    <a:gd name="T13" fmla="*/ 2147483647 h 23"/>
                    <a:gd name="T14" fmla="*/ 2147483647 w 24"/>
                    <a:gd name="T15" fmla="*/ 2147483647 h 23"/>
                    <a:gd name="T16" fmla="*/ 2147483647 w 24"/>
                    <a:gd name="T17" fmla="*/ 2147483647 h 23"/>
                    <a:gd name="T18" fmla="*/ 2147483647 w 24"/>
                    <a:gd name="T19" fmla="*/ 2147483647 h 23"/>
                    <a:gd name="T20" fmla="*/ 2147483647 w 24"/>
                    <a:gd name="T21" fmla="*/ 2147483647 h 23"/>
                    <a:gd name="T22" fmla="*/ 2147483647 w 24"/>
                    <a:gd name="T23" fmla="*/ 2147483647 h 23"/>
                    <a:gd name="T24" fmla="*/ 2147483647 w 24"/>
                    <a:gd name="T25" fmla="*/ 2147483647 h 23"/>
                    <a:gd name="T26" fmla="*/ 2147483647 w 24"/>
                    <a:gd name="T27" fmla="*/ 2147483647 h 23"/>
                    <a:gd name="T28" fmla="*/ 2147483647 w 24"/>
                    <a:gd name="T29" fmla="*/ 2147483647 h 23"/>
                    <a:gd name="T30" fmla="*/ 2147483647 w 24"/>
                    <a:gd name="T31" fmla="*/ 0 h 23"/>
                    <a:gd name="T32" fmla="*/ 2147483647 w 24"/>
                    <a:gd name="T33" fmla="*/ 2147483647 h 23"/>
                    <a:gd name="T34" fmla="*/ 2147483647 w 24"/>
                    <a:gd name="T35" fmla="*/ 2147483647 h 23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4" h="23">
                      <a:moveTo>
                        <a:pt x="9" y="5"/>
                      </a:moveTo>
                      <a:cubicBezTo>
                        <a:pt x="9" y="5"/>
                        <a:pt x="6" y="8"/>
                        <a:pt x="6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lnTo>
                        <a:pt x="9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8" name="Freeform 381"/>
                <p:cNvSpPr>
                  <a:spLocks/>
                </p:cNvSpPr>
                <p:nvPr/>
              </p:nvSpPr>
              <p:spPr bwMode="auto">
                <a:xfrm>
                  <a:off x="5053013" y="4557713"/>
                  <a:ext cx="338137" cy="544512"/>
                </a:xfrm>
                <a:custGeom>
                  <a:avLst/>
                  <a:gdLst>
                    <a:gd name="T0" fmla="*/ 2147483647 w 43"/>
                    <a:gd name="T1" fmla="*/ 2147483647 h 70"/>
                    <a:gd name="T2" fmla="*/ 2147483647 w 43"/>
                    <a:gd name="T3" fmla="*/ 2147483647 h 70"/>
                    <a:gd name="T4" fmla="*/ 2147483647 w 43"/>
                    <a:gd name="T5" fmla="*/ 2147483647 h 70"/>
                    <a:gd name="T6" fmla="*/ 2147483647 w 43"/>
                    <a:gd name="T7" fmla="*/ 2147483647 h 70"/>
                    <a:gd name="T8" fmla="*/ 2147483647 w 43"/>
                    <a:gd name="T9" fmla="*/ 2147483647 h 70"/>
                    <a:gd name="T10" fmla="*/ 2147483647 w 43"/>
                    <a:gd name="T11" fmla="*/ 2147483647 h 70"/>
                    <a:gd name="T12" fmla="*/ 2147483647 w 43"/>
                    <a:gd name="T13" fmla="*/ 2147483647 h 70"/>
                    <a:gd name="T14" fmla="*/ 2147483647 w 43"/>
                    <a:gd name="T15" fmla="*/ 2147483647 h 70"/>
                    <a:gd name="T16" fmla="*/ 2147483647 w 43"/>
                    <a:gd name="T17" fmla="*/ 2147483647 h 70"/>
                    <a:gd name="T18" fmla="*/ 2147483647 w 43"/>
                    <a:gd name="T19" fmla="*/ 2147483647 h 70"/>
                    <a:gd name="T20" fmla="*/ 2147483647 w 43"/>
                    <a:gd name="T21" fmla="*/ 2147483647 h 70"/>
                    <a:gd name="T22" fmla="*/ 2147483647 w 43"/>
                    <a:gd name="T23" fmla="*/ 2147483647 h 70"/>
                    <a:gd name="T24" fmla="*/ 2147483647 w 43"/>
                    <a:gd name="T25" fmla="*/ 2147483647 h 70"/>
                    <a:gd name="T26" fmla="*/ 2147483647 w 43"/>
                    <a:gd name="T27" fmla="*/ 2147483647 h 70"/>
                    <a:gd name="T28" fmla="*/ 2147483647 w 43"/>
                    <a:gd name="T29" fmla="*/ 2147483647 h 70"/>
                    <a:gd name="T30" fmla="*/ 0 w 43"/>
                    <a:gd name="T31" fmla="*/ 2147483647 h 70"/>
                    <a:gd name="T32" fmla="*/ 0 w 43"/>
                    <a:gd name="T33" fmla="*/ 2147483647 h 70"/>
                    <a:gd name="T34" fmla="*/ 2147483647 w 43"/>
                    <a:gd name="T35" fmla="*/ 2147483647 h 70"/>
                    <a:gd name="T36" fmla="*/ 2147483647 w 43"/>
                    <a:gd name="T37" fmla="*/ 2147483647 h 70"/>
                    <a:gd name="T38" fmla="*/ 2147483647 w 43"/>
                    <a:gd name="T39" fmla="*/ 2147483647 h 70"/>
                    <a:gd name="T40" fmla="*/ 2147483647 w 43"/>
                    <a:gd name="T41" fmla="*/ 2147483647 h 70"/>
                    <a:gd name="T42" fmla="*/ 2147483647 w 43"/>
                    <a:gd name="T43" fmla="*/ 2147483647 h 70"/>
                    <a:gd name="T44" fmla="*/ 2147483647 w 43"/>
                    <a:gd name="T45" fmla="*/ 2147483647 h 70"/>
                    <a:gd name="T46" fmla="*/ 2147483647 w 43"/>
                    <a:gd name="T47" fmla="*/ 2147483647 h 70"/>
                    <a:gd name="T48" fmla="*/ 2147483647 w 43"/>
                    <a:gd name="T49" fmla="*/ 2147483647 h 70"/>
                    <a:gd name="T50" fmla="*/ 2147483647 w 43"/>
                    <a:gd name="T51" fmla="*/ 2147483647 h 70"/>
                    <a:gd name="T52" fmla="*/ 2147483647 w 43"/>
                    <a:gd name="T53" fmla="*/ 2147483647 h 70"/>
                    <a:gd name="T54" fmla="*/ 2147483647 w 43"/>
                    <a:gd name="T55" fmla="*/ 2147483647 h 70"/>
                    <a:gd name="T56" fmla="*/ 2147483647 w 43"/>
                    <a:gd name="T57" fmla="*/ 2147483647 h 70"/>
                    <a:gd name="T58" fmla="*/ 2147483647 w 43"/>
                    <a:gd name="T59" fmla="*/ 2147483647 h 70"/>
                    <a:gd name="T60" fmla="*/ 2147483647 w 43"/>
                    <a:gd name="T61" fmla="*/ 2147483647 h 70"/>
                    <a:gd name="T62" fmla="*/ 2147483647 w 43"/>
                    <a:gd name="T63" fmla="*/ 2147483647 h 70"/>
                    <a:gd name="T64" fmla="*/ 2147483647 w 43"/>
                    <a:gd name="T65" fmla="*/ 2147483647 h 70"/>
                    <a:gd name="T66" fmla="*/ 2147483647 w 43"/>
                    <a:gd name="T67" fmla="*/ 2147483647 h 70"/>
                    <a:gd name="T68" fmla="*/ 2147483647 w 43"/>
                    <a:gd name="T69" fmla="*/ 2147483647 h 70"/>
                    <a:gd name="T70" fmla="*/ 2147483647 w 43"/>
                    <a:gd name="T71" fmla="*/ 2147483647 h 70"/>
                    <a:gd name="T72" fmla="*/ 2147483647 w 43"/>
                    <a:gd name="T73" fmla="*/ 2147483647 h 70"/>
                    <a:gd name="T74" fmla="*/ 2147483647 w 43"/>
                    <a:gd name="T75" fmla="*/ 2147483647 h 70"/>
                    <a:gd name="T76" fmla="*/ 2147483647 w 43"/>
                    <a:gd name="T77" fmla="*/ 2147483647 h 70"/>
                    <a:gd name="T78" fmla="*/ 2147483647 w 43"/>
                    <a:gd name="T79" fmla="*/ 2147483647 h 70"/>
                    <a:gd name="T80" fmla="*/ 2147483647 w 43"/>
                    <a:gd name="T81" fmla="*/ 2147483647 h 70"/>
                    <a:gd name="T82" fmla="*/ 2147483647 w 43"/>
                    <a:gd name="T83" fmla="*/ 2147483647 h 70"/>
                    <a:gd name="T84" fmla="*/ 2147483647 w 43"/>
                    <a:gd name="T85" fmla="*/ 2147483647 h 70"/>
                    <a:gd name="T86" fmla="*/ 2147483647 w 43"/>
                    <a:gd name="T87" fmla="*/ 2147483647 h 70"/>
                    <a:gd name="T88" fmla="*/ 2147483647 w 43"/>
                    <a:gd name="T89" fmla="*/ 2147483647 h 70"/>
                    <a:gd name="T90" fmla="*/ 2147483647 w 43"/>
                    <a:gd name="T91" fmla="*/ 2147483647 h 70"/>
                    <a:gd name="T92" fmla="*/ 2147483647 w 43"/>
                    <a:gd name="T93" fmla="*/ 2147483647 h 70"/>
                    <a:gd name="T94" fmla="*/ 2147483647 w 43"/>
                    <a:gd name="T95" fmla="*/ 2147483647 h 70"/>
                    <a:gd name="T96" fmla="*/ 2147483647 w 43"/>
                    <a:gd name="T97" fmla="*/ 2147483647 h 70"/>
                    <a:gd name="T98" fmla="*/ 2147483647 w 43"/>
                    <a:gd name="T99" fmla="*/ 2147483647 h 70"/>
                    <a:gd name="T100" fmla="*/ 2147483647 w 43"/>
                    <a:gd name="T101" fmla="*/ 2147483647 h 70"/>
                    <a:gd name="T102" fmla="*/ 2147483647 w 43"/>
                    <a:gd name="T103" fmla="*/ 2147483647 h 70"/>
                    <a:gd name="T104" fmla="*/ 2147483647 w 43"/>
                    <a:gd name="T105" fmla="*/ 2147483647 h 70"/>
                    <a:gd name="T106" fmla="*/ 2147483647 w 43"/>
                    <a:gd name="T107" fmla="*/ 2147483647 h 70"/>
                    <a:gd name="T108" fmla="*/ 2147483647 w 43"/>
                    <a:gd name="T109" fmla="*/ 2147483647 h 70"/>
                    <a:gd name="T110" fmla="*/ 2147483647 w 43"/>
                    <a:gd name="T111" fmla="*/ 0 h 70"/>
                    <a:gd name="T112" fmla="*/ 2147483647 w 43"/>
                    <a:gd name="T113" fmla="*/ 0 h 70"/>
                    <a:gd name="T114" fmla="*/ 2147483647 w 43"/>
                    <a:gd name="T115" fmla="*/ 2147483647 h 70"/>
                    <a:gd name="T116" fmla="*/ 2147483647 w 43"/>
                    <a:gd name="T117" fmla="*/ 0 h 70"/>
                    <a:gd name="T118" fmla="*/ 2147483647 w 43"/>
                    <a:gd name="T119" fmla="*/ 2147483647 h 70"/>
                    <a:gd name="T120" fmla="*/ 2147483647 w 43"/>
                    <a:gd name="T121" fmla="*/ 2147483647 h 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43" h="70">
                      <a:moveTo>
                        <a:pt x="27" y="6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2" y="68"/>
                        <a:pt x="2" y="68"/>
                        <a:pt x="2" y="68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4" y="70"/>
                        <a:pt x="15" y="70"/>
                      </a:cubicBezTo>
                      <a:cubicBezTo>
                        <a:pt x="15" y="70"/>
                        <a:pt x="18" y="67"/>
                        <a:pt x="18" y="67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33" y="57"/>
                        <a:pt x="33" y="57"/>
                        <a:pt x="33" y="57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3" y="41"/>
                        <a:pt x="33" y="41"/>
                      </a:cubicBezTo>
                      <a:cubicBezTo>
                        <a:pt x="32" y="41"/>
                        <a:pt x="28" y="39"/>
                        <a:pt x="28" y="39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5"/>
                        <a:pt x="27" y="5"/>
                        <a:pt x="27" y="5"/>
                      </a:cubicBezTo>
                      <a:lnTo>
                        <a:pt x="27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9" name="Freeform 382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2147483647 w 144"/>
                    <a:gd name="T39" fmla="*/ 2147483647 h 10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  <a:lnTo>
                        <a:pt x="114" y="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0" name="Freeform 383"/>
                <p:cNvSpPr>
                  <a:spLocks/>
                </p:cNvSpPr>
                <p:nvPr/>
              </p:nvSpPr>
              <p:spPr bwMode="auto">
                <a:xfrm>
                  <a:off x="4379913" y="4275138"/>
                  <a:ext cx="187325" cy="141287"/>
                </a:xfrm>
                <a:custGeom>
                  <a:avLst/>
                  <a:gdLst>
                    <a:gd name="T0" fmla="*/ 2147483647 w 144"/>
                    <a:gd name="T1" fmla="*/ 2147483647 h 109"/>
                    <a:gd name="T2" fmla="*/ 2147483647 w 144"/>
                    <a:gd name="T3" fmla="*/ 2147483647 h 109"/>
                    <a:gd name="T4" fmla="*/ 2147483647 w 144"/>
                    <a:gd name="T5" fmla="*/ 2147483647 h 109"/>
                    <a:gd name="T6" fmla="*/ 2147483647 w 144"/>
                    <a:gd name="T7" fmla="*/ 2147483647 h 109"/>
                    <a:gd name="T8" fmla="*/ 2147483647 w 144"/>
                    <a:gd name="T9" fmla="*/ 2147483647 h 109"/>
                    <a:gd name="T10" fmla="*/ 2147483647 w 144"/>
                    <a:gd name="T11" fmla="*/ 2147483647 h 109"/>
                    <a:gd name="T12" fmla="*/ 2147483647 w 144"/>
                    <a:gd name="T13" fmla="*/ 0 h 109"/>
                    <a:gd name="T14" fmla="*/ 2147483647 w 144"/>
                    <a:gd name="T15" fmla="*/ 0 h 109"/>
                    <a:gd name="T16" fmla="*/ 2147483647 w 144"/>
                    <a:gd name="T17" fmla="*/ 2147483647 h 109"/>
                    <a:gd name="T18" fmla="*/ 2147483647 w 144"/>
                    <a:gd name="T19" fmla="*/ 2147483647 h 109"/>
                    <a:gd name="T20" fmla="*/ 2147483647 w 144"/>
                    <a:gd name="T21" fmla="*/ 2147483647 h 109"/>
                    <a:gd name="T22" fmla="*/ 0 w 144"/>
                    <a:gd name="T23" fmla="*/ 2147483647 h 109"/>
                    <a:gd name="T24" fmla="*/ 0 w 144"/>
                    <a:gd name="T25" fmla="*/ 2147483647 h 109"/>
                    <a:gd name="T26" fmla="*/ 2147483647 w 144"/>
                    <a:gd name="T27" fmla="*/ 2147483647 h 109"/>
                    <a:gd name="T28" fmla="*/ 2147483647 w 144"/>
                    <a:gd name="T29" fmla="*/ 2147483647 h 109"/>
                    <a:gd name="T30" fmla="*/ 2147483647 w 144"/>
                    <a:gd name="T31" fmla="*/ 2147483647 h 109"/>
                    <a:gd name="T32" fmla="*/ 2147483647 w 144"/>
                    <a:gd name="T33" fmla="*/ 2147483647 h 109"/>
                    <a:gd name="T34" fmla="*/ 2147483647 w 144"/>
                    <a:gd name="T35" fmla="*/ 2147483647 h 109"/>
                    <a:gd name="T36" fmla="*/ 2147483647 w 144"/>
                    <a:gd name="T37" fmla="*/ 2147483647 h 10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144" h="109">
                      <a:moveTo>
                        <a:pt x="114" y="79"/>
                      </a:moveTo>
                      <a:lnTo>
                        <a:pt x="120" y="79"/>
                      </a:lnTo>
                      <a:lnTo>
                        <a:pt x="138" y="55"/>
                      </a:lnTo>
                      <a:lnTo>
                        <a:pt x="144" y="49"/>
                      </a:lnTo>
                      <a:lnTo>
                        <a:pt x="132" y="49"/>
                      </a:lnTo>
                      <a:lnTo>
                        <a:pt x="108" y="25"/>
                      </a:lnTo>
                      <a:lnTo>
                        <a:pt x="96" y="0"/>
                      </a:lnTo>
                      <a:lnTo>
                        <a:pt x="90" y="0"/>
                      </a:lnTo>
                      <a:lnTo>
                        <a:pt x="54" y="19"/>
                      </a:lnTo>
                      <a:lnTo>
                        <a:pt x="24" y="43"/>
                      </a:lnTo>
                      <a:lnTo>
                        <a:pt x="6" y="67"/>
                      </a:lnTo>
                      <a:lnTo>
                        <a:pt x="0" y="85"/>
                      </a:lnTo>
                      <a:lnTo>
                        <a:pt x="0" y="97"/>
                      </a:lnTo>
                      <a:lnTo>
                        <a:pt x="6" y="109"/>
                      </a:lnTo>
                      <a:lnTo>
                        <a:pt x="36" y="103"/>
                      </a:lnTo>
                      <a:lnTo>
                        <a:pt x="36" y="109"/>
                      </a:lnTo>
                      <a:lnTo>
                        <a:pt x="42" y="85"/>
                      </a:lnTo>
                      <a:lnTo>
                        <a:pt x="72" y="85"/>
                      </a:lnTo>
                      <a:lnTo>
                        <a:pt x="96" y="85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1" name="Freeform 38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w 18"/>
                    <a:gd name="T7" fmla="*/ 2147483647 h 6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2" name="Freeform 385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23812" cy="6350"/>
                </a:xfrm>
                <a:custGeom>
                  <a:avLst/>
                  <a:gdLst>
                    <a:gd name="T0" fmla="*/ 0 w 18"/>
                    <a:gd name="T1" fmla="*/ 2147483647 h 6"/>
                    <a:gd name="T2" fmla="*/ 2147483647 w 18"/>
                    <a:gd name="T3" fmla="*/ 2147483647 h 6"/>
                    <a:gd name="T4" fmla="*/ 2147483647 w 18"/>
                    <a:gd name="T5" fmla="*/ 0 h 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8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3" name="Freeform 386"/>
                <p:cNvSpPr>
                  <a:spLocks/>
                </p:cNvSpPr>
                <p:nvPr/>
              </p:nvSpPr>
              <p:spPr bwMode="auto">
                <a:xfrm>
                  <a:off x="4425950" y="4384675"/>
                  <a:ext cx="101600" cy="131763"/>
                </a:xfrm>
                <a:custGeom>
                  <a:avLst/>
                  <a:gdLst>
                    <a:gd name="T0" fmla="*/ 2147483647 w 78"/>
                    <a:gd name="T1" fmla="*/ 2147483647 h 102"/>
                    <a:gd name="T2" fmla="*/ 2147483647 w 78"/>
                    <a:gd name="T3" fmla="*/ 0 h 102"/>
                    <a:gd name="T4" fmla="*/ 2147483647 w 78"/>
                    <a:gd name="T5" fmla="*/ 0 h 102"/>
                    <a:gd name="T6" fmla="*/ 2147483647 w 78"/>
                    <a:gd name="T7" fmla="*/ 0 h 102"/>
                    <a:gd name="T8" fmla="*/ 0 w 78"/>
                    <a:gd name="T9" fmla="*/ 2147483647 h 102"/>
                    <a:gd name="T10" fmla="*/ 2147483647 w 78"/>
                    <a:gd name="T11" fmla="*/ 2147483647 h 102"/>
                    <a:gd name="T12" fmla="*/ 0 w 78"/>
                    <a:gd name="T13" fmla="*/ 2147483647 h 102"/>
                    <a:gd name="T14" fmla="*/ 0 w 78"/>
                    <a:gd name="T15" fmla="*/ 2147483647 h 102"/>
                    <a:gd name="T16" fmla="*/ 2147483647 w 78"/>
                    <a:gd name="T17" fmla="*/ 2147483647 h 102"/>
                    <a:gd name="T18" fmla="*/ 2147483647 w 78"/>
                    <a:gd name="T19" fmla="*/ 2147483647 h 102"/>
                    <a:gd name="T20" fmla="*/ 2147483647 w 78"/>
                    <a:gd name="T21" fmla="*/ 2147483647 h 102"/>
                    <a:gd name="T22" fmla="*/ 2147483647 w 78"/>
                    <a:gd name="T23" fmla="*/ 2147483647 h 102"/>
                    <a:gd name="T24" fmla="*/ 2147483647 w 78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78" h="102">
                      <a:moveTo>
                        <a:pt x="60" y="6"/>
                      </a:moveTo>
                      <a:lnTo>
                        <a:pt x="60" y="0"/>
                      </a:lnTo>
                      <a:lnTo>
                        <a:pt x="36" y="0"/>
                      </a:ln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12" y="42"/>
                      </a:lnTo>
                      <a:lnTo>
                        <a:pt x="0" y="66"/>
                      </a:lnTo>
                      <a:lnTo>
                        <a:pt x="0" y="84"/>
                      </a:lnTo>
                      <a:lnTo>
                        <a:pt x="6" y="102"/>
                      </a:lnTo>
                      <a:lnTo>
                        <a:pt x="36" y="102"/>
                      </a:lnTo>
                      <a:lnTo>
                        <a:pt x="78" y="90"/>
                      </a:lnTo>
                      <a:lnTo>
                        <a:pt x="60" y="36"/>
                      </a:lnTo>
                      <a:lnTo>
                        <a:pt x="60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4" name="Freeform 387"/>
                <p:cNvSpPr>
                  <a:spLocks/>
                </p:cNvSpPr>
                <p:nvPr/>
              </p:nvSpPr>
              <p:spPr bwMode="auto">
                <a:xfrm>
                  <a:off x="4576763" y="4283075"/>
                  <a:ext cx="296862" cy="266700"/>
                </a:xfrm>
                <a:custGeom>
                  <a:avLst/>
                  <a:gdLst>
                    <a:gd name="T0" fmla="*/ 2147483647 w 228"/>
                    <a:gd name="T1" fmla="*/ 2147483647 h 205"/>
                    <a:gd name="T2" fmla="*/ 2147483647 w 228"/>
                    <a:gd name="T3" fmla="*/ 2147483647 h 205"/>
                    <a:gd name="T4" fmla="*/ 2147483647 w 228"/>
                    <a:gd name="T5" fmla="*/ 2147483647 h 205"/>
                    <a:gd name="T6" fmla="*/ 2147483647 w 228"/>
                    <a:gd name="T7" fmla="*/ 2147483647 h 205"/>
                    <a:gd name="T8" fmla="*/ 2147483647 w 228"/>
                    <a:gd name="T9" fmla="*/ 2147483647 h 205"/>
                    <a:gd name="T10" fmla="*/ 2147483647 w 228"/>
                    <a:gd name="T11" fmla="*/ 2147483647 h 205"/>
                    <a:gd name="T12" fmla="*/ 2147483647 w 228"/>
                    <a:gd name="T13" fmla="*/ 2147483647 h 205"/>
                    <a:gd name="T14" fmla="*/ 2147483647 w 228"/>
                    <a:gd name="T15" fmla="*/ 2147483647 h 205"/>
                    <a:gd name="T16" fmla="*/ 2147483647 w 228"/>
                    <a:gd name="T17" fmla="*/ 2147483647 h 205"/>
                    <a:gd name="T18" fmla="*/ 2147483647 w 228"/>
                    <a:gd name="T19" fmla="*/ 0 h 205"/>
                    <a:gd name="T20" fmla="*/ 2147483647 w 228"/>
                    <a:gd name="T21" fmla="*/ 2147483647 h 205"/>
                    <a:gd name="T22" fmla="*/ 2147483647 w 228"/>
                    <a:gd name="T23" fmla="*/ 2147483647 h 205"/>
                    <a:gd name="T24" fmla="*/ 2147483647 w 228"/>
                    <a:gd name="T25" fmla="*/ 2147483647 h 205"/>
                    <a:gd name="T26" fmla="*/ 2147483647 w 228"/>
                    <a:gd name="T27" fmla="*/ 2147483647 h 205"/>
                    <a:gd name="T28" fmla="*/ 2147483647 w 228"/>
                    <a:gd name="T29" fmla="*/ 2147483647 h 205"/>
                    <a:gd name="T30" fmla="*/ 2147483647 w 228"/>
                    <a:gd name="T31" fmla="*/ 2147483647 h 205"/>
                    <a:gd name="T32" fmla="*/ 2147483647 w 228"/>
                    <a:gd name="T33" fmla="*/ 2147483647 h 205"/>
                    <a:gd name="T34" fmla="*/ 2147483647 w 228"/>
                    <a:gd name="T35" fmla="*/ 2147483647 h 205"/>
                    <a:gd name="T36" fmla="*/ 2147483647 w 228"/>
                    <a:gd name="T37" fmla="*/ 2147483647 h 205"/>
                    <a:gd name="T38" fmla="*/ 0 w 228"/>
                    <a:gd name="T39" fmla="*/ 2147483647 h 205"/>
                    <a:gd name="T40" fmla="*/ 0 w 228"/>
                    <a:gd name="T41" fmla="*/ 2147483647 h 205"/>
                    <a:gd name="T42" fmla="*/ 2147483647 w 228"/>
                    <a:gd name="T43" fmla="*/ 2147483647 h 205"/>
                    <a:gd name="T44" fmla="*/ 2147483647 w 228"/>
                    <a:gd name="T45" fmla="*/ 2147483647 h 205"/>
                    <a:gd name="T46" fmla="*/ 2147483647 w 228"/>
                    <a:gd name="T47" fmla="*/ 2147483647 h 205"/>
                    <a:gd name="T48" fmla="*/ 2147483647 w 228"/>
                    <a:gd name="T49" fmla="*/ 2147483647 h 205"/>
                    <a:gd name="T50" fmla="*/ 2147483647 w 228"/>
                    <a:gd name="T51" fmla="*/ 2147483647 h 205"/>
                    <a:gd name="T52" fmla="*/ 2147483647 w 228"/>
                    <a:gd name="T53" fmla="*/ 2147483647 h 20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228" h="205">
                      <a:moveTo>
                        <a:pt x="120" y="151"/>
                      </a:moveTo>
                      <a:lnTo>
                        <a:pt x="150" y="163"/>
                      </a:lnTo>
                      <a:lnTo>
                        <a:pt x="180" y="121"/>
                      </a:lnTo>
                      <a:lnTo>
                        <a:pt x="198" y="73"/>
                      </a:lnTo>
                      <a:lnTo>
                        <a:pt x="204" y="55"/>
                      </a:lnTo>
                      <a:lnTo>
                        <a:pt x="222" y="49"/>
                      </a:lnTo>
                      <a:lnTo>
                        <a:pt x="228" y="31"/>
                      </a:lnTo>
                      <a:lnTo>
                        <a:pt x="210" y="25"/>
                      </a:lnTo>
                      <a:lnTo>
                        <a:pt x="198" y="7"/>
                      </a:lnTo>
                      <a:lnTo>
                        <a:pt x="204" y="0"/>
                      </a:lnTo>
                      <a:lnTo>
                        <a:pt x="174" y="25"/>
                      </a:lnTo>
                      <a:lnTo>
                        <a:pt x="144" y="31"/>
                      </a:lnTo>
                      <a:lnTo>
                        <a:pt x="108" y="31"/>
                      </a:lnTo>
                      <a:lnTo>
                        <a:pt x="84" y="43"/>
                      </a:lnTo>
                      <a:lnTo>
                        <a:pt x="48" y="31"/>
                      </a:lnTo>
                      <a:lnTo>
                        <a:pt x="24" y="31"/>
                      </a:lnTo>
                      <a:lnTo>
                        <a:pt x="12" y="49"/>
                      </a:lnTo>
                      <a:lnTo>
                        <a:pt x="12" y="67"/>
                      </a:lnTo>
                      <a:lnTo>
                        <a:pt x="12" y="91"/>
                      </a:lnTo>
                      <a:lnTo>
                        <a:pt x="0" y="133"/>
                      </a:lnTo>
                      <a:lnTo>
                        <a:pt x="0" y="163"/>
                      </a:lnTo>
                      <a:lnTo>
                        <a:pt x="24" y="163"/>
                      </a:lnTo>
                      <a:lnTo>
                        <a:pt x="48" y="193"/>
                      </a:lnTo>
                      <a:lnTo>
                        <a:pt x="72" y="199"/>
                      </a:lnTo>
                      <a:lnTo>
                        <a:pt x="96" y="205"/>
                      </a:lnTo>
                      <a:lnTo>
                        <a:pt x="102" y="175"/>
                      </a:lnTo>
                      <a:lnTo>
                        <a:pt x="120" y="15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5" name="Freeform 388"/>
                <p:cNvSpPr>
                  <a:spLocks/>
                </p:cNvSpPr>
                <p:nvPr/>
              </p:nvSpPr>
              <p:spPr bwMode="auto">
                <a:xfrm>
                  <a:off x="4865688" y="4384675"/>
                  <a:ext cx="320675" cy="187325"/>
                </a:xfrm>
                <a:custGeom>
                  <a:avLst/>
                  <a:gdLst>
                    <a:gd name="T0" fmla="*/ 2147483647 w 246"/>
                    <a:gd name="T1" fmla="*/ 2147483647 h 144"/>
                    <a:gd name="T2" fmla="*/ 2147483647 w 246"/>
                    <a:gd name="T3" fmla="*/ 2147483647 h 144"/>
                    <a:gd name="T4" fmla="*/ 2147483647 w 246"/>
                    <a:gd name="T5" fmla="*/ 2147483647 h 144"/>
                    <a:gd name="T6" fmla="*/ 2147483647 w 246"/>
                    <a:gd name="T7" fmla="*/ 2147483647 h 144"/>
                    <a:gd name="T8" fmla="*/ 0 w 246"/>
                    <a:gd name="T9" fmla="*/ 2147483647 h 144"/>
                    <a:gd name="T10" fmla="*/ 2147483647 w 246"/>
                    <a:gd name="T11" fmla="*/ 2147483647 h 144"/>
                    <a:gd name="T12" fmla="*/ 2147483647 w 246"/>
                    <a:gd name="T13" fmla="*/ 2147483647 h 144"/>
                    <a:gd name="T14" fmla="*/ 2147483647 w 246"/>
                    <a:gd name="T15" fmla="*/ 2147483647 h 144"/>
                    <a:gd name="T16" fmla="*/ 2147483647 w 246"/>
                    <a:gd name="T17" fmla="*/ 2147483647 h 144"/>
                    <a:gd name="T18" fmla="*/ 2147483647 w 246"/>
                    <a:gd name="T19" fmla="*/ 2147483647 h 144"/>
                    <a:gd name="T20" fmla="*/ 2147483647 w 246"/>
                    <a:gd name="T21" fmla="*/ 2147483647 h 144"/>
                    <a:gd name="T22" fmla="*/ 2147483647 w 246"/>
                    <a:gd name="T23" fmla="*/ 2147483647 h 144"/>
                    <a:gd name="T24" fmla="*/ 2147483647 w 246"/>
                    <a:gd name="T25" fmla="*/ 2147483647 h 144"/>
                    <a:gd name="T26" fmla="*/ 2147483647 w 246"/>
                    <a:gd name="T27" fmla="*/ 2147483647 h 144"/>
                    <a:gd name="T28" fmla="*/ 2147483647 w 246"/>
                    <a:gd name="T29" fmla="*/ 2147483647 h 144"/>
                    <a:gd name="T30" fmla="*/ 2147483647 w 246"/>
                    <a:gd name="T31" fmla="*/ 2147483647 h 144"/>
                    <a:gd name="T32" fmla="*/ 2147483647 w 246"/>
                    <a:gd name="T33" fmla="*/ 2147483647 h 144"/>
                    <a:gd name="T34" fmla="*/ 2147483647 w 246"/>
                    <a:gd name="T35" fmla="*/ 2147483647 h 144"/>
                    <a:gd name="T36" fmla="*/ 2147483647 w 246"/>
                    <a:gd name="T37" fmla="*/ 2147483647 h 144"/>
                    <a:gd name="T38" fmla="*/ 2147483647 w 246"/>
                    <a:gd name="T39" fmla="*/ 0 h 144"/>
                    <a:gd name="T40" fmla="*/ 2147483647 w 246"/>
                    <a:gd name="T41" fmla="*/ 2147483647 h 144"/>
                    <a:gd name="T42" fmla="*/ 2147483647 w 246"/>
                    <a:gd name="T43" fmla="*/ 2147483647 h 14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246" h="144">
                      <a:moveTo>
                        <a:pt x="78" y="36"/>
                      </a:moveTo>
                      <a:lnTo>
                        <a:pt x="72" y="48"/>
                      </a:lnTo>
                      <a:lnTo>
                        <a:pt x="36" y="60"/>
                      </a:lnTo>
                      <a:lnTo>
                        <a:pt x="12" y="66"/>
                      </a:lnTo>
                      <a:lnTo>
                        <a:pt x="0" y="102"/>
                      </a:lnTo>
                      <a:lnTo>
                        <a:pt x="12" y="132"/>
                      </a:lnTo>
                      <a:lnTo>
                        <a:pt x="18" y="144"/>
                      </a:lnTo>
                      <a:lnTo>
                        <a:pt x="42" y="132"/>
                      </a:lnTo>
                      <a:lnTo>
                        <a:pt x="66" y="132"/>
                      </a:lnTo>
                      <a:lnTo>
                        <a:pt x="78" y="138"/>
                      </a:lnTo>
                      <a:lnTo>
                        <a:pt x="78" y="114"/>
                      </a:lnTo>
                      <a:lnTo>
                        <a:pt x="114" y="108"/>
                      </a:lnTo>
                      <a:lnTo>
                        <a:pt x="144" y="120"/>
                      </a:lnTo>
                      <a:lnTo>
                        <a:pt x="198" y="108"/>
                      </a:lnTo>
                      <a:lnTo>
                        <a:pt x="246" y="102"/>
                      </a:lnTo>
                      <a:lnTo>
                        <a:pt x="210" y="66"/>
                      </a:lnTo>
                      <a:lnTo>
                        <a:pt x="186" y="54"/>
                      </a:lnTo>
                      <a:lnTo>
                        <a:pt x="168" y="24"/>
                      </a:lnTo>
                      <a:lnTo>
                        <a:pt x="156" y="0"/>
                      </a:lnTo>
                      <a:lnTo>
                        <a:pt x="108" y="30"/>
                      </a:lnTo>
                      <a:lnTo>
                        <a:pt x="78" y="3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6" name="Freeform 389"/>
                <p:cNvSpPr>
                  <a:spLocks/>
                </p:cNvSpPr>
                <p:nvPr/>
              </p:nvSpPr>
              <p:spPr bwMode="auto">
                <a:xfrm>
                  <a:off x="4772025" y="4557713"/>
                  <a:ext cx="195263" cy="233362"/>
                </a:xfrm>
                <a:custGeom>
                  <a:avLst/>
                  <a:gdLst>
                    <a:gd name="T0" fmla="*/ 2147483647 w 150"/>
                    <a:gd name="T1" fmla="*/ 2147483647 h 180"/>
                    <a:gd name="T2" fmla="*/ 2147483647 w 150"/>
                    <a:gd name="T3" fmla="*/ 2147483647 h 180"/>
                    <a:gd name="T4" fmla="*/ 2147483647 w 150"/>
                    <a:gd name="T5" fmla="*/ 2147483647 h 180"/>
                    <a:gd name="T6" fmla="*/ 2147483647 w 150"/>
                    <a:gd name="T7" fmla="*/ 2147483647 h 180"/>
                    <a:gd name="T8" fmla="*/ 2147483647 w 150"/>
                    <a:gd name="T9" fmla="*/ 2147483647 h 180"/>
                    <a:gd name="T10" fmla="*/ 2147483647 w 150"/>
                    <a:gd name="T11" fmla="*/ 0 h 180"/>
                    <a:gd name="T12" fmla="*/ 2147483647 w 150"/>
                    <a:gd name="T13" fmla="*/ 0 h 180"/>
                    <a:gd name="T14" fmla="*/ 2147483647 w 150"/>
                    <a:gd name="T15" fmla="*/ 2147483647 h 180"/>
                    <a:gd name="T16" fmla="*/ 2147483647 w 150"/>
                    <a:gd name="T17" fmla="*/ 2147483647 h 180"/>
                    <a:gd name="T18" fmla="*/ 2147483647 w 150"/>
                    <a:gd name="T19" fmla="*/ 2147483647 h 180"/>
                    <a:gd name="T20" fmla="*/ 2147483647 w 150"/>
                    <a:gd name="T21" fmla="*/ 2147483647 h 180"/>
                    <a:gd name="T22" fmla="*/ 2147483647 w 150"/>
                    <a:gd name="T23" fmla="*/ 2147483647 h 180"/>
                    <a:gd name="T24" fmla="*/ 2147483647 w 150"/>
                    <a:gd name="T25" fmla="*/ 2147483647 h 180"/>
                    <a:gd name="T26" fmla="*/ 2147483647 w 150"/>
                    <a:gd name="T27" fmla="*/ 2147483647 h 180"/>
                    <a:gd name="T28" fmla="*/ 2147483647 w 150"/>
                    <a:gd name="T29" fmla="*/ 2147483647 h 180"/>
                    <a:gd name="T30" fmla="*/ 2147483647 w 150"/>
                    <a:gd name="T31" fmla="*/ 2147483647 h 180"/>
                    <a:gd name="T32" fmla="*/ 2147483647 w 150"/>
                    <a:gd name="T33" fmla="*/ 2147483647 h 180"/>
                    <a:gd name="T34" fmla="*/ 0 w 150"/>
                    <a:gd name="T35" fmla="*/ 2147483647 h 180"/>
                    <a:gd name="T36" fmla="*/ 2147483647 w 150"/>
                    <a:gd name="T37" fmla="*/ 2147483647 h 180"/>
                    <a:gd name="T38" fmla="*/ 2147483647 w 150"/>
                    <a:gd name="T39" fmla="*/ 2147483647 h 180"/>
                    <a:gd name="T40" fmla="*/ 2147483647 w 150"/>
                    <a:gd name="T41" fmla="*/ 2147483647 h 180"/>
                    <a:gd name="T42" fmla="*/ 2147483647 w 150"/>
                    <a:gd name="T43" fmla="*/ 2147483647 h 18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50" h="180">
                      <a:moveTo>
                        <a:pt x="66" y="162"/>
                      </a:moveTo>
                      <a:lnTo>
                        <a:pt x="90" y="144"/>
                      </a:lnTo>
                      <a:lnTo>
                        <a:pt x="114" y="96"/>
                      </a:lnTo>
                      <a:lnTo>
                        <a:pt x="132" y="78"/>
                      </a:lnTo>
                      <a:lnTo>
                        <a:pt x="150" y="6"/>
                      </a:lnTo>
                      <a:lnTo>
                        <a:pt x="138" y="0"/>
                      </a:lnTo>
                      <a:lnTo>
                        <a:pt x="114" y="0"/>
                      </a:lnTo>
                      <a:lnTo>
                        <a:pt x="90" y="12"/>
                      </a:lnTo>
                      <a:lnTo>
                        <a:pt x="72" y="18"/>
                      </a:lnTo>
                      <a:lnTo>
                        <a:pt x="60" y="30"/>
                      </a:lnTo>
                      <a:lnTo>
                        <a:pt x="48" y="36"/>
                      </a:lnTo>
                      <a:lnTo>
                        <a:pt x="48" y="48"/>
                      </a:lnTo>
                      <a:lnTo>
                        <a:pt x="60" y="54"/>
                      </a:lnTo>
                      <a:lnTo>
                        <a:pt x="54" y="84"/>
                      </a:lnTo>
                      <a:lnTo>
                        <a:pt x="48" y="114"/>
                      </a:lnTo>
                      <a:lnTo>
                        <a:pt x="30" y="114"/>
                      </a:lnTo>
                      <a:lnTo>
                        <a:pt x="12" y="126"/>
                      </a:lnTo>
                      <a:lnTo>
                        <a:pt x="0" y="138"/>
                      </a:lnTo>
                      <a:lnTo>
                        <a:pt x="18" y="156"/>
                      </a:lnTo>
                      <a:lnTo>
                        <a:pt x="24" y="180"/>
                      </a:lnTo>
                      <a:lnTo>
                        <a:pt x="42" y="162"/>
                      </a:lnTo>
                      <a:lnTo>
                        <a:pt x="66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7" name="Freeform 390"/>
                <p:cNvSpPr>
                  <a:spLocks/>
                </p:cNvSpPr>
                <p:nvPr/>
              </p:nvSpPr>
              <p:spPr bwMode="auto">
                <a:xfrm>
                  <a:off x="4732338" y="4605338"/>
                  <a:ext cx="117475" cy="130175"/>
                </a:xfrm>
                <a:custGeom>
                  <a:avLst/>
                  <a:gdLst>
                    <a:gd name="T0" fmla="*/ 2147483647 w 90"/>
                    <a:gd name="T1" fmla="*/ 2147483647 h 102"/>
                    <a:gd name="T2" fmla="*/ 2147483647 w 90"/>
                    <a:gd name="T3" fmla="*/ 2147483647 h 102"/>
                    <a:gd name="T4" fmla="*/ 2147483647 w 90"/>
                    <a:gd name="T5" fmla="*/ 2147483647 h 102"/>
                    <a:gd name="T6" fmla="*/ 2147483647 w 90"/>
                    <a:gd name="T7" fmla="*/ 2147483647 h 102"/>
                    <a:gd name="T8" fmla="*/ 2147483647 w 90"/>
                    <a:gd name="T9" fmla="*/ 2147483647 h 102"/>
                    <a:gd name="T10" fmla="*/ 2147483647 w 90"/>
                    <a:gd name="T11" fmla="*/ 0 h 102"/>
                    <a:gd name="T12" fmla="*/ 2147483647 w 90"/>
                    <a:gd name="T13" fmla="*/ 0 h 102"/>
                    <a:gd name="T14" fmla="*/ 0 w 90"/>
                    <a:gd name="T15" fmla="*/ 0 h 102"/>
                    <a:gd name="T16" fmla="*/ 0 w 90"/>
                    <a:gd name="T17" fmla="*/ 2147483647 h 102"/>
                    <a:gd name="T18" fmla="*/ 0 w 90"/>
                    <a:gd name="T19" fmla="*/ 2147483647 h 102"/>
                    <a:gd name="T20" fmla="*/ 2147483647 w 90"/>
                    <a:gd name="T21" fmla="*/ 2147483647 h 102"/>
                    <a:gd name="T22" fmla="*/ 2147483647 w 90"/>
                    <a:gd name="T23" fmla="*/ 2147483647 h 102"/>
                    <a:gd name="T24" fmla="*/ 2147483647 w 90"/>
                    <a:gd name="T25" fmla="*/ 2147483647 h 10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90" h="102">
                      <a:moveTo>
                        <a:pt x="60" y="78"/>
                      </a:moveTo>
                      <a:lnTo>
                        <a:pt x="78" y="78"/>
                      </a:lnTo>
                      <a:lnTo>
                        <a:pt x="84" y="48"/>
                      </a:lnTo>
                      <a:lnTo>
                        <a:pt x="90" y="18"/>
                      </a:lnTo>
                      <a:lnTo>
                        <a:pt x="78" y="12"/>
                      </a:lnTo>
                      <a:lnTo>
                        <a:pt x="78" y="0"/>
                      </a:lnTo>
                      <a:lnTo>
                        <a:pt x="48" y="0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0" y="54"/>
                      </a:lnTo>
                      <a:lnTo>
                        <a:pt x="30" y="102"/>
                      </a:lnTo>
                      <a:lnTo>
                        <a:pt x="42" y="90"/>
                      </a:lnTo>
                      <a:lnTo>
                        <a:pt x="60" y="7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8" name="Freeform 391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2147483647 w 144"/>
                    <a:gd name="T43" fmla="*/ 2147483647 h 19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  <a:lnTo>
                        <a:pt x="144" y="17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9" name="Freeform 392"/>
                <p:cNvSpPr>
                  <a:spLocks/>
                </p:cNvSpPr>
                <p:nvPr/>
              </p:nvSpPr>
              <p:spPr bwMode="auto">
                <a:xfrm>
                  <a:off x="4700588" y="4346575"/>
                  <a:ext cx="187325" cy="258763"/>
                </a:xfrm>
                <a:custGeom>
                  <a:avLst/>
                  <a:gdLst>
                    <a:gd name="T0" fmla="*/ 2147483647 w 144"/>
                    <a:gd name="T1" fmla="*/ 2147483647 h 198"/>
                    <a:gd name="T2" fmla="*/ 2147483647 w 144"/>
                    <a:gd name="T3" fmla="*/ 2147483647 h 198"/>
                    <a:gd name="T4" fmla="*/ 2147483647 w 144"/>
                    <a:gd name="T5" fmla="*/ 2147483647 h 198"/>
                    <a:gd name="T6" fmla="*/ 2147483647 w 144"/>
                    <a:gd name="T7" fmla="*/ 2147483647 h 198"/>
                    <a:gd name="T8" fmla="*/ 2147483647 w 144"/>
                    <a:gd name="T9" fmla="*/ 2147483647 h 198"/>
                    <a:gd name="T10" fmla="*/ 2147483647 w 144"/>
                    <a:gd name="T11" fmla="*/ 2147483647 h 198"/>
                    <a:gd name="T12" fmla="*/ 2147483647 w 144"/>
                    <a:gd name="T13" fmla="*/ 2147483647 h 198"/>
                    <a:gd name="T14" fmla="*/ 2147483647 w 144"/>
                    <a:gd name="T15" fmla="*/ 2147483647 h 198"/>
                    <a:gd name="T16" fmla="*/ 2147483647 w 144"/>
                    <a:gd name="T17" fmla="*/ 0 h 198"/>
                    <a:gd name="T18" fmla="*/ 2147483647 w 144"/>
                    <a:gd name="T19" fmla="*/ 0 h 198"/>
                    <a:gd name="T20" fmla="*/ 2147483647 w 144"/>
                    <a:gd name="T21" fmla="*/ 2147483647 h 198"/>
                    <a:gd name="T22" fmla="*/ 2147483647 w 144"/>
                    <a:gd name="T23" fmla="*/ 2147483647 h 198"/>
                    <a:gd name="T24" fmla="*/ 2147483647 w 144"/>
                    <a:gd name="T25" fmla="*/ 2147483647 h 198"/>
                    <a:gd name="T26" fmla="*/ 2147483647 w 144"/>
                    <a:gd name="T27" fmla="*/ 2147483647 h 198"/>
                    <a:gd name="T28" fmla="*/ 2147483647 w 144"/>
                    <a:gd name="T29" fmla="*/ 2147483647 h 198"/>
                    <a:gd name="T30" fmla="*/ 2147483647 w 144"/>
                    <a:gd name="T31" fmla="*/ 2147483647 h 198"/>
                    <a:gd name="T32" fmla="*/ 0 w 144"/>
                    <a:gd name="T33" fmla="*/ 2147483647 h 198"/>
                    <a:gd name="T34" fmla="*/ 2147483647 w 144"/>
                    <a:gd name="T35" fmla="*/ 2147483647 h 198"/>
                    <a:gd name="T36" fmla="*/ 2147483647 w 144"/>
                    <a:gd name="T37" fmla="*/ 2147483647 h 198"/>
                    <a:gd name="T38" fmla="*/ 2147483647 w 144"/>
                    <a:gd name="T39" fmla="*/ 2147483647 h 198"/>
                    <a:gd name="T40" fmla="*/ 2147483647 w 144"/>
                    <a:gd name="T41" fmla="*/ 2147483647 h 19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44" h="198">
                      <a:moveTo>
                        <a:pt x="144" y="174"/>
                      </a:moveTo>
                      <a:lnTo>
                        <a:pt x="138" y="162"/>
                      </a:lnTo>
                      <a:lnTo>
                        <a:pt x="126" y="132"/>
                      </a:lnTo>
                      <a:lnTo>
                        <a:pt x="138" y="96"/>
                      </a:lnTo>
                      <a:lnTo>
                        <a:pt x="132" y="96"/>
                      </a:lnTo>
                      <a:lnTo>
                        <a:pt x="114" y="66"/>
                      </a:lnTo>
                      <a:lnTo>
                        <a:pt x="114" y="48"/>
                      </a:lnTo>
                      <a:lnTo>
                        <a:pt x="138" y="42"/>
                      </a:lnTo>
                      <a:lnTo>
                        <a:pt x="126" y="0"/>
                      </a:lnTo>
                      <a:lnTo>
                        <a:pt x="108" y="6"/>
                      </a:lnTo>
                      <a:lnTo>
                        <a:pt x="102" y="24"/>
                      </a:lnTo>
                      <a:lnTo>
                        <a:pt x="84" y="72"/>
                      </a:lnTo>
                      <a:lnTo>
                        <a:pt x="54" y="114"/>
                      </a:lnTo>
                      <a:lnTo>
                        <a:pt x="24" y="102"/>
                      </a:lnTo>
                      <a:lnTo>
                        <a:pt x="6" y="126"/>
                      </a:lnTo>
                      <a:lnTo>
                        <a:pt x="0" y="156"/>
                      </a:lnTo>
                      <a:lnTo>
                        <a:pt x="18" y="156"/>
                      </a:lnTo>
                      <a:lnTo>
                        <a:pt x="24" y="198"/>
                      </a:lnTo>
                      <a:lnTo>
                        <a:pt x="72" y="198"/>
                      </a:lnTo>
                      <a:lnTo>
                        <a:pt x="102" y="198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0" name="Freeform 393"/>
                <p:cNvSpPr>
                  <a:spLocks/>
                </p:cNvSpPr>
                <p:nvPr/>
              </p:nvSpPr>
              <p:spPr bwMode="auto">
                <a:xfrm>
                  <a:off x="4527550" y="4337050"/>
                  <a:ext cx="63500" cy="157163"/>
                </a:xfrm>
                <a:custGeom>
                  <a:avLst/>
                  <a:gdLst>
                    <a:gd name="T0" fmla="*/ 2147483647 w 48"/>
                    <a:gd name="T1" fmla="*/ 2147483647 h 120"/>
                    <a:gd name="T2" fmla="*/ 2147483647 w 48"/>
                    <a:gd name="T3" fmla="*/ 2147483647 h 120"/>
                    <a:gd name="T4" fmla="*/ 2147483647 w 48"/>
                    <a:gd name="T5" fmla="*/ 2147483647 h 120"/>
                    <a:gd name="T6" fmla="*/ 2147483647 w 48"/>
                    <a:gd name="T7" fmla="*/ 2147483647 h 120"/>
                    <a:gd name="T8" fmla="*/ 2147483647 w 48"/>
                    <a:gd name="T9" fmla="*/ 0 h 120"/>
                    <a:gd name="T10" fmla="*/ 2147483647 w 48"/>
                    <a:gd name="T11" fmla="*/ 2147483647 h 120"/>
                    <a:gd name="T12" fmla="*/ 2147483647 w 48"/>
                    <a:gd name="T13" fmla="*/ 2147483647 h 120"/>
                    <a:gd name="T14" fmla="*/ 0 w 48"/>
                    <a:gd name="T15" fmla="*/ 2147483647 h 120"/>
                    <a:gd name="T16" fmla="*/ 0 w 48"/>
                    <a:gd name="T17" fmla="*/ 2147483647 h 120"/>
                    <a:gd name="T18" fmla="*/ 2147483647 w 48"/>
                    <a:gd name="T19" fmla="*/ 2147483647 h 120"/>
                    <a:gd name="T20" fmla="*/ 2147483647 w 48"/>
                    <a:gd name="T21" fmla="*/ 2147483647 h 120"/>
                    <a:gd name="T22" fmla="*/ 2147483647 w 48"/>
                    <a:gd name="T23" fmla="*/ 2147483647 h 120"/>
                    <a:gd name="T24" fmla="*/ 2147483647 w 48"/>
                    <a:gd name="T25" fmla="*/ 2147483647 h 120"/>
                    <a:gd name="T26" fmla="*/ 2147483647 w 48"/>
                    <a:gd name="T27" fmla="*/ 2147483647 h 120"/>
                    <a:gd name="T28" fmla="*/ 2147483647 w 48"/>
                    <a:gd name="T29" fmla="*/ 2147483647 h 1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8" h="120">
                      <a:moveTo>
                        <a:pt x="48" y="48"/>
                      </a:moveTo>
                      <a:lnTo>
                        <a:pt x="48" y="24"/>
                      </a:lnTo>
                      <a:lnTo>
                        <a:pt x="48" y="6"/>
                      </a:lnTo>
                      <a:lnTo>
                        <a:pt x="42" y="6"/>
                      </a:lnTo>
                      <a:lnTo>
                        <a:pt x="30" y="0"/>
                      </a:lnTo>
                      <a:lnTo>
                        <a:pt x="24" y="6"/>
                      </a:lnTo>
                      <a:lnTo>
                        <a:pt x="6" y="30"/>
                      </a:lnTo>
                      <a:lnTo>
                        <a:pt x="0" y="30"/>
                      </a:lnTo>
                      <a:lnTo>
                        <a:pt x="0" y="48"/>
                      </a:lnTo>
                      <a:lnTo>
                        <a:pt x="6" y="90"/>
                      </a:lnTo>
                      <a:lnTo>
                        <a:pt x="24" y="120"/>
                      </a:lnTo>
                      <a:lnTo>
                        <a:pt x="36" y="120"/>
                      </a:lnTo>
                      <a:lnTo>
                        <a:pt x="36" y="90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1" name="Freeform 394"/>
                <p:cNvSpPr>
                  <a:spLocks/>
                </p:cNvSpPr>
                <p:nvPr/>
              </p:nvSpPr>
              <p:spPr bwMode="auto">
                <a:xfrm>
                  <a:off x="4503738" y="4378325"/>
                  <a:ext cx="55562" cy="123825"/>
                </a:xfrm>
                <a:custGeom>
                  <a:avLst/>
                  <a:gdLst>
                    <a:gd name="T0" fmla="*/ 2147483647 w 42"/>
                    <a:gd name="T1" fmla="*/ 2147483647 h 96"/>
                    <a:gd name="T2" fmla="*/ 2147483647 w 42"/>
                    <a:gd name="T3" fmla="*/ 0 h 96"/>
                    <a:gd name="T4" fmla="*/ 2147483647 w 42"/>
                    <a:gd name="T5" fmla="*/ 2147483647 h 96"/>
                    <a:gd name="T6" fmla="*/ 0 w 42"/>
                    <a:gd name="T7" fmla="*/ 2147483647 h 96"/>
                    <a:gd name="T8" fmla="*/ 0 w 42"/>
                    <a:gd name="T9" fmla="*/ 2147483647 h 96"/>
                    <a:gd name="T10" fmla="*/ 0 w 42"/>
                    <a:gd name="T11" fmla="*/ 2147483647 h 96"/>
                    <a:gd name="T12" fmla="*/ 2147483647 w 42"/>
                    <a:gd name="T13" fmla="*/ 2147483647 h 96"/>
                    <a:gd name="T14" fmla="*/ 2147483647 w 42"/>
                    <a:gd name="T15" fmla="*/ 2147483647 h 96"/>
                    <a:gd name="T16" fmla="*/ 2147483647 w 42"/>
                    <a:gd name="T17" fmla="*/ 2147483647 h 96"/>
                    <a:gd name="T18" fmla="*/ 2147483647 w 42"/>
                    <a:gd name="T19" fmla="*/ 2147483647 h 9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42" h="96">
                      <a:moveTo>
                        <a:pt x="18" y="18"/>
                      </a:move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42"/>
                      </a:lnTo>
                      <a:lnTo>
                        <a:pt x="18" y="96"/>
                      </a:lnTo>
                      <a:lnTo>
                        <a:pt x="42" y="90"/>
                      </a:lnTo>
                      <a:lnTo>
                        <a:pt x="24" y="60"/>
                      </a:lnTo>
                      <a:lnTo>
                        <a:pt x="18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2" name="Freeform 395"/>
                <p:cNvSpPr>
                  <a:spLocks/>
                </p:cNvSpPr>
                <p:nvPr/>
              </p:nvSpPr>
              <p:spPr bwMode="auto">
                <a:xfrm>
                  <a:off x="4795838" y="5073650"/>
                  <a:ext cx="320675" cy="325438"/>
                </a:xfrm>
                <a:custGeom>
                  <a:avLst/>
                  <a:gdLst>
                    <a:gd name="T0" fmla="*/ 2147483647 w 246"/>
                    <a:gd name="T1" fmla="*/ 2147483647 h 252"/>
                    <a:gd name="T2" fmla="*/ 2147483647 w 246"/>
                    <a:gd name="T3" fmla="*/ 2147483647 h 252"/>
                    <a:gd name="T4" fmla="*/ 2147483647 w 246"/>
                    <a:gd name="T5" fmla="*/ 2147483647 h 252"/>
                    <a:gd name="T6" fmla="*/ 2147483647 w 246"/>
                    <a:gd name="T7" fmla="*/ 2147483647 h 252"/>
                    <a:gd name="T8" fmla="*/ 2147483647 w 246"/>
                    <a:gd name="T9" fmla="*/ 2147483647 h 252"/>
                    <a:gd name="T10" fmla="*/ 2147483647 w 246"/>
                    <a:gd name="T11" fmla="*/ 2147483647 h 252"/>
                    <a:gd name="T12" fmla="*/ 2147483647 w 246"/>
                    <a:gd name="T13" fmla="*/ 2147483647 h 252"/>
                    <a:gd name="T14" fmla="*/ 2147483647 w 246"/>
                    <a:gd name="T15" fmla="*/ 2147483647 h 252"/>
                    <a:gd name="T16" fmla="*/ 2147483647 w 246"/>
                    <a:gd name="T17" fmla="*/ 2147483647 h 252"/>
                    <a:gd name="T18" fmla="*/ 2147483647 w 246"/>
                    <a:gd name="T19" fmla="*/ 2147483647 h 252"/>
                    <a:gd name="T20" fmla="*/ 2147483647 w 246"/>
                    <a:gd name="T21" fmla="*/ 2147483647 h 252"/>
                    <a:gd name="T22" fmla="*/ 2147483647 w 246"/>
                    <a:gd name="T23" fmla="*/ 2147483647 h 252"/>
                    <a:gd name="T24" fmla="*/ 2147483647 w 246"/>
                    <a:gd name="T25" fmla="*/ 2147483647 h 252"/>
                    <a:gd name="T26" fmla="*/ 2147483647 w 246"/>
                    <a:gd name="T27" fmla="*/ 2147483647 h 252"/>
                    <a:gd name="T28" fmla="*/ 2147483647 w 246"/>
                    <a:gd name="T29" fmla="*/ 2147483647 h 252"/>
                    <a:gd name="T30" fmla="*/ 2147483647 w 246"/>
                    <a:gd name="T31" fmla="*/ 2147483647 h 252"/>
                    <a:gd name="T32" fmla="*/ 2147483647 w 246"/>
                    <a:gd name="T33" fmla="*/ 2147483647 h 252"/>
                    <a:gd name="T34" fmla="*/ 2147483647 w 246"/>
                    <a:gd name="T35" fmla="*/ 2147483647 h 252"/>
                    <a:gd name="T36" fmla="*/ 2147483647 w 246"/>
                    <a:gd name="T37" fmla="*/ 2147483647 h 252"/>
                    <a:gd name="T38" fmla="*/ 2147483647 w 246"/>
                    <a:gd name="T39" fmla="*/ 0 h 252"/>
                    <a:gd name="T40" fmla="*/ 2147483647 w 246"/>
                    <a:gd name="T41" fmla="*/ 2147483647 h 252"/>
                    <a:gd name="T42" fmla="*/ 0 w 246"/>
                    <a:gd name="T43" fmla="*/ 2147483647 h 252"/>
                    <a:gd name="T44" fmla="*/ 2147483647 w 246"/>
                    <a:gd name="T45" fmla="*/ 2147483647 h 252"/>
                    <a:gd name="T46" fmla="*/ 2147483647 w 246"/>
                    <a:gd name="T47" fmla="*/ 2147483647 h 252"/>
                    <a:gd name="T48" fmla="*/ 2147483647 w 246"/>
                    <a:gd name="T49" fmla="*/ 2147483647 h 252"/>
                    <a:gd name="T50" fmla="*/ 2147483647 w 246"/>
                    <a:gd name="T51" fmla="*/ 2147483647 h 252"/>
                    <a:gd name="T52" fmla="*/ 2147483647 w 246"/>
                    <a:gd name="T53" fmla="*/ 2147483647 h 252"/>
                    <a:gd name="T54" fmla="*/ 2147483647 w 246"/>
                    <a:gd name="T55" fmla="*/ 2147483647 h 25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0" t="0" r="r" b="b"/>
                  <a:pathLst>
                    <a:path w="246" h="252">
                      <a:moveTo>
                        <a:pt x="126" y="252"/>
                      </a:moveTo>
                      <a:lnTo>
                        <a:pt x="144" y="246"/>
                      </a:lnTo>
                      <a:lnTo>
                        <a:pt x="156" y="162"/>
                      </a:lnTo>
                      <a:lnTo>
                        <a:pt x="156" y="108"/>
                      </a:lnTo>
                      <a:lnTo>
                        <a:pt x="168" y="102"/>
                      </a:lnTo>
                      <a:lnTo>
                        <a:pt x="174" y="36"/>
                      </a:lnTo>
                      <a:lnTo>
                        <a:pt x="222" y="24"/>
                      </a:lnTo>
                      <a:lnTo>
                        <a:pt x="240" y="18"/>
                      </a:lnTo>
                      <a:lnTo>
                        <a:pt x="246" y="18"/>
                      </a:lnTo>
                      <a:lnTo>
                        <a:pt x="234" y="12"/>
                      </a:lnTo>
                      <a:lnTo>
                        <a:pt x="210" y="12"/>
                      </a:lnTo>
                      <a:lnTo>
                        <a:pt x="216" y="18"/>
                      </a:lnTo>
                      <a:lnTo>
                        <a:pt x="210" y="12"/>
                      </a:lnTo>
                      <a:lnTo>
                        <a:pt x="174" y="18"/>
                      </a:lnTo>
                      <a:lnTo>
                        <a:pt x="126" y="18"/>
                      </a:lnTo>
                      <a:lnTo>
                        <a:pt x="114" y="12"/>
                      </a:lnTo>
                      <a:lnTo>
                        <a:pt x="30" y="12"/>
                      </a:lnTo>
                      <a:lnTo>
                        <a:pt x="18" y="0"/>
                      </a:lnTo>
                      <a:lnTo>
                        <a:pt x="6" y="6"/>
                      </a:lnTo>
                      <a:lnTo>
                        <a:pt x="0" y="42"/>
                      </a:lnTo>
                      <a:lnTo>
                        <a:pt x="42" y="126"/>
                      </a:lnTo>
                      <a:lnTo>
                        <a:pt x="48" y="144"/>
                      </a:lnTo>
                      <a:lnTo>
                        <a:pt x="60" y="222"/>
                      </a:lnTo>
                      <a:lnTo>
                        <a:pt x="90" y="252"/>
                      </a:lnTo>
                      <a:lnTo>
                        <a:pt x="96" y="240"/>
                      </a:lnTo>
                      <a:lnTo>
                        <a:pt x="126" y="25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3" name="Freeform 396"/>
                <p:cNvSpPr>
                  <a:spLocks/>
                </p:cNvSpPr>
                <p:nvPr/>
              </p:nvSpPr>
              <p:spPr bwMode="auto">
                <a:xfrm>
                  <a:off x="4527550" y="4181475"/>
                  <a:ext cx="79375" cy="93663"/>
                </a:xfrm>
                <a:custGeom>
                  <a:avLst/>
                  <a:gdLst>
                    <a:gd name="T0" fmla="*/ 0 w 10"/>
                    <a:gd name="T1" fmla="*/ 2147483647 h 12"/>
                    <a:gd name="T2" fmla="*/ 2147483647 w 10"/>
                    <a:gd name="T3" fmla="*/ 2147483647 h 12"/>
                    <a:gd name="T4" fmla="*/ 2147483647 w 10"/>
                    <a:gd name="T5" fmla="*/ 2147483647 h 12"/>
                    <a:gd name="T6" fmla="*/ 2147483647 w 10"/>
                    <a:gd name="T7" fmla="*/ 2147483647 h 12"/>
                    <a:gd name="T8" fmla="*/ 2147483647 w 10"/>
                    <a:gd name="T9" fmla="*/ 0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0" h="12">
                      <a:moveTo>
                        <a:pt x="0" y="12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8"/>
                        <a:pt x="10" y="8"/>
                      </a:cubicBezTo>
                      <a:cubicBezTo>
                        <a:pt x="10" y="7"/>
                        <a:pt x="10" y="0"/>
                        <a:pt x="10" y="0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4" name="Freeform 397"/>
                <p:cNvSpPr>
                  <a:spLocks/>
                </p:cNvSpPr>
                <p:nvPr/>
              </p:nvSpPr>
              <p:spPr bwMode="auto">
                <a:xfrm>
                  <a:off x="220663" y="2108200"/>
                  <a:ext cx="676275" cy="922338"/>
                </a:xfrm>
                <a:custGeom>
                  <a:avLst/>
                  <a:gdLst>
                    <a:gd name="T0" fmla="*/ 2147483647 w 516"/>
                    <a:gd name="T1" fmla="*/ 2147483647 h 709"/>
                    <a:gd name="T2" fmla="*/ 2147483647 w 516"/>
                    <a:gd name="T3" fmla="*/ 2147483647 h 709"/>
                    <a:gd name="T4" fmla="*/ 2147483647 w 516"/>
                    <a:gd name="T5" fmla="*/ 2147483647 h 709"/>
                    <a:gd name="T6" fmla="*/ 2147483647 w 516"/>
                    <a:gd name="T7" fmla="*/ 2147483647 h 709"/>
                    <a:gd name="T8" fmla="*/ 2147483647 w 516"/>
                    <a:gd name="T9" fmla="*/ 2147483647 h 709"/>
                    <a:gd name="T10" fmla="*/ 2147483647 w 516"/>
                    <a:gd name="T11" fmla="*/ 2147483647 h 709"/>
                    <a:gd name="T12" fmla="*/ 2147483647 w 516"/>
                    <a:gd name="T13" fmla="*/ 2147483647 h 709"/>
                    <a:gd name="T14" fmla="*/ 2147483647 w 516"/>
                    <a:gd name="T15" fmla="*/ 0 h 709"/>
                    <a:gd name="T16" fmla="*/ 2147483647 w 516"/>
                    <a:gd name="T17" fmla="*/ 2147483647 h 709"/>
                    <a:gd name="T18" fmla="*/ 2147483647 w 516"/>
                    <a:gd name="T19" fmla="*/ 2147483647 h 709"/>
                    <a:gd name="T20" fmla="*/ 2147483647 w 516"/>
                    <a:gd name="T21" fmla="*/ 2147483647 h 709"/>
                    <a:gd name="T22" fmla="*/ 2147483647 w 516"/>
                    <a:gd name="T23" fmla="*/ 2147483647 h 709"/>
                    <a:gd name="T24" fmla="*/ 2147483647 w 516"/>
                    <a:gd name="T25" fmla="*/ 2147483647 h 709"/>
                    <a:gd name="T26" fmla="*/ 2147483647 w 516"/>
                    <a:gd name="T27" fmla="*/ 2147483647 h 709"/>
                    <a:gd name="T28" fmla="*/ 2147483647 w 516"/>
                    <a:gd name="T29" fmla="*/ 2147483647 h 709"/>
                    <a:gd name="T30" fmla="*/ 2147483647 w 516"/>
                    <a:gd name="T31" fmla="*/ 2147483647 h 709"/>
                    <a:gd name="T32" fmla="*/ 2147483647 w 516"/>
                    <a:gd name="T33" fmla="*/ 2147483647 h 709"/>
                    <a:gd name="T34" fmla="*/ 2147483647 w 516"/>
                    <a:gd name="T35" fmla="*/ 2147483647 h 709"/>
                    <a:gd name="T36" fmla="*/ 2147483647 w 516"/>
                    <a:gd name="T37" fmla="*/ 2147483647 h 709"/>
                    <a:gd name="T38" fmla="*/ 0 w 516"/>
                    <a:gd name="T39" fmla="*/ 2147483647 h 709"/>
                    <a:gd name="T40" fmla="*/ 2147483647 w 516"/>
                    <a:gd name="T41" fmla="*/ 2147483647 h 709"/>
                    <a:gd name="T42" fmla="*/ 2147483647 w 516"/>
                    <a:gd name="T43" fmla="*/ 2147483647 h 709"/>
                    <a:gd name="T44" fmla="*/ 2147483647 w 516"/>
                    <a:gd name="T45" fmla="*/ 2147483647 h 709"/>
                    <a:gd name="T46" fmla="*/ 2147483647 w 516"/>
                    <a:gd name="T47" fmla="*/ 2147483647 h 709"/>
                    <a:gd name="T48" fmla="*/ 2147483647 w 516"/>
                    <a:gd name="T49" fmla="*/ 2147483647 h 709"/>
                    <a:gd name="T50" fmla="*/ 2147483647 w 516"/>
                    <a:gd name="T51" fmla="*/ 2147483647 h 709"/>
                    <a:gd name="T52" fmla="*/ 2147483647 w 516"/>
                    <a:gd name="T53" fmla="*/ 2147483647 h 709"/>
                    <a:gd name="T54" fmla="*/ 2147483647 w 516"/>
                    <a:gd name="T55" fmla="*/ 2147483647 h 709"/>
                    <a:gd name="T56" fmla="*/ 2147483647 w 516"/>
                    <a:gd name="T57" fmla="*/ 2147483647 h 709"/>
                    <a:gd name="T58" fmla="*/ 2147483647 w 516"/>
                    <a:gd name="T59" fmla="*/ 2147483647 h 709"/>
                    <a:gd name="T60" fmla="*/ 2147483647 w 516"/>
                    <a:gd name="T61" fmla="*/ 2147483647 h 709"/>
                    <a:gd name="T62" fmla="*/ 2147483647 w 516"/>
                    <a:gd name="T63" fmla="*/ 2147483647 h 709"/>
                    <a:gd name="T64" fmla="*/ 2147483647 w 516"/>
                    <a:gd name="T65" fmla="*/ 2147483647 h 709"/>
                    <a:gd name="T66" fmla="*/ 2147483647 w 516"/>
                    <a:gd name="T67" fmla="*/ 2147483647 h 709"/>
                    <a:gd name="T68" fmla="*/ 2147483647 w 516"/>
                    <a:gd name="T69" fmla="*/ 2147483647 h 709"/>
                    <a:gd name="T70" fmla="*/ 2147483647 w 516"/>
                    <a:gd name="T71" fmla="*/ 2147483647 h 709"/>
                    <a:gd name="T72" fmla="*/ 2147483647 w 516"/>
                    <a:gd name="T73" fmla="*/ 2147483647 h 709"/>
                    <a:gd name="T74" fmla="*/ 2147483647 w 516"/>
                    <a:gd name="T75" fmla="*/ 2147483647 h 709"/>
                    <a:gd name="T76" fmla="*/ 2147483647 w 516"/>
                    <a:gd name="T77" fmla="*/ 2147483647 h 709"/>
                    <a:gd name="T78" fmla="*/ 2147483647 w 516"/>
                    <a:gd name="T79" fmla="*/ 2147483647 h 709"/>
                    <a:gd name="T80" fmla="*/ 2147483647 w 516"/>
                    <a:gd name="T81" fmla="*/ 2147483647 h 709"/>
                    <a:gd name="T82" fmla="*/ 2147483647 w 516"/>
                    <a:gd name="T83" fmla="*/ 2147483647 h 709"/>
                    <a:gd name="T84" fmla="*/ 2147483647 w 516"/>
                    <a:gd name="T85" fmla="*/ 2147483647 h 709"/>
                    <a:gd name="T86" fmla="*/ 2147483647 w 516"/>
                    <a:gd name="T87" fmla="*/ 2147483647 h 709"/>
                    <a:gd name="T88" fmla="*/ 2147483647 w 516"/>
                    <a:gd name="T89" fmla="*/ 2147483647 h 709"/>
                    <a:gd name="T90" fmla="*/ 2147483647 w 516"/>
                    <a:gd name="T91" fmla="*/ 2147483647 h 709"/>
                    <a:gd name="T92" fmla="*/ 2147483647 w 516"/>
                    <a:gd name="T93" fmla="*/ 2147483647 h 709"/>
                    <a:gd name="T94" fmla="*/ 2147483647 w 516"/>
                    <a:gd name="T95" fmla="*/ 2147483647 h 709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516" h="709">
                      <a:moveTo>
                        <a:pt x="504" y="96"/>
                      </a:moveTo>
                      <a:lnTo>
                        <a:pt x="486" y="78"/>
                      </a:lnTo>
                      <a:lnTo>
                        <a:pt x="432" y="84"/>
                      </a:lnTo>
                      <a:lnTo>
                        <a:pt x="354" y="48"/>
                      </a:lnTo>
                      <a:lnTo>
                        <a:pt x="318" y="54"/>
                      </a:lnTo>
                      <a:lnTo>
                        <a:pt x="288" y="36"/>
                      </a:lnTo>
                      <a:lnTo>
                        <a:pt x="282" y="18"/>
                      </a:lnTo>
                      <a:lnTo>
                        <a:pt x="228" y="0"/>
                      </a:lnTo>
                      <a:lnTo>
                        <a:pt x="198" y="24"/>
                      </a:lnTo>
                      <a:lnTo>
                        <a:pt x="150" y="42"/>
                      </a:lnTo>
                      <a:lnTo>
                        <a:pt x="114" y="66"/>
                      </a:lnTo>
                      <a:lnTo>
                        <a:pt x="90" y="126"/>
                      </a:lnTo>
                      <a:lnTo>
                        <a:pt x="42" y="138"/>
                      </a:lnTo>
                      <a:lnTo>
                        <a:pt x="42" y="174"/>
                      </a:lnTo>
                      <a:lnTo>
                        <a:pt x="78" y="222"/>
                      </a:lnTo>
                      <a:lnTo>
                        <a:pt x="114" y="240"/>
                      </a:lnTo>
                      <a:lnTo>
                        <a:pt x="114" y="264"/>
                      </a:lnTo>
                      <a:lnTo>
                        <a:pt x="90" y="276"/>
                      </a:lnTo>
                      <a:lnTo>
                        <a:pt x="60" y="264"/>
                      </a:lnTo>
                      <a:lnTo>
                        <a:pt x="0" y="306"/>
                      </a:lnTo>
                      <a:lnTo>
                        <a:pt x="18" y="324"/>
                      </a:lnTo>
                      <a:lnTo>
                        <a:pt x="42" y="348"/>
                      </a:lnTo>
                      <a:lnTo>
                        <a:pt x="96" y="348"/>
                      </a:lnTo>
                      <a:lnTo>
                        <a:pt x="138" y="354"/>
                      </a:lnTo>
                      <a:lnTo>
                        <a:pt x="120" y="396"/>
                      </a:lnTo>
                      <a:lnTo>
                        <a:pt x="72" y="414"/>
                      </a:lnTo>
                      <a:lnTo>
                        <a:pt x="36" y="438"/>
                      </a:lnTo>
                      <a:lnTo>
                        <a:pt x="30" y="468"/>
                      </a:lnTo>
                      <a:lnTo>
                        <a:pt x="72" y="498"/>
                      </a:lnTo>
                      <a:lnTo>
                        <a:pt x="78" y="529"/>
                      </a:lnTo>
                      <a:lnTo>
                        <a:pt x="108" y="541"/>
                      </a:lnTo>
                      <a:lnTo>
                        <a:pt x="114" y="583"/>
                      </a:lnTo>
                      <a:lnTo>
                        <a:pt x="156" y="577"/>
                      </a:lnTo>
                      <a:lnTo>
                        <a:pt x="210" y="577"/>
                      </a:lnTo>
                      <a:lnTo>
                        <a:pt x="180" y="631"/>
                      </a:lnTo>
                      <a:lnTo>
                        <a:pt x="90" y="709"/>
                      </a:lnTo>
                      <a:lnTo>
                        <a:pt x="192" y="655"/>
                      </a:lnTo>
                      <a:lnTo>
                        <a:pt x="270" y="571"/>
                      </a:lnTo>
                      <a:lnTo>
                        <a:pt x="264" y="553"/>
                      </a:lnTo>
                      <a:lnTo>
                        <a:pt x="312" y="492"/>
                      </a:lnTo>
                      <a:lnTo>
                        <a:pt x="324" y="517"/>
                      </a:lnTo>
                      <a:lnTo>
                        <a:pt x="330" y="547"/>
                      </a:lnTo>
                      <a:lnTo>
                        <a:pt x="366" y="517"/>
                      </a:lnTo>
                      <a:lnTo>
                        <a:pt x="408" y="492"/>
                      </a:lnTo>
                      <a:lnTo>
                        <a:pt x="426" y="505"/>
                      </a:lnTo>
                      <a:lnTo>
                        <a:pt x="516" y="523"/>
                      </a:lnTo>
                      <a:lnTo>
                        <a:pt x="516" y="96"/>
                      </a:lnTo>
                      <a:lnTo>
                        <a:pt x="504" y="9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5" name="Freeform 398"/>
                <p:cNvSpPr>
                  <a:spLocks/>
                </p:cNvSpPr>
                <p:nvPr/>
              </p:nvSpPr>
              <p:spPr bwMode="auto">
                <a:xfrm>
                  <a:off x="896938" y="2070100"/>
                  <a:ext cx="2119312" cy="1452563"/>
                </a:xfrm>
                <a:custGeom>
                  <a:avLst/>
                  <a:gdLst>
                    <a:gd name="T0" fmla="*/ 2147483647 w 1622"/>
                    <a:gd name="T1" fmla="*/ 2147483647 h 1117"/>
                    <a:gd name="T2" fmla="*/ 2147483647 w 1622"/>
                    <a:gd name="T3" fmla="*/ 2147483647 h 1117"/>
                    <a:gd name="T4" fmla="*/ 2147483647 w 1622"/>
                    <a:gd name="T5" fmla="*/ 2147483647 h 1117"/>
                    <a:gd name="T6" fmla="*/ 2147483647 w 1622"/>
                    <a:gd name="T7" fmla="*/ 2147483647 h 1117"/>
                    <a:gd name="T8" fmla="*/ 2147483647 w 1622"/>
                    <a:gd name="T9" fmla="*/ 2147483647 h 1117"/>
                    <a:gd name="T10" fmla="*/ 2147483647 w 1622"/>
                    <a:gd name="T11" fmla="*/ 2147483647 h 1117"/>
                    <a:gd name="T12" fmla="*/ 2147483647 w 1622"/>
                    <a:gd name="T13" fmla="*/ 2147483647 h 1117"/>
                    <a:gd name="T14" fmla="*/ 2147483647 w 1622"/>
                    <a:gd name="T15" fmla="*/ 2147483647 h 1117"/>
                    <a:gd name="T16" fmla="*/ 2147483647 w 1622"/>
                    <a:gd name="T17" fmla="*/ 2147483647 h 1117"/>
                    <a:gd name="T18" fmla="*/ 2147483647 w 1622"/>
                    <a:gd name="T19" fmla="*/ 2147483647 h 1117"/>
                    <a:gd name="T20" fmla="*/ 2147483647 w 1622"/>
                    <a:gd name="T21" fmla="*/ 2147483647 h 1117"/>
                    <a:gd name="T22" fmla="*/ 2147483647 w 1622"/>
                    <a:gd name="T23" fmla="*/ 2147483647 h 1117"/>
                    <a:gd name="T24" fmla="*/ 2147483647 w 1622"/>
                    <a:gd name="T25" fmla="*/ 2147483647 h 1117"/>
                    <a:gd name="T26" fmla="*/ 2147483647 w 1622"/>
                    <a:gd name="T27" fmla="*/ 2147483647 h 1117"/>
                    <a:gd name="T28" fmla="*/ 2147483647 w 1622"/>
                    <a:gd name="T29" fmla="*/ 2147483647 h 1117"/>
                    <a:gd name="T30" fmla="*/ 2147483647 w 1622"/>
                    <a:gd name="T31" fmla="*/ 2147483647 h 1117"/>
                    <a:gd name="T32" fmla="*/ 2147483647 w 1622"/>
                    <a:gd name="T33" fmla="*/ 2147483647 h 1117"/>
                    <a:gd name="T34" fmla="*/ 2147483647 w 1622"/>
                    <a:gd name="T35" fmla="*/ 2147483647 h 1117"/>
                    <a:gd name="T36" fmla="*/ 2147483647 w 1622"/>
                    <a:gd name="T37" fmla="*/ 2147483647 h 1117"/>
                    <a:gd name="T38" fmla="*/ 2147483647 w 1622"/>
                    <a:gd name="T39" fmla="*/ 2147483647 h 1117"/>
                    <a:gd name="T40" fmla="*/ 2147483647 w 1622"/>
                    <a:gd name="T41" fmla="*/ 2147483647 h 1117"/>
                    <a:gd name="T42" fmla="*/ 2147483647 w 1622"/>
                    <a:gd name="T43" fmla="*/ 2147483647 h 1117"/>
                    <a:gd name="T44" fmla="*/ 2147483647 w 1622"/>
                    <a:gd name="T45" fmla="*/ 2147483647 h 1117"/>
                    <a:gd name="T46" fmla="*/ 2147483647 w 1622"/>
                    <a:gd name="T47" fmla="*/ 2147483647 h 1117"/>
                    <a:gd name="T48" fmla="*/ 2147483647 w 1622"/>
                    <a:gd name="T49" fmla="*/ 2147483647 h 1117"/>
                    <a:gd name="T50" fmla="*/ 2147483647 w 1622"/>
                    <a:gd name="T51" fmla="*/ 2147483647 h 1117"/>
                    <a:gd name="T52" fmla="*/ 2147483647 w 1622"/>
                    <a:gd name="T53" fmla="*/ 2147483647 h 1117"/>
                    <a:gd name="T54" fmla="*/ 2147483647 w 1622"/>
                    <a:gd name="T55" fmla="*/ 2147483647 h 1117"/>
                    <a:gd name="T56" fmla="*/ 2147483647 w 1622"/>
                    <a:gd name="T57" fmla="*/ 2147483647 h 1117"/>
                    <a:gd name="T58" fmla="*/ 2147483647 w 1622"/>
                    <a:gd name="T59" fmla="*/ 2147483647 h 1117"/>
                    <a:gd name="T60" fmla="*/ 2147483647 w 1622"/>
                    <a:gd name="T61" fmla="*/ 2147483647 h 1117"/>
                    <a:gd name="T62" fmla="*/ 2147483647 w 1622"/>
                    <a:gd name="T63" fmla="*/ 2147483647 h 1117"/>
                    <a:gd name="T64" fmla="*/ 2147483647 w 1622"/>
                    <a:gd name="T65" fmla="*/ 2147483647 h 1117"/>
                    <a:gd name="T66" fmla="*/ 2147483647 w 1622"/>
                    <a:gd name="T67" fmla="*/ 2147483647 h 1117"/>
                    <a:gd name="T68" fmla="*/ 2147483647 w 1622"/>
                    <a:gd name="T69" fmla="*/ 2147483647 h 1117"/>
                    <a:gd name="T70" fmla="*/ 2147483647 w 1622"/>
                    <a:gd name="T71" fmla="*/ 2147483647 h 1117"/>
                    <a:gd name="T72" fmla="*/ 2147483647 w 1622"/>
                    <a:gd name="T73" fmla="*/ 2147483647 h 1117"/>
                    <a:gd name="T74" fmla="*/ 2147483647 w 1622"/>
                    <a:gd name="T75" fmla="*/ 2147483647 h 1117"/>
                    <a:gd name="T76" fmla="*/ 2147483647 w 1622"/>
                    <a:gd name="T77" fmla="*/ 2147483647 h 1117"/>
                    <a:gd name="T78" fmla="*/ 2147483647 w 1622"/>
                    <a:gd name="T79" fmla="*/ 2147483647 h 1117"/>
                    <a:gd name="T80" fmla="*/ 2147483647 w 1622"/>
                    <a:gd name="T81" fmla="*/ 0 h 1117"/>
                    <a:gd name="T82" fmla="*/ 2147483647 w 1622"/>
                    <a:gd name="T83" fmla="*/ 2147483647 h 1117"/>
                    <a:gd name="T84" fmla="*/ 2147483647 w 1622"/>
                    <a:gd name="T85" fmla="*/ 2147483647 h 1117"/>
                    <a:gd name="T86" fmla="*/ 2147483647 w 1622"/>
                    <a:gd name="T87" fmla="*/ 2147483647 h 1117"/>
                    <a:gd name="T88" fmla="*/ 2147483647 w 1622"/>
                    <a:gd name="T89" fmla="*/ 2147483647 h 1117"/>
                    <a:gd name="T90" fmla="*/ 2147483647 w 1622"/>
                    <a:gd name="T91" fmla="*/ 2147483647 h 1117"/>
                    <a:gd name="T92" fmla="*/ 2147483647 w 1622"/>
                    <a:gd name="T93" fmla="*/ 2147483647 h 1117"/>
                    <a:gd name="T94" fmla="*/ 2147483647 w 1622"/>
                    <a:gd name="T95" fmla="*/ 2147483647 h 1117"/>
                    <a:gd name="T96" fmla="*/ 2147483647 w 1622"/>
                    <a:gd name="T97" fmla="*/ 2147483647 h 1117"/>
                    <a:gd name="T98" fmla="*/ 2147483647 w 1622"/>
                    <a:gd name="T99" fmla="*/ 2147483647 h 1117"/>
                    <a:gd name="T100" fmla="*/ 2147483647 w 1622"/>
                    <a:gd name="T101" fmla="*/ 2147483647 h 1117"/>
                    <a:gd name="T102" fmla="*/ 2147483647 w 1622"/>
                    <a:gd name="T103" fmla="*/ 2147483647 h 1117"/>
                    <a:gd name="T104" fmla="*/ 2147483647 w 1622"/>
                    <a:gd name="T105" fmla="*/ 2147483647 h 1117"/>
                    <a:gd name="T106" fmla="*/ 2147483647 w 1622"/>
                    <a:gd name="T107" fmla="*/ 2147483647 h 1117"/>
                    <a:gd name="T108" fmla="*/ 2147483647 w 1622"/>
                    <a:gd name="T109" fmla="*/ 2147483647 h 1117"/>
                    <a:gd name="T110" fmla="*/ 0 w 1622"/>
                    <a:gd name="T111" fmla="*/ 2147483647 h 1117"/>
                    <a:gd name="T112" fmla="*/ 2147483647 w 1622"/>
                    <a:gd name="T113" fmla="*/ 2147483647 h 1117"/>
                    <a:gd name="T114" fmla="*/ 2147483647 w 1622"/>
                    <a:gd name="T115" fmla="*/ 2147483647 h 1117"/>
                    <a:gd name="T116" fmla="*/ 2147483647 w 1622"/>
                    <a:gd name="T117" fmla="*/ 2147483647 h 1117"/>
                    <a:gd name="T118" fmla="*/ 2147483647 w 1622"/>
                    <a:gd name="T119" fmla="*/ 2147483647 h 1117"/>
                    <a:gd name="T120" fmla="*/ 2147483647 w 1622"/>
                    <a:gd name="T121" fmla="*/ 2147483647 h 1117"/>
                    <a:gd name="T122" fmla="*/ 2147483647 w 1622"/>
                    <a:gd name="T123" fmla="*/ 2147483647 h 111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0" t="0" r="r" b="b"/>
                  <a:pathLst>
                    <a:path w="1622" h="1117">
                      <a:moveTo>
                        <a:pt x="931" y="943"/>
                      </a:moveTo>
                      <a:lnTo>
                        <a:pt x="973" y="955"/>
                      </a:lnTo>
                      <a:lnTo>
                        <a:pt x="1075" y="1003"/>
                      </a:lnTo>
                      <a:lnTo>
                        <a:pt x="1111" y="1081"/>
                      </a:lnTo>
                      <a:lnTo>
                        <a:pt x="1111" y="1117"/>
                      </a:lnTo>
                      <a:lnTo>
                        <a:pt x="1190" y="1093"/>
                      </a:lnTo>
                      <a:lnTo>
                        <a:pt x="1232" y="1057"/>
                      </a:lnTo>
                      <a:lnTo>
                        <a:pt x="1262" y="1051"/>
                      </a:lnTo>
                      <a:lnTo>
                        <a:pt x="1322" y="1039"/>
                      </a:lnTo>
                      <a:lnTo>
                        <a:pt x="1370" y="979"/>
                      </a:lnTo>
                      <a:lnTo>
                        <a:pt x="1394" y="985"/>
                      </a:lnTo>
                      <a:lnTo>
                        <a:pt x="1406" y="1045"/>
                      </a:lnTo>
                      <a:lnTo>
                        <a:pt x="1430" y="1027"/>
                      </a:lnTo>
                      <a:lnTo>
                        <a:pt x="1448" y="1033"/>
                      </a:lnTo>
                      <a:lnTo>
                        <a:pt x="1436" y="1051"/>
                      </a:lnTo>
                      <a:lnTo>
                        <a:pt x="1448" y="1075"/>
                      </a:lnTo>
                      <a:lnTo>
                        <a:pt x="1502" y="1033"/>
                      </a:lnTo>
                      <a:lnTo>
                        <a:pt x="1520" y="1009"/>
                      </a:lnTo>
                      <a:lnTo>
                        <a:pt x="1466" y="1003"/>
                      </a:lnTo>
                      <a:lnTo>
                        <a:pt x="1442" y="967"/>
                      </a:lnTo>
                      <a:lnTo>
                        <a:pt x="1460" y="949"/>
                      </a:lnTo>
                      <a:lnTo>
                        <a:pt x="1466" y="925"/>
                      </a:lnTo>
                      <a:lnTo>
                        <a:pt x="1382" y="943"/>
                      </a:lnTo>
                      <a:lnTo>
                        <a:pt x="1340" y="979"/>
                      </a:lnTo>
                      <a:lnTo>
                        <a:pt x="1358" y="937"/>
                      </a:lnTo>
                      <a:lnTo>
                        <a:pt x="1400" y="913"/>
                      </a:lnTo>
                      <a:lnTo>
                        <a:pt x="1424" y="889"/>
                      </a:lnTo>
                      <a:lnTo>
                        <a:pt x="1496" y="895"/>
                      </a:lnTo>
                      <a:lnTo>
                        <a:pt x="1550" y="889"/>
                      </a:lnTo>
                      <a:lnTo>
                        <a:pt x="1592" y="859"/>
                      </a:lnTo>
                      <a:lnTo>
                        <a:pt x="1622" y="835"/>
                      </a:lnTo>
                      <a:lnTo>
                        <a:pt x="1598" y="775"/>
                      </a:lnTo>
                      <a:lnTo>
                        <a:pt x="1592" y="745"/>
                      </a:lnTo>
                      <a:lnTo>
                        <a:pt x="1514" y="703"/>
                      </a:lnTo>
                      <a:lnTo>
                        <a:pt x="1514" y="679"/>
                      </a:lnTo>
                      <a:lnTo>
                        <a:pt x="1448" y="553"/>
                      </a:lnTo>
                      <a:lnTo>
                        <a:pt x="1430" y="607"/>
                      </a:lnTo>
                      <a:lnTo>
                        <a:pt x="1388" y="619"/>
                      </a:lnTo>
                      <a:lnTo>
                        <a:pt x="1376" y="607"/>
                      </a:lnTo>
                      <a:lnTo>
                        <a:pt x="1358" y="607"/>
                      </a:lnTo>
                      <a:lnTo>
                        <a:pt x="1358" y="522"/>
                      </a:lnTo>
                      <a:lnTo>
                        <a:pt x="1322" y="516"/>
                      </a:lnTo>
                      <a:lnTo>
                        <a:pt x="1292" y="474"/>
                      </a:lnTo>
                      <a:lnTo>
                        <a:pt x="1262" y="480"/>
                      </a:lnTo>
                      <a:lnTo>
                        <a:pt x="1226" y="468"/>
                      </a:lnTo>
                      <a:lnTo>
                        <a:pt x="1202" y="474"/>
                      </a:lnTo>
                      <a:lnTo>
                        <a:pt x="1202" y="504"/>
                      </a:lnTo>
                      <a:lnTo>
                        <a:pt x="1202" y="535"/>
                      </a:lnTo>
                      <a:lnTo>
                        <a:pt x="1196" y="601"/>
                      </a:lnTo>
                      <a:lnTo>
                        <a:pt x="1190" y="625"/>
                      </a:lnTo>
                      <a:lnTo>
                        <a:pt x="1226" y="697"/>
                      </a:lnTo>
                      <a:lnTo>
                        <a:pt x="1166" y="751"/>
                      </a:lnTo>
                      <a:lnTo>
                        <a:pt x="1178" y="841"/>
                      </a:lnTo>
                      <a:lnTo>
                        <a:pt x="1154" y="859"/>
                      </a:lnTo>
                      <a:lnTo>
                        <a:pt x="1130" y="847"/>
                      </a:lnTo>
                      <a:lnTo>
                        <a:pt x="1117" y="739"/>
                      </a:lnTo>
                      <a:lnTo>
                        <a:pt x="1057" y="733"/>
                      </a:lnTo>
                      <a:lnTo>
                        <a:pt x="943" y="667"/>
                      </a:lnTo>
                      <a:lnTo>
                        <a:pt x="919" y="667"/>
                      </a:lnTo>
                      <a:lnTo>
                        <a:pt x="901" y="613"/>
                      </a:lnTo>
                      <a:lnTo>
                        <a:pt x="883" y="595"/>
                      </a:lnTo>
                      <a:lnTo>
                        <a:pt x="931" y="450"/>
                      </a:lnTo>
                      <a:lnTo>
                        <a:pt x="961" y="420"/>
                      </a:lnTo>
                      <a:lnTo>
                        <a:pt x="991" y="402"/>
                      </a:lnTo>
                      <a:lnTo>
                        <a:pt x="1009" y="402"/>
                      </a:lnTo>
                      <a:lnTo>
                        <a:pt x="1027" y="342"/>
                      </a:lnTo>
                      <a:lnTo>
                        <a:pt x="1039" y="294"/>
                      </a:lnTo>
                      <a:lnTo>
                        <a:pt x="1099" y="282"/>
                      </a:lnTo>
                      <a:lnTo>
                        <a:pt x="1130" y="258"/>
                      </a:lnTo>
                      <a:lnTo>
                        <a:pt x="1111" y="204"/>
                      </a:lnTo>
                      <a:lnTo>
                        <a:pt x="1124" y="168"/>
                      </a:lnTo>
                      <a:lnTo>
                        <a:pt x="1099" y="138"/>
                      </a:lnTo>
                      <a:lnTo>
                        <a:pt x="1063" y="132"/>
                      </a:lnTo>
                      <a:lnTo>
                        <a:pt x="1051" y="192"/>
                      </a:lnTo>
                      <a:lnTo>
                        <a:pt x="1015" y="246"/>
                      </a:lnTo>
                      <a:lnTo>
                        <a:pt x="1003" y="180"/>
                      </a:lnTo>
                      <a:lnTo>
                        <a:pt x="985" y="156"/>
                      </a:lnTo>
                      <a:lnTo>
                        <a:pt x="961" y="186"/>
                      </a:lnTo>
                      <a:lnTo>
                        <a:pt x="949" y="156"/>
                      </a:lnTo>
                      <a:lnTo>
                        <a:pt x="925" y="114"/>
                      </a:lnTo>
                      <a:lnTo>
                        <a:pt x="913" y="60"/>
                      </a:lnTo>
                      <a:lnTo>
                        <a:pt x="877" y="0"/>
                      </a:lnTo>
                      <a:lnTo>
                        <a:pt x="847" y="84"/>
                      </a:lnTo>
                      <a:lnTo>
                        <a:pt x="847" y="114"/>
                      </a:lnTo>
                      <a:lnTo>
                        <a:pt x="889" y="150"/>
                      </a:lnTo>
                      <a:lnTo>
                        <a:pt x="895" y="186"/>
                      </a:lnTo>
                      <a:lnTo>
                        <a:pt x="865" y="216"/>
                      </a:lnTo>
                      <a:lnTo>
                        <a:pt x="847" y="204"/>
                      </a:lnTo>
                      <a:lnTo>
                        <a:pt x="823" y="204"/>
                      </a:lnTo>
                      <a:lnTo>
                        <a:pt x="811" y="234"/>
                      </a:lnTo>
                      <a:lnTo>
                        <a:pt x="769" y="222"/>
                      </a:lnTo>
                      <a:lnTo>
                        <a:pt x="709" y="222"/>
                      </a:lnTo>
                      <a:lnTo>
                        <a:pt x="673" y="198"/>
                      </a:lnTo>
                      <a:lnTo>
                        <a:pt x="619" y="210"/>
                      </a:lnTo>
                      <a:lnTo>
                        <a:pt x="625" y="228"/>
                      </a:lnTo>
                      <a:lnTo>
                        <a:pt x="631" y="264"/>
                      </a:lnTo>
                      <a:lnTo>
                        <a:pt x="613" y="258"/>
                      </a:lnTo>
                      <a:lnTo>
                        <a:pt x="583" y="222"/>
                      </a:lnTo>
                      <a:lnTo>
                        <a:pt x="517" y="234"/>
                      </a:lnTo>
                      <a:lnTo>
                        <a:pt x="487" y="210"/>
                      </a:lnTo>
                      <a:lnTo>
                        <a:pt x="499" y="186"/>
                      </a:lnTo>
                      <a:lnTo>
                        <a:pt x="457" y="174"/>
                      </a:lnTo>
                      <a:lnTo>
                        <a:pt x="409" y="150"/>
                      </a:lnTo>
                      <a:lnTo>
                        <a:pt x="343" y="132"/>
                      </a:lnTo>
                      <a:lnTo>
                        <a:pt x="301" y="144"/>
                      </a:lnTo>
                      <a:lnTo>
                        <a:pt x="259" y="96"/>
                      </a:lnTo>
                      <a:lnTo>
                        <a:pt x="145" y="150"/>
                      </a:lnTo>
                      <a:lnTo>
                        <a:pt x="115" y="180"/>
                      </a:lnTo>
                      <a:lnTo>
                        <a:pt x="67" y="168"/>
                      </a:lnTo>
                      <a:lnTo>
                        <a:pt x="37" y="138"/>
                      </a:lnTo>
                      <a:lnTo>
                        <a:pt x="0" y="126"/>
                      </a:lnTo>
                      <a:lnTo>
                        <a:pt x="0" y="553"/>
                      </a:lnTo>
                      <a:lnTo>
                        <a:pt x="61" y="583"/>
                      </a:lnTo>
                      <a:lnTo>
                        <a:pt x="109" y="559"/>
                      </a:lnTo>
                      <a:lnTo>
                        <a:pt x="175" y="679"/>
                      </a:lnTo>
                      <a:lnTo>
                        <a:pt x="217" y="709"/>
                      </a:lnTo>
                      <a:lnTo>
                        <a:pt x="211" y="757"/>
                      </a:lnTo>
                      <a:lnTo>
                        <a:pt x="229" y="793"/>
                      </a:lnTo>
                      <a:lnTo>
                        <a:pt x="277" y="859"/>
                      </a:lnTo>
                      <a:lnTo>
                        <a:pt x="343" y="901"/>
                      </a:lnTo>
                      <a:lnTo>
                        <a:pt x="349" y="931"/>
                      </a:lnTo>
                      <a:lnTo>
                        <a:pt x="871" y="931"/>
                      </a:lnTo>
                      <a:lnTo>
                        <a:pt x="931" y="9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6" name="Freeform 399"/>
                <p:cNvSpPr>
                  <a:spLocks/>
                </p:cNvSpPr>
                <p:nvPr/>
              </p:nvSpPr>
              <p:spPr bwMode="auto">
                <a:xfrm>
                  <a:off x="1296988" y="3279775"/>
                  <a:ext cx="1435100" cy="741363"/>
                </a:xfrm>
                <a:custGeom>
                  <a:avLst/>
                  <a:gdLst>
                    <a:gd name="T0" fmla="*/ 2147483647 w 1099"/>
                    <a:gd name="T1" fmla="*/ 2147483647 h 571"/>
                    <a:gd name="T2" fmla="*/ 2147483647 w 1099"/>
                    <a:gd name="T3" fmla="*/ 2147483647 h 571"/>
                    <a:gd name="T4" fmla="*/ 2147483647 w 1099"/>
                    <a:gd name="T5" fmla="*/ 2147483647 h 571"/>
                    <a:gd name="T6" fmla="*/ 2147483647 w 1099"/>
                    <a:gd name="T7" fmla="*/ 2147483647 h 571"/>
                    <a:gd name="T8" fmla="*/ 2147483647 w 1099"/>
                    <a:gd name="T9" fmla="*/ 2147483647 h 571"/>
                    <a:gd name="T10" fmla="*/ 2147483647 w 1099"/>
                    <a:gd name="T11" fmla="*/ 2147483647 h 571"/>
                    <a:gd name="T12" fmla="*/ 2147483647 w 1099"/>
                    <a:gd name="T13" fmla="*/ 2147483647 h 571"/>
                    <a:gd name="T14" fmla="*/ 2147483647 w 1099"/>
                    <a:gd name="T15" fmla="*/ 2147483647 h 571"/>
                    <a:gd name="T16" fmla="*/ 2147483647 w 1099"/>
                    <a:gd name="T17" fmla="*/ 2147483647 h 571"/>
                    <a:gd name="T18" fmla="*/ 2147483647 w 1099"/>
                    <a:gd name="T19" fmla="*/ 2147483647 h 571"/>
                    <a:gd name="T20" fmla="*/ 2147483647 w 1099"/>
                    <a:gd name="T21" fmla="*/ 2147483647 h 571"/>
                    <a:gd name="T22" fmla="*/ 2147483647 w 1099"/>
                    <a:gd name="T23" fmla="*/ 2147483647 h 571"/>
                    <a:gd name="T24" fmla="*/ 2147483647 w 1099"/>
                    <a:gd name="T25" fmla="*/ 2147483647 h 571"/>
                    <a:gd name="T26" fmla="*/ 2147483647 w 1099"/>
                    <a:gd name="T27" fmla="*/ 2147483647 h 571"/>
                    <a:gd name="T28" fmla="*/ 2147483647 w 1099"/>
                    <a:gd name="T29" fmla="*/ 2147483647 h 571"/>
                    <a:gd name="T30" fmla="*/ 2147483647 w 1099"/>
                    <a:gd name="T31" fmla="*/ 2147483647 h 571"/>
                    <a:gd name="T32" fmla="*/ 2147483647 w 1099"/>
                    <a:gd name="T33" fmla="*/ 2147483647 h 571"/>
                    <a:gd name="T34" fmla="*/ 2147483647 w 1099"/>
                    <a:gd name="T35" fmla="*/ 2147483647 h 571"/>
                    <a:gd name="T36" fmla="*/ 2147483647 w 1099"/>
                    <a:gd name="T37" fmla="*/ 2147483647 h 571"/>
                    <a:gd name="T38" fmla="*/ 2147483647 w 1099"/>
                    <a:gd name="T39" fmla="*/ 2147483647 h 571"/>
                    <a:gd name="T40" fmla="*/ 2147483647 w 1099"/>
                    <a:gd name="T41" fmla="*/ 2147483647 h 571"/>
                    <a:gd name="T42" fmla="*/ 2147483647 w 1099"/>
                    <a:gd name="T43" fmla="*/ 2147483647 h 571"/>
                    <a:gd name="T44" fmla="*/ 2147483647 w 1099"/>
                    <a:gd name="T45" fmla="*/ 2147483647 h 571"/>
                    <a:gd name="T46" fmla="*/ 2147483647 w 1099"/>
                    <a:gd name="T47" fmla="*/ 2147483647 h 571"/>
                    <a:gd name="T48" fmla="*/ 2147483647 w 1099"/>
                    <a:gd name="T49" fmla="*/ 2147483647 h 571"/>
                    <a:gd name="T50" fmla="*/ 2147483647 w 1099"/>
                    <a:gd name="T51" fmla="*/ 0 h 571"/>
                    <a:gd name="T52" fmla="*/ 2147483647 w 1099"/>
                    <a:gd name="T53" fmla="*/ 2147483647 h 571"/>
                    <a:gd name="T54" fmla="*/ 2147483647 w 1099"/>
                    <a:gd name="T55" fmla="*/ 2147483647 h 571"/>
                    <a:gd name="T56" fmla="*/ 2147483647 w 1099"/>
                    <a:gd name="T57" fmla="*/ 2147483647 h 571"/>
                    <a:gd name="T58" fmla="*/ 0 w 1099"/>
                    <a:gd name="T59" fmla="*/ 2147483647 h 571"/>
                    <a:gd name="T60" fmla="*/ 2147483647 w 1099"/>
                    <a:gd name="T61" fmla="*/ 2147483647 h 571"/>
                    <a:gd name="T62" fmla="*/ 2147483647 w 1099"/>
                    <a:gd name="T63" fmla="*/ 2147483647 h 571"/>
                    <a:gd name="T64" fmla="*/ 2147483647 w 1099"/>
                    <a:gd name="T65" fmla="*/ 2147483647 h 571"/>
                    <a:gd name="T66" fmla="*/ 2147483647 w 1099"/>
                    <a:gd name="T67" fmla="*/ 2147483647 h 5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1099" h="571">
                      <a:moveTo>
                        <a:pt x="252" y="439"/>
                      </a:moveTo>
                      <a:lnTo>
                        <a:pt x="300" y="439"/>
                      </a:lnTo>
                      <a:lnTo>
                        <a:pt x="318" y="427"/>
                      </a:lnTo>
                      <a:lnTo>
                        <a:pt x="348" y="433"/>
                      </a:lnTo>
                      <a:lnTo>
                        <a:pt x="396" y="487"/>
                      </a:lnTo>
                      <a:lnTo>
                        <a:pt x="432" y="475"/>
                      </a:lnTo>
                      <a:lnTo>
                        <a:pt x="456" y="493"/>
                      </a:lnTo>
                      <a:lnTo>
                        <a:pt x="474" y="523"/>
                      </a:lnTo>
                      <a:lnTo>
                        <a:pt x="498" y="547"/>
                      </a:lnTo>
                      <a:lnTo>
                        <a:pt x="528" y="553"/>
                      </a:lnTo>
                      <a:lnTo>
                        <a:pt x="528" y="511"/>
                      </a:lnTo>
                      <a:lnTo>
                        <a:pt x="552" y="487"/>
                      </a:lnTo>
                      <a:lnTo>
                        <a:pt x="570" y="469"/>
                      </a:lnTo>
                      <a:lnTo>
                        <a:pt x="630" y="475"/>
                      </a:lnTo>
                      <a:lnTo>
                        <a:pt x="666" y="475"/>
                      </a:lnTo>
                      <a:lnTo>
                        <a:pt x="714" y="463"/>
                      </a:lnTo>
                      <a:lnTo>
                        <a:pt x="744" y="463"/>
                      </a:lnTo>
                      <a:lnTo>
                        <a:pt x="774" y="457"/>
                      </a:lnTo>
                      <a:lnTo>
                        <a:pt x="780" y="487"/>
                      </a:lnTo>
                      <a:lnTo>
                        <a:pt x="792" y="529"/>
                      </a:lnTo>
                      <a:lnTo>
                        <a:pt x="829" y="565"/>
                      </a:lnTo>
                      <a:lnTo>
                        <a:pt x="847" y="571"/>
                      </a:lnTo>
                      <a:lnTo>
                        <a:pt x="841" y="511"/>
                      </a:lnTo>
                      <a:lnTo>
                        <a:pt x="817" y="445"/>
                      </a:lnTo>
                      <a:lnTo>
                        <a:pt x="847" y="409"/>
                      </a:lnTo>
                      <a:lnTo>
                        <a:pt x="877" y="397"/>
                      </a:lnTo>
                      <a:lnTo>
                        <a:pt x="931" y="343"/>
                      </a:lnTo>
                      <a:lnTo>
                        <a:pt x="925" y="307"/>
                      </a:lnTo>
                      <a:lnTo>
                        <a:pt x="919" y="271"/>
                      </a:lnTo>
                      <a:lnTo>
                        <a:pt x="937" y="283"/>
                      </a:lnTo>
                      <a:lnTo>
                        <a:pt x="943" y="277"/>
                      </a:lnTo>
                      <a:lnTo>
                        <a:pt x="937" y="253"/>
                      </a:lnTo>
                      <a:lnTo>
                        <a:pt x="949" y="253"/>
                      </a:lnTo>
                      <a:lnTo>
                        <a:pt x="967" y="247"/>
                      </a:lnTo>
                      <a:lnTo>
                        <a:pt x="979" y="217"/>
                      </a:lnTo>
                      <a:lnTo>
                        <a:pt x="1003" y="211"/>
                      </a:lnTo>
                      <a:lnTo>
                        <a:pt x="1039" y="193"/>
                      </a:lnTo>
                      <a:lnTo>
                        <a:pt x="1039" y="144"/>
                      </a:lnTo>
                      <a:lnTo>
                        <a:pt x="1099" y="114"/>
                      </a:lnTo>
                      <a:lnTo>
                        <a:pt x="1087" y="54"/>
                      </a:lnTo>
                      <a:lnTo>
                        <a:pt x="1063" y="48"/>
                      </a:lnTo>
                      <a:lnTo>
                        <a:pt x="1015" y="108"/>
                      </a:lnTo>
                      <a:lnTo>
                        <a:pt x="955" y="120"/>
                      </a:lnTo>
                      <a:lnTo>
                        <a:pt x="925" y="126"/>
                      </a:lnTo>
                      <a:lnTo>
                        <a:pt x="883" y="162"/>
                      </a:lnTo>
                      <a:lnTo>
                        <a:pt x="804" y="186"/>
                      </a:lnTo>
                      <a:lnTo>
                        <a:pt x="804" y="150"/>
                      </a:lnTo>
                      <a:lnTo>
                        <a:pt x="768" y="72"/>
                      </a:lnTo>
                      <a:lnTo>
                        <a:pt x="666" y="24"/>
                      </a:lnTo>
                      <a:lnTo>
                        <a:pt x="624" y="12"/>
                      </a:lnTo>
                      <a:lnTo>
                        <a:pt x="564" y="0"/>
                      </a:lnTo>
                      <a:lnTo>
                        <a:pt x="42" y="0"/>
                      </a:lnTo>
                      <a:lnTo>
                        <a:pt x="48" y="36"/>
                      </a:lnTo>
                      <a:lnTo>
                        <a:pt x="30" y="48"/>
                      </a:lnTo>
                      <a:lnTo>
                        <a:pt x="36" y="24"/>
                      </a:lnTo>
                      <a:lnTo>
                        <a:pt x="0" y="12"/>
                      </a:lnTo>
                      <a:lnTo>
                        <a:pt x="18" y="78"/>
                      </a:lnTo>
                      <a:lnTo>
                        <a:pt x="12" y="126"/>
                      </a:lnTo>
                      <a:lnTo>
                        <a:pt x="0" y="174"/>
                      </a:lnTo>
                      <a:lnTo>
                        <a:pt x="12" y="211"/>
                      </a:lnTo>
                      <a:lnTo>
                        <a:pt x="12" y="235"/>
                      </a:lnTo>
                      <a:lnTo>
                        <a:pt x="42" y="295"/>
                      </a:lnTo>
                      <a:lnTo>
                        <a:pt x="66" y="337"/>
                      </a:lnTo>
                      <a:lnTo>
                        <a:pt x="84" y="367"/>
                      </a:lnTo>
                      <a:lnTo>
                        <a:pt x="138" y="403"/>
                      </a:lnTo>
                      <a:lnTo>
                        <a:pt x="144" y="415"/>
                      </a:lnTo>
                      <a:lnTo>
                        <a:pt x="192" y="409"/>
                      </a:lnTo>
                      <a:lnTo>
                        <a:pt x="252" y="43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7" name="Freeform 400"/>
                <p:cNvSpPr>
                  <a:spLocks/>
                </p:cNvSpPr>
                <p:nvPr/>
              </p:nvSpPr>
              <p:spPr bwMode="auto">
                <a:xfrm>
                  <a:off x="2212975" y="4286250"/>
                  <a:ext cx="111125" cy="112713"/>
                </a:xfrm>
                <a:custGeom>
                  <a:avLst/>
                  <a:gdLst>
                    <a:gd name="T0" fmla="*/ 2147483647 w 14"/>
                    <a:gd name="T1" fmla="*/ 2147483647 h 14"/>
                    <a:gd name="T2" fmla="*/ 2147483647 w 14"/>
                    <a:gd name="T3" fmla="*/ 2147483647 h 14"/>
                    <a:gd name="T4" fmla="*/ 2147483647 w 14"/>
                    <a:gd name="T5" fmla="*/ 0 h 14"/>
                    <a:gd name="T6" fmla="*/ 2147483647 w 14"/>
                    <a:gd name="T7" fmla="*/ 2147483647 h 14"/>
                    <a:gd name="T8" fmla="*/ 0 w 14"/>
                    <a:gd name="T9" fmla="*/ 2147483647 h 14"/>
                    <a:gd name="T10" fmla="*/ 2147483647 w 14"/>
                    <a:gd name="T11" fmla="*/ 2147483647 h 14"/>
                    <a:gd name="T12" fmla="*/ 2147483647 w 14"/>
                    <a:gd name="T13" fmla="*/ 2147483647 h 14"/>
                    <a:gd name="T14" fmla="*/ 2147483647 w 14"/>
                    <a:gd name="T15" fmla="*/ 2147483647 h 14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14" y="14"/>
                      </a:move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lnTo>
                        <a:pt x="14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8" name="Freeform 401"/>
                <p:cNvSpPr>
                  <a:spLocks/>
                </p:cNvSpPr>
                <p:nvPr/>
              </p:nvSpPr>
              <p:spPr bwMode="auto">
                <a:xfrm>
                  <a:off x="2252663" y="4389438"/>
                  <a:ext cx="95250" cy="69850"/>
                </a:xfrm>
                <a:custGeom>
                  <a:avLst/>
                  <a:gdLst>
                    <a:gd name="T0" fmla="*/ 2147483647 w 12"/>
                    <a:gd name="T1" fmla="*/ 2147483647 h 9"/>
                    <a:gd name="T2" fmla="*/ 2147483647 w 12"/>
                    <a:gd name="T3" fmla="*/ 0 h 9"/>
                    <a:gd name="T4" fmla="*/ 0 w 12"/>
                    <a:gd name="T5" fmla="*/ 2147483647 h 9"/>
                    <a:gd name="T6" fmla="*/ 2147483647 w 12"/>
                    <a:gd name="T7" fmla="*/ 2147483647 h 9"/>
                    <a:gd name="T8" fmla="*/ 2147483647 w 12"/>
                    <a:gd name="T9" fmla="*/ 2147483647 h 9"/>
                    <a:gd name="T10" fmla="*/ 2147483647 w 12"/>
                    <a:gd name="T11" fmla="*/ 2147483647 h 9"/>
                    <a:gd name="T12" fmla="*/ 2147483647 w 12"/>
                    <a:gd name="T13" fmla="*/ 2147483647 h 9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9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4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49" name="Freeform 402"/>
                <p:cNvSpPr>
                  <a:spLocks/>
                </p:cNvSpPr>
                <p:nvPr/>
              </p:nvSpPr>
              <p:spPr bwMode="auto">
                <a:xfrm>
                  <a:off x="2339975" y="4429125"/>
                  <a:ext cx="141288" cy="60325"/>
                </a:xfrm>
                <a:custGeom>
                  <a:avLst/>
                  <a:gdLst>
                    <a:gd name="T0" fmla="*/ 2147483647 w 18"/>
                    <a:gd name="T1" fmla="*/ 2147483647 h 8"/>
                    <a:gd name="T2" fmla="*/ 2147483647 w 18"/>
                    <a:gd name="T3" fmla="*/ 2147483647 h 8"/>
                    <a:gd name="T4" fmla="*/ 2147483647 w 18"/>
                    <a:gd name="T5" fmla="*/ 2147483647 h 8"/>
                    <a:gd name="T6" fmla="*/ 2147483647 w 18"/>
                    <a:gd name="T7" fmla="*/ 0 h 8"/>
                    <a:gd name="T8" fmla="*/ 0 w 18"/>
                    <a:gd name="T9" fmla="*/ 2147483647 h 8"/>
                    <a:gd name="T10" fmla="*/ 2147483647 w 18"/>
                    <a:gd name="T11" fmla="*/ 2147483647 h 8"/>
                    <a:gd name="T12" fmla="*/ 2147483647 w 18"/>
                    <a:gd name="T13" fmla="*/ 2147483647 h 8"/>
                    <a:gd name="T14" fmla="*/ 2147483647 w 18"/>
                    <a:gd name="T15" fmla="*/ 2147483647 h 8"/>
                    <a:gd name="T16" fmla="*/ 2147483647 w 18"/>
                    <a:gd name="T17" fmla="*/ 2147483647 h 8"/>
                    <a:gd name="T18" fmla="*/ 2147483647 w 18"/>
                    <a:gd name="T19" fmla="*/ 2147483647 h 8"/>
                    <a:gd name="T20" fmla="*/ 2147483647 w 18"/>
                    <a:gd name="T21" fmla="*/ 2147483647 h 8"/>
                    <a:gd name="T22" fmla="*/ 2147483647 w 18"/>
                    <a:gd name="T23" fmla="*/ 2147483647 h 8"/>
                    <a:gd name="T24" fmla="*/ 2147483647 w 18"/>
                    <a:gd name="T25" fmla="*/ 2147483647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8" h="8">
                      <a:moveTo>
                        <a:pt x="14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3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3" y="7"/>
                        <a:pt x="4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8" y="4"/>
                        <a:pt x="18" y="4"/>
                        <a:pt x="18" y="4"/>
                      </a:cubicBezTo>
                      <a:lnTo>
                        <a:pt x="14" y="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0" name="Freeform 403"/>
                <p:cNvSpPr>
                  <a:spLocks/>
                </p:cNvSpPr>
                <p:nvPr/>
              </p:nvSpPr>
              <p:spPr bwMode="auto">
                <a:xfrm>
                  <a:off x="2433638" y="4359275"/>
                  <a:ext cx="290512" cy="319088"/>
                </a:xfrm>
                <a:custGeom>
                  <a:avLst/>
                  <a:gdLst>
                    <a:gd name="T0" fmla="*/ 2147483647 w 37"/>
                    <a:gd name="T1" fmla="*/ 2147483647 h 41"/>
                    <a:gd name="T2" fmla="*/ 2147483647 w 37"/>
                    <a:gd name="T3" fmla="*/ 2147483647 h 41"/>
                    <a:gd name="T4" fmla="*/ 2147483647 w 37"/>
                    <a:gd name="T5" fmla="*/ 2147483647 h 41"/>
                    <a:gd name="T6" fmla="*/ 2147483647 w 37"/>
                    <a:gd name="T7" fmla="*/ 2147483647 h 41"/>
                    <a:gd name="T8" fmla="*/ 2147483647 w 37"/>
                    <a:gd name="T9" fmla="*/ 2147483647 h 41"/>
                    <a:gd name="T10" fmla="*/ 2147483647 w 37"/>
                    <a:gd name="T11" fmla="*/ 2147483647 h 41"/>
                    <a:gd name="T12" fmla="*/ 2147483647 w 37"/>
                    <a:gd name="T13" fmla="*/ 2147483647 h 41"/>
                    <a:gd name="T14" fmla="*/ 2147483647 w 37"/>
                    <a:gd name="T15" fmla="*/ 2147483647 h 41"/>
                    <a:gd name="T16" fmla="*/ 2147483647 w 37"/>
                    <a:gd name="T17" fmla="*/ 2147483647 h 41"/>
                    <a:gd name="T18" fmla="*/ 2147483647 w 37"/>
                    <a:gd name="T19" fmla="*/ 2147483647 h 41"/>
                    <a:gd name="T20" fmla="*/ 2147483647 w 37"/>
                    <a:gd name="T21" fmla="*/ 0 h 41"/>
                    <a:gd name="T22" fmla="*/ 2147483647 w 37"/>
                    <a:gd name="T23" fmla="*/ 2147483647 h 41"/>
                    <a:gd name="T24" fmla="*/ 2147483647 w 37"/>
                    <a:gd name="T25" fmla="*/ 2147483647 h 41"/>
                    <a:gd name="T26" fmla="*/ 2147483647 w 37"/>
                    <a:gd name="T27" fmla="*/ 2147483647 h 41"/>
                    <a:gd name="T28" fmla="*/ 2147483647 w 37"/>
                    <a:gd name="T29" fmla="*/ 2147483647 h 41"/>
                    <a:gd name="T30" fmla="*/ 2147483647 w 37"/>
                    <a:gd name="T31" fmla="*/ 2147483647 h 41"/>
                    <a:gd name="T32" fmla="*/ 2147483647 w 37"/>
                    <a:gd name="T33" fmla="*/ 2147483647 h 41"/>
                    <a:gd name="T34" fmla="*/ 2147483647 w 37"/>
                    <a:gd name="T35" fmla="*/ 2147483647 h 41"/>
                    <a:gd name="T36" fmla="*/ 2147483647 w 37"/>
                    <a:gd name="T37" fmla="*/ 2147483647 h 41"/>
                    <a:gd name="T38" fmla="*/ 2147483647 w 37"/>
                    <a:gd name="T39" fmla="*/ 2147483647 h 41"/>
                    <a:gd name="T40" fmla="*/ 2147483647 w 37"/>
                    <a:gd name="T41" fmla="*/ 2147483647 h 41"/>
                    <a:gd name="T42" fmla="*/ 2147483647 w 37"/>
                    <a:gd name="T43" fmla="*/ 2147483647 h 41"/>
                    <a:gd name="T44" fmla="*/ 0 w 37"/>
                    <a:gd name="T45" fmla="*/ 2147483647 h 41"/>
                    <a:gd name="T46" fmla="*/ 2147483647 w 37"/>
                    <a:gd name="T47" fmla="*/ 2147483647 h 41"/>
                    <a:gd name="T48" fmla="*/ 2147483647 w 37"/>
                    <a:gd name="T49" fmla="*/ 2147483647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7" h="41">
                      <a:moveTo>
                        <a:pt x="37" y="34"/>
                      </a:move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12" y="41"/>
                        <a:pt x="12" y="41"/>
                        <a:pt x="12" y="4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1" name="Freeform 422"/>
                <p:cNvSpPr>
                  <a:spLocks/>
                </p:cNvSpPr>
                <p:nvPr/>
              </p:nvSpPr>
              <p:spPr bwMode="auto">
                <a:xfrm>
                  <a:off x="2173288" y="4264025"/>
                  <a:ext cx="150812" cy="69850"/>
                </a:xfrm>
                <a:custGeom>
                  <a:avLst/>
                  <a:gdLst>
                    <a:gd name="T0" fmla="*/ 2147483647 w 19"/>
                    <a:gd name="T1" fmla="*/ 2147483647 h 9"/>
                    <a:gd name="T2" fmla="*/ 2147483647 w 19"/>
                    <a:gd name="T3" fmla="*/ 2147483647 h 9"/>
                    <a:gd name="T4" fmla="*/ 2147483647 w 19"/>
                    <a:gd name="T5" fmla="*/ 0 h 9"/>
                    <a:gd name="T6" fmla="*/ 2147483647 w 19"/>
                    <a:gd name="T7" fmla="*/ 2147483647 h 9"/>
                    <a:gd name="T8" fmla="*/ 0 w 19"/>
                    <a:gd name="T9" fmla="*/ 2147483647 h 9"/>
                    <a:gd name="T10" fmla="*/ 0 w 19"/>
                    <a:gd name="T11" fmla="*/ 2147483647 h 9"/>
                    <a:gd name="T12" fmla="*/ 2147483647 w 19"/>
                    <a:gd name="T13" fmla="*/ 2147483647 h 9"/>
                    <a:gd name="T14" fmla="*/ 2147483647 w 19"/>
                    <a:gd name="T15" fmla="*/ 2147483647 h 9"/>
                    <a:gd name="T16" fmla="*/ 2147483647 w 19"/>
                    <a:gd name="T17" fmla="*/ 2147483647 h 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9" h="9">
                      <a:moveTo>
                        <a:pt x="19" y="3"/>
                      </a:moveTo>
                      <a:cubicBezTo>
                        <a:pt x="19" y="3"/>
                        <a:pt x="10" y="1"/>
                        <a:pt x="8" y="1"/>
                      </a:cubicBez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2" y="6"/>
                        <a:pt x="12" y="6"/>
                        <a:pt x="12" y="6"/>
                      </a:cubicBezTo>
                      <a:lnTo>
                        <a:pt x="19" y="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2" name="Freeform 423"/>
                <p:cNvSpPr>
                  <a:spLocks/>
                </p:cNvSpPr>
                <p:nvPr/>
              </p:nvSpPr>
              <p:spPr bwMode="auto">
                <a:xfrm>
                  <a:off x="2093913" y="4222750"/>
                  <a:ext cx="119062" cy="98425"/>
                </a:xfrm>
                <a:custGeom>
                  <a:avLst/>
                  <a:gdLst>
                    <a:gd name="T0" fmla="*/ 2147483647 w 15"/>
                    <a:gd name="T1" fmla="*/ 2147483647 h 12"/>
                    <a:gd name="T2" fmla="*/ 2147483647 w 15"/>
                    <a:gd name="T3" fmla="*/ 2147483647 h 12"/>
                    <a:gd name="T4" fmla="*/ 2147483647 w 15"/>
                    <a:gd name="T5" fmla="*/ 0 h 12"/>
                    <a:gd name="T6" fmla="*/ 2147483647 w 15"/>
                    <a:gd name="T7" fmla="*/ 0 h 12"/>
                    <a:gd name="T8" fmla="*/ 2147483647 w 15"/>
                    <a:gd name="T9" fmla="*/ 2147483647 h 12"/>
                    <a:gd name="T10" fmla="*/ 2147483647 w 15"/>
                    <a:gd name="T11" fmla="*/ 2147483647 h 12"/>
                    <a:gd name="T12" fmla="*/ 2147483647 w 15"/>
                    <a:gd name="T13" fmla="*/ 2147483647 h 12"/>
                    <a:gd name="T14" fmla="*/ 2147483647 w 15"/>
                    <a:gd name="T15" fmla="*/ 2147483647 h 12"/>
                    <a:gd name="T16" fmla="*/ 0 w 15"/>
                    <a:gd name="T17" fmla="*/ 2147483647 h 12"/>
                    <a:gd name="T18" fmla="*/ 2147483647 w 15"/>
                    <a:gd name="T19" fmla="*/ 2147483647 h 12"/>
                    <a:gd name="T20" fmla="*/ 2147483647 w 15"/>
                    <a:gd name="T21" fmla="*/ 2147483647 h 12"/>
                    <a:gd name="T22" fmla="*/ 2147483647 w 15"/>
                    <a:gd name="T23" fmla="*/ 2147483647 h 12"/>
                    <a:gd name="T24" fmla="*/ 2147483647 w 15"/>
                    <a:gd name="T25" fmla="*/ 2147483647 h 12"/>
                    <a:gd name="T26" fmla="*/ 2147483647 w 15"/>
                    <a:gd name="T27" fmla="*/ 2147483647 h 12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5" h="12">
                      <a:moveTo>
                        <a:pt x="15" y="5"/>
                      </a:moveTo>
                      <a:cubicBezTo>
                        <a:pt x="13" y="5"/>
                        <a:pt x="11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8"/>
                        <a:pt x="11" y="8"/>
                        <a:pt x="11" y="8"/>
                      </a:cubicBezTo>
                      <a:lnTo>
                        <a:pt x="15" y="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3" name="Freeform 424"/>
                <p:cNvSpPr>
                  <a:spLocks/>
                </p:cNvSpPr>
                <p:nvPr/>
              </p:nvSpPr>
              <p:spPr bwMode="auto">
                <a:xfrm>
                  <a:off x="1484313" y="3810000"/>
                  <a:ext cx="754062" cy="493713"/>
                </a:xfrm>
                <a:custGeom>
                  <a:avLst/>
                  <a:gdLst>
                    <a:gd name="T0" fmla="*/ 2147483647 w 576"/>
                    <a:gd name="T1" fmla="*/ 2147483647 h 379"/>
                    <a:gd name="T2" fmla="*/ 2147483647 w 576"/>
                    <a:gd name="T3" fmla="*/ 2147483647 h 379"/>
                    <a:gd name="T4" fmla="*/ 2147483647 w 576"/>
                    <a:gd name="T5" fmla="*/ 2147483647 h 379"/>
                    <a:gd name="T6" fmla="*/ 2147483647 w 576"/>
                    <a:gd name="T7" fmla="*/ 2147483647 h 379"/>
                    <a:gd name="T8" fmla="*/ 2147483647 w 576"/>
                    <a:gd name="T9" fmla="*/ 2147483647 h 379"/>
                    <a:gd name="T10" fmla="*/ 2147483647 w 576"/>
                    <a:gd name="T11" fmla="*/ 2147483647 h 379"/>
                    <a:gd name="T12" fmla="*/ 2147483647 w 576"/>
                    <a:gd name="T13" fmla="*/ 2147483647 h 379"/>
                    <a:gd name="T14" fmla="*/ 2147483647 w 576"/>
                    <a:gd name="T15" fmla="*/ 2147483647 h 379"/>
                    <a:gd name="T16" fmla="*/ 2147483647 w 576"/>
                    <a:gd name="T17" fmla="*/ 2147483647 h 379"/>
                    <a:gd name="T18" fmla="*/ 2147483647 w 576"/>
                    <a:gd name="T19" fmla="*/ 2147483647 h 379"/>
                    <a:gd name="T20" fmla="*/ 2147483647 w 576"/>
                    <a:gd name="T21" fmla="*/ 2147483647 h 379"/>
                    <a:gd name="T22" fmla="*/ 2147483647 w 576"/>
                    <a:gd name="T23" fmla="*/ 2147483647 h 379"/>
                    <a:gd name="T24" fmla="*/ 2147483647 w 576"/>
                    <a:gd name="T25" fmla="*/ 2147483647 h 379"/>
                    <a:gd name="T26" fmla="*/ 2147483647 w 576"/>
                    <a:gd name="T27" fmla="*/ 2147483647 h 379"/>
                    <a:gd name="T28" fmla="*/ 2147483647 w 576"/>
                    <a:gd name="T29" fmla="*/ 2147483647 h 379"/>
                    <a:gd name="T30" fmla="*/ 2147483647 w 576"/>
                    <a:gd name="T31" fmla="*/ 2147483647 h 379"/>
                    <a:gd name="T32" fmla="*/ 2147483647 w 576"/>
                    <a:gd name="T33" fmla="*/ 2147483647 h 379"/>
                    <a:gd name="T34" fmla="*/ 2147483647 w 576"/>
                    <a:gd name="T35" fmla="*/ 2147483647 h 379"/>
                    <a:gd name="T36" fmla="*/ 2147483647 w 576"/>
                    <a:gd name="T37" fmla="*/ 2147483647 h 379"/>
                    <a:gd name="T38" fmla="*/ 2147483647 w 576"/>
                    <a:gd name="T39" fmla="*/ 2147483647 h 379"/>
                    <a:gd name="T40" fmla="*/ 2147483647 w 576"/>
                    <a:gd name="T41" fmla="*/ 2147483647 h 379"/>
                    <a:gd name="T42" fmla="*/ 2147483647 w 576"/>
                    <a:gd name="T43" fmla="*/ 2147483647 h 379"/>
                    <a:gd name="T44" fmla="*/ 2147483647 w 576"/>
                    <a:gd name="T45" fmla="*/ 2147483647 h 379"/>
                    <a:gd name="T46" fmla="*/ 2147483647 w 576"/>
                    <a:gd name="T47" fmla="*/ 2147483647 h 379"/>
                    <a:gd name="T48" fmla="*/ 2147483647 w 576"/>
                    <a:gd name="T49" fmla="*/ 0 h 379"/>
                    <a:gd name="T50" fmla="*/ 0 w 576"/>
                    <a:gd name="T51" fmla="*/ 2147483647 h 379"/>
                    <a:gd name="T52" fmla="*/ 2147483647 w 576"/>
                    <a:gd name="T53" fmla="*/ 2147483647 h 379"/>
                    <a:gd name="T54" fmla="*/ 2147483647 w 576"/>
                    <a:gd name="T55" fmla="*/ 2147483647 h 379"/>
                    <a:gd name="T56" fmla="*/ 2147483647 w 576"/>
                    <a:gd name="T57" fmla="*/ 2147483647 h 379"/>
                    <a:gd name="T58" fmla="*/ 2147483647 w 576"/>
                    <a:gd name="T59" fmla="*/ 2147483647 h 379"/>
                    <a:gd name="T60" fmla="*/ 2147483647 w 576"/>
                    <a:gd name="T61" fmla="*/ 2147483647 h 379"/>
                    <a:gd name="T62" fmla="*/ 2147483647 w 576"/>
                    <a:gd name="T63" fmla="*/ 2147483647 h 379"/>
                    <a:gd name="T64" fmla="*/ 2147483647 w 576"/>
                    <a:gd name="T65" fmla="*/ 2147483647 h 379"/>
                    <a:gd name="T66" fmla="*/ 2147483647 w 576"/>
                    <a:gd name="T67" fmla="*/ 2147483647 h 379"/>
                    <a:gd name="T68" fmla="*/ 2147483647 w 576"/>
                    <a:gd name="T69" fmla="*/ 2147483647 h 379"/>
                    <a:gd name="T70" fmla="*/ 2147483647 w 576"/>
                    <a:gd name="T71" fmla="*/ 2147483647 h 379"/>
                    <a:gd name="T72" fmla="*/ 2147483647 w 576"/>
                    <a:gd name="T73" fmla="*/ 2147483647 h 379"/>
                    <a:gd name="T74" fmla="*/ 2147483647 w 576"/>
                    <a:gd name="T75" fmla="*/ 2147483647 h 379"/>
                    <a:gd name="T76" fmla="*/ 2147483647 w 576"/>
                    <a:gd name="T77" fmla="*/ 2147483647 h 379"/>
                    <a:gd name="T78" fmla="*/ 2147483647 w 576"/>
                    <a:gd name="T79" fmla="*/ 2147483647 h 379"/>
                    <a:gd name="T80" fmla="*/ 2147483647 w 576"/>
                    <a:gd name="T81" fmla="*/ 2147483647 h 379"/>
                    <a:gd name="T82" fmla="*/ 2147483647 w 576"/>
                    <a:gd name="T83" fmla="*/ 2147483647 h 379"/>
                    <a:gd name="T84" fmla="*/ 2147483647 w 576"/>
                    <a:gd name="T85" fmla="*/ 2147483647 h 379"/>
                    <a:gd name="T86" fmla="*/ 2147483647 w 576"/>
                    <a:gd name="T87" fmla="*/ 2147483647 h 379"/>
                    <a:gd name="T88" fmla="*/ 2147483647 w 576"/>
                    <a:gd name="T89" fmla="*/ 2147483647 h 379"/>
                    <a:gd name="T90" fmla="*/ 2147483647 w 576"/>
                    <a:gd name="T91" fmla="*/ 2147483647 h 379"/>
                    <a:gd name="T92" fmla="*/ 2147483647 w 576"/>
                    <a:gd name="T93" fmla="*/ 2147483647 h 379"/>
                    <a:gd name="T94" fmla="*/ 2147483647 w 576"/>
                    <a:gd name="T95" fmla="*/ 2147483647 h 379"/>
                    <a:gd name="T96" fmla="*/ 2147483647 w 576"/>
                    <a:gd name="T97" fmla="*/ 2147483647 h 379"/>
                    <a:gd name="T98" fmla="*/ 2147483647 w 576"/>
                    <a:gd name="T99" fmla="*/ 2147483647 h 379"/>
                    <a:gd name="T100" fmla="*/ 2147483647 w 576"/>
                    <a:gd name="T101" fmla="*/ 2147483647 h 379"/>
                    <a:gd name="T102" fmla="*/ 2147483647 w 576"/>
                    <a:gd name="T103" fmla="*/ 2147483647 h 379"/>
                    <a:gd name="T104" fmla="*/ 2147483647 w 576"/>
                    <a:gd name="T105" fmla="*/ 2147483647 h 379"/>
                    <a:gd name="T106" fmla="*/ 2147483647 w 576"/>
                    <a:gd name="T107" fmla="*/ 2147483647 h 379"/>
                    <a:gd name="T108" fmla="*/ 2147483647 w 576"/>
                    <a:gd name="T109" fmla="*/ 2147483647 h 379"/>
                    <a:gd name="T110" fmla="*/ 2147483647 w 576"/>
                    <a:gd name="T111" fmla="*/ 2147483647 h 37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576" h="379">
                      <a:moveTo>
                        <a:pt x="486" y="348"/>
                      </a:moveTo>
                      <a:lnTo>
                        <a:pt x="504" y="348"/>
                      </a:lnTo>
                      <a:lnTo>
                        <a:pt x="492" y="324"/>
                      </a:lnTo>
                      <a:lnTo>
                        <a:pt x="504" y="318"/>
                      </a:lnTo>
                      <a:lnTo>
                        <a:pt x="534" y="318"/>
                      </a:lnTo>
                      <a:lnTo>
                        <a:pt x="528" y="312"/>
                      </a:lnTo>
                      <a:lnTo>
                        <a:pt x="546" y="300"/>
                      </a:lnTo>
                      <a:lnTo>
                        <a:pt x="564" y="288"/>
                      </a:lnTo>
                      <a:lnTo>
                        <a:pt x="576" y="240"/>
                      </a:lnTo>
                      <a:lnTo>
                        <a:pt x="504" y="252"/>
                      </a:lnTo>
                      <a:lnTo>
                        <a:pt x="474" y="294"/>
                      </a:lnTo>
                      <a:lnTo>
                        <a:pt x="426" y="300"/>
                      </a:lnTo>
                      <a:lnTo>
                        <a:pt x="378" y="240"/>
                      </a:lnTo>
                      <a:lnTo>
                        <a:pt x="372" y="162"/>
                      </a:lnTo>
                      <a:lnTo>
                        <a:pt x="384" y="144"/>
                      </a:lnTo>
                      <a:lnTo>
                        <a:pt x="354" y="138"/>
                      </a:lnTo>
                      <a:lnTo>
                        <a:pt x="330" y="114"/>
                      </a:lnTo>
                      <a:lnTo>
                        <a:pt x="312" y="84"/>
                      </a:lnTo>
                      <a:lnTo>
                        <a:pt x="288" y="66"/>
                      </a:lnTo>
                      <a:lnTo>
                        <a:pt x="252" y="78"/>
                      </a:lnTo>
                      <a:lnTo>
                        <a:pt x="204" y="24"/>
                      </a:lnTo>
                      <a:lnTo>
                        <a:pt x="174" y="18"/>
                      </a:lnTo>
                      <a:lnTo>
                        <a:pt x="156" y="30"/>
                      </a:lnTo>
                      <a:lnTo>
                        <a:pt x="108" y="30"/>
                      </a:lnTo>
                      <a:lnTo>
                        <a:pt x="48" y="0"/>
                      </a:lnTo>
                      <a:lnTo>
                        <a:pt x="0" y="6"/>
                      </a:lnTo>
                      <a:lnTo>
                        <a:pt x="36" y="72"/>
                      </a:lnTo>
                      <a:lnTo>
                        <a:pt x="60" y="108"/>
                      </a:lnTo>
                      <a:lnTo>
                        <a:pt x="54" y="120"/>
                      </a:lnTo>
                      <a:lnTo>
                        <a:pt x="96" y="150"/>
                      </a:lnTo>
                      <a:lnTo>
                        <a:pt x="102" y="180"/>
                      </a:lnTo>
                      <a:lnTo>
                        <a:pt x="120" y="192"/>
                      </a:lnTo>
                      <a:lnTo>
                        <a:pt x="144" y="216"/>
                      </a:lnTo>
                      <a:lnTo>
                        <a:pt x="150" y="198"/>
                      </a:lnTo>
                      <a:lnTo>
                        <a:pt x="126" y="180"/>
                      </a:lnTo>
                      <a:lnTo>
                        <a:pt x="102" y="126"/>
                      </a:lnTo>
                      <a:lnTo>
                        <a:pt x="60" y="66"/>
                      </a:lnTo>
                      <a:lnTo>
                        <a:pt x="48" y="30"/>
                      </a:lnTo>
                      <a:lnTo>
                        <a:pt x="78" y="42"/>
                      </a:lnTo>
                      <a:lnTo>
                        <a:pt x="108" y="102"/>
                      </a:lnTo>
                      <a:lnTo>
                        <a:pt x="120" y="120"/>
                      </a:lnTo>
                      <a:lnTo>
                        <a:pt x="150" y="138"/>
                      </a:lnTo>
                      <a:lnTo>
                        <a:pt x="150" y="156"/>
                      </a:lnTo>
                      <a:lnTo>
                        <a:pt x="174" y="168"/>
                      </a:lnTo>
                      <a:lnTo>
                        <a:pt x="186" y="186"/>
                      </a:lnTo>
                      <a:lnTo>
                        <a:pt x="216" y="216"/>
                      </a:lnTo>
                      <a:lnTo>
                        <a:pt x="222" y="258"/>
                      </a:lnTo>
                      <a:lnTo>
                        <a:pt x="222" y="276"/>
                      </a:lnTo>
                      <a:lnTo>
                        <a:pt x="300" y="324"/>
                      </a:lnTo>
                      <a:lnTo>
                        <a:pt x="336" y="342"/>
                      </a:lnTo>
                      <a:lnTo>
                        <a:pt x="402" y="360"/>
                      </a:lnTo>
                      <a:lnTo>
                        <a:pt x="420" y="354"/>
                      </a:lnTo>
                      <a:lnTo>
                        <a:pt x="438" y="354"/>
                      </a:lnTo>
                      <a:lnTo>
                        <a:pt x="468" y="379"/>
                      </a:lnTo>
                      <a:lnTo>
                        <a:pt x="474" y="366"/>
                      </a:lnTo>
                      <a:lnTo>
                        <a:pt x="486" y="34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4" name="Freeform 425"/>
                <p:cNvSpPr>
                  <a:spLocks/>
                </p:cNvSpPr>
                <p:nvPr/>
              </p:nvSpPr>
              <p:spPr bwMode="auto">
                <a:xfrm rot="20747712">
                  <a:off x="2717800" y="1831975"/>
                  <a:ext cx="812800" cy="896938"/>
                </a:xfrm>
                <a:custGeom>
                  <a:avLst/>
                  <a:gdLst>
                    <a:gd name="T0" fmla="*/ 2147483647 w 1125"/>
                    <a:gd name="T1" fmla="*/ 2147483647 h 2047"/>
                    <a:gd name="T2" fmla="*/ 2147483647 w 1125"/>
                    <a:gd name="T3" fmla="*/ 2147483647 h 2047"/>
                    <a:gd name="T4" fmla="*/ 2147483647 w 1125"/>
                    <a:gd name="T5" fmla="*/ 2147483647 h 2047"/>
                    <a:gd name="T6" fmla="*/ 2147483647 w 1125"/>
                    <a:gd name="T7" fmla="*/ 2147483647 h 2047"/>
                    <a:gd name="T8" fmla="*/ 2147483647 w 1125"/>
                    <a:gd name="T9" fmla="*/ 2147483647 h 2047"/>
                    <a:gd name="T10" fmla="*/ 2147483647 w 1125"/>
                    <a:gd name="T11" fmla="*/ 2147483647 h 2047"/>
                    <a:gd name="T12" fmla="*/ 2147483647 w 1125"/>
                    <a:gd name="T13" fmla="*/ 2147483647 h 2047"/>
                    <a:gd name="T14" fmla="*/ 2147483647 w 1125"/>
                    <a:gd name="T15" fmla="*/ 2147483647 h 2047"/>
                    <a:gd name="T16" fmla="*/ 2147483647 w 1125"/>
                    <a:gd name="T17" fmla="*/ 2147483647 h 2047"/>
                    <a:gd name="T18" fmla="*/ 2147483647 w 1125"/>
                    <a:gd name="T19" fmla="*/ 2147483647 h 2047"/>
                    <a:gd name="T20" fmla="*/ 2147483647 w 1125"/>
                    <a:gd name="T21" fmla="*/ 2147483647 h 2047"/>
                    <a:gd name="T22" fmla="*/ 2147483647 w 1125"/>
                    <a:gd name="T23" fmla="*/ 2147483647 h 2047"/>
                    <a:gd name="T24" fmla="*/ 2147483647 w 1125"/>
                    <a:gd name="T25" fmla="*/ 2147483647 h 2047"/>
                    <a:gd name="T26" fmla="*/ 2147483647 w 1125"/>
                    <a:gd name="T27" fmla="*/ 2147483647 h 2047"/>
                    <a:gd name="T28" fmla="*/ 2147483647 w 1125"/>
                    <a:gd name="T29" fmla="*/ 2147483647 h 2047"/>
                    <a:gd name="T30" fmla="*/ 2147483647 w 1125"/>
                    <a:gd name="T31" fmla="*/ 2147483647 h 2047"/>
                    <a:gd name="T32" fmla="*/ 2147483647 w 1125"/>
                    <a:gd name="T33" fmla="*/ 2147483647 h 2047"/>
                    <a:gd name="T34" fmla="*/ 2147483647 w 1125"/>
                    <a:gd name="T35" fmla="*/ 2147483647 h 2047"/>
                    <a:gd name="T36" fmla="*/ 2147483647 w 1125"/>
                    <a:gd name="T37" fmla="*/ 2147483647 h 2047"/>
                    <a:gd name="T38" fmla="*/ 2147483647 w 1125"/>
                    <a:gd name="T39" fmla="*/ 2147483647 h 2047"/>
                    <a:gd name="T40" fmla="*/ 2147483647 w 1125"/>
                    <a:gd name="T41" fmla="*/ 2147483647 h 2047"/>
                    <a:gd name="T42" fmla="*/ 2147483647 w 1125"/>
                    <a:gd name="T43" fmla="*/ 2147483647 h 2047"/>
                    <a:gd name="T44" fmla="*/ 2147483647 w 1125"/>
                    <a:gd name="T45" fmla="*/ 2147483647 h 2047"/>
                    <a:gd name="T46" fmla="*/ 2147483647 w 1125"/>
                    <a:gd name="T47" fmla="*/ 2147483647 h 2047"/>
                    <a:gd name="T48" fmla="*/ 2147483647 w 1125"/>
                    <a:gd name="T49" fmla="*/ 2147483647 h 2047"/>
                    <a:gd name="T50" fmla="*/ 2147483647 w 1125"/>
                    <a:gd name="T51" fmla="*/ 2147483647 h 2047"/>
                    <a:gd name="T52" fmla="*/ 2147483647 w 1125"/>
                    <a:gd name="T53" fmla="*/ 2147483647 h 2047"/>
                    <a:gd name="T54" fmla="*/ 2147483647 w 1125"/>
                    <a:gd name="T55" fmla="*/ 2147483647 h 2047"/>
                    <a:gd name="T56" fmla="*/ 2147483647 w 1125"/>
                    <a:gd name="T57" fmla="*/ 2147483647 h 2047"/>
                    <a:gd name="T58" fmla="*/ 2147483647 w 1125"/>
                    <a:gd name="T59" fmla="*/ 2147483647 h 2047"/>
                    <a:gd name="T60" fmla="*/ 2147483647 w 1125"/>
                    <a:gd name="T61" fmla="*/ 2147483647 h 2047"/>
                    <a:gd name="T62" fmla="*/ 2147483647 w 1125"/>
                    <a:gd name="T63" fmla="*/ 2147483647 h 2047"/>
                    <a:gd name="T64" fmla="*/ 2147483647 w 1125"/>
                    <a:gd name="T65" fmla="*/ 2147483647 h 2047"/>
                    <a:gd name="T66" fmla="*/ 2147483647 w 1125"/>
                    <a:gd name="T67" fmla="*/ 2147483647 h 2047"/>
                    <a:gd name="T68" fmla="*/ 2147483647 w 1125"/>
                    <a:gd name="T69" fmla="*/ 2147483647 h 2047"/>
                    <a:gd name="T70" fmla="*/ 2147483647 w 1125"/>
                    <a:gd name="T71" fmla="*/ 2147483647 h 2047"/>
                    <a:gd name="T72" fmla="*/ 2147483647 w 1125"/>
                    <a:gd name="T73" fmla="*/ 2147483647 h 2047"/>
                    <a:gd name="T74" fmla="*/ 2147483647 w 1125"/>
                    <a:gd name="T75" fmla="*/ 2147483647 h 2047"/>
                    <a:gd name="T76" fmla="*/ 2147483647 w 1125"/>
                    <a:gd name="T77" fmla="*/ 2147483647 h 2047"/>
                    <a:gd name="T78" fmla="*/ 2147483647 w 1125"/>
                    <a:gd name="T79" fmla="*/ 2147483647 h 2047"/>
                    <a:gd name="T80" fmla="*/ 2147483647 w 1125"/>
                    <a:gd name="T81" fmla="*/ 2147483647 h 2047"/>
                    <a:gd name="T82" fmla="*/ 2147483647 w 1125"/>
                    <a:gd name="T83" fmla="*/ 2147483647 h 2047"/>
                    <a:gd name="T84" fmla="*/ 2147483647 w 1125"/>
                    <a:gd name="T85" fmla="*/ 2147483647 h 2047"/>
                    <a:gd name="T86" fmla="*/ 2147483647 w 1125"/>
                    <a:gd name="T87" fmla="*/ 2147483647 h 2047"/>
                    <a:gd name="T88" fmla="*/ 2147483647 w 1125"/>
                    <a:gd name="T89" fmla="*/ 2147483647 h 2047"/>
                    <a:gd name="T90" fmla="*/ 2147483647 w 1125"/>
                    <a:gd name="T91" fmla="*/ 2147483647 h 2047"/>
                    <a:gd name="T92" fmla="*/ 2147483647 w 1125"/>
                    <a:gd name="T93" fmla="*/ 2147483647 h 2047"/>
                    <a:gd name="T94" fmla="*/ 2147483647 w 1125"/>
                    <a:gd name="T95" fmla="*/ 2147483647 h 2047"/>
                    <a:gd name="T96" fmla="*/ 2147483647 w 1125"/>
                    <a:gd name="T97" fmla="*/ 2147483647 h 2047"/>
                    <a:gd name="T98" fmla="*/ 2147483647 w 1125"/>
                    <a:gd name="T99" fmla="*/ 2147483647 h 2047"/>
                    <a:gd name="T100" fmla="*/ 2147483647 w 1125"/>
                    <a:gd name="T101" fmla="*/ 2147483647 h 2047"/>
                    <a:gd name="T102" fmla="*/ 2147483647 w 1125"/>
                    <a:gd name="T103" fmla="*/ 2147483647 h 2047"/>
                    <a:gd name="T104" fmla="*/ 2147483647 w 1125"/>
                    <a:gd name="T105" fmla="*/ 2147483647 h 2047"/>
                    <a:gd name="T106" fmla="*/ 2147483647 w 1125"/>
                    <a:gd name="T107" fmla="*/ 2147483647 h 2047"/>
                    <a:gd name="T108" fmla="*/ 2147483647 w 1125"/>
                    <a:gd name="T109" fmla="*/ 2147483647 h 2047"/>
                    <a:gd name="T110" fmla="*/ 2147483647 w 1125"/>
                    <a:gd name="T111" fmla="*/ 2147483647 h 2047"/>
                    <a:gd name="T112" fmla="*/ 2147483647 w 1125"/>
                    <a:gd name="T113" fmla="*/ 2147483647 h 2047"/>
                    <a:gd name="T114" fmla="*/ 2147483647 w 1125"/>
                    <a:gd name="T115" fmla="*/ 2147483647 h 2047"/>
                    <a:gd name="T116" fmla="*/ 2147483647 w 1125"/>
                    <a:gd name="T117" fmla="*/ 2147483647 h 2047"/>
                    <a:gd name="T118" fmla="*/ 2147483647 w 1125"/>
                    <a:gd name="T119" fmla="*/ 2147483647 h 2047"/>
                    <a:gd name="T120" fmla="*/ 2147483647 w 1125"/>
                    <a:gd name="T121" fmla="*/ 2147483647 h 2047"/>
                    <a:gd name="T122" fmla="*/ 2147483647 w 1125"/>
                    <a:gd name="T123" fmla="*/ 2147483647 h 2047"/>
                    <a:gd name="T124" fmla="*/ 2147483647 w 1125"/>
                    <a:gd name="T125" fmla="*/ 2147483647 h 204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125" h="2047">
                      <a:moveTo>
                        <a:pt x="718" y="105"/>
                      </a:moveTo>
                      <a:lnTo>
                        <a:pt x="722" y="102"/>
                      </a:lnTo>
                      <a:lnTo>
                        <a:pt x="730" y="95"/>
                      </a:lnTo>
                      <a:lnTo>
                        <a:pt x="740" y="83"/>
                      </a:lnTo>
                      <a:lnTo>
                        <a:pt x="751" y="70"/>
                      </a:lnTo>
                      <a:lnTo>
                        <a:pt x="760" y="58"/>
                      </a:lnTo>
                      <a:lnTo>
                        <a:pt x="764" y="46"/>
                      </a:lnTo>
                      <a:lnTo>
                        <a:pt x="761" y="37"/>
                      </a:lnTo>
                      <a:lnTo>
                        <a:pt x="748" y="32"/>
                      </a:lnTo>
                      <a:lnTo>
                        <a:pt x="735" y="30"/>
                      </a:lnTo>
                      <a:lnTo>
                        <a:pt x="725" y="27"/>
                      </a:lnTo>
                      <a:lnTo>
                        <a:pt x="716" y="22"/>
                      </a:lnTo>
                      <a:lnTo>
                        <a:pt x="708" y="17"/>
                      </a:lnTo>
                      <a:lnTo>
                        <a:pt x="700" y="13"/>
                      </a:lnTo>
                      <a:lnTo>
                        <a:pt x="693" y="8"/>
                      </a:lnTo>
                      <a:lnTo>
                        <a:pt x="686" y="4"/>
                      </a:lnTo>
                      <a:lnTo>
                        <a:pt x="678" y="1"/>
                      </a:lnTo>
                      <a:lnTo>
                        <a:pt x="672" y="0"/>
                      </a:lnTo>
                      <a:lnTo>
                        <a:pt x="665" y="0"/>
                      </a:lnTo>
                      <a:lnTo>
                        <a:pt x="658" y="0"/>
                      </a:lnTo>
                      <a:lnTo>
                        <a:pt x="651" y="2"/>
                      </a:lnTo>
                      <a:lnTo>
                        <a:pt x="633" y="7"/>
                      </a:lnTo>
                      <a:lnTo>
                        <a:pt x="610" y="13"/>
                      </a:lnTo>
                      <a:lnTo>
                        <a:pt x="583" y="19"/>
                      </a:lnTo>
                      <a:lnTo>
                        <a:pt x="558" y="25"/>
                      </a:lnTo>
                      <a:lnTo>
                        <a:pt x="534" y="34"/>
                      </a:lnTo>
                      <a:lnTo>
                        <a:pt x="512" y="42"/>
                      </a:lnTo>
                      <a:lnTo>
                        <a:pt x="496" y="52"/>
                      </a:lnTo>
                      <a:lnTo>
                        <a:pt x="487" y="62"/>
                      </a:lnTo>
                      <a:lnTo>
                        <a:pt x="483" y="74"/>
                      </a:lnTo>
                      <a:lnTo>
                        <a:pt x="478" y="84"/>
                      </a:lnTo>
                      <a:lnTo>
                        <a:pt x="474" y="93"/>
                      </a:lnTo>
                      <a:lnTo>
                        <a:pt x="468" y="102"/>
                      </a:lnTo>
                      <a:lnTo>
                        <a:pt x="461" y="107"/>
                      </a:lnTo>
                      <a:lnTo>
                        <a:pt x="452" y="110"/>
                      </a:lnTo>
                      <a:lnTo>
                        <a:pt x="440" y="110"/>
                      </a:lnTo>
                      <a:lnTo>
                        <a:pt x="426" y="105"/>
                      </a:lnTo>
                      <a:lnTo>
                        <a:pt x="409" y="100"/>
                      </a:lnTo>
                      <a:lnTo>
                        <a:pt x="391" y="98"/>
                      </a:lnTo>
                      <a:lnTo>
                        <a:pt x="371" y="100"/>
                      </a:lnTo>
                      <a:lnTo>
                        <a:pt x="351" y="105"/>
                      </a:lnTo>
                      <a:lnTo>
                        <a:pt x="334" y="112"/>
                      </a:lnTo>
                      <a:lnTo>
                        <a:pt x="319" y="120"/>
                      </a:lnTo>
                      <a:lnTo>
                        <a:pt x="306" y="130"/>
                      </a:lnTo>
                      <a:lnTo>
                        <a:pt x="300" y="141"/>
                      </a:lnTo>
                      <a:lnTo>
                        <a:pt x="291" y="151"/>
                      </a:lnTo>
                      <a:lnTo>
                        <a:pt x="278" y="161"/>
                      </a:lnTo>
                      <a:lnTo>
                        <a:pt x="260" y="172"/>
                      </a:lnTo>
                      <a:lnTo>
                        <a:pt x="241" y="182"/>
                      </a:lnTo>
                      <a:lnTo>
                        <a:pt x="221" y="194"/>
                      </a:lnTo>
                      <a:lnTo>
                        <a:pt x="204" y="208"/>
                      </a:lnTo>
                      <a:lnTo>
                        <a:pt x="191" y="224"/>
                      </a:lnTo>
                      <a:lnTo>
                        <a:pt x="184" y="242"/>
                      </a:lnTo>
                      <a:lnTo>
                        <a:pt x="180" y="261"/>
                      </a:lnTo>
                      <a:lnTo>
                        <a:pt x="172" y="277"/>
                      </a:lnTo>
                      <a:lnTo>
                        <a:pt x="160" y="289"/>
                      </a:lnTo>
                      <a:lnTo>
                        <a:pt x="146" y="299"/>
                      </a:lnTo>
                      <a:lnTo>
                        <a:pt x="130" y="305"/>
                      </a:lnTo>
                      <a:lnTo>
                        <a:pt x="113" y="311"/>
                      </a:lnTo>
                      <a:lnTo>
                        <a:pt x="94" y="314"/>
                      </a:lnTo>
                      <a:lnTo>
                        <a:pt x="76" y="315"/>
                      </a:lnTo>
                      <a:lnTo>
                        <a:pt x="59" y="316"/>
                      </a:lnTo>
                      <a:lnTo>
                        <a:pt x="44" y="319"/>
                      </a:lnTo>
                      <a:lnTo>
                        <a:pt x="31" y="325"/>
                      </a:lnTo>
                      <a:lnTo>
                        <a:pt x="22" y="332"/>
                      </a:lnTo>
                      <a:lnTo>
                        <a:pt x="16" y="342"/>
                      </a:lnTo>
                      <a:lnTo>
                        <a:pt x="13" y="355"/>
                      </a:lnTo>
                      <a:lnTo>
                        <a:pt x="11" y="369"/>
                      </a:lnTo>
                      <a:lnTo>
                        <a:pt x="15" y="386"/>
                      </a:lnTo>
                      <a:lnTo>
                        <a:pt x="17" y="402"/>
                      </a:lnTo>
                      <a:lnTo>
                        <a:pt x="16" y="415"/>
                      </a:lnTo>
                      <a:lnTo>
                        <a:pt x="13" y="425"/>
                      </a:lnTo>
                      <a:lnTo>
                        <a:pt x="9" y="434"/>
                      </a:lnTo>
                      <a:lnTo>
                        <a:pt x="4" y="444"/>
                      </a:lnTo>
                      <a:lnTo>
                        <a:pt x="1" y="454"/>
                      </a:lnTo>
                      <a:lnTo>
                        <a:pt x="0" y="466"/>
                      </a:lnTo>
                      <a:lnTo>
                        <a:pt x="2" y="482"/>
                      </a:lnTo>
                      <a:lnTo>
                        <a:pt x="7" y="499"/>
                      </a:lnTo>
                      <a:lnTo>
                        <a:pt x="13" y="515"/>
                      </a:lnTo>
                      <a:lnTo>
                        <a:pt x="18" y="530"/>
                      </a:lnTo>
                      <a:lnTo>
                        <a:pt x="25" y="543"/>
                      </a:lnTo>
                      <a:lnTo>
                        <a:pt x="34" y="553"/>
                      </a:lnTo>
                      <a:lnTo>
                        <a:pt x="45" y="562"/>
                      </a:lnTo>
                      <a:lnTo>
                        <a:pt x="59" y="568"/>
                      </a:lnTo>
                      <a:lnTo>
                        <a:pt x="76" y="572"/>
                      </a:lnTo>
                      <a:lnTo>
                        <a:pt x="94" y="575"/>
                      </a:lnTo>
                      <a:lnTo>
                        <a:pt x="113" y="579"/>
                      </a:lnTo>
                      <a:lnTo>
                        <a:pt x="130" y="584"/>
                      </a:lnTo>
                      <a:lnTo>
                        <a:pt x="145" y="593"/>
                      </a:lnTo>
                      <a:lnTo>
                        <a:pt x="159" y="605"/>
                      </a:lnTo>
                      <a:lnTo>
                        <a:pt x="169" y="621"/>
                      </a:lnTo>
                      <a:lnTo>
                        <a:pt x="176" y="642"/>
                      </a:lnTo>
                      <a:lnTo>
                        <a:pt x="179" y="668"/>
                      </a:lnTo>
                      <a:lnTo>
                        <a:pt x="181" y="695"/>
                      </a:lnTo>
                      <a:lnTo>
                        <a:pt x="185" y="718"/>
                      </a:lnTo>
                      <a:lnTo>
                        <a:pt x="191" y="740"/>
                      </a:lnTo>
                      <a:lnTo>
                        <a:pt x="198" y="762"/>
                      </a:lnTo>
                      <a:lnTo>
                        <a:pt x="203" y="785"/>
                      </a:lnTo>
                      <a:lnTo>
                        <a:pt x="206" y="810"/>
                      </a:lnTo>
                      <a:lnTo>
                        <a:pt x="207" y="841"/>
                      </a:lnTo>
                      <a:lnTo>
                        <a:pt x="203" y="878"/>
                      </a:lnTo>
                      <a:lnTo>
                        <a:pt x="196" y="915"/>
                      </a:lnTo>
                      <a:lnTo>
                        <a:pt x="190" y="945"/>
                      </a:lnTo>
                      <a:lnTo>
                        <a:pt x="184" y="968"/>
                      </a:lnTo>
                      <a:lnTo>
                        <a:pt x="181" y="986"/>
                      </a:lnTo>
                      <a:lnTo>
                        <a:pt x="180" y="999"/>
                      </a:lnTo>
                      <a:lnTo>
                        <a:pt x="180" y="1009"/>
                      </a:lnTo>
                      <a:lnTo>
                        <a:pt x="184" y="1016"/>
                      </a:lnTo>
                      <a:lnTo>
                        <a:pt x="191" y="1022"/>
                      </a:lnTo>
                      <a:lnTo>
                        <a:pt x="200" y="1028"/>
                      </a:lnTo>
                      <a:lnTo>
                        <a:pt x="210" y="1034"/>
                      </a:lnTo>
                      <a:lnTo>
                        <a:pt x="218" y="1042"/>
                      </a:lnTo>
                      <a:lnTo>
                        <a:pt x="225" y="1050"/>
                      </a:lnTo>
                      <a:lnTo>
                        <a:pt x="227" y="1057"/>
                      </a:lnTo>
                      <a:lnTo>
                        <a:pt x="225" y="1062"/>
                      </a:lnTo>
                      <a:lnTo>
                        <a:pt x="217" y="1067"/>
                      </a:lnTo>
                      <a:lnTo>
                        <a:pt x="203" y="1068"/>
                      </a:lnTo>
                      <a:lnTo>
                        <a:pt x="189" y="1070"/>
                      </a:lnTo>
                      <a:lnTo>
                        <a:pt x="183" y="1075"/>
                      </a:lnTo>
                      <a:lnTo>
                        <a:pt x="183" y="1082"/>
                      </a:lnTo>
                      <a:lnTo>
                        <a:pt x="188" y="1089"/>
                      </a:lnTo>
                      <a:lnTo>
                        <a:pt x="194" y="1097"/>
                      </a:lnTo>
                      <a:lnTo>
                        <a:pt x="200" y="1104"/>
                      </a:lnTo>
                      <a:lnTo>
                        <a:pt x="206" y="1108"/>
                      </a:lnTo>
                      <a:lnTo>
                        <a:pt x="208" y="1111"/>
                      </a:lnTo>
                      <a:lnTo>
                        <a:pt x="206" y="1111"/>
                      </a:lnTo>
                      <a:lnTo>
                        <a:pt x="200" y="1110"/>
                      </a:lnTo>
                      <a:lnTo>
                        <a:pt x="191" y="1108"/>
                      </a:lnTo>
                      <a:lnTo>
                        <a:pt x="182" y="1108"/>
                      </a:lnTo>
                      <a:lnTo>
                        <a:pt x="172" y="1111"/>
                      </a:lnTo>
                      <a:lnTo>
                        <a:pt x="162" y="1115"/>
                      </a:lnTo>
                      <a:lnTo>
                        <a:pt x="157" y="1123"/>
                      </a:lnTo>
                      <a:lnTo>
                        <a:pt x="154" y="1135"/>
                      </a:lnTo>
                      <a:lnTo>
                        <a:pt x="157" y="1149"/>
                      </a:lnTo>
                      <a:lnTo>
                        <a:pt x="164" y="1163"/>
                      </a:lnTo>
                      <a:lnTo>
                        <a:pt x="173" y="1176"/>
                      </a:lnTo>
                      <a:lnTo>
                        <a:pt x="184" y="1187"/>
                      </a:lnTo>
                      <a:lnTo>
                        <a:pt x="196" y="1196"/>
                      </a:lnTo>
                      <a:lnTo>
                        <a:pt x="207" y="1201"/>
                      </a:lnTo>
                      <a:lnTo>
                        <a:pt x="219" y="1201"/>
                      </a:lnTo>
                      <a:lnTo>
                        <a:pt x="227" y="1195"/>
                      </a:lnTo>
                      <a:lnTo>
                        <a:pt x="234" y="1186"/>
                      </a:lnTo>
                      <a:lnTo>
                        <a:pt x="238" y="1178"/>
                      </a:lnTo>
                      <a:lnTo>
                        <a:pt x="244" y="1171"/>
                      </a:lnTo>
                      <a:lnTo>
                        <a:pt x="249" y="1165"/>
                      </a:lnTo>
                      <a:lnTo>
                        <a:pt x="252" y="1161"/>
                      </a:lnTo>
                      <a:lnTo>
                        <a:pt x="258" y="1158"/>
                      </a:lnTo>
                      <a:lnTo>
                        <a:pt x="263" y="1158"/>
                      </a:lnTo>
                      <a:lnTo>
                        <a:pt x="270" y="1159"/>
                      </a:lnTo>
                      <a:lnTo>
                        <a:pt x="278" y="1174"/>
                      </a:lnTo>
                      <a:lnTo>
                        <a:pt x="275" y="1202"/>
                      </a:lnTo>
                      <a:lnTo>
                        <a:pt x="267" y="1233"/>
                      </a:lnTo>
                      <a:lnTo>
                        <a:pt x="258" y="1255"/>
                      </a:lnTo>
                      <a:lnTo>
                        <a:pt x="252" y="1261"/>
                      </a:lnTo>
                      <a:lnTo>
                        <a:pt x="244" y="1265"/>
                      </a:lnTo>
                      <a:lnTo>
                        <a:pt x="234" y="1270"/>
                      </a:lnTo>
                      <a:lnTo>
                        <a:pt x="223" y="1273"/>
                      </a:lnTo>
                      <a:lnTo>
                        <a:pt x="212" y="1279"/>
                      </a:lnTo>
                      <a:lnTo>
                        <a:pt x="202" y="1285"/>
                      </a:lnTo>
                      <a:lnTo>
                        <a:pt x="192" y="1292"/>
                      </a:lnTo>
                      <a:lnTo>
                        <a:pt x="184" y="1302"/>
                      </a:lnTo>
                      <a:lnTo>
                        <a:pt x="177" y="1318"/>
                      </a:lnTo>
                      <a:lnTo>
                        <a:pt x="169" y="1340"/>
                      </a:lnTo>
                      <a:lnTo>
                        <a:pt x="161" y="1369"/>
                      </a:lnTo>
                      <a:lnTo>
                        <a:pt x="154" y="1399"/>
                      </a:lnTo>
                      <a:lnTo>
                        <a:pt x="149" y="1430"/>
                      </a:lnTo>
                      <a:lnTo>
                        <a:pt x="144" y="1459"/>
                      </a:lnTo>
                      <a:lnTo>
                        <a:pt x="142" y="1483"/>
                      </a:lnTo>
                      <a:lnTo>
                        <a:pt x="143" y="1500"/>
                      </a:lnTo>
                      <a:lnTo>
                        <a:pt x="146" y="1514"/>
                      </a:lnTo>
                      <a:lnTo>
                        <a:pt x="153" y="1530"/>
                      </a:lnTo>
                      <a:lnTo>
                        <a:pt x="160" y="1547"/>
                      </a:lnTo>
                      <a:lnTo>
                        <a:pt x="168" y="1566"/>
                      </a:lnTo>
                      <a:lnTo>
                        <a:pt x="174" y="1585"/>
                      </a:lnTo>
                      <a:lnTo>
                        <a:pt x="180" y="1606"/>
                      </a:lnTo>
                      <a:lnTo>
                        <a:pt x="181" y="1628"/>
                      </a:lnTo>
                      <a:lnTo>
                        <a:pt x="179" y="1650"/>
                      </a:lnTo>
                      <a:lnTo>
                        <a:pt x="176" y="1672"/>
                      </a:lnTo>
                      <a:lnTo>
                        <a:pt x="179" y="1694"/>
                      </a:lnTo>
                      <a:lnTo>
                        <a:pt x="184" y="1714"/>
                      </a:lnTo>
                      <a:lnTo>
                        <a:pt x="191" y="1735"/>
                      </a:lnTo>
                      <a:lnTo>
                        <a:pt x="200" y="1754"/>
                      </a:lnTo>
                      <a:lnTo>
                        <a:pt x="210" y="1772"/>
                      </a:lnTo>
                      <a:lnTo>
                        <a:pt x="219" y="1791"/>
                      </a:lnTo>
                      <a:lnTo>
                        <a:pt x="227" y="1807"/>
                      </a:lnTo>
                      <a:lnTo>
                        <a:pt x="235" y="1825"/>
                      </a:lnTo>
                      <a:lnTo>
                        <a:pt x="245" y="1847"/>
                      </a:lnTo>
                      <a:lnTo>
                        <a:pt x="257" y="1872"/>
                      </a:lnTo>
                      <a:lnTo>
                        <a:pt x="270" y="1897"/>
                      </a:lnTo>
                      <a:lnTo>
                        <a:pt x="283" y="1918"/>
                      </a:lnTo>
                      <a:lnTo>
                        <a:pt x="300" y="1937"/>
                      </a:lnTo>
                      <a:lnTo>
                        <a:pt x="315" y="1948"/>
                      </a:lnTo>
                      <a:lnTo>
                        <a:pt x="331" y="1951"/>
                      </a:lnTo>
                      <a:lnTo>
                        <a:pt x="346" y="1950"/>
                      </a:lnTo>
                      <a:lnTo>
                        <a:pt x="358" y="1953"/>
                      </a:lnTo>
                      <a:lnTo>
                        <a:pt x="370" y="1959"/>
                      </a:lnTo>
                      <a:lnTo>
                        <a:pt x="379" y="1967"/>
                      </a:lnTo>
                      <a:lnTo>
                        <a:pt x="386" y="1977"/>
                      </a:lnTo>
                      <a:lnTo>
                        <a:pt x="392" y="1988"/>
                      </a:lnTo>
                      <a:lnTo>
                        <a:pt x="395" y="1999"/>
                      </a:lnTo>
                      <a:lnTo>
                        <a:pt x="396" y="2011"/>
                      </a:lnTo>
                      <a:lnTo>
                        <a:pt x="398" y="2016"/>
                      </a:lnTo>
                      <a:lnTo>
                        <a:pt x="401" y="2022"/>
                      </a:lnTo>
                      <a:lnTo>
                        <a:pt x="406" y="2028"/>
                      </a:lnTo>
                      <a:lnTo>
                        <a:pt x="413" y="2032"/>
                      </a:lnTo>
                      <a:lnTo>
                        <a:pt x="421" y="2037"/>
                      </a:lnTo>
                      <a:lnTo>
                        <a:pt x="430" y="2042"/>
                      </a:lnTo>
                      <a:lnTo>
                        <a:pt x="439" y="2044"/>
                      </a:lnTo>
                      <a:lnTo>
                        <a:pt x="449" y="2046"/>
                      </a:lnTo>
                      <a:lnTo>
                        <a:pt x="460" y="2047"/>
                      </a:lnTo>
                      <a:lnTo>
                        <a:pt x="470" y="2046"/>
                      </a:lnTo>
                      <a:lnTo>
                        <a:pt x="479" y="2044"/>
                      </a:lnTo>
                      <a:lnTo>
                        <a:pt x="489" y="2039"/>
                      </a:lnTo>
                      <a:lnTo>
                        <a:pt x="497" y="2034"/>
                      </a:lnTo>
                      <a:lnTo>
                        <a:pt x="504" y="2024"/>
                      </a:lnTo>
                      <a:lnTo>
                        <a:pt x="508" y="2013"/>
                      </a:lnTo>
                      <a:lnTo>
                        <a:pt x="512" y="1998"/>
                      </a:lnTo>
                      <a:lnTo>
                        <a:pt x="515" y="1969"/>
                      </a:lnTo>
                      <a:lnTo>
                        <a:pt x="519" y="1947"/>
                      </a:lnTo>
                      <a:lnTo>
                        <a:pt x="522" y="1930"/>
                      </a:lnTo>
                      <a:lnTo>
                        <a:pt x="524" y="1916"/>
                      </a:lnTo>
                      <a:lnTo>
                        <a:pt x="529" y="1906"/>
                      </a:lnTo>
                      <a:lnTo>
                        <a:pt x="534" y="1898"/>
                      </a:lnTo>
                      <a:lnTo>
                        <a:pt x="539" y="1891"/>
                      </a:lnTo>
                      <a:lnTo>
                        <a:pt x="547" y="1884"/>
                      </a:lnTo>
                      <a:lnTo>
                        <a:pt x="557" y="1865"/>
                      </a:lnTo>
                      <a:lnTo>
                        <a:pt x="555" y="1840"/>
                      </a:lnTo>
                      <a:lnTo>
                        <a:pt x="551" y="1816"/>
                      </a:lnTo>
                      <a:lnTo>
                        <a:pt x="554" y="1800"/>
                      </a:lnTo>
                      <a:lnTo>
                        <a:pt x="561" y="1792"/>
                      </a:lnTo>
                      <a:lnTo>
                        <a:pt x="570" y="1779"/>
                      </a:lnTo>
                      <a:lnTo>
                        <a:pt x="582" y="1762"/>
                      </a:lnTo>
                      <a:lnTo>
                        <a:pt x="595" y="1741"/>
                      </a:lnTo>
                      <a:lnTo>
                        <a:pt x="605" y="1718"/>
                      </a:lnTo>
                      <a:lnTo>
                        <a:pt x="614" y="1695"/>
                      </a:lnTo>
                      <a:lnTo>
                        <a:pt x="620" y="1672"/>
                      </a:lnTo>
                      <a:lnTo>
                        <a:pt x="621" y="1650"/>
                      </a:lnTo>
                      <a:lnTo>
                        <a:pt x="622" y="1629"/>
                      </a:lnTo>
                      <a:lnTo>
                        <a:pt x="630" y="1607"/>
                      </a:lnTo>
                      <a:lnTo>
                        <a:pt x="642" y="1587"/>
                      </a:lnTo>
                      <a:lnTo>
                        <a:pt x="658" y="1567"/>
                      </a:lnTo>
                      <a:lnTo>
                        <a:pt x="675" y="1550"/>
                      </a:lnTo>
                      <a:lnTo>
                        <a:pt x="692" y="1536"/>
                      </a:lnTo>
                      <a:lnTo>
                        <a:pt x="707" y="1528"/>
                      </a:lnTo>
                      <a:lnTo>
                        <a:pt x="718" y="1524"/>
                      </a:lnTo>
                      <a:lnTo>
                        <a:pt x="728" y="1523"/>
                      </a:lnTo>
                      <a:lnTo>
                        <a:pt x="743" y="1519"/>
                      </a:lnTo>
                      <a:lnTo>
                        <a:pt x="760" y="1511"/>
                      </a:lnTo>
                      <a:lnTo>
                        <a:pt x="777" y="1498"/>
                      </a:lnTo>
                      <a:lnTo>
                        <a:pt x="795" y="1482"/>
                      </a:lnTo>
                      <a:lnTo>
                        <a:pt x="814" y="1461"/>
                      </a:lnTo>
                      <a:lnTo>
                        <a:pt x="831" y="1436"/>
                      </a:lnTo>
                      <a:lnTo>
                        <a:pt x="846" y="1405"/>
                      </a:lnTo>
                      <a:lnTo>
                        <a:pt x="858" y="1375"/>
                      </a:lnTo>
                      <a:lnTo>
                        <a:pt x="867" y="1354"/>
                      </a:lnTo>
                      <a:lnTo>
                        <a:pt x="875" y="1338"/>
                      </a:lnTo>
                      <a:lnTo>
                        <a:pt x="881" y="1327"/>
                      </a:lnTo>
                      <a:lnTo>
                        <a:pt x="888" y="1320"/>
                      </a:lnTo>
                      <a:lnTo>
                        <a:pt x="893" y="1316"/>
                      </a:lnTo>
                      <a:lnTo>
                        <a:pt x="901" y="1312"/>
                      </a:lnTo>
                      <a:lnTo>
                        <a:pt x="912" y="1309"/>
                      </a:lnTo>
                      <a:lnTo>
                        <a:pt x="919" y="1305"/>
                      </a:lnTo>
                      <a:lnTo>
                        <a:pt x="929" y="1299"/>
                      </a:lnTo>
                      <a:lnTo>
                        <a:pt x="943" y="1289"/>
                      </a:lnTo>
                      <a:lnTo>
                        <a:pt x="958" y="1279"/>
                      </a:lnTo>
                      <a:lnTo>
                        <a:pt x="974" y="1265"/>
                      </a:lnTo>
                      <a:lnTo>
                        <a:pt x="991" y="1251"/>
                      </a:lnTo>
                      <a:lnTo>
                        <a:pt x="1009" y="1236"/>
                      </a:lnTo>
                      <a:lnTo>
                        <a:pt x="1027" y="1220"/>
                      </a:lnTo>
                      <a:lnTo>
                        <a:pt x="1045" y="1204"/>
                      </a:lnTo>
                      <a:lnTo>
                        <a:pt x="1062" y="1188"/>
                      </a:lnTo>
                      <a:lnTo>
                        <a:pt x="1078" y="1173"/>
                      </a:lnTo>
                      <a:lnTo>
                        <a:pt x="1092" y="1158"/>
                      </a:lnTo>
                      <a:lnTo>
                        <a:pt x="1103" y="1143"/>
                      </a:lnTo>
                      <a:lnTo>
                        <a:pt x="1111" y="1130"/>
                      </a:lnTo>
                      <a:lnTo>
                        <a:pt x="1117" y="1120"/>
                      </a:lnTo>
                      <a:lnTo>
                        <a:pt x="1119" y="1111"/>
                      </a:lnTo>
                      <a:lnTo>
                        <a:pt x="1116" y="1097"/>
                      </a:lnTo>
                      <a:lnTo>
                        <a:pt x="1104" y="1087"/>
                      </a:lnTo>
                      <a:lnTo>
                        <a:pt x="1088" y="1080"/>
                      </a:lnTo>
                      <a:lnTo>
                        <a:pt x="1070" y="1077"/>
                      </a:lnTo>
                      <a:lnTo>
                        <a:pt x="1048" y="1077"/>
                      </a:lnTo>
                      <a:lnTo>
                        <a:pt x="1027" y="1082"/>
                      </a:lnTo>
                      <a:lnTo>
                        <a:pt x="1007" y="1088"/>
                      </a:lnTo>
                      <a:lnTo>
                        <a:pt x="991" y="1098"/>
                      </a:lnTo>
                      <a:lnTo>
                        <a:pt x="983" y="1105"/>
                      </a:lnTo>
                      <a:lnTo>
                        <a:pt x="983" y="1102"/>
                      </a:lnTo>
                      <a:lnTo>
                        <a:pt x="988" y="1093"/>
                      </a:lnTo>
                      <a:lnTo>
                        <a:pt x="995" y="1081"/>
                      </a:lnTo>
                      <a:lnTo>
                        <a:pt x="999" y="1066"/>
                      </a:lnTo>
                      <a:lnTo>
                        <a:pt x="998" y="1053"/>
                      </a:lnTo>
                      <a:lnTo>
                        <a:pt x="989" y="1043"/>
                      </a:lnTo>
                      <a:lnTo>
                        <a:pt x="967" y="1039"/>
                      </a:lnTo>
                      <a:lnTo>
                        <a:pt x="958" y="1038"/>
                      </a:lnTo>
                      <a:lnTo>
                        <a:pt x="961" y="1034"/>
                      </a:lnTo>
                      <a:lnTo>
                        <a:pt x="975" y="1028"/>
                      </a:lnTo>
                      <a:lnTo>
                        <a:pt x="994" y="1022"/>
                      </a:lnTo>
                      <a:lnTo>
                        <a:pt x="1015" y="1019"/>
                      </a:lnTo>
                      <a:lnTo>
                        <a:pt x="1035" y="1017"/>
                      </a:lnTo>
                      <a:lnTo>
                        <a:pt x="1051" y="1020"/>
                      </a:lnTo>
                      <a:lnTo>
                        <a:pt x="1058" y="1028"/>
                      </a:lnTo>
                      <a:lnTo>
                        <a:pt x="1063" y="1037"/>
                      </a:lnTo>
                      <a:lnTo>
                        <a:pt x="1071" y="1043"/>
                      </a:lnTo>
                      <a:lnTo>
                        <a:pt x="1082" y="1045"/>
                      </a:lnTo>
                      <a:lnTo>
                        <a:pt x="1094" y="1043"/>
                      </a:lnTo>
                      <a:lnTo>
                        <a:pt x="1105" y="1038"/>
                      </a:lnTo>
                      <a:lnTo>
                        <a:pt x="1116" y="1030"/>
                      </a:lnTo>
                      <a:lnTo>
                        <a:pt x="1123" y="1019"/>
                      </a:lnTo>
                      <a:lnTo>
                        <a:pt x="1125" y="1004"/>
                      </a:lnTo>
                      <a:lnTo>
                        <a:pt x="1124" y="989"/>
                      </a:lnTo>
                      <a:lnTo>
                        <a:pt x="1120" y="976"/>
                      </a:lnTo>
                      <a:lnTo>
                        <a:pt x="1115" y="966"/>
                      </a:lnTo>
                      <a:lnTo>
                        <a:pt x="1107" y="955"/>
                      </a:lnTo>
                      <a:lnTo>
                        <a:pt x="1096" y="946"/>
                      </a:lnTo>
                      <a:lnTo>
                        <a:pt x="1085" y="937"/>
                      </a:lnTo>
                      <a:lnTo>
                        <a:pt x="1070" y="929"/>
                      </a:lnTo>
                      <a:lnTo>
                        <a:pt x="1052" y="920"/>
                      </a:lnTo>
                      <a:lnTo>
                        <a:pt x="1036" y="913"/>
                      </a:lnTo>
                      <a:lnTo>
                        <a:pt x="1022" y="909"/>
                      </a:lnTo>
                      <a:lnTo>
                        <a:pt x="1013" y="908"/>
                      </a:lnTo>
                      <a:lnTo>
                        <a:pt x="1007" y="908"/>
                      </a:lnTo>
                      <a:lnTo>
                        <a:pt x="1003" y="908"/>
                      </a:lnTo>
                      <a:lnTo>
                        <a:pt x="1002" y="907"/>
                      </a:lnTo>
                      <a:lnTo>
                        <a:pt x="1002" y="903"/>
                      </a:lnTo>
                      <a:lnTo>
                        <a:pt x="1003" y="896"/>
                      </a:lnTo>
                      <a:lnTo>
                        <a:pt x="1009" y="891"/>
                      </a:lnTo>
                      <a:lnTo>
                        <a:pt x="1018" y="891"/>
                      </a:lnTo>
                      <a:lnTo>
                        <a:pt x="1029" y="893"/>
                      </a:lnTo>
                      <a:lnTo>
                        <a:pt x="1042" y="896"/>
                      </a:lnTo>
                      <a:lnTo>
                        <a:pt x="1051" y="899"/>
                      </a:lnTo>
                      <a:lnTo>
                        <a:pt x="1058" y="898"/>
                      </a:lnTo>
                      <a:lnTo>
                        <a:pt x="1059" y="892"/>
                      </a:lnTo>
                      <a:lnTo>
                        <a:pt x="1052" y="878"/>
                      </a:lnTo>
                      <a:lnTo>
                        <a:pt x="1041" y="862"/>
                      </a:lnTo>
                      <a:lnTo>
                        <a:pt x="1030" y="848"/>
                      </a:lnTo>
                      <a:lnTo>
                        <a:pt x="1021" y="838"/>
                      </a:lnTo>
                      <a:lnTo>
                        <a:pt x="1014" y="830"/>
                      </a:lnTo>
                      <a:lnTo>
                        <a:pt x="1010" y="823"/>
                      </a:lnTo>
                      <a:lnTo>
                        <a:pt x="1009" y="818"/>
                      </a:lnTo>
                      <a:lnTo>
                        <a:pt x="1013" y="815"/>
                      </a:lnTo>
                      <a:lnTo>
                        <a:pt x="1021" y="812"/>
                      </a:lnTo>
                      <a:lnTo>
                        <a:pt x="1033" y="808"/>
                      </a:lnTo>
                      <a:lnTo>
                        <a:pt x="1043" y="801"/>
                      </a:lnTo>
                      <a:lnTo>
                        <a:pt x="1051" y="790"/>
                      </a:lnTo>
                      <a:lnTo>
                        <a:pt x="1059" y="780"/>
                      </a:lnTo>
                      <a:lnTo>
                        <a:pt x="1064" y="767"/>
                      </a:lnTo>
                      <a:lnTo>
                        <a:pt x="1067" y="756"/>
                      </a:lnTo>
                      <a:lnTo>
                        <a:pt x="1067" y="744"/>
                      </a:lnTo>
                      <a:lnTo>
                        <a:pt x="1064" y="734"/>
                      </a:lnTo>
                      <a:lnTo>
                        <a:pt x="1062" y="725"/>
                      </a:lnTo>
                      <a:lnTo>
                        <a:pt x="1063" y="716"/>
                      </a:lnTo>
                      <a:lnTo>
                        <a:pt x="1066" y="706"/>
                      </a:lnTo>
                      <a:lnTo>
                        <a:pt x="1071" y="698"/>
                      </a:lnTo>
                      <a:lnTo>
                        <a:pt x="1074" y="689"/>
                      </a:lnTo>
                      <a:lnTo>
                        <a:pt x="1075" y="680"/>
                      </a:lnTo>
                      <a:lnTo>
                        <a:pt x="1072" y="672"/>
                      </a:lnTo>
                      <a:lnTo>
                        <a:pt x="1064" y="663"/>
                      </a:lnTo>
                      <a:lnTo>
                        <a:pt x="1056" y="655"/>
                      </a:lnTo>
                      <a:lnTo>
                        <a:pt x="1051" y="646"/>
                      </a:lnTo>
                      <a:lnTo>
                        <a:pt x="1051" y="640"/>
                      </a:lnTo>
                      <a:lnTo>
                        <a:pt x="1052" y="632"/>
                      </a:lnTo>
                      <a:lnTo>
                        <a:pt x="1054" y="625"/>
                      </a:lnTo>
                      <a:lnTo>
                        <a:pt x="1055" y="618"/>
                      </a:lnTo>
                      <a:lnTo>
                        <a:pt x="1052" y="610"/>
                      </a:lnTo>
                      <a:lnTo>
                        <a:pt x="1045" y="602"/>
                      </a:lnTo>
                      <a:lnTo>
                        <a:pt x="1034" y="592"/>
                      </a:lnTo>
                      <a:lnTo>
                        <a:pt x="1020" y="582"/>
                      </a:lnTo>
                      <a:lnTo>
                        <a:pt x="1005" y="570"/>
                      </a:lnTo>
                      <a:lnTo>
                        <a:pt x="990" y="559"/>
                      </a:lnTo>
                      <a:lnTo>
                        <a:pt x="980" y="547"/>
                      </a:lnTo>
                      <a:lnTo>
                        <a:pt x="974" y="535"/>
                      </a:lnTo>
                      <a:lnTo>
                        <a:pt x="975" y="523"/>
                      </a:lnTo>
                      <a:lnTo>
                        <a:pt x="986" y="512"/>
                      </a:lnTo>
                      <a:lnTo>
                        <a:pt x="998" y="501"/>
                      </a:lnTo>
                      <a:lnTo>
                        <a:pt x="1006" y="491"/>
                      </a:lnTo>
                      <a:lnTo>
                        <a:pt x="1010" y="482"/>
                      </a:lnTo>
                      <a:lnTo>
                        <a:pt x="1010" y="474"/>
                      </a:lnTo>
                      <a:lnTo>
                        <a:pt x="1006" y="468"/>
                      </a:lnTo>
                      <a:lnTo>
                        <a:pt x="999" y="463"/>
                      </a:lnTo>
                      <a:lnTo>
                        <a:pt x="990" y="460"/>
                      </a:lnTo>
                      <a:lnTo>
                        <a:pt x="979" y="459"/>
                      </a:lnTo>
                      <a:lnTo>
                        <a:pt x="969" y="456"/>
                      </a:lnTo>
                      <a:lnTo>
                        <a:pt x="964" y="452"/>
                      </a:lnTo>
                      <a:lnTo>
                        <a:pt x="960" y="444"/>
                      </a:lnTo>
                      <a:lnTo>
                        <a:pt x="958" y="436"/>
                      </a:lnTo>
                      <a:lnTo>
                        <a:pt x="956" y="428"/>
                      </a:lnTo>
                      <a:lnTo>
                        <a:pt x="952" y="421"/>
                      </a:lnTo>
                      <a:lnTo>
                        <a:pt x="946" y="416"/>
                      </a:lnTo>
                      <a:lnTo>
                        <a:pt x="937" y="416"/>
                      </a:lnTo>
                      <a:lnTo>
                        <a:pt x="920" y="405"/>
                      </a:lnTo>
                      <a:lnTo>
                        <a:pt x="913" y="371"/>
                      </a:lnTo>
                      <a:lnTo>
                        <a:pt x="912" y="328"/>
                      </a:lnTo>
                      <a:lnTo>
                        <a:pt x="912" y="290"/>
                      </a:lnTo>
                      <a:lnTo>
                        <a:pt x="914" y="263"/>
                      </a:lnTo>
                      <a:lnTo>
                        <a:pt x="920" y="240"/>
                      </a:lnTo>
                      <a:lnTo>
                        <a:pt x="922" y="219"/>
                      </a:lnTo>
                      <a:lnTo>
                        <a:pt x="919" y="195"/>
                      </a:lnTo>
                      <a:lnTo>
                        <a:pt x="917" y="173"/>
                      </a:lnTo>
                      <a:lnTo>
                        <a:pt x="924" y="146"/>
                      </a:lnTo>
                      <a:lnTo>
                        <a:pt x="934" y="120"/>
                      </a:lnTo>
                      <a:lnTo>
                        <a:pt x="939" y="95"/>
                      </a:lnTo>
                      <a:lnTo>
                        <a:pt x="939" y="84"/>
                      </a:lnTo>
                      <a:lnTo>
                        <a:pt x="937" y="75"/>
                      </a:lnTo>
                      <a:lnTo>
                        <a:pt x="932" y="68"/>
                      </a:lnTo>
                      <a:lnTo>
                        <a:pt x="924" y="62"/>
                      </a:lnTo>
                      <a:lnTo>
                        <a:pt x="917" y="60"/>
                      </a:lnTo>
                      <a:lnTo>
                        <a:pt x="911" y="59"/>
                      </a:lnTo>
                      <a:lnTo>
                        <a:pt x="904" y="59"/>
                      </a:lnTo>
                      <a:lnTo>
                        <a:pt x="898" y="59"/>
                      </a:lnTo>
                      <a:lnTo>
                        <a:pt x="889" y="62"/>
                      </a:lnTo>
                      <a:lnTo>
                        <a:pt x="879" y="68"/>
                      </a:lnTo>
                      <a:lnTo>
                        <a:pt x="871" y="76"/>
                      </a:lnTo>
                      <a:lnTo>
                        <a:pt x="863" y="84"/>
                      </a:lnTo>
                      <a:lnTo>
                        <a:pt x="856" y="93"/>
                      </a:lnTo>
                      <a:lnTo>
                        <a:pt x="851" y="104"/>
                      </a:lnTo>
                      <a:lnTo>
                        <a:pt x="845" y="113"/>
                      </a:lnTo>
                      <a:lnTo>
                        <a:pt x="839" y="122"/>
                      </a:lnTo>
                      <a:lnTo>
                        <a:pt x="832" y="133"/>
                      </a:lnTo>
                      <a:lnTo>
                        <a:pt x="826" y="140"/>
                      </a:lnTo>
                      <a:lnTo>
                        <a:pt x="821" y="143"/>
                      </a:lnTo>
                      <a:lnTo>
                        <a:pt x="816" y="144"/>
                      </a:lnTo>
                      <a:lnTo>
                        <a:pt x="813" y="143"/>
                      </a:lnTo>
                      <a:lnTo>
                        <a:pt x="809" y="140"/>
                      </a:lnTo>
                      <a:lnTo>
                        <a:pt x="806" y="133"/>
                      </a:lnTo>
                      <a:lnTo>
                        <a:pt x="803" y="122"/>
                      </a:lnTo>
                      <a:lnTo>
                        <a:pt x="800" y="114"/>
                      </a:lnTo>
                      <a:lnTo>
                        <a:pt x="795" y="110"/>
                      </a:lnTo>
                      <a:lnTo>
                        <a:pt x="790" y="111"/>
                      </a:lnTo>
                      <a:lnTo>
                        <a:pt x="783" y="114"/>
                      </a:lnTo>
                      <a:lnTo>
                        <a:pt x="776" y="120"/>
                      </a:lnTo>
                      <a:lnTo>
                        <a:pt x="769" y="128"/>
                      </a:lnTo>
                      <a:lnTo>
                        <a:pt x="761" y="137"/>
                      </a:lnTo>
                      <a:lnTo>
                        <a:pt x="754" y="146"/>
                      </a:lnTo>
                      <a:lnTo>
                        <a:pt x="750" y="151"/>
                      </a:lnTo>
                      <a:lnTo>
                        <a:pt x="750" y="149"/>
                      </a:lnTo>
                      <a:lnTo>
                        <a:pt x="753" y="142"/>
                      </a:lnTo>
                      <a:lnTo>
                        <a:pt x="755" y="133"/>
                      </a:lnTo>
                      <a:lnTo>
                        <a:pt x="754" y="121"/>
                      </a:lnTo>
                      <a:lnTo>
                        <a:pt x="749" y="112"/>
                      </a:lnTo>
                      <a:lnTo>
                        <a:pt x="738" y="106"/>
                      </a:lnTo>
                      <a:lnTo>
                        <a:pt x="718" y="10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5" name="Freeform 426"/>
                <p:cNvSpPr>
                  <a:spLocks/>
                </p:cNvSpPr>
                <p:nvPr/>
              </p:nvSpPr>
              <p:spPr bwMode="auto">
                <a:xfrm>
                  <a:off x="1751013" y="2073275"/>
                  <a:ext cx="41275" cy="36513"/>
                </a:xfrm>
                <a:custGeom>
                  <a:avLst/>
                  <a:gdLst>
                    <a:gd name="T0" fmla="*/ 2147483647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2147483647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2147483647 w 40"/>
                    <a:gd name="T17" fmla="*/ 2147483647 h 36"/>
                    <a:gd name="T18" fmla="*/ 2147483647 w 40"/>
                    <a:gd name="T19" fmla="*/ 2147483647 h 36"/>
                    <a:gd name="T20" fmla="*/ 2147483647 w 40"/>
                    <a:gd name="T21" fmla="*/ 2147483647 h 36"/>
                    <a:gd name="T22" fmla="*/ 2147483647 w 40"/>
                    <a:gd name="T23" fmla="*/ 2147483647 h 36"/>
                    <a:gd name="T24" fmla="*/ 2147483647 w 40"/>
                    <a:gd name="T25" fmla="*/ 2147483647 h 36"/>
                    <a:gd name="T26" fmla="*/ 2147483647 w 40"/>
                    <a:gd name="T27" fmla="*/ 2147483647 h 36"/>
                    <a:gd name="T28" fmla="*/ 0 w 40"/>
                    <a:gd name="T29" fmla="*/ 2147483647 h 36"/>
                    <a:gd name="T30" fmla="*/ 2147483647 w 40"/>
                    <a:gd name="T31" fmla="*/ 2147483647 h 36"/>
                    <a:gd name="T32" fmla="*/ 2147483647 w 40"/>
                    <a:gd name="T33" fmla="*/ 2147483647 h 36"/>
                    <a:gd name="T34" fmla="*/ 2147483647 w 40"/>
                    <a:gd name="T35" fmla="*/ 2147483647 h 36"/>
                    <a:gd name="T36" fmla="*/ 2147483647 w 40"/>
                    <a:gd name="T37" fmla="*/ 2147483647 h 36"/>
                    <a:gd name="T38" fmla="*/ 2147483647 w 40"/>
                    <a:gd name="T39" fmla="*/ 0 h 36"/>
                    <a:gd name="T40" fmla="*/ 2147483647 w 40"/>
                    <a:gd name="T41" fmla="*/ 2147483647 h 36"/>
                    <a:gd name="T42" fmla="*/ 2147483647 w 40"/>
                    <a:gd name="T43" fmla="*/ 2147483647 h 36"/>
                    <a:gd name="T44" fmla="*/ 2147483647 w 40"/>
                    <a:gd name="T45" fmla="*/ 2147483647 h 36"/>
                    <a:gd name="T46" fmla="*/ 2147483647 w 40"/>
                    <a:gd name="T47" fmla="*/ 2147483647 h 36"/>
                    <a:gd name="T48" fmla="*/ 2147483647 w 40"/>
                    <a:gd name="T49" fmla="*/ 2147483647 h 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6">
                      <a:moveTo>
                        <a:pt x="39" y="19"/>
                      </a:moveTo>
                      <a:lnTo>
                        <a:pt x="38" y="21"/>
                      </a:lnTo>
                      <a:lnTo>
                        <a:pt x="35" y="25"/>
                      </a:lnTo>
                      <a:lnTo>
                        <a:pt x="31" y="29"/>
                      </a:lnTo>
                      <a:lnTo>
                        <a:pt x="27" y="33"/>
                      </a:lnTo>
                      <a:lnTo>
                        <a:pt x="23" y="35"/>
                      </a:lnTo>
                      <a:lnTo>
                        <a:pt x="18" y="36"/>
                      </a:lnTo>
                      <a:lnTo>
                        <a:pt x="13" y="36"/>
                      </a:lnTo>
                      <a:lnTo>
                        <a:pt x="12" y="36"/>
                      </a:lnTo>
                      <a:lnTo>
                        <a:pt x="11" y="35"/>
                      </a:lnTo>
                      <a:lnTo>
                        <a:pt x="10" y="33"/>
                      </a:lnTo>
                      <a:lnTo>
                        <a:pt x="8" y="31"/>
                      </a:lnTo>
                      <a:lnTo>
                        <a:pt x="4" y="27"/>
                      </a:lnTo>
                      <a:lnTo>
                        <a:pt x="1" y="24"/>
                      </a:lnTo>
                      <a:lnTo>
                        <a:pt x="0" y="19"/>
                      </a:lnTo>
                      <a:lnTo>
                        <a:pt x="1" y="16"/>
                      </a:lnTo>
                      <a:lnTo>
                        <a:pt x="7" y="11"/>
                      </a:lnTo>
                      <a:lnTo>
                        <a:pt x="12" y="6"/>
                      </a:lnTo>
                      <a:lnTo>
                        <a:pt x="16" y="2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1" y="3"/>
                      </a:lnTo>
                      <a:lnTo>
                        <a:pt x="37" y="6"/>
                      </a:lnTo>
                      <a:lnTo>
                        <a:pt x="40" y="11"/>
                      </a:lnTo>
                      <a:lnTo>
                        <a:pt x="39" y="1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6" name="Freeform 427"/>
                <p:cNvSpPr>
                  <a:spLocks/>
                </p:cNvSpPr>
                <p:nvPr/>
              </p:nvSpPr>
              <p:spPr bwMode="auto">
                <a:xfrm>
                  <a:off x="2103438" y="2368550"/>
                  <a:ext cx="0" cy="4763"/>
                </a:xfrm>
                <a:custGeom>
                  <a:avLst/>
                  <a:gdLst>
                    <a:gd name="T0" fmla="*/ 1 w 1"/>
                    <a:gd name="T1" fmla="*/ 2147483647 h 4"/>
                    <a:gd name="T2" fmla="*/ 1 w 1"/>
                    <a:gd name="T3" fmla="*/ 2147483647 h 4"/>
                    <a:gd name="T4" fmla="*/ 1 w 1"/>
                    <a:gd name="T5" fmla="*/ 2147483647 h 4"/>
                    <a:gd name="T6" fmla="*/ 0 w 1"/>
                    <a:gd name="T7" fmla="*/ 0 h 4"/>
                    <a:gd name="T8" fmla="*/ 0 w 1"/>
                    <a:gd name="T9" fmla="*/ 0 h 4"/>
                    <a:gd name="T10" fmla="*/ 1 w 1"/>
                    <a:gd name="T11" fmla="*/ 2147483647 h 4"/>
                    <a:gd name="T12" fmla="*/ 1 w 1"/>
                    <a:gd name="T13" fmla="*/ 2147483647 h 4"/>
                    <a:gd name="T14" fmla="*/ 1 w 1"/>
                    <a:gd name="T15" fmla="*/ 2147483647 h 4"/>
                    <a:gd name="T16" fmla="*/ 1 w 1"/>
                    <a:gd name="T17" fmla="*/ 2147483647 h 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" h="4">
                      <a:moveTo>
                        <a:pt x="1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4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7" name="Freeform 428"/>
                <p:cNvSpPr>
                  <a:spLocks/>
                </p:cNvSpPr>
                <p:nvPr/>
              </p:nvSpPr>
              <p:spPr bwMode="auto">
                <a:xfrm>
                  <a:off x="2460625" y="2401888"/>
                  <a:ext cx="3175" cy="6350"/>
                </a:xfrm>
                <a:custGeom>
                  <a:avLst/>
                  <a:gdLst>
                    <a:gd name="T0" fmla="*/ 2147483647 w 5"/>
                    <a:gd name="T1" fmla="*/ 2147483647 h 8"/>
                    <a:gd name="T2" fmla="*/ 2147483647 w 5"/>
                    <a:gd name="T3" fmla="*/ 2147483647 h 8"/>
                    <a:gd name="T4" fmla="*/ 2147483647 w 5"/>
                    <a:gd name="T5" fmla="*/ 2147483647 h 8"/>
                    <a:gd name="T6" fmla="*/ 2147483647 w 5"/>
                    <a:gd name="T7" fmla="*/ 2147483647 h 8"/>
                    <a:gd name="T8" fmla="*/ 2147483647 w 5"/>
                    <a:gd name="T9" fmla="*/ 0 h 8"/>
                    <a:gd name="T10" fmla="*/ 0 w 5"/>
                    <a:gd name="T11" fmla="*/ 0 h 8"/>
                    <a:gd name="T12" fmla="*/ 0 w 5"/>
                    <a:gd name="T13" fmla="*/ 2147483647 h 8"/>
                    <a:gd name="T14" fmla="*/ 2147483647 w 5"/>
                    <a:gd name="T15" fmla="*/ 2147483647 h 8"/>
                    <a:gd name="T16" fmla="*/ 2147483647 w 5"/>
                    <a:gd name="T17" fmla="*/ 2147483647 h 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5" h="8">
                      <a:moveTo>
                        <a:pt x="5" y="8"/>
                      </a:moveTo>
                      <a:lnTo>
                        <a:pt x="5" y="6"/>
                      </a:lnTo>
                      <a:lnTo>
                        <a:pt x="5" y="5"/>
                      </a:lnTo>
                      <a:lnTo>
                        <a:pt x="5" y="2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5"/>
                      </a:lnTo>
                      <a:lnTo>
                        <a:pt x="5" y="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8" name="Freeform 429"/>
                <p:cNvSpPr>
                  <a:spLocks/>
                </p:cNvSpPr>
                <p:nvPr/>
              </p:nvSpPr>
              <p:spPr bwMode="auto">
                <a:xfrm>
                  <a:off x="2109788" y="1984375"/>
                  <a:ext cx="14287" cy="14288"/>
                </a:xfrm>
                <a:custGeom>
                  <a:avLst/>
                  <a:gdLst>
                    <a:gd name="T0" fmla="*/ 2147483647 w 14"/>
                    <a:gd name="T1" fmla="*/ 2147483647 h 15"/>
                    <a:gd name="T2" fmla="*/ 2147483647 w 14"/>
                    <a:gd name="T3" fmla="*/ 2147483647 h 15"/>
                    <a:gd name="T4" fmla="*/ 2147483647 w 14"/>
                    <a:gd name="T5" fmla="*/ 2147483647 h 15"/>
                    <a:gd name="T6" fmla="*/ 2147483647 w 14"/>
                    <a:gd name="T7" fmla="*/ 2147483647 h 15"/>
                    <a:gd name="T8" fmla="*/ 2147483647 w 14"/>
                    <a:gd name="T9" fmla="*/ 2147483647 h 15"/>
                    <a:gd name="T10" fmla="*/ 2147483647 w 14"/>
                    <a:gd name="T11" fmla="*/ 2147483647 h 15"/>
                    <a:gd name="T12" fmla="*/ 2147483647 w 14"/>
                    <a:gd name="T13" fmla="*/ 2147483647 h 15"/>
                    <a:gd name="T14" fmla="*/ 2147483647 w 14"/>
                    <a:gd name="T15" fmla="*/ 2147483647 h 15"/>
                    <a:gd name="T16" fmla="*/ 2147483647 w 14"/>
                    <a:gd name="T17" fmla="*/ 0 h 15"/>
                    <a:gd name="T18" fmla="*/ 2147483647 w 14"/>
                    <a:gd name="T19" fmla="*/ 2147483647 h 15"/>
                    <a:gd name="T20" fmla="*/ 2147483647 w 14"/>
                    <a:gd name="T21" fmla="*/ 2147483647 h 15"/>
                    <a:gd name="T22" fmla="*/ 2147483647 w 14"/>
                    <a:gd name="T23" fmla="*/ 2147483647 h 15"/>
                    <a:gd name="T24" fmla="*/ 0 w 14"/>
                    <a:gd name="T25" fmla="*/ 2147483647 h 15"/>
                    <a:gd name="T26" fmla="*/ 2147483647 w 14"/>
                    <a:gd name="T27" fmla="*/ 2147483647 h 15"/>
                    <a:gd name="T28" fmla="*/ 2147483647 w 14"/>
                    <a:gd name="T29" fmla="*/ 2147483647 h 15"/>
                    <a:gd name="T30" fmla="*/ 2147483647 w 14"/>
                    <a:gd name="T31" fmla="*/ 2147483647 h 15"/>
                    <a:gd name="T32" fmla="*/ 2147483647 w 14"/>
                    <a:gd name="T33" fmla="*/ 2147483647 h 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2" y="7"/>
                      </a:moveTo>
                      <a:lnTo>
                        <a:pt x="9" y="13"/>
                      </a:lnTo>
                      <a:lnTo>
                        <a:pt x="14" y="15"/>
                      </a:lnTo>
                      <a:lnTo>
                        <a:pt x="14" y="14"/>
                      </a:lnTo>
                      <a:lnTo>
                        <a:pt x="10" y="7"/>
                      </a:lnTo>
                      <a:lnTo>
                        <a:pt x="9" y="5"/>
                      </a:lnTo>
                      <a:lnTo>
                        <a:pt x="9" y="3"/>
                      </a:lnTo>
                      <a:lnTo>
                        <a:pt x="8" y="1"/>
                      </a:lnTo>
                      <a:lnTo>
                        <a:pt x="7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59" name="Freeform 430"/>
                <p:cNvSpPr>
                  <a:spLocks/>
                </p:cNvSpPr>
                <p:nvPr/>
              </p:nvSpPr>
              <p:spPr bwMode="auto">
                <a:xfrm>
                  <a:off x="2297113" y="2452688"/>
                  <a:ext cx="144462" cy="120650"/>
                </a:xfrm>
                <a:custGeom>
                  <a:avLst/>
                  <a:gdLst>
                    <a:gd name="T0" fmla="*/ 2147483647 w 135"/>
                    <a:gd name="T1" fmla="*/ 2147483647 h 119"/>
                    <a:gd name="T2" fmla="*/ 2147483647 w 135"/>
                    <a:gd name="T3" fmla="*/ 2147483647 h 119"/>
                    <a:gd name="T4" fmla="*/ 2147483647 w 135"/>
                    <a:gd name="T5" fmla="*/ 2147483647 h 119"/>
                    <a:gd name="T6" fmla="*/ 2147483647 w 135"/>
                    <a:gd name="T7" fmla="*/ 2147483647 h 119"/>
                    <a:gd name="T8" fmla="*/ 2147483647 w 135"/>
                    <a:gd name="T9" fmla="*/ 2147483647 h 119"/>
                    <a:gd name="T10" fmla="*/ 2147483647 w 135"/>
                    <a:gd name="T11" fmla="*/ 2147483647 h 119"/>
                    <a:gd name="T12" fmla="*/ 2147483647 w 135"/>
                    <a:gd name="T13" fmla="*/ 2147483647 h 119"/>
                    <a:gd name="T14" fmla="*/ 2147483647 w 135"/>
                    <a:gd name="T15" fmla="*/ 2147483647 h 119"/>
                    <a:gd name="T16" fmla="*/ 2147483647 w 135"/>
                    <a:gd name="T17" fmla="*/ 2147483647 h 119"/>
                    <a:gd name="T18" fmla="*/ 2147483647 w 135"/>
                    <a:gd name="T19" fmla="*/ 2147483647 h 119"/>
                    <a:gd name="T20" fmla="*/ 2147483647 w 135"/>
                    <a:gd name="T21" fmla="*/ 2147483647 h 119"/>
                    <a:gd name="T22" fmla="*/ 2147483647 w 135"/>
                    <a:gd name="T23" fmla="*/ 2147483647 h 119"/>
                    <a:gd name="T24" fmla="*/ 2147483647 w 135"/>
                    <a:gd name="T25" fmla="*/ 2147483647 h 119"/>
                    <a:gd name="T26" fmla="*/ 2147483647 w 135"/>
                    <a:gd name="T27" fmla="*/ 2147483647 h 119"/>
                    <a:gd name="T28" fmla="*/ 2147483647 w 135"/>
                    <a:gd name="T29" fmla="*/ 2147483647 h 119"/>
                    <a:gd name="T30" fmla="*/ 2147483647 w 135"/>
                    <a:gd name="T31" fmla="*/ 2147483647 h 119"/>
                    <a:gd name="T32" fmla="*/ 2147483647 w 135"/>
                    <a:gd name="T33" fmla="*/ 2147483647 h 119"/>
                    <a:gd name="T34" fmla="*/ 2147483647 w 135"/>
                    <a:gd name="T35" fmla="*/ 2147483647 h 119"/>
                    <a:gd name="T36" fmla="*/ 2147483647 w 135"/>
                    <a:gd name="T37" fmla="*/ 2147483647 h 119"/>
                    <a:gd name="T38" fmla="*/ 2147483647 w 135"/>
                    <a:gd name="T39" fmla="*/ 2147483647 h 119"/>
                    <a:gd name="T40" fmla="*/ 2147483647 w 135"/>
                    <a:gd name="T41" fmla="*/ 2147483647 h 119"/>
                    <a:gd name="T42" fmla="*/ 2147483647 w 135"/>
                    <a:gd name="T43" fmla="*/ 2147483647 h 119"/>
                    <a:gd name="T44" fmla="*/ 2147483647 w 135"/>
                    <a:gd name="T45" fmla="*/ 2147483647 h 119"/>
                    <a:gd name="T46" fmla="*/ 2147483647 w 135"/>
                    <a:gd name="T47" fmla="*/ 2147483647 h 119"/>
                    <a:gd name="T48" fmla="*/ 2147483647 w 135"/>
                    <a:gd name="T49" fmla="*/ 2147483647 h 119"/>
                    <a:gd name="T50" fmla="*/ 2147483647 w 135"/>
                    <a:gd name="T51" fmla="*/ 2147483647 h 119"/>
                    <a:gd name="T52" fmla="*/ 2147483647 w 135"/>
                    <a:gd name="T53" fmla="*/ 2147483647 h 119"/>
                    <a:gd name="T54" fmla="*/ 2147483647 w 135"/>
                    <a:gd name="T55" fmla="*/ 2147483647 h 119"/>
                    <a:gd name="T56" fmla="*/ 2147483647 w 135"/>
                    <a:gd name="T57" fmla="*/ 2147483647 h 119"/>
                    <a:gd name="T58" fmla="*/ 2147483647 w 135"/>
                    <a:gd name="T59" fmla="*/ 2147483647 h 119"/>
                    <a:gd name="T60" fmla="*/ 2147483647 w 135"/>
                    <a:gd name="T61" fmla="*/ 2147483647 h 119"/>
                    <a:gd name="T62" fmla="*/ 2147483647 w 135"/>
                    <a:gd name="T63" fmla="*/ 2147483647 h 119"/>
                    <a:gd name="T64" fmla="*/ 2147483647 w 135"/>
                    <a:gd name="T65" fmla="*/ 2147483647 h 119"/>
                    <a:gd name="T66" fmla="*/ 2147483647 w 135"/>
                    <a:gd name="T67" fmla="*/ 2147483647 h 119"/>
                    <a:gd name="T68" fmla="*/ 2147483647 w 135"/>
                    <a:gd name="T69" fmla="*/ 2147483647 h 119"/>
                    <a:gd name="T70" fmla="*/ 2147483647 w 135"/>
                    <a:gd name="T71" fmla="*/ 2147483647 h 119"/>
                    <a:gd name="T72" fmla="*/ 2147483647 w 135"/>
                    <a:gd name="T73" fmla="*/ 2147483647 h 119"/>
                    <a:gd name="T74" fmla="*/ 2147483647 w 135"/>
                    <a:gd name="T75" fmla="*/ 2147483647 h 119"/>
                    <a:gd name="T76" fmla="*/ 2147483647 w 135"/>
                    <a:gd name="T77" fmla="*/ 2147483647 h 119"/>
                    <a:gd name="T78" fmla="*/ 2147483647 w 135"/>
                    <a:gd name="T79" fmla="*/ 2147483647 h 119"/>
                    <a:gd name="T80" fmla="*/ 2147483647 w 135"/>
                    <a:gd name="T81" fmla="*/ 2147483647 h 119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35" h="119">
                      <a:moveTo>
                        <a:pt x="122" y="59"/>
                      </a:moveTo>
                      <a:lnTo>
                        <a:pt x="124" y="60"/>
                      </a:lnTo>
                      <a:lnTo>
                        <a:pt x="130" y="62"/>
                      </a:lnTo>
                      <a:lnTo>
                        <a:pt x="135" y="67"/>
                      </a:lnTo>
                      <a:lnTo>
                        <a:pt x="133" y="71"/>
                      </a:lnTo>
                      <a:lnTo>
                        <a:pt x="129" y="76"/>
                      </a:lnTo>
                      <a:lnTo>
                        <a:pt x="126" y="78"/>
                      </a:lnTo>
                      <a:lnTo>
                        <a:pt x="124" y="81"/>
                      </a:lnTo>
                      <a:lnTo>
                        <a:pt x="121" y="83"/>
                      </a:lnTo>
                      <a:lnTo>
                        <a:pt x="118" y="83"/>
                      </a:lnTo>
                      <a:lnTo>
                        <a:pt x="116" y="83"/>
                      </a:lnTo>
                      <a:lnTo>
                        <a:pt x="114" y="82"/>
                      </a:lnTo>
                      <a:lnTo>
                        <a:pt x="108" y="79"/>
                      </a:lnTo>
                      <a:lnTo>
                        <a:pt x="101" y="77"/>
                      </a:lnTo>
                      <a:lnTo>
                        <a:pt x="95" y="75"/>
                      </a:lnTo>
                      <a:lnTo>
                        <a:pt x="91" y="74"/>
                      </a:lnTo>
                      <a:lnTo>
                        <a:pt x="86" y="71"/>
                      </a:lnTo>
                      <a:lnTo>
                        <a:pt x="82" y="68"/>
                      </a:lnTo>
                      <a:lnTo>
                        <a:pt x="77" y="66"/>
                      </a:lnTo>
                      <a:lnTo>
                        <a:pt x="72" y="66"/>
                      </a:lnTo>
                      <a:lnTo>
                        <a:pt x="70" y="70"/>
                      </a:lnTo>
                      <a:lnTo>
                        <a:pt x="71" y="78"/>
                      </a:lnTo>
                      <a:lnTo>
                        <a:pt x="72" y="85"/>
                      </a:lnTo>
                      <a:lnTo>
                        <a:pt x="72" y="92"/>
                      </a:lnTo>
                      <a:lnTo>
                        <a:pt x="68" y="96"/>
                      </a:lnTo>
                      <a:lnTo>
                        <a:pt x="61" y="99"/>
                      </a:lnTo>
                      <a:lnTo>
                        <a:pt x="58" y="102"/>
                      </a:lnTo>
                      <a:lnTo>
                        <a:pt x="57" y="107"/>
                      </a:lnTo>
                      <a:lnTo>
                        <a:pt x="56" y="111"/>
                      </a:lnTo>
                      <a:lnTo>
                        <a:pt x="53" y="114"/>
                      </a:lnTo>
                      <a:lnTo>
                        <a:pt x="48" y="117"/>
                      </a:lnTo>
                      <a:lnTo>
                        <a:pt x="44" y="119"/>
                      </a:lnTo>
                      <a:lnTo>
                        <a:pt x="40" y="116"/>
                      </a:lnTo>
                      <a:lnTo>
                        <a:pt x="39" y="111"/>
                      </a:lnTo>
                      <a:lnTo>
                        <a:pt x="38" y="105"/>
                      </a:lnTo>
                      <a:lnTo>
                        <a:pt x="34" y="100"/>
                      </a:lnTo>
                      <a:lnTo>
                        <a:pt x="29" y="99"/>
                      </a:lnTo>
                      <a:lnTo>
                        <a:pt x="23" y="99"/>
                      </a:lnTo>
                      <a:lnTo>
                        <a:pt x="20" y="100"/>
                      </a:lnTo>
                      <a:lnTo>
                        <a:pt x="17" y="101"/>
                      </a:lnTo>
                      <a:lnTo>
                        <a:pt x="10" y="104"/>
                      </a:lnTo>
                      <a:lnTo>
                        <a:pt x="3" y="105"/>
                      </a:lnTo>
                      <a:lnTo>
                        <a:pt x="0" y="101"/>
                      </a:lnTo>
                      <a:lnTo>
                        <a:pt x="1" y="97"/>
                      </a:lnTo>
                      <a:lnTo>
                        <a:pt x="4" y="90"/>
                      </a:lnTo>
                      <a:lnTo>
                        <a:pt x="9" y="84"/>
                      </a:lnTo>
                      <a:lnTo>
                        <a:pt x="12" y="82"/>
                      </a:lnTo>
                      <a:lnTo>
                        <a:pt x="16" y="79"/>
                      </a:lnTo>
                      <a:lnTo>
                        <a:pt x="16" y="75"/>
                      </a:lnTo>
                      <a:lnTo>
                        <a:pt x="14" y="68"/>
                      </a:lnTo>
                      <a:lnTo>
                        <a:pt x="12" y="61"/>
                      </a:lnTo>
                      <a:lnTo>
                        <a:pt x="11" y="55"/>
                      </a:lnTo>
                      <a:lnTo>
                        <a:pt x="12" y="48"/>
                      </a:lnTo>
                      <a:lnTo>
                        <a:pt x="12" y="44"/>
                      </a:lnTo>
                      <a:lnTo>
                        <a:pt x="10" y="39"/>
                      </a:lnTo>
                      <a:lnTo>
                        <a:pt x="8" y="35"/>
                      </a:lnTo>
                      <a:lnTo>
                        <a:pt x="8" y="26"/>
                      </a:lnTo>
                      <a:lnTo>
                        <a:pt x="8" y="16"/>
                      </a:lnTo>
                      <a:lnTo>
                        <a:pt x="8" y="8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8" y="1"/>
                      </a:lnTo>
                      <a:lnTo>
                        <a:pt x="24" y="3"/>
                      </a:lnTo>
                      <a:lnTo>
                        <a:pt x="27" y="9"/>
                      </a:lnTo>
                      <a:lnTo>
                        <a:pt x="30" y="18"/>
                      </a:lnTo>
                      <a:lnTo>
                        <a:pt x="32" y="26"/>
                      </a:lnTo>
                      <a:lnTo>
                        <a:pt x="33" y="30"/>
                      </a:lnTo>
                      <a:lnTo>
                        <a:pt x="37" y="30"/>
                      </a:lnTo>
                      <a:lnTo>
                        <a:pt x="40" y="28"/>
                      </a:lnTo>
                      <a:lnTo>
                        <a:pt x="44" y="25"/>
                      </a:lnTo>
                      <a:lnTo>
                        <a:pt x="48" y="23"/>
                      </a:lnTo>
                      <a:lnTo>
                        <a:pt x="54" y="23"/>
                      </a:lnTo>
                      <a:lnTo>
                        <a:pt x="61" y="24"/>
                      </a:lnTo>
                      <a:lnTo>
                        <a:pt x="70" y="26"/>
                      </a:lnTo>
                      <a:lnTo>
                        <a:pt x="78" y="30"/>
                      </a:lnTo>
                      <a:lnTo>
                        <a:pt x="85" y="33"/>
                      </a:lnTo>
                      <a:lnTo>
                        <a:pt x="90" y="40"/>
                      </a:lnTo>
                      <a:lnTo>
                        <a:pt x="93" y="48"/>
                      </a:lnTo>
                      <a:lnTo>
                        <a:pt x="98" y="54"/>
                      </a:lnTo>
                      <a:lnTo>
                        <a:pt x="100" y="58"/>
                      </a:lnTo>
                      <a:lnTo>
                        <a:pt x="101" y="59"/>
                      </a:lnTo>
                      <a:lnTo>
                        <a:pt x="122" y="5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0" name="Freeform 431"/>
                <p:cNvSpPr>
                  <a:spLocks/>
                </p:cNvSpPr>
                <p:nvPr/>
              </p:nvSpPr>
              <p:spPr bwMode="auto">
                <a:xfrm>
                  <a:off x="2181225" y="2090738"/>
                  <a:ext cx="598488" cy="400050"/>
                </a:xfrm>
                <a:custGeom>
                  <a:avLst/>
                  <a:gdLst>
                    <a:gd name="T0" fmla="*/ 2147483647 w 556"/>
                    <a:gd name="T1" fmla="*/ 2147483647 h 395"/>
                    <a:gd name="T2" fmla="*/ 2147483647 w 556"/>
                    <a:gd name="T3" fmla="*/ 2147483647 h 395"/>
                    <a:gd name="T4" fmla="*/ 2147483647 w 556"/>
                    <a:gd name="T5" fmla="*/ 2147483647 h 395"/>
                    <a:gd name="T6" fmla="*/ 2147483647 w 556"/>
                    <a:gd name="T7" fmla="*/ 2147483647 h 395"/>
                    <a:gd name="T8" fmla="*/ 2147483647 w 556"/>
                    <a:gd name="T9" fmla="*/ 2147483647 h 395"/>
                    <a:gd name="T10" fmla="*/ 2147483647 w 556"/>
                    <a:gd name="T11" fmla="*/ 2147483647 h 395"/>
                    <a:gd name="T12" fmla="*/ 2147483647 w 556"/>
                    <a:gd name="T13" fmla="*/ 2147483647 h 395"/>
                    <a:gd name="T14" fmla="*/ 2147483647 w 556"/>
                    <a:gd name="T15" fmla="*/ 2147483647 h 395"/>
                    <a:gd name="T16" fmla="*/ 2147483647 w 556"/>
                    <a:gd name="T17" fmla="*/ 2147483647 h 395"/>
                    <a:gd name="T18" fmla="*/ 2147483647 w 556"/>
                    <a:gd name="T19" fmla="*/ 2147483647 h 395"/>
                    <a:gd name="T20" fmla="*/ 2147483647 w 556"/>
                    <a:gd name="T21" fmla="*/ 2147483647 h 395"/>
                    <a:gd name="T22" fmla="*/ 2147483647 w 556"/>
                    <a:gd name="T23" fmla="*/ 2147483647 h 395"/>
                    <a:gd name="T24" fmla="*/ 2147483647 w 556"/>
                    <a:gd name="T25" fmla="*/ 2147483647 h 395"/>
                    <a:gd name="T26" fmla="*/ 2147483647 w 556"/>
                    <a:gd name="T27" fmla="*/ 2147483647 h 395"/>
                    <a:gd name="T28" fmla="*/ 2147483647 w 556"/>
                    <a:gd name="T29" fmla="*/ 2147483647 h 395"/>
                    <a:gd name="T30" fmla="*/ 2147483647 w 556"/>
                    <a:gd name="T31" fmla="*/ 2147483647 h 395"/>
                    <a:gd name="T32" fmla="*/ 2147483647 w 556"/>
                    <a:gd name="T33" fmla="*/ 2147483647 h 395"/>
                    <a:gd name="T34" fmla="*/ 2147483647 w 556"/>
                    <a:gd name="T35" fmla="*/ 2147483647 h 395"/>
                    <a:gd name="T36" fmla="*/ 2147483647 w 556"/>
                    <a:gd name="T37" fmla="*/ 2147483647 h 395"/>
                    <a:gd name="T38" fmla="*/ 2147483647 w 556"/>
                    <a:gd name="T39" fmla="*/ 2147483647 h 395"/>
                    <a:gd name="T40" fmla="*/ 2147483647 w 556"/>
                    <a:gd name="T41" fmla="*/ 2147483647 h 395"/>
                    <a:gd name="T42" fmla="*/ 2147483647 w 556"/>
                    <a:gd name="T43" fmla="*/ 2147483647 h 395"/>
                    <a:gd name="T44" fmla="*/ 2147483647 w 556"/>
                    <a:gd name="T45" fmla="*/ 2147483647 h 395"/>
                    <a:gd name="T46" fmla="*/ 2147483647 w 556"/>
                    <a:gd name="T47" fmla="*/ 2147483647 h 395"/>
                    <a:gd name="T48" fmla="*/ 2147483647 w 556"/>
                    <a:gd name="T49" fmla="*/ 2147483647 h 395"/>
                    <a:gd name="T50" fmla="*/ 0 w 556"/>
                    <a:gd name="T51" fmla="*/ 2147483647 h 395"/>
                    <a:gd name="T52" fmla="*/ 2147483647 w 556"/>
                    <a:gd name="T53" fmla="*/ 2147483647 h 395"/>
                    <a:gd name="T54" fmla="*/ 2147483647 w 556"/>
                    <a:gd name="T55" fmla="*/ 2147483647 h 395"/>
                    <a:gd name="T56" fmla="*/ 2147483647 w 556"/>
                    <a:gd name="T57" fmla="*/ 2147483647 h 395"/>
                    <a:gd name="T58" fmla="*/ 2147483647 w 556"/>
                    <a:gd name="T59" fmla="*/ 2147483647 h 395"/>
                    <a:gd name="T60" fmla="*/ 2147483647 w 556"/>
                    <a:gd name="T61" fmla="*/ 2147483647 h 395"/>
                    <a:gd name="T62" fmla="*/ 2147483647 w 556"/>
                    <a:gd name="T63" fmla="*/ 2147483647 h 395"/>
                    <a:gd name="T64" fmla="*/ 2147483647 w 556"/>
                    <a:gd name="T65" fmla="*/ 2147483647 h 395"/>
                    <a:gd name="T66" fmla="*/ 2147483647 w 556"/>
                    <a:gd name="T67" fmla="*/ 2147483647 h 395"/>
                    <a:gd name="T68" fmla="*/ 2147483647 w 556"/>
                    <a:gd name="T69" fmla="*/ 2147483647 h 395"/>
                    <a:gd name="T70" fmla="*/ 2147483647 w 556"/>
                    <a:gd name="T71" fmla="*/ 2147483647 h 395"/>
                    <a:gd name="T72" fmla="*/ 2147483647 w 556"/>
                    <a:gd name="T73" fmla="*/ 2147483647 h 395"/>
                    <a:gd name="T74" fmla="*/ 2147483647 w 556"/>
                    <a:gd name="T75" fmla="*/ 2147483647 h 395"/>
                    <a:gd name="T76" fmla="*/ 2147483647 w 556"/>
                    <a:gd name="T77" fmla="*/ 2147483647 h 395"/>
                    <a:gd name="T78" fmla="*/ 2147483647 w 556"/>
                    <a:gd name="T79" fmla="*/ 2147483647 h 395"/>
                    <a:gd name="T80" fmla="*/ 2147483647 w 556"/>
                    <a:gd name="T81" fmla="*/ 2147483647 h 395"/>
                    <a:gd name="T82" fmla="*/ 2147483647 w 556"/>
                    <a:gd name="T83" fmla="*/ 2147483647 h 395"/>
                    <a:gd name="T84" fmla="*/ 2147483647 w 556"/>
                    <a:gd name="T85" fmla="*/ 2147483647 h 395"/>
                    <a:gd name="T86" fmla="*/ 2147483647 w 556"/>
                    <a:gd name="T87" fmla="*/ 2147483647 h 395"/>
                    <a:gd name="T88" fmla="*/ 2147483647 w 556"/>
                    <a:gd name="T89" fmla="*/ 2147483647 h 395"/>
                    <a:gd name="T90" fmla="*/ 2147483647 w 556"/>
                    <a:gd name="T91" fmla="*/ 2147483647 h 395"/>
                    <a:gd name="T92" fmla="*/ 2147483647 w 556"/>
                    <a:gd name="T93" fmla="*/ 2147483647 h 395"/>
                    <a:gd name="T94" fmla="*/ 2147483647 w 556"/>
                    <a:gd name="T95" fmla="*/ 2147483647 h 395"/>
                    <a:gd name="T96" fmla="*/ 2147483647 w 556"/>
                    <a:gd name="T97" fmla="*/ 2147483647 h 395"/>
                    <a:gd name="T98" fmla="*/ 2147483647 w 556"/>
                    <a:gd name="T99" fmla="*/ 2147483647 h 395"/>
                    <a:gd name="T100" fmla="*/ 2147483647 w 556"/>
                    <a:gd name="T101" fmla="*/ 2147483647 h 395"/>
                    <a:gd name="T102" fmla="*/ 2147483647 w 556"/>
                    <a:gd name="T103" fmla="*/ 2147483647 h 395"/>
                    <a:gd name="T104" fmla="*/ 2147483647 w 556"/>
                    <a:gd name="T105" fmla="*/ 2147483647 h 395"/>
                    <a:gd name="T106" fmla="*/ 2147483647 w 556"/>
                    <a:gd name="T107" fmla="*/ 2147483647 h 395"/>
                    <a:gd name="T108" fmla="*/ 2147483647 w 556"/>
                    <a:gd name="T109" fmla="*/ 2147483647 h 395"/>
                    <a:gd name="T110" fmla="*/ 2147483647 w 556"/>
                    <a:gd name="T111" fmla="*/ 2147483647 h 395"/>
                    <a:gd name="T112" fmla="*/ 2147483647 w 556"/>
                    <a:gd name="T113" fmla="*/ 2147483647 h 395"/>
                    <a:gd name="T114" fmla="*/ 2147483647 w 556"/>
                    <a:gd name="T115" fmla="*/ 2147483647 h 395"/>
                    <a:gd name="T116" fmla="*/ 2147483647 w 556"/>
                    <a:gd name="T117" fmla="*/ 2147483647 h 395"/>
                    <a:gd name="T118" fmla="*/ 2147483647 w 556"/>
                    <a:gd name="T119" fmla="*/ 2147483647 h 395"/>
                    <a:gd name="T120" fmla="*/ 2147483647 w 556"/>
                    <a:gd name="T121" fmla="*/ 2147483647 h 395"/>
                    <a:gd name="T122" fmla="*/ 2147483647 w 556"/>
                    <a:gd name="T123" fmla="*/ 2147483647 h 395"/>
                    <a:gd name="T124" fmla="*/ 2147483647 w 556"/>
                    <a:gd name="T125" fmla="*/ 2147483647 h 39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556" h="395">
                      <a:moveTo>
                        <a:pt x="539" y="379"/>
                      </a:moveTo>
                      <a:lnTo>
                        <a:pt x="540" y="380"/>
                      </a:lnTo>
                      <a:lnTo>
                        <a:pt x="542" y="383"/>
                      </a:lnTo>
                      <a:lnTo>
                        <a:pt x="541" y="387"/>
                      </a:lnTo>
                      <a:lnTo>
                        <a:pt x="533" y="388"/>
                      </a:lnTo>
                      <a:lnTo>
                        <a:pt x="527" y="388"/>
                      </a:lnTo>
                      <a:lnTo>
                        <a:pt x="523" y="387"/>
                      </a:lnTo>
                      <a:lnTo>
                        <a:pt x="518" y="387"/>
                      </a:lnTo>
                      <a:lnTo>
                        <a:pt x="514" y="388"/>
                      </a:lnTo>
                      <a:lnTo>
                        <a:pt x="510" y="388"/>
                      </a:lnTo>
                      <a:lnTo>
                        <a:pt x="506" y="389"/>
                      </a:lnTo>
                      <a:lnTo>
                        <a:pt x="501" y="390"/>
                      </a:lnTo>
                      <a:lnTo>
                        <a:pt x="495" y="392"/>
                      </a:lnTo>
                      <a:lnTo>
                        <a:pt x="488" y="393"/>
                      </a:lnTo>
                      <a:lnTo>
                        <a:pt x="482" y="394"/>
                      </a:lnTo>
                      <a:lnTo>
                        <a:pt x="478" y="395"/>
                      </a:lnTo>
                      <a:lnTo>
                        <a:pt x="473" y="395"/>
                      </a:lnTo>
                      <a:lnTo>
                        <a:pt x="468" y="395"/>
                      </a:lnTo>
                      <a:lnTo>
                        <a:pt x="464" y="394"/>
                      </a:lnTo>
                      <a:lnTo>
                        <a:pt x="459" y="394"/>
                      </a:lnTo>
                      <a:lnTo>
                        <a:pt x="453" y="393"/>
                      </a:lnTo>
                      <a:lnTo>
                        <a:pt x="449" y="393"/>
                      </a:lnTo>
                      <a:lnTo>
                        <a:pt x="444" y="393"/>
                      </a:lnTo>
                      <a:lnTo>
                        <a:pt x="440" y="394"/>
                      </a:lnTo>
                      <a:lnTo>
                        <a:pt x="435" y="395"/>
                      </a:lnTo>
                      <a:lnTo>
                        <a:pt x="430" y="395"/>
                      </a:lnTo>
                      <a:lnTo>
                        <a:pt x="427" y="395"/>
                      </a:lnTo>
                      <a:lnTo>
                        <a:pt x="422" y="394"/>
                      </a:lnTo>
                      <a:lnTo>
                        <a:pt x="419" y="392"/>
                      </a:lnTo>
                      <a:lnTo>
                        <a:pt x="414" y="386"/>
                      </a:lnTo>
                      <a:lnTo>
                        <a:pt x="413" y="380"/>
                      </a:lnTo>
                      <a:lnTo>
                        <a:pt x="409" y="375"/>
                      </a:lnTo>
                      <a:lnTo>
                        <a:pt x="397" y="372"/>
                      </a:lnTo>
                      <a:lnTo>
                        <a:pt x="389" y="371"/>
                      </a:lnTo>
                      <a:lnTo>
                        <a:pt x="382" y="368"/>
                      </a:lnTo>
                      <a:lnTo>
                        <a:pt x="376" y="366"/>
                      </a:lnTo>
                      <a:lnTo>
                        <a:pt x="372" y="364"/>
                      </a:lnTo>
                      <a:lnTo>
                        <a:pt x="368" y="362"/>
                      </a:lnTo>
                      <a:lnTo>
                        <a:pt x="365" y="359"/>
                      </a:lnTo>
                      <a:lnTo>
                        <a:pt x="362" y="358"/>
                      </a:lnTo>
                      <a:lnTo>
                        <a:pt x="359" y="356"/>
                      </a:lnTo>
                      <a:lnTo>
                        <a:pt x="354" y="352"/>
                      </a:lnTo>
                      <a:lnTo>
                        <a:pt x="350" y="351"/>
                      </a:lnTo>
                      <a:lnTo>
                        <a:pt x="344" y="352"/>
                      </a:lnTo>
                      <a:lnTo>
                        <a:pt x="335" y="357"/>
                      </a:lnTo>
                      <a:lnTo>
                        <a:pt x="324" y="362"/>
                      </a:lnTo>
                      <a:lnTo>
                        <a:pt x="316" y="363"/>
                      </a:lnTo>
                      <a:lnTo>
                        <a:pt x="309" y="365"/>
                      </a:lnTo>
                      <a:lnTo>
                        <a:pt x="304" y="370"/>
                      </a:lnTo>
                      <a:lnTo>
                        <a:pt x="297" y="377"/>
                      </a:lnTo>
                      <a:lnTo>
                        <a:pt x="290" y="381"/>
                      </a:lnTo>
                      <a:lnTo>
                        <a:pt x="283" y="381"/>
                      </a:lnTo>
                      <a:lnTo>
                        <a:pt x="276" y="377"/>
                      </a:lnTo>
                      <a:lnTo>
                        <a:pt x="271" y="373"/>
                      </a:lnTo>
                      <a:lnTo>
                        <a:pt x="267" y="370"/>
                      </a:lnTo>
                      <a:lnTo>
                        <a:pt x="262" y="366"/>
                      </a:lnTo>
                      <a:lnTo>
                        <a:pt x="259" y="363"/>
                      </a:lnTo>
                      <a:lnTo>
                        <a:pt x="256" y="358"/>
                      </a:lnTo>
                      <a:lnTo>
                        <a:pt x="256" y="355"/>
                      </a:lnTo>
                      <a:lnTo>
                        <a:pt x="260" y="350"/>
                      </a:lnTo>
                      <a:lnTo>
                        <a:pt x="268" y="344"/>
                      </a:lnTo>
                      <a:lnTo>
                        <a:pt x="277" y="340"/>
                      </a:lnTo>
                      <a:lnTo>
                        <a:pt x="283" y="337"/>
                      </a:lnTo>
                      <a:lnTo>
                        <a:pt x="288" y="337"/>
                      </a:lnTo>
                      <a:lnTo>
                        <a:pt x="291" y="337"/>
                      </a:lnTo>
                      <a:lnTo>
                        <a:pt x="293" y="337"/>
                      </a:lnTo>
                      <a:lnTo>
                        <a:pt x="296" y="336"/>
                      </a:lnTo>
                      <a:lnTo>
                        <a:pt x="300" y="334"/>
                      </a:lnTo>
                      <a:lnTo>
                        <a:pt x="305" y="329"/>
                      </a:lnTo>
                      <a:lnTo>
                        <a:pt x="316" y="320"/>
                      </a:lnTo>
                      <a:lnTo>
                        <a:pt x="326" y="313"/>
                      </a:lnTo>
                      <a:lnTo>
                        <a:pt x="330" y="307"/>
                      </a:lnTo>
                      <a:lnTo>
                        <a:pt x="327" y="301"/>
                      </a:lnTo>
                      <a:lnTo>
                        <a:pt x="318" y="295"/>
                      </a:lnTo>
                      <a:lnTo>
                        <a:pt x="308" y="292"/>
                      </a:lnTo>
                      <a:lnTo>
                        <a:pt x="305" y="287"/>
                      </a:lnTo>
                      <a:lnTo>
                        <a:pt x="309" y="273"/>
                      </a:lnTo>
                      <a:lnTo>
                        <a:pt x="320" y="258"/>
                      </a:lnTo>
                      <a:lnTo>
                        <a:pt x="328" y="246"/>
                      </a:lnTo>
                      <a:lnTo>
                        <a:pt x="327" y="235"/>
                      </a:lnTo>
                      <a:lnTo>
                        <a:pt x="315" y="218"/>
                      </a:lnTo>
                      <a:lnTo>
                        <a:pt x="306" y="208"/>
                      </a:lnTo>
                      <a:lnTo>
                        <a:pt x="297" y="200"/>
                      </a:lnTo>
                      <a:lnTo>
                        <a:pt x="289" y="193"/>
                      </a:lnTo>
                      <a:lnTo>
                        <a:pt x="282" y="188"/>
                      </a:lnTo>
                      <a:lnTo>
                        <a:pt x="274" y="183"/>
                      </a:lnTo>
                      <a:lnTo>
                        <a:pt x="267" y="180"/>
                      </a:lnTo>
                      <a:lnTo>
                        <a:pt x="260" y="176"/>
                      </a:lnTo>
                      <a:lnTo>
                        <a:pt x="252" y="173"/>
                      </a:lnTo>
                      <a:lnTo>
                        <a:pt x="244" y="169"/>
                      </a:lnTo>
                      <a:lnTo>
                        <a:pt x="236" y="166"/>
                      </a:lnTo>
                      <a:lnTo>
                        <a:pt x="228" y="161"/>
                      </a:lnTo>
                      <a:lnTo>
                        <a:pt x="221" y="156"/>
                      </a:lnTo>
                      <a:lnTo>
                        <a:pt x="214" y="152"/>
                      </a:lnTo>
                      <a:lnTo>
                        <a:pt x="208" y="148"/>
                      </a:lnTo>
                      <a:lnTo>
                        <a:pt x="202" y="145"/>
                      </a:lnTo>
                      <a:lnTo>
                        <a:pt x="199" y="142"/>
                      </a:lnTo>
                      <a:lnTo>
                        <a:pt x="191" y="137"/>
                      </a:lnTo>
                      <a:lnTo>
                        <a:pt x="183" y="132"/>
                      </a:lnTo>
                      <a:lnTo>
                        <a:pt x="178" y="131"/>
                      </a:lnTo>
                      <a:lnTo>
                        <a:pt x="179" y="137"/>
                      </a:lnTo>
                      <a:lnTo>
                        <a:pt x="185" y="146"/>
                      </a:lnTo>
                      <a:lnTo>
                        <a:pt x="186" y="152"/>
                      </a:lnTo>
                      <a:lnTo>
                        <a:pt x="183" y="155"/>
                      </a:lnTo>
                      <a:lnTo>
                        <a:pt x="171" y="155"/>
                      </a:lnTo>
                      <a:lnTo>
                        <a:pt x="163" y="155"/>
                      </a:lnTo>
                      <a:lnTo>
                        <a:pt x="159" y="155"/>
                      </a:lnTo>
                      <a:lnTo>
                        <a:pt x="154" y="156"/>
                      </a:lnTo>
                      <a:lnTo>
                        <a:pt x="151" y="159"/>
                      </a:lnTo>
                      <a:lnTo>
                        <a:pt x="147" y="161"/>
                      </a:lnTo>
                      <a:lnTo>
                        <a:pt x="142" y="162"/>
                      </a:lnTo>
                      <a:lnTo>
                        <a:pt x="138" y="163"/>
                      </a:lnTo>
                      <a:lnTo>
                        <a:pt x="131" y="165"/>
                      </a:lnTo>
                      <a:lnTo>
                        <a:pt x="124" y="166"/>
                      </a:lnTo>
                      <a:lnTo>
                        <a:pt x="118" y="167"/>
                      </a:lnTo>
                      <a:lnTo>
                        <a:pt x="114" y="168"/>
                      </a:lnTo>
                      <a:lnTo>
                        <a:pt x="110" y="169"/>
                      </a:lnTo>
                      <a:lnTo>
                        <a:pt x="106" y="170"/>
                      </a:lnTo>
                      <a:lnTo>
                        <a:pt x="101" y="170"/>
                      </a:lnTo>
                      <a:lnTo>
                        <a:pt x="95" y="170"/>
                      </a:lnTo>
                      <a:lnTo>
                        <a:pt x="87" y="169"/>
                      </a:lnTo>
                      <a:lnTo>
                        <a:pt x="74" y="166"/>
                      </a:lnTo>
                      <a:lnTo>
                        <a:pt x="70" y="162"/>
                      </a:lnTo>
                      <a:lnTo>
                        <a:pt x="66" y="160"/>
                      </a:lnTo>
                      <a:lnTo>
                        <a:pt x="60" y="161"/>
                      </a:lnTo>
                      <a:lnTo>
                        <a:pt x="51" y="166"/>
                      </a:lnTo>
                      <a:lnTo>
                        <a:pt x="47" y="168"/>
                      </a:lnTo>
                      <a:lnTo>
                        <a:pt x="43" y="168"/>
                      </a:lnTo>
                      <a:lnTo>
                        <a:pt x="35" y="163"/>
                      </a:lnTo>
                      <a:lnTo>
                        <a:pt x="30" y="160"/>
                      </a:lnTo>
                      <a:lnTo>
                        <a:pt x="24" y="156"/>
                      </a:lnTo>
                      <a:lnTo>
                        <a:pt x="18" y="153"/>
                      </a:lnTo>
                      <a:lnTo>
                        <a:pt x="13" y="151"/>
                      </a:lnTo>
                      <a:lnTo>
                        <a:pt x="10" y="148"/>
                      </a:lnTo>
                      <a:lnTo>
                        <a:pt x="9" y="145"/>
                      </a:lnTo>
                      <a:lnTo>
                        <a:pt x="11" y="143"/>
                      </a:lnTo>
                      <a:lnTo>
                        <a:pt x="16" y="140"/>
                      </a:lnTo>
                      <a:lnTo>
                        <a:pt x="23" y="138"/>
                      </a:lnTo>
                      <a:lnTo>
                        <a:pt x="30" y="137"/>
                      </a:lnTo>
                      <a:lnTo>
                        <a:pt x="36" y="136"/>
                      </a:lnTo>
                      <a:lnTo>
                        <a:pt x="41" y="135"/>
                      </a:lnTo>
                      <a:lnTo>
                        <a:pt x="45" y="133"/>
                      </a:lnTo>
                      <a:lnTo>
                        <a:pt x="45" y="132"/>
                      </a:lnTo>
                      <a:lnTo>
                        <a:pt x="42" y="130"/>
                      </a:lnTo>
                      <a:lnTo>
                        <a:pt x="35" y="128"/>
                      </a:lnTo>
                      <a:lnTo>
                        <a:pt x="27" y="125"/>
                      </a:lnTo>
                      <a:lnTo>
                        <a:pt x="19" y="123"/>
                      </a:lnTo>
                      <a:lnTo>
                        <a:pt x="13" y="122"/>
                      </a:lnTo>
                      <a:lnTo>
                        <a:pt x="9" y="121"/>
                      </a:lnTo>
                      <a:lnTo>
                        <a:pt x="4" y="118"/>
                      </a:lnTo>
                      <a:lnTo>
                        <a:pt x="2" y="116"/>
                      </a:lnTo>
                      <a:lnTo>
                        <a:pt x="0" y="112"/>
                      </a:lnTo>
                      <a:lnTo>
                        <a:pt x="0" y="105"/>
                      </a:lnTo>
                      <a:lnTo>
                        <a:pt x="0" y="93"/>
                      </a:lnTo>
                      <a:lnTo>
                        <a:pt x="0" y="85"/>
                      </a:lnTo>
                      <a:lnTo>
                        <a:pt x="0" y="76"/>
                      </a:lnTo>
                      <a:lnTo>
                        <a:pt x="1" y="60"/>
                      </a:lnTo>
                      <a:lnTo>
                        <a:pt x="5" y="39"/>
                      </a:lnTo>
                      <a:lnTo>
                        <a:pt x="12" y="21"/>
                      </a:lnTo>
                      <a:lnTo>
                        <a:pt x="22" y="9"/>
                      </a:lnTo>
                      <a:lnTo>
                        <a:pt x="31" y="3"/>
                      </a:lnTo>
                      <a:lnTo>
                        <a:pt x="39" y="3"/>
                      </a:lnTo>
                      <a:lnTo>
                        <a:pt x="46" y="6"/>
                      </a:lnTo>
                      <a:lnTo>
                        <a:pt x="50" y="10"/>
                      </a:lnTo>
                      <a:lnTo>
                        <a:pt x="49" y="19"/>
                      </a:lnTo>
                      <a:lnTo>
                        <a:pt x="43" y="40"/>
                      </a:lnTo>
                      <a:lnTo>
                        <a:pt x="42" y="56"/>
                      </a:lnTo>
                      <a:lnTo>
                        <a:pt x="45" y="70"/>
                      </a:lnTo>
                      <a:lnTo>
                        <a:pt x="50" y="80"/>
                      </a:lnTo>
                      <a:lnTo>
                        <a:pt x="56" y="90"/>
                      </a:lnTo>
                      <a:lnTo>
                        <a:pt x="62" y="97"/>
                      </a:lnTo>
                      <a:lnTo>
                        <a:pt x="68" y="102"/>
                      </a:lnTo>
                      <a:lnTo>
                        <a:pt x="71" y="108"/>
                      </a:lnTo>
                      <a:lnTo>
                        <a:pt x="70" y="107"/>
                      </a:lnTo>
                      <a:lnTo>
                        <a:pt x="63" y="87"/>
                      </a:lnTo>
                      <a:lnTo>
                        <a:pt x="56" y="62"/>
                      </a:lnTo>
                      <a:lnTo>
                        <a:pt x="55" y="41"/>
                      </a:lnTo>
                      <a:lnTo>
                        <a:pt x="58" y="26"/>
                      </a:lnTo>
                      <a:lnTo>
                        <a:pt x="62" y="12"/>
                      </a:lnTo>
                      <a:lnTo>
                        <a:pt x="69" y="3"/>
                      </a:lnTo>
                      <a:lnTo>
                        <a:pt x="79" y="0"/>
                      </a:lnTo>
                      <a:lnTo>
                        <a:pt x="91" y="2"/>
                      </a:lnTo>
                      <a:lnTo>
                        <a:pt x="100" y="7"/>
                      </a:lnTo>
                      <a:lnTo>
                        <a:pt x="106" y="14"/>
                      </a:lnTo>
                      <a:lnTo>
                        <a:pt x="109" y="21"/>
                      </a:lnTo>
                      <a:lnTo>
                        <a:pt x="111" y="26"/>
                      </a:lnTo>
                      <a:lnTo>
                        <a:pt x="114" y="32"/>
                      </a:lnTo>
                      <a:lnTo>
                        <a:pt x="115" y="39"/>
                      </a:lnTo>
                      <a:lnTo>
                        <a:pt x="116" y="47"/>
                      </a:lnTo>
                      <a:lnTo>
                        <a:pt x="118" y="53"/>
                      </a:lnTo>
                      <a:lnTo>
                        <a:pt x="124" y="54"/>
                      </a:lnTo>
                      <a:lnTo>
                        <a:pt x="132" y="52"/>
                      </a:lnTo>
                      <a:lnTo>
                        <a:pt x="140" y="47"/>
                      </a:lnTo>
                      <a:lnTo>
                        <a:pt x="146" y="41"/>
                      </a:lnTo>
                      <a:lnTo>
                        <a:pt x="147" y="36"/>
                      </a:lnTo>
                      <a:lnTo>
                        <a:pt x="149" y="31"/>
                      </a:lnTo>
                      <a:lnTo>
                        <a:pt x="156" y="27"/>
                      </a:lnTo>
                      <a:lnTo>
                        <a:pt x="164" y="23"/>
                      </a:lnTo>
                      <a:lnTo>
                        <a:pt x="169" y="19"/>
                      </a:lnTo>
                      <a:lnTo>
                        <a:pt x="175" y="19"/>
                      </a:lnTo>
                      <a:lnTo>
                        <a:pt x="185" y="24"/>
                      </a:lnTo>
                      <a:lnTo>
                        <a:pt x="197" y="32"/>
                      </a:lnTo>
                      <a:lnTo>
                        <a:pt x="202" y="38"/>
                      </a:lnTo>
                      <a:lnTo>
                        <a:pt x="206" y="44"/>
                      </a:lnTo>
                      <a:lnTo>
                        <a:pt x="209" y="49"/>
                      </a:lnTo>
                      <a:lnTo>
                        <a:pt x="214" y="55"/>
                      </a:lnTo>
                      <a:lnTo>
                        <a:pt x="221" y="60"/>
                      </a:lnTo>
                      <a:lnTo>
                        <a:pt x="227" y="61"/>
                      </a:lnTo>
                      <a:lnTo>
                        <a:pt x="231" y="56"/>
                      </a:lnTo>
                      <a:lnTo>
                        <a:pt x="237" y="49"/>
                      </a:lnTo>
                      <a:lnTo>
                        <a:pt x="246" y="46"/>
                      </a:lnTo>
                      <a:lnTo>
                        <a:pt x="256" y="46"/>
                      </a:lnTo>
                      <a:lnTo>
                        <a:pt x="263" y="49"/>
                      </a:lnTo>
                      <a:lnTo>
                        <a:pt x="266" y="54"/>
                      </a:lnTo>
                      <a:lnTo>
                        <a:pt x="268" y="56"/>
                      </a:lnTo>
                      <a:lnTo>
                        <a:pt x="271" y="59"/>
                      </a:lnTo>
                      <a:lnTo>
                        <a:pt x="281" y="61"/>
                      </a:lnTo>
                      <a:lnTo>
                        <a:pt x="288" y="62"/>
                      </a:lnTo>
                      <a:lnTo>
                        <a:pt x="296" y="62"/>
                      </a:lnTo>
                      <a:lnTo>
                        <a:pt x="304" y="63"/>
                      </a:lnTo>
                      <a:lnTo>
                        <a:pt x="311" y="63"/>
                      </a:lnTo>
                      <a:lnTo>
                        <a:pt x="318" y="63"/>
                      </a:lnTo>
                      <a:lnTo>
                        <a:pt x="321" y="64"/>
                      </a:lnTo>
                      <a:lnTo>
                        <a:pt x="323" y="67"/>
                      </a:lnTo>
                      <a:lnTo>
                        <a:pt x="321" y="69"/>
                      </a:lnTo>
                      <a:lnTo>
                        <a:pt x="319" y="72"/>
                      </a:lnTo>
                      <a:lnTo>
                        <a:pt x="322" y="72"/>
                      </a:lnTo>
                      <a:lnTo>
                        <a:pt x="329" y="72"/>
                      </a:lnTo>
                      <a:lnTo>
                        <a:pt x="335" y="74"/>
                      </a:lnTo>
                      <a:lnTo>
                        <a:pt x="339" y="78"/>
                      </a:lnTo>
                      <a:lnTo>
                        <a:pt x="345" y="83"/>
                      </a:lnTo>
                      <a:lnTo>
                        <a:pt x="349" y="86"/>
                      </a:lnTo>
                      <a:lnTo>
                        <a:pt x="351" y="87"/>
                      </a:lnTo>
                      <a:lnTo>
                        <a:pt x="350" y="87"/>
                      </a:lnTo>
                      <a:lnTo>
                        <a:pt x="345" y="89"/>
                      </a:lnTo>
                      <a:lnTo>
                        <a:pt x="342" y="91"/>
                      </a:lnTo>
                      <a:lnTo>
                        <a:pt x="339" y="93"/>
                      </a:lnTo>
                      <a:lnTo>
                        <a:pt x="343" y="97"/>
                      </a:lnTo>
                      <a:lnTo>
                        <a:pt x="352" y="100"/>
                      </a:lnTo>
                      <a:lnTo>
                        <a:pt x="361" y="102"/>
                      </a:lnTo>
                      <a:lnTo>
                        <a:pt x="361" y="105"/>
                      </a:lnTo>
                      <a:lnTo>
                        <a:pt x="357" y="107"/>
                      </a:lnTo>
                      <a:lnTo>
                        <a:pt x="353" y="108"/>
                      </a:lnTo>
                      <a:lnTo>
                        <a:pt x="351" y="110"/>
                      </a:lnTo>
                      <a:lnTo>
                        <a:pt x="351" y="115"/>
                      </a:lnTo>
                      <a:lnTo>
                        <a:pt x="350" y="118"/>
                      </a:lnTo>
                      <a:lnTo>
                        <a:pt x="349" y="123"/>
                      </a:lnTo>
                      <a:lnTo>
                        <a:pt x="349" y="127"/>
                      </a:lnTo>
                      <a:lnTo>
                        <a:pt x="353" y="132"/>
                      </a:lnTo>
                      <a:lnTo>
                        <a:pt x="361" y="135"/>
                      </a:lnTo>
                      <a:lnTo>
                        <a:pt x="371" y="133"/>
                      </a:lnTo>
                      <a:lnTo>
                        <a:pt x="377" y="133"/>
                      </a:lnTo>
                      <a:lnTo>
                        <a:pt x="384" y="136"/>
                      </a:lnTo>
                      <a:lnTo>
                        <a:pt x="392" y="143"/>
                      </a:lnTo>
                      <a:lnTo>
                        <a:pt x="400" y="150"/>
                      </a:lnTo>
                      <a:lnTo>
                        <a:pt x="407" y="152"/>
                      </a:lnTo>
                      <a:lnTo>
                        <a:pt x="409" y="150"/>
                      </a:lnTo>
                      <a:lnTo>
                        <a:pt x="406" y="144"/>
                      </a:lnTo>
                      <a:lnTo>
                        <a:pt x="403" y="139"/>
                      </a:lnTo>
                      <a:lnTo>
                        <a:pt x="403" y="137"/>
                      </a:lnTo>
                      <a:lnTo>
                        <a:pt x="409" y="139"/>
                      </a:lnTo>
                      <a:lnTo>
                        <a:pt x="414" y="140"/>
                      </a:lnTo>
                      <a:lnTo>
                        <a:pt x="421" y="142"/>
                      </a:lnTo>
                      <a:lnTo>
                        <a:pt x="429" y="143"/>
                      </a:lnTo>
                      <a:lnTo>
                        <a:pt x="436" y="143"/>
                      </a:lnTo>
                      <a:lnTo>
                        <a:pt x="442" y="144"/>
                      </a:lnTo>
                      <a:lnTo>
                        <a:pt x="447" y="145"/>
                      </a:lnTo>
                      <a:lnTo>
                        <a:pt x="450" y="146"/>
                      </a:lnTo>
                      <a:lnTo>
                        <a:pt x="451" y="148"/>
                      </a:lnTo>
                      <a:lnTo>
                        <a:pt x="450" y="152"/>
                      </a:lnTo>
                      <a:lnTo>
                        <a:pt x="451" y="154"/>
                      </a:lnTo>
                      <a:lnTo>
                        <a:pt x="453" y="155"/>
                      </a:lnTo>
                      <a:lnTo>
                        <a:pt x="457" y="155"/>
                      </a:lnTo>
                      <a:lnTo>
                        <a:pt x="461" y="155"/>
                      </a:lnTo>
                      <a:lnTo>
                        <a:pt x="466" y="153"/>
                      </a:lnTo>
                      <a:lnTo>
                        <a:pt x="472" y="152"/>
                      </a:lnTo>
                      <a:lnTo>
                        <a:pt x="480" y="152"/>
                      </a:lnTo>
                      <a:lnTo>
                        <a:pt x="490" y="153"/>
                      </a:lnTo>
                      <a:lnTo>
                        <a:pt x="501" y="154"/>
                      </a:lnTo>
                      <a:lnTo>
                        <a:pt x="509" y="158"/>
                      </a:lnTo>
                      <a:lnTo>
                        <a:pt x="511" y="163"/>
                      </a:lnTo>
                      <a:lnTo>
                        <a:pt x="508" y="169"/>
                      </a:lnTo>
                      <a:lnTo>
                        <a:pt x="501" y="173"/>
                      </a:lnTo>
                      <a:lnTo>
                        <a:pt x="496" y="176"/>
                      </a:lnTo>
                      <a:lnTo>
                        <a:pt x="496" y="180"/>
                      </a:lnTo>
                      <a:lnTo>
                        <a:pt x="501" y="183"/>
                      </a:lnTo>
                      <a:lnTo>
                        <a:pt x="505" y="186"/>
                      </a:lnTo>
                      <a:lnTo>
                        <a:pt x="510" y="191"/>
                      </a:lnTo>
                      <a:lnTo>
                        <a:pt x="511" y="196"/>
                      </a:lnTo>
                      <a:lnTo>
                        <a:pt x="511" y="200"/>
                      </a:lnTo>
                      <a:lnTo>
                        <a:pt x="509" y="204"/>
                      </a:lnTo>
                      <a:lnTo>
                        <a:pt x="505" y="207"/>
                      </a:lnTo>
                      <a:lnTo>
                        <a:pt x="501" y="209"/>
                      </a:lnTo>
                      <a:lnTo>
                        <a:pt x="497" y="212"/>
                      </a:lnTo>
                      <a:lnTo>
                        <a:pt x="497" y="214"/>
                      </a:lnTo>
                      <a:lnTo>
                        <a:pt x="499" y="219"/>
                      </a:lnTo>
                      <a:lnTo>
                        <a:pt x="505" y="223"/>
                      </a:lnTo>
                      <a:lnTo>
                        <a:pt x="511" y="228"/>
                      </a:lnTo>
                      <a:lnTo>
                        <a:pt x="514" y="234"/>
                      </a:lnTo>
                      <a:lnTo>
                        <a:pt x="514" y="239"/>
                      </a:lnTo>
                      <a:lnTo>
                        <a:pt x="511" y="244"/>
                      </a:lnTo>
                      <a:lnTo>
                        <a:pt x="506" y="248"/>
                      </a:lnTo>
                      <a:lnTo>
                        <a:pt x="503" y="249"/>
                      </a:lnTo>
                      <a:lnTo>
                        <a:pt x="501" y="249"/>
                      </a:lnTo>
                      <a:lnTo>
                        <a:pt x="495" y="245"/>
                      </a:lnTo>
                      <a:lnTo>
                        <a:pt x="487" y="242"/>
                      </a:lnTo>
                      <a:lnTo>
                        <a:pt x="480" y="238"/>
                      </a:lnTo>
                      <a:lnTo>
                        <a:pt x="474" y="235"/>
                      </a:lnTo>
                      <a:lnTo>
                        <a:pt x="468" y="231"/>
                      </a:lnTo>
                      <a:lnTo>
                        <a:pt x="465" y="229"/>
                      </a:lnTo>
                      <a:lnTo>
                        <a:pt x="460" y="228"/>
                      </a:lnTo>
                      <a:lnTo>
                        <a:pt x="456" y="226"/>
                      </a:lnTo>
                      <a:lnTo>
                        <a:pt x="449" y="223"/>
                      </a:lnTo>
                      <a:lnTo>
                        <a:pt x="440" y="220"/>
                      </a:lnTo>
                      <a:lnTo>
                        <a:pt x="432" y="219"/>
                      </a:lnTo>
                      <a:lnTo>
                        <a:pt x="425" y="220"/>
                      </a:lnTo>
                      <a:lnTo>
                        <a:pt x="421" y="224"/>
                      </a:lnTo>
                      <a:lnTo>
                        <a:pt x="421" y="230"/>
                      </a:lnTo>
                      <a:lnTo>
                        <a:pt x="423" y="236"/>
                      </a:lnTo>
                      <a:lnTo>
                        <a:pt x="428" y="243"/>
                      </a:lnTo>
                      <a:lnTo>
                        <a:pt x="435" y="251"/>
                      </a:lnTo>
                      <a:lnTo>
                        <a:pt x="440" y="254"/>
                      </a:lnTo>
                      <a:lnTo>
                        <a:pt x="443" y="259"/>
                      </a:lnTo>
                      <a:lnTo>
                        <a:pt x="449" y="262"/>
                      </a:lnTo>
                      <a:lnTo>
                        <a:pt x="453" y="265"/>
                      </a:lnTo>
                      <a:lnTo>
                        <a:pt x="459" y="268"/>
                      </a:lnTo>
                      <a:lnTo>
                        <a:pt x="465" y="271"/>
                      </a:lnTo>
                      <a:lnTo>
                        <a:pt x="471" y="272"/>
                      </a:lnTo>
                      <a:lnTo>
                        <a:pt x="476" y="273"/>
                      </a:lnTo>
                      <a:lnTo>
                        <a:pt x="487" y="275"/>
                      </a:lnTo>
                      <a:lnTo>
                        <a:pt x="495" y="277"/>
                      </a:lnTo>
                      <a:lnTo>
                        <a:pt x="501" y="281"/>
                      </a:lnTo>
                      <a:lnTo>
                        <a:pt x="505" y="286"/>
                      </a:lnTo>
                      <a:lnTo>
                        <a:pt x="512" y="289"/>
                      </a:lnTo>
                      <a:lnTo>
                        <a:pt x="520" y="291"/>
                      </a:lnTo>
                      <a:lnTo>
                        <a:pt x="528" y="294"/>
                      </a:lnTo>
                      <a:lnTo>
                        <a:pt x="533" y="301"/>
                      </a:lnTo>
                      <a:lnTo>
                        <a:pt x="534" y="307"/>
                      </a:lnTo>
                      <a:lnTo>
                        <a:pt x="533" y="311"/>
                      </a:lnTo>
                      <a:lnTo>
                        <a:pt x="533" y="315"/>
                      </a:lnTo>
                      <a:lnTo>
                        <a:pt x="536" y="324"/>
                      </a:lnTo>
                      <a:lnTo>
                        <a:pt x="541" y="332"/>
                      </a:lnTo>
                      <a:lnTo>
                        <a:pt x="543" y="337"/>
                      </a:lnTo>
                      <a:lnTo>
                        <a:pt x="544" y="342"/>
                      </a:lnTo>
                      <a:lnTo>
                        <a:pt x="548" y="345"/>
                      </a:lnTo>
                      <a:lnTo>
                        <a:pt x="552" y="350"/>
                      </a:lnTo>
                      <a:lnTo>
                        <a:pt x="556" y="354"/>
                      </a:lnTo>
                      <a:lnTo>
                        <a:pt x="555" y="357"/>
                      </a:lnTo>
                      <a:lnTo>
                        <a:pt x="549" y="356"/>
                      </a:lnTo>
                      <a:lnTo>
                        <a:pt x="544" y="352"/>
                      </a:lnTo>
                      <a:lnTo>
                        <a:pt x="541" y="349"/>
                      </a:lnTo>
                      <a:lnTo>
                        <a:pt x="535" y="345"/>
                      </a:lnTo>
                      <a:lnTo>
                        <a:pt x="525" y="345"/>
                      </a:lnTo>
                      <a:lnTo>
                        <a:pt x="513" y="348"/>
                      </a:lnTo>
                      <a:lnTo>
                        <a:pt x="505" y="349"/>
                      </a:lnTo>
                      <a:lnTo>
                        <a:pt x="499" y="349"/>
                      </a:lnTo>
                      <a:lnTo>
                        <a:pt x="493" y="345"/>
                      </a:lnTo>
                      <a:lnTo>
                        <a:pt x="488" y="343"/>
                      </a:lnTo>
                      <a:lnTo>
                        <a:pt x="483" y="342"/>
                      </a:lnTo>
                      <a:lnTo>
                        <a:pt x="478" y="340"/>
                      </a:lnTo>
                      <a:lnTo>
                        <a:pt x="472" y="339"/>
                      </a:lnTo>
                      <a:lnTo>
                        <a:pt x="466" y="337"/>
                      </a:lnTo>
                      <a:lnTo>
                        <a:pt x="461" y="337"/>
                      </a:lnTo>
                      <a:lnTo>
                        <a:pt x="457" y="337"/>
                      </a:lnTo>
                      <a:lnTo>
                        <a:pt x="453" y="337"/>
                      </a:lnTo>
                      <a:lnTo>
                        <a:pt x="451" y="340"/>
                      </a:lnTo>
                      <a:lnTo>
                        <a:pt x="455" y="343"/>
                      </a:lnTo>
                      <a:lnTo>
                        <a:pt x="463" y="347"/>
                      </a:lnTo>
                      <a:lnTo>
                        <a:pt x="476" y="352"/>
                      </a:lnTo>
                      <a:lnTo>
                        <a:pt x="485" y="355"/>
                      </a:lnTo>
                      <a:lnTo>
                        <a:pt x="490" y="357"/>
                      </a:lnTo>
                      <a:lnTo>
                        <a:pt x="496" y="358"/>
                      </a:lnTo>
                      <a:lnTo>
                        <a:pt x="499" y="358"/>
                      </a:lnTo>
                      <a:lnTo>
                        <a:pt x="503" y="359"/>
                      </a:lnTo>
                      <a:lnTo>
                        <a:pt x="506" y="360"/>
                      </a:lnTo>
                      <a:lnTo>
                        <a:pt x="509" y="362"/>
                      </a:lnTo>
                      <a:lnTo>
                        <a:pt x="511" y="364"/>
                      </a:lnTo>
                      <a:lnTo>
                        <a:pt x="517" y="367"/>
                      </a:lnTo>
                      <a:lnTo>
                        <a:pt x="525" y="371"/>
                      </a:lnTo>
                      <a:lnTo>
                        <a:pt x="533" y="374"/>
                      </a:lnTo>
                      <a:lnTo>
                        <a:pt x="539" y="37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1" name="Freeform 432"/>
                <p:cNvSpPr>
                  <a:spLocks/>
                </p:cNvSpPr>
                <p:nvPr/>
              </p:nvSpPr>
              <p:spPr bwMode="auto">
                <a:xfrm>
                  <a:off x="1663700" y="2024063"/>
                  <a:ext cx="158750" cy="146050"/>
                </a:xfrm>
                <a:custGeom>
                  <a:avLst/>
                  <a:gdLst>
                    <a:gd name="T0" fmla="*/ 2147483647 w 148"/>
                    <a:gd name="T1" fmla="*/ 2147483647 h 146"/>
                    <a:gd name="T2" fmla="*/ 2147483647 w 148"/>
                    <a:gd name="T3" fmla="*/ 2147483647 h 146"/>
                    <a:gd name="T4" fmla="*/ 2147483647 w 148"/>
                    <a:gd name="T5" fmla="*/ 2147483647 h 146"/>
                    <a:gd name="T6" fmla="*/ 2147483647 w 148"/>
                    <a:gd name="T7" fmla="*/ 2147483647 h 146"/>
                    <a:gd name="T8" fmla="*/ 2147483647 w 148"/>
                    <a:gd name="T9" fmla="*/ 2147483647 h 146"/>
                    <a:gd name="T10" fmla="*/ 2147483647 w 148"/>
                    <a:gd name="T11" fmla="*/ 2147483647 h 146"/>
                    <a:gd name="T12" fmla="*/ 2147483647 w 148"/>
                    <a:gd name="T13" fmla="*/ 2147483647 h 146"/>
                    <a:gd name="T14" fmla="*/ 2147483647 w 148"/>
                    <a:gd name="T15" fmla="*/ 2147483647 h 146"/>
                    <a:gd name="T16" fmla="*/ 2147483647 w 148"/>
                    <a:gd name="T17" fmla="*/ 2147483647 h 146"/>
                    <a:gd name="T18" fmla="*/ 2147483647 w 148"/>
                    <a:gd name="T19" fmla="*/ 0 h 146"/>
                    <a:gd name="T20" fmla="*/ 2147483647 w 148"/>
                    <a:gd name="T21" fmla="*/ 2147483647 h 146"/>
                    <a:gd name="T22" fmla="*/ 2147483647 w 148"/>
                    <a:gd name="T23" fmla="*/ 2147483647 h 146"/>
                    <a:gd name="T24" fmla="*/ 2147483647 w 148"/>
                    <a:gd name="T25" fmla="*/ 2147483647 h 146"/>
                    <a:gd name="T26" fmla="*/ 2147483647 w 148"/>
                    <a:gd name="T27" fmla="*/ 2147483647 h 146"/>
                    <a:gd name="T28" fmla="*/ 2147483647 w 148"/>
                    <a:gd name="T29" fmla="*/ 2147483647 h 146"/>
                    <a:gd name="T30" fmla="*/ 2147483647 w 148"/>
                    <a:gd name="T31" fmla="*/ 2147483647 h 146"/>
                    <a:gd name="T32" fmla="*/ 2147483647 w 148"/>
                    <a:gd name="T33" fmla="*/ 2147483647 h 146"/>
                    <a:gd name="T34" fmla="*/ 2147483647 w 148"/>
                    <a:gd name="T35" fmla="*/ 2147483647 h 146"/>
                    <a:gd name="T36" fmla="*/ 2147483647 w 148"/>
                    <a:gd name="T37" fmla="*/ 2147483647 h 146"/>
                    <a:gd name="T38" fmla="*/ 2147483647 w 148"/>
                    <a:gd name="T39" fmla="*/ 2147483647 h 146"/>
                    <a:gd name="T40" fmla="*/ 2147483647 w 148"/>
                    <a:gd name="T41" fmla="*/ 2147483647 h 146"/>
                    <a:gd name="T42" fmla="*/ 2147483647 w 148"/>
                    <a:gd name="T43" fmla="*/ 2147483647 h 146"/>
                    <a:gd name="T44" fmla="*/ 2147483647 w 148"/>
                    <a:gd name="T45" fmla="*/ 2147483647 h 146"/>
                    <a:gd name="T46" fmla="*/ 2147483647 w 148"/>
                    <a:gd name="T47" fmla="*/ 2147483647 h 146"/>
                    <a:gd name="T48" fmla="*/ 2147483647 w 148"/>
                    <a:gd name="T49" fmla="*/ 2147483647 h 146"/>
                    <a:gd name="T50" fmla="*/ 2147483647 w 148"/>
                    <a:gd name="T51" fmla="*/ 2147483647 h 146"/>
                    <a:gd name="T52" fmla="*/ 2147483647 w 148"/>
                    <a:gd name="T53" fmla="*/ 2147483647 h 146"/>
                    <a:gd name="T54" fmla="*/ 2147483647 w 148"/>
                    <a:gd name="T55" fmla="*/ 2147483647 h 146"/>
                    <a:gd name="T56" fmla="*/ 2147483647 w 148"/>
                    <a:gd name="T57" fmla="*/ 2147483647 h 146"/>
                    <a:gd name="T58" fmla="*/ 2147483647 w 148"/>
                    <a:gd name="T59" fmla="*/ 2147483647 h 146"/>
                    <a:gd name="T60" fmla="*/ 2147483647 w 148"/>
                    <a:gd name="T61" fmla="*/ 2147483647 h 146"/>
                    <a:gd name="T62" fmla="*/ 2147483647 w 148"/>
                    <a:gd name="T63" fmla="*/ 2147483647 h 14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48" h="146">
                      <a:moveTo>
                        <a:pt x="148" y="71"/>
                      </a:moveTo>
                      <a:lnTo>
                        <a:pt x="146" y="67"/>
                      </a:lnTo>
                      <a:lnTo>
                        <a:pt x="145" y="56"/>
                      </a:lnTo>
                      <a:lnTo>
                        <a:pt x="141" y="44"/>
                      </a:lnTo>
                      <a:lnTo>
                        <a:pt x="135" y="36"/>
                      </a:lnTo>
                      <a:lnTo>
                        <a:pt x="129" y="33"/>
                      </a:lnTo>
                      <a:lnTo>
                        <a:pt x="125" y="33"/>
                      </a:lnTo>
                      <a:lnTo>
                        <a:pt x="120" y="35"/>
                      </a:lnTo>
                      <a:lnTo>
                        <a:pt x="115" y="32"/>
                      </a:lnTo>
                      <a:lnTo>
                        <a:pt x="111" y="26"/>
                      </a:lnTo>
                      <a:lnTo>
                        <a:pt x="108" y="20"/>
                      </a:lnTo>
                      <a:lnTo>
                        <a:pt x="104" y="14"/>
                      </a:lnTo>
                      <a:lnTo>
                        <a:pt x="95" y="12"/>
                      </a:lnTo>
                      <a:lnTo>
                        <a:pt x="88" y="10"/>
                      </a:lnTo>
                      <a:lnTo>
                        <a:pt x="82" y="9"/>
                      </a:lnTo>
                      <a:lnTo>
                        <a:pt x="77" y="7"/>
                      </a:lnTo>
                      <a:lnTo>
                        <a:pt x="73" y="3"/>
                      </a:lnTo>
                      <a:lnTo>
                        <a:pt x="68" y="1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58" y="8"/>
                      </a:lnTo>
                      <a:lnTo>
                        <a:pt x="58" y="15"/>
                      </a:lnTo>
                      <a:lnTo>
                        <a:pt x="57" y="20"/>
                      </a:lnTo>
                      <a:lnTo>
                        <a:pt x="55" y="24"/>
                      </a:lnTo>
                      <a:lnTo>
                        <a:pt x="50" y="31"/>
                      </a:lnTo>
                      <a:lnTo>
                        <a:pt x="42" y="40"/>
                      </a:lnTo>
                      <a:lnTo>
                        <a:pt x="32" y="50"/>
                      </a:lnTo>
                      <a:lnTo>
                        <a:pt x="27" y="55"/>
                      </a:lnTo>
                      <a:lnTo>
                        <a:pt x="20" y="62"/>
                      </a:lnTo>
                      <a:lnTo>
                        <a:pt x="11" y="71"/>
                      </a:lnTo>
                      <a:lnTo>
                        <a:pt x="3" y="82"/>
                      </a:lnTo>
                      <a:lnTo>
                        <a:pt x="0" y="90"/>
                      </a:lnTo>
                      <a:lnTo>
                        <a:pt x="3" y="91"/>
                      </a:lnTo>
                      <a:lnTo>
                        <a:pt x="4" y="91"/>
                      </a:lnTo>
                      <a:lnTo>
                        <a:pt x="6" y="94"/>
                      </a:lnTo>
                      <a:lnTo>
                        <a:pt x="11" y="107"/>
                      </a:lnTo>
                      <a:lnTo>
                        <a:pt x="14" y="123"/>
                      </a:lnTo>
                      <a:lnTo>
                        <a:pt x="14" y="136"/>
                      </a:lnTo>
                      <a:lnTo>
                        <a:pt x="15" y="144"/>
                      </a:lnTo>
                      <a:lnTo>
                        <a:pt x="20" y="146"/>
                      </a:lnTo>
                      <a:lnTo>
                        <a:pt x="27" y="143"/>
                      </a:lnTo>
                      <a:lnTo>
                        <a:pt x="32" y="139"/>
                      </a:lnTo>
                      <a:lnTo>
                        <a:pt x="36" y="137"/>
                      </a:lnTo>
                      <a:lnTo>
                        <a:pt x="39" y="138"/>
                      </a:lnTo>
                      <a:lnTo>
                        <a:pt x="44" y="143"/>
                      </a:lnTo>
                      <a:lnTo>
                        <a:pt x="50" y="146"/>
                      </a:lnTo>
                      <a:lnTo>
                        <a:pt x="55" y="145"/>
                      </a:lnTo>
                      <a:lnTo>
                        <a:pt x="60" y="135"/>
                      </a:lnTo>
                      <a:lnTo>
                        <a:pt x="66" y="124"/>
                      </a:lnTo>
                      <a:lnTo>
                        <a:pt x="75" y="119"/>
                      </a:lnTo>
                      <a:lnTo>
                        <a:pt x="83" y="116"/>
                      </a:lnTo>
                      <a:lnTo>
                        <a:pt x="87" y="111"/>
                      </a:lnTo>
                      <a:lnTo>
                        <a:pt x="87" y="104"/>
                      </a:lnTo>
                      <a:lnTo>
                        <a:pt x="87" y="99"/>
                      </a:lnTo>
                      <a:lnTo>
                        <a:pt x="91" y="96"/>
                      </a:lnTo>
                      <a:lnTo>
                        <a:pt x="104" y="92"/>
                      </a:lnTo>
                      <a:lnTo>
                        <a:pt x="112" y="90"/>
                      </a:lnTo>
                      <a:lnTo>
                        <a:pt x="120" y="89"/>
                      </a:lnTo>
                      <a:lnTo>
                        <a:pt x="128" y="86"/>
                      </a:lnTo>
                      <a:lnTo>
                        <a:pt x="135" y="84"/>
                      </a:lnTo>
                      <a:lnTo>
                        <a:pt x="140" y="82"/>
                      </a:lnTo>
                      <a:lnTo>
                        <a:pt x="144" y="78"/>
                      </a:lnTo>
                      <a:lnTo>
                        <a:pt x="146" y="75"/>
                      </a:lnTo>
                      <a:lnTo>
                        <a:pt x="148" y="71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2" name="Freeform 433"/>
                <p:cNvSpPr>
                  <a:spLocks/>
                </p:cNvSpPr>
                <p:nvPr/>
              </p:nvSpPr>
              <p:spPr bwMode="auto">
                <a:xfrm>
                  <a:off x="1831975" y="1970088"/>
                  <a:ext cx="144463" cy="93662"/>
                </a:xfrm>
                <a:custGeom>
                  <a:avLst/>
                  <a:gdLst>
                    <a:gd name="T0" fmla="*/ 2147483647 w 133"/>
                    <a:gd name="T1" fmla="*/ 2147483647 h 91"/>
                    <a:gd name="T2" fmla="*/ 2147483647 w 133"/>
                    <a:gd name="T3" fmla="*/ 2147483647 h 91"/>
                    <a:gd name="T4" fmla="*/ 2147483647 w 133"/>
                    <a:gd name="T5" fmla="*/ 2147483647 h 91"/>
                    <a:gd name="T6" fmla="*/ 2147483647 w 133"/>
                    <a:gd name="T7" fmla="*/ 2147483647 h 91"/>
                    <a:gd name="T8" fmla="*/ 2147483647 w 133"/>
                    <a:gd name="T9" fmla="*/ 2147483647 h 91"/>
                    <a:gd name="T10" fmla="*/ 2147483647 w 133"/>
                    <a:gd name="T11" fmla="*/ 2147483647 h 91"/>
                    <a:gd name="T12" fmla="*/ 2147483647 w 133"/>
                    <a:gd name="T13" fmla="*/ 2147483647 h 91"/>
                    <a:gd name="T14" fmla="*/ 2147483647 w 133"/>
                    <a:gd name="T15" fmla="*/ 2147483647 h 91"/>
                    <a:gd name="T16" fmla="*/ 2147483647 w 133"/>
                    <a:gd name="T17" fmla="*/ 2147483647 h 91"/>
                    <a:gd name="T18" fmla="*/ 2147483647 w 133"/>
                    <a:gd name="T19" fmla="*/ 2147483647 h 91"/>
                    <a:gd name="T20" fmla="*/ 2147483647 w 133"/>
                    <a:gd name="T21" fmla="*/ 2147483647 h 91"/>
                    <a:gd name="T22" fmla="*/ 2147483647 w 133"/>
                    <a:gd name="T23" fmla="*/ 2147483647 h 91"/>
                    <a:gd name="T24" fmla="*/ 2147483647 w 133"/>
                    <a:gd name="T25" fmla="*/ 2147483647 h 91"/>
                    <a:gd name="T26" fmla="*/ 2147483647 w 133"/>
                    <a:gd name="T27" fmla="*/ 2147483647 h 91"/>
                    <a:gd name="T28" fmla="*/ 2147483647 w 133"/>
                    <a:gd name="T29" fmla="*/ 2147483647 h 91"/>
                    <a:gd name="T30" fmla="*/ 2147483647 w 133"/>
                    <a:gd name="T31" fmla="*/ 2147483647 h 91"/>
                    <a:gd name="T32" fmla="*/ 2147483647 w 133"/>
                    <a:gd name="T33" fmla="*/ 2147483647 h 91"/>
                    <a:gd name="T34" fmla="*/ 2147483647 w 133"/>
                    <a:gd name="T35" fmla="*/ 2147483647 h 91"/>
                    <a:gd name="T36" fmla="*/ 2147483647 w 133"/>
                    <a:gd name="T37" fmla="*/ 2147483647 h 91"/>
                    <a:gd name="T38" fmla="*/ 2147483647 w 133"/>
                    <a:gd name="T39" fmla="*/ 2147483647 h 91"/>
                    <a:gd name="T40" fmla="*/ 2147483647 w 133"/>
                    <a:gd name="T41" fmla="*/ 2147483647 h 91"/>
                    <a:gd name="T42" fmla="*/ 2147483647 w 133"/>
                    <a:gd name="T43" fmla="*/ 2147483647 h 91"/>
                    <a:gd name="T44" fmla="*/ 2147483647 w 133"/>
                    <a:gd name="T45" fmla="*/ 2147483647 h 91"/>
                    <a:gd name="T46" fmla="*/ 2147483647 w 133"/>
                    <a:gd name="T47" fmla="*/ 2147483647 h 91"/>
                    <a:gd name="T48" fmla="*/ 2147483647 w 133"/>
                    <a:gd name="T49" fmla="*/ 2147483647 h 91"/>
                    <a:gd name="T50" fmla="*/ 2147483647 w 133"/>
                    <a:gd name="T51" fmla="*/ 2147483647 h 91"/>
                    <a:gd name="T52" fmla="*/ 2147483647 w 133"/>
                    <a:gd name="T53" fmla="*/ 2147483647 h 91"/>
                    <a:gd name="T54" fmla="*/ 2147483647 w 133"/>
                    <a:gd name="T55" fmla="*/ 2147483647 h 91"/>
                    <a:gd name="T56" fmla="*/ 0 w 133"/>
                    <a:gd name="T57" fmla="*/ 2147483647 h 91"/>
                    <a:gd name="T58" fmla="*/ 2147483647 w 133"/>
                    <a:gd name="T59" fmla="*/ 2147483647 h 91"/>
                    <a:gd name="T60" fmla="*/ 2147483647 w 133"/>
                    <a:gd name="T61" fmla="*/ 2147483647 h 91"/>
                    <a:gd name="T62" fmla="*/ 2147483647 w 133"/>
                    <a:gd name="T63" fmla="*/ 2147483647 h 91"/>
                    <a:gd name="T64" fmla="*/ 2147483647 w 133"/>
                    <a:gd name="T65" fmla="*/ 2147483647 h 91"/>
                    <a:gd name="T66" fmla="*/ 2147483647 w 133"/>
                    <a:gd name="T67" fmla="*/ 2147483647 h 91"/>
                    <a:gd name="T68" fmla="*/ 2147483647 w 133"/>
                    <a:gd name="T69" fmla="*/ 0 h 91"/>
                    <a:gd name="T70" fmla="*/ 2147483647 w 133"/>
                    <a:gd name="T71" fmla="*/ 2147483647 h 91"/>
                    <a:gd name="T72" fmla="*/ 2147483647 w 133"/>
                    <a:gd name="T73" fmla="*/ 2147483647 h 91"/>
                    <a:gd name="T74" fmla="*/ 2147483647 w 133"/>
                    <a:gd name="T75" fmla="*/ 2147483647 h 91"/>
                    <a:gd name="T76" fmla="*/ 2147483647 w 133"/>
                    <a:gd name="T77" fmla="*/ 2147483647 h 91"/>
                    <a:gd name="T78" fmla="*/ 2147483647 w 133"/>
                    <a:gd name="T79" fmla="*/ 2147483647 h 91"/>
                    <a:gd name="T80" fmla="*/ 2147483647 w 133"/>
                    <a:gd name="T81" fmla="*/ 2147483647 h 91"/>
                    <a:gd name="T82" fmla="*/ 2147483647 w 133"/>
                    <a:gd name="T83" fmla="*/ 2147483647 h 91"/>
                    <a:gd name="T84" fmla="*/ 2147483647 w 133"/>
                    <a:gd name="T85" fmla="*/ 2147483647 h 91"/>
                    <a:gd name="T86" fmla="*/ 2147483647 w 133"/>
                    <a:gd name="T87" fmla="*/ 2147483647 h 91"/>
                    <a:gd name="T88" fmla="*/ 2147483647 w 133"/>
                    <a:gd name="T89" fmla="*/ 2147483647 h 91"/>
                    <a:gd name="T90" fmla="*/ 2147483647 w 133"/>
                    <a:gd name="T91" fmla="*/ 2147483647 h 91"/>
                    <a:gd name="T92" fmla="*/ 2147483647 w 133"/>
                    <a:gd name="T93" fmla="*/ 2147483647 h 91"/>
                    <a:gd name="T94" fmla="*/ 2147483647 w 133"/>
                    <a:gd name="T95" fmla="*/ 2147483647 h 91"/>
                    <a:gd name="T96" fmla="*/ 2147483647 w 133"/>
                    <a:gd name="T97" fmla="*/ 2147483647 h 91"/>
                    <a:gd name="T98" fmla="*/ 2147483647 w 133"/>
                    <a:gd name="T99" fmla="*/ 2147483647 h 91"/>
                    <a:gd name="T100" fmla="*/ 2147483647 w 133"/>
                    <a:gd name="T101" fmla="*/ 2147483647 h 91"/>
                    <a:gd name="T102" fmla="*/ 2147483647 w 133"/>
                    <a:gd name="T103" fmla="*/ 2147483647 h 9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0" t="0" r="r" b="b"/>
                  <a:pathLst>
                    <a:path w="133" h="91">
                      <a:moveTo>
                        <a:pt x="104" y="0"/>
                      </a:moveTo>
                      <a:lnTo>
                        <a:pt x="104" y="4"/>
                      </a:lnTo>
                      <a:lnTo>
                        <a:pt x="103" y="13"/>
                      </a:lnTo>
                      <a:lnTo>
                        <a:pt x="103" y="23"/>
                      </a:lnTo>
                      <a:lnTo>
                        <a:pt x="102" y="30"/>
                      </a:lnTo>
                      <a:lnTo>
                        <a:pt x="101" y="35"/>
                      </a:lnTo>
                      <a:lnTo>
                        <a:pt x="101" y="39"/>
                      </a:lnTo>
                      <a:lnTo>
                        <a:pt x="102" y="44"/>
                      </a:lnTo>
                      <a:lnTo>
                        <a:pt x="107" y="46"/>
                      </a:lnTo>
                      <a:lnTo>
                        <a:pt x="111" y="43"/>
                      </a:lnTo>
                      <a:lnTo>
                        <a:pt x="113" y="37"/>
                      </a:lnTo>
                      <a:lnTo>
                        <a:pt x="115" y="34"/>
                      </a:lnTo>
                      <a:lnTo>
                        <a:pt x="121" y="36"/>
                      </a:lnTo>
                      <a:lnTo>
                        <a:pt x="128" y="42"/>
                      </a:lnTo>
                      <a:lnTo>
                        <a:pt x="132" y="45"/>
                      </a:lnTo>
                      <a:lnTo>
                        <a:pt x="133" y="49"/>
                      </a:lnTo>
                      <a:lnTo>
                        <a:pt x="132" y="54"/>
                      </a:lnTo>
                      <a:lnTo>
                        <a:pt x="132" y="60"/>
                      </a:lnTo>
                      <a:lnTo>
                        <a:pt x="132" y="62"/>
                      </a:lnTo>
                      <a:lnTo>
                        <a:pt x="131" y="66"/>
                      </a:lnTo>
                      <a:lnTo>
                        <a:pt x="128" y="72"/>
                      </a:lnTo>
                      <a:lnTo>
                        <a:pt x="123" y="78"/>
                      </a:lnTo>
                      <a:lnTo>
                        <a:pt x="121" y="82"/>
                      </a:lnTo>
                      <a:lnTo>
                        <a:pt x="116" y="84"/>
                      </a:lnTo>
                      <a:lnTo>
                        <a:pt x="107" y="83"/>
                      </a:lnTo>
                      <a:lnTo>
                        <a:pt x="96" y="81"/>
                      </a:lnTo>
                      <a:lnTo>
                        <a:pt x="88" y="78"/>
                      </a:lnTo>
                      <a:lnTo>
                        <a:pt x="83" y="77"/>
                      </a:lnTo>
                      <a:lnTo>
                        <a:pt x="79" y="80"/>
                      </a:lnTo>
                      <a:lnTo>
                        <a:pt x="76" y="83"/>
                      </a:lnTo>
                      <a:lnTo>
                        <a:pt x="72" y="85"/>
                      </a:lnTo>
                      <a:lnTo>
                        <a:pt x="68" y="88"/>
                      </a:lnTo>
                      <a:lnTo>
                        <a:pt x="61" y="90"/>
                      </a:lnTo>
                      <a:lnTo>
                        <a:pt x="54" y="91"/>
                      </a:lnTo>
                      <a:lnTo>
                        <a:pt x="49" y="91"/>
                      </a:lnTo>
                      <a:lnTo>
                        <a:pt x="45" y="91"/>
                      </a:lnTo>
                      <a:lnTo>
                        <a:pt x="39" y="91"/>
                      </a:lnTo>
                      <a:lnTo>
                        <a:pt x="32" y="89"/>
                      </a:lnTo>
                      <a:lnTo>
                        <a:pt x="24" y="85"/>
                      </a:lnTo>
                      <a:lnTo>
                        <a:pt x="18" y="82"/>
                      </a:lnTo>
                      <a:lnTo>
                        <a:pt x="19" y="78"/>
                      </a:lnTo>
                      <a:lnTo>
                        <a:pt x="25" y="77"/>
                      </a:lnTo>
                      <a:lnTo>
                        <a:pt x="32" y="77"/>
                      </a:lnTo>
                      <a:lnTo>
                        <a:pt x="38" y="77"/>
                      </a:lnTo>
                      <a:lnTo>
                        <a:pt x="43" y="75"/>
                      </a:lnTo>
                      <a:lnTo>
                        <a:pt x="48" y="70"/>
                      </a:lnTo>
                      <a:lnTo>
                        <a:pt x="49" y="64"/>
                      </a:lnTo>
                      <a:lnTo>
                        <a:pt x="48" y="60"/>
                      </a:lnTo>
                      <a:lnTo>
                        <a:pt x="42" y="60"/>
                      </a:lnTo>
                      <a:lnTo>
                        <a:pt x="35" y="65"/>
                      </a:lnTo>
                      <a:lnTo>
                        <a:pt x="32" y="67"/>
                      </a:lnTo>
                      <a:lnTo>
                        <a:pt x="27" y="67"/>
                      </a:lnTo>
                      <a:lnTo>
                        <a:pt x="20" y="62"/>
                      </a:lnTo>
                      <a:lnTo>
                        <a:pt x="14" y="57"/>
                      </a:lnTo>
                      <a:lnTo>
                        <a:pt x="8" y="53"/>
                      </a:lnTo>
                      <a:lnTo>
                        <a:pt x="4" y="51"/>
                      </a:lnTo>
                      <a:lnTo>
                        <a:pt x="2" y="46"/>
                      </a:lnTo>
                      <a:lnTo>
                        <a:pt x="0" y="42"/>
                      </a:lnTo>
                      <a:lnTo>
                        <a:pt x="0" y="38"/>
                      </a:lnTo>
                      <a:lnTo>
                        <a:pt x="2" y="35"/>
                      </a:lnTo>
                      <a:lnTo>
                        <a:pt x="8" y="30"/>
                      </a:lnTo>
                      <a:lnTo>
                        <a:pt x="12" y="25"/>
                      </a:lnTo>
                      <a:lnTo>
                        <a:pt x="14" y="22"/>
                      </a:lnTo>
                      <a:lnTo>
                        <a:pt x="15" y="20"/>
                      </a:lnTo>
                      <a:lnTo>
                        <a:pt x="18" y="14"/>
                      </a:lnTo>
                      <a:lnTo>
                        <a:pt x="23" y="7"/>
                      </a:lnTo>
                      <a:lnTo>
                        <a:pt x="25" y="4"/>
                      </a:lnTo>
                      <a:lnTo>
                        <a:pt x="28" y="1"/>
                      </a:lnTo>
                      <a:lnTo>
                        <a:pt x="34" y="0"/>
                      </a:lnTo>
                      <a:lnTo>
                        <a:pt x="41" y="0"/>
                      </a:lnTo>
                      <a:lnTo>
                        <a:pt x="45" y="2"/>
                      </a:lnTo>
                      <a:lnTo>
                        <a:pt x="46" y="5"/>
                      </a:lnTo>
                      <a:lnTo>
                        <a:pt x="45" y="8"/>
                      </a:lnTo>
                      <a:lnTo>
                        <a:pt x="46" y="13"/>
                      </a:lnTo>
                      <a:lnTo>
                        <a:pt x="50" y="15"/>
                      </a:lnTo>
                      <a:lnTo>
                        <a:pt x="55" y="19"/>
                      </a:lnTo>
                      <a:lnTo>
                        <a:pt x="56" y="23"/>
                      </a:lnTo>
                      <a:lnTo>
                        <a:pt x="56" y="28"/>
                      </a:lnTo>
                      <a:lnTo>
                        <a:pt x="61" y="31"/>
                      </a:lnTo>
                      <a:lnTo>
                        <a:pt x="65" y="35"/>
                      </a:lnTo>
                      <a:lnTo>
                        <a:pt x="68" y="39"/>
                      </a:lnTo>
                      <a:lnTo>
                        <a:pt x="68" y="44"/>
                      </a:lnTo>
                      <a:lnTo>
                        <a:pt x="68" y="47"/>
                      </a:lnTo>
                      <a:lnTo>
                        <a:pt x="70" y="50"/>
                      </a:lnTo>
                      <a:lnTo>
                        <a:pt x="75" y="52"/>
                      </a:lnTo>
                      <a:lnTo>
                        <a:pt x="80" y="55"/>
                      </a:lnTo>
                      <a:lnTo>
                        <a:pt x="86" y="59"/>
                      </a:lnTo>
                      <a:lnTo>
                        <a:pt x="90" y="59"/>
                      </a:lnTo>
                      <a:lnTo>
                        <a:pt x="91" y="54"/>
                      </a:lnTo>
                      <a:lnTo>
                        <a:pt x="91" y="47"/>
                      </a:lnTo>
                      <a:lnTo>
                        <a:pt x="91" y="42"/>
                      </a:lnTo>
                      <a:lnTo>
                        <a:pt x="91" y="37"/>
                      </a:lnTo>
                      <a:lnTo>
                        <a:pt x="91" y="32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5" y="29"/>
                      </a:lnTo>
                      <a:lnTo>
                        <a:pt x="84" y="24"/>
                      </a:lnTo>
                      <a:lnTo>
                        <a:pt x="84" y="19"/>
                      </a:lnTo>
                      <a:lnTo>
                        <a:pt x="84" y="14"/>
                      </a:lnTo>
                      <a:lnTo>
                        <a:pt x="85" y="11"/>
                      </a:lnTo>
                      <a:lnTo>
                        <a:pt x="88" y="8"/>
                      </a:lnTo>
                      <a:lnTo>
                        <a:pt x="94" y="6"/>
                      </a:lnTo>
                      <a:lnTo>
                        <a:pt x="99" y="4"/>
                      </a:lnTo>
                      <a:lnTo>
                        <a:pt x="103" y="1"/>
                      </a:lnTo>
                      <a:lnTo>
                        <a:pt x="104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3" name="Freeform 434"/>
                <p:cNvSpPr>
                  <a:spLocks/>
                </p:cNvSpPr>
                <p:nvPr/>
              </p:nvSpPr>
              <p:spPr bwMode="auto">
                <a:xfrm>
                  <a:off x="1771650" y="1920875"/>
                  <a:ext cx="109538" cy="61913"/>
                </a:xfrm>
                <a:custGeom>
                  <a:avLst/>
                  <a:gdLst>
                    <a:gd name="T0" fmla="*/ 2147483647 w 102"/>
                    <a:gd name="T1" fmla="*/ 2147483647 h 60"/>
                    <a:gd name="T2" fmla="*/ 2147483647 w 102"/>
                    <a:gd name="T3" fmla="*/ 2147483647 h 60"/>
                    <a:gd name="T4" fmla="*/ 2147483647 w 102"/>
                    <a:gd name="T5" fmla="*/ 2147483647 h 60"/>
                    <a:gd name="T6" fmla="*/ 2147483647 w 102"/>
                    <a:gd name="T7" fmla="*/ 2147483647 h 60"/>
                    <a:gd name="T8" fmla="*/ 2147483647 w 102"/>
                    <a:gd name="T9" fmla="*/ 2147483647 h 60"/>
                    <a:gd name="T10" fmla="*/ 2147483647 w 102"/>
                    <a:gd name="T11" fmla="*/ 2147483647 h 60"/>
                    <a:gd name="T12" fmla="*/ 2147483647 w 102"/>
                    <a:gd name="T13" fmla="*/ 2147483647 h 60"/>
                    <a:gd name="T14" fmla="*/ 2147483647 w 102"/>
                    <a:gd name="T15" fmla="*/ 2147483647 h 60"/>
                    <a:gd name="T16" fmla="*/ 2147483647 w 102"/>
                    <a:gd name="T17" fmla="*/ 2147483647 h 60"/>
                    <a:gd name="T18" fmla="*/ 2147483647 w 102"/>
                    <a:gd name="T19" fmla="*/ 2147483647 h 60"/>
                    <a:gd name="T20" fmla="*/ 2147483647 w 102"/>
                    <a:gd name="T21" fmla="*/ 2147483647 h 60"/>
                    <a:gd name="T22" fmla="*/ 2147483647 w 102"/>
                    <a:gd name="T23" fmla="*/ 2147483647 h 60"/>
                    <a:gd name="T24" fmla="*/ 2147483647 w 102"/>
                    <a:gd name="T25" fmla="*/ 2147483647 h 60"/>
                    <a:gd name="T26" fmla="*/ 2147483647 w 102"/>
                    <a:gd name="T27" fmla="*/ 2147483647 h 60"/>
                    <a:gd name="T28" fmla="*/ 2147483647 w 102"/>
                    <a:gd name="T29" fmla="*/ 2147483647 h 60"/>
                    <a:gd name="T30" fmla="*/ 2147483647 w 102"/>
                    <a:gd name="T31" fmla="*/ 2147483647 h 60"/>
                    <a:gd name="T32" fmla="*/ 2147483647 w 102"/>
                    <a:gd name="T33" fmla="*/ 2147483647 h 60"/>
                    <a:gd name="T34" fmla="*/ 2147483647 w 102"/>
                    <a:gd name="T35" fmla="*/ 2147483647 h 60"/>
                    <a:gd name="T36" fmla="*/ 2147483647 w 102"/>
                    <a:gd name="T37" fmla="*/ 2147483647 h 60"/>
                    <a:gd name="T38" fmla="*/ 2147483647 w 102"/>
                    <a:gd name="T39" fmla="*/ 2147483647 h 60"/>
                    <a:gd name="T40" fmla="*/ 2147483647 w 102"/>
                    <a:gd name="T41" fmla="*/ 2147483647 h 60"/>
                    <a:gd name="T42" fmla="*/ 2147483647 w 102"/>
                    <a:gd name="T43" fmla="*/ 2147483647 h 60"/>
                    <a:gd name="T44" fmla="*/ 2147483647 w 102"/>
                    <a:gd name="T45" fmla="*/ 2147483647 h 60"/>
                    <a:gd name="T46" fmla="*/ 0 w 102"/>
                    <a:gd name="T47" fmla="*/ 2147483647 h 60"/>
                    <a:gd name="T48" fmla="*/ 2147483647 w 102"/>
                    <a:gd name="T49" fmla="*/ 2147483647 h 60"/>
                    <a:gd name="T50" fmla="*/ 2147483647 w 102"/>
                    <a:gd name="T51" fmla="*/ 2147483647 h 60"/>
                    <a:gd name="T52" fmla="*/ 2147483647 w 102"/>
                    <a:gd name="T53" fmla="*/ 2147483647 h 60"/>
                    <a:gd name="T54" fmla="*/ 2147483647 w 102"/>
                    <a:gd name="T55" fmla="*/ 2147483647 h 60"/>
                    <a:gd name="T56" fmla="*/ 2147483647 w 102"/>
                    <a:gd name="T57" fmla="*/ 2147483647 h 60"/>
                    <a:gd name="T58" fmla="*/ 2147483647 w 102"/>
                    <a:gd name="T59" fmla="*/ 2147483647 h 60"/>
                    <a:gd name="T60" fmla="*/ 2147483647 w 102"/>
                    <a:gd name="T61" fmla="*/ 2147483647 h 60"/>
                    <a:gd name="T62" fmla="*/ 2147483647 w 102"/>
                    <a:gd name="T63" fmla="*/ 2147483647 h 60"/>
                    <a:gd name="T64" fmla="*/ 2147483647 w 102"/>
                    <a:gd name="T65" fmla="*/ 0 h 60"/>
                    <a:gd name="T66" fmla="*/ 2147483647 w 102"/>
                    <a:gd name="T67" fmla="*/ 0 h 60"/>
                    <a:gd name="T68" fmla="*/ 2147483647 w 102"/>
                    <a:gd name="T69" fmla="*/ 0 h 60"/>
                    <a:gd name="T70" fmla="*/ 2147483647 w 102"/>
                    <a:gd name="T71" fmla="*/ 0 h 60"/>
                    <a:gd name="T72" fmla="*/ 2147483647 w 102"/>
                    <a:gd name="T73" fmla="*/ 0 h 60"/>
                    <a:gd name="T74" fmla="*/ 2147483647 w 102"/>
                    <a:gd name="T75" fmla="*/ 0 h 60"/>
                    <a:gd name="T76" fmla="*/ 2147483647 w 102"/>
                    <a:gd name="T77" fmla="*/ 2147483647 h 60"/>
                    <a:gd name="T78" fmla="*/ 2147483647 w 102"/>
                    <a:gd name="T79" fmla="*/ 2147483647 h 60"/>
                    <a:gd name="T80" fmla="*/ 2147483647 w 102"/>
                    <a:gd name="T81" fmla="*/ 2147483647 h 60"/>
                    <a:gd name="T82" fmla="*/ 2147483647 w 102"/>
                    <a:gd name="T83" fmla="*/ 2147483647 h 60"/>
                    <a:gd name="T84" fmla="*/ 2147483647 w 102"/>
                    <a:gd name="T85" fmla="*/ 2147483647 h 60"/>
                    <a:gd name="T86" fmla="*/ 2147483647 w 102"/>
                    <a:gd name="T87" fmla="*/ 2147483647 h 60"/>
                    <a:gd name="T88" fmla="*/ 2147483647 w 102"/>
                    <a:gd name="T89" fmla="*/ 2147483647 h 60"/>
                    <a:gd name="T90" fmla="*/ 2147483647 w 102"/>
                    <a:gd name="T91" fmla="*/ 2147483647 h 60"/>
                    <a:gd name="T92" fmla="*/ 2147483647 w 102"/>
                    <a:gd name="T93" fmla="*/ 2147483647 h 60"/>
                    <a:gd name="T94" fmla="*/ 2147483647 w 102"/>
                    <a:gd name="T95" fmla="*/ 2147483647 h 60"/>
                    <a:gd name="T96" fmla="*/ 2147483647 w 102"/>
                    <a:gd name="T97" fmla="*/ 2147483647 h 6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102" h="60">
                      <a:moveTo>
                        <a:pt x="76" y="40"/>
                      </a:moveTo>
                      <a:lnTo>
                        <a:pt x="75" y="41"/>
                      </a:lnTo>
                      <a:lnTo>
                        <a:pt x="72" y="45"/>
                      </a:lnTo>
                      <a:lnTo>
                        <a:pt x="68" y="46"/>
                      </a:lnTo>
                      <a:lnTo>
                        <a:pt x="66" y="42"/>
                      </a:lnTo>
                      <a:lnTo>
                        <a:pt x="64" y="35"/>
                      </a:lnTo>
                      <a:lnTo>
                        <a:pt x="61" y="30"/>
                      </a:lnTo>
                      <a:lnTo>
                        <a:pt x="58" y="27"/>
                      </a:lnTo>
                      <a:lnTo>
                        <a:pt x="56" y="31"/>
                      </a:lnTo>
                      <a:lnTo>
                        <a:pt x="55" y="38"/>
                      </a:lnTo>
                      <a:lnTo>
                        <a:pt x="55" y="44"/>
                      </a:lnTo>
                      <a:lnTo>
                        <a:pt x="53" y="47"/>
                      </a:lnTo>
                      <a:lnTo>
                        <a:pt x="48" y="47"/>
                      </a:lnTo>
                      <a:lnTo>
                        <a:pt x="42" y="47"/>
                      </a:lnTo>
                      <a:lnTo>
                        <a:pt x="38" y="52"/>
                      </a:lnTo>
                      <a:lnTo>
                        <a:pt x="38" y="57"/>
                      </a:lnTo>
                      <a:lnTo>
                        <a:pt x="38" y="60"/>
                      </a:lnTo>
                      <a:lnTo>
                        <a:pt x="37" y="57"/>
                      </a:lnTo>
                      <a:lnTo>
                        <a:pt x="33" y="54"/>
                      </a:lnTo>
                      <a:lnTo>
                        <a:pt x="27" y="50"/>
                      </a:lnTo>
                      <a:lnTo>
                        <a:pt x="22" y="48"/>
                      </a:lnTo>
                      <a:lnTo>
                        <a:pt x="15" y="48"/>
                      </a:lnTo>
                      <a:lnTo>
                        <a:pt x="6" y="48"/>
                      </a:lnTo>
                      <a:lnTo>
                        <a:pt x="0" y="46"/>
                      </a:lnTo>
                      <a:lnTo>
                        <a:pt x="4" y="40"/>
                      </a:lnTo>
                      <a:lnTo>
                        <a:pt x="11" y="34"/>
                      </a:lnTo>
                      <a:lnTo>
                        <a:pt x="17" y="30"/>
                      </a:lnTo>
                      <a:lnTo>
                        <a:pt x="23" y="25"/>
                      </a:lnTo>
                      <a:lnTo>
                        <a:pt x="35" y="19"/>
                      </a:lnTo>
                      <a:lnTo>
                        <a:pt x="46" y="12"/>
                      </a:lnTo>
                      <a:lnTo>
                        <a:pt x="55" y="7"/>
                      </a:lnTo>
                      <a:lnTo>
                        <a:pt x="60" y="2"/>
                      </a:lnTo>
                      <a:lnTo>
                        <a:pt x="68" y="0"/>
                      </a:lnTo>
                      <a:lnTo>
                        <a:pt x="76" y="0"/>
                      </a:ln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7" y="0"/>
                      </a:lnTo>
                      <a:lnTo>
                        <a:pt x="93" y="0"/>
                      </a:lnTo>
                      <a:lnTo>
                        <a:pt x="98" y="2"/>
                      </a:lnTo>
                      <a:lnTo>
                        <a:pt x="102" y="6"/>
                      </a:lnTo>
                      <a:lnTo>
                        <a:pt x="99" y="10"/>
                      </a:lnTo>
                      <a:lnTo>
                        <a:pt x="95" y="15"/>
                      </a:lnTo>
                      <a:lnTo>
                        <a:pt x="93" y="17"/>
                      </a:lnTo>
                      <a:lnTo>
                        <a:pt x="93" y="19"/>
                      </a:lnTo>
                      <a:lnTo>
                        <a:pt x="91" y="24"/>
                      </a:lnTo>
                      <a:lnTo>
                        <a:pt x="89" y="31"/>
                      </a:lnTo>
                      <a:lnTo>
                        <a:pt x="86" y="35"/>
                      </a:lnTo>
                      <a:lnTo>
                        <a:pt x="81" y="39"/>
                      </a:lnTo>
                      <a:lnTo>
                        <a:pt x="76" y="4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4" name="Freeform 435"/>
                <p:cNvSpPr>
                  <a:spLocks/>
                </p:cNvSpPr>
                <p:nvPr/>
              </p:nvSpPr>
              <p:spPr bwMode="auto">
                <a:xfrm>
                  <a:off x="1987550" y="1982788"/>
                  <a:ext cx="92075" cy="80962"/>
                </a:xfrm>
                <a:custGeom>
                  <a:avLst/>
                  <a:gdLst>
                    <a:gd name="T0" fmla="*/ 2147483647 w 86"/>
                    <a:gd name="T1" fmla="*/ 2147483647 h 80"/>
                    <a:gd name="T2" fmla="*/ 2147483647 w 86"/>
                    <a:gd name="T3" fmla="*/ 0 h 80"/>
                    <a:gd name="T4" fmla="*/ 2147483647 w 86"/>
                    <a:gd name="T5" fmla="*/ 2147483647 h 80"/>
                    <a:gd name="T6" fmla="*/ 2147483647 w 86"/>
                    <a:gd name="T7" fmla="*/ 2147483647 h 80"/>
                    <a:gd name="T8" fmla="*/ 2147483647 w 86"/>
                    <a:gd name="T9" fmla="*/ 2147483647 h 80"/>
                    <a:gd name="T10" fmla="*/ 2147483647 w 86"/>
                    <a:gd name="T11" fmla="*/ 2147483647 h 80"/>
                    <a:gd name="T12" fmla="*/ 2147483647 w 86"/>
                    <a:gd name="T13" fmla="*/ 2147483647 h 80"/>
                    <a:gd name="T14" fmla="*/ 2147483647 w 86"/>
                    <a:gd name="T15" fmla="*/ 2147483647 h 80"/>
                    <a:gd name="T16" fmla="*/ 2147483647 w 86"/>
                    <a:gd name="T17" fmla="*/ 2147483647 h 80"/>
                    <a:gd name="T18" fmla="*/ 2147483647 w 86"/>
                    <a:gd name="T19" fmla="*/ 2147483647 h 80"/>
                    <a:gd name="T20" fmla="*/ 2147483647 w 86"/>
                    <a:gd name="T21" fmla="*/ 2147483647 h 80"/>
                    <a:gd name="T22" fmla="*/ 2147483647 w 86"/>
                    <a:gd name="T23" fmla="*/ 2147483647 h 80"/>
                    <a:gd name="T24" fmla="*/ 2147483647 w 86"/>
                    <a:gd name="T25" fmla="*/ 2147483647 h 80"/>
                    <a:gd name="T26" fmla="*/ 2147483647 w 86"/>
                    <a:gd name="T27" fmla="*/ 2147483647 h 80"/>
                    <a:gd name="T28" fmla="*/ 2147483647 w 86"/>
                    <a:gd name="T29" fmla="*/ 2147483647 h 80"/>
                    <a:gd name="T30" fmla="*/ 2147483647 w 86"/>
                    <a:gd name="T31" fmla="*/ 2147483647 h 80"/>
                    <a:gd name="T32" fmla="*/ 2147483647 w 86"/>
                    <a:gd name="T33" fmla="*/ 2147483647 h 80"/>
                    <a:gd name="T34" fmla="*/ 2147483647 w 86"/>
                    <a:gd name="T35" fmla="*/ 2147483647 h 80"/>
                    <a:gd name="T36" fmla="*/ 2147483647 w 86"/>
                    <a:gd name="T37" fmla="*/ 2147483647 h 80"/>
                    <a:gd name="T38" fmla="*/ 2147483647 w 86"/>
                    <a:gd name="T39" fmla="*/ 2147483647 h 80"/>
                    <a:gd name="T40" fmla="*/ 2147483647 w 86"/>
                    <a:gd name="T41" fmla="*/ 2147483647 h 80"/>
                    <a:gd name="T42" fmla="*/ 2147483647 w 86"/>
                    <a:gd name="T43" fmla="*/ 2147483647 h 80"/>
                    <a:gd name="T44" fmla="*/ 2147483647 w 86"/>
                    <a:gd name="T45" fmla="*/ 2147483647 h 80"/>
                    <a:gd name="T46" fmla="*/ 2147483647 w 86"/>
                    <a:gd name="T47" fmla="*/ 2147483647 h 80"/>
                    <a:gd name="T48" fmla="*/ 2147483647 w 86"/>
                    <a:gd name="T49" fmla="*/ 2147483647 h 80"/>
                    <a:gd name="T50" fmla="*/ 2147483647 w 86"/>
                    <a:gd name="T51" fmla="*/ 2147483647 h 80"/>
                    <a:gd name="T52" fmla="*/ 2147483647 w 86"/>
                    <a:gd name="T53" fmla="*/ 2147483647 h 80"/>
                    <a:gd name="T54" fmla="*/ 2147483647 w 86"/>
                    <a:gd name="T55" fmla="*/ 2147483647 h 80"/>
                    <a:gd name="T56" fmla="*/ 2147483647 w 86"/>
                    <a:gd name="T57" fmla="*/ 2147483647 h 80"/>
                    <a:gd name="T58" fmla="*/ 2147483647 w 86"/>
                    <a:gd name="T59" fmla="*/ 2147483647 h 80"/>
                    <a:gd name="T60" fmla="*/ 2147483647 w 86"/>
                    <a:gd name="T61" fmla="*/ 2147483647 h 80"/>
                    <a:gd name="T62" fmla="*/ 2147483647 w 86"/>
                    <a:gd name="T63" fmla="*/ 2147483647 h 80"/>
                    <a:gd name="T64" fmla="*/ 2147483647 w 86"/>
                    <a:gd name="T65" fmla="*/ 2147483647 h 80"/>
                    <a:gd name="T66" fmla="*/ 2147483647 w 86"/>
                    <a:gd name="T67" fmla="*/ 2147483647 h 8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86" h="80">
                      <a:moveTo>
                        <a:pt x="20" y="16"/>
                      </a:moveTo>
                      <a:lnTo>
                        <a:pt x="17" y="12"/>
                      </a:lnTo>
                      <a:lnTo>
                        <a:pt x="10" y="5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1" y="9"/>
                      </a:lnTo>
                      <a:lnTo>
                        <a:pt x="2" y="15"/>
                      </a:lnTo>
                      <a:lnTo>
                        <a:pt x="3" y="22"/>
                      </a:lnTo>
                      <a:lnTo>
                        <a:pt x="4" y="27"/>
                      </a:lnTo>
                      <a:lnTo>
                        <a:pt x="5" y="33"/>
                      </a:lnTo>
                      <a:lnTo>
                        <a:pt x="8" y="38"/>
                      </a:lnTo>
                      <a:lnTo>
                        <a:pt x="11" y="41"/>
                      </a:lnTo>
                      <a:lnTo>
                        <a:pt x="15" y="42"/>
                      </a:lnTo>
                      <a:lnTo>
                        <a:pt x="18" y="42"/>
                      </a:lnTo>
                      <a:lnTo>
                        <a:pt x="22" y="42"/>
                      </a:lnTo>
                      <a:lnTo>
                        <a:pt x="24" y="43"/>
                      </a:lnTo>
                      <a:lnTo>
                        <a:pt x="23" y="47"/>
                      </a:lnTo>
                      <a:lnTo>
                        <a:pt x="20" y="52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31" y="54"/>
                      </a:lnTo>
                      <a:lnTo>
                        <a:pt x="38" y="53"/>
                      </a:lnTo>
                      <a:lnTo>
                        <a:pt x="41" y="53"/>
                      </a:lnTo>
                      <a:lnTo>
                        <a:pt x="42" y="54"/>
                      </a:lnTo>
                      <a:lnTo>
                        <a:pt x="42" y="58"/>
                      </a:lnTo>
                      <a:lnTo>
                        <a:pt x="40" y="65"/>
                      </a:lnTo>
                      <a:lnTo>
                        <a:pt x="38" y="73"/>
                      </a:lnTo>
                      <a:lnTo>
                        <a:pt x="38" y="79"/>
                      </a:lnTo>
                      <a:lnTo>
                        <a:pt x="43" y="80"/>
                      </a:lnTo>
                      <a:lnTo>
                        <a:pt x="54" y="77"/>
                      </a:lnTo>
                      <a:lnTo>
                        <a:pt x="64" y="72"/>
                      </a:lnTo>
                      <a:lnTo>
                        <a:pt x="72" y="66"/>
                      </a:lnTo>
                      <a:lnTo>
                        <a:pt x="76" y="64"/>
                      </a:lnTo>
                      <a:lnTo>
                        <a:pt x="75" y="62"/>
                      </a:lnTo>
                      <a:lnTo>
                        <a:pt x="72" y="57"/>
                      </a:lnTo>
                      <a:lnTo>
                        <a:pt x="72" y="54"/>
                      </a:lnTo>
                      <a:lnTo>
                        <a:pt x="75" y="54"/>
                      </a:lnTo>
                      <a:lnTo>
                        <a:pt x="79" y="56"/>
                      </a:lnTo>
                      <a:lnTo>
                        <a:pt x="84" y="58"/>
                      </a:lnTo>
                      <a:lnTo>
                        <a:pt x="86" y="57"/>
                      </a:lnTo>
                      <a:lnTo>
                        <a:pt x="83" y="50"/>
                      </a:lnTo>
                      <a:lnTo>
                        <a:pt x="77" y="42"/>
                      </a:lnTo>
                      <a:lnTo>
                        <a:pt x="72" y="39"/>
                      </a:lnTo>
                      <a:lnTo>
                        <a:pt x="71" y="37"/>
                      </a:lnTo>
                      <a:lnTo>
                        <a:pt x="72" y="31"/>
                      </a:lnTo>
                      <a:lnTo>
                        <a:pt x="76" y="22"/>
                      </a:lnTo>
                      <a:lnTo>
                        <a:pt x="77" y="15"/>
                      </a:lnTo>
                      <a:lnTo>
                        <a:pt x="76" y="9"/>
                      </a:lnTo>
                      <a:lnTo>
                        <a:pt x="71" y="7"/>
                      </a:lnTo>
                      <a:lnTo>
                        <a:pt x="65" y="8"/>
                      </a:lnTo>
                      <a:lnTo>
                        <a:pt x="64" y="10"/>
                      </a:lnTo>
                      <a:lnTo>
                        <a:pt x="63" y="12"/>
                      </a:lnTo>
                      <a:lnTo>
                        <a:pt x="60" y="11"/>
                      </a:lnTo>
                      <a:lnTo>
                        <a:pt x="55" y="8"/>
                      </a:lnTo>
                      <a:lnTo>
                        <a:pt x="50" y="3"/>
                      </a:lnTo>
                      <a:lnTo>
                        <a:pt x="47" y="2"/>
                      </a:lnTo>
                      <a:lnTo>
                        <a:pt x="45" y="3"/>
                      </a:lnTo>
                      <a:lnTo>
                        <a:pt x="45" y="7"/>
                      </a:lnTo>
                      <a:lnTo>
                        <a:pt x="47" y="11"/>
                      </a:lnTo>
                      <a:lnTo>
                        <a:pt x="48" y="13"/>
                      </a:lnTo>
                      <a:lnTo>
                        <a:pt x="47" y="16"/>
                      </a:lnTo>
                      <a:lnTo>
                        <a:pt x="43" y="15"/>
                      </a:lnTo>
                      <a:lnTo>
                        <a:pt x="39" y="11"/>
                      </a:lnTo>
                      <a:lnTo>
                        <a:pt x="35" y="9"/>
                      </a:lnTo>
                      <a:lnTo>
                        <a:pt x="32" y="11"/>
                      </a:lnTo>
                      <a:lnTo>
                        <a:pt x="28" y="15"/>
                      </a:lnTo>
                      <a:lnTo>
                        <a:pt x="25" y="16"/>
                      </a:lnTo>
                      <a:lnTo>
                        <a:pt x="22" y="16"/>
                      </a:lnTo>
                      <a:lnTo>
                        <a:pt x="20" y="1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5" name="Freeform 436"/>
                <p:cNvSpPr>
                  <a:spLocks/>
                </p:cNvSpPr>
                <p:nvPr/>
              </p:nvSpPr>
              <p:spPr bwMode="auto">
                <a:xfrm>
                  <a:off x="2081213" y="2032000"/>
                  <a:ext cx="36512" cy="46038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2147483647 h 46"/>
                    <a:gd name="T8" fmla="*/ 2147483647 w 34"/>
                    <a:gd name="T9" fmla="*/ 2147483647 h 46"/>
                    <a:gd name="T10" fmla="*/ 2147483647 w 34"/>
                    <a:gd name="T11" fmla="*/ 2147483647 h 46"/>
                    <a:gd name="T12" fmla="*/ 2147483647 w 34"/>
                    <a:gd name="T13" fmla="*/ 2147483647 h 46"/>
                    <a:gd name="T14" fmla="*/ 0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0 h 46"/>
                    <a:gd name="T50" fmla="*/ 2147483647 w 34"/>
                    <a:gd name="T51" fmla="*/ 0 h 46"/>
                    <a:gd name="T52" fmla="*/ 2147483647 w 34"/>
                    <a:gd name="T53" fmla="*/ 0 h 46"/>
                    <a:gd name="T54" fmla="*/ 2147483647 w 34"/>
                    <a:gd name="T55" fmla="*/ 2147483647 h 46"/>
                    <a:gd name="T56" fmla="*/ 2147483647 w 34"/>
                    <a:gd name="T57" fmla="*/ 2147483647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34" h="46">
                      <a:moveTo>
                        <a:pt x="14" y="4"/>
                      </a:moveTo>
                      <a:lnTo>
                        <a:pt x="14" y="5"/>
                      </a:lnTo>
                      <a:lnTo>
                        <a:pt x="13" y="7"/>
                      </a:lnTo>
                      <a:lnTo>
                        <a:pt x="11" y="12"/>
                      </a:lnTo>
                      <a:lnTo>
                        <a:pt x="7" y="15"/>
                      </a:lnTo>
                      <a:lnTo>
                        <a:pt x="4" y="18"/>
                      </a:lnTo>
                      <a:lnTo>
                        <a:pt x="1" y="23"/>
                      </a:lnTo>
                      <a:lnTo>
                        <a:pt x="0" y="28"/>
                      </a:lnTo>
                      <a:lnTo>
                        <a:pt x="3" y="31"/>
                      </a:lnTo>
                      <a:lnTo>
                        <a:pt x="7" y="35"/>
                      </a:lnTo>
                      <a:lnTo>
                        <a:pt x="12" y="37"/>
                      </a:lnTo>
                      <a:lnTo>
                        <a:pt x="16" y="40"/>
                      </a:lnTo>
                      <a:lnTo>
                        <a:pt x="19" y="44"/>
                      </a:lnTo>
                      <a:lnTo>
                        <a:pt x="22" y="46"/>
                      </a:lnTo>
                      <a:lnTo>
                        <a:pt x="27" y="44"/>
                      </a:lnTo>
                      <a:lnTo>
                        <a:pt x="31" y="40"/>
                      </a:lnTo>
                      <a:lnTo>
                        <a:pt x="34" y="35"/>
                      </a:lnTo>
                      <a:lnTo>
                        <a:pt x="34" y="29"/>
                      </a:lnTo>
                      <a:lnTo>
                        <a:pt x="33" y="24"/>
                      </a:lnTo>
                      <a:lnTo>
                        <a:pt x="30" y="20"/>
                      </a:lnTo>
                      <a:lnTo>
                        <a:pt x="30" y="15"/>
                      </a:ln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3" y="1"/>
                      </a:lnTo>
                      <a:lnTo>
                        <a:pt x="22" y="0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6" y="1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6" name="Freeform 437"/>
                <p:cNvSpPr>
                  <a:spLocks/>
                </p:cNvSpPr>
                <p:nvPr/>
              </p:nvSpPr>
              <p:spPr bwMode="auto">
                <a:xfrm>
                  <a:off x="2071688" y="1968500"/>
                  <a:ext cx="215900" cy="103188"/>
                </a:xfrm>
                <a:custGeom>
                  <a:avLst/>
                  <a:gdLst>
                    <a:gd name="T0" fmla="*/ 2147483647 w 202"/>
                    <a:gd name="T1" fmla="*/ 2147483647 h 100"/>
                    <a:gd name="T2" fmla="*/ 2147483647 w 202"/>
                    <a:gd name="T3" fmla="*/ 2147483647 h 100"/>
                    <a:gd name="T4" fmla="*/ 2147483647 w 202"/>
                    <a:gd name="T5" fmla="*/ 2147483647 h 100"/>
                    <a:gd name="T6" fmla="*/ 2147483647 w 202"/>
                    <a:gd name="T7" fmla="*/ 2147483647 h 100"/>
                    <a:gd name="T8" fmla="*/ 2147483647 w 202"/>
                    <a:gd name="T9" fmla="*/ 2147483647 h 100"/>
                    <a:gd name="T10" fmla="*/ 2147483647 w 202"/>
                    <a:gd name="T11" fmla="*/ 2147483647 h 100"/>
                    <a:gd name="T12" fmla="*/ 2147483647 w 202"/>
                    <a:gd name="T13" fmla="*/ 2147483647 h 100"/>
                    <a:gd name="T14" fmla="*/ 2147483647 w 202"/>
                    <a:gd name="T15" fmla="*/ 2147483647 h 100"/>
                    <a:gd name="T16" fmla="*/ 2147483647 w 202"/>
                    <a:gd name="T17" fmla="*/ 2147483647 h 100"/>
                    <a:gd name="T18" fmla="*/ 2147483647 w 202"/>
                    <a:gd name="T19" fmla="*/ 2147483647 h 100"/>
                    <a:gd name="T20" fmla="*/ 2147483647 w 202"/>
                    <a:gd name="T21" fmla="*/ 2147483647 h 100"/>
                    <a:gd name="T22" fmla="*/ 2147483647 w 202"/>
                    <a:gd name="T23" fmla="*/ 2147483647 h 100"/>
                    <a:gd name="T24" fmla="*/ 2147483647 w 202"/>
                    <a:gd name="T25" fmla="*/ 2147483647 h 100"/>
                    <a:gd name="T26" fmla="*/ 2147483647 w 202"/>
                    <a:gd name="T27" fmla="*/ 2147483647 h 100"/>
                    <a:gd name="T28" fmla="*/ 2147483647 w 202"/>
                    <a:gd name="T29" fmla="*/ 2147483647 h 100"/>
                    <a:gd name="T30" fmla="*/ 2147483647 w 202"/>
                    <a:gd name="T31" fmla="*/ 2147483647 h 100"/>
                    <a:gd name="T32" fmla="*/ 2147483647 w 202"/>
                    <a:gd name="T33" fmla="*/ 2147483647 h 100"/>
                    <a:gd name="T34" fmla="*/ 2147483647 w 202"/>
                    <a:gd name="T35" fmla="*/ 2147483647 h 100"/>
                    <a:gd name="T36" fmla="*/ 2147483647 w 202"/>
                    <a:gd name="T37" fmla="*/ 2147483647 h 100"/>
                    <a:gd name="T38" fmla="*/ 2147483647 w 202"/>
                    <a:gd name="T39" fmla="*/ 2147483647 h 100"/>
                    <a:gd name="T40" fmla="*/ 2147483647 w 202"/>
                    <a:gd name="T41" fmla="*/ 2147483647 h 100"/>
                    <a:gd name="T42" fmla="*/ 2147483647 w 202"/>
                    <a:gd name="T43" fmla="*/ 2147483647 h 100"/>
                    <a:gd name="T44" fmla="*/ 2147483647 w 202"/>
                    <a:gd name="T45" fmla="*/ 2147483647 h 100"/>
                    <a:gd name="T46" fmla="*/ 2147483647 w 202"/>
                    <a:gd name="T47" fmla="*/ 2147483647 h 100"/>
                    <a:gd name="T48" fmla="*/ 2147483647 w 202"/>
                    <a:gd name="T49" fmla="*/ 2147483647 h 100"/>
                    <a:gd name="T50" fmla="*/ 2147483647 w 202"/>
                    <a:gd name="T51" fmla="*/ 2147483647 h 100"/>
                    <a:gd name="T52" fmla="*/ 2147483647 w 202"/>
                    <a:gd name="T53" fmla="*/ 2147483647 h 100"/>
                    <a:gd name="T54" fmla="*/ 0 w 202"/>
                    <a:gd name="T55" fmla="*/ 2147483647 h 100"/>
                    <a:gd name="T56" fmla="*/ 2147483647 w 202"/>
                    <a:gd name="T57" fmla="*/ 2147483647 h 100"/>
                    <a:gd name="T58" fmla="*/ 2147483647 w 202"/>
                    <a:gd name="T59" fmla="*/ 0 h 100"/>
                    <a:gd name="T60" fmla="*/ 2147483647 w 202"/>
                    <a:gd name="T61" fmla="*/ 2147483647 h 100"/>
                    <a:gd name="T62" fmla="*/ 2147483647 w 202"/>
                    <a:gd name="T63" fmla="*/ 2147483647 h 100"/>
                    <a:gd name="T64" fmla="*/ 2147483647 w 202"/>
                    <a:gd name="T65" fmla="*/ 2147483647 h 100"/>
                    <a:gd name="T66" fmla="*/ 2147483647 w 202"/>
                    <a:gd name="T67" fmla="*/ 2147483647 h 100"/>
                    <a:gd name="T68" fmla="*/ 2147483647 w 202"/>
                    <a:gd name="T69" fmla="*/ 2147483647 h 100"/>
                    <a:gd name="T70" fmla="*/ 2147483647 w 202"/>
                    <a:gd name="T71" fmla="*/ 2147483647 h 100"/>
                    <a:gd name="T72" fmla="*/ 2147483647 w 202"/>
                    <a:gd name="T73" fmla="*/ 2147483647 h 100"/>
                    <a:gd name="T74" fmla="*/ 2147483647 w 202"/>
                    <a:gd name="T75" fmla="*/ 2147483647 h 100"/>
                    <a:gd name="T76" fmla="*/ 2147483647 w 202"/>
                    <a:gd name="T77" fmla="*/ 2147483647 h 100"/>
                    <a:gd name="T78" fmla="*/ 2147483647 w 202"/>
                    <a:gd name="T79" fmla="*/ 2147483647 h 100"/>
                    <a:gd name="T80" fmla="*/ 2147483647 w 202"/>
                    <a:gd name="T81" fmla="*/ 2147483647 h 100"/>
                    <a:gd name="T82" fmla="*/ 2147483647 w 202"/>
                    <a:gd name="T83" fmla="*/ 2147483647 h 100"/>
                    <a:gd name="T84" fmla="*/ 2147483647 w 202"/>
                    <a:gd name="T85" fmla="*/ 2147483647 h 100"/>
                    <a:gd name="T86" fmla="*/ 2147483647 w 202"/>
                    <a:gd name="T87" fmla="*/ 2147483647 h 10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202" h="100">
                      <a:moveTo>
                        <a:pt x="166" y="28"/>
                      </a:moveTo>
                      <a:lnTo>
                        <a:pt x="169" y="29"/>
                      </a:lnTo>
                      <a:lnTo>
                        <a:pt x="176" y="30"/>
                      </a:lnTo>
                      <a:lnTo>
                        <a:pt x="184" y="33"/>
                      </a:lnTo>
                      <a:lnTo>
                        <a:pt x="191" y="37"/>
                      </a:lnTo>
                      <a:lnTo>
                        <a:pt x="196" y="41"/>
                      </a:lnTo>
                      <a:lnTo>
                        <a:pt x="198" y="46"/>
                      </a:lnTo>
                      <a:lnTo>
                        <a:pt x="201" y="52"/>
                      </a:lnTo>
                      <a:lnTo>
                        <a:pt x="201" y="60"/>
                      </a:lnTo>
                      <a:lnTo>
                        <a:pt x="201" y="67"/>
                      </a:lnTo>
                      <a:lnTo>
                        <a:pt x="202" y="69"/>
                      </a:lnTo>
                      <a:lnTo>
                        <a:pt x="201" y="73"/>
                      </a:lnTo>
                      <a:lnTo>
                        <a:pt x="196" y="76"/>
                      </a:lnTo>
                      <a:lnTo>
                        <a:pt x="190" y="81"/>
                      </a:lnTo>
                      <a:lnTo>
                        <a:pt x="186" y="84"/>
                      </a:lnTo>
                      <a:lnTo>
                        <a:pt x="180" y="85"/>
                      </a:lnTo>
                      <a:lnTo>
                        <a:pt x="172" y="85"/>
                      </a:lnTo>
                      <a:lnTo>
                        <a:pt x="166" y="84"/>
                      </a:lnTo>
                      <a:lnTo>
                        <a:pt x="163" y="83"/>
                      </a:lnTo>
                      <a:lnTo>
                        <a:pt x="160" y="84"/>
                      </a:lnTo>
                      <a:lnTo>
                        <a:pt x="156" y="88"/>
                      </a:lnTo>
                      <a:lnTo>
                        <a:pt x="152" y="90"/>
                      </a:lnTo>
                      <a:lnTo>
                        <a:pt x="148" y="91"/>
                      </a:lnTo>
                      <a:lnTo>
                        <a:pt x="142" y="92"/>
                      </a:lnTo>
                      <a:lnTo>
                        <a:pt x="136" y="92"/>
                      </a:lnTo>
                      <a:lnTo>
                        <a:pt x="130" y="93"/>
                      </a:lnTo>
                      <a:lnTo>
                        <a:pt x="125" y="93"/>
                      </a:lnTo>
                      <a:lnTo>
                        <a:pt x="120" y="94"/>
                      </a:lnTo>
                      <a:lnTo>
                        <a:pt x="116" y="96"/>
                      </a:lnTo>
                      <a:lnTo>
                        <a:pt x="111" y="98"/>
                      </a:lnTo>
                      <a:lnTo>
                        <a:pt x="106" y="99"/>
                      </a:lnTo>
                      <a:lnTo>
                        <a:pt x="100" y="100"/>
                      </a:lnTo>
                      <a:lnTo>
                        <a:pt x="92" y="100"/>
                      </a:lnTo>
                      <a:lnTo>
                        <a:pt x="84" y="99"/>
                      </a:lnTo>
                      <a:lnTo>
                        <a:pt x="77" y="99"/>
                      </a:lnTo>
                      <a:lnTo>
                        <a:pt x="73" y="97"/>
                      </a:lnTo>
                      <a:lnTo>
                        <a:pt x="68" y="93"/>
                      </a:lnTo>
                      <a:lnTo>
                        <a:pt x="63" y="90"/>
                      </a:lnTo>
                      <a:lnTo>
                        <a:pt x="58" y="85"/>
                      </a:lnTo>
                      <a:lnTo>
                        <a:pt x="53" y="79"/>
                      </a:lnTo>
                      <a:lnTo>
                        <a:pt x="52" y="71"/>
                      </a:lnTo>
                      <a:lnTo>
                        <a:pt x="53" y="61"/>
                      </a:lnTo>
                      <a:lnTo>
                        <a:pt x="53" y="54"/>
                      </a:lnTo>
                      <a:lnTo>
                        <a:pt x="53" y="48"/>
                      </a:lnTo>
                      <a:lnTo>
                        <a:pt x="51" y="44"/>
                      </a:lnTo>
                      <a:lnTo>
                        <a:pt x="49" y="39"/>
                      </a:lnTo>
                      <a:lnTo>
                        <a:pt x="46" y="35"/>
                      </a:lnTo>
                      <a:lnTo>
                        <a:pt x="42" y="32"/>
                      </a:lnTo>
                      <a:lnTo>
                        <a:pt x="36" y="32"/>
                      </a:lnTo>
                      <a:lnTo>
                        <a:pt x="30" y="33"/>
                      </a:lnTo>
                      <a:lnTo>
                        <a:pt x="28" y="35"/>
                      </a:lnTo>
                      <a:lnTo>
                        <a:pt x="24" y="35"/>
                      </a:lnTo>
                      <a:lnTo>
                        <a:pt x="20" y="31"/>
                      </a:lnTo>
                      <a:lnTo>
                        <a:pt x="12" y="25"/>
                      </a:lnTo>
                      <a:lnTo>
                        <a:pt x="5" y="22"/>
                      </a:lnTo>
                      <a:lnTo>
                        <a:pt x="0" y="16"/>
                      </a:lnTo>
                      <a:lnTo>
                        <a:pt x="1" y="9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9" y="0"/>
                      </a:lnTo>
                      <a:lnTo>
                        <a:pt x="24" y="1"/>
                      </a:lnTo>
                      <a:lnTo>
                        <a:pt x="30" y="6"/>
                      </a:lnTo>
                      <a:lnTo>
                        <a:pt x="34" y="12"/>
                      </a:lnTo>
                      <a:lnTo>
                        <a:pt x="37" y="17"/>
                      </a:lnTo>
                      <a:lnTo>
                        <a:pt x="43" y="21"/>
                      </a:lnTo>
                      <a:lnTo>
                        <a:pt x="49" y="20"/>
                      </a:lnTo>
                      <a:lnTo>
                        <a:pt x="52" y="16"/>
                      </a:lnTo>
                      <a:lnTo>
                        <a:pt x="54" y="13"/>
                      </a:lnTo>
                      <a:lnTo>
                        <a:pt x="59" y="12"/>
                      </a:lnTo>
                      <a:lnTo>
                        <a:pt x="63" y="13"/>
                      </a:lnTo>
                      <a:lnTo>
                        <a:pt x="67" y="13"/>
                      </a:lnTo>
                      <a:lnTo>
                        <a:pt x="69" y="16"/>
                      </a:lnTo>
                      <a:lnTo>
                        <a:pt x="70" y="21"/>
                      </a:lnTo>
                      <a:lnTo>
                        <a:pt x="73" y="29"/>
                      </a:lnTo>
                      <a:lnTo>
                        <a:pt x="80" y="36"/>
                      </a:lnTo>
                      <a:lnTo>
                        <a:pt x="85" y="43"/>
                      </a:lnTo>
                      <a:lnTo>
                        <a:pt x="88" y="50"/>
                      </a:lnTo>
                      <a:lnTo>
                        <a:pt x="91" y="53"/>
                      </a:lnTo>
                      <a:lnTo>
                        <a:pt x="100" y="52"/>
                      </a:lnTo>
                      <a:lnTo>
                        <a:pt x="111" y="51"/>
                      </a:lnTo>
                      <a:lnTo>
                        <a:pt x="119" y="52"/>
                      </a:lnTo>
                      <a:lnTo>
                        <a:pt x="123" y="53"/>
                      </a:lnTo>
                      <a:lnTo>
                        <a:pt x="128" y="51"/>
                      </a:lnTo>
                      <a:lnTo>
                        <a:pt x="133" y="46"/>
                      </a:lnTo>
                      <a:lnTo>
                        <a:pt x="138" y="41"/>
                      </a:lnTo>
                      <a:lnTo>
                        <a:pt x="143" y="37"/>
                      </a:lnTo>
                      <a:lnTo>
                        <a:pt x="149" y="32"/>
                      </a:lnTo>
                      <a:lnTo>
                        <a:pt x="154" y="29"/>
                      </a:lnTo>
                      <a:lnTo>
                        <a:pt x="166" y="2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7" name="Freeform 438"/>
                <p:cNvSpPr>
                  <a:spLocks/>
                </p:cNvSpPr>
                <p:nvPr/>
              </p:nvSpPr>
              <p:spPr bwMode="auto">
                <a:xfrm>
                  <a:off x="1901825" y="1903413"/>
                  <a:ext cx="44450" cy="38100"/>
                </a:xfrm>
                <a:custGeom>
                  <a:avLst/>
                  <a:gdLst>
                    <a:gd name="T0" fmla="*/ 2147483647 w 40"/>
                    <a:gd name="T1" fmla="*/ 2147483647 h 37"/>
                    <a:gd name="T2" fmla="*/ 2147483647 w 40"/>
                    <a:gd name="T3" fmla="*/ 2147483647 h 37"/>
                    <a:gd name="T4" fmla="*/ 2147483647 w 40"/>
                    <a:gd name="T5" fmla="*/ 2147483647 h 37"/>
                    <a:gd name="T6" fmla="*/ 2147483647 w 40"/>
                    <a:gd name="T7" fmla="*/ 2147483647 h 37"/>
                    <a:gd name="T8" fmla="*/ 2147483647 w 40"/>
                    <a:gd name="T9" fmla="*/ 2147483647 h 37"/>
                    <a:gd name="T10" fmla="*/ 2147483647 w 40"/>
                    <a:gd name="T11" fmla="*/ 2147483647 h 37"/>
                    <a:gd name="T12" fmla="*/ 2147483647 w 40"/>
                    <a:gd name="T13" fmla="*/ 2147483647 h 37"/>
                    <a:gd name="T14" fmla="*/ 2147483647 w 40"/>
                    <a:gd name="T15" fmla="*/ 2147483647 h 37"/>
                    <a:gd name="T16" fmla="*/ 2147483647 w 40"/>
                    <a:gd name="T17" fmla="*/ 2147483647 h 37"/>
                    <a:gd name="T18" fmla="*/ 2147483647 w 40"/>
                    <a:gd name="T19" fmla="*/ 2147483647 h 37"/>
                    <a:gd name="T20" fmla="*/ 2147483647 w 40"/>
                    <a:gd name="T21" fmla="*/ 2147483647 h 37"/>
                    <a:gd name="T22" fmla="*/ 2147483647 w 40"/>
                    <a:gd name="T23" fmla="*/ 2147483647 h 37"/>
                    <a:gd name="T24" fmla="*/ 2147483647 w 40"/>
                    <a:gd name="T25" fmla="*/ 2147483647 h 37"/>
                    <a:gd name="T26" fmla="*/ 2147483647 w 40"/>
                    <a:gd name="T27" fmla="*/ 2147483647 h 37"/>
                    <a:gd name="T28" fmla="*/ 0 w 40"/>
                    <a:gd name="T29" fmla="*/ 2147483647 h 37"/>
                    <a:gd name="T30" fmla="*/ 2147483647 w 40"/>
                    <a:gd name="T31" fmla="*/ 2147483647 h 37"/>
                    <a:gd name="T32" fmla="*/ 2147483647 w 40"/>
                    <a:gd name="T33" fmla="*/ 2147483647 h 37"/>
                    <a:gd name="T34" fmla="*/ 2147483647 w 40"/>
                    <a:gd name="T35" fmla="*/ 2147483647 h 37"/>
                    <a:gd name="T36" fmla="*/ 2147483647 w 40"/>
                    <a:gd name="T37" fmla="*/ 2147483647 h 37"/>
                    <a:gd name="T38" fmla="*/ 2147483647 w 40"/>
                    <a:gd name="T39" fmla="*/ 0 h 37"/>
                    <a:gd name="T40" fmla="*/ 2147483647 w 40"/>
                    <a:gd name="T41" fmla="*/ 2147483647 h 37"/>
                    <a:gd name="T42" fmla="*/ 2147483647 w 40"/>
                    <a:gd name="T43" fmla="*/ 2147483647 h 37"/>
                    <a:gd name="T44" fmla="*/ 2147483647 w 40"/>
                    <a:gd name="T45" fmla="*/ 2147483647 h 37"/>
                    <a:gd name="T46" fmla="*/ 2147483647 w 40"/>
                    <a:gd name="T47" fmla="*/ 2147483647 h 37"/>
                    <a:gd name="T48" fmla="*/ 2147483647 w 40"/>
                    <a:gd name="T49" fmla="*/ 2147483647 h 3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40" h="37">
                      <a:moveTo>
                        <a:pt x="38" y="20"/>
                      </a:moveTo>
                      <a:lnTo>
                        <a:pt x="37" y="21"/>
                      </a:lnTo>
                      <a:lnTo>
                        <a:pt x="35" y="26"/>
                      </a:lnTo>
                      <a:lnTo>
                        <a:pt x="32" y="30"/>
                      </a:lnTo>
                      <a:lnTo>
                        <a:pt x="28" y="34"/>
                      </a:lnTo>
                      <a:lnTo>
                        <a:pt x="24" y="36"/>
                      </a:lnTo>
                      <a:lnTo>
                        <a:pt x="19" y="37"/>
                      </a:lnTo>
                      <a:lnTo>
                        <a:pt x="14" y="37"/>
                      </a:lnTo>
                      <a:lnTo>
                        <a:pt x="13" y="37"/>
                      </a:lnTo>
                      <a:lnTo>
                        <a:pt x="12" y="36"/>
                      </a:lnTo>
                      <a:lnTo>
                        <a:pt x="11" y="34"/>
                      </a:lnTo>
                      <a:lnTo>
                        <a:pt x="9" y="32"/>
                      </a:lnTo>
                      <a:lnTo>
                        <a:pt x="5" y="28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2" y="17"/>
                      </a:lnTo>
                      <a:lnTo>
                        <a:pt x="6" y="12"/>
                      </a:lnTo>
                      <a:lnTo>
                        <a:pt x="12" y="7"/>
                      </a:lnTo>
                      <a:lnTo>
                        <a:pt x="17" y="3"/>
                      </a:lnTo>
                      <a:lnTo>
                        <a:pt x="20" y="0"/>
                      </a:lnTo>
                      <a:lnTo>
                        <a:pt x="25" y="2"/>
                      </a:lnTo>
                      <a:lnTo>
                        <a:pt x="32" y="4"/>
                      </a:lnTo>
                      <a:lnTo>
                        <a:pt x="37" y="7"/>
                      </a:lnTo>
                      <a:lnTo>
                        <a:pt x="40" y="12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8" name="Freeform 439"/>
                <p:cNvSpPr>
                  <a:spLocks/>
                </p:cNvSpPr>
                <p:nvPr/>
              </p:nvSpPr>
              <p:spPr bwMode="auto">
                <a:xfrm flipV="1">
                  <a:off x="2071688" y="1662113"/>
                  <a:ext cx="215900" cy="323850"/>
                </a:xfrm>
                <a:custGeom>
                  <a:avLst/>
                  <a:gdLst>
                    <a:gd name="T0" fmla="*/ 2147483647 w 201"/>
                    <a:gd name="T1" fmla="*/ 2147483647 h 319"/>
                    <a:gd name="T2" fmla="*/ 2147483647 w 201"/>
                    <a:gd name="T3" fmla="*/ 2147483647 h 319"/>
                    <a:gd name="T4" fmla="*/ 2147483647 w 201"/>
                    <a:gd name="T5" fmla="*/ 2147483647 h 319"/>
                    <a:gd name="T6" fmla="*/ 2147483647 w 201"/>
                    <a:gd name="T7" fmla="*/ 2147483647 h 319"/>
                    <a:gd name="T8" fmla="*/ 2147483647 w 201"/>
                    <a:gd name="T9" fmla="*/ 2147483647 h 319"/>
                    <a:gd name="T10" fmla="*/ 2147483647 w 201"/>
                    <a:gd name="T11" fmla="*/ 2147483647 h 319"/>
                    <a:gd name="T12" fmla="*/ 2147483647 w 201"/>
                    <a:gd name="T13" fmla="*/ 2147483647 h 319"/>
                    <a:gd name="T14" fmla="*/ 2147483647 w 201"/>
                    <a:gd name="T15" fmla="*/ 2147483647 h 319"/>
                    <a:gd name="T16" fmla="*/ 2147483647 w 201"/>
                    <a:gd name="T17" fmla="*/ 2147483647 h 319"/>
                    <a:gd name="T18" fmla="*/ 2147483647 w 201"/>
                    <a:gd name="T19" fmla="*/ 2147483647 h 319"/>
                    <a:gd name="T20" fmla="*/ 2147483647 w 201"/>
                    <a:gd name="T21" fmla="*/ 2147483647 h 319"/>
                    <a:gd name="T22" fmla="*/ 2147483647 w 201"/>
                    <a:gd name="T23" fmla="*/ 2147483647 h 319"/>
                    <a:gd name="T24" fmla="*/ 2147483647 w 201"/>
                    <a:gd name="T25" fmla="*/ 2147483647 h 319"/>
                    <a:gd name="T26" fmla="*/ 2147483647 w 201"/>
                    <a:gd name="T27" fmla="*/ 2147483647 h 319"/>
                    <a:gd name="T28" fmla="*/ 2147483647 w 201"/>
                    <a:gd name="T29" fmla="*/ 2147483647 h 319"/>
                    <a:gd name="T30" fmla="*/ 2147483647 w 201"/>
                    <a:gd name="T31" fmla="*/ 2147483647 h 319"/>
                    <a:gd name="T32" fmla="*/ 2147483647 w 201"/>
                    <a:gd name="T33" fmla="*/ 2147483647 h 319"/>
                    <a:gd name="T34" fmla="*/ 2147483647 w 201"/>
                    <a:gd name="T35" fmla="*/ 2147483647 h 319"/>
                    <a:gd name="T36" fmla="*/ 2147483647 w 201"/>
                    <a:gd name="T37" fmla="*/ 2147483647 h 319"/>
                    <a:gd name="T38" fmla="*/ 2147483647 w 201"/>
                    <a:gd name="T39" fmla="*/ 2147483647 h 319"/>
                    <a:gd name="T40" fmla="*/ 2147483647 w 201"/>
                    <a:gd name="T41" fmla="*/ 2147483647 h 319"/>
                    <a:gd name="T42" fmla="*/ 2147483647 w 201"/>
                    <a:gd name="T43" fmla="*/ 2147483647 h 319"/>
                    <a:gd name="T44" fmla="*/ 2147483647 w 201"/>
                    <a:gd name="T45" fmla="*/ 2147483647 h 319"/>
                    <a:gd name="T46" fmla="*/ 2147483647 w 201"/>
                    <a:gd name="T47" fmla="*/ 2147483647 h 319"/>
                    <a:gd name="T48" fmla="*/ 2147483647 w 201"/>
                    <a:gd name="T49" fmla="*/ 2147483647 h 319"/>
                    <a:gd name="T50" fmla="*/ 2147483647 w 201"/>
                    <a:gd name="T51" fmla="*/ 0 h 319"/>
                    <a:gd name="T52" fmla="*/ 2147483647 w 201"/>
                    <a:gd name="T53" fmla="*/ 2147483647 h 319"/>
                    <a:gd name="T54" fmla="*/ 2147483647 w 201"/>
                    <a:gd name="T55" fmla="*/ 2147483647 h 319"/>
                    <a:gd name="T56" fmla="*/ 2147483647 w 201"/>
                    <a:gd name="T57" fmla="*/ 2147483647 h 319"/>
                    <a:gd name="T58" fmla="*/ 2147483647 w 201"/>
                    <a:gd name="T59" fmla="*/ 2147483647 h 319"/>
                    <a:gd name="T60" fmla="*/ 2147483647 w 201"/>
                    <a:gd name="T61" fmla="*/ 2147483647 h 319"/>
                    <a:gd name="T62" fmla="*/ 2147483647 w 201"/>
                    <a:gd name="T63" fmla="*/ 2147483647 h 319"/>
                    <a:gd name="T64" fmla="*/ 2147483647 w 201"/>
                    <a:gd name="T65" fmla="*/ 2147483647 h 319"/>
                    <a:gd name="T66" fmla="*/ 2147483647 w 201"/>
                    <a:gd name="T67" fmla="*/ 2147483647 h 319"/>
                    <a:gd name="T68" fmla="*/ 2147483647 w 201"/>
                    <a:gd name="T69" fmla="*/ 2147483647 h 319"/>
                    <a:gd name="T70" fmla="*/ 2147483647 w 201"/>
                    <a:gd name="T71" fmla="*/ 2147483647 h 319"/>
                    <a:gd name="T72" fmla="*/ 2147483647 w 201"/>
                    <a:gd name="T73" fmla="*/ 2147483647 h 319"/>
                    <a:gd name="T74" fmla="*/ 2147483647 w 201"/>
                    <a:gd name="T75" fmla="*/ 2147483647 h 319"/>
                    <a:gd name="T76" fmla="*/ 2147483647 w 201"/>
                    <a:gd name="T77" fmla="*/ 2147483647 h 319"/>
                    <a:gd name="T78" fmla="*/ 2147483647 w 201"/>
                    <a:gd name="T79" fmla="*/ 2147483647 h 319"/>
                    <a:gd name="T80" fmla="*/ 2147483647 w 201"/>
                    <a:gd name="T81" fmla="*/ 2147483647 h 319"/>
                    <a:gd name="T82" fmla="*/ 2147483647 w 201"/>
                    <a:gd name="T83" fmla="*/ 2147483647 h 319"/>
                    <a:gd name="T84" fmla="*/ 2147483647 w 201"/>
                    <a:gd name="T85" fmla="*/ 2147483647 h 319"/>
                    <a:gd name="T86" fmla="*/ 0 w 201"/>
                    <a:gd name="T87" fmla="*/ 2147483647 h 319"/>
                    <a:gd name="T88" fmla="*/ 2147483647 w 201"/>
                    <a:gd name="T89" fmla="*/ 2147483647 h 319"/>
                    <a:gd name="T90" fmla="*/ 2147483647 w 201"/>
                    <a:gd name="T91" fmla="*/ 2147483647 h 319"/>
                    <a:gd name="T92" fmla="*/ 2147483647 w 201"/>
                    <a:gd name="T93" fmla="*/ 2147483647 h 319"/>
                    <a:gd name="T94" fmla="*/ 2147483647 w 201"/>
                    <a:gd name="T95" fmla="*/ 2147483647 h 319"/>
                    <a:gd name="T96" fmla="*/ 2147483647 w 201"/>
                    <a:gd name="T97" fmla="*/ 2147483647 h 319"/>
                    <a:gd name="T98" fmla="*/ 2147483647 w 201"/>
                    <a:gd name="T99" fmla="*/ 2147483647 h 319"/>
                    <a:gd name="T100" fmla="*/ 2147483647 w 201"/>
                    <a:gd name="T101" fmla="*/ 2147483647 h 319"/>
                    <a:gd name="T102" fmla="*/ 2147483647 w 201"/>
                    <a:gd name="T103" fmla="*/ 2147483647 h 319"/>
                    <a:gd name="T104" fmla="*/ 2147483647 w 201"/>
                    <a:gd name="T105" fmla="*/ 2147483647 h 319"/>
                    <a:gd name="T106" fmla="*/ 2147483647 w 201"/>
                    <a:gd name="T107" fmla="*/ 2147483647 h 319"/>
                    <a:gd name="T108" fmla="*/ 2147483647 w 201"/>
                    <a:gd name="T109" fmla="*/ 2147483647 h 319"/>
                    <a:gd name="T110" fmla="*/ 2147483647 w 201"/>
                    <a:gd name="T111" fmla="*/ 2147483647 h 319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0" t="0" r="r" b="b"/>
                  <a:pathLst>
                    <a:path w="201" h="319">
                      <a:moveTo>
                        <a:pt x="84" y="267"/>
                      </a:moveTo>
                      <a:lnTo>
                        <a:pt x="88" y="270"/>
                      </a:lnTo>
                      <a:lnTo>
                        <a:pt x="93" y="277"/>
                      </a:lnTo>
                      <a:lnTo>
                        <a:pt x="97" y="283"/>
                      </a:lnTo>
                      <a:lnTo>
                        <a:pt x="95" y="290"/>
                      </a:lnTo>
                      <a:lnTo>
                        <a:pt x="88" y="294"/>
                      </a:lnTo>
                      <a:lnTo>
                        <a:pt x="82" y="296"/>
                      </a:lnTo>
                      <a:lnTo>
                        <a:pt x="78" y="301"/>
                      </a:lnTo>
                      <a:lnTo>
                        <a:pt x="80" y="308"/>
                      </a:lnTo>
                      <a:lnTo>
                        <a:pt x="82" y="315"/>
                      </a:lnTo>
                      <a:lnTo>
                        <a:pt x="85" y="318"/>
                      </a:lnTo>
                      <a:lnTo>
                        <a:pt x="92" y="319"/>
                      </a:lnTo>
                      <a:lnTo>
                        <a:pt x="104" y="319"/>
                      </a:lnTo>
                      <a:lnTo>
                        <a:pt x="116" y="319"/>
                      </a:lnTo>
                      <a:lnTo>
                        <a:pt x="123" y="318"/>
                      </a:lnTo>
                      <a:lnTo>
                        <a:pt x="129" y="316"/>
                      </a:lnTo>
                      <a:lnTo>
                        <a:pt x="136" y="312"/>
                      </a:lnTo>
                      <a:lnTo>
                        <a:pt x="144" y="309"/>
                      </a:lnTo>
                      <a:lnTo>
                        <a:pt x="151" y="305"/>
                      </a:lnTo>
                      <a:lnTo>
                        <a:pt x="158" y="304"/>
                      </a:lnTo>
                      <a:lnTo>
                        <a:pt x="164" y="304"/>
                      </a:lnTo>
                      <a:lnTo>
                        <a:pt x="171" y="306"/>
                      </a:lnTo>
                      <a:lnTo>
                        <a:pt x="176" y="306"/>
                      </a:lnTo>
                      <a:lnTo>
                        <a:pt x="182" y="305"/>
                      </a:lnTo>
                      <a:lnTo>
                        <a:pt x="187" y="300"/>
                      </a:lnTo>
                      <a:lnTo>
                        <a:pt x="191" y="294"/>
                      </a:lnTo>
                      <a:lnTo>
                        <a:pt x="197" y="289"/>
                      </a:lnTo>
                      <a:lnTo>
                        <a:pt x="198" y="285"/>
                      </a:lnTo>
                      <a:lnTo>
                        <a:pt x="191" y="279"/>
                      </a:lnTo>
                      <a:lnTo>
                        <a:pt x="180" y="273"/>
                      </a:lnTo>
                      <a:lnTo>
                        <a:pt x="173" y="270"/>
                      </a:lnTo>
                      <a:lnTo>
                        <a:pt x="169" y="266"/>
                      </a:lnTo>
                      <a:lnTo>
                        <a:pt x="172" y="263"/>
                      </a:lnTo>
                      <a:lnTo>
                        <a:pt x="177" y="259"/>
                      </a:lnTo>
                      <a:lnTo>
                        <a:pt x="181" y="256"/>
                      </a:lnTo>
                      <a:lnTo>
                        <a:pt x="182" y="251"/>
                      </a:lnTo>
                      <a:lnTo>
                        <a:pt x="182" y="244"/>
                      </a:lnTo>
                      <a:lnTo>
                        <a:pt x="180" y="238"/>
                      </a:lnTo>
                      <a:lnTo>
                        <a:pt x="179" y="235"/>
                      </a:lnTo>
                      <a:lnTo>
                        <a:pt x="179" y="232"/>
                      </a:lnTo>
                      <a:lnTo>
                        <a:pt x="182" y="227"/>
                      </a:lnTo>
                      <a:lnTo>
                        <a:pt x="188" y="219"/>
                      </a:lnTo>
                      <a:lnTo>
                        <a:pt x="195" y="209"/>
                      </a:lnTo>
                      <a:lnTo>
                        <a:pt x="197" y="197"/>
                      </a:lnTo>
                      <a:lnTo>
                        <a:pt x="190" y="187"/>
                      </a:lnTo>
                      <a:lnTo>
                        <a:pt x="177" y="179"/>
                      </a:lnTo>
                      <a:lnTo>
                        <a:pt x="168" y="173"/>
                      </a:lnTo>
                      <a:lnTo>
                        <a:pt x="165" y="168"/>
                      </a:lnTo>
                      <a:lnTo>
                        <a:pt x="168" y="162"/>
                      </a:lnTo>
                      <a:lnTo>
                        <a:pt x="177" y="156"/>
                      </a:lnTo>
                      <a:lnTo>
                        <a:pt x="188" y="149"/>
                      </a:lnTo>
                      <a:lnTo>
                        <a:pt x="195" y="139"/>
                      </a:lnTo>
                      <a:lnTo>
                        <a:pt x="195" y="130"/>
                      </a:lnTo>
                      <a:lnTo>
                        <a:pt x="192" y="120"/>
                      </a:lnTo>
                      <a:lnTo>
                        <a:pt x="194" y="109"/>
                      </a:lnTo>
                      <a:lnTo>
                        <a:pt x="195" y="100"/>
                      </a:lnTo>
                      <a:lnTo>
                        <a:pt x="196" y="90"/>
                      </a:lnTo>
                      <a:lnTo>
                        <a:pt x="197" y="77"/>
                      </a:lnTo>
                      <a:lnTo>
                        <a:pt x="199" y="65"/>
                      </a:lnTo>
                      <a:lnTo>
                        <a:pt x="201" y="55"/>
                      </a:lnTo>
                      <a:lnTo>
                        <a:pt x="196" y="52"/>
                      </a:lnTo>
                      <a:lnTo>
                        <a:pt x="189" y="54"/>
                      </a:lnTo>
                      <a:lnTo>
                        <a:pt x="183" y="54"/>
                      </a:lnTo>
                      <a:lnTo>
                        <a:pt x="183" y="51"/>
                      </a:lnTo>
                      <a:lnTo>
                        <a:pt x="190" y="40"/>
                      </a:lnTo>
                      <a:lnTo>
                        <a:pt x="197" y="29"/>
                      </a:lnTo>
                      <a:lnTo>
                        <a:pt x="199" y="18"/>
                      </a:lnTo>
                      <a:lnTo>
                        <a:pt x="198" y="10"/>
                      </a:lnTo>
                      <a:lnTo>
                        <a:pt x="194" y="6"/>
                      </a:lnTo>
                      <a:lnTo>
                        <a:pt x="192" y="5"/>
                      </a:lnTo>
                      <a:lnTo>
                        <a:pt x="190" y="5"/>
                      </a:lnTo>
                      <a:lnTo>
                        <a:pt x="189" y="5"/>
                      </a:lnTo>
                      <a:lnTo>
                        <a:pt x="187" y="5"/>
                      </a:lnTo>
                      <a:lnTo>
                        <a:pt x="179" y="6"/>
                      </a:lnTo>
                      <a:lnTo>
                        <a:pt x="173" y="3"/>
                      </a:lnTo>
                      <a:lnTo>
                        <a:pt x="168" y="1"/>
                      </a:lnTo>
                      <a:lnTo>
                        <a:pt x="164" y="0"/>
                      </a:lnTo>
                      <a:lnTo>
                        <a:pt x="163" y="0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9" y="2"/>
                      </a:lnTo>
                      <a:lnTo>
                        <a:pt x="156" y="5"/>
                      </a:lnTo>
                      <a:lnTo>
                        <a:pt x="151" y="6"/>
                      </a:lnTo>
                      <a:lnTo>
                        <a:pt x="145" y="6"/>
                      </a:lnTo>
                      <a:lnTo>
                        <a:pt x="139" y="7"/>
                      </a:lnTo>
                      <a:lnTo>
                        <a:pt x="135" y="8"/>
                      </a:lnTo>
                      <a:lnTo>
                        <a:pt x="129" y="9"/>
                      </a:lnTo>
                      <a:lnTo>
                        <a:pt x="126" y="10"/>
                      </a:lnTo>
                      <a:lnTo>
                        <a:pt x="123" y="14"/>
                      </a:lnTo>
                      <a:lnTo>
                        <a:pt x="121" y="17"/>
                      </a:lnTo>
                      <a:lnTo>
                        <a:pt x="119" y="18"/>
                      </a:lnTo>
                      <a:lnTo>
                        <a:pt x="115" y="18"/>
                      </a:lnTo>
                      <a:lnTo>
                        <a:pt x="108" y="20"/>
                      </a:lnTo>
                      <a:lnTo>
                        <a:pt x="100" y="23"/>
                      </a:lnTo>
                      <a:lnTo>
                        <a:pt x="93" y="26"/>
                      </a:lnTo>
                      <a:lnTo>
                        <a:pt x="87" y="31"/>
                      </a:lnTo>
                      <a:lnTo>
                        <a:pt x="82" y="39"/>
                      </a:lnTo>
                      <a:lnTo>
                        <a:pt x="80" y="47"/>
                      </a:lnTo>
                      <a:lnTo>
                        <a:pt x="81" y="54"/>
                      </a:lnTo>
                      <a:lnTo>
                        <a:pt x="81" y="59"/>
                      </a:lnTo>
                      <a:lnTo>
                        <a:pt x="80" y="60"/>
                      </a:lnTo>
                      <a:lnTo>
                        <a:pt x="74" y="61"/>
                      </a:lnTo>
                      <a:lnTo>
                        <a:pt x="67" y="62"/>
                      </a:lnTo>
                      <a:lnTo>
                        <a:pt x="60" y="66"/>
                      </a:lnTo>
                      <a:lnTo>
                        <a:pt x="59" y="70"/>
                      </a:lnTo>
                      <a:lnTo>
                        <a:pt x="57" y="74"/>
                      </a:lnTo>
                      <a:lnTo>
                        <a:pt x="52" y="77"/>
                      </a:lnTo>
                      <a:lnTo>
                        <a:pt x="46" y="81"/>
                      </a:lnTo>
                      <a:lnTo>
                        <a:pt x="43" y="84"/>
                      </a:lnTo>
                      <a:lnTo>
                        <a:pt x="40" y="89"/>
                      </a:lnTo>
                      <a:lnTo>
                        <a:pt x="37" y="93"/>
                      </a:lnTo>
                      <a:lnTo>
                        <a:pt x="35" y="99"/>
                      </a:lnTo>
                      <a:lnTo>
                        <a:pt x="38" y="107"/>
                      </a:lnTo>
                      <a:lnTo>
                        <a:pt x="44" y="115"/>
                      </a:lnTo>
                      <a:lnTo>
                        <a:pt x="47" y="122"/>
                      </a:lnTo>
                      <a:lnTo>
                        <a:pt x="49" y="128"/>
                      </a:lnTo>
                      <a:lnTo>
                        <a:pt x="47" y="132"/>
                      </a:lnTo>
                      <a:lnTo>
                        <a:pt x="45" y="138"/>
                      </a:lnTo>
                      <a:lnTo>
                        <a:pt x="44" y="143"/>
                      </a:lnTo>
                      <a:lnTo>
                        <a:pt x="43" y="143"/>
                      </a:lnTo>
                      <a:lnTo>
                        <a:pt x="38" y="136"/>
                      </a:lnTo>
                      <a:lnTo>
                        <a:pt x="34" y="126"/>
                      </a:lnTo>
                      <a:lnTo>
                        <a:pt x="31" y="118"/>
                      </a:lnTo>
                      <a:lnTo>
                        <a:pt x="28" y="113"/>
                      </a:lnTo>
                      <a:lnTo>
                        <a:pt x="24" y="114"/>
                      </a:lnTo>
                      <a:lnTo>
                        <a:pt x="21" y="118"/>
                      </a:lnTo>
                      <a:lnTo>
                        <a:pt x="16" y="123"/>
                      </a:lnTo>
                      <a:lnTo>
                        <a:pt x="12" y="128"/>
                      </a:lnTo>
                      <a:lnTo>
                        <a:pt x="9" y="132"/>
                      </a:lnTo>
                      <a:lnTo>
                        <a:pt x="7" y="141"/>
                      </a:lnTo>
                      <a:lnTo>
                        <a:pt x="4" y="153"/>
                      </a:lnTo>
                      <a:lnTo>
                        <a:pt x="0" y="166"/>
                      </a:lnTo>
                      <a:lnTo>
                        <a:pt x="0" y="176"/>
                      </a:lnTo>
                      <a:lnTo>
                        <a:pt x="1" y="184"/>
                      </a:lnTo>
                      <a:lnTo>
                        <a:pt x="2" y="190"/>
                      </a:lnTo>
                      <a:lnTo>
                        <a:pt x="6" y="195"/>
                      </a:lnTo>
                      <a:lnTo>
                        <a:pt x="12" y="198"/>
                      </a:lnTo>
                      <a:lnTo>
                        <a:pt x="19" y="199"/>
                      </a:lnTo>
                      <a:lnTo>
                        <a:pt x="23" y="200"/>
                      </a:lnTo>
                      <a:lnTo>
                        <a:pt x="27" y="200"/>
                      </a:lnTo>
                      <a:lnTo>
                        <a:pt x="30" y="199"/>
                      </a:lnTo>
                      <a:lnTo>
                        <a:pt x="31" y="200"/>
                      </a:lnTo>
                      <a:lnTo>
                        <a:pt x="30" y="205"/>
                      </a:lnTo>
                      <a:lnTo>
                        <a:pt x="28" y="211"/>
                      </a:lnTo>
                      <a:lnTo>
                        <a:pt x="24" y="215"/>
                      </a:lnTo>
                      <a:lnTo>
                        <a:pt x="23" y="219"/>
                      </a:lnTo>
                      <a:lnTo>
                        <a:pt x="24" y="224"/>
                      </a:lnTo>
                      <a:lnTo>
                        <a:pt x="28" y="229"/>
                      </a:lnTo>
                      <a:lnTo>
                        <a:pt x="31" y="234"/>
                      </a:lnTo>
                      <a:lnTo>
                        <a:pt x="36" y="238"/>
                      </a:lnTo>
                      <a:lnTo>
                        <a:pt x="44" y="245"/>
                      </a:lnTo>
                      <a:lnTo>
                        <a:pt x="54" y="248"/>
                      </a:lnTo>
                      <a:lnTo>
                        <a:pt x="63" y="244"/>
                      </a:lnTo>
                      <a:lnTo>
                        <a:pt x="70" y="237"/>
                      </a:lnTo>
                      <a:lnTo>
                        <a:pt x="75" y="232"/>
                      </a:lnTo>
                      <a:lnTo>
                        <a:pt x="77" y="229"/>
                      </a:lnTo>
                      <a:lnTo>
                        <a:pt x="82" y="230"/>
                      </a:lnTo>
                      <a:lnTo>
                        <a:pt x="88" y="234"/>
                      </a:lnTo>
                      <a:lnTo>
                        <a:pt x="96" y="240"/>
                      </a:lnTo>
                      <a:lnTo>
                        <a:pt x="104" y="247"/>
                      </a:lnTo>
                      <a:lnTo>
                        <a:pt x="111" y="256"/>
                      </a:lnTo>
                      <a:lnTo>
                        <a:pt x="113" y="263"/>
                      </a:lnTo>
                      <a:lnTo>
                        <a:pt x="113" y="264"/>
                      </a:lnTo>
                      <a:lnTo>
                        <a:pt x="110" y="262"/>
                      </a:lnTo>
                      <a:lnTo>
                        <a:pt x="103" y="256"/>
                      </a:lnTo>
                      <a:lnTo>
                        <a:pt x="93" y="252"/>
                      </a:lnTo>
                      <a:lnTo>
                        <a:pt x="85" y="252"/>
                      </a:lnTo>
                      <a:lnTo>
                        <a:pt x="82" y="258"/>
                      </a:lnTo>
                      <a:lnTo>
                        <a:pt x="84" y="26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69" name="Freeform 440"/>
                <p:cNvSpPr>
                  <a:spLocks/>
                </p:cNvSpPr>
                <p:nvPr/>
              </p:nvSpPr>
              <p:spPr bwMode="auto">
                <a:xfrm>
                  <a:off x="2076450" y="1930400"/>
                  <a:ext cx="36513" cy="17463"/>
                </a:xfrm>
                <a:custGeom>
                  <a:avLst/>
                  <a:gdLst>
                    <a:gd name="T0" fmla="*/ 2147483647 w 34"/>
                    <a:gd name="T1" fmla="*/ 0 h 18"/>
                    <a:gd name="T2" fmla="*/ 2147483647 w 34"/>
                    <a:gd name="T3" fmla="*/ 2147483647 h 18"/>
                    <a:gd name="T4" fmla="*/ 2147483647 w 34"/>
                    <a:gd name="T5" fmla="*/ 2147483647 h 18"/>
                    <a:gd name="T6" fmla="*/ 2147483647 w 34"/>
                    <a:gd name="T7" fmla="*/ 2147483647 h 18"/>
                    <a:gd name="T8" fmla="*/ 2147483647 w 34"/>
                    <a:gd name="T9" fmla="*/ 2147483647 h 18"/>
                    <a:gd name="T10" fmla="*/ 2147483647 w 34"/>
                    <a:gd name="T11" fmla="*/ 2147483647 h 18"/>
                    <a:gd name="T12" fmla="*/ 2147483647 w 34"/>
                    <a:gd name="T13" fmla="*/ 2147483647 h 18"/>
                    <a:gd name="T14" fmla="*/ 2147483647 w 34"/>
                    <a:gd name="T15" fmla="*/ 2147483647 h 18"/>
                    <a:gd name="T16" fmla="*/ 2147483647 w 34"/>
                    <a:gd name="T17" fmla="*/ 2147483647 h 18"/>
                    <a:gd name="T18" fmla="*/ 2147483647 w 34"/>
                    <a:gd name="T19" fmla="*/ 2147483647 h 18"/>
                    <a:gd name="T20" fmla="*/ 0 w 34"/>
                    <a:gd name="T21" fmla="*/ 2147483647 h 18"/>
                    <a:gd name="T22" fmla="*/ 0 w 34"/>
                    <a:gd name="T23" fmla="*/ 2147483647 h 18"/>
                    <a:gd name="T24" fmla="*/ 2147483647 w 34"/>
                    <a:gd name="T25" fmla="*/ 2147483647 h 18"/>
                    <a:gd name="T26" fmla="*/ 2147483647 w 34"/>
                    <a:gd name="T27" fmla="*/ 2147483647 h 18"/>
                    <a:gd name="T28" fmla="*/ 2147483647 w 34"/>
                    <a:gd name="T29" fmla="*/ 2147483647 h 18"/>
                    <a:gd name="T30" fmla="*/ 2147483647 w 34"/>
                    <a:gd name="T31" fmla="*/ 2147483647 h 18"/>
                    <a:gd name="T32" fmla="*/ 2147483647 w 34"/>
                    <a:gd name="T33" fmla="*/ 0 h 1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34" h="18">
                      <a:moveTo>
                        <a:pt x="31" y="0"/>
                      </a:moveTo>
                      <a:lnTo>
                        <a:pt x="32" y="1"/>
                      </a:lnTo>
                      <a:lnTo>
                        <a:pt x="34" y="3"/>
                      </a:lnTo>
                      <a:lnTo>
                        <a:pt x="34" y="6"/>
                      </a:lnTo>
                      <a:lnTo>
                        <a:pt x="30" y="10"/>
                      </a:lnTo>
                      <a:lnTo>
                        <a:pt x="24" y="14"/>
                      </a:lnTo>
                      <a:lnTo>
                        <a:pt x="22" y="16"/>
                      </a:lnTo>
                      <a:lnTo>
                        <a:pt x="19" y="18"/>
                      </a:lnTo>
                      <a:lnTo>
                        <a:pt x="12" y="18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9"/>
                      </a:lnTo>
                      <a:lnTo>
                        <a:pt x="4" y="7"/>
                      </a:lnTo>
                      <a:lnTo>
                        <a:pt x="14" y="4"/>
                      </a:lnTo>
                      <a:lnTo>
                        <a:pt x="22" y="2"/>
                      </a:lnTo>
                      <a:lnTo>
                        <a:pt x="29" y="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0" name="Freeform 441"/>
                <p:cNvSpPr>
                  <a:spLocks/>
                </p:cNvSpPr>
                <p:nvPr/>
              </p:nvSpPr>
              <p:spPr bwMode="auto">
                <a:xfrm>
                  <a:off x="2057400" y="1884363"/>
                  <a:ext cx="33338" cy="47625"/>
                </a:xfrm>
                <a:custGeom>
                  <a:avLst/>
                  <a:gdLst>
                    <a:gd name="T0" fmla="*/ 2147483647 w 34"/>
                    <a:gd name="T1" fmla="*/ 2147483647 h 46"/>
                    <a:gd name="T2" fmla="*/ 2147483647 w 34"/>
                    <a:gd name="T3" fmla="*/ 2147483647 h 46"/>
                    <a:gd name="T4" fmla="*/ 2147483647 w 34"/>
                    <a:gd name="T5" fmla="*/ 2147483647 h 46"/>
                    <a:gd name="T6" fmla="*/ 2147483647 w 34"/>
                    <a:gd name="T7" fmla="*/ 0 h 46"/>
                    <a:gd name="T8" fmla="*/ 2147483647 w 34"/>
                    <a:gd name="T9" fmla="*/ 0 h 46"/>
                    <a:gd name="T10" fmla="*/ 2147483647 w 34"/>
                    <a:gd name="T11" fmla="*/ 2147483647 h 46"/>
                    <a:gd name="T12" fmla="*/ 0 w 34"/>
                    <a:gd name="T13" fmla="*/ 2147483647 h 46"/>
                    <a:gd name="T14" fmla="*/ 2147483647 w 34"/>
                    <a:gd name="T15" fmla="*/ 2147483647 h 46"/>
                    <a:gd name="T16" fmla="*/ 2147483647 w 34"/>
                    <a:gd name="T17" fmla="*/ 2147483647 h 46"/>
                    <a:gd name="T18" fmla="*/ 2147483647 w 34"/>
                    <a:gd name="T19" fmla="*/ 2147483647 h 46"/>
                    <a:gd name="T20" fmla="*/ 2147483647 w 34"/>
                    <a:gd name="T21" fmla="*/ 2147483647 h 46"/>
                    <a:gd name="T22" fmla="*/ 2147483647 w 34"/>
                    <a:gd name="T23" fmla="*/ 2147483647 h 46"/>
                    <a:gd name="T24" fmla="*/ 2147483647 w 34"/>
                    <a:gd name="T25" fmla="*/ 2147483647 h 46"/>
                    <a:gd name="T26" fmla="*/ 2147483647 w 34"/>
                    <a:gd name="T27" fmla="*/ 2147483647 h 46"/>
                    <a:gd name="T28" fmla="*/ 2147483647 w 34"/>
                    <a:gd name="T29" fmla="*/ 2147483647 h 46"/>
                    <a:gd name="T30" fmla="*/ 2147483647 w 34"/>
                    <a:gd name="T31" fmla="*/ 2147483647 h 46"/>
                    <a:gd name="T32" fmla="*/ 2147483647 w 34"/>
                    <a:gd name="T33" fmla="*/ 2147483647 h 46"/>
                    <a:gd name="T34" fmla="*/ 2147483647 w 34"/>
                    <a:gd name="T35" fmla="*/ 2147483647 h 46"/>
                    <a:gd name="T36" fmla="*/ 2147483647 w 34"/>
                    <a:gd name="T37" fmla="*/ 2147483647 h 46"/>
                    <a:gd name="T38" fmla="*/ 2147483647 w 34"/>
                    <a:gd name="T39" fmla="*/ 2147483647 h 46"/>
                    <a:gd name="T40" fmla="*/ 2147483647 w 34"/>
                    <a:gd name="T41" fmla="*/ 2147483647 h 46"/>
                    <a:gd name="T42" fmla="*/ 2147483647 w 34"/>
                    <a:gd name="T43" fmla="*/ 2147483647 h 46"/>
                    <a:gd name="T44" fmla="*/ 2147483647 w 34"/>
                    <a:gd name="T45" fmla="*/ 2147483647 h 46"/>
                    <a:gd name="T46" fmla="*/ 2147483647 w 34"/>
                    <a:gd name="T47" fmla="*/ 2147483647 h 46"/>
                    <a:gd name="T48" fmla="*/ 2147483647 w 34"/>
                    <a:gd name="T49" fmla="*/ 2147483647 h 4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0" t="0" r="r" b="b"/>
                  <a:pathLst>
                    <a:path w="34" h="46">
                      <a:moveTo>
                        <a:pt x="22" y="14"/>
                      </a:moveTo>
                      <a:lnTo>
                        <a:pt x="20" y="10"/>
                      </a:lnTo>
                      <a:lnTo>
                        <a:pt x="14" y="5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1" y="15"/>
                      </a:lnTo>
                      <a:lnTo>
                        <a:pt x="1" y="20"/>
                      </a:lnTo>
                      <a:lnTo>
                        <a:pt x="3" y="27"/>
                      </a:lnTo>
                      <a:lnTo>
                        <a:pt x="4" y="36"/>
                      </a:lnTo>
                      <a:lnTo>
                        <a:pt x="7" y="43"/>
                      </a:lnTo>
                      <a:lnTo>
                        <a:pt x="11" y="46"/>
                      </a:lnTo>
                      <a:lnTo>
                        <a:pt x="16" y="46"/>
                      </a:lnTo>
                      <a:lnTo>
                        <a:pt x="21" y="44"/>
                      </a:lnTo>
                      <a:lnTo>
                        <a:pt x="26" y="42"/>
                      </a:lnTo>
                      <a:lnTo>
                        <a:pt x="29" y="38"/>
                      </a:lnTo>
                      <a:lnTo>
                        <a:pt x="31" y="33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0" y="22"/>
                      </a:lnTo>
                      <a:lnTo>
                        <a:pt x="26" y="17"/>
                      </a:lnTo>
                      <a:lnTo>
                        <a:pt x="23" y="15"/>
                      </a:lnTo>
                      <a:lnTo>
                        <a:pt x="22" y="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1" name="Freeform 442"/>
                <p:cNvSpPr>
                  <a:spLocks/>
                </p:cNvSpPr>
                <p:nvPr/>
              </p:nvSpPr>
              <p:spPr bwMode="auto">
                <a:xfrm>
                  <a:off x="1990725" y="1862138"/>
                  <a:ext cx="60325" cy="68262"/>
                </a:xfrm>
                <a:custGeom>
                  <a:avLst/>
                  <a:gdLst>
                    <a:gd name="T0" fmla="*/ 2147483647 w 58"/>
                    <a:gd name="T1" fmla="*/ 2147483647 h 67"/>
                    <a:gd name="T2" fmla="*/ 2147483647 w 58"/>
                    <a:gd name="T3" fmla="*/ 2147483647 h 67"/>
                    <a:gd name="T4" fmla="*/ 2147483647 w 58"/>
                    <a:gd name="T5" fmla="*/ 2147483647 h 67"/>
                    <a:gd name="T6" fmla="*/ 2147483647 w 58"/>
                    <a:gd name="T7" fmla="*/ 2147483647 h 67"/>
                    <a:gd name="T8" fmla="*/ 2147483647 w 58"/>
                    <a:gd name="T9" fmla="*/ 2147483647 h 67"/>
                    <a:gd name="T10" fmla="*/ 2147483647 w 58"/>
                    <a:gd name="T11" fmla="*/ 2147483647 h 67"/>
                    <a:gd name="T12" fmla="*/ 2147483647 w 58"/>
                    <a:gd name="T13" fmla="*/ 2147483647 h 67"/>
                    <a:gd name="T14" fmla="*/ 2147483647 w 58"/>
                    <a:gd name="T15" fmla="*/ 2147483647 h 67"/>
                    <a:gd name="T16" fmla="*/ 2147483647 w 58"/>
                    <a:gd name="T17" fmla="*/ 2147483647 h 67"/>
                    <a:gd name="T18" fmla="*/ 2147483647 w 58"/>
                    <a:gd name="T19" fmla="*/ 2147483647 h 67"/>
                    <a:gd name="T20" fmla="*/ 2147483647 w 58"/>
                    <a:gd name="T21" fmla="*/ 2147483647 h 67"/>
                    <a:gd name="T22" fmla="*/ 2147483647 w 58"/>
                    <a:gd name="T23" fmla="*/ 2147483647 h 67"/>
                    <a:gd name="T24" fmla="*/ 2147483647 w 58"/>
                    <a:gd name="T25" fmla="*/ 2147483647 h 67"/>
                    <a:gd name="T26" fmla="*/ 2147483647 w 58"/>
                    <a:gd name="T27" fmla="*/ 2147483647 h 67"/>
                    <a:gd name="T28" fmla="*/ 2147483647 w 58"/>
                    <a:gd name="T29" fmla="*/ 2147483647 h 67"/>
                    <a:gd name="T30" fmla="*/ 2147483647 w 58"/>
                    <a:gd name="T31" fmla="*/ 2147483647 h 67"/>
                    <a:gd name="T32" fmla="*/ 2147483647 w 58"/>
                    <a:gd name="T33" fmla="*/ 2147483647 h 67"/>
                    <a:gd name="T34" fmla="*/ 2147483647 w 58"/>
                    <a:gd name="T35" fmla="*/ 2147483647 h 67"/>
                    <a:gd name="T36" fmla="*/ 2147483647 w 58"/>
                    <a:gd name="T37" fmla="*/ 2147483647 h 67"/>
                    <a:gd name="T38" fmla="*/ 2147483647 w 58"/>
                    <a:gd name="T39" fmla="*/ 2147483647 h 67"/>
                    <a:gd name="T40" fmla="*/ 2147483647 w 58"/>
                    <a:gd name="T41" fmla="*/ 2147483647 h 67"/>
                    <a:gd name="T42" fmla="*/ 2147483647 w 58"/>
                    <a:gd name="T43" fmla="*/ 2147483647 h 67"/>
                    <a:gd name="T44" fmla="*/ 2147483647 w 58"/>
                    <a:gd name="T45" fmla="*/ 2147483647 h 67"/>
                    <a:gd name="T46" fmla="*/ 0 w 58"/>
                    <a:gd name="T47" fmla="*/ 2147483647 h 67"/>
                    <a:gd name="T48" fmla="*/ 2147483647 w 58"/>
                    <a:gd name="T49" fmla="*/ 0 h 67"/>
                    <a:gd name="T50" fmla="*/ 2147483647 w 58"/>
                    <a:gd name="T51" fmla="*/ 0 h 67"/>
                    <a:gd name="T52" fmla="*/ 2147483647 w 58"/>
                    <a:gd name="T53" fmla="*/ 0 h 67"/>
                    <a:gd name="T54" fmla="*/ 2147483647 w 58"/>
                    <a:gd name="T55" fmla="*/ 2147483647 h 67"/>
                    <a:gd name="T56" fmla="*/ 2147483647 w 58"/>
                    <a:gd name="T57" fmla="*/ 2147483647 h 67"/>
                    <a:gd name="T58" fmla="*/ 2147483647 w 58"/>
                    <a:gd name="T59" fmla="*/ 2147483647 h 67"/>
                    <a:gd name="T60" fmla="*/ 2147483647 w 58"/>
                    <a:gd name="T61" fmla="*/ 2147483647 h 67"/>
                    <a:gd name="T62" fmla="*/ 2147483647 w 58"/>
                    <a:gd name="T63" fmla="*/ 2147483647 h 67"/>
                    <a:gd name="T64" fmla="*/ 2147483647 w 58"/>
                    <a:gd name="T65" fmla="*/ 2147483647 h 67"/>
                    <a:gd name="T66" fmla="*/ 2147483647 w 58"/>
                    <a:gd name="T67" fmla="*/ 2147483647 h 67"/>
                    <a:gd name="T68" fmla="*/ 2147483647 w 58"/>
                    <a:gd name="T69" fmla="*/ 2147483647 h 67"/>
                    <a:gd name="T70" fmla="*/ 2147483647 w 58"/>
                    <a:gd name="T71" fmla="*/ 2147483647 h 67"/>
                    <a:gd name="T72" fmla="*/ 2147483647 w 58"/>
                    <a:gd name="T73" fmla="*/ 2147483647 h 67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58" h="67">
                      <a:moveTo>
                        <a:pt x="53" y="34"/>
                      </a:moveTo>
                      <a:lnTo>
                        <a:pt x="54" y="37"/>
                      </a:lnTo>
                      <a:lnTo>
                        <a:pt x="57" y="44"/>
                      </a:lnTo>
                      <a:lnTo>
                        <a:pt x="58" y="53"/>
                      </a:lnTo>
                      <a:lnTo>
                        <a:pt x="57" y="60"/>
                      </a:lnTo>
                      <a:lnTo>
                        <a:pt x="54" y="64"/>
                      </a:lnTo>
                      <a:lnTo>
                        <a:pt x="52" y="66"/>
                      </a:lnTo>
                      <a:lnTo>
                        <a:pt x="48" y="67"/>
                      </a:lnTo>
                      <a:lnTo>
                        <a:pt x="44" y="65"/>
                      </a:lnTo>
                      <a:lnTo>
                        <a:pt x="39" y="62"/>
                      </a:lnTo>
                      <a:lnTo>
                        <a:pt x="35" y="60"/>
                      </a:lnTo>
                      <a:lnTo>
                        <a:pt x="32" y="58"/>
                      </a:lnTo>
                      <a:lnTo>
                        <a:pt x="29" y="53"/>
                      </a:lnTo>
                      <a:lnTo>
                        <a:pt x="24" y="50"/>
                      </a:lnTo>
                      <a:lnTo>
                        <a:pt x="17" y="49"/>
                      </a:lnTo>
                      <a:lnTo>
                        <a:pt x="12" y="47"/>
                      </a:lnTo>
                      <a:lnTo>
                        <a:pt x="8" y="42"/>
                      </a:lnTo>
                      <a:lnTo>
                        <a:pt x="9" y="37"/>
                      </a:lnTo>
                      <a:lnTo>
                        <a:pt x="13" y="37"/>
                      </a:lnTo>
                      <a:lnTo>
                        <a:pt x="15" y="36"/>
                      </a:lnTo>
                      <a:lnTo>
                        <a:pt x="13" y="30"/>
                      </a:lnTo>
                      <a:lnTo>
                        <a:pt x="7" y="20"/>
                      </a:lnTo>
                      <a:lnTo>
                        <a:pt x="2" y="11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3" y="8"/>
                      </a:lnTo>
                      <a:lnTo>
                        <a:pt x="28" y="13"/>
                      </a:lnTo>
                      <a:lnTo>
                        <a:pt x="34" y="15"/>
                      </a:lnTo>
                      <a:lnTo>
                        <a:pt x="38" y="16"/>
                      </a:lnTo>
                      <a:lnTo>
                        <a:pt x="40" y="19"/>
                      </a:lnTo>
                      <a:lnTo>
                        <a:pt x="43" y="24"/>
                      </a:lnTo>
                      <a:lnTo>
                        <a:pt x="47" y="29"/>
                      </a:lnTo>
                      <a:lnTo>
                        <a:pt x="51" y="32"/>
                      </a:lnTo>
                      <a:lnTo>
                        <a:pt x="53" y="3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2" name="Freeform 443"/>
                <p:cNvSpPr>
                  <a:spLocks/>
                </p:cNvSpPr>
                <p:nvPr/>
              </p:nvSpPr>
              <p:spPr bwMode="auto">
                <a:xfrm>
                  <a:off x="1747838" y="2109788"/>
                  <a:ext cx="269875" cy="234950"/>
                </a:xfrm>
                <a:custGeom>
                  <a:avLst/>
                  <a:gdLst>
                    <a:gd name="T0" fmla="*/ 2147483647 w 249"/>
                    <a:gd name="T1" fmla="*/ 2147483647 h 231"/>
                    <a:gd name="T2" fmla="*/ 2147483647 w 249"/>
                    <a:gd name="T3" fmla="*/ 2147483647 h 231"/>
                    <a:gd name="T4" fmla="*/ 2147483647 w 249"/>
                    <a:gd name="T5" fmla="*/ 2147483647 h 231"/>
                    <a:gd name="T6" fmla="*/ 2147483647 w 249"/>
                    <a:gd name="T7" fmla="*/ 2147483647 h 231"/>
                    <a:gd name="T8" fmla="*/ 2147483647 w 249"/>
                    <a:gd name="T9" fmla="*/ 2147483647 h 231"/>
                    <a:gd name="T10" fmla="*/ 2147483647 w 249"/>
                    <a:gd name="T11" fmla="*/ 2147483647 h 231"/>
                    <a:gd name="T12" fmla="*/ 2147483647 w 249"/>
                    <a:gd name="T13" fmla="*/ 2147483647 h 231"/>
                    <a:gd name="T14" fmla="*/ 2147483647 w 249"/>
                    <a:gd name="T15" fmla="*/ 2147483647 h 231"/>
                    <a:gd name="T16" fmla="*/ 2147483647 w 249"/>
                    <a:gd name="T17" fmla="*/ 2147483647 h 231"/>
                    <a:gd name="T18" fmla="*/ 2147483647 w 249"/>
                    <a:gd name="T19" fmla="*/ 2147483647 h 231"/>
                    <a:gd name="T20" fmla="*/ 2147483647 w 249"/>
                    <a:gd name="T21" fmla="*/ 2147483647 h 231"/>
                    <a:gd name="T22" fmla="*/ 2147483647 w 249"/>
                    <a:gd name="T23" fmla="*/ 2147483647 h 231"/>
                    <a:gd name="T24" fmla="*/ 2147483647 w 249"/>
                    <a:gd name="T25" fmla="*/ 2147483647 h 231"/>
                    <a:gd name="T26" fmla="*/ 2147483647 w 249"/>
                    <a:gd name="T27" fmla="*/ 2147483647 h 231"/>
                    <a:gd name="T28" fmla="*/ 2147483647 w 249"/>
                    <a:gd name="T29" fmla="*/ 2147483647 h 231"/>
                    <a:gd name="T30" fmla="*/ 2147483647 w 249"/>
                    <a:gd name="T31" fmla="*/ 2147483647 h 231"/>
                    <a:gd name="T32" fmla="*/ 2147483647 w 249"/>
                    <a:gd name="T33" fmla="*/ 2147483647 h 231"/>
                    <a:gd name="T34" fmla="*/ 2147483647 w 249"/>
                    <a:gd name="T35" fmla="*/ 2147483647 h 231"/>
                    <a:gd name="T36" fmla="*/ 2147483647 w 249"/>
                    <a:gd name="T37" fmla="*/ 2147483647 h 231"/>
                    <a:gd name="T38" fmla="*/ 2147483647 w 249"/>
                    <a:gd name="T39" fmla="*/ 2147483647 h 231"/>
                    <a:gd name="T40" fmla="*/ 2147483647 w 249"/>
                    <a:gd name="T41" fmla="*/ 2147483647 h 231"/>
                    <a:gd name="T42" fmla="*/ 2147483647 w 249"/>
                    <a:gd name="T43" fmla="*/ 2147483647 h 231"/>
                    <a:gd name="T44" fmla="*/ 2147483647 w 249"/>
                    <a:gd name="T45" fmla="*/ 2147483647 h 231"/>
                    <a:gd name="T46" fmla="*/ 2147483647 w 249"/>
                    <a:gd name="T47" fmla="*/ 2147483647 h 231"/>
                    <a:gd name="T48" fmla="*/ 2147483647 w 249"/>
                    <a:gd name="T49" fmla="*/ 2147483647 h 231"/>
                    <a:gd name="T50" fmla="*/ 2147483647 w 249"/>
                    <a:gd name="T51" fmla="*/ 2147483647 h 231"/>
                    <a:gd name="T52" fmla="*/ 2147483647 w 249"/>
                    <a:gd name="T53" fmla="*/ 2147483647 h 231"/>
                    <a:gd name="T54" fmla="*/ 2147483647 w 249"/>
                    <a:gd name="T55" fmla="*/ 2147483647 h 231"/>
                    <a:gd name="T56" fmla="*/ 2147483647 w 249"/>
                    <a:gd name="T57" fmla="*/ 2147483647 h 231"/>
                    <a:gd name="T58" fmla="*/ 2147483647 w 249"/>
                    <a:gd name="T59" fmla="*/ 2147483647 h 231"/>
                    <a:gd name="T60" fmla="*/ 2147483647 w 249"/>
                    <a:gd name="T61" fmla="*/ 2147483647 h 231"/>
                    <a:gd name="T62" fmla="*/ 2147483647 w 249"/>
                    <a:gd name="T63" fmla="*/ 2147483647 h 231"/>
                    <a:gd name="T64" fmla="*/ 2147483647 w 249"/>
                    <a:gd name="T65" fmla="*/ 2147483647 h 231"/>
                    <a:gd name="T66" fmla="*/ 2147483647 w 249"/>
                    <a:gd name="T67" fmla="*/ 2147483647 h 231"/>
                    <a:gd name="T68" fmla="*/ 2147483647 w 249"/>
                    <a:gd name="T69" fmla="*/ 2147483647 h 231"/>
                    <a:gd name="T70" fmla="*/ 2147483647 w 249"/>
                    <a:gd name="T71" fmla="*/ 2147483647 h 231"/>
                    <a:gd name="T72" fmla="*/ 2147483647 w 249"/>
                    <a:gd name="T73" fmla="*/ 2147483647 h 231"/>
                    <a:gd name="T74" fmla="*/ 2147483647 w 249"/>
                    <a:gd name="T75" fmla="*/ 2147483647 h 231"/>
                    <a:gd name="T76" fmla="*/ 2147483647 w 249"/>
                    <a:gd name="T77" fmla="*/ 2147483647 h 231"/>
                    <a:gd name="T78" fmla="*/ 2147483647 w 249"/>
                    <a:gd name="T79" fmla="*/ 2147483647 h 231"/>
                    <a:gd name="T80" fmla="*/ 2147483647 w 249"/>
                    <a:gd name="T81" fmla="*/ 2147483647 h 231"/>
                    <a:gd name="T82" fmla="*/ 2147483647 w 249"/>
                    <a:gd name="T83" fmla="*/ 2147483647 h 231"/>
                    <a:gd name="T84" fmla="*/ 2147483647 w 249"/>
                    <a:gd name="T85" fmla="*/ 2147483647 h 231"/>
                    <a:gd name="T86" fmla="*/ 2147483647 w 249"/>
                    <a:gd name="T87" fmla="*/ 2147483647 h 231"/>
                    <a:gd name="T88" fmla="*/ 2147483647 w 249"/>
                    <a:gd name="T89" fmla="*/ 2147483647 h 231"/>
                    <a:gd name="T90" fmla="*/ 2147483647 w 249"/>
                    <a:gd name="T91" fmla="*/ 2147483647 h 231"/>
                    <a:gd name="T92" fmla="*/ 2147483647 w 249"/>
                    <a:gd name="T93" fmla="*/ 2147483647 h 231"/>
                    <a:gd name="T94" fmla="*/ 2147483647 w 249"/>
                    <a:gd name="T95" fmla="*/ 2147483647 h 231"/>
                    <a:gd name="T96" fmla="*/ 2147483647 w 249"/>
                    <a:gd name="T97" fmla="*/ 2147483647 h 23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249" h="231">
                      <a:moveTo>
                        <a:pt x="239" y="162"/>
                      </a:moveTo>
                      <a:lnTo>
                        <a:pt x="241" y="164"/>
                      </a:lnTo>
                      <a:lnTo>
                        <a:pt x="246" y="168"/>
                      </a:lnTo>
                      <a:lnTo>
                        <a:pt x="249" y="175"/>
                      </a:lnTo>
                      <a:lnTo>
                        <a:pt x="248" y="182"/>
                      </a:lnTo>
                      <a:lnTo>
                        <a:pt x="244" y="187"/>
                      </a:lnTo>
                      <a:lnTo>
                        <a:pt x="239" y="188"/>
                      </a:lnTo>
                      <a:lnTo>
                        <a:pt x="236" y="187"/>
                      </a:lnTo>
                      <a:lnTo>
                        <a:pt x="232" y="187"/>
                      </a:lnTo>
                      <a:lnTo>
                        <a:pt x="229" y="187"/>
                      </a:lnTo>
                      <a:lnTo>
                        <a:pt x="226" y="187"/>
                      </a:lnTo>
                      <a:lnTo>
                        <a:pt x="226" y="189"/>
                      </a:lnTo>
                      <a:lnTo>
                        <a:pt x="228" y="195"/>
                      </a:lnTo>
                      <a:lnTo>
                        <a:pt x="230" y="204"/>
                      </a:lnTo>
                      <a:lnTo>
                        <a:pt x="232" y="213"/>
                      </a:lnTo>
                      <a:lnTo>
                        <a:pt x="231" y="220"/>
                      </a:lnTo>
                      <a:lnTo>
                        <a:pt x="224" y="225"/>
                      </a:lnTo>
                      <a:lnTo>
                        <a:pt x="216" y="227"/>
                      </a:lnTo>
                      <a:lnTo>
                        <a:pt x="211" y="230"/>
                      </a:lnTo>
                      <a:lnTo>
                        <a:pt x="205" y="231"/>
                      </a:lnTo>
                      <a:lnTo>
                        <a:pt x="195" y="225"/>
                      </a:lnTo>
                      <a:lnTo>
                        <a:pt x="190" y="220"/>
                      </a:lnTo>
                      <a:lnTo>
                        <a:pt x="184" y="215"/>
                      </a:lnTo>
                      <a:lnTo>
                        <a:pt x="178" y="210"/>
                      </a:lnTo>
                      <a:lnTo>
                        <a:pt x="173" y="205"/>
                      </a:lnTo>
                      <a:lnTo>
                        <a:pt x="170" y="202"/>
                      </a:lnTo>
                      <a:lnTo>
                        <a:pt x="165" y="198"/>
                      </a:lnTo>
                      <a:lnTo>
                        <a:pt x="163" y="196"/>
                      </a:lnTo>
                      <a:lnTo>
                        <a:pt x="161" y="195"/>
                      </a:lnTo>
                      <a:lnTo>
                        <a:pt x="158" y="194"/>
                      </a:lnTo>
                      <a:lnTo>
                        <a:pt x="157" y="194"/>
                      </a:lnTo>
                      <a:lnTo>
                        <a:pt x="154" y="196"/>
                      </a:lnTo>
                      <a:lnTo>
                        <a:pt x="146" y="202"/>
                      </a:lnTo>
                      <a:lnTo>
                        <a:pt x="140" y="206"/>
                      </a:lnTo>
                      <a:lnTo>
                        <a:pt x="132" y="210"/>
                      </a:lnTo>
                      <a:lnTo>
                        <a:pt x="123" y="213"/>
                      </a:lnTo>
                      <a:lnTo>
                        <a:pt x="114" y="216"/>
                      </a:lnTo>
                      <a:lnTo>
                        <a:pt x="104" y="219"/>
                      </a:lnTo>
                      <a:lnTo>
                        <a:pt x="95" y="220"/>
                      </a:lnTo>
                      <a:lnTo>
                        <a:pt x="89" y="221"/>
                      </a:lnTo>
                      <a:lnTo>
                        <a:pt x="85" y="223"/>
                      </a:lnTo>
                      <a:lnTo>
                        <a:pt x="81" y="223"/>
                      </a:lnTo>
                      <a:lnTo>
                        <a:pt x="78" y="223"/>
                      </a:lnTo>
                      <a:lnTo>
                        <a:pt x="73" y="221"/>
                      </a:lnTo>
                      <a:lnTo>
                        <a:pt x="67" y="219"/>
                      </a:lnTo>
                      <a:lnTo>
                        <a:pt x="62" y="218"/>
                      </a:lnTo>
                      <a:lnTo>
                        <a:pt x="57" y="216"/>
                      </a:lnTo>
                      <a:lnTo>
                        <a:pt x="52" y="215"/>
                      </a:lnTo>
                      <a:lnTo>
                        <a:pt x="49" y="215"/>
                      </a:lnTo>
                      <a:lnTo>
                        <a:pt x="46" y="213"/>
                      </a:lnTo>
                      <a:lnTo>
                        <a:pt x="44" y="210"/>
                      </a:lnTo>
                      <a:lnTo>
                        <a:pt x="44" y="204"/>
                      </a:lnTo>
                      <a:lnTo>
                        <a:pt x="43" y="197"/>
                      </a:lnTo>
                      <a:lnTo>
                        <a:pt x="40" y="188"/>
                      </a:lnTo>
                      <a:lnTo>
                        <a:pt x="33" y="180"/>
                      </a:lnTo>
                      <a:lnTo>
                        <a:pt x="25" y="173"/>
                      </a:lnTo>
                      <a:lnTo>
                        <a:pt x="16" y="167"/>
                      </a:lnTo>
                      <a:lnTo>
                        <a:pt x="9" y="164"/>
                      </a:lnTo>
                      <a:lnTo>
                        <a:pt x="3" y="162"/>
                      </a:lnTo>
                      <a:lnTo>
                        <a:pt x="1" y="157"/>
                      </a:lnTo>
                      <a:lnTo>
                        <a:pt x="0" y="151"/>
                      </a:lnTo>
                      <a:lnTo>
                        <a:pt x="0" y="143"/>
                      </a:lnTo>
                      <a:lnTo>
                        <a:pt x="0" y="136"/>
                      </a:lnTo>
                      <a:lnTo>
                        <a:pt x="1" y="130"/>
                      </a:lnTo>
                      <a:lnTo>
                        <a:pt x="5" y="129"/>
                      </a:lnTo>
                      <a:lnTo>
                        <a:pt x="12" y="129"/>
                      </a:lnTo>
                      <a:lnTo>
                        <a:pt x="20" y="128"/>
                      </a:lnTo>
                      <a:lnTo>
                        <a:pt x="27" y="129"/>
                      </a:lnTo>
                      <a:lnTo>
                        <a:pt x="36" y="132"/>
                      </a:lnTo>
                      <a:lnTo>
                        <a:pt x="42" y="135"/>
                      </a:lnTo>
                      <a:lnTo>
                        <a:pt x="49" y="138"/>
                      </a:lnTo>
                      <a:lnTo>
                        <a:pt x="57" y="142"/>
                      </a:lnTo>
                      <a:lnTo>
                        <a:pt x="65" y="147"/>
                      </a:lnTo>
                      <a:lnTo>
                        <a:pt x="72" y="149"/>
                      </a:lnTo>
                      <a:lnTo>
                        <a:pt x="79" y="151"/>
                      </a:lnTo>
                      <a:lnTo>
                        <a:pt x="82" y="151"/>
                      </a:lnTo>
                      <a:lnTo>
                        <a:pt x="85" y="149"/>
                      </a:lnTo>
                      <a:lnTo>
                        <a:pt x="86" y="141"/>
                      </a:lnTo>
                      <a:lnTo>
                        <a:pt x="86" y="133"/>
                      </a:lnTo>
                      <a:lnTo>
                        <a:pt x="81" y="126"/>
                      </a:lnTo>
                      <a:lnTo>
                        <a:pt x="69" y="121"/>
                      </a:lnTo>
                      <a:lnTo>
                        <a:pt x="56" y="118"/>
                      </a:lnTo>
                      <a:lnTo>
                        <a:pt x="50" y="117"/>
                      </a:lnTo>
                      <a:lnTo>
                        <a:pt x="44" y="117"/>
                      </a:lnTo>
                      <a:lnTo>
                        <a:pt x="35" y="115"/>
                      </a:lnTo>
                      <a:lnTo>
                        <a:pt x="24" y="115"/>
                      </a:lnTo>
                      <a:lnTo>
                        <a:pt x="17" y="115"/>
                      </a:lnTo>
                      <a:lnTo>
                        <a:pt x="12" y="114"/>
                      </a:lnTo>
                      <a:lnTo>
                        <a:pt x="8" y="111"/>
                      </a:lnTo>
                      <a:lnTo>
                        <a:pt x="3" y="104"/>
                      </a:lnTo>
                      <a:lnTo>
                        <a:pt x="2" y="96"/>
                      </a:lnTo>
                      <a:lnTo>
                        <a:pt x="2" y="90"/>
                      </a:lnTo>
                      <a:lnTo>
                        <a:pt x="4" y="86"/>
                      </a:lnTo>
                      <a:lnTo>
                        <a:pt x="11" y="84"/>
                      </a:lnTo>
                      <a:lnTo>
                        <a:pt x="20" y="86"/>
                      </a:lnTo>
                      <a:lnTo>
                        <a:pt x="28" y="84"/>
                      </a:lnTo>
                      <a:lnTo>
                        <a:pt x="29" y="79"/>
                      </a:lnTo>
                      <a:lnTo>
                        <a:pt x="26" y="73"/>
                      </a:lnTo>
                      <a:lnTo>
                        <a:pt x="23" y="71"/>
                      </a:lnTo>
                      <a:lnTo>
                        <a:pt x="19" y="68"/>
                      </a:lnTo>
                      <a:lnTo>
                        <a:pt x="13" y="62"/>
                      </a:lnTo>
                      <a:lnTo>
                        <a:pt x="8" y="54"/>
                      </a:lnTo>
                      <a:lnTo>
                        <a:pt x="3" y="49"/>
                      </a:lnTo>
                      <a:lnTo>
                        <a:pt x="3" y="44"/>
                      </a:lnTo>
                      <a:lnTo>
                        <a:pt x="8" y="39"/>
                      </a:lnTo>
                      <a:lnTo>
                        <a:pt x="14" y="37"/>
                      </a:lnTo>
                      <a:lnTo>
                        <a:pt x="19" y="35"/>
                      </a:lnTo>
                      <a:lnTo>
                        <a:pt x="21" y="33"/>
                      </a:lnTo>
                      <a:lnTo>
                        <a:pt x="24" y="27"/>
                      </a:lnTo>
                      <a:lnTo>
                        <a:pt x="25" y="21"/>
                      </a:lnTo>
                      <a:lnTo>
                        <a:pt x="25" y="18"/>
                      </a:lnTo>
                      <a:lnTo>
                        <a:pt x="28" y="15"/>
                      </a:lnTo>
                      <a:lnTo>
                        <a:pt x="33" y="14"/>
                      </a:lnTo>
                      <a:lnTo>
                        <a:pt x="40" y="13"/>
                      </a:lnTo>
                      <a:lnTo>
                        <a:pt x="46" y="9"/>
                      </a:lnTo>
                      <a:lnTo>
                        <a:pt x="51" y="7"/>
                      </a:lnTo>
                      <a:lnTo>
                        <a:pt x="61" y="5"/>
                      </a:lnTo>
                      <a:lnTo>
                        <a:pt x="72" y="3"/>
                      </a:lnTo>
                      <a:lnTo>
                        <a:pt x="81" y="0"/>
                      </a:lnTo>
                      <a:lnTo>
                        <a:pt x="88" y="3"/>
                      </a:lnTo>
                      <a:lnTo>
                        <a:pt x="88" y="9"/>
                      </a:lnTo>
                      <a:lnTo>
                        <a:pt x="85" y="18"/>
                      </a:lnTo>
                      <a:lnTo>
                        <a:pt x="81" y="23"/>
                      </a:lnTo>
                      <a:lnTo>
                        <a:pt x="82" y="27"/>
                      </a:lnTo>
                      <a:lnTo>
                        <a:pt x="88" y="26"/>
                      </a:lnTo>
                      <a:lnTo>
                        <a:pt x="95" y="23"/>
                      </a:lnTo>
                      <a:lnTo>
                        <a:pt x="100" y="24"/>
                      </a:lnTo>
                      <a:lnTo>
                        <a:pt x="102" y="27"/>
                      </a:lnTo>
                      <a:lnTo>
                        <a:pt x="104" y="34"/>
                      </a:lnTo>
                      <a:lnTo>
                        <a:pt x="110" y="41"/>
                      </a:lnTo>
                      <a:lnTo>
                        <a:pt x="117" y="46"/>
                      </a:lnTo>
                      <a:lnTo>
                        <a:pt x="124" y="47"/>
                      </a:lnTo>
                      <a:lnTo>
                        <a:pt x="127" y="45"/>
                      </a:lnTo>
                      <a:lnTo>
                        <a:pt x="127" y="38"/>
                      </a:lnTo>
                      <a:lnTo>
                        <a:pt x="126" y="31"/>
                      </a:lnTo>
                      <a:lnTo>
                        <a:pt x="125" y="27"/>
                      </a:lnTo>
                      <a:lnTo>
                        <a:pt x="129" y="27"/>
                      </a:lnTo>
                      <a:lnTo>
                        <a:pt x="134" y="33"/>
                      </a:lnTo>
                      <a:lnTo>
                        <a:pt x="140" y="39"/>
                      </a:lnTo>
                      <a:lnTo>
                        <a:pt x="145" y="47"/>
                      </a:lnTo>
                      <a:lnTo>
                        <a:pt x="146" y="58"/>
                      </a:lnTo>
                      <a:lnTo>
                        <a:pt x="147" y="69"/>
                      </a:lnTo>
                      <a:lnTo>
                        <a:pt x="148" y="80"/>
                      </a:lnTo>
                      <a:lnTo>
                        <a:pt x="152" y="83"/>
                      </a:lnTo>
                      <a:lnTo>
                        <a:pt x="155" y="75"/>
                      </a:lnTo>
                      <a:lnTo>
                        <a:pt x="158" y="64"/>
                      </a:lnTo>
                      <a:lnTo>
                        <a:pt x="161" y="57"/>
                      </a:lnTo>
                      <a:lnTo>
                        <a:pt x="162" y="51"/>
                      </a:lnTo>
                      <a:lnTo>
                        <a:pt x="160" y="46"/>
                      </a:lnTo>
                      <a:lnTo>
                        <a:pt x="157" y="39"/>
                      </a:lnTo>
                      <a:lnTo>
                        <a:pt x="156" y="33"/>
                      </a:lnTo>
                      <a:lnTo>
                        <a:pt x="157" y="27"/>
                      </a:lnTo>
                      <a:lnTo>
                        <a:pt x="160" y="22"/>
                      </a:lnTo>
                      <a:lnTo>
                        <a:pt x="164" y="20"/>
                      </a:lnTo>
                      <a:lnTo>
                        <a:pt x="169" y="21"/>
                      </a:lnTo>
                      <a:lnTo>
                        <a:pt x="173" y="23"/>
                      </a:lnTo>
                      <a:lnTo>
                        <a:pt x="179" y="26"/>
                      </a:lnTo>
                      <a:lnTo>
                        <a:pt x="181" y="24"/>
                      </a:lnTo>
                      <a:lnTo>
                        <a:pt x="183" y="22"/>
                      </a:lnTo>
                      <a:lnTo>
                        <a:pt x="181" y="19"/>
                      </a:lnTo>
                      <a:lnTo>
                        <a:pt x="181" y="18"/>
                      </a:lnTo>
                      <a:lnTo>
                        <a:pt x="179" y="15"/>
                      </a:lnTo>
                      <a:lnTo>
                        <a:pt x="175" y="11"/>
                      </a:lnTo>
                      <a:lnTo>
                        <a:pt x="172" y="7"/>
                      </a:lnTo>
                      <a:lnTo>
                        <a:pt x="179" y="5"/>
                      </a:lnTo>
                      <a:lnTo>
                        <a:pt x="185" y="5"/>
                      </a:lnTo>
                      <a:lnTo>
                        <a:pt x="192" y="5"/>
                      </a:lnTo>
                      <a:lnTo>
                        <a:pt x="198" y="5"/>
                      </a:lnTo>
                      <a:lnTo>
                        <a:pt x="203" y="6"/>
                      </a:lnTo>
                      <a:lnTo>
                        <a:pt x="208" y="8"/>
                      </a:lnTo>
                      <a:lnTo>
                        <a:pt x="211" y="11"/>
                      </a:lnTo>
                      <a:lnTo>
                        <a:pt x="213" y="15"/>
                      </a:lnTo>
                      <a:lnTo>
                        <a:pt x="211" y="21"/>
                      </a:lnTo>
                      <a:lnTo>
                        <a:pt x="207" y="31"/>
                      </a:lnTo>
                      <a:lnTo>
                        <a:pt x="203" y="37"/>
                      </a:lnTo>
                      <a:lnTo>
                        <a:pt x="199" y="39"/>
                      </a:lnTo>
                      <a:lnTo>
                        <a:pt x="195" y="42"/>
                      </a:lnTo>
                      <a:lnTo>
                        <a:pt x="192" y="45"/>
                      </a:lnTo>
                      <a:lnTo>
                        <a:pt x="193" y="52"/>
                      </a:lnTo>
                      <a:lnTo>
                        <a:pt x="195" y="60"/>
                      </a:lnTo>
                      <a:lnTo>
                        <a:pt x="196" y="69"/>
                      </a:lnTo>
                      <a:lnTo>
                        <a:pt x="198" y="79"/>
                      </a:lnTo>
                      <a:lnTo>
                        <a:pt x="199" y="89"/>
                      </a:lnTo>
                      <a:lnTo>
                        <a:pt x="201" y="98"/>
                      </a:lnTo>
                      <a:lnTo>
                        <a:pt x="201" y="105"/>
                      </a:lnTo>
                      <a:lnTo>
                        <a:pt x="200" y="110"/>
                      </a:lnTo>
                      <a:lnTo>
                        <a:pt x="199" y="112"/>
                      </a:lnTo>
                      <a:lnTo>
                        <a:pt x="198" y="115"/>
                      </a:lnTo>
                      <a:lnTo>
                        <a:pt x="198" y="122"/>
                      </a:lnTo>
                      <a:lnTo>
                        <a:pt x="201" y="130"/>
                      </a:lnTo>
                      <a:lnTo>
                        <a:pt x="205" y="136"/>
                      </a:lnTo>
                      <a:lnTo>
                        <a:pt x="209" y="141"/>
                      </a:lnTo>
                      <a:lnTo>
                        <a:pt x="216" y="147"/>
                      </a:lnTo>
                      <a:lnTo>
                        <a:pt x="224" y="153"/>
                      </a:lnTo>
                      <a:lnTo>
                        <a:pt x="231" y="158"/>
                      </a:lnTo>
                      <a:lnTo>
                        <a:pt x="237" y="160"/>
                      </a:lnTo>
                      <a:lnTo>
                        <a:pt x="239" y="16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3" name="Freeform 445"/>
                <p:cNvSpPr>
                  <a:spLocks/>
                </p:cNvSpPr>
                <p:nvPr/>
              </p:nvSpPr>
              <p:spPr bwMode="auto">
                <a:xfrm>
                  <a:off x="2776538" y="4244975"/>
                  <a:ext cx="36512" cy="19050"/>
                </a:xfrm>
                <a:custGeom>
                  <a:avLst/>
                  <a:gdLst>
                    <a:gd name="T0" fmla="*/ 2147483647 w 23"/>
                    <a:gd name="T1" fmla="*/ 0 h 18"/>
                    <a:gd name="T2" fmla="*/ 2147483647 w 23"/>
                    <a:gd name="T3" fmla="*/ 2147483647 h 18"/>
                    <a:gd name="T4" fmla="*/ 2147483647 w 23"/>
                    <a:gd name="T5" fmla="*/ 2147483647 h 18"/>
                    <a:gd name="T6" fmla="*/ 0 w 23"/>
                    <a:gd name="T7" fmla="*/ 2147483647 h 18"/>
                    <a:gd name="T8" fmla="*/ 2147483647 w 23"/>
                    <a:gd name="T9" fmla="*/ 0 h 1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3" h="18">
                      <a:moveTo>
                        <a:pt x="2" y="0"/>
                      </a:moveTo>
                      <a:lnTo>
                        <a:pt x="23" y="1"/>
                      </a:lnTo>
                      <a:lnTo>
                        <a:pt x="21" y="18"/>
                      </a:lnTo>
                      <a:lnTo>
                        <a:pt x="0" y="13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63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4" name="Freeform 450"/>
                <p:cNvSpPr>
                  <a:spLocks/>
                </p:cNvSpPr>
                <p:nvPr/>
              </p:nvSpPr>
              <p:spPr bwMode="auto">
                <a:xfrm>
                  <a:off x="3819525" y="2471738"/>
                  <a:ext cx="131763" cy="50800"/>
                </a:xfrm>
                <a:custGeom>
                  <a:avLst/>
                  <a:gdLst>
                    <a:gd name="T0" fmla="*/ 2147483647 w 114"/>
                    <a:gd name="T1" fmla="*/ 0 h 54"/>
                    <a:gd name="T2" fmla="*/ 2147483647 w 114"/>
                    <a:gd name="T3" fmla="*/ 2147483647 h 54"/>
                    <a:gd name="T4" fmla="*/ 2147483647 w 114"/>
                    <a:gd name="T5" fmla="*/ 2147483647 h 54"/>
                    <a:gd name="T6" fmla="*/ 2147483647 w 114"/>
                    <a:gd name="T7" fmla="*/ 0 h 54"/>
                    <a:gd name="T8" fmla="*/ 2147483647 w 114"/>
                    <a:gd name="T9" fmla="*/ 2147483647 h 54"/>
                    <a:gd name="T10" fmla="*/ 2147483647 w 114"/>
                    <a:gd name="T11" fmla="*/ 2147483647 h 54"/>
                    <a:gd name="T12" fmla="*/ 2147483647 w 114"/>
                    <a:gd name="T13" fmla="*/ 2147483647 h 54"/>
                    <a:gd name="T14" fmla="*/ 2147483647 w 114"/>
                    <a:gd name="T15" fmla="*/ 2147483647 h 54"/>
                    <a:gd name="T16" fmla="*/ 2147483647 w 114"/>
                    <a:gd name="T17" fmla="*/ 2147483647 h 54"/>
                    <a:gd name="T18" fmla="*/ 2147483647 w 114"/>
                    <a:gd name="T19" fmla="*/ 2147483647 h 54"/>
                    <a:gd name="T20" fmla="*/ 2147483647 w 114"/>
                    <a:gd name="T21" fmla="*/ 2147483647 h 54"/>
                    <a:gd name="T22" fmla="*/ 0 w 114"/>
                    <a:gd name="T23" fmla="*/ 2147483647 h 54"/>
                    <a:gd name="T24" fmla="*/ 2147483647 w 114"/>
                    <a:gd name="T25" fmla="*/ 0 h 5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14" h="54">
                      <a:moveTo>
                        <a:pt x="14" y="0"/>
                      </a:moveTo>
                      <a:lnTo>
                        <a:pt x="26" y="14"/>
                      </a:lnTo>
                      <a:lnTo>
                        <a:pt x="54" y="4"/>
                      </a:lnTo>
                      <a:lnTo>
                        <a:pt x="88" y="0"/>
                      </a:lnTo>
                      <a:lnTo>
                        <a:pt x="114" y="18"/>
                      </a:lnTo>
                      <a:lnTo>
                        <a:pt x="96" y="38"/>
                      </a:lnTo>
                      <a:lnTo>
                        <a:pt x="68" y="54"/>
                      </a:lnTo>
                      <a:lnTo>
                        <a:pt x="30" y="42"/>
                      </a:lnTo>
                      <a:lnTo>
                        <a:pt x="10" y="44"/>
                      </a:lnTo>
                      <a:lnTo>
                        <a:pt x="26" y="36"/>
                      </a:lnTo>
                      <a:lnTo>
                        <a:pt x="16" y="22"/>
                      </a:lnTo>
                      <a:lnTo>
                        <a:pt x="0" y="1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 anchor="ctr"/>
                <a:lstStyle/>
                <a:p>
                  <a:endParaRPr lang="en-US" dirty="0"/>
                </a:p>
              </p:txBody>
            </p:sp>
            <p:sp>
              <p:nvSpPr>
                <p:cNvPr id="375" name="Freeform 451"/>
                <p:cNvSpPr>
                  <a:spLocks/>
                </p:cNvSpPr>
                <p:nvPr/>
              </p:nvSpPr>
              <p:spPr bwMode="auto">
                <a:xfrm>
                  <a:off x="7815263" y="4605338"/>
                  <a:ext cx="215900" cy="185737"/>
                </a:xfrm>
                <a:custGeom>
                  <a:avLst/>
                  <a:gdLst>
                    <a:gd name="T0" fmla="*/ 2147483647 w 575"/>
                    <a:gd name="T1" fmla="*/ 2147483647 h 488"/>
                    <a:gd name="T2" fmla="*/ 2147483647 w 575"/>
                    <a:gd name="T3" fmla="*/ 2147483647 h 488"/>
                    <a:gd name="T4" fmla="*/ 2147483647 w 575"/>
                    <a:gd name="T5" fmla="*/ 2147483647 h 488"/>
                    <a:gd name="T6" fmla="*/ 2147483647 w 575"/>
                    <a:gd name="T7" fmla="*/ 2147483647 h 488"/>
                    <a:gd name="T8" fmla="*/ 2147483647 w 575"/>
                    <a:gd name="T9" fmla="*/ 0 h 488"/>
                    <a:gd name="T10" fmla="*/ 2147483647 w 575"/>
                    <a:gd name="T11" fmla="*/ 2147483647 h 488"/>
                    <a:gd name="T12" fmla="*/ 0 w 575"/>
                    <a:gd name="T13" fmla="*/ 2147483647 h 488"/>
                    <a:gd name="T14" fmla="*/ 2147483647 w 575"/>
                    <a:gd name="T15" fmla="*/ 2147483647 h 488"/>
                    <a:gd name="T16" fmla="*/ 2147483647 w 575"/>
                    <a:gd name="T17" fmla="*/ 2147483647 h 488"/>
                    <a:gd name="T18" fmla="*/ 2147483647 w 575"/>
                    <a:gd name="T19" fmla="*/ 2147483647 h 488"/>
                    <a:gd name="T20" fmla="*/ 2147483647 w 575"/>
                    <a:gd name="T21" fmla="*/ 2147483647 h 488"/>
                    <a:gd name="T22" fmla="*/ 2147483647 w 575"/>
                    <a:gd name="T23" fmla="*/ 2147483647 h 488"/>
                    <a:gd name="T24" fmla="*/ 2147483647 w 575"/>
                    <a:gd name="T25" fmla="*/ 2147483647 h 488"/>
                    <a:gd name="T26" fmla="*/ 2147483647 w 575"/>
                    <a:gd name="T27" fmla="*/ 2147483647 h 488"/>
                    <a:gd name="T28" fmla="*/ 2147483647 w 575"/>
                    <a:gd name="T29" fmla="*/ 2147483647 h 488"/>
                    <a:gd name="T30" fmla="*/ 2147483647 w 575"/>
                    <a:gd name="T31" fmla="*/ 2147483647 h 488"/>
                    <a:gd name="T32" fmla="*/ 2147483647 w 575"/>
                    <a:gd name="T33" fmla="*/ 2147483647 h 488"/>
                    <a:gd name="T34" fmla="*/ 2147483647 w 575"/>
                    <a:gd name="T35" fmla="*/ 2147483647 h 488"/>
                    <a:gd name="T36" fmla="*/ 2147483647 w 575"/>
                    <a:gd name="T37" fmla="*/ 2147483647 h 488"/>
                    <a:gd name="T38" fmla="*/ 2147483647 w 575"/>
                    <a:gd name="T39" fmla="*/ 2147483647 h 488"/>
                    <a:gd name="T40" fmla="*/ 2147483647 w 575"/>
                    <a:gd name="T41" fmla="*/ 2147483647 h 488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575" h="488">
                      <a:moveTo>
                        <a:pt x="410" y="71"/>
                      </a:moveTo>
                      <a:lnTo>
                        <a:pt x="321" y="142"/>
                      </a:lnTo>
                      <a:lnTo>
                        <a:pt x="233" y="142"/>
                      </a:lnTo>
                      <a:lnTo>
                        <a:pt x="178" y="71"/>
                      </a:lnTo>
                      <a:lnTo>
                        <a:pt x="107" y="0"/>
                      </a:lnTo>
                      <a:lnTo>
                        <a:pt x="36" y="19"/>
                      </a:lnTo>
                      <a:lnTo>
                        <a:pt x="0" y="90"/>
                      </a:lnTo>
                      <a:lnTo>
                        <a:pt x="72" y="124"/>
                      </a:lnTo>
                      <a:lnTo>
                        <a:pt x="89" y="159"/>
                      </a:lnTo>
                      <a:lnTo>
                        <a:pt x="107" y="213"/>
                      </a:lnTo>
                      <a:lnTo>
                        <a:pt x="160" y="213"/>
                      </a:lnTo>
                      <a:lnTo>
                        <a:pt x="197" y="230"/>
                      </a:lnTo>
                      <a:lnTo>
                        <a:pt x="321" y="283"/>
                      </a:lnTo>
                      <a:lnTo>
                        <a:pt x="446" y="353"/>
                      </a:lnTo>
                      <a:lnTo>
                        <a:pt x="465" y="389"/>
                      </a:lnTo>
                      <a:lnTo>
                        <a:pt x="393" y="424"/>
                      </a:lnTo>
                      <a:lnTo>
                        <a:pt x="465" y="442"/>
                      </a:lnTo>
                      <a:lnTo>
                        <a:pt x="518" y="459"/>
                      </a:lnTo>
                      <a:lnTo>
                        <a:pt x="575" y="488"/>
                      </a:lnTo>
                      <a:lnTo>
                        <a:pt x="575" y="122"/>
                      </a:lnTo>
                      <a:lnTo>
                        <a:pt x="410" y="7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6" name="Freeform 452"/>
                <p:cNvSpPr>
                  <a:spLocks/>
                </p:cNvSpPr>
                <p:nvPr/>
              </p:nvSpPr>
              <p:spPr bwMode="auto">
                <a:xfrm>
                  <a:off x="8031163" y="4649788"/>
                  <a:ext cx="174625" cy="169862"/>
                </a:xfrm>
                <a:custGeom>
                  <a:avLst/>
                  <a:gdLst>
                    <a:gd name="T0" fmla="*/ 2147483647 w 460"/>
                    <a:gd name="T1" fmla="*/ 2147483647 h 443"/>
                    <a:gd name="T2" fmla="*/ 2147483647 w 460"/>
                    <a:gd name="T3" fmla="*/ 2147483647 h 443"/>
                    <a:gd name="T4" fmla="*/ 2147483647 w 460"/>
                    <a:gd name="T5" fmla="*/ 2147483647 h 443"/>
                    <a:gd name="T6" fmla="*/ 2147483647 w 460"/>
                    <a:gd name="T7" fmla="*/ 2147483647 h 443"/>
                    <a:gd name="T8" fmla="*/ 2147483647 w 460"/>
                    <a:gd name="T9" fmla="*/ 2147483647 h 443"/>
                    <a:gd name="T10" fmla="*/ 2147483647 w 460"/>
                    <a:gd name="T11" fmla="*/ 2147483647 h 443"/>
                    <a:gd name="T12" fmla="*/ 0 w 460"/>
                    <a:gd name="T13" fmla="*/ 0 h 443"/>
                    <a:gd name="T14" fmla="*/ 0 w 460"/>
                    <a:gd name="T15" fmla="*/ 2147483647 h 443"/>
                    <a:gd name="T16" fmla="*/ 2147483647 w 460"/>
                    <a:gd name="T17" fmla="*/ 2147483647 h 443"/>
                    <a:gd name="T18" fmla="*/ 2147483647 w 460"/>
                    <a:gd name="T19" fmla="*/ 2147483647 h 443"/>
                    <a:gd name="T20" fmla="*/ 2147483647 w 460"/>
                    <a:gd name="T21" fmla="*/ 2147483647 h 443"/>
                    <a:gd name="T22" fmla="*/ 2147483647 w 460"/>
                    <a:gd name="T23" fmla="*/ 2147483647 h 443"/>
                    <a:gd name="T24" fmla="*/ 2147483647 w 460"/>
                    <a:gd name="T25" fmla="*/ 2147483647 h 443"/>
                    <a:gd name="T26" fmla="*/ 2147483647 w 460"/>
                    <a:gd name="T27" fmla="*/ 2147483647 h 443"/>
                    <a:gd name="T28" fmla="*/ 2147483647 w 460"/>
                    <a:gd name="T29" fmla="*/ 2147483647 h 443"/>
                    <a:gd name="T30" fmla="*/ 2147483647 w 460"/>
                    <a:gd name="T31" fmla="*/ 2147483647 h 443"/>
                    <a:gd name="T32" fmla="*/ 2147483647 w 460"/>
                    <a:gd name="T33" fmla="*/ 2147483647 h 443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460" h="443">
                      <a:moveTo>
                        <a:pt x="353" y="302"/>
                      </a:moveTo>
                      <a:lnTo>
                        <a:pt x="336" y="249"/>
                      </a:lnTo>
                      <a:lnTo>
                        <a:pt x="372" y="214"/>
                      </a:lnTo>
                      <a:lnTo>
                        <a:pt x="283" y="161"/>
                      </a:lnTo>
                      <a:lnTo>
                        <a:pt x="247" y="108"/>
                      </a:lnTo>
                      <a:lnTo>
                        <a:pt x="122" y="37"/>
                      </a:lnTo>
                      <a:lnTo>
                        <a:pt x="0" y="0"/>
                      </a:lnTo>
                      <a:lnTo>
                        <a:pt x="0" y="366"/>
                      </a:lnTo>
                      <a:lnTo>
                        <a:pt x="14" y="373"/>
                      </a:lnTo>
                      <a:lnTo>
                        <a:pt x="67" y="373"/>
                      </a:lnTo>
                      <a:lnTo>
                        <a:pt x="122" y="320"/>
                      </a:lnTo>
                      <a:lnTo>
                        <a:pt x="211" y="284"/>
                      </a:lnTo>
                      <a:lnTo>
                        <a:pt x="264" y="320"/>
                      </a:lnTo>
                      <a:lnTo>
                        <a:pt x="389" y="408"/>
                      </a:lnTo>
                      <a:lnTo>
                        <a:pt x="460" y="443"/>
                      </a:lnTo>
                      <a:lnTo>
                        <a:pt x="460" y="337"/>
                      </a:lnTo>
                      <a:lnTo>
                        <a:pt x="353" y="30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377" name="Group 453"/>
                <p:cNvGrpSpPr>
                  <a:grpSpLocks/>
                </p:cNvGrpSpPr>
                <p:nvPr/>
              </p:nvGrpSpPr>
              <p:grpSpPr bwMode="auto">
                <a:xfrm>
                  <a:off x="4292600" y="2860675"/>
                  <a:ext cx="250825" cy="368300"/>
                  <a:chOff x="2201" y="1250"/>
                  <a:chExt cx="133" cy="193"/>
                </a:xfrm>
                <a:grpFill/>
              </p:grpSpPr>
              <p:sp>
                <p:nvSpPr>
                  <p:cNvPr id="418" name="Freeform 454"/>
                  <p:cNvSpPr>
                    <a:spLocks/>
                  </p:cNvSpPr>
                  <p:nvPr/>
                </p:nvSpPr>
                <p:spPr bwMode="auto">
                  <a:xfrm>
                    <a:off x="2234" y="1250"/>
                    <a:ext cx="100" cy="193"/>
                  </a:xfrm>
                  <a:custGeom>
                    <a:avLst/>
                    <a:gdLst>
                      <a:gd name="T0" fmla="*/ 543767 w 24"/>
                      <a:gd name="T1" fmla="*/ 2833725 h 47"/>
                      <a:gd name="T2" fmla="*/ 371667 w 24"/>
                      <a:gd name="T3" fmla="*/ 2675083 h 47"/>
                      <a:gd name="T4" fmla="*/ 915658 w 24"/>
                      <a:gd name="T5" fmla="*/ 2344646 h 47"/>
                      <a:gd name="T6" fmla="*/ 826458 w 24"/>
                      <a:gd name="T7" fmla="*/ 2028208 h 47"/>
                      <a:gd name="T8" fmla="*/ 722154 w 24"/>
                      <a:gd name="T9" fmla="*/ 1773736 h 47"/>
                      <a:gd name="T10" fmla="*/ 282692 w 24"/>
                      <a:gd name="T11" fmla="*/ 1773736 h 47"/>
                      <a:gd name="T12" fmla="*/ 371667 w 24"/>
                      <a:gd name="T13" fmla="*/ 1299416 h 47"/>
                      <a:gd name="T14" fmla="*/ 89200 w 24"/>
                      <a:gd name="T15" fmla="*/ 1457232 h 47"/>
                      <a:gd name="T16" fmla="*/ 0 w 24"/>
                      <a:gd name="T17" fmla="*/ 1044943 h 47"/>
                      <a:gd name="T18" fmla="*/ 0 w 24"/>
                      <a:gd name="T19" fmla="*/ 651445 h 47"/>
                      <a:gd name="T20" fmla="*/ 89200 w 24"/>
                      <a:gd name="T21" fmla="*/ 316438 h 47"/>
                      <a:gd name="T22" fmla="*/ 460867 w 24"/>
                      <a:gd name="T23" fmla="*/ 0 h 47"/>
                      <a:gd name="T24" fmla="*/ 722154 w 24"/>
                      <a:gd name="T25" fmla="*/ 77060 h 47"/>
                      <a:gd name="T26" fmla="*/ 632950 w 24"/>
                      <a:gd name="T27" fmla="*/ 493916 h 47"/>
                      <a:gd name="T28" fmla="*/ 1177883 w 24"/>
                      <a:gd name="T29" fmla="*/ 493916 h 47"/>
                      <a:gd name="T30" fmla="*/ 1004638 w 24"/>
                      <a:gd name="T31" fmla="*/ 887418 h 47"/>
                      <a:gd name="T32" fmla="*/ 826458 w 24"/>
                      <a:gd name="T33" fmla="*/ 1222355 h 47"/>
                      <a:gd name="T34" fmla="*/ 1177883 w 24"/>
                      <a:gd name="T35" fmla="*/ 1376492 h 47"/>
                      <a:gd name="T36" fmla="*/ 1548613 w 24"/>
                      <a:gd name="T37" fmla="*/ 1951148 h 47"/>
                      <a:gd name="T38" fmla="*/ 1721929 w 24"/>
                      <a:gd name="T39" fmla="*/ 2344646 h 47"/>
                      <a:gd name="T40" fmla="*/ 1721929 w 24"/>
                      <a:gd name="T41" fmla="*/ 2579252 h 47"/>
                      <a:gd name="T42" fmla="*/ 2093613 w 24"/>
                      <a:gd name="T43" fmla="*/ 2579252 h 47"/>
                      <a:gd name="T44" fmla="*/ 2004342 w 24"/>
                      <a:gd name="T45" fmla="*/ 3150228 h 47"/>
                      <a:gd name="T46" fmla="*/ 2182796 w 24"/>
                      <a:gd name="T47" fmla="*/ 3227223 h 47"/>
                      <a:gd name="T48" fmla="*/ 1548613 w 24"/>
                      <a:gd name="T49" fmla="*/ 3485436 h 47"/>
                      <a:gd name="T50" fmla="*/ 1004638 w 24"/>
                      <a:gd name="T51" fmla="*/ 3562497 h 47"/>
                      <a:gd name="T52" fmla="*/ 722154 w 24"/>
                      <a:gd name="T53" fmla="*/ 3644078 h 47"/>
                      <a:gd name="T54" fmla="*/ 371667 w 24"/>
                      <a:gd name="T55" fmla="*/ 3644078 h 47"/>
                      <a:gd name="T56" fmla="*/ 89200 w 24"/>
                      <a:gd name="T57" fmla="*/ 3721139 h 47"/>
                      <a:gd name="T58" fmla="*/ 460867 w 24"/>
                      <a:gd name="T59" fmla="*/ 3384752 h 47"/>
                      <a:gd name="T60" fmla="*/ 543767 w 24"/>
                      <a:gd name="T61" fmla="*/ 3073151 h 47"/>
                      <a:gd name="T62" fmla="*/ 282692 w 24"/>
                      <a:gd name="T63" fmla="*/ 2991521 h 47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0" t="0" r="r" b="b"/>
                    <a:pathLst>
                      <a:path w="24" h="47">
                        <a:moveTo>
                          <a:pt x="3" y="37"/>
                        </a:move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10" y="29"/>
                          <a:pt x="10" y="29"/>
                          <a:pt x="10" y="29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9" y="25"/>
                          <a:pt x="9" y="25"/>
                          <a:pt x="9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0" y="17"/>
                          <a:pt x="0" y="16"/>
                        </a:cubicBezTo>
                        <a:cubicBezTo>
                          <a:pt x="0" y="15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20" y="28"/>
                          <a:pt x="20" y="28"/>
                          <a:pt x="20" y="28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19" y="30"/>
                          <a:pt x="19" y="30"/>
                          <a:pt x="19" y="30"/>
                        </a:cubicBezTo>
                        <a:cubicBezTo>
                          <a:pt x="19" y="32"/>
                          <a:pt x="19" y="32"/>
                          <a:pt x="19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4" y="40"/>
                          <a:pt x="24" y="40"/>
                          <a:pt x="24" y="40"/>
                        </a:cubicBezTo>
                        <a:cubicBezTo>
                          <a:pt x="22" y="41"/>
                          <a:pt x="22" y="41"/>
                          <a:pt x="22" y="41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1" y="44"/>
                          <a:pt x="10" y="43"/>
                          <a:pt x="9" y="43"/>
                        </a:cubicBezTo>
                        <a:cubicBezTo>
                          <a:pt x="9" y="43"/>
                          <a:pt x="8" y="45"/>
                          <a:pt x="8" y="45"/>
                        </a:cubicBezTo>
                        <a:cubicBezTo>
                          <a:pt x="6" y="45"/>
                          <a:pt x="6" y="45"/>
                          <a:pt x="6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1" y="46"/>
                          <a:pt x="1" y="46"/>
                          <a:pt x="1" y="46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8" y="39"/>
                          <a:pt x="8" y="39"/>
                          <a:pt x="8" y="39"/>
                        </a:cubicBezTo>
                        <a:cubicBezTo>
                          <a:pt x="6" y="38"/>
                          <a:pt x="6" y="38"/>
                          <a:pt x="6" y="38"/>
                        </a:cubicBezTo>
                        <a:cubicBezTo>
                          <a:pt x="4" y="38"/>
                          <a:pt x="4" y="38"/>
                          <a:pt x="4" y="38"/>
                        </a:cubicBezTo>
                        <a:lnTo>
                          <a:pt x="3" y="37"/>
                        </a:lnTo>
                        <a:close/>
                      </a:path>
                    </a:pathLst>
                  </a:custGeom>
                  <a:grpFill/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420" name="Freeform 455"/>
                  <p:cNvSpPr>
                    <a:spLocks/>
                  </p:cNvSpPr>
                  <p:nvPr/>
                </p:nvSpPr>
                <p:spPr bwMode="auto">
                  <a:xfrm>
                    <a:off x="2201" y="1331"/>
                    <a:ext cx="34" cy="22"/>
                  </a:xfrm>
                  <a:custGeom>
                    <a:avLst/>
                    <a:gdLst>
                      <a:gd name="T0" fmla="*/ 24 w 34"/>
                      <a:gd name="T1" fmla="*/ 22 h 22"/>
                      <a:gd name="T2" fmla="*/ 0 w 34"/>
                      <a:gd name="T3" fmla="*/ 18 h 22"/>
                      <a:gd name="T4" fmla="*/ 13 w 34"/>
                      <a:gd name="T5" fmla="*/ 0 h 22"/>
                      <a:gd name="T6" fmla="*/ 27 w 34"/>
                      <a:gd name="T7" fmla="*/ 3 h 22"/>
                      <a:gd name="T8" fmla="*/ 34 w 34"/>
                      <a:gd name="T9" fmla="*/ 15 h 22"/>
                      <a:gd name="T10" fmla="*/ 24 w 34"/>
                      <a:gd name="T11" fmla="*/ 22 h 2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0" t="0" r="r" b="b"/>
                    <a:pathLst>
                      <a:path w="34" h="22">
                        <a:moveTo>
                          <a:pt x="24" y="22"/>
                        </a:moveTo>
                        <a:lnTo>
                          <a:pt x="0" y="18"/>
                        </a:lnTo>
                        <a:lnTo>
                          <a:pt x="13" y="0"/>
                        </a:lnTo>
                        <a:lnTo>
                          <a:pt x="27" y="3"/>
                        </a:lnTo>
                        <a:lnTo>
                          <a:pt x="34" y="15"/>
                        </a:lnTo>
                        <a:lnTo>
                          <a:pt x="24" y="22"/>
                        </a:lnTo>
                        <a:close/>
                      </a:path>
                    </a:pathLst>
                  </a:custGeom>
                  <a:grpFill/>
                  <a:ln w="9525" cap="flat" cmpd="sng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378" name="Freeform 458"/>
                <p:cNvSpPr>
                  <a:spLocks/>
                </p:cNvSpPr>
                <p:nvPr/>
              </p:nvSpPr>
              <p:spPr bwMode="auto">
                <a:xfrm>
                  <a:off x="5275263" y="3709988"/>
                  <a:ext cx="73025" cy="44450"/>
                </a:xfrm>
                <a:custGeom>
                  <a:avLst/>
                  <a:gdLst>
                    <a:gd name="T0" fmla="*/ 0 w 46"/>
                    <a:gd name="T1" fmla="*/ 2147483647 h 28"/>
                    <a:gd name="T2" fmla="*/ 2147483647 w 46"/>
                    <a:gd name="T3" fmla="*/ 2147483647 h 28"/>
                    <a:gd name="T4" fmla="*/ 2147483647 w 46"/>
                    <a:gd name="T5" fmla="*/ 2147483647 h 28"/>
                    <a:gd name="T6" fmla="*/ 2147483647 w 46"/>
                    <a:gd name="T7" fmla="*/ 2147483647 h 28"/>
                    <a:gd name="T8" fmla="*/ 2147483647 w 46"/>
                    <a:gd name="T9" fmla="*/ 2147483647 h 28"/>
                    <a:gd name="T10" fmla="*/ 2147483647 w 46"/>
                    <a:gd name="T11" fmla="*/ 0 h 28"/>
                    <a:gd name="T12" fmla="*/ 2147483647 w 46"/>
                    <a:gd name="T13" fmla="*/ 2147483647 h 28"/>
                    <a:gd name="T14" fmla="*/ 2147483647 w 46"/>
                    <a:gd name="T15" fmla="*/ 2147483647 h 28"/>
                    <a:gd name="T16" fmla="*/ 2147483647 w 46"/>
                    <a:gd name="T17" fmla="*/ 2147483647 h 28"/>
                    <a:gd name="T18" fmla="*/ 2147483647 w 46"/>
                    <a:gd name="T19" fmla="*/ 2147483647 h 28"/>
                    <a:gd name="T20" fmla="*/ 2147483647 w 46"/>
                    <a:gd name="T21" fmla="*/ 2147483647 h 28"/>
                    <a:gd name="T22" fmla="*/ 2147483647 w 46"/>
                    <a:gd name="T23" fmla="*/ 2147483647 h 28"/>
                    <a:gd name="T24" fmla="*/ 2147483647 w 46"/>
                    <a:gd name="T25" fmla="*/ 2147483647 h 28"/>
                    <a:gd name="T26" fmla="*/ 2147483647 w 46"/>
                    <a:gd name="T27" fmla="*/ 2147483647 h 28"/>
                    <a:gd name="T28" fmla="*/ 0 w 46"/>
                    <a:gd name="T29" fmla="*/ 2147483647 h 2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46" h="28">
                      <a:moveTo>
                        <a:pt x="0" y="15"/>
                      </a:moveTo>
                      <a:lnTo>
                        <a:pt x="3" y="17"/>
                      </a:lnTo>
                      <a:lnTo>
                        <a:pt x="12" y="14"/>
                      </a:lnTo>
                      <a:lnTo>
                        <a:pt x="13" y="8"/>
                      </a:lnTo>
                      <a:lnTo>
                        <a:pt x="27" y="9"/>
                      </a:lnTo>
                      <a:lnTo>
                        <a:pt x="46" y="0"/>
                      </a:lnTo>
                      <a:lnTo>
                        <a:pt x="46" y="1"/>
                      </a:lnTo>
                      <a:lnTo>
                        <a:pt x="33" y="11"/>
                      </a:lnTo>
                      <a:lnTo>
                        <a:pt x="36" y="18"/>
                      </a:lnTo>
                      <a:lnTo>
                        <a:pt x="27" y="21"/>
                      </a:lnTo>
                      <a:lnTo>
                        <a:pt x="15" y="28"/>
                      </a:lnTo>
                      <a:lnTo>
                        <a:pt x="13" y="28"/>
                      </a:lnTo>
                      <a:lnTo>
                        <a:pt x="8" y="26"/>
                      </a:lnTo>
                      <a:lnTo>
                        <a:pt x="2" y="23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79" name="Freeform 507"/>
                <p:cNvSpPr>
                  <a:spLocks/>
                </p:cNvSpPr>
                <p:nvPr/>
              </p:nvSpPr>
              <p:spPr bwMode="auto">
                <a:xfrm>
                  <a:off x="6342063" y="3095625"/>
                  <a:ext cx="1508125" cy="1047750"/>
                </a:xfrm>
                <a:custGeom>
                  <a:avLst/>
                  <a:gdLst>
                    <a:gd name="T0" fmla="*/ 2147483647 w 950"/>
                    <a:gd name="T1" fmla="*/ 2147483647 h 660"/>
                    <a:gd name="T2" fmla="*/ 2147483647 w 950"/>
                    <a:gd name="T3" fmla="*/ 2147483647 h 660"/>
                    <a:gd name="T4" fmla="*/ 2147483647 w 950"/>
                    <a:gd name="T5" fmla="*/ 2147483647 h 660"/>
                    <a:gd name="T6" fmla="*/ 2147483647 w 950"/>
                    <a:gd name="T7" fmla="*/ 2147483647 h 660"/>
                    <a:gd name="T8" fmla="*/ 2147483647 w 950"/>
                    <a:gd name="T9" fmla="*/ 2147483647 h 660"/>
                    <a:gd name="T10" fmla="*/ 2147483647 w 950"/>
                    <a:gd name="T11" fmla="*/ 2147483647 h 660"/>
                    <a:gd name="T12" fmla="*/ 2147483647 w 950"/>
                    <a:gd name="T13" fmla="*/ 2147483647 h 660"/>
                    <a:gd name="T14" fmla="*/ 2147483647 w 950"/>
                    <a:gd name="T15" fmla="*/ 2147483647 h 660"/>
                    <a:gd name="T16" fmla="*/ 2147483647 w 950"/>
                    <a:gd name="T17" fmla="*/ 2147483647 h 660"/>
                    <a:gd name="T18" fmla="*/ 2147483647 w 950"/>
                    <a:gd name="T19" fmla="*/ 2147483647 h 660"/>
                    <a:gd name="T20" fmla="*/ 2147483647 w 950"/>
                    <a:gd name="T21" fmla="*/ 2147483647 h 660"/>
                    <a:gd name="T22" fmla="*/ 2147483647 w 950"/>
                    <a:gd name="T23" fmla="*/ 2147483647 h 660"/>
                    <a:gd name="T24" fmla="*/ 2147483647 w 950"/>
                    <a:gd name="T25" fmla="*/ 2147483647 h 660"/>
                    <a:gd name="T26" fmla="*/ 2147483647 w 950"/>
                    <a:gd name="T27" fmla="*/ 2147483647 h 660"/>
                    <a:gd name="T28" fmla="*/ 2147483647 w 950"/>
                    <a:gd name="T29" fmla="*/ 2147483647 h 660"/>
                    <a:gd name="T30" fmla="*/ 2147483647 w 950"/>
                    <a:gd name="T31" fmla="*/ 2147483647 h 660"/>
                    <a:gd name="T32" fmla="*/ 2147483647 w 950"/>
                    <a:gd name="T33" fmla="*/ 2147483647 h 660"/>
                    <a:gd name="T34" fmla="*/ 2147483647 w 950"/>
                    <a:gd name="T35" fmla="*/ 2147483647 h 660"/>
                    <a:gd name="T36" fmla="*/ 2147483647 w 950"/>
                    <a:gd name="T37" fmla="*/ 2147483647 h 660"/>
                    <a:gd name="T38" fmla="*/ 2147483647 w 950"/>
                    <a:gd name="T39" fmla="*/ 2147483647 h 660"/>
                    <a:gd name="T40" fmla="*/ 2147483647 w 950"/>
                    <a:gd name="T41" fmla="*/ 2147483647 h 660"/>
                    <a:gd name="T42" fmla="*/ 2147483647 w 950"/>
                    <a:gd name="T43" fmla="*/ 2147483647 h 660"/>
                    <a:gd name="T44" fmla="*/ 2147483647 w 950"/>
                    <a:gd name="T45" fmla="*/ 2147483647 h 660"/>
                    <a:gd name="T46" fmla="*/ 2147483647 w 950"/>
                    <a:gd name="T47" fmla="*/ 2147483647 h 660"/>
                    <a:gd name="T48" fmla="*/ 2147483647 w 950"/>
                    <a:gd name="T49" fmla="*/ 2147483647 h 660"/>
                    <a:gd name="T50" fmla="*/ 2147483647 w 950"/>
                    <a:gd name="T51" fmla="*/ 2147483647 h 660"/>
                    <a:gd name="T52" fmla="*/ 2147483647 w 950"/>
                    <a:gd name="T53" fmla="*/ 2147483647 h 660"/>
                    <a:gd name="T54" fmla="*/ 2147483647 w 950"/>
                    <a:gd name="T55" fmla="*/ 2147483647 h 660"/>
                    <a:gd name="T56" fmla="*/ 2147483647 w 950"/>
                    <a:gd name="T57" fmla="*/ 2147483647 h 660"/>
                    <a:gd name="T58" fmla="*/ 2147483647 w 950"/>
                    <a:gd name="T59" fmla="*/ 2147483647 h 660"/>
                    <a:gd name="T60" fmla="*/ 2147483647 w 950"/>
                    <a:gd name="T61" fmla="*/ 2147483647 h 660"/>
                    <a:gd name="T62" fmla="*/ 2147483647 w 950"/>
                    <a:gd name="T63" fmla="*/ 2147483647 h 660"/>
                    <a:gd name="T64" fmla="*/ 2147483647 w 950"/>
                    <a:gd name="T65" fmla="*/ 2147483647 h 660"/>
                    <a:gd name="T66" fmla="*/ 2147483647 w 950"/>
                    <a:gd name="T67" fmla="*/ 2147483647 h 660"/>
                    <a:gd name="T68" fmla="*/ 2147483647 w 950"/>
                    <a:gd name="T69" fmla="*/ 2147483647 h 660"/>
                    <a:gd name="T70" fmla="*/ 2147483647 w 950"/>
                    <a:gd name="T71" fmla="*/ 2147483647 h 660"/>
                    <a:gd name="T72" fmla="*/ 2147483647 w 950"/>
                    <a:gd name="T73" fmla="*/ 2147483647 h 660"/>
                    <a:gd name="T74" fmla="*/ 2147483647 w 950"/>
                    <a:gd name="T75" fmla="*/ 2147483647 h 660"/>
                    <a:gd name="T76" fmla="*/ 2147483647 w 950"/>
                    <a:gd name="T77" fmla="*/ 2147483647 h 660"/>
                    <a:gd name="T78" fmla="*/ 2147483647 w 950"/>
                    <a:gd name="T79" fmla="*/ 2147483647 h 660"/>
                    <a:gd name="T80" fmla="*/ 2147483647 w 950"/>
                    <a:gd name="T81" fmla="*/ 2147483647 h 660"/>
                    <a:gd name="T82" fmla="*/ 2147483647 w 950"/>
                    <a:gd name="T83" fmla="*/ 2147483647 h 660"/>
                    <a:gd name="T84" fmla="*/ 2147483647 w 950"/>
                    <a:gd name="T85" fmla="*/ 2147483647 h 660"/>
                    <a:gd name="T86" fmla="*/ 2147483647 w 950"/>
                    <a:gd name="T87" fmla="*/ 2147483647 h 660"/>
                    <a:gd name="T88" fmla="*/ 2147483647 w 950"/>
                    <a:gd name="T89" fmla="*/ 2147483647 h 660"/>
                    <a:gd name="T90" fmla="*/ 2147483647 w 950"/>
                    <a:gd name="T91" fmla="*/ 2147483647 h 660"/>
                    <a:gd name="T92" fmla="*/ 2147483647 w 950"/>
                    <a:gd name="T93" fmla="*/ 2147483647 h 660"/>
                    <a:gd name="T94" fmla="*/ 2147483647 w 950"/>
                    <a:gd name="T95" fmla="*/ 2147483647 h 660"/>
                    <a:gd name="T96" fmla="*/ 2147483647 w 950"/>
                    <a:gd name="T97" fmla="*/ 2147483647 h 660"/>
                    <a:gd name="T98" fmla="*/ 2147483647 w 950"/>
                    <a:gd name="T99" fmla="*/ 2147483647 h 660"/>
                    <a:gd name="T100" fmla="*/ 2147483647 w 950"/>
                    <a:gd name="T101" fmla="*/ 2147483647 h 660"/>
                    <a:gd name="T102" fmla="*/ 2147483647 w 950"/>
                    <a:gd name="T103" fmla="*/ 2147483647 h 660"/>
                    <a:gd name="T104" fmla="*/ 2147483647 w 950"/>
                    <a:gd name="T105" fmla="*/ 2147483647 h 660"/>
                    <a:gd name="T106" fmla="*/ 2147483647 w 950"/>
                    <a:gd name="T107" fmla="*/ 2147483647 h 660"/>
                    <a:gd name="T108" fmla="*/ 2147483647 w 950"/>
                    <a:gd name="T109" fmla="*/ 2147483647 h 660"/>
                    <a:gd name="T110" fmla="*/ 2147483647 w 950"/>
                    <a:gd name="T111" fmla="*/ 2147483647 h 660"/>
                    <a:gd name="T112" fmla="*/ 2147483647 w 950"/>
                    <a:gd name="T113" fmla="*/ 2147483647 h 660"/>
                    <a:gd name="T114" fmla="*/ 2147483647 w 950"/>
                    <a:gd name="T115" fmla="*/ 2147483647 h 660"/>
                    <a:gd name="T116" fmla="*/ 2147483647 w 950"/>
                    <a:gd name="T117" fmla="*/ 2147483647 h 660"/>
                    <a:gd name="T118" fmla="*/ 2147483647 w 950"/>
                    <a:gd name="T119" fmla="*/ 2147483647 h 660"/>
                    <a:gd name="T120" fmla="*/ 2147483647 w 950"/>
                    <a:gd name="T121" fmla="*/ 2147483647 h 66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50" h="660">
                      <a:moveTo>
                        <a:pt x="890" y="118"/>
                      </a:moveTo>
                      <a:lnTo>
                        <a:pt x="890" y="118"/>
                      </a:lnTo>
                      <a:lnTo>
                        <a:pt x="880" y="98"/>
                      </a:lnTo>
                      <a:lnTo>
                        <a:pt x="840" y="88"/>
                      </a:lnTo>
                      <a:lnTo>
                        <a:pt x="792" y="0"/>
                      </a:lnTo>
                      <a:lnTo>
                        <a:pt x="746" y="0"/>
                      </a:lnTo>
                      <a:lnTo>
                        <a:pt x="732" y="24"/>
                      </a:lnTo>
                      <a:lnTo>
                        <a:pt x="702" y="78"/>
                      </a:lnTo>
                      <a:lnTo>
                        <a:pt x="672" y="78"/>
                      </a:lnTo>
                      <a:lnTo>
                        <a:pt x="668" y="88"/>
                      </a:lnTo>
                      <a:lnTo>
                        <a:pt x="668" y="90"/>
                      </a:lnTo>
                      <a:lnTo>
                        <a:pt x="670" y="90"/>
                      </a:lnTo>
                      <a:lnTo>
                        <a:pt x="672" y="90"/>
                      </a:lnTo>
                      <a:lnTo>
                        <a:pt x="672" y="92"/>
                      </a:lnTo>
                      <a:lnTo>
                        <a:pt x="674" y="92"/>
                      </a:lnTo>
                      <a:lnTo>
                        <a:pt x="676" y="92"/>
                      </a:lnTo>
                      <a:lnTo>
                        <a:pt x="676" y="94"/>
                      </a:lnTo>
                      <a:lnTo>
                        <a:pt x="678" y="94"/>
                      </a:lnTo>
                      <a:lnTo>
                        <a:pt x="676" y="94"/>
                      </a:lnTo>
                      <a:lnTo>
                        <a:pt x="676" y="92"/>
                      </a:lnTo>
                      <a:lnTo>
                        <a:pt x="674" y="92"/>
                      </a:lnTo>
                      <a:lnTo>
                        <a:pt x="672" y="92"/>
                      </a:lnTo>
                      <a:lnTo>
                        <a:pt x="672" y="90"/>
                      </a:lnTo>
                      <a:lnTo>
                        <a:pt x="670" y="90"/>
                      </a:lnTo>
                      <a:lnTo>
                        <a:pt x="668" y="90"/>
                      </a:lnTo>
                      <a:lnTo>
                        <a:pt x="668" y="88"/>
                      </a:lnTo>
                      <a:lnTo>
                        <a:pt x="658" y="108"/>
                      </a:lnTo>
                      <a:lnTo>
                        <a:pt x="658" y="132"/>
                      </a:lnTo>
                      <a:lnTo>
                        <a:pt x="702" y="138"/>
                      </a:lnTo>
                      <a:lnTo>
                        <a:pt x="712" y="158"/>
                      </a:lnTo>
                      <a:lnTo>
                        <a:pt x="668" y="172"/>
                      </a:lnTo>
                      <a:lnTo>
                        <a:pt x="632" y="188"/>
                      </a:lnTo>
                      <a:lnTo>
                        <a:pt x="598" y="202"/>
                      </a:lnTo>
                      <a:lnTo>
                        <a:pt x="588" y="236"/>
                      </a:lnTo>
                      <a:lnTo>
                        <a:pt x="534" y="242"/>
                      </a:lnTo>
                      <a:lnTo>
                        <a:pt x="480" y="276"/>
                      </a:lnTo>
                      <a:lnTo>
                        <a:pt x="430" y="252"/>
                      </a:lnTo>
                      <a:lnTo>
                        <a:pt x="370" y="246"/>
                      </a:lnTo>
                      <a:lnTo>
                        <a:pt x="326" y="202"/>
                      </a:lnTo>
                      <a:lnTo>
                        <a:pt x="262" y="182"/>
                      </a:lnTo>
                      <a:lnTo>
                        <a:pt x="256" y="132"/>
                      </a:lnTo>
                      <a:lnTo>
                        <a:pt x="226" y="118"/>
                      </a:lnTo>
                      <a:lnTo>
                        <a:pt x="222" y="114"/>
                      </a:lnTo>
                      <a:lnTo>
                        <a:pt x="220" y="116"/>
                      </a:lnTo>
                      <a:lnTo>
                        <a:pt x="218" y="120"/>
                      </a:lnTo>
                      <a:lnTo>
                        <a:pt x="218" y="122"/>
                      </a:lnTo>
                      <a:lnTo>
                        <a:pt x="218" y="124"/>
                      </a:lnTo>
                      <a:lnTo>
                        <a:pt x="218" y="122"/>
                      </a:lnTo>
                      <a:lnTo>
                        <a:pt x="218" y="120"/>
                      </a:lnTo>
                      <a:lnTo>
                        <a:pt x="222" y="114"/>
                      </a:lnTo>
                      <a:lnTo>
                        <a:pt x="218" y="108"/>
                      </a:lnTo>
                      <a:lnTo>
                        <a:pt x="208" y="114"/>
                      </a:lnTo>
                      <a:lnTo>
                        <a:pt x="208" y="124"/>
                      </a:lnTo>
                      <a:lnTo>
                        <a:pt x="208" y="114"/>
                      </a:lnTo>
                      <a:lnTo>
                        <a:pt x="192" y="118"/>
                      </a:lnTo>
                      <a:lnTo>
                        <a:pt x="182" y="148"/>
                      </a:lnTo>
                      <a:lnTo>
                        <a:pt x="142" y="142"/>
                      </a:lnTo>
                      <a:lnTo>
                        <a:pt x="132" y="192"/>
                      </a:lnTo>
                      <a:lnTo>
                        <a:pt x="98" y="198"/>
                      </a:lnTo>
                      <a:lnTo>
                        <a:pt x="88" y="256"/>
                      </a:lnTo>
                      <a:lnTo>
                        <a:pt x="68" y="276"/>
                      </a:lnTo>
                      <a:lnTo>
                        <a:pt x="44" y="296"/>
                      </a:lnTo>
                      <a:lnTo>
                        <a:pt x="4" y="306"/>
                      </a:lnTo>
                      <a:lnTo>
                        <a:pt x="0" y="326"/>
                      </a:lnTo>
                      <a:lnTo>
                        <a:pt x="10" y="334"/>
                      </a:lnTo>
                      <a:lnTo>
                        <a:pt x="14" y="350"/>
                      </a:lnTo>
                      <a:lnTo>
                        <a:pt x="4" y="354"/>
                      </a:lnTo>
                      <a:lnTo>
                        <a:pt x="14" y="364"/>
                      </a:lnTo>
                      <a:lnTo>
                        <a:pt x="30" y="370"/>
                      </a:lnTo>
                      <a:lnTo>
                        <a:pt x="44" y="390"/>
                      </a:lnTo>
                      <a:lnTo>
                        <a:pt x="64" y="390"/>
                      </a:lnTo>
                      <a:lnTo>
                        <a:pt x="94" y="390"/>
                      </a:lnTo>
                      <a:lnTo>
                        <a:pt x="98" y="398"/>
                      </a:lnTo>
                      <a:lnTo>
                        <a:pt x="78" y="428"/>
                      </a:lnTo>
                      <a:lnTo>
                        <a:pt x="84" y="444"/>
                      </a:lnTo>
                      <a:lnTo>
                        <a:pt x="74" y="458"/>
                      </a:lnTo>
                      <a:lnTo>
                        <a:pt x="84" y="478"/>
                      </a:lnTo>
                      <a:lnTo>
                        <a:pt x="108" y="488"/>
                      </a:lnTo>
                      <a:lnTo>
                        <a:pt x="104" y="492"/>
                      </a:lnTo>
                      <a:lnTo>
                        <a:pt x="114" y="492"/>
                      </a:lnTo>
                      <a:lnTo>
                        <a:pt x="148" y="508"/>
                      </a:lnTo>
                      <a:lnTo>
                        <a:pt x="178" y="522"/>
                      </a:lnTo>
                      <a:lnTo>
                        <a:pt x="208" y="528"/>
                      </a:lnTo>
                      <a:lnTo>
                        <a:pt x="218" y="536"/>
                      </a:lnTo>
                      <a:lnTo>
                        <a:pt x="226" y="536"/>
                      </a:lnTo>
                      <a:lnTo>
                        <a:pt x="242" y="546"/>
                      </a:lnTo>
                      <a:lnTo>
                        <a:pt x="262" y="546"/>
                      </a:lnTo>
                      <a:lnTo>
                        <a:pt x="282" y="546"/>
                      </a:lnTo>
                      <a:lnTo>
                        <a:pt x="296" y="528"/>
                      </a:lnTo>
                      <a:lnTo>
                        <a:pt x="316" y="512"/>
                      </a:lnTo>
                      <a:lnTo>
                        <a:pt x="340" y="512"/>
                      </a:lnTo>
                      <a:lnTo>
                        <a:pt x="360" y="528"/>
                      </a:lnTo>
                      <a:lnTo>
                        <a:pt x="370" y="528"/>
                      </a:lnTo>
                      <a:lnTo>
                        <a:pt x="380" y="532"/>
                      </a:lnTo>
                      <a:lnTo>
                        <a:pt x="386" y="556"/>
                      </a:lnTo>
                      <a:lnTo>
                        <a:pt x="376" y="586"/>
                      </a:lnTo>
                      <a:lnTo>
                        <a:pt x="376" y="596"/>
                      </a:lnTo>
                      <a:lnTo>
                        <a:pt x="390" y="600"/>
                      </a:lnTo>
                      <a:lnTo>
                        <a:pt x="400" y="616"/>
                      </a:lnTo>
                      <a:lnTo>
                        <a:pt x="400" y="626"/>
                      </a:lnTo>
                      <a:lnTo>
                        <a:pt x="424" y="636"/>
                      </a:lnTo>
                      <a:lnTo>
                        <a:pt x="420" y="640"/>
                      </a:lnTo>
                      <a:lnTo>
                        <a:pt x="444" y="636"/>
                      </a:lnTo>
                      <a:lnTo>
                        <a:pt x="450" y="616"/>
                      </a:lnTo>
                      <a:lnTo>
                        <a:pt x="500" y="616"/>
                      </a:lnTo>
                      <a:lnTo>
                        <a:pt x="518" y="630"/>
                      </a:lnTo>
                      <a:lnTo>
                        <a:pt x="524" y="646"/>
                      </a:lnTo>
                      <a:lnTo>
                        <a:pt x="534" y="640"/>
                      </a:lnTo>
                      <a:lnTo>
                        <a:pt x="568" y="660"/>
                      </a:lnTo>
                      <a:lnTo>
                        <a:pt x="568" y="646"/>
                      </a:lnTo>
                      <a:lnTo>
                        <a:pt x="608" y="630"/>
                      </a:lnTo>
                      <a:lnTo>
                        <a:pt x="612" y="626"/>
                      </a:lnTo>
                      <a:lnTo>
                        <a:pt x="622" y="620"/>
                      </a:lnTo>
                      <a:lnTo>
                        <a:pt x="632" y="626"/>
                      </a:lnTo>
                      <a:lnTo>
                        <a:pt x="652" y="616"/>
                      </a:lnTo>
                      <a:lnTo>
                        <a:pt x="678" y="600"/>
                      </a:lnTo>
                      <a:lnTo>
                        <a:pt x="702" y="582"/>
                      </a:lnTo>
                      <a:lnTo>
                        <a:pt x="712" y="562"/>
                      </a:lnTo>
                      <a:lnTo>
                        <a:pt x="726" y="542"/>
                      </a:lnTo>
                      <a:lnTo>
                        <a:pt x="742" y="512"/>
                      </a:lnTo>
                      <a:lnTo>
                        <a:pt x="742" y="498"/>
                      </a:lnTo>
                      <a:lnTo>
                        <a:pt x="736" y="488"/>
                      </a:lnTo>
                      <a:lnTo>
                        <a:pt x="742" y="472"/>
                      </a:lnTo>
                      <a:lnTo>
                        <a:pt x="736" y="454"/>
                      </a:lnTo>
                      <a:lnTo>
                        <a:pt x="712" y="404"/>
                      </a:lnTo>
                      <a:lnTo>
                        <a:pt x="716" y="398"/>
                      </a:lnTo>
                      <a:lnTo>
                        <a:pt x="736" y="374"/>
                      </a:lnTo>
                      <a:lnTo>
                        <a:pt x="752" y="370"/>
                      </a:lnTo>
                      <a:lnTo>
                        <a:pt x="754" y="368"/>
                      </a:lnTo>
                      <a:lnTo>
                        <a:pt x="754" y="364"/>
                      </a:lnTo>
                      <a:lnTo>
                        <a:pt x="752" y="360"/>
                      </a:lnTo>
                      <a:lnTo>
                        <a:pt x="726" y="354"/>
                      </a:lnTo>
                      <a:lnTo>
                        <a:pt x="712" y="360"/>
                      </a:lnTo>
                      <a:lnTo>
                        <a:pt x="702" y="354"/>
                      </a:lnTo>
                      <a:lnTo>
                        <a:pt x="692" y="340"/>
                      </a:lnTo>
                      <a:lnTo>
                        <a:pt x="682" y="330"/>
                      </a:lnTo>
                      <a:lnTo>
                        <a:pt x="706" y="320"/>
                      </a:lnTo>
                      <a:lnTo>
                        <a:pt x="722" y="306"/>
                      </a:lnTo>
                      <a:lnTo>
                        <a:pt x="746" y="290"/>
                      </a:lnTo>
                      <a:lnTo>
                        <a:pt x="756" y="290"/>
                      </a:lnTo>
                      <a:lnTo>
                        <a:pt x="742" y="310"/>
                      </a:lnTo>
                      <a:lnTo>
                        <a:pt x="752" y="320"/>
                      </a:lnTo>
                      <a:lnTo>
                        <a:pt x="762" y="316"/>
                      </a:lnTo>
                      <a:lnTo>
                        <a:pt x="786" y="306"/>
                      </a:lnTo>
                      <a:lnTo>
                        <a:pt x="792" y="284"/>
                      </a:lnTo>
                      <a:lnTo>
                        <a:pt x="806" y="272"/>
                      </a:lnTo>
                      <a:lnTo>
                        <a:pt x="820" y="282"/>
                      </a:lnTo>
                      <a:lnTo>
                        <a:pt x="818" y="262"/>
                      </a:lnTo>
                      <a:lnTo>
                        <a:pt x="838" y="250"/>
                      </a:lnTo>
                      <a:lnTo>
                        <a:pt x="864" y="254"/>
                      </a:lnTo>
                      <a:lnTo>
                        <a:pt x="876" y="246"/>
                      </a:lnTo>
                      <a:lnTo>
                        <a:pt x="890" y="252"/>
                      </a:lnTo>
                      <a:lnTo>
                        <a:pt x="900" y="198"/>
                      </a:lnTo>
                      <a:lnTo>
                        <a:pt x="924" y="192"/>
                      </a:lnTo>
                      <a:lnTo>
                        <a:pt x="950" y="118"/>
                      </a:lnTo>
                      <a:lnTo>
                        <a:pt x="890" y="118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0" name="Freeform 260"/>
                <p:cNvSpPr>
                  <a:spLocks/>
                </p:cNvSpPr>
                <p:nvPr/>
              </p:nvSpPr>
              <p:spPr bwMode="auto">
                <a:xfrm>
                  <a:off x="6386513" y="4664075"/>
                  <a:ext cx="57150" cy="68263"/>
                </a:xfrm>
                <a:custGeom>
                  <a:avLst/>
                  <a:gdLst>
                    <a:gd name="T0" fmla="*/ 2147483647 w 42"/>
                    <a:gd name="T1" fmla="*/ 0 h 54"/>
                    <a:gd name="T2" fmla="*/ 0 w 42"/>
                    <a:gd name="T3" fmla="*/ 2147483647 h 54"/>
                    <a:gd name="T4" fmla="*/ 2147483647 w 42"/>
                    <a:gd name="T5" fmla="*/ 2147483647 h 54"/>
                    <a:gd name="T6" fmla="*/ 2147483647 w 42"/>
                    <a:gd name="T7" fmla="*/ 2147483647 h 54"/>
                    <a:gd name="T8" fmla="*/ 2147483647 w 42"/>
                    <a:gd name="T9" fmla="*/ 2147483647 h 54"/>
                    <a:gd name="T10" fmla="*/ 2147483647 w 42"/>
                    <a:gd name="T11" fmla="*/ 0 h 5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42" h="54">
                      <a:moveTo>
                        <a:pt x="6" y="0"/>
                      </a:moveTo>
                      <a:lnTo>
                        <a:pt x="0" y="24"/>
                      </a:lnTo>
                      <a:lnTo>
                        <a:pt x="6" y="54"/>
                      </a:lnTo>
                      <a:lnTo>
                        <a:pt x="30" y="54"/>
                      </a:lnTo>
                      <a:lnTo>
                        <a:pt x="42" y="3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1" name="Freeform 261"/>
                <p:cNvSpPr>
                  <a:spLocks/>
                </p:cNvSpPr>
                <p:nvPr/>
              </p:nvSpPr>
              <p:spPr bwMode="auto">
                <a:xfrm>
                  <a:off x="7205663" y="4143375"/>
                  <a:ext cx="53975" cy="53975"/>
                </a:xfrm>
                <a:custGeom>
                  <a:avLst/>
                  <a:gdLst>
                    <a:gd name="T0" fmla="*/ 0 w 42"/>
                    <a:gd name="T1" fmla="*/ 2147483647 h 42"/>
                    <a:gd name="T2" fmla="*/ 2147483647 w 42"/>
                    <a:gd name="T3" fmla="*/ 2147483647 h 42"/>
                    <a:gd name="T4" fmla="*/ 2147483647 w 42"/>
                    <a:gd name="T5" fmla="*/ 0 h 42"/>
                    <a:gd name="T6" fmla="*/ 2147483647 w 42"/>
                    <a:gd name="T7" fmla="*/ 2147483647 h 42"/>
                    <a:gd name="T8" fmla="*/ 2147483647 w 42"/>
                    <a:gd name="T9" fmla="*/ 2147483647 h 42"/>
                    <a:gd name="T10" fmla="*/ 2147483647 w 42"/>
                    <a:gd name="T11" fmla="*/ 2147483647 h 42"/>
                    <a:gd name="T12" fmla="*/ 0 w 42"/>
                    <a:gd name="T13" fmla="*/ 2147483647 h 4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0" y="30"/>
                      </a:moveTo>
                      <a:lnTo>
                        <a:pt x="12" y="12"/>
                      </a:lnTo>
                      <a:lnTo>
                        <a:pt x="30" y="0"/>
                      </a:lnTo>
                      <a:lnTo>
                        <a:pt x="42" y="12"/>
                      </a:lnTo>
                      <a:lnTo>
                        <a:pt x="30" y="30"/>
                      </a:lnTo>
                      <a:lnTo>
                        <a:pt x="12" y="42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2" name="Freeform 262"/>
                <p:cNvSpPr>
                  <a:spLocks/>
                </p:cNvSpPr>
                <p:nvPr/>
              </p:nvSpPr>
              <p:spPr bwMode="auto">
                <a:xfrm>
                  <a:off x="7496175" y="4010025"/>
                  <a:ext cx="31750" cy="93663"/>
                </a:xfrm>
                <a:custGeom>
                  <a:avLst/>
                  <a:gdLst>
                    <a:gd name="T0" fmla="*/ 0 w 24"/>
                    <a:gd name="T1" fmla="*/ 2147483647 h 72"/>
                    <a:gd name="T2" fmla="*/ 0 w 24"/>
                    <a:gd name="T3" fmla="*/ 2147483647 h 72"/>
                    <a:gd name="T4" fmla="*/ 2147483647 w 24"/>
                    <a:gd name="T5" fmla="*/ 0 h 72"/>
                    <a:gd name="T6" fmla="*/ 2147483647 w 24"/>
                    <a:gd name="T7" fmla="*/ 2147483647 h 72"/>
                    <a:gd name="T8" fmla="*/ 2147483647 w 24"/>
                    <a:gd name="T9" fmla="*/ 2147483647 h 72"/>
                    <a:gd name="T10" fmla="*/ 0 w 24"/>
                    <a:gd name="T11" fmla="*/ 2147483647 h 7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4" h="72">
                      <a:moveTo>
                        <a:pt x="0" y="42"/>
                      </a:moveTo>
                      <a:lnTo>
                        <a:pt x="0" y="18"/>
                      </a:lnTo>
                      <a:lnTo>
                        <a:pt x="24" y="0"/>
                      </a:lnTo>
                      <a:lnTo>
                        <a:pt x="24" y="24"/>
                      </a:lnTo>
                      <a:lnTo>
                        <a:pt x="6" y="7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3" name="Freeform 263"/>
                <p:cNvSpPr>
                  <a:spLocks/>
                </p:cNvSpPr>
                <p:nvPr/>
              </p:nvSpPr>
              <p:spPr bwMode="auto">
                <a:xfrm>
                  <a:off x="7731125" y="3767138"/>
                  <a:ext cx="46038" cy="69850"/>
                </a:xfrm>
                <a:custGeom>
                  <a:avLst/>
                  <a:gdLst>
                    <a:gd name="T0" fmla="*/ 0 w 36"/>
                    <a:gd name="T1" fmla="*/ 2147483647 h 54"/>
                    <a:gd name="T2" fmla="*/ 2147483647 w 36"/>
                    <a:gd name="T3" fmla="*/ 2147483647 h 54"/>
                    <a:gd name="T4" fmla="*/ 2147483647 w 36"/>
                    <a:gd name="T5" fmla="*/ 2147483647 h 54"/>
                    <a:gd name="T6" fmla="*/ 2147483647 w 36"/>
                    <a:gd name="T7" fmla="*/ 2147483647 h 54"/>
                    <a:gd name="T8" fmla="*/ 2147483647 w 36"/>
                    <a:gd name="T9" fmla="*/ 2147483647 h 54"/>
                    <a:gd name="T10" fmla="*/ 2147483647 w 36"/>
                    <a:gd name="T11" fmla="*/ 0 h 54"/>
                    <a:gd name="T12" fmla="*/ 0 w 36"/>
                    <a:gd name="T13" fmla="*/ 2147483647 h 5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6" h="54">
                      <a:moveTo>
                        <a:pt x="0" y="18"/>
                      </a:moveTo>
                      <a:lnTo>
                        <a:pt x="6" y="36"/>
                      </a:lnTo>
                      <a:lnTo>
                        <a:pt x="12" y="54"/>
                      </a:lnTo>
                      <a:lnTo>
                        <a:pt x="30" y="42"/>
                      </a:lnTo>
                      <a:lnTo>
                        <a:pt x="36" y="18"/>
                      </a:lnTo>
                      <a:lnTo>
                        <a:pt x="30" y="0"/>
                      </a:lnTo>
                      <a:lnTo>
                        <a:pt x="0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4" name="Freeform 264"/>
                <p:cNvSpPr>
                  <a:spLocks/>
                </p:cNvSpPr>
                <p:nvPr/>
              </p:nvSpPr>
              <p:spPr bwMode="auto">
                <a:xfrm>
                  <a:off x="7786688" y="3408363"/>
                  <a:ext cx="344487" cy="374650"/>
                </a:xfrm>
                <a:custGeom>
                  <a:avLst/>
                  <a:gdLst>
                    <a:gd name="T0" fmla="*/ 2147483647 w 264"/>
                    <a:gd name="T1" fmla="*/ 2147483647 h 289"/>
                    <a:gd name="T2" fmla="*/ 2147483647 w 264"/>
                    <a:gd name="T3" fmla="*/ 2147483647 h 289"/>
                    <a:gd name="T4" fmla="*/ 2147483647 w 264"/>
                    <a:gd name="T5" fmla="*/ 2147483647 h 289"/>
                    <a:gd name="T6" fmla="*/ 2147483647 w 264"/>
                    <a:gd name="T7" fmla="*/ 2147483647 h 289"/>
                    <a:gd name="T8" fmla="*/ 2147483647 w 264"/>
                    <a:gd name="T9" fmla="*/ 2147483647 h 289"/>
                    <a:gd name="T10" fmla="*/ 2147483647 w 264"/>
                    <a:gd name="T11" fmla="*/ 2147483647 h 289"/>
                    <a:gd name="T12" fmla="*/ 2147483647 w 264"/>
                    <a:gd name="T13" fmla="*/ 2147483647 h 289"/>
                    <a:gd name="T14" fmla="*/ 2147483647 w 264"/>
                    <a:gd name="T15" fmla="*/ 2147483647 h 289"/>
                    <a:gd name="T16" fmla="*/ 2147483647 w 264"/>
                    <a:gd name="T17" fmla="*/ 2147483647 h 289"/>
                    <a:gd name="T18" fmla="*/ 2147483647 w 264"/>
                    <a:gd name="T19" fmla="*/ 2147483647 h 289"/>
                    <a:gd name="T20" fmla="*/ 2147483647 w 264"/>
                    <a:gd name="T21" fmla="*/ 0 h 289"/>
                    <a:gd name="T22" fmla="*/ 2147483647 w 264"/>
                    <a:gd name="T23" fmla="*/ 2147483647 h 289"/>
                    <a:gd name="T24" fmla="*/ 2147483647 w 264"/>
                    <a:gd name="T25" fmla="*/ 2147483647 h 289"/>
                    <a:gd name="T26" fmla="*/ 2147483647 w 264"/>
                    <a:gd name="T27" fmla="*/ 2147483647 h 289"/>
                    <a:gd name="T28" fmla="*/ 2147483647 w 264"/>
                    <a:gd name="T29" fmla="*/ 2147483647 h 289"/>
                    <a:gd name="T30" fmla="*/ 2147483647 w 264"/>
                    <a:gd name="T31" fmla="*/ 2147483647 h 289"/>
                    <a:gd name="T32" fmla="*/ 2147483647 w 264"/>
                    <a:gd name="T33" fmla="*/ 2147483647 h 289"/>
                    <a:gd name="T34" fmla="*/ 2147483647 w 264"/>
                    <a:gd name="T35" fmla="*/ 2147483647 h 289"/>
                    <a:gd name="T36" fmla="*/ 2147483647 w 264"/>
                    <a:gd name="T37" fmla="*/ 2147483647 h 289"/>
                    <a:gd name="T38" fmla="*/ 2147483647 w 264"/>
                    <a:gd name="T39" fmla="*/ 2147483647 h 289"/>
                    <a:gd name="T40" fmla="*/ 2147483647 w 264"/>
                    <a:gd name="T41" fmla="*/ 2147483647 h 289"/>
                    <a:gd name="T42" fmla="*/ 2147483647 w 264"/>
                    <a:gd name="T43" fmla="*/ 2147483647 h 289"/>
                    <a:gd name="T44" fmla="*/ 2147483647 w 264"/>
                    <a:gd name="T45" fmla="*/ 2147483647 h 289"/>
                    <a:gd name="T46" fmla="*/ 2147483647 w 264"/>
                    <a:gd name="T47" fmla="*/ 2147483647 h 289"/>
                    <a:gd name="T48" fmla="*/ 2147483647 w 264"/>
                    <a:gd name="T49" fmla="*/ 2147483647 h 289"/>
                    <a:gd name="T50" fmla="*/ 2147483647 w 264"/>
                    <a:gd name="T51" fmla="*/ 2147483647 h 289"/>
                    <a:gd name="T52" fmla="*/ 2147483647 w 264"/>
                    <a:gd name="T53" fmla="*/ 2147483647 h 289"/>
                    <a:gd name="T54" fmla="*/ 2147483647 w 264"/>
                    <a:gd name="T55" fmla="*/ 2147483647 h 289"/>
                    <a:gd name="T56" fmla="*/ 2147483647 w 264"/>
                    <a:gd name="T57" fmla="*/ 2147483647 h 289"/>
                    <a:gd name="T58" fmla="*/ 2147483647 w 264"/>
                    <a:gd name="T59" fmla="*/ 2147483647 h 289"/>
                    <a:gd name="T60" fmla="*/ 2147483647 w 264"/>
                    <a:gd name="T61" fmla="*/ 2147483647 h 289"/>
                    <a:gd name="T62" fmla="*/ 2147483647 w 264"/>
                    <a:gd name="T63" fmla="*/ 2147483647 h 289"/>
                    <a:gd name="T64" fmla="*/ 2147483647 w 264"/>
                    <a:gd name="T65" fmla="*/ 2147483647 h 289"/>
                    <a:gd name="T66" fmla="*/ 0 w 264"/>
                    <a:gd name="T67" fmla="*/ 2147483647 h 289"/>
                    <a:gd name="T68" fmla="*/ 2147483647 w 264"/>
                    <a:gd name="T69" fmla="*/ 2147483647 h 28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264" h="289">
                      <a:moveTo>
                        <a:pt x="6" y="247"/>
                      </a:moveTo>
                      <a:lnTo>
                        <a:pt x="42" y="235"/>
                      </a:lnTo>
                      <a:lnTo>
                        <a:pt x="66" y="235"/>
                      </a:lnTo>
                      <a:lnTo>
                        <a:pt x="108" y="199"/>
                      </a:lnTo>
                      <a:lnTo>
                        <a:pt x="138" y="187"/>
                      </a:lnTo>
                      <a:lnTo>
                        <a:pt x="144" y="157"/>
                      </a:lnTo>
                      <a:lnTo>
                        <a:pt x="156" y="109"/>
                      </a:lnTo>
                      <a:lnTo>
                        <a:pt x="156" y="72"/>
                      </a:lnTo>
                      <a:lnTo>
                        <a:pt x="174" y="48"/>
                      </a:lnTo>
                      <a:lnTo>
                        <a:pt x="174" y="18"/>
                      </a:lnTo>
                      <a:lnTo>
                        <a:pt x="186" y="0"/>
                      </a:lnTo>
                      <a:lnTo>
                        <a:pt x="210" y="18"/>
                      </a:lnTo>
                      <a:lnTo>
                        <a:pt x="246" y="30"/>
                      </a:lnTo>
                      <a:lnTo>
                        <a:pt x="264" y="30"/>
                      </a:lnTo>
                      <a:lnTo>
                        <a:pt x="240" y="54"/>
                      </a:lnTo>
                      <a:lnTo>
                        <a:pt x="222" y="66"/>
                      </a:lnTo>
                      <a:lnTo>
                        <a:pt x="210" y="85"/>
                      </a:lnTo>
                      <a:lnTo>
                        <a:pt x="180" y="60"/>
                      </a:lnTo>
                      <a:lnTo>
                        <a:pt x="162" y="97"/>
                      </a:lnTo>
                      <a:lnTo>
                        <a:pt x="186" y="139"/>
                      </a:lnTo>
                      <a:lnTo>
                        <a:pt x="168" y="169"/>
                      </a:lnTo>
                      <a:lnTo>
                        <a:pt x="162" y="193"/>
                      </a:lnTo>
                      <a:lnTo>
                        <a:pt x="162" y="235"/>
                      </a:lnTo>
                      <a:lnTo>
                        <a:pt x="150" y="247"/>
                      </a:lnTo>
                      <a:lnTo>
                        <a:pt x="138" y="241"/>
                      </a:lnTo>
                      <a:lnTo>
                        <a:pt x="126" y="247"/>
                      </a:lnTo>
                      <a:lnTo>
                        <a:pt x="102" y="247"/>
                      </a:lnTo>
                      <a:lnTo>
                        <a:pt x="90" y="247"/>
                      </a:lnTo>
                      <a:lnTo>
                        <a:pt x="66" y="271"/>
                      </a:lnTo>
                      <a:lnTo>
                        <a:pt x="60" y="259"/>
                      </a:lnTo>
                      <a:lnTo>
                        <a:pt x="48" y="265"/>
                      </a:lnTo>
                      <a:lnTo>
                        <a:pt x="36" y="271"/>
                      </a:lnTo>
                      <a:lnTo>
                        <a:pt x="12" y="289"/>
                      </a:lnTo>
                      <a:lnTo>
                        <a:pt x="0" y="259"/>
                      </a:lnTo>
                      <a:lnTo>
                        <a:pt x="6" y="247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5" name="Freeform 265"/>
                <p:cNvSpPr>
                  <a:spLocks/>
                </p:cNvSpPr>
                <p:nvPr/>
              </p:nvSpPr>
              <p:spPr bwMode="auto">
                <a:xfrm>
                  <a:off x="8029575" y="3063875"/>
                  <a:ext cx="61913" cy="306388"/>
                </a:xfrm>
                <a:custGeom>
                  <a:avLst/>
                  <a:gdLst>
                    <a:gd name="T0" fmla="*/ 2147483647 w 48"/>
                    <a:gd name="T1" fmla="*/ 2147483647 h 234"/>
                    <a:gd name="T2" fmla="*/ 2147483647 w 48"/>
                    <a:gd name="T3" fmla="*/ 2147483647 h 234"/>
                    <a:gd name="T4" fmla="*/ 2147483647 w 48"/>
                    <a:gd name="T5" fmla="*/ 2147483647 h 234"/>
                    <a:gd name="T6" fmla="*/ 0 w 48"/>
                    <a:gd name="T7" fmla="*/ 2147483647 h 234"/>
                    <a:gd name="T8" fmla="*/ 2147483647 w 48"/>
                    <a:gd name="T9" fmla="*/ 2147483647 h 234"/>
                    <a:gd name="T10" fmla="*/ 2147483647 w 48"/>
                    <a:gd name="T11" fmla="*/ 0 h 234"/>
                    <a:gd name="T12" fmla="*/ 2147483647 w 48"/>
                    <a:gd name="T13" fmla="*/ 2147483647 h 234"/>
                    <a:gd name="T14" fmla="*/ 2147483647 w 48"/>
                    <a:gd name="T15" fmla="*/ 2147483647 h 234"/>
                    <a:gd name="T16" fmla="*/ 2147483647 w 48"/>
                    <a:gd name="T17" fmla="*/ 2147483647 h 234"/>
                    <a:gd name="T18" fmla="*/ 2147483647 w 48"/>
                    <a:gd name="T19" fmla="*/ 2147483647 h 234"/>
                    <a:gd name="T20" fmla="*/ 2147483647 w 48"/>
                    <a:gd name="T21" fmla="*/ 2147483647 h 234"/>
                    <a:gd name="T22" fmla="*/ 2147483647 w 48"/>
                    <a:gd name="T23" fmla="*/ 2147483647 h 234"/>
                    <a:gd name="T24" fmla="*/ 2147483647 w 48"/>
                    <a:gd name="T25" fmla="*/ 2147483647 h 234"/>
                    <a:gd name="T26" fmla="*/ 2147483647 w 48"/>
                    <a:gd name="T27" fmla="*/ 2147483647 h 23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48" h="234">
                      <a:moveTo>
                        <a:pt x="12" y="222"/>
                      </a:moveTo>
                      <a:lnTo>
                        <a:pt x="12" y="180"/>
                      </a:lnTo>
                      <a:lnTo>
                        <a:pt x="6" y="90"/>
                      </a:lnTo>
                      <a:lnTo>
                        <a:pt x="0" y="66"/>
                      </a:lnTo>
                      <a:lnTo>
                        <a:pt x="6" y="30"/>
                      </a:lnTo>
                      <a:lnTo>
                        <a:pt x="12" y="0"/>
                      </a:lnTo>
                      <a:lnTo>
                        <a:pt x="24" y="36"/>
                      </a:lnTo>
                      <a:lnTo>
                        <a:pt x="24" y="60"/>
                      </a:lnTo>
                      <a:lnTo>
                        <a:pt x="48" y="156"/>
                      </a:lnTo>
                      <a:lnTo>
                        <a:pt x="30" y="144"/>
                      </a:lnTo>
                      <a:lnTo>
                        <a:pt x="24" y="168"/>
                      </a:lnTo>
                      <a:lnTo>
                        <a:pt x="24" y="198"/>
                      </a:lnTo>
                      <a:lnTo>
                        <a:pt x="42" y="234"/>
                      </a:lnTo>
                      <a:lnTo>
                        <a:pt x="12" y="22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6" name="Freeform 272"/>
                <p:cNvSpPr>
                  <a:spLocks/>
                </p:cNvSpPr>
                <p:nvPr/>
              </p:nvSpPr>
              <p:spPr bwMode="auto">
                <a:xfrm>
                  <a:off x="7478713" y="4189413"/>
                  <a:ext cx="141287" cy="195262"/>
                </a:xfrm>
                <a:custGeom>
                  <a:avLst/>
                  <a:gdLst>
                    <a:gd name="T0" fmla="*/ 2147483647 w 108"/>
                    <a:gd name="T1" fmla="*/ 2147483647 h 151"/>
                    <a:gd name="T2" fmla="*/ 0 w 108"/>
                    <a:gd name="T3" fmla="*/ 2147483647 h 151"/>
                    <a:gd name="T4" fmla="*/ 2147483647 w 108"/>
                    <a:gd name="T5" fmla="*/ 2147483647 h 151"/>
                    <a:gd name="T6" fmla="*/ 2147483647 w 108"/>
                    <a:gd name="T7" fmla="*/ 2147483647 h 151"/>
                    <a:gd name="T8" fmla="*/ 2147483647 w 108"/>
                    <a:gd name="T9" fmla="*/ 2147483647 h 151"/>
                    <a:gd name="T10" fmla="*/ 2147483647 w 108"/>
                    <a:gd name="T11" fmla="*/ 2147483647 h 151"/>
                    <a:gd name="T12" fmla="*/ 2147483647 w 108"/>
                    <a:gd name="T13" fmla="*/ 2147483647 h 151"/>
                    <a:gd name="T14" fmla="*/ 2147483647 w 108"/>
                    <a:gd name="T15" fmla="*/ 2147483647 h 151"/>
                    <a:gd name="T16" fmla="*/ 2147483647 w 108"/>
                    <a:gd name="T17" fmla="*/ 2147483647 h 151"/>
                    <a:gd name="T18" fmla="*/ 2147483647 w 108"/>
                    <a:gd name="T19" fmla="*/ 2147483647 h 151"/>
                    <a:gd name="T20" fmla="*/ 2147483647 w 108"/>
                    <a:gd name="T21" fmla="*/ 2147483647 h 151"/>
                    <a:gd name="T22" fmla="*/ 2147483647 w 108"/>
                    <a:gd name="T23" fmla="*/ 2147483647 h 151"/>
                    <a:gd name="T24" fmla="*/ 2147483647 w 108"/>
                    <a:gd name="T25" fmla="*/ 2147483647 h 151"/>
                    <a:gd name="T26" fmla="*/ 2147483647 w 108"/>
                    <a:gd name="T27" fmla="*/ 0 h 151"/>
                    <a:gd name="T28" fmla="*/ 2147483647 w 108"/>
                    <a:gd name="T29" fmla="*/ 2147483647 h 15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108" h="151">
                      <a:moveTo>
                        <a:pt x="12" y="18"/>
                      </a:moveTo>
                      <a:lnTo>
                        <a:pt x="0" y="42"/>
                      </a:lnTo>
                      <a:lnTo>
                        <a:pt x="6" y="72"/>
                      </a:lnTo>
                      <a:lnTo>
                        <a:pt x="18" y="85"/>
                      </a:lnTo>
                      <a:lnTo>
                        <a:pt x="36" y="91"/>
                      </a:lnTo>
                      <a:lnTo>
                        <a:pt x="72" y="109"/>
                      </a:lnTo>
                      <a:lnTo>
                        <a:pt x="78" y="139"/>
                      </a:lnTo>
                      <a:lnTo>
                        <a:pt x="108" y="151"/>
                      </a:lnTo>
                      <a:lnTo>
                        <a:pt x="102" y="127"/>
                      </a:lnTo>
                      <a:lnTo>
                        <a:pt x="78" y="91"/>
                      </a:lnTo>
                      <a:lnTo>
                        <a:pt x="42" y="66"/>
                      </a:lnTo>
                      <a:lnTo>
                        <a:pt x="48" y="48"/>
                      </a:lnTo>
                      <a:lnTo>
                        <a:pt x="54" y="12"/>
                      </a:lnTo>
                      <a:lnTo>
                        <a:pt x="30" y="0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7" name="Freeform 273"/>
                <p:cNvSpPr>
                  <a:spLocks/>
                </p:cNvSpPr>
                <p:nvPr/>
              </p:nvSpPr>
              <p:spPr bwMode="auto">
                <a:xfrm>
                  <a:off x="7535863" y="4416425"/>
                  <a:ext cx="115887" cy="92075"/>
                </a:xfrm>
                <a:custGeom>
                  <a:avLst/>
                  <a:gdLst>
                    <a:gd name="T0" fmla="*/ 0 w 90"/>
                    <a:gd name="T1" fmla="*/ 2147483647 h 72"/>
                    <a:gd name="T2" fmla="*/ 2147483647 w 90"/>
                    <a:gd name="T3" fmla="*/ 2147483647 h 72"/>
                    <a:gd name="T4" fmla="*/ 2147483647 w 90"/>
                    <a:gd name="T5" fmla="*/ 2147483647 h 72"/>
                    <a:gd name="T6" fmla="*/ 2147483647 w 90"/>
                    <a:gd name="T7" fmla="*/ 0 h 72"/>
                    <a:gd name="T8" fmla="*/ 2147483647 w 90"/>
                    <a:gd name="T9" fmla="*/ 2147483647 h 72"/>
                    <a:gd name="T10" fmla="*/ 2147483647 w 90"/>
                    <a:gd name="T11" fmla="*/ 2147483647 h 72"/>
                    <a:gd name="T12" fmla="*/ 2147483647 w 90"/>
                    <a:gd name="T13" fmla="*/ 2147483647 h 72"/>
                    <a:gd name="T14" fmla="*/ 2147483647 w 90"/>
                    <a:gd name="T15" fmla="*/ 2147483647 h 72"/>
                    <a:gd name="T16" fmla="*/ 2147483647 w 90"/>
                    <a:gd name="T17" fmla="*/ 2147483647 h 72"/>
                    <a:gd name="T18" fmla="*/ 0 w 90"/>
                    <a:gd name="T19" fmla="*/ 2147483647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90" h="72">
                      <a:moveTo>
                        <a:pt x="0" y="54"/>
                      </a:moveTo>
                      <a:lnTo>
                        <a:pt x="18" y="24"/>
                      </a:lnTo>
                      <a:lnTo>
                        <a:pt x="42" y="24"/>
                      </a:lnTo>
                      <a:lnTo>
                        <a:pt x="60" y="0"/>
                      </a:lnTo>
                      <a:lnTo>
                        <a:pt x="90" y="24"/>
                      </a:lnTo>
                      <a:lnTo>
                        <a:pt x="90" y="72"/>
                      </a:lnTo>
                      <a:lnTo>
                        <a:pt x="60" y="60"/>
                      </a:lnTo>
                      <a:lnTo>
                        <a:pt x="42" y="60"/>
                      </a:lnTo>
                      <a:lnTo>
                        <a:pt x="24" y="48"/>
                      </a:lnTo>
                      <a:lnTo>
                        <a:pt x="0" y="5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8" name="Freeform 333"/>
                <p:cNvSpPr>
                  <a:spLocks/>
                </p:cNvSpPr>
                <p:nvPr/>
              </p:nvSpPr>
              <p:spPr bwMode="auto">
                <a:xfrm>
                  <a:off x="6692900" y="3143250"/>
                  <a:ext cx="777875" cy="390525"/>
                </a:xfrm>
                <a:custGeom>
                  <a:avLst/>
                  <a:gdLst>
                    <a:gd name="T0" fmla="*/ 2147483647 w 595"/>
                    <a:gd name="T1" fmla="*/ 2147483647 h 301"/>
                    <a:gd name="T2" fmla="*/ 2147483647 w 595"/>
                    <a:gd name="T3" fmla="*/ 2147483647 h 301"/>
                    <a:gd name="T4" fmla="*/ 2147483647 w 595"/>
                    <a:gd name="T5" fmla="*/ 2147483647 h 301"/>
                    <a:gd name="T6" fmla="*/ 2147483647 w 595"/>
                    <a:gd name="T7" fmla="*/ 2147483647 h 301"/>
                    <a:gd name="T8" fmla="*/ 2147483647 w 595"/>
                    <a:gd name="T9" fmla="*/ 2147483647 h 301"/>
                    <a:gd name="T10" fmla="*/ 2147483647 w 595"/>
                    <a:gd name="T11" fmla="*/ 2147483647 h 301"/>
                    <a:gd name="T12" fmla="*/ 2147483647 w 595"/>
                    <a:gd name="T13" fmla="*/ 2147483647 h 301"/>
                    <a:gd name="T14" fmla="*/ 2147483647 w 595"/>
                    <a:gd name="T15" fmla="*/ 2147483647 h 301"/>
                    <a:gd name="T16" fmla="*/ 2147483647 w 595"/>
                    <a:gd name="T17" fmla="*/ 2147483647 h 301"/>
                    <a:gd name="T18" fmla="*/ 2147483647 w 595"/>
                    <a:gd name="T19" fmla="*/ 2147483647 h 301"/>
                    <a:gd name="T20" fmla="*/ 2147483647 w 595"/>
                    <a:gd name="T21" fmla="*/ 2147483647 h 301"/>
                    <a:gd name="T22" fmla="*/ 2147483647 w 595"/>
                    <a:gd name="T23" fmla="*/ 2147483647 h 301"/>
                    <a:gd name="T24" fmla="*/ 2147483647 w 595"/>
                    <a:gd name="T25" fmla="*/ 2147483647 h 301"/>
                    <a:gd name="T26" fmla="*/ 2147483647 w 595"/>
                    <a:gd name="T27" fmla="*/ 2147483647 h 301"/>
                    <a:gd name="T28" fmla="*/ 2147483647 w 595"/>
                    <a:gd name="T29" fmla="*/ 2147483647 h 301"/>
                    <a:gd name="T30" fmla="*/ 2147483647 w 595"/>
                    <a:gd name="T31" fmla="*/ 2147483647 h 301"/>
                    <a:gd name="T32" fmla="*/ 2147483647 w 595"/>
                    <a:gd name="T33" fmla="*/ 2147483647 h 301"/>
                    <a:gd name="T34" fmla="*/ 2147483647 w 595"/>
                    <a:gd name="T35" fmla="*/ 2147483647 h 301"/>
                    <a:gd name="T36" fmla="*/ 2147483647 w 595"/>
                    <a:gd name="T37" fmla="*/ 2147483647 h 301"/>
                    <a:gd name="T38" fmla="*/ 2147483647 w 595"/>
                    <a:gd name="T39" fmla="*/ 2147483647 h 301"/>
                    <a:gd name="T40" fmla="*/ 2147483647 w 595"/>
                    <a:gd name="T41" fmla="*/ 2147483647 h 301"/>
                    <a:gd name="T42" fmla="*/ 2147483647 w 595"/>
                    <a:gd name="T43" fmla="*/ 0 h 301"/>
                    <a:gd name="T44" fmla="*/ 2147483647 w 595"/>
                    <a:gd name="T45" fmla="*/ 2147483647 h 301"/>
                    <a:gd name="T46" fmla="*/ 2147483647 w 595"/>
                    <a:gd name="T47" fmla="*/ 2147483647 h 301"/>
                    <a:gd name="T48" fmla="*/ 2147483647 w 595"/>
                    <a:gd name="T49" fmla="*/ 2147483647 h 301"/>
                    <a:gd name="T50" fmla="*/ 2147483647 w 595"/>
                    <a:gd name="T51" fmla="*/ 2147483647 h 301"/>
                    <a:gd name="T52" fmla="*/ 2147483647 w 595"/>
                    <a:gd name="T53" fmla="*/ 2147483647 h 301"/>
                    <a:gd name="T54" fmla="*/ 0 w 595"/>
                    <a:gd name="T55" fmla="*/ 2147483647 h 301"/>
                    <a:gd name="T56" fmla="*/ 2147483647 w 595"/>
                    <a:gd name="T57" fmla="*/ 2147483647 h 301"/>
                    <a:gd name="T58" fmla="*/ 2147483647 w 595"/>
                    <a:gd name="T59" fmla="*/ 2147483647 h 301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595" h="301">
                      <a:moveTo>
                        <a:pt x="42" y="126"/>
                      </a:moveTo>
                      <a:lnTo>
                        <a:pt x="48" y="186"/>
                      </a:lnTo>
                      <a:lnTo>
                        <a:pt x="127" y="210"/>
                      </a:lnTo>
                      <a:lnTo>
                        <a:pt x="181" y="264"/>
                      </a:lnTo>
                      <a:lnTo>
                        <a:pt x="253" y="270"/>
                      </a:lnTo>
                      <a:lnTo>
                        <a:pt x="313" y="301"/>
                      </a:lnTo>
                      <a:lnTo>
                        <a:pt x="379" y="258"/>
                      </a:lnTo>
                      <a:lnTo>
                        <a:pt x="445" y="252"/>
                      </a:lnTo>
                      <a:lnTo>
                        <a:pt x="457" y="210"/>
                      </a:lnTo>
                      <a:lnTo>
                        <a:pt x="499" y="192"/>
                      </a:lnTo>
                      <a:lnTo>
                        <a:pt x="541" y="174"/>
                      </a:lnTo>
                      <a:lnTo>
                        <a:pt x="595" y="156"/>
                      </a:lnTo>
                      <a:lnTo>
                        <a:pt x="583" y="132"/>
                      </a:lnTo>
                      <a:lnTo>
                        <a:pt x="529" y="126"/>
                      </a:lnTo>
                      <a:lnTo>
                        <a:pt x="529" y="96"/>
                      </a:lnTo>
                      <a:lnTo>
                        <a:pt x="541" y="72"/>
                      </a:lnTo>
                      <a:lnTo>
                        <a:pt x="499" y="60"/>
                      </a:lnTo>
                      <a:lnTo>
                        <a:pt x="403" y="84"/>
                      </a:lnTo>
                      <a:lnTo>
                        <a:pt x="367" y="54"/>
                      </a:lnTo>
                      <a:lnTo>
                        <a:pt x="307" y="54"/>
                      </a:lnTo>
                      <a:lnTo>
                        <a:pt x="289" y="36"/>
                      </a:lnTo>
                      <a:lnTo>
                        <a:pt x="217" y="0"/>
                      </a:lnTo>
                      <a:lnTo>
                        <a:pt x="193" y="30"/>
                      </a:lnTo>
                      <a:lnTo>
                        <a:pt x="169" y="66"/>
                      </a:lnTo>
                      <a:lnTo>
                        <a:pt x="121" y="48"/>
                      </a:lnTo>
                      <a:lnTo>
                        <a:pt x="54" y="54"/>
                      </a:lnTo>
                      <a:lnTo>
                        <a:pt x="12" y="78"/>
                      </a:lnTo>
                      <a:lnTo>
                        <a:pt x="0" y="102"/>
                      </a:lnTo>
                      <a:lnTo>
                        <a:pt x="6" y="108"/>
                      </a:lnTo>
                      <a:lnTo>
                        <a:pt x="42" y="12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89" name="Line 449"/>
                <p:cNvSpPr>
                  <a:spLocks noChangeShapeType="1"/>
                </p:cNvSpPr>
                <p:nvPr/>
              </p:nvSpPr>
              <p:spPr bwMode="auto">
                <a:xfrm>
                  <a:off x="7440613" y="4206875"/>
                  <a:ext cx="0" cy="0"/>
                </a:xfrm>
                <a:prstGeom prst="line">
                  <a:avLst/>
                </a:prstGeom>
                <a:grpFill/>
                <a:ln w="0">
                  <a:solidFill>
                    <a:schemeClr val="bg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0" name="Freeform 506"/>
                <p:cNvSpPr>
                  <a:spLocks/>
                </p:cNvSpPr>
                <p:nvPr/>
              </p:nvSpPr>
              <p:spPr bwMode="auto">
                <a:xfrm>
                  <a:off x="7589838" y="3492500"/>
                  <a:ext cx="123825" cy="155575"/>
                </a:xfrm>
                <a:custGeom>
                  <a:avLst/>
                  <a:gdLst>
                    <a:gd name="T0" fmla="*/ 2147483647 w 78"/>
                    <a:gd name="T1" fmla="*/ 2147483647 h 98"/>
                    <a:gd name="T2" fmla="*/ 2147483647 w 78"/>
                    <a:gd name="T3" fmla="*/ 2147483647 h 98"/>
                    <a:gd name="T4" fmla="*/ 2147483647 w 78"/>
                    <a:gd name="T5" fmla="*/ 2147483647 h 98"/>
                    <a:gd name="T6" fmla="*/ 2147483647 w 78"/>
                    <a:gd name="T7" fmla="*/ 2147483647 h 98"/>
                    <a:gd name="T8" fmla="*/ 0 w 78"/>
                    <a:gd name="T9" fmla="*/ 2147483647 h 98"/>
                    <a:gd name="T10" fmla="*/ 0 w 78"/>
                    <a:gd name="T11" fmla="*/ 2147483647 h 98"/>
                    <a:gd name="T12" fmla="*/ 2147483647 w 78"/>
                    <a:gd name="T13" fmla="*/ 2147483647 h 98"/>
                    <a:gd name="T14" fmla="*/ 2147483647 w 78"/>
                    <a:gd name="T15" fmla="*/ 2147483647 h 98"/>
                    <a:gd name="T16" fmla="*/ 2147483647 w 78"/>
                    <a:gd name="T17" fmla="*/ 2147483647 h 98"/>
                    <a:gd name="T18" fmla="*/ 2147483647 w 78"/>
                    <a:gd name="T19" fmla="*/ 2147483647 h 98"/>
                    <a:gd name="T20" fmla="*/ 2147483647 w 78"/>
                    <a:gd name="T21" fmla="*/ 2147483647 h 98"/>
                    <a:gd name="T22" fmla="*/ 2147483647 w 78"/>
                    <a:gd name="T23" fmla="*/ 2147483647 h 98"/>
                    <a:gd name="T24" fmla="*/ 2147483647 w 78"/>
                    <a:gd name="T25" fmla="*/ 2147483647 h 98"/>
                    <a:gd name="T26" fmla="*/ 2147483647 w 78"/>
                    <a:gd name="T27" fmla="*/ 2147483647 h 98"/>
                    <a:gd name="T28" fmla="*/ 2147483647 w 78"/>
                    <a:gd name="T29" fmla="*/ 2147483647 h 98"/>
                    <a:gd name="T30" fmla="*/ 2147483647 w 78"/>
                    <a:gd name="T31" fmla="*/ 2147483647 h 98"/>
                    <a:gd name="T32" fmla="*/ 2147483647 w 78"/>
                    <a:gd name="T33" fmla="*/ 2147483647 h 98"/>
                    <a:gd name="T34" fmla="*/ 2147483647 w 78"/>
                    <a:gd name="T35" fmla="*/ 2147483647 h 98"/>
                    <a:gd name="T36" fmla="*/ 2147483647 w 78"/>
                    <a:gd name="T37" fmla="*/ 2147483647 h 98"/>
                    <a:gd name="T38" fmla="*/ 2147483647 w 78"/>
                    <a:gd name="T39" fmla="*/ 2147483647 h 98"/>
                    <a:gd name="T40" fmla="*/ 2147483647 w 78"/>
                    <a:gd name="T41" fmla="*/ 2147483647 h 98"/>
                    <a:gd name="T42" fmla="*/ 2147483647 w 78"/>
                    <a:gd name="T43" fmla="*/ 2147483647 h 98"/>
                    <a:gd name="T44" fmla="*/ 2147483647 w 78"/>
                    <a:gd name="T45" fmla="*/ 2147483647 h 98"/>
                    <a:gd name="T46" fmla="*/ 2147483647 w 78"/>
                    <a:gd name="T47" fmla="*/ 2147483647 h 98"/>
                    <a:gd name="T48" fmla="*/ 2147483647 w 78"/>
                    <a:gd name="T49" fmla="*/ 2147483647 h 98"/>
                    <a:gd name="T50" fmla="*/ 2147483647 w 78"/>
                    <a:gd name="T51" fmla="*/ 2147483647 h 98"/>
                    <a:gd name="T52" fmla="*/ 2147483647 w 78"/>
                    <a:gd name="T53" fmla="*/ 2147483647 h 98"/>
                    <a:gd name="T54" fmla="*/ 2147483647 w 78"/>
                    <a:gd name="T55" fmla="*/ 2147483647 h 98"/>
                    <a:gd name="T56" fmla="*/ 2147483647 w 78"/>
                    <a:gd name="T57" fmla="*/ 2147483647 h 98"/>
                    <a:gd name="T58" fmla="*/ 2147483647 w 78"/>
                    <a:gd name="T59" fmla="*/ 2147483647 h 98"/>
                    <a:gd name="T60" fmla="*/ 2147483647 w 78"/>
                    <a:gd name="T61" fmla="*/ 2147483647 h 98"/>
                    <a:gd name="T62" fmla="*/ 2147483647 w 78"/>
                    <a:gd name="T63" fmla="*/ 0 h 98"/>
                    <a:gd name="T64" fmla="*/ 2147483647 w 78"/>
                    <a:gd name="T65" fmla="*/ 2147483647 h 9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0" t="0" r="r" b="b"/>
                  <a:pathLst>
                    <a:path w="78" h="98">
                      <a:moveTo>
                        <a:pt x="32" y="12"/>
                      </a:moveTo>
                      <a:lnTo>
                        <a:pt x="34" y="32"/>
                      </a:lnTo>
                      <a:lnTo>
                        <a:pt x="20" y="22"/>
                      </a:lnTo>
                      <a:lnTo>
                        <a:pt x="6" y="34"/>
                      </a:lnTo>
                      <a:lnTo>
                        <a:pt x="0" y="56"/>
                      </a:lnTo>
                      <a:lnTo>
                        <a:pt x="6" y="56"/>
                      </a:lnTo>
                      <a:lnTo>
                        <a:pt x="10" y="56"/>
                      </a:lnTo>
                      <a:lnTo>
                        <a:pt x="30" y="70"/>
                      </a:lnTo>
                      <a:lnTo>
                        <a:pt x="34" y="84"/>
                      </a:lnTo>
                      <a:lnTo>
                        <a:pt x="36" y="92"/>
                      </a:lnTo>
                      <a:lnTo>
                        <a:pt x="40" y="98"/>
                      </a:lnTo>
                      <a:lnTo>
                        <a:pt x="70" y="88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78"/>
                      </a:lnTo>
                      <a:lnTo>
                        <a:pt x="64" y="76"/>
                      </a:lnTo>
                      <a:lnTo>
                        <a:pt x="64" y="60"/>
                      </a:lnTo>
                      <a:lnTo>
                        <a:pt x="64" y="46"/>
                      </a:lnTo>
                      <a:lnTo>
                        <a:pt x="54" y="26"/>
                      </a:lnTo>
                      <a:lnTo>
                        <a:pt x="64" y="16"/>
                      </a:lnTo>
                      <a:lnTo>
                        <a:pt x="78" y="4"/>
                      </a:lnTo>
                      <a:lnTo>
                        <a:pt x="52" y="0"/>
                      </a:lnTo>
                      <a:lnTo>
                        <a:pt x="32" y="12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bg1"/>
                  </a:solidFill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1" name="Freeform 517"/>
                <p:cNvSpPr>
                  <a:spLocks/>
                </p:cNvSpPr>
                <p:nvPr/>
              </p:nvSpPr>
              <p:spPr bwMode="auto">
                <a:xfrm>
                  <a:off x="7637463" y="3632200"/>
                  <a:ext cx="85725" cy="104775"/>
                </a:xfrm>
                <a:custGeom>
                  <a:avLst/>
                  <a:gdLst>
                    <a:gd name="T0" fmla="*/ 2147483647 w 54"/>
                    <a:gd name="T1" fmla="*/ 2147483647 h 66"/>
                    <a:gd name="T2" fmla="*/ 2147483647 w 54"/>
                    <a:gd name="T3" fmla="*/ 2147483647 h 66"/>
                    <a:gd name="T4" fmla="*/ 2147483647 w 54"/>
                    <a:gd name="T5" fmla="*/ 2147483647 h 66"/>
                    <a:gd name="T6" fmla="*/ 2147483647 w 54"/>
                    <a:gd name="T7" fmla="*/ 2147483647 h 66"/>
                    <a:gd name="T8" fmla="*/ 0 w 54"/>
                    <a:gd name="T9" fmla="*/ 2147483647 h 66"/>
                    <a:gd name="T10" fmla="*/ 0 w 54"/>
                    <a:gd name="T11" fmla="*/ 2147483647 h 66"/>
                    <a:gd name="T12" fmla="*/ 2147483647 w 54"/>
                    <a:gd name="T13" fmla="*/ 2147483647 h 66"/>
                    <a:gd name="T14" fmla="*/ 2147483647 w 54"/>
                    <a:gd name="T15" fmla="*/ 2147483647 h 66"/>
                    <a:gd name="T16" fmla="*/ 2147483647 w 54"/>
                    <a:gd name="T17" fmla="*/ 2147483647 h 66"/>
                    <a:gd name="T18" fmla="*/ 2147483647 w 54"/>
                    <a:gd name="T19" fmla="*/ 2147483647 h 66"/>
                    <a:gd name="T20" fmla="*/ 2147483647 w 54"/>
                    <a:gd name="T21" fmla="*/ 2147483647 h 66"/>
                    <a:gd name="T22" fmla="*/ 2147483647 w 54"/>
                    <a:gd name="T23" fmla="*/ 2147483647 h 66"/>
                    <a:gd name="T24" fmla="*/ 2147483647 w 54"/>
                    <a:gd name="T25" fmla="*/ 2147483647 h 66"/>
                    <a:gd name="T26" fmla="*/ 2147483647 w 54"/>
                    <a:gd name="T27" fmla="*/ 0 h 66"/>
                    <a:gd name="T28" fmla="*/ 2147483647 w 54"/>
                    <a:gd name="T29" fmla="*/ 2147483647 h 66"/>
                    <a:gd name="T30" fmla="*/ 2147483647 w 54"/>
                    <a:gd name="T31" fmla="*/ 2147483647 h 66"/>
                    <a:gd name="T32" fmla="*/ 2147483647 w 54"/>
                    <a:gd name="T33" fmla="*/ 2147483647 h 66"/>
                    <a:gd name="T34" fmla="*/ 2147483647 w 54"/>
                    <a:gd name="T35" fmla="*/ 2147483647 h 6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54" h="66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10" y="36"/>
                      </a:lnTo>
                      <a:lnTo>
                        <a:pt x="0" y="66"/>
                      </a:lnTo>
                      <a:lnTo>
                        <a:pt x="20" y="66"/>
                      </a:lnTo>
                      <a:lnTo>
                        <a:pt x="40" y="60"/>
                      </a:lnTo>
                      <a:lnTo>
                        <a:pt x="50" y="52"/>
                      </a:lnTo>
                      <a:lnTo>
                        <a:pt x="54" y="36"/>
                      </a:lnTo>
                      <a:lnTo>
                        <a:pt x="40" y="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2" name="Freeform 411"/>
                <p:cNvSpPr>
                  <a:spLocks/>
                </p:cNvSpPr>
                <p:nvPr/>
              </p:nvSpPr>
              <p:spPr bwMode="auto">
                <a:xfrm>
                  <a:off x="2919413" y="5365750"/>
                  <a:ext cx="127000" cy="166688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0 h 114"/>
                    <a:gd name="T6" fmla="*/ 2147483647 w 102"/>
                    <a:gd name="T7" fmla="*/ 2147483647 h 114"/>
                    <a:gd name="T8" fmla="*/ 0 w 102"/>
                    <a:gd name="T9" fmla="*/ 2147483647 h 114"/>
                    <a:gd name="T10" fmla="*/ 0 w 102"/>
                    <a:gd name="T11" fmla="*/ 2147483647 h 114"/>
                    <a:gd name="T12" fmla="*/ 2147483647 w 102"/>
                    <a:gd name="T13" fmla="*/ 2147483647 h 114"/>
                    <a:gd name="T14" fmla="*/ 2147483647 w 102"/>
                    <a:gd name="T15" fmla="*/ 2147483647 h 114"/>
                    <a:gd name="T16" fmla="*/ 2147483647 w 102"/>
                    <a:gd name="T17" fmla="*/ 2147483647 h 114"/>
                    <a:gd name="T18" fmla="*/ 2147483647 w 102"/>
                    <a:gd name="T19" fmla="*/ 2147483647 h 114"/>
                    <a:gd name="T20" fmla="*/ 2147483647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66" y="24"/>
                      </a:moveTo>
                      <a:lnTo>
                        <a:pt x="36" y="6"/>
                      </a:lnTo>
                      <a:lnTo>
                        <a:pt x="18" y="0"/>
                      </a:lnTo>
                      <a:lnTo>
                        <a:pt x="6" y="18"/>
                      </a:lnTo>
                      <a:lnTo>
                        <a:pt x="0" y="48"/>
                      </a:lnTo>
                      <a:lnTo>
                        <a:pt x="0" y="78"/>
                      </a:lnTo>
                      <a:lnTo>
                        <a:pt x="24" y="96"/>
                      </a:lnTo>
                      <a:lnTo>
                        <a:pt x="36" y="108"/>
                      </a:lnTo>
                      <a:lnTo>
                        <a:pt x="66" y="114"/>
                      </a:lnTo>
                      <a:lnTo>
                        <a:pt x="96" y="90"/>
                      </a:lnTo>
                      <a:lnTo>
                        <a:pt x="102" y="78"/>
                      </a:lnTo>
                      <a:lnTo>
                        <a:pt x="84" y="42"/>
                      </a:lnTo>
                      <a:lnTo>
                        <a:pt x="66" y="2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3" name="Freeform 420"/>
                <p:cNvSpPr>
                  <a:spLocks/>
                </p:cNvSpPr>
                <p:nvPr/>
              </p:nvSpPr>
              <p:spPr bwMode="auto">
                <a:xfrm>
                  <a:off x="2371725" y="4675188"/>
                  <a:ext cx="320675" cy="392112"/>
                </a:xfrm>
                <a:custGeom>
                  <a:avLst/>
                  <a:gdLst>
                    <a:gd name="T0" fmla="*/ 2147483647 w 240"/>
                    <a:gd name="T1" fmla="*/ 2147483647 h 337"/>
                    <a:gd name="T2" fmla="*/ 2147483647 w 240"/>
                    <a:gd name="T3" fmla="*/ 2147483647 h 337"/>
                    <a:gd name="T4" fmla="*/ 2147483647 w 240"/>
                    <a:gd name="T5" fmla="*/ 2147483647 h 337"/>
                    <a:gd name="T6" fmla="*/ 2147483647 w 240"/>
                    <a:gd name="T7" fmla="*/ 2147483647 h 337"/>
                    <a:gd name="T8" fmla="*/ 2147483647 w 240"/>
                    <a:gd name="T9" fmla="*/ 2147483647 h 337"/>
                    <a:gd name="T10" fmla="*/ 2147483647 w 240"/>
                    <a:gd name="T11" fmla="*/ 2147483647 h 337"/>
                    <a:gd name="T12" fmla="*/ 2147483647 w 240"/>
                    <a:gd name="T13" fmla="*/ 2147483647 h 337"/>
                    <a:gd name="T14" fmla="*/ 2147483647 w 240"/>
                    <a:gd name="T15" fmla="*/ 2147483647 h 337"/>
                    <a:gd name="T16" fmla="*/ 2147483647 w 240"/>
                    <a:gd name="T17" fmla="*/ 2147483647 h 337"/>
                    <a:gd name="T18" fmla="*/ 2147483647 w 240"/>
                    <a:gd name="T19" fmla="*/ 2147483647 h 337"/>
                    <a:gd name="T20" fmla="*/ 2147483647 w 240"/>
                    <a:gd name="T21" fmla="*/ 2147483647 h 337"/>
                    <a:gd name="T22" fmla="*/ 2147483647 w 240"/>
                    <a:gd name="T23" fmla="*/ 2147483647 h 337"/>
                    <a:gd name="T24" fmla="*/ 2147483647 w 240"/>
                    <a:gd name="T25" fmla="*/ 2147483647 h 337"/>
                    <a:gd name="T26" fmla="*/ 2147483647 w 240"/>
                    <a:gd name="T27" fmla="*/ 0 h 337"/>
                    <a:gd name="T28" fmla="*/ 2147483647 w 240"/>
                    <a:gd name="T29" fmla="*/ 0 h 337"/>
                    <a:gd name="T30" fmla="*/ 2147483647 w 240"/>
                    <a:gd name="T31" fmla="*/ 2147483647 h 337"/>
                    <a:gd name="T32" fmla="*/ 2147483647 w 240"/>
                    <a:gd name="T33" fmla="*/ 2147483647 h 337"/>
                    <a:gd name="T34" fmla="*/ 2147483647 w 240"/>
                    <a:gd name="T35" fmla="*/ 2147483647 h 337"/>
                    <a:gd name="T36" fmla="*/ 2147483647 w 240"/>
                    <a:gd name="T37" fmla="*/ 2147483647 h 337"/>
                    <a:gd name="T38" fmla="*/ 2147483647 w 240"/>
                    <a:gd name="T39" fmla="*/ 2147483647 h 337"/>
                    <a:gd name="T40" fmla="*/ 2147483647 w 240"/>
                    <a:gd name="T41" fmla="*/ 2147483647 h 337"/>
                    <a:gd name="T42" fmla="*/ 0 w 240"/>
                    <a:gd name="T43" fmla="*/ 2147483647 h 337"/>
                    <a:gd name="T44" fmla="*/ 2147483647 w 240"/>
                    <a:gd name="T45" fmla="*/ 2147483647 h 337"/>
                    <a:gd name="T46" fmla="*/ 2147483647 w 240"/>
                    <a:gd name="T47" fmla="*/ 2147483647 h 337"/>
                    <a:gd name="T48" fmla="*/ 2147483647 w 240"/>
                    <a:gd name="T49" fmla="*/ 2147483647 h 337"/>
                    <a:gd name="T50" fmla="*/ 2147483647 w 240"/>
                    <a:gd name="T51" fmla="*/ 2147483647 h 337"/>
                    <a:gd name="T52" fmla="*/ 2147483647 w 240"/>
                    <a:gd name="T53" fmla="*/ 2147483647 h 337"/>
                    <a:gd name="T54" fmla="*/ 2147483647 w 240"/>
                    <a:gd name="T55" fmla="*/ 2147483647 h 337"/>
                    <a:gd name="T56" fmla="*/ 2147483647 w 240"/>
                    <a:gd name="T57" fmla="*/ 2147483647 h 337"/>
                    <a:gd name="T58" fmla="*/ 2147483647 w 240"/>
                    <a:gd name="T59" fmla="*/ 2147483647 h 337"/>
                    <a:gd name="T60" fmla="*/ 2147483647 w 240"/>
                    <a:gd name="T61" fmla="*/ 2147483647 h 337"/>
                    <a:gd name="T62" fmla="*/ 2147483647 w 240"/>
                    <a:gd name="T63" fmla="*/ 2147483647 h 337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240" h="337">
                      <a:moveTo>
                        <a:pt x="228" y="204"/>
                      </a:moveTo>
                      <a:lnTo>
                        <a:pt x="228" y="198"/>
                      </a:lnTo>
                      <a:lnTo>
                        <a:pt x="216" y="198"/>
                      </a:lnTo>
                      <a:lnTo>
                        <a:pt x="210" y="162"/>
                      </a:lnTo>
                      <a:lnTo>
                        <a:pt x="180" y="174"/>
                      </a:lnTo>
                      <a:lnTo>
                        <a:pt x="156" y="156"/>
                      </a:lnTo>
                      <a:lnTo>
                        <a:pt x="156" y="120"/>
                      </a:lnTo>
                      <a:lnTo>
                        <a:pt x="180" y="84"/>
                      </a:lnTo>
                      <a:lnTo>
                        <a:pt x="198" y="72"/>
                      </a:lnTo>
                      <a:lnTo>
                        <a:pt x="204" y="54"/>
                      </a:lnTo>
                      <a:lnTo>
                        <a:pt x="192" y="36"/>
                      </a:lnTo>
                      <a:lnTo>
                        <a:pt x="168" y="36"/>
                      </a:lnTo>
                      <a:lnTo>
                        <a:pt x="150" y="18"/>
                      </a:lnTo>
                      <a:lnTo>
                        <a:pt x="120" y="0"/>
                      </a:lnTo>
                      <a:lnTo>
                        <a:pt x="108" y="24"/>
                      </a:lnTo>
                      <a:lnTo>
                        <a:pt x="84" y="48"/>
                      </a:lnTo>
                      <a:lnTo>
                        <a:pt x="66" y="54"/>
                      </a:lnTo>
                      <a:lnTo>
                        <a:pt x="42" y="78"/>
                      </a:lnTo>
                      <a:lnTo>
                        <a:pt x="24" y="72"/>
                      </a:lnTo>
                      <a:lnTo>
                        <a:pt x="18" y="60"/>
                      </a:lnTo>
                      <a:lnTo>
                        <a:pt x="0" y="72"/>
                      </a:lnTo>
                      <a:lnTo>
                        <a:pt x="18" y="114"/>
                      </a:lnTo>
                      <a:lnTo>
                        <a:pt x="54" y="174"/>
                      </a:lnTo>
                      <a:lnTo>
                        <a:pt x="90" y="252"/>
                      </a:lnTo>
                      <a:lnTo>
                        <a:pt x="90" y="264"/>
                      </a:lnTo>
                      <a:lnTo>
                        <a:pt x="216" y="337"/>
                      </a:lnTo>
                      <a:lnTo>
                        <a:pt x="222" y="337"/>
                      </a:lnTo>
                      <a:lnTo>
                        <a:pt x="228" y="307"/>
                      </a:lnTo>
                      <a:lnTo>
                        <a:pt x="234" y="270"/>
                      </a:lnTo>
                      <a:lnTo>
                        <a:pt x="240" y="222"/>
                      </a:lnTo>
                      <a:lnTo>
                        <a:pt x="228" y="204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4" name="Freeform 413"/>
                <p:cNvSpPr>
                  <a:spLocks/>
                </p:cNvSpPr>
                <p:nvPr/>
              </p:nvSpPr>
              <p:spPr bwMode="auto">
                <a:xfrm>
                  <a:off x="2576513" y="4551363"/>
                  <a:ext cx="884237" cy="911225"/>
                </a:xfrm>
                <a:custGeom>
                  <a:avLst/>
                  <a:gdLst>
                    <a:gd name="T0" fmla="*/ 2147483647 w 10000"/>
                    <a:gd name="T1" fmla="*/ 2147483647 h 10000"/>
                    <a:gd name="T2" fmla="*/ 2147483647 w 10000"/>
                    <a:gd name="T3" fmla="*/ 2147483647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147483647 h 10000"/>
                    <a:gd name="T20" fmla="*/ 2147483647 w 10000"/>
                    <a:gd name="T21" fmla="*/ 2147483647 h 10000"/>
                    <a:gd name="T22" fmla="*/ 2147483647 w 10000"/>
                    <a:gd name="T23" fmla="*/ 2147483647 h 10000"/>
                    <a:gd name="T24" fmla="*/ 2147483647 w 10000"/>
                    <a:gd name="T25" fmla="*/ 2147483647 h 10000"/>
                    <a:gd name="T26" fmla="*/ 2147483647 w 10000"/>
                    <a:gd name="T27" fmla="*/ 1978554233 h 10000"/>
                    <a:gd name="T28" fmla="*/ 2147483647 w 10000"/>
                    <a:gd name="T29" fmla="*/ 1571492712 h 10000"/>
                    <a:gd name="T30" fmla="*/ 2147483647 w 10000"/>
                    <a:gd name="T31" fmla="*/ 1454980750 h 10000"/>
                    <a:gd name="T32" fmla="*/ 2147483647 w 10000"/>
                    <a:gd name="T33" fmla="*/ 1106175301 h 10000"/>
                    <a:gd name="T34" fmla="*/ 2147483647 w 10000"/>
                    <a:gd name="T35" fmla="*/ 640102212 h 10000"/>
                    <a:gd name="T36" fmla="*/ 2147483647 w 10000"/>
                    <a:gd name="T37" fmla="*/ 174776418 h 10000"/>
                    <a:gd name="T38" fmla="*/ 2147483647 w 10000"/>
                    <a:gd name="T39" fmla="*/ 640102212 h 10000"/>
                    <a:gd name="T40" fmla="*/ 2147483647 w 10000"/>
                    <a:gd name="T41" fmla="*/ 581837847 h 10000"/>
                    <a:gd name="T42" fmla="*/ 2147483647 w 10000"/>
                    <a:gd name="T43" fmla="*/ 640102212 h 10000"/>
                    <a:gd name="T44" fmla="*/ 2147483647 w 10000"/>
                    <a:gd name="T45" fmla="*/ 756622557 h 10000"/>
                    <a:gd name="T46" fmla="*/ 2147483647 w 10000"/>
                    <a:gd name="T47" fmla="*/ 233040691 h 10000"/>
                    <a:gd name="T48" fmla="*/ 2147483647 w 10000"/>
                    <a:gd name="T49" fmla="*/ 0 h 10000"/>
                    <a:gd name="T50" fmla="*/ 1983523268 w 10000"/>
                    <a:gd name="T51" fmla="*/ 233040691 h 10000"/>
                    <a:gd name="T52" fmla="*/ 1700062263 w 10000"/>
                    <a:gd name="T53" fmla="*/ 523581775 h 10000"/>
                    <a:gd name="T54" fmla="*/ 1246527822 w 10000"/>
                    <a:gd name="T55" fmla="*/ 873134519 h 10000"/>
                    <a:gd name="T56" fmla="*/ 623607879 w 10000"/>
                    <a:gd name="T57" fmla="*/ 814878538 h 10000"/>
                    <a:gd name="T58" fmla="*/ 566914139 w 10000"/>
                    <a:gd name="T59" fmla="*/ 1746277422 h 10000"/>
                    <a:gd name="T60" fmla="*/ 396840702 w 10000"/>
                    <a:gd name="T61" fmla="*/ 1804533494 h 10000"/>
                    <a:gd name="T62" fmla="*/ 0 w 10000"/>
                    <a:gd name="T63" fmla="*/ 2147483647 h 10000"/>
                    <a:gd name="T64" fmla="*/ 226767265 w 10000"/>
                    <a:gd name="T65" fmla="*/ 2147483647 h 10000"/>
                    <a:gd name="T66" fmla="*/ 566914139 w 10000"/>
                    <a:gd name="T67" fmla="*/ 2147483647 h 10000"/>
                    <a:gd name="T68" fmla="*/ 680301707 w 10000"/>
                    <a:gd name="T69" fmla="*/ 2147483647 h 10000"/>
                    <a:gd name="T70" fmla="*/ 975514221 w 10000"/>
                    <a:gd name="T71" fmla="*/ 2147483647 h 10000"/>
                    <a:gd name="T72" fmla="*/ 1292157988 w 10000"/>
                    <a:gd name="T73" fmla="*/ 2147483647 h 10000"/>
                    <a:gd name="T74" fmla="*/ 1529988738 w 10000"/>
                    <a:gd name="T75" fmla="*/ 2147483647 h 10000"/>
                    <a:gd name="T76" fmla="*/ 2147483647 w 10000"/>
                    <a:gd name="T77" fmla="*/ 2147483647 h 10000"/>
                    <a:gd name="T78" fmla="*/ 2147483647 w 10000"/>
                    <a:gd name="T79" fmla="*/ 2147483647 h 10000"/>
                    <a:gd name="T80" fmla="*/ 2147483647 w 10000"/>
                    <a:gd name="T81" fmla="*/ 2147483647 h 1000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10000" h="10000">
                      <a:moveTo>
                        <a:pt x="5000" y="7769"/>
                      </a:moveTo>
                      <a:cubicBezTo>
                        <a:pt x="5027" y="7795"/>
                        <a:pt x="5055" y="7820"/>
                        <a:pt x="5082" y="7846"/>
                      </a:cubicBezTo>
                      <a:cubicBezTo>
                        <a:pt x="5027" y="8000"/>
                        <a:pt x="4973" y="8154"/>
                        <a:pt x="4918" y="8308"/>
                      </a:cubicBezTo>
                      <a:lnTo>
                        <a:pt x="4672" y="8462"/>
                      </a:lnTo>
                      <a:lnTo>
                        <a:pt x="4098" y="9000"/>
                      </a:lnTo>
                      <a:lnTo>
                        <a:pt x="4180" y="9000"/>
                      </a:lnTo>
                      <a:lnTo>
                        <a:pt x="4098" y="9000"/>
                      </a:lnTo>
                      <a:lnTo>
                        <a:pt x="4344" y="9077"/>
                      </a:lnTo>
                      <a:lnTo>
                        <a:pt x="4754" y="9308"/>
                      </a:lnTo>
                      <a:lnTo>
                        <a:pt x="5000" y="9538"/>
                      </a:lnTo>
                      <a:lnTo>
                        <a:pt x="5246" y="10000"/>
                      </a:lnTo>
                      <a:cubicBezTo>
                        <a:pt x="5273" y="9923"/>
                        <a:pt x="5301" y="9846"/>
                        <a:pt x="5328" y="9769"/>
                      </a:cubicBezTo>
                      <a:lnTo>
                        <a:pt x="5656" y="9462"/>
                      </a:lnTo>
                      <a:lnTo>
                        <a:pt x="6066" y="9077"/>
                      </a:lnTo>
                      <a:lnTo>
                        <a:pt x="6393" y="8077"/>
                      </a:lnTo>
                      <a:lnTo>
                        <a:pt x="6639" y="7615"/>
                      </a:lnTo>
                      <a:lnTo>
                        <a:pt x="7541" y="7077"/>
                      </a:lnTo>
                      <a:lnTo>
                        <a:pt x="8115" y="7000"/>
                      </a:lnTo>
                      <a:lnTo>
                        <a:pt x="8279" y="6923"/>
                      </a:lnTo>
                      <a:lnTo>
                        <a:pt x="8443" y="6615"/>
                      </a:lnTo>
                      <a:cubicBezTo>
                        <a:pt x="8470" y="6513"/>
                        <a:pt x="8498" y="6410"/>
                        <a:pt x="8525" y="6308"/>
                      </a:cubicBezTo>
                      <a:cubicBezTo>
                        <a:pt x="8607" y="6180"/>
                        <a:pt x="8688" y="6051"/>
                        <a:pt x="8770" y="5923"/>
                      </a:cubicBezTo>
                      <a:cubicBezTo>
                        <a:pt x="8797" y="5872"/>
                        <a:pt x="8825" y="5820"/>
                        <a:pt x="8852" y="5769"/>
                      </a:cubicBezTo>
                      <a:cubicBezTo>
                        <a:pt x="8879" y="5333"/>
                        <a:pt x="8907" y="4898"/>
                        <a:pt x="8934" y="4462"/>
                      </a:cubicBezTo>
                      <a:lnTo>
                        <a:pt x="9180" y="4385"/>
                      </a:lnTo>
                      <a:lnTo>
                        <a:pt x="10000" y="3385"/>
                      </a:lnTo>
                      <a:lnTo>
                        <a:pt x="10000" y="3154"/>
                      </a:lnTo>
                      <a:cubicBezTo>
                        <a:pt x="9945" y="2974"/>
                        <a:pt x="9891" y="2795"/>
                        <a:pt x="9836" y="2615"/>
                      </a:cubicBezTo>
                      <a:lnTo>
                        <a:pt x="9344" y="2462"/>
                      </a:lnTo>
                      <a:lnTo>
                        <a:pt x="8607" y="2077"/>
                      </a:lnTo>
                      <a:lnTo>
                        <a:pt x="7787" y="2000"/>
                      </a:lnTo>
                      <a:lnTo>
                        <a:pt x="7541" y="1923"/>
                      </a:lnTo>
                      <a:lnTo>
                        <a:pt x="7377" y="1692"/>
                      </a:lnTo>
                      <a:lnTo>
                        <a:pt x="6721" y="1462"/>
                      </a:lnTo>
                      <a:lnTo>
                        <a:pt x="6148" y="1154"/>
                      </a:lnTo>
                      <a:cubicBezTo>
                        <a:pt x="6121" y="1051"/>
                        <a:pt x="6093" y="949"/>
                        <a:pt x="6066" y="846"/>
                      </a:cubicBezTo>
                      <a:lnTo>
                        <a:pt x="5820" y="231"/>
                      </a:lnTo>
                      <a:lnTo>
                        <a:pt x="5738" y="231"/>
                      </a:lnTo>
                      <a:lnTo>
                        <a:pt x="5410" y="692"/>
                      </a:lnTo>
                      <a:lnTo>
                        <a:pt x="5082" y="846"/>
                      </a:lnTo>
                      <a:cubicBezTo>
                        <a:pt x="5055" y="820"/>
                        <a:pt x="5027" y="795"/>
                        <a:pt x="5000" y="769"/>
                      </a:cubicBezTo>
                      <a:lnTo>
                        <a:pt x="4590" y="769"/>
                      </a:lnTo>
                      <a:lnTo>
                        <a:pt x="4426" y="846"/>
                      </a:lnTo>
                      <a:lnTo>
                        <a:pt x="4344" y="846"/>
                      </a:lnTo>
                      <a:lnTo>
                        <a:pt x="3934" y="923"/>
                      </a:lnTo>
                      <a:lnTo>
                        <a:pt x="3689" y="1000"/>
                      </a:lnTo>
                      <a:lnTo>
                        <a:pt x="3443" y="769"/>
                      </a:lnTo>
                      <a:cubicBezTo>
                        <a:pt x="3470" y="615"/>
                        <a:pt x="3498" y="462"/>
                        <a:pt x="3525" y="308"/>
                      </a:cubicBezTo>
                      <a:lnTo>
                        <a:pt x="3361" y="77"/>
                      </a:lnTo>
                      <a:lnTo>
                        <a:pt x="3197" y="0"/>
                      </a:lnTo>
                      <a:cubicBezTo>
                        <a:pt x="3224" y="51"/>
                        <a:pt x="3252" y="103"/>
                        <a:pt x="3279" y="154"/>
                      </a:cubicBezTo>
                      <a:lnTo>
                        <a:pt x="2869" y="308"/>
                      </a:lnTo>
                      <a:lnTo>
                        <a:pt x="2213" y="308"/>
                      </a:lnTo>
                      <a:lnTo>
                        <a:pt x="2459" y="692"/>
                      </a:lnTo>
                      <a:cubicBezTo>
                        <a:pt x="2486" y="769"/>
                        <a:pt x="2514" y="846"/>
                        <a:pt x="2541" y="923"/>
                      </a:cubicBezTo>
                      <a:lnTo>
                        <a:pt x="1803" y="1154"/>
                      </a:lnTo>
                      <a:lnTo>
                        <a:pt x="1557" y="923"/>
                      </a:lnTo>
                      <a:lnTo>
                        <a:pt x="902" y="1077"/>
                      </a:lnTo>
                      <a:cubicBezTo>
                        <a:pt x="929" y="1205"/>
                        <a:pt x="957" y="1334"/>
                        <a:pt x="984" y="1462"/>
                      </a:cubicBezTo>
                      <a:cubicBezTo>
                        <a:pt x="929" y="1744"/>
                        <a:pt x="875" y="2026"/>
                        <a:pt x="820" y="2308"/>
                      </a:cubicBezTo>
                      <a:cubicBezTo>
                        <a:pt x="765" y="2257"/>
                        <a:pt x="711" y="2205"/>
                        <a:pt x="656" y="2154"/>
                      </a:cubicBezTo>
                      <a:cubicBezTo>
                        <a:pt x="629" y="2231"/>
                        <a:pt x="601" y="2308"/>
                        <a:pt x="574" y="2385"/>
                      </a:cubicBezTo>
                      <a:lnTo>
                        <a:pt x="328" y="2538"/>
                      </a:lnTo>
                      <a:lnTo>
                        <a:pt x="0" y="3000"/>
                      </a:lnTo>
                      <a:lnTo>
                        <a:pt x="0" y="3462"/>
                      </a:lnTo>
                      <a:lnTo>
                        <a:pt x="328" y="3692"/>
                      </a:lnTo>
                      <a:lnTo>
                        <a:pt x="738" y="3538"/>
                      </a:lnTo>
                      <a:cubicBezTo>
                        <a:pt x="765" y="3692"/>
                        <a:pt x="793" y="3846"/>
                        <a:pt x="820" y="4000"/>
                      </a:cubicBezTo>
                      <a:lnTo>
                        <a:pt x="984" y="4000"/>
                      </a:lnTo>
                      <a:lnTo>
                        <a:pt x="984" y="4077"/>
                      </a:lnTo>
                      <a:cubicBezTo>
                        <a:pt x="1311" y="4000"/>
                        <a:pt x="1240" y="3993"/>
                        <a:pt x="1311" y="4000"/>
                      </a:cubicBezTo>
                      <a:cubicBezTo>
                        <a:pt x="1382" y="4007"/>
                        <a:pt x="1378" y="4124"/>
                        <a:pt x="1411" y="4121"/>
                      </a:cubicBezTo>
                      <a:cubicBezTo>
                        <a:pt x="1487" y="4047"/>
                        <a:pt x="1644" y="3939"/>
                        <a:pt x="1720" y="3900"/>
                      </a:cubicBezTo>
                      <a:cubicBezTo>
                        <a:pt x="1796" y="3861"/>
                        <a:pt x="1787" y="3873"/>
                        <a:pt x="1869" y="3886"/>
                      </a:cubicBezTo>
                      <a:cubicBezTo>
                        <a:pt x="1951" y="3899"/>
                        <a:pt x="2074" y="3776"/>
                        <a:pt x="2131" y="3846"/>
                      </a:cubicBezTo>
                      <a:cubicBezTo>
                        <a:pt x="2188" y="3916"/>
                        <a:pt x="2186" y="4154"/>
                        <a:pt x="2213" y="4308"/>
                      </a:cubicBezTo>
                      <a:lnTo>
                        <a:pt x="2705" y="4538"/>
                      </a:lnTo>
                      <a:lnTo>
                        <a:pt x="3279" y="4769"/>
                      </a:lnTo>
                      <a:lnTo>
                        <a:pt x="3279" y="5077"/>
                      </a:lnTo>
                      <a:lnTo>
                        <a:pt x="3443" y="5308"/>
                      </a:lnTo>
                      <a:cubicBezTo>
                        <a:pt x="3525" y="5308"/>
                        <a:pt x="3934" y="5385"/>
                        <a:pt x="3934" y="5385"/>
                      </a:cubicBezTo>
                      <a:lnTo>
                        <a:pt x="3934" y="5692"/>
                      </a:lnTo>
                      <a:lnTo>
                        <a:pt x="3934" y="6231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5" name="Freeform 409"/>
                <p:cNvSpPr>
                  <a:spLocks/>
                </p:cNvSpPr>
                <p:nvPr/>
              </p:nvSpPr>
              <p:spPr bwMode="auto">
                <a:xfrm>
                  <a:off x="2563813" y="5153025"/>
                  <a:ext cx="473075" cy="947738"/>
                </a:xfrm>
                <a:custGeom>
                  <a:avLst/>
                  <a:gdLst>
                    <a:gd name="T0" fmla="*/ 2147483647 w 10000"/>
                    <a:gd name="T1" fmla="*/ 2147483647 h 10001"/>
                    <a:gd name="T2" fmla="*/ 2147483647 w 10000"/>
                    <a:gd name="T3" fmla="*/ 2147483647 h 10001"/>
                    <a:gd name="T4" fmla="*/ 2147483647 w 10000"/>
                    <a:gd name="T5" fmla="*/ 2147483647 h 10001"/>
                    <a:gd name="T6" fmla="*/ 2147483647 w 10000"/>
                    <a:gd name="T7" fmla="*/ 2147483647 h 10001"/>
                    <a:gd name="T8" fmla="*/ 2147483647 w 10000"/>
                    <a:gd name="T9" fmla="*/ 2147483647 h 10001"/>
                    <a:gd name="T10" fmla="*/ 2147483647 w 10000"/>
                    <a:gd name="T11" fmla="*/ 2147483647 h 10001"/>
                    <a:gd name="T12" fmla="*/ 2147483647 w 10000"/>
                    <a:gd name="T13" fmla="*/ 2147483647 h 10001"/>
                    <a:gd name="T14" fmla="*/ 2147483647 w 10000"/>
                    <a:gd name="T15" fmla="*/ 2147483647 h 10001"/>
                    <a:gd name="T16" fmla="*/ 2147483647 w 10000"/>
                    <a:gd name="T17" fmla="*/ 2147483647 h 10001"/>
                    <a:gd name="T18" fmla="*/ 2147483647 w 10000"/>
                    <a:gd name="T19" fmla="*/ 2147483647 h 10001"/>
                    <a:gd name="T20" fmla="*/ 2147483647 w 10000"/>
                    <a:gd name="T21" fmla="*/ 2147483647 h 10001"/>
                    <a:gd name="T22" fmla="*/ 2147483647 w 10000"/>
                    <a:gd name="T23" fmla="*/ 2147483647 h 10001"/>
                    <a:gd name="T24" fmla="*/ 2147483647 w 10000"/>
                    <a:gd name="T25" fmla="*/ 2147483647 h 10001"/>
                    <a:gd name="T26" fmla="*/ 2147483647 w 10000"/>
                    <a:gd name="T27" fmla="*/ 2147483647 h 10001"/>
                    <a:gd name="T28" fmla="*/ 2147483647 w 10000"/>
                    <a:gd name="T29" fmla="*/ 0 h 10001"/>
                    <a:gd name="T30" fmla="*/ 2147483647 w 10000"/>
                    <a:gd name="T31" fmla="*/ 2147483647 h 10001"/>
                    <a:gd name="T32" fmla="*/ 2147483647 w 10000"/>
                    <a:gd name="T33" fmla="*/ 2147483647 h 10001"/>
                    <a:gd name="T34" fmla="*/ 2147483647 w 10000"/>
                    <a:gd name="T35" fmla="*/ 2147483647 h 10001"/>
                    <a:gd name="T36" fmla="*/ 2147483647 w 10000"/>
                    <a:gd name="T37" fmla="*/ 2147483647 h 10001"/>
                    <a:gd name="T38" fmla="*/ 2147483647 w 10000"/>
                    <a:gd name="T39" fmla="*/ 2147483647 h 10001"/>
                    <a:gd name="T40" fmla="*/ 2147483647 w 10000"/>
                    <a:gd name="T41" fmla="*/ 2147483647 h 10001"/>
                    <a:gd name="T42" fmla="*/ 2147483647 w 10000"/>
                    <a:gd name="T43" fmla="*/ 2147483647 h 10001"/>
                    <a:gd name="T44" fmla="*/ 2147483647 w 10000"/>
                    <a:gd name="T45" fmla="*/ 2147483647 h 10001"/>
                    <a:gd name="T46" fmla="*/ 2147483647 w 10000"/>
                    <a:gd name="T47" fmla="*/ 2147483647 h 10001"/>
                    <a:gd name="T48" fmla="*/ 2147483647 w 10000"/>
                    <a:gd name="T49" fmla="*/ 2147483647 h 10001"/>
                    <a:gd name="T50" fmla="*/ 2147483647 w 10000"/>
                    <a:gd name="T51" fmla="*/ 2147483647 h 10001"/>
                    <a:gd name="T52" fmla="*/ 2147483647 w 10000"/>
                    <a:gd name="T53" fmla="*/ 2147483647 h 10001"/>
                    <a:gd name="T54" fmla="*/ 2147483647 w 10000"/>
                    <a:gd name="T55" fmla="*/ 2147483647 h 10001"/>
                    <a:gd name="T56" fmla="*/ 2147483647 w 10000"/>
                    <a:gd name="T57" fmla="*/ 2147483647 h 10001"/>
                    <a:gd name="T58" fmla="*/ 2147483647 w 10000"/>
                    <a:gd name="T59" fmla="*/ 2147483647 h 10001"/>
                    <a:gd name="T60" fmla="*/ 2147483647 w 10000"/>
                    <a:gd name="T61" fmla="*/ 2147483647 h 10001"/>
                    <a:gd name="T62" fmla="*/ 2147483647 w 10000"/>
                    <a:gd name="T63" fmla="*/ 2147483647 h 10001"/>
                    <a:gd name="T64" fmla="*/ 2147483647 w 10000"/>
                    <a:gd name="T65" fmla="*/ 2147483647 h 10001"/>
                    <a:gd name="T66" fmla="*/ 0 w 10000"/>
                    <a:gd name="T67" fmla="*/ 2147483647 h 10001"/>
                    <a:gd name="T68" fmla="*/ 806443005 w 10000"/>
                    <a:gd name="T69" fmla="*/ 2147483647 h 10001"/>
                    <a:gd name="T70" fmla="*/ 2147483647 w 10000"/>
                    <a:gd name="T71" fmla="*/ 2147483647 h 10001"/>
                    <a:gd name="T72" fmla="*/ 2147483647 w 10000"/>
                    <a:gd name="T73" fmla="*/ 2147483647 h 10001"/>
                    <a:gd name="T74" fmla="*/ 2147483647 w 10000"/>
                    <a:gd name="T75" fmla="*/ 2147483647 h 10001"/>
                    <a:gd name="T76" fmla="*/ 2147483647 w 10000"/>
                    <a:gd name="T77" fmla="*/ 2147483647 h 10001"/>
                    <a:gd name="T78" fmla="*/ 2147483647 w 10000"/>
                    <a:gd name="T79" fmla="*/ 2147483647 h 10001"/>
                    <a:gd name="T80" fmla="*/ 2147483647 w 10000"/>
                    <a:gd name="T81" fmla="*/ 2147483647 h 10001"/>
                    <a:gd name="T82" fmla="*/ 2147483647 w 10000"/>
                    <a:gd name="T83" fmla="*/ 2147483647 h 10001"/>
                    <a:gd name="T84" fmla="*/ 2147483647 w 10000"/>
                    <a:gd name="T85" fmla="*/ 2147483647 h 10001"/>
                    <a:gd name="T86" fmla="*/ 2147483647 w 10000"/>
                    <a:gd name="T87" fmla="*/ 2147483647 h 10001"/>
                    <a:gd name="T88" fmla="*/ 2147483647 w 10000"/>
                    <a:gd name="T89" fmla="*/ 2147483647 h 10001"/>
                    <a:gd name="T90" fmla="*/ 2147483647 w 10000"/>
                    <a:gd name="T91" fmla="*/ 2147483647 h 10001"/>
                    <a:gd name="T92" fmla="*/ 2147483647 w 10000"/>
                    <a:gd name="T93" fmla="*/ 2147483647 h 10001"/>
                    <a:gd name="T94" fmla="*/ 2147483647 w 10000"/>
                    <a:gd name="T95" fmla="*/ 2147483647 h 10001"/>
                    <a:gd name="T96" fmla="*/ 2147483647 w 10000"/>
                    <a:gd name="T97" fmla="*/ 2147483647 h 10001"/>
                    <a:gd name="T98" fmla="*/ 2147483647 w 10000"/>
                    <a:gd name="T99" fmla="*/ 2147483647 h 10001"/>
                    <a:gd name="T100" fmla="*/ 2147483647 w 10000"/>
                    <a:gd name="T101" fmla="*/ 2147483647 h 10001"/>
                    <a:gd name="T102" fmla="*/ 2147483647 w 10000"/>
                    <a:gd name="T103" fmla="*/ 2147483647 h 10001"/>
                    <a:gd name="T104" fmla="*/ 2147483647 w 10000"/>
                    <a:gd name="T105" fmla="*/ 2147483647 h 10001"/>
                    <a:gd name="T106" fmla="*/ 2147483647 w 10000"/>
                    <a:gd name="T107" fmla="*/ 2147483647 h 10001"/>
                    <a:gd name="T108" fmla="*/ 2147483647 w 10000"/>
                    <a:gd name="T109" fmla="*/ 2147483647 h 10001"/>
                    <a:gd name="T110" fmla="*/ 2147483647 w 10000"/>
                    <a:gd name="T111" fmla="*/ 2147483647 h 10001"/>
                    <a:gd name="T112" fmla="*/ 2147483647 w 10000"/>
                    <a:gd name="T113" fmla="*/ 2147483647 h 10001"/>
                    <a:gd name="T114" fmla="*/ 2147483647 w 10000"/>
                    <a:gd name="T115" fmla="*/ 2147483647 h 10001"/>
                    <a:gd name="T116" fmla="*/ 2147483647 w 10000"/>
                    <a:gd name="T117" fmla="*/ 2147483647 h 10001"/>
                    <a:gd name="T118" fmla="*/ 2147483647 w 10000"/>
                    <a:gd name="T119" fmla="*/ 2147483647 h 10001"/>
                    <a:gd name="T120" fmla="*/ 2147483647 w 10000"/>
                    <a:gd name="T121" fmla="*/ 2147483647 h 10001"/>
                    <a:gd name="T122" fmla="*/ 2147483647 w 10000"/>
                    <a:gd name="T123" fmla="*/ 2147483647 h 10001"/>
                    <a:gd name="T124" fmla="*/ 2147483647 w 10000"/>
                    <a:gd name="T125" fmla="*/ 2147483647 h 1000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0" t="0" r="r" b="b"/>
                  <a:pathLst>
                    <a:path w="10000" h="10001">
                      <a:moveTo>
                        <a:pt x="7581" y="2950"/>
                      </a:moveTo>
                      <a:cubicBezTo>
                        <a:pt x="7635" y="2818"/>
                        <a:pt x="7688" y="2685"/>
                        <a:pt x="7742" y="2552"/>
                      </a:cubicBezTo>
                      <a:lnTo>
                        <a:pt x="8065" y="2312"/>
                      </a:lnTo>
                      <a:lnTo>
                        <a:pt x="9194" y="1754"/>
                      </a:lnTo>
                      <a:lnTo>
                        <a:pt x="9677" y="1595"/>
                      </a:lnTo>
                      <a:lnTo>
                        <a:pt x="10000" y="1116"/>
                      </a:lnTo>
                      <a:lnTo>
                        <a:pt x="9839" y="1037"/>
                      </a:lnTo>
                      <a:lnTo>
                        <a:pt x="9355" y="1197"/>
                      </a:lnTo>
                      <a:lnTo>
                        <a:pt x="8387" y="1435"/>
                      </a:lnTo>
                      <a:lnTo>
                        <a:pt x="7581" y="1356"/>
                      </a:lnTo>
                      <a:cubicBezTo>
                        <a:pt x="7635" y="1170"/>
                        <a:pt x="7688" y="983"/>
                        <a:pt x="7742" y="797"/>
                      </a:cubicBezTo>
                      <a:lnTo>
                        <a:pt x="7258" y="638"/>
                      </a:lnTo>
                      <a:lnTo>
                        <a:pt x="6290" y="479"/>
                      </a:lnTo>
                      <a:lnTo>
                        <a:pt x="5806" y="319"/>
                      </a:lnTo>
                      <a:lnTo>
                        <a:pt x="5323" y="0"/>
                      </a:lnTo>
                      <a:lnTo>
                        <a:pt x="4677" y="81"/>
                      </a:lnTo>
                      <a:lnTo>
                        <a:pt x="4516" y="159"/>
                      </a:lnTo>
                      <a:lnTo>
                        <a:pt x="3710" y="81"/>
                      </a:lnTo>
                      <a:cubicBezTo>
                        <a:pt x="3387" y="81"/>
                        <a:pt x="3476" y="72"/>
                        <a:pt x="3387" y="81"/>
                      </a:cubicBezTo>
                      <a:cubicBezTo>
                        <a:pt x="3298" y="89"/>
                        <a:pt x="3178" y="131"/>
                        <a:pt x="3178" y="131"/>
                      </a:cubicBezTo>
                      <a:cubicBezTo>
                        <a:pt x="3339" y="211"/>
                        <a:pt x="3245" y="168"/>
                        <a:pt x="3226" y="240"/>
                      </a:cubicBezTo>
                      <a:cubicBezTo>
                        <a:pt x="3207" y="310"/>
                        <a:pt x="3065" y="558"/>
                        <a:pt x="3065" y="558"/>
                      </a:cubicBezTo>
                      <a:lnTo>
                        <a:pt x="2581" y="797"/>
                      </a:lnTo>
                      <a:lnTo>
                        <a:pt x="2581" y="1275"/>
                      </a:lnTo>
                      <a:lnTo>
                        <a:pt x="2258" y="1595"/>
                      </a:lnTo>
                      <a:lnTo>
                        <a:pt x="1774" y="2631"/>
                      </a:lnTo>
                      <a:cubicBezTo>
                        <a:pt x="1828" y="2896"/>
                        <a:pt x="1881" y="3163"/>
                        <a:pt x="1935" y="3428"/>
                      </a:cubicBezTo>
                      <a:lnTo>
                        <a:pt x="968" y="4466"/>
                      </a:lnTo>
                      <a:lnTo>
                        <a:pt x="806" y="5582"/>
                      </a:lnTo>
                      <a:lnTo>
                        <a:pt x="806" y="6141"/>
                      </a:lnTo>
                      <a:cubicBezTo>
                        <a:pt x="752" y="6327"/>
                        <a:pt x="699" y="6514"/>
                        <a:pt x="645" y="6699"/>
                      </a:cubicBezTo>
                      <a:lnTo>
                        <a:pt x="968" y="7019"/>
                      </a:lnTo>
                      <a:lnTo>
                        <a:pt x="484" y="8294"/>
                      </a:lnTo>
                      <a:lnTo>
                        <a:pt x="0" y="8852"/>
                      </a:lnTo>
                      <a:cubicBezTo>
                        <a:pt x="54" y="8985"/>
                        <a:pt x="47" y="9085"/>
                        <a:pt x="161" y="9251"/>
                      </a:cubicBezTo>
                      <a:cubicBezTo>
                        <a:pt x="275" y="9417"/>
                        <a:pt x="316" y="9724"/>
                        <a:pt x="685" y="9848"/>
                      </a:cubicBezTo>
                      <a:cubicBezTo>
                        <a:pt x="1054" y="9973"/>
                        <a:pt x="2126" y="10011"/>
                        <a:pt x="2375" y="10000"/>
                      </a:cubicBezTo>
                      <a:cubicBezTo>
                        <a:pt x="2624" y="9989"/>
                        <a:pt x="2202" y="9881"/>
                        <a:pt x="2182" y="9783"/>
                      </a:cubicBezTo>
                      <a:cubicBezTo>
                        <a:pt x="2163" y="9685"/>
                        <a:pt x="2172" y="9527"/>
                        <a:pt x="2258" y="9410"/>
                      </a:cubicBezTo>
                      <a:cubicBezTo>
                        <a:pt x="2345" y="9293"/>
                        <a:pt x="2550" y="9220"/>
                        <a:pt x="2701" y="9082"/>
                      </a:cubicBezTo>
                      <a:cubicBezTo>
                        <a:pt x="2852" y="8944"/>
                        <a:pt x="3004" y="8707"/>
                        <a:pt x="3165" y="8584"/>
                      </a:cubicBezTo>
                      <a:cubicBezTo>
                        <a:pt x="3326" y="8461"/>
                        <a:pt x="3550" y="8459"/>
                        <a:pt x="3668" y="8344"/>
                      </a:cubicBezTo>
                      <a:cubicBezTo>
                        <a:pt x="3786" y="8229"/>
                        <a:pt x="3918" y="7996"/>
                        <a:pt x="3871" y="7895"/>
                      </a:cubicBezTo>
                      <a:cubicBezTo>
                        <a:pt x="3824" y="7794"/>
                        <a:pt x="3548" y="7789"/>
                        <a:pt x="3387" y="7736"/>
                      </a:cubicBezTo>
                      <a:cubicBezTo>
                        <a:pt x="3280" y="7629"/>
                        <a:pt x="3000" y="7495"/>
                        <a:pt x="3065" y="7416"/>
                      </a:cubicBezTo>
                      <a:cubicBezTo>
                        <a:pt x="3130" y="7337"/>
                        <a:pt x="3541" y="7312"/>
                        <a:pt x="3779" y="7260"/>
                      </a:cubicBezTo>
                      <a:cubicBezTo>
                        <a:pt x="3810" y="7153"/>
                        <a:pt x="3875" y="7075"/>
                        <a:pt x="3971" y="6968"/>
                      </a:cubicBezTo>
                      <a:cubicBezTo>
                        <a:pt x="4067" y="6861"/>
                        <a:pt x="4220" y="6700"/>
                        <a:pt x="4355" y="6620"/>
                      </a:cubicBezTo>
                      <a:cubicBezTo>
                        <a:pt x="4490" y="6540"/>
                        <a:pt x="4699" y="6570"/>
                        <a:pt x="4780" y="6490"/>
                      </a:cubicBezTo>
                      <a:cubicBezTo>
                        <a:pt x="4861" y="6410"/>
                        <a:pt x="4853" y="6226"/>
                        <a:pt x="4839" y="6141"/>
                      </a:cubicBezTo>
                      <a:cubicBezTo>
                        <a:pt x="5323" y="5822"/>
                        <a:pt x="5348" y="5984"/>
                        <a:pt x="5437" y="5921"/>
                      </a:cubicBezTo>
                      <a:cubicBezTo>
                        <a:pt x="5526" y="5858"/>
                        <a:pt x="5368" y="5818"/>
                        <a:pt x="5376" y="5762"/>
                      </a:cubicBezTo>
                      <a:cubicBezTo>
                        <a:pt x="5384" y="5706"/>
                        <a:pt x="5412" y="5665"/>
                        <a:pt x="5484" y="5582"/>
                      </a:cubicBezTo>
                      <a:cubicBezTo>
                        <a:pt x="5556" y="5499"/>
                        <a:pt x="5622" y="5319"/>
                        <a:pt x="5806" y="5264"/>
                      </a:cubicBezTo>
                      <a:cubicBezTo>
                        <a:pt x="5990" y="5209"/>
                        <a:pt x="6266" y="5289"/>
                        <a:pt x="6588" y="5253"/>
                      </a:cubicBezTo>
                      <a:cubicBezTo>
                        <a:pt x="6910" y="5217"/>
                        <a:pt x="7468" y="5176"/>
                        <a:pt x="7741" y="5045"/>
                      </a:cubicBezTo>
                      <a:cubicBezTo>
                        <a:pt x="8014" y="4914"/>
                        <a:pt x="8092" y="4629"/>
                        <a:pt x="8226" y="4466"/>
                      </a:cubicBezTo>
                      <a:cubicBezTo>
                        <a:pt x="8361" y="4303"/>
                        <a:pt x="8441" y="4199"/>
                        <a:pt x="8548" y="4066"/>
                      </a:cubicBezTo>
                      <a:lnTo>
                        <a:pt x="8226" y="3748"/>
                      </a:lnTo>
                      <a:cubicBezTo>
                        <a:pt x="8065" y="3668"/>
                        <a:pt x="7825" y="3557"/>
                        <a:pt x="7742" y="3509"/>
                      </a:cubicBezTo>
                      <a:cubicBezTo>
                        <a:pt x="7659" y="3461"/>
                        <a:pt x="7731" y="3475"/>
                        <a:pt x="7726" y="3458"/>
                      </a:cubicBezTo>
                      <a:lnTo>
                        <a:pt x="7581" y="3350"/>
                      </a:lnTo>
                      <a:lnTo>
                        <a:pt x="7581" y="295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6" name="Freeform 444"/>
                <p:cNvSpPr>
                  <a:spLocks/>
                </p:cNvSpPr>
                <p:nvPr/>
              </p:nvSpPr>
              <p:spPr bwMode="auto">
                <a:xfrm>
                  <a:off x="2500313" y="5053013"/>
                  <a:ext cx="242887" cy="1179512"/>
                </a:xfrm>
                <a:custGeom>
                  <a:avLst/>
                  <a:gdLst>
                    <a:gd name="T0" fmla="*/ 2147483647 w 14463"/>
                    <a:gd name="T1" fmla="*/ 2147483647 h 11339"/>
                    <a:gd name="T2" fmla="*/ 2147483647 w 14463"/>
                    <a:gd name="T3" fmla="*/ 0 h 11339"/>
                    <a:gd name="T4" fmla="*/ 2147483647 w 14463"/>
                    <a:gd name="T5" fmla="*/ 2147483647 h 11339"/>
                    <a:gd name="T6" fmla="*/ 2147483647 w 14463"/>
                    <a:gd name="T7" fmla="*/ 2147483647 h 11339"/>
                    <a:gd name="T8" fmla="*/ 2147483647 w 14463"/>
                    <a:gd name="T9" fmla="*/ 2147483647 h 11339"/>
                    <a:gd name="T10" fmla="*/ 2147483647 w 14463"/>
                    <a:gd name="T11" fmla="*/ 2147483647 h 11339"/>
                    <a:gd name="T12" fmla="*/ 2147483647 w 14463"/>
                    <a:gd name="T13" fmla="*/ 2147483647 h 11339"/>
                    <a:gd name="T14" fmla="*/ 2147483647 w 14463"/>
                    <a:gd name="T15" fmla="*/ 2147483647 h 11339"/>
                    <a:gd name="T16" fmla="*/ 2147483647 w 14463"/>
                    <a:gd name="T17" fmla="*/ 2147483647 h 11339"/>
                    <a:gd name="T18" fmla="*/ 2147483647 w 14463"/>
                    <a:gd name="T19" fmla="*/ 2147483647 h 11339"/>
                    <a:gd name="T20" fmla="*/ 2147483647 w 14463"/>
                    <a:gd name="T21" fmla="*/ 2147483647 h 11339"/>
                    <a:gd name="T22" fmla="*/ 2147483647 w 14463"/>
                    <a:gd name="T23" fmla="*/ 2147483647 h 11339"/>
                    <a:gd name="T24" fmla="*/ 2147483647 w 14463"/>
                    <a:gd name="T25" fmla="*/ 2147483647 h 11339"/>
                    <a:gd name="T26" fmla="*/ 2147483647 w 14463"/>
                    <a:gd name="T27" fmla="*/ 2147483647 h 11339"/>
                    <a:gd name="T28" fmla="*/ 2147483647 w 14463"/>
                    <a:gd name="T29" fmla="*/ 2147483647 h 11339"/>
                    <a:gd name="T30" fmla="*/ 2147483647 w 14463"/>
                    <a:gd name="T31" fmla="*/ 2147483647 h 11339"/>
                    <a:gd name="T32" fmla="*/ 2147483647 w 14463"/>
                    <a:gd name="T33" fmla="*/ 2147483647 h 11339"/>
                    <a:gd name="T34" fmla="*/ 2147483647 w 14463"/>
                    <a:gd name="T35" fmla="*/ 2147483647 h 11339"/>
                    <a:gd name="T36" fmla="*/ 2147483647 w 14463"/>
                    <a:gd name="T37" fmla="*/ 2147483647 h 11339"/>
                    <a:gd name="T38" fmla="*/ 2147483647 w 14463"/>
                    <a:gd name="T39" fmla="*/ 2147483647 h 11339"/>
                    <a:gd name="T40" fmla="*/ 2147483647 w 14463"/>
                    <a:gd name="T41" fmla="*/ 2147483647 h 11339"/>
                    <a:gd name="T42" fmla="*/ 2147483647 w 14463"/>
                    <a:gd name="T43" fmla="*/ 2147483647 h 11339"/>
                    <a:gd name="T44" fmla="*/ 2147483647 w 14463"/>
                    <a:gd name="T45" fmla="*/ 2147483647 h 11339"/>
                    <a:gd name="T46" fmla="*/ 2147483647 w 14463"/>
                    <a:gd name="T47" fmla="*/ 2147483647 h 11339"/>
                    <a:gd name="T48" fmla="*/ 2147483647 w 14463"/>
                    <a:gd name="T49" fmla="*/ 2147483647 h 11339"/>
                    <a:gd name="T50" fmla="*/ 2147483647 w 14463"/>
                    <a:gd name="T51" fmla="*/ 2147483647 h 11339"/>
                    <a:gd name="T52" fmla="*/ 2147483647 w 14463"/>
                    <a:gd name="T53" fmla="*/ 2147483647 h 11339"/>
                    <a:gd name="T54" fmla="*/ 2147483647 w 14463"/>
                    <a:gd name="T55" fmla="*/ 2147483647 h 11339"/>
                    <a:gd name="T56" fmla="*/ 2147483647 w 14463"/>
                    <a:gd name="T57" fmla="*/ 2147483647 h 11339"/>
                    <a:gd name="T58" fmla="*/ 2147483647 w 14463"/>
                    <a:gd name="T59" fmla="*/ 2147483647 h 11339"/>
                    <a:gd name="T60" fmla="*/ 2147483647 w 14463"/>
                    <a:gd name="T61" fmla="*/ 2147483647 h 11339"/>
                    <a:gd name="T62" fmla="*/ 2147483647 w 14463"/>
                    <a:gd name="T63" fmla="*/ 2147483647 h 11339"/>
                    <a:gd name="T64" fmla="*/ 0 w 14463"/>
                    <a:gd name="T65" fmla="*/ 2147483647 h 11339"/>
                    <a:gd name="T66" fmla="*/ 2147483647 w 14463"/>
                    <a:gd name="T67" fmla="*/ 2147483647 h 11339"/>
                    <a:gd name="T68" fmla="*/ 2147483647 w 14463"/>
                    <a:gd name="T69" fmla="*/ 2147483647 h 11339"/>
                    <a:gd name="T70" fmla="*/ 2147483647 w 14463"/>
                    <a:gd name="T71" fmla="*/ 2147483647 h 11339"/>
                    <a:gd name="T72" fmla="*/ 2147483647 w 14463"/>
                    <a:gd name="T73" fmla="*/ 2147483647 h 11339"/>
                    <a:gd name="T74" fmla="*/ 2147483647 w 14463"/>
                    <a:gd name="T75" fmla="*/ 2147483647 h 11339"/>
                    <a:gd name="T76" fmla="*/ 2147483647 w 14463"/>
                    <a:gd name="T77" fmla="*/ 2147483647 h 11339"/>
                    <a:gd name="T78" fmla="*/ 2147483647 w 14463"/>
                    <a:gd name="T79" fmla="*/ 2147483647 h 11339"/>
                    <a:gd name="T80" fmla="*/ 2147483647 w 14463"/>
                    <a:gd name="T81" fmla="*/ 2147483647 h 11339"/>
                    <a:gd name="T82" fmla="*/ 2147483647 w 14463"/>
                    <a:gd name="T83" fmla="*/ 2147483647 h 11339"/>
                    <a:gd name="T84" fmla="*/ 2147483647 w 14463"/>
                    <a:gd name="T85" fmla="*/ 2147483647 h 1133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14463" h="11339">
                      <a:moveTo>
                        <a:pt x="8188" y="209"/>
                      </a:moveTo>
                      <a:lnTo>
                        <a:pt x="8780" y="0"/>
                      </a:lnTo>
                      <a:lnTo>
                        <a:pt x="10217" y="207"/>
                      </a:lnTo>
                      <a:cubicBezTo>
                        <a:pt x="10556" y="264"/>
                        <a:pt x="10640" y="126"/>
                        <a:pt x="10761" y="229"/>
                      </a:cubicBezTo>
                      <a:cubicBezTo>
                        <a:pt x="10936" y="271"/>
                        <a:pt x="11461" y="322"/>
                        <a:pt x="11696" y="417"/>
                      </a:cubicBezTo>
                      <a:cubicBezTo>
                        <a:pt x="11902" y="494"/>
                        <a:pt x="11642" y="593"/>
                        <a:pt x="11730" y="676"/>
                      </a:cubicBezTo>
                      <a:cubicBezTo>
                        <a:pt x="11818" y="759"/>
                        <a:pt x="12063" y="841"/>
                        <a:pt x="12227" y="913"/>
                      </a:cubicBezTo>
                      <a:lnTo>
                        <a:pt x="12983" y="1126"/>
                      </a:lnTo>
                      <a:lnTo>
                        <a:pt x="12748" y="1307"/>
                      </a:lnTo>
                      <a:cubicBezTo>
                        <a:pt x="12663" y="1515"/>
                        <a:pt x="11910" y="1697"/>
                        <a:pt x="11825" y="1905"/>
                      </a:cubicBezTo>
                      <a:lnTo>
                        <a:pt x="10725" y="2530"/>
                      </a:lnTo>
                      <a:lnTo>
                        <a:pt x="10429" y="2947"/>
                      </a:lnTo>
                      <a:cubicBezTo>
                        <a:pt x="10471" y="3165"/>
                        <a:pt x="10514" y="3383"/>
                        <a:pt x="10556" y="3601"/>
                      </a:cubicBezTo>
                      <a:lnTo>
                        <a:pt x="10852" y="3839"/>
                      </a:lnTo>
                      <a:lnTo>
                        <a:pt x="10345" y="3839"/>
                      </a:lnTo>
                      <a:lnTo>
                        <a:pt x="11191" y="4197"/>
                      </a:lnTo>
                      <a:cubicBezTo>
                        <a:pt x="11149" y="4405"/>
                        <a:pt x="11106" y="4613"/>
                        <a:pt x="11064" y="4821"/>
                      </a:cubicBezTo>
                      <a:lnTo>
                        <a:pt x="10599" y="5030"/>
                      </a:lnTo>
                      <a:lnTo>
                        <a:pt x="9456" y="5298"/>
                      </a:lnTo>
                      <a:lnTo>
                        <a:pt x="8822" y="6012"/>
                      </a:lnTo>
                      <a:lnTo>
                        <a:pt x="8272" y="6161"/>
                      </a:lnTo>
                      <a:lnTo>
                        <a:pt x="8526" y="6429"/>
                      </a:lnTo>
                      <a:lnTo>
                        <a:pt x="8145" y="7084"/>
                      </a:lnTo>
                      <a:lnTo>
                        <a:pt x="7299" y="7768"/>
                      </a:lnTo>
                      <a:lnTo>
                        <a:pt x="7383" y="8155"/>
                      </a:lnTo>
                      <a:lnTo>
                        <a:pt x="7680" y="8393"/>
                      </a:lnTo>
                      <a:cubicBezTo>
                        <a:pt x="7624" y="8571"/>
                        <a:pt x="7567" y="8750"/>
                        <a:pt x="7511" y="8928"/>
                      </a:cubicBezTo>
                      <a:lnTo>
                        <a:pt x="7003" y="9465"/>
                      </a:lnTo>
                      <a:lnTo>
                        <a:pt x="10190" y="10380"/>
                      </a:lnTo>
                      <a:cubicBezTo>
                        <a:pt x="10685" y="10621"/>
                        <a:pt x="15360" y="10855"/>
                        <a:pt x="14311" y="11050"/>
                      </a:cubicBezTo>
                      <a:cubicBezTo>
                        <a:pt x="11744" y="11422"/>
                        <a:pt x="9928" y="11345"/>
                        <a:pt x="8880" y="11304"/>
                      </a:cubicBezTo>
                      <a:lnTo>
                        <a:pt x="3686" y="10662"/>
                      </a:lnTo>
                      <a:lnTo>
                        <a:pt x="0" y="9499"/>
                      </a:lnTo>
                      <a:lnTo>
                        <a:pt x="1492" y="8492"/>
                      </a:lnTo>
                      <a:lnTo>
                        <a:pt x="2079" y="7943"/>
                      </a:lnTo>
                      <a:lnTo>
                        <a:pt x="4644" y="6748"/>
                      </a:lnTo>
                      <a:cubicBezTo>
                        <a:pt x="4630" y="6430"/>
                        <a:pt x="2665" y="7030"/>
                        <a:pt x="2651" y="6712"/>
                      </a:cubicBezTo>
                      <a:lnTo>
                        <a:pt x="4099" y="5323"/>
                      </a:lnTo>
                      <a:lnTo>
                        <a:pt x="5760" y="4554"/>
                      </a:lnTo>
                      <a:cubicBezTo>
                        <a:pt x="5651" y="3371"/>
                        <a:pt x="6192" y="4301"/>
                        <a:pt x="6082" y="3119"/>
                      </a:cubicBezTo>
                      <a:lnTo>
                        <a:pt x="7891" y="1548"/>
                      </a:lnTo>
                      <a:lnTo>
                        <a:pt x="8314" y="982"/>
                      </a:lnTo>
                      <a:lnTo>
                        <a:pt x="8188" y="20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7" name="Freeform 410"/>
                <p:cNvSpPr>
                  <a:spLocks/>
                </p:cNvSpPr>
                <p:nvPr/>
              </p:nvSpPr>
              <p:spPr bwMode="auto">
                <a:xfrm>
                  <a:off x="2820988" y="5105400"/>
                  <a:ext cx="200025" cy="187325"/>
                </a:xfrm>
                <a:custGeom>
                  <a:avLst/>
                  <a:gdLst>
                    <a:gd name="T0" fmla="*/ 2147483647 w 168"/>
                    <a:gd name="T1" fmla="*/ 0 h 156"/>
                    <a:gd name="T2" fmla="*/ 0 w 168"/>
                    <a:gd name="T3" fmla="*/ 2147483647 h 156"/>
                    <a:gd name="T4" fmla="*/ 0 w 168"/>
                    <a:gd name="T5" fmla="*/ 2147483647 h 156"/>
                    <a:gd name="T6" fmla="*/ 2147483647 w 168"/>
                    <a:gd name="T7" fmla="*/ 2147483647 h 156"/>
                    <a:gd name="T8" fmla="*/ 2147483647 w 168"/>
                    <a:gd name="T9" fmla="*/ 2147483647 h 156"/>
                    <a:gd name="T10" fmla="*/ 2147483647 w 168"/>
                    <a:gd name="T11" fmla="*/ 2147483647 h 156"/>
                    <a:gd name="T12" fmla="*/ 2147483647 w 168"/>
                    <a:gd name="T13" fmla="*/ 2147483647 h 156"/>
                    <a:gd name="T14" fmla="*/ 2147483647 w 168"/>
                    <a:gd name="T15" fmla="*/ 2147483647 h 156"/>
                    <a:gd name="T16" fmla="*/ 2147483647 w 168"/>
                    <a:gd name="T17" fmla="*/ 2147483647 h 156"/>
                    <a:gd name="T18" fmla="*/ 2147483647 w 168"/>
                    <a:gd name="T19" fmla="*/ 2147483647 h 156"/>
                    <a:gd name="T20" fmla="*/ 2147483647 w 168"/>
                    <a:gd name="T21" fmla="*/ 2147483647 h 156"/>
                    <a:gd name="T22" fmla="*/ 2147483647 w 168"/>
                    <a:gd name="T23" fmla="*/ 2147483647 h 156"/>
                    <a:gd name="T24" fmla="*/ 2147483647 w 168"/>
                    <a:gd name="T25" fmla="*/ 2147483647 h 156"/>
                    <a:gd name="T26" fmla="*/ 2147483647 w 168"/>
                    <a:gd name="T27" fmla="*/ 2147483647 h 156"/>
                    <a:gd name="T28" fmla="*/ 2147483647 w 168"/>
                    <a:gd name="T29" fmla="*/ 2147483647 h 156"/>
                    <a:gd name="T30" fmla="*/ 2147483647 w 168"/>
                    <a:gd name="T31" fmla="*/ 2147483647 h 156"/>
                    <a:gd name="T32" fmla="*/ 2147483647 w 168"/>
                    <a:gd name="T33" fmla="*/ 2147483647 h 156"/>
                    <a:gd name="T34" fmla="*/ 2147483647 w 168"/>
                    <a:gd name="T35" fmla="*/ 2147483647 h 156"/>
                    <a:gd name="T36" fmla="*/ 2147483647 w 168"/>
                    <a:gd name="T37" fmla="*/ 0 h 156"/>
                    <a:gd name="T38" fmla="*/ 2147483647 w 168"/>
                    <a:gd name="T39" fmla="*/ 0 h 1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68" h="156">
                      <a:moveTo>
                        <a:pt x="48" y="0"/>
                      </a:moveTo>
                      <a:lnTo>
                        <a:pt x="0" y="36"/>
                      </a:lnTo>
                      <a:lnTo>
                        <a:pt x="0" y="48"/>
                      </a:lnTo>
                      <a:lnTo>
                        <a:pt x="18" y="72"/>
                      </a:lnTo>
                      <a:lnTo>
                        <a:pt x="36" y="84"/>
                      </a:lnTo>
                      <a:lnTo>
                        <a:pt x="72" y="96"/>
                      </a:lnTo>
                      <a:lnTo>
                        <a:pt x="90" y="108"/>
                      </a:lnTo>
                      <a:lnTo>
                        <a:pt x="84" y="150"/>
                      </a:lnTo>
                      <a:lnTo>
                        <a:pt x="114" y="156"/>
                      </a:lnTo>
                      <a:lnTo>
                        <a:pt x="150" y="138"/>
                      </a:lnTo>
                      <a:lnTo>
                        <a:pt x="168" y="126"/>
                      </a:lnTo>
                      <a:lnTo>
                        <a:pt x="162" y="114"/>
                      </a:lnTo>
                      <a:lnTo>
                        <a:pt x="162" y="90"/>
                      </a:lnTo>
                      <a:lnTo>
                        <a:pt x="144" y="84"/>
                      </a:lnTo>
                      <a:lnTo>
                        <a:pt x="120" y="54"/>
                      </a:lnTo>
                      <a:lnTo>
                        <a:pt x="108" y="42"/>
                      </a:lnTo>
                      <a:lnTo>
                        <a:pt x="90" y="12"/>
                      </a:lnTo>
                      <a:lnTo>
                        <a:pt x="90" y="6"/>
                      </a:lnTo>
                      <a:lnTo>
                        <a:pt x="78" y="0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8" name="Freeform 412"/>
                <p:cNvSpPr>
                  <a:spLocks/>
                </p:cNvSpPr>
                <p:nvPr/>
              </p:nvSpPr>
              <p:spPr bwMode="auto">
                <a:xfrm>
                  <a:off x="2667000" y="4897438"/>
                  <a:ext cx="266700" cy="287337"/>
                </a:xfrm>
                <a:custGeom>
                  <a:avLst/>
                  <a:gdLst>
                    <a:gd name="T0" fmla="*/ 2147483647 w 10141"/>
                    <a:gd name="T1" fmla="*/ 2147483647 h 10000"/>
                    <a:gd name="T2" fmla="*/ 2147483647 w 10141"/>
                    <a:gd name="T3" fmla="*/ 2147483647 h 10000"/>
                    <a:gd name="T4" fmla="*/ 2147483647 w 10141"/>
                    <a:gd name="T5" fmla="*/ 2147483647 h 10000"/>
                    <a:gd name="T6" fmla="*/ 2147483647 w 10141"/>
                    <a:gd name="T7" fmla="*/ 2147483647 h 10000"/>
                    <a:gd name="T8" fmla="*/ 2147483647 w 10141"/>
                    <a:gd name="T9" fmla="*/ 2147483647 h 10000"/>
                    <a:gd name="T10" fmla="*/ 2147483647 w 10141"/>
                    <a:gd name="T11" fmla="*/ 2147483647 h 10000"/>
                    <a:gd name="T12" fmla="*/ 2147483647 w 10141"/>
                    <a:gd name="T13" fmla="*/ 2147483647 h 10000"/>
                    <a:gd name="T14" fmla="*/ 2147483647 w 10141"/>
                    <a:gd name="T15" fmla="*/ 2147483647 h 10000"/>
                    <a:gd name="T16" fmla="*/ 2147483647 w 10141"/>
                    <a:gd name="T17" fmla="*/ 2147483647 h 10000"/>
                    <a:gd name="T18" fmla="*/ 2147483647 w 10141"/>
                    <a:gd name="T19" fmla="*/ 2147483647 h 10000"/>
                    <a:gd name="T20" fmla="*/ 2147483647 w 10141"/>
                    <a:gd name="T21" fmla="*/ 2147483647 h 10000"/>
                    <a:gd name="T22" fmla="*/ 2147483647 w 10141"/>
                    <a:gd name="T23" fmla="*/ 2147483647 h 10000"/>
                    <a:gd name="T24" fmla="*/ 2147483647 w 10141"/>
                    <a:gd name="T25" fmla="*/ 2147483647 h 10000"/>
                    <a:gd name="T26" fmla="*/ 2147483647 w 10141"/>
                    <a:gd name="T27" fmla="*/ 0 h 10000"/>
                    <a:gd name="T28" fmla="*/ 2147483647 w 10141"/>
                    <a:gd name="T29" fmla="*/ 2147483647 h 10000"/>
                    <a:gd name="T30" fmla="*/ 2147483647 w 10141"/>
                    <a:gd name="T31" fmla="*/ 2147483647 h 10000"/>
                    <a:gd name="T32" fmla="*/ 2147483647 w 10141"/>
                    <a:gd name="T33" fmla="*/ 2147483647 h 10000"/>
                    <a:gd name="T34" fmla="*/ 2147483647 w 10141"/>
                    <a:gd name="T35" fmla="*/ 2147483647 h 10000"/>
                    <a:gd name="T36" fmla="*/ 2147483647 w 10141"/>
                    <a:gd name="T37" fmla="*/ 2147483647 h 10000"/>
                    <a:gd name="T38" fmla="*/ 2147483647 w 10141"/>
                    <a:gd name="T39" fmla="*/ 2147483647 h 10000"/>
                    <a:gd name="T40" fmla="*/ 2147483647 w 10141"/>
                    <a:gd name="T41" fmla="*/ 2147483647 h 10000"/>
                    <a:gd name="T42" fmla="*/ 2147483647 w 10141"/>
                    <a:gd name="T43" fmla="*/ 2147483647 h 10000"/>
                    <a:gd name="T44" fmla="*/ 2147483647 w 10141"/>
                    <a:gd name="T45" fmla="*/ 2147483647 h 10000"/>
                    <a:gd name="T46" fmla="*/ 2147483647 w 10141"/>
                    <a:gd name="T47" fmla="*/ 2147483647 h 10000"/>
                    <a:gd name="T48" fmla="*/ 2147483647 w 10141"/>
                    <a:gd name="T49" fmla="*/ 2147483647 h 10000"/>
                    <a:gd name="T50" fmla="*/ 2147483647 w 10141"/>
                    <a:gd name="T51" fmla="*/ 2147483647 h 10000"/>
                    <a:gd name="T52" fmla="*/ 2147483647 w 10141"/>
                    <a:gd name="T53" fmla="*/ 2147483647 h 10000"/>
                    <a:gd name="T54" fmla="*/ 2147483647 w 10141"/>
                    <a:gd name="T55" fmla="*/ 2147483647 h 10000"/>
                    <a:gd name="T56" fmla="*/ 2147483647 w 10141"/>
                    <a:gd name="T57" fmla="*/ 2147483647 h 10000"/>
                    <a:gd name="T58" fmla="*/ 2147483647 w 10141"/>
                    <a:gd name="T59" fmla="*/ 2147483647 h 10000"/>
                    <a:gd name="T60" fmla="*/ 2147483647 w 10141"/>
                    <a:gd name="T61" fmla="*/ 2147483647 h 1000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141" h="10000">
                      <a:moveTo>
                        <a:pt x="6087" y="9512"/>
                      </a:moveTo>
                      <a:lnTo>
                        <a:pt x="6087" y="9024"/>
                      </a:lnTo>
                      <a:lnTo>
                        <a:pt x="8249" y="7561"/>
                      </a:lnTo>
                      <a:lnTo>
                        <a:pt x="9600" y="7561"/>
                      </a:lnTo>
                      <a:lnTo>
                        <a:pt x="10141" y="7805"/>
                      </a:lnTo>
                      <a:lnTo>
                        <a:pt x="10141" y="6098"/>
                      </a:lnTo>
                      <a:lnTo>
                        <a:pt x="10141" y="5122"/>
                      </a:lnTo>
                      <a:cubicBezTo>
                        <a:pt x="10141" y="5122"/>
                        <a:pt x="8790" y="4878"/>
                        <a:pt x="8519" y="4878"/>
                      </a:cubicBezTo>
                      <a:lnTo>
                        <a:pt x="7979" y="4146"/>
                      </a:lnTo>
                      <a:lnTo>
                        <a:pt x="7979" y="3171"/>
                      </a:lnTo>
                      <a:lnTo>
                        <a:pt x="6087" y="2439"/>
                      </a:lnTo>
                      <a:lnTo>
                        <a:pt x="4465" y="1707"/>
                      </a:lnTo>
                      <a:lnTo>
                        <a:pt x="4195" y="244"/>
                      </a:lnTo>
                      <a:lnTo>
                        <a:pt x="2573" y="0"/>
                      </a:lnTo>
                      <a:lnTo>
                        <a:pt x="1492" y="732"/>
                      </a:lnTo>
                      <a:lnTo>
                        <a:pt x="411" y="976"/>
                      </a:lnTo>
                      <a:cubicBezTo>
                        <a:pt x="591" y="1220"/>
                        <a:pt x="924" y="1260"/>
                        <a:pt x="952" y="1707"/>
                      </a:cubicBezTo>
                      <a:cubicBezTo>
                        <a:pt x="980" y="2154"/>
                        <a:pt x="691" y="3085"/>
                        <a:pt x="578" y="3659"/>
                      </a:cubicBezTo>
                      <a:cubicBezTo>
                        <a:pt x="465" y="4234"/>
                        <a:pt x="368" y="4765"/>
                        <a:pt x="272" y="5154"/>
                      </a:cubicBezTo>
                      <a:cubicBezTo>
                        <a:pt x="176" y="5543"/>
                        <a:pt x="-27" y="5787"/>
                        <a:pt x="2" y="5992"/>
                      </a:cubicBezTo>
                      <a:cubicBezTo>
                        <a:pt x="31" y="6197"/>
                        <a:pt x="243" y="6244"/>
                        <a:pt x="446" y="6383"/>
                      </a:cubicBezTo>
                      <a:cubicBezTo>
                        <a:pt x="649" y="6522"/>
                        <a:pt x="1138" y="6592"/>
                        <a:pt x="1222" y="6829"/>
                      </a:cubicBezTo>
                      <a:cubicBezTo>
                        <a:pt x="1306" y="7066"/>
                        <a:pt x="1042" y="7480"/>
                        <a:pt x="952" y="7805"/>
                      </a:cubicBezTo>
                      <a:lnTo>
                        <a:pt x="2033" y="9512"/>
                      </a:lnTo>
                      <a:lnTo>
                        <a:pt x="2303" y="10000"/>
                      </a:lnTo>
                      <a:lnTo>
                        <a:pt x="2844" y="9756"/>
                      </a:lnTo>
                      <a:lnTo>
                        <a:pt x="3384" y="9756"/>
                      </a:lnTo>
                      <a:lnTo>
                        <a:pt x="4736" y="10000"/>
                      </a:lnTo>
                      <a:lnTo>
                        <a:pt x="5006" y="9756"/>
                      </a:lnTo>
                      <a:lnTo>
                        <a:pt x="6087" y="9512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9" name="Freeform 405"/>
                <p:cNvSpPr>
                  <a:spLocks/>
                </p:cNvSpPr>
                <p:nvPr/>
              </p:nvSpPr>
              <p:spPr bwMode="auto">
                <a:xfrm>
                  <a:off x="2532063" y="4629150"/>
                  <a:ext cx="195262" cy="139700"/>
                </a:xfrm>
                <a:custGeom>
                  <a:avLst/>
                  <a:gdLst>
                    <a:gd name="T0" fmla="*/ 0 w 10000"/>
                    <a:gd name="T1" fmla="*/ 2069270529 h 10000"/>
                    <a:gd name="T2" fmla="*/ 0 w 10000"/>
                    <a:gd name="T3" fmla="*/ 2069270529 h 10000"/>
                    <a:gd name="T4" fmla="*/ 2147483647 w 10000"/>
                    <a:gd name="T5" fmla="*/ 2147483647 h 10000"/>
                    <a:gd name="T6" fmla="*/ 2147483647 w 10000"/>
                    <a:gd name="T7" fmla="*/ 2147483647 h 10000"/>
                    <a:gd name="T8" fmla="*/ 2147483647 w 10000"/>
                    <a:gd name="T9" fmla="*/ 2147483647 h 10000"/>
                    <a:gd name="T10" fmla="*/ 2147483647 w 10000"/>
                    <a:gd name="T11" fmla="*/ 2147483647 h 10000"/>
                    <a:gd name="T12" fmla="*/ 2147483647 w 10000"/>
                    <a:gd name="T13" fmla="*/ 2147483647 h 10000"/>
                    <a:gd name="T14" fmla="*/ 2147483647 w 10000"/>
                    <a:gd name="T15" fmla="*/ 2147483647 h 10000"/>
                    <a:gd name="T16" fmla="*/ 2147483647 w 10000"/>
                    <a:gd name="T17" fmla="*/ 2147483647 h 10000"/>
                    <a:gd name="T18" fmla="*/ 2147483647 w 10000"/>
                    <a:gd name="T19" fmla="*/ 2069270529 h 10000"/>
                    <a:gd name="T20" fmla="*/ 2147483647 w 10000"/>
                    <a:gd name="T21" fmla="*/ 591159340 h 10000"/>
                    <a:gd name="T22" fmla="*/ 2147483647 w 10000"/>
                    <a:gd name="T23" fmla="*/ 0 h 10000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0000" h="10000">
                      <a:moveTo>
                        <a:pt x="0" y="3889"/>
                      </a:moveTo>
                      <a:lnTo>
                        <a:pt x="0" y="3889"/>
                      </a:lnTo>
                      <a:lnTo>
                        <a:pt x="2000" y="5556"/>
                      </a:lnTo>
                      <a:lnTo>
                        <a:pt x="3200" y="7222"/>
                      </a:lnTo>
                      <a:lnTo>
                        <a:pt x="4800" y="7222"/>
                      </a:lnTo>
                      <a:lnTo>
                        <a:pt x="5600" y="8889"/>
                      </a:lnTo>
                      <a:lnTo>
                        <a:pt x="5268" y="8163"/>
                      </a:lnTo>
                      <a:lnTo>
                        <a:pt x="5600" y="8889"/>
                      </a:lnTo>
                      <a:lnTo>
                        <a:pt x="6400" y="10000"/>
                      </a:lnTo>
                      <a:lnTo>
                        <a:pt x="7200" y="3889"/>
                      </a:lnTo>
                      <a:cubicBezTo>
                        <a:pt x="7067" y="2963"/>
                        <a:pt x="6933" y="2037"/>
                        <a:pt x="6800" y="1111"/>
                      </a:cubicBezTo>
                      <a:lnTo>
                        <a:pt x="10000" y="0"/>
                      </a:ln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0" name="Freeform 407"/>
                <p:cNvSpPr>
                  <a:spLocks/>
                </p:cNvSpPr>
                <p:nvPr/>
              </p:nvSpPr>
              <p:spPr bwMode="auto">
                <a:xfrm>
                  <a:off x="2854325" y="4462463"/>
                  <a:ext cx="117475" cy="179387"/>
                </a:xfrm>
                <a:custGeom>
                  <a:avLst/>
                  <a:gdLst>
                    <a:gd name="T0" fmla="*/ 2147483647 w 90"/>
                    <a:gd name="T1" fmla="*/ 2147483647 h 138"/>
                    <a:gd name="T2" fmla="*/ 2147483647 w 90"/>
                    <a:gd name="T3" fmla="*/ 2147483647 h 138"/>
                    <a:gd name="T4" fmla="*/ 2147483647 w 90"/>
                    <a:gd name="T5" fmla="*/ 2147483647 h 138"/>
                    <a:gd name="T6" fmla="*/ 2147483647 w 90"/>
                    <a:gd name="T7" fmla="*/ 2147483647 h 138"/>
                    <a:gd name="T8" fmla="*/ 2147483647 w 90"/>
                    <a:gd name="T9" fmla="*/ 2147483647 h 138"/>
                    <a:gd name="T10" fmla="*/ 2147483647 w 90"/>
                    <a:gd name="T11" fmla="*/ 2147483647 h 138"/>
                    <a:gd name="T12" fmla="*/ 2147483647 w 90"/>
                    <a:gd name="T13" fmla="*/ 2147483647 h 138"/>
                    <a:gd name="T14" fmla="*/ 2147483647 w 90"/>
                    <a:gd name="T15" fmla="*/ 0 h 138"/>
                    <a:gd name="T16" fmla="*/ 2147483647 w 90"/>
                    <a:gd name="T17" fmla="*/ 2147483647 h 138"/>
                    <a:gd name="T18" fmla="*/ 0 w 90"/>
                    <a:gd name="T19" fmla="*/ 2147483647 h 138"/>
                    <a:gd name="T20" fmla="*/ 2147483647 w 90"/>
                    <a:gd name="T21" fmla="*/ 2147483647 h 138"/>
                    <a:gd name="T22" fmla="*/ 2147483647 w 90"/>
                    <a:gd name="T23" fmla="*/ 2147483647 h 138"/>
                    <a:gd name="T24" fmla="*/ 2147483647 w 90"/>
                    <a:gd name="T25" fmla="*/ 2147483647 h 138"/>
                    <a:gd name="T26" fmla="*/ 2147483647 w 90"/>
                    <a:gd name="T27" fmla="*/ 2147483647 h 138"/>
                    <a:gd name="T28" fmla="*/ 2147483647 w 90"/>
                    <a:gd name="T29" fmla="*/ 2147483647 h 138"/>
                    <a:gd name="T30" fmla="*/ 2147483647 w 90"/>
                    <a:gd name="T31" fmla="*/ 2147483647 h 138"/>
                    <a:gd name="T32" fmla="*/ 2147483647 w 90"/>
                    <a:gd name="T33" fmla="*/ 2147483647 h 138"/>
                    <a:gd name="T34" fmla="*/ 2147483647 w 90"/>
                    <a:gd name="T35" fmla="*/ 2147483647 h 13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90" h="138">
                      <a:moveTo>
                        <a:pt x="90" y="126"/>
                      </a:moveTo>
                      <a:lnTo>
                        <a:pt x="78" y="102"/>
                      </a:lnTo>
                      <a:lnTo>
                        <a:pt x="66" y="78"/>
                      </a:lnTo>
                      <a:lnTo>
                        <a:pt x="84" y="60"/>
                      </a:lnTo>
                      <a:lnTo>
                        <a:pt x="90" y="42"/>
                      </a:lnTo>
                      <a:lnTo>
                        <a:pt x="66" y="36"/>
                      </a:lnTo>
                      <a:lnTo>
                        <a:pt x="60" y="18"/>
                      </a:lnTo>
                      <a:lnTo>
                        <a:pt x="36" y="0"/>
                      </a:lnTo>
                      <a:lnTo>
                        <a:pt x="12" y="24"/>
                      </a:lnTo>
                      <a:lnTo>
                        <a:pt x="0" y="42"/>
                      </a:lnTo>
                      <a:lnTo>
                        <a:pt x="6" y="60"/>
                      </a:lnTo>
                      <a:lnTo>
                        <a:pt x="18" y="66"/>
                      </a:lnTo>
                      <a:lnTo>
                        <a:pt x="30" y="84"/>
                      </a:lnTo>
                      <a:lnTo>
                        <a:pt x="24" y="120"/>
                      </a:lnTo>
                      <a:lnTo>
                        <a:pt x="42" y="138"/>
                      </a:lnTo>
                      <a:lnTo>
                        <a:pt x="60" y="132"/>
                      </a:lnTo>
                      <a:lnTo>
                        <a:pt x="90" y="126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1" name="Freeform 408"/>
                <p:cNvSpPr>
                  <a:spLocks/>
                </p:cNvSpPr>
                <p:nvPr/>
              </p:nvSpPr>
              <p:spPr bwMode="auto">
                <a:xfrm>
                  <a:off x="3036888" y="4525963"/>
                  <a:ext cx="76200" cy="93662"/>
                </a:xfrm>
                <a:custGeom>
                  <a:avLst/>
                  <a:gdLst>
                    <a:gd name="T0" fmla="*/ 2147483647 w 60"/>
                    <a:gd name="T1" fmla="*/ 2147483647 h 72"/>
                    <a:gd name="T2" fmla="*/ 2147483647 w 60"/>
                    <a:gd name="T3" fmla="*/ 2147483647 h 72"/>
                    <a:gd name="T4" fmla="*/ 2147483647 w 60"/>
                    <a:gd name="T5" fmla="*/ 2147483647 h 72"/>
                    <a:gd name="T6" fmla="*/ 2147483647 w 60"/>
                    <a:gd name="T7" fmla="*/ 2147483647 h 72"/>
                    <a:gd name="T8" fmla="*/ 2147483647 w 60"/>
                    <a:gd name="T9" fmla="*/ 2147483647 h 72"/>
                    <a:gd name="T10" fmla="*/ 2147483647 w 60"/>
                    <a:gd name="T11" fmla="*/ 0 h 72"/>
                    <a:gd name="T12" fmla="*/ 2147483647 w 60"/>
                    <a:gd name="T13" fmla="*/ 0 h 72"/>
                    <a:gd name="T14" fmla="*/ 0 w 60"/>
                    <a:gd name="T15" fmla="*/ 2147483647 h 72"/>
                    <a:gd name="T16" fmla="*/ 2147483647 w 60"/>
                    <a:gd name="T17" fmla="*/ 2147483647 h 7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60" h="72">
                      <a:moveTo>
                        <a:pt x="6" y="42"/>
                      </a:moveTo>
                      <a:lnTo>
                        <a:pt x="6" y="66"/>
                      </a:lnTo>
                      <a:lnTo>
                        <a:pt x="12" y="72"/>
                      </a:lnTo>
                      <a:lnTo>
                        <a:pt x="36" y="60"/>
                      </a:lnTo>
                      <a:lnTo>
                        <a:pt x="60" y="24"/>
                      </a:lnTo>
                      <a:lnTo>
                        <a:pt x="18" y="0"/>
                      </a:lnTo>
                      <a:lnTo>
                        <a:pt x="6" y="0"/>
                      </a:lnTo>
                      <a:lnTo>
                        <a:pt x="0" y="18"/>
                      </a:lnTo>
                      <a:lnTo>
                        <a:pt x="6" y="42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2" name="Freeform 417"/>
                <p:cNvSpPr>
                  <a:spLocks/>
                </p:cNvSpPr>
                <p:nvPr/>
              </p:nvSpPr>
              <p:spPr bwMode="auto">
                <a:xfrm>
                  <a:off x="2943225" y="4522788"/>
                  <a:ext cx="96838" cy="109537"/>
                </a:xfrm>
                <a:custGeom>
                  <a:avLst/>
                  <a:gdLst>
                    <a:gd name="T0" fmla="*/ 2147483647 w 72"/>
                    <a:gd name="T1" fmla="*/ 2147483647 h 84"/>
                    <a:gd name="T2" fmla="*/ 2147483647 w 72"/>
                    <a:gd name="T3" fmla="*/ 2147483647 h 84"/>
                    <a:gd name="T4" fmla="*/ 2147483647 w 72"/>
                    <a:gd name="T5" fmla="*/ 2147483647 h 84"/>
                    <a:gd name="T6" fmla="*/ 2147483647 w 72"/>
                    <a:gd name="T7" fmla="*/ 2147483647 h 84"/>
                    <a:gd name="T8" fmla="*/ 2147483647 w 72"/>
                    <a:gd name="T9" fmla="*/ 2147483647 h 84"/>
                    <a:gd name="T10" fmla="*/ 2147483647 w 72"/>
                    <a:gd name="T11" fmla="*/ 0 h 84"/>
                    <a:gd name="T12" fmla="*/ 2147483647 w 72"/>
                    <a:gd name="T13" fmla="*/ 2147483647 h 84"/>
                    <a:gd name="T14" fmla="*/ 0 w 72"/>
                    <a:gd name="T15" fmla="*/ 2147483647 h 84"/>
                    <a:gd name="T16" fmla="*/ 2147483647 w 72"/>
                    <a:gd name="T17" fmla="*/ 2147483647 h 84"/>
                    <a:gd name="T18" fmla="*/ 2147483647 w 72"/>
                    <a:gd name="T19" fmla="*/ 2147483647 h 84"/>
                    <a:gd name="T20" fmla="*/ 2147483647 w 72"/>
                    <a:gd name="T21" fmla="*/ 2147483647 h 84"/>
                    <a:gd name="T22" fmla="*/ 2147483647 w 72"/>
                    <a:gd name="T23" fmla="*/ 2147483647 h 84"/>
                    <a:gd name="T24" fmla="*/ 2147483647 w 72"/>
                    <a:gd name="T25" fmla="*/ 2147483647 h 84"/>
                    <a:gd name="T26" fmla="*/ 2147483647 w 72"/>
                    <a:gd name="T27" fmla="*/ 2147483647 h 84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72" h="84">
                      <a:moveTo>
                        <a:pt x="72" y="78"/>
                      </a:moveTo>
                      <a:lnTo>
                        <a:pt x="72" y="54"/>
                      </a:lnTo>
                      <a:lnTo>
                        <a:pt x="66" y="30"/>
                      </a:lnTo>
                      <a:lnTo>
                        <a:pt x="72" y="12"/>
                      </a:lnTo>
                      <a:lnTo>
                        <a:pt x="24" y="6"/>
                      </a:lnTo>
                      <a:lnTo>
                        <a:pt x="24" y="0"/>
                      </a:lnTo>
                      <a:lnTo>
                        <a:pt x="18" y="18"/>
                      </a:lnTo>
                      <a:lnTo>
                        <a:pt x="0" y="36"/>
                      </a:lnTo>
                      <a:lnTo>
                        <a:pt x="12" y="60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42" y="78"/>
                      </a:lnTo>
                      <a:lnTo>
                        <a:pt x="72" y="78"/>
                      </a:lnTo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3" name="Freeform 418"/>
                <p:cNvSpPr>
                  <a:spLocks/>
                </p:cNvSpPr>
                <p:nvPr/>
              </p:nvSpPr>
              <p:spPr bwMode="auto">
                <a:xfrm>
                  <a:off x="2579688" y="4378325"/>
                  <a:ext cx="333375" cy="280988"/>
                </a:xfrm>
                <a:custGeom>
                  <a:avLst/>
                  <a:gdLst>
                    <a:gd name="T0" fmla="*/ 2147483647 w 43"/>
                    <a:gd name="T1" fmla="*/ 2147483647 h 36"/>
                    <a:gd name="T2" fmla="*/ 2147483647 w 43"/>
                    <a:gd name="T3" fmla="*/ 2147483647 h 36"/>
                    <a:gd name="T4" fmla="*/ 2147483647 w 43"/>
                    <a:gd name="T5" fmla="*/ 2147483647 h 36"/>
                    <a:gd name="T6" fmla="*/ 2147483647 w 43"/>
                    <a:gd name="T7" fmla="*/ 2147483647 h 36"/>
                    <a:gd name="T8" fmla="*/ 2147483647 w 43"/>
                    <a:gd name="T9" fmla="*/ 2147483647 h 36"/>
                    <a:gd name="T10" fmla="*/ 2147483647 w 43"/>
                    <a:gd name="T11" fmla="*/ 2147483647 h 36"/>
                    <a:gd name="T12" fmla="*/ 2147483647 w 43"/>
                    <a:gd name="T13" fmla="*/ 2147483647 h 36"/>
                    <a:gd name="T14" fmla="*/ 2147483647 w 43"/>
                    <a:gd name="T15" fmla="*/ 2147483647 h 36"/>
                    <a:gd name="T16" fmla="*/ 2147483647 w 43"/>
                    <a:gd name="T17" fmla="*/ 2147483647 h 36"/>
                    <a:gd name="T18" fmla="*/ 2147483647 w 43"/>
                    <a:gd name="T19" fmla="*/ 2147483647 h 36"/>
                    <a:gd name="T20" fmla="*/ 2147483647 w 43"/>
                    <a:gd name="T21" fmla="*/ 2147483647 h 36"/>
                    <a:gd name="T22" fmla="*/ 2147483647 w 43"/>
                    <a:gd name="T23" fmla="*/ 2147483647 h 36"/>
                    <a:gd name="T24" fmla="*/ 2147483647 w 43"/>
                    <a:gd name="T25" fmla="*/ 2147483647 h 36"/>
                    <a:gd name="T26" fmla="*/ 2147483647 w 43"/>
                    <a:gd name="T27" fmla="*/ 0 h 36"/>
                    <a:gd name="T28" fmla="*/ 2147483647 w 43"/>
                    <a:gd name="T29" fmla="*/ 2147483647 h 36"/>
                    <a:gd name="T30" fmla="*/ 0 w 43"/>
                    <a:gd name="T31" fmla="*/ 2147483647 h 36"/>
                    <a:gd name="T32" fmla="*/ 2147483647 w 43"/>
                    <a:gd name="T33" fmla="*/ 2147483647 h 36"/>
                    <a:gd name="T34" fmla="*/ 2147483647 w 43"/>
                    <a:gd name="T35" fmla="*/ 2147483647 h 36"/>
                    <a:gd name="T36" fmla="*/ 2147483647 w 43"/>
                    <a:gd name="T37" fmla="*/ 2147483647 h 36"/>
                    <a:gd name="T38" fmla="*/ 2147483647 w 43"/>
                    <a:gd name="T39" fmla="*/ 2147483647 h 36"/>
                    <a:gd name="T40" fmla="*/ 2147483647 w 43"/>
                    <a:gd name="T41" fmla="*/ 2147483647 h 36"/>
                    <a:gd name="T42" fmla="*/ 2147483647 w 43"/>
                    <a:gd name="T43" fmla="*/ 2147483647 h 36"/>
                    <a:gd name="T44" fmla="*/ 2147483647 w 43"/>
                    <a:gd name="T45" fmla="*/ 2147483647 h 36"/>
                    <a:gd name="T46" fmla="*/ 2147483647 w 43"/>
                    <a:gd name="T47" fmla="*/ 2147483647 h 36"/>
                    <a:gd name="T48" fmla="*/ 2147483647 w 43"/>
                    <a:gd name="T49" fmla="*/ 2147483647 h 36"/>
                    <a:gd name="T50" fmla="*/ 2147483647 w 43"/>
                    <a:gd name="T51" fmla="*/ 2147483647 h 36"/>
                    <a:gd name="T52" fmla="*/ 2147483647 w 43"/>
                    <a:gd name="T53" fmla="*/ 2147483647 h 36"/>
                    <a:gd name="T54" fmla="*/ 2147483647 w 43"/>
                    <a:gd name="T55" fmla="*/ 2147483647 h 36"/>
                    <a:gd name="T56" fmla="*/ 2147483647 w 43"/>
                    <a:gd name="T57" fmla="*/ 2147483647 h 36"/>
                    <a:gd name="T58" fmla="*/ 2147483647 w 43"/>
                    <a:gd name="T59" fmla="*/ 2147483647 h 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43" h="36">
                      <a:moveTo>
                        <a:pt x="38" y="21"/>
                      </a:move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7" y="3"/>
                        <a:pt x="6" y="3"/>
                      </a:cubicBezTo>
                      <a:cubicBezTo>
                        <a:pt x="5" y="3"/>
                        <a:pt x="5" y="1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8" y="21"/>
                        <a:pt x="38" y="21"/>
                        <a:pt x="38" y="21"/>
                      </a:cubicBezTo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4" name="Freeform 421"/>
                <p:cNvSpPr>
                  <a:spLocks/>
                </p:cNvSpPr>
                <p:nvPr/>
              </p:nvSpPr>
              <p:spPr bwMode="auto">
                <a:xfrm>
                  <a:off x="2390775" y="4627563"/>
                  <a:ext cx="134938" cy="149225"/>
                </a:xfrm>
                <a:custGeom>
                  <a:avLst/>
                  <a:gdLst>
                    <a:gd name="T0" fmla="*/ 2147483647 w 102"/>
                    <a:gd name="T1" fmla="*/ 2147483647 h 114"/>
                    <a:gd name="T2" fmla="*/ 2147483647 w 102"/>
                    <a:gd name="T3" fmla="*/ 2147483647 h 114"/>
                    <a:gd name="T4" fmla="*/ 2147483647 w 102"/>
                    <a:gd name="T5" fmla="*/ 2147483647 h 114"/>
                    <a:gd name="T6" fmla="*/ 2147483647 w 102"/>
                    <a:gd name="T7" fmla="*/ 2147483647 h 114"/>
                    <a:gd name="T8" fmla="*/ 2147483647 w 102"/>
                    <a:gd name="T9" fmla="*/ 2147483647 h 114"/>
                    <a:gd name="T10" fmla="*/ 2147483647 w 102"/>
                    <a:gd name="T11" fmla="*/ 2147483647 h 114"/>
                    <a:gd name="T12" fmla="*/ 2147483647 w 102"/>
                    <a:gd name="T13" fmla="*/ 0 h 114"/>
                    <a:gd name="T14" fmla="*/ 2147483647 w 102"/>
                    <a:gd name="T15" fmla="*/ 2147483647 h 114"/>
                    <a:gd name="T16" fmla="*/ 0 w 102"/>
                    <a:gd name="T17" fmla="*/ 2147483647 h 114"/>
                    <a:gd name="T18" fmla="*/ 2147483647 w 102"/>
                    <a:gd name="T19" fmla="*/ 2147483647 h 114"/>
                    <a:gd name="T20" fmla="*/ 0 w 102"/>
                    <a:gd name="T21" fmla="*/ 2147483647 h 114"/>
                    <a:gd name="T22" fmla="*/ 2147483647 w 102"/>
                    <a:gd name="T23" fmla="*/ 2147483647 h 114"/>
                    <a:gd name="T24" fmla="*/ 2147483647 w 102"/>
                    <a:gd name="T25" fmla="*/ 2147483647 h 1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2" h="114">
                      <a:moveTo>
                        <a:pt x="24" y="114"/>
                      </a:moveTo>
                      <a:lnTo>
                        <a:pt x="48" y="90"/>
                      </a:lnTo>
                      <a:lnTo>
                        <a:pt x="66" y="84"/>
                      </a:lnTo>
                      <a:lnTo>
                        <a:pt x="90" y="60"/>
                      </a:lnTo>
                      <a:lnTo>
                        <a:pt x="102" y="36"/>
                      </a:lnTo>
                      <a:lnTo>
                        <a:pt x="78" y="18"/>
                      </a:lnTo>
                      <a:lnTo>
                        <a:pt x="30" y="0"/>
                      </a:lnTo>
                      <a:lnTo>
                        <a:pt x="24" y="12"/>
                      </a:lnTo>
                      <a:lnTo>
                        <a:pt x="0" y="66"/>
                      </a:lnTo>
                      <a:lnTo>
                        <a:pt x="12" y="90"/>
                      </a:lnTo>
                      <a:lnTo>
                        <a:pt x="0" y="96"/>
                      </a:lnTo>
                      <a:lnTo>
                        <a:pt x="6" y="108"/>
                      </a:lnTo>
                      <a:lnTo>
                        <a:pt x="24" y="11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5" name="Freeform 263"/>
                <p:cNvSpPr>
                  <a:spLocks/>
                </p:cNvSpPr>
                <p:nvPr/>
              </p:nvSpPr>
              <p:spPr bwMode="auto">
                <a:xfrm>
                  <a:off x="4757738" y="2967038"/>
                  <a:ext cx="49212" cy="96837"/>
                </a:xfrm>
                <a:custGeom>
                  <a:avLst/>
                  <a:gdLst>
                    <a:gd name="T0" fmla="*/ 1 w 429209"/>
                    <a:gd name="T1" fmla="*/ 16 h 839755"/>
                    <a:gd name="T2" fmla="*/ 1 w 429209"/>
                    <a:gd name="T3" fmla="*/ 11 h 839755"/>
                    <a:gd name="T4" fmla="*/ 0 w 429209"/>
                    <a:gd name="T5" fmla="*/ 11 h 839755"/>
                    <a:gd name="T6" fmla="*/ 2 w 429209"/>
                    <a:gd name="T7" fmla="*/ 3 h 839755"/>
                    <a:gd name="T8" fmla="*/ 5 w 429209"/>
                    <a:gd name="T9" fmla="*/ 3 h 839755"/>
                    <a:gd name="T10" fmla="*/ 8 w 429209"/>
                    <a:gd name="T11" fmla="*/ 0 h 839755"/>
                    <a:gd name="T12" fmla="*/ 8 w 429209"/>
                    <a:gd name="T13" fmla="*/ 5 h 839755"/>
                    <a:gd name="T14" fmla="*/ 8 w 429209"/>
                    <a:gd name="T15" fmla="*/ 8 h 839755"/>
                    <a:gd name="T16" fmla="*/ 4 w 429209"/>
                    <a:gd name="T17" fmla="*/ 13 h 839755"/>
                    <a:gd name="T18" fmla="*/ 4 w 429209"/>
                    <a:gd name="T19" fmla="*/ 17 h 839755"/>
                    <a:gd name="T20" fmla="*/ 2 w 429209"/>
                    <a:gd name="T21" fmla="*/ 16 h 839755"/>
                    <a:gd name="T22" fmla="*/ 1 w 429209"/>
                    <a:gd name="T23" fmla="*/ 16 h 83975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429209" h="839755">
                      <a:moveTo>
                        <a:pt x="53214" y="797282"/>
                      </a:moveTo>
                      <a:cubicBezTo>
                        <a:pt x="54137" y="718133"/>
                        <a:pt x="55061" y="638985"/>
                        <a:pt x="55984" y="559836"/>
                      </a:cubicBezTo>
                      <a:lnTo>
                        <a:pt x="0" y="522514"/>
                      </a:lnTo>
                      <a:lnTo>
                        <a:pt x="111968" y="130628"/>
                      </a:lnTo>
                      <a:lnTo>
                        <a:pt x="261258" y="130628"/>
                      </a:lnTo>
                      <a:lnTo>
                        <a:pt x="391886" y="0"/>
                      </a:lnTo>
                      <a:lnTo>
                        <a:pt x="410547" y="261257"/>
                      </a:lnTo>
                      <a:lnTo>
                        <a:pt x="429209" y="410547"/>
                      </a:lnTo>
                      <a:lnTo>
                        <a:pt x="223935" y="634481"/>
                      </a:lnTo>
                      <a:lnTo>
                        <a:pt x="223935" y="839755"/>
                      </a:lnTo>
                      <a:lnTo>
                        <a:pt x="111968" y="783771"/>
                      </a:lnTo>
                      <a:lnTo>
                        <a:pt x="53214" y="79728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6" name="Freeform 295"/>
                <p:cNvSpPr>
                  <a:spLocks/>
                </p:cNvSpPr>
                <p:nvPr/>
              </p:nvSpPr>
              <p:spPr bwMode="auto">
                <a:xfrm>
                  <a:off x="6019800" y="3652838"/>
                  <a:ext cx="438150" cy="417512"/>
                </a:xfrm>
                <a:custGeom>
                  <a:avLst/>
                  <a:gdLst>
                    <a:gd name="T0" fmla="*/ 466397904 w 10944"/>
                    <a:gd name="T1" fmla="*/ 611944579 h 10652"/>
                    <a:gd name="T2" fmla="*/ 517357383 w 10944"/>
                    <a:gd name="T3" fmla="*/ 582817865 h 10652"/>
                    <a:gd name="T4" fmla="*/ 462547877 w 10944"/>
                    <a:gd name="T5" fmla="*/ 488039035 h 10652"/>
                    <a:gd name="T6" fmla="*/ 473072204 w 10944"/>
                    <a:gd name="T7" fmla="*/ 451330707 h 10652"/>
                    <a:gd name="T8" fmla="*/ 492840160 w 10944"/>
                    <a:gd name="T9" fmla="*/ 428221700 h 10652"/>
                    <a:gd name="T10" fmla="*/ 543863776 w 10944"/>
                    <a:gd name="T11" fmla="*/ 423588226 h 10652"/>
                    <a:gd name="T12" fmla="*/ 607658881 w 10944"/>
                    <a:gd name="T13" fmla="*/ 305580529 h 10652"/>
                    <a:gd name="T14" fmla="*/ 642894364 w 10944"/>
                    <a:gd name="T15" fmla="*/ 229636695 h 10652"/>
                    <a:gd name="T16" fmla="*/ 664587393 w 10944"/>
                    <a:gd name="T17" fmla="*/ 152068986 h 10652"/>
                    <a:gd name="T18" fmla="*/ 623382877 w 10944"/>
                    <a:gd name="T19" fmla="*/ 124868816 h 10652"/>
                    <a:gd name="T20" fmla="*/ 628260338 w 10944"/>
                    <a:gd name="T21" fmla="*/ 67939730 h 10652"/>
                    <a:gd name="T22" fmla="*/ 699372476 w 10944"/>
                    <a:gd name="T23" fmla="*/ 50969780 h 10652"/>
                    <a:gd name="T24" fmla="*/ 686216285 w 10944"/>
                    <a:gd name="T25" fmla="*/ 28103512 h 10652"/>
                    <a:gd name="T26" fmla="*/ 656821561 w 10944"/>
                    <a:gd name="T27" fmla="*/ 10771002 h 10652"/>
                    <a:gd name="T28" fmla="*/ 619082409 w 10944"/>
                    <a:gd name="T29" fmla="*/ 59930 h 10652"/>
                    <a:gd name="T30" fmla="*/ 538858041 w 10944"/>
                    <a:gd name="T31" fmla="*/ 14261453 h 10652"/>
                    <a:gd name="T32" fmla="*/ 499836628 w 10944"/>
                    <a:gd name="T33" fmla="*/ 15826966 h 10652"/>
                    <a:gd name="T34" fmla="*/ 454782044 w 10944"/>
                    <a:gd name="T35" fmla="*/ 34482211 h 10652"/>
                    <a:gd name="T36" fmla="*/ 444961383 w 10944"/>
                    <a:gd name="T37" fmla="*/ 97668646 h 10652"/>
                    <a:gd name="T38" fmla="*/ 444961383 w 10944"/>
                    <a:gd name="T39" fmla="*/ 124868816 h 10652"/>
                    <a:gd name="T40" fmla="*/ 431162420 w 10944"/>
                    <a:gd name="T41" fmla="*/ 138468137 h 10652"/>
                    <a:gd name="T42" fmla="*/ 415566658 w 10944"/>
                    <a:gd name="T43" fmla="*/ 185586397 h 10652"/>
                    <a:gd name="T44" fmla="*/ 335085862 w 10944"/>
                    <a:gd name="T45" fmla="*/ 220309818 h 10652"/>
                    <a:gd name="T46" fmla="*/ 293945443 w 10944"/>
                    <a:gd name="T47" fmla="*/ 247509987 h 10652"/>
                    <a:gd name="T48" fmla="*/ 252678431 w 10944"/>
                    <a:gd name="T49" fmla="*/ 301609187 h 10652"/>
                    <a:gd name="T50" fmla="*/ 170399193 w 10944"/>
                    <a:gd name="T51" fmla="*/ 315630998 h 10652"/>
                    <a:gd name="T52" fmla="*/ 91072464 w 10944"/>
                    <a:gd name="T53" fmla="*/ 376711138 h 10652"/>
                    <a:gd name="T54" fmla="*/ 10846495 w 10944"/>
                    <a:gd name="T55" fmla="*/ 372979477 h 10652"/>
                    <a:gd name="T56" fmla="*/ 44990446 w 10944"/>
                    <a:gd name="T57" fmla="*/ 421723141 h 10652"/>
                    <a:gd name="T58" fmla="*/ 85423996 w 10944"/>
                    <a:gd name="T59" fmla="*/ 440739456 h 10652"/>
                    <a:gd name="T60" fmla="*/ 86515528 w 10944"/>
                    <a:gd name="T61" fmla="*/ 460296554 h 10652"/>
                    <a:gd name="T62" fmla="*/ 88055899 w 10944"/>
                    <a:gd name="T63" fmla="*/ 479133079 h 10652"/>
                    <a:gd name="T64" fmla="*/ 65014870 w 10944"/>
                    <a:gd name="T65" fmla="*/ 489483159 h 10652"/>
                    <a:gd name="T66" fmla="*/ 20665555 w 10944"/>
                    <a:gd name="T67" fmla="*/ 524205012 h 10652"/>
                    <a:gd name="T68" fmla="*/ 30035855 w 10944"/>
                    <a:gd name="T69" fmla="*/ 552488275 h 10652"/>
                    <a:gd name="T70" fmla="*/ 392783739 w 10944"/>
                    <a:gd name="T71" fmla="*/ 641009795 h 10652"/>
                    <a:gd name="T72" fmla="*/ 409535130 w 10944"/>
                    <a:gd name="T73" fmla="*/ 632103879 h 10652"/>
                    <a:gd name="T74" fmla="*/ 466397904 w 10944"/>
                    <a:gd name="T75" fmla="*/ 611944579 h 1065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0" t="0" r="r" b="b"/>
                  <a:pathLst>
                    <a:path w="10944" h="10652">
                      <a:moveTo>
                        <a:pt x="7267" y="10169"/>
                      </a:moveTo>
                      <a:cubicBezTo>
                        <a:pt x="7552" y="10018"/>
                        <a:pt x="8071" y="10028"/>
                        <a:pt x="8061" y="9685"/>
                      </a:cubicBezTo>
                      <a:cubicBezTo>
                        <a:pt x="8051" y="9342"/>
                        <a:pt x="7322" y="8474"/>
                        <a:pt x="7207" y="8110"/>
                      </a:cubicBezTo>
                      <a:cubicBezTo>
                        <a:pt x="7092" y="7746"/>
                        <a:pt x="7292" y="7666"/>
                        <a:pt x="7371" y="7500"/>
                      </a:cubicBezTo>
                      <a:cubicBezTo>
                        <a:pt x="7450" y="7334"/>
                        <a:pt x="7495" y="7193"/>
                        <a:pt x="7679" y="7116"/>
                      </a:cubicBezTo>
                      <a:cubicBezTo>
                        <a:pt x="7863" y="7039"/>
                        <a:pt x="8176" y="7379"/>
                        <a:pt x="8474" y="7039"/>
                      </a:cubicBezTo>
                      <a:cubicBezTo>
                        <a:pt x="8772" y="6699"/>
                        <a:pt x="9211" y="5615"/>
                        <a:pt x="9468" y="5078"/>
                      </a:cubicBezTo>
                      <a:cubicBezTo>
                        <a:pt x="9725" y="4541"/>
                        <a:pt x="9869" y="4241"/>
                        <a:pt x="10017" y="3816"/>
                      </a:cubicBezTo>
                      <a:cubicBezTo>
                        <a:pt x="10165" y="3391"/>
                        <a:pt x="10406" y="2817"/>
                        <a:pt x="10355" y="2527"/>
                      </a:cubicBezTo>
                      <a:cubicBezTo>
                        <a:pt x="10304" y="2237"/>
                        <a:pt x="9687" y="2325"/>
                        <a:pt x="9713" y="2075"/>
                      </a:cubicBezTo>
                      <a:cubicBezTo>
                        <a:pt x="9740" y="1811"/>
                        <a:pt x="9649" y="1164"/>
                        <a:pt x="9789" y="1129"/>
                      </a:cubicBezTo>
                      <a:cubicBezTo>
                        <a:pt x="10290" y="1004"/>
                        <a:pt x="10747" y="957"/>
                        <a:pt x="10897" y="847"/>
                      </a:cubicBezTo>
                      <a:cubicBezTo>
                        <a:pt x="11047" y="737"/>
                        <a:pt x="10802" y="578"/>
                        <a:pt x="10692" y="467"/>
                      </a:cubicBezTo>
                      <a:cubicBezTo>
                        <a:pt x="10582" y="356"/>
                        <a:pt x="10409" y="257"/>
                        <a:pt x="10234" y="179"/>
                      </a:cubicBezTo>
                      <a:cubicBezTo>
                        <a:pt x="10060" y="102"/>
                        <a:pt x="9954" y="-9"/>
                        <a:pt x="9646" y="1"/>
                      </a:cubicBezTo>
                      <a:cubicBezTo>
                        <a:pt x="9341" y="11"/>
                        <a:pt x="8705" y="193"/>
                        <a:pt x="8396" y="237"/>
                      </a:cubicBezTo>
                      <a:cubicBezTo>
                        <a:pt x="8087" y="279"/>
                        <a:pt x="8007" y="208"/>
                        <a:pt x="7788" y="263"/>
                      </a:cubicBezTo>
                      <a:cubicBezTo>
                        <a:pt x="7570" y="320"/>
                        <a:pt x="7301" y="573"/>
                        <a:pt x="7086" y="573"/>
                      </a:cubicBezTo>
                      <a:cubicBezTo>
                        <a:pt x="7035" y="922"/>
                        <a:pt x="6959" y="1372"/>
                        <a:pt x="6933" y="1623"/>
                      </a:cubicBezTo>
                      <a:cubicBezTo>
                        <a:pt x="6907" y="1873"/>
                        <a:pt x="6933" y="1924"/>
                        <a:pt x="6933" y="2075"/>
                      </a:cubicBezTo>
                      <a:cubicBezTo>
                        <a:pt x="6861" y="2150"/>
                        <a:pt x="6794" y="2133"/>
                        <a:pt x="6718" y="2301"/>
                      </a:cubicBezTo>
                      <a:cubicBezTo>
                        <a:pt x="6642" y="2469"/>
                        <a:pt x="6556" y="2823"/>
                        <a:pt x="6475" y="3084"/>
                      </a:cubicBezTo>
                      <a:cubicBezTo>
                        <a:pt x="6475" y="3084"/>
                        <a:pt x="5537" y="3490"/>
                        <a:pt x="5221" y="3661"/>
                      </a:cubicBezTo>
                      <a:cubicBezTo>
                        <a:pt x="4905" y="3832"/>
                        <a:pt x="4793" y="3888"/>
                        <a:pt x="4580" y="4113"/>
                      </a:cubicBezTo>
                      <a:cubicBezTo>
                        <a:pt x="4366" y="4338"/>
                        <a:pt x="3937" y="5012"/>
                        <a:pt x="3937" y="5012"/>
                      </a:cubicBezTo>
                      <a:cubicBezTo>
                        <a:pt x="3937" y="5012"/>
                        <a:pt x="3074" y="5037"/>
                        <a:pt x="2655" y="5245"/>
                      </a:cubicBezTo>
                      <a:cubicBezTo>
                        <a:pt x="2236" y="5453"/>
                        <a:pt x="1833" y="6101"/>
                        <a:pt x="1419" y="6260"/>
                      </a:cubicBezTo>
                      <a:cubicBezTo>
                        <a:pt x="1005" y="6419"/>
                        <a:pt x="289" y="6073"/>
                        <a:pt x="169" y="6198"/>
                      </a:cubicBezTo>
                      <a:cubicBezTo>
                        <a:pt x="49" y="6323"/>
                        <a:pt x="507" y="6820"/>
                        <a:pt x="701" y="7008"/>
                      </a:cubicBezTo>
                      <a:cubicBezTo>
                        <a:pt x="895" y="7196"/>
                        <a:pt x="1223" y="7217"/>
                        <a:pt x="1331" y="7324"/>
                      </a:cubicBezTo>
                      <a:cubicBezTo>
                        <a:pt x="1439" y="7431"/>
                        <a:pt x="1341" y="7543"/>
                        <a:pt x="1348" y="7649"/>
                      </a:cubicBezTo>
                      <a:cubicBezTo>
                        <a:pt x="1355" y="7755"/>
                        <a:pt x="1428" y="7881"/>
                        <a:pt x="1372" y="7962"/>
                      </a:cubicBezTo>
                      <a:cubicBezTo>
                        <a:pt x="1316" y="8043"/>
                        <a:pt x="1188" y="8009"/>
                        <a:pt x="1013" y="8134"/>
                      </a:cubicBezTo>
                      <a:cubicBezTo>
                        <a:pt x="838" y="8259"/>
                        <a:pt x="295" y="8195"/>
                        <a:pt x="322" y="8711"/>
                      </a:cubicBezTo>
                      <a:cubicBezTo>
                        <a:pt x="331" y="8882"/>
                        <a:pt x="-498" y="8858"/>
                        <a:pt x="468" y="9181"/>
                      </a:cubicBezTo>
                      <a:cubicBezTo>
                        <a:pt x="1434" y="9504"/>
                        <a:pt x="5678" y="9982"/>
                        <a:pt x="6120" y="10652"/>
                      </a:cubicBezTo>
                      <a:lnTo>
                        <a:pt x="6381" y="10504"/>
                      </a:lnTo>
                      <a:lnTo>
                        <a:pt x="7267" y="101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7" name="Freeform 296"/>
                <p:cNvSpPr>
                  <a:spLocks/>
                </p:cNvSpPr>
                <p:nvPr/>
              </p:nvSpPr>
              <p:spPr bwMode="auto">
                <a:xfrm>
                  <a:off x="6264275" y="3657600"/>
                  <a:ext cx="730250" cy="890588"/>
                </a:xfrm>
                <a:custGeom>
                  <a:avLst/>
                  <a:gdLst>
                    <a:gd name="T0" fmla="*/ 639173 w 10736"/>
                    <a:gd name="T1" fmla="*/ 413856 h 10000"/>
                    <a:gd name="T2" fmla="*/ 649104 w 10736"/>
                    <a:gd name="T3" fmla="*/ 463284 h 10000"/>
                    <a:gd name="T4" fmla="*/ 730250 w 10736"/>
                    <a:gd name="T5" fmla="*/ 360688 h 10000"/>
                    <a:gd name="T6" fmla="*/ 720523 w 10736"/>
                    <a:gd name="T7" fmla="*/ 301019 h 10000"/>
                    <a:gd name="T8" fmla="*/ 683929 w 10736"/>
                    <a:gd name="T9" fmla="*/ 248474 h 10000"/>
                    <a:gd name="T10" fmla="*/ 617271 w 10736"/>
                    <a:gd name="T11" fmla="*/ 226209 h 10000"/>
                    <a:gd name="T12" fmla="*/ 598089 w 10736"/>
                    <a:gd name="T13" fmla="*/ 287927 h 10000"/>
                    <a:gd name="T14" fmla="*/ 573875 w 10736"/>
                    <a:gd name="T15" fmla="*/ 308054 h 10000"/>
                    <a:gd name="T16" fmla="*/ 561971 w 10736"/>
                    <a:gd name="T17" fmla="*/ 280446 h 10000"/>
                    <a:gd name="T18" fmla="*/ 493408 w 10736"/>
                    <a:gd name="T19" fmla="*/ 280713 h 10000"/>
                    <a:gd name="T20" fmla="*/ 463072 w 10736"/>
                    <a:gd name="T21" fmla="*/ 308856 h 10000"/>
                    <a:gd name="T22" fmla="*/ 417499 w 10736"/>
                    <a:gd name="T23" fmla="*/ 299505 h 10000"/>
                    <a:gd name="T24" fmla="*/ 288400 w 10736"/>
                    <a:gd name="T25" fmla="*/ 243309 h 10000"/>
                    <a:gd name="T26" fmla="*/ 273232 w 10736"/>
                    <a:gd name="T27" fmla="*/ 168410 h 10000"/>
                    <a:gd name="T28" fmla="*/ 273232 w 10736"/>
                    <a:gd name="T29" fmla="*/ 102952 h 10000"/>
                    <a:gd name="T30" fmla="*/ 287924 w 10736"/>
                    <a:gd name="T31" fmla="*/ 53524 h 10000"/>
                    <a:gd name="T32" fmla="*/ 242895 w 10736"/>
                    <a:gd name="T33" fmla="*/ 0 h 10000"/>
                    <a:gd name="T34" fmla="*/ 220109 w 10736"/>
                    <a:gd name="T35" fmla="*/ 9351 h 10000"/>
                    <a:gd name="T36" fmla="*/ 144200 w 10736"/>
                    <a:gd name="T37" fmla="*/ 37405 h 10000"/>
                    <a:gd name="T38" fmla="*/ 166986 w 10736"/>
                    <a:gd name="T39" fmla="*/ 102952 h 10000"/>
                    <a:gd name="T40" fmla="*/ 136650 w 10736"/>
                    <a:gd name="T41" fmla="*/ 187202 h 10000"/>
                    <a:gd name="T42" fmla="*/ 60741 w 10736"/>
                    <a:gd name="T43" fmla="*/ 271362 h 10000"/>
                    <a:gd name="T44" fmla="*/ 53123 w 10736"/>
                    <a:gd name="T45" fmla="*/ 336909 h 10000"/>
                    <a:gd name="T46" fmla="*/ 45573 w 10736"/>
                    <a:gd name="T47" fmla="*/ 393016 h 10000"/>
                    <a:gd name="T48" fmla="*/ 0 w 10736"/>
                    <a:gd name="T49" fmla="*/ 411719 h 10000"/>
                    <a:gd name="T50" fmla="*/ 53123 w 10736"/>
                    <a:gd name="T51" fmla="*/ 495968 h 10000"/>
                    <a:gd name="T52" fmla="*/ 113795 w 10736"/>
                    <a:gd name="T53" fmla="*/ 636325 h 10000"/>
                    <a:gd name="T54" fmla="*/ 174536 w 10736"/>
                    <a:gd name="T55" fmla="*/ 796987 h 10000"/>
                    <a:gd name="T56" fmla="*/ 220109 w 10736"/>
                    <a:gd name="T57" fmla="*/ 890588 h 10000"/>
                    <a:gd name="T58" fmla="*/ 273232 w 10736"/>
                    <a:gd name="T59" fmla="*/ 815690 h 10000"/>
                    <a:gd name="T60" fmla="*/ 288400 w 10736"/>
                    <a:gd name="T61" fmla="*/ 712827 h 10000"/>
                    <a:gd name="T62" fmla="*/ 349141 w 10736"/>
                    <a:gd name="T63" fmla="*/ 598920 h 10000"/>
                    <a:gd name="T64" fmla="*/ 451577 w 10736"/>
                    <a:gd name="T65" fmla="*/ 523220 h 10000"/>
                    <a:gd name="T66" fmla="*/ 548368 w 10736"/>
                    <a:gd name="T67" fmla="*/ 472546 h 10000"/>
                    <a:gd name="T68" fmla="*/ 541022 w 10736"/>
                    <a:gd name="T69" fmla="*/ 391235 h 10000"/>
                    <a:gd name="T70" fmla="*/ 572106 w 10736"/>
                    <a:gd name="T71" fmla="*/ 376541 h 10000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0" t="0" r="r" b="b"/>
                  <a:pathLst>
                    <a:path w="10736" h="10000">
                      <a:moveTo>
                        <a:pt x="8784" y="4472"/>
                      </a:moveTo>
                      <a:cubicBezTo>
                        <a:pt x="8948" y="4542"/>
                        <a:pt x="9262" y="4499"/>
                        <a:pt x="9397" y="4647"/>
                      </a:cubicBezTo>
                      <a:cubicBezTo>
                        <a:pt x="9282" y="4891"/>
                        <a:pt x="9246" y="4846"/>
                        <a:pt x="9150" y="5059"/>
                      </a:cubicBezTo>
                      <a:cubicBezTo>
                        <a:pt x="9278" y="5100"/>
                        <a:pt x="9553" y="5244"/>
                        <a:pt x="9543" y="5202"/>
                      </a:cubicBezTo>
                      <a:cubicBezTo>
                        <a:pt x="9555" y="5140"/>
                        <a:pt x="9941" y="4675"/>
                        <a:pt x="9949" y="4570"/>
                      </a:cubicBezTo>
                      <a:cubicBezTo>
                        <a:pt x="10062" y="4506"/>
                        <a:pt x="10576" y="4087"/>
                        <a:pt x="10736" y="4050"/>
                      </a:cubicBezTo>
                      <a:lnTo>
                        <a:pt x="10429" y="3991"/>
                      </a:lnTo>
                      <a:cubicBezTo>
                        <a:pt x="10556" y="3858"/>
                        <a:pt x="10557" y="3689"/>
                        <a:pt x="10593" y="3380"/>
                      </a:cubicBezTo>
                      <a:cubicBezTo>
                        <a:pt x="10678" y="3109"/>
                        <a:pt x="10563" y="3146"/>
                        <a:pt x="10508" y="3001"/>
                      </a:cubicBezTo>
                      <a:cubicBezTo>
                        <a:pt x="10453" y="2856"/>
                        <a:pt x="10430" y="2809"/>
                        <a:pt x="10055" y="2790"/>
                      </a:cubicBezTo>
                      <a:cubicBezTo>
                        <a:pt x="9757" y="2713"/>
                        <a:pt x="9789" y="2667"/>
                        <a:pt x="9600" y="2544"/>
                      </a:cubicBezTo>
                      <a:lnTo>
                        <a:pt x="9075" y="2540"/>
                      </a:lnTo>
                      <a:cubicBezTo>
                        <a:pt x="8904" y="2631"/>
                        <a:pt x="8281" y="3056"/>
                        <a:pt x="8247" y="3163"/>
                      </a:cubicBezTo>
                      <a:cubicBezTo>
                        <a:pt x="8213" y="3270"/>
                        <a:pt x="8677" y="3148"/>
                        <a:pt x="8793" y="3233"/>
                      </a:cubicBezTo>
                      <a:cubicBezTo>
                        <a:pt x="8909" y="3318"/>
                        <a:pt x="8879" y="3366"/>
                        <a:pt x="8859" y="3438"/>
                      </a:cubicBezTo>
                      <a:lnTo>
                        <a:pt x="8437" y="3459"/>
                      </a:lnTo>
                      <a:cubicBezTo>
                        <a:pt x="8303" y="3436"/>
                        <a:pt x="8184" y="3409"/>
                        <a:pt x="8149" y="3340"/>
                      </a:cubicBezTo>
                      <a:lnTo>
                        <a:pt x="8262" y="3149"/>
                      </a:lnTo>
                      <a:lnTo>
                        <a:pt x="7715" y="3110"/>
                      </a:lnTo>
                      <a:lnTo>
                        <a:pt x="7254" y="3152"/>
                      </a:lnTo>
                      <a:lnTo>
                        <a:pt x="7031" y="3152"/>
                      </a:lnTo>
                      <a:lnTo>
                        <a:pt x="6808" y="3468"/>
                      </a:lnTo>
                      <a:lnTo>
                        <a:pt x="6584" y="3468"/>
                      </a:lnTo>
                      <a:lnTo>
                        <a:pt x="6138" y="3363"/>
                      </a:lnTo>
                      <a:lnTo>
                        <a:pt x="5357" y="3257"/>
                      </a:lnTo>
                      <a:lnTo>
                        <a:pt x="4240" y="2732"/>
                      </a:lnTo>
                      <a:lnTo>
                        <a:pt x="4575" y="2102"/>
                      </a:lnTo>
                      <a:lnTo>
                        <a:pt x="4017" y="1891"/>
                      </a:lnTo>
                      <a:lnTo>
                        <a:pt x="3794" y="1471"/>
                      </a:lnTo>
                      <a:lnTo>
                        <a:pt x="4017" y="1156"/>
                      </a:lnTo>
                      <a:cubicBezTo>
                        <a:pt x="3980" y="1051"/>
                        <a:pt x="4011" y="999"/>
                        <a:pt x="3974" y="894"/>
                      </a:cubicBezTo>
                      <a:lnTo>
                        <a:pt x="4233" y="601"/>
                      </a:lnTo>
                      <a:cubicBezTo>
                        <a:pt x="4235" y="401"/>
                        <a:pt x="4238" y="200"/>
                        <a:pt x="4240" y="0"/>
                      </a:cubicBezTo>
                      <a:lnTo>
                        <a:pt x="3571" y="0"/>
                      </a:lnTo>
                      <a:lnTo>
                        <a:pt x="3125" y="0"/>
                      </a:lnTo>
                      <a:lnTo>
                        <a:pt x="3236" y="105"/>
                      </a:lnTo>
                      <a:lnTo>
                        <a:pt x="3348" y="210"/>
                      </a:lnTo>
                      <a:lnTo>
                        <a:pt x="2120" y="420"/>
                      </a:lnTo>
                      <a:lnTo>
                        <a:pt x="2120" y="946"/>
                      </a:lnTo>
                      <a:lnTo>
                        <a:pt x="2455" y="1156"/>
                      </a:lnTo>
                      <a:cubicBezTo>
                        <a:pt x="2381" y="1331"/>
                        <a:pt x="2306" y="1506"/>
                        <a:pt x="2232" y="1681"/>
                      </a:cubicBezTo>
                      <a:lnTo>
                        <a:pt x="2009" y="2102"/>
                      </a:lnTo>
                      <a:lnTo>
                        <a:pt x="1339" y="3047"/>
                      </a:lnTo>
                      <a:lnTo>
                        <a:pt x="893" y="3047"/>
                      </a:lnTo>
                      <a:lnTo>
                        <a:pt x="557" y="3363"/>
                      </a:lnTo>
                      <a:lnTo>
                        <a:pt x="781" y="3783"/>
                      </a:lnTo>
                      <a:lnTo>
                        <a:pt x="1116" y="4203"/>
                      </a:lnTo>
                      <a:lnTo>
                        <a:pt x="670" y="4413"/>
                      </a:lnTo>
                      <a:lnTo>
                        <a:pt x="223" y="4518"/>
                      </a:lnTo>
                      <a:lnTo>
                        <a:pt x="0" y="4623"/>
                      </a:lnTo>
                      <a:lnTo>
                        <a:pt x="446" y="5149"/>
                      </a:lnTo>
                      <a:lnTo>
                        <a:pt x="781" y="5569"/>
                      </a:lnTo>
                      <a:lnTo>
                        <a:pt x="1450" y="5149"/>
                      </a:lnTo>
                      <a:cubicBezTo>
                        <a:pt x="1524" y="5814"/>
                        <a:pt x="1599" y="6480"/>
                        <a:pt x="1673" y="7145"/>
                      </a:cubicBezTo>
                      <a:lnTo>
                        <a:pt x="2009" y="8004"/>
                      </a:lnTo>
                      <a:lnTo>
                        <a:pt x="2566" y="8949"/>
                      </a:lnTo>
                      <a:lnTo>
                        <a:pt x="2901" y="9475"/>
                      </a:lnTo>
                      <a:lnTo>
                        <a:pt x="3236" y="10000"/>
                      </a:lnTo>
                      <a:lnTo>
                        <a:pt x="3571" y="9685"/>
                      </a:lnTo>
                      <a:lnTo>
                        <a:pt x="4017" y="9159"/>
                      </a:lnTo>
                      <a:lnTo>
                        <a:pt x="4128" y="8739"/>
                      </a:lnTo>
                      <a:cubicBezTo>
                        <a:pt x="4165" y="8494"/>
                        <a:pt x="4203" y="8249"/>
                        <a:pt x="4240" y="8004"/>
                      </a:cubicBezTo>
                      <a:cubicBezTo>
                        <a:pt x="4277" y="7788"/>
                        <a:pt x="4315" y="7572"/>
                        <a:pt x="4352" y="7356"/>
                      </a:cubicBezTo>
                      <a:lnTo>
                        <a:pt x="5133" y="6725"/>
                      </a:lnTo>
                      <a:lnTo>
                        <a:pt x="5915" y="6200"/>
                      </a:lnTo>
                      <a:lnTo>
                        <a:pt x="6639" y="5875"/>
                      </a:lnTo>
                      <a:cubicBezTo>
                        <a:pt x="6658" y="5668"/>
                        <a:pt x="7156" y="5557"/>
                        <a:pt x="7176" y="5350"/>
                      </a:cubicBezTo>
                      <a:cubicBezTo>
                        <a:pt x="7217" y="5258"/>
                        <a:pt x="8021" y="5398"/>
                        <a:pt x="8062" y="5306"/>
                      </a:cubicBezTo>
                      <a:cubicBezTo>
                        <a:pt x="7988" y="5026"/>
                        <a:pt x="7935" y="4864"/>
                        <a:pt x="7861" y="4584"/>
                      </a:cubicBezTo>
                      <a:cubicBezTo>
                        <a:pt x="7833" y="4487"/>
                        <a:pt x="7982" y="4490"/>
                        <a:pt x="7954" y="4393"/>
                      </a:cubicBezTo>
                      <a:cubicBezTo>
                        <a:pt x="7982" y="4385"/>
                        <a:pt x="8059" y="4243"/>
                        <a:pt x="8087" y="4235"/>
                      </a:cubicBezTo>
                      <a:cubicBezTo>
                        <a:pt x="8120" y="4206"/>
                        <a:pt x="8344" y="4234"/>
                        <a:pt x="8411" y="4228"/>
                      </a:cubicBezTo>
                      <a:cubicBezTo>
                        <a:pt x="8478" y="4222"/>
                        <a:pt x="8620" y="4402"/>
                        <a:pt x="8784" y="4472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8" name="Freeform 297"/>
                <p:cNvSpPr>
                  <a:spLocks/>
                </p:cNvSpPr>
                <p:nvPr/>
              </p:nvSpPr>
              <p:spPr bwMode="auto">
                <a:xfrm>
                  <a:off x="6002338" y="3625850"/>
                  <a:ext cx="354012" cy="274638"/>
                </a:xfrm>
                <a:custGeom>
                  <a:avLst/>
                  <a:gdLst>
                    <a:gd name="T0" fmla="*/ 383016421 w 10348"/>
                    <a:gd name="T1" fmla="*/ 5109433 h 11017"/>
                    <a:gd name="T2" fmla="*/ 344410605 w 10348"/>
                    <a:gd name="T3" fmla="*/ 18263315 h 11017"/>
                    <a:gd name="T4" fmla="*/ 318326544 w 10348"/>
                    <a:gd name="T5" fmla="*/ 18263315 h 11017"/>
                    <a:gd name="T6" fmla="*/ 309604944 w 10348"/>
                    <a:gd name="T7" fmla="*/ 4565667 h 11017"/>
                    <a:gd name="T8" fmla="*/ 300924329 w 10348"/>
                    <a:gd name="T9" fmla="*/ 0 h 11017"/>
                    <a:gd name="T10" fmla="*/ 274840302 w 10348"/>
                    <a:gd name="T11" fmla="*/ 13697623 h 11017"/>
                    <a:gd name="T12" fmla="*/ 257438053 w 10348"/>
                    <a:gd name="T13" fmla="*/ 22844512 h 11017"/>
                    <a:gd name="T14" fmla="*/ 224192536 w 10348"/>
                    <a:gd name="T15" fmla="*/ 18014727 h 11017"/>
                    <a:gd name="T16" fmla="*/ 205269999 w 10348"/>
                    <a:gd name="T17" fmla="*/ 18263315 h 11017"/>
                    <a:gd name="T18" fmla="*/ 179146185 w 10348"/>
                    <a:gd name="T19" fmla="*/ 18263315 h 11017"/>
                    <a:gd name="T20" fmla="*/ 144381509 w 10348"/>
                    <a:gd name="T21" fmla="*/ 13697623 h 11017"/>
                    <a:gd name="T22" fmla="*/ 135659909 w 10348"/>
                    <a:gd name="T23" fmla="*/ 36542135 h 11017"/>
                    <a:gd name="T24" fmla="*/ 92213455 w 10348"/>
                    <a:gd name="T25" fmla="*/ 45674117 h 11017"/>
                    <a:gd name="T26" fmla="*/ 74811206 w 10348"/>
                    <a:gd name="T27" fmla="*/ 54805450 h 11017"/>
                    <a:gd name="T28" fmla="*/ 48727179 w 10348"/>
                    <a:gd name="T29" fmla="*/ 50239783 h 11017"/>
                    <a:gd name="T30" fmla="*/ 22963843 w 10348"/>
                    <a:gd name="T31" fmla="*/ 44198819 h 11017"/>
                    <a:gd name="T32" fmla="*/ 14242243 w 10348"/>
                    <a:gd name="T33" fmla="*/ 73084295 h 11017"/>
                    <a:gd name="T34" fmla="*/ 13921553 w 10348"/>
                    <a:gd name="T35" fmla="*/ 91348208 h 11017"/>
                    <a:gd name="T36" fmla="*/ 0 w 10348"/>
                    <a:gd name="T37" fmla="*/ 120109391 h 11017"/>
                    <a:gd name="T38" fmla="*/ 32004936 w 10348"/>
                    <a:gd name="T39" fmla="*/ 130716645 h 11017"/>
                    <a:gd name="T40" fmla="*/ 31324965 w 10348"/>
                    <a:gd name="T41" fmla="*/ 150734881 h 11017"/>
                    <a:gd name="T42" fmla="*/ 18882750 w 10348"/>
                    <a:gd name="T43" fmla="*/ 164945185 h 11017"/>
                    <a:gd name="T44" fmla="*/ 54608301 w 10348"/>
                    <a:gd name="T45" fmla="*/ 168998170 h 11017"/>
                    <a:gd name="T46" fmla="*/ 72331206 w 10348"/>
                    <a:gd name="T47" fmla="*/ 169169081 h 11017"/>
                    <a:gd name="T48" fmla="*/ 120977614 w 10348"/>
                    <a:gd name="T49" fmla="*/ 170520059 h 11017"/>
                    <a:gd name="T50" fmla="*/ 191308660 w 10348"/>
                    <a:gd name="T51" fmla="*/ 159354156 h 11017"/>
                    <a:gd name="T52" fmla="*/ 202070207 w 10348"/>
                    <a:gd name="T53" fmla="*/ 138543591 h 11017"/>
                    <a:gd name="T54" fmla="*/ 235875171 w 10348"/>
                    <a:gd name="T55" fmla="*/ 133480774 h 11017"/>
                    <a:gd name="T56" fmla="*/ 289922862 w 10348"/>
                    <a:gd name="T57" fmla="*/ 120792982 h 11017"/>
                    <a:gd name="T58" fmla="*/ 291923023 w 10348"/>
                    <a:gd name="T59" fmla="*/ 105045233 h 11017"/>
                    <a:gd name="T60" fmla="*/ 303524887 w 10348"/>
                    <a:gd name="T61" fmla="*/ 100992248 h 11017"/>
                    <a:gd name="T62" fmla="*/ 318806417 w 10348"/>
                    <a:gd name="T63" fmla="*/ 94391986 h 11017"/>
                    <a:gd name="T64" fmla="*/ 344810870 w 10348"/>
                    <a:gd name="T65" fmla="*/ 76640754 h 11017"/>
                    <a:gd name="T66" fmla="*/ 349770869 w 10348"/>
                    <a:gd name="T67" fmla="*/ 65971976 h 11017"/>
                    <a:gd name="T68" fmla="*/ 366974149 w 10348"/>
                    <a:gd name="T69" fmla="*/ 49742633 h 11017"/>
                    <a:gd name="T70" fmla="*/ 353092383 w 10348"/>
                    <a:gd name="T71" fmla="*/ 31976469 h 11017"/>
                    <a:gd name="T72" fmla="*/ 413980873 w 10348"/>
                    <a:gd name="T73" fmla="*/ 27410802 h 11017"/>
                    <a:gd name="T74" fmla="*/ 396578659 w 10348"/>
                    <a:gd name="T75" fmla="*/ 13697623 h 11017"/>
                    <a:gd name="T76" fmla="*/ 383016421 w 10348"/>
                    <a:gd name="T77" fmla="*/ 5109433 h 11017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0348" h="11017">
                      <a:moveTo>
                        <a:pt x="9574" y="329"/>
                      </a:moveTo>
                      <a:cubicBezTo>
                        <a:pt x="9252" y="611"/>
                        <a:pt x="8879" y="1035"/>
                        <a:pt x="8609" y="1176"/>
                      </a:cubicBezTo>
                      <a:cubicBezTo>
                        <a:pt x="8340" y="1317"/>
                        <a:pt x="8174" y="1176"/>
                        <a:pt x="7957" y="1176"/>
                      </a:cubicBezTo>
                      <a:cubicBezTo>
                        <a:pt x="7884" y="882"/>
                        <a:pt x="7812" y="588"/>
                        <a:pt x="7739" y="294"/>
                      </a:cubicBezTo>
                      <a:lnTo>
                        <a:pt x="7522" y="0"/>
                      </a:lnTo>
                      <a:lnTo>
                        <a:pt x="6870" y="882"/>
                      </a:lnTo>
                      <a:cubicBezTo>
                        <a:pt x="6725" y="1078"/>
                        <a:pt x="6646" y="1425"/>
                        <a:pt x="6435" y="1471"/>
                      </a:cubicBezTo>
                      <a:cubicBezTo>
                        <a:pt x="6224" y="1517"/>
                        <a:pt x="5881" y="1264"/>
                        <a:pt x="5604" y="1160"/>
                      </a:cubicBezTo>
                      <a:cubicBezTo>
                        <a:pt x="5446" y="1165"/>
                        <a:pt x="5319" y="1173"/>
                        <a:pt x="5131" y="1176"/>
                      </a:cubicBezTo>
                      <a:cubicBezTo>
                        <a:pt x="4943" y="1179"/>
                        <a:pt x="4696" y="1176"/>
                        <a:pt x="4478" y="1176"/>
                      </a:cubicBezTo>
                      <a:lnTo>
                        <a:pt x="3609" y="882"/>
                      </a:lnTo>
                      <a:cubicBezTo>
                        <a:pt x="3536" y="1372"/>
                        <a:pt x="3464" y="1863"/>
                        <a:pt x="3391" y="2353"/>
                      </a:cubicBezTo>
                      <a:lnTo>
                        <a:pt x="2305" y="2941"/>
                      </a:lnTo>
                      <a:lnTo>
                        <a:pt x="1870" y="3529"/>
                      </a:lnTo>
                      <a:lnTo>
                        <a:pt x="1218" y="3235"/>
                      </a:lnTo>
                      <a:lnTo>
                        <a:pt x="574" y="2846"/>
                      </a:lnTo>
                      <a:cubicBezTo>
                        <a:pt x="501" y="3434"/>
                        <a:pt x="429" y="4118"/>
                        <a:pt x="356" y="4706"/>
                      </a:cubicBezTo>
                      <a:cubicBezTo>
                        <a:pt x="284" y="5098"/>
                        <a:pt x="420" y="5490"/>
                        <a:pt x="348" y="5882"/>
                      </a:cubicBezTo>
                      <a:cubicBezTo>
                        <a:pt x="278" y="6404"/>
                        <a:pt x="70" y="7212"/>
                        <a:pt x="0" y="7734"/>
                      </a:cubicBezTo>
                      <a:cubicBezTo>
                        <a:pt x="290" y="7930"/>
                        <a:pt x="510" y="8221"/>
                        <a:pt x="800" y="8417"/>
                      </a:cubicBezTo>
                      <a:cubicBezTo>
                        <a:pt x="365" y="10182"/>
                        <a:pt x="838" y="9339"/>
                        <a:pt x="783" y="9706"/>
                      </a:cubicBezTo>
                      <a:cubicBezTo>
                        <a:pt x="728" y="10073"/>
                        <a:pt x="375" y="10425"/>
                        <a:pt x="472" y="10621"/>
                      </a:cubicBezTo>
                      <a:cubicBezTo>
                        <a:pt x="569" y="10817"/>
                        <a:pt x="1142" y="10837"/>
                        <a:pt x="1365" y="10882"/>
                      </a:cubicBezTo>
                      <a:cubicBezTo>
                        <a:pt x="1588" y="10927"/>
                        <a:pt x="1663" y="10844"/>
                        <a:pt x="1808" y="10893"/>
                      </a:cubicBezTo>
                      <a:cubicBezTo>
                        <a:pt x="1953" y="10942"/>
                        <a:pt x="2528" y="11085"/>
                        <a:pt x="3024" y="10980"/>
                      </a:cubicBezTo>
                      <a:cubicBezTo>
                        <a:pt x="3520" y="10875"/>
                        <a:pt x="4444" y="10604"/>
                        <a:pt x="4782" y="10261"/>
                      </a:cubicBezTo>
                      <a:cubicBezTo>
                        <a:pt x="5120" y="9918"/>
                        <a:pt x="4865" y="9199"/>
                        <a:pt x="5051" y="8921"/>
                      </a:cubicBezTo>
                      <a:cubicBezTo>
                        <a:pt x="5237" y="8643"/>
                        <a:pt x="5530" y="8785"/>
                        <a:pt x="5896" y="8595"/>
                      </a:cubicBezTo>
                      <a:cubicBezTo>
                        <a:pt x="6262" y="8405"/>
                        <a:pt x="7014" y="8083"/>
                        <a:pt x="7247" y="7778"/>
                      </a:cubicBezTo>
                      <a:cubicBezTo>
                        <a:pt x="7481" y="7473"/>
                        <a:pt x="7240" y="6977"/>
                        <a:pt x="7297" y="6764"/>
                      </a:cubicBezTo>
                      <a:cubicBezTo>
                        <a:pt x="7354" y="6552"/>
                        <a:pt x="7475" y="6617"/>
                        <a:pt x="7587" y="6503"/>
                      </a:cubicBezTo>
                      <a:cubicBezTo>
                        <a:pt x="7699" y="6389"/>
                        <a:pt x="7797" y="6339"/>
                        <a:pt x="7969" y="6078"/>
                      </a:cubicBezTo>
                      <a:cubicBezTo>
                        <a:pt x="8141" y="5817"/>
                        <a:pt x="8490" y="5240"/>
                        <a:pt x="8619" y="4935"/>
                      </a:cubicBezTo>
                      <a:cubicBezTo>
                        <a:pt x="8748" y="4630"/>
                        <a:pt x="8651" y="4537"/>
                        <a:pt x="8743" y="4248"/>
                      </a:cubicBezTo>
                      <a:cubicBezTo>
                        <a:pt x="8835" y="3959"/>
                        <a:pt x="9159" y="3568"/>
                        <a:pt x="9173" y="3203"/>
                      </a:cubicBezTo>
                      <a:cubicBezTo>
                        <a:pt x="9187" y="2838"/>
                        <a:pt x="8630" y="2299"/>
                        <a:pt x="8826" y="2059"/>
                      </a:cubicBezTo>
                      <a:cubicBezTo>
                        <a:pt x="9022" y="1819"/>
                        <a:pt x="9841" y="1863"/>
                        <a:pt x="10348" y="1765"/>
                      </a:cubicBezTo>
                      <a:lnTo>
                        <a:pt x="9913" y="882"/>
                      </a:lnTo>
                      <a:lnTo>
                        <a:pt x="9574" y="32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09" name="Freeform 298"/>
                <p:cNvSpPr>
                  <a:spLocks/>
                </p:cNvSpPr>
                <p:nvPr/>
              </p:nvSpPr>
              <p:spPr bwMode="auto">
                <a:xfrm>
                  <a:off x="6797675" y="4035425"/>
                  <a:ext cx="112713" cy="138113"/>
                </a:xfrm>
                <a:custGeom>
                  <a:avLst/>
                  <a:gdLst>
                    <a:gd name="T0" fmla="*/ 2147483647 w 90"/>
                    <a:gd name="T1" fmla="*/ 2147483647 h 78"/>
                    <a:gd name="T2" fmla="*/ 2147483647 w 90"/>
                    <a:gd name="T3" fmla="*/ 2147483647 h 78"/>
                    <a:gd name="T4" fmla="*/ 2147483647 w 90"/>
                    <a:gd name="T5" fmla="*/ 2147483647 h 78"/>
                    <a:gd name="T6" fmla="*/ 2147483647 w 90"/>
                    <a:gd name="T7" fmla="*/ 2147483647 h 78"/>
                    <a:gd name="T8" fmla="*/ 2147483647 w 90"/>
                    <a:gd name="T9" fmla="*/ 0 h 78"/>
                    <a:gd name="T10" fmla="*/ 2147483647 w 90"/>
                    <a:gd name="T11" fmla="*/ 0 h 78"/>
                    <a:gd name="T12" fmla="*/ 2147483647 w 90"/>
                    <a:gd name="T13" fmla="*/ 2147483647 h 78"/>
                    <a:gd name="T14" fmla="*/ 0 w 90"/>
                    <a:gd name="T15" fmla="*/ 2147483647 h 78"/>
                    <a:gd name="T16" fmla="*/ 2147483647 w 90"/>
                    <a:gd name="T17" fmla="*/ 2147483647 h 78"/>
                    <a:gd name="T18" fmla="*/ 2147483647 w 90"/>
                    <a:gd name="T19" fmla="*/ 2147483647 h 78"/>
                    <a:gd name="T20" fmla="*/ 2147483647 w 90"/>
                    <a:gd name="T21" fmla="*/ 2147483647 h 78"/>
                    <a:gd name="T22" fmla="*/ 2147483647 w 90"/>
                    <a:gd name="T23" fmla="*/ 2147483647 h 78"/>
                    <a:gd name="T24" fmla="*/ 2147483647 w 90"/>
                    <a:gd name="T25" fmla="*/ 2147483647 h 78"/>
                    <a:gd name="T26" fmla="*/ 2147483647 w 90"/>
                    <a:gd name="T27" fmla="*/ 2147483647 h 78"/>
                    <a:gd name="T28" fmla="*/ 2147483647 w 90"/>
                    <a:gd name="T29" fmla="*/ 2147483647 h 7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90" h="78">
                      <a:moveTo>
                        <a:pt x="72" y="42"/>
                      </a:moveTo>
                      <a:lnTo>
                        <a:pt x="78" y="30"/>
                      </a:lnTo>
                      <a:lnTo>
                        <a:pt x="84" y="18"/>
                      </a:lnTo>
                      <a:lnTo>
                        <a:pt x="48" y="12"/>
                      </a:lnTo>
                      <a:lnTo>
                        <a:pt x="30" y="0"/>
                      </a:lnTo>
                      <a:lnTo>
                        <a:pt x="12" y="0"/>
                      </a:lnTo>
                      <a:lnTo>
                        <a:pt x="6" y="12"/>
                      </a:lnTo>
                      <a:lnTo>
                        <a:pt x="0" y="18"/>
                      </a:lnTo>
                      <a:lnTo>
                        <a:pt x="6" y="30"/>
                      </a:lnTo>
                      <a:lnTo>
                        <a:pt x="18" y="78"/>
                      </a:lnTo>
                      <a:lnTo>
                        <a:pt x="54" y="72"/>
                      </a:lnTo>
                      <a:lnTo>
                        <a:pt x="78" y="66"/>
                      </a:lnTo>
                      <a:lnTo>
                        <a:pt x="84" y="72"/>
                      </a:lnTo>
                      <a:lnTo>
                        <a:pt x="90" y="48"/>
                      </a:lnTo>
                      <a:lnTo>
                        <a:pt x="72" y="42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0" name="Freeform 331"/>
                <p:cNvSpPr>
                  <a:spLocks/>
                </p:cNvSpPr>
                <p:nvPr/>
              </p:nvSpPr>
              <p:spPr bwMode="auto">
                <a:xfrm>
                  <a:off x="6554788" y="3852863"/>
                  <a:ext cx="214312" cy="120650"/>
                </a:xfrm>
                <a:custGeom>
                  <a:avLst/>
                  <a:gdLst>
                    <a:gd name="T0" fmla="*/ 2147483647 w 10000"/>
                    <a:gd name="T1" fmla="*/ 243402179 h 11631"/>
                    <a:gd name="T2" fmla="*/ 2147483647 w 10000"/>
                    <a:gd name="T3" fmla="*/ 201909865 h 11631"/>
                    <a:gd name="T4" fmla="*/ 1716206681 w 10000"/>
                    <a:gd name="T5" fmla="*/ 52554460 h 11631"/>
                    <a:gd name="T6" fmla="*/ 729640913 w 10000"/>
                    <a:gd name="T7" fmla="*/ 0 h 11631"/>
                    <a:gd name="T8" fmla="*/ 0 w 10000"/>
                    <a:gd name="T9" fmla="*/ 216853640 h 11631"/>
                    <a:gd name="T10" fmla="*/ 2147483647 w 10000"/>
                    <a:gd name="T11" fmla="*/ 419168950 h 11631"/>
                    <a:gd name="T12" fmla="*/ 2147483647 w 10000"/>
                    <a:gd name="T13" fmla="*/ 463190339 h 11631"/>
                    <a:gd name="T14" fmla="*/ 2147483647 w 10000"/>
                    <a:gd name="T15" fmla="*/ 525135769 h 11631"/>
                    <a:gd name="T16" fmla="*/ 2147483647 w 10000"/>
                    <a:gd name="T17" fmla="*/ 393253317 h 11631"/>
                    <a:gd name="T18" fmla="*/ 2147483647 w 10000"/>
                    <a:gd name="T19" fmla="*/ 366976575 h 11631"/>
                    <a:gd name="T20" fmla="*/ 2147483647 w 10000"/>
                    <a:gd name="T21" fmla="*/ 305167054 h 11631"/>
                    <a:gd name="T22" fmla="*/ 2147483647 w 10000"/>
                    <a:gd name="T23" fmla="*/ 298981436 h 11631"/>
                    <a:gd name="T24" fmla="*/ 2147483647 w 10000"/>
                    <a:gd name="T25" fmla="*/ 243402179 h 1163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10000" h="11631">
                      <a:moveTo>
                        <a:pt x="7686" y="5391"/>
                      </a:moveTo>
                      <a:lnTo>
                        <a:pt x="5498" y="4472"/>
                      </a:lnTo>
                      <a:lnTo>
                        <a:pt x="2084" y="1164"/>
                      </a:lnTo>
                      <a:lnTo>
                        <a:pt x="886" y="0"/>
                      </a:lnTo>
                      <a:lnTo>
                        <a:pt x="0" y="4803"/>
                      </a:lnTo>
                      <a:lnTo>
                        <a:pt x="3459" y="9284"/>
                      </a:lnTo>
                      <a:lnTo>
                        <a:pt x="5903" y="10259"/>
                      </a:lnTo>
                      <a:lnTo>
                        <a:pt x="8016" y="11631"/>
                      </a:lnTo>
                      <a:lnTo>
                        <a:pt x="8676" y="8710"/>
                      </a:lnTo>
                      <a:lnTo>
                        <a:pt x="10000" y="8128"/>
                      </a:lnTo>
                      <a:lnTo>
                        <a:pt x="8915" y="6759"/>
                      </a:lnTo>
                      <a:lnTo>
                        <a:pt x="8310" y="6622"/>
                      </a:lnTo>
                      <a:cubicBezTo>
                        <a:pt x="8207" y="6039"/>
                        <a:pt x="7790" y="5973"/>
                        <a:pt x="7686" y="5391"/>
                      </a:cubicBez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1" name="Freeform 447"/>
                <p:cNvSpPr>
                  <a:spLocks/>
                </p:cNvSpPr>
                <p:nvPr/>
              </p:nvSpPr>
              <p:spPr bwMode="auto">
                <a:xfrm>
                  <a:off x="6902450" y="3989388"/>
                  <a:ext cx="269875" cy="488950"/>
                </a:xfrm>
                <a:custGeom>
                  <a:avLst/>
                  <a:gdLst>
                    <a:gd name="T0" fmla="*/ 61661990 w 12864"/>
                    <a:gd name="T1" fmla="*/ 0 h 10000"/>
                    <a:gd name="T2" fmla="*/ 48236946 w 12864"/>
                    <a:gd name="T3" fmla="*/ 73483611 h 10000"/>
                    <a:gd name="T4" fmla="*/ 41690569 w 12864"/>
                    <a:gd name="T5" fmla="*/ 93173579 h 10000"/>
                    <a:gd name="T6" fmla="*/ 39619366 w 12864"/>
                    <a:gd name="T7" fmla="*/ 70552551 h 10000"/>
                    <a:gd name="T8" fmla="*/ 17105342 w 12864"/>
                    <a:gd name="T9" fmla="*/ 177087862 h 10000"/>
                    <a:gd name="T10" fmla="*/ 3337878 w 12864"/>
                    <a:gd name="T11" fmla="*/ 316435825 h 10000"/>
                    <a:gd name="T12" fmla="*/ 0 w 12864"/>
                    <a:gd name="T13" fmla="*/ 413360432 h 10000"/>
                    <a:gd name="T14" fmla="*/ 22800976 w 12864"/>
                    <a:gd name="T15" fmla="*/ 632988803 h 10000"/>
                    <a:gd name="T16" fmla="*/ 17678386 w 12864"/>
                    <a:gd name="T17" fmla="*/ 751946328 h 10000"/>
                    <a:gd name="T18" fmla="*/ 43928156 w 12864"/>
                    <a:gd name="T19" fmla="*/ 774916368 h 10000"/>
                    <a:gd name="T20" fmla="*/ 58990009 w 12864"/>
                    <a:gd name="T21" fmla="*/ 770933430 h 10000"/>
                    <a:gd name="T22" fmla="*/ 50603933 w 12864"/>
                    <a:gd name="T23" fmla="*/ 678697022 h 10000"/>
                    <a:gd name="T24" fmla="*/ 56142434 w 12864"/>
                    <a:gd name="T25" fmla="*/ 703778055 h 10000"/>
                    <a:gd name="T26" fmla="*/ 61791830 w 12864"/>
                    <a:gd name="T27" fmla="*/ 838323062 h 10000"/>
                    <a:gd name="T28" fmla="*/ 68310032 w 12864"/>
                    <a:gd name="T29" fmla="*/ 939347759 h 10000"/>
                    <a:gd name="T30" fmla="*/ 69863240 w 12864"/>
                    <a:gd name="T31" fmla="*/ 1171986453 h 10000"/>
                    <a:gd name="T32" fmla="*/ 83279473 w 12864"/>
                    <a:gd name="T33" fmla="*/ 1041192475 h 10000"/>
                    <a:gd name="T34" fmla="*/ 77463712 w 12864"/>
                    <a:gd name="T35" fmla="*/ 812773420 h 10000"/>
                    <a:gd name="T36" fmla="*/ 67986556 w 12864"/>
                    <a:gd name="T37" fmla="*/ 747843842 h 10000"/>
                    <a:gd name="T38" fmla="*/ 72720508 w 12864"/>
                    <a:gd name="T39" fmla="*/ 695924540 h 10000"/>
                    <a:gd name="T40" fmla="*/ 71925212 w 12864"/>
                    <a:gd name="T41" fmla="*/ 652795923 h 10000"/>
                    <a:gd name="T42" fmla="*/ 59295024 w 12864"/>
                    <a:gd name="T43" fmla="*/ 561967642 h 10000"/>
                    <a:gd name="T44" fmla="*/ 65610338 w 12864"/>
                    <a:gd name="T45" fmla="*/ 492820822 h 10000"/>
                    <a:gd name="T46" fmla="*/ 73191887 w 12864"/>
                    <a:gd name="T47" fmla="*/ 491766548 h 10000"/>
                    <a:gd name="T48" fmla="*/ 89548570 w 12864"/>
                    <a:gd name="T49" fmla="*/ 447815517 h 10000"/>
                    <a:gd name="T50" fmla="*/ 95484498 w 12864"/>
                    <a:gd name="T51" fmla="*/ 410195117 h 10000"/>
                    <a:gd name="T52" fmla="*/ 102770284 w 12864"/>
                    <a:gd name="T53" fmla="*/ 351830476 h 10000"/>
                    <a:gd name="T54" fmla="*/ 118941700 w 12864"/>
                    <a:gd name="T55" fmla="*/ 341165449 h 10000"/>
                    <a:gd name="T56" fmla="*/ 113393948 w 12864"/>
                    <a:gd name="T57" fmla="*/ 240492209 h 10000"/>
                    <a:gd name="T58" fmla="*/ 102187569 w 12864"/>
                    <a:gd name="T59" fmla="*/ 202403199 h 10000"/>
                    <a:gd name="T60" fmla="*/ 87921012 w 12864"/>
                    <a:gd name="T61" fmla="*/ 190447247 h 10000"/>
                    <a:gd name="T62" fmla="*/ 71915960 w 12864"/>
                    <a:gd name="T63" fmla="*/ 200526512 h 10000"/>
                    <a:gd name="T64" fmla="*/ 68698230 w 12864"/>
                    <a:gd name="T65" fmla="*/ 206620442 h 10000"/>
                    <a:gd name="T66" fmla="*/ 65610338 w 12864"/>
                    <a:gd name="T67" fmla="*/ 181658958 h 10000"/>
                    <a:gd name="T68" fmla="*/ 72720508 w 12864"/>
                    <a:gd name="T69" fmla="*/ 146967173 h 10000"/>
                    <a:gd name="T70" fmla="*/ 72720508 w 12864"/>
                    <a:gd name="T71" fmla="*/ 56256044 h 10000"/>
                    <a:gd name="T72" fmla="*/ 61661990 w 12864"/>
                    <a:gd name="T73" fmla="*/ 0 h 1000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2864" h="10000">
                      <a:moveTo>
                        <a:pt x="6669" y="0"/>
                      </a:moveTo>
                      <a:lnTo>
                        <a:pt x="5217" y="627"/>
                      </a:lnTo>
                      <a:lnTo>
                        <a:pt x="4509" y="795"/>
                      </a:lnTo>
                      <a:lnTo>
                        <a:pt x="4285" y="602"/>
                      </a:lnTo>
                      <a:lnTo>
                        <a:pt x="1850" y="1511"/>
                      </a:lnTo>
                      <a:lnTo>
                        <a:pt x="361" y="2700"/>
                      </a:lnTo>
                      <a:lnTo>
                        <a:pt x="0" y="3527"/>
                      </a:lnTo>
                      <a:lnTo>
                        <a:pt x="2466" y="5401"/>
                      </a:lnTo>
                      <a:lnTo>
                        <a:pt x="1912" y="6416"/>
                      </a:lnTo>
                      <a:cubicBezTo>
                        <a:pt x="2658" y="6304"/>
                        <a:pt x="4006" y="6725"/>
                        <a:pt x="4751" y="6612"/>
                      </a:cubicBezTo>
                      <a:lnTo>
                        <a:pt x="6380" y="6578"/>
                      </a:lnTo>
                      <a:lnTo>
                        <a:pt x="5473" y="5791"/>
                      </a:lnTo>
                      <a:lnTo>
                        <a:pt x="6072" y="6005"/>
                      </a:lnTo>
                      <a:lnTo>
                        <a:pt x="6683" y="7153"/>
                      </a:lnTo>
                      <a:lnTo>
                        <a:pt x="7388" y="8015"/>
                      </a:lnTo>
                      <a:cubicBezTo>
                        <a:pt x="7359" y="8285"/>
                        <a:pt x="7584" y="9729"/>
                        <a:pt x="7556" y="10000"/>
                      </a:cubicBezTo>
                      <a:lnTo>
                        <a:pt x="9007" y="8884"/>
                      </a:lnTo>
                      <a:lnTo>
                        <a:pt x="8378" y="6935"/>
                      </a:lnTo>
                      <a:lnTo>
                        <a:pt x="7353" y="6381"/>
                      </a:lnTo>
                      <a:lnTo>
                        <a:pt x="7865" y="5938"/>
                      </a:lnTo>
                      <a:cubicBezTo>
                        <a:pt x="7836" y="5815"/>
                        <a:pt x="7808" y="5693"/>
                        <a:pt x="7779" y="5570"/>
                      </a:cubicBezTo>
                      <a:lnTo>
                        <a:pt x="6413" y="4795"/>
                      </a:lnTo>
                      <a:lnTo>
                        <a:pt x="7096" y="4205"/>
                      </a:lnTo>
                      <a:lnTo>
                        <a:pt x="7916" y="4196"/>
                      </a:lnTo>
                      <a:lnTo>
                        <a:pt x="9685" y="3821"/>
                      </a:lnTo>
                      <a:cubicBezTo>
                        <a:pt x="9793" y="3687"/>
                        <a:pt x="10219" y="3634"/>
                        <a:pt x="10327" y="3500"/>
                      </a:cubicBezTo>
                      <a:lnTo>
                        <a:pt x="11115" y="3002"/>
                      </a:lnTo>
                      <a:cubicBezTo>
                        <a:pt x="11093" y="2923"/>
                        <a:pt x="12886" y="2990"/>
                        <a:pt x="12864" y="2911"/>
                      </a:cubicBezTo>
                      <a:lnTo>
                        <a:pt x="12264" y="2052"/>
                      </a:lnTo>
                      <a:cubicBezTo>
                        <a:pt x="12238" y="1992"/>
                        <a:pt x="11078" y="1787"/>
                        <a:pt x="11052" y="1727"/>
                      </a:cubicBezTo>
                      <a:cubicBezTo>
                        <a:pt x="11067" y="1385"/>
                        <a:pt x="9494" y="1967"/>
                        <a:pt x="9509" y="1625"/>
                      </a:cubicBezTo>
                      <a:lnTo>
                        <a:pt x="7778" y="1711"/>
                      </a:lnTo>
                      <a:lnTo>
                        <a:pt x="7430" y="1763"/>
                      </a:lnTo>
                      <a:lnTo>
                        <a:pt x="7096" y="1550"/>
                      </a:lnTo>
                      <a:lnTo>
                        <a:pt x="7865" y="1254"/>
                      </a:lnTo>
                      <a:lnTo>
                        <a:pt x="7865" y="480"/>
                      </a:lnTo>
                      <a:lnTo>
                        <a:pt x="6669" y="0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2" name="Freeform 241"/>
                <p:cNvSpPr>
                  <a:spLocks/>
                </p:cNvSpPr>
                <p:nvPr/>
              </p:nvSpPr>
              <p:spPr bwMode="auto">
                <a:xfrm>
                  <a:off x="6789738" y="3922713"/>
                  <a:ext cx="88900" cy="49212"/>
                </a:xfrm>
                <a:custGeom>
                  <a:avLst/>
                  <a:gdLst>
                    <a:gd name="T0" fmla="*/ 0 w 348468"/>
                    <a:gd name="T1" fmla="*/ 2314 h 191264"/>
                    <a:gd name="T2" fmla="*/ 1695 w 348468"/>
                    <a:gd name="T3" fmla="*/ 3248 h 191264"/>
                    <a:gd name="T4" fmla="*/ 2694 w 348468"/>
                    <a:gd name="T5" fmla="*/ 2759 h 191264"/>
                    <a:gd name="T6" fmla="*/ 3607 w 348468"/>
                    <a:gd name="T7" fmla="*/ 3204 h 191264"/>
                    <a:gd name="T8" fmla="*/ 5389 w 348468"/>
                    <a:gd name="T9" fmla="*/ 2848 h 191264"/>
                    <a:gd name="T10" fmla="*/ 5780 w 348468"/>
                    <a:gd name="T11" fmla="*/ 1780 h 191264"/>
                    <a:gd name="T12" fmla="*/ 4215 w 348468"/>
                    <a:gd name="T13" fmla="*/ 89 h 191264"/>
                    <a:gd name="T14" fmla="*/ 2781 w 348468"/>
                    <a:gd name="T15" fmla="*/ 356 h 191264"/>
                    <a:gd name="T16" fmla="*/ 1912 w 348468"/>
                    <a:gd name="T17" fmla="*/ 0 h 191264"/>
                    <a:gd name="T18" fmla="*/ 478 w 348468"/>
                    <a:gd name="T19" fmla="*/ 1246 h 191264"/>
                    <a:gd name="T20" fmla="*/ 0 w 348468"/>
                    <a:gd name="T21" fmla="*/ 2314 h 191264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48468" h="191264">
                      <a:moveTo>
                        <a:pt x="0" y="136243"/>
                      </a:moveTo>
                      <a:lnTo>
                        <a:pt x="102182" y="191264"/>
                      </a:lnTo>
                      <a:lnTo>
                        <a:pt x="162443" y="162443"/>
                      </a:lnTo>
                      <a:lnTo>
                        <a:pt x="217465" y="188644"/>
                      </a:lnTo>
                      <a:lnTo>
                        <a:pt x="324887" y="167683"/>
                      </a:lnTo>
                      <a:lnTo>
                        <a:pt x="348468" y="104802"/>
                      </a:lnTo>
                      <a:lnTo>
                        <a:pt x="254145" y="5240"/>
                      </a:lnTo>
                      <a:lnTo>
                        <a:pt x="167684" y="20960"/>
                      </a:lnTo>
                      <a:lnTo>
                        <a:pt x="115282" y="0"/>
                      </a:lnTo>
                      <a:lnTo>
                        <a:pt x="28821" y="73361"/>
                      </a:lnTo>
                      <a:lnTo>
                        <a:pt x="0" y="136243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3" name="Freeform 448"/>
                <p:cNvSpPr>
                  <a:spLocks/>
                </p:cNvSpPr>
                <p:nvPr/>
              </p:nvSpPr>
              <p:spPr bwMode="auto">
                <a:xfrm>
                  <a:off x="7129463" y="4565650"/>
                  <a:ext cx="128587" cy="147638"/>
                </a:xfrm>
                <a:custGeom>
                  <a:avLst/>
                  <a:gdLst>
                    <a:gd name="T0" fmla="*/ 0 w 675"/>
                    <a:gd name="T1" fmla="*/ 2147483647 h 773"/>
                    <a:gd name="T2" fmla="*/ 2147483647 w 675"/>
                    <a:gd name="T3" fmla="*/ 2147483647 h 773"/>
                    <a:gd name="T4" fmla="*/ 2147483647 w 675"/>
                    <a:gd name="T5" fmla="*/ 2147483647 h 773"/>
                    <a:gd name="T6" fmla="*/ 2147483647 w 675"/>
                    <a:gd name="T7" fmla="*/ 2147483647 h 773"/>
                    <a:gd name="T8" fmla="*/ 2147483647 w 675"/>
                    <a:gd name="T9" fmla="*/ 2147483647 h 773"/>
                    <a:gd name="T10" fmla="*/ 2147483647 w 675"/>
                    <a:gd name="T11" fmla="*/ 2147483647 h 773"/>
                    <a:gd name="T12" fmla="*/ 2147483647 w 675"/>
                    <a:gd name="T13" fmla="*/ 2147483647 h 773"/>
                    <a:gd name="T14" fmla="*/ 2147483647 w 675"/>
                    <a:gd name="T15" fmla="*/ 2147483647 h 773"/>
                    <a:gd name="T16" fmla="*/ 2147483647 w 675"/>
                    <a:gd name="T17" fmla="*/ 2147483647 h 773"/>
                    <a:gd name="T18" fmla="*/ 2147483647 w 675"/>
                    <a:gd name="T19" fmla="*/ 2147483647 h 773"/>
                    <a:gd name="T20" fmla="*/ 2147483647 w 675"/>
                    <a:gd name="T21" fmla="*/ 2147483647 h 773"/>
                    <a:gd name="T22" fmla="*/ 2147483647 w 675"/>
                    <a:gd name="T23" fmla="*/ 2147483647 h 773"/>
                    <a:gd name="T24" fmla="*/ 2147483647 w 675"/>
                    <a:gd name="T25" fmla="*/ 2147483647 h 773"/>
                    <a:gd name="T26" fmla="*/ 2147483647 w 675"/>
                    <a:gd name="T27" fmla="*/ 0 h 773"/>
                    <a:gd name="T28" fmla="*/ 0 w 675"/>
                    <a:gd name="T29" fmla="*/ 2147483647 h 77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0" t="0" r="r" b="b"/>
                  <a:pathLst>
                    <a:path w="675" h="773">
                      <a:moveTo>
                        <a:pt x="0" y="41"/>
                      </a:moveTo>
                      <a:lnTo>
                        <a:pt x="75" y="339"/>
                      </a:lnTo>
                      <a:lnTo>
                        <a:pt x="273" y="579"/>
                      </a:lnTo>
                      <a:lnTo>
                        <a:pt x="605" y="769"/>
                      </a:lnTo>
                      <a:lnTo>
                        <a:pt x="675" y="773"/>
                      </a:lnTo>
                      <a:lnTo>
                        <a:pt x="563" y="583"/>
                      </a:lnTo>
                      <a:lnTo>
                        <a:pt x="493" y="521"/>
                      </a:lnTo>
                      <a:lnTo>
                        <a:pt x="493" y="269"/>
                      </a:lnTo>
                      <a:lnTo>
                        <a:pt x="323" y="78"/>
                      </a:lnTo>
                      <a:lnTo>
                        <a:pt x="286" y="58"/>
                      </a:lnTo>
                      <a:lnTo>
                        <a:pt x="253" y="111"/>
                      </a:lnTo>
                      <a:lnTo>
                        <a:pt x="141" y="128"/>
                      </a:lnTo>
                      <a:lnTo>
                        <a:pt x="145" y="70"/>
                      </a:lnTo>
                      <a:lnTo>
                        <a:pt x="17" y="0"/>
                      </a:lnTo>
                      <a:lnTo>
                        <a:pt x="0" y="41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4" name="Freeform 330"/>
                <p:cNvSpPr>
                  <a:spLocks/>
                </p:cNvSpPr>
                <p:nvPr/>
              </p:nvSpPr>
              <p:spPr bwMode="auto">
                <a:xfrm>
                  <a:off x="7164388" y="4108450"/>
                  <a:ext cx="200025" cy="392113"/>
                </a:xfrm>
                <a:custGeom>
                  <a:avLst/>
                  <a:gdLst>
                    <a:gd name="T0" fmla="*/ 2147483647 w 138"/>
                    <a:gd name="T1" fmla="*/ 0 h 271"/>
                    <a:gd name="T2" fmla="*/ 2147483647 w 138"/>
                    <a:gd name="T3" fmla="*/ 0 h 271"/>
                    <a:gd name="T4" fmla="*/ 0 w 138"/>
                    <a:gd name="T5" fmla="*/ 2147483647 h 271"/>
                    <a:gd name="T6" fmla="*/ 2147483647 w 138"/>
                    <a:gd name="T7" fmla="*/ 2147483647 h 271"/>
                    <a:gd name="T8" fmla="*/ 2147483647 w 138"/>
                    <a:gd name="T9" fmla="*/ 2147483647 h 271"/>
                    <a:gd name="T10" fmla="*/ 2147483647 w 138"/>
                    <a:gd name="T11" fmla="*/ 2147483647 h 271"/>
                    <a:gd name="T12" fmla="*/ 2147483647 w 138"/>
                    <a:gd name="T13" fmla="*/ 2147483647 h 271"/>
                    <a:gd name="T14" fmla="*/ 2147483647 w 138"/>
                    <a:gd name="T15" fmla="*/ 2147483647 h 271"/>
                    <a:gd name="T16" fmla="*/ 2147483647 w 138"/>
                    <a:gd name="T17" fmla="*/ 2147483647 h 271"/>
                    <a:gd name="T18" fmla="*/ 2147483647 w 138"/>
                    <a:gd name="T19" fmla="*/ 2147483647 h 271"/>
                    <a:gd name="T20" fmla="*/ 2147483647 w 138"/>
                    <a:gd name="T21" fmla="*/ 2147483647 h 271"/>
                    <a:gd name="T22" fmla="*/ 2147483647 w 138"/>
                    <a:gd name="T23" fmla="*/ 2147483647 h 271"/>
                    <a:gd name="T24" fmla="*/ 2147483647 w 138"/>
                    <a:gd name="T25" fmla="*/ 2147483647 h 271"/>
                    <a:gd name="T26" fmla="*/ 2147483647 w 138"/>
                    <a:gd name="T27" fmla="*/ 2147483647 h 271"/>
                    <a:gd name="T28" fmla="*/ 2147483647 w 138"/>
                    <a:gd name="T29" fmla="*/ 2147483647 h 271"/>
                    <a:gd name="T30" fmla="*/ 2147483647 w 138"/>
                    <a:gd name="T31" fmla="*/ 2147483647 h 271"/>
                    <a:gd name="T32" fmla="*/ 2147483647 w 138"/>
                    <a:gd name="T33" fmla="*/ 2147483647 h 271"/>
                    <a:gd name="T34" fmla="*/ 2147483647 w 138"/>
                    <a:gd name="T35" fmla="*/ 2147483647 h 271"/>
                    <a:gd name="T36" fmla="*/ 2147483647 w 138"/>
                    <a:gd name="T37" fmla="*/ 2147483647 h 271"/>
                    <a:gd name="T38" fmla="*/ 2147483647 w 138"/>
                    <a:gd name="T39" fmla="*/ 2147483647 h 271"/>
                    <a:gd name="T40" fmla="*/ 2147483647 w 138"/>
                    <a:gd name="T41" fmla="*/ 2147483647 h 271"/>
                    <a:gd name="T42" fmla="*/ 2147483647 w 138"/>
                    <a:gd name="T43" fmla="*/ 2147483647 h 271"/>
                    <a:gd name="T44" fmla="*/ 2147483647 w 138"/>
                    <a:gd name="T45" fmla="*/ 2147483647 h 271"/>
                    <a:gd name="T46" fmla="*/ 2147483647 w 138"/>
                    <a:gd name="T47" fmla="*/ 2147483647 h 271"/>
                    <a:gd name="T48" fmla="*/ 2147483647 w 138"/>
                    <a:gd name="T49" fmla="*/ 2147483647 h 271"/>
                    <a:gd name="T50" fmla="*/ 2147483647 w 138"/>
                    <a:gd name="T51" fmla="*/ 2147483647 h 271"/>
                    <a:gd name="T52" fmla="*/ 2147483647 w 138"/>
                    <a:gd name="T53" fmla="*/ 2147483647 h 271"/>
                    <a:gd name="T54" fmla="*/ 2147483647 w 138"/>
                    <a:gd name="T55" fmla="*/ 2147483647 h 271"/>
                    <a:gd name="T56" fmla="*/ 2147483647 w 138"/>
                    <a:gd name="T57" fmla="*/ 0 h 27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138" h="271">
                      <a:moveTo>
                        <a:pt x="66" y="0"/>
                      </a:moveTo>
                      <a:lnTo>
                        <a:pt x="6" y="0"/>
                      </a:lnTo>
                      <a:lnTo>
                        <a:pt x="0" y="24"/>
                      </a:lnTo>
                      <a:lnTo>
                        <a:pt x="6" y="24"/>
                      </a:lnTo>
                      <a:lnTo>
                        <a:pt x="18" y="42"/>
                      </a:lnTo>
                      <a:lnTo>
                        <a:pt x="36" y="48"/>
                      </a:lnTo>
                      <a:lnTo>
                        <a:pt x="42" y="60"/>
                      </a:lnTo>
                      <a:lnTo>
                        <a:pt x="36" y="72"/>
                      </a:lnTo>
                      <a:lnTo>
                        <a:pt x="54" y="96"/>
                      </a:lnTo>
                      <a:lnTo>
                        <a:pt x="78" y="126"/>
                      </a:lnTo>
                      <a:lnTo>
                        <a:pt x="96" y="144"/>
                      </a:lnTo>
                      <a:lnTo>
                        <a:pt x="96" y="175"/>
                      </a:lnTo>
                      <a:lnTo>
                        <a:pt x="96" y="211"/>
                      </a:lnTo>
                      <a:lnTo>
                        <a:pt x="78" y="223"/>
                      </a:lnTo>
                      <a:lnTo>
                        <a:pt x="60" y="229"/>
                      </a:lnTo>
                      <a:lnTo>
                        <a:pt x="54" y="241"/>
                      </a:lnTo>
                      <a:lnTo>
                        <a:pt x="42" y="247"/>
                      </a:lnTo>
                      <a:lnTo>
                        <a:pt x="48" y="253"/>
                      </a:lnTo>
                      <a:lnTo>
                        <a:pt x="66" y="271"/>
                      </a:lnTo>
                      <a:lnTo>
                        <a:pt x="108" y="241"/>
                      </a:lnTo>
                      <a:lnTo>
                        <a:pt x="138" y="211"/>
                      </a:lnTo>
                      <a:lnTo>
                        <a:pt x="114" y="132"/>
                      </a:lnTo>
                      <a:lnTo>
                        <a:pt x="102" y="114"/>
                      </a:lnTo>
                      <a:lnTo>
                        <a:pt x="78" y="84"/>
                      </a:lnTo>
                      <a:lnTo>
                        <a:pt x="66" y="60"/>
                      </a:lnTo>
                      <a:lnTo>
                        <a:pt x="78" y="48"/>
                      </a:lnTo>
                      <a:lnTo>
                        <a:pt x="96" y="36"/>
                      </a:lnTo>
                      <a:lnTo>
                        <a:pt x="90" y="18"/>
                      </a:lnTo>
                      <a:lnTo>
                        <a:pt x="66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5" name="Freeform 446"/>
                <p:cNvSpPr>
                  <a:spLocks/>
                </p:cNvSpPr>
                <p:nvPr/>
              </p:nvSpPr>
              <p:spPr bwMode="auto">
                <a:xfrm>
                  <a:off x="7035800" y="4173538"/>
                  <a:ext cx="222250" cy="400050"/>
                </a:xfrm>
                <a:custGeom>
                  <a:avLst/>
                  <a:gdLst>
                    <a:gd name="T0" fmla="*/ 2147483647 w 107"/>
                    <a:gd name="T1" fmla="*/ 2147483647 h 190"/>
                    <a:gd name="T2" fmla="*/ 0 w 107"/>
                    <a:gd name="T3" fmla="*/ 2147483647 h 190"/>
                    <a:gd name="T4" fmla="*/ 2147483647 w 107"/>
                    <a:gd name="T5" fmla="*/ 2147483647 h 190"/>
                    <a:gd name="T6" fmla="*/ 2147483647 w 107"/>
                    <a:gd name="T7" fmla="*/ 2147483647 h 190"/>
                    <a:gd name="T8" fmla="*/ 2147483647 w 107"/>
                    <a:gd name="T9" fmla="*/ 2147483647 h 190"/>
                    <a:gd name="T10" fmla="*/ 2147483647 w 107"/>
                    <a:gd name="T11" fmla="*/ 2147483647 h 190"/>
                    <a:gd name="T12" fmla="*/ 2147483647 w 107"/>
                    <a:gd name="T13" fmla="*/ 2147483647 h 190"/>
                    <a:gd name="T14" fmla="*/ 2147483647 w 107"/>
                    <a:gd name="T15" fmla="*/ 2147483647 h 190"/>
                    <a:gd name="T16" fmla="*/ 2147483647 w 107"/>
                    <a:gd name="T17" fmla="*/ 2147483647 h 190"/>
                    <a:gd name="T18" fmla="*/ 2147483647 w 107"/>
                    <a:gd name="T19" fmla="*/ 2147483647 h 190"/>
                    <a:gd name="T20" fmla="*/ 2147483647 w 107"/>
                    <a:gd name="T21" fmla="*/ 2147483647 h 190"/>
                    <a:gd name="T22" fmla="*/ 2147483647 w 107"/>
                    <a:gd name="T23" fmla="*/ 2147483647 h 190"/>
                    <a:gd name="T24" fmla="*/ 2147483647 w 107"/>
                    <a:gd name="T25" fmla="*/ 2147483647 h 190"/>
                    <a:gd name="T26" fmla="*/ 2147483647 w 107"/>
                    <a:gd name="T27" fmla="*/ 2147483647 h 190"/>
                    <a:gd name="T28" fmla="*/ 2147483647 w 107"/>
                    <a:gd name="T29" fmla="*/ 2147483647 h 190"/>
                    <a:gd name="T30" fmla="*/ 2147483647 w 107"/>
                    <a:gd name="T31" fmla="*/ 2147483647 h 190"/>
                    <a:gd name="T32" fmla="*/ 2147483647 w 107"/>
                    <a:gd name="T33" fmla="*/ 2147483647 h 190"/>
                    <a:gd name="T34" fmla="*/ 2147483647 w 107"/>
                    <a:gd name="T35" fmla="*/ 2147483647 h 190"/>
                    <a:gd name="T36" fmla="*/ 2147483647 w 107"/>
                    <a:gd name="T37" fmla="*/ 2147483647 h 190"/>
                    <a:gd name="T38" fmla="*/ 2147483647 w 107"/>
                    <a:gd name="T39" fmla="*/ 2147483647 h 190"/>
                    <a:gd name="T40" fmla="*/ 2147483647 w 107"/>
                    <a:gd name="T41" fmla="*/ 2147483647 h 190"/>
                    <a:gd name="T42" fmla="*/ 2147483647 w 107"/>
                    <a:gd name="T43" fmla="*/ 2147483647 h 190"/>
                    <a:gd name="T44" fmla="*/ 2147483647 w 107"/>
                    <a:gd name="T45" fmla="*/ 2147483647 h 190"/>
                    <a:gd name="T46" fmla="*/ 2147483647 w 107"/>
                    <a:gd name="T47" fmla="*/ 2147483647 h 190"/>
                    <a:gd name="T48" fmla="*/ 2147483647 w 107"/>
                    <a:gd name="T49" fmla="*/ 2147483647 h 190"/>
                    <a:gd name="T50" fmla="*/ 2147483647 w 107"/>
                    <a:gd name="T51" fmla="*/ 2147483647 h 190"/>
                    <a:gd name="T52" fmla="*/ 2147483647 w 107"/>
                    <a:gd name="T53" fmla="*/ 2147483647 h 190"/>
                    <a:gd name="T54" fmla="*/ 2147483647 w 107"/>
                    <a:gd name="T55" fmla="*/ 2147483647 h 190"/>
                    <a:gd name="T56" fmla="*/ 2147483647 w 107"/>
                    <a:gd name="T57" fmla="*/ 2147483647 h 190"/>
                    <a:gd name="T58" fmla="*/ 2147483647 w 107"/>
                    <a:gd name="T59" fmla="*/ 0 h 190"/>
                    <a:gd name="T60" fmla="*/ 2147483647 w 107"/>
                    <a:gd name="T61" fmla="*/ 2147483647 h 19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0" t="0" r="r" b="b"/>
                  <a:pathLst>
                    <a:path w="107" h="190">
                      <a:moveTo>
                        <a:pt x="7" y="9"/>
                      </a:moveTo>
                      <a:lnTo>
                        <a:pt x="0" y="23"/>
                      </a:lnTo>
                      <a:lnTo>
                        <a:pt x="15" y="47"/>
                      </a:lnTo>
                      <a:lnTo>
                        <a:pt x="15" y="60"/>
                      </a:lnTo>
                      <a:lnTo>
                        <a:pt x="22" y="78"/>
                      </a:lnTo>
                      <a:lnTo>
                        <a:pt x="19" y="93"/>
                      </a:lnTo>
                      <a:lnTo>
                        <a:pt x="23" y="110"/>
                      </a:lnTo>
                      <a:lnTo>
                        <a:pt x="26" y="118"/>
                      </a:lnTo>
                      <a:lnTo>
                        <a:pt x="19" y="126"/>
                      </a:lnTo>
                      <a:lnTo>
                        <a:pt x="13" y="159"/>
                      </a:lnTo>
                      <a:lnTo>
                        <a:pt x="33" y="182"/>
                      </a:lnTo>
                      <a:lnTo>
                        <a:pt x="34" y="178"/>
                      </a:lnTo>
                      <a:lnTo>
                        <a:pt x="46" y="185"/>
                      </a:lnTo>
                      <a:lnTo>
                        <a:pt x="46" y="190"/>
                      </a:lnTo>
                      <a:lnTo>
                        <a:pt x="56" y="188"/>
                      </a:lnTo>
                      <a:lnTo>
                        <a:pt x="59" y="184"/>
                      </a:lnTo>
                      <a:lnTo>
                        <a:pt x="43" y="174"/>
                      </a:lnTo>
                      <a:lnTo>
                        <a:pt x="27" y="149"/>
                      </a:lnTo>
                      <a:lnTo>
                        <a:pt x="19" y="138"/>
                      </a:lnTo>
                      <a:lnTo>
                        <a:pt x="32" y="113"/>
                      </a:lnTo>
                      <a:lnTo>
                        <a:pt x="57" y="108"/>
                      </a:lnTo>
                      <a:lnTo>
                        <a:pt x="70" y="119"/>
                      </a:lnTo>
                      <a:lnTo>
                        <a:pt x="63" y="97"/>
                      </a:lnTo>
                      <a:lnTo>
                        <a:pt x="72" y="87"/>
                      </a:lnTo>
                      <a:lnTo>
                        <a:pt x="101" y="87"/>
                      </a:lnTo>
                      <a:lnTo>
                        <a:pt x="107" y="73"/>
                      </a:lnTo>
                      <a:lnTo>
                        <a:pt x="95" y="50"/>
                      </a:lnTo>
                      <a:lnTo>
                        <a:pt x="85" y="37"/>
                      </a:lnTo>
                      <a:lnTo>
                        <a:pt x="48" y="27"/>
                      </a:lnTo>
                      <a:lnTo>
                        <a:pt x="36" y="0"/>
                      </a:lnTo>
                      <a:lnTo>
                        <a:pt x="7" y="9"/>
                      </a:lnTo>
                      <a:close/>
                    </a:path>
                  </a:pathLst>
                </a:custGeom>
                <a:grpFill/>
                <a:ln w="9525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6" name="Freeform 329"/>
                <p:cNvSpPr>
                  <a:spLocks/>
                </p:cNvSpPr>
                <p:nvPr/>
              </p:nvSpPr>
              <p:spPr bwMode="auto">
                <a:xfrm>
                  <a:off x="7102475" y="4133850"/>
                  <a:ext cx="211138" cy="230188"/>
                </a:xfrm>
                <a:custGeom>
                  <a:avLst/>
                  <a:gdLst>
                    <a:gd name="T0" fmla="*/ 1557099446 w 10000"/>
                    <a:gd name="T1" fmla="*/ 2147483647 h 10000"/>
                    <a:gd name="T2" fmla="*/ 1795553424 w 10000"/>
                    <a:gd name="T3" fmla="*/ 2147483647 h 10000"/>
                    <a:gd name="T4" fmla="*/ 1795553424 w 10000"/>
                    <a:gd name="T5" fmla="*/ 2019481425 h 10000"/>
                    <a:gd name="T6" fmla="*/ 1561415592 w 10000"/>
                    <a:gd name="T7" fmla="*/ 1716105542 h 10000"/>
                    <a:gd name="T8" fmla="*/ 1249166454 w 10000"/>
                    <a:gd name="T9" fmla="*/ 1211740132 h 10000"/>
                    <a:gd name="T10" fmla="*/ 1014850316 w 10000"/>
                    <a:gd name="T11" fmla="*/ 806974560 h 10000"/>
                    <a:gd name="T12" fmla="*/ 1092952268 w 10000"/>
                    <a:gd name="T13" fmla="*/ 605742369 h 10000"/>
                    <a:gd name="T14" fmla="*/ 1014850316 w 10000"/>
                    <a:gd name="T15" fmla="*/ 403998332 h 10000"/>
                    <a:gd name="T16" fmla="*/ 780703130 w 10000"/>
                    <a:gd name="T17" fmla="*/ 302621350 h 10000"/>
                    <a:gd name="T18" fmla="*/ 624489387 w 10000"/>
                    <a:gd name="T19" fmla="*/ 0 h 10000"/>
                    <a:gd name="T20" fmla="*/ 546386970 w 10000"/>
                    <a:gd name="T21" fmla="*/ 0 h 10000"/>
                    <a:gd name="T22" fmla="*/ 156213743 w 10000"/>
                    <a:gd name="T23" fmla="*/ 100622449 h 10000"/>
                    <a:gd name="T24" fmla="*/ 0 w 10000"/>
                    <a:gd name="T25" fmla="*/ 403998332 h 10000"/>
                    <a:gd name="T26" fmla="*/ 78102417 w 10000"/>
                    <a:gd name="T27" fmla="*/ 605742369 h 10000"/>
                    <a:gd name="T28" fmla="*/ 156213743 w 10000"/>
                    <a:gd name="T29" fmla="*/ 1211740132 h 10000"/>
                    <a:gd name="T30" fmla="*/ 702600713 w 10000"/>
                    <a:gd name="T31" fmla="*/ 1211740132 h 10000"/>
                    <a:gd name="T32" fmla="*/ 936738546 w 10000"/>
                    <a:gd name="T33" fmla="*/ 1312362604 h 10000"/>
                    <a:gd name="T34" fmla="*/ 1327090100 w 10000"/>
                    <a:gd name="T35" fmla="*/ 2120103874 h 10000"/>
                    <a:gd name="T36" fmla="*/ 1249166454 w 10000"/>
                    <a:gd name="T37" fmla="*/ 2147483647 h 10000"/>
                    <a:gd name="T38" fmla="*/ 1557099446 w 10000"/>
                    <a:gd name="T39" fmla="*/ 2147483647 h 10000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10000" h="10000">
                      <a:moveTo>
                        <a:pt x="8672" y="9830"/>
                      </a:moveTo>
                      <a:lnTo>
                        <a:pt x="10000" y="10000"/>
                      </a:lnTo>
                      <a:lnTo>
                        <a:pt x="10000" y="7948"/>
                      </a:lnTo>
                      <a:lnTo>
                        <a:pt x="8696" y="6754"/>
                      </a:lnTo>
                      <a:lnTo>
                        <a:pt x="6957" y="4769"/>
                      </a:lnTo>
                      <a:lnTo>
                        <a:pt x="5652" y="3176"/>
                      </a:lnTo>
                      <a:lnTo>
                        <a:pt x="6087" y="2384"/>
                      </a:lnTo>
                      <a:lnTo>
                        <a:pt x="5652" y="1590"/>
                      </a:lnTo>
                      <a:lnTo>
                        <a:pt x="4348" y="1191"/>
                      </a:lnTo>
                      <a:lnTo>
                        <a:pt x="3478" y="0"/>
                      </a:lnTo>
                      <a:lnTo>
                        <a:pt x="3043" y="0"/>
                      </a:lnTo>
                      <a:lnTo>
                        <a:pt x="870" y="396"/>
                      </a:lnTo>
                      <a:lnTo>
                        <a:pt x="0" y="1590"/>
                      </a:lnTo>
                      <a:lnTo>
                        <a:pt x="435" y="2384"/>
                      </a:lnTo>
                      <a:lnTo>
                        <a:pt x="870" y="4769"/>
                      </a:lnTo>
                      <a:lnTo>
                        <a:pt x="3913" y="4769"/>
                      </a:lnTo>
                      <a:lnTo>
                        <a:pt x="5217" y="5165"/>
                      </a:lnTo>
                      <a:lnTo>
                        <a:pt x="7391" y="8344"/>
                      </a:lnTo>
                      <a:lnTo>
                        <a:pt x="6957" y="9602"/>
                      </a:lnTo>
                      <a:lnTo>
                        <a:pt x="8672" y="983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417" name="Freeform 329"/>
                <p:cNvSpPr>
                  <a:spLocks/>
                </p:cNvSpPr>
                <p:nvPr/>
              </p:nvSpPr>
              <p:spPr bwMode="auto">
                <a:xfrm>
                  <a:off x="7165975" y="4348163"/>
                  <a:ext cx="147638" cy="117475"/>
                </a:xfrm>
                <a:custGeom>
                  <a:avLst/>
                  <a:gdLst>
                    <a:gd name="T0" fmla="*/ 348872861 w 10000"/>
                    <a:gd name="T1" fmla="*/ 27209600 h 6448"/>
                    <a:gd name="T2" fmla="*/ 315095383 w 10000"/>
                    <a:gd name="T3" fmla="*/ 15074732 h 6448"/>
                    <a:gd name="T4" fmla="*/ 240533365 w 10000"/>
                    <a:gd name="T5" fmla="*/ 0 h 6448"/>
                    <a:gd name="T6" fmla="*/ 80162754 w 10000"/>
                    <a:gd name="T7" fmla="*/ 50172884 h 6448"/>
                    <a:gd name="T8" fmla="*/ 0 w 10000"/>
                    <a:gd name="T9" fmla="*/ 150615594 h 6448"/>
                    <a:gd name="T10" fmla="*/ 0 w 10000"/>
                    <a:gd name="T11" fmla="*/ 351307147 h 6448"/>
                    <a:gd name="T12" fmla="*/ 133606765 w 10000"/>
                    <a:gd name="T13" fmla="*/ 601966131 h 6448"/>
                    <a:gd name="T14" fmla="*/ 187047513 w 10000"/>
                    <a:gd name="T15" fmla="*/ 652241915 h 6448"/>
                    <a:gd name="T16" fmla="*/ 240533365 w 10000"/>
                    <a:gd name="T17" fmla="*/ 601966131 h 6448"/>
                    <a:gd name="T18" fmla="*/ 267168619 w 10000"/>
                    <a:gd name="T19" fmla="*/ 501626339 h 6448"/>
                    <a:gd name="T20" fmla="*/ 347418124 w 10000"/>
                    <a:gd name="T21" fmla="*/ 451756161 h 6448"/>
                    <a:gd name="T22" fmla="*/ 427539023 w 10000"/>
                    <a:gd name="T23" fmla="*/ 351307147 h 6448"/>
                    <a:gd name="T24" fmla="*/ 427539023 w 10000"/>
                    <a:gd name="T25" fmla="*/ 50172884 h 6448"/>
                    <a:gd name="T26" fmla="*/ 348872861 w 10000"/>
                    <a:gd name="T27" fmla="*/ 27209600 h 6448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0" t="0" r="r" b="b"/>
                  <a:pathLst>
                    <a:path w="10000" h="6448">
                      <a:moveTo>
                        <a:pt x="8160" y="269"/>
                      </a:moveTo>
                      <a:cubicBezTo>
                        <a:pt x="7722" y="211"/>
                        <a:pt x="7792" y="194"/>
                        <a:pt x="7370" y="149"/>
                      </a:cubicBezTo>
                      <a:lnTo>
                        <a:pt x="5626" y="0"/>
                      </a:lnTo>
                      <a:lnTo>
                        <a:pt x="1875" y="496"/>
                      </a:lnTo>
                      <a:lnTo>
                        <a:pt x="0" y="1489"/>
                      </a:lnTo>
                      <a:lnTo>
                        <a:pt x="0" y="3473"/>
                      </a:lnTo>
                      <a:lnTo>
                        <a:pt x="3125" y="5951"/>
                      </a:lnTo>
                      <a:lnTo>
                        <a:pt x="4375" y="6448"/>
                      </a:lnTo>
                      <a:lnTo>
                        <a:pt x="5626" y="5951"/>
                      </a:lnTo>
                      <a:lnTo>
                        <a:pt x="6249" y="4959"/>
                      </a:lnTo>
                      <a:lnTo>
                        <a:pt x="8126" y="4466"/>
                      </a:lnTo>
                      <a:lnTo>
                        <a:pt x="10000" y="3473"/>
                      </a:lnTo>
                      <a:lnTo>
                        <a:pt x="10000" y="496"/>
                      </a:lnTo>
                      <a:lnTo>
                        <a:pt x="8160" y="269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2" name="Freeform 221"/>
              <p:cNvSpPr/>
              <p:nvPr/>
            </p:nvSpPr>
            <p:spPr>
              <a:xfrm>
                <a:off x="17328558" y="8531748"/>
                <a:ext cx="349469" cy="536964"/>
              </a:xfrm>
              <a:custGeom>
                <a:avLst/>
                <a:gdLst>
                  <a:gd name="connsiteX0" fmla="*/ 119331 w 349469"/>
                  <a:gd name="connsiteY0" fmla="*/ 8523 h 511394"/>
                  <a:gd name="connsiteX1" fmla="*/ 119331 w 349469"/>
                  <a:gd name="connsiteY1" fmla="*/ 102279 h 511394"/>
                  <a:gd name="connsiteX2" fmla="*/ 0 w 349469"/>
                  <a:gd name="connsiteY2" fmla="*/ 375022 h 511394"/>
                  <a:gd name="connsiteX3" fmla="*/ 17048 w 349469"/>
                  <a:gd name="connsiteY3" fmla="*/ 511394 h 511394"/>
                  <a:gd name="connsiteX4" fmla="*/ 17048 w 349469"/>
                  <a:gd name="connsiteY4" fmla="*/ 511394 h 511394"/>
                  <a:gd name="connsiteX5" fmla="*/ 110808 w 349469"/>
                  <a:gd name="connsiteY5" fmla="*/ 434684 h 511394"/>
                  <a:gd name="connsiteX6" fmla="*/ 93760 w 349469"/>
                  <a:gd name="connsiteY6" fmla="*/ 323883 h 511394"/>
                  <a:gd name="connsiteX7" fmla="*/ 170473 w 349469"/>
                  <a:gd name="connsiteY7" fmla="*/ 298313 h 511394"/>
                  <a:gd name="connsiteX8" fmla="*/ 213091 w 349469"/>
                  <a:gd name="connsiteY8" fmla="*/ 409115 h 511394"/>
                  <a:gd name="connsiteX9" fmla="*/ 298328 w 349469"/>
                  <a:gd name="connsiteY9" fmla="*/ 400592 h 511394"/>
                  <a:gd name="connsiteX10" fmla="*/ 315375 w 349469"/>
                  <a:gd name="connsiteY10" fmla="*/ 306836 h 511394"/>
                  <a:gd name="connsiteX11" fmla="*/ 298328 w 349469"/>
                  <a:gd name="connsiteY11" fmla="*/ 178988 h 511394"/>
                  <a:gd name="connsiteX12" fmla="*/ 349469 w 349469"/>
                  <a:gd name="connsiteY12" fmla="*/ 102279 h 511394"/>
                  <a:gd name="connsiteX13" fmla="*/ 349469 w 349469"/>
                  <a:gd name="connsiteY13" fmla="*/ 102279 h 511394"/>
                  <a:gd name="connsiteX14" fmla="*/ 289804 w 349469"/>
                  <a:gd name="connsiteY14" fmla="*/ 0 h 511394"/>
                  <a:gd name="connsiteX15" fmla="*/ 119331 w 349469"/>
                  <a:gd name="connsiteY15" fmla="*/ 8523 h 511394"/>
                  <a:gd name="connsiteX0" fmla="*/ 119331 w 349469"/>
                  <a:gd name="connsiteY0" fmla="*/ 34093 h 536964"/>
                  <a:gd name="connsiteX1" fmla="*/ 119331 w 349469"/>
                  <a:gd name="connsiteY1" fmla="*/ 127849 h 536964"/>
                  <a:gd name="connsiteX2" fmla="*/ 0 w 349469"/>
                  <a:gd name="connsiteY2" fmla="*/ 400592 h 536964"/>
                  <a:gd name="connsiteX3" fmla="*/ 17048 w 349469"/>
                  <a:gd name="connsiteY3" fmla="*/ 536964 h 536964"/>
                  <a:gd name="connsiteX4" fmla="*/ 17048 w 349469"/>
                  <a:gd name="connsiteY4" fmla="*/ 536964 h 536964"/>
                  <a:gd name="connsiteX5" fmla="*/ 110808 w 349469"/>
                  <a:gd name="connsiteY5" fmla="*/ 460254 h 536964"/>
                  <a:gd name="connsiteX6" fmla="*/ 93760 w 349469"/>
                  <a:gd name="connsiteY6" fmla="*/ 349453 h 536964"/>
                  <a:gd name="connsiteX7" fmla="*/ 170473 w 349469"/>
                  <a:gd name="connsiteY7" fmla="*/ 323883 h 536964"/>
                  <a:gd name="connsiteX8" fmla="*/ 213091 w 349469"/>
                  <a:gd name="connsiteY8" fmla="*/ 434685 h 536964"/>
                  <a:gd name="connsiteX9" fmla="*/ 298328 w 349469"/>
                  <a:gd name="connsiteY9" fmla="*/ 426162 h 536964"/>
                  <a:gd name="connsiteX10" fmla="*/ 315375 w 349469"/>
                  <a:gd name="connsiteY10" fmla="*/ 332406 h 536964"/>
                  <a:gd name="connsiteX11" fmla="*/ 298328 w 349469"/>
                  <a:gd name="connsiteY11" fmla="*/ 204558 h 536964"/>
                  <a:gd name="connsiteX12" fmla="*/ 349469 w 349469"/>
                  <a:gd name="connsiteY12" fmla="*/ 127849 h 536964"/>
                  <a:gd name="connsiteX13" fmla="*/ 349469 w 349469"/>
                  <a:gd name="connsiteY13" fmla="*/ 127849 h 536964"/>
                  <a:gd name="connsiteX14" fmla="*/ 332422 w 349469"/>
                  <a:gd name="connsiteY14" fmla="*/ 0 h 536964"/>
                  <a:gd name="connsiteX15" fmla="*/ 119331 w 349469"/>
                  <a:gd name="connsiteY15" fmla="*/ 34093 h 53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9469" h="536964">
                    <a:moveTo>
                      <a:pt x="119331" y="34093"/>
                    </a:moveTo>
                    <a:lnTo>
                      <a:pt x="119331" y="127849"/>
                    </a:lnTo>
                    <a:lnTo>
                      <a:pt x="0" y="400592"/>
                    </a:lnTo>
                    <a:lnTo>
                      <a:pt x="17048" y="536964"/>
                    </a:lnTo>
                    <a:lnTo>
                      <a:pt x="17048" y="536964"/>
                    </a:lnTo>
                    <a:lnTo>
                      <a:pt x="110808" y="460254"/>
                    </a:lnTo>
                    <a:lnTo>
                      <a:pt x="93760" y="349453"/>
                    </a:lnTo>
                    <a:lnTo>
                      <a:pt x="170473" y="323883"/>
                    </a:lnTo>
                    <a:lnTo>
                      <a:pt x="213091" y="434685"/>
                    </a:lnTo>
                    <a:lnTo>
                      <a:pt x="298328" y="426162"/>
                    </a:lnTo>
                    <a:lnTo>
                      <a:pt x="315375" y="332406"/>
                    </a:lnTo>
                    <a:lnTo>
                      <a:pt x="298328" y="204558"/>
                    </a:lnTo>
                    <a:lnTo>
                      <a:pt x="349469" y="127849"/>
                    </a:lnTo>
                    <a:lnTo>
                      <a:pt x="349469" y="127849"/>
                    </a:lnTo>
                    <a:lnTo>
                      <a:pt x="332422" y="0"/>
                    </a:lnTo>
                    <a:lnTo>
                      <a:pt x="119331" y="34093"/>
                    </a:lnTo>
                    <a:close/>
                  </a:path>
                </a:pathLst>
              </a:custGeom>
              <a:grpFill/>
              <a:ln>
                <a:solidFill>
                  <a:srgbClr val="FFFFFF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19" name="Freeform 218"/>
            <p:cNvSpPr/>
            <p:nvPr/>
          </p:nvSpPr>
          <p:spPr>
            <a:xfrm rot="21288658">
              <a:off x="9788157" y="4769280"/>
              <a:ext cx="509709" cy="362880"/>
            </a:xfrm>
            <a:custGeom>
              <a:avLst/>
              <a:gdLst>
                <a:gd name="connsiteX0" fmla="*/ 0 w 509709"/>
                <a:gd name="connsiteY0" fmla="*/ 345600 h 362880"/>
                <a:gd name="connsiteX1" fmla="*/ 172783 w 509709"/>
                <a:gd name="connsiteY1" fmla="*/ 362880 h 362880"/>
                <a:gd name="connsiteX2" fmla="*/ 233257 w 509709"/>
                <a:gd name="connsiteY2" fmla="*/ 285120 h 362880"/>
                <a:gd name="connsiteX3" fmla="*/ 345566 w 509709"/>
                <a:gd name="connsiteY3" fmla="*/ 138240 h 362880"/>
                <a:gd name="connsiteX4" fmla="*/ 509709 w 509709"/>
                <a:gd name="connsiteY4" fmla="*/ 77760 h 362880"/>
                <a:gd name="connsiteX5" fmla="*/ 457875 w 509709"/>
                <a:gd name="connsiteY5" fmla="*/ 0 h 362880"/>
                <a:gd name="connsiteX6" fmla="*/ 457875 w 509709"/>
                <a:gd name="connsiteY6" fmla="*/ 0 h 362880"/>
                <a:gd name="connsiteX7" fmla="*/ 276452 w 509709"/>
                <a:gd name="connsiteY7" fmla="*/ 69120 h 362880"/>
                <a:gd name="connsiteX8" fmla="*/ 190061 w 509709"/>
                <a:gd name="connsiteY8" fmla="*/ 181440 h 362880"/>
                <a:gd name="connsiteX9" fmla="*/ 86391 w 509709"/>
                <a:gd name="connsiteY9" fmla="*/ 285120 h 362880"/>
                <a:gd name="connsiteX10" fmla="*/ 8639 w 509709"/>
                <a:gd name="connsiteY10" fmla="*/ 285120 h 362880"/>
                <a:gd name="connsiteX11" fmla="*/ 0 w 509709"/>
                <a:gd name="connsiteY11" fmla="*/ 345600 h 36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9709" h="362880">
                  <a:moveTo>
                    <a:pt x="0" y="345600"/>
                  </a:moveTo>
                  <a:lnTo>
                    <a:pt x="172783" y="362880"/>
                  </a:lnTo>
                  <a:lnTo>
                    <a:pt x="233257" y="285120"/>
                  </a:lnTo>
                  <a:lnTo>
                    <a:pt x="345566" y="138240"/>
                  </a:lnTo>
                  <a:lnTo>
                    <a:pt x="509709" y="77760"/>
                  </a:lnTo>
                  <a:lnTo>
                    <a:pt x="457875" y="0"/>
                  </a:lnTo>
                  <a:lnTo>
                    <a:pt x="457875" y="0"/>
                  </a:lnTo>
                  <a:lnTo>
                    <a:pt x="276452" y="69120"/>
                  </a:lnTo>
                  <a:lnTo>
                    <a:pt x="190061" y="181440"/>
                  </a:lnTo>
                  <a:lnTo>
                    <a:pt x="86391" y="285120"/>
                  </a:lnTo>
                  <a:lnTo>
                    <a:pt x="8639" y="285120"/>
                  </a:lnTo>
                  <a:lnTo>
                    <a:pt x="0" y="345600"/>
                  </a:lnTo>
                  <a:close/>
                </a:path>
              </a:pathLst>
            </a:custGeom>
            <a:grpFill/>
            <a:ln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0" name="Freeform 219"/>
            <p:cNvSpPr/>
            <p:nvPr/>
          </p:nvSpPr>
          <p:spPr>
            <a:xfrm>
              <a:off x="9304364" y="4734720"/>
              <a:ext cx="224618" cy="270404"/>
            </a:xfrm>
            <a:custGeom>
              <a:avLst/>
              <a:gdLst>
                <a:gd name="connsiteX0" fmla="*/ 34557 w 224618"/>
                <a:gd name="connsiteY0" fmla="*/ 0 h 250560"/>
                <a:gd name="connsiteX1" fmla="*/ 120948 w 224618"/>
                <a:gd name="connsiteY1" fmla="*/ 172800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50560"/>
                <a:gd name="connsiteX1" fmla="*/ 136823 w 224618"/>
                <a:gd name="connsiteY1" fmla="*/ 160894 h 250560"/>
                <a:gd name="connsiteX2" fmla="*/ 224618 w 224618"/>
                <a:gd name="connsiteY2" fmla="*/ 241920 h 250560"/>
                <a:gd name="connsiteX3" fmla="*/ 181422 w 224618"/>
                <a:gd name="connsiteY3" fmla="*/ 250560 h 250560"/>
                <a:gd name="connsiteX4" fmla="*/ 77753 w 224618"/>
                <a:gd name="connsiteY4" fmla="*/ 190080 h 250560"/>
                <a:gd name="connsiteX5" fmla="*/ 0 w 224618"/>
                <a:gd name="connsiteY5" fmla="*/ 95040 h 250560"/>
                <a:gd name="connsiteX6" fmla="*/ 34557 w 224618"/>
                <a:gd name="connsiteY6" fmla="*/ 0 h 250560"/>
                <a:gd name="connsiteX0" fmla="*/ 34557 w 224618"/>
                <a:gd name="connsiteY0" fmla="*/ 0 h 270404"/>
                <a:gd name="connsiteX1" fmla="*/ 136823 w 224618"/>
                <a:gd name="connsiteY1" fmla="*/ 160894 h 270404"/>
                <a:gd name="connsiteX2" fmla="*/ 224618 w 224618"/>
                <a:gd name="connsiteY2" fmla="*/ 241920 h 270404"/>
                <a:gd name="connsiteX3" fmla="*/ 177454 w 224618"/>
                <a:gd name="connsiteY3" fmla="*/ 270404 h 270404"/>
                <a:gd name="connsiteX4" fmla="*/ 77753 w 224618"/>
                <a:gd name="connsiteY4" fmla="*/ 190080 h 270404"/>
                <a:gd name="connsiteX5" fmla="*/ 0 w 224618"/>
                <a:gd name="connsiteY5" fmla="*/ 95040 h 270404"/>
                <a:gd name="connsiteX6" fmla="*/ 34557 w 224618"/>
                <a:gd name="connsiteY6" fmla="*/ 0 h 270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618" h="270404">
                  <a:moveTo>
                    <a:pt x="34557" y="0"/>
                  </a:moveTo>
                  <a:lnTo>
                    <a:pt x="136823" y="160894"/>
                  </a:lnTo>
                  <a:lnTo>
                    <a:pt x="224618" y="241920"/>
                  </a:lnTo>
                  <a:lnTo>
                    <a:pt x="177454" y="270404"/>
                  </a:lnTo>
                  <a:lnTo>
                    <a:pt x="77753" y="190080"/>
                  </a:lnTo>
                  <a:lnTo>
                    <a:pt x="0" y="95040"/>
                  </a:lnTo>
                  <a:lnTo>
                    <a:pt x="3455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75" name="Rectangle 74"/>
          <p:cNvSpPr/>
          <p:nvPr/>
        </p:nvSpPr>
        <p:spPr>
          <a:xfrm>
            <a:off x="0" y="0"/>
            <a:ext cx="6090206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Rectangle 30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Rectangle 31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Rectangle 32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11" name="TextBox 810"/>
          <p:cNvSpPr txBox="1"/>
          <p:nvPr/>
        </p:nvSpPr>
        <p:spPr>
          <a:xfrm>
            <a:off x="700015" y="1913471"/>
            <a:ext cx="4226648" cy="222029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2400"/>
              </a:spcBef>
            </a:pPr>
            <a:r>
              <a:rPr lang="en-US" sz="2800" b="1" dirty="0" smtClean="0">
                <a:solidFill>
                  <a:schemeClr val="bg1"/>
                </a:solidFill>
                <a:latin typeface="Arial"/>
                <a:cs typeface="Arial"/>
              </a:rPr>
              <a:t>GSK facing criminal bribery charges</a:t>
            </a:r>
            <a:endParaRPr lang="en-US" sz="2800" dirty="0">
              <a:solidFill>
                <a:schemeClr val="bg1"/>
              </a:solidFill>
            </a:endParaRPr>
          </a:p>
        </p:txBody>
      </p:sp>
      <p:sp>
        <p:nvSpPr>
          <p:cNvPr id="419" name="Rectangle 418"/>
          <p:cNvSpPr/>
          <p:nvPr/>
        </p:nvSpPr>
        <p:spPr>
          <a:xfrm>
            <a:off x="647797" y="1193252"/>
            <a:ext cx="543808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1" name="Rectangle 420"/>
          <p:cNvSpPr/>
          <p:nvPr/>
        </p:nvSpPr>
        <p:spPr>
          <a:xfrm>
            <a:off x="0" y="630719"/>
            <a:ext cx="3616431" cy="571056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2" name="TextBox 421"/>
          <p:cNvSpPr txBox="1"/>
          <p:nvPr/>
        </p:nvSpPr>
        <p:spPr>
          <a:xfrm>
            <a:off x="698554" y="702157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dirty="0" smtClean="0">
                <a:solidFill>
                  <a:schemeClr val="bg1"/>
                </a:solidFill>
                <a:latin typeface="Arial"/>
                <a:cs typeface="Arial"/>
              </a:rPr>
              <a:t>EUROPE:</a:t>
            </a:r>
          </a:p>
        </p:txBody>
      </p:sp>
      <p:sp>
        <p:nvSpPr>
          <p:cNvPr id="423" name="TextBox 422"/>
          <p:cNvSpPr txBox="1"/>
          <p:nvPr/>
        </p:nvSpPr>
        <p:spPr>
          <a:xfrm>
            <a:off x="700012" y="1248661"/>
            <a:ext cx="4295236" cy="8139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spcBef>
                <a:spcPts val="1200"/>
              </a:spcBef>
            </a:pPr>
            <a:r>
              <a:rPr lang="en-US" sz="2400" b="1" dirty="0" smtClean="0">
                <a:solidFill>
                  <a:schemeClr val="bg1"/>
                </a:solidFill>
                <a:latin typeface="Arial"/>
                <a:cs typeface="Arial"/>
              </a:rPr>
              <a:t>POLAND</a:t>
            </a:r>
          </a:p>
        </p:txBody>
      </p:sp>
      <p:pic>
        <p:nvPicPr>
          <p:cNvPr id="216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334714" y="217412"/>
            <a:ext cx="1082650" cy="676656"/>
          </a:xfrm>
          <a:prstGeom prst="rect">
            <a:avLst/>
          </a:prstGeom>
          <a:noFill/>
          <a:ln w="6350" cmpd="sng">
            <a:solidFill>
              <a:schemeClr val="bg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68403447"/>
      </p:ext>
    </p:extLst>
  </p:cSld>
  <p:clrMapOvr>
    <a:masterClrMapping/>
  </p:clrMapOvr>
  <p:transition spd="slow" advClick="0" advTm="3500">
    <p:wipe dir="r"/>
  </p:transition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2968625" y="2726264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862085" y="1285610"/>
            <a:ext cx="852271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chemeClr val="bg1"/>
                </a:solidFill>
                <a:latin typeface="Arial"/>
                <a:cs typeface="Arial"/>
              </a:rPr>
              <a:t>2015 is already off to a fast start…</a:t>
            </a:r>
            <a:endParaRPr lang="en-US" sz="8000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31740"/>
      </p:ext>
    </p:extLst>
  </p:cSld>
  <p:clrMapOvr>
    <a:masterClrMapping/>
  </p:clrMapOvr>
  <p:transition spd="slow" advClick="0" advTm="35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5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1"/>
            <a:ext cx="12192000" cy="6789523"/>
          </a:xfrm>
          <a:prstGeom prst="rect">
            <a:avLst/>
          </a:prstGeom>
          <a:solidFill>
            <a:srgbClr val="2D958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2968625" y="2834164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" name="Rectangle 13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0" y="455456"/>
            <a:ext cx="12872677" cy="1212874"/>
            <a:chOff x="0" y="455456"/>
            <a:chExt cx="12872677" cy="1212874"/>
          </a:xfrm>
        </p:grpSpPr>
        <p:sp>
          <p:nvSpPr>
            <p:cNvPr id="20" name="Pentagon 19"/>
            <p:cNvSpPr/>
            <p:nvPr/>
          </p:nvSpPr>
          <p:spPr>
            <a:xfrm>
              <a:off x="0" y="455456"/>
              <a:ext cx="12872677" cy="1212874"/>
            </a:xfrm>
            <a:custGeom>
              <a:avLst/>
              <a:gdLst>
                <a:gd name="connsiteX0" fmla="*/ 0 w 3134555"/>
                <a:gd name="connsiteY0" fmla="*/ 0 h 1877887"/>
                <a:gd name="connsiteX1" fmla="*/ 2195612 w 3134555"/>
                <a:gd name="connsiteY1" fmla="*/ 0 h 1877887"/>
                <a:gd name="connsiteX2" fmla="*/ 3134555 w 3134555"/>
                <a:gd name="connsiteY2" fmla="*/ 938944 h 1877887"/>
                <a:gd name="connsiteX3" fmla="*/ 2195612 w 3134555"/>
                <a:gd name="connsiteY3" fmla="*/ 1877887 h 1877887"/>
                <a:gd name="connsiteX4" fmla="*/ 0 w 3134555"/>
                <a:gd name="connsiteY4" fmla="*/ 1877887 h 1877887"/>
                <a:gd name="connsiteX5" fmla="*/ 0 w 3134555"/>
                <a:gd name="connsiteY5" fmla="*/ 0 h 1877887"/>
                <a:gd name="connsiteX0" fmla="*/ 0 w 2877846"/>
                <a:gd name="connsiteY0" fmla="*/ 0 h 1877887"/>
                <a:gd name="connsiteX1" fmla="*/ 2195612 w 2877846"/>
                <a:gd name="connsiteY1" fmla="*/ 0 h 1877887"/>
                <a:gd name="connsiteX2" fmla="*/ 2877846 w 2877846"/>
                <a:gd name="connsiteY2" fmla="*/ 952454 h 1877887"/>
                <a:gd name="connsiteX3" fmla="*/ 2195612 w 2877846"/>
                <a:gd name="connsiteY3" fmla="*/ 1877887 h 1877887"/>
                <a:gd name="connsiteX4" fmla="*/ 0 w 2877846"/>
                <a:gd name="connsiteY4" fmla="*/ 1877887 h 1877887"/>
                <a:gd name="connsiteX5" fmla="*/ 0 w 2877846"/>
                <a:gd name="connsiteY5" fmla="*/ 0 h 1877887"/>
                <a:gd name="connsiteX0" fmla="*/ 0 w 2377430"/>
                <a:gd name="connsiteY0" fmla="*/ 0 h 1877887"/>
                <a:gd name="connsiteX1" fmla="*/ 2195612 w 2377430"/>
                <a:gd name="connsiteY1" fmla="*/ 0 h 1877887"/>
                <a:gd name="connsiteX2" fmla="*/ 2377430 w 2377430"/>
                <a:gd name="connsiteY2" fmla="*/ 926751 h 1877887"/>
                <a:gd name="connsiteX3" fmla="*/ 2195612 w 2377430"/>
                <a:gd name="connsiteY3" fmla="*/ 1877887 h 1877887"/>
                <a:gd name="connsiteX4" fmla="*/ 0 w 2377430"/>
                <a:gd name="connsiteY4" fmla="*/ 1877887 h 1877887"/>
                <a:gd name="connsiteX5" fmla="*/ 0 w 2377430"/>
                <a:gd name="connsiteY5" fmla="*/ 0 h 1877887"/>
                <a:gd name="connsiteX0" fmla="*/ 0 w 2297429"/>
                <a:gd name="connsiteY0" fmla="*/ 0 h 1877887"/>
                <a:gd name="connsiteX1" fmla="*/ 2195612 w 2297429"/>
                <a:gd name="connsiteY1" fmla="*/ 0 h 1877887"/>
                <a:gd name="connsiteX2" fmla="*/ 2297429 w 2297429"/>
                <a:gd name="connsiteY2" fmla="*/ 939602 h 1877887"/>
                <a:gd name="connsiteX3" fmla="*/ 2195612 w 2297429"/>
                <a:gd name="connsiteY3" fmla="*/ 1877887 h 1877887"/>
                <a:gd name="connsiteX4" fmla="*/ 0 w 2297429"/>
                <a:gd name="connsiteY4" fmla="*/ 1877887 h 1877887"/>
                <a:gd name="connsiteX5" fmla="*/ 0 w 2297429"/>
                <a:gd name="connsiteY5" fmla="*/ 0 h 187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7429" h="1877887">
                  <a:moveTo>
                    <a:pt x="0" y="0"/>
                  </a:moveTo>
                  <a:lnTo>
                    <a:pt x="2195612" y="0"/>
                  </a:lnTo>
                  <a:lnTo>
                    <a:pt x="2297429" y="939602"/>
                  </a:lnTo>
                  <a:lnTo>
                    <a:pt x="2195612" y="1877887"/>
                  </a:lnTo>
                  <a:lnTo>
                    <a:pt x="0" y="18778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8494" y="703610"/>
              <a:ext cx="2783970" cy="803303"/>
            </a:xfrm>
            <a:prstGeom prst="rect">
              <a:avLst/>
            </a:prstGeom>
          </p:spPr>
        </p:pic>
        <p:sp>
          <p:nvSpPr>
            <p:cNvPr id="23" name="Title 6"/>
            <p:cNvSpPr txBox="1">
              <a:spLocks/>
            </p:cNvSpPr>
            <p:nvPr/>
          </p:nvSpPr>
          <p:spPr>
            <a:xfrm>
              <a:off x="3669014" y="805115"/>
              <a:ext cx="8118315" cy="846616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2800" dirty="0">
                  <a:solidFill>
                    <a:srgbClr val="002C5F"/>
                  </a:solidFill>
                  <a:latin typeface="Arial"/>
                  <a:cs typeface="Arial"/>
                </a:rPr>
                <a:t>$39 million </a:t>
              </a:r>
              <a:r>
                <a:rPr lang="en-US" sz="2800" dirty="0" smtClean="0">
                  <a:solidFill>
                    <a:srgbClr val="002C5F"/>
                  </a:solidFill>
                  <a:latin typeface="Arial"/>
                  <a:cs typeface="Arial"/>
                </a:rPr>
                <a:t>to resolve kickback allegations</a:t>
              </a:r>
              <a:endParaRPr lang="en-US" sz="2800" dirty="0">
                <a:solidFill>
                  <a:srgbClr val="002C5F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0" y="1896915"/>
            <a:ext cx="12872677" cy="1212874"/>
            <a:chOff x="0" y="1896915"/>
            <a:chExt cx="12872677" cy="1212874"/>
          </a:xfrm>
        </p:grpSpPr>
        <p:sp>
          <p:nvSpPr>
            <p:cNvPr id="11" name="Pentagon 19"/>
            <p:cNvSpPr/>
            <p:nvPr/>
          </p:nvSpPr>
          <p:spPr>
            <a:xfrm>
              <a:off x="0" y="1896915"/>
              <a:ext cx="12872677" cy="1212874"/>
            </a:xfrm>
            <a:custGeom>
              <a:avLst/>
              <a:gdLst>
                <a:gd name="connsiteX0" fmla="*/ 0 w 3134555"/>
                <a:gd name="connsiteY0" fmla="*/ 0 h 1877887"/>
                <a:gd name="connsiteX1" fmla="*/ 2195612 w 3134555"/>
                <a:gd name="connsiteY1" fmla="*/ 0 h 1877887"/>
                <a:gd name="connsiteX2" fmla="*/ 3134555 w 3134555"/>
                <a:gd name="connsiteY2" fmla="*/ 938944 h 1877887"/>
                <a:gd name="connsiteX3" fmla="*/ 2195612 w 3134555"/>
                <a:gd name="connsiteY3" fmla="*/ 1877887 h 1877887"/>
                <a:gd name="connsiteX4" fmla="*/ 0 w 3134555"/>
                <a:gd name="connsiteY4" fmla="*/ 1877887 h 1877887"/>
                <a:gd name="connsiteX5" fmla="*/ 0 w 3134555"/>
                <a:gd name="connsiteY5" fmla="*/ 0 h 1877887"/>
                <a:gd name="connsiteX0" fmla="*/ 0 w 2877846"/>
                <a:gd name="connsiteY0" fmla="*/ 0 h 1877887"/>
                <a:gd name="connsiteX1" fmla="*/ 2195612 w 2877846"/>
                <a:gd name="connsiteY1" fmla="*/ 0 h 1877887"/>
                <a:gd name="connsiteX2" fmla="*/ 2877846 w 2877846"/>
                <a:gd name="connsiteY2" fmla="*/ 952454 h 1877887"/>
                <a:gd name="connsiteX3" fmla="*/ 2195612 w 2877846"/>
                <a:gd name="connsiteY3" fmla="*/ 1877887 h 1877887"/>
                <a:gd name="connsiteX4" fmla="*/ 0 w 2877846"/>
                <a:gd name="connsiteY4" fmla="*/ 1877887 h 1877887"/>
                <a:gd name="connsiteX5" fmla="*/ 0 w 2877846"/>
                <a:gd name="connsiteY5" fmla="*/ 0 h 1877887"/>
                <a:gd name="connsiteX0" fmla="*/ 0 w 2377430"/>
                <a:gd name="connsiteY0" fmla="*/ 0 h 1877887"/>
                <a:gd name="connsiteX1" fmla="*/ 2195612 w 2377430"/>
                <a:gd name="connsiteY1" fmla="*/ 0 h 1877887"/>
                <a:gd name="connsiteX2" fmla="*/ 2377430 w 2377430"/>
                <a:gd name="connsiteY2" fmla="*/ 926751 h 1877887"/>
                <a:gd name="connsiteX3" fmla="*/ 2195612 w 2377430"/>
                <a:gd name="connsiteY3" fmla="*/ 1877887 h 1877887"/>
                <a:gd name="connsiteX4" fmla="*/ 0 w 2377430"/>
                <a:gd name="connsiteY4" fmla="*/ 1877887 h 1877887"/>
                <a:gd name="connsiteX5" fmla="*/ 0 w 2377430"/>
                <a:gd name="connsiteY5" fmla="*/ 0 h 1877887"/>
                <a:gd name="connsiteX0" fmla="*/ 0 w 2297429"/>
                <a:gd name="connsiteY0" fmla="*/ 0 h 1877887"/>
                <a:gd name="connsiteX1" fmla="*/ 2195612 w 2297429"/>
                <a:gd name="connsiteY1" fmla="*/ 0 h 1877887"/>
                <a:gd name="connsiteX2" fmla="*/ 2297429 w 2297429"/>
                <a:gd name="connsiteY2" fmla="*/ 939602 h 1877887"/>
                <a:gd name="connsiteX3" fmla="*/ 2195612 w 2297429"/>
                <a:gd name="connsiteY3" fmla="*/ 1877887 h 1877887"/>
                <a:gd name="connsiteX4" fmla="*/ 0 w 2297429"/>
                <a:gd name="connsiteY4" fmla="*/ 1877887 h 1877887"/>
                <a:gd name="connsiteX5" fmla="*/ 0 w 2297429"/>
                <a:gd name="connsiteY5" fmla="*/ 0 h 187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7429" h="1877887">
                  <a:moveTo>
                    <a:pt x="0" y="0"/>
                  </a:moveTo>
                  <a:lnTo>
                    <a:pt x="2195612" y="0"/>
                  </a:lnTo>
                  <a:lnTo>
                    <a:pt x="2297429" y="939602"/>
                  </a:lnTo>
                  <a:lnTo>
                    <a:pt x="2195612" y="1877887"/>
                  </a:lnTo>
                  <a:lnTo>
                    <a:pt x="0" y="18778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5094" y="2266058"/>
              <a:ext cx="2783969" cy="448849"/>
            </a:xfrm>
            <a:prstGeom prst="rect">
              <a:avLst/>
            </a:prstGeom>
          </p:spPr>
        </p:pic>
        <p:sp>
          <p:nvSpPr>
            <p:cNvPr id="17" name="Title 6"/>
            <p:cNvSpPr txBox="1">
              <a:spLocks/>
            </p:cNvSpPr>
            <p:nvPr/>
          </p:nvSpPr>
          <p:spPr>
            <a:xfrm>
              <a:off x="3669014" y="2232740"/>
              <a:ext cx="8126616" cy="830015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2800" dirty="0">
                  <a:solidFill>
                    <a:srgbClr val="002C5F"/>
                  </a:solidFill>
                  <a:latin typeface="Arial"/>
                  <a:cs typeface="Arial"/>
                </a:rPr>
                <a:t>Issues guidelines for sharing clinical trial data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0" y="3338374"/>
            <a:ext cx="12872677" cy="1212874"/>
            <a:chOff x="0" y="3338374"/>
            <a:chExt cx="12872677" cy="1212874"/>
          </a:xfrm>
        </p:grpSpPr>
        <p:sp>
          <p:nvSpPr>
            <p:cNvPr id="18" name="Pentagon 19"/>
            <p:cNvSpPr/>
            <p:nvPr/>
          </p:nvSpPr>
          <p:spPr>
            <a:xfrm>
              <a:off x="0" y="3338374"/>
              <a:ext cx="12872677" cy="1212874"/>
            </a:xfrm>
            <a:custGeom>
              <a:avLst/>
              <a:gdLst>
                <a:gd name="connsiteX0" fmla="*/ 0 w 3134555"/>
                <a:gd name="connsiteY0" fmla="*/ 0 h 1877887"/>
                <a:gd name="connsiteX1" fmla="*/ 2195612 w 3134555"/>
                <a:gd name="connsiteY1" fmla="*/ 0 h 1877887"/>
                <a:gd name="connsiteX2" fmla="*/ 3134555 w 3134555"/>
                <a:gd name="connsiteY2" fmla="*/ 938944 h 1877887"/>
                <a:gd name="connsiteX3" fmla="*/ 2195612 w 3134555"/>
                <a:gd name="connsiteY3" fmla="*/ 1877887 h 1877887"/>
                <a:gd name="connsiteX4" fmla="*/ 0 w 3134555"/>
                <a:gd name="connsiteY4" fmla="*/ 1877887 h 1877887"/>
                <a:gd name="connsiteX5" fmla="*/ 0 w 3134555"/>
                <a:gd name="connsiteY5" fmla="*/ 0 h 1877887"/>
                <a:gd name="connsiteX0" fmla="*/ 0 w 2877846"/>
                <a:gd name="connsiteY0" fmla="*/ 0 h 1877887"/>
                <a:gd name="connsiteX1" fmla="*/ 2195612 w 2877846"/>
                <a:gd name="connsiteY1" fmla="*/ 0 h 1877887"/>
                <a:gd name="connsiteX2" fmla="*/ 2877846 w 2877846"/>
                <a:gd name="connsiteY2" fmla="*/ 952454 h 1877887"/>
                <a:gd name="connsiteX3" fmla="*/ 2195612 w 2877846"/>
                <a:gd name="connsiteY3" fmla="*/ 1877887 h 1877887"/>
                <a:gd name="connsiteX4" fmla="*/ 0 w 2877846"/>
                <a:gd name="connsiteY4" fmla="*/ 1877887 h 1877887"/>
                <a:gd name="connsiteX5" fmla="*/ 0 w 2877846"/>
                <a:gd name="connsiteY5" fmla="*/ 0 h 1877887"/>
                <a:gd name="connsiteX0" fmla="*/ 0 w 2377430"/>
                <a:gd name="connsiteY0" fmla="*/ 0 h 1877887"/>
                <a:gd name="connsiteX1" fmla="*/ 2195612 w 2377430"/>
                <a:gd name="connsiteY1" fmla="*/ 0 h 1877887"/>
                <a:gd name="connsiteX2" fmla="*/ 2377430 w 2377430"/>
                <a:gd name="connsiteY2" fmla="*/ 926751 h 1877887"/>
                <a:gd name="connsiteX3" fmla="*/ 2195612 w 2377430"/>
                <a:gd name="connsiteY3" fmla="*/ 1877887 h 1877887"/>
                <a:gd name="connsiteX4" fmla="*/ 0 w 2377430"/>
                <a:gd name="connsiteY4" fmla="*/ 1877887 h 1877887"/>
                <a:gd name="connsiteX5" fmla="*/ 0 w 2377430"/>
                <a:gd name="connsiteY5" fmla="*/ 0 h 1877887"/>
                <a:gd name="connsiteX0" fmla="*/ 0 w 2297429"/>
                <a:gd name="connsiteY0" fmla="*/ 0 h 1877887"/>
                <a:gd name="connsiteX1" fmla="*/ 2195612 w 2297429"/>
                <a:gd name="connsiteY1" fmla="*/ 0 h 1877887"/>
                <a:gd name="connsiteX2" fmla="*/ 2297429 w 2297429"/>
                <a:gd name="connsiteY2" fmla="*/ 939602 h 1877887"/>
                <a:gd name="connsiteX3" fmla="*/ 2195612 w 2297429"/>
                <a:gd name="connsiteY3" fmla="*/ 1877887 h 1877887"/>
                <a:gd name="connsiteX4" fmla="*/ 0 w 2297429"/>
                <a:gd name="connsiteY4" fmla="*/ 1877887 h 1877887"/>
                <a:gd name="connsiteX5" fmla="*/ 0 w 2297429"/>
                <a:gd name="connsiteY5" fmla="*/ 0 h 187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7429" h="1877887">
                  <a:moveTo>
                    <a:pt x="0" y="0"/>
                  </a:moveTo>
                  <a:lnTo>
                    <a:pt x="2195612" y="0"/>
                  </a:lnTo>
                  <a:lnTo>
                    <a:pt x="2297429" y="939602"/>
                  </a:lnTo>
                  <a:lnTo>
                    <a:pt x="2195612" y="1877887"/>
                  </a:lnTo>
                  <a:lnTo>
                    <a:pt x="0" y="18778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4080" y="3685383"/>
              <a:ext cx="1242998" cy="539515"/>
            </a:xfrm>
            <a:prstGeom prst="rect">
              <a:avLst/>
            </a:prstGeom>
          </p:spPr>
        </p:pic>
        <p:sp>
          <p:nvSpPr>
            <p:cNvPr id="21" name="Title 6"/>
            <p:cNvSpPr txBox="1">
              <a:spLocks/>
            </p:cNvSpPr>
            <p:nvPr/>
          </p:nvSpPr>
          <p:spPr>
            <a:xfrm>
              <a:off x="3669014" y="3693567"/>
              <a:ext cx="8300936" cy="805114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2800" dirty="0">
                  <a:solidFill>
                    <a:srgbClr val="002C5F"/>
                  </a:solidFill>
                  <a:latin typeface="Arial"/>
                  <a:cs typeface="Arial"/>
                </a:rPr>
                <a:t>Establishes Office of Pharmaceutical Quality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0" y="4779832"/>
            <a:ext cx="12872677" cy="1212874"/>
            <a:chOff x="0" y="4779832"/>
            <a:chExt cx="12872677" cy="1212874"/>
          </a:xfrm>
        </p:grpSpPr>
        <p:sp>
          <p:nvSpPr>
            <p:cNvPr id="22" name="Pentagon 19"/>
            <p:cNvSpPr/>
            <p:nvPr/>
          </p:nvSpPr>
          <p:spPr>
            <a:xfrm>
              <a:off x="0" y="4779832"/>
              <a:ext cx="12872677" cy="1212874"/>
            </a:xfrm>
            <a:custGeom>
              <a:avLst/>
              <a:gdLst>
                <a:gd name="connsiteX0" fmla="*/ 0 w 3134555"/>
                <a:gd name="connsiteY0" fmla="*/ 0 h 1877887"/>
                <a:gd name="connsiteX1" fmla="*/ 2195612 w 3134555"/>
                <a:gd name="connsiteY1" fmla="*/ 0 h 1877887"/>
                <a:gd name="connsiteX2" fmla="*/ 3134555 w 3134555"/>
                <a:gd name="connsiteY2" fmla="*/ 938944 h 1877887"/>
                <a:gd name="connsiteX3" fmla="*/ 2195612 w 3134555"/>
                <a:gd name="connsiteY3" fmla="*/ 1877887 h 1877887"/>
                <a:gd name="connsiteX4" fmla="*/ 0 w 3134555"/>
                <a:gd name="connsiteY4" fmla="*/ 1877887 h 1877887"/>
                <a:gd name="connsiteX5" fmla="*/ 0 w 3134555"/>
                <a:gd name="connsiteY5" fmla="*/ 0 h 1877887"/>
                <a:gd name="connsiteX0" fmla="*/ 0 w 2877846"/>
                <a:gd name="connsiteY0" fmla="*/ 0 h 1877887"/>
                <a:gd name="connsiteX1" fmla="*/ 2195612 w 2877846"/>
                <a:gd name="connsiteY1" fmla="*/ 0 h 1877887"/>
                <a:gd name="connsiteX2" fmla="*/ 2877846 w 2877846"/>
                <a:gd name="connsiteY2" fmla="*/ 952454 h 1877887"/>
                <a:gd name="connsiteX3" fmla="*/ 2195612 w 2877846"/>
                <a:gd name="connsiteY3" fmla="*/ 1877887 h 1877887"/>
                <a:gd name="connsiteX4" fmla="*/ 0 w 2877846"/>
                <a:gd name="connsiteY4" fmla="*/ 1877887 h 1877887"/>
                <a:gd name="connsiteX5" fmla="*/ 0 w 2877846"/>
                <a:gd name="connsiteY5" fmla="*/ 0 h 1877887"/>
                <a:gd name="connsiteX0" fmla="*/ 0 w 2377430"/>
                <a:gd name="connsiteY0" fmla="*/ 0 h 1877887"/>
                <a:gd name="connsiteX1" fmla="*/ 2195612 w 2377430"/>
                <a:gd name="connsiteY1" fmla="*/ 0 h 1877887"/>
                <a:gd name="connsiteX2" fmla="*/ 2377430 w 2377430"/>
                <a:gd name="connsiteY2" fmla="*/ 926751 h 1877887"/>
                <a:gd name="connsiteX3" fmla="*/ 2195612 w 2377430"/>
                <a:gd name="connsiteY3" fmla="*/ 1877887 h 1877887"/>
                <a:gd name="connsiteX4" fmla="*/ 0 w 2377430"/>
                <a:gd name="connsiteY4" fmla="*/ 1877887 h 1877887"/>
                <a:gd name="connsiteX5" fmla="*/ 0 w 2377430"/>
                <a:gd name="connsiteY5" fmla="*/ 0 h 1877887"/>
                <a:gd name="connsiteX0" fmla="*/ 0 w 2297429"/>
                <a:gd name="connsiteY0" fmla="*/ 0 h 1877887"/>
                <a:gd name="connsiteX1" fmla="*/ 2195612 w 2297429"/>
                <a:gd name="connsiteY1" fmla="*/ 0 h 1877887"/>
                <a:gd name="connsiteX2" fmla="*/ 2297429 w 2297429"/>
                <a:gd name="connsiteY2" fmla="*/ 939602 h 1877887"/>
                <a:gd name="connsiteX3" fmla="*/ 2195612 w 2297429"/>
                <a:gd name="connsiteY3" fmla="*/ 1877887 h 1877887"/>
                <a:gd name="connsiteX4" fmla="*/ 0 w 2297429"/>
                <a:gd name="connsiteY4" fmla="*/ 1877887 h 1877887"/>
                <a:gd name="connsiteX5" fmla="*/ 0 w 2297429"/>
                <a:gd name="connsiteY5" fmla="*/ 0 h 187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7429" h="1877887">
                  <a:moveTo>
                    <a:pt x="0" y="0"/>
                  </a:moveTo>
                  <a:lnTo>
                    <a:pt x="2195612" y="0"/>
                  </a:lnTo>
                  <a:lnTo>
                    <a:pt x="2297429" y="939602"/>
                  </a:lnTo>
                  <a:lnTo>
                    <a:pt x="2195612" y="1877887"/>
                  </a:lnTo>
                  <a:lnTo>
                    <a:pt x="0" y="18778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itle 6"/>
            <p:cNvSpPr txBox="1">
              <a:spLocks/>
            </p:cNvSpPr>
            <p:nvPr/>
          </p:nvSpPr>
          <p:spPr>
            <a:xfrm>
              <a:off x="3669014" y="5137792"/>
              <a:ext cx="7993801" cy="846615"/>
            </a:xfrm>
            <a:prstGeom prst="rect">
              <a:avLst/>
            </a:prstGeom>
          </p:spPr>
          <p:txBody>
            <a:bodyPr vert="horz" lIns="91440" tIns="45720" rIns="91440" bIns="4572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2800" dirty="0" smtClean="0">
                  <a:solidFill>
                    <a:srgbClr val="002C5F"/>
                  </a:solidFill>
                  <a:latin typeface="Arial"/>
                  <a:cs typeface="Arial"/>
                </a:rPr>
                <a:t>Settles </a:t>
              </a:r>
              <a:r>
                <a:rPr lang="en-US" sz="2800" dirty="0">
                  <a:solidFill>
                    <a:srgbClr val="002C5F"/>
                  </a:solidFill>
                  <a:latin typeface="Arial"/>
                  <a:cs typeface="Arial"/>
                </a:rPr>
                <a:t>lawsuits </a:t>
              </a:r>
              <a:r>
                <a:rPr lang="en-US" sz="2800" dirty="0" smtClean="0">
                  <a:solidFill>
                    <a:srgbClr val="002C5F"/>
                  </a:solidFill>
                  <a:latin typeface="Arial"/>
                  <a:cs typeface="Arial"/>
                </a:rPr>
                <a:t>on alleged pay-for-delay scheme</a:t>
              </a:r>
              <a:endParaRPr lang="en-US" sz="2800" dirty="0">
                <a:solidFill>
                  <a:srgbClr val="002C5F"/>
                </a:solidFill>
                <a:latin typeface="Arial"/>
                <a:cs typeface="Arial"/>
              </a:endParaRPr>
            </a:p>
          </p:txBody>
        </p:sp>
        <p:pic>
          <p:nvPicPr>
            <p:cNvPr id="26" name="Picture 2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541" b="15541"/>
            <a:stretch/>
          </p:blipFill>
          <p:spPr bwMode="auto">
            <a:xfrm>
              <a:off x="641539" y="5004987"/>
              <a:ext cx="2047966" cy="76708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061456603"/>
      </p:ext>
    </p:extLst>
  </p:cSld>
  <p:clrMapOvr>
    <a:masterClrMapping/>
  </p:clrMapOvr>
  <p:transition spd="slow" advClick="0" advTm="14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2C5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Title 6"/>
          <p:cNvSpPr txBox="1">
            <a:spLocks/>
          </p:cNvSpPr>
          <p:nvPr/>
        </p:nvSpPr>
        <p:spPr>
          <a:xfrm>
            <a:off x="2968625" y="2726264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862085" y="1109981"/>
            <a:ext cx="8522716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chemeClr val="bg1"/>
                </a:solidFill>
                <a:latin typeface="Arial"/>
                <a:cs typeface="Arial"/>
              </a:rPr>
              <a:t/>
            </a:r>
            <a:br>
              <a:rPr lang="en-US" sz="8000" dirty="0" smtClean="0">
                <a:solidFill>
                  <a:schemeClr val="bg1"/>
                </a:solidFill>
                <a:latin typeface="Arial"/>
                <a:cs typeface="Arial"/>
              </a:rPr>
            </a:br>
            <a:r>
              <a:rPr lang="en-US" sz="8000" dirty="0" smtClean="0">
                <a:solidFill>
                  <a:schemeClr val="bg1"/>
                </a:solidFill>
                <a:latin typeface="Arial"/>
                <a:cs typeface="Arial"/>
              </a:rPr>
              <a:t>READY TO KEEP PACE IN 2015?</a:t>
            </a:r>
            <a:endParaRPr lang="en-US" sz="8000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F6BC1C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F6BC1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041580"/>
      </p:ext>
    </p:extLst>
  </p:cSld>
  <p:clrMapOvr>
    <a:masterClrMapping/>
  </p:clrMapOvr>
  <p:transition spd="slow" advClick="0" advTm="7000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mph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D1472F"/>
                                      </p:to>
                                    </p:animClr>
                                    <p:set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mph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22E5A"/>
                                      </p:to>
                                    </p:animClr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mph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Clr clrSpc="rgb" dir="cw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122E5A"/>
                                      </p:to>
                                    </p:animClr>
                                    <p:set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ldLvl="5"/>
      <p:bldP spid="11" grpId="0"/>
      <p:bldP spid="8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1" name="Rectangle 420"/>
          <p:cNvSpPr/>
          <p:nvPr/>
        </p:nvSpPr>
        <p:spPr>
          <a:xfrm>
            <a:off x="0" y="2820628"/>
            <a:ext cx="2387911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365760" rtlCol="0" anchor="ctr"/>
          <a:lstStyle/>
          <a:p>
            <a:r>
              <a:rPr lang="en-US" sz="1100" b="1" dirty="0">
                <a:solidFill>
                  <a:schemeClr val="bg1"/>
                </a:solidFill>
                <a:latin typeface="Arial"/>
                <a:cs typeface="Arial"/>
              </a:rPr>
              <a:t>FEDERAL SETTLEMENTS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85518" y="3149301"/>
            <a:ext cx="5365867" cy="2718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"/>
              </a:rPr>
              <a:t>http://www.justice.gov/opa/pr/carefusion-pay-government-401-million-resolve-allegations-include-more-11-million-kickbacks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3"/>
              </a:rPr>
              <a:t>www.justice.gov/usao/nys/pressreleases/January14/NovartsBioScrip.php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4"/>
              </a:rPr>
              <a:t>http://www.justice.gov/opa/pr/2014/February/14-civ-187.html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5"/>
              </a:rPr>
              <a:t>http://www.justice.gov/opa/pr/pharmaceutical-company-pay-276-million-settle-allegations-involving-false-billings-federal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6"/>
              </a:rPr>
              <a:t>http://www.justice.gov/opa/pr/astellas-pharma-us-inc-pay-73-million-resolve-false-claims-act-allegations-relating-marketing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7"/>
              </a:rPr>
              <a:t>http://www.justice.gov/opa/pr/minnesota-based-medtronic-inc-pay-99-million-resolve-claims-company-paid-kickbacks-physicians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8"/>
              </a:rPr>
              <a:t>http://www.justice.gov/opa/pr/vascular-solutions-inc-pay-520000-resolve-false-claims-allegations-relating-medical-device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9"/>
              </a:rPr>
              <a:t>http://www.justice.gov/opa/pr/manufacturer-spinal-devices-and-surgeon-pay-united-states-26-million-settle-alleged-kickback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0"/>
              </a:rPr>
              <a:t>http://www.justice.gov/opa/pr/shire-pharmaceuticals-llc-pay-565-million-resolve-false-claims-act-allegations-relating-drug </a:t>
            </a:r>
            <a:endParaRPr lang="en-US" sz="900" u="sng" dirty="0">
              <a:latin typeface="Arial"/>
              <a:cs typeface="Arial"/>
            </a:endParaRPr>
          </a:p>
        </p:txBody>
      </p:sp>
      <p:sp>
        <p:nvSpPr>
          <p:cNvPr id="424" name="Rectangle 423"/>
          <p:cNvSpPr/>
          <p:nvPr/>
        </p:nvSpPr>
        <p:spPr>
          <a:xfrm>
            <a:off x="6156451" y="2820628"/>
            <a:ext cx="1986768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STATE SETTLEMENTS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6408764" y="3149301"/>
            <a:ext cx="5365867" cy="1405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1"/>
              </a:rPr>
              <a:t>http://www.bloomberg.com/news/2014-06-04/glaxo-to-pay-105-million-to-settle-promotion-claims.html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2"/>
              </a:rPr>
              <a:t>http://www.reuters.com/article/2014/10/16/us-ranbaxy-lab-prices-idUSKCN0I509Y20141016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3"/>
              </a:rPr>
              <a:t>http://www.ag.ny.gov/press-release/ag-schneiderman-announces-settlement-pfizer-end-deceptive-advertising-practices-and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4"/>
              </a:rPr>
              <a:t>http://legalnewsline.com/news/247784-montana-reaches-5-9-million-settlement-with-janssen-over-risperdal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5"/>
              </a:rPr>
              <a:t>http://www.ag.ny.gov/press-release/ag-schneiderman-announces-31-million-national-medicaid-settlement-pharmaceutical</a:t>
            </a:r>
            <a:endParaRPr lang="en-US" sz="900" u="sng" dirty="0">
              <a:latin typeface="Arial"/>
              <a:cs typeface="Arial"/>
            </a:endParaRPr>
          </a:p>
        </p:txBody>
      </p:sp>
      <p:sp>
        <p:nvSpPr>
          <p:cNvPr id="426" name="Rectangle 425"/>
          <p:cNvSpPr/>
          <p:nvPr/>
        </p:nvSpPr>
        <p:spPr>
          <a:xfrm>
            <a:off x="83010" y="6121055"/>
            <a:ext cx="5603131" cy="244009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4800" b="1" dirty="0" smtClean="0">
                <a:solidFill>
                  <a:srgbClr val="002C5F"/>
                </a:solidFill>
                <a:latin typeface="Arial"/>
                <a:cs typeface="Arial"/>
              </a:rPr>
              <a:t>SOURCES </a:t>
            </a:r>
            <a:endParaRPr lang="en-US" sz="48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427" name="Rectangle 426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Rectangle 427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9" name="Rectangle 428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430" name="Rectangle 429"/>
          <p:cNvSpPr/>
          <p:nvPr/>
        </p:nvSpPr>
        <p:spPr>
          <a:xfrm>
            <a:off x="6156451" y="4648917"/>
            <a:ext cx="2144486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LITIGATION UPDATES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431" name="TextBox 430"/>
          <p:cNvSpPr txBox="1"/>
          <p:nvPr/>
        </p:nvSpPr>
        <p:spPr>
          <a:xfrm>
            <a:off x="6408764" y="4960990"/>
            <a:ext cx="5365867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6"/>
              </a:rPr>
              <a:t>http://www.bloomberg.com/news/2014-10-27/takeda-lilly-get-9-billion-actos-award-cut-99-percent.html</a:t>
            </a:r>
            <a:endParaRPr lang="en-US" sz="900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7"/>
              </a:rPr>
              <a:t>http://www.courthousenews.com/2014/03/20/66346.htm </a:t>
            </a:r>
            <a:endParaRPr lang="en-US" sz="900" dirty="0">
              <a:latin typeface="Arial"/>
              <a:cs typeface="Arial"/>
            </a:endParaRPr>
          </a:p>
        </p:txBody>
      </p:sp>
      <p:sp>
        <p:nvSpPr>
          <p:cNvPr id="432" name="Rectangle 431"/>
          <p:cNvSpPr/>
          <p:nvPr/>
        </p:nvSpPr>
        <p:spPr>
          <a:xfrm>
            <a:off x="2934" y="323613"/>
            <a:ext cx="3265113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DATA RELEASED AROUND THE WORLD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433" name="TextBox 432"/>
          <p:cNvSpPr txBox="1"/>
          <p:nvPr/>
        </p:nvSpPr>
        <p:spPr>
          <a:xfrm>
            <a:off x="255248" y="635686"/>
            <a:ext cx="5365867" cy="1872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8"/>
              </a:rPr>
              <a:t>http://www.firstwordpharma.com/node/1245292#axzz3LKinv9V1</a:t>
            </a:r>
            <a:r>
              <a:rPr lang="en-US" sz="900" dirty="0">
                <a:latin typeface="Arial"/>
                <a:cs typeface="Arial"/>
              </a:rPr>
              <a:t>,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9"/>
              </a:rPr>
              <a:t>http://www.policymed.com/2014/11/japan-pharmaceutical-companies-release-their-own-sunshine-data.html</a:t>
            </a:r>
            <a:r>
              <a:rPr lang="en-US" sz="900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0"/>
              </a:rPr>
              <a:t>http://www.biopharmadive.com/news/japanese-transparency-data-raises-eyebrows-about-pharma-spending/331659/</a:t>
            </a:r>
            <a:r>
              <a:rPr lang="en-US" sz="900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1"/>
              </a:rPr>
              <a:t>http://www.jpma.or.jp/english/policies_guidelines/pdf/transparency_gl.pdf</a:t>
            </a:r>
            <a:endParaRPr lang="en-US" sz="900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 smtClean="0">
                <a:latin typeface="Arial"/>
                <a:cs typeface="Arial"/>
                <a:hlinkClick r:id="rId22"/>
              </a:rPr>
              <a:t>http</a:t>
            </a:r>
            <a:r>
              <a:rPr lang="en-US" sz="900" u="sng" dirty="0">
                <a:latin typeface="Arial"/>
                <a:cs typeface="Arial"/>
                <a:hlinkClick r:id="rId22"/>
              </a:rPr>
              <a:t>://www.policymed.com/2014/05/french-sunshine-act-public-database-published.html?utm_source=feedblitz&amp;utm_medium=FeedBlitzRss&amp;utm_campaign=FeedBlitzRss&amp;utm_content=French+Sunshine+Act%3a+Public+Database+Published</a:t>
            </a:r>
            <a:endParaRPr lang="en-US" sz="900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3"/>
              </a:rPr>
              <a:t>http://www.efpia.eu/mediaroom/168/43/Pharmaceutical-industry-launches-online-and-social-media-campaign-to-raise-awareness-of-new-financial-disclosure-code</a:t>
            </a:r>
            <a:endParaRPr lang="en-US" sz="900" dirty="0">
              <a:latin typeface="Arial"/>
              <a:cs typeface="Arial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408764" y="567622"/>
            <a:ext cx="5365867" cy="1872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4"/>
              </a:rPr>
              <a:t>http://www.justice.gov/opa/pr/davita-pay-350-million-resolve-allegations-illegal-kickbacks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5"/>
              </a:rPr>
              <a:t>http://www.justice.gov/opa/pr/biomet-companies-pay-over-6-million-resolve-false-claims-act-allegations-concerning-bone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6"/>
              </a:rPr>
              <a:t>http://www.justice.gov/opa/pr/bio-rad-laboratories-resolves-foreign-corrupt-practices-act-investigation-and-agrees-pay-1435</a:t>
            </a:r>
            <a:endParaRPr lang="en-US" sz="900" u="sng" dirty="0">
              <a:latin typeface="Arial"/>
              <a:cs typeface="Arial"/>
              <a:hlinkClick r:id="rId27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7"/>
              </a:rPr>
              <a:t>http://www.justice.gov/opa/pr/biotronik-inc-pay-49-million-resolve-claims-company-paid-kickbacks-physicians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8"/>
              </a:rPr>
              <a:t>http://www.justice.gov/opa/pr/otismed-corporation-and-former-ceo-plead-guilty-distributing-fda-rejected-cutting-guides-knee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9"/>
              </a:rPr>
              <a:t>http://www.longisland.com/news/03-01-14/ag-schneiderman-announces-42m-settlement-with-omnicare.html </a:t>
            </a:r>
            <a:endParaRPr lang="en-US" sz="900" u="sng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41764514"/>
      </p:ext>
    </p:extLst>
  </p:cSld>
  <p:clrMapOvr>
    <a:masterClrMapping/>
  </p:clrMapOvr>
  <p:transition spd="slow" advClick="0" advTm="1000">
    <p:wipe dir="r"/>
  </p:transition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1" name="Rectangle 420"/>
          <p:cNvSpPr/>
          <p:nvPr/>
        </p:nvSpPr>
        <p:spPr>
          <a:xfrm>
            <a:off x="0" y="323613"/>
            <a:ext cx="2332563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36576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SUNSHINE ACT UPDATES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85518" y="635686"/>
            <a:ext cx="5365867" cy="42216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"/>
              </a:rPr>
              <a:t>http://www.wsj.com/articles/doctors-companies-say-physician-payment-database-contains-errors-1412366785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3"/>
              </a:rPr>
              <a:t>http://www.chicagotribune.com/business/ct-sunshine-act-1001-biz-20141001-story.html#page=1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4"/>
              </a:rPr>
              <a:t>http://www.timesunion.com/local/article/Casting-light-on-dubious-alliance-5800298.php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5"/>
              </a:rPr>
              <a:t>http://www.forbes.com/sites/insider/2014/10/01/amid-the-sunshine-controversy-lingers-the-release-of-cmss-open-payments-system/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6"/>
              </a:rPr>
              <a:t>http://www.propublica.org/article/our-first-dive-into-the-new-open-payments-system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7"/>
              </a:rPr>
              <a:t>http://www.chron.com/news/houston-texas/houston/article/Data-shows-drug-companies-paid-billions-to-doctors-5791775.php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8"/>
              </a:rPr>
              <a:t>http://www.bioethicsinstitute.org/media/experts-say-open-payments-database-casts-shadows-not-light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 smtClean="0">
                <a:latin typeface="Arial"/>
                <a:cs typeface="Arial"/>
                <a:hlinkClick r:id="rId9"/>
              </a:rPr>
              <a:t>http://www.policymed.com/2014/10/researchpaymentmanufacturerlist.html?utm_source=feedblitz&amp;utm_medium=FeedBlitzRss&amp;utm_campaign=FeedBlitzRss&amp;utm_content=Physician+Payments+Sunshine+Act%3A+Breakdown+of+Research+Payments%2C+Including+List+of+Top+Manufacturers </a:t>
            </a:r>
            <a:r>
              <a:rPr lang="en-US" sz="900" u="sng" dirty="0" smtClean="0">
                <a:latin typeface="Arial"/>
                <a:cs typeface="Arial"/>
                <a:hlinkClick r:id="rId10"/>
              </a:rPr>
              <a:t>http</a:t>
            </a:r>
            <a:r>
              <a:rPr lang="en-US" sz="900" u="sng" dirty="0">
                <a:latin typeface="Arial"/>
                <a:cs typeface="Arial"/>
                <a:hlinkClick r:id="rId10"/>
              </a:rPr>
              <a:t>://www.nytimes.com/2014/10/01/business/Database-of-payments-to-doctors-by-drug-and-medical-device-makers.html?_r=0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1"/>
              </a:rPr>
              <a:t>http://thehill.com/policy/healthcare/218503-drug-device-ceos-voice-concerns-about-o-care-project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2"/>
              </a:rPr>
              <a:t>http://www.wsj.com/articles/u-s-agency-reveals-drug-makers-payments-to-doctors-1412100323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3"/>
              </a:rPr>
              <a:t>http://www.propublica.org/article/dollars-for-dudes-almost-no-women-among-medical-industrys-top-paid-speakers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4"/>
              </a:rPr>
              <a:t>http://www.forbes.com/sites/johnlechleiter/2014/10/30/pharma-physicians-and-open-payments-moving-from-data-to-understanding/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5"/>
              </a:rPr>
              <a:t>http://www.propublica.org/article/analysis-governments-new-doctor-payments-website-worthy-of-a-recall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6"/>
              </a:rPr>
              <a:t>http://blogs.wsj.com/pharmalot/2014/10/17/better-late-than-never-cms-improves-the-doctor-payment-website/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</p:txBody>
      </p:sp>
      <p:sp>
        <p:nvSpPr>
          <p:cNvPr id="427" name="Rectangle 426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Rectangle 427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9" name="Rectangle 428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273360" y="635686"/>
            <a:ext cx="5365867" cy="1733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">
              <a:spcBef>
                <a:spcPts val="400"/>
              </a:spcBef>
              <a:defRPr/>
            </a:pPr>
            <a:r>
              <a:rPr lang="en-US" sz="900" u="sng" dirty="0">
                <a:latin typeface="Arial"/>
                <a:cs typeface="Arial"/>
                <a:hlinkClick r:id="rId17"/>
              </a:rPr>
              <a:t>http://www.atg.state.vt.us/assets/files/Offer%20of%20Limited%20Penalty%20for%20Failure%20to%20Report.pdf</a:t>
            </a:r>
          </a:p>
          <a:p>
            <a:pPr fontAlgn="b">
              <a:spcBef>
                <a:spcPts val="400"/>
              </a:spcBef>
              <a:defRPr/>
            </a:pPr>
            <a:r>
              <a:rPr lang="en-US" sz="900" u="sng" dirty="0">
                <a:latin typeface="Arial"/>
                <a:cs typeface="Arial"/>
                <a:hlinkClick r:id="rId17"/>
              </a:rPr>
              <a:t>http://www.atg.state.vt.us/issues/pharmaceutical-manufacturer-payment-disclosure/settlement-documents.php</a:t>
            </a:r>
          </a:p>
          <a:p>
            <a:pPr fontAlgn="b">
              <a:spcBef>
                <a:spcPts val="400"/>
              </a:spcBef>
              <a:defRPr/>
            </a:pPr>
            <a:r>
              <a:rPr lang="en-US" sz="900" u="sng" dirty="0">
                <a:latin typeface="Arial"/>
                <a:cs typeface="Arial"/>
                <a:hlinkClick r:id="rId17"/>
              </a:rPr>
              <a:t>http://www.leg.state.vt.us/docs/2014/bills/Intro/H-836.pdf</a:t>
            </a:r>
            <a:endParaRPr lang="en-US" sz="900" u="sng" dirty="0">
              <a:latin typeface="Arial"/>
              <a:cs typeface="Arial"/>
              <a:hlinkClick r:id="rId18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8"/>
              </a:rPr>
              <a:t>http://doh.dc.gov/sites/default/files/dc/sites/doh/publication/attachments/Pharmaceutical%20Marketing%20Expenditures%20in%20the%20District%20of%20Columbia%2C%202012.pdf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9"/>
              </a:rPr>
              <a:t>http://www.ct.gov/dcp/cwp/view.asp?a=4332&amp;Q=558592&amp;PM=1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0"/>
              </a:rPr>
              <a:t>http://</a:t>
            </a:r>
            <a:r>
              <a:rPr lang="en-US" sz="900" u="sng" dirty="0" smtClean="0">
                <a:latin typeface="Arial"/>
                <a:cs typeface="Arial"/>
                <a:hlinkClick r:id="rId20"/>
              </a:rPr>
              <a:t>www.policymed.com/2014/05/connecticut-to-require-pharmaceutical-and-device-companies-to-report-payments-andtransfers-of-value-made-to-nurse-practitione.html</a:t>
            </a:r>
            <a:endParaRPr lang="en-US" sz="900" u="sng" dirty="0">
              <a:latin typeface="Arial"/>
              <a:cs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5987843" y="2454864"/>
            <a:ext cx="2086379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CLINICAL TRIALS DATA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240157" y="2766937"/>
            <a:ext cx="5365867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1"/>
              </a:rPr>
              <a:t>http://www.efpia.eu/uploads/Modules/Mediaroom/updatecommitmentspr.pdf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2"/>
              </a:rPr>
              <a:t>http://www.policymed.com/2014/06/clinical-trial-transparency-update-eli-lilly-bayer-boehringer-and-bms-join-pharmaceutical-companies-sharing-patient-level.html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3"/>
              </a:rPr>
              <a:t>http://www.nih.gov/news/health/nov2014/od-19_summary.htm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4"/>
              </a:rPr>
              <a:t>http://www.reuters.com/article/2014/10/02/us-europe-medicine-secrecy-idUSKCN0HR28620141002</a:t>
            </a:r>
            <a:endParaRPr lang="en-US" sz="900" u="sng" dirty="0">
              <a:latin typeface="Arial"/>
              <a:cs typeface="Arial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5987843" y="3760802"/>
            <a:ext cx="2310505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SOCIAL MEDIA GUIDANCE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240157" y="4055290"/>
            <a:ext cx="5365867" cy="10259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5"/>
              </a:rPr>
              <a:t>http://www.fda.gov/downloads/Drugs/GuidanceComplianceRegulatoryInformation/Guidances/UCM401079.pdf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6"/>
              </a:rPr>
              <a:t>http://www.fda.gov/downloads/Drugs/GuidanceComplianceRegulatoryInformation/Guidances/UCM401087.pdf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7"/>
              </a:rPr>
              <a:t>http://www.fda.gov/downloads/Drugs/GuidanceComplianceRegulatoryInformation/Guidances/UCM381352.pdf</a:t>
            </a:r>
            <a:endParaRPr lang="en-US" sz="900" u="sng" dirty="0">
              <a:latin typeface="Arial"/>
              <a:cs typeface="Arial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987843" y="5114104"/>
            <a:ext cx="3265113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SOCIAL MEDIA ENFORCEMENT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240157" y="5426177"/>
            <a:ext cx="5365867" cy="887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8"/>
              </a:rPr>
              <a:t>http://www.fda.gov/downloads/Drugs/GuidanceComplianceRegulatoryInformation/EnforcementActivitiesbyFDA/WarningLettersandNoticeofViolationLetterstoPharmaceuticalCompanies/UCM388800.pdf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9"/>
              </a:rPr>
              <a:t>http://time.com/2976537/the-fda-is-cracking-down-on-big-pharma-social-media/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30"/>
              </a:rPr>
              <a:t>http://www.fda.gov/downloads/Drugs/GuidanceComplianceRegulatoryInformation/EnforcementActivitiesbyFDA/WarningLettersandNoticeofViolationLetterstoPharmaceuticalCompanies/UCM404063.pdf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</p:txBody>
      </p:sp>
      <p:sp>
        <p:nvSpPr>
          <p:cNvPr id="18" name="Rectangle 17"/>
          <p:cNvSpPr/>
          <p:nvPr/>
        </p:nvSpPr>
        <p:spPr>
          <a:xfrm>
            <a:off x="-3454" y="4890245"/>
            <a:ext cx="2042030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36576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STATE LAW UPDATES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82063" y="5202318"/>
            <a:ext cx="5365867" cy="6976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900" dirty="0">
                <a:latin typeface="Arial" panose="020B0604020202020204" pitchFamily="34" charset="0"/>
                <a:cs typeface="Arial" panose="020B0604020202020204" pitchFamily="34" charset="0"/>
                <a:hlinkClick r:id="rId31"/>
              </a:rPr>
              <a:t>https://www.revisor.mn.gov/statutes/?id=151.252</a:t>
            </a:r>
            <a:r>
              <a:rPr lang="en-US" sz="9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 smtClean="0">
                <a:latin typeface="Arial" panose="020B0604020202020204" pitchFamily="34" charset="0"/>
                <a:cs typeface="Arial" panose="020B0604020202020204" pitchFamily="34" charset="0"/>
                <a:hlinkClick r:id="rId32"/>
              </a:rPr>
              <a:t>http</a:t>
            </a:r>
            <a:r>
              <a:rPr lang="en-US" sz="900" u="sng" dirty="0">
                <a:latin typeface="Arial" panose="020B0604020202020204" pitchFamily="34" charset="0"/>
                <a:cs typeface="Arial" panose="020B0604020202020204" pitchFamily="34" charset="0"/>
                <a:hlinkClick r:id="rId32"/>
              </a:rPr>
              <a:t>://</a:t>
            </a:r>
            <a:r>
              <a:rPr lang="en-US" sz="900" u="sng" dirty="0" smtClean="0">
                <a:latin typeface="Arial" panose="020B0604020202020204" pitchFamily="34" charset="0"/>
                <a:cs typeface="Arial" panose="020B0604020202020204" pitchFamily="34" charset="0"/>
                <a:hlinkClick r:id="rId32"/>
              </a:rPr>
              <a:t>www.policymed.com/2014/11/state-disclosure-laws-minnesota-releases-transparency-template.html?utm_source=feedblitz&amp;utm_medium=FeedBlitzRss&amp;utm_campaign=FeedBlitzRss&amp;utm_content=Physician+Payments+Sunshine%3a+Minnesota+Releases+Transparency+Template</a:t>
            </a:r>
            <a:endParaRPr lang="en-US" sz="9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3010" y="6121055"/>
            <a:ext cx="5603131" cy="244009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4800" b="1" dirty="0" smtClean="0">
                <a:solidFill>
                  <a:srgbClr val="002C5F"/>
                </a:solidFill>
                <a:latin typeface="Arial"/>
                <a:cs typeface="Arial"/>
              </a:rPr>
              <a:t>SOURCES </a:t>
            </a:r>
            <a:endParaRPr lang="en-US" sz="48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143073"/>
      </p:ext>
    </p:extLst>
  </p:cSld>
  <p:clrMapOvr>
    <a:masterClrMapping/>
  </p:clrMapOvr>
  <p:transition spd="slow" advClick="0" advTm="1000">
    <p:wipe dir="r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Rectangle 224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26" name="Group 225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227" name="Group 226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229" name="Straight Connector 228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Straight Connector 230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6" name="Straight Connector 235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7" name="Straight Connector 236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Straight Connector 237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28" name="Straight Connector 227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Rectangular Callout 9"/>
          <p:cNvSpPr/>
          <p:nvPr/>
        </p:nvSpPr>
        <p:spPr>
          <a:xfrm flipV="1">
            <a:off x="554037" y="1014263"/>
            <a:ext cx="3247506" cy="3633168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005109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793516" y="2250131"/>
                </a:lnTo>
                <a:lnTo>
                  <a:pt x="432619" y="3005109"/>
                </a:lnTo>
                <a:lnTo>
                  <a:pt x="717406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002C5F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Title 6"/>
          <p:cNvSpPr>
            <a:spLocks noGrp="1"/>
          </p:cNvSpPr>
          <p:nvPr>
            <p:ph type="title"/>
          </p:nvPr>
        </p:nvSpPr>
        <p:spPr>
          <a:xfrm>
            <a:off x="771633" y="3028540"/>
            <a:ext cx="3072527" cy="834814"/>
          </a:xfrm>
        </p:spPr>
        <p:txBody>
          <a:bodyPr anchor="t">
            <a:noAutofit/>
          </a:bodyPr>
          <a:lstStyle/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$15 million to resolve </a:t>
            </a: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kickback </a:t>
            </a: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allegations</a:t>
            </a:r>
          </a:p>
        </p:txBody>
      </p:sp>
      <p:pic>
        <p:nvPicPr>
          <p:cNvPr id="37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531" y="2275701"/>
            <a:ext cx="2035578" cy="503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1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4" name="Rectangle 243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45" name="Rectangle 244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46" name="Rectangle 245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48" name="Rectangle 247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9" name="Rectangle 248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50" name="Rectangle 249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51" name="Rectangle 250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52" name="Rectangle 251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53" name="Rectangle 252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54" name="Rectangle 253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55" name="Rectangle 254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56" name="Rectangle 255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63" name="TextBox 262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265" name="Group 264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266" name="Straight Connector 265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Straight Connector 266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Straight Connector 268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Straight Connector 269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Straight Connector 270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Straight Connector 271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Straight Connector 272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Straight Connector 273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Straight Connector 274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Connector 275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7" name="TextBox 276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79" name="Rectangle 278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002C5F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TextBox 279"/>
          <p:cNvSpPr txBox="1"/>
          <p:nvPr/>
        </p:nvSpPr>
        <p:spPr>
          <a:xfrm>
            <a:off x="0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0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82" name="TextBox 281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2302918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7" name="Rectangle 426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8" name="Rectangle 427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D63D2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9" name="Rectangle 428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0" y="323613"/>
            <a:ext cx="2332563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36576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GUIDANCE DOCUMENTS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85518" y="635686"/>
            <a:ext cx="5365867" cy="1405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"/>
              </a:rPr>
              <a:t>http://oig.hhs.gov/fraud/docs/alertsandbulletins/2014/independent-charity-bulletin.pdf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3"/>
              </a:rPr>
              <a:t>http://www.fda.gov/downloads/Drugs/GuidanceComplianceRegulatoryInformation/Guidances/UCM387652.pdf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4"/>
              </a:rPr>
              <a:t>http://www.fda.gov/downloads/drugs/guidancecomplianceregulatoryinformation/guidances/ucm404473.pdf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5"/>
              </a:rPr>
              <a:t>https://www.federalregister.gov/articles/2014/06/10/2014-13480/postmarketing-safety-reports-for-human-drug-and-biological-products-electronic-submission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6"/>
              </a:rPr>
              <a:t>http://www.fda.gov/RegulatoryInformation/Guidances/ucm404975.htm#Introduction</a:t>
            </a:r>
            <a:endParaRPr lang="en-US" sz="900" u="sng" dirty="0">
              <a:latin typeface="Arial"/>
              <a:cs typeface="Arial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0" y="2159253"/>
            <a:ext cx="2576135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INDIVIDUAL RESPONSIBILITY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52314" y="2470996"/>
            <a:ext cx="5533438" cy="1405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7"/>
              </a:rPr>
              <a:t>www.justice.gov/opa/pr/justice-department-files-suit-against-new-jersey-company-adulterated-and-misbranded-medical</a:t>
            </a:r>
            <a:r>
              <a:rPr lang="en-US" sz="900" u="sng" dirty="0">
                <a:latin typeface="Arial"/>
                <a:cs typeface="Arial"/>
              </a:rPr>
              <a:t> 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8"/>
              </a:rPr>
              <a:t>http://www.justice.gov/opa/pr/vascular-solutions-inc-and-its-ceo-charged-selling-unapproved-medical-devices-and-conspiring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9"/>
              </a:rPr>
              <a:t>http://uk.reuters.com/article/2014/10/09/uk-pharmaceuticals-poland-corruption-nov-idUKKCN0HY1V920141009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0"/>
              </a:rPr>
              <a:t>http://www.reuters.com/article/2014/05/22/roche-hldg-china-idUSL3N0O821420140522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1"/>
              </a:rPr>
              <a:t>http://www.cnbc.com/id/102235774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80037" y="4251511"/>
            <a:ext cx="5635894" cy="1443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2"/>
              </a:rPr>
              <a:t>http://www.nj.com/morris/index.ssf/2014/07/ex-executive_sues_novartis_claiming_she_was_fired_for_calling_attention_to_kickbacks.html#incart_river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3"/>
              </a:rPr>
              <a:t>http://pdfserver.amlaw.com/nlj/capl%20lowt%201110.pdf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4"/>
              </a:rPr>
              <a:t>http://assets.fiercemarkets.net/public/freespeechfiling.pdf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5"/>
              </a:rPr>
              <a:t>http://www.wexlerwallace.com/wp-content/uploads/2012/06/First-Amended-Class-Action-Complaint-00275831xAA6C93.pdf</a:t>
            </a:r>
            <a:r>
              <a:rPr lang="en-US" sz="900" u="sng" dirty="0">
                <a:latin typeface="Arial"/>
                <a:cs typeface="Arial"/>
              </a:rPr>
              <a:t> ,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6"/>
              </a:rPr>
              <a:t>http://www.reuters.com/article/2014/09/26/us-abbott-abbvie-lawsuit-idUSKCN0HK2TF20140926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300"/>
              </a:spcBef>
            </a:pPr>
            <a:r>
              <a:rPr lang="en-US" sz="900" b="1" kern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900" b="1" kern="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-5480" y="3939441"/>
            <a:ext cx="2224650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36576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COMPLIANCE NEWS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112958" y="1386823"/>
            <a:ext cx="3032686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INTERNATIONAL COMPLIANCE NEWS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365272" y="1698896"/>
            <a:ext cx="5783236" cy="2872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7"/>
              </a:rPr>
              <a:t>http://www.reuters.com/article/2014/09/19/us-gsk-china-reilly-idUSKBN0HE0W720140919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8"/>
              </a:rPr>
              <a:t>http://www.nj.com/business/index.ssf/2014/06/china_fines_johnson_johnson_bausch_lomb_3m_for_contact_lens_price_fixing.html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0"/>
              </a:rPr>
              <a:t>http://www.reuters.com/article/2014/05/22/roche-hldg-china-idUSL3N0O821420140522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19"/>
              </a:rPr>
              <a:t>http://blogs.wsj.com/pharmalot/2014/08/11/merck-kgaa-is-fined-by-brazil-for-conspiring-to-thwart-generic-drugs/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0"/>
              </a:rPr>
              <a:t>http://www.bloomberg.com/news/2014-07-09/servier-to-teva-fined-582-2-million-on-generic-delays.html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1"/>
              </a:rPr>
              <a:t>http://www.bloomberg.com/news/2014-03-11/french-competition-regulator-probes-roche-novartis-on-avastin.html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2"/>
              </a:rPr>
              <a:t>http://www.bloomberg.com/news/2014-06-20/novartis-offices-searched-in-italy-flu-vaccine-probe.html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3"/>
              </a:rPr>
              <a:t>http://www.theguardian.com/business/2014/apr/14/gsk-accused-bribing-doctors-poland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4"/>
              </a:rPr>
              <a:t>http://uk.reuters.com/article/2014/10/06/uk-sanofi-corruption-idUKKCN0HV27220141006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</a:rPr>
              <a:t> </a:t>
            </a:r>
            <a:r>
              <a:rPr lang="en-US" sz="900" u="sng" dirty="0">
                <a:latin typeface="Arial"/>
                <a:cs typeface="Arial"/>
                <a:hlinkClick r:id="rId25"/>
              </a:rPr>
              <a:t>http://www.fiercepharma.com/story/glaxosmithkline-steps-bribery-probes-eyeing-potential-violations-9-middle-e/2014-04-17?utm_medium=nl&amp;utm_source=internal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6"/>
              </a:rPr>
              <a:t>http://www.reuters.com/article/2014/03/03/sanofi-bribery-idUSL6N0M01V620140303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7"/>
              </a:rPr>
              <a:t>http://www.bbc.com/news/business-29274822</a:t>
            </a:r>
            <a:endParaRPr lang="en-US" sz="900" u="sng" dirty="0">
              <a:latin typeface="Arial"/>
              <a:cs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365272" y="478421"/>
            <a:ext cx="5635894" cy="8361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8"/>
              </a:rPr>
              <a:t>https://www.pharmamedtechbi.com/~/media/Supporting%20Documents/The%20Pink%20Sheet%20DAILY/2014/September/New%20England%20Carpenters%20Health%20and%20Welfare%20Fund%20v%20Abbott%20order%20to%20dismiss%20092514.pdf</a:t>
            </a:r>
            <a:endParaRPr lang="en-US" sz="900" u="sng" dirty="0">
              <a:latin typeface="Arial"/>
              <a:cs typeface="Arial"/>
            </a:endParaRPr>
          </a:p>
          <a:p>
            <a:pPr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29"/>
              </a:rPr>
              <a:t>http://www.mondaq.com/unitedstates/x/314836/Corporate+Crime/Eleventh+Circuit+Is+First+US+Appeals+Court+to+Define+Instrumentality+of+a+Foreign+Government+Under+the+Foreign+Corrupt+Practices+Act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6112958" y="4648707"/>
            <a:ext cx="914400" cy="244009"/>
          </a:xfrm>
          <a:prstGeom prst="rect">
            <a:avLst/>
          </a:prstGeom>
          <a:solidFill>
            <a:srgbClr val="DC452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1100" b="1" dirty="0" smtClean="0">
                <a:solidFill>
                  <a:schemeClr val="bg1"/>
                </a:solidFill>
                <a:latin typeface="Arial"/>
                <a:cs typeface="Arial"/>
              </a:rPr>
              <a:t>2015 </a:t>
            </a:r>
            <a:endParaRPr lang="en-US" sz="1100" b="1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370261" y="4915897"/>
            <a:ext cx="5635894" cy="12670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30"/>
              </a:rPr>
              <a:t>http://www.justice.gov/opa/pr/daiichi-sankyo-inc-agrees-pay-39-million-settle-kickback-allegations-under-false-claims-act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31"/>
              </a:rPr>
              <a:t>http://www.reuters.com/article/2015/01/12/us-usa-fda-qualitycontrol-idUSKBN0KL2EI20150112</a:t>
            </a:r>
            <a:r>
              <a:rPr lang="en-US" sz="900" u="sng" dirty="0">
                <a:latin typeface="Arial"/>
                <a:cs typeface="Arial"/>
              </a:rPr>
              <a:t> </a:t>
            </a: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32"/>
              </a:rPr>
              <a:t>http://blogs.wsj.com/pharmalot/2015/01/14/institute-of-medicine-urges-broader-sharing-of-clinical-trial-data/</a:t>
            </a:r>
            <a:endParaRPr lang="en-US" sz="900" u="sng" dirty="0">
              <a:latin typeface="Arial"/>
              <a:cs typeface="Arial"/>
            </a:endParaRPr>
          </a:p>
          <a:p>
            <a:pPr lvl="0">
              <a:spcBef>
                <a:spcPts val="400"/>
              </a:spcBef>
            </a:pPr>
            <a:r>
              <a:rPr lang="en-US" sz="900" u="sng" dirty="0">
                <a:latin typeface="Arial"/>
                <a:cs typeface="Arial"/>
                <a:hlinkClick r:id="rId33"/>
              </a:rPr>
              <a:t>http://www.bloomberg.com/news/2015-01-20/astellas-pharma-settles-suits-alleging-prograf-generics-delay.html </a:t>
            </a:r>
            <a:r>
              <a:rPr lang="en-US" sz="900" u="sng" dirty="0">
                <a:latin typeface="Arial"/>
                <a:cs typeface="Arial"/>
              </a:rPr>
              <a:t>  </a:t>
            </a:r>
          </a:p>
          <a:p>
            <a:pPr lvl="0">
              <a:spcBef>
                <a:spcPts val="400"/>
              </a:spcBef>
            </a:pPr>
            <a:endParaRPr lang="en-US" sz="9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83010" y="6121055"/>
            <a:ext cx="5603131" cy="244009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74320" rtlCol="0" anchor="ctr"/>
          <a:lstStyle/>
          <a:p>
            <a:r>
              <a:rPr lang="en-US" sz="4800" b="1" dirty="0" smtClean="0">
                <a:solidFill>
                  <a:srgbClr val="002C5F"/>
                </a:solidFill>
                <a:latin typeface="Arial"/>
                <a:cs typeface="Arial"/>
              </a:rPr>
              <a:t>SOURCES </a:t>
            </a:r>
            <a:endParaRPr lang="en-US" sz="48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67454028"/>
      </p:ext>
    </p:extLst>
  </p:cSld>
  <p:clrMapOvr>
    <a:masterClrMapping/>
  </p:clrMapOvr>
  <p:transition spd="slow" advClick="0" advTm="1000">
    <p:wipe dir="r"/>
  </p:transition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6"/>
          <p:cNvSpPr txBox="1">
            <a:spLocks/>
          </p:cNvSpPr>
          <p:nvPr/>
        </p:nvSpPr>
        <p:spPr>
          <a:xfrm>
            <a:off x="2968625" y="2726264"/>
            <a:ext cx="6254750" cy="2252133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50000"/>
              </a:lnSpc>
            </a:pPr>
            <a:endParaRPr lang="en-US" sz="33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3" name="Rectangle 12"/>
          <p:cNvSpPr/>
          <p:nvPr/>
        </p:nvSpPr>
        <p:spPr>
          <a:xfrm flipV="1">
            <a:off x="0" y="6763788"/>
            <a:ext cx="12192000" cy="103483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862084" y="1551177"/>
            <a:ext cx="10286835" cy="3657600"/>
          </a:xfrm>
        </p:spPr>
        <p:txBody>
          <a:bodyPr anchor="ctr">
            <a:noAutofit/>
          </a:bodyPr>
          <a:lstStyle/>
          <a:p>
            <a:pPr>
              <a:lnSpc>
                <a:spcPts val="7700"/>
              </a:lnSpc>
            </a:pPr>
            <a:r>
              <a:rPr lang="en-US" sz="8000" dirty="0" smtClean="0">
                <a:solidFill>
                  <a:srgbClr val="002C5F"/>
                </a:solidFill>
                <a:latin typeface="Arial"/>
                <a:cs typeface="Arial"/>
              </a:rPr>
              <a:t>YEAR-IN-REVIEW </a:t>
            </a:r>
            <a:r>
              <a:rPr lang="en-US" sz="8000" dirty="0" smtClean="0">
                <a:solidFill>
                  <a:srgbClr val="F6BC1C"/>
                </a:solidFill>
                <a:latin typeface="Arial"/>
                <a:cs typeface="Arial"/>
              </a:rPr>
              <a:t>2014</a:t>
            </a:r>
            <a:endParaRPr lang="en-US" sz="8000" dirty="0">
              <a:solidFill>
                <a:srgbClr val="F6BC1C"/>
              </a:solidFill>
              <a:latin typeface="Arial"/>
              <a:cs typeface="Arial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9334609" y="6350429"/>
            <a:ext cx="2857390" cy="420312"/>
          </a:xfrm>
          <a:prstGeom prst="rect">
            <a:avLst/>
          </a:prstGeom>
          <a:solidFill>
            <a:srgbClr val="128E7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Rectangle 10"/>
          <p:cNvSpPr/>
          <p:nvPr/>
        </p:nvSpPr>
        <p:spPr>
          <a:xfrm>
            <a:off x="9475463" y="6454362"/>
            <a:ext cx="25756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www.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potomac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river</a:t>
            </a:r>
            <a:r>
              <a:rPr lang="en-US" sz="1100" kern="1100" spc="120" dirty="0">
                <a:solidFill>
                  <a:srgbClr val="FFFFFF"/>
                </a:solidFill>
                <a:latin typeface="Arial"/>
                <a:cs typeface="Arial"/>
              </a:rPr>
              <a:t>partners</a:t>
            </a:r>
            <a:r>
              <a:rPr lang="en-US" sz="1100" kern="1100" spc="120" dirty="0">
                <a:solidFill>
                  <a:srgbClr val="002C5F"/>
                </a:solidFill>
                <a:latin typeface="Arial"/>
                <a:cs typeface="Arial"/>
              </a:rPr>
              <a:t>.com</a:t>
            </a:r>
            <a:endParaRPr lang="en-US" sz="1100" kern="1100" spc="120" dirty="0">
              <a:solidFill>
                <a:srgbClr val="002C5F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542" y="615223"/>
            <a:ext cx="2479174" cy="919311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820248" y="4631180"/>
            <a:ext cx="37847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2C5F"/>
                </a:solidFill>
                <a:latin typeface="Arial"/>
                <a:cs typeface="Arial"/>
              </a:rPr>
              <a:t>BY </a:t>
            </a:r>
            <a:r>
              <a:rPr lang="en-US" b="1" dirty="0" smtClean="0">
                <a:solidFill>
                  <a:srgbClr val="002C5F"/>
                </a:solidFill>
                <a:latin typeface="Arial"/>
                <a:cs typeface="Arial"/>
              </a:rPr>
              <a:t>POTOMAC RIVER PARTNERS</a:t>
            </a:r>
          </a:p>
        </p:txBody>
      </p:sp>
    </p:spTree>
    <p:extLst>
      <p:ext uri="{BB962C8B-B14F-4D97-AF65-F5344CB8AC3E}">
        <p14:creationId xmlns:p14="http://schemas.microsoft.com/office/powerpoint/2010/main" val="28132115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Rectangle 146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8" name="Group 147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149" name="Group 148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151" name="Straight Connector 150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0" name="Straight Connector 149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rgbClr val="A6A6A6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Rectangular Callout 9"/>
          <p:cNvSpPr/>
          <p:nvPr/>
        </p:nvSpPr>
        <p:spPr>
          <a:xfrm flipV="1">
            <a:off x="1082502" y="993784"/>
            <a:ext cx="4319457" cy="3506477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005109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793516" y="2250131"/>
                </a:lnTo>
                <a:lnTo>
                  <a:pt x="432619" y="3005109"/>
                </a:lnTo>
                <a:lnTo>
                  <a:pt x="717406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659CA1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Title 6"/>
          <p:cNvSpPr>
            <a:spLocks noGrp="1"/>
          </p:cNvSpPr>
          <p:nvPr>
            <p:ph type="title"/>
          </p:nvPr>
        </p:nvSpPr>
        <p:spPr>
          <a:xfrm>
            <a:off x="1248957" y="2960506"/>
            <a:ext cx="4052236" cy="834814"/>
          </a:xfrm>
        </p:spPr>
        <p:txBody>
          <a:bodyPr anchor="t">
            <a:noAutofit/>
          </a:bodyPr>
          <a:lstStyle/>
          <a:p>
            <a:pPr>
              <a:lnSpc>
                <a:spcPct val="100000"/>
              </a:lnSpc>
            </a:pPr>
            <a:r>
              <a:rPr lang="en-US" sz="2600" b="1" dirty="0">
                <a:solidFill>
                  <a:srgbClr val="002C5F"/>
                </a:solidFill>
                <a:latin typeface="Arial"/>
                <a:cs typeface="Arial"/>
              </a:rPr>
              <a:t>$192.7 million to resolve </a:t>
            </a: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False Claims Act allegations</a:t>
            </a:r>
            <a:endParaRPr lang="en-US" sz="26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0582" y="2177983"/>
            <a:ext cx="1675341" cy="559780"/>
          </a:xfrm>
          <a:prstGeom prst="rect">
            <a:avLst/>
          </a:prstGeom>
        </p:spPr>
      </p:pic>
      <p:sp>
        <p:nvSpPr>
          <p:cNvPr id="144" name="TextBox 143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pic>
        <p:nvPicPr>
          <p:cNvPr id="165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6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8" name="Rectangle 167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69" name="Rectangle 168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0" name="Rectangle 169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3" name="Rectangle 172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4" name="Rectangle 173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5" name="Rectangle 174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6" name="Rectangle 175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7" name="Rectangle 176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8" name="Rectangle 177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80" name="Rectangle 179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89" name="Group 188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190" name="Straight Connector 189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1" name="TextBox 200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6" name="TextBox 205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1025236" y="-42615"/>
            <a:ext cx="1005840" cy="954602"/>
          </a:xfrm>
          <a:prstGeom prst="rect">
            <a:avLst/>
          </a:prstGeom>
          <a:solidFill>
            <a:srgbClr val="659CA1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4" name="TextBox 203"/>
          <p:cNvSpPr txBox="1"/>
          <p:nvPr/>
        </p:nvSpPr>
        <p:spPr>
          <a:xfrm>
            <a:off x="1014313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1014312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32152152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Rectangle 146"/>
          <p:cNvSpPr/>
          <p:nvPr/>
        </p:nvSpPr>
        <p:spPr>
          <a:xfrm>
            <a:off x="0" y="911985"/>
            <a:ext cx="12192000" cy="499461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48" name="Group 147"/>
          <p:cNvGrpSpPr/>
          <p:nvPr/>
        </p:nvGrpSpPr>
        <p:grpSpPr>
          <a:xfrm>
            <a:off x="1016092" y="5905167"/>
            <a:ext cx="10150547" cy="952833"/>
            <a:chOff x="1016092" y="5905167"/>
            <a:chExt cx="10150547" cy="952833"/>
          </a:xfrm>
        </p:grpSpPr>
        <p:grpSp>
          <p:nvGrpSpPr>
            <p:cNvPr id="149" name="Group 148"/>
            <p:cNvGrpSpPr/>
            <p:nvPr/>
          </p:nvGrpSpPr>
          <p:grpSpPr>
            <a:xfrm>
              <a:off x="2024770" y="5905167"/>
              <a:ext cx="9141869" cy="952833"/>
              <a:chOff x="2024770" y="5928967"/>
              <a:chExt cx="9141869" cy="943689"/>
            </a:xfrm>
          </p:grpSpPr>
          <p:cxnSp>
            <p:nvCxnSpPr>
              <p:cNvPr id="151" name="Straight Connector 150"/>
              <p:cNvCxnSpPr/>
              <p:nvPr/>
            </p:nvCxnSpPr>
            <p:spPr>
              <a:xfrm>
                <a:off x="303055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/>
              <p:cNvCxnSpPr/>
              <p:nvPr/>
            </p:nvCxnSpPr>
            <p:spPr>
              <a:xfrm>
                <a:off x="404756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/>
              <p:cNvCxnSpPr/>
              <p:nvPr/>
            </p:nvCxnSpPr>
            <p:spPr>
              <a:xfrm>
                <a:off x="506457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Straight Connector 153"/>
              <p:cNvCxnSpPr/>
              <p:nvPr/>
            </p:nvCxnSpPr>
            <p:spPr>
              <a:xfrm>
                <a:off x="608158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Straight Connector 154"/>
              <p:cNvCxnSpPr/>
              <p:nvPr/>
            </p:nvCxnSpPr>
            <p:spPr>
              <a:xfrm>
                <a:off x="709859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/>
              <p:cNvCxnSpPr/>
              <p:nvPr/>
            </p:nvCxnSpPr>
            <p:spPr>
              <a:xfrm>
                <a:off x="811560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/>
              <p:cNvCxnSpPr/>
              <p:nvPr/>
            </p:nvCxnSpPr>
            <p:spPr>
              <a:xfrm>
                <a:off x="913261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>
                <a:off x="1014962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Straight Connector 158"/>
              <p:cNvCxnSpPr/>
              <p:nvPr/>
            </p:nvCxnSpPr>
            <p:spPr>
              <a:xfrm>
                <a:off x="11166639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/>
              <p:cNvCxnSpPr/>
              <p:nvPr/>
            </p:nvCxnSpPr>
            <p:spPr>
              <a:xfrm>
                <a:off x="2024770" y="5928967"/>
                <a:ext cx="0" cy="943689"/>
              </a:xfrm>
              <a:prstGeom prst="line">
                <a:avLst/>
              </a:prstGeom>
              <a:ln>
                <a:solidFill>
                  <a:srgbClr val="A6A6A6"/>
                </a:solidFill>
                <a:prstDash val="sysDash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0" name="Straight Connector 149"/>
            <p:cNvCxnSpPr/>
            <p:nvPr/>
          </p:nvCxnSpPr>
          <p:spPr>
            <a:xfrm>
              <a:off x="1016092" y="5905167"/>
              <a:ext cx="0" cy="952833"/>
            </a:xfrm>
            <a:prstGeom prst="line">
              <a:avLst/>
            </a:prstGeom>
            <a:ln>
              <a:solidFill>
                <a:srgbClr val="A6A6A6"/>
              </a:solidFill>
              <a:prstDash val="sysDash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Rectangular Callout 9"/>
          <p:cNvSpPr/>
          <p:nvPr/>
        </p:nvSpPr>
        <p:spPr>
          <a:xfrm flipV="1">
            <a:off x="1451782" y="993784"/>
            <a:ext cx="4319457" cy="3506477"/>
          </a:xfrm>
          <a:custGeom>
            <a:avLst/>
            <a:gdLst>
              <a:gd name="connsiteX0" fmla="*/ 0 w 4304438"/>
              <a:gd name="connsiteY0" fmla="*/ 0 h 2250131"/>
              <a:gd name="connsiteX1" fmla="*/ 717406 w 4304438"/>
              <a:gd name="connsiteY1" fmla="*/ 0 h 2250131"/>
              <a:gd name="connsiteX2" fmla="*/ 717406 w 4304438"/>
              <a:gd name="connsiteY2" fmla="*/ 0 h 2250131"/>
              <a:gd name="connsiteX3" fmla="*/ 1793516 w 4304438"/>
              <a:gd name="connsiteY3" fmla="*/ 0 h 2250131"/>
              <a:gd name="connsiteX4" fmla="*/ 4304438 w 4304438"/>
              <a:gd name="connsiteY4" fmla="*/ 0 h 2250131"/>
              <a:gd name="connsiteX5" fmla="*/ 4304438 w 4304438"/>
              <a:gd name="connsiteY5" fmla="*/ 1312576 h 2250131"/>
              <a:gd name="connsiteX6" fmla="*/ 4304438 w 4304438"/>
              <a:gd name="connsiteY6" fmla="*/ 1312576 h 2250131"/>
              <a:gd name="connsiteX7" fmla="*/ 4304438 w 4304438"/>
              <a:gd name="connsiteY7" fmla="*/ 1875109 h 2250131"/>
              <a:gd name="connsiteX8" fmla="*/ 4304438 w 4304438"/>
              <a:gd name="connsiteY8" fmla="*/ 2250131 h 2250131"/>
              <a:gd name="connsiteX9" fmla="*/ 1793516 w 4304438"/>
              <a:gd name="connsiteY9" fmla="*/ 2250131 h 2250131"/>
              <a:gd name="connsiteX10" fmla="*/ 1255475 w 4304438"/>
              <a:gd name="connsiteY10" fmla="*/ 2531397 h 2250131"/>
              <a:gd name="connsiteX11" fmla="*/ 717406 w 4304438"/>
              <a:gd name="connsiteY11" fmla="*/ 2250131 h 2250131"/>
              <a:gd name="connsiteX12" fmla="*/ 0 w 4304438"/>
              <a:gd name="connsiteY12" fmla="*/ 2250131 h 2250131"/>
              <a:gd name="connsiteX13" fmla="*/ 0 w 4304438"/>
              <a:gd name="connsiteY13" fmla="*/ 1875109 h 2250131"/>
              <a:gd name="connsiteX14" fmla="*/ 0 w 4304438"/>
              <a:gd name="connsiteY14" fmla="*/ 1312576 h 2250131"/>
              <a:gd name="connsiteX15" fmla="*/ 0 w 4304438"/>
              <a:gd name="connsiteY15" fmla="*/ 1312576 h 2250131"/>
              <a:gd name="connsiteX16" fmla="*/ 0 w 4304438"/>
              <a:gd name="connsiteY16" fmla="*/ 0 h 2250131"/>
              <a:gd name="connsiteX0" fmla="*/ 0 w 4304438"/>
              <a:gd name="connsiteY0" fmla="*/ 0 h 3460429"/>
              <a:gd name="connsiteX1" fmla="*/ 717406 w 4304438"/>
              <a:gd name="connsiteY1" fmla="*/ 0 h 3460429"/>
              <a:gd name="connsiteX2" fmla="*/ 717406 w 4304438"/>
              <a:gd name="connsiteY2" fmla="*/ 0 h 3460429"/>
              <a:gd name="connsiteX3" fmla="*/ 1793516 w 4304438"/>
              <a:gd name="connsiteY3" fmla="*/ 0 h 3460429"/>
              <a:gd name="connsiteX4" fmla="*/ 4304438 w 4304438"/>
              <a:gd name="connsiteY4" fmla="*/ 0 h 3460429"/>
              <a:gd name="connsiteX5" fmla="*/ 4304438 w 4304438"/>
              <a:gd name="connsiteY5" fmla="*/ 1312576 h 3460429"/>
              <a:gd name="connsiteX6" fmla="*/ 4304438 w 4304438"/>
              <a:gd name="connsiteY6" fmla="*/ 1312576 h 3460429"/>
              <a:gd name="connsiteX7" fmla="*/ 4304438 w 4304438"/>
              <a:gd name="connsiteY7" fmla="*/ 1875109 h 3460429"/>
              <a:gd name="connsiteX8" fmla="*/ 4304438 w 4304438"/>
              <a:gd name="connsiteY8" fmla="*/ 2250131 h 3460429"/>
              <a:gd name="connsiteX9" fmla="*/ 1793516 w 4304438"/>
              <a:gd name="connsiteY9" fmla="*/ 2250131 h 3460429"/>
              <a:gd name="connsiteX10" fmla="*/ 138878 w 4304438"/>
              <a:gd name="connsiteY10" fmla="*/ 3460429 h 3460429"/>
              <a:gd name="connsiteX11" fmla="*/ 717406 w 4304438"/>
              <a:gd name="connsiteY11" fmla="*/ 2250131 h 3460429"/>
              <a:gd name="connsiteX12" fmla="*/ 0 w 4304438"/>
              <a:gd name="connsiteY12" fmla="*/ 2250131 h 3460429"/>
              <a:gd name="connsiteX13" fmla="*/ 0 w 4304438"/>
              <a:gd name="connsiteY13" fmla="*/ 1875109 h 3460429"/>
              <a:gd name="connsiteX14" fmla="*/ 0 w 4304438"/>
              <a:gd name="connsiteY14" fmla="*/ 1312576 h 3460429"/>
              <a:gd name="connsiteX15" fmla="*/ 0 w 4304438"/>
              <a:gd name="connsiteY15" fmla="*/ 1312576 h 3460429"/>
              <a:gd name="connsiteX16" fmla="*/ 0 w 4304438"/>
              <a:gd name="connsiteY16" fmla="*/ 0 h 3460429"/>
              <a:gd name="connsiteX0" fmla="*/ 0 w 4304438"/>
              <a:gd name="connsiteY0" fmla="*/ 0 h 3005109"/>
              <a:gd name="connsiteX1" fmla="*/ 717406 w 4304438"/>
              <a:gd name="connsiteY1" fmla="*/ 0 h 3005109"/>
              <a:gd name="connsiteX2" fmla="*/ 717406 w 4304438"/>
              <a:gd name="connsiteY2" fmla="*/ 0 h 3005109"/>
              <a:gd name="connsiteX3" fmla="*/ 1793516 w 4304438"/>
              <a:gd name="connsiteY3" fmla="*/ 0 h 3005109"/>
              <a:gd name="connsiteX4" fmla="*/ 4304438 w 4304438"/>
              <a:gd name="connsiteY4" fmla="*/ 0 h 3005109"/>
              <a:gd name="connsiteX5" fmla="*/ 4304438 w 4304438"/>
              <a:gd name="connsiteY5" fmla="*/ 1312576 h 3005109"/>
              <a:gd name="connsiteX6" fmla="*/ 4304438 w 4304438"/>
              <a:gd name="connsiteY6" fmla="*/ 1312576 h 3005109"/>
              <a:gd name="connsiteX7" fmla="*/ 4304438 w 4304438"/>
              <a:gd name="connsiteY7" fmla="*/ 1875109 h 3005109"/>
              <a:gd name="connsiteX8" fmla="*/ 4304438 w 4304438"/>
              <a:gd name="connsiteY8" fmla="*/ 2250131 h 3005109"/>
              <a:gd name="connsiteX9" fmla="*/ 1793516 w 4304438"/>
              <a:gd name="connsiteY9" fmla="*/ 2250131 h 3005109"/>
              <a:gd name="connsiteX10" fmla="*/ 432619 w 4304438"/>
              <a:gd name="connsiteY10" fmla="*/ 3005109 h 3005109"/>
              <a:gd name="connsiteX11" fmla="*/ 717406 w 4304438"/>
              <a:gd name="connsiteY11" fmla="*/ 2250131 h 3005109"/>
              <a:gd name="connsiteX12" fmla="*/ 0 w 4304438"/>
              <a:gd name="connsiteY12" fmla="*/ 2250131 h 3005109"/>
              <a:gd name="connsiteX13" fmla="*/ 0 w 4304438"/>
              <a:gd name="connsiteY13" fmla="*/ 1875109 h 3005109"/>
              <a:gd name="connsiteX14" fmla="*/ 0 w 4304438"/>
              <a:gd name="connsiteY14" fmla="*/ 1312576 h 3005109"/>
              <a:gd name="connsiteX15" fmla="*/ 0 w 4304438"/>
              <a:gd name="connsiteY15" fmla="*/ 1312576 h 3005109"/>
              <a:gd name="connsiteX16" fmla="*/ 0 w 4304438"/>
              <a:gd name="connsiteY16" fmla="*/ 0 h 300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04438" h="3005109">
                <a:moveTo>
                  <a:pt x="0" y="0"/>
                </a:moveTo>
                <a:lnTo>
                  <a:pt x="717406" y="0"/>
                </a:lnTo>
                <a:lnTo>
                  <a:pt x="717406" y="0"/>
                </a:lnTo>
                <a:lnTo>
                  <a:pt x="1793516" y="0"/>
                </a:lnTo>
                <a:lnTo>
                  <a:pt x="4304438" y="0"/>
                </a:lnTo>
                <a:lnTo>
                  <a:pt x="4304438" y="1312576"/>
                </a:lnTo>
                <a:lnTo>
                  <a:pt x="4304438" y="1312576"/>
                </a:lnTo>
                <a:lnTo>
                  <a:pt x="4304438" y="1875109"/>
                </a:lnTo>
                <a:lnTo>
                  <a:pt x="4304438" y="2250131"/>
                </a:lnTo>
                <a:lnTo>
                  <a:pt x="1793516" y="2250131"/>
                </a:lnTo>
                <a:lnTo>
                  <a:pt x="432619" y="3005109"/>
                </a:lnTo>
                <a:lnTo>
                  <a:pt x="717406" y="2250131"/>
                </a:lnTo>
                <a:lnTo>
                  <a:pt x="0" y="2250131"/>
                </a:lnTo>
                <a:lnTo>
                  <a:pt x="0" y="1875109"/>
                </a:lnTo>
                <a:lnTo>
                  <a:pt x="0" y="1312576"/>
                </a:lnTo>
                <a:lnTo>
                  <a:pt x="0" y="131257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57150" cmpd="sng">
            <a:solidFill>
              <a:srgbClr val="659CA1"/>
            </a:solidFill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Title 6"/>
          <p:cNvSpPr>
            <a:spLocks noGrp="1"/>
          </p:cNvSpPr>
          <p:nvPr>
            <p:ph type="title"/>
          </p:nvPr>
        </p:nvSpPr>
        <p:spPr>
          <a:xfrm>
            <a:off x="1618237" y="2960506"/>
            <a:ext cx="4052236" cy="834814"/>
          </a:xfrm>
        </p:spPr>
        <p:txBody>
          <a:bodyPr anchor="t">
            <a:noAutofit/>
          </a:bodyPr>
          <a:lstStyle/>
          <a:p>
            <a:pPr>
              <a:lnSpc>
                <a:spcPct val="100000"/>
              </a:lnSpc>
            </a:pPr>
            <a:r>
              <a:rPr lang="en-US" sz="2600" b="1" dirty="0" smtClean="0">
                <a:solidFill>
                  <a:srgbClr val="002C5F"/>
                </a:solidFill>
                <a:latin typeface="Arial"/>
                <a:cs typeface="Arial"/>
              </a:rPr>
              <a:t>$4.2 million to resolve kickback allegations </a:t>
            </a:r>
            <a:endParaRPr lang="en-US" sz="2600" b="1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014313" y="157692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1014313" y="315922"/>
            <a:ext cx="10057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rgbClr val="FFFFFF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pic>
        <p:nvPicPr>
          <p:cNvPr id="165" name="Picture 2" descr="http://webapps2.carefusion.com/media_library/carefusion_logo/jpg/Color-jpg_CMYK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21940"/>
            <a:ext cx="961381" cy="3183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6" name="Picture 2" descr="http://www.bioscrip.com/sites/all/themes/inamega/css/images/logo-trim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16" y="6458028"/>
            <a:ext cx="773437" cy="191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8" name="Rectangle 167"/>
          <p:cNvSpPr/>
          <p:nvPr/>
        </p:nvSpPr>
        <p:spPr>
          <a:xfrm>
            <a:off x="711264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69" name="Rectangle 168"/>
          <p:cNvSpPr/>
          <p:nvPr/>
        </p:nvSpPr>
        <p:spPr>
          <a:xfrm>
            <a:off x="1016092" y="-42615"/>
            <a:ext cx="1014984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0" name="Rectangle 169"/>
          <p:cNvSpPr/>
          <p:nvPr/>
        </p:nvSpPr>
        <p:spPr>
          <a:xfrm>
            <a:off x="2032184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202097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72" name="Rectangle 171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3" name="Rectangle 172"/>
          <p:cNvSpPr/>
          <p:nvPr/>
        </p:nvSpPr>
        <p:spPr>
          <a:xfrm>
            <a:off x="304827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4" name="Rectangle 173"/>
          <p:cNvSpPr/>
          <p:nvPr/>
        </p:nvSpPr>
        <p:spPr>
          <a:xfrm>
            <a:off x="406436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5" name="Rectangle 174"/>
          <p:cNvSpPr/>
          <p:nvPr/>
        </p:nvSpPr>
        <p:spPr>
          <a:xfrm>
            <a:off x="508046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6" name="Rectangle 175"/>
          <p:cNvSpPr/>
          <p:nvPr/>
        </p:nvSpPr>
        <p:spPr>
          <a:xfrm>
            <a:off x="6096552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7" name="Rectangle 176"/>
          <p:cNvSpPr/>
          <p:nvPr/>
        </p:nvSpPr>
        <p:spPr>
          <a:xfrm>
            <a:off x="8128736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8" name="Rectangle 177"/>
          <p:cNvSpPr/>
          <p:nvPr/>
        </p:nvSpPr>
        <p:spPr>
          <a:xfrm>
            <a:off x="9144828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10160920" y="-42615"/>
            <a:ext cx="1014984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80" name="Rectangle 179"/>
          <p:cNvSpPr/>
          <p:nvPr/>
        </p:nvSpPr>
        <p:spPr>
          <a:xfrm>
            <a:off x="11177015" y="-42615"/>
            <a:ext cx="1114071" cy="954602"/>
          </a:xfrm>
          <a:prstGeom prst="rect">
            <a:avLst/>
          </a:prstGeom>
          <a:solidFill>
            <a:schemeClr val="bg1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2C5F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302705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APR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4075754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MAY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8116832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SEP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9131436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OCT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101460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NOV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1116064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DEC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grpSp>
        <p:nvGrpSpPr>
          <p:cNvPr id="189" name="Group 188"/>
          <p:cNvGrpSpPr/>
          <p:nvPr/>
        </p:nvGrpSpPr>
        <p:grpSpPr>
          <a:xfrm>
            <a:off x="1021678" y="-34092"/>
            <a:ext cx="10144961" cy="946077"/>
            <a:chOff x="1021678" y="-34092"/>
            <a:chExt cx="10144961" cy="1116542"/>
          </a:xfrm>
        </p:grpSpPr>
        <p:cxnSp>
          <p:nvCxnSpPr>
            <p:cNvPr id="190" name="Straight Connector 189"/>
            <p:cNvCxnSpPr/>
            <p:nvPr/>
          </p:nvCxnSpPr>
          <p:spPr>
            <a:xfrm>
              <a:off x="203617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/>
            <p:cNvCxnSpPr/>
            <p:nvPr/>
          </p:nvCxnSpPr>
          <p:spPr>
            <a:xfrm>
              <a:off x="305067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/>
            <p:cNvCxnSpPr/>
            <p:nvPr/>
          </p:nvCxnSpPr>
          <p:spPr>
            <a:xfrm>
              <a:off x="406516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/>
            <p:cNvCxnSpPr/>
            <p:nvPr/>
          </p:nvCxnSpPr>
          <p:spPr>
            <a:xfrm>
              <a:off x="507966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/>
            <p:cNvCxnSpPr/>
            <p:nvPr/>
          </p:nvCxnSpPr>
          <p:spPr>
            <a:xfrm>
              <a:off x="609415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>
            <a:xfrm>
              <a:off x="9137646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/>
            <p:cNvCxnSpPr/>
            <p:nvPr/>
          </p:nvCxnSpPr>
          <p:spPr>
            <a:xfrm>
              <a:off x="10152142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/>
            <p:cNvCxnSpPr/>
            <p:nvPr/>
          </p:nvCxnSpPr>
          <p:spPr>
            <a:xfrm>
              <a:off x="11166639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/>
            <p:cNvCxnSpPr/>
            <p:nvPr/>
          </p:nvCxnSpPr>
          <p:spPr>
            <a:xfrm>
              <a:off x="1021678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/>
            <p:cNvCxnSpPr/>
            <p:nvPr/>
          </p:nvCxnSpPr>
          <p:spPr>
            <a:xfrm>
              <a:off x="8123150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/>
            <p:cNvCxnSpPr/>
            <p:nvPr/>
          </p:nvCxnSpPr>
          <p:spPr>
            <a:xfrm>
              <a:off x="7108654" y="-34092"/>
              <a:ext cx="0" cy="1116542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1" name="TextBox 200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10234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3" name="Rectangle 202"/>
          <p:cNvSpPr/>
          <p:nvPr/>
        </p:nvSpPr>
        <p:spPr>
          <a:xfrm>
            <a:off x="-68189" y="-42615"/>
            <a:ext cx="1083173" cy="954602"/>
          </a:xfrm>
          <a:prstGeom prst="rect">
            <a:avLst/>
          </a:prstGeom>
          <a:solidFill>
            <a:srgbClr val="FFFFFF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6" name="TextBox 205"/>
          <p:cNvSpPr txBox="1"/>
          <p:nvPr/>
        </p:nvSpPr>
        <p:spPr>
          <a:xfrm>
            <a:off x="7102519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AUG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7" name="Rectangle 206"/>
          <p:cNvSpPr/>
          <p:nvPr/>
        </p:nvSpPr>
        <p:spPr>
          <a:xfrm>
            <a:off x="1025236" y="-42615"/>
            <a:ext cx="1005840" cy="954602"/>
          </a:xfrm>
          <a:prstGeom prst="rect">
            <a:avLst/>
          </a:prstGeom>
          <a:solidFill>
            <a:srgbClr val="659CA1"/>
          </a:solidFill>
          <a:ln w="12700" cmpd="sng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4" name="TextBox 203"/>
          <p:cNvSpPr txBox="1"/>
          <p:nvPr/>
        </p:nvSpPr>
        <p:spPr>
          <a:xfrm>
            <a:off x="1014313" y="157692"/>
            <a:ext cx="10058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FFFFFF"/>
                </a:solidFill>
                <a:latin typeface="Arial"/>
                <a:cs typeface="Arial"/>
              </a:rPr>
              <a:t>FEB</a:t>
            </a:r>
            <a:endParaRPr lang="en-US" sz="1200" b="1" spc="100" dirty="0">
              <a:solidFill>
                <a:srgbClr val="FFFFFF"/>
              </a:solidFill>
              <a:latin typeface="Arial"/>
              <a:cs typeface="Arial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1014312" y="315922"/>
            <a:ext cx="10058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pc="70" dirty="0" smtClean="0">
                <a:solidFill>
                  <a:schemeClr val="bg1"/>
                </a:solidFill>
                <a:latin typeface="Arial"/>
                <a:cs typeface="Arial"/>
              </a:rPr>
              <a:t>2</a:t>
            </a:r>
            <a:r>
              <a:rPr lang="en-US" dirty="0" smtClean="0">
                <a:solidFill>
                  <a:schemeClr val="bg1"/>
                </a:solidFill>
                <a:latin typeface="Arial"/>
                <a:cs typeface="Arial"/>
              </a:rPr>
              <a:t>014</a:t>
            </a:r>
            <a:endParaRPr lang="en-US" dirty="0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0" y="541238"/>
            <a:ext cx="1031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JAN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5090358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JUN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104962" y="541238"/>
            <a:ext cx="1014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spc="100" dirty="0" smtClean="0">
                <a:solidFill>
                  <a:srgbClr val="002C5F"/>
                </a:solidFill>
                <a:latin typeface="Arial"/>
                <a:cs typeface="Arial"/>
              </a:rPr>
              <a:t>JUL</a:t>
            </a:r>
            <a:endParaRPr lang="en-US" sz="1200" b="1" spc="100" dirty="0">
              <a:solidFill>
                <a:srgbClr val="002C5F"/>
              </a:solidFill>
              <a:latin typeface="Arial"/>
              <a:cs typeface="Arial"/>
            </a:endParaRPr>
          </a:p>
        </p:txBody>
      </p:sp>
      <p:pic>
        <p:nvPicPr>
          <p:cNvPr id="64" name="Picture 2" descr="http://hugin.info/143755/R/1536965/469050.jp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947" t="-10702" r="-5040" b="-12611"/>
          <a:stretch/>
        </p:blipFill>
        <p:spPr bwMode="auto">
          <a:xfrm>
            <a:off x="1618237" y="2086059"/>
            <a:ext cx="2197628" cy="716300"/>
          </a:xfrm>
          <a:prstGeom prst="rect">
            <a:avLst/>
          </a:prstGeom>
          <a:solidFill>
            <a:srgbClr val="FFFFFF"/>
          </a:solidFill>
          <a:extLst/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34350" y="6119390"/>
            <a:ext cx="777122" cy="2596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310365"/>
      </p:ext>
    </p:extLst>
  </p:cSld>
  <p:clrMapOvr>
    <a:masterClrMapping/>
  </p:clrMapOvr>
  <p:transition spd="slow" advClick="0" advTm="3000">
    <p:wipe dir="r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4145647BF2055A4B8C7F5F54F17B86B4" ma:contentTypeVersion="12" ma:contentTypeDescription="Create a new document." ma:contentTypeScope="" ma:versionID="02a425e6ad3e2d1676360ea45405d686">
  <xsd:schema xmlns:xsd="http://www.w3.org/2001/XMLSchema" xmlns:xs="http://www.w3.org/2001/XMLSchema" xmlns:p="http://schemas.microsoft.com/office/2006/metadata/properties" xmlns:ns2="4870059e-883b-4126-8623-1d6ffd49f1f2" xmlns:ns3="http://schemas.microsoft.com/sharepoint/v4" xmlns:ns4="f63e9d6d-2e2c-4434-a83c-3c9425370606" targetNamespace="http://schemas.microsoft.com/office/2006/metadata/properties" ma:root="true" ma:fieldsID="883fb3fdd6c5fbc4bd1162833214476c" ns2:_="" ns3:_="" ns4:_="">
    <xsd:import namespace="4870059e-883b-4126-8623-1d6ffd49f1f2"/>
    <xsd:import namespace="http://schemas.microsoft.com/sharepoint/v4"/>
    <xsd:import namespace="f63e9d6d-2e2c-4434-a83c-3c9425370606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ingHintHash" minOccurs="0"/>
                <xsd:element ref="ns2:SharedWithDetails" minOccurs="0"/>
                <xsd:element ref="ns3:IconOverlay" minOccurs="0"/>
                <xsd:element ref="ns2:LastSharedByUser" minOccurs="0"/>
                <xsd:element ref="ns2:LastSharedByTime" minOccurs="0"/>
                <xsd:element ref="ns4:MediaServiceMetadata" minOccurs="0"/>
                <xsd:element ref="ns4:MediaServiceFastMetadata" minOccurs="0"/>
                <xsd:element ref="ns4:MediaServiceDateTaken" minOccurs="0"/>
                <xsd:element ref="ns4:MediaServiceAutoTags" minOccurs="0"/>
                <xsd:element ref="ns4:MediaServiceLocation" minOccurs="0"/>
                <xsd:element ref="ns4:MediaServiceOCR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870059e-883b-4126-8623-1d6ffd49f1f2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ingHintHash" ma:index="9" nillable="true" ma:displayName="Sharing Hint Hash" ma:internalName="SharingHintHash" ma:readOnly="true">
      <xsd:simpleType>
        <xsd:restriction base="dms:Text"/>
      </xsd:simpleType>
    </xsd:element>
    <xsd:element name="SharedWithDetails" ma:index="10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2" nillable="true" ma:displayName="Last Shared By User" ma:description="" ma:internalName="LastSharedByUser" ma:readOnly="true">
      <xsd:simpleType>
        <xsd:restriction base="dms:Note">
          <xsd:maxLength value="255"/>
        </xsd:restriction>
      </xsd:simpleType>
    </xsd:element>
    <xsd:element name="LastSharedByTime" ma:index="13" nillable="true" ma:displayName="Last Shared By Time" ma:description="" ma:internalName="LastSharedByTime" ma:readOnly="true">
      <xsd:simpleType>
        <xsd:restriction base="dms:DateTim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4" elementFormDefault="qualified">
    <xsd:import namespace="http://schemas.microsoft.com/office/2006/documentManagement/types"/>
    <xsd:import namespace="http://schemas.microsoft.com/office/infopath/2007/PartnerControls"/>
    <xsd:element name="IconOverlay" ma:index="11" nillable="true" ma:displayName="IconOverlay" ma:hidden="true" ma:internalName="IconOverlay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63e9d6d-2e2c-4434-a83c-3c942537060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4" nillable="true" ma:displayName="MediaServiceMetadata" ma:description="" ma:hidden="true" ma:internalName="MediaServiceMetadata" ma:readOnly="true">
      <xsd:simpleType>
        <xsd:restriction base="dms:Note"/>
      </xsd:simpleType>
    </xsd:element>
    <xsd:element name="MediaServiceFastMetadata" ma:index="15" nillable="true" ma:displayName="MediaServiceFastMetadata" ma:description="" ma:hidden="true" ma:internalName="MediaServiceFastMetadata" ma:readOnly="true">
      <xsd:simpleType>
        <xsd:restriction base="dms:Note"/>
      </xsd:simpleType>
    </xsd:element>
    <xsd:element name="MediaServiceDateTaken" ma:index="16" nillable="true" ma:displayName="MediaServiceDateTaken" ma:description="" ma:hidden="true" ma:internalName="MediaServiceDateTaken" ma:readOnly="true">
      <xsd:simpleType>
        <xsd:restriction base="dms:Text"/>
      </xsd:simpleType>
    </xsd:element>
    <xsd:element name="MediaServiceAutoTags" ma:index="17" nillable="true" ma:displayName="MediaServiceAutoTags" ma:description="" ma:internalName="MediaServiceAutoTags" ma:readOnly="true">
      <xsd:simpleType>
        <xsd:restriction base="dms:Text"/>
      </xsd:simpleType>
    </xsd:element>
    <xsd:element name="MediaServiceLocation" ma:index="18" nillable="true" ma:displayName="MediaServiceLocation" ma:description="" ma:internalName="MediaServiceLocation" ma:readOnly="true">
      <xsd:simpleType>
        <xsd:restriction base="dms:Text"/>
      </xsd:simpleType>
    </xsd:element>
    <xsd:element name="MediaServiceOCR" ma:index="19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IconOverlay xmlns="http://schemas.microsoft.com/sharepoint/v4" xsi:nil="true"/>
  </documentManagement>
</p:properties>
</file>

<file path=customXml/itemProps1.xml><?xml version="1.0" encoding="utf-8"?>
<ds:datastoreItem xmlns:ds="http://schemas.openxmlformats.org/officeDocument/2006/customXml" ds:itemID="{0C2064FE-3BD5-442A-B1A3-A4CE07706169}"/>
</file>

<file path=customXml/itemProps2.xml><?xml version="1.0" encoding="utf-8"?>
<ds:datastoreItem xmlns:ds="http://schemas.openxmlformats.org/officeDocument/2006/customXml" ds:itemID="{5481A4CC-BE47-4348-852C-556608E4BED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6187F0B2-D485-43F1-A883-1DE2889A3572}">
  <ds:schemaRefs>
    <ds:schemaRef ds:uri="http://purl.org/dc/terms/"/>
    <ds:schemaRef ds:uri="http://purl.org/dc/elements/1.1/"/>
    <ds:schemaRef ds:uri="http://schemas.microsoft.com/office/infopath/2007/PartnerControls"/>
    <ds:schemaRef ds:uri="http://www.w3.org/XML/1998/namespace"/>
    <ds:schemaRef ds:uri="http://schemas.microsoft.com/office/2006/documentManagement/types"/>
    <ds:schemaRef ds:uri="http://schemas.microsoft.com/office/2006/metadata/properties"/>
    <ds:schemaRef ds:uri="http://schemas.openxmlformats.org/package/2006/metadata/core-properties"/>
    <ds:schemaRef ds:uri="http://purl.org/dc/dcmitype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13744</TotalTime>
  <Words>1714</Words>
  <Application>Microsoft Office PowerPoint</Application>
  <PresentationFormat>Widescreen</PresentationFormat>
  <Paragraphs>638</Paragraphs>
  <Slides>71</Slides>
  <Notes>49</Notes>
  <HiddenSlides>0</HiddenSlides>
  <MMClips>1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71</vt:i4>
      </vt:variant>
    </vt:vector>
  </HeadingPairs>
  <TitlesOfParts>
    <vt:vector size="76" baseType="lpstr">
      <vt:lpstr>Arial</vt:lpstr>
      <vt:lpstr>Calibri</vt:lpstr>
      <vt:lpstr>Calibri Light</vt:lpstr>
      <vt:lpstr>Lucida Grande</vt:lpstr>
      <vt:lpstr>Office Theme</vt:lpstr>
      <vt:lpstr>YEAR-IN-REVIEW 2014</vt:lpstr>
      <vt:lpstr>TRANSPARENCY gains momentum around the world…</vt:lpstr>
      <vt:lpstr>PowerPoint Presentation</vt:lpstr>
      <vt:lpstr>FEDERAL SETTLEMENTS  </vt:lpstr>
      <vt:lpstr>No blockbuster settlements with the  U.S. Government in 2014</vt:lpstr>
      <vt:lpstr>$40.1 million to resolve kickback and False Claims Act allegations</vt:lpstr>
      <vt:lpstr>$15 million to resolve kickback allegations</vt:lpstr>
      <vt:lpstr>$192.7 million to resolve False Claims Act allegations</vt:lpstr>
      <vt:lpstr>$4.2 million to resolve kickback allegations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STATE SETTLEMENTS </vt:lpstr>
      <vt:lpstr>PowerPoint Presentation</vt:lpstr>
      <vt:lpstr>LITIGATION UPDATES</vt:lpstr>
      <vt:lpstr>PowerPoint Presentation</vt:lpstr>
      <vt:lpstr>PowerPoint Presentation</vt:lpstr>
      <vt:lpstr>SUNSHINE ACT UPDATES</vt:lpstr>
      <vt:lpstr>PowerPoint Presentation</vt:lpstr>
      <vt:lpstr>STATE LAW UPDATES </vt:lpstr>
      <vt:lpstr>PowerPoint Presentation</vt:lpstr>
      <vt:lpstr>COUNTRIES LOOKING TO EXPAND TRANSPARENCY  </vt:lpstr>
      <vt:lpstr>PowerPoint Presentation</vt:lpstr>
      <vt:lpstr>CLINICAL TRIALS DATA </vt:lpstr>
      <vt:lpstr>PowerPoint Presentation</vt:lpstr>
      <vt:lpstr>PowerPoint Presentation</vt:lpstr>
      <vt:lpstr>PowerPoint Presentation</vt:lpstr>
      <vt:lpstr>SOCIAL MEDIA UPDATES </vt:lpstr>
      <vt:lpstr>PowerPoint Presentation</vt:lpstr>
      <vt:lpstr>SOCIAL MEDIA ENFORCEMENT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INDIVIDUAL RESPONSIBILITY</vt:lpstr>
      <vt:lpstr>PowerPoint Presentation</vt:lpstr>
      <vt:lpstr>CEO charged with selling uncleared medical devices and conspiring to defraud the US </vt:lpstr>
      <vt:lpstr>Former CEO and other executives accused of kickback scheme</vt:lpstr>
      <vt:lpstr>Employee pleads guilty to bribery in Poland</vt:lpstr>
      <vt:lpstr>COMPLIANCE NEWS </vt:lpstr>
      <vt:lpstr>PowerPoint Presentation</vt:lpstr>
      <vt:lpstr>PowerPoint Presentation</vt:lpstr>
      <vt:lpstr>PowerPoint Presentation</vt:lpstr>
      <vt:lpstr>PowerPoint Presentation</vt:lpstr>
      <vt:lpstr>INTERNATIONAL COMPLIANCE NEWS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2015 is already off to a fast start…</vt:lpstr>
      <vt:lpstr>PowerPoint Presentation</vt:lpstr>
      <vt:lpstr> READY TO KEEP PACE IN 2015?</vt:lpstr>
      <vt:lpstr>PowerPoint Presentation</vt:lpstr>
      <vt:lpstr>PowerPoint Presentation</vt:lpstr>
      <vt:lpstr>PowerPoint Presentation</vt:lpstr>
      <vt:lpstr>YEAR-IN-REVIEW 2014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Potomac</dc:creator>
  <cp:lastModifiedBy>Graham Rich</cp:lastModifiedBy>
  <cp:revision>669</cp:revision>
  <dcterms:created xsi:type="dcterms:W3CDTF">2014-12-19T14:44:31Z</dcterms:created>
  <dcterms:modified xsi:type="dcterms:W3CDTF">2015-02-03T20:23:45Z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0x0101004145647BF2055A4B8C7F5F54F17B86B4</vt:lpwstr>
  </property>
</Properties>
</file>